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0.xml" ContentType="application/vnd.openxmlformats-officedocument.presentationml.notesSlide+xml"/>
  <Override PartName="/ppt/tags/tag41.xml" ContentType="application/vnd.openxmlformats-officedocument.presentationml.tags+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6"/>
  </p:notesMasterIdLst>
  <p:handoutMasterIdLst>
    <p:handoutMasterId r:id="rId27"/>
  </p:handoutMasterIdLst>
  <p:sldIdLst>
    <p:sldId id="256" r:id="rId3"/>
    <p:sldId id="284" r:id="rId4"/>
    <p:sldId id="285" r:id="rId5"/>
    <p:sldId id="286" r:id="rId6"/>
    <p:sldId id="287" r:id="rId7"/>
    <p:sldId id="288" r:id="rId8"/>
    <p:sldId id="289" r:id="rId9"/>
    <p:sldId id="291" r:id="rId10"/>
    <p:sldId id="293" r:id="rId11"/>
    <p:sldId id="290" r:id="rId12"/>
    <p:sldId id="294" r:id="rId13"/>
    <p:sldId id="295" r:id="rId14"/>
    <p:sldId id="296" r:id="rId15"/>
    <p:sldId id="297" r:id="rId16"/>
    <p:sldId id="299" r:id="rId17"/>
    <p:sldId id="298" r:id="rId18"/>
    <p:sldId id="300" r:id="rId19"/>
    <p:sldId id="301" r:id="rId20"/>
    <p:sldId id="302" r:id="rId21"/>
    <p:sldId id="303" r:id="rId22"/>
    <p:sldId id="305" r:id="rId23"/>
    <p:sldId id="306" r:id="rId24"/>
    <p:sldId id="304"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98C780F-BD95-C0E3-54A5-D2FCB0EA26FA}" name="Power user" initials="Pu" userId="aa10675e9462149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A05B"/>
    <a:srgbClr val="C8FEC0"/>
    <a:srgbClr val="FFFFFF"/>
    <a:srgbClr val="074F25"/>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6468" autoAdjust="0"/>
  </p:normalViewPr>
  <p:slideViewPr>
    <p:cSldViewPr snapToGrid="0">
      <p:cViewPr>
        <p:scale>
          <a:sx n="66" d="100"/>
          <a:sy n="66" d="100"/>
        </p:scale>
        <p:origin x="2166" y="1002"/>
      </p:cViewPr>
      <p:guideLst>
        <p:guide orient="horz" pos="2160"/>
        <p:guide pos="3840"/>
      </p:guideLst>
    </p:cSldViewPr>
  </p:slideViewPr>
  <p:notesTextViewPr>
    <p:cViewPr>
      <p:scale>
        <a:sx n="20" d="100"/>
        <a:sy n="20" d="100"/>
      </p:scale>
      <p:origin x="0" y="0"/>
    </p:cViewPr>
  </p:notesTextViewPr>
  <p:notesViewPr>
    <p:cSldViewPr snapToGrid="0" showGuides="1">
      <p:cViewPr varScale="1">
        <p:scale>
          <a:sx n="109" d="100"/>
          <a:sy n="109" d="100"/>
        </p:scale>
        <p:origin x="26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2023/3/23</a:t>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a:t>
            </a:fld>
            <a:endParaRPr lang="zh-CN" altLang="en-US">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2927904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13699441"/>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descr="51PPT模板网，幻灯片演示模板及素材免费下载！&#10;51PPT模板网 唯一访问网址：www.51pptmoban.com"/>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10</a:t>
            </a:fld>
            <a:endParaRPr lang="zh-CN" altLang="en-US"/>
          </a:p>
        </p:txBody>
      </p:sp>
    </p:spTree>
    <p:extLst>
      <p:ext uri="{BB962C8B-B14F-4D97-AF65-F5344CB8AC3E}">
        <p14:creationId xmlns:p14="http://schemas.microsoft.com/office/powerpoint/2010/main" val="3072462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11</a:t>
            </a:fld>
            <a:endParaRPr lang="zh-CN" altLang="en-US"/>
          </a:p>
        </p:txBody>
      </p:sp>
    </p:spTree>
    <p:extLst>
      <p:ext uri="{BB962C8B-B14F-4D97-AF65-F5344CB8AC3E}">
        <p14:creationId xmlns:p14="http://schemas.microsoft.com/office/powerpoint/2010/main" val="2282013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12</a:t>
            </a:fld>
            <a:endParaRPr lang="zh-CN" altLang="en-US"/>
          </a:p>
        </p:txBody>
      </p:sp>
    </p:spTree>
    <p:extLst>
      <p:ext uri="{BB962C8B-B14F-4D97-AF65-F5344CB8AC3E}">
        <p14:creationId xmlns:p14="http://schemas.microsoft.com/office/powerpoint/2010/main" val="2729868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13</a:t>
            </a:fld>
            <a:endParaRPr lang="zh-CN" altLang="en-US"/>
          </a:p>
        </p:txBody>
      </p:sp>
    </p:spTree>
    <p:extLst>
      <p:ext uri="{BB962C8B-B14F-4D97-AF65-F5344CB8AC3E}">
        <p14:creationId xmlns:p14="http://schemas.microsoft.com/office/powerpoint/2010/main" val="1943550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14</a:t>
            </a:fld>
            <a:endParaRPr lang="zh-CN" altLang="en-US"/>
          </a:p>
        </p:txBody>
      </p:sp>
    </p:spTree>
    <p:extLst>
      <p:ext uri="{BB962C8B-B14F-4D97-AF65-F5344CB8AC3E}">
        <p14:creationId xmlns:p14="http://schemas.microsoft.com/office/powerpoint/2010/main" val="685851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15</a:t>
            </a:fld>
            <a:endParaRPr lang="zh-CN" altLang="en-US"/>
          </a:p>
        </p:txBody>
      </p:sp>
    </p:spTree>
    <p:extLst>
      <p:ext uri="{BB962C8B-B14F-4D97-AF65-F5344CB8AC3E}">
        <p14:creationId xmlns:p14="http://schemas.microsoft.com/office/powerpoint/2010/main" val="2699890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16</a:t>
            </a:fld>
            <a:endParaRPr lang="zh-CN" altLang="en-US"/>
          </a:p>
        </p:txBody>
      </p:sp>
    </p:spTree>
    <p:extLst>
      <p:ext uri="{BB962C8B-B14F-4D97-AF65-F5344CB8AC3E}">
        <p14:creationId xmlns:p14="http://schemas.microsoft.com/office/powerpoint/2010/main" val="61598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17</a:t>
            </a:fld>
            <a:endParaRPr lang="zh-CN" altLang="en-US"/>
          </a:p>
        </p:txBody>
      </p:sp>
    </p:spTree>
    <p:extLst>
      <p:ext uri="{BB962C8B-B14F-4D97-AF65-F5344CB8AC3E}">
        <p14:creationId xmlns:p14="http://schemas.microsoft.com/office/powerpoint/2010/main" val="1096830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18</a:t>
            </a:fld>
            <a:endParaRPr lang="zh-CN" altLang="en-US"/>
          </a:p>
        </p:txBody>
      </p:sp>
    </p:spTree>
    <p:extLst>
      <p:ext uri="{BB962C8B-B14F-4D97-AF65-F5344CB8AC3E}">
        <p14:creationId xmlns:p14="http://schemas.microsoft.com/office/powerpoint/2010/main" val="412050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253338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a:t>
            </a:fld>
            <a:endParaRPr lang="zh-CN" altLang="en-US"/>
          </a:p>
        </p:txBody>
      </p:sp>
    </p:spTree>
    <p:extLst>
      <p:ext uri="{BB962C8B-B14F-4D97-AF65-F5344CB8AC3E}">
        <p14:creationId xmlns:p14="http://schemas.microsoft.com/office/powerpoint/2010/main" val="169768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2510457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descr="51PPT模板网，幻灯片演示模板及素材免费下载！&#10;51PPT模板网 唯一访问网址：www.51pptmoban.com"/>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1303194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extLst>
      <p:ext uri="{BB962C8B-B14F-4D97-AF65-F5344CB8AC3E}">
        <p14:creationId xmlns:p14="http://schemas.microsoft.com/office/powerpoint/2010/main" val="1546050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a:t>
            </a:fld>
            <a:endParaRPr lang="zh-CN" altLang="en-US"/>
          </a:p>
        </p:txBody>
      </p:sp>
    </p:spTree>
    <p:extLst>
      <p:ext uri="{BB962C8B-B14F-4D97-AF65-F5344CB8AC3E}">
        <p14:creationId xmlns:p14="http://schemas.microsoft.com/office/powerpoint/2010/main" val="3868020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a:t>
            </a:fld>
            <a:endParaRPr lang="zh-CN" altLang="en-US"/>
          </a:p>
        </p:txBody>
      </p:sp>
    </p:spTree>
    <p:extLst>
      <p:ext uri="{BB962C8B-B14F-4D97-AF65-F5344CB8AC3E}">
        <p14:creationId xmlns:p14="http://schemas.microsoft.com/office/powerpoint/2010/main" val="278076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6</a:t>
            </a:fld>
            <a:endParaRPr lang="zh-CN" altLang="en-US"/>
          </a:p>
        </p:txBody>
      </p:sp>
    </p:spTree>
    <p:extLst>
      <p:ext uri="{BB962C8B-B14F-4D97-AF65-F5344CB8AC3E}">
        <p14:creationId xmlns:p14="http://schemas.microsoft.com/office/powerpoint/2010/main" val="1749717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7</a:t>
            </a:fld>
            <a:endParaRPr lang="zh-CN" altLang="en-US"/>
          </a:p>
        </p:txBody>
      </p:sp>
    </p:spTree>
    <p:extLst>
      <p:ext uri="{BB962C8B-B14F-4D97-AF65-F5344CB8AC3E}">
        <p14:creationId xmlns:p14="http://schemas.microsoft.com/office/powerpoint/2010/main" val="3461674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 板网，幻灯片演示模 板及素材免费下载！</a:t>
            </a:r>
          </a:p>
          <a:p>
            <a:r>
              <a:rPr lang="en-US" altLang="zh-CN" dirty="0"/>
              <a:t>51PPT </a:t>
            </a:r>
            <a:r>
              <a:rPr lang="zh-CN" altLang="en-US" dirty="0"/>
              <a:t>模板网 唯 一访问网址：</a:t>
            </a:r>
            <a:r>
              <a:rPr lang="en-US" altLang="zh-CN" dirty="0"/>
              <a:t>www.51p ptmoban.com</a:t>
            </a:r>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t>8</a:t>
            </a:fld>
            <a:endParaRPr lang="zh-CN" altLang="en-US"/>
          </a:p>
        </p:txBody>
      </p:sp>
    </p:spTree>
    <p:extLst>
      <p:ext uri="{BB962C8B-B14F-4D97-AF65-F5344CB8AC3E}">
        <p14:creationId xmlns:p14="http://schemas.microsoft.com/office/powerpoint/2010/main" val="1138038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9</a:t>
            </a:fld>
            <a:endParaRPr lang="zh-CN" altLang="en-US"/>
          </a:p>
        </p:txBody>
      </p:sp>
    </p:spTree>
    <p:extLst>
      <p:ext uri="{BB962C8B-B14F-4D97-AF65-F5344CB8AC3E}">
        <p14:creationId xmlns:p14="http://schemas.microsoft.com/office/powerpoint/2010/main" val="120159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6" name="日期占位符 15"/>
          <p:cNvSpPr>
            <a:spLocks noGrp="1"/>
          </p:cNvSpPr>
          <p:nvPr>
            <p:ph type="dt" sz="half" idx="10"/>
            <p:custDataLst>
              <p:tags r:id="rId1"/>
            </p:custDataLst>
          </p:nvPr>
        </p:nvSpPr>
        <p:spPr>
          <a:xfrm>
            <a:off x="879742" y="6349833"/>
            <a:ext cx="2700000" cy="316800"/>
          </a:xfrm>
          <a:prstGeom prst="rect">
            <a:avLst/>
          </a:prstGeom>
        </p:spPr>
        <p:txBody>
          <a:bodyPr/>
          <a:lstStyle/>
          <a:p>
            <a:fld id="{760FBDFE-C587-4B4C-A407-44438C67B59E}" type="datetimeFigureOut">
              <a:rPr lang="zh-CN" altLang="en-US" smtClean="0"/>
              <a:t>2023/3/23</a:t>
            </a:fld>
            <a:endParaRPr lang="zh-CN" altLang="en-US"/>
          </a:p>
        </p:txBody>
      </p:sp>
      <p:sp>
        <p:nvSpPr>
          <p:cNvPr id="17" name="页脚占位符 16"/>
          <p:cNvSpPr>
            <a:spLocks noGrp="1"/>
          </p:cNvSpPr>
          <p:nvPr>
            <p:ph type="ftr" sz="quarter" idx="11"/>
            <p:custDataLst>
              <p:tags r:id="rId2"/>
            </p:custDataLst>
          </p:nvPr>
        </p:nvSpPr>
        <p:spPr>
          <a:xfrm>
            <a:off x="4116000" y="6349833"/>
            <a:ext cx="3960000" cy="316800"/>
          </a:xfrm>
          <a:prstGeom prst="rect">
            <a:avLst/>
          </a:prstGeom>
        </p:spPr>
        <p:txBody>
          <a:bodyPr/>
          <a:lstStyle/>
          <a:p>
            <a:endParaRPr lang="zh-CN" altLang="en-US" dirty="0"/>
          </a:p>
        </p:txBody>
      </p:sp>
      <p:sp>
        <p:nvSpPr>
          <p:cNvPr id="18" name="灯片编号占位符 17"/>
          <p:cNvSpPr>
            <a:spLocks noGrp="1"/>
          </p:cNvSpPr>
          <p:nvPr>
            <p:ph type="sldNum" sz="quarter" idx="12"/>
            <p:custDataLst>
              <p:tags r:id="rId3"/>
            </p:custDataLst>
          </p:nvPr>
        </p:nvSpPr>
        <p:spPr>
          <a:xfrm>
            <a:off x="8610600" y="6349833"/>
            <a:ext cx="2700000" cy="316800"/>
          </a:xfrm>
          <a:prstGeom prst="rect">
            <a:avLst/>
          </a:prstGeom>
        </p:spPr>
        <p:txBody>
          <a:bodyPr/>
          <a:lstStyle/>
          <a:p>
            <a:fld id="{49AE70B2-8BF9-45C0-BB95-33D1B9D3A854}" type="slidenum">
              <a:rPr lang="zh-CN" altLang="en-US" smtClean="0"/>
              <a:t>‹#›</a:t>
            </a:fld>
            <a:endParaRPr lang="zh-CN" altLang="en-US" dirty="0"/>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01AD95-6C64-F5D5-C28B-D994C65A4F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8202" b="29610"/>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114266659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8906953"/>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1.png"/><Relationship Id="rId3" Type="http://schemas.openxmlformats.org/officeDocument/2006/relationships/tags" Target="../tags/tag20.xml"/><Relationship Id="rId7" Type="http://schemas.openxmlformats.org/officeDocument/2006/relationships/notesSlide" Target="../notesSlides/notesSlide10.xml"/><Relationship Id="rId12" Type="http://schemas.openxmlformats.org/officeDocument/2006/relationships/image" Target="../media/image10.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2.xml"/><Relationship Id="rId11" Type="http://schemas.openxmlformats.org/officeDocument/2006/relationships/image" Target="../media/image9.png"/><Relationship Id="rId5" Type="http://schemas.openxmlformats.org/officeDocument/2006/relationships/tags" Target="../tags/tag22.xml"/><Relationship Id="rId10" Type="http://schemas.openxmlformats.org/officeDocument/2006/relationships/image" Target="../media/image8.jpeg"/><Relationship Id="rId4" Type="http://schemas.openxmlformats.org/officeDocument/2006/relationships/tags" Target="../tags/tag21.xml"/><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2.jpe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4.jpe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6.jpe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3.xml"/><Relationship Id="rId7" Type="http://schemas.openxmlformats.org/officeDocument/2006/relationships/notesSlide" Target="../notesSlides/notesSlide19.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8.xml"/><Relationship Id="rId7" Type="http://schemas.openxmlformats.org/officeDocument/2006/relationships/notesSlide" Target="../notesSlides/notesSlide20.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6.jpe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4.xml"/><Relationship Id="rId7" Type="http://schemas.openxmlformats.org/officeDocument/2006/relationships/image" Target="../media/image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51PPT模板网，幻灯片演示模板及素材免费下载！&#10;51PPT模板网 唯一访问网址：www.51pptmoban.com">
            <a:extLst>
              <a:ext uri="{FF2B5EF4-FFF2-40B4-BE49-F238E27FC236}">
                <a16:creationId xmlns:a16="http://schemas.microsoft.com/office/drawing/2014/main" id="{AB907CBB-692F-880D-80A9-109F1A453519}"/>
              </a:ext>
              <a:ext uri="{C183D7F6-B498-43B3-948B-1728B52AA6E4}">
                <adec:decorative xmlns:adec="http://schemas.microsoft.com/office/drawing/2017/decorative" val="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文本框 10">
            <a:extLst>
              <a:ext uri="{FF2B5EF4-FFF2-40B4-BE49-F238E27FC236}">
                <a16:creationId xmlns:a16="http://schemas.microsoft.com/office/drawing/2014/main" id="{B8B04FB2-885B-EC72-76BA-FA2D95E73690}"/>
              </a:ext>
            </a:extLst>
          </p:cNvPr>
          <p:cNvSpPr txBox="1"/>
          <p:nvPr/>
        </p:nvSpPr>
        <p:spPr>
          <a:xfrm>
            <a:off x="3349094" y="787400"/>
            <a:ext cx="5493812" cy="2215991"/>
          </a:xfrm>
          <a:prstGeom prst="rect">
            <a:avLst/>
          </a:prstGeom>
          <a:noFill/>
        </p:spPr>
        <p:txBody>
          <a:bodyPr wrap="none" rtlCol="0">
            <a:spAutoFit/>
          </a:bodyPr>
          <a:lstStyle/>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清明节</a:t>
            </a:r>
          </a:p>
        </p:txBody>
      </p:sp>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43289" y="1925012"/>
            <a:ext cx="1656012" cy="1323720"/>
          </a:xfrm>
          <a:prstGeom prst="rect">
            <a:avLst/>
          </a:prstGeom>
        </p:spPr>
      </p:pic>
      <p:grpSp>
        <p:nvGrpSpPr>
          <p:cNvPr id="47" name="组合 46">
            <a:extLst>
              <a:ext uri="{FF2B5EF4-FFF2-40B4-BE49-F238E27FC236}">
                <a16:creationId xmlns:a16="http://schemas.microsoft.com/office/drawing/2014/main" id="{B11E9AB7-6955-B6B5-BECD-B1951979F36F}"/>
              </a:ext>
            </a:extLst>
          </p:cNvPr>
          <p:cNvGrpSpPr/>
          <p:nvPr/>
        </p:nvGrpSpPr>
        <p:grpSpPr>
          <a:xfrm>
            <a:off x="4040936" y="3257502"/>
            <a:ext cx="4005711" cy="363046"/>
            <a:chOff x="2315144" y="3300414"/>
            <a:chExt cx="4005711" cy="363046"/>
          </a:xfrm>
        </p:grpSpPr>
        <p:sp>
          <p:nvSpPr>
            <p:cNvPr id="32" name="文本框 31">
              <a:extLst>
                <a:ext uri="{FF2B5EF4-FFF2-40B4-BE49-F238E27FC236}">
                  <a16:creationId xmlns:a16="http://schemas.microsoft.com/office/drawing/2014/main" id="{589EA757-FB6F-2983-5F2E-FE66D75D128C}"/>
                </a:ext>
              </a:extLst>
            </p:cNvPr>
            <p:cNvSpPr txBox="1"/>
            <p:nvPr/>
          </p:nvSpPr>
          <p:spPr>
            <a:xfrm>
              <a:off x="2733344" y="3328048"/>
              <a:ext cx="3169310" cy="307777"/>
            </a:xfrm>
            <a:prstGeom prst="rect">
              <a:avLst/>
            </a:prstGeom>
            <a:noFill/>
          </p:spPr>
          <p:txBody>
            <a:bodyPr wrap="square">
              <a:spAutoFit/>
            </a:bodyPr>
            <a:lstStyle/>
            <a:p>
              <a:pPr algn="dist"/>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文明祭扫主题班会</a:t>
              </a:r>
            </a:p>
          </p:txBody>
        </p:sp>
        <p:sp>
          <p:nvSpPr>
            <p:cNvPr id="42" name="任意多边形: 形状 41">
              <a:extLst>
                <a:ext uri="{FF2B5EF4-FFF2-40B4-BE49-F238E27FC236}">
                  <a16:creationId xmlns:a16="http://schemas.microsoft.com/office/drawing/2014/main" id="{2A044812-6EE1-7348-C721-7F91DC357C83}"/>
                </a:ext>
              </a:extLst>
            </p:cNvPr>
            <p:cNvSpPr/>
            <p:nvPr/>
          </p:nvSpPr>
          <p:spPr>
            <a:xfrm>
              <a:off x="2315144" y="3300414"/>
              <a:ext cx="4005711" cy="363046"/>
            </a:xfrm>
            <a:custGeom>
              <a:avLst/>
              <a:gdLst>
                <a:gd name="connsiteX0" fmla="*/ 259479 w 4005711"/>
                <a:gd name="connsiteY0" fmla="*/ 0 h 363046"/>
                <a:gd name="connsiteX1" fmla="*/ 1198899 w 4005711"/>
                <a:gd name="connsiteY1" fmla="*/ 0 h 363046"/>
                <a:gd name="connsiteX2" fmla="*/ 1446929 w 4005711"/>
                <a:gd name="connsiteY2" fmla="*/ 0 h 363046"/>
                <a:gd name="connsiteX3" fmla="*/ 1609149 w 4005711"/>
                <a:gd name="connsiteY3" fmla="*/ 0 h 363046"/>
                <a:gd name="connsiteX4" fmla="*/ 2386349 w 4005711"/>
                <a:gd name="connsiteY4" fmla="*/ 0 h 363046"/>
                <a:gd name="connsiteX5" fmla="*/ 2548569 w 4005711"/>
                <a:gd name="connsiteY5" fmla="*/ 0 h 363046"/>
                <a:gd name="connsiteX6" fmla="*/ 2796599 w 4005711"/>
                <a:gd name="connsiteY6" fmla="*/ 0 h 363046"/>
                <a:gd name="connsiteX7" fmla="*/ 3736019 w 4005711"/>
                <a:gd name="connsiteY7" fmla="*/ 0 h 363046"/>
                <a:gd name="connsiteX8" fmla="*/ 3812389 w 4005711"/>
                <a:gd name="connsiteY8" fmla="*/ 50622 h 363046"/>
                <a:gd name="connsiteX9" fmla="*/ 3814075 w 4005711"/>
                <a:gd name="connsiteY9" fmla="*/ 58970 h 363046"/>
                <a:gd name="connsiteX10" fmla="*/ 3818353 w 4005711"/>
                <a:gd name="connsiteY10" fmla="*/ 58970 h 363046"/>
                <a:gd name="connsiteX11" fmla="*/ 3886248 w 4005711"/>
                <a:gd name="connsiteY11" fmla="*/ 103975 h 363046"/>
                <a:gd name="connsiteX12" fmla="*/ 3888593 w 4005711"/>
                <a:gd name="connsiteY12" fmla="*/ 115586 h 363046"/>
                <a:gd name="connsiteX13" fmla="*/ 3891957 w 4005711"/>
                <a:gd name="connsiteY13" fmla="*/ 111732 h 363046"/>
                <a:gd name="connsiteX14" fmla="*/ 4005711 w 4005711"/>
                <a:gd name="connsiteY14" fmla="*/ 186685 h 363046"/>
                <a:gd name="connsiteX15" fmla="*/ 3891957 w 4005711"/>
                <a:gd name="connsiteY15" fmla="*/ 261855 h 363046"/>
                <a:gd name="connsiteX16" fmla="*/ 3891957 w 4005711"/>
                <a:gd name="connsiteY16" fmla="*/ 261854 h 363046"/>
                <a:gd name="connsiteX17" fmla="*/ 3886865 w 4005711"/>
                <a:gd name="connsiteY17" fmla="*/ 256018 h 363046"/>
                <a:gd name="connsiteX18" fmla="*/ 3886248 w 4005711"/>
                <a:gd name="connsiteY18" fmla="*/ 259072 h 363046"/>
                <a:gd name="connsiteX19" fmla="*/ 3818353 w 4005711"/>
                <a:gd name="connsiteY19" fmla="*/ 304076 h 363046"/>
                <a:gd name="connsiteX20" fmla="*/ 3814075 w 4005711"/>
                <a:gd name="connsiteY20" fmla="*/ 304076 h 363046"/>
                <a:gd name="connsiteX21" fmla="*/ 3812389 w 4005711"/>
                <a:gd name="connsiteY21" fmla="*/ 312425 h 363046"/>
                <a:gd name="connsiteX22" fmla="*/ 3736019 w 4005711"/>
                <a:gd name="connsiteY22" fmla="*/ 363046 h 363046"/>
                <a:gd name="connsiteX23" fmla="*/ 2796599 w 4005711"/>
                <a:gd name="connsiteY23" fmla="*/ 363046 h 363046"/>
                <a:gd name="connsiteX24" fmla="*/ 2548569 w 4005711"/>
                <a:gd name="connsiteY24" fmla="*/ 363046 h 363046"/>
                <a:gd name="connsiteX25" fmla="*/ 2386349 w 4005711"/>
                <a:gd name="connsiteY25" fmla="*/ 363046 h 363046"/>
                <a:gd name="connsiteX26" fmla="*/ 1609149 w 4005711"/>
                <a:gd name="connsiteY26" fmla="*/ 363046 h 363046"/>
                <a:gd name="connsiteX27" fmla="*/ 1446929 w 4005711"/>
                <a:gd name="connsiteY27" fmla="*/ 363046 h 363046"/>
                <a:gd name="connsiteX28" fmla="*/ 1198899 w 4005711"/>
                <a:gd name="connsiteY28" fmla="*/ 363046 h 363046"/>
                <a:gd name="connsiteX29" fmla="*/ 259479 w 4005711"/>
                <a:gd name="connsiteY29" fmla="*/ 363046 h 363046"/>
                <a:gd name="connsiteX30" fmla="*/ 183109 w 4005711"/>
                <a:gd name="connsiteY30" fmla="*/ 312425 h 363046"/>
                <a:gd name="connsiteX31" fmla="*/ 181423 w 4005711"/>
                <a:gd name="connsiteY31" fmla="*/ 304076 h 363046"/>
                <a:gd name="connsiteX32" fmla="*/ 177145 w 4005711"/>
                <a:gd name="connsiteY32" fmla="*/ 304076 h 363046"/>
                <a:gd name="connsiteX33" fmla="*/ 125041 w 4005711"/>
                <a:gd name="connsiteY33" fmla="*/ 282494 h 363046"/>
                <a:gd name="connsiteX34" fmla="*/ 110749 w 4005711"/>
                <a:gd name="connsiteY34" fmla="*/ 261295 h 363046"/>
                <a:gd name="connsiteX35" fmla="*/ 84755 w 4005711"/>
                <a:gd name="connsiteY35" fmla="*/ 256454 h 363046"/>
                <a:gd name="connsiteX36" fmla="*/ 0 w 4005711"/>
                <a:gd name="connsiteY36" fmla="*/ 186901 h 363046"/>
                <a:gd name="connsiteX37" fmla="*/ 84751 w 4005711"/>
                <a:gd name="connsiteY37" fmla="*/ 117168 h 363046"/>
                <a:gd name="connsiteX38" fmla="*/ 107445 w 4005711"/>
                <a:gd name="connsiteY38" fmla="*/ 112915 h 363046"/>
                <a:gd name="connsiteX39" fmla="*/ 109250 w 4005711"/>
                <a:gd name="connsiteY39" fmla="*/ 103975 h 363046"/>
                <a:gd name="connsiteX40" fmla="*/ 177145 w 4005711"/>
                <a:gd name="connsiteY40" fmla="*/ 58970 h 363046"/>
                <a:gd name="connsiteX41" fmla="*/ 181423 w 4005711"/>
                <a:gd name="connsiteY41" fmla="*/ 58970 h 363046"/>
                <a:gd name="connsiteX42" fmla="*/ 183109 w 4005711"/>
                <a:gd name="connsiteY42" fmla="*/ 50622 h 363046"/>
                <a:gd name="connsiteX43" fmla="*/ 259479 w 4005711"/>
                <a:gd name="connsiteY43" fmla="*/ 0 h 36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005711" h="363046">
                  <a:moveTo>
                    <a:pt x="259479" y="0"/>
                  </a:moveTo>
                  <a:lnTo>
                    <a:pt x="1198899" y="0"/>
                  </a:lnTo>
                  <a:lnTo>
                    <a:pt x="1446929" y="0"/>
                  </a:lnTo>
                  <a:lnTo>
                    <a:pt x="1609149" y="0"/>
                  </a:lnTo>
                  <a:lnTo>
                    <a:pt x="2386349" y="0"/>
                  </a:lnTo>
                  <a:lnTo>
                    <a:pt x="2548569" y="0"/>
                  </a:lnTo>
                  <a:lnTo>
                    <a:pt x="2796599" y="0"/>
                  </a:lnTo>
                  <a:lnTo>
                    <a:pt x="3736019" y="0"/>
                  </a:lnTo>
                  <a:cubicBezTo>
                    <a:pt x="3770351" y="0"/>
                    <a:pt x="3799807" y="20873"/>
                    <a:pt x="3812389" y="50622"/>
                  </a:cubicBezTo>
                  <a:lnTo>
                    <a:pt x="3814075" y="58970"/>
                  </a:lnTo>
                  <a:lnTo>
                    <a:pt x="3818353" y="58970"/>
                  </a:lnTo>
                  <a:cubicBezTo>
                    <a:pt x="3848875" y="58970"/>
                    <a:pt x="3875063" y="77527"/>
                    <a:pt x="3886248" y="103975"/>
                  </a:cubicBezTo>
                  <a:lnTo>
                    <a:pt x="3888593" y="115586"/>
                  </a:lnTo>
                  <a:lnTo>
                    <a:pt x="3891957" y="111732"/>
                  </a:lnTo>
                  <a:cubicBezTo>
                    <a:pt x="3929864" y="111679"/>
                    <a:pt x="3971811" y="141964"/>
                    <a:pt x="4005711" y="186685"/>
                  </a:cubicBezTo>
                  <a:cubicBezTo>
                    <a:pt x="3971814" y="231499"/>
                    <a:pt x="3929872" y="261871"/>
                    <a:pt x="3891957" y="261855"/>
                  </a:cubicBezTo>
                  <a:cubicBezTo>
                    <a:pt x="3891957" y="261855"/>
                    <a:pt x="3891957" y="261854"/>
                    <a:pt x="3891957" y="261854"/>
                  </a:cubicBezTo>
                  <a:lnTo>
                    <a:pt x="3886865" y="256018"/>
                  </a:lnTo>
                  <a:lnTo>
                    <a:pt x="3886248" y="259072"/>
                  </a:lnTo>
                  <a:cubicBezTo>
                    <a:pt x="3875063" y="285519"/>
                    <a:pt x="3848875" y="304076"/>
                    <a:pt x="3818353" y="304076"/>
                  </a:cubicBezTo>
                  <a:lnTo>
                    <a:pt x="3814075" y="304076"/>
                  </a:lnTo>
                  <a:lnTo>
                    <a:pt x="3812389" y="312425"/>
                  </a:lnTo>
                  <a:cubicBezTo>
                    <a:pt x="3799807" y="342173"/>
                    <a:pt x="3770351" y="363046"/>
                    <a:pt x="3736019" y="363046"/>
                  </a:cubicBezTo>
                  <a:lnTo>
                    <a:pt x="2796599" y="363046"/>
                  </a:lnTo>
                  <a:lnTo>
                    <a:pt x="2548569" y="363046"/>
                  </a:lnTo>
                  <a:lnTo>
                    <a:pt x="2386349" y="363046"/>
                  </a:lnTo>
                  <a:lnTo>
                    <a:pt x="1609149" y="363046"/>
                  </a:lnTo>
                  <a:lnTo>
                    <a:pt x="1446929" y="363046"/>
                  </a:lnTo>
                  <a:lnTo>
                    <a:pt x="1198899" y="363046"/>
                  </a:lnTo>
                  <a:lnTo>
                    <a:pt x="259479" y="363046"/>
                  </a:lnTo>
                  <a:cubicBezTo>
                    <a:pt x="225147" y="363046"/>
                    <a:pt x="195691" y="342173"/>
                    <a:pt x="183109" y="312425"/>
                  </a:cubicBezTo>
                  <a:lnTo>
                    <a:pt x="181423" y="304076"/>
                  </a:lnTo>
                  <a:lnTo>
                    <a:pt x="177145" y="304076"/>
                  </a:lnTo>
                  <a:cubicBezTo>
                    <a:pt x="156797" y="304076"/>
                    <a:pt x="138376" y="295828"/>
                    <a:pt x="125041" y="282494"/>
                  </a:cubicBezTo>
                  <a:lnTo>
                    <a:pt x="110749" y="261295"/>
                  </a:lnTo>
                  <a:lnTo>
                    <a:pt x="84755" y="256454"/>
                  </a:lnTo>
                  <a:cubicBezTo>
                    <a:pt x="55377" y="245863"/>
                    <a:pt x="25425" y="220442"/>
                    <a:pt x="0" y="186901"/>
                  </a:cubicBezTo>
                  <a:cubicBezTo>
                    <a:pt x="25422" y="153291"/>
                    <a:pt x="55371" y="127804"/>
                    <a:pt x="84751" y="117168"/>
                  </a:cubicBezTo>
                  <a:lnTo>
                    <a:pt x="107445" y="112915"/>
                  </a:lnTo>
                  <a:lnTo>
                    <a:pt x="109250" y="103975"/>
                  </a:lnTo>
                  <a:cubicBezTo>
                    <a:pt x="120436" y="77527"/>
                    <a:pt x="146623" y="58970"/>
                    <a:pt x="177145" y="58970"/>
                  </a:cubicBezTo>
                  <a:lnTo>
                    <a:pt x="181423" y="58970"/>
                  </a:lnTo>
                  <a:lnTo>
                    <a:pt x="183109" y="50622"/>
                  </a:lnTo>
                  <a:cubicBezTo>
                    <a:pt x="195691" y="20873"/>
                    <a:pt x="225147" y="0"/>
                    <a:pt x="259479" y="0"/>
                  </a:cubicBezTo>
                  <a:close/>
                </a:path>
              </a:pathLst>
            </a:custGeom>
            <a:noFill/>
            <a:ln w="12700" cap="rnd">
              <a:solidFill>
                <a:srgbClr val="36A05B"/>
              </a:soli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3" name="组合 42">
            <a:extLst>
              <a:ext uri="{FF2B5EF4-FFF2-40B4-BE49-F238E27FC236}">
                <a16:creationId xmlns:a16="http://schemas.microsoft.com/office/drawing/2014/main" id="{52FBDAB9-5A6A-8CB2-BC85-5FB944EE3441}"/>
              </a:ext>
            </a:extLst>
          </p:cNvPr>
          <p:cNvGrpSpPr/>
          <p:nvPr/>
        </p:nvGrpSpPr>
        <p:grpSpPr>
          <a:xfrm>
            <a:off x="3905360" y="4144493"/>
            <a:ext cx="4381280" cy="342544"/>
            <a:chOff x="4289813" y="5868701"/>
            <a:chExt cx="3682528" cy="342544"/>
          </a:xfrm>
        </p:grpSpPr>
        <p:sp>
          <p:nvSpPr>
            <p:cNvPr id="44" name="文本框 43">
              <a:extLst>
                <a:ext uri="{FF2B5EF4-FFF2-40B4-BE49-F238E27FC236}">
                  <a16:creationId xmlns:a16="http://schemas.microsoft.com/office/drawing/2014/main" id="{528ACCEC-1F2E-4DD5-823B-7B6E8E970C92}"/>
                </a:ext>
              </a:extLst>
            </p:cNvPr>
            <p:cNvSpPr txBox="1"/>
            <p:nvPr/>
          </p:nvSpPr>
          <p:spPr>
            <a:xfrm>
              <a:off x="4289813" y="5868701"/>
              <a:ext cx="1854977" cy="338554"/>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汇报人：</a:t>
              </a:r>
              <a:r>
                <a:rPr lang="en-US" altLang="zh-CN"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51PPT</a:t>
              </a:r>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模板网</a:t>
              </a:r>
            </a:p>
          </p:txBody>
        </p:sp>
        <p:sp>
          <p:nvSpPr>
            <p:cNvPr id="45" name="文本框 44">
              <a:extLst>
                <a:ext uri="{FF2B5EF4-FFF2-40B4-BE49-F238E27FC236}">
                  <a16:creationId xmlns:a16="http://schemas.microsoft.com/office/drawing/2014/main" id="{D63CADE5-4814-281D-610D-F9BF81E3B217}"/>
                </a:ext>
              </a:extLst>
            </p:cNvPr>
            <p:cNvSpPr txBox="1"/>
            <p:nvPr/>
          </p:nvSpPr>
          <p:spPr>
            <a:xfrm>
              <a:off x="6217848" y="5872691"/>
              <a:ext cx="1754493" cy="338554"/>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时间：</a:t>
              </a:r>
              <a:r>
                <a:rPr lang="en-US" altLang="zh-CN"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2023.03.24</a:t>
              </a:r>
              <a:endPar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endParaRPr>
            </a:p>
          </p:txBody>
        </p:sp>
      </p:grpSp>
      <p:sp>
        <p:nvSpPr>
          <p:cNvPr id="46" name="文本框 45">
            <a:extLst>
              <a:ext uri="{FF2B5EF4-FFF2-40B4-BE49-F238E27FC236}">
                <a16:creationId xmlns:a16="http://schemas.microsoft.com/office/drawing/2014/main" id="{397FD058-A021-5A70-4191-432532EC47AD}"/>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清明节习俗</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3" name="文本框 2">
            <a:extLst>
              <a:ext uri="{FF2B5EF4-FFF2-40B4-BE49-F238E27FC236}">
                <a16:creationId xmlns:a16="http://schemas.microsoft.com/office/drawing/2014/main" id="{D0AC2D9D-1EE8-9B6C-166D-E9F162123637}"/>
              </a:ext>
            </a:extLst>
          </p:cNvPr>
          <p:cNvSpPr txBox="1"/>
          <p:nvPr/>
        </p:nvSpPr>
        <p:spPr>
          <a:xfrm>
            <a:off x="2660361" y="1065881"/>
            <a:ext cx="6417141" cy="2569921"/>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清明节的习俗是丰富有趣的，除了讲究</a:t>
            </a:r>
            <a:r>
              <a:rPr lang="zh-CN" altLang="en-US" b="1"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禁火、扫墓，</a:t>
            </a:r>
            <a:r>
              <a:rPr lang="zh-CN" altLang="en-US"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还有</a:t>
            </a:r>
            <a:r>
              <a:rPr lang="zh-CN" altLang="en-US" b="1"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踏青、荡秋千</a:t>
            </a:r>
            <a:r>
              <a:rPr lang="zh-CN" altLang="en-US"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a:t>
            </a:r>
            <a:r>
              <a:rPr lang="zh-CN" altLang="en-US" b="1"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蹴鞠、打马球、插柳</a:t>
            </a:r>
            <a:r>
              <a:rPr lang="zh-CN" altLang="en-US"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等一系列风俗体育活动。这是因为清明节要寒食禁火，为了防止寒食冷餐伤身，所以大家来参加一些体育活动，以锻炼身体。因此，这个节日中既有祭扫新坟生别死离的悲酸泪，又有踏青游玩的欢笑声，是一个富有特色的节日。</a:t>
            </a:r>
          </a:p>
          <a:p>
            <a:pPr>
              <a:lnSpc>
                <a:spcPct val="150000"/>
              </a:lnSpc>
            </a:pPr>
            <a:endParaRPr lang="zh-CN" altLang="en-US" dirty="0"/>
          </a:p>
        </p:txBody>
      </p:sp>
      <p:sp>
        <p:nvSpPr>
          <p:cNvPr id="8" name="任意多边形: 形状 7">
            <a:extLst>
              <a:ext uri="{FF2B5EF4-FFF2-40B4-BE49-F238E27FC236}">
                <a16:creationId xmlns:a16="http://schemas.microsoft.com/office/drawing/2014/main" id="{56EFCA72-FCA2-6718-664F-A6B20C2A4A99}"/>
              </a:ext>
            </a:extLst>
          </p:cNvPr>
          <p:cNvSpPr/>
          <p:nvPr>
            <p:custDataLst>
              <p:tags r:id="rId2"/>
            </p:custDataLst>
          </p:nvPr>
        </p:nvSpPr>
        <p:spPr>
          <a:xfrm>
            <a:off x="2024920" y="3947030"/>
            <a:ext cx="1882558" cy="1392238"/>
          </a:xfrm>
          <a:custGeom>
            <a:avLst/>
            <a:gdLst>
              <a:gd name="connsiteX0" fmla="*/ 490812 w 1882558"/>
              <a:gd name="connsiteY0" fmla="*/ 0 h 1392238"/>
              <a:gd name="connsiteX1" fmla="*/ 1396508 w 1882558"/>
              <a:gd name="connsiteY1" fmla="*/ 0 h 1392238"/>
              <a:gd name="connsiteX2" fmla="*/ 1547594 w 1882558"/>
              <a:gd name="connsiteY2" fmla="*/ 151086 h 1392238"/>
              <a:gd name="connsiteX3" fmla="*/ 1547594 w 1882558"/>
              <a:gd name="connsiteY3" fmla="*/ 258763 h 1392238"/>
              <a:gd name="connsiteX4" fmla="*/ 1705080 w 1882558"/>
              <a:gd name="connsiteY4" fmla="*/ 258763 h 1392238"/>
              <a:gd name="connsiteX5" fmla="*/ 1800004 w 1882558"/>
              <a:gd name="connsiteY5" fmla="*/ 353687 h 1392238"/>
              <a:gd name="connsiteX6" fmla="*/ 1800004 w 1882558"/>
              <a:gd name="connsiteY6" fmla="*/ 466817 h 1392238"/>
              <a:gd name="connsiteX7" fmla="*/ 1808890 w 1882558"/>
              <a:gd name="connsiteY7" fmla="*/ 499666 h 1392238"/>
              <a:gd name="connsiteX8" fmla="*/ 1882558 w 1882558"/>
              <a:gd name="connsiteY8" fmla="*/ 696119 h 1392238"/>
              <a:gd name="connsiteX9" fmla="*/ 1808890 w 1882558"/>
              <a:gd name="connsiteY9" fmla="*/ 892572 h 1392238"/>
              <a:gd name="connsiteX10" fmla="*/ 1800004 w 1882558"/>
              <a:gd name="connsiteY10" fmla="*/ 925421 h 1392238"/>
              <a:gd name="connsiteX11" fmla="*/ 1800004 w 1882558"/>
              <a:gd name="connsiteY11" fmla="*/ 1038551 h 1392238"/>
              <a:gd name="connsiteX12" fmla="*/ 1705080 w 1882558"/>
              <a:gd name="connsiteY12" fmla="*/ 1133475 h 1392238"/>
              <a:gd name="connsiteX13" fmla="*/ 1547594 w 1882558"/>
              <a:gd name="connsiteY13" fmla="*/ 1133475 h 1392238"/>
              <a:gd name="connsiteX14" fmla="*/ 1547594 w 1882558"/>
              <a:gd name="connsiteY14" fmla="*/ 1241152 h 1392238"/>
              <a:gd name="connsiteX15" fmla="*/ 1396508 w 1882558"/>
              <a:gd name="connsiteY15" fmla="*/ 1392238 h 1392238"/>
              <a:gd name="connsiteX16" fmla="*/ 490812 w 1882558"/>
              <a:gd name="connsiteY16" fmla="*/ 1392238 h 1392238"/>
              <a:gd name="connsiteX17" fmla="*/ 339726 w 1882558"/>
              <a:gd name="connsiteY17" fmla="*/ 1241152 h 1392238"/>
              <a:gd name="connsiteX18" fmla="*/ 339726 w 1882558"/>
              <a:gd name="connsiteY18" fmla="*/ 1133475 h 1392238"/>
              <a:gd name="connsiteX19" fmla="*/ 182234 w 1882558"/>
              <a:gd name="connsiteY19" fmla="*/ 1133475 h 1392238"/>
              <a:gd name="connsiteX20" fmla="*/ 87310 w 1882558"/>
              <a:gd name="connsiteY20" fmla="*/ 1038551 h 1392238"/>
              <a:gd name="connsiteX21" fmla="*/ 87310 w 1882558"/>
              <a:gd name="connsiteY21" fmla="*/ 975519 h 1392238"/>
              <a:gd name="connsiteX22" fmla="*/ 0 w 1882558"/>
              <a:gd name="connsiteY22" fmla="*/ 696119 h 1392238"/>
              <a:gd name="connsiteX23" fmla="*/ 87310 w 1882558"/>
              <a:gd name="connsiteY23" fmla="*/ 416719 h 1392238"/>
              <a:gd name="connsiteX24" fmla="*/ 87310 w 1882558"/>
              <a:gd name="connsiteY24" fmla="*/ 353687 h 1392238"/>
              <a:gd name="connsiteX25" fmla="*/ 182234 w 1882558"/>
              <a:gd name="connsiteY25" fmla="*/ 258763 h 1392238"/>
              <a:gd name="connsiteX26" fmla="*/ 339726 w 1882558"/>
              <a:gd name="connsiteY26" fmla="*/ 258763 h 1392238"/>
              <a:gd name="connsiteX27" fmla="*/ 339726 w 1882558"/>
              <a:gd name="connsiteY27" fmla="*/ 151086 h 1392238"/>
              <a:gd name="connsiteX28" fmla="*/ 490812 w 1882558"/>
              <a:gd name="connsiteY28"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2558" h="1392238">
                <a:moveTo>
                  <a:pt x="490812" y="0"/>
                </a:moveTo>
                <a:lnTo>
                  <a:pt x="1396508" y="0"/>
                </a:lnTo>
                <a:cubicBezTo>
                  <a:pt x="1479950" y="0"/>
                  <a:pt x="1547594" y="67644"/>
                  <a:pt x="1547594" y="151086"/>
                </a:cubicBezTo>
                <a:lnTo>
                  <a:pt x="1547594" y="258763"/>
                </a:lnTo>
                <a:lnTo>
                  <a:pt x="1705080" y="258763"/>
                </a:lnTo>
                <a:cubicBezTo>
                  <a:pt x="1757505" y="258763"/>
                  <a:pt x="1800004" y="301262"/>
                  <a:pt x="1800004" y="353687"/>
                </a:cubicBezTo>
                <a:lnTo>
                  <a:pt x="1800004" y="466817"/>
                </a:lnTo>
                <a:lnTo>
                  <a:pt x="1808890" y="499666"/>
                </a:lnTo>
                <a:cubicBezTo>
                  <a:pt x="1833446" y="565150"/>
                  <a:pt x="1882558" y="591344"/>
                  <a:pt x="1882558" y="696119"/>
                </a:cubicBezTo>
                <a:cubicBezTo>
                  <a:pt x="1882558" y="800894"/>
                  <a:pt x="1833446" y="827088"/>
                  <a:pt x="1808890" y="892572"/>
                </a:cubicBezTo>
                <a:lnTo>
                  <a:pt x="1800004" y="925421"/>
                </a:lnTo>
                <a:lnTo>
                  <a:pt x="1800004" y="1038551"/>
                </a:lnTo>
                <a:cubicBezTo>
                  <a:pt x="1800004" y="1090976"/>
                  <a:pt x="1757505" y="1133475"/>
                  <a:pt x="1705080" y="1133475"/>
                </a:cubicBezTo>
                <a:lnTo>
                  <a:pt x="1547594" y="1133475"/>
                </a:lnTo>
                <a:lnTo>
                  <a:pt x="1547594" y="1241152"/>
                </a:lnTo>
                <a:cubicBezTo>
                  <a:pt x="1547594" y="1324594"/>
                  <a:pt x="1479950" y="1392238"/>
                  <a:pt x="1396508" y="1392238"/>
                </a:cubicBezTo>
                <a:lnTo>
                  <a:pt x="490812" y="1392238"/>
                </a:lnTo>
                <a:cubicBezTo>
                  <a:pt x="407370" y="1392238"/>
                  <a:pt x="339726" y="1324594"/>
                  <a:pt x="339726" y="1241152"/>
                </a:cubicBezTo>
                <a:lnTo>
                  <a:pt x="339726" y="1133475"/>
                </a:lnTo>
                <a:lnTo>
                  <a:pt x="182234" y="1133475"/>
                </a:lnTo>
                <a:cubicBezTo>
                  <a:pt x="129809" y="1133475"/>
                  <a:pt x="87310" y="1090976"/>
                  <a:pt x="87310" y="1038551"/>
                </a:cubicBezTo>
                <a:lnTo>
                  <a:pt x="87310" y="975519"/>
                </a:lnTo>
                <a:cubicBezTo>
                  <a:pt x="87310" y="835819"/>
                  <a:pt x="0" y="835819"/>
                  <a:pt x="0" y="696119"/>
                </a:cubicBezTo>
                <a:cubicBezTo>
                  <a:pt x="0" y="556419"/>
                  <a:pt x="87310" y="556419"/>
                  <a:pt x="87310" y="416719"/>
                </a:cubicBezTo>
                <a:lnTo>
                  <a:pt x="87310" y="353687"/>
                </a:lnTo>
                <a:cubicBezTo>
                  <a:pt x="87310" y="301262"/>
                  <a:pt x="129809" y="258763"/>
                  <a:pt x="182234" y="258763"/>
                </a:cubicBezTo>
                <a:lnTo>
                  <a:pt x="339726" y="258763"/>
                </a:lnTo>
                <a:lnTo>
                  <a:pt x="339726" y="151086"/>
                </a:lnTo>
                <a:cubicBezTo>
                  <a:pt x="339726" y="67644"/>
                  <a:pt x="407370" y="0"/>
                  <a:pt x="490812" y="0"/>
                </a:cubicBezTo>
                <a:close/>
              </a:path>
            </a:pathLst>
          </a:custGeom>
          <a:blipFill dpi="0" rotWithShape="1">
            <a:blip r:embed="rId10" cstate="email">
              <a:extLst>
                <a:ext uri="{28A0092B-C50C-407E-A947-70E740481C1C}">
                  <a14:useLocalDpi xmlns:a14="http://schemas.microsoft.com/office/drawing/2010/main"/>
                </a:ext>
              </a:extLst>
            </a:blip>
            <a:srcRect/>
            <a:stretch>
              <a:fillRect/>
            </a:stretch>
          </a:blip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12B4841F-FBF2-9F55-2340-D91784CE4093}"/>
              </a:ext>
            </a:extLst>
          </p:cNvPr>
          <p:cNvSpPr/>
          <p:nvPr>
            <p:custDataLst>
              <p:tags r:id="rId3"/>
            </p:custDataLst>
          </p:nvPr>
        </p:nvSpPr>
        <p:spPr>
          <a:xfrm>
            <a:off x="4112328" y="3947030"/>
            <a:ext cx="1882558" cy="1392238"/>
          </a:xfrm>
          <a:custGeom>
            <a:avLst/>
            <a:gdLst>
              <a:gd name="connsiteX0" fmla="*/ 490812 w 1882558"/>
              <a:gd name="connsiteY0" fmla="*/ 0 h 1392238"/>
              <a:gd name="connsiteX1" fmla="*/ 1396508 w 1882558"/>
              <a:gd name="connsiteY1" fmla="*/ 0 h 1392238"/>
              <a:gd name="connsiteX2" fmla="*/ 1547594 w 1882558"/>
              <a:gd name="connsiteY2" fmla="*/ 151086 h 1392238"/>
              <a:gd name="connsiteX3" fmla="*/ 1547594 w 1882558"/>
              <a:gd name="connsiteY3" fmla="*/ 258763 h 1392238"/>
              <a:gd name="connsiteX4" fmla="*/ 1705080 w 1882558"/>
              <a:gd name="connsiteY4" fmla="*/ 258763 h 1392238"/>
              <a:gd name="connsiteX5" fmla="*/ 1800004 w 1882558"/>
              <a:gd name="connsiteY5" fmla="*/ 353687 h 1392238"/>
              <a:gd name="connsiteX6" fmla="*/ 1800004 w 1882558"/>
              <a:gd name="connsiteY6" fmla="*/ 466817 h 1392238"/>
              <a:gd name="connsiteX7" fmla="*/ 1808890 w 1882558"/>
              <a:gd name="connsiteY7" fmla="*/ 499666 h 1392238"/>
              <a:gd name="connsiteX8" fmla="*/ 1882558 w 1882558"/>
              <a:gd name="connsiteY8" fmla="*/ 696119 h 1392238"/>
              <a:gd name="connsiteX9" fmla="*/ 1808890 w 1882558"/>
              <a:gd name="connsiteY9" fmla="*/ 892572 h 1392238"/>
              <a:gd name="connsiteX10" fmla="*/ 1800004 w 1882558"/>
              <a:gd name="connsiteY10" fmla="*/ 925421 h 1392238"/>
              <a:gd name="connsiteX11" fmla="*/ 1800004 w 1882558"/>
              <a:gd name="connsiteY11" fmla="*/ 1038551 h 1392238"/>
              <a:gd name="connsiteX12" fmla="*/ 1705080 w 1882558"/>
              <a:gd name="connsiteY12" fmla="*/ 1133475 h 1392238"/>
              <a:gd name="connsiteX13" fmla="*/ 1547594 w 1882558"/>
              <a:gd name="connsiteY13" fmla="*/ 1133475 h 1392238"/>
              <a:gd name="connsiteX14" fmla="*/ 1547594 w 1882558"/>
              <a:gd name="connsiteY14" fmla="*/ 1241152 h 1392238"/>
              <a:gd name="connsiteX15" fmla="*/ 1396508 w 1882558"/>
              <a:gd name="connsiteY15" fmla="*/ 1392238 h 1392238"/>
              <a:gd name="connsiteX16" fmla="*/ 490812 w 1882558"/>
              <a:gd name="connsiteY16" fmla="*/ 1392238 h 1392238"/>
              <a:gd name="connsiteX17" fmla="*/ 339726 w 1882558"/>
              <a:gd name="connsiteY17" fmla="*/ 1241152 h 1392238"/>
              <a:gd name="connsiteX18" fmla="*/ 339726 w 1882558"/>
              <a:gd name="connsiteY18" fmla="*/ 1133475 h 1392238"/>
              <a:gd name="connsiteX19" fmla="*/ 182234 w 1882558"/>
              <a:gd name="connsiteY19" fmla="*/ 1133475 h 1392238"/>
              <a:gd name="connsiteX20" fmla="*/ 87310 w 1882558"/>
              <a:gd name="connsiteY20" fmla="*/ 1038551 h 1392238"/>
              <a:gd name="connsiteX21" fmla="*/ 87310 w 1882558"/>
              <a:gd name="connsiteY21" fmla="*/ 975519 h 1392238"/>
              <a:gd name="connsiteX22" fmla="*/ 0 w 1882558"/>
              <a:gd name="connsiteY22" fmla="*/ 696119 h 1392238"/>
              <a:gd name="connsiteX23" fmla="*/ 87310 w 1882558"/>
              <a:gd name="connsiteY23" fmla="*/ 416719 h 1392238"/>
              <a:gd name="connsiteX24" fmla="*/ 87310 w 1882558"/>
              <a:gd name="connsiteY24" fmla="*/ 353687 h 1392238"/>
              <a:gd name="connsiteX25" fmla="*/ 182234 w 1882558"/>
              <a:gd name="connsiteY25" fmla="*/ 258763 h 1392238"/>
              <a:gd name="connsiteX26" fmla="*/ 339726 w 1882558"/>
              <a:gd name="connsiteY26" fmla="*/ 258763 h 1392238"/>
              <a:gd name="connsiteX27" fmla="*/ 339726 w 1882558"/>
              <a:gd name="connsiteY27" fmla="*/ 151086 h 1392238"/>
              <a:gd name="connsiteX28" fmla="*/ 490812 w 1882558"/>
              <a:gd name="connsiteY28"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2558" h="1392238">
                <a:moveTo>
                  <a:pt x="490812" y="0"/>
                </a:moveTo>
                <a:lnTo>
                  <a:pt x="1396508" y="0"/>
                </a:lnTo>
                <a:cubicBezTo>
                  <a:pt x="1479950" y="0"/>
                  <a:pt x="1547594" y="67644"/>
                  <a:pt x="1547594" y="151086"/>
                </a:cubicBezTo>
                <a:lnTo>
                  <a:pt x="1547594" y="258763"/>
                </a:lnTo>
                <a:lnTo>
                  <a:pt x="1705080" y="258763"/>
                </a:lnTo>
                <a:cubicBezTo>
                  <a:pt x="1757505" y="258763"/>
                  <a:pt x="1800004" y="301262"/>
                  <a:pt x="1800004" y="353687"/>
                </a:cubicBezTo>
                <a:lnTo>
                  <a:pt x="1800004" y="466817"/>
                </a:lnTo>
                <a:lnTo>
                  <a:pt x="1808890" y="499666"/>
                </a:lnTo>
                <a:cubicBezTo>
                  <a:pt x="1833446" y="565150"/>
                  <a:pt x="1882558" y="591344"/>
                  <a:pt x="1882558" y="696119"/>
                </a:cubicBezTo>
                <a:cubicBezTo>
                  <a:pt x="1882558" y="800894"/>
                  <a:pt x="1833446" y="827088"/>
                  <a:pt x="1808890" y="892572"/>
                </a:cubicBezTo>
                <a:lnTo>
                  <a:pt x="1800004" y="925421"/>
                </a:lnTo>
                <a:lnTo>
                  <a:pt x="1800004" y="1038551"/>
                </a:lnTo>
                <a:cubicBezTo>
                  <a:pt x="1800004" y="1090976"/>
                  <a:pt x="1757505" y="1133475"/>
                  <a:pt x="1705080" y="1133475"/>
                </a:cubicBezTo>
                <a:lnTo>
                  <a:pt x="1547594" y="1133475"/>
                </a:lnTo>
                <a:lnTo>
                  <a:pt x="1547594" y="1241152"/>
                </a:lnTo>
                <a:cubicBezTo>
                  <a:pt x="1547594" y="1324594"/>
                  <a:pt x="1479950" y="1392238"/>
                  <a:pt x="1396508" y="1392238"/>
                </a:cubicBezTo>
                <a:lnTo>
                  <a:pt x="490812" y="1392238"/>
                </a:lnTo>
                <a:cubicBezTo>
                  <a:pt x="407370" y="1392238"/>
                  <a:pt x="339726" y="1324594"/>
                  <a:pt x="339726" y="1241152"/>
                </a:cubicBezTo>
                <a:lnTo>
                  <a:pt x="339726" y="1133475"/>
                </a:lnTo>
                <a:lnTo>
                  <a:pt x="182234" y="1133475"/>
                </a:lnTo>
                <a:cubicBezTo>
                  <a:pt x="129809" y="1133475"/>
                  <a:pt x="87310" y="1090976"/>
                  <a:pt x="87310" y="1038551"/>
                </a:cubicBezTo>
                <a:lnTo>
                  <a:pt x="87310" y="975519"/>
                </a:lnTo>
                <a:cubicBezTo>
                  <a:pt x="87310" y="835819"/>
                  <a:pt x="0" y="835819"/>
                  <a:pt x="0" y="696119"/>
                </a:cubicBezTo>
                <a:cubicBezTo>
                  <a:pt x="0" y="556419"/>
                  <a:pt x="87310" y="556419"/>
                  <a:pt x="87310" y="416719"/>
                </a:cubicBezTo>
                <a:lnTo>
                  <a:pt x="87310" y="353687"/>
                </a:lnTo>
                <a:cubicBezTo>
                  <a:pt x="87310" y="301262"/>
                  <a:pt x="129809" y="258763"/>
                  <a:pt x="182234" y="258763"/>
                </a:cubicBezTo>
                <a:lnTo>
                  <a:pt x="339726" y="258763"/>
                </a:lnTo>
                <a:lnTo>
                  <a:pt x="339726" y="151086"/>
                </a:lnTo>
                <a:cubicBezTo>
                  <a:pt x="339726" y="67644"/>
                  <a:pt x="407370" y="0"/>
                  <a:pt x="490812" y="0"/>
                </a:cubicBezTo>
                <a:close/>
              </a:path>
            </a:pathLst>
          </a:custGeom>
          <a:blipFill dpi="0" rotWithShape="1">
            <a:blip r:embed="rId11" cstate="email">
              <a:extLst>
                <a:ext uri="{28A0092B-C50C-407E-A947-70E740481C1C}">
                  <a14:useLocalDpi xmlns:a14="http://schemas.microsoft.com/office/drawing/2010/main"/>
                </a:ext>
              </a:extLst>
            </a:blip>
            <a:srcRect/>
            <a:stretch>
              <a:fillRect/>
            </a:stretch>
          </a:blip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0EF3A95F-D68D-0EE6-363E-4677C03A6321}"/>
              </a:ext>
            </a:extLst>
          </p:cNvPr>
          <p:cNvSpPr/>
          <p:nvPr>
            <p:custDataLst>
              <p:tags r:id="rId4"/>
            </p:custDataLst>
          </p:nvPr>
        </p:nvSpPr>
        <p:spPr>
          <a:xfrm>
            <a:off x="6199736" y="3947030"/>
            <a:ext cx="1882558" cy="1392238"/>
          </a:xfrm>
          <a:custGeom>
            <a:avLst/>
            <a:gdLst>
              <a:gd name="connsiteX0" fmla="*/ 490812 w 1882558"/>
              <a:gd name="connsiteY0" fmla="*/ 0 h 1392238"/>
              <a:gd name="connsiteX1" fmla="*/ 1396508 w 1882558"/>
              <a:gd name="connsiteY1" fmla="*/ 0 h 1392238"/>
              <a:gd name="connsiteX2" fmla="*/ 1547594 w 1882558"/>
              <a:gd name="connsiteY2" fmla="*/ 151086 h 1392238"/>
              <a:gd name="connsiteX3" fmla="*/ 1547594 w 1882558"/>
              <a:gd name="connsiteY3" fmla="*/ 258763 h 1392238"/>
              <a:gd name="connsiteX4" fmla="*/ 1705080 w 1882558"/>
              <a:gd name="connsiteY4" fmla="*/ 258763 h 1392238"/>
              <a:gd name="connsiteX5" fmla="*/ 1800004 w 1882558"/>
              <a:gd name="connsiteY5" fmla="*/ 353687 h 1392238"/>
              <a:gd name="connsiteX6" fmla="*/ 1800004 w 1882558"/>
              <a:gd name="connsiteY6" fmla="*/ 466817 h 1392238"/>
              <a:gd name="connsiteX7" fmla="*/ 1808890 w 1882558"/>
              <a:gd name="connsiteY7" fmla="*/ 499666 h 1392238"/>
              <a:gd name="connsiteX8" fmla="*/ 1882558 w 1882558"/>
              <a:gd name="connsiteY8" fmla="*/ 696119 h 1392238"/>
              <a:gd name="connsiteX9" fmla="*/ 1808890 w 1882558"/>
              <a:gd name="connsiteY9" fmla="*/ 892572 h 1392238"/>
              <a:gd name="connsiteX10" fmla="*/ 1800004 w 1882558"/>
              <a:gd name="connsiteY10" fmla="*/ 925421 h 1392238"/>
              <a:gd name="connsiteX11" fmla="*/ 1800004 w 1882558"/>
              <a:gd name="connsiteY11" fmla="*/ 1038551 h 1392238"/>
              <a:gd name="connsiteX12" fmla="*/ 1705080 w 1882558"/>
              <a:gd name="connsiteY12" fmla="*/ 1133475 h 1392238"/>
              <a:gd name="connsiteX13" fmla="*/ 1547594 w 1882558"/>
              <a:gd name="connsiteY13" fmla="*/ 1133475 h 1392238"/>
              <a:gd name="connsiteX14" fmla="*/ 1547594 w 1882558"/>
              <a:gd name="connsiteY14" fmla="*/ 1241152 h 1392238"/>
              <a:gd name="connsiteX15" fmla="*/ 1396508 w 1882558"/>
              <a:gd name="connsiteY15" fmla="*/ 1392238 h 1392238"/>
              <a:gd name="connsiteX16" fmla="*/ 490812 w 1882558"/>
              <a:gd name="connsiteY16" fmla="*/ 1392238 h 1392238"/>
              <a:gd name="connsiteX17" fmla="*/ 339726 w 1882558"/>
              <a:gd name="connsiteY17" fmla="*/ 1241152 h 1392238"/>
              <a:gd name="connsiteX18" fmla="*/ 339726 w 1882558"/>
              <a:gd name="connsiteY18" fmla="*/ 1133475 h 1392238"/>
              <a:gd name="connsiteX19" fmla="*/ 182234 w 1882558"/>
              <a:gd name="connsiteY19" fmla="*/ 1133475 h 1392238"/>
              <a:gd name="connsiteX20" fmla="*/ 87310 w 1882558"/>
              <a:gd name="connsiteY20" fmla="*/ 1038551 h 1392238"/>
              <a:gd name="connsiteX21" fmla="*/ 87310 w 1882558"/>
              <a:gd name="connsiteY21" fmla="*/ 975519 h 1392238"/>
              <a:gd name="connsiteX22" fmla="*/ 0 w 1882558"/>
              <a:gd name="connsiteY22" fmla="*/ 696119 h 1392238"/>
              <a:gd name="connsiteX23" fmla="*/ 87310 w 1882558"/>
              <a:gd name="connsiteY23" fmla="*/ 416719 h 1392238"/>
              <a:gd name="connsiteX24" fmla="*/ 87310 w 1882558"/>
              <a:gd name="connsiteY24" fmla="*/ 353687 h 1392238"/>
              <a:gd name="connsiteX25" fmla="*/ 182234 w 1882558"/>
              <a:gd name="connsiteY25" fmla="*/ 258763 h 1392238"/>
              <a:gd name="connsiteX26" fmla="*/ 339726 w 1882558"/>
              <a:gd name="connsiteY26" fmla="*/ 258763 h 1392238"/>
              <a:gd name="connsiteX27" fmla="*/ 339726 w 1882558"/>
              <a:gd name="connsiteY27" fmla="*/ 151086 h 1392238"/>
              <a:gd name="connsiteX28" fmla="*/ 490812 w 1882558"/>
              <a:gd name="connsiteY28"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2558" h="1392238">
                <a:moveTo>
                  <a:pt x="490812" y="0"/>
                </a:moveTo>
                <a:lnTo>
                  <a:pt x="1396508" y="0"/>
                </a:lnTo>
                <a:cubicBezTo>
                  <a:pt x="1479950" y="0"/>
                  <a:pt x="1547594" y="67644"/>
                  <a:pt x="1547594" y="151086"/>
                </a:cubicBezTo>
                <a:lnTo>
                  <a:pt x="1547594" y="258763"/>
                </a:lnTo>
                <a:lnTo>
                  <a:pt x="1705080" y="258763"/>
                </a:lnTo>
                <a:cubicBezTo>
                  <a:pt x="1757505" y="258763"/>
                  <a:pt x="1800004" y="301262"/>
                  <a:pt x="1800004" y="353687"/>
                </a:cubicBezTo>
                <a:lnTo>
                  <a:pt x="1800004" y="466817"/>
                </a:lnTo>
                <a:lnTo>
                  <a:pt x="1808890" y="499666"/>
                </a:lnTo>
                <a:cubicBezTo>
                  <a:pt x="1833446" y="565150"/>
                  <a:pt x="1882558" y="591344"/>
                  <a:pt x="1882558" y="696119"/>
                </a:cubicBezTo>
                <a:cubicBezTo>
                  <a:pt x="1882558" y="800894"/>
                  <a:pt x="1833446" y="827088"/>
                  <a:pt x="1808890" y="892572"/>
                </a:cubicBezTo>
                <a:lnTo>
                  <a:pt x="1800004" y="925421"/>
                </a:lnTo>
                <a:lnTo>
                  <a:pt x="1800004" y="1038551"/>
                </a:lnTo>
                <a:cubicBezTo>
                  <a:pt x="1800004" y="1090976"/>
                  <a:pt x="1757505" y="1133475"/>
                  <a:pt x="1705080" y="1133475"/>
                </a:cubicBezTo>
                <a:lnTo>
                  <a:pt x="1547594" y="1133475"/>
                </a:lnTo>
                <a:lnTo>
                  <a:pt x="1547594" y="1241152"/>
                </a:lnTo>
                <a:cubicBezTo>
                  <a:pt x="1547594" y="1324594"/>
                  <a:pt x="1479950" y="1392238"/>
                  <a:pt x="1396508" y="1392238"/>
                </a:cubicBezTo>
                <a:lnTo>
                  <a:pt x="490812" y="1392238"/>
                </a:lnTo>
                <a:cubicBezTo>
                  <a:pt x="407370" y="1392238"/>
                  <a:pt x="339726" y="1324594"/>
                  <a:pt x="339726" y="1241152"/>
                </a:cubicBezTo>
                <a:lnTo>
                  <a:pt x="339726" y="1133475"/>
                </a:lnTo>
                <a:lnTo>
                  <a:pt x="182234" y="1133475"/>
                </a:lnTo>
                <a:cubicBezTo>
                  <a:pt x="129809" y="1133475"/>
                  <a:pt x="87310" y="1090976"/>
                  <a:pt x="87310" y="1038551"/>
                </a:cubicBezTo>
                <a:lnTo>
                  <a:pt x="87310" y="975519"/>
                </a:lnTo>
                <a:cubicBezTo>
                  <a:pt x="87310" y="835819"/>
                  <a:pt x="0" y="835819"/>
                  <a:pt x="0" y="696119"/>
                </a:cubicBezTo>
                <a:cubicBezTo>
                  <a:pt x="0" y="556419"/>
                  <a:pt x="87310" y="556419"/>
                  <a:pt x="87310" y="416719"/>
                </a:cubicBezTo>
                <a:lnTo>
                  <a:pt x="87310" y="353687"/>
                </a:lnTo>
                <a:cubicBezTo>
                  <a:pt x="87310" y="301262"/>
                  <a:pt x="129809" y="258763"/>
                  <a:pt x="182234" y="258763"/>
                </a:cubicBezTo>
                <a:lnTo>
                  <a:pt x="339726" y="258763"/>
                </a:lnTo>
                <a:lnTo>
                  <a:pt x="339726" y="151086"/>
                </a:lnTo>
                <a:cubicBezTo>
                  <a:pt x="339726" y="67644"/>
                  <a:pt x="407370" y="0"/>
                  <a:pt x="490812" y="0"/>
                </a:cubicBezTo>
                <a:close/>
              </a:path>
            </a:pathLst>
          </a:custGeom>
          <a:blipFill dpi="0" rotWithShape="1">
            <a:blip r:embed="rId12" cstate="email">
              <a:extLst>
                <a:ext uri="{28A0092B-C50C-407E-A947-70E740481C1C}">
                  <a14:useLocalDpi xmlns:a14="http://schemas.microsoft.com/office/drawing/2010/main"/>
                </a:ext>
              </a:extLst>
            </a:blip>
            <a:srcRect/>
            <a:tile tx="-514350" ty="-527050" sx="100000" sy="100000" flip="none" algn="tl"/>
          </a:blip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454874E9-6C7E-9DF2-3690-F5D16AEE3B90}"/>
              </a:ext>
            </a:extLst>
          </p:cNvPr>
          <p:cNvSpPr/>
          <p:nvPr>
            <p:custDataLst>
              <p:tags r:id="rId5"/>
            </p:custDataLst>
          </p:nvPr>
        </p:nvSpPr>
        <p:spPr>
          <a:xfrm>
            <a:off x="8287144" y="3947030"/>
            <a:ext cx="1882558" cy="1392238"/>
          </a:xfrm>
          <a:custGeom>
            <a:avLst/>
            <a:gdLst>
              <a:gd name="connsiteX0" fmla="*/ 490812 w 1882558"/>
              <a:gd name="connsiteY0" fmla="*/ 0 h 1392238"/>
              <a:gd name="connsiteX1" fmla="*/ 1396508 w 1882558"/>
              <a:gd name="connsiteY1" fmla="*/ 0 h 1392238"/>
              <a:gd name="connsiteX2" fmla="*/ 1547594 w 1882558"/>
              <a:gd name="connsiteY2" fmla="*/ 151086 h 1392238"/>
              <a:gd name="connsiteX3" fmla="*/ 1547594 w 1882558"/>
              <a:gd name="connsiteY3" fmla="*/ 258763 h 1392238"/>
              <a:gd name="connsiteX4" fmla="*/ 1705080 w 1882558"/>
              <a:gd name="connsiteY4" fmla="*/ 258763 h 1392238"/>
              <a:gd name="connsiteX5" fmla="*/ 1800004 w 1882558"/>
              <a:gd name="connsiteY5" fmla="*/ 353687 h 1392238"/>
              <a:gd name="connsiteX6" fmla="*/ 1800004 w 1882558"/>
              <a:gd name="connsiteY6" fmla="*/ 466817 h 1392238"/>
              <a:gd name="connsiteX7" fmla="*/ 1808890 w 1882558"/>
              <a:gd name="connsiteY7" fmla="*/ 499666 h 1392238"/>
              <a:gd name="connsiteX8" fmla="*/ 1882558 w 1882558"/>
              <a:gd name="connsiteY8" fmla="*/ 696119 h 1392238"/>
              <a:gd name="connsiteX9" fmla="*/ 1808890 w 1882558"/>
              <a:gd name="connsiteY9" fmla="*/ 892572 h 1392238"/>
              <a:gd name="connsiteX10" fmla="*/ 1800004 w 1882558"/>
              <a:gd name="connsiteY10" fmla="*/ 925421 h 1392238"/>
              <a:gd name="connsiteX11" fmla="*/ 1800004 w 1882558"/>
              <a:gd name="connsiteY11" fmla="*/ 1038551 h 1392238"/>
              <a:gd name="connsiteX12" fmla="*/ 1705080 w 1882558"/>
              <a:gd name="connsiteY12" fmla="*/ 1133475 h 1392238"/>
              <a:gd name="connsiteX13" fmla="*/ 1547594 w 1882558"/>
              <a:gd name="connsiteY13" fmla="*/ 1133475 h 1392238"/>
              <a:gd name="connsiteX14" fmla="*/ 1547594 w 1882558"/>
              <a:gd name="connsiteY14" fmla="*/ 1241152 h 1392238"/>
              <a:gd name="connsiteX15" fmla="*/ 1396508 w 1882558"/>
              <a:gd name="connsiteY15" fmla="*/ 1392238 h 1392238"/>
              <a:gd name="connsiteX16" fmla="*/ 490812 w 1882558"/>
              <a:gd name="connsiteY16" fmla="*/ 1392238 h 1392238"/>
              <a:gd name="connsiteX17" fmla="*/ 339726 w 1882558"/>
              <a:gd name="connsiteY17" fmla="*/ 1241152 h 1392238"/>
              <a:gd name="connsiteX18" fmla="*/ 339726 w 1882558"/>
              <a:gd name="connsiteY18" fmla="*/ 1133475 h 1392238"/>
              <a:gd name="connsiteX19" fmla="*/ 182234 w 1882558"/>
              <a:gd name="connsiteY19" fmla="*/ 1133475 h 1392238"/>
              <a:gd name="connsiteX20" fmla="*/ 87310 w 1882558"/>
              <a:gd name="connsiteY20" fmla="*/ 1038551 h 1392238"/>
              <a:gd name="connsiteX21" fmla="*/ 87310 w 1882558"/>
              <a:gd name="connsiteY21" fmla="*/ 975519 h 1392238"/>
              <a:gd name="connsiteX22" fmla="*/ 0 w 1882558"/>
              <a:gd name="connsiteY22" fmla="*/ 696119 h 1392238"/>
              <a:gd name="connsiteX23" fmla="*/ 87310 w 1882558"/>
              <a:gd name="connsiteY23" fmla="*/ 416719 h 1392238"/>
              <a:gd name="connsiteX24" fmla="*/ 87310 w 1882558"/>
              <a:gd name="connsiteY24" fmla="*/ 353687 h 1392238"/>
              <a:gd name="connsiteX25" fmla="*/ 182234 w 1882558"/>
              <a:gd name="connsiteY25" fmla="*/ 258763 h 1392238"/>
              <a:gd name="connsiteX26" fmla="*/ 339726 w 1882558"/>
              <a:gd name="connsiteY26" fmla="*/ 258763 h 1392238"/>
              <a:gd name="connsiteX27" fmla="*/ 339726 w 1882558"/>
              <a:gd name="connsiteY27" fmla="*/ 151086 h 1392238"/>
              <a:gd name="connsiteX28" fmla="*/ 490812 w 1882558"/>
              <a:gd name="connsiteY28" fmla="*/ 0 h 139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82558" h="1392238">
                <a:moveTo>
                  <a:pt x="490812" y="0"/>
                </a:moveTo>
                <a:lnTo>
                  <a:pt x="1396508" y="0"/>
                </a:lnTo>
                <a:cubicBezTo>
                  <a:pt x="1479950" y="0"/>
                  <a:pt x="1547594" y="67644"/>
                  <a:pt x="1547594" y="151086"/>
                </a:cubicBezTo>
                <a:lnTo>
                  <a:pt x="1547594" y="258763"/>
                </a:lnTo>
                <a:lnTo>
                  <a:pt x="1705080" y="258763"/>
                </a:lnTo>
                <a:cubicBezTo>
                  <a:pt x="1757505" y="258763"/>
                  <a:pt x="1800004" y="301262"/>
                  <a:pt x="1800004" y="353687"/>
                </a:cubicBezTo>
                <a:lnTo>
                  <a:pt x="1800004" y="466817"/>
                </a:lnTo>
                <a:lnTo>
                  <a:pt x="1808890" y="499666"/>
                </a:lnTo>
                <a:cubicBezTo>
                  <a:pt x="1833446" y="565150"/>
                  <a:pt x="1882558" y="591344"/>
                  <a:pt x="1882558" y="696119"/>
                </a:cubicBezTo>
                <a:cubicBezTo>
                  <a:pt x="1882558" y="800894"/>
                  <a:pt x="1833446" y="827088"/>
                  <a:pt x="1808890" y="892572"/>
                </a:cubicBezTo>
                <a:lnTo>
                  <a:pt x="1800004" y="925421"/>
                </a:lnTo>
                <a:lnTo>
                  <a:pt x="1800004" y="1038551"/>
                </a:lnTo>
                <a:cubicBezTo>
                  <a:pt x="1800004" y="1090976"/>
                  <a:pt x="1757505" y="1133475"/>
                  <a:pt x="1705080" y="1133475"/>
                </a:cubicBezTo>
                <a:lnTo>
                  <a:pt x="1547594" y="1133475"/>
                </a:lnTo>
                <a:lnTo>
                  <a:pt x="1547594" y="1241152"/>
                </a:lnTo>
                <a:cubicBezTo>
                  <a:pt x="1547594" y="1324594"/>
                  <a:pt x="1479950" y="1392238"/>
                  <a:pt x="1396508" y="1392238"/>
                </a:cubicBezTo>
                <a:lnTo>
                  <a:pt x="490812" y="1392238"/>
                </a:lnTo>
                <a:cubicBezTo>
                  <a:pt x="407370" y="1392238"/>
                  <a:pt x="339726" y="1324594"/>
                  <a:pt x="339726" y="1241152"/>
                </a:cubicBezTo>
                <a:lnTo>
                  <a:pt x="339726" y="1133475"/>
                </a:lnTo>
                <a:lnTo>
                  <a:pt x="182234" y="1133475"/>
                </a:lnTo>
                <a:cubicBezTo>
                  <a:pt x="129809" y="1133475"/>
                  <a:pt x="87310" y="1090976"/>
                  <a:pt x="87310" y="1038551"/>
                </a:cubicBezTo>
                <a:lnTo>
                  <a:pt x="87310" y="975519"/>
                </a:lnTo>
                <a:cubicBezTo>
                  <a:pt x="87310" y="835819"/>
                  <a:pt x="0" y="835819"/>
                  <a:pt x="0" y="696119"/>
                </a:cubicBezTo>
                <a:cubicBezTo>
                  <a:pt x="0" y="556419"/>
                  <a:pt x="87310" y="556419"/>
                  <a:pt x="87310" y="416719"/>
                </a:cubicBezTo>
                <a:lnTo>
                  <a:pt x="87310" y="353687"/>
                </a:lnTo>
                <a:cubicBezTo>
                  <a:pt x="87310" y="301262"/>
                  <a:pt x="129809" y="258763"/>
                  <a:pt x="182234" y="258763"/>
                </a:cubicBezTo>
                <a:lnTo>
                  <a:pt x="339726" y="258763"/>
                </a:lnTo>
                <a:lnTo>
                  <a:pt x="339726" y="151086"/>
                </a:lnTo>
                <a:cubicBezTo>
                  <a:pt x="339726" y="67644"/>
                  <a:pt x="407370" y="0"/>
                  <a:pt x="490812" y="0"/>
                </a:cubicBezTo>
                <a:close/>
              </a:path>
            </a:pathLst>
          </a:custGeom>
          <a:blipFill>
            <a:blip r:embed="rId13" cstate="email">
              <a:extLst>
                <a:ext uri="{28A0092B-C50C-407E-A947-70E740481C1C}">
                  <a14:useLocalDpi xmlns:a14="http://schemas.microsoft.com/office/drawing/2010/main"/>
                </a:ext>
              </a:extLst>
            </a:blip>
            <a:stretch>
              <a:fillRect/>
            </a:stretch>
          </a:blip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extLst>
      <p:ext uri="{BB962C8B-B14F-4D97-AF65-F5344CB8AC3E}">
        <p14:creationId xmlns:p14="http://schemas.microsoft.com/office/powerpoint/2010/main" val="2584237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清明节习俗</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3" name="文本框 2">
            <a:extLst>
              <a:ext uri="{FF2B5EF4-FFF2-40B4-BE49-F238E27FC236}">
                <a16:creationId xmlns:a16="http://schemas.microsoft.com/office/drawing/2014/main" id="{D354F246-3308-59AF-8177-CDE460AF92EF}"/>
              </a:ext>
            </a:extLst>
          </p:cNvPr>
          <p:cNvSpPr txBox="1"/>
          <p:nvPr/>
        </p:nvSpPr>
        <p:spPr>
          <a:xfrm>
            <a:off x="5664686" y="1111413"/>
            <a:ext cx="4939814" cy="3647866"/>
          </a:xfrm>
          <a:prstGeom prst="rect">
            <a:avLst/>
          </a:prstGeom>
          <a:noFill/>
        </p:spPr>
        <p:txBody>
          <a:bodyPr vert="eaVert" wrap="square" rtlCol="0">
            <a:spAutoFit/>
          </a:bodyPr>
          <a:lstStyle/>
          <a:p>
            <a:pPr algn="just">
              <a:lnSpc>
                <a:spcPct val="150000"/>
              </a:lnSpc>
            </a:pPr>
            <a:r>
              <a:rPr lang="zh-CN" altLang="en-US" sz="32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荡秋千：</a:t>
            </a:r>
            <a:endPar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是中国古代清明节习俗。秋千，意即揪着皮绳而迁移。它的历史很古老，最早叫千秋，后为了避忌讳，改为秋千。古时的秋千多用树桠枝为架，再栓上彩带做成。后来逐步发展为用两根绳索加上踏板的秋千。打秋千不仅可以增进健康，而且可以培养勇敢精神，至今为人们特别是儿童所喜爱。 </a:t>
            </a:r>
          </a:p>
          <a:p>
            <a:endParaRPr lang="zh-CN" altLang="en-US" dirty="0"/>
          </a:p>
        </p:txBody>
      </p:sp>
      <p:grpSp>
        <p:nvGrpSpPr>
          <p:cNvPr id="4" name="图形 4">
            <a:extLst>
              <a:ext uri="{FF2B5EF4-FFF2-40B4-BE49-F238E27FC236}">
                <a16:creationId xmlns:a16="http://schemas.microsoft.com/office/drawing/2014/main" id="{E98B71FB-CFF7-B4A0-9934-BFAF63292AAB}"/>
              </a:ext>
            </a:extLst>
          </p:cNvPr>
          <p:cNvGrpSpPr/>
          <p:nvPr/>
        </p:nvGrpSpPr>
        <p:grpSpPr>
          <a:xfrm rot="2790699">
            <a:off x="1270656" y="378573"/>
            <a:ext cx="2724440" cy="6962327"/>
            <a:chOff x="7655499" y="1381315"/>
            <a:chExt cx="537767" cy="1374267"/>
          </a:xfrm>
          <a:blipFill dpi="0" rotWithShape="0">
            <a:blip r:embed="rId6" cstate="email">
              <a:extLst>
                <a:ext uri="{28A0092B-C50C-407E-A947-70E740481C1C}">
                  <a14:useLocalDpi xmlns:a14="http://schemas.microsoft.com/office/drawing/2010/main"/>
                </a:ext>
              </a:extLst>
            </a:blip>
            <a:srcRect/>
            <a:tile tx="-514350" ty="-2470150" sx="100000" sy="100000" flip="none" algn="tl"/>
          </a:blipFill>
        </p:grpSpPr>
        <p:sp>
          <p:nvSpPr>
            <p:cNvPr id="6" name="任意多边形: 形状 5">
              <a:extLst>
                <a:ext uri="{FF2B5EF4-FFF2-40B4-BE49-F238E27FC236}">
                  <a16:creationId xmlns:a16="http://schemas.microsoft.com/office/drawing/2014/main" id="{B748FC86-8225-02CA-8A0D-AEAA05FA9012}"/>
                </a:ext>
              </a:extLst>
            </p:cNvPr>
            <p:cNvSpPr/>
            <p:nvPr/>
          </p:nvSpPr>
          <p:spPr>
            <a:xfrm>
              <a:off x="7655499" y="1395682"/>
              <a:ext cx="537463" cy="1176733"/>
            </a:xfrm>
            <a:custGeom>
              <a:avLst/>
              <a:gdLst>
                <a:gd name="connsiteX0" fmla="*/ 160144 w 537463"/>
                <a:gd name="connsiteY0" fmla="*/ 852884 h 1176733"/>
                <a:gd name="connsiteX1" fmla="*/ 161954 w 537463"/>
                <a:gd name="connsiteY1" fmla="*/ 851646 h 1176733"/>
                <a:gd name="connsiteX2" fmla="*/ 163764 w 537463"/>
                <a:gd name="connsiteY2" fmla="*/ 842406 h 1176733"/>
                <a:gd name="connsiteX3" fmla="*/ 163382 w 537463"/>
                <a:gd name="connsiteY3" fmla="*/ 833739 h 1176733"/>
                <a:gd name="connsiteX4" fmla="*/ 166907 w 537463"/>
                <a:gd name="connsiteY4" fmla="*/ 833548 h 1176733"/>
                <a:gd name="connsiteX5" fmla="*/ 174717 w 537463"/>
                <a:gd name="connsiteY5" fmla="*/ 832596 h 1176733"/>
                <a:gd name="connsiteX6" fmla="*/ 174717 w 537463"/>
                <a:gd name="connsiteY6" fmla="*/ 835072 h 1176733"/>
                <a:gd name="connsiteX7" fmla="*/ 176622 w 537463"/>
                <a:gd name="connsiteY7" fmla="*/ 834596 h 1176733"/>
                <a:gd name="connsiteX8" fmla="*/ 178146 w 537463"/>
                <a:gd name="connsiteY8" fmla="*/ 836120 h 1176733"/>
                <a:gd name="connsiteX9" fmla="*/ 178051 w 537463"/>
                <a:gd name="connsiteY9" fmla="*/ 840216 h 1176733"/>
                <a:gd name="connsiteX10" fmla="*/ 176622 w 537463"/>
                <a:gd name="connsiteY10" fmla="*/ 840311 h 1176733"/>
                <a:gd name="connsiteX11" fmla="*/ 180051 w 537463"/>
                <a:gd name="connsiteY11" fmla="*/ 846121 h 1176733"/>
                <a:gd name="connsiteX12" fmla="*/ 181194 w 537463"/>
                <a:gd name="connsiteY12" fmla="*/ 848121 h 1176733"/>
                <a:gd name="connsiteX13" fmla="*/ 183480 w 537463"/>
                <a:gd name="connsiteY13" fmla="*/ 846407 h 1176733"/>
                <a:gd name="connsiteX14" fmla="*/ 181956 w 537463"/>
                <a:gd name="connsiteY14" fmla="*/ 845645 h 1176733"/>
                <a:gd name="connsiteX15" fmla="*/ 184909 w 537463"/>
                <a:gd name="connsiteY15" fmla="*/ 841454 h 1176733"/>
                <a:gd name="connsiteX16" fmla="*/ 186052 w 537463"/>
                <a:gd name="connsiteY16" fmla="*/ 843835 h 1176733"/>
                <a:gd name="connsiteX17" fmla="*/ 184909 w 537463"/>
                <a:gd name="connsiteY17" fmla="*/ 835834 h 1176733"/>
                <a:gd name="connsiteX18" fmla="*/ 187195 w 537463"/>
                <a:gd name="connsiteY18" fmla="*/ 834501 h 1176733"/>
                <a:gd name="connsiteX19" fmla="*/ 185004 w 537463"/>
                <a:gd name="connsiteY19" fmla="*/ 831357 h 1176733"/>
                <a:gd name="connsiteX20" fmla="*/ 187671 w 537463"/>
                <a:gd name="connsiteY20" fmla="*/ 823071 h 1176733"/>
                <a:gd name="connsiteX21" fmla="*/ 187290 w 537463"/>
                <a:gd name="connsiteY21" fmla="*/ 818689 h 1176733"/>
                <a:gd name="connsiteX22" fmla="*/ 185671 w 537463"/>
                <a:gd name="connsiteY22" fmla="*/ 816784 h 1176733"/>
                <a:gd name="connsiteX23" fmla="*/ 188433 w 537463"/>
                <a:gd name="connsiteY23" fmla="*/ 815832 h 1176733"/>
                <a:gd name="connsiteX24" fmla="*/ 186338 w 537463"/>
                <a:gd name="connsiteY24" fmla="*/ 813927 h 1176733"/>
                <a:gd name="connsiteX25" fmla="*/ 189195 w 537463"/>
                <a:gd name="connsiteY25" fmla="*/ 810879 h 1176733"/>
                <a:gd name="connsiteX26" fmla="*/ 191291 w 537463"/>
                <a:gd name="connsiteY26" fmla="*/ 815165 h 1176733"/>
                <a:gd name="connsiteX27" fmla="*/ 190719 w 537463"/>
                <a:gd name="connsiteY27" fmla="*/ 814498 h 1176733"/>
                <a:gd name="connsiteX28" fmla="*/ 189195 w 537463"/>
                <a:gd name="connsiteY28" fmla="*/ 818594 h 1176733"/>
                <a:gd name="connsiteX29" fmla="*/ 191576 w 537463"/>
                <a:gd name="connsiteY29" fmla="*/ 818022 h 1176733"/>
                <a:gd name="connsiteX30" fmla="*/ 190148 w 537463"/>
                <a:gd name="connsiteY30" fmla="*/ 817737 h 1176733"/>
                <a:gd name="connsiteX31" fmla="*/ 191672 w 537463"/>
                <a:gd name="connsiteY31" fmla="*/ 816498 h 1176733"/>
                <a:gd name="connsiteX32" fmla="*/ 191957 w 537463"/>
                <a:gd name="connsiteY32" fmla="*/ 821166 h 1176733"/>
                <a:gd name="connsiteX33" fmla="*/ 191862 w 537463"/>
                <a:gd name="connsiteY33" fmla="*/ 821166 h 1176733"/>
                <a:gd name="connsiteX34" fmla="*/ 191957 w 537463"/>
                <a:gd name="connsiteY34" fmla="*/ 821166 h 1176733"/>
                <a:gd name="connsiteX35" fmla="*/ 192339 w 537463"/>
                <a:gd name="connsiteY35" fmla="*/ 830500 h 1176733"/>
                <a:gd name="connsiteX36" fmla="*/ 195291 w 537463"/>
                <a:gd name="connsiteY36" fmla="*/ 832024 h 1176733"/>
                <a:gd name="connsiteX37" fmla="*/ 197196 w 537463"/>
                <a:gd name="connsiteY37" fmla="*/ 831072 h 1176733"/>
                <a:gd name="connsiteX38" fmla="*/ 200530 w 537463"/>
                <a:gd name="connsiteY38" fmla="*/ 828595 h 1176733"/>
                <a:gd name="connsiteX39" fmla="*/ 204626 w 537463"/>
                <a:gd name="connsiteY39" fmla="*/ 816498 h 1176733"/>
                <a:gd name="connsiteX40" fmla="*/ 206721 w 537463"/>
                <a:gd name="connsiteY40" fmla="*/ 813546 h 1176733"/>
                <a:gd name="connsiteX41" fmla="*/ 206816 w 537463"/>
                <a:gd name="connsiteY41" fmla="*/ 828024 h 1176733"/>
                <a:gd name="connsiteX42" fmla="*/ 205292 w 537463"/>
                <a:gd name="connsiteY42" fmla="*/ 827262 h 1176733"/>
                <a:gd name="connsiteX43" fmla="*/ 207578 w 537463"/>
                <a:gd name="connsiteY43" fmla="*/ 831167 h 1176733"/>
                <a:gd name="connsiteX44" fmla="*/ 206150 w 537463"/>
                <a:gd name="connsiteY44" fmla="*/ 831643 h 1176733"/>
                <a:gd name="connsiteX45" fmla="*/ 206245 w 537463"/>
                <a:gd name="connsiteY45" fmla="*/ 832881 h 1176733"/>
                <a:gd name="connsiteX46" fmla="*/ 208055 w 537463"/>
                <a:gd name="connsiteY46" fmla="*/ 831548 h 1176733"/>
                <a:gd name="connsiteX47" fmla="*/ 210245 w 537463"/>
                <a:gd name="connsiteY47" fmla="*/ 840311 h 1176733"/>
                <a:gd name="connsiteX48" fmla="*/ 208150 w 537463"/>
                <a:gd name="connsiteY48" fmla="*/ 844121 h 1176733"/>
                <a:gd name="connsiteX49" fmla="*/ 212055 w 537463"/>
                <a:gd name="connsiteY49" fmla="*/ 845073 h 1176733"/>
                <a:gd name="connsiteX50" fmla="*/ 206340 w 537463"/>
                <a:gd name="connsiteY50" fmla="*/ 845454 h 1176733"/>
                <a:gd name="connsiteX51" fmla="*/ 205007 w 537463"/>
                <a:gd name="connsiteY51" fmla="*/ 846312 h 1176733"/>
                <a:gd name="connsiteX52" fmla="*/ 207293 w 537463"/>
                <a:gd name="connsiteY52" fmla="*/ 850598 h 1176733"/>
                <a:gd name="connsiteX53" fmla="*/ 208531 w 537463"/>
                <a:gd name="connsiteY53" fmla="*/ 853360 h 1176733"/>
                <a:gd name="connsiteX54" fmla="*/ 210150 w 537463"/>
                <a:gd name="connsiteY54" fmla="*/ 855646 h 1176733"/>
                <a:gd name="connsiteX55" fmla="*/ 206721 w 537463"/>
                <a:gd name="connsiteY55" fmla="*/ 854694 h 1176733"/>
                <a:gd name="connsiteX56" fmla="*/ 207483 w 537463"/>
                <a:gd name="connsiteY56" fmla="*/ 858313 h 1176733"/>
                <a:gd name="connsiteX57" fmla="*/ 210341 w 537463"/>
                <a:gd name="connsiteY57" fmla="*/ 858123 h 1176733"/>
                <a:gd name="connsiteX58" fmla="*/ 208817 w 537463"/>
                <a:gd name="connsiteY58" fmla="*/ 856599 h 1176733"/>
                <a:gd name="connsiteX59" fmla="*/ 211865 w 537463"/>
                <a:gd name="connsiteY59" fmla="*/ 858027 h 1176733"/>
                <a:gd name="connsiteX60" fmla="*/ 207674 w 537463"/>
                <a:gd name="connsiteY60" fmla="*/ 859932 h 1176733"/>
                <a:gd name="connsiteX61" fmla="*/ 209007 w 537463"/>
                <a:gd name="connsiteY61" fmla="*/ 863933 h 1176733"/>
                <a:gd name="connsiteX62" fmla="*/ 211579 w 537463"/>
                <a:gd name="connsiteY62" fmla="*/ 860123 h 1176733"/>
                <a:gd name="connsiteX63" fmla="*/ 209769 w 537463"/>
                <a:gd name="connsiteY63" fmla="*/ 861456 h 1176733"/>
                <a:gd name="connsiteX64" fmla="*/ 208626 w 537463"/>
                <a:gd name="connsiteY64" fmla="*/ 864409 h 1176733"/>
                <a:gd name="connsiteX65" fmla="*/ 212055 w 537463"/>
                <a:gd name="connsiteY65" fmla="*/ 864981 h 1176733"/>
                <a:gd name="connsiteX66" fmla="*/ 209769 w 537463"/>
                <a:gd name="connsiteY66" fmla="*/ 865933 h 1176733"/>
                <a:gd name="connsiteX67" fmla="*/ 209007 w 537463"/>
                <a:gd name="connsiteY67" fmla="*/ 867552 h 1176733"/>
                <a:gd name="connsiteX68" fmla="*/ 212817 w 537463"/>
                <a:gd name="connsiteY68" fmla="*/ 867267 h 1176733"/>
                <a:gd name="connsiteX69" fmla="*/ 211007 w 537463"/>
                <a:gd name="connsiteY69" fmla="*/ 868600 h 1176733"/>
                <a:gd name="connsiteX70" fmla="*/ 212817 w 537463"/>
                <a:gd name="connsiteY70" fmla="*/ 872506 h 1176733"/>
                <a:gd name="connsiteX71" fmla="*/ 210341 w 537463"/>
                <a:gd name="connsiteY71" fmla="*/ 876697 h 1176733"/>
                <a:gd name="connsiteX72" fmla="*/ 212246 w 537463"/>
                <a:gd name="connsiteY72" fmla="*/ 876982 h 1176733"/>
                <a:gd name="connsiteX73" fmla="*/ 210436 w 537463"/>
                <a:gd name="connsiteY73" fmla="*/ 878316 h 1176733"/>
                <a:gd name="connsiteX74" fmla="*/ 212912 w 537463"/>
                <a:gd name="connsiteY74" fmla="*/ 878982 h 1176733"/>
                <a:gd name="connsiteX75" fmla="*/ 212436 w 537463"/>
                <a:gd name="connsiteY75" fmla="*/ 879459 h 1176733"/>
                <a:gd name="connsiteX76" fmla="*/ 210912 w 537463"/>
                <a:gd name="connsiteY76" fmla="*/ 878792 h 1176733"/>
                <a:gd name="connsiteX77" fmla="*/ 209865 w 537463"/>
                <a:gd name="connsiteY77" fmla="*/ 888127 h 1176733"/>
                <a:gd name="connsiteX78" fmla="*/ 210722 w 537463"/>
                <a:gd name="connsiteY78" fmla="*/ 892127 h 1176733"/>
                <a:gd name="connsiteX79" fmla="*/ 213198 w 537463"/>
                <a:gd name="connsiteY79" fmla="*/ 892794 h 1176733"/>
                <a:gd name="connsiteX80" fmla="*/ 215484 w 537463"/>
                <a:gd name="connsiteY80" fmla="*/ 891841 h 1176733"/>
                <a:gd name="connsiteX81" fmla="*/ 216151 w 537463"/>
                <a:gd name="connsiteY81" fmla="*/ 888127 h 1176733"/>
                <a:gd name="connsiteX82" fmla="*/ 214056 w 537463"/>
                <a:gd name="connsiteY82" fmla="*/ 886222 h 1176733"/>
                <a:gd name="connsiteX83" fmla="*/ 216341 w 537463"/>
                <a:gd name="connsiteY83" fmla="*/ 884507 h 1176733"/>
                <a:gd name="connsiteX84" fmla="*/ 215103 w 537463"/>
                <a:gd name="connsiteY84" fmla="*/ 881364 h 1176733"/>
                <a:gd name="connsiteX85" fmla="*/ 217199 w 537463"/>
                <a:gd name="connsiteY85" fmla="*/ 883650 h 1176733"/>
                <a:gd name="connsiteX86" fmla="*/ 218627 w 537463"/>
                <a:gd name="connsiteY86" fmla="*/ 883173 h 1176733"/>
                <a:gd name="connsiteX87" fmla="*/ 217770 w 537463"/>
                <a:gd name="connsiteY87" fmla="*/ 873934 h 1176733"/>
                <a:gd name="connsiteX88" fmla="*/ 220628 w 537463"/>
                <a:gd name="connsiteY88" fmla="*/ 874125 h 1176733"/>
                <a:gd name="connsiteX89" fmla="*/ 221104 w 537463"/>
                <a:gd name="connsiteY89" fmla="*/ 868791 h 1176733"/>
                <a:gd name="connsiteX90" fmla="*/ 221771 w 537463"/>
                <a:gd name="connsiteY90" fmla="*/ 870410 h 1176733"/>
                <a:gd name="connsiteX91" fmla="*/ 223009 w 537463"/>
                <a:gd name="connsiteY91" fmla="*/ 868695 h 1176733"/>
                <a:gd name="connsiteX92" fmla="*/ 223961 w 537463"/>
                <a:gd name="connsiteY92" fmla="*/ 868219 h 1176733"/>
                <a:gd name="connsiteX93" fmla="*/ 221009 w 537463"/>
                <a:gd name="connsiteY93" fmla="*/ 867552 h 1176733"/>
                <a:gd name="connsiteX94" fmla="*/ 226343 w 537463"/>
                <a:gd name="connsiteY94" fmla="*/ 857075 h 1176733"/>
                <a:gd name="connsiteX95" fmla="*/ 225866 w 537463"/>
                <a:gd name="connsiteY95" fmla="*/ 862409 h 1176733"/>
                <a:gd name="connsiteX96" fmla="*/ 228248 w 537463"/>
                <a:gd name="connsiteY96" fmla="*/ 862695 h 1176733"/>
                <a:gd name="connsiteX97" fmla="*/ 229581 w 537463"/>
                <a:gd name="connsiteY97" fmla="*/ 855741 h 1176733"/>
                <a:gd name="connsiteX98" fmla="*/ 231010 w 537463"/>
                <a:gd name="connsiteY98" fmla="*/ 855265 h 1176733"/>
                <a:gd name="connsiteX99" fmla="*/ 229962 w 537463"/>
                <a:gd name="connsiteY99" fmla="*/ 854503 h 1176733"/>
                <a:gd name="connsiteX100" fmla="*/ 231391 w 537463"/>
                <a:gd name="connsiteY100" fmla="*/ 854027 h 1176733"/>
                <a:gd name="connsiteX101" fmla="*/ 230724 w 537463"/>
                <a:gd name="connsiteY101" fmla="*/ 852027 h 1176733"/>
                <a:gd name="connsiteX102" fmla="*/ 234534 w 537463"/>
                <a:gd name="connsiteY102" fmla="*/ 853551 h 1176733"/>
                <a:gd name="connsiteX103" fmla="*/ 234439 w 537463"/>
                <a:gd name="connsiteY103" fmla="*/ 854694 h 1176733"/>
                <a:gd name="connsiteX104" fmla="*/ 233010 w 537463"/>
                <a:gd name="connsiteY104" fmla="*/ 855837 h 1176733"/>
                <a:gd name="connsiteX105" fmla="*/ 234344 w 537463"/>
                <a:gd name="connsiteY105" fmla="*/ 855456 h 1176733"/>
                <a:gd name="connsiteX106" fmla="*/ 234153 w 537463"/>
                <a:gd name="connsiteY106" fmla="*/ 857456 h 1176733"/>
                <a:gd name="connsiteX107" fmla="*/ 232724 w 537463"/>
                <a:gd name="connsiteY107" fmla="*/ 858694 h 1176733"/>
                <a:gd name="connsiteX108" fmla="*/ 234058 w 537463"/>
                <a:gd name="connsiteY108" fmla="*/ 858123 h 1176733"/>
                <a:gd name="connsiteX109" fmla="*/ 233867 w 537463"/>
                <a:gd name="connsiteY109" fmla="*/ 860409 h 1176733"/>
                <a:gd name="connsiteX110" fmla="*/ 233296 w 537463"/>
                <a:gd name="connsiteY110" fmla="*/ 860218 h 1176733"/>
                <a:gd name="connsiteX111" fmla="*/ 233772 w 537463"/>
                <a:gd name="connsiteY111" fmla="*/ 861552 h 1176733"/>
                <a:gd name="connsiteX112" fmla="*/ 233677 w 537463"/>
                <a:gd name="connsiteY112" fmla="*/ 862218 h 1176733"/>
                <a:gd name="connsiteX113" fmla="*/ 233391 w 537463"/>
                <a:gd name="connsiteY113" fmla="*/ 862218 h 1176733"/>
                <a:gd name="connsiteX114" fmla="*/ 233582 w 537463"/>
                <a:gd name="connsiteY114" fmla="*/ 862885 h 1176733"/>
                <a:gd name="connsiteX115" fmla="*/ 233296 w 537463"/>
                <a:gd name="connsiteY115" fmla="*/ 866028 h 1176733"/>
                <a:gd name="connsiteX116" fmla="*/ 232248 w 537463"/>
                <a:gd name="connsiteY116" fmla="*/ 866314 h 1176733"/>
                <a:gd name="connsiteX117" fmla="*/ 233106 w 537463"/>
                <a:gd name="connsiteY117" fmla="*/ 867838 h 1176733"/>
                <a:gd name="connsiteX118" fmla="*/ 233106 w 537463"/>
                <a:gd name="connsiteY118" fmla="*/ 868410 h 1176733"/>
                <a:gd name="connsiteX119" fmla="*/ 232915 w 537463"/>
                <a:gd name="connsiteY119" fmla="*/ 868314 h 1176733"/>
                <a:gd name="connsiteX120" fmla="*/ 233010 w 537463"/>
                <a:gd name="connsiteY120" fmla="*/ 869648 h 1176733"/>
                <a:gd name="connsiteX121" fmla="*/ 232820 w 537463"/>
                <a:gd name="connsiteY121" fmla="*/ 872410 h 1176733"/>
                <a:gd name="connsiteX122" fmla="*/ 232820 w 537463"/>
                <a:gd name="connsiteY122" fmla="*/ 872410 h 1176733"/>
                <a:gd name="connsiteX123" fmla="*/ 232153 w 537463"/>
                <a:gd name="connsiteY123" fmla="*/ 870410 h 1176733"/>
                <a:gd name="connsiteX124" fmla="*/ 231105 w 537463"/>
                <a:gd name="connsiteY124" fmla="*/ 874887 h 1176733"/>
                <a:gd name="connsiteX125" fmla="*/ 232629 w 537463"/>
                <a:gd name="connsiteY125" fmla="*/ 875077 h 1176733"/>
                <a:gd name="connsiteX126" fmla="*/ 232534 w 537463"/>
                <a:gd name="connsiteY126" fmla="*/ 875744 h 1176733"/>
                <a:gd name="connsiteX127" fmla="*/ 232343 w 537463"/>
                <a:gd name="connsiteY127" fmla="*/ 878030 h 1176733"/>
                <a:gd name="connsiteX128" fmla="*/ 229962 w 537463"/>
                <a:gd name="connsiteY128" fmla="*/ 878602 h 1176733"/>
                <a:gd name="connsiteX129" fmla="*/ 231581 w 537463"/>
                <a:gd name="connsiteY129" fmla="*/ 880887 h 1176733"/>
                <a:gd name="connsiteX130" fmla="*/ 232153 w 537463"/>
                <a:gd name="connsiteY130" fmla="*/ 880125 h 1176733"/>
                <a:gd name="connsiteX131" fmla="*/ 231867 w 537463"/>
                <a:gd name="connsiteY131" fmla="*/ 883364 h 1176733"/>
                <a:gd name="connsiteX132" fmla="*/ 231296 w 537463"/>
                <a:gd name="connsiteY132" fmla="*/ 883745 h 1176733"/>
                <a:gd name="connsiteX133" fmla="*/ 231772 w 537463"/>
                <a:gd name="connsiteY133" fmla="*/ 883840 h 1176733"/>
                <a:gd name="connsiteX134" fmla="*/ 231296 w 537463"/>
                <a:gd name="connsiteY134" fmla="*/ 890031 h 1176733"/>
                <a:gd name="connsiteX135" fmla="*/ 230439 w 537463"/>
                <a:gd name="connsiteY135" fmla="*/ 890317 h 1176733"/>
                <a:gd name="connsiteX136" fmla="*/ 230534 w 537463"/>
                <a:gd name="connsiteY136" fmla="*/ 891079 h 1176733"/>
                <a:gd name="connsiteX137" fmla="*/ 231010 w 537463"/>
                <a:gd name="connsiteY137" fmla="*/ 891460 h 1176733"/>
                <a:gd name="connsiteX138" fmla="*/ 231296 w 537463"/>
                <a:gd name="connsiteY138" fmla="*/ 891460 h 1176733"/>
                <a:gd name="connsiteX139" fmla="*/ 231486 w 537463"/>
                <a:gd name="connsiteY139" fmla="*/ 893841 h 1176733"/>
                <a:gd name="connsiteX140" fmla="*/ 230724 w 537463"/>
                <a:gd name="connsiteY140" fmla="*/ 893556 h 1176733"/>
                <a:gd name="connsiteX141" fmla="*/ 231962 w 537463"/>
                <a:gd name="connsiteY141" fmla="*/ 894889 h 1176733"/>
                <a:gd name="connsiteX142" fmla="*/ 232820 w 537463"/>
                <a:gd name="connsiteY142" fmla="*/ 896223 h 1176733"/>
                <a:gd name="connsiteX143" fmla="*/ 231867 w 537463"/>
                <a:gd name="connsiteY143" fmla="*/ 895937 h 1176733"/>
                <a:gd name="connsiteX144" fmla="*/ 233010 w 537463"/>
                <a:gd name="connsiteY144" fmla="*/ 902509 h 1176733"/>
                <a:gd name="connsiteX145" fmla="*/ 232058 w 537463"/>
                <a:gd name="connsiteY145" fmla="*/ 902414 h 1176733"/>
                <a:gd name="connsiteX146" fmla="*/ 231677 w 537463"/>
                <a:gd name="connsiteY146" fmla="*/ 903652 h 1176733"/>
                <a:gd name="connsiteX147" fmla="*/ 234820 w 537463"/>
                <a:gd name="connsiteY147" fmla="*/ 904890 h 1176733"/>
                <a:gd name="connsiteX148" fmla="*/ 234725 w 537463"/>
                <a:gd name="connsiteY148" fmla="*/ 903747 h 1176733"/>
                <a:gd name="connsiteX149" fmla="*/ 235963 w 537463"/>
                <a:gd name="connsiteY149" fmla="*/ 904128 h 1176733"/>
                <a:gd name="connsiteX150" fmla="*/ 236058 w 537463"/>
                <a:gd name="connsiteY150" fmla="*/ 899652 h 1176733"/>
                <a:gd name="connsiteX151" fmla="*/ 238154 w 537463"/>
                <a:gd name="connsiteY151" fmla="*/ 898985 h 1176733"/>
                <a:gd name="connsiteX152" fmla="*/ 238249 w 537463"/>
                <a:gd name="connsiteY152" fmla="*/ 899080 h 1176733"/>
                <a:gd name="connsiteX153" fmla="*/ 239678 w 537463"/>
                <a:gd name="connsiteY153" fmla="*/ 900033 h 1176733"/>
                <a:gd name="connsiteX154" fmla="*/ 239392 w 537463"/>
                <a:gd name="connsiteY154" fmla="*/ 900318 h 1176733"/>
                <a:gd name="connsiteX155" fmla="*/ 239868 w 537463"/>
                <a:gd name="connsiteY155" fmla="*/ 900318 h 1176733"/>
                <a:gd name="connsiteX156" fmla="*/ 235201 w 537463"/>
                <a:gd name="connsiteY156" fmla="*/ 905176 h 1176733"/>
                <a:gd name="connsiteX157" fmla="*/ 236344 w 537463"/>
                <a:gd name="connsiteY157" fmla="*/ 908319 h 1176733"/>
                <a:gd name="connsiteX158" fmla="*/ 236820 w 537463"/>
                <a:gd name="connsiteY158" fmla="*/ 909462 h 1176733"/>
                <a:gd name="connsiteX159" fmla="*/ 236820 w 537463"/>
                <a:gd name="connsiteY159" fmla="*/ 908891 h 1176733"/>
                <a:gd name="connsiteX160" fmla="*/ 239297 w 537463"/>
                <a:gd name="connsiteY160" fmla="*/ 911177 h 1176733"/>
                <a:gd name="connsiteX161" fmla="*/ 243392 w 537463"/>
                <a:gd name="connsiteY161" fmla="*/ 916225 h 1176733"/>
                <a:gd name="connsiteX162" fmla="*/ 243488 w 537463"/>
                <a:gd name="connsiteY162" fmla="*/ 916797 h 1176733"/>
                <a:gd name="connsiteX163" fmla="*/ 243488 w 537463"/>
                <a:gd name="connsiteY163" fmla="*/ 916987 h 1176733"/>
                <a:gd name="connsiteX164" fmla="*/ 243583 w 537463"/>
                <a:gd name="connsiteY164" fmla="*/ 916987 h 1176733"/>
                <a:gd name="connsiteX165" fmla="*/ 243773 w 537463"/>
                <a:gd name="connsiteY165" fmla="*/ 917940 h 1176733"/>
                <a:gd name="connsiteX166" fmla="*/ 247869 w 537463"/>
                <a:gd name="connsiteY166" fmla="*/ 920893 h 1176733"/>
                <a:gd name="connsiteX167" fmla="*/ 247393 w 537463"/>
                <a:gd name="connsiteY167" fmla="*/ 916035 h 1176733"/>
                <a:gd name="connsiteX168" fmla="*/ 246822 w 537463"/>
                <a:gd name="connsiteY168" fmla="*/ 915749 h 1176733"/>
                <a:gd name="connsiteX169" fmla="*/ 247202 w 537463"/>
                <a:gd name="connsiteY169" fmla="*/ 915463 h 1176733"/>
                <a:gd name="connsiteX170" fmla="*/ 247393 w 537463"/>
                <a:gd name="connsiteY170" fmla="*/ 915844 h 1176733"/>
                <a:gd name="connsiteX171" fmla="*/ 247774 w 537463"/>
                <a:gd name="connsiteY171" fmla="*/ 914797 h 1176733"/>
                <a:gd name="connsiteX172" fmla="*/ 247488 w 537463"/>
                <a:gd name="connsiteY172" fmla="*/ 914797 h 1176733"/>
                <a:gd name="connsiteX173" fmla="*/ 249012 w 537463"/>
                <a:gd name="connsiteY173" fmla="*/ 906319 h 1176733"/>
                <a:gd name="connsiteX174" fmla="*/ 250727 w 537463"/>
                <a:gd name="connsiteY174" fmla="*/ 887174 h 1176733"/>
                <a:gd name="connsiteX175" fmla="*/ 252060 w 537463"/>
                <a:gd name="connsiteY175" fmla="*/ 888317 h 1176733"/>
                <a:gd name="connsiteX176" fmla="*/ 254346 w 537463"/>
                <a:gd name="connsiteY176" fmla="*/ 886983 h 1176733"/>
                <a:gd name="connsiteX177" fmla="*/ 254537 w 537463"/>
                <a:gd name="connsiteY177" fmla="*/ 888984 h 1176733"/>
                <a:gd name="connsiteX178" fmla="*/ 252632 w 537463"/>
                <a:gd name="connsiteY178" fmla="*/ 889079 h 1176733"/>
                <a:gd name="connsiteX179" fmla="*/ 253394 w 537463"/>
                <a:gd name="connsiteY179" fmla="*/ 897556 h 1176733"/>
                <a:gd name="connsiteX180" fmla="*/ 254537 w 537463"/>
                <a:gd name="connsiteY180" fmla="*/ 899556 h 1176733"/>
                <a:gd name="connsiteX181" fmla="*/ 255870 w 537463"/>
                <a:gd name="connsiteY181" fmla="*/ 898699 h 1176733"/>
                <a:gd name="connsiteX182" fmla="*/ 255203 w 537463"/>
                <a:gd name="connsiteY182" fmla="*/ 902414 h 1176733"/>
                <a:gd name="connsiteX183" fmla="*/ 253394 w 537463"/>
                <a:gd name="connsiteY183" fmla="*/ 903366 h 1176733"/>
                <a:gd name="connsiteX184" fmla="*/ 255870 w 537463"/>
                <a:gd name="connsiteY184" fmla="*/ 904033 h 1176733"/>
                <a:gd name="connsiteX185" fmla="*/ 256537 w 537463"/>
                <a:gd name="connsiteY185" fmla="*/ 906414 h 1176733"/>
                <a:gd name="connsiteX186" fmla="*/ 257775 w 537463"/>
                <a:gd name="connsiteY186" fmla="*/ 888222 h 1176733"/>
                <a:gd name="connsiteX187" fmla="*/ 256347 w 537463"/>
                <a:gd name="connsiteY187" fmla="*/ 888317 h 1176733"/>
                <a:gd name="connsiteX188" fmla="*/ 256918 w 537463"/>
                <a:gd name="connsiteY188" fmla="*/ 883840 h 1176733"/>
                <a:gd name="connsiteX189" fmla="*/ 256061 w 537463"/>
                <a:gd name="connsiteY189" fmla="*/ 885078 h 1176733"/>
                <a:gd name="connsiteX190" fmla="*/ 255203 w 537463"/>
                <a:gd name="connsiteY190" fmla="*/ 880316 h 1176733"/>
                <a:gd name="connsiteX191" fmla="*/ 257013 w 537463"/>
                <a:gd name="connsiteY191" fmla="*/ 879459 h 1176733"/>
                <a:gd name="connsiteX192" fmla="*/ 256823 w 537463"/>
                <a:gd name="connsiteY192" fmla="*/ 882697 h 1176733"/>
                <a:gd name="connsiteX193" fmla="*/ 257013 w 537463"/>
                <a:gd name="connsiteY193" fmla="*/ 879459 h 1176733"/>
                <a:gd name="connsiteX194" fmla="*/ 256823 w 537463"/>
                <a:gd name="connsiteY194" fmla="*/ 877839 h 1176733"/>
                <a:gd name="connsiteX195" fmla="*/ 255394 w 537463"/>
                <a:gd name="connsiteY195" fmla="*/ 877554 h 1176733"/>
                <a:gd name="connsiteX196" fmla="*/ 256061 w 537463"/>
                <a:gd name="connsiteY196" fmla="*/ 874696 h 1176733"/>
                <a:gd name="connsiteX197" fmla="*/ 257775 w 537463"/>
                <a:gd name="connsiteY197" fmla="*/ 877458 h 1176733"/>
                <a:gd name="connsiteX198" fmla="*/ 258347 w 537463"/>
                <a:gd name="connsiteY198" fmla="*/ 872601 h 1176733"/>
                <a:gd name="connsiteX199" fmla="*/ 256823 w 537463"/>
                <a:gd name="connsiteY199" fmla="*/ 871458 h 1176733"/>
                <a:gd name="connsiteX200" fmla="*/ 255394 w 537463"/>
                <a:gd name="connsiteY200" fmla="*/ 865838 h 1176733"/>
                <a:gd name="connsiteX201" fmla="*/ 257585 w 537463"/>
                <a:gd name="connsiteY201" fmla="*/ 863838 h 1176733"/>
                <a:gd name="connsiteX202" fmla="*/ 257490 w 537463"/>
                <a:gd name="connsiteY202" fmla="*/ 867267 h 1176733"/>
                <a:gd name="connsiteX203" fmla="*/ 258918 w 537463"/>
                <a:gd name="connsiteY203" fmla="*/ 868695 h 1176733"/>
                <a:gd name="connsiteX204" fmla="*/ 260442 w 537463"/>
                <a:gd name="connsiteY204" fmla="*/ 868505 h 1176733"/>
                <a:gd name="connsiteX205" fmla="*/ 260537 w 537463"/>
                <a:gd name="connsiteY205" fmla="*/ 868124 h 1176733"/>
                <a:gd name="connsiteX206" fmla="*/ 261299 w 537463"/>
                <a:gd name="connsiteY206" fmla="*/ 867838 h 1176733"/>
                <a:gd name="connsiteX207" fmla="*/ 261681 w 537463"/>
                <a:gd name="connsiteY207" fmla="*/ 866219 h 1176733"/>
                <a:gd name="connsiteX208" fmla="*/ 262728 w 537463"/>
                <a:gd name="connsiteY208" fmla="*/ 866981 h 1176733"/>
                <a:gd name="connsiteX209" fmla="*/ 261490 w 537463"/>
                <a:gd name="connsiteY209" fmla="*/ 866124 h 1176733"/>
                <a:gd name="connsiteX210" fmla="*/ 266443 w 537463"/>
                <a:gd name="connsiteY210" fmla="*/ 860504 h 1176733"/>
                <a:gd name="connsiteX211" fmla="*/ 266062 w 537463"/>
                <a:gd name="connsiteY211" fmla="*/ 861456 h 1176733"/>
                <a:gd name="connsiteX212" fmla="*/ 267491 w 537463"/>
                <a:gd name="connsiteY212" fmla="*/ 861742 h 1176733"/>
                <a:gd name="connsiteX213" fmla="*/ 266919 w 537463"/>
                <a:gd name="connsiteY213" fmla="*/ 866600 h 1176733"/>
                <a:gd name="connsiteX214" fmla="*/ 265490 w 537463"/>
                <a:gd name="connsiteY214" fmla="*/ 867076 h 1176733"/>
                <a:gd name="connsiteX215" fmla="*/ 266729 w 537463"/>
                <a:gd name="connsiteY215" fmla="*/ 875458 h 1176733"/>
                <a:gd name="connsiteX216" fmla="*/ 267205 w 537463"/>
                <a:gd name="connsiteY216" fmla="*/ 874982 h 1176733"/>
                <a:gd name="connsiteX217" fmla="*/ 265014 w 537463"/>
                <a:gd name="connsiteY217" fmla="*/ 877173 h 1176733"/>
                <a:gd name="connsiteX218" fmla="*/ 267395 w 537463"/>
                <a:gd name="connsiteY218" fmla="*/ 876601 h 1176733"/>
                <a:gd name="connsiteX219" fmla="*/ 268062 w 537463"/>
                <a:gd name="connsiteY219" fmla="*/ 878220 h 1176733"/>
                <a:gd name="connsiteX220" fmla="*/ 266348 w 537463"/>
                <a:gd name="connsiteY220" fmla="*/ 880316 h 1176733"/>
                <a:gd name="connsiteX221" fmla="*/ 266633 w 537463"/>
                <a:gd name="connsiteY221" fmla="*/ 889174 h 1176733"/>
                <a:gd name="connsiteX222" fmla="*/ 264538 w 537463"/>
                <a:gd name="connsiteY222" fmla="*/ 892127 h 1176733"/>
                <a:gd name="connsiteX223" fmla="*/ 266729 w 537463"/>
                <a:gd name="connsiteY223" fmla="*/ 889936 h 1176733"/>
                <a:gd name="connsiteX224" fmla="*/ 270253 w 537463"/>
                <a:gd name="connsiteY224" fmla="*/ 902223 h 1176733"/>
                <a:gd name="connsiteX225" fmla="*/ 268253 w 537463"/>
                <a:gd name="connsiteY225" fmla="*/ 901557 h 1176733"/>
                <a:gd name="connsiteX226" fmla="*/ 270348 w 537463"/>
                <a:gd name="connsiteY226" fmla="*/ 903462 h 1176733"/>
                <a:gd name="connsiteX227" fmla="*/ 269015 w 537463"/>
                <a:gd name="connsiteY227" fmla="*/ 910034 h 1176733"/>
                <a:gd name="connsiteX228" fmla="*/ 269300 w 537463"/>
                <a:gd name="connsiteY228" fmla="*/ 908415 h 1176733"/>
                <a:gd name="connsiteX229" fmla="*/ 269777 w 537463"/>
                <a:gd name="connsiteY229" fmla="*/ 914035 h 1176733"/>
                <a:gd name="connsiteX230" fmla="*/ 267776 w 537463"/>
                <a:gd name="connsiteY230" fmla="*/ 912987 h 1176733"/>
                <a:gd name="connsiteX231" fmla="*/ 268634 w 537463"/>
                <a:gd name="connsiteY231" fmla="*/ 911272 h 1176733"/>
                <a:gd name="connsiteX232" fmla="*/ 266157 w 537463"/>
                <a:gd name="connsiteY232" fmla="*/ 910224 h 1176733"/>
                <a:gd name="connsiteX233" fmla="*/ 267300 w 537463"/>
                <a:gd name="connsiteY233" fmla="*/ 912225 h 1176733"/>
                <a:gd name="connsiteX234" fmla="*/ 265395 w 537463"/>
                <a:gd name="connsiteY234" fmla="*/ 912320 h 1176733"/>
                <a:gd name="connsiteX235" fmla="*/ 267967 w 537463"/>
                <a:gd name="connsiteY235" fmla="*/ 914606 h 1176733"/>
                <a:gd name="connsiteX236" fmla="*/ 267015 w 537463"/>
                <a:gd name="connsiteY236" fmla="*/ 920321 h 1176733"/>
                <a:gd name="connsiteX237" fmla="*/ 265872 w 537463"/>
                <a:gd name="connsiteY237" fmla="*/ 918416 h 1176733"/>
                <a:gd name="connsiteX238" fmla="*/ 266157 w 537463"/>
                <a:gd name="connsiteY238" fmla="*/ 921654 h 1176733"/>
                <a:gd name="connsiteX239" fmla="*/ 267015 w 537463"/>
                <a:gd name="connsiteY239" fmla="*/ 920797 h 1176733"/>
                <a:gd name="connsiteX240" fmla="*/ 270158 w 537463"/>
                <a:gd name="connsiteY240" fmla="*/ 923464 h 1176733"/>
                <a:gd name="connsiteX241" fmla="*/ 268157 w 537463"/>
                <a:gd name="connsiteY241" fmla="*/ 917559 h 1176733"/>
                <a:gd name="connsiteX242" fmla="*/ 271206 w 537463"/>
                <a:gd name="connsiteY242" fmla="*/ 914130 h 1176733"/>
                <a:gd name="connsiteX243" fmla="*/ 271967 w 537463"/>
                <a:gd name="connsiteY243" fmla="*/ 917749 h 1176733"/>
                <a:gd name="connsiteX244" fmla="*/ 271301 w 537463"/>
                <a:gd name="connsiteY244" fmla="*/ 920988 h 1176733"/>
                <a:gd name="connsiteX245" fmla="*/ 272539 w 537463"/>
                <a:gd name="connsiteY245" fmla="*/ 918892 h 1176733"/>
                <a:gd name="connsiteX246" fmla="*/ 272825 w 537463"/>
                <a:gd name="connsiteY246" fmla="*/ 922131 h 1176733"/>
                <a:gd name="connsiteX247" fmla="*/ 272444 w 537463"/>
                <a:gd name="connsiteY247" fmla="*/ 918130 h 1176733"/>
                <a:gd name="connsiteX248" fmla="*/ 273873 w 537463"/>
                <a:gd name="connsiteY248" fmla="*/ 918416 h 1176733"/>
                <a:gd name="connsiteX249" fmla="*/ 275587 w 537463"/>
                <a:gd name="connsiteY249" fmla="*/ 905748 h 1176733"/>
                <a:gd name="connsiteX250" fmla="*/ 272063 w 537463"/>
                <a:gd name="connsiteY250" fmla="*/ 908796 h 1176733"/>
                <a:gd name="connsiteX251" fmla="*/ 271491 w 537463"/>
                <a:gd name="connsiteY251" fmla="*/ 908034 h 1176733"/>
                <a:gd name="connsiteX252" fmla="*/ 272634 w 537463"/>
                <a:gd name="connsiteY252" fmla="*/ 905176 h 1176733"/>
                <a:gd name="connsiteX253" fmla="*/ 275397 w 537463"/>
                <a:gd name="connsiteY253" fmla="*/ 903747 h 1176733"/>
                <a:gd name="connsiteX254" fmla="*/ 274730 w 537463"/>
                <a:gd name="connsiteY254" fmla="*/ 896127 h 1176733"/>
                <a:gd name="connsiteX255" fmla="*/ 275777 w 537463"/>
                <a:gd name="connsiteY255" fmla="*/ 896889 h 1176733"/>
                <a:gd name="connsiteX256" fmla="*/ 274444 w 537463"/>
                <a:gd name="connsiteY256" fmla="*/ 892508 h 1176733"/>
                <a:gd name="connsiteX257" fmla="*/ 274634 w 537463"/>
                <a:gd name="connsiteY257" fmla="*/ 889650 h 1176733"/>
                <a:gd name="connsiteX258" fmla="*/ 276540 w 537463"/>
                <a:gd name="connsiteY258" fmla="*/ 889936 h 1176733"/>
                <a:gd name="connsiteX259" fmla="*/ 274730 w 537463"/>
                <a:gd name="connsiteY259" fmla="*/ 885555 h 1176733"/>
                <a:gd name="connsiteX260" fmla="*/ 277016 w 537463"/>
                <a:gd name="connsiteY260" fmla="*/ 884221 h 1176733"/>
                <a:gd name="connsiteX261" fmla="*/ 274158 w 537463"/>
                <a:gd name="connsiteY261" fmla="*/ 884031 h 1176733"/>
                <a:gd name="connsiteX262" fmla="*/ 276635 w 537463"/>
                <a:gd name="connsiteY262" fmla="*/ 878982 h 1176733"/>
                <a:gd name="connsiteX263" fmla="*/ 275111 w 537463"/>
                <a:gd name="connsiteY263" fmla="*/ 877839 h 1176733"/>
                <a:gd name="connsiteX264" fmla="*/ 277016 w 537463"/>
                <a:gd name="connsiteY264" fmla="*/ 877744 h 1176733"/>
                <a:gd name="connsiteX265" fmla="*/ 276730 w 537463"/>
                <a:gd name="connsiteY265" fmla="*/ 874887 h 1176733"/>
                <a:gd name="connsiteX266" fmla="*/ 280445 w 537463"/>
                <a:gd name="connsiteY266" fmla="*/ 878697 h 1176733"/>
                <a:gd name="connsiteX267" fmla="*/ 279492 w 537463"/>
                <a:gd name="connsiteY267" fmla="*/ 879173 h 1176733"/>
                <a:gd name="connsiteX268" fmla="*/ 277492 w 537463"/>
                <a:gd name="connsiteY268" fmla="*/ 878506 h 1176733"/>
                <a:gd name="connsiteX269" fmla="*/ 277778 w 537463"/>
                <a:gd name="connsiteY269" fmla="*/ 881745 h 1176733"/>
                <a:gd name="connsiteX270" fmla="*/ 275492 w 537463"/>
                <a:gd name="connsiteY270" fmla="*/ 882697 h 1176733"/>
                <a:gd name="connsiteX271" fmla="*/ 278064 w 537463"/>
                <a:gd name="connsiteY271" fmla="*/ 884602 h 1176733"/>
                <a:gd name="connsiteX272" fmla="*/ 277778 w 537463"/>
                <a:gd name="connsiteY272" fmla="*/ 887079 h 1176733"/>
                <a:gd name="connsiteX273" fmla="*/ 276349 w 537463"/>
                <a:gd name="connsiteY273" fmla="*/ 887174 h 1176733"/>
                <a:gd name="connsiteX274" fmla="*/ 278064 w 537463"/>
                <a:gd name="connsiteY274" fmla="*/ 889936 h 1176733"/>
                <a:gd name="connsiteX275" fmla="*/ 274920 w 537463"/>
                <a:gd name="connsiteY275" fmla="*/ 892127 h 1176733"/>
                <a:gd name="connsiteX276" fmla="*/ 277873 w 537463"/>
                <a:gd name="connsiteY276" fmla="*/ 892794 h 1176733"/>
                <a:gd name="connsiteX277" fmla="*/ 277778 w 537463"/>
                <a:gd name="connsiteY277" fmla="*/ 897652 h 1176733"/>
                <a:gd name="connsiteX278" fmla="*/ 276730 w 537463"/>
                <a:gd name="connsiteY278" fmla="*/ 896508 h 1176733"/>
                <a:gd name="connsiteX279" fmla="*/ 276920 w 537463"/>
                <a:gd name="connsiteY279" fmla="*/ 898128 h 1176733"/>
                <a:gd name="connsiteX280" fmla="*/ 279302 w 537463"/>
                <a:gd name="connsiteY280" fmla="*/ 897937 h 1176733"/>
                <a:gd name="connsiteX281" fmla="*/ 278254 w 537463"/>
                <a:gd name="connsiteY281" fmla="*/ 886222 h 1176733"/>
                <a:gd name="connsiteX282" fmla="*/ 280635 w 537463"/>
                <a:gd name="connsiteY282" fmla="*/ 885650 h 1176733"/>
                <a:gd name="connsiteX283" fmla="*/ 279111 w 537463"/>
                <a:gd name="connsiteY283" fmla="*/ 884507 h 1176733"/>
                <a:gd name="connsiteX284" fmla="*/ 277968 w 537463"/>
                <a:gd name="connsiteY284" fmla="*/ 882983 h 1176733"/>
                <a:gd name="connsiteX285" fmla="*/ 278730 w 537463"/>
                <a:gd name="connsiteY285" fmla="*/ 880887 h 1176733"/>
                <a:gd name="connsiteX286" fmla="*/ 279111 w 537463"/>
                <a:gd name="connsiteY286" fmla="*/ 879649 h 1176733"/>
                <a:gd name="connsiteX287" fmla="*/ 281302 w 537463"/>
                <a:gd name="connsiteY287" fmla="*/ 882793 h 1176733"/>
                <a:gd name="connsiteX288" fmla="*/ 280254 w 537463"/>
                <a:gd name="connsiteY288" fmla="*/ 876792 h 1176733"/>
                <a:gd name="connsiteX289" fmla="*/ 281397 w 537463"/>
                <a:gd name="connsiteY289" fmla="*/ 873458 h 1176733"/>
                <a:gd name="connsiteX290" fmla="*/ 283398 w 537463"/>
                <a:gd name="connsiteY290" fmla="*/ 874506 h 1176733"/>
                <a:gd name="connsiteX291" fmla="*/ 280159 w 537463"/>
                <a:gd name="connsiteY291" fmla="*/ 869838 h 1176733"/>
                <a:gd name="connsiteX292" fmla="*/ 280731 w 537463"/>
                <a:gd name="connsiteY292" fmla="*/ 859647 h 1176733"/>
                <a:gd name="connsiteX293" fmla="*/ 280445 w 537463"/>
                <a:gd name="connsiteY293" fmla="*/ 856027 h 1176733"/>
                <a:gd name="connsiteX294" fmla="*/ 282445 w 537463"/>
                <a:gd name="connsiteY294" fmla="*/ 857551 h 1176733"/>
                <a:gd name="connsiteX295" fmla="*/ 280254 w 537463"/>
                <a:gd name="connsiteY295" fmla="*/ 854884 h 1176733"/>
                <a:gd name="connsiteX296" fmla="*/ 281492 w 537463"/>
                <a:gd name="connsiteY296" fmla="*/ 853170 h 1176733"/>
                <a:gd name="connsiteX297" fmla="*/ 280349 w 537463"/>
                <a:gd name="connsiteY297" fmla="*/ 851265 h 1176733"/>
                <a:gd name="connsiteX298" fmla="*/ 280921 w 537463"/>
                <a:gd name="connsiteY298" fmla="*/ 852408 h 1176733"/>
                <a:gd name="connsiteX299" fmla="*/ 282731 w 537463"/>
                <a:gd name="connsiteY299" fmla="*/ 851074 h 1176733"/>
                <a:gd name="connsiteX300" fmla="*/ 280826 w 537463"/>
                <a:gd name="connsiteY300" fmla="*/ 850788 h 1176733"/>
                <a:gd name="connsiteX301" fmla="*/ 285112 w 537463"/>
                <a:gd name="connsiteY301" fmla="*/ 845264 h 1176733"/>
                <a:gd name="connsiteX302" fmla="*/ 283016 w 537463"/>
                <a:gd name="connsiteY302" fmla="*/ 843359 h 1176733"/>
                <a:gd name="connsiteX303" fmla="*/ 282731 w 537463"/>
                <a:gd name="connsiteY303" fmla="*/ 845359 h 1176733"/>
                <a:gd name="connsiteX304" fmla="*/ 282540 w 537463"/>
                <a:gd name="connsiteY304" fmla="*/ 848598 h 1176733"/>
                <a:gd name="connsiteX305" fmla="*/ 281588 w 537463"/>
                <a:gd name="connsiteY305" fmla="*/ 848693 h 1176733"/>
                <a:gd name="connsiteX306" fmla="*/ 282064 w 537463"/>
                <a:gd name="connsiteY306" fmla="*/ 842978 h 1176733"/>
                <a:gd name="connsiteX307" fmla="*/ 281683 w 537463"/>
                <a:gd name="connsiteY307" fmla="*/ 844216 h 1176733"/>
                <a:gd name="connsiteX308" fmla="*/ 281111 w 537463"/>
                <a:gd name="connsiteY308" fmla="*/ 843454 h 1176733"/>
                <a:gd name="connsiteX309" fmla="*/ 282350 w 537463"/>
                <a:gd name="connsiteY309" fmla="*/ 841740 h 1176733"/>
                <a:gd name="connsiteX310" fmla="*/ 278635 w 537463"/>
                <a:gd name="connsiteY310" fmla="*/ 837930 h 1176733"/>
                <a:gd name="connsiteX311" fmla="*/ 278444 w 537463"/>
                <a:gd name="connsiteY311" fmla="*/ 835548 h 1176733"/>
                <a:gd name="connsiteX312" fmla="*/ 279397 w 537463"/>
                <a:gd name="connsiteY312" fmla="*/ 835072 h 1176733"/>
                <a:gd name="connsiteX313" fmla="*/ 281873 w 537463"/>
                <a:gd name="connsiteY313" fmla="*/ 835739 h 1176733"/>
                <a:gd name="connsiteX314" fmla="*/ 280254 w 537463"/>
                <a:gd name="connsiteY314" fmla="*/ 833453 h 1176733"/>
                <a:gd name="connsiteX315" fmla="*/ 279397 w 537463"/>
                <a:gd name="connsiteY315" fmla="*/ 834310 h 1176733"/>
                <a:gd name="connsiteX316" fmla="*/ 280064 w 537463"/>
                <a:gd name="connsiteY316" fmla="*/ 831072 h 1176733"/>
                <a:gd name="connsiteX317" fmla="*/ 279111 w 537463"/>
                <a:gd name="connsiteY317" fmla="*/ 831548 h 1176733"/>
                <a:gd name="connsiteX318" fmla="*/ 279587 w 537463"/>
                <a:gd name="connsiteY318" fmla="*/ 826214 h 1176733"/>
                <a:gd name="connsiteX319" fmla="*/ 281778 w 537463"/>
                <a:gd name="connsiteY319" fmla="*/ 829357 h 1176733"/>
                <a:gd name="connsiteX320" fmla="*/ 282921 w 537463"/>
                <a:gd name="connsiteY320" fmla="*/ 826023 h 1176733"/>
                <a:gd name="connsiteX321" fmla="*/ 280064 w 537463"/>
                <a:gd name="connsiteY321" fmla="*/ 825833 h 1176733"/>
                <a:gd name="connsiteX322" fmla="*/ 281778 w 537463"/>
                <a:gd name="connsiteY322" fmla="*/ 823261 h 1176733"/>
                <a:gd name="connsiteX323" fmla="*/ 278921 w 537463"/>
                <a:gd name="connsiteY323" fmla="*/ 823071 h 1176733"/>
                <a:gd name="connsiteX324" fmla="*/ 278064 w 537463"/>
                <a:gd name="connsiteY324" fmla="*/ 823928 h 1176733"/>
                <a:gd name="connsiteX325" fmla="*/ 278254 w 537463"/>
                <a:gd name="connsiteY325" fmla="*/ 825928 h 1176733"/>
                <a:gd name="connsiteX326" fmla="*/ 276635 w 537463"/>
                <a:gd name="connsiteY326" fmla="*/ 824023 h 1176733"/>
                <a:gd name="connsiteX327" fmla="*/ 276254 w 537463"/>
                <a:gd name="connsiteY327" fmla="*/ 825261 h 1176733"/>
                <a:gd name="connsiteX328" fmla="*/ 276063 w 537463"/>
                <a:gd name="connsiteY328" fmla="*/ 822880 h 1176733"/>
                <a:gd name="connsiteX329" fmla="*/ 274158 w 537463"/>
                <a:gd name="connsiteY329" fmla="*/ 822975 h 1176733"/>
                <a:gd name="connsiteX330" fmla="*/ 274444 w 537463"/>
                <a:gd name="connsiteY330" fmla="*/ 815641 h 1176733"/>
                <a:gd name="connsiteX331" fmla="*/ 277206 w 537463"/>
                <a:gd name="connsiteY331" fmla="*/ 814689 h 1176733"/>
                <a:gd name="connsiteX332" fmla="*/ 278064 w 537463"/>
                <a:gd name="connsiteY332" fmla="*/ 818689 h 1176733"/>
                <a:gd name="connsiteX333" fmla="*/ 278444 w 537463"/>
                <a:gd name="connsiteY333" fmla="*/ 811831 h 1176733"/>
                <a:gd name="connsiteX334" fmla="*/ 277873 w 537463"/>
                <a:gd name="connsiteY334" fmla="*/ 816689 h 1176733"/>
                <a:gd name="connsiteX335" fmla="*/ 283683 w 537463"/>
                <a:gd name="connsiteY335" fmla="*/ 817546 h 1176733"/>
                <a:gd name="connsiteX336" fmla="*/ 282064 w 537463"/>
                <a:gd name="connsiteY336" fmla="*/ 815260 h 1176733"/>
                <a:gd name="connsiteX337" fmla="*/ 282635 w 537463"/>
                <a:gd name="connsiteY337" fmla="*/ 816879 h 1176733"/>
                <a:gd name="connsiteX338" fmla="*/ 280064 w 537463"/>
                <a:gd name="connsiteY338" fmla="*/ 814974 h 1176733"/>
                <a:gd name="connsiteX339" fmla="*/ 280731 w 537463"/>
                <a:gd name="connsiteY339" fmla="*/ 811736 h 1176733"/>
                <a:gd name="connsiteX340" fmla="*/ 282540 w 537463"/>
                <a:gd name="connsiteY340" fmla="*/ 810402 h 1176733"/>
                <a:gd name="connsiteX341" fmla="*/ 282731 w 537463"/>
                <a:gd name="connsiteY341" fmla="*/ 812403 h 1176733"/>
                <a:gd name="connsiteX342" fmla="*/ 282445 w 537463"/>
                <a:gd name="connsiteY342" fmla="*/ 809545 h 1176733"/>
                <a:gd name="connsiteX343" fmla="*/ 284350 w 537463"/>
                <a:gd name="connsiteY343" fmla="*/ 809831 h 1176733"/>
                <a:gd name="connsiteX344" fmla="*/ 283302 w 537463"/>
                <a:gd name="connsiteY344" fmla="*/ 808307 h 1176733"/>
                <a:gd name="connsiteX345" fmla="*/ 279778 w 537463"/>
                <a:gd name="connsiteY345" fmla="*/ 806116 h 1176733"/>
                <a:gd name="connsiteX346" fmla="*/ 282159 w 537463"/>
                <a:gd name="connsiteY346" fmla="*/ 805545 h 1176733"/>
                <a:gd name="connsiteX347" fmla="*/ 281588 w 537463"/>
                <a:gd name="connsiteY347" fmla="*/ 803925 h 1176733"/>
                <a:gd name="connsiteX348" fmla="*/ 284350 w 537463"/>
                <a:gd name="connsiteY348" fmla="*/ 802116 h 1176733"/>
                <a:gd name="connsiteX349" fmla="*/ 282731 w 537463"/>
                <a:gd name="connsiteY349" fmla="*/ 799830 h 1176733"/>
                <a:gd name="connsiteX350" fmla="*/ 281873 w 537463"/>
                <a:gd name="connsiteY350" fmla="*/ 801449 h 1176733"/>
                <a:gd name="connsiteX351" fmla="*/ 281207 w 537463"/>
                <a:gd name="connsiteY351" fmla="*/ 799068 h 1176733"/>
                <a:gd name="connsiteX352" fmla="*/ 283969 w 537463"/>
                <a:gd name="connsiteY352" fmla="*/ 798115 h 1176733"/>
                <a:gd name="connsiteX353" fmla="*/ 282445 w 537463"/>
                <a:gd name="connsiteY353" fmla="*/ 796972 h 1176733"/>
                <a:gd name="connsiteX354" fmla="*/ 279207 w 537463"/>
                <a:gd name="connsiteY354" fmla="*/ 798401 h 1176733"/>
                <a:gd name="connsiteX355" fmla="*/ 279207 w 537463"/>
                <a:gd name="connsiteY355" fmla="*/ 797734 h 1176733"/>
                <a:gd name="connsiteX356" fmla="*/ 280349 w 537463"/>
                <a:gd name="connsiteY356" fmla="*/ 795543 h 1176733"/>
                <a:gd name="connsiteX357" fmla="*/ 281492 w 537463"/>
                <a:gd name="connsiteY357" fmla="*/ 797067 h 1176733"/>
                <a:gd name="connsiteX358" fmla="*/ 281683 w 537463"/>
                <a:gd name="connsiteY358" fmla="*/ 793448 h 1176733"/>
                <a:gd name="connsiteX359" fmla="*/ 282540 w 537463"/>
                <a:gd name="connsiteY359" fmla="*/ 792400 h 1176733"/>
                <a:gd name="connsiteX360" fmla="*/ 284540 w 537463"/>
                <a:gd name="connsiteY360" fmla="*/ 793638 h 1176733"/>
                <a:gd name="connsiteX361" fmla="*/ 286445 w 537463"/>
                <a:gd name="connsiteY361" fmla="*/ 793162 h 1176733"/>
                <a:gd name="connsiteX362" fmla="*/ 284445 w 537463"/>
                <a:gd name="connsiteY362" fmla="*/ 792114 h 1176733"/>
                <a:gd name="connsiteX363" fmla="*/ 287684 w 537463"/>
                <a:gd name="connsiteY363" fmla="*/ 790305 h 1176733"/>
                <a:gd name="connsiteX364" fmla="*/ 286636 w 537463"/>
                <a:gd name="connsiteY364" fmla="*/ 788114 h 1176733"/>
                <a:gd name="connsiteX365" fmla="*/ 287112 w 537463"/>
                <a:gd name="connsiteY365" fmla="*/ 787638 h 1176733"/>
                <a:gd name="connsiteX366" fmla="*/ 287493 w 537463"/>
                <a:gd name="connsiteY366" fmla="*/ 787066 h 1176733"/>
                <a:gd name="connsiteX367" fmla="*/ 290256 w 537463"/>
                <a:gd name="connsiteY367" fmla="*/ 791829 h 1176733"/>
                <a:gd name="connsiteX368" fmla="*/ 288922 w 537463"/>
                <a:gd name="connsiteY368" fmla="*/ 793162 h 1176733"/>
                <a:gd name="connsiteX369" fmla="*/ 290827 w 537463"/>
                <a:gd name="connsiteY369" fmla="*/ 793448 h 1176733"/>
                <a:gd name="connsiteX370" fmla="*/ 291113 w 537463"/>
                <a:gd name="connsiteY370" fmla="*/ 791448 h 1176733"/>
                <a:gd name="connsiteX371" fmla="*/ 289779 w 537463"/>
                <a:gd name="connsiteY371" fmla="*/ 787066 h 1176733"/>
                <a:gd name="connsiteX372" fmla="*/ 291684 w 537463"/>
                <a:gd name="connsiteY372" fmla="*/ 787352 h 1176733"/>
                <a:gd name="connsiteX373" fmla="*/ 291875 w 537463"/>
                <a:gd name="connsiteY373" fmla="*/ 788971 h 1176733"/>
                <a:gd name="connsiteX374" fmla="*/ 292065 w 537463"/>
                <a:gd name="connsiteY374" fmla="*/ 786114 h 1176733"/>
                <a:gd name="connsiteX375" fmla="*/ 291017 w 537463"/>
                <a:gd name="connsiteY375" fmla="*/ 784971 h 1176733"/>
                <a:gd name="connsiteX376" fmla="*/ 288541 w 537463"/>
                <a:gd name="connsiteY376" fmla="*/ 784304 h 1176733"/>
                <a:gd name="connsiteX377" fmla="*/ 290922 w 537463"/>
                <a:gd name="connsiteY377" fmla="*/ 783732 h 1176733"/>
                <a:gd name="connsiteX378" fmla="*/ 288160 w 537463"/>
                <a:gd name="connsiteY378" fmla="*/ 782589 h 1176733"/>
                <a:gd name="connsiteX379" fmla="*/ 288160 w 537463"/>
                <a:gd name="connsiteY379" fmla="*/ 782304 h 1176733"/>
                <a:gd name="connsiteX380" fmla="*/ 288446 w 537463"/>
                <a:gd name="connsiteY380" fmla="*/ 780303 h 1176733"/>
                <a:gd name="connsiteX381" fmla="*/ 290160 w 537463"/>
                <a:gd name="connsiteY381" fmla="*/ 780113 h 1176733"/>
                <a:gd name="connsiteX382" fmla="*/ 288541 w 537463"/>
                <a:gd name="connsiteY382" fmla="*/ 779637 h 1176733"/>
                <a:gd name="connsiteX383" fmla="*/ 288922 w 537463"/>
                <a:gd name="connsiteY383" fmla="*/ 776970 h 1176733"/>
                <a:gd name="connsiteX384" fmla="*/ 288922 w 537463"/>
                <a:gd name="connsiteY384" fmla="*/ 776970 h 1176733"/>
                <a:gd name="connsiteX385" fmla="*/ 290351 w 537463"/>
                <a:gd name="connsiteY385" fmla="*/ 777255 h 1176733"/>
                <a:gd name="connsiteX386" fmla="*/ 290922 w 537463"/>
                <a:gd name="connsiteY386" fmla="*/ 778017 h 1176733"/>
                <a:gd name="connsiteX387" fmla="*/ 290541 w 537463"/>
                <a:gd name="connsiteY387" fmla="*/ 779637 h 1176733"/>
                <a:gd name="connsiteX388" fmla="*/ 293399 w 537463"/>
                <a:gd name="connsiteY388" fmla="*/ 779446 h 1176733"/>
                <a:gd name="connsiteX389" fmla="*/ 290732 w 537463"/>
                <a:gd name="connsiteY389" fmla="*/ 776017 h 1176733"/>
                <a:gd name="connsiteX390" fmla="*/ 293303 w 537463"/>
                <a:gd name="connsiteY390" fmla="*/ 773064 h 1176733"/>
                <a:gd name="connsiteX391" fmla="*/ 291970 w 537463"/>
                <a:gd name="connsiteY391" fmla="*/ 774779 h 1176733"/>
                <a:gd name="connsiteX392" fmla="*/ 294732 w 537463"/>
                <a:gd name="connsiteY392" fmla="*/ 779065 h 1176733"/>
                <a:gd name="connsiteX393" fmla="*/ 296637 w 537463"/>
                <a:gd name="connsiteY393" fmla="*/ 778589 h 1176733"/>
                <a:gd name="connsiteX394" fmla="*/ 296447 w 537463"/>
                <a:gd name="connsiteY394" fmla="*/ 781446 h 1176733"/>
                <a:gd name="connsiteX395" fmla="*/ 292923 w 537463"/>
                <a:gd name="connsiteY395" fmla="*/ 785352 h 1176733"/>
                <a:gd name="connsiteX396" fmla="*/ 295018 w 537463"/>
                <a:gd name="connsiteY396" fmla="*/ 787257 h 1176733"/>
                <a:gd name="connsiteX397" fmla="*/ 293780 w 537463"/>
                <a:gd name="connsiteY397" fmla="*/ 789352 h 1176733"/>
                <a:gd name="connsiteX398" fmla="*/ 291494 w 537463"/>
                <a:gd name="connsiteY398" fmla="*/ 790305 h 1176733"/>
                <a:gd name="connsiteX399" fmla="*/ 292065 w 537463"/>
                <a:gd name="connsiteY399" fmla="*/ 791924 h 1176733"/>
                <a:gd name="connsiteX400" fmla="*/ 292923 w 537463"/>
                <a:gd name="connsiteY400" fmla="*/ 790686 h 1176733"/>
                <a:gd name="connsiteX401" fmla="*/ 294065 w 537463"/>
                <a:gd name="connsiteY401" fmla="*/ 793067 h 1176733"/>
                <a:gd name="connsiteX402" fmla="*/ 296828 w 537463"/>
                <a:gd name="connsiteY402" fmla="*/ 791638 h 1176733"/>
                <a:gd name="connsiteX403" fmla="*/ 296066 w 537463"/>
                <a:gd name="connsiteY403" fmla="*/ 793734 h 1176733"/>
                <a:gd name="connsiteX404" fmla="*/ 294256 w 537463"/>
                <a:gd name="connsiteY404" fmla="*/ 794686 h 1176733"/>
                <a:gd name="connsiteX405" fmla="*/ 294637 w 537463"/>
                <a:gd name="connsiteY405" fmla="*/ 798687 h 1176733"/>
                <a:gd name="connsiteX406" fmla="*/ 295304 w 537463"/>
                <a:gd name="connsiteY406" fmla="*/ 794972 h 1176733"/>
                <a:gd name="connsiteX407" fmla="*/ 301114 w 537463"/>
                <a:gd name="connsiteY407" fmla="*/ 790590 h 1176733"/>
                <a:gd name="connsiteX408" fmla="*/ 300447 w 537463"/>
                <a:gd name="connsiteY408" fmla="*/ 788209 h 1176733"/>
                <a:gd name="connsiteX409" fmla="*/ 298066 w 537463"/>
                <a:gd name="connsiteY409" fmla="*/ 788400 h 1176733"/>
                <a:gd name="connsiteX410" fmla="*/ 299209 w 537463"/>
                <a:gd name="connsiteY410" fmla="*/ 790781 h 1176733"/>
                <a:gd name="connsiteX411" fmla="*/ 297971 w 537463"/>
                <a:gd name="connsiteY411" fmla="*/ 792495 h 1176733"/>
                <a:gd name="connsiteX412" fmla="*/ 296732 w 537463"/>
                <a:gd name="connsiteY412" fmla="*/ 789352 h 1176733"/>
                <a:gd name="connsiteX413" fmla="*/ 298447 w 537463"/>
                <a:gd name="connsiteY413" fmla="*/ 787257 h 1176733"/>
                <a:gd name="connsiteX414" fmla="*/ 294161 w 537463"/>
                <a:gd name="connsiteY414" fmla="*/ 792400 h 1176733"/>
                <a:gd name="connsiteX415" fmla="*/ 298352 w 537463"/>
                <a:gd name="connsiteY415" fmla="*/ 785256 h 1176733"/>
                <a:gd name="connsiteX416" fmla="*/ 297399 w 537463"/>
                <a:gd name="connsiteY416" fmla="*/ 784875 h 1176733"/>
                <a:gd name="connsiteX417" fmla="*/ 297304 w 537463"/>
                <a:gd name="connsiteY417" fmla="*/ 784113 h 1176733"/>
                <a:gd name="connsiteX418" fmla="*/ 295970 w 537463"/>
                <a:gd name="connsiteY418" fmla="*/ 785447 h 1176733"/>
                <a:gd name="connsiteX419" fmla="*/ 297590 w 537463"/>
                <a:gd name="connsiteY419" fmla="*/ 782113 h 1176733"/>
                <a:gd name="connsiteX420" fmla="*/ 298637 w 537463"/>
                <a:gd name="connsiteY420" fmla="*/ 783351 h 1176733"/>
                <a:gd name="connsiteX421" fmla="*/ 298637 w 537463"/>
                <a:gd name="connsiteY421" fmla="*/ 784780 h 1176733"/>
                <a:gd name="connsiteX422" fmla="*/ 301685 w 537463"/>
                <a:gd name="connsiteY422" fmla="*/ 788209 h 1176733"/>
                <a:gd name="connsiteX423" fmla="*/ 302162 w 537463"/>
                <a:gd name="connsiteY423" fmla="*/ 790686 h 1176733"/>
                <a:gd name="connsiteX424" fmla="*/ 303590 w 537463"/>
                <a:gd name="connsiteY424" fmla="*/ 790971 h 1176733"/>
                <a:gd name="connsiteX425" fmla="*/ 304257 w 537463"/>
                <a:gd name="connsiteY425" fmla="*/ 789924 h 1176733"/>
                <a:gd name="connsiteX426" fmla="*/ 304638 w 537463"/>
                <a:gd name="connsiteY426" fmla="*/ 790114 h 1176733"/>
                <a:gd name="connsiteX427" fmla="*/ 305115 w 537463"/>
                <a:gd name="connsiteY427" fmla="*/ 789924 h 1176733"/>
                <a:gd name="connsiteX428" fmla="*/ 299399 w 537463"/>
                <a:gd name="connsiteY428" fmla="*/ 793257 h 1176733"/>
                <a:gd name="connsiteX429" fmla="*/ 301781 w 537463"/>
                <a:gd name="connsiteY429" fmla="*/ 793543 h 1176733"/>
                <a:gd name="connsiteX430" fmla="*/ 302924 w 537463"/>
                <a:gd name="connsiteY430" fmla="*/ 795924 h 1176733"/>
                <a:gd name="connsiteX431" fmla="*/ 302448 w 537463"/>
                <a:gd name="connsiteY431" fmla="*/ 798972 h 1176733"/>
                <a:gd name="connsiteX432" fmla="*/ 300638 w 537463"/>
                <a:gd name="connsiteY432" fmla="*/ 798687 h 1176733"/>
                <a:gd name="connsiteX433" fmla="*/ 296828 w 537463"/>
                <a:gd name="connsiteY433" fmla="*/ 801925 h 1176733"/>
                <a:gd name="connsiteX434" fmla="*/ 298161 w 537463"/>
                <a:gd name="connsiteY434" fmla="*/ 804878 h 1176733"/>
                <a:gd name="connsiteX435" fmla="*/ 301495 w 537463"/>
                <a:gd name="connsiteY435" fmla="*/ 803735 h 1176733"/>
                <a:gd name="connsiteX436" fmla="*/ 303305 w 537463"/>
                <a:gd name="connsiteY436" fmla="*/ 805164 h 1176733"/>
                <a:gd name="connsiteX437" fmla="*/ 304733 w 537463"/>
                <a:gd name="connsiteY437" fmla="*/ 804687 h 1176733"/>
                <a:gd name="connsiteX438" fmla="*/ 303686 w 537463"/>
                <a:gd name="connsiteY438" fmla="*/ 801925 h 1176733"/>
                <a:gd name="connsiteX439" fmla="*/ 304257 w 537463"/>
                <a:gd name="connsiteY439" fmla="*/ 801068 h 1176733"/>
                <a:gd name="connsiteX440" fmla="*/ 305781 w 537463"/>
                <a:gd name="connsiteY440" fmla="*/ 800211 h 1176733"/>
                <a:gd name="connsiteX441" fmla="*/ 306162 w 537463"/>
                <a:gd name="connsiteY441" fmla="*/ 798591 h 1176733"/>
                <a:gd name="connsiteX442" fmla="*/ 303781 w 537463"/>
                <a:gd name="connsiteY442" fmla="*/ 799163 h 1176733"/>
                <a:gd name="connsiteX443" fmla="*/ 303209 w 537463"/>
                <a:gd name="connsiteY443" fmla="*/ 798401 h 1176733"/>
                <a:gd name="connsiteX444" fmla="*/ 305400 w 537463"/>
                <a:gd name="connsiteY444" fmla="*/ 796591 h 1176733"/>
                <a:gd name="connsiteX445" fmla="*/ 303972 w 537463"/>
                <a:gd name="connsiteY445" fmla="*/ 796686 h 1176733"/>
                <a:gd name="connsiteX446" fmla="*/ 305210 w 537463"/>
                <a:gd name="connsiteY446" fmla="*/ 794591 h 1176733"/>
                <a:gd name="connsiteX447" fmla="*/ 306067 w 537463"/>
                <a:gd name="connsiteY447" fmla="*/ 792876 h 1176733"/>
                <a:gd name="connsiteX448" fmla="*/ 305495 w 537463"/>
                <a:gd name="connsiteY448" fmla="*/ 789828 h 1176733"/>
                <a:gd name="connsiteX449" fmla="*/ 306067 w 537463"/>
                <a:gd name="connsiteY449" fmla="*/ 789352 h 1176733"/>
                <a:gd name="connsiteX450" fmla="*/ 307400 w 537463"/>
                <a:gd name="connsiteY450" fmla="*/ 779446 h 1176733"/>
                <a:gd name="connsiteX451" fmla="*/ 308734 w 537463"/>
                <a:gd name="connsiteY451" fmla="*/ 779446 h 1176733"/>
                <a:gd name="connsiteX452" fmla="*/ 307591 w 537463"/>
                <a:gd name="connsiteY452" fmla="*/ 778494 h 1176733"/>
                <a:gd name="connsiteX453" fmla="*/ 309115 w 537463"/>
                <a:gd name="connsiteY453" fmla="*/ 775541 h 1176733"/>
                <a:gd name="connsiteX454" fmla="*/ 309401 w 537463"/>
                <a:gd name="connsiteY454" fmla="*/ 775827 h 1176733"/>
                <a:gd name="connsiteX455" fmla="*/ 310925 w 537463"/>
                <a:gd name="connsiteY455" fmla="*/ 772779 h 1176733"/>
                <a:gd name="connsiteX456" fmla="*/ 312068 w 537463"/>
                <a:gd name="connsiteY456" fmla="*/ 770588 h 1176733"/>
                <a:gd name="connsiteX457" fmla="*/ 312068 w 537463"/>
                <a:gd name="connsiteY457" fmla="*/ 778494 h 1176733"/>
                <a:gd name="connsiteX458" fmla="*/ 315592 w 537463"/>
                <a:gd name="connsiteY458" fmla="*/ 780303 h 1176733"/>
                <a:gd name="connsiteX459" fmla="*/ 311782 w 537463"/>
                <a:gd name="connsiteY459" fmla="*/ 780589 h 1176733"/>
                <a:gd name="connsiteX460" fmla="*/ 313877 w 537463"/>
                <a:gd name="connsiteY460" fmla="*/ 782494 h 1176733"/>
                <a:gd name="connsiteX461" fmla="*/ 315211 w 537463"/>
                <a:gd name="connsiteY461" fmla="*/ 781161 h 1176733"/>
                <a:gd name="connsiteX462" fmla="*/ 316830 w 537463"/>
                <a:gd name="connsiteY462" fmla="*/ 783447 h 1176733"/>
                <a:gd name="connsiteX463" fmla="*/ 314449 w 537463"/>
                <a:gd name="connsiteY463" fmla="*/ 783637 h 1176733"/>
                <a:gd name="connsiteX464" fmla="*/ 314735 w 537463"/>
                <a:gd name="connsiteY464" fmla="*/ 786495 h 1176733"/>
                <a:gd name="connsiteX465" fmla="*/ 317116 w 537463"/>
                <a:gd name="connsiteY465" fmla="*/ 786780 h 1176733"/>
                <a:gd name="connsiteX466" fmla="*/ 315020 w 537463"/>
                <a:gd name="connsiteY466" fmla="*/ 789733 h 1176733"/>
                <a:gd name="connsiteX467" fmla="*/ 316640 w 537463"/>
                <a:gd name="connsiteY467" fmla="*/ 797734 h 1176733"/>
                <a:gd name="connsiteX468" fmla="*/ 314830 w 537463"/>
                <a:gd name="connsiteY468" fmla="*/ 799068 h 1176733"/>
                <a:gd name="connsiteX469" fmla="*/ 317592 w 537463"/>
                <a:gd name="connsiteY469" fmla="*/ 797639 h 1176733"/>
                <a:gd name="connsiteX470" fmla="*/ 317402 w 537463"/>
                <a:gd name="connsiteY470" fmla="*/ 800877 h 1176733"/>
                <a:gd name="connsiteX471" fmla="*/ 315782 w 537463"/>
                <a:gd name="connsiteY471" fmla="*/ 803830 h 1176733"/>
                <a:gd name="connsiteX472" fmla="*/ 318164 w 537463"/>
                <a:gd name="connsiteY472" fmla="*/ 804116 h 1176733"/>
                <a:gd name="connsiteX473" fmla="*/ 318259 w 537463"/>
                <a:gd name="connsiteY473" fmla="*/ 804878 h 1176733"/>
                <a:gd name="connsiteX474" fmla="*/ 314354 w 537463"/>
                <a:gd name="connsiteY474" fmla="*/ 804306 h 1176733"/>
                <a:gd name="connsiteX475" fmla="*/ 315973 w 537463"/>
                <a:gd name="connsiteY475" fmla="*/ 805830 h 1176733"/>
                <a:gd name="connsiteX476" fmla="*/ 318354 w 537463"/>
                <a:gd name="connsiteY476" fmla="*/ 805259 h 1176733"/>
                <a:gd name="connsiteX477" fmla="*/ 317878 w 537463"/>
                <a:gd name="connsiteY477" fmla="*/ 810974 h 1176733"/>
                <a:gd name="connsiteX478" fmla="*/ 319497 w 537463"/>
                <a:gd name="connsiteY478" fmla="*/ 813260 h 1176733"/>
                <a:gd name="connsiteX479" fmla="*/ 317687 w 537463"/>
                <a:gd name="connsiteY479" fmla="*/ 814593 h 1176733"/>
                <a:gd name="connsiteX480" fmla="*/ 319592 w 537463"/>
                <a:gd name="connsiteY480" fmla="*/ 814879 h 1176733"/>
                <a:gd name="connsiteX481" fmla="*/ 320450 w 537463"/>
                <a:gd name="connsiteY481" fmla="*/ 814022 h 1176733"/>
                <a:gd name="connsiteX482" fmla="*/ 321593 w 537463"/>
                <a:gd name="connsiteY482" fmla="*/ 821261 h 1176733"/>
                <a:gd name="connsiteX483" fmla="*/ 320831 w 537463"/>
                <a:gd name="connsiteY483" fmla="*/ 823737 h 1176733"/>
                <a:gd name="connsiteX484" fmla="*/ 319592 w 537463"/>
                <a:gd name="connsiteY484" fmla="*/ 826214 h 1176733"/>
                <a:gd name="connsiteX485" fmla="*/ 320354 w 537463"/>
                <a:gd name="connsiteY485" fmla="*/ 823737 h 1176733"/>
                <a:gd name="connsiteX486" fmla="*/ 317402 w 537463"/>
                <a:gd name="connsiteY486" fmla="*/ 822690 h 1176733"/>
                <a:gd name="connsiteX487" fmla="*/ 316544 w 537463"/>
                <a:gd name="connsiteY487" fmla="*/ 823928 h 1176733"/>
                <a:gd name="connsiteX488" fmla="*/ 319402 w 537463"/>
                <a:gd name="connsiteY488" fmla="*/ 824118 h 1176733"/>
                <a:gd name="connsiteX489" fmla="*/ 318164 w 537463"/>
                <a:gd name="connsiteY489" fmla="*/ 825833 h 1176733"/>
                <a:gd name="connsiteX490" fmla="*/ 316640 w 537463"/>
                <a:gd name="connsiteY490" fmla="*/ 825071 h 1176733"/>
                <a:gd name="connsiteX491" fmla="*/ 316449 w 537463"/>
                <a:gd name="connsiteY491" fmla="*/ 828309 h 1176733"/>
                <a:gd name="connsiteX492" fmla="*/ 317211 w 537463"/>
                <a:gd name="connsiteY492" fmla="*/ 826214 h 1176733"/>
                <a:gd name="connsiteX493" fmla="*/ 318164 w 537463"/>
                <a:gd name="connsiteY493" fmla="*/ 826595 h 1176733"/>
                <a:gd name="connsiteX494" fmla="*/ 320259 w 537463"/>
                <a:gd name="connsiteY494" fmla="*/ 828881 h 1176733"/>
                <a:gd name="connsiteX495" fmla="*/ 318831 w 537463"/>
                <a:gd name="connsiteY495" fmla="*/ 828976 h 1176733"/>
                <a:gd name="connsiteX496" fmla="*/ 320831 w 537463"/>
                <a:gd name="connsiteY496" fmla="*/ 830024 h 1176733"/>
                <a:gd name="connsiteX497" fmla="*/ 319021 w 537463"/>
                <a:gd name="connsiteY497" fmla="*/ 831357 h 1176733"/>
                <a:gd name="connsiteX498" fmla="*/ 321212 w 537463"/>
                <a:gd name="connsiteY498" fmla="*/ 834024 h 1176733"/>
                <a:gd name="connsiteX499" fmla="*/ 320450 w 537463"/>
                <a:gd name="connsiteY499" fmla="*/ 836120 h 1176733"/>
                <a:gd name="connsiteX500" fmla="*/ 318545 w 537463"/>
                <a:gd name="connsiteY500" fmla="*/ 835834 h 1176733"/>
                <a:gd name="connsiteX501" fmla="*/ 318068 w 537463"/>
                <a:gd name="connsiteY501" fmla="*/ 841168 h 1176733"/>
                <a:gd name="connsiteX502" fmla="*/ 319973 w 537463"/>
                <a:gd name="connsiteY502" fmla="*/ 841073 h 1176733"/>
                <a:gd name="connsiteX503" fmla="*/ 320069 w 537463"/>
                <a:gd name="connsiteY503" fmla="*/ 842692 h 1176733"/>
                <a:gd name="connsiteX504" fmla="*/ 318164 w 537463"/>
                <a:gd name="connsiteY504" fmla="*/ 843168 h 1176733"/>
                <a:gd name="connsiteX505" fmla="*/ 317592 w 537463"/>
                <a:gd name="connsiteY505" fmla="*/ 847264 h 1176733"/>
                <a:gd name="connsiteX506" fmla="*/ 316925 w 537463"/>
                <a:gd name="connsiteY506" fmla="*/ 845264 h 1176733"/>
                <a:gd name="connsiteX507" fmla="*/ 317307 w 537463"/>
                <a:gd name="connsiteY507" fmla="*/ 849264 h 1176733"/>
                <a:gd name="connsiteX508" fmla="*/ 319211 w 537463"/>
                <a:gd name="connsiteY508" fmla="*/ 849169 h 1176733"/>
                <a:gd name="connsiteX509" fmla="*/ 318068 w 537463"/>
                <a:gd name="connsiteY509" fmla="*/ 852503 h 1176733"/>
                <a:gd name="connsiteX510" fmla="*/ 314544 w 537463"/>
                <a:gd name="connsiteY510" fmla="*/ 850312 h 1176733"/>
                <a:gd name="connsiteX511" fmla="*/ 314354 w 537463"/>
                <a:gd name="connsiteY511" fmla="*/ 853551 h 1176733"/>
                <a:gd name="connsiteX512" fmla="*/ 316259 w 537463"/>
                <a:gd name="connsiteY512" fmla="*/ 853836 h 1176733"/>
                <a:gd name="connsiteX513" fmla="*/ 317307 w 537463"/>
                <a:gd name="connsiteY513" fmla="*/ 860694 h 1176733"/>
                <a:gd name="connsiteX514" fmla="*/ 319021 w 537463"/>
                <a:gd name="connsiteY514" fmla="*/ 858599 h 1176733"/>
                <a:gd name="connsiteX515" fmla="*/ 318735 w 537463"/>
                <a:gd name="connsiteY515" fmla="*/ 866695 h 1176733"/>
                <a:gd name="connsiteX516" fmla="*/ 319973 w 537463"/>
                <a:gd name="connsiteY516" fmla="*/ 864600 h 1176733"/>
                <a:gd name="connsiteX517" fmla="*/ 319592 w 537463"/>
                <a:gd name="connsiteY517" fmla="*/ 871077 h 1176733"/>
                <a:gd name="connsiteX518" fmla="*/ 320640 w 537463"/>
                <a:gd name="connsiteY518" fmla="*/ 871839 h 1176733"/>
                <a:gd name="connsiteX519" fmla="*/ 316735 w 537463"/>
                <a:gd name="connsiteY519" fmla="*/ 876506 h 1176733"/>
                <a:gd name="connsiteX520" fmla="*/ 320735 w 537463"/>
                <a:gd name="connsiteY520" fmla="*/ 873458 h 1176733"/>
                <a:gd name="connsiteX521" fmla="*/ 321116 w 537463"/>
                <a:gd name="connsiteY521" fmla="*/ 877839 h 1176733"/>
                <a:gd name="connsiteX522" fmla="*/ 322450 w 537463"/>
                <a:gd name="connsiteY522" fmla="*/ 876125 h 1176733"/>
                <a:gd name="connsiteX523" fmla="*/ 322545 w 537463"/>
                <a:gd name="connsiteY523" fmla="*/ 866790 h 1176733"/>
                <a:gd name="connsiteX524" fmla="*/ 324165 w 537463"/>
                <a:gd name="connsiteY524" fmla="*/ 869076 h 1176733"/>
                <a:gd name="connsiteX525" fmla="*/ 323022 w 537463"/>
                <a:gd name="connsiteY525" fmla="*/ 872791 h 1176733"/>
                <a:gd name="connsiteX526" fmla="*/ 323974 w 537463"/>
                <a:gd name="connsiteY526" fmla="*/ 872315 h 1176733"/>
                <a:gd name="connsiteX527" fmla="*/ 324260 w 537463"/>
                <a:gd name="connsiteY527" fmla="*/ 875553 h 1176733"/>
                <a:gd name="connsiteX528" fmla="*/ 325117 w 537463"/>
                <a:gd name="connsiteY528" fmla="*/ 874315 h 1176733"/>
                <a:gd name="connsiteX529" fmla="*/ 326736 w 537463"/>
                <a:gd name="connsiteY529" fmla="*/ 881935 h 1176733"/>
                <a:gd name="connsiteX530" fmla="*/ 324450 w 537463"/>
                <a:gd name="connsiteY530" fmla="*/ 888507 h 1176733"/>
                <a:gd name="connsiteX531" fmla="*/ 323688 w 537463"/>
                <a:gd name="connsiteY531" fmla="*/ 879649 h 1176733"/>
                <a:gd name="connsiteX532" fmla="*/ 322069 w 537463"/>
                <a:gd name="connsiteY532" fmla="*/ 877744 h 1176733"/>
                <a:gd name="connsiteX533" fmla="*/ 323688 w 537463"/>
                <a:gd name="connsiteY533" fmla="*/ 884888 h 1176733"/>
                <a:gd name="connsiteX534" fmla="*/ 322259 w 537463"/>
                <a:gd name="connsiteY534" fmla="*/ 885364 h 1176733"/>
                <a:gd name="connsiteX535" fmla="*/ 321498 w 537463"/>
                <a:gd name="connsiteY535" fmla="*/ 882221 h 1176733"/>
                <a:gd name="connsiteX536" fmla="*/ 319211 w 537463"/>
                <a:gd name="connsiteY536" fmla="*/ 883554 h 1176733"/>
                <a:gd name="connsiteX537" fmla="*/ 321116 w 537463"/>
                <a:gd name="connsiteY537" fmla="*/ 883078 h 1176733"/>
                <a:gd name="connsiteX538" fmla="*/ 321402 w 537463"/>
                <a:gd name="connsiteY538" fmla="*/ 886317 h 1176733"/>
                <a:gd name="connsiteX539" fmla="*/ 315211 w 537463"/>
                <a:gd name="connsiteY539" fmla="*/ 886317 h 1176733"/>
                <a:gd name="connsiteX540" fmla="*/ 315592 w 537463"/>
                <a:gd name="connsiteY540" fmla="*/ 885078 h 1176733"/>
                <a:gd name="connsiteX541" fmla="*/ 310067 w 537463"/>
                <a:gd name="connsiteY541" fmla="*/ 881745 h 1176733"/>
                <a:gd name="connsiteX542" fmla="*/ 311306 w 537463"/>
                <a:gd name="connsiteY542" fmla="*/ 885269 h 1176733"/>
                <a:gd name="connsiteX543" fmla="*/ 309877 w 537463"/>
                <a:gd name="connsiteY543" fmla="*/ 885364 h 1176733"/>
                <a:gd name="connsiteX544" fmla="*/ 311877 w 537463"/>
                <a:gd name="connsiteY544" fmla="*/ 886888 h 1176733"/>
                <a:gd name="connsiteX545" fmla="*/ 312639 w 537463"/>
                <a:gd name="connsiteY545" fmla="*/ 884793 h 1176733"/>
                <a:gd name="connsiteX546" fmla="*/ 313687 w 537463"/>
                <a:gd name="connsiteY546" fmla="*/ 885555 h 1176733"/>
                <a:gd name="connsiteX547" fmla="*/ 312925 w 537463"/>
                <a:gd name="connsiteY547" fmla="*/ 887650 h 1176733"/>
                <a:gd name="connsiteX548" fmla="*/ 313877 w 537463"/>
                <a:gd name="connsiteY548" fmla="*/ 888031 h 1176733"/>
                <a:gd name="connsiteX549" fmla="*/ 315687 w 537463"/>
                <a:gd name="connsiteY549" fmla="*/ 886698 h 1176733"/>
                <a:gd name="connsiteX550" fmla="*/ 321307 w 537463"/>
                <a:gd name="connsiteY550" fmla="*/ 890412 h 1176733"/>
                <a:gd name="connsiteX551" fmla="*/ 320735 w 537463"/>
                <a:gd name="connsiteY551" fmla="*/ 895270 h 1176733"/>
                <a:gd name="connsiteX552" fmla="*/ 319307 w 537463"/>
                <a:gd name="connsiteY552" fmla="*/ 894985 h 1176733"/>
                <a:gd name="connsiteX553" fmla="*/ 320164 w 537463"/>
                <a:gd name="connsiteY553" fmla="*/ 899366 h 1176733"/>
                <a:gd name="connsiteX554" fmla="*/ 319973 w 537463"/>
                <a:gd name="connsiteY554" fmla="*/ 897366 h 1176733"/>
                <a:gd name="connsiteX555" fmla="*/ 321783 w 537463"/>
                <a:gd name="connsiteY555" fmla="*/ 896032 h 1176733"/>
                <a:gd name="connsiteX556" fmla="*/ 319307 w 537463"/>
                <a:gd name="connsiteY556" fmla="*/ 900604 h 1176733"/>
                <a:gd name="connsiteX557" fmla="*/ 318354 w 537463"/>
                <a:gd name="connsiteY557" fmla="*/ 911558 h 1176733"/>
                <a:gd name="connsiteX558" fmla="*/ 320259 w 537463"/>
                <a:gd name="connsiteY558" fmla="*/ 911463 h 1176733"/>
                <a:gd name="connsiteX559" fmla="*/ 320545 w 537463"/>
                <a:gd name="connsiteY559" fmla="*/ 915082 h 1176733"/>
                <a:gd name="connsiteX560" fmla="*/ 319116 w 537463"/>
                <a:gd name="connsiteY560" fmla="*/ 915558 h 1176733"/>
                <a:gd name="connsiteX561" fmla="*/ 320259 w 537463"/>
                <a:gd name="connsiteY561" fmla="*/ 917940 h 1176733"/>
                <a:gd name="connsiteX562" fmla="*/ 317973 w 537463"/>
                <a:gd name="connsiteY562" fmla="*/ 919654 h 1176733"/>
                <a:gd name="connsiteX563" fmla="*/ 320450 w 537463"/>
                <a:gd name="connsiteY563" fmla="*/ 920321 h 1176733"/>
                <a:gd name="connsiteX564" fmla="*/ 323022 w 537463"/>
                <a:gd name="connsiteY564" fmla="*/ 916892 h 1176733"/>
                <a:gd name="connsiteX565" fmla="*/ 322164 w 537463"/>
                <a:gd name="connsiteY565" fmla="*/ 912891 h 1176733"/>
                <a:gd name="connsiteX566" fmla="*/ 323688 w 537463"/>
                <a:gd name="connsiteY566" fmla="*/ 918416 h 1176733"/>
                <a:gd name="connsiteX567" fmla="*/ 325498 w 537463"/>
                <a:gd name="connsiteY567" fmla="*/ 918321 h 1176733"/>
                <a:gd name="connsiteX568" fmla="*/ 326165 w 537463"/>
                <a:gd name="connsiteY568" fmla="*/ 920321 h 1176733"/>
                <a:gd name="connsiteX569" fmla="*/ 324736 w 537463"/>
                <a:gd name="connsiteY569" fmla="*/ 914797 h 1176733"/>
                <a:gd name="connsiteX570" fmla="*/ 326736 w 537463"/>
                <a:gd name="connsiteY570" fmla="*/ 915844 h 1176733"/>
                <a:gd name="connsiteX571" fmla="*/ 331213 w 537463"/>
                <a:gd name="connsiteY571" fmla="*/ 912701 h 1176733"/>
                <a:gd name="connsiteX572" fmla="*/ 333023 w 537463"/>
                <a:gd name="connsiteY572" fmla="*/ 910986 h 1176733"/>
                <a:gd name="connsiteX573" fmla="*/ 331499 w 537463"/>
                <a:gd name="connsiteY573" fmla="*/ 909843 h 1176733"/>
                <a:gd name="connsiteX574" fmla="*/ 328641 w 537463"/>
                <a:gd name="connsiteY574" fmla="*/ 909653 h 1176733"/>
                <a:gd name="connsiteX575" fmla="*/ 327879 w 537463"/>
                <a:gd name="connsiteY575" fmla="*/ 906414 h 1176733"/>
                <a:gd name="connsiteX576" fmla="*/ 328356 w 537463"/>
                <a:gd name="connsiteY576" fmla="*/ 884507 h 1176733"/>
                <a:gd name="connsiteX577" fmla="*/ 328641 w 537463"/>
                <a:gd name="connsiteY577" fmla="*/ 887745 h 1176733"/>
                <a:gd name="connsiteX578" fmla="*/ 330260 w 537463"/>
                <a:gd name="connsiteY578" fmla="*/ 890031 h 1176733"/>
                <a:gd name="connsiteX579" fmla="*/ 331689 w 537463"/>
                <a:gd name="connsiteY579" fmla="*/ 889936 h 1176733"/>
                <a:gd name="connsiteX580" fmla="*/ 333785 w 537463"/>
                <a:gd name="connsiteY580" fmla="*/ 897461 h 1176733"/>
                <a:gd name="connsiteX581" fmla="*/ 336547 w 537463"/>
                <a:gd name="connsiteY581" fmla="*/ 896508 h 1176733"/>
                <a:gd name="connsiteX582" fmla="*/ 335499 w 537463"/>
                <a:gd name="connsiteY582" fmla="*/ 890127 h 1176733"/>
                <a:gd name="connsiteX583" fmla="*/ 334070 w 537463"/>
                <a:gd name="connsiteY583" fmla="*/ 889841 h 1176733"/>
                <a:gd name="connsiteX584" fmla="*/ 336642 w 537463"/>
                <a:gd name="connsiteY584" fmla="*/ 892127 h 1176733"/>
                <a:gd name="connsiteX585" fmla="*/ 338166 w 537463"/>
                <a:gd name="connsiteY585" fmla="*/ 887555 h 1176733"/>
                <a:gd name="connsiteX586" fmla="*/ 339785 w 537463"/>
                <a:gd name="connsiteY586" fmla="*/ 889079 h 1176733"/>
                <a:gd name="connsiteX587" fmla="*/ 339595 w 537463"/>
                <a:gd name="connsiteY587" fmla="*/ 891936 h 1176733"/>
                <a:gd name="connsiteX588" fmla="*/ 338166 w 537463"/>
                <a:gd name="connsiteY588" fmla="*/ 891651 h 1176733"/>
                <a:gd name="connsiteX589" fmla="*/ 339309 w 537463"/>
                <a:gd name="connsiteY589" fmla="*/ 894032 h 1176733"/>
                <a:gd name="connsiteX590" fmla="*/ 336928 w 537463"/>
                <a:gd name="connsiteY590" fmla="*/ 894222 h 1176733"/>
                <a:gd name="connsiteX591" fmla="*/ 340643 w 537463"/>
                <a:gd name="connsiteY591" fmla="*/ 898890 h 1176733"/>
                <a:gd name="connsiteX592" fmla="*/ 343310 w 537463"/>
                <a:gd name="connsiteY592" fmla="*/ 891079 h 1176733"/>
                <a:gd name="connsiteX593" fmla="*/ 346643 w 537463"/>
                <a:gd name="connsiteY593" fmla="*/ 890508 h 1176733"/>
                <a:gd name="connsiteX594" fmla="*/ 346453 w 537463"/>
                <a:gd name="connsiteY594" fmla="*/ 894127 h 1176733"/>
                <a:gd name="connsiteX595" fmla="*/ 345024 w 537463"/>
                <a:gd name="connsiteY595" fmla="*/ 893841 h 1176733"/>
                <a:gd name="connsiteX596" fmla="*/ 342072 w 537463"/>
                <a:gd name="connsiteY596" fmla="*/ 898890 h 1176733"/>
                <a:gd name="connsiteX597" fmla="*/ 344643 w 537463"/>
                <a:gd name="connsiteY597" fmla="*/ 900795 h 1176733"/>
                <a:gd name="connsiteX598" fmla="*/ 347024 w 537463"/>
                <a:gd name="connsiteY598" fmla="*/ 901081 h 1176733"/>
                <a:gd name="connsiteX599" fmla="*/ 347596 w 537463"/>
                <a:gd name="connsiteY599" fmla="*/ 901843 h 1176733"/>
                <a:gd name="connsiteX600" fmla="*/ 345691 w 537463"/>
                <a:gd name="connsiteY600" fmla="*/ 907653 h 1176733"/>
                <a:gd name="connsiteX601" fmla="*/ 342833 w 537463"/>
                <a:gd name="connsiteY601" fmla="*/ 907462 h 1176733"/>
                <a:gd name="connsiteX602" fmla="*/ 341595 w 537463"/>
                <a:gd name="connsiteY602" fmla="*/ 899080 h 1176733"/>
                <a:gd name="connsiteX603" fmla="*/ 339785 w 537463"/>
                <a:gd name="connsiteY603" fmla="*/ 900033 h 1176733"/>
                <a:gd name="connsiteX604" fmla="*/ 341309 w 537463"/>
                <a:gd name="connsiteY604" fmla="*/ 901176 h 1176733"/>
                <a:gd name="connsiteX605" fmla="*/ 338928 w 537463"/>
                <a:gd name="connsiteY605" fmla="*/ 901366 h 1176733"/>
                <a:gd name="connsiteX606" fmla="*/ 338166 w 537463"/>
                <a:gd name="connsiteY606" fmla="*/ 903462 h 1176733"/>
                <a:gd name="connsiteX607" fmla="*/ 337976 w 537463"/>
                <a:gd name="connsiteY607" fmla="*/ 901843 h 1176733"/>
                <a:gd name="connsiteX608" fmla="*/ 335499 w 537463"/>
                <a:gd name="connsiteY608" fmla="*/ 906033 h 1176733"/>
                <a:gd name="connsiteX609" fmla="*/ 336833 w 537463"/>
                <a:gd name="connsiteY609" fmla="*/ 904700 h 1176733"/>
                <a:gd name="connsiteX610" fmla="*/ 337881 w 537463"/>
                <a:gd name="connsiteY610" fmla="*/ 905843 h 1176733"/>
                <a:gd name="connsiteX611" fmla="*/ 335594 w 537463"/>
                <a:gd name="connsiteY611" fmla="*/ 907177 h 1176733"/>
                <a:gd name="connsiteX612" fmla="*/ 334737 w 537463"/>
                <a:gd name="connsiteY612" fmla="*/ 908034 h 1176733"/>
                <a:gd name="connsiteX613" fmla="*/ 336357 w 537463"/>
                <a:gd name="connsiteY613" fmla="*/ 909558 h 1176733"/>
                <a:gd name="connsiteX614" fmla="*/ 334451 w 537463"/>
                <a:gd name="connsiteY614" fmla="*/ 910034 h 1176733"/>
                <a:gd name="connsiteX615" fmla="*/ 335880 w 537463"/>
                <a:gd name="connsiteY615" fmla="*/ 920893 h 1176733"/>
                <a:gd name="connsiteX616" fmla="*/ 334166 w 537463"/>
                <a:gd name="connsiteY616" fmla="*/ 922988 h 1176733"/>
                <a:gd name="connsiteX617" fmla="*/ 338357 w 537463"/>
                <a:gd name="connsiteY617" fmla="*/ 921559 h 1176733"/>
                <a:gd name="connsiteX618" fmla="*/ 339690 w 537463"/>
                <a:gd name="connsiteY618" fmla="*/ 914987 h 1176733"/>
                <a:gd name="connsiteX619" fmla="*/ 339500 w 537463"/>
                <a:gd name="connsiteY619" fmla="*/ 918225 h 1176733"/>
                <a:gd name="connsiteX620" fmla="*/ 341405 w 537463"/>
                <a:gd name="connsiteY620" fmla="*/ 918511 h 1176733"/>
                <a:gd name="connsiteX621" fmla="*/ 341690 w 537463"/>
                <a:gd name="connsiteY621" fmla="*/ 932608 h 1176733"/>
                <a:gd name="connsiteX622" fmla="*/ 343976 w 537463"/>
                <a:gd name="connsiteY622" fmla="*/ 931656 h 1176733"/>
                <a:gd name="connsiteX623" fmla="*/ 344072 w 537463"/>
                <a:gd name="connsiteY623" fmla="*/ 926798 h 1176733"/>
                <a:gd name="connsiteX624" fmla="*/ 342262 w 537463"/>
                <a:gd name="connsiteY624" fmla="*/ 917178 h 1176733"/>
                <a:gd name="connsiteX625" fmla="*/ 347215 w 537463"/>
                <a:gd name="connsiteY625" fmla="*/ 913653 h 1176733"/>
                <a:gd name="connsiteX626" fmla="*/ 347406 w 537463"/>
                <a:gd name="connsiteY626" fmla="*/ 910034 h 1176733"/>
                <a:gd name="connsiteX627" fmla="*/ 349501 w 537463"/>
                <a:gd name="connsiteY627" fmla="*/ 911939 h 1176733"/>
                <a:gd name="connsiteX628" fmla="*/ 350168 w 537463"/>
                <a:gd name="connsiteY628" fmla="*/ 908700 h 1176733"/>
                <a:gd name="connsiteX629" fmla="*/ 352073 w 537463"/>
                <a:gd name="connsiteY629" fmla="*/ 908224 h 1176733"/>
                <a:gd name="connsiteX630" fmla="*/ 353501 w 537463"/>
                <a:gd name="connsiteY630" fmla="*/ 897652 h 1176733"/>
                <a:gd name="connsiteX631" fmla="*/ 355787 w 537463"/>
                <a:gd name="connsiteY631" fmla="*/ 902319 h 1176733"/>
                <a:gd name="connsiteX632" fmla="*/ 356931 w 537463"/>
                <a:gd name="connsiteY632" fmla="*/ 903843 h 1176733"/>
                <a:gd name="connsiteX633" fmla="*/ 360264 w 537463"/>
                <a:gd name="connsiteY633" fmla="*/ 903652 h 1176733"/>
                <a:gd name="connsiteX634" fmla="*/ 357502 w 537463"/>
                <a:gd name="connsiteY634" fmla="*/ 905081 h 1176733"/>
                <a:gd name="connsiteX635" fmla="*/ 359121 w 537463"/>
                <a:gd name="connsiteY635" fmla="*/ 906986 h 1176733"/>
                <a:gd name="connsiteX636" fmla="*/ 361407 w 537463"/>
                <a:gd name="connsiteY636" fmla="*/ 905652 h 1176733"/>
                <a:gd name="connsiteX637" fmla="*/ 359883 w 537463"/>
                <a:gd name="connsiteY637" fmla="*/ 904510 h 1176733"/>
                <a:gd name="connsiteX638" fmla="*/ 359121 w 537463"/>
                <a:gd name="connsiteY638" fmla="*/ 901747 h 1176733"/>
                <a:gd name="connsiteX639" fmla="*/ 359883 w 537463"/>
                <a:gd name="connsiteY639" fmla="*/ 894032 h 1176733"/>
                <a:gd name="connsiteX640" fmla="*/ 360645 w 537463"/>
                <a:gd name="connsiteY640" fmla="*/ 897175 h 1176733"/>
                <a:gd name="connsiteX641" fmla="*/ 364265 w 537463"/>
                <a:gd name="connsiteY641" fmla="*/ 900223 h 1176733"/>
                <a:gd name="connsiteX642" fmla="*/ 362360 w 537463"/>
                <a:gd name="connsiteY642" fmla="*/ 899937 h 1176733"/>
                <a:gd name="connsiteX643" fmla="*/ 363122 w 537463"/>
                <a:gd name="connsiteY643" fmla="*/ 903557 h 1176733"/>
                <a:gd name="connsiteX644" fmla="*/ 361598 w 537463"/>
                <a:gd name="connsiteY644" fmla="*/ 902033 h 1176733"/>
                <a:gd name="connsiteX645" fmla="*/ 366456 w 537463"/>
                <a:gd name="connsiteY645" fmla="*/ 908224 h 1176733"/>
                <a:gd name="connsiteX646" fmla="*/ 368360 w 537463"/>
                <a:gd name="connsiteY646" fmla="*/ 907748 h 1176733"/>
                <a:gd name="connsiteX647" fmla="*/ 369694 w 537463"/>
                <a:gd name="connsiteY647" fmla="*/ 916987 h 1176733"/>
                <a:gd name="connsiteX648" fmla="*/ 370551 w 537463"/>
                <a:gd name="connsiteY648" fmla="*/ 921369 h 1176733"/>
                <a:gd name="connsiteX649" fmla="*/ 372742 w 537463"/>
                <a:gd name="connsiteY649" fmla="*/ 918797 h 1176733"/>
                <a:gd name="connsiteX650" fmla="*/ 375885 w 537463"/>
                <a:gd name="connsiteY650" fmla="*/ 921845 h 1176733"/>
                <a:gd name="connsiteX651" fmla="*/ 374742 w 537463"/>
                <a:gd name="connsiteY651" fmla="*/ 925560 h 1176733"/>
                <a:gd name="connsiteX652" fmla="*/ 373599 w 537463"/>
                <a:gd name="connsiteY652" fmla="*/ 924036 h 1176733"/>
                <a:gd name="connsiteX653" fmla="*/ 371218 w 537463"/>
                <a:gd name="connsiteY653" fmla="*/ 939943 h 1176733"/>
                <a:gd name="connsiteX654" fmla="*/ 369884 w 537463"/>
                <a:gd name="connsiteY654" fmla="*/ 935942 h 1176733"/>
                <a:gd name="connsiteX655" fmla="*/ 368456 w 537463"/>
                <a:gd name="connsiteY655" fmla="*/ 941657 h 1176733"/>
                <a:gd name="connsiteX656" fmla="*/ 366360 w 537463"/>
                <a:gd name="connsiteY656" fmla="*/ 939752 h 1176733"/>
                <a:gd name="connsiteX657" fmla="*/ 370837 w 537463"/>
                <a:gd name="connsiteY657" fmla="*/ 935847 h 1176733"/>
                <a:gd name="connsiteX658" fmla="*/ 370837 w 537463"/>
                <a:gd name="connsiteY658" fmla="*/ 930227 h 1176733"/>
                <a:gd name="connsiteX659" fmla="*/ 369218 w 537463"/>
                <a:gd name="connsiteY659" fmla="*/ 928703 h 1176733"/>
                <a:gd name="connsiteX660" fmla="*/ 370742 w 537463"/>
                <a:gd name="connsiteY660" fmla="*/ 929465 h 1176733"/>
                <a:gd name="connsiteX661" fmla="*/ 367217 w 537463"/>
                <a:gd name="connsiteY661" fmla="*/ 917178 h 1176733"/>
                <a:gd name="connsiteX662" fmla="*/ 369027 w 537463"/>
                <a:gd name="connsiteY662" fmla="*/ 916225 h 1176733"/>
                <a:gd name="connsiteX663" fmla="*/ 366551 w 537463"/>
                <a:gd name="connsiteY663" fmla="*/ 914797 h 1176733"/>
                <a:gd name="connsiteX664" fmla="*/ 365312 w 537463"/>
                <a:gd name="connsiteY664" fmla="*/ 916892 h 1176733"/>
                <a:gd name="connsiteX665" fmla="*/ 365979 w 537463"/>
                <a:gd name="connsiteY665" fmla="*/ 919273 h 1176733"/>
                <a:gd name="connsiteX666" fmla="*/ 364455 w 537463"/>
                <a:gd name="connsiteY666" fmla="*/ 918130 h 1176733"/>
                <a:gd name="connsiteX667" fmla="*/ 364074 w 537463"/>
                <a:gd name="connsiteY667" fmla="*/ 918987 h 1176733"/>
                <a:gd name="connsiteX668" fmla="*/ 363503 w 537463"/>
                <a:gd name="connsiteY668" fmla="*/ 918225 h 1176733"/>
                <a:gd name="connsiteX669" fmla="*/ 364455 w 537463"/>
                <a:gd name="connsiteY669" fmla="*/ 923464 h 1176733"/>
                <a:gd name="connsiteX670" fmla="*/ 362360 w 537463"/>
                <a:gd name="connsiteY670" fmla="*/ 921940 h 1176733"/>
                <a:gd name="connsiteX671" fmla="*/ 360931 w 537463"/>
                <a:gd name="connsiteY671" fmla="*/ 916416 h 1176733"/>
                <a:gd name="connsiteX672" fmla="*/ 357883 w 537463"/>
                <a:gd name="connsiteY672" fmla="*/ 920226 h 1176733"/>
                <a:gd name="connsiteX673" fmla="*/ 358645 w 537463"/>
                <a:gd name="connsiteY673" fmla="*/ 918130 h 1176733"/>
                <a:gd name="connsiteX674" fmla="*/ 354073 w 537463"/>
                <a:gd name="connsiteY674" fmla="*/ 920416 h 1176733"/>
                <a:gd name="connsiteX675" fmla="*/ 352549 w 537463"/>
                <a:gd name="connsiteY675" fmla="*/ 919273 h 1176733"/>
                <a:gd name="connsiteX676" fmla="*/ 350358 w 537463"/>
                <a:gd name="connsiteY676" fmla="*/ 921464 h 1176733"/>
                <a:gd name="connsiteX677" fmla="*/ 349691 w 537463"/>
                <a:gd name="connsiteY677" fmla="*/ 924702 h 1176733"/>
                <a:gd name="connsiteX678" fmla="*/ 347501 w 537463"/>
                <a:gd name="connsiteY678" fmla="*/ 921559 h 1176733"/>
                <a:gd name="connsiteX679" fmla="*/ 345596 w 537463"/>
                <a:gd name="connsiteY679" fmla="*/ 938228 h 1176733"/>
                <a:gd name="connsiteX680" fmla="*/ 342929 w 537463"/>
                <a:gd name="connsiteY680" fmla="*/ 940038 h 1176733"/>
                <a:gd name="connsiteX681" fmla="*/ 338357 w 537463"/>
                <a:gd name="connsiteY681" fmla="*/ 937466 h 1176733"/>
                <a:gd name="connsiteX682" fmla="*/ 338166 w 537463"/>
                <a:gd name="connsiteY682" fmla="*/ 935466 h 1176733"/>
                <a:gd name="connsiteX683" fmla="*/ 339976 w 537463"/>
                <a:gd name="connsiteY683" fmla="*/ 934132 h 1176733"/>
                <a:gd name="connsiteX684" fmla="*/ 338071 w 537463"/>
                <a:gd name="connsiteY684" fmla="*/ 934608 h 1176733"/>
                <a:gd name="connsiteX685" fmla="*/ 338547 w 537463"/>
                <a:gd name="connsiteY685" fmla="*/ 929274 h 1176733"/>
                <a:gd name="connsiteX686" fmla="*/ 335118 w 537463"/>
                <a:gd name="connsiteY686" fmla="*/ 928322 h 1176733"/>
                <a:gd name="connsiteX687" fmla="*/ 336642 w 537463"/>
                <a:gd name="connsiteY687" fmla="*/ 934704 h 1176733"/>
                <a:gd name="connsiteX688" fmla="*/ 334451 w 537463"/>
                <a:gd name="connsiteY688" fmla="*/ 936894 h 1176733"/>
                <a:gd name="connsiteX689" fmla="*/ 334832 w 537463"/>
                <a:gd name="connsiteY689" fmla="*/ 935275 h 1176733"/>
                <a:gd name="connsiteX690" fmla="*/ 336737 w 537463"/>
                <a:gd name="connsiteY690" fmla="*/ 935561 h 1176733"/>
                <a:gd name="connsiteX691" fmla="*/ 336071 w 537463"/>
                <a:gd name="connsiteY691" fmla="*/ 938418 h 1176733"/>
                <a:gd name="connsiteX692" fmla="*/ 335404 w 537463"/>
                <a:gd name="connsiteY692" fmla="*/ 936799 h 1176733"/>
                <a:gd name="connsiteX693" fmla="*/ 334070 w 537463"/>
                <a:gd name="connsiteY693" fmla="*/ 938133 h 1176733"/>
                <a:gd name="connsiteX694" fmla="*/ 334547 w 537463"/>
                <a:gd name="connsiteY694" fmla="*/ 943372 h 1176733"/>
                <a:gd name="connsiteX695" fmla="*/ 333118 w 537463"/>
                <a:gd name="connsiteY695" fmla="*/ 943467 h 1176733"/>
                <a:gd name="connsiteX696" fmla="*/ 331975 w 537463"/>
                <a:gd name="connsiteY696" fmla="*/ 941562 h 1176733"/>
                <a:gd name="connsiteX697" fmla="*/ 336642 w 537463"/>
                <a:gd name="connsiteY697" fmla="*/ 946134 h 1176733"/>
                <a:gd name="connsiteX698" fmla="*/ 334832 w 537463"/>
                <a:gd name="connsiteY698" fmla="*/ 947467 h 1176733"/>
                <a:gd name="connsiteX699" fmla="*/ 338452 w 537463"/>
                <a:gd name="connsiteY699" fmla="*/ 950515 h 1176733"/>
                <a:gd name="connsiteX700" fmla="*/ 340357 w 537463"/>
                <a:gd name="connsiteY700" fmla="*/ 950039 h 1176733"/>
                <a:gd name="connsiteX701" fmla="*/ 339309 w 537463"/>
                <a:gd name="connsiteY701" fmla="*/ 959373 h 1176733"/>
                <a:gd name="connsiteX702" fmla="*/ 337404 w 537463"/>
                <a:gd name="connsiteY702" fmla="*/ 959469 h 1176733"/>
                <a:gd name="connsiteX703" fmla="*/ 338261 w 537463"/>
                <a:gd name="connsiteY703" fmla="*/ 963850 h 1176733"/>
                <a:gd name="connsiteX704" fmla="*/ 340548 w 537463"/>
                <a:gd name="connsiteY704" fmla="*/ 962517 h 1176733"/>
                <a:gd name="connsiteX705" fmla="*/ 343215 w 537463"/>
                <a:gd name="connsiteY705" fmla="*/ 965184 h 1176733"/>
                <a:gd name="connsiteX706" fmla="*/ 343500 w 537463"/>
                <a:gd name="connsiteY706" fmla="*/ 973661 h 1176733"/>
                <a:gd name="connsiteX707" fmla="*/ 344643 w 537463"/>
                <a:gd name="connsiteY707" fmla="*/ 970708 h 1176733"/>
                <a:gd name="connsiteX708" fmla="*/ 348548 w 537463"/>
                <a:gd name="connsiteY708" fmla="*/ 971661 h 1176733"/>
                <a:gd name="connsiteX709" fmla="*/ 349787 w 537463"/>
                <a:gd name="connsiteY709" fmla="*/ 975185 h 1176733"/>
                <a:gd name="connsiteX710" fmla="*/ 351692 w 537463"/>
                <a:gd name="connsiteY710" fmla="*/ 974709 h 1176733"/>
                <a:gd name="connsiteX711" fmla="*/ 350930 w 537463"/>
                <a:gd name="connsiteY711" fmla="*/ 965850 h 1176733"/>
                <a:gd name="connsiteX712" fmla="*/ 348929 w 537463"/>
                <a:gd name="connsiteY712" fmla="*/ 965184 h 1176733"/>
                <a:gd name="connsiteX713" fmla="*/ 349691 w 537463"/>
                <a:gd name="connsiteY713" fmla="*/ 963088 h 1176733"/>
                <a:gd name="connsiteX714" fmla="*/ 352263 w 537463"/>
                <a:gd name="connsiteY714" fmla="*/ 965374 h 1176733"/>
                <a:gd name="connsiteX715" fmla="*/ 352835 w 537463"/>
                <a:gd name="connsiteY715" fmla="*/ 960897 h 1176733"/>
                <a:gd name="connsiteX716" fmla="*/ 352644 w 537463"/>
                <a:gd name="connsiteY716" fmla="*/ 958897 h 1176733"/>
                <a:gd name="connsiteX717" fmla="*/ 353311 w 537463"/>
                <a:gd name="connsiteY717" fmla="*/ 955182 h 1176733"/>
                <a:gd name="connsiteX718" fmla="*/ 355216 w 537463"/>
                <a:gd name="connsiteY718" fmla="*/ 950229 h 1176733"/>
                <a:gd name="connsiteX719" fmla="*/ 356264 w 537463"/>
                <a:gd name="connsiteY719" fmla="*/ 956611 h 1176733"/>
                <a:gd name="connsiteX720" fmla="*/ 357026 w 537463"/>
                <a:gd name="connsiteY720" fmla="*/ 954516 h 1176733"/>
                <a:gd name="connsiteX721" fmla="*/ 355502 w 537463"/>
                <a:gd name="connsiteY721" fmla="*/ 953373 h 1176733"/>
                <a:gd name="connsiteX722" fmla="*/ 356740 w 537463"/>
                <a:gd name="connsiteY722" fmla="*/ 951277 h 1176733"/>
                <a:gd name="connsiteX723" fmla="*/ 359026 w 537463"/>
                <a:gd name="connsiteY723" fmla="*/ 950325 h 1176733"/>
                <a:gd name="connsiteX724" fmla="*/ 358550 w 537463"/>
                <a:gd name="connsiteY724" fmla="*/ 956040 h 1176733"/>
                <a:gd name="connsiteX725" fmla="*/ 360264 w 537463"/>
                <a:gd name="connsiteY725" fmla="*/ 953468 h 1176733"/>
                <a:gd name="connsiteX726" fmla="*/ 361312 w 537463"/>
                <a:gd name="connsiteY726" fmla="*/ 954611 h 1176733"/>
                <a:gd name="connsiteX727" fmla="*/ 361979 w 537463"/>
                <a:gd name="connsiteY727" fmla="*/ 951372 h 1176733"/>
                <a:gd name="connsiteX728" fmla="*/ 364169 w 537463"/>
                <a:gd name="connsiteY728" fmla="*/ 954039 h 1176733"/>
                <a:gd name="connsiteX729" fmla="*/ 362074 w 537463"/>
                <a:gd name="connsiteY729" fmla="*/ 957849 h 1176733"/>
                <a:gd name="connsiteX730" fmla="*/ 367027 w 537463"/>
                <a:gd name="connsiteY730" fmla="*/ 959945 h 1176733"/>
                <a:gd name="connsiteX731" fmla="*/ 365979 w 537463"/>
                <a:gd name="connsiteY731" fmla="*/ 953563 h 1176733"/>
                <a:gd name="connsiteX732" fmla="*/ 366360 w 537463"/>
                <a:gd name="connsiteY732" fmla="*/ 947086 h 1176733"/>
                <a:gd name="connsiteX733" fmla="*/ 368932 w 537463"/>
                <a:gd name="connsiteY733" fmla="*/ 949372 h 1176733"/>
                <a:gd name="connsiteX734" fmla="*/ 368551 w 537463"/>
                <a:gd name="connsiteY734" fmla="*/ 944991 h 1176733"/>
                <a:gd name="connsiteX735" fmla="*/ 369599 w 537463"/>
                <a:gd name="connsiteY735" fmla="*/ 945753 h 1176733"/>
                <a:gd name="connsiteX736" fmla="*/ 367979 w 537463"/>
                <a:gd name="connsiteY736" fmla="*/ 943848 h 1176733"/>
                <a:gd name="connsiteX737" fmla="*/ 371218 w 537463"/>
                <a:gd name="connsiteY737" fmla="*/ 942800 h 1176733"/>
                <a:gd name="connsiteX738" fmla="*/ 369123 w 537463"/>
                <a:gd name="connsiteY738" fmla="*/ 957468 h 1176733"/>
                <a:gd name="connsiteX739" fmla="*/ 367884 w 537463"/>
                <a:gd name="connsiteY739" fmla="*/ 949468 h 1176733"/>
                <a:gd name="connsiteX740" fmla="*/ 368646 w 537463"/>
                <a:gd name="connsiteY740" fmla="*/ 953087 h 1176733"/>
                <a:gd name="connsiteX741" fmla="*/ 367027 w 537463"/>
                <a:gd name="connsiteY741" fmla="*/ 956802 h 1176733"/>
                <a:gd name="connsiteX742" fmla="*/ 368456 w 537463"/>
                <a:gd name="connsiteY742" fmla="*/ 956706 h 1176733"/>
                <a:gd name="connsiteX743" fmla="*/ 367789 w 537463"/>
                <a:gd name="connsiteY743" fmla="*/ 959564 h 1176733"/>
                <a:gd name="connsiteX744" fmla="*/ 371980 w 537463"/>
                <a:gd name="connsiteY744" fmla="*/ 963374 h 1176733"/>
                <a:gd name="connsiteX745" fmla="*/ 373790 w 537463"/>
                <a:gd name="connsiteY745" fmla="*/ 951944 h 1176733"/>
                <a:gd name="connsiteX746" fmla="*/ 371408 w 537463"/>
                <a:gd name="connsiteY746" fmla="*/ 951658 h 1176733"/>
                <a:gd name="connsiteX747" fmla="*/ 372742 w 537463"/>
                <a:gd name="connsiteY747" fmla="*/ 950325 h 1176733"/>
                <a:gd name="connsiteX748" fmla="*/ 376933 w 537463"/>
                <a:gd name="connsiteY748" fmla="*/ 948896 h 1176733"/>
                <a:gd name="connsiteX749" fmla="*/ 374837 w 537463"/>
                <a:gd name="connsiteY749" fmla="*/ 951849 h 1176733"/>
                <a:gd name="connsiteX750" fmla="*/ 376552 w 537463"/>
                <a:gd name="connsiteY750" fmla="*/ 954992 h 1176733"/>
                <a:gd name="connsiteX751" fmla="*/ 375504 w 537463"/>
                <a:gd name="connsiteY751" fmla="*/ 954230 h 1176733"/>
                <a:gd name="connsiteX752" fmla="*/ 374742 w 537463"/>
                <a:gd name="connsiteY752" fmla="*/ 955944 h 1176733"/>
                <a:gd name="connsiteX753" fmla="*/ 376742 w 537463"/>
                <a:gd name="connsiteY753" fmla="*/ 956611 h 1176733"/>
                <a:gd name="connsiteX754" fmla="*/ 372742 w 537463"/>
                <a:gd name="connsiteY754" fmla="*/ 960135 h 1176733"/>
                <a:gd name="connsiteX755" fmla="*/ 374171 w 537463"/>
                <a:gd name="connsiteY755" fmla="*/ 960040 h 1176733"/>
                <a:gd name="connsiteX756" fmla="*/ 372170 w 537463"/>
                <a:gd name="connsiteY756" fmla="*/ 964993 h 1176733"/>
                <a:gd name="connsiteX757" fmla="*/ 373409 w 537463"/>
                <a:gd name="connsiteY757" fmla="*/ 968136 h 1176733"/>
                <a:gd name="connsiteX758" fmla="*/ 371790 w 537463"/>
                <a:gd name="connsiteY758" fmla="*/ 971851 h 1176733"/>
                <a:gd name="connsiteX759" fmla="*/ 372361 w 537463"/>
                <a:gd name="connsiteY759" fmla="*/ 972613 h 1176733"/>
                <a:gd name="connsiteX760" fmla="*/ 376076 w 537463"/>
                <a:gd name="connsiteY760" fmla="*/ 965946 h 1176733"/>
                <a:gd name="connsiteX761" fmla="*/ 377504 w 537463"/>
                <a:gd name="connsiteY761" fmla="*/ 966231 h 1176733"/>
                <a:gd name="connsiteX762" fmla="*/ 377123 w 537463"/>
                <a:gd name="connsiteY762" fmla="*/ 973089 h 1176733"/>
                <a:gd name="connsiteX763" fmla="*/ 375981 w 537463"/>
                <a:gd name="connsiteY763" fmla="*/ 976423 h 1176733"/>
                <a:gd name="connsiteX764" fmla="*/ 378362 w 537463"/>
                <a:gd name="connsiteY764" fmla="*/ 975852 h 1176733"/>
                <a:gd name="connsiteX765" fmla="*/ 378552 w 537463"/>
                <a:gd name="connsiteY765" fmla="*/ 972613 h 1176733"/>
                <a:gd name="connsiteX766" fmla="*/ 379695 w 537463"/>
                <a:gd name="connsiteY766" fmla="*/ 974137 h 1176733"/>
                <a:gd name="connsiteX767" fmla="*/ 378457 w 537463"/>
                <a:gd name="connsiteY767" fmla="*/ 971375 h 1176733"/>
                <a:gd name="connsiteX768" fmla="*/ 380743 w 537463"/>
                <a:gd name="connsiteY768" fmla="*/ 970041 h 1176733"/>
                <a:gd name="connsiteX769" fmla="*/ 378743 w 537463"/>
                <a:gd name="connsiteY769" fmla="*/ 968994 h 1176733"/>
                <a:gd name="connsiteX770" fmla="*/ 382839 w 537463"/>
                <a:gd name="connsiteY770" fmla="*/ 960612 h 1176733"/>
                <a:gd name="connsiteX771" fmla="*/ 384172 w 537463"/>
                <a:gd name="connsiteY771" fmla="*/ 975471 h 1176733"/>
                <a:gd name="connsiteX772" fmla="*/ 385124 w 537463"/>
                <a:gd name="connsiteY772" fmla="*/ 975375 h 1176733"/>
                <a:gd name="connsiteX773" fmla="*/ 385220 w 537463"/>
                <a:gd name="connsiteY773" fmla="*/ 976614 h 1176733"/>
                <a:gd name="connsiteX774" fmla="*/ 382839 w 537463"/>
                <a:gd name="connsiteY774" fmla="*/ 977185 h 1176733"/>
                <a:gd name="connsiteX775" fmla="*/ 381695 w 537463"/>
                <a:gd name="connsiteY775" fmla="*/ 980519 h 1176733"/>
                <a:gd name="connsiteX776" fmla="*/ 381410 w 537463"/>
                <a:gd name="connsiteY776" fmla="*/ 993854 h 1176733"/>
                <a:gd name="connsiteX777" fmla="*/ 379505 w 537463"/>
                <a:gd name="connsiteY777" fmla="*/ 1004903 h 1176733"/>
                <a:gd name="connsiteX778" fmla="*/ 381410 w 537463"/>
                <a:gd name="connsiteY778" fmla="*/ 1005189 h 1176733"/>
                <a:gd name="connsiteX779" fmla="*/ 379790 w 537463"/>
                <a:gd name="connsiteY779" fmla="*/ 1013380 h 1176733"/>
                <a:gd name="connsiteX780" fmla="*/ 381695 w 537463"/>
                <a:gd name="connsiteY780" fmla="*/ 1013666 h 1176733"/>
                <a:gd name="connsiteX781" fmla="*/ 379409 w 537463"/>
                <a:gd name="connsiteY781" fmla="*/ 1015381 h 1176733"/>
                <a:gd name="connsiteX782" fmla="*/ 380076 w 537463"/>
                <a:gd name="connsiteY782" fmla="*/ 1022619 h 1176733"/>
                <a:gd name="connsiteX783" fmla="*/ 379981 w 537463"/>
                <a:gd name="connsiteY783" fmla="*/ 1021000 h 1176733"/>
                <a:gd name="connsiteX784" fmla="*/ 380743 w 537463"/>
                <a:gd name="connsiteY784" fmla="*/ 1018905 h 1176733"/>
                <a:gd name="connsiteX785" fmla="*/ 382172 w 537463"/>
                <a:gd name="connsiteY785" fmla="*/ 1018810 h 1176733"/>
                <a:gd name="connsiteX786" fmla="*/ 382267 w 537463"/>
                <a:gd name="connsiteY786" fmla="*/ 1020429 h 1176733"/>
                <a:gd name="connsiteX787" fmla="*/ 382172 w 537463"/>
                <a:gd name="connsiteY787" fmla="*/ 1014333 h 1176733"/>
                <a:gd name="connsiteX788" fmla="*/ 385220 w 537463"/>
                <a:gd name="connsiteY788" fmla="*/ 1010904 h 1176733"/>
                <a:gd name="connsiteX789" fmla="*/ 383886 w 537463"/>
                <a:gd name="connsiteY789" fmla="*/ 1011761 h 1176733"/>
                <a:gd name="connsiteX790" fmla="*/ 383886 w 537463"/>
                <a:gd name="connsiteY790" fmla="*/ 1006522 h 1176733"/>
                <a:gd name="connsiteX791" fmla="*/ 385696 w 537463"/>
                <a:gd name="connsiteY791" fmla="*/ 1005570 h 1176733"/>
                <a:gd name="connsiteX792" fmla="*/ 383982 w 537463"/>
                <a:gd name="connsiteY792" fmla="*/ 1002807 h 1176733"/>
                <a:gd name="connsiteX793" fmla="*/ 386744 w 537463"/>
                <a:gd name="connsiteY793" fmla="*/ 1001855 h 1176733"/>
                <a:gd name="connsiteX794" fmla="*/ 384648 w 537463"/>
                <a:gd name="connsiteY794" fmla="*/ 999950 h 1176733"/>
                <a:gd name="connsiteX795" fmla="*/ 383982 w 537463"/>
                <a:gd name="connsiteY795" fmla="*/ 998331 h 1176733"/>
                <a:gd name="connsiteX796" fmla="*/ 385886 w 537463"/>
                <a:gd name="connsiteY796" fmla="*/ 997854 h 1176733"/>
                <a:gd name="connsiteX797" fmla="*/ 385410 w 537463"/>
                <a:gd name="connsiteY797" fmla="*/ 992616 h 1176733"/>
                <a:gd name="connsiteX798" fmla="*/ 383410 w 537463"/>
                <a:gd name="connsiteY798" fmla="*/ 991568 h 1176733"/>
                <a:gd name="connsiteX799" fmla="*/ 383886 w 537463"/>
                <a:gd name="connsiteY799" fmla="*/ 985853 h 1176733"/>
                <a:gd name="connsiteX800" fmla="*/ 389411 w 537463"/>
                <a:gd name="connsiteY800" fmla="*/ 977852 h 1176733"/>
                <a:gd name="connsiteX801" fmla="*/ 387982 w 537463"/>
                <a:gd name="connsiteY801" fmla="*/ 977566 h 1176733"/>
                <a:gd name="connsiteX802" fmla="*/ 389220 w 537463"/>
                <a:gd name="connsiteY802" fmla="*/ 975471 h 1176733"/>
                <a:gd name="connsiteX803" fmla="*/ 386934 w 537463"/>
                <a:gd name="connsiteY803" fmla="*/ 976804 h 1176733"/>
                <a:gd name="connsiteX804" fmla="*/ 385791 w 537463"/>
                <a:gd name="connsiteY804" fmla="*/ 968803 h 1176733"/>
                <a:gd name="connsiteX805" fmla="*/ 387791 w 537463"/>
                <a:gd name="connsiteY805" fmla="*/ 970327 h 1176733"/>
                <a:gd name="connsiteX806" fmla="*/ 385601 w 537463"/>
                <a:gd name="connsiteY806" fmla="*/ 967184 h 1176733"/>
                <a:gd name="connsiteX807" fmla="*/ 388077 w 537463"/>
                <a:gd name="connsiteY807" fmla="*/ 967851 h 1176733"/>
                <a:gd name="connsiteX808" fmla="*/ 387506 w 537463"/>
                <a:gd name="connsiteY808" fmla="*/ 961850 h 1176733"/>
                <a:gd name="connsiteX809" fmla="*/ 388553 w 537463"/>
                <a:gd name="connsiteY809" fmla="*/ 962612 h 1176733"/>
                <a:gd name="connsiteX810" fmla="*/ 389792 w 537463"/>
                <a:gd name="connsiteY810" fmla="*/ 971470 h 1176733"/>
                <a:gd name="connsiteX811" fmla="*/ 389411 w 537463"/>
                <a:gd name="connsiteY811" fmla="*/ 961374 h 1176733"/>
                <a:gd name="connsiteX812" fmla="*/ 391220 w 537463"/>
                <a:gd name="connsiteY812" fmla="*/ 954802 h 1176733"/>
                <a:gd name="connsiteX813" fmla="*/ 391887 w 537463"/>
                <a:gd name="connsiteY813" fmla="*/ 940228 h 1176733"/>
                <a:gd name="connsiteX814" fmla="*/ 392840 w 537463"/>
                <a:gd name="connsiteY814" fmla="*/ 940609 h 1176733"/>
                <a:gd name="connsiteX815" fmla="*/ 391697 w 537463"/>
                <a:gd name="connsiteY815" fmla="*/ 938228 h 1176733"/>
                <a:gd name="connsiteX816" fmla="*/ 390840 w 537463"/>
                <a:gd name="connsiteY816" fmla="*/ 939085 h 1176733"/>
                <a:gd name="connsiteX817" fmla="*/ 390840 w 537463"/>
                <a:gd name="connsiteY817" fmla="*/ 933847 h 1176733"/>
                <a:gd name="connsiteX818" fmla="*/ 392840 w 537463"/>
                <a:gd name="connsiteY818" fmla="*/ 934513 h 1176733"/>
                <a:gd name="connsiteX819" fmla="*/ 393316 w 537463"/>
                <a:gd name="connsiteY819" fmla="*/ 929656 h 1176733"/>
                <a:gd name="connsiteX820" fmla="*/ 390935 w 537463"/>
                <a:gd name="connsiteY820" fmla="*/ 929846 h 1176733"/>
                <a:gd name="connsiteX821" fmla="*/ 392649 w 537463"/>
                <a:gd name="connsiteY821" fmla="*/ 928131 h 1176733"/>
                <a:gd name="connsiteX822" fmla="*/ 390173 w 537463"/>
                <a:gd name="connsiteY822" fmla="*/ 927465 h 1176733"/>
                <a:gd name="connsiteX823" fmla="*/ 389220 w 537463"/>
                <a:gd name="connsiteY823" fmla="*/ 922226 h 1176733"/>
                <a:gd name="connsiteX824" fmla="*/ 392459 w 537463"/>
                <a:gd name="connsiteY824" fmla="*/ 920797 h 1176733"/>
                <a:gd name="connsiteX825" fmla="*/ 391601 w 537463"/>
                <a:gd name="connsiteY825" fmla="*/ 916416 h 1176733"/>
                <a:gd name="connsiteX826" fmla="*/ 394935 w 537463"/>
                <a:gd name="connsiteY826" fmla="*/ 916606 h 1176733"/>
                <a:gd name="connsiteX827" fmla="*/ 394364 w 537463"/>
                <a:gd name="connsiteY827" fmla="*/ 914987 h 1176733"/>
                <a:gd name="connsiteX828" fmla="*/ 391506 w 537463"/>
                <a:gd name="connsiteY828" fmla="*/ 914797 h 1176733"/>
                <a:gd name="connsiteX829" fmla="*/ 390840 w 537463"/>
                <a:gd name="connsiteY829" fmla="*/ 901938 h 1176733"/>
                <a:gd name="connsiteX830" fmla="*/ 392744 w 537463"/>
                <a:gd name="connsiteY830" fmla="*/ 902223 h 1176733"/>
                <a:gd name="connsiteX831" fmla="*/ 392554 w 537463"/>
                <a:gd name="connsiteY831" fmla="*/ 900223 h 1176733"/>
                <a:gd name="connsiteX832" fmla="*/ 391030 w 537463"/>
                <a:gd name="connsiteY832" fmla="*/ 899080 h 1176733"/>
                <a:gd name="connsiteX833" fmla="*/ 393792 w 537463"/>
                <a:gd name="connsiteY833" fmla="*/ 898128 h 1176733"/>
                <a:gd name="connsiteX834" fmla="*/ 392840 w 537463"/>
                <a:gd name="connsiteY834" fmla="*/ 903843 h 1176733"/>
                <a:gd name="connsiteX835" fmla="*/ 393411 w 537463"/>
                <a:gd name="connsiteY835" fmla="*/ 910701 h 1176733"/>
                <a:gd name="connsiteX836" fmla="*/ 394935 w 537463"/>
                <a:gd name="connsiteY836" fmla="*/ 901271 h 1176733"/>
                <a:gd name="connsiteX837" fmla="*/ 397602 w 537463"/>
                <a:gd name="connsiteY837" fmla="*/ 893460 h 1176733"/>
                <a:gd name="connsiteX838" fmla="*/ 396078 w 537463"/>
                <a:gd name="connsiteY838" fmla="*/ 892318 h 1176733"/>
                <a:gd name="connsiteX839" fmla="*/ 393221 w 537463"/>
                <a:gd name="connsiteY839" fmla="*/ 892889 h 1176733"/>
                <a:gd name="connsiteX840" fmla="*/ 394364 w 537463"/>
                <a:gd name="connsiteY840" fmla="*/ 894794 h 1176733"/>
                <a:gd name="connsiteX841" fmla="*/ 391125 w 537463"/>
                <a:gd name="connsiteY841" fmla="*/ 896223 h 1176733"/>
                <a:gd name="connsiteX842" fmla="*/ 390649 w 537463"/>
                <a:gd name="connsiteY842" fmla="*/ 890984 h 1176733"/>
                <a:gd name="connsiteX843" fmla="*/ 390458 w 537463"/>
                <a:gd name="connsiteY843" fmla="*/ 888984 h 1176733"/>
                <a:gd name="connsiteX844" fmla="*/ 392935 w 537463"/>
                <a:gd name="connsiteY844" fmla="*/ 889650 h 1176733"/>
                <a:gd name="connsiteX845" fmla="*/ 390363 w 537463"/>
                <a:gd name="connsiteY845" fmla="*/ 887745 h 1176733"/>
                <a:gd name="connsiteX846" fmla="*/ 390649 w 537463"/>
                <a:gd name="connsiteY846" fmla="*/ 886126 h 1176733"/>
                <a:gd name="connsiteX847" fmla="*/ 393983 w 537463"/>
                <a:gd name="connsiteY847" fmla="*/ 885936 h 1176733"/>
                <a:gd name="connsiteX848" fmla="*/ 393697 w 537463"/>
                <a:gd name="connsiteY848" fmla="*/ 883078 h 1176733"/>
                <a:gd name="connsiteX849" fmla="*/ 395697 w 537463"/>
                <a:gd name="connsiteY849" fmla="*/ 883745 h 1176733"/>
                <a:gd name="connsiteX850" fmla="*/ 395983 w 537463"/>
                <a:gd name="connsiteY850" fmla="*/ 887364 h 1176733"/>
                <a:gd name="connsiteX851" fmla="*/ 393697 w 537463"/>
                <a:gd name="connsiteY851" fmla="*/ 888698 h 1176733"/>
                <a:gd name="connsiteX852" fmla="*/ 393983 w 537463"/>
                <a:gd name="connsiteY852" fmla="*/ 891556 h 1176733"/>
                <a:gd name="connsiteX853" fmla="*/ 396554 w 537463"/>
                <a:gd name="connsiteY853" fmla="*/ 887745 h 1176733"/>
                <a:gd name="connsiteX854" fmla="*/ 398650 w 537463"/>
                <a:gd name="connsiteY854" fmla="*/ 889650 h 1176733"/>
                <a:gd name="connsiteX855" fmla="*/ 398745 w 537463"/>
                <a:gd name="connsiteY855" fmla="*/ 885555 h 1176733"/>
                <a:gd name="connsiteX856" fmla="*/ 396650 w 537463"/>
                <a:gd name="connsiteY856" fmla="*/ 883650 h 1176733"/>
                <a:gd name="connsiteX857" fmla="*/ 396840 w 537463"/>
                <a:gd name="connsiteY857" fmla="*/ 886031 h 1176733"/>
                <a:gd name="connsiteX858" fmla="*/ 397412 w 537463"/>
                <a:gd name="connsiteY858" fmla="*/ 881935 h 1176733"/>
                <a:gd name="connsiteX859" fmla="*/ 395602 w 537463"/>
                <a:gd name="connsiteY859" fmla="*/ 882888 h 1176733"/>
                <a:gd name="connsiteX860" fmla="*/ 395031 w 537463"/>
                <a:gd name="connsiteY860" fmla="*/ 882126 h 1176733"/>
                <a:gd name="connsiteX861" fmla="*/ 397031 w 537463"/>
                <a:gd name="connsiteY861" fmla="*/ 877935 h 1176733"/>
                <a:gd name="connsiteX862" fmla="*/ 395602 w 537463"/>
                <a:gd name="connsiteY862" fmla="*/ 878411 h 1176733"/>
                <a:gd name="connsiteX863" fmla="*/ 395031 w 537463"/>
                <a:gd name="connsiteY863" fmla="*/ 877268 h 1176733"/>
                <a:gd name="connsiteX864" fmla="*/ 396840 w 537463"/>
                <a:gd name="connsiteY864" fmla="*/ 875935 h 1176733"/>
                <a:gd name="connsiteX865" fmla="*/ 398840 w 537463"/>
                <a:gd name="connsiteY865" fmla="*/ 876982 h 1176733"/>
                <a:gd name="connsiteX866" fmla="*/ 399031 w 537463"/>
                <a:gd name="connsiteY866" fmla="*/ 873744 h 1176733"/>
                <a:gd name="connsiteX867" fmla="*/ 396935 w 537463"/>
                <a:gd name="connsiteY867" fmla="*/ 871839 h 1176733"/>
                <a:gd name="connsiteX868" fmla="*/ 398174 w 537463"/>
                <a:gd name="connsiteY868" fmla="*/ 870124 h 1176733"/>
                <a:gd name="connsiteX869" fmla="*/ 397793 w 537463"/>
                <a:gd name="connsiteY869" fmla="*/ 865266 h 1176733"/>
                <a:gd name="connsiteX870" fmla="*/ 395697 w 537463"/>
                <a:gd name="connsiteY870" fmla="*/ 863361 h 1176733"/>
                <a:gd name="connsiteX871" fmla="*/ 395031 w 537463"/>
                <a:gd name="connsiteY871" fmla="*/ 867076 h 1176733"/>
                <a:gd name="connsiteX872" fmla="*/ 393983 w 537463"/>
                <a:gd name="connsiteY872" fmla="*/ 865933 h 1176733"/>
                <a:gd name="connsiteX873" fmla="*/ 395126 w 537463"/>
                <a:gd name="connsiteY873" fmla="*/ 867933 h 1176733"/>
                <a:gd name="connsiteX874" fmla="*/ 393983 w 537463"/>
                <a:gd name="connsiteY874" fmla="*/ 870886 h 1176733"/>
                <a:gd name="connsiteX875" fmla="*/ 392078 w 537463"/>
                <a:gd name="connsiteY875" fmla="*/ 870600 h 1176733"/>
                <a:gd name="connsiteX876" fmla="*/ 391792 w 537463"/>
                <a:gd name="connsiteY876" fmla="*/ 877935 h 1176733"/>
                <a:gd name="connsiteX877" fmla="*/ 390554 w 537463"/>
                <a:gd name="connsiteY877" fmla="*/ 880411 h 1176733"/>
                <a:gd name="connsiteX878" fmla="*/ 392649 w 537463"/>
                <a:gd name="connsiteY878" fmla="*/ 882316 h 1176733"/>
                <a:gd name="connsiteX879" fmla="*/ 390363 w 537463"/>
                <a:gd name="connsiteY879" fmla="*/ 883269 h 1176733"/>
                <a:gd name="connsiteX880" fmla="*/ 391411 w 537463"/>
                <a:gd name="connsiteY880" fmla="*/ 873934 h 1176733"/>
                <a:gd name="connsiteX881" fmla="*/ 389982 w 537463"/>
                <a:gd name="connsiteY881" fmla="*/ 868791 h 1176733"/>
                <a:gd name="connsiteX882" fmla="*/ 391411 w 537463"/>
                <a:gd name="connsiteY882" fmla="*/ 868695 h 1176733"/>
                <a:gd name="connsiteX883" fmla="*/ 389220 w 537463"/>
                <a:gd name="connsiteY883" fmla="*/ 865552 h 1176733"/>
                <a:gd name="connsiteX884" fmla="*/ 388553 w 537463"/>
                <a:gd name="connsiteY884" fmla="*/ 869267 h 1176733"/>
                <a:gd name="connsiteX885" fmla="*/ 388458 w 537463"/>
                <a:gd name="connsiteY885" fmla="*/ 862790 h 1176733"/>
                <a:gd name="connsiteX886" fmla="*/ 390744 w 537463"/>
                <a:gd name="connsiteY886" fmla="*/ 861837 h 1176733"/>
                <a:gd name="connsiteX887" fmla="*/ 390077 w 537463"/>
                <a:gd name="connsiteY887" fmla="*/ 859837 h 1176733"/>
                <a:gd name="connsiteX888" fmla="*/ 389506 w 537463"/>
                <a:gd name="connsiteY888" fmla="*/ 848121 h 1176733"/>
                <a:gd name="connsiteX889" fmla="*/ 390077 w 537463"/>
                <a:gd name="connsiteY889" fmla="*/ 843645 h 1176733"/>
                <a:gd name="connsiteX890" fmla="*/ 391506 w 537463"/>
                <a:gd name="connsiteY890" fmla="*/ 843930 h 1176733"/>
                <a:gd name="connsiteX891" fmla="*/ 392744 w 537463"/>
                <a:gd name="connsiteY891" fmla="*/ 841454 h 1176733"/>
                <a:gd name="connsiteX892" fmla="*/ 390363 w 537463"/>
                <a:gd name="connsiteY892" fmla="*/ 842025 h 1176733"/>
                <a:gd name="connsiteX893" fmla="*/ 391982 w 537463"/>
                <a:gd name="connsiteY893" fmla="*/ 839073 h 1176733"/>
                <a:gd name="connsiteX894" fmla="*/ 391982 w 537463"/>
                <a:gd name="connsiteY894" fmla="*/ 827738 h 1176733"/>
                <a:gd name="connsiteX895" fmla="*/ 392459 w 537463"/>
                <a:gd name="connsiteY895" fmla="*/ 816784 h 1176733"/>
                <a:gd name="connsiteX896" fmla="*/ 391792 w 537463"/>
                <a:gd name="connsiteY896" fmla="*/ 808783 h 1176733"/>
                <a:gd name="connsiteX897" fmla="*/ 393697 w 537463"/>
                <a:gd name="connsiteY897" fmla="*/ 808688 h 1176733"/>
                <a:gd name="connsiteX898" fmla="*/ 393983 w 537463"/>
                <a:gd name="connsiteY898" fmla="*/ 806688 h 1176733"/>
                <a:gd name="connsiteX899" fmla="*/ 392744 w 537463"/>
                <a:gd name="connsiteY899" fmla="*/ 803163 h 1176733"/>
                <a:gd name="connsiteX900" fmla="*/ 392268 w 537463"/>
                <a:gd name="connsiteY900" fmla="*/ 803163 h 1176733"/>
                <a:gd name="connsiteX901" fmla="*/ 395031 w 537463"/>
                <a:gd name="connsiteY901" fmla="*/ 802211 h 1176733"/>
                <a:gd name="connsiteX902" fmla="*/ 396269 w 537463"/>
                <a:gd name="connsiteY902" fmla="*/ 804973 h 1176733"/>
                <a:gd name="connsiteX903" fmla="*/ 399222 w 537463"/>
                <a:gd name="connsiteY903" fmla="*/ 805640 h 1176733"/>
                <a:gd name="connsiteX904" fmla="*/ 399412 w 537463"/>
                <a:gd name="connsiteY904" fmla="*/ 796686 h 1176733"/>
                <a:gd name="connsiteX905" fmla="*/ 397698 w 537463"/>
                <a:gd name="connsiteY905" fmla="*/ 798782 h 1176733"/>
                <a:gd name="connsiteX906" fmla="*/ 397507 w 537463"/>
                <a:gd name="connsiteY906" fmla="*/ 796782 h 1176733"/>
                <a:gd name="connsiteX907" fmla="*/ 395697 w 537463"/>
                <a:gd name="connsiteY907" fmla="*/ 797734 h 1176733"/>
                <a:gd name="connsiteX908" fmla="*/ 397316 w 537463"/>
                <a:gd name="connsiteY908" fmla="*/ 799258 h 1176733"/>
                <a:gd name="connsiteX909" fmla="*/ 395507 w 537463"/>
                <a:gd name="connsiteY909" fmla="*/ 800592 h 1176733"/>
                <a:gd name="connsiteX910" fmla="*/ 394459 w 537463"/>
                <a:gd name="connsiteY910" fmla="*/ 799068 h 1176733"/>
                <a:gd name="connsiteX911" fmla="*/ 394173 w 537463"/>
                <a:gd name="connsiteY911" fmla="*/ 801544 h 1176733"/>
                <a:gd name="connsiteX912" fmla="*/ 392268 w 537463"/>
                <a:gd name="connsiteY912" fmla="*/ 791162 h 1176733"/>
                <a:gd name="connsiteX913" fmla="*/ 391506 w 537463"/>
                <a:gd name="connsiteY913" fmla="*/ 782685 h 1176733"/>
                <a:gd name="connsiteX914" fmla="*/ 393792 w 537463"/>
                <a:gd name="connsiteY914" fmla="*/ 781351 h 1176733"/>
                <a:gd name="connsiteX915" fmla="*/ 395126 w 537463"/>
                <a:gd name="connsiteY915" fmla="*/ 785733 h 1176733"/>
                <a:gd name="connsiteX916" fmla="*/ 396269 w 537463"/>
                <a:gd name="connsiteY916" fmla="*/ 782780 h 1176733"/>
                <a:gd name="connsiteX917" fmla="*/ 394649 w 537463"/>
                <a:gd name="connsiteY917" fmla="*/ 780875 h 1176733"/>
                <a:gd name="connsiteX918" fmla="*/ 396554 w 537463"/>
                <a:gd name="connsiteY918" fmla="*/ 780780 h 1176733"/>
                <a:gd name="connsiteX919" fmla="*/ 397698 w 537463"/>
                <a:gd name="connsiteY919" fmla="*/ 783161 h 1176733"/>
                <a:gd name="connsiteX920" fmla="*/ 397888 w 537463"/>
                <a:gd name="connsiteY920" fmla="*/ 779922 h 1176733"/>
                <a:gd name="connsiteX921" fmla="*/ 398840 w 537463"/>
                <a:gd name="connsiteY921" fmla="*/ 774207 h 1176733"/>
                <a:gd name="connsiteX922" fmla="*/ 399888 w 537463"/>
                <a:gd name="connsiteY922" fmla="*/ 774969 h 1176733"/>
                <a:gd name="connsiteX923" fmla="*/ 400174 w 537463"/>
                <a:gd name="connsiteY923" fmla="*/ 778589 h 1176733"/>
                <a:gd name="connsiteX924" fmla="*/ 397793 w 537463"/>
                <a:gd name="connsiteY924" fmla="*/ 778779 h 1176733"/>
                <a:gd name="connsiteX925" fmla="*/ 399793 w 537463"/>
                <a:gd name="connsiteY925" fmla="*/ 779827 h 1176733"/>
                <a:gd name="connsiteX926" fmla="*/ 399507 w 537463"/>
                <a:gd name="connsiteY926" fmla="*/ 781827 h 1176733"/>
                <a:gd name="connsiteX927" fmla="*/ 399983 w 537463"/>
                <a:gd name="connsiteY927" fmla="*/ 771255 h 1176733"/>
                <a:gd name="connsiteX928" fmla="*/ 403127 w 537463"/>
                <a:gd name="connsiteY928" fmla="*/ 763730 h 1176733"/>
                <a:gd name="connsiteX929" fmla="*/ 404270 w 537463"/>
                <a:gd name="connsiteY929" fmla="*/ 760015 h 1176733"/>
                <a:gd name="connsiteX930" fmla="*/ 403127 w 537463"/>
                <a:gd name="connsiteY930" fmla="*/ 758015 h 1176733"/>
                <a:gd name="connsiteX931" fmla="*/ 408556 w 537463"/>
                <a:gd name="connsiteY931" fmla="*/ 754872 h 1176733"/>
                <a:gd name="connsiteX932" fmla="*/ 407223 w 537463"/>
                <a:gd name="connsiteY932" fmla="*/ 750490 h 1176733"/>
                <a:gd name="connsiteX933" fmla="*/ 408270 w 537463"/>
                <a:gd name="connsiteY933" fmla="*/ 751252 h 1176733"/>
                <a:gd name="connsiteX934" fmla="*/ 407984 w 537463"/>
                <a:gd name="connsiteY934" fmla="*/ 748014 h 1176733"/>
                <a:gd name="connsiteX935" fmla="*/ 409508 w 537463"/>
                <a:gd name="connsiteY935" fmla="*/ 748776 h 1176733"/>
                <a:gd name="connsiteX936" fmla="*/ 408747 w 537463"/>
                <a:gd name="connsiteY936" fmla="*/ 746013 h 1176733"/>
                <a:gd name="connsiteX937" fmla="*/ 410556 w 537463"/>
                <a:gd name="connsiteY937" fmla="*/ 744680 h 1176733"/>
                <a:gd name="connsiteX938" fmla="*/ 411794 w 537463"/>
                <a:gd name="connsiteY938" fmla="*/ 737346 h 1176733"/>
                <a:gd name="connsiteX939" fmla="*/ 413414 w 537463"/>
                <a:gd name="connsiteY939" fmla="*/ 712200 h 1176733"/>
                <a:gd name="connsiteX940" fmla="*/ 415414 w 537463"/>
                <a:gd name="connsiteY940" fmla="*/ 713247 h 1176733"/>
                <a:gd name="connsiteX941" fmla="*/ 415128 w 537463"/>
                <a:gd name="connsiteY941" fmla="*/ 714867 h 1176733"/>
                <a:gd name="connsiteX942" fmla="*/ 416462 w 537463"/>
                <a:gd name="connsiteY942" fmla="*/ 714009 h 1176733"/>
                <a:gd name="connsiteX943" fmla="*/ 416748 w 537463"/>
                <a:gd name="connsiteY943" fmla="*/ 717248 h 1176733"/>
                <a:gd name="connsiteX944" fmla="*/ 417319 w 537463"/>
                <a:gd name="connsiteY944" fmla="*/ 712390 h 1176733"/>
                <a:gd name="connsiteX945" fmla="*/ 414366 w 537463"/>
                <a:gd name="connsiteY945" fmla="*/ 711342 h 1176733"/>
                <a:gd name="connsiteX946" fmla="*/ 416081 w 537463"/>
                <a:gd name="connsiteY946" fmla="*/ 708771 h 1176733"/>
                <a:gd name="connsiteX947" fmla="*/ 417986 w 537463"/>
                <a:gd name="connsiteY947" fmla="*/ 708294 h 1176733"/>
                <a:gd name="connsiteX948" fmla="*/ 416557 w 537463"/>
                <a:gd name="connsiteY948" fmla="*/ 708009 h 1176733"/>
                <a:gd name="connsiteX949" fmla="*/ 419605 w 537463"/>
                <a:gd name="connsiteY949" fmla="*/ 704580 h 1176733"/>
                <a:gd name="connsiteX950" fmla="*/ 418272 w 537463"/>
                <a:gd name="connsiteY950" fmla="*/ 705913 h 1176733"/>
                <a:gd name="connsiteX951" fmla="*/ 418462 w 537463"/>
                <a:gd name="connsiteY951" fmla="*/ 702294 h 1176733"/>
                <a:gd name="connsiteX952" fmla="*/ 415223 w 537463"/>
                <a:gd name="connsiteY952" fmla="*/ 697626 h 1176733"/>
                <a:gd name="connsiteX953" fmla="*/ 417700 w 537463"/>
                <a:gd name="connsiteY953" fmla="*/ 698293 h 1176733"/>
                <a:gd name="connsiteX954" fmla="*/ 418557 w 537463"/>
                <a:gd name="connsiteY954" fmla="*/ 691721 h 1176733"/>
                <a:gd name="connsiteX955" fmla="*/ 419319 w 537463"/>
                <a:gd name="connsiteY955" fmla="*/ 694483 h 1176733"/>
                <a:gd name="connsiteX956" fmla="*/ 421605 w 537463"/>
                <a:gd name="connsiteY956" fmla="*/ 693150 h 1176733"/>
                <a:gd name="connsiteX957" fmla="*/ 420843 w 537463"/>
                <a:gd name="connsiteY957" fmla="*/ 689530 h 1176733"/>
                <a:gd name="connsiteX958" fmla="*/ 422272 w 537463"/>
                <a:gd name="connsiteY958" fmla="*/ 689054 h 1176733"/>
                <a:gd name="connsiteX959" fmla="*/ 423320 w 537463"/>
                <a:gd name="connsiteY959" fmla="*/ 690578 h 1176733"/>
                <a:gd name="connsiteX960" fmla="*/ 426844 w 537463"/>
                <a:gd name="connsiteY960" fmla="*/ 687149 h 1176733"/>
                <a:gd name="connsiteX961" fmla="*/ 424939 w 537463"/>
                <a:gd name="connsiteY961" fmla="*/ 687625 h 1176733"/>
                <a:gd name="connsiteX962" fmla="*/ 424082 w 537463"/>
                <a:gd name="connsiteY962" fmla="*/ 685625 h 1176733"/>
                <a:gd name="connsiteX963" fmla="*/ 425510 w 537463"/>
                <a:gd name="connsiteY963" fmla="*/ 684482 h 1176733"/>
                <a:gd name="connsiteX964" fmla="*/ 425225 w 537463"/>
                <a:gd name="connsiteY964" fmla="*/ 684006 h 1176733"/>
                <a:gd name="connsiteX965" fmla="*/ 425891 w 537463"/>
                <a:gd name="connsiteY965" fmla="*/ 681910 h 1176733"/>
                <a:gd name="connsiteX966" fmla="*/ 426749 w 537463"/>
                <a:gd name="connsiteY966" fmla="*/ 686292 h 1176733"/>
                <a:gd name="connsiteX967" fmla="*/ 428940 w 537463"/>
                <a:gd name="connsiteY967" fmla="*/ 684101 h 1176733"/>
                <a:gd name="connsiteX968" fmla="*/ 429701 w 537463"/>
                <a:gd name="connsiteY968" fmla="*/ 687244 h 1176733"/>
                <a:gd name="connsiteX969" fmla="*/ 432654 w 537463"/>
                <a:gd name="connsiteY969" fmla="*/ 683053 h 1176733"/>
                <a:gd name="connsiteX970" fmla="*/ 430844 w 537463"/>
                <a:gd name="connsiteY970" fmla="*/ 678291 h 1176733"/>
                <a:gd name="connsiteX971" fmla="*/ 432749 w 537463"/>
                <a:gd name="connsiteY971" fmla="*/ 677814 h 1176733"/>
                <a:gd name="connsiteX972" fmla="*/ 433035 w 537463"/>
                <a:gd name="connsiteY972" fmla="*/ 675814 h 1176733"/>
                <a:gd name="connsiteX973" fmla="*/ 431607 w 537463"/>
                <a:gd name="connsiteY973" fmla="*/ 675528 h 1176733"/>
                <a:gd name="connsiteX974" fmla="*/ 432368 w 537463"/>
                <a:gd name="connsiteY974" fmla="*/ 673052 h 1176733"/>
                <a:gd name="connsiteX975" fmla="*/ 435226 w 537463"/>
                <a:gd name="connsiteY975" fmla="*/ 672480 h 1176733"/>
                <a:gd name="connsiteX976" fmla="*/ 436274 w 537463"/>
                <a:gd name="connsiteY976" fmla="*/ 663241 h 1176733"/>
                <a:gd name="connsiteX977" fmla="*/ 437417 w 537463"/>
                <a:gd name="connsiteY977" fmla="*/ 661812 h 1176733"/>
                <a:gd name="connsiteX978" fmla="*/ 438465 w 537463"/>
                <a:gd name="connsiteY978" fmla="*/ 661336 h 1176733"/>
                <a:gd name="connsiteX979" fmla="*/ 437893 w 537463"/>
                <a:gd name="connsiteY979" fmla="*/ 660955 h 1176733"/>
                <a:gd name="connsiteX980" fmla="*/ 437988 w 537463"/>
                <a:gd name="connsiteY980" fmla="*/ 660669 h 1176733"/>
                <a:gd name="connsiteX981" fmla="*/ 438179 w 537463"/>
                <a:gd name="connsiteY981" fmla="*/ 658860 h 1176733"/>
                <a:gd name="connsiteX982" fmla="*/ 438179 w 537463"/>
                <a:gd name="connsiteY982" fmla="*/ 658860 h 1176733"/>
                <a:gd name="connsiteX983" fmla="*/ 441036 w 537463"/>
                <a:gd name="connsiteY983" fmla="*/ 653049 h 1176733"/>
                <a:gd name="connsiteX984" fmla="*/ 441132 w 537463"/>
                <a:gd name="connsiteY984" fmla="*/ 648192 h 1176733"/>
                <a:gd name="connsiteX985" fmla="*/ 439036 w 537463"/>
                <a:gd name="connsiteY985" fmla="*/ 647620 h 1176733"/>
                <a:gd name="connsiteX986" fmla="*/ 439131 w 537463"/>
                <a:gd name="connsiteY986" fmla="*/ 646763 h 1176733"/>
                <a:gd name="connsiteX987" fmla="*/ 440655 w 537463"/>
                <a:gd name="connsiteY987" fmla="*/ 641143 h 1176733"/>
                <a:gd name="connsiteX988" fmla="*/ 443417 w 537463"/>
                <a:gd name="connsiteY988" fmla="*/ 636381 h 1176733"/>
                <a:gd name="connsiteX989" fmla="*/ 443322 w 537463"/>
                <a:gd name="connsiteY989" fmla="*/ 631999 h 1176733"/>
                <a:gd name="connsiteX990" fmla="*/ 443798 w 537463"/>
                <a:gd name="connsiteY990" fmla="*/ 641619 h 1176733"/>
                <a:gd name="connsiteX991" fmla="*/ 447894 w 537463"/>
                <a:gd name="connsiteY991" fmla="*/ 639333 h 1176733"/>
                <a:gd name="connsiteX992" fmla="*/ 450561 w 537463"/>
                <a:gd name="connsiteY992" fmla="*/ 664289 h 1176733"/>
                <a:gd name="connsiteX993" fmla="*/ 454848 w 537463"/>
                <a:gd name="connsiteY993" fmla="*/ 691530 h 1176733"/>
                <a:gd name="connsiteX994" fmla="*/ 455609 w 537463"/>
                <a:gd name="connsiteY994" fmla="*/ 710485 h 1176733"/>
                <a:gd name="connsiteX995" fmla="*/ 457895 w 537463"/>
                <a:gd name="connsiteY995" fmla="*/ 698198 h 1176733"/>
                <a:gd name="connsiteX996" fmla="*/ 461324 w 537463"/>
                <a:gd name="connsiteY996" fmla="*/ 698769 h 1176733"/>
                <a:gd name="connsiteX997" fmla="*/ 466087 w 537463"/>
                <a:gd name="connsiteY997" fmla="*/ 692769 h 1176733"/>
                <a:gd name="connsiteX998" fmla="*/ 470278 w 537463"/>
                <a:gd name="connsiteY998" fmla="*/ 680386 h 1176733"/>
                <a:gd name="connsiteX999" fmla="*/ 469135 w 537463"/>
                <a:gd name="connsiteY999" fmla="*/ 678481 h 1176733"/>
                <a:gd name="connsiteX1000" fmla="*/ 471516 w 537463"/>
                <a:gd name="connsiteY1000" fmla="*/ 677910 h 1176733"/>
                <a:gd name="connsiteX1001" fmla="*/ 472183 w 537463"/>
                <a:gd name="connsiteY1001" fmla="*/ 674671 h 1176733"/>
                <a:gd name="connsiteX1002" fmla="*/ 471326 w 537463"/>
                <a:gd name="connsiteY1002" fmla="*/ 669909 h 1176733"/>
                <a:gd name="connsiteX1003" fmla="*/ 472754 w 537463"/>
                <a:gd name="connsiteY1003" fmla="*/ 669813 h 1176733"/>
                <a:gd name="connsiteX1004" fmla="*/ 474088 w 537463"/>
                <a:gd name="connsiteY1004" fmla="*/ 663241 h 1176733"/>
                <a:gd name="connsiteX1005" fmla="*/ 477612 w 537463"/>
                <a:gd name="connsiteY1005" fmla="*/ 668385 h 1176733"/>
                <a:gd name="connsiteX1006" fmla="*/ 479041 w 537463"/>
                <a:gd name="connsiteY1006" fmla="*/ 669432 h 1176733"/>
                <a:gd name="connsiteX1007" fmla="*/ 480565 w 537463"/>
                <a:gd name="connsiteY1007" fmla="*/ 668004 h 1176733"/>
                <a:gd name="connsiteX1008" fmla="*/ 482375 w 537463"/>
                <a:gd name="connsiteY1008" fmla="*/ 651621 h 1176733"/>
                <a:gd name="connsiteX1009" fmla="*/ 491042 w 537463"/>
                <a:gd name="connsiteY1009" fmla="*/ 637428 h 1176733"/>
                <a:gd name="connsiteX1010" fmla="*/ 499424 w 537463"/>
                <a:gd name="connsiteY1010" fmla="*/ 623236 h 1176733"/>
                <a:gd name="connsiteX1011" fmla="*/ 503806 w 537463"/>
                <a:gd name="connsiteY1011" fmla="*/ 619617 h 1176733"/>
                <a:gd name="connsiteX1012" fmla="*/ 506187 w 537463"/>
                <a:gd name="connsiteY1012" fmla="*/ 615235 h 1176733"/>
                <a:gd name="connsiteX1013" fmla="*/ 501996 w 537463"/>
                <a:gd name="connsiteY1013" fmla="*/ 609425 h 1176733"/>
                <a:gd name="connsiteX1014" fmla="*/ 508092 w 537463"/>
                <a:gd name="connsiteY1014" fmla="*/ 602091 h 1176733"/>
                <a:gd name="connsiteX1015" fmla="*/ 515903 w 537463"/>
                <a:gd name="connsiteY1015" fmla="*/ 594566 h 1176733"/>
                <a:gd name="connsiteX1016" fmla="*/ 514379 w 537463"/>
                <a:gd name="connsiteY1016" fmla="*/ 582088 h 1176733"/>
                <a:gd name="connsiteX1017" fmla="*/ 517236 w 537463"/>
                <a:gd name="connsiteY1017" fmla="*/ 570658 h 1176733"/>
                <a:gd name="connsiteX1018" fmla="*/ 515903 w 537463"/>
                <a:gd name="connsiteY1018" fmla="*/ 569134 h 1176733"/>
                <a:gd name="connsiteX1019" fmla="*/ 514379 w 537463"/>
                <a:gd name="connsiteY1019" fmla="*/ 569801 h 1176733"/>
                <a:gd name="connsiteX1020" fmla="*/ 510950 w 537463"/>
                <a:gd name="connsiteY1020" fmla="*/ 574373 h 1176733"/>
                <a:gd name="connsiteX1021" fmla="*/ 506568 w 537463"/>
                <a:gd name="connsiteY1021" fmla="*/ 574849 h 1176733"/>
                <a:gd name="connsiteX1022" fmla="*/ 503901 w 537463"/>
                <a:gd name="connsiteY1022" fmla="*/ 572277 h 1176733"/>
                <a:gd name="connsiteX1023" fmla="*/ 503997 w 537463"/>
                <a:gd name="connsiteY1023" fmla="*/ 568658 h 1176733"/>
                <a:gd name="connsiteX1024" fmla="*/ 510283 w 537463"/>
                <a:gd name="connsiteY1024" fmla="*/ 551608 h 1176733"/>
                <a:gd name="connsiteX1025" fmla="*/ 511902 w 537463"/>
                <a:gd name="connsiteY1025" fmla="*/ 550275 h 1176733"/>
                <a:gd name="connsiteX1026" fmla="*/ 514283 w 537463"/>
                <a:gd name="connsiteY1026" fmla="*/ 552846 h 1176733"/>
                <a:gd name="connsiteX1027" fmla="*/ 515807 w 537463"/>
                <a:gd name="connsiteY1027" fmla="*/ 559419 h 1176733"/>
                <a:gd name="connsiteX1028" fmla="*/ 519332 w 537463"/>
                <a:gd name="connsiteY1028" fmla="*/ 552465 h 1176733"/>
                <a:gd name="connsiteX1029" fmla="*/ 522570 w 537463"/>
                <a:gd name="connsiteY1029" fmla="*/ 508365 h 1176733"/>
                <a:gd name="connsiteX1030" fmla="*/ 519236 w 537463"/>
                <a:gd name="connsiteY1030" fmla="*/ 499792 h 1176733"/>
                <a:gd name="connsiteX1031" fmla="*/ 524094 w 537463"/>
                <a:gd name="connsiteY1031" fmla="*/ 489981 h 1176733"/>
                <a:gd name="connsiteX1032" fmla="*/ 523142 w 537463"/>
                <a:gd name="connsiteY1032" fmla="*/ 481028 h 1176733"/>
                <a:gd name="connsiteX1033" fmla="*/ 522475 w 537463"/>
                <a:gd name="connsiteY1033" fmla="*/ 476361 h 1176733"/>
                <a:gd name="connsiteX1034" fmla="*/ 522951 w 537463"/>
                <a:gd name="connsiteY1034" fmla="*/ 464550 h 1176733"/>
                <a:gd name="connsiteX1035" fmla="*/ 525047 w 537463"/>
                <a:gd name="connsiteY1035" fmla="*/ 460073 h 1176733"/>
                <a:gd name="connsiteX1036" fmla="*/ 523047 w 537463"/>
                <a:gd name="connsiteY1036" fmla="*/ 444452 h 1176733"/>
                <a:gd name="connsiteX1037" fmla="*/ 525809 w 537463"/>
                <a:gd name="connsiteY1037" fmla="*/ 427402 h 1176733"/>
                <a:gd name="connsiteX1038" fmla="*/ 524666 w 537463"/>
                <a:gd name="connsiteY1038" fmla="*/ 422163 h 1176733"/>
                <a:gd name="connsiteX1039" fmla="*/ 526857 w 537463"/>
                <a:gd name="connsiteY1039" fmla="*/ 412353 h 1176733"/>
                <a:gd name="connsiteX1040" fmla="*/ 526285 w 537463"/>
                <a:gd name="connsiteY1040" fmla="*/ 401589 h 1176733"/>
                <a:gd name="connsiteX1041" fmla="*/ 528571 w 537463"/>
                <a:gd name="connsiteY1041" fmla="*/ 361108 h 1176733"/>
                <a:gd name="connsiteX1042" fmla="*/ 526190 w 537463"/>
                <a:gd name="connsiteY1042" fmla="*/ 348726 h 1176733"/>
                <a:gd name="connsiteX1043" fmla="*/ 529142 w 537463"/>
                <a:gd name="connsiteY1043" fmla="*/ 342439 h 1176733"/>
                <a:gd name="connsiteX1044" fmla="*/ 531333 w 537463"/>
                <a:gd name="connsiteY1044" fmla="*/ 333676 h 1176733"/>
                <a:gd name="connsiteX1045" fmla="*/ 527333 w 537463"/>
                <a:gd name="connsiteY1045" fmla="*/ 312435 h 1176733"/>
                <a:gd name="connsiteX1046" fmla="*/ 531905 w 537463"/>
                <a:gd name="connsiteY1046" fmla="*/ 251856 h 1176733"/>
                <a:gd name="connsiteX1047" fmla="*/ 536953 w 537463"/>
                <a:gd name="connsiteY1047" fmla="*/ 238426 h 1176733"/>
                <a:gd name="connsiteX1048" fmla="*/ 534286 w 537463"/>
                <a:gd name="connsiteY1048" fmla="*/ 224234 h 1176733"/>
                <a:gd name="connsiteX1049" fmla="*/ 530571 w 537463"/>
                <a:gd name="connsiteY1049" fmla="*/ 208327 h 1176733"/>
                <a:gd name="connsiteX1050" fmla="*/ 525047 w 537463"/>
                <a:gd name="connsiteY1050" fmla="*/ 191468 h 1176733"/>
                <a:gd name="connsiteX1051" fmla="*/ 523047 w 537463"/>
                <a:gd name="connsiteY1051" fmla="*/ 184610 h 1176733"/>
                <a:gd name="connsiteX1052" fmla="*/ 523904 w 537463"/>
                <a:gd name="connsiteY1052" fmla="*/ 169941 h 1176733"/>
                <a:gd name="connsiteX1053" fmla="*/ 519808 w 537463"/>
                <a:gd name="connsiteY1053" fmla="*/ 158130 h 1176733"/>
                <a:gd name="connsiteX1054" fmla="*/ 516665 w 537463"/>
                <a:gd name="connsiteY1054" fmla="*/ 155368 h 1176733"/>
                <a:gd name="connsiteX1055" fmla="*/ 519903 w 537463"/>
                <a:gd name="connsiteY1055" fmla="*/ 154320 h 1176733"/>
                <a:gd name="connsiteX1056" fmla="*/ 511998 w 537463"/>
                <a:gd name="connsiteY1056" fmla="*/ 128793 h 1176733"/>
                <a:gd name="connsiteX1057" fmla="*/ 510569 w 537463"/>
                <a:gd name="connsiteY1057" fmla="*/ 125650 h 1176733"/>
                <a:gd name="connsiteX1058" fmla="*/ 506282 w 537463"/>
                <a:gd name="connsiteY1058" fmla="*/ 124602 h 1176733"/>
                <a:gd name="connsiteX1059" fmla="*/ 504282 w 537463"/>
                <a:gd name="connsiteY1059" fmla="*/ 126793 h 1176733"/>
                <a:gd name="connsiteX1060" fmla="*/ 502377 w 537463"/>
                <a:gd name="connsiteY1060" fmla="*/ 131556 h 1176733"/>
                <a:gd name="connsiteX1061" fmla="*/ 500091 w 537463"/>
                <a:gd name="connsiteY1061" fmla="*/ 131937 h 1176733"/>
                <a:gd name="connsiteX1062" fmla="*/ 493805 w 537463"/>
                <a:gd name="connsiteY1062" fmla="*/ 145843 h 1176733"/>
                <a:gd name="connsiteX1063" fmla="*/ 491804 w 537463"/>
                <a:gd name="connsiteY1063" fmla="*/ 149082 h 1176733"/>
                <a:gd name="connsiteX1064" fmla="*/ 487899 w 537463"/>
                <a:gd name="connsiteY1064" fmla="*/ 147653 h 1176733"/>
                <a:gd name="connsiteX1065" fmla="*/ 479327 w 537463"/>
                <a:gd name="connsiteY1065" fmla="*/ 144891 h 1176733"/>
                <a:gd name="connsiteX1066" fmla="*/ 474850 w 537463"/>
                <a:gd name="connsiteY1066" fmla="*/ 144700 h 1176733"/>
                <a:gd name="connsiteX1067" fmla="*/ 475993 w 537463"/>
                <a:gd name="connsiteY1067" fmla="*/ 140700 h 1176733"/>
                <a:gd name="connsiteX1068" fmla="*/ 476660 w 537463"/>
                <a:gd name="connsiteY1068" fmla="*/ 135747 h 1176733"/>
                <a:gd name="connsiteX1069" fmla="*/ 467897 w 537463"/>
                <a:gd name="connsiteY1069" fmla="*/ 129841 h 1176733"/>
                <a:gd name="connsiteX1070" fmla="*/ 463801 w 537463"/>
                <a:gd name="connsiteY1070" fmla="*/ 122316 h 1176733"/>
                <a:gd name="connsiteX1071" fmla="*/ 463325 w 537463"/>
                <a:gd name="connsiteY1071" fmla="*/ 115077 h 1176733"/>
                <a:gd name="connsiteX1072" fmla="*/ 467706 w 537463"/>
                <a:gd name="connsiteY1072" fmla="*/ 114125 h 1176733"/>
                <a:gd name="connsiteX1073" fmla="*/ 468468 w 537463"/>
                <a:gd name="connsiteY1073" fmla="*/ 109362 h 1176733"/>
                <a:gd name="connsiteX1074" fmla="*/ 464849 w 537463"/>
                <a:gd name="connsiteY1074" fmla="*/ 109839 h 1176733"/>
                <a:gd name="connsiteX1075" fmla="*/ 461134 w 537463"/>
                <a:gd name="connsiteY1075" fmla="*/ 109839 h 1176733"/>
                <a:gd name="connsiteX1076" fmla="*/ 451418 w 537463"/>
                <a:gd name="connsiteY1076" fmla="*/ 95646 h 1176733"/>
                <a:gd name="connsiteX1077" fmla="*/ 445132 w 537463"/>
                <a:gd name="connsiteY1077" fmla="*/ 94694 h 1176733"/>
                <a:gd name="connsiteX1078" fmla="*/ 432845 w 537463"/>
                <a:gd name="connsiteY1078" fmla="*/ 94789 h 1176733"/>
                <a:gd name="connsiteX1079" fmla="*/ 427797 w 537463"/>
                <a:gd name="connsiteY1079" fmla="*/ 92122 h 1176733"/>
                <a:gd name="connsiteX1080" fmla="*/ 410175 w 537463"/>
                <a:gd name="connsiteY1080" fmla="*/ 79359 h 1176733"/>
                <a:gd name="connsiteX1081" fmla="*/ 406651 w 537463"/>
                <a:gd name="connsiteY1081" fmla="*/ 69738 h 1176733"/>
                <a:gd name="connsiteX1082" fmla="*/ 406270 w 537463"/>
                <a:gd name="connsiteY1082" fmla="*/ 62214 h 1176733"/>
                <a:gd name="connsiteX1083" fmla="*/ 405413 w 537463"/>
                <a:gd name="connsiteY1083" fmla="*/ 55070 h 1176733"/>
                <a:gd name="connsiteX1084" fmla="*/ 405889 w 537463"/>
                <a:gd name="connsiteY1084" fmla="*/ 47545 h 1176733"/>
                <a:gd name="connsiteX1085" fmla="*/ 402269 w 537463"/>
                <a:gd name="connsiteY1085" fmla="*/ 42306 h 1176733"/>
                <a:gd name="connsiteX1086" fmla="*/ 393221 w 537463"/>
                <a:gd name="connsiteY1086" fmla="*/ 40497 h 1176733"/>
                <a:gd name="connsiteX1087" fmla="*/ 379314 w 537463"/>
                <a:gd name="connsiteY1087" fmla="*/ 30876 h 1176733"/>
                <a:gd name="connsiteX1088" fmla="*/ 361788 w 537463"/>
                <a:gd name="connsiteY1088" fmla="*/ 39068 h 1176733"/>
                <a:gd name="connsiteX1089" fmla="*/ 359693 w 537463"/>
                <a:gd name="connsiteY1089" fmla="*/ 39925 h 1176733"/>
                <a:gd name="connsiteX1090" fmla="*/ 348644 w 537463"/>
                <a:gd name="connsiteY1090" fmla="*/ 37353 h 1176733"/>
                <a:gd name="connsiteX1091" fmla="*/ 344739 w 537463"/>
                <a:gd name="connsiteY1091" fmla="*/ 31257 h 1176733"/>
                <a:gd name="connsiteX1092" fmla="*/ 347596 w 537463"/>
                <a:gd name="connsiteY1092" fmla="*/ 28781 h 1176733"/>
                <a:gd name="connsiteX1093" fmla="*/ 354454 w 537463"/>
                <a:gd name="connsiteY1093" fmla="*/ 25352 h 1176733"/>
                <a:gd name="connsiteX1094" fmla="*/ 362169 w 537463"/>
                <a:gd name="connsiteY1094" fmla="*/ 28686 h 1176733"/>
                <a:gd name="connsiteX1095" fmla="*/ 368265 w 537463"/>
                <a:gd name="connsiteY1095" fmla="*/ 26971 h 1176733"/>
                <a:gd name="connsiteX1096" fmla="*/ 368265 w 537463"/>
                <a:gd name="connsiteY1096" fmla="*/ 23637 h 1176733"/>
                <a:gd name="connsiteX1097" fmla="*/ 346739 w 537463"/>
                <a:gd name="connsiteY1097" fmla="*/ 13636 h 1176733"/>
                <a:gd name="connsiteX1098" fmla="*/ 340833 w 537463"/>
                <a:gd name="connsiteY1098" fmla="*/ 15636 h 1176733"/>
                <a:gd name="connsiteX1099" fmla="*/ 333690 w 537463"/>
                <a:gd name="connsiteY1099" fmla="*/ 17541 h 1176733"/>
                <a:gd name="connsiteX1100" fmla="*/ 326450 w 537463"/>
                <a:gd name="connsiteY1100" fmla="*/ 13160 h 1176733"/>
                <a:gd name="connsiteX1101" fmla="*/ 324165 w 537463"/>
                <a:gd name="connsiteY1101" fmla="*/ 13065 h 1176733"/>
                <a:gd name="connsiteX1102" fmla="*/ 322164 w 537463"/>
                <a:gd name="connsiteY1102" fmla="*/ 14112 h 1176733"/>
                <a:gd name="connsiteX1103" fmla="*/ 327593 w 537463"/>
                <a:gd name="connsiteY1103" fmla="*/ 30972 h 1176733"/>
                <a:gd name="connsiteX1104" fmla="*/ 329403 w 537463"/>
                <a:gd name="connsiteY1104" fmla="*/ 31543 h 1176733"/>
                <a:gd name="connsiteX1105" fmla="*/ 329403 w 537463"/>
                <a:gd name="connsiteY1105" fmla="*/ 33162 h 1176733"/>
                <a:gd name="connsiteX1106" fmla="*/ 324831 w 537463"/>
                <a:gd name="connsiteY1106" fmla="*/ 36972 h 1176733"/>
                <a:gd name="connsiteX1107" fmla="*/ 303305 w 537463"/>
                <a:gd name="connsiteY1107" fmla="*/ 22971 h 1176733"/>
                <a:gd name="connsiteX1108" fmla="*/ 295875 w 537463"/>
                <a:gd name="connsiteY1108" fmla="*/ 18875 h 1176733"/>
                <a:gd name="connsiteX1109" fmla="*/ 277778 w 537463"/>
                <a:gd name="connsiteY1109" fmla="*/ 6683 h 1176733"/>
                <a:gd name="connsiteX1110" fmla="*/ 274349 w 537463"/>
                <a:gd name="connsiteY1110" fmla="*/ 2111 h 1176733"/>
                <a:gd name="connsiteX1111" fmla="*/ 268824 w 537463"/>
                <a:gd name="connsiteY1111" fmla="*/ 873 h 1176733"/>
                <a:gd name="connsiteX1112" fmla="*/ 264919 w 537463"/>
                <a:gd name="connsiteY1112" fmla="*/ 4968 h 1176733"/>
                <a:gd name="connsiteX1113" fmla="*/ 267300 w 537463"/>
                <a:gd name="connsiteY1113" fmla="*/ 11731 h 1176733"/>
                <a:gd name="connsiteX1114" fmla="*/ 258537 w 537463"/>
                <a:gd name="connsiteY1114" fmla="*/ 17256 h 1176733"/>
                <a:gd name="connsiteX1115" fmla="*/ 250536 w 537463"/>
                <a:gd name="connsiteY1115" fmla="*/ 14208 h 1176733"/>
                <a:gd name="connsiteX1116" fmla="*/ 239297 w 537463"/>
                <a:gd name="connsiteY1116" fmla="*/ 16589 h 1176733"/>
                <a:gd name="connsiteX1117" fmla="*/ 225390 w 537463"/>
                <a:gd name="connsiteY1117" fmla="*/ 16970 h 1176733"/>
                <a:gd name="connsiteX1118" fmla="*/ 212912 w 537463"/>
                <a:gd name="connsiteY1118" fmla="*/ 17446 h 1176733"/>
                <a:gd name="connsiteX1119" fmla="*/ 199482 w 537463"/>
                <a:gd name="connsiteY1119" fmla="*/ 18399 h 1176733"/>
                <a:gd name="connsiteX1120" fmla="*/ 201006 w 537463"/>
                <a:gd name="connsiteY1120" fmla="*/ 21161 h 1176733"/>
                <a:gd name="connsiteX1121" fmla="*/ 213389 w 537463"/>
                <a:gd name="connsiteY1121" fmla="*/ 26400 h 1176733"/>
                <a:gd name="connsiteX1122" fmla="*/ 216818 w 537463"/>
                <a:gd name="connsiteY1122" fmla="*/ 28495 h 1176733"/>
                <a:gd name="connsiteX1123" fmla="*/ 210245 w 537463"/>
                <a:gd name="connsiteY1123" fmla="*/ 29924 h 1176733"/>
                <a:gd name="connsiteX1124" fmla="*/ 205483 w 537463"/>
                <a:gd name="connsiteY1124" fmla="*/ 29733 h 1176733"/>
                <a:gd name="connsiteX1125" fmla="*/ 198244 w 537463"/>
                <a:gd name="connsiteY1125" fmla="*/ 34877 h 1176733"/>
                <a:gd name="connsiteX1126" fmla="*/ 200911 w 537463"/>
                <a:gd name="connsiteY1126" fmla="*/ 45259 h 1176733"/>
                <a:gd name="connsiteX1127" fmla="*/ 203387 w 537463"/>
                <a:gd name="connsiteY1127" fmla="*/ 52784 h 1176733"/>
                <a:gd name="connsiteX1128" fmla="*/ 199101 w 537463"/>
                <a:gd name="connsiteY1128" fmla="*/ 60975 h 1176733"/>
                <a:gd name="connsiteX1129" fmla="*/ 192719 w 537463"/>
                <a:gd name="connsiteY1129" fmla="*/ 62309 h 1176733"/>
                <a:gd name="connsiteX1130" fmla="*/ 168716 w 537463"/>
                <a:gd name="connsiteY1130" fmla="*/ 61737 h 1176733"/>
                <a:gd name="connsiteX1131" fmla="*/ 143951 w 537463"/>
                <a:gd name="connsiteY1131" fmla="*/ 66976 h 1176733"/>
                <a:gd name="connsiteX1132" fmla="*/ 132426 w 537463"/>
                <a:gd name="connsiteY1132" fmla="*/ 67167 h 1176733"/>
                <a:gd name="connsiteX1133" fmla="*/ 132426 w 537463"/>
                <a:gd name="connsiteY1133" fmla="*/ 63738 h 1176733"/>
                <a:gd name="connsiteX1134" fmla="*/ 124235 w 537463"/>
                <a:gd name="connsiteY1134" fmla="*/ 56022 h 1176733"/>
                <a:gd name="connsiteX1135" fmla="*/ 121949 w 537463"/>
                <a:gd name="connsiteY1135" fmla="*/ 51831 h 1176733"/>
                <a:gd name="connsiteX1136" fmla="*/ 128140 w 537463"/>
                <a:gd name="connsiteY1136" fmla="*/ 46307 h 1176733"/>
                <a:gd name="connsiteX1137" fmla="*/ 126140 w 537463"/>
                <a:gd name="connsiteY1137" fmla="*/ 41735 h 1176733"/>
                <a:gd name="connsiteX1138" fmla="*/ 111376 w 537463"/>
                <a:gd name="connsiteY1138" fmla="*/ 44973 h 1176733"/>
                <a:gd name="connsiteX1139" fmla="*/ 109090 w 537463"/>
                <a:gd name="connsiteY1139" fmla="*/ 59166 h 1176733"/>
                <a:gd name="connsiteX1140" fmla="*/ 115472 w 537463"/>
                <a:gd name="connsiteY1140" fmla="*/ 63547 h 1176733"/>
                <a:gd name="connsiteX1141" fmla="*/ 115186 w 537463"/>
                <a:gd name="connsiteY1141" fmla="*/ 76977 h 1176733"/>
                <a:gd name="connsiteX1142" fmla="*/ 114519 w 537463"/>
                <a:gd name="connsiteY1142" fmla="*/ 77454 h 1176733"/>
                <a:gd name="connsiteX1143" fmla="*/ 113376 w 537463"/>
                <a:gd name="connsiteY1143" fmla="*/ 76120 h 1176733"/>
                <a:gd name="connsiteX1144" fmla="*/ 107280 w 537463"/>
                <a:gd name="connsiteY1144" fmla="*/ 73739 h 1176733"/>
                <a:gd name="connsiteX1145" fmla="*/ 105090 w 537463"/>
                <a:gd name="connsiteY1145" fmla="*/ 74025 h 1176733"/>
                <a:gd name="connsiteX1146" fmla="*/ 104423 w 537463"/>
                <a:gd name="connsiteY1146" fmla="*/ 76692 h 1176733"/>
                <a:gd name="connsiteX1147" fmla="*/ 105566 w 537463"/>
                <a:gd name="connsiteY1147" fmla="*/ 82883 h 1176733"/>
                <a:gd name="connsiteX1148" fmla="*/ 98708 w 537463"/>
                <a:gd name="connsiteY1148" fmla="*/ 79740 h 1176733"/>
                <a:gd name="connsiteX1149" fmla="*/ 95183 w 537463"/>
                <a:gd name="connsiteY1149" fmla="*/ 77263 h 1176733"/>
                <a:gd name="connsiteX1150" fmla="*/ 90611 w 537463"/>
                <a:gd name="connsiteY1150" fmla="*/ 77168 h 1176733"/>
                <a:gd name="connsiteX1151" fmla="*/ 88135 w 537463"/>
                <a:gd name="connsiteY1151" fmla="*/ 81645 h 1176733"/>
                <a:gd name="connsiteX1152" fmla="*/ 90802 w 537463"/>
                <a:gd name="connsiteY1152" fmla="*/ 84597 h 1176733"/>
                <a:gd name="connsiteX1153" fmla="*/ 86516 w 537463"/>
                <a:gd name="connsiteY1153" fmla="*/ 90789 h 1176733"/>
                <a:gd name="connsiteX1154" fmla="*/ 82039 w 537463"/>
                <a:gd name="connsiteY1154" fmla="*/ 90979 h 1176733"/>
                <a:gd name="connsiteX1155" fmla="*/ 79753 w 537463"/>
                <a:gd name="connsiteY1155" fmla="*/ 93360 h 1176733"/>
                <a:gd name="connsiteX1156" fmla="*/ 61751 w 537463"/>
                <a:gd name="connsiteY1156" fmla="*/ 97075 h 1176733"/>
                <a:gd name="connsiteX1157" fmla="*/ 60227 w 537463"/>
                <a:gd name="connsiteY1157" fmla="*/ 102219 h 1176733"/>
                <a:gd name="connsiteX1158" fmla="*/ 60989 w 537463"/>
                <a:gd name="connsiteY1158" fmla="*/ 111172 h 1176733"/>
                <a:gd name="connsiteX1159" fmla="*/ 54988 w 537463"/>
                <a:gd name="connsiteY1159" fmla="*/ 115268 h 1176733"/>
                <a:gd name="connsiteX1160" fmla="*/ 37462 w 537463"/>
                <a:gd name="connsiteY1160" fmla="*/ 119268 h 1176733"/>
                <a:gd name="connsiteX1161" fmla="*/ 26318 w 537463"/>
                <a:gd name="connsiteY1161" fmla="*/ 130984 h 1176733"/>
                <a:gd name="connsiteX1162" fmla="*/ 27461 w 537463"/>
                <a:gd name="connsiteY1162" fmla="*/ 132508 h 1176733"/>
                <a:gd name="connsiteX1163" fmla="*/ 26127 w 537463"/>
                <a:gd name="connsiteY1163" fmla="*/ 147843 h 1176733"/>
                <a:gd name="connsiteX1164" fmla="*/ 16221 w 537463"/>
                <a:gd name="connsiteY1164" fmla="*/ 161845 h 1176733"/>
                <a:gd name="connsiteX1165" fmla="*/ 12030 w 537463"/>
                <a:gd name="connsiteY1165" fmla="*/ 175180 h 1176733"/>
                <a:gd name="connsiteX1166" fmla="*/ 6982 w 537463"/>
                <a:gd name="connsiteY1166" fmla="*/ 196326 h 1176733"/>
                <a:gd name="connsiteX1167" fmla="*/ 7268 w 537463"/>
                <a:gd name="connsiteY1167" fmla="*/ 201374 h 1176733"/>
                <a:gd name="connsiteX1168" fmla="*/ 7363 w 537463"/>
                <a:gd name="connsiteY1168" fmla="*/ 209470 h 1176733"/>
                <a:gd name="connsiteX1169" fmla="*/ 7744 w 537463"/>
                <a:gd name="connsiteY1169" fmla="*/ 214042 h 1176733"/>
                <a:gd name="connsiteX1170" fmla="*/ 2696 w 537463"/>
                <a:gd name="connsiteY1170" fmla="*/ 226806 h 1176733"/>
                <a:gd name="connsiteX1171" fmla="*/ 2029 w 537463"/>
                <a:gd name="connsiteY1171" fmla="*/ 232521 h 1176733"/>
                <a:gd name="connsiteX1172" fmla="*/ 7649 w 537463"/>
                <a:gd name="connsiteY1172" fmla="*/ 240331 h 1176733"/>
                <a:gd name="connsiteX1173" fmla="*/ 8125 w 537463"/>
                <a:gd name="connsiteY1173" fmla="*/ 256619 h 1176733"/>
                <a:gd name="connsiteX1174" fmla="*/ 9744 w 537463"/>
                <a:gd name="connsiteY1174" fmla="*/ 271002 h 1176733"/>
                <a:gd name="connsiteX1175" fmla="*/ 9173 w 537463"/>
                <a:gd name="connsiteY1175" fmla="*/ 287575 h 1176733"/>
                <a:gd name="connsiteX1176" fmla="*/ 8982 w 537463"/>
                <a:gd name="connsiteY1176" fmla="*/ 294814 h 1176733"/>
                <a:gd name="connsiteX1177" fmla="*/ 11364 w 537463"/>
                <a:gd name="connsiteY1177" fmla="*/ 321865 h 1176733"/>
                <a:gd name="connsiteX1178" fmla="*/ 11459 w 537463"/>
                <a:gd name="connsiteY1178" fmla="*/ 329104 h 1176733"/>
                <a:gd name="connsiteX1179" fmla="*/ 14316 w 537463"/>
                <a:gd name="connsiteY1179" fmla="*/ 343296 h 1176733"/>
                <a:gd name="connsiteX1180" fmla="*/ 17745 w 537463"/>
                <a:gd name="connsiteY1180" fmla="*/ 359203 h 1176733"/>
                <a:gd name="connsiteX1181" fmla="*/ 22698 w 537463"/>
                <a:gd name="connsiteY1181" fmla="*/ 378444 h 1176733"/>
                <a:gd name="connsiteX1182" fmla="*/ 22127 w 537463"/>
                <a:gd name="connsiteY1182" fmla="*/ 395684 h 1176733"/>
                <a:gd name="connsiteX1183" fmla="*/ 19745 w 537463"/>
                <a:gd name="connsiteY1183" fmla="*/ 406352 h 1176733"/>
                <a:gd name="connsiteX1184" fmla="*/ 21746 w 537463"/>
                <a:gd name="connsiteY1184" fmla="*/ 416353 h 1176733"/>
                <a:gd name="connsiteX1185" fmla="*/ 22698 w 537463"/>
                <a:gd name="connsiteY1185" fmla="*/ 426354 h 1176733"/>
                <a:gd name="connsiteX1186" fmla="*/ 21650 w 537463"/>
                <a:gd name="connsiteY1186" fmla="*/ 441023 h 1176733"/>
                <a:gd name="connsiteX1187" fmla="*/ 20507 w 537463"/>
                <a:gd name="connsiteY1187" fmla="*/ 457596 h 1176733"/>
                <a:gd name="connsiteX1188" fmla="*/ 24222 w 537463"/>
                <a:gd name="connsiteY1188" fmla="*/ 471598 h 1176733"/>
                <a:gd name="connsiteX1189" fmla="*/ 23079 w 537463"/>
                <a:gd name="connsiteY1189" fmla="*/ 486267 h 1176733"/>
                <a:gd name="connsiteX1190" fmla="*/ 22889 w 537463"/>
                <a:gd name="connsiteY1190" fmla="*/ 498935 h 1176733"/>
                <a:gd name="connsiteX1191" fmla="*/ 21555 w 537463"/>
                <a:gd name="connsiteY1191" fmla="*/ 512175 h 1176733"/>
                <a:gd name="connsiteX1192" fmla="*/ 23556 w 537463"/>
                <a:gd name="connsiteY1192" fmla="*/ 542750 h 1176733"/>
                <a:gd name="connsiteX1193" fmla="*/ 21746 w 537463"/>
                <a:gd name="connsiteY1193" fmla="*/ 566658 h 1176733"/>
                <a:gd name="connsiteX1194" fmla="*/ 24127 w 537463"/>
                <a:gd name="connsiteY1194" fmla="*/ 580755 h 1176733"/>
                <a:gd name="connsiteX1195" fmla="*/ 25270 w 537463"/>
                <a:gd name="connsiteY1195" fmla="*/ 587708 h 1176733"/>
                <a:gd name="connsiteX1196" fmla="*/ 24317 w 537463"/>
                <a:gd name="connsiteY1196" fmla="*/ 600567 h 1176733"/>
                <a:gd name="connsiteX1197" fmla="*/ 23174 w 537463"/>
                <a:gd name="connsiteY1197" fmla="*/ 611997 h 1176733"/>
                <a:gd name="connsiteX1198" fmla="*/ 26984 w 537463"/>
                <a:gd name="connsiteY1198" fmla="*/ 624093 h 1176733"/>
                <a:gd name="connsiteX1199" fmla="*/ 26794 w 537463"/>
                <a:gd name="connsiteY1199" fmla="*/ 625903 h 1176733"/>
                <a:gd name="connsiteX1200" fmla="*/ 25460 w 537463"/>
                <a:gd name="connsiteY1200" fmla="*/ 637047 h 1176733"/>
                <a:gd name="connsiteX1201" fmla="*/ 22317 w 537463"/>
                <a:gd name="connsiteY1201" fmla="*/ 648382 h 1176733"/>
                <a:gd name="connsiteX1202" fmla="*/ 22127 w 537463"/>
                <a:gd name="connsiteY1202" fmla="*/ 660479 h 1176733"/>
                <a:gd name="connsiteX1203" fmla="*/ 27937 w 537463"/>
                <a:gd name="connsiteY1203" fmla="*/ 679624 h 1176733"/>
                <a:gd name="connsiteX1204" fmla="*/ 24222 w 537463"/>
                <a:gd name="connsiteY1204" fmla="*/ 695531 h 1176733"/>
                <a:gd name="connsiteX1205" fmla="*/ 26984 w 537463"/>
                <a:gd name="connsiteY1205" fmla="*/ 712200 h 1176733"/>
                <a:gd name="connsiteX1206" fmla="*/ 30032 w 537463"/>
                <a:gd name="connsiteY1206" fmla="*/ 720582 h 1176733"/>
                <a:gd name="connsiteX1207" fmla="*/ 28127 w 537463"/>
                <a:gd name="connsiteY1207" fmla="*/ 748204 h 1176733"/>
                <a:gd name="connsiteX1208" fmla="*/ 34414 w 537463"/>
                <a:gd name="connsiteY1208" fmla="*/ 754776 h 1176733"/>
                <a:gd name="connsiteX1209" fmla="*/ 35271 w 537463"/>
                <a:gd name="connsiteY1209" fmla="*/ 760872 h 1176733"/>
                <a:gd name="connsiteX1210" fmla="*/ 33557 w 537463"/>
                <a:gd name="connsiteY1210" fmla="*/ 768873 h 1176733"/>
                <a:gd name="connsiteX1211" fmla="*/ 35557 w 537463"/>
                <a:gd name="connsiteY1211" fmla="*/ 773636 h 1176733"/>
                <a:gd name="connsiteX1212" fmla="*/ 35176 w 537463"/>
                <a:gd name="connsiteY1212" fmla="*/ 790209 h 1176733"/>
                <a:gd name="connsiteX1213" fmla="*/ 38700 w 537463"/>
                <a:gd name="connsiteY1213" fmla="*/ 796591 h 1176733"/>
                <a:gd name="connsiteX1214" fmla="*/ 42986 w 537463"/>
                <a:gd name="connsiteY1214" fmla="*/ 806497 h 1176733"/>
                <a:gd name="connsiteX1215" fmla="*/ 40034 w 537463"/>
                <a:gd name="connsiteY1215" fmla="*/ 848788 h 1176733"/>
                <a:gd name="connsiteX1216" fmla="*/ 43463 w 537463"/>
                <a:gd name="connsiteY1216" fmla="*/ 860980 h 1176733"/>
                <a:gd name="connsiteX1217" fmla="*/ 51368 w 537463"/>
                <a:gd name="connsiteY1217" fmla="*/ 862504 h 1176733"/>
                <a:gd name="connsiteX1218" fmla="*/ 58036 w 537463"/>
                <a:gd name="connsiteY1218" fmla="*/ 865838 h 1176733"/>
                <a:gd name="connsiteX1219" fmla="*/ 61179 w 537463"/>
                <a:gd name="connsiteY1219" fmla="*/ 883650 h 1176733"/>
                <a:gd name="connsiteX1220" fmla="*/ 58893 w 537463"/>
                <a:gd name="connsiteY1220" fmla="*/ 888412 h 1176733"/>
                <a:gd name="connsiteX1221" fmla="*/ 56798 w 537463"/>
                <a:gd name="connsiteY1221" fmla="*/ 893365 h 1176733"/>
                <a:gd name="connsiteX1222" fmla="*/ 60036 w 537463"/>
                <a:gd name="connsiteY1222" fmla="*/ 894413 h 1176733"/>
                <a:gd name="connsiteX1223" fmla="*/ 68990 w 537463"/>
                <a:gd name="connsiteY1223" fmla="*/ 898604 h 1176733"/>
                <a:gd name="connsiteX1224" fmla="*/ 69656 w 537463"/>
                <a:gd name="connsiteY1224" fmla="*/ 908129 h 1176733"/>
                <a:gd name="connsiteX1225" fmla="*/ 68799 w 537463"/>
                <a:gd name="connsiteY1225" fmla="*/ 920988 h 1176733"/>
                <a:gd name="connsiteX1226" fmla="*/ 67466 w 537463"/>
                <a:gd name="connsiteY1226" fmla="*/ 943086 h 1176733"/>
                <a:gd name="connsiteX1227" fmla="*/ 70228 w 537463"/>
                <a:gd name="connsiteY1227" fmla="*/ 947467 h 1176733"/>
                <a:gd name="connsiteX1228" fmla="*/ 77086 w 537463"/>
                <a:gd name="connsiteY1228" fmla="*/ 953944 h 1176733"/>
                <a:gd name="connsiteX1229" fmla="*/ 78610 w 537463"/>
                <a:gd name="connsiteY1229" fmla="*/ 954802 h 1176733"/>
                <a:gd name="connsiteX1230" fmla="*/ 80229 w 537463"/>
                <a:gd name="connsiteY1230" fmla="*/ 953563 h 1176733"/>
                <a:gd name="connsiteX1231" fmla="*/ 82706 w 537463"/>
                <a:gd name="connsiteY1231" fmla="*/ 929846 h 1176733"/>
                <a:gd name="connsiteX1232" fmla="*/ 80229 w 537463"/>
                <a:gd name="connsiteY1232" fmla="*/ 919940 h 1176733"/>
                <a:gd name="connsiteX1233" fmla="*/ 87087 w 537463"/>
                <a:gd name="connsiteY1233" fmla="*/ 910606 h 1176733"/>
                <a:gd name="connsiteX1234" fmla="*/ 88992 w 537463"/>
                <a:gd name="connsiteY1234" fmla="*/ 905462 h 1176733"/>
                <a:gd name="connsiteX1235" fmla="*/ 90231 w 537463"/>
                <a:gd name="connsiteY1235" fmla="*/ 890793 h 1176733"/>
                <a:gd name="connsiteX1236" fmla="*/ 91945 w 537463"/>
                <a:gd name="connsiteY1236" fmla="*/ 874315 h 1176733"/>
                <a:gd name="connsiteX1237" fmla="*/ 92516 w 537463"/>
                <a:gd name="connsiteY1237" fmla="*/ 865171 h 1176733"/>
                <a:gd name="connsiteX1238" fmla="*/ 92612 w 537463"/>
                <a:gd name="connsiteY1238" fmla="*/ 861647 h 1176733"/>
                <a:gd name="connsiteX1239" fmla="*/ 93850 w 537463"/>
                <a:gd name="connsiteY1239" fmla="*/ 858313 h 1176733"/>
                <a:gd name="connsiteX1240" fmla="*/ 92040 w 537463"/>
                <a:gd name="connsiteY1240" fmla="*/ 845931 h 1176733"/>
                <a:gd name="connsiteX1241" fmla="*/ 92135 w 537463"/>
                <a:gd name="connsiteY1241" fmla="*/ 842216 h 1176733"/>
                <a:gd name="connsiteX1242" fmla="*/ 104232 w 537463"/>
                <a:gd name="connsiteY1242" fmla="*/ 836691 h 1176733"/>
                <a:gd name="connsiteX1243" fmla="*/ 107756 w 537463"/>
                <a:gd name="connsiteY1243" fmla="*/ 836787 h 1176733"/>
                <a:gd name="connsiteX1244" fmla="*/ 108328 w 537463"/>
                <a:gd name="connsiteY1244" fmla="*/ 838501 h 1176733"/>
                <a:gd name="connsiteX1245" fmla="*/ 107471 w 537463"/>
                <a:gd name="connsiteY1245" fmla="*/ 843835 h 1176733"/>
                <a:gd name="connsiteX1246" fmla="*/ 106042 w 537463"/>
                <a:gd name="connsiteY1246" fmla="*/ 858980 h 1176733"/>
                <a:gd name="connsiteX1247" fmla="*/ 104613 w 537463"/>
                <a:gd name="connsiteY1247" fmla="*/ 867648 h 1176733"/>
                <a:gd name="connsiteX1248" fmla="*/ 102327 w 537463"/>
                <a:gd name="connsiteY1248" fmla="*/ 885078 h 1176733"/>
                <a:gd name="connsiteX1249" fmla="*/ 104137 w 537463"/>
                <a:gd name="connsiteY1249" fmla="*/ 897556 h 1176733"/>
                <a:gd name="connsiteX1250" fmla="*/ 102327 w 537463"/>
                <a:gd name="connsiteY1250" fmla="*/ 925179 h 1176733"/>
                <a:gd name="connsiteX1251" fmla="*/ 101470 w 537463"/>
                <a:gd name="connsiteY1251" fmla="*/ 947181 h 1176733"/>
                <a:gd name="connsiteX1252" fmla="*/ 102803 w 537463"/>
                <a:gd name="connsiteY1252" fmla="*/ 948706 h 1176733"/>
                <a:gd name="connsiteX1253" fmla="*/ 105470 w 537463"/>
                <a:gd name="connsiteY1253" fmla="*/ 946229 h 1176733"/>
                <a:gd name="connsiteX1254" fmla="*/ 106423 w 537463"/>
                <a:gd name="connsiteY1254" fmla="*/ 940800 h 1176733"/>
                <a:gd name="connsiteX1255" fmla="*/ 119282 w 537463"/>
                <a:gd name="connsiteY1255" fmla="*/ 940323 h 1176733"/>
                <a:gd name="connsiteX1256" fmla="*/ 120044 w 537463"/>
                <a:gd name="connsiteY1256" fmla="*/ 940990 h 1176733"/>
                <a:gd name="connsiteX1257" fmla="*/ 118710 w 537463"/>
                <a:gd name="connsiteY1257" fmla="*/ 941657 h 1176733"/>
                <a:gd name="connsiteX1258" fmla="*/ 122901 w 537463"/>
                <a:gd name="connsiteY1258" fmla="*/ 946610 h 1176733"/>
                <a:gd name="connsiteX1259" fmla="*/ 124997 w 537463"/>
                <a:gd name="connsiteY1259" fmla="*/ 946610 h 1176733"/>
                <a:gd name="connsiteX1260" fmla="*/ 130807 w 537463"/>
                <a:gd name="connsiteY1260" fmla="*/ 935275 h 1176733"/>
                <a:gd name="connsiteX1261" fmla="*/ 133283 w 537463"/>
                <a:gd name="connsiteY1261" fmla="*/ 904414 h 1176733"/>
                <a:gd name="connsiteX1262" fmla="*/ 155477 w 537463"/>
                <a:gd name="connsiteY1262" fmla="*/ 1176734 h 1176733"/>
                <a:gd name="connsiteX1263" fmla="*/ 153572 w 537463"/>
                <a:gd name="connsiteY1263" fmla="*/ 859647 h 1176733"/>
                <a:gd name="connsiteX1264" fmla="*/ 160144 w 537463"/>
                <a:gd name="connsiteY1264" fmla="*/ 852884 h 1176733"/>
                <a:gd name="connsiteX1265" fmla="*/ 213960 w 537463"/>
                <a:gd name="connsiteY1265" fmla="*/ 888889 h 1176733"/>
                <a:gd name="connsiteX1266" fmla="*/ 214056 w 537463"/>
                <a:gd name="connsiteY1266" fmla="*/ 890508 h 1176733"/>
                <a:gd name="connsiteX1267" fmla="*/ 213103 w 537463"/>
                <a:gd name="connsiteY1267" fmla="*/ 890127 h 1176733"/>
                <a:gd name="connsiteX1268" fmla="*/ 211960 w 537463"/>
                <a:gd name="connsiteY1268" fmla="*/ 887745 h 1176733"/>
                <a:gd name="connsiteX1269" fmla="*/ 213960 w 537463"/>
                <a:gd name="connsiteY1269" fmla="*/ 888889 h 1176733"/>
                <a:gd name="connsiteX1270" fmla="*/ 216913 w 537463"/>
                <a:gd name="connsiteY1270" fmla="*/ 878982 h 1176733"/>
                <a:gd name="connsiteX1271" fmla="*/ 217103 w 537463"/>
                <a:gd name="connsiteY1271" fmla="*/ 881364 h 1176733"/>
                <a:gd name="connsiteX1272" fmla="*/ 214056 w 537463"/>
                <a:gd name="connsiteY1272" fmla="*/ 879173 h 1176733"/>
                <a:gd name="connsiteX1273" fmla="*/ 216913 w 537463"/>
                <a:gd name="connsiteY1273" fmla="*/ 878982 h 1176733"/>
                <a:gd name="connsiteX1274" fmla="*/ 217008 w 537463"/>
                <a:gd name="connsiteY1274" fmla="*/ 874506 h 1176733"/>
                <a:gd name="connsiteX1275" fmla="*/ 216723 w 537463"/>
                <a:gd name="connsiteY1275" fmla="*/ 876982 h 1176733"/>
                <a:gd name="connsiteX1276" fmla="*/ 215294 w 537463"/>
                <a:gd name="connsiteY1276" fmla="*/ 877458 h 1176733"/>
                <a:gd name="connsiteX1277" fmla="*/ 214151 w 537463"/>
                <a:gd name="connsiteY1277" fmla="*/ 875458 h 1176733"/>
                <a:gd name="connsiteX1278" fmla="*/ 214913 w 537463"/>
                <a:gd name="connsiteY1278" fmla="*/ 873744 h 1176733"/>
                <a:gd name="connsiteX1279" fmla="*/ 213484 w 537463"/>
                <a:gd name="connsiteY1279" fmla="*/ 873458 h 1176733"/>
                <a:gd name="connsiteX1280" fmla="*/ 213865 w 537463"/>
                <a:gd name="connsiteY1280" fmla="*/ 872220 h 1176733"/>
                <a:gd name="connsiteX1281" fmla="*/ 215770 w 537463"/>
                <a:gd name="connsiteY1281" fmla="*/ 872506 h 1176733"/>
                <a:gd name="connsiteX1282" fmla="*/ 215008 w 537463"/>
                <a:gd name="connsiteY1282" fmla="*/ 869743 h 1176733"/>
                <a:gd name="connsiteX1283" fmla="*/ 216151 w 537463"/>
                <a:gd name="connsiteY1283" fmla="*/ 872124 h 1176733"/>
                <a:gd name="connsiteX1284" fmla="*/ 217008 w 537463"/>
                <a:gd name="connsiteY1284" fmla="*/ 870886 h 1176733"/>
                <a:gd name="connsiteX1285" fmla="*/ 217008 w 537463"/>
                <a:gd name="connsiteY1285" fmla="*/ 874506 h 1176733"/>
                <a:gd name="connsiteX1286" fmla="*/ 217961 w 537463"/>
                <a:gd name="connsiteY1286" fmla="*/ 868410 h 1176733"/>
                <a:gd name="connsiteX1287" fmla="*/ 217675 w 537463"/>
                <a:gd name="connsiteY1287" fmla="*/ 870029 h 1176733"/>
                <a:gd name="connsiteX1288" fmla="*/ 217103 w 537463"/>
                <a:gd name="connsiteY1288" fmla="*/ 868886 h 1176733"/>
                <a:gd name="connsiteX1289" fmla="*/ 215484 w 537463"/>
                <a:gd name="connsiteY1289" fmla="*/ 867362 h 1176733"/>
                <a:gd name="connsiteX1290" fmla="*/ 216913 w 537463"/>
                <a:gd name="connsiteY1290" fmla="*/ 867267 h 1176733"/>
                <a:gd name="connsiteX1291" fmla="*/ 217961 w 537463"/>
                <a:gd name="connsiteY1291" fmla="*/ 868410 h 1176733"/>
                <a:gd name="connsiteX1292" fmla="*/ 270729 w 537463"/>
                <a:gd name="connsiteY1292" fmla="*/ 908034 h 1176733"/>
                <a:gd name="connsiteX1293" fmla="*/ 268348 w 537463"/>
                <a:gd name="connsiteY1293" fmla="*/ 907748 h 1176733"/>
                <a:gd name="connsiteX1294" fmla="*/ 268253 w 537463"/>
                <a:gd name="connsiteY1294" fmla="*/ 906986 h 1176733"/>
                <a:gd name="connsiteX1295" fmla="*/ 268729 w 537463"/>
                <a:gd name="connsiteY1295" fmla="*/ 906510 h 1176733"/>
                <a:gd name="connsiteX1296" fmla="*/ 270729 w 537463"/>
                <a:gd name="connsiteY1296" fmla="*/ 908034 h 1176733"/>
                <a:gd name="connsiteX1297" fmla="*/ 272158 w 537463"/>
                <a:gd name="connsiteY1297" fmla="*/ 901843 h 1176733"/>
                <a:gd name="connsiteX1298" fmla="*/ 271206 w 537463"/>
                <a:gd name="connsiteY1298" fmla="*/ 896223 h 1176733"/>
                <a:gd name="connsiteX1299" fmla="*/ 272158 w 537463"/>
                <a:gd name="connsiteY1299" fmla="*/ 901843 h 1176733"/>
                <a:gd name="connsiteX1300" fmla="*/ 272825 w 537463"/>
                <a:gd name="connsiteY1300" fmla="*/ 894127 h 1176733"/>
                <a:gd name="connsiteX1301" fmla="*/ 271682 w 537463"/>
                <a:gd name="connsiteY1301" fmla="*/ 891746 h 1176733"/>
                <a:gd name="connsiteX1302" fmla="*/ 272825 w 537463"/>
                <a:gd name="connsiteY1302" fmla="*/ 894127 h 1176733"/>
                <a:gd name="connsiteX1303" fmla="*/ 275777 w 537463"/>
                <a:gd name="connsiteY1303" fmla="*/ 872506 h 1176733"/>
                <a:gd name="connsiteX1304" fmla="*/ 274634 w 537463"/>
                <a:gd name="connsiteY1304" fmla="*/ 870124 h 1176733"/>
                <a:gd name="connsiteX1305" fmla="*/ 275777 w 537463"/>
                <a:gd name="connsiteY1305" fmla="*/ 872506 h 1176733"/>
                <a:gd name="connsiteX1306" fmla="*/ 303019 w 537463"/>
                <a:gd name="connsiteY1306" fmla="*/ 802401 h 1176733"/>
                <a:gd name="connsiteX1307" fmla="*/ 301876 w 537463"/>
                <a:gd name="connsiteY1307" fmla="*/ 802211 h 1176733"/>
                <a:gd name="connsiteX1308" fmla="*/ 302638 w 537463"/>
                <a:gd name="connsiteY1308" fmla="*/ 801544 h 1176733"/>
                <a:gd name="connsiteX1309" fmla="*/ 303019 w 537463"/>
                <a:gd name="connsiteY1309" fmla="*/ 802401 h 1176733"/>
                <a:gd name="connsiteX1310" fmla="*/ 321783 w 537463"/>
                <a:gd name="connsiteY1310" fmla="*/ 910891 h 1176733"/>
                <a:gd name="connsiteX1311" fmla="*/ 323498 w 537463"/>
                <a:gd name="connsiteY1311" fmla="*/ 908796 h 1176733"/>
                <a:gd name="connsiteX1312" fmla="*/ 323212 w 537463"/>
                <a:gd name="connsiteY1312" fmla="*/ 911272 h 1176733"/>
                <a:gd name="connsiteX1313" fmla="*/ 321783 w 537463"/>
                <a:gd name="connsiteY1313" fmla="*/ 910891 h 1176733"/>
                <a:gd name="connsiteX1314" fmla="*/ 327403 w 537463"/>
                <a:gd name="connsiteY1314" fmla="*/ 909653 h 1176733"/>
                <a:gd name="connsiteX1315" fmla="*/ 325689 w 537463"/>
                <a:gd name="connsiteY1315" fmla="*/ 912225 h 1176733"/>
                <a:gd name="connsiteX1316" fmla="*/ 323783 w 537463"/>
                <a:gd name="connsiteY1316" fmla="*/ 911939 h 1176733"/>
                <a:gd name="connsiteX1317" fmla="*/ 323879 w 537463"/>
                <a:gd name="connsiteY1317" fmla="*/ 907843 h 1176733"/>
                <a:gd name="connsiteX1318" fmla="*/ 326260 w 537463"/>
                <a:gd name="connsiteY1318" fmla="*/ 907653 h 1176733"/>
                <a:gd name="connsiteX1319" fmla="*/ 327403 w 537463"/>
                <a:gd name="connsiteY1319" fmla="*/ 909653 h 1176733"/>
                <a:gd name="connsiteX1320" fmla="*/ 326355 w 537463"/>
                <a:gd name="connsiteY1320" fmla="*/ 902890 h 1176733"/>
                <a:gd name="connsiteX1321" fmla="*/ 324545 w 537463"/>
                <a:gd name="connsiteY1321" fmla="*/ 904224 h 1176733"/>
                <a:gd name="connsiteX1322" fmla="*/ 325307 w 537463"/>
                <a:gd name="connsiteY1322" fmla="*/ 907367 h 1176733"/>
                <a:gd name="connsiteX1323" fmla="*/ 324260 w 537463"/>
                <a:gd name="connsiteY1323" fmla="*/ 906224 h 1176733"/>
                <a:gd name="connsiteX1324" fmla="*/ 322069 w 537463"/>
                <a:gd name="connsiteY1324" fmla="*/ 908415 h 1176733"/>
                <a:gd name="connsiteX1325" fmla="*/ 322736 w 537463"/>
                <a:gd name="connsiteY1325" fmla="*/ 905176 h 1176733"/>
                <a:gd name="connsiteX1326" fmla="*/ 323783 w 537463"/>
                <a:gd name="connsiteY1326" fmla="*/ 905938 h 1176733"/>
                <a:gd name="connsiteX1327" fmla="*/ 326355 w 537463"/>
                <a:gd name="connsiteY1327" fmla="*/ 902890 h 1176733"/>
                <a:gd name="connsiteX1328" fmla="*/ 323498 w 537463"/>
                <a:gd name="connsiteY1328" fmla="*/ 903462 h 1176733"/>
                <a:gd name="connsiteX1329" fmla="*/ 320926 w 537463"/>
                <a:gd name="connsiteY1329" fmla="*/ 906891 h 1176733"/>
                <a:gd name="connsiteX1330" fmla="*/ 319878 w 537463"/>
                <a:gd name="connsiteY1330" fmla="*/ 906129 h 1176733"/>
                <a:gd name="connsiteX1331" fmla="*/ 322450 w 537463"/>
                <a:gd name="connsiteY1331" fmla="*/ 902319 h 1176733"/>
                <a:gd name="connsiteX1332" fmla="*/ 323498 w 537463"/>
                <a:gd name="connsiteY1332" fmla="*/ 903462 h 1176733"/>
                <a:gd name="connsiteX1333" fmla="*/ 325212 w 537463"/>
                <a:gd name="connsiteY1333" fmla="*/ 901366 h 1176733"/>
                <a:gd name="connsiteX1334" fmla="*/ 324641 w 537463"/>
                <a:gd name="connsiteY1334" fmla="*/ 894889 h 1176733"/>
                <a:gd name="connsiteX1335" fmla="*/ 325212 w 537463"/>
                <a:gd name="connsiteY1335" fmla="*/ 901366 h 1176733"/>
                <a:gd name="connsiteX1336" fmla="*/ 325498 w 537463"/>
                <a:gd name="connsiteY1336" fmla="*/ 893270 h 1176733"/>
                <a:gd name="connsiteX1337" fmla="*/ 325117 w 537463"/>
                <a:gd name="connsiteY1337" fmla="*/ 894508 h 1176733"/>
                <a:gd name="connsiteX1338" fmla="*/ 323402 w 537463"/>
                <a:gd name="connsiteY1338" fmla="*/ 891746 h 1176733"/>
                <a:gd name="connsiteX1339" fmla="*/ 325498 w 537463"/>
                <a:gd name="connsiteY1339" fmla="*/ 893270 h 1176733"/>
                <a:gd name="connsiteX1340" fmla="*/ 325307 w 537463"/>
                <a:gd name="connsiteY1340" fmla="*/ 891270 h 1176733"/>
                <a:gd name="connsiteX1341" fmla="*/ 323593 w 537463"/>
                <a:gd name="connsiteY1341" fmla="*/ 887745 h 1176733"/>
                <a:gd name="connsiteX1342" fmla="*/ 325307 w 537463"/>
                <a:gd name="connsiteY1342" fmla="*/ 891270 h 1176733"/>
                <a:gd name="connsiteX1343" fmla="*/ 360169 w 537463"/>
                <a:gd name="connsiteY1343" fmla="*/ 917749 h 1176733"/>
                <a:gd name="connsiteX1344" fmla="*/ 360645 w 537463"/>
                <a:gd name="connsiteY1344" fmla="*/ 918130 h 1176733"/>
                <a:gd name="connsiteX1345" fmla="*/ 360455 w 537463"/>
                <a:gd name="connsiteY1345" fmla="*/ 920988 h 1176733"/>
                <a:gd name="connsiteX1346" fmla="*/ 359883 w 537463"/>
                <a:gd name="connsiteY1346" fmla="*/ 919845 h 1176733"/>
                <a:gd name="connsiteX1347" fmla="*/ 358835 w 537463"/>
                <a:gd name="connsiteY1347" fmla="*/ 919083 h 1176733"/>
                <a:gd name="connsiteX1348" fmla="*/ 360169 w 537463"/>
                <a:gd name="connsiteY1348" fmla="*/ 917749 h 1176733"/>
                <a:gd name="connsiteX1349" fmla="*/ 355597 w 537463"/>
                <a:gd name="connsiteY1349" fmla="*/ 919654 h 1176733"/>
                <a:gd name="connsiteX1350" fmla="*/ 354644 w 537463"/>
                <a:gd name="connsiteY1350" fmla="*/ 920131 h 1176733"/>
                <a:gd name="connsiteX1351" fmla="*/ 356168 w 537463"/>
                <a:gd name="connsiteY1351" fmla="*/ 921654 h 1176733"/>
                <a:gd name="connsiteX1352" fmla="*/ 355597 w 537463"/>
                <a:gd name="connsiteY1352" fmla="*/ 919654 h 1176733"/>
                <a:gd name="connsiteX1353" fmla="*/ 353501 w 537463"/>
                <a:gd name="connsiteY1353" fmla="*/ 923464 h 1176733"/>
                <a:gd name="connsiteX1354" fmla="*/ 352073 w 537463"/>
                <a:gd name="connsiteY1354" fmla="*/ 923560 h 1176733"/>
                <a:gd name="connsiteX1355" fmla="*/ 354359 w 537463"/>
                <a:gd name="connsiteY1355" fmla="*/ 921845 h 1176733"/>
                <a:gd name="connsiteX1356" fmla="*/ 353597 w 537463"/>
                <a:gd name="connsiteY1356" fmla="*/ 924322 h 1176733"/>
                <a:gd name="connsiteX1357" fmla="*/ 353501 w 537463"/>
                <a:gd name="connsiteY1357" fmla="*/ 923464 h 1176733"/>
                <a:gd name="connsiteX1358" fmla="*/ 359883 w 537463"/>
                <a:gd name="connsiteY1358" fmla="*/ 925083 h 1176733"/>
                <a:gd name="connsiteX1359" fmla="*/ 360645 w 537463"/>
                <a:gd name="connsiteY1359" fmla="*/ 928322 h 1176733"/>
                <a:gd name="connsiteX1360" fmla="*/ 359883 w 537463"/>
                <a:gd name="connsiteY1360" fmla="*/ 925083 h 1176733"/>
                <a:gd name="connsiteX1361" fmla="*/ 361407 w 537463"/>
                <a:gd name="connsiteY1361" fmla="*/ 926227 h 1176733"/>
                <a:gd name="connsiteX1362" fmla="*/ 363503 w 537463"/>
                <a:gd name="connsiteY1362" fmla="*/ 922893 h 1176733"/>
                <a:gd name="connsiteX1363" fmla="*/ 363217 w 537463"/>
                <a:gd name="connsiteY1363" fmla="*/ 924893 h 1176733"/>
                <a:gd name="connsiteX1364" fmla="*/ 364741 w 537463"/>
                <a:gd name="connsiteY1364" fmla="*/ 931656 h 1176733"/>
                <a:gd name="connsiteX1365" fmla="*/ 363026 w 537463"/>
                <a:gd name="connsiteY1365" fmla="*/ 934227 h 1176733"/>
                <a:gd name="connsiteX1366" fmla="*/ 361407 w 537463"/>
                <a:gd name="connsiteY1366" fmla="*/ 926227 h 1176733"/>
                <a:gd name="connsiteX1367" fmla="*/ 363217 w 537463"/>
                <a:gd name="connsiteY1367" fmla="*/ 935370 h 1176733"/>
                <a:gd name="connsiteX1368" fmla="*/ 365217 w 537463"/>
                <a:gd name="connsiteY1368" fmla="*/ 936894 h 1176733"/>
                <a:gd name="connsiteX1369" fmla="*/ 362836 w 537463"/>
                <a:gd name="connsiteY1369" fmla="*/ 937466 h 1176733"/>
                <a:gd name="connsiteX1370" fmla="*/ 363217 w 537463"/>
                <a:gd name="connsiteY1370" fmla="*/ 935370 h 1176733"/>
                <a:gd name="connsiteX1371" fmla="*/ 362931 w 537463"/>
                <a:gd name="connsiteY1371" fmla="*/ 948324 h 1176733"/>
                <a:gd name="connsiteX1372" fmla="*/ 364550 w 537463"/>
                <a:gd name="connsiteY1372" fmla="*/ 944991 h 1176733"/>
                <a:gd name="connsiteX1373" fmla="*/ 362931 w 537463"/>
                <a:gd name="connsiteY1373" fmla="*/ 948324 h 1176733"/>
                <a:gd name="connsiteX1374" fmla="*/ 377123 w 537463"/>
                <a:gd name="connsiteY1374" fmla="*/ 963183 h 1176733"/>
                <a:gd name="connsiteX1375" fmla="*/ 373790 w 537463"/>
                <a:gd name="connsiteY1375" fmla="*/ 963374 h 1176733"/>
                <a:gd name="connsiteX1376" fmla="*/ 373980 w 537463"/>
                <a:gd name="connsiteY1376" fmla="*/ 960135 h 1176733"/>
                <a:gd name="connsiteX1377" fmla="*/ 375504 w 537463"/>
                <a:gd name="connsiteY1377" fmla="*/ 961278 h 1176733"/>
                <a:gd name="connsiteX1378" fmla="*/ 376742 w 537463"/>
                <a:gd name="connsiteY1378" fmla="*/ 959183 h 1176733"/>
                <a:gd name="connsiteX1379" fmla="*/ 377123 w 537463"/>
                <a:gd name="connsiteY1379" fmla="*/ 963183 h 1176733"/>
                <a:gd name="connsiteX1380" fmla="*/ 385220 w 537463"/>
                <a:gd name="connsiteY1380" fmla="*/ 995473 h 1176733"/>
                <a:gd name="connsiteX1381" fmla="*/ 383600 w 537463"/>
                <a:gd name="connsiteY1381" fmla="*/ 993187 h 1176733"/>
                <a:gd name="connsiteX1382" fmla="*/ 385220 w 537463"/>
                <a:gd name="connsiteY1382" fmla="*/ 995473 h 1176733"/>
                <a:gd name="connsiteX1383" fmla="*/ 386267 w 537463"/>
                <a:gd name="connsiteY1383" fmla="*/ 980043 h 1176733"/>
                <a:gd name="connsiteX1384" fmla="*/ 385982 w 537463"/>
                <a:gd name="connsiteY1384" fmla="*/ 976804 h 1176733"/>
                <a:gd name="connsiteX1385" fmla="*/ 387887 w 537463"/>
                <a:gd name="connsiteY1385" fmla="*/ 976709 h 1176733"/>
                <a:gd name="connsiteX1386" fmla="*/ 386267 w 537463"/>
                <a:gd name="connsiteY1386" fmla="*/ 980043 h 1176733"/>
                <a:gd name="connsiteX1387" fmla="*/ 375218 w 537463"/>
                <a:gd name="connsiteY1387" fmla="*/ 958040 h 1176733"/>
                <a:gd name="connsiteX1388" fmla="*/ 375504 w 537463"/>
                <a:gd name="connsiteY1388" fmla="*/ 955564 h 1176733"/>
                <a:gd name="connsiteX1389" fmla="*/ 375218 w 537463"/>
                <a:gd name="connsiteY1389" fmla="*/ 958040 h 1176733"/>
                <a:gd name="connsiteX1390" fmla="*/ 384553 w 537463"/>
                <a:gd name="connsiteY1390" fmla="*/ 954706 h 1176733"/>
                <a:gd name="connsiteX1391" fmla="*/ 383410 w 537463"/>
                <a:gd name="connsiteY1391" fmla="*/ 952325 h 1176733"/>
                <a:gd name="connsiteX1392" fmla="*/ 384553 w 537463"/>
                <a:gd name="connsiteY1392" fmla="*/ 954706 h 1176733"/>
                <a:gd name="connsiteX1393" fmla="*/ 388268 w 537463"/>
                <a:gd name="connsiteY1393" fmla="*/ 947943 h 1176733"/>
                <a:gd name="connsiteX1394" fmla="*/ 388458 w 537463"/>
                <a:gd name="connsiteY1394" fmla="*/ 944324 h 1176733"/>
                <a:gd name="connsiteX1395" fmla="*/ 388268 w 537463"/>
                <a:gd name="connsiteY1395" fmla="*/ 947943 h 1176733"/>
                <a:gd name="connsiteX1396" fmla="*/ 341976 w 537463"/>
                <a:gd name="connsiteY1396" fmla="*/ 944800 h 1176733"/>
                <a:gd name="connsiteX1397" fmla="*/ 338642 w 537463"/>
                <a:gd name="connsiteY1397" fmla="*/ 944610 h 1176733"/>
                <a:gd name="connsiteX1398" fmla="*/ 337881 w 537463"/>
                <a:gd name="connsiteY1398" fmla="*/ 940990 h 1176733"/>
                <a:gd name="connsiteX1399" fmla="*/ 343595 w 537463"/>
                <a:gd name="connsiteY1399" fmla="*/ 940228 h 1176733"/>
                <a:gd name="connsiteX1400" fmla="*/ 341976 w 537463"/>
                <a:gd name="connsiteY1400" fmla="*/ 944800 h 1176733"/>
                <a:gd name="connsiteX1401" fmla="*/ 346548 w 537463"/>
                <a:gd name="connsiteY1401" fmla="*/ 942514 h 1176733"/>
                <a:gd name="connsiteX1402" fmla="*/ 345024 w 537463"/>
                <a:gd name="connsiteY1402" fmla="*/ 941371 h 1176733"/>
                <a:gd name="connsiteX1403" fmla="*/ 345310 w 537463"/>
                <a:gd name="connsiteY1403" fmla="*/ 939371 h 1176733"/>
                <a:gd name="connsiteX1404" fmla="*/ 346548 w 537463"/>
                <a:gd name="connsiteY1404" fmla="*/ 942514 h 1176733"/>
                <a:gd name="connsiteX1405" fmla="*/ 363693 w 537463"/>
                <a:gd name="connsiteY1405" fmla="*/ 941371 h 1176733"/>
                <a:gd name="connsiteX1406" fmla="*/ 362931 w 537463"/>
                <a:gd name="connsiteY1406" fmla="*/ 938609 h 1176733"/>
                <a:gd name="connsiteX1407" fmla="*/ 363693 w 537463"/>
                <a:gd name="connsiteY1407" fmla="*/ 941371 h 1176733"/>
                <a:gd name="connsiteX1408" fmla="*/ 376076 w 537463"/>
                <a:gd name="connsiteY1408" fmla="*/ 929751 h 1176733"/>
                <a:gd name="connsiteX1409" fmla="*/ 376552 w 537463"/>
                <a:gd name="connsiteY1409" fmla="*/ 935370 h 1176733"/>
                <a:gd name="connsiteX1410" fmla="*/ 375314 w 537463"/>
                <a:gd name="connsiteY1410" fmla="*/ 937847 h 1176733"/>
                <a:gd name="connsiteX1411" fmla="*/ 373314 w 537463"/>
                <a:gd name="connsiteY1411" fmla="*/ 937180 h 1176733"/>
                <a:gd name="connsiteX1412" fmla="*/ 373980 w 537463"/>
                <a:gd name="connsiteY1412" fmla="*/ 933942 h 1176733"/>
                <a:gd name="connsiteX1413" fmla="*/ 375409 w 537463"/>
                <a:gd name="connsiteY1413" fmla="*/ 933847 h 1176733"/>
                <a:gd name="connsiteX1414" fmla="*/ 375123 w 537463"/>
                <a:gd name="connsiteY1414" fmla="*/ 930227 h 1176733"/>
                <a:gd name="connsiteX1415" fmla="*/ 374171 w 537463"/>
                <a:gd name="connsiteY1415" fmla="*/ 929846 h 1176733"/>
                <a:gd name="connsiteX1416" fmla="*/ 376076 w 537463"/>
                <a:gd name="connsiteY1416" fmla="*/ 929751 h 1176733"/>
                <a:gd name="connsiteX1417" fmla="*/ 375409 w 537463"/>
                <a:gd name="connsiteY1417" fmla="*/ 927369 h 1176733"/>
                <a:gd name="connsiteX1418" fmla="*/ 374552 w 537463"/>
                <a:gd name="connsiteY1418" fmla="*/ 928608 h 1176733"/>
                <a:gd name="connsiteX1419" fmla="*/ 372837 w 537463"/>
                <a:gd name="connsiteY1419" fmla="*/ 925464 h 1176733"/>
                <a:gd name="connsiteX1420" fmla="*/ 375409 w 537463"/>
                <a:gd name="connsiteY1420" fmla="*/ 927369 h 1176733"/>
                <a:gd name="connsiteX1421" fmla="*/ 376457 w 537463"/>
                <a:gd name="connsiteY1421" fmla="*/ 917559 h 1176733"/>
                <a:gd name="connsiteX1422" fmla="*/ 373504 w 537463"/>
                <a:gd name="connsiteY1422" fmla="*/ 916892 h 1176733"/>
                <a:gd name="connsiteX1423" fmla="*/ 376171 w 537463"/>
                <a:gd name="connsiteY1423" fmla="*/ 914701 h 1176733"/>
                <a:gd name="connsiteX1424" fmla="*/ 376457 w 537463"/>
                <a:gd name="connsiteY1424" fmla="*/ 917559 h 1176733"/>
                <a:gd name="connsiteX1425" fmla="*/ 376171 w 537463"/>
                <a:gd name="connsiteY1425" fmla="*/ 913939 h 1176733"/>
                <a:gd name="connsiteX1426" fmla="*/ 372456 w 537463"/>
                <a:gd name="connsiteY1426" fmla="*/ 914987 h 1176733"/>
                <a:gd name="connsiteX1427" fmla="*/ 375504 w 537463"/>
                <a:gd name="connsiteY1427" fmla="*/ 906319 h 1176733"/>
                <a:gd name="connsiteX1428" fmla="*/ 376171 w 537463"/>
                <a:gd name="connsiteY1428" fmla="*/ 913939 h 1176733"/>
                <a:gd name="connsiteX1429" fmla="*/ 367503 w 537463"/>
                <a:gd name="connsiteY1429" fmla="*/ 903176 h 1176733"/>
                <a:gd name="connsiteX1430" fmla="*/ 368646 w 537463"/>
                <a:gd name="connsiteY1430" fmla="*/ 905557 h 1176733"/>
                <a:gd name="connsiteX1431" fmla="*/ 367503 w 537463"/>
                <a:gd name="connsiteY1431" fmla="*/ 903176 h 1176733"/>
                <a:gd name="connsiteX1432" fmla="*/ 373980 w 537463"/>
                <a:gd name="connsiteY1432" fmla="*/ 905557 h 1176733"/>
                <a:gd name="connsiteX1433" fmla="*/ 374266 w 537463"/>
                <a:gd name="connsiteY1433" fmla="*/ 903081 h 1176733"/>
                <a:gd name="connsiteX1434" fmla="*/ 373980 w 537463"/>
                <a:gd name="connsiteY1434" fmla="*/ 905557 h 1176733"/>
                <a:gd name="connsiteX1435" fmla="*/ 321498 w 537463"/>
                <a:gd name="connsiteY1435" fmla="*/ 810974 h 1176733"/>
                <a:gd name="connsiteX1436" fmla="*/ 323022 w 537463"/>
                <a:gd name="connsiteY1436" fmla="*/ 812117 h 1176733"/>
                <a:gd name="connsiteX1437" fmla="*/ 321688 w 537463"/>
                <a:gd name="connsiteY1437" fmla="*/ 807354 h 1176733"/>
                <a:gd name="connsiteX1438" fmla="*/ 323593 w 537463"/>
                <a:gd name="connsiteY1438" fmla="*/ 806878 h 1176733"/>
                <a:gd name="connsiteX1439" fmla="*/ 324545 w 537463"/>
                <a:gd name="connsiteY1439" fmla="*/ 812498 h 1176733"/>
                <a:gd name="connsiteX1440" fmla="*/ 321498 w 537463"/>
                <a:gd name="connsiteY1440" fmla="*/ 810974 h 1176733"/>
                <a:gd name="connsiteX1441" fmla="*/ 322259 w 537463"/>
                <a:gd name="connsiteY1441" fmla="*/ 813355 h 1176733"/>
                <a:gd name="connsiteX1442" fmla="*/ 324736 w 537463"/>
                <a:gd name="connsiteY1442" fmla="*/ 814022 h 1176733"/>
                <a:gd name="connsiteX1443" fmla="*/ 322259 w 537463"/>
                <a:gd name="connsiteY1443" fmla="*/ 813355 h 1176733"/>
                <a:gd name="connsiteX1444" fmla="*/ 347406 w 537463"/>
                <a:gd name="connsiteY1444" fmla="*/ 843740 h 1176733"/>
                <a:gd name="connsiteX1445" fmla="*/ 348548 w 537463"/>
                <a:gd name="connsiteY1445" fmla="*/ 846121 h 1176733"/>
                <a:gd name="connsiteX1446" fmla="*/ 347406 w 537463"/>
                <a:gd name="connsiteY1446" fmla="*/ 843740 h 1176733"/>
                <a:gd name="connsiteX1447" fmla="*/ 346643 w 537463"/>
                <a:gd name="connsiteY1447" fmla="*/ 851455 h 1176733"/>
                <a:gd name="connsiteX1448" fmla="*/ 347882 w 537463"/>
                <a:gd name="connsiteY1448" fmla="*/ 854217 h 1176733"/>
                <a:gd name="connsiteX1449" fmla="*/ 346643 w 537463"/>
                <a:gd name="connsiteY1449" fmla="*/ 851455 h 1176733"/>
                <a:gd name="connsiteX1450" fmla="*/ 348739 w 537463"/>
                <a:gd name="connsiteY1450" fmla="*/ 858599 h 1176733"/>
                <a:gd name="connsiteX1451" fmla="*/ 346072 w 537463"/>
                <a:gd name="connsiteY1451" fmla="*/ 860790 h 1176733"/>
                <a:gd name="connsiteX1452" fmla="*/ 345882 w 537463"/>
                <a:gd name="connsiteY1452" fmla="*/ 858408 h 1176733"/>
                <a:gd name="connsiteX1453" fmla="*/ 348739 w 537463"/>
                <a:gd name="connsiteY1453" fmla="*/ 858599 h 1176733"/>
                <a:gd name="connsiteX1454" fmla="*/ 345596 w 537463"/>
                <a:gd name="connsiteY1454" fmla="*/ 861266 h 1176733"/>
                <a:gd name="connsiteX1455" fmla="*/ 346834 w 537463"/>
                <a:gd name="connsiteY1455" fmla="*/ 864028 h 1176733"/>
                <a:gd name="connsiteX1456" fmla="*/ 345596 w 537463"/>
                <a:gd name="connsiteY1456" fmla="*/ 861266 h 1176733"/>
                <a:gd name="connsiteX1457" fmla="*/ 329594 w 537463"/>
                <a:gd name="connsiteY1457" fmla="*/ 863838 h 1176733"/>
                <a:gd name="connsiteX1458" fmla="*/ 329689 w 537463"/>
                <a:gd name="connsiteY1458" fmla="*/ 859361 h 1176733"/>
                <a:gd name="connsiteX1459" fmla="*/ 329594 w 537463"/>
                <a:gd name="connsiteY1459" fmla="*/ 863838 h 1176733"/>
                <a:gd name="connsiteX1460" fmla="*/ 348834 w 537463"/>
                <a:gd name="connsiteY1460" fmla="*/ 859837 h 1176733"/>
                <a:gd name="connsiteX1461" fmla="*/ 348072 w 537463"/>
                <a:gd name="connsiteY1461" fmla="*/ 861933 h 1176733"/>
                <a:gd name="connsiteX1462" fmla="*/ 348834 w 537463"/>
                <a:gd name="connsiteY1462" fmla="*/ 859837 h 1176733"/>
                <a:gd name="connsiteX1463" fmla="*/ 322450 w 537463"/>
                <a:gd name="connsiteY1463" fmla="*/ 864695 h 1176733"/>
                <a:gd name="connsiteX1464" fmla="*/ 325212 w 537463"/>
                <a:gd name="connsiteY1464" fmla="*/ 863742 h 1176733"/>
                <a:gd name="connsiteX1465" fmla="*/ 325117 w 537463"/>
                <a:gd name="connsiteY1465" fmla="*/ 862980 h 1176733"/>
                <a:gd name="connsiteX1466" fmla="*/ 323688 w 537463"/>
                <a:gd name="connsiteY1466" fmla="*/ 863076 h 1176733"/>
                <a:gd name="connsiteX1467" fmla="*/ 324450 w 537463"/>
                <a:gd name="connsiteY1467" fmla="*/ 860980 h 1176733"/>
                <a:gd name="connsiteX1468" fmla="*/ 325498 w 537463"/>
                <a:gd name="connsiteY1468" fmla="*/ 861742 h 1176733"/>
                <a:gd name="connsiteX1469" fmla="*/ 324736 w 537463"/>
                <a:gd name="connsiteY1469" fmla="*/ 858980 h 1176733"/>
                <a:gd name="connsiteX1470" fmla="*/ 326165 w 537463"/>
                <a:gd name="connsiteY1470" fmla="*/ 864600 h 1176733"/>
                <a:gd name="connsiteX1471" fmla="*/ 322450 w 537463"/>
                <a:gd name="connsiteY1471" fmla="*/ 864695 h 1176733"/>
                <a:gd name="connsiteX1472" fmla="*/ 325689 w 537463"/>
                <a:gd name="connsiteY1472" fmla="*/ 868505 h 1176733"/>
                <a:gd name="connsiteX1473" fmla="*/ 326069 w 537463"/>
                <a:gd name="connsiteY1473" fmla="*/ 872886 h 1176733"/>
                <a:gd name="connsiteX1474" fmla="*/ 325689 w 537463"/>
                <a:gd name="connsiteY1474" fmla="*/ 868505 h 1176733"/>
                <a:gd name="connsiteX1475" fmla="*/ 334547 w 537463"/>
                <a:gd name="connsiteY1475" fmla="*/ 887841 h 1176733"/>
                <a:gd name="connsiteX1476" fmla="*/ 330927 w 537463"/>
                <a:gd name="connsiteY1476" fmla="*/ 884412 h 1176733"/>
                <a:gd name="connsiteX1477" fmla="*/ 333213 w 537463"/>
                <a:gd name="connsiteY1477" fmla="*/ 888698 h 1176733"/>
                <a:gd name="connsiteX1478" fmla="*/ 331213 w 537463"/>
                <a:gd name="connsiteY1478" fmla="*/ 888031 h 1176733"/>
                <a:gd name="connsiteX1479" fmla="*/ 331499 w 537463"/>
                <a:gd name="connsiteY1479" fmla="*/ 886031 h 1176733"/>
                <a:gd name="connsiteX1480" fmla="*/ 330546 w 537463"/>
                <a:gd name="connsiteY1480" fmla="*/ 880792 h 1176733"/>
                <a:gd name="connsiteX1481" fmla="*/ 331213 w 537463"/>
                <a:gd name="connsiteY1481" fmla="*/ 883173 h 1176733"/>
                <a:gd name="connsiteX1482" fmla="*/ 332737 w 537463"/>
                <a:gd name="connsiteY1482" fmla="*/ 883935 h 1176733"/>
                <a:gd name="connsiteX1483" fmla="*/ 333023 w 537463"/>
                <a:gd name="connsiteY1483" fmla="*/ 881459 h 1176733"/>
                <a:gd name="connsiteX1484" fmla="*/ 334832 w 537463"/>
                <a:gd name="connsiteY1484" fmla="*/ 880125 h 1176733"/>
                <a:gd name="connsiteX1485" fmla="*/ 334547 w 537463"/>
                <a:gd name="connsiteY1485" fmla="*/ 882126 h 1176733"/>
                <a:gd name="connsiteX1486" fmla="*/ 337214 w 537463"/>
                <a:gd name="connsiteY1486" fmla="*/ 885555 h 1176733"/>
                <a:gd name="connsiteX1487" fmla="*/ 334547 w 537463"/>
                <a:gd name="connsiteY1487" fmla="*/ 887841 h 1176733"/>
                <a:gd name="connsiteX1488" fmla="*/ 365503 w 537463"/>
                <a:gd name="connsiteY1488" fmla="*/ 891556 h 1176733"/>
                <a:gd name="connsiteX1489" fmla="*/ 365027 w 537463"/>
                <a:gd name="connsiteY1489" fmla="*/ 896889 h 1176733"/>
                <a:gd name="connsiteX1490" fmla="*/ 361979 w 537463"/>
                <a:gd name="connsiteY1490" fmla="*/ 889841 h 1176733"/>
                <a:gd name="connsiteX1491" fmla="*/ 365503 w 537463"/>
                <a:gd name="connsiteY1491" fmla="*/ 891556 h 1176733"/>
                <a:gd name="connsiteX1492" fmla="*/ 363884 w 537463"/>
                <a:gd name="connsiteY1492" fmla="*/ 889174 h 1176733"/>
                <a:gd name="connsiteX1493" fmla="*/ 361979 w 537463"/>
                <a:gd name="connsiteY1493" fmla="*/ 889269 h 1176733"/>
                <a:gd name="connsiteX1494" fmla="*/ 364169 w 537463"/>
                <a:gd name="connsiteY1494" fmla="*/ 887555 h 1176733"/>
                <a:gd name="connsiteX1495" fmla="*/ 363884 w 537463"/>
                <a:gd name="connsiteY1495" fmla="*/ 889174 h 1176733"/>
                <a:gd name="connsiteX1496" fmla="*/ 346072 w 537463"/>
                <a:gd name="connsiteY1496" fmla="*/ 887936 h 1176733"/>
                <a:gd name="connsiteX1497" fmla="*/ 343595 w 537463"/>
                <a:gd name="connsiteY1497" fmla="*/ 887269 h 1176733"/>
                <a:gd name="connsiteX1498" fmla="*/ 346072 w 537463"/>
                <a:gd name="connsiteY1498" fmla="*/ 887936 h 1176733"/>
                <a:gd name="connsiteX1499" fmla="*/ 391887 w 537463"/>
                <a:gd name="connsiteY1499" fmla="*/ 881364 h 1176733"/>
                <a:gd name="connsiteX1500" fmla="*/ 390649 w 537463"/>
                <a:gd name="connsiteY1500" fmla="*/ 883459 h 1176733"/>
                <a:gd name="connsiteX1501" fmla="*/ 391887 w 537463"/>
                <a:gd name="connsiteY1501" fmla="*/ 881364 h 1176733"/>
                <a:gd name="connsiteX1502" fmla="*/ 337404 w 537463"/>
                <a:gd name="connsiteY1502" fmla="*/ 876697 h 1176733"/>
                <a:gd name="connsiteX1503" fmla="*/ 341690 w 537463"/>
                <a:gd name="connsiteY1503" fmla="*/ 881268 h 1176733"/>
                <a:gd name="connsiteX1504" fmla="*/ 340548 w 537463"/>
                <a:gd name="connsiteY1504" fmla="*/ 884983 h 1176733"/>
                <a:gd name="connsiteX1505" fmla="*/ 342262 w 537463"/>
                <a:gd name="connsiteY1505" fmla="*/ 888507 h 1176733"/>
                <a:gd name="connsiteX1506" fmla="*/ 335975 w 537463"/>
                <a:gd name="connsiteY1506" fmla="*/ 882793 h 1176733"/>
                <a:gd name="connsiteX1507" fmla="*/ 335690 w 537463"/>
                <a:gd name="connsiteY1507" fmla="*/ 879935 h 1176733"/>
                <a:gd name="connsiteX1508" fmla="*/ 337881 w 537463"/>
                <a:gd name="connsiteY1508" fmla="*/ 883078 h 1176733"/>
                <a:gd name="connsiteX1509" fmla="*/ 336357 w 537463"/>
                <a:gd name="connsiteY1509" fmla="*/ 876315 h 1176733"/>
                <a:gd name="connsiteX1510" fmla="*/ 338738 w 537463"/>
                <a:gd name="connsiteY1510" fmla="*/ 875744 h 1176733"/>
                <a:gd name="connsiteX1511" fmla="*/ 337404 w 537463"/>
                <a:gd name="connsiteY1511" fmla="*/ 876697 h 1176733"/>
                <a:gd name="connsiteX1512" fmla="*/ 333785 w 537463"/>
                <a:gd name="connsiteY1512" fmla="*/ 878982 h 1176733"/>
                <a:gd name="connsiteX1513" fmla="*/ 333594 w 537463"/>
                <a:gd name="connsiteY1513" fmla="*/ 871743 h 1176733"/>
                <a:gd name="connsiteX1514" fmla="*/ 335690 w 537463"/>
                <a:gd name="connsiteY1514" fmla="*/ 878887 h 1176733"/>
                <a:gd name="connsiteX1515" fmla="*/ 333785 w 537463"/>
                <a:gd name="connsiteY1515" fmla="*/ 878982 h 1176733"/>
                <a:gd name="connsiteX1516" fmla="*/ 336833 w 537463"/>
                <a:gd name="connsiteY1516" fmla="*/ 875553 h 1176733"/>
                <a:gd name="connsiteX1517" fmla="*/ 338261 w 537463"/>
                <a:gd name="connsiteY1517" fmla="*/ 875458 h 1176733"/>
                <a:gd name="connsiteX1518" fmla="*/ 336833 w 537463"/>
                <a:gd name="connsiteY1518" fmla="*/ 875553 h 1176733"/>
                <a:gd name="connsiteX1519" fmla="*/ 347691 w 537463"/>
                <a:gd name="connsiteY1519" fmla="*/ 874410 h 1176733"/>
                <a:gd name="connsiteX1520" fmla="*/ 346929 w 537463"/>
                <a:gd name="connsiteY1520" fmla="*/ 871648 h 1176733"/>
                <a:gd name="connsiteX1521" fmla="*/ 347691 w 537463"/>
                <a:gd name="connsiteY1521" fmla="*/ 874410 h 1176733"/>
                <a:gd name="connsiteX1522" fmla="*/ 338833 w 537463"/>
                <a:gd name="connsiteY1522" fmla="*/ 871743 h 1176733"/>
                <a:gd name="connsiteX1523" fmla="*/ 335975 w 537463"/>
                <a:gd name="connsiteY1523" fmla="*/ 871553 h 1176733"/>
                <a:gd name="connsiteX1524" fmla="*/ 338833 w 537463"/>
                <a:gd name="connsiteY1524" fmla="*/ 871743 h 1176733"/>
                <a:gd name="connsiteX1525" fmla="*/ 331403 w 537463"/>
                <a:gd name="connsiteY1525" fmla="*/ 873839 h 1176733"/>
                <a:gd name="connsiteX1526" fmla="*/ 329022 w 537463"/>
                <a:gd name="connsiteY1526" fmla="*/ 878887 h 1176733"/>
                <a:gd name="connsiteX1527" fmla="*/ 329594 w 537463"/>
                <a:gd name="connsiteY1527" fmla="*/ 879649 h 1176733"/>
                <a:gd name="connsiteX1528" fmla="*/ 331403 w 537463"/>
                <a:gd name="connsiteY1528" fmla="*/ 878697 h 1176733"/>
                <a:gd name="connsiteX1529" fmla="*/ 329308 w 537463"/>
                <a:gd name="connsiteY1529" fmla="*/ 882507 h 1176733"/>
                <a:gd name="connsiteX1530" fmla="*/ 327689 w 537463"/>
                <a:gd name="connsiteY1530" fmla="*/ 869648 h 1176733"/>
                <a:gd name="connsiteX1531" fmla="*/ 328070 w 537463"/>
                <a:gd name="connsiteY1531" fmla="*/ 868791 h 1176733"/>
                <a:gd name="connsiteX1532" fmla="*/ 331118 w 537463"/>
                <a:gd name="connsiteY1532" fmla="*/ 870219 h 1176733"/>
                <a:gd name="connsiteX1533" fmla="*/ 329784 w 537463"/>
                <a:gd name="connsiteY1533" fmla="*/ 871077 h 1176733"/>
                <a:gd name="connsiteX1534" fmla="*/ 331403 w 537463"/>
                <a:gd name="connsiteY1534" fmla="*/ 873839 h 1176733"/>
                <a:gd name="connsiteX1535" fmla="*/ 349310 w 537463"/>
                <a:gd name="connsiteY1535" fmla="*/ 871077 h 1176733"/>
                <a:gd name="connsiteX1536" fmla="*/ 349596 w 537463"/>
                <a:gd name="connsiteY1536" fmla="*/ 868600 h 1176733"/>
                <a:gd name="connsiteX1537" fmla="*/ 349310 w 537463"/>
                <a:gd name="connsiteY1537" fmla="*/ 871077 h 1176733"/>
                <a:gd name="connsiteX1538" fmla="*/ 332356 w 537463"/>
                <a:gd name="connsiteY1538" fmla="*/ 868505 h 1176733"/>
                <a:gd name="connsiteX1539" fmla="*/ 331213 w 537463"/>
                <a:gd name="connsiteY1539" fmla="*/ 866600 h 1176733"/>
                <a:gd name="connsiteX1540" fmla="*/ 332356 w 537463"/>
                <a:gd name="connsiteY1540" fmla="*/ 868505 h 1176733"/>
                <a:gd name="connsiteX1541" fmla="*/ 324641 w 537463"/>
                <a:gd name="connsiteY1541" fmla="*/ 867838 h 1176733"/>
                <a:gd name="connsiteX1542" fmla="*/ 325784 w 537463"/>
                <a:gd name="connsiteY1542" fmla="*/ 864885 h 1176733"/>
                <a:gd name="connsiteX1543" fmla="*/ 324641 w 537463"/>
                <a:gd name="connsiteY1543" fmla="*/ 867838 h 1176733"/>
                <a:gd name="connsiteX1544" fmla="*/ 359978 w 537463"/>
                <a:gd name="connsiteY1544" fmla="*/ 802116 h 1176733"/>
                <a:gd name="connsiteX1545" fmla="*/ 361883 w 537463"/>
                <a:gd name="connsiteY1545" fmla="*/ 802020 h 1176733"/>
                <a:gd name="connsiteX1546" fmla="*/ 359978 w 537463"/>
                <a:gd name="connsiteY1546" fmla="*/ 802116 h 1176733"/>
                <a:gd name="connsiteX1547" fmla="*/ 361883 w 537463"/>
                <a:gd name="connsiteY1547" fmla="*/ 801544 h 1176733"/>
                <a:gd name="connsiteX1548" fmla="*/ 361598 w 537463"/>
                <a:gd name="connsiteY1548" fmla="*/ 798687 h 1176733"/>
                <a:gd name="connsiteX1549" fmla="*/ 363503 w 537463"/>
                <a:gd name="connsiteY1549" fmla="*/ 798591 h 1176733"/>
                <a:gd name="connsiteX1550" fmla="*/ 361883 w 537463"/>
                <a:gd name="connsiteY1550" fmla="*/ 801544 h 1176733"/>
                <a:gd name="connsiteX1551" fmla="*/ 357311 w 537463"/>
                <a:gd name="connsiteY1551" fmla="*/ 793353 h 1176733"/>
                <a:gd name="connsiteX1552" fmla="*/ 357026 w 537463"/>
                <a:gd name="connsiteY1552" fmla="*/ 795829 h 1176733"/>
                <a:gd name="connsiteX1553" fmla="*/ 357788 w 537463"/>
                <a:gd name="connsiteY1553" fmla="*/ 794210 h 1176733"/>
                <a:gd name="connsiteX1554" fmla="*/ 358835 w 537463"/>
                <a:gd name="connsiteY1554" fmla="*/ 800592 h 1176733"/>
                <a:gd name="connsiteX1555" fmla="*/ 357407 w 537463"/>
                <a:gd name="connsiteY1555" fmla="*/ 800687 h 1176733"/>
                <a:gd name="connsiteX1556" fmla="*/ 357121 w 537463"/>
                <a:gd name="connsiteY1556" fmla="*/ 802687 h 1176733"/>
                <a:gd name="connsiteX1557" fmla="*/ 362169 w 537463"/>
                <a:gd name="connsiteY1557" fmla="*/ 811260 h 1176733"/>
                <a:gd name="connsiteX1558" fmla="*/ 364265 w 537463"/>
                <a:gd name="connsiteY1558" fmla="*/ 818403 h 1176733"/>
                <a:gd name="connsiteX1559" fmla="*/ 362550 w 537463"/>
                <a:gd name="connsiteY1559" fmla="*/ 820499 h 1176733"/>
                <a:gd name="connsiteX1560" fmla="*/ 363217 w 537463"/>
                <a:gd name="connsiteY1560" fmla="*/ 827738 h 1176733"/>
                <a:gd name="connsiteX1561" fmla="*/ 364836 w 537463"/>
                <a:gd name="connsiteY1561" fmla="*/ 829262 h 1176733"/>
                <a:gd name="connsiteX1562" fmla="*/ 363979 w 537463"/>
                <a:gd name="connsiteY1562" fmla="*/ 841073 h 1176733"/>
                <a:gd name="connsiteX1563" fmla="*/ 362455 w 537463"/>
                <a:gd name="connsiteY1563" fmla="*/ 845645 h 1176733"/>
                <a:gd name="connsiteX1564" fmla="*/ 362741 w 537463"/>
                <a:gd name="connsiteY1564" fmla="*/ 854503 h 1176733"/>
                <a:gd name="connsiteX1565" fmla="*/ 360836 w 537463"/>
                <a:gd name="connsiteY1565" fmla="*/ 854979 h 1176733"/>
                <a:gd name="connsiteX1566" fmla="*/ 361407 w 537463"/>
                <a:gd name="connsiteY1566" fmla="*/ 860980 h 1176733"/>
                <a:gd name="connsiteX1567" fmla="*/ 357883 w 537463"/>
                <a:gd name="connsiteY1567" fmla="*/ 864885 h 1176733"/>
                <a:gd name="connsiteX1568" fmla="*/ 358931 w 537463"/>
                <a:gd name="connsiteY1568" fmla="*/ 859932 h 1176733"/>
                <a:gd name="connsiteX1569" fmla="*/ 357311 w 537463"/>
                <a:gd name="connsiteY1569" fmla="*/ 858027 h 1176733"/>
                <a:gd name="connsiteX1570" fmla="*/ 358264 w 537463"/>
                <a:gd name="connsiteY1570" fmla="*/ 858408 h 1176733"/>
                <a:gd name="connsiteX1571" fmla="*/ 357311 w 537463"/>
                <a:gd name="connsiteY1571" fmla="*/ 842692 h 1176733"/>
                <a:gd name="connsiteX1572" fmla="*/ 355502 w 537463"/>
                <a:gd name="connsiteY1572" fmla="*/ 838787 h 1176733"/>
                <a:gd name="connsiteX1573" fmla="*/ 356073 w 537463"/>
                <a:gd name="connsiteY1573" fmla="*/ 850503 h 1176733"/>
                <a:gd name="connsiteX1574" fmla="*/ 354644 w 537463"/>
                <a:gd name="connsiteY1574" fmla="*/ 850217 h 1176733"/>
                <a:gd name="connsiteX1575" fmla="*/ 353025 w 537463"/>
                <a:gd name="connsiteY1575" fmla="*/ 853551 h 1176733"/>
                <a:gd name="connsiteX1576" fmla="*/ 356168 w 537463"/>
                <a:gd name="connsiteY1576" fmla="*/ 856980 h 1176733"/>
                <a:gd name="connsiteX1577" fmla="*/ 354549 w 537463"/>
                <a:gd name="connsiteY1577" fmla="*/ 860694 h 1176733"/>
                <a:gd name="connsiteX1578" fmla="*/ 354359 w 537463"/>
                <a:gd name="connsiteY1578" fmla="*/ 858313 h 1176733"/>
                <a:gd name="connsiteX1579" fmla="*/ 352263 w 537463"/>
                <a:gd name="connsiteY1579" fmla="*/ 861266 h 1176733"/>
                <a:gd name="connsiteX1580" fmla="*/ 355216 w 537463"/>
                <a:gd name="connsiteY1580" fmla="*/ 861933 h 1176733"/>
                <a:gd name="connsiteX1581" fmla="*/ 352644 w 537463"/>
                <a:gd name="connsiteY1581" fmla="*/ 865743 h 1176733"/>
                <a:gd name="connsiteX1582" fmla="*/ 349977 w 537463"/>
                <a:gd name="connsiteY1582" fmla="*/ 862695 h 1176733"/>
                <a:gd name="connsiteX1583" fmla="*/ 351311 w 537463"/>
                <a:gd name="connsiteY1583" fmla="*/ 861837 h 1176733"/>
                <a:gd name="connsiteX1584" fmla="*/ 350358 w 537463"/>
                <a:gd name="connsiteY1584" fmla="*/ 856218 h 1176733"/>
                <a:gd name="connsiteX1585" fmla="*/ 346548 w 537463"/>
                <a:gd name="connsiteY1585" fmla="*/ 856503 h 1176733"/>
                <a:gd name="connsiteX1586" fmla="*/ 350073 w 537463"/>
                <a:gd name="connsiteY1586" fmla="*/ 853455 h 1176733"/>
                <a:gd name="connsiteX1587" fmla="*/ 349310 w 537463"/>
                <a:gd name="connsiteY1587" fmla="*/ 855551 h 1176733"/>
                <a:gd name="connsiteX1588" fmla="*/ 350263 w 537463"/>
                <a:gd name="connsiteY1588" fmla="*/ 855932 h 1176733"/>
                <a:gd name="connsiteX1589" fmla="*/ 349787 w 537463"/>
                <a:gd name="connsiteY1589" fmla="*/ 850312 h 1176733"/>
                <a:gd name="connsiteX1590" fmla="*/ 349882 w 537463"/>
                <a:gd name="connsiteY1590" fmla="*/ 851931 h 1176733"/>
                <a:gd name="connsiteX1591" fmla="*/ 353120 w 537463"/>
                <a:gd name="connsiteY1591" fmla="*/ 850503 h 1176733"/>
                <a:gd name="connsiteX1592" fmla="*/ 352454 w 537463"/>
                <a:gd name="connsiteY1592" fmla="*/ 848883 h 1176733"/>
                <a:gd name="connsiteX1593" fmla="*/ 351025 w 537463"/>
                <a:gd name="connsiteY1593" fmla="*/ 849360 h 1176733"/>
                <a:gd name="connsiteX1594" fmla="*/ 349787 w 537463"/>
                <a:gd name="connsiteY1594" fmla="*/ 846216 h 1176733"/>
                <a:gd name="connsiteX1595" fmla="*/ 349977 w 537463"/>
                <a:gd name="connsiteY1595" fmla="*/ 843359 h 1176733"/>
                <a:gd name="connsiteX1596" fmla="*/ 351597 w 537463"/>
                <a:gd name="connsiteY1596" fmla="*/ 845645 h 1176733"/>
                <a:gd name="connsiteX1597" fmla="*/ 352740 w 537463"/>
                <a:gd name="connsiteY1597" fmla="*/ 842311 h 1176733"/>
                <a:gd name="connsiteX1598" fmla="*/ 350930 w 537463"/>
                <a:gd name="connsiteY1598" fmla="*/ 843264 h 1176733"/>
                <a:gd name="connsiteX1599" fmla="*/ 352073 w 537463"/>
                <a:gd name="connsiteY1599" fmla="*/ 839930 h 1176733"/>
                <a:gd name="connsiteX1600" fmla="*/ 353597 w 537463"/>
                <a:gd name="connsiteY1600" fmla="*/ 841073 h 1176733"/>
                <a:gd name="connsiteX1601" fmla="*/ 353882 w 537463"/>
                <a:gd name="connsiteY1601" fmla="*/ 839073 h 1176733"/>
                <a:gd name="connsiteX1602" fmla="*/ 351501 w 537463"/>
                <a:gd name="connsiteY1602" fmla="*/ 839263 h 1176733"/>
                <a:gd name="connsiteX1603" fmla="*/ 352644 w 537463"/>
                <a:gd name="connsiteY1603" fmla="*/ 835929 h 1176733"/>
                <a:gd name="connsiteX1604" fmla="*/ 354549 w 537463"/>
                <a:gd name="connsiteY1604" fmla="*/ 836215 h 1176733"/>
                <a:gd name="connsiteX1605" fmla="*/ 352454 w 537463"/>
                <a:gd name="connsiteY1605" fmla="*/ 834691 h 1176733"/>
                <a:gd name="connsiteX1606" fmla="*/ 354264 w 537463"/>
                <a:gd name="connsiteY1606" fmla="*/ 822880 h 1176733"/>
                <a:gd name="connsiteX1607" fmla="*/ 354930 w 537463"/>
                <a:gd name="connsiteY1607" fmla="*/ 819642 h 1176733"/>
                <a:gd name="connsiteX1608" fmla="*/ 353216 w 537463"/>
                <a:gd name="connsiteY1608" fmla="*/ 816879 h 1176733"/>
                <a:gd name="connsiteX1609" fmla="*/ 354549 w 537463"/>
                <a:gd name="connsiteY1609" fmla="*/ 805068 h 1176733"/>
                <a:gd name="connsiteX1610" fmla="*/ 355597 w 537463"/>
                <a:gd name="connsiteY1610" fmla="*/ 806211 h 1176733"/>
                <a:gd name="connsiteX1611" fmla="*/ 356549 w 537463"/>
                <a:gd name="connsiteY1611" fmla="*/ 805735 h 1176733"/>
                <a:gd name="connsiteX1612" fmla="*/ 355502 w 537463"/>
                <a:gd name="connsiteY1612" fmla="*/ 798972 h 1176733"/>
                <a:gd name="connsiteX1613" fmla="*/ 354930 w 537463"/>
                <a:gd name="connsiteY1613" fmla="*/ 792495 h 1176733"/>
                <a:gd name="connsiteX1614" fmla="*/ 357311 w 537463"/>
                <a:gd name="connsiteY1614" fmla="*/ 793353 h 1176733"/>
                <a:gd name="connsiteX1615" fmla="*/ 395221 w 537463"/>
                <a:gd name="connsiteY1615" fmla="*/ 778017 h 1176733"/>
                <a:gd name="connsiteX1616" fmla="*/ 396078 w 537463"/>
                <a:gd name="connsiteY1616" fmla="*/ 777160 h 1176733"/>
                <a:gd name="connsiteX1617" fmla="*/ 395411 w 537463"/>
                <a:gd name="connsiteY1617" fmla="*/ 775160 h 1176733"/>
                <a:gd name="connsiteX1618" fmla="*/ 395221 w 537463"/>
                <a:gd name="connsiteY1618" fmla="*/ 778017 h 1176733"/>
                <a:gd name="connsiteX1619" fmla="*/ 314354 w 537463"/>
                <a:gd name="connsiteY1619" fmla="*/ 773826 h 1176733"/>
                <a:gd name="connsiteX1620" fmla="*/ 312449 w 537463"/>
                <a:gd name="connsiteY1620" fmla="*/ 773922 h 1176733"/>
                <a:gd name="connsiteX1621" fmla="*/ 312258 w 537463"/>
                <a:gd name="connsiteY1621" fmla="*/ 771540 h 1176733"/>
                <a:gd name="connsiteX1622" fmla="*/ 314354 w 537463"/>
                <a:gd name="connsiteY1622" fmla="*/ 773826 h 1176733"/>
                <a:gd name="connsiteX1623" fmla="*/ 354168 w 537463"/>
                <a:gd name="connsiteY1623" fmla="*/ 22685 h 1176733"/>
                <a:gd name="connsiteX1624" fmla="*/ 351311 w 537463"/>
                <a:gd name="connsiteY1624" fmla="*/ 21542 h 1176733"/>
                <a:gd name="connsiteX1625" fmla="*/ 352930 w 537463"/>
                <a:gd name="connsiteY1625" fmla="*/ 20304 h 1176733"/>
                <a:gd name="connsiteX1626" fmla="*/ 354168 w 537463"/>
                <a:gd name="connsiteY1626" fmla="*/ 22685 h 1176733"/>
                <a:gd name="connsiteX1627" fmla="*/ 354835 w 537463"/>
                <a:gd name="connsiteY1627" fmla="*/ 22875 h 1176733"/>
                <a:gd name="connsiteX1628" fmla="*/ 354359 w 537463"/>
                <a:gd name="connsiteY1628" fmla="*/ 23256 h 1176733"/>
                <a:gd name="connsiteX1629" fmla="*/ 354168 w 537463"/>
                <a:gd name="connsiteY1629" fmla="*/ 22685 h 1176733"/>
                <a:gd name="connsiteX1630" fmla="*/ 329594 w 537463"/>
                <a:gd name="connsiteY1630" fmla="*/ 29257 h 1176733"/>
                <a:gd name="connsiteX1631" fmla="*/ 330070 w 537463"/>
                <a:gd name="connsiteY1631" fmla="*/ 29162 h 1176733"/>
                <a:gd name="connsiteX1632" fmla="*/ 331594 w 537463"/>
                <a:gd name="connsiteY1632" fmla="*/ 26876 h 1176733"/>
                <a:gd name="connsiteX1633" fmla="*/ 333213 w 537463"/>
                <a:gd name="connsiteY1633" fmla="*/ 28209 h 1176733"/>
                <a:gd name="connsiteX1634" fmla="*/ 331594 w 537463"/>
                <a:gd name="connsiteY1634" fmla="*/ 28876 h 1176733"/>
                <a:gd name="connsiteX1635" fmla="*/ 330070 w 537463"/>
                <a:gd name="connsiteY1635" fmla="*/ 29162 h 1176733"/>
                <a:gd name="connsiteX1636" fmla="*/ 329879 w 537463"/>
                <a:gd name="connsiteY1636" fmla="*/ 29543 h 1176733"/>
                <a:gd name="connsiteX1637" fmla="*/ 329594 w 537463"/>
                <a:gd name="connsiteY1637" fmla="*/ 29257 h 1176733"/>
                <a:gd name="connsiteX1638" fmla="*/ 252822 w 537463"/>
                <a:gd name="connsiteY1638" fmla="*/ 52593 h 1176733"/>
                <a:gd name="connsiteX1639" fmla="*/ 254156 w 537463"/>
                <a:gd name="connsiteY1639" fmla="*/ 53927 h 1176733"/>
                <a:gd name="connsiteX1640" fmla="*/ 252441 w 537463"/>
                <a:gd name="connsiteY1640" fmla="*/ 54975 h 1176733"/>
                <a:gd name="connsiteX1641" fmla="*/ 252822 w 537463"/>
                <a:gd name="connsiteY1641" fmla="*/ 52593 h 1176733"/>
                <a:gd name="connsiteX1642" fmla="*/ 128711 w 537463"/>
                <a:gd name="connsiteY1642" fmla="*/ 66405 h 1176733"/>
                <a:gd name="connsiteX1643" fmla="*/ 132045 w 537463"/>
                <a:gd name="connsiteY1643" fmla="*/ 65357 h 1176733"/>
                <a:gd name="connsiteX1644" fmla="*/ 132236 w 537463"/>
                <a:gd name="connsiteY1644" fmla="*/ 65071 h 1176733"/>
                <a:gd name="connsiteX1645" fmla="*/ 132522 w 537463"/>
                <a:gd name="connsiteY1645" fmla="*/ 65262 h 1176733"/>
                <a:gd name="connsiteX1646" fmla="*/ 132140 w 537463"/>
                <a:gd name="connsiteY1646" fmla="*/ 65357 h 1176733"/>
                <a:gd name="connsiteX1647" fmla="*/ 130426 w 537463"/>
                <a:gd name="connsiteY1647" fmla="*/ 67738 h 1176733"/>
                <a:gd name="connsiteX1648" fmla="*/ 128711 w 537463"/>
                <a:gd name="connsiteY1648" fmla="*/ 66405 h 1176733"/>
                <a:gd name="connsiteX1649" fmla="*/ 158525 w 537463"/>
                <a:gd name="connsiteY1649" fmla="*/ 74501 h 1176733"/>
                <a:gd name="connsiteX1650" fmla="*/ 160049 w 537463"/>
                <a:gd name="connsiteY1650" fmla="*/ 75644 h 1176733"/>
                <a:gd name="connsiteX1651" fmla="*/ 158239 w 537463"/>
                <a:gd name="connsiteY1651" fmla="*/ 76692 h 1176733"/>
                <a:gd name="connsiteX1652" fmla="*/ 158525 w 537463"/>
                <a:gd name="connsiteY1652" fmla="*/ 74501 h 1176733"/>
                <a:gd name="connsiteX1653" fmla="*/ 24222 w 537463"/>
                <a:gd name="connsiteY1653" fmla="*/ 217090 h 1176733"/>
                <a:gd name="connsiteX1654" fmla="*/ 25460 w 537463"/>
                <a:gd name="connsiteY1654" fmla="*/ 199659 h 1176733"/>
                <a:gd name="connsiteX1655" fmla="*/ 27080 w 537463"/>
                <a:gd name="connsiteY1655" fmla="*/ 198421 h 1176733"/>
                <a:gd name="connsiteX1656" fmla="*/ 29556 w 537463"/>
                <a:gd name="connsiteY1656" fmla="*/ 200707 h 1176733"/>
                <a:gd name="connsiteX1657" fmla="*/ 28985 w 537463"/>
                <a:gd name="connsiteY1657" fmla="*/ 209565 h 1176733"/>
                <a:gd name="connsiteX1658" fmla="*/ 28794 w 537463"/>
                <a:gd name="connsiteY1658" fmla="*/ 209565 h 1176733"/>
                <a:gd name="connsiteX1659" fmla="*/ 28127 w 537463"/>
                <a:gd name="connsiteY1659" fmla="*/ 216614 h 1176733"/>
                <a:gd name="connsiteX1660" fmla="*/ 25556 w 537463"/>
                <a:gd name="connsiteY1660" fmla="*/ 218614 h 1176733"/>
                <a:gd name="connsiteX1661" fmla="*/ 24222 w 537463"/>
                <a:gd name="connsiteY1661" fmla="*/ 217090 h 1176733"/>
                <a:gd name="connsiteX1662" fmla="*/ 24032 w 537463"/>
                <a:gd name="connsiteY1662" fmla="*/ 225282 h 1176733"/>
                <a:gd name="connsiteX1663" fmla="*/ 24984 w 537463"/>
                <a:gd name="connsiteY1663" fmla="*/ 224234 h 1176733"/>
                <a:gd name="connsiteX1664" fmla="*/ 26984 w 537463"/>
                <a:gd name="connsiteY1664" fmla="*/ 225567 h 1176733"/>
                <a:gd name="connsiteX1665" fmla="*/ 25365 w 537463"/>
                <a:gd name="connsiteY1665" fmla="*/ 226520 h 1176733"/>
                <a:gd name="connsiteX1666" fmla="*/ 24032 w 537463"/>
                <a:gd name="connsiteY1666" fmla="*/ 225282 h 1176733"/>
                <a:gd name="connsiteX1667" fmla="*/ 77467 w 537463"/>
                <a:gd name="connsiteY1667" fmla="*/ 910796 h 1176733"/>
                <a:gd name="connsiteX1668" fmla="*/ 77276 w 537463"/>
                <a:gd name="connsiteY1668" fmla="*/ 911844 h 1176733"/>
                <a:gd name="connsiteX1669" fmla="*/ 74514 w 537463"/>
                <a:gd name="connsiteY1669" fmla="*/ 911082 h 1176733"/>
                <a:gd name="connsiteX1670" fmla="*/ 76038 w 537463"/>
                <a:gd name="connsiteY1670" fmla="*/ 910224 h 1176733"/>
                <a:gd name="connsiteX1671" fmla="*/ 77467 w 537463"/>
                <a:gd name="connsiteY1671" fmla="*/ 910796 h 1176733"/>
                <a:gd name="connsiteX1672" fmla="*/ 110233 w 537463"/>
                <a:gd name="connsiteY1672" fmla="*/ 931560 h 1176733"/>
                <a:gd name="connsiteX1673" fmla="*/ 108709 w 537463"/>
                <a:gd name="connsiteY1673" fmla="*/ 932608 h 1176733"/>
                <a:gd name="connsiteX1674" fmla="*/ 107471 w 537463"/>
                <a:gd name="connsiteY1674" fmla="*/ 931370 h 1176733"/>
                <a:gd name="connsiteX1675" fmla="*/ 108233 w 537463"/>
                <a:gd name="connsiteY1675" fmla="*/ 930322 h 1176733"/>
                <a:gd name="connsiteX1676" fmla="*/ 110233 w 537463"/>
                <a:gd name="connsiteY1676" fmla="*/ 931560 h 1176733"/>
                <a:gd name="connsiteX1677" fmla="*/ 256727 w 537463"/>
                <a:gd name="connsiteY1677" fmla="*/ 853074 h 1176733"/>
                <a:gd name="connsiteX1678" fmla="*/ 256823 w 537463"/>
                <a:gd name="connsiteY1678" fmla="*/ 852789 h 1176733"/>
                <a:gd name="connsiteX1679" fmla="*/ 257013 w 537463"/>
                <a:gd name="connsiteY1679" fmla="*/ 852979 h 1176733"/>
                <a:gd name="connsiteX1680" fmla="*/ 256727 w 537463"/>
                <a:gd name="connsiteY1680" fmla="*/ 853074 h 1176733"/>
                <a:gd name="connsiteX1681" fmla="*/ 251108 w 537463"/>
                <a:gd name="connsiteY1681" fmla="*/ 837168 h 1176733"/>
                <a:gd name="connsiteX1682" fmla="*/ 250917 w 537463"/>
                <a:gd name="connsiteY1682" fmla="*/ 834786 h 1176733"/>
                <a:gd name="connsiteX1683" fmla="*/ 253394 w 537463"/>
                <a:gd name="connsiteY1683" fmla="*/ 835358 h 1176733"/>
                <a:gd name="connsiteX1684" fmla="*/ 251393 w 537463"/>
                <a:gd name="connsiteY1684" fmla="*/ 837168 h 1176733"/>
                <a:gd name="connsiteX1685" fmla="*/ 251108 w 537463"/>
                <a:gd name="connsiteY1685" fmla="*/ 837168 h 1176733"/>
                <a:gd name="connsiteX1686" fmla="*/ 246440 w 537463"/>
                <a:gd name="connsiteY1686" fmla="*/ 827833 h 1176733"/>
                <a:gd name="connsiteX1687" fmla="*/ 244535 w 537463"/>
                <a:gd name="connsiteY1687" fmla="*/ 822309 h 1176733"/>
                <a:gd name="connsiteX1688" fmla="*/ 247107 w 537463"/>
                <a:gd name="connsiteY1688" fmla="*/ 824595 h 1176733"/>
                <a:gd name="connsiteX1689" fmla="*/ 246440 w 537463"/>
                <a:gd name="connsiteY1689" fmla="*/ 827833 h 1176733"/>
                <a:gd name="connsiteX1690" fmla="*/ 254632 w 537463"/>
                <a:gd name="connsiteY1690" fmla="*/ 832024 h 1176733"/>
                <a:gd name="connsiteX1691" fmla="*/ 253870 w 537463"/>
                <a:gd name="connsiteY1691" fmla="*/ 831834 h 1176733"/>
                <a:gd name="connsiteX1692" fmla="*/ 254251 w 537463"/>
                <a:gd name="connsiteY1692" fmla="*/ 830595 h 1176733"/>
                <a:gd name="connsiteX1693" fmla="*/ 254632 w 537463"/>
                <a:gd name="connsiteY1693" fmla="*/ 832024 h 1176733"/>
                <a:gd name="connsiteX1694" fmla="*/ 253203 w 537463"/>
                <a:gd name="connsiteY1694" fmla="*/ 834215 h 1176733"/>
                <a:gd name="connsiteX1695" fmla="*/ 251870 w 537463"/>
                <a:gd name="connsiteY1695" fmla="*/ 829833 h 1176733"/>
                <a:gd name="connsiteX1696" fmla="*/ 253203 w 537463"/>
                <a:gd name="connsiteY1696" fmla="*/ 834215 h 1176733"/>
                <a:gd name="connsiteX1697" fmla="*/ 247012 w 537463"/>
                <a:gd name="connsiteY1697" fmla="*/ 823737 h 1176733"/>
                <a:gd name="connsiteX1698" fmla="*/ 246726 w 537463"/>
                <a:gd name="connsiteY1698" fmla="*/ 820118 h 1176733"/>
                <a:gd name="connsiteX1699" fmla="*/ 247012 w 537463"/>
                <a:gd name="connsiteY1699" fmla="*/ 823737 h 1176733"/>
                <a:gd name="connsiteX1700" fmla="*/ 245869 w 537463"/>
                <a:gd name="connsiteY1700" fmla="*/ 837549 h 1176733"/>
                <a:gd name="connsiteX1701" fmla="*/ 242821 w 537463"/>
                <a:gd name="connsiteY1701" fmla="*/ 841359 h 1176733"/>
                <a:gd name="connsiteX1702" fmla="*/ 245869 w 537463"/>
                <a:gd name="connsiteY1702" fmla="*/ 837549 h 1176733"/>
                <a:gd name="connsiteX1703" fmla="*/ 240630 w 537463"/>
                <a:gd name="connsiteY1703" fmla="*/ 841835 h 1176733"/>
                <a:gd name="connsiteX1704" fmla="*/ 242345 w 537463"/>
                <a:gd name="connsiteY1704" fmla="*/ 841740 h 1176733"/>
                <a:gd name="connsiteX1705" fmla="*/ 241678 w 537463"/>
                <a:gd name="connsiteY1705" fmla="*/ 844978 h 1176733"/>
                <a:gd name="connsiteX1706" fmla="*/ 242631 w 537463"/>
                <a:gd name="connsiteY1706" fmla="*/ 844883 h 1176733"/>
                <a:gd name="connsiteX1707" fmla="*/ 245869 w 537463"/>
                <a:gd name="connsiteY1707" fmla="*/ 843835 h 1176733"/>
                <a:gd name="connsiteX1708" fmla="*/ 243964 w 537463"/>
                <a:gd name="connsiteY1708" fmla="*/ 844311 h 1176733"/>
                <a:gd name="connsiteX1709" fmla="*/ 245107 w 537463"/>
                <a:gd name="connsiteY1709" fmla="*/ 846693 h 1176733"/>
                <a:gd name="connsiteX1710" fmla="*/ 248631 w 537463"/>
                <a:gd name="connsiteY1710" fmla="*/ 843264 h 1176733"/>
                <a:gd name="connsiteX1711" fmla="*/ 246155 w 537463"/>
                <a:gd name="connsiteY1711" fmla="*/ 842216 h 1176733"/>
                <a:gd name="connsiteX1712" fmla="*/ 249489 w 537463"/>
                <a:gd name="connsiteY1712" fmla="*/ 841644 h 1176733"/>
                <a:gd name="connsiteX1713" fmla="*/ 246536 w 537463"/>
                <a:gd name="connsiteY1713" fmla="*/ 840597 h 1176733"/>
                <a:gd name="connsiteX1714" fmla="*/ 248822 w 537463"/>
                <a:gd name="connsiteY1714" fmla="*/ 839644 h 1176733"/>
                <a:gd name="connsiteX1715" fmla="*/ 249584 w 537463"/>
                <a:gd name="connsiteY1715" fmla="*/ 837549 h 1176733"/>
                <a:gd name="connsiteX1716" fmla="*/ 250060 w 537463"/>
                <a:gd name="connsiteY1716" fmla="*/ 837930 h 1176733"/>
                <a:gd name="connsiteX1717" fmla="*/ 249965 w 537463"/>
                <a:gd name="connsiteY1717" fmla="*/ 837930 h 1176733"/>
                <a:gd name="connsiteX1718" fmla="*/ 250250 w 537463"/>
                <a:gd name="connsiteY1718" fmla="*/ 841263 h 1176733"/>
                <a:gd name="connsiteX1719" fmla="*/ 250536 w 537463"/>
                <a:gd name="connsiteY1719" fmla="*/ 841644 h 1176733"/>
                <a:gd name="connsiteX1720" fmla="*/ 250060 w 537463"/>
                <a:gd name="connsiteY1720" fmla="*/ 847074 h 1176733"/>
                <a:gd name="connsiteX1721" fmla="*/ 250822 w 537463"/>
                <a:gd name="connsiteY1721" fmla="*/ 846978 h 1176733"/>
                <a:gd name="connsiteX1722" fmla="*/ 250536 w 537463"/>
                <a:gd name="connsiteY1722" fmla="*/ 848407 h 1176733"/>
                <a:gd name="connsiteX1723" fmla="*/ 248726 w 537463"/>
                <a:gd name="connsiteY1723" fmla="*/ 850122 h 1176733"/>
                <a:gd name="connsiteX1724" fmla="*/ 248536 w 537463"/>
                <a:gd name="connsiteY1724" fmla="*/ 848407 h 1176733"/>
                <a:gd name="connsiteX1725" fmla="*/ 246440 w 537463"/>
                <a:gd name="connsiteY1725" fmla="*/ 851741 h 1176733"/>
                <a:gd name="connsiteX1726" fmla="*/ 248822 w 537463"/>
                <a:gd name="connsiteY1726" fmla="*/ 845931 h 1176733"/>
                <a:gd name="connsiteX1727" fmla="*/ 244821 w 537463"/>
                <a:gd name="connsiteY1727" fmla="*/ 849455 h 1176733"/>
                <a:gd name="connsiteX1728" fmla="*/ 241106 w 537463"/>
                <a:gd name="connsiteY1728" fmla="*/ 845264 h 1176733"/>
                <a:gd name="connsiteX1729" fmla="*/ 244535 w 537463"/>
                <a:gd name="connsiteY1729" fmla="*/ 851074 h 1176733"/>
                <a:gd name="connsiteX1730" fmla="*/ 242916 w 537463"/>
                <a:gd name="connsiteY1730" fmla="*/ 853074 h 1176733"/>
                <a:gd name="connsiteX1731" fmla="*/ 241297 w 537463"/>
                <a:gd name="connsiteY1731" fmla="*/ 852503 h 1176733"/>
                <a:gd name="connsiteX1732" fmla="*/ 241487 w 537463"/>
                <a:gd name="connsiteY1732" fmla="*/ 849264 h 1176733"/>
                <a:gd name="connsiteX1733" fmla="*/ 240059 w 537463"/>
                <a:gd name="connsiteY1733" fmla="*/ 848312 h 1176733"/>
                <a:gd name="connsiteX1734" fmla="*/ 240630 w 537463"/>
                <a:gd name="connsiteY1734" fmla="*/ 841835 h 1176733"/>
                <a:gd name="connsiteX1735" fmla="*/ 240344 w 537463"/>
                <a:gd name="connsiteY1735" fmla="*/ 852217 h 1176733"/>
                <a:gd name="connsiteX1736" fmla="*/ 240344 w 537463"/>
                <a:gd name="connsiteY1736" fmla="*/ 852217 h 1176733"/>
                <a:gd name="connsiteX1737" fmla="*/ 240344 w 537463"/>
                <a:gd name="connsiteY1737" fmla="*/ 852217 h 1176733"/>
                <a:gd name="connsiteX1738" fmla="*/ 256156 w 537463"/>
                <a:gd name="connsiteY1738" fmla="*/ 857075 h 1176733"/>
                <a:gd name="connsiteX1739" fmla="*/ 257680 w 537463"/>
                <a:gd name="connsiteY1739" fmla="*/ 857837 h 1176733"/>
                <a:gd name="connsiteX1740" fmla="*/ 257680 w 537463"/>
                <a:gd name="connsiteY1740" fmla="*/ 853551 h 1176733"/>
                <a:gd name="connsiteX1741" fmla="*/ 257775 w 537463"/>
                <a:gd name="connsiteY1741" fmla="*/ 853836 h 1176733"/>
                <a:gd name="connsiteX1742" fmla="*/ 257680 w 537463"/>
                <a:gd name="connsiteY1742" fmla="*/ 860123 h 1176733"/>
                <a:gd name="connsiteX1743" fmla="*/ 256156 w 537463"/>
                <a:gd name="connsiteY1743" fmla="*/ 857075 h 1176733"/>
                <a:gd name="connsiteX1744" fmla="*/ 266538 w 537463"/>
                <a:gd name="connsiteY1744" fmla="*/ 843549 h 1176733"/>
                <a:gd name="connsiteX1745" fmla="*/ 267300 w 537463"/>
                <a:gd name="connsiteY1745" fmla="*/ 842216 h 1176733"/>
                <a:gd name="connsiteX1746" fmla="*/ 266919 w 537463"/>
                <a:gd name="connsiteY1746" fmla="*/ 843930 h 1176733"/>
                <a:gd name="connsiteX1747" fmla="*/ 266538 w 537463"/>
                <a:gd name="connsiteY1747" fmla="*/ 843549 h 1176733"/>
                <a:gd name="connsiteX1748" fmla="*/ 421129 w 537463"/>
                <a:gd name="connsiteY1748" fmla="*/ 549132 h 1176733"/>
                <a:gd name="connsiteX1749" fmla="*/ 420557 w 537463"/>
                <a:gd name="connsiteY1749" fmla="*/ 548179 h 1176733"/>
                <a:gd name="connsiteX1750" fmla="*/ 421224 w 537463"/>
                <a:gd name="connsiteY1750" fmla="*/ 549036 h 1176733"/>
                <a:gd name="connsiteX1751" fmla="*/ 421129 w 537463"/>
                <a:gd name="connsiteY1751" fmla="*/ 549132 h 1176733"/>
                <a:gd name="connsiteX1752" fmla="*/ 360074 w 537463"/>
                <a:gd name="connsiteY1752" fmla="*/ 716676 h 1176733"/>
                <a:gd name="connsiteX1753" fmla="*/ 360169 w 537463"/>
                <a:gd name="connsiteY1753" fmla="*/ 718296 h 1176733"/>
                <a:gd name="connsiteX1754" fmla="*/ 358073 w 537463"/>
                <a:gd name="connsiteY1754" fmla="*/ 716772 h 1176733"/>
                <a:gd name="connsiteX1755" fmla="*/ 360074 w 537463"/>
                <a:gd name="connsiteY1755" fmla="*/ 716676 h 1176733"/>
                <a:gd name="connsiteX1756" fmla="*/ 289779 w 537463"/>
                <a:gd name="connsiteY1756" fmla="*/ 767349 h 1176733"/>
                <a:gd name="connsiteX1757" fmla="*/ 290541 w 537463"/>
                <a:gd name="connsiteY1757" fmla="*/ 765730 h 1176733"/>
                <a:gd name="connsiteX1758" fmla="*/ 290446 w 537463"/>
                <a:gd name="connsiteY1758" fmla="*/ 767540 h 1176733"/>
                <a:gd name="connsiteX1759" fmla="*/ 289779 w 537463"/>
                <a:gd name="connsiteY1759" fmla="*/ 767349 h 1176733"/>
                <a:gd name="connsiteX1760" fmla="*/ 301876 w 537463"/>
                <a:gd name="connsiteY1760" fmla="*/ 756396 h 1176733"/>
                <a:gd name="connsiteX1761" fmla="*/ 303400 w 537463"/>
                <a:gd name="connsiteY1761" fmla="*/ 757824 h 1176733"/>
                <a:gd name="connsiteX1762" fmla="*/ 302543 w 537463"/>
                <a:gd name="connsiteY1762" fmla="*/ 758967 h 1176733"/>
                <a:gd name="connsiteX1763" fmla="*/ 301876 w 537463"/>
                <a:gd name="connsiteY1763" fmla="*/ 756396 h 1176733"/>
                <a:gd name="connsiteX1764" fmla="*/ 289208 w 537463"/>
                <a:gd name="connsiteY1764" fmla="*/ 770874 h 1176733"/>
                <a:gd name="connsiteX1765" fmla="*/ 289208 w 537463"/>
                <a:gd name="connsiteY1765" fmla="*/ 770874 h 1176733"/>
                <a:gd name="connsiteX1766" fmla="*/ 289303 w 537463"/>
                <a:gd name="connsiteY1766" fmla="*/ 769826 h 1176733"/>
                <a:gd name="connsiteX1767" fmla="*/ 290446 w 537463"/>
                <a:gd name="connsiteY1767" fmla="*/ 768778 h 1176733"/>
                <a:gd name="connsiteX1768" fmla="*/ 291589 w 537463"/>
                <a:gd name="connsiteY1768" fmla="*/ 770778 h 1176733"/>
                <a:gd name="connsiteX1769" fmla="*/ 289208 w 537463"/>
                <a:gd name="connsiteY1769" fmla="*/ 770874 h 1176733"/>
                <a:gd name="connsiteX1770" fmla="*/ 301209 w 537463"/>
                <a:gd name="connsiteY1770" fmla="*/ 760491 h 1176733"/>
                <a:gd name="connsiteX1771" fmla="*/ 301400 w 537463"/>
                <a:gd name="connsiteY1771" fmla="*/ 760301 h 1176733"/>
                <a:gd name="connsiteX1772" fmla="*/ 301209 w 537463"/>
                <a:gd name="connsiteY1772" fmla="*/ 760682 h 1176733"/>
                <a:gd name="connsiteX1773" fmla="*/ 301209 w 537463"/>
                <a:gd name="connsiteY1773" fmla="*/ 760491 h 1176733"/>
                <a:gd name="connsiteX1774" fmla="*/ 469040 w 537463"/>
                <a:gd name="connsiteY1774" fmla="*/ 588375 h 1176733"/>
                <a:gd name="connsiteX1775" fmla="*/ 469707 w 537463"/>
                <a:gd name="connsiteY1775" fmla="*/ 587327 h 1176733"/>
                <a:gd name="connsiteX1776" fmla="*/ 471611 w 537463"/>
                <a:gd name="connsiteY1776" fmla="*/ 588565 h 1176733"/>
                <a:gd name="connsiteX1777" fmla="*/ 470278 w 537463"/>
                <a:gd name="connsiteY1777" fmla="*/ 589613 h 1176733"/>
                <a:gd name="connsiteX1778" fmla="*/ 469040 w 537463"/>
                <a:gd name="connsiteY1778" fmla="*/ 588375 h 1176733"/>
                <a:gd name="connsiteX1779" fmla="*/ 174527 w 537463"/>
                <a:gd name="connsiteY1779" fmla="*/ 821737 h 1176733"/>
                <a:gd name="connsiteX1780" fmla="*/ 173193 w 537463"/>
                <a:gd name="connsiteY1780" fmla="*/ 824785 h 1176733"/>
                <a:gd name="connsiteX1781" fmla="*/ 173193 w 537463"/>
                <a:gd name="connsiteY1781" fmla="*/ 820404 h 1176733"/>
                <a:gd name="connsiteX1782" fmla="*/ 174527 w 537463"/>
                <a:gd name="connsiteY1782" fmla="*/ 821737 h 1176733"/>
                <a:gd name="connsiteX1783" fmla="*/ 209388 w 537463"/>
                <a:gd name="connsiteY1783" fmla="*/ 847931 h 1176733"/>
                <a:gd name="connsiteX1784" fmla="*/ 211198 w 537463"/>
                <a:gd name="connsiteY1784" fmla="*/ 846216 h 1176733"/>
                <a:gd name="connsiteX1785" fmla="*/ 209388 w 537463"/>
                <a:gd name="connsiteY1785" fmla="*/ 847931 h 1176733"/>
                <a:gd name="connsiteX1786" fmla="*/ 209865 w 537463"/>
                <a:gd name="connsiteY1786" fmla="*/ 853551 h 1176733"/>
                <a:gd name="connsiteX1787" fmla="*/ 211007 w 537463"/>
                <a:gd name="connsiteY1787" fmla="*/ 849836 h 1176733"/>
                <a:gd name="connsiteX1788" fmla="*/ 213293 w 537463"/>
                <a:gd name="connsiteY1788" fmla="*/ 853741 h 1176733"/>
                <a:gd name="connsiteX1789" fmla="*/ 209865 w 537463"/>
                <a:gd name="connsiteY1789" fmla="*/ 853551 h 1176733"/>
                <a:gd name="connsiteX1790" fmla="*/ 233486 w 537463"/>
                <a:gd name="connsiteY1790" fmla="*/ 898604 h 1176733"/>
                <a:gd name="connsiteX1791" fmla="*/ 232915 w 537463"/>
                <a:gd name="connsiteY1791" fmla="*/ 896223 h 1176733"/>
                <a:gd name="connsiteX1792" fmla="*/ 234153 w 537463"/>
                <a:gd name="connsiteY1792" fmla="*/ 897080 h 1176733"/>
                <a:gd name="connsiteX1793" fmla="*/ 233486 w 537463"/>
                <a:gd name="connsiteY1793" fmla="*/ 898604 h 1176733"/>
                <a:gd name="connsiteX1794" fmla="*/ 245298 w 537463"/>
                <a:gd name="connsiteY1794" fmla="*/ 917654 h 1176733"/>
                <a:gd name="connsiteX1795" fmla="*/ 244726 w 537463"/>
                <a:gd name="connsiteY1795" fmla="*/ 916130 h 1176733"/>
                <a:gd name="connsiteX1796" fmla="*/ 245678 w 537463"/>
                <a:gd name="connsiteY1796" fmla="*/ 915939 h 1176733"/>
                <a:gd name="connsiteX1797" fmla="*/ 245298 w 537463"/>
                <a:gd name="connsiteY1797" fmla="*/ 917654 h 1176733"/>
                <a:gd name="connsiteX1798" fmla="*/ 253584 w 537463"/>
                <a:gd name="connsiteY1798" fmla="*/ 886793 h 1176733"/>
                <a:gd name="connsiteX1799" fmla="*/ 252632 w 537463"/>
                <a:gd name="connsiteY1799" fmla="*/ 887269 h 1176733"/>
                <a:gd name="connsiteX1800" fmla="*/ 251584 w 537463"/>
                <a:gd name="connsiteY1800" fmla="*/ 886507 h 1176733"/>
                <a:gd name="connsiteX1801" fmla="*/ 253584 w 537463"/>
                <a:gd name="connsiteY1801" fmla="*/ 886793 h 1176733"/>
                <a:gd name="connsiteX1802" fmla="*/ 252441 w 537463"/>
                <a:gd name="connsiteY1802" fmla="*/ 884888 h 1176733"/>
                <a:gd name="connsiteX1803" fmla="*/ 251108 w 537463"/>
                <a:gd name="connsiteY1803" fmla="*/ 884316 h 1176733"/>
                <a:gd name="connsiteX1804" fmla="*/ 251298 w 537463"/>
                <a:gd name="connsiteY1804" fmla="*/ 882411 h 1176733"/>
                <a:gd name="connsiteX1805" fmla="*/ 252441 w 537463"/>
                <a:gd name="connsiteY1805" fmla="*/ 884888 h 1176733"/>
                <a:gd name="connsiteX1806" fmla="*/ 251298 w 537463"/>
                <a:gd name="connsiteY1806" fmla="*/ 881554 h 1176733"/>
                <a:gd name="connsiteX1807" fmla="*/ 251774 w 537463"/>
                <a:gd name="connsiteY1807" fmla="*/ 876315 h 1176733"/>
                <a:gd name="connsiteX1808" fmla="*/ 251298 w 537463"/>
                <a:gd name="connsiteY1808" fmla="*/ 881554 h 1176733"/>
                <a:gd name="connsiteX1809" fmla="*/ 253489 w 537463"/>
                <a:gd name="connsiteY1809" fmla="*/ 875458 h 1176733"/>
                <a:gd name="connsiteX1810" fmla="*/ 252917 w 537463"/>
                <a:gd name="connsiteY1810" fmla="*/ 874315 h 1176733"/>
                <a:gd name="connsiteX1811" fmla="*/ 251870 w 537463"/>
                <a:gd name="connsiteY1811" fmla="*/ 875363 h 1176733"/>
                <a:gd name="connsiteX1812" fmla="*/ 252156 w 537463"/>
                <a:gd name="connsiteY1812" fmla="*/ 872124 h 1176733"/>
                <a:gd name="connsiteX1813" fmla="*/ 253203 w 537463"/>
                <a:gd name="connsiteY1813" fmla="*/ 872315 h 1176733"/>
                <a:gd name="connsiteX1814" fmla="*/ 253489 w 537463"/>
                <a:gd name="connsiteY1814" fmla="*/ 875458 h 1176733"/>
                <a:gd name="connsiteX1815" fmla="*/ 255584 w 537463"/>
                <a:gd name="connsiteY1815" fmla="*/ 872124 h 1176733"/>
                <a:gd name="connsiteX1816" fmla="*/ 255013 w 537463"/>
                <a:gd name="connsiteY1816" fmla="*/ 871362 h 1176733"/>
                <a:gd name="connsiteX1817" fmla="*/ 254060 w 537463"/>
                <a:gd name="connsiteY1817" fmla="*/ 871839 h 1176733"/>
                <a:gd name="connsiteX1818" fmla="*/ 254346 w 537463"/>
                <a:gd name="connsiteY1818" fmla="*/ 870219 h 1176733"/>
                <a:gd name="connsiteX1819" fmla="*/ 255584 w 537463"/>
                <a:gd name="connsiteY1819" fmla="*/ 872124 h 1176733"/>
                <a:gd name="connsiteX1820" fmla="*/ 256727 w 537463"/>
                <a:gd name="connsiteY1820" fmla="*/ 862790 h 1176733"/>
                <a:gd name="connsiteX1821" fmla="*/ 257775 w 537463"/>
                <a:gd name="connsiteY1821" fmla="*/ 860980 h 1176733"/>
                <a:gd name="connsiteX1822" fmla="*/ 257775 w 537463"/>
                <a:gd name="connsiteY1822" fmla="*/ 862790 h 1176733"/>
                <a:gd name="connsiteX1823" fmla="*/ 256727 w 537463"/>
                <a:gd name="connsiteY1823" fmla="*/ 862790 h 1176733"/>
                <a:gd name="connsiteX1824" fmla="*/ 265014 w 537463"/>
                <a:gd name="connsiteY1824" fmla="*/ 853741 h 1176733"/>
                <a:gd name="connsiteX1825" fmla="*/ 267015 w 537463"/>
                <a:gd name="connsiteY1825" fmla="*/ 856980 h 1176733"/>
                <a:gd name="connsiteX1826" fmla="*/ 265014 w 537463"/>
                <a:gd name="connsiteY1826" fmla="*/ 853741 h 1176733"/>
                <a:gd name="connsiteX1827" fmla="*/ 277682 w 537463"/>
                <a:gd name="connsiteY1827" fmla="*/ 856599 h 1176733"/>
                <a:gd name="connsiteX1828" fmla="*/ 278349 w 537463"/>
                <a:gd name="connsiteY1828" fmla="*/ 858599 h 1176733"/>
                <a:gd name="connsiteX1829" fmla="*/ 276444 w 537463"/>
                <a:gd name="connsiteY1829" fmla="*/ 858313 h 1176733"/>
                <a:gd name="connsiteX1830" fmla="*/ 278159 w 537463"/>
                <a:gd name="connsiteY1830" fmla="*/ 861456 h 1176733"/>
                <a:gd name="connsiteX1831" fmla="*/ 276540 w 537463"/>
                <a:gd name="connsiteY1831" fmla="*/ 859551 h 1176733"/>
                <a:gd name="connsiteX1832" fmla="*/ 273968 w 537463"/>
                <a:gd name="connsiteY1832" fmla="*/ 862504 h 1176733"/>
                <a:gd name="connsiteX1833" fmla="*/ 273301 w 537463"/>
                <a:gd name="connsiteY1833" fmla="*/ 860123 h 1176733"/>
                <a:gd name="connsiteX1834" fmla="*/ 276063 w 537463"/>
                <a:gd name="connsiteY1834" fmla="*/ 859170 h 1176733"/>
                <a:gd name="connsiteX1835" fmla="*/ 273396 w 537463"/>
                <a:gd name="connsiteY1835" fmla="*/ 856503 h 1176733"/>
                <a:gd name="connsiteX1836" fmla="*/ 277682 w 537463"/>
                <a:gd name="connsiteY1836" fmla="*/ 856599 h 1176733"/>
                <a:gd name="connsiteX1837" fmla="*/ 276063 w 537463"/>
                <a:gd name="connsiteY1837" fmla="*/ 854694 h 1176733"/>
                <a:gd name="connsiteX1838" fmla="*/ 276635 w 537463"/>
                <a:gd name="connsiteY1838" fmla="*/ 856313 h 1176733"/>
                <a:gd name="connsiteX1839" fmla="*/ 273206 w 537463"/>
                <a:gd name="connsiteY1839" fmla="*/ 855741 h 1176733"/>
                <a:gd name="connsiteX1840" fmla="*/ 274444 w 537463"/>
                <a:gd name="connsiteY1840" fmla="*/ 853646 h 1176733"/>
                <a:gd name="connsiteX1841" fmla="*/ 276063 w 537463"/>
                <a:gd name="connsiteY1841" fmla="*/ 854694 h 1176733"/>
                <a:gd name="connsiteX1842" fmla="*/ 266348 w 537463"/>
                <a:gd name="connsiteY1842" fmla="*/ 852884 h 1176733"/>
                <a:gd name="connsiteX1843" fmla="*/ 264348 w 537463"/>
                <a:gd name="connsiteY1843" fmla="*/ 852789 h 1176733"/>
                <a:gd name="connsiteX1844" fmla="*/ 263966 w 537463"/>
                <a:gd name="connsiteY1844" fmla="*/ 852122 h 1176733"/>
                <a:gd name="connsiteX1845" fmla="*/ 263395 w 537463"/>
                <a:gd name="connsiteY1845" fmla="*/ 850217 h 1176733"/>
                <a:gd name="connsiteX1846" fmla="*/ 263395 w 537463"/>
                <a:gd name="connsiteY1846" fmla="*/ 848121 h 1176733"/>
                <a:gd name="connsiteX1847" fmla="*/ 264824 w 537463"/>
                <a:gd name="connsiteY1847" fmla="*/ 851646 h 1176733"/>
                <a:gd name="connsiteX1848" fmla="*/ 267205 w 537463"/>
                <a:gd name="connsiteY1848" fmla="*/ 851931 h 1176733"/>
                <a:gd name="connsiteX1849" fmla="*/ 266348 w 537463"/>
                <a:gd name="connsiteY1849" fmla="*/ 852884 h 1176733"/>
                <a:gd name="connsiteX1850" fmla="*/ 278159 w 537463"/>
                <a:gd name="connsiteY1850" fmla="*/ 851265 h 1176733"/>
                <a:gd name="connsiteX1851" fmla="*/ 276730 w 537463"/>
                <a:gd name="connsiteY1851" fmla="*/ 851360 h 1176733"/>
                <a:gd name="connsiteX1852" fmla="*/ 276635 w 537463"/>
                <a:gd name="connsiteY1852" fmla="*/ 850122 h 1176733"/>
                <a:gd name="connsiteX1853" fmla="*/ 277016 w 537463"/>
                <a:gd name="connsiteY1853" fmla="*/ 849264 h 1176733"/>
                <a:gd name="connsiteX1854" fmla="*/ 278159 w 537463"/>
                <a:gd name="connsiteY1854" fmla="*/ 851265 h 1176733"/>
                <a:gd name="connsiteX1855" fmla="*/ 275397 w 537463"/>
                <a:gd name="connsiteY1855" fmla="*/ 852693 h 1176733"/>
                <a:gd name="connsiteX1856" fmla="*/ 273396 w 537463"/>
                <a:gd name="connsiteY1856" fmla="*/ 851646 h 1176733"/>
                <a:gd name="connsiteX1857" fmla="*/ 274730 w 537463"/>
                <a:gd name="connsiteY1857" fmla="*/ 849931 h 1176733"/>
                <a:gd name="connsiteX1858" fmla="*/ 274634 w 537463"/>
                <a:gd name="connsiteY1858" fmla="*/ 849169 h 1176733"/>
                <a:gd name="connsiteX1859" fmla="*/ 275397 w 537463"/>
                <a:gd name="connsiteY1859" fmla="*/ 852693 h 1176733"/>
                <a:gd name="connsiteX1860" fmla="*/ 267205 w 537463"/>
                <a:gd name="connsiteY1860" fmla="*/ 846693 h 1176733"/>
                <a:gd name="connsiteX1861" fmla="*/ 267872 w 537463"/>
                <a:gd name="connsiteY1861" fmla="*/ 849074 h 1176733"/>
                <a:gd name="connsiteX1862" fmla="*/ 266443 w 537463"/>
                <a:gd name="connsiteY1862" fmla="*/ 849169 h 1176733"/>
                <a:gd name="connsiteX1863" fmla="*/ 266348 w 537463"/>
                <a:gd name="connsiteY1863" fmla="*/ 847550 h 1176733"/>
                <a:gd name="connsiteX1864" fmla="*/ 263490 w 537463"/>
                <a:gd name="connsiteY1864" fmla="*/ 848121 h 1176733"/>
                <a:gd name="connsiteX1865" fmla="*/ 263490 w 537463"/>
                <a:gd name="connsiteY1865" fmla="*/ 847740 h 1176733"/>
                <a:gd name="connsiteX1866" fmla="*/ 264062 w 537463"/>
                <a:gd name="connsiteY1866" fmla="*/ 846693 h 1176733"/>
                <a:gd name="connsiteX1867" fmla="*/ 264443 w 537463"/>
                <a:gd name="connsiteY1867" fmla="*/ 846312 h 1176733"/>
                <a:gd name="connsiteX1868" fmla="*/ 267205 w 537463"/>
                <a:gd name="connsiteY1868" fmla="*/ 846693 h 1176733"/>
                <a:gd name="connsiteX1869" fmla="*/ 264824 w 537463"/>
                <a:gd name="connsiteY1869" fmla="*/ 845835 h 1176733"/>
                <a:gd name="connsiteX1870" fmla="*/ 266157 w 537463"/>
                <a:gd name="connsiteY1870" fmla="*/ 844311 h 1176733"/>
                <a:gd name="connsiteX1871" fmla="*/ 265776 w 537463"/>
                <a:gd name="connsiteY1871" fmla="*/ 845645 h 1176733"/>
                <a:gd name="connsiteX1872" fmla="*/ 267586 w 537463"/>
                <a:gd name="connsiteY1872" fmla="*/ 844311 h 1176733"/>
                <a:gd name="connsiteX1873" fmla="*/ 267300 w 537463"/>
                <a:gd name="connsiteY1873" fmla="*/ 846312 h 1176733"/>
                <a:gd name="connsiteX1874" fmla="*/ 264824 w 537463"/>
                <a:gd name="connsiteY1874" fmla="*/ 845835 h 1176733"/>
                <a:gd name="connsiteX1875" fmla="*/ 276254 w 537463"/>
                <a:gd name="connsiteY1875" fmla="*/ 846121 h 1176733"/>
                <a:gd name="connsiteX1876" fmla="*/ 274158 w 537463"/>
                <a:gd name="connsiteY1876" fmla="*/ 844216 h 1176733"/>
                <a:gd name="connsiteX1877" fmla="*/ 275968 w 537463"/>
                <a:gd name="connsiteY1877" fmla="*/ 843264 h 1176733"/>
                <a:gd name="connsiteX1878" fmla="*/ 275206 w 537463"/>
                <a:gd name="connsiteY1878" fmla="*/ 839644 h 1176733"/>
                <a:gd name="connsiteX1879" fmla="*/ 276254 w 537463"/>
                <a:gd name="connsiteY1879" fmla="*/ 846121 h 1176733"/>
                <a:gd name="connsiteX1880" fmla="*/ 273301 w 537463"/>
                <a:gd name="connsiteY1880" fmla="*/ 844692 h 1176733"/>
                <a:gd name="connsiteX1881" fmla="*/ 272825 w 537463"/>
                <a:gd name="connsiteY1881" fmla="*/ 839073 h 1176733"/>
                <a:gd name="connsiteX1882" fmla="*/ 273301 w 537463"/>
                <a:gd name="connsiteY1882" fmla="*/ 844692 h 1176733"/>
                <a:gd name="connsiteX1883" fmla="*/ 276444 w 537463"/>
                <a:gd name="connsiteY1883" fmla="*/ 831548 h 1176733"/>
                <a:gd name="connsiteX1884" fmla="*/ 278540 w 537463"/>
                <a:gd name="connsiteY1884" fmla="*/ 833834 h 1176733"/>
                <a:gd name="connsiteX1885" fmla="*/ 277778 w 537463"/>
                <a:gd name="connsiteY1885" fmla="*/ 835929 h 1176733"/>
                <a:gd name="connsiteX1886" fmla="*/ 276920 w 537463"/>
                <a:gd name="connsiteY1886" fmla="*/ 837644 h 1176733"/>
                <a:gd name="connsiteX1887" fmla="*/ 274158 w 537463"/>
                <a:gd name="connsiteY1887" fmla="*/ 833739 h 1176733"/>
                <a:gd name="connsiteX1888" fmla="*/ 275682 w 537463"/>
                <a:gd name="connsiteY1888" fmla="*/ 829167 h 1176733"/>
                <a:gd name="connsiteX1889" fmla="*/ 277111 w 537463"/>
                <a:gd name="connsiteY1889" fmla="*/ 829452 h 1176733"/>
                <a:gd name="connsiteX1890" fmla="*/ 276444 w 537463"/>
                <a:gd name="connsiteY1890" fmla="*/ 831548 h 1176733"/>
                <a:gd name="connsiteX1891" fmla="*/ 279111 w 537463"/>
                <a:gd name="connsiteY1891" fmla="*/ 829833 h 1176733"/>
                <a:gd name="connsiteX1892" fmla="*/ 276540 w 537463"/>
                <a:gd name="connsiteY1892" fmla="*/ 827928 h 1176733"/>
                <a:gd name="connsiteX1893" fmla="*/ 278921 w 537463"/>
                <a:gd name="connsiteY1893" fmla="*/ 827357 h 1176733"/>
                <a:gd name="connsiteX1894" fmla="*/ 279111 w 537463"/>
                <a:gd name="connsiteY1894" fmla="*/ 829833 h 1176733"/>
                <a:gd name="connsiteX1895" fmla="*/ 275587 w 537463"/>
                <a:gd name="connsiteY1895" fmla="*/ 827166 h 1176733"/>
                <a:gd name="connsiteX1896" fmla="*/ 275015 w 537463"/>
                <a:gd name="connsiteY1896" fmla="*/ 826023 h 1176733"/>
                <a:gd name="connsiteX1897" fmla="*/ 275587 w 537463"/>
                <a:gd name="connsiteY1897" fmla="*/ 827166 h 1176733"/>
                <a:gd name="connsiteX1898" fmla="*/ 277111 w 537463"/>
                <a:gd name="connsiteY1898" fmla="*/ 812117 h 1176733"/>
                <a:gd name="connsiteX1899" fmla="*/ 276540 w 537463"/>
                <a:gd name="connsiteY1899" fmla="*/ 810974 h 1176733"/>
                <a:gd name="connsiteX1900" fmla="*/ 275682 w 537463"/>
                <a:gd name="connsiteY1900" fmla="*/ 810783 h 1176733"/>
                <a:gd name="connsiteX1901" fmla="*/ 275777 w 537463"/>
                <a:gd name="connsiteY1901" fmla="*/ 809736 h 1176733"/>
                <a:gd name="connsiteX1902" fmla="*/ 276825 w 537463"/>
                <a:gd name="connsiteY1902" fmla="*/ 809450 h 1176733"/>
                <a:gd name="connsiteX1903" fmla="*/ 277111 w 537463"/>
                <a:gd name="connsiteY1903" fmla="*/ 812117 h 1176733"/>
                <a:gd name="connsiteX1904" fmla="*/ 281207 w 537463"/>
                <a:gd name="connsiteY1904" fmla="*/ 804211 h 1176733"/>
                <a:gd name="connsiteX1905" fmla="*/ 279778 w 537463"/>
                <a:gd name="connsiteY1905" fmla="*/ 803925 h 1176733"/>
                <a:gd name="connsiteX1906" fmla="*/ 280540 w 537463"/>
                <a:gd name="connsiteY1906" fmla="*/ 802306 h 1176733"/>
                <a:gd name="connsiteX1907" fmla="*/ 281207 w 537463"/>
                <a:gd name="connsiteY1907" fmla="*/ 804211 h 1176733"/>
                <a:gd name="connsiteX1908" fmla="*/ 278730 w 537463"/>
                <a:gd name="connsiteY1908" fmla="*/ 803163 h 1176733"/>
                <a:gd name="connsiteX1909" fmla="*/ 277301 w 537463"/>
                <a:gd name="connsiteY1909" fmla="*/ 808878 h 1176733"/>
                <a:gd name="connsiteX1910" fmla="*/ 275873 w 537463"/>
                <a:gd name="connsiteY1910" fmla="*/ 808593 h 1176733"/>
                <a:gd name="connsiteX1911" fmla="*/ 275968 w 537463"/>
                <a:gd name="connsiteY1911" fmla="*/ 807831 h 1176733"/>
                <a:gd name="connsiteX1912" fmla="*/ 276254 w 537463"/>
                <a:gd name="connsiteY1912" fmla="*/ 808116 h 1176733"/>
                <a:gd name="connsiteX1913" fmla="*/ 276540 w 537463"/>
                <a:gd name="connsiteY1913" fmla="*/ 806497 h 1176733"/>
                <a:gd name="connsiteX1914" fmla="*/ 276158 w 537463"/>
                <a:gd name="connsiteY1914" fmla="*/ 806497 h 1176733"/>
                <a:gd name="connsiteX1915" fmla="*/ 276920 w 537463"/>
                <a:gd name="connsiteY1915" fmla="*/ 802878 h 1176733"/>
                <a:gd name="connsiteX1916" fmla="*/ 278730 w 537463"/>
                <a:gd name="connsiteY1916" fmla="*/ 803163 h 1176733"/>
                <a:gd name="connsiteX1917" fmla="*/ 283398 w 537463"/>
                <a:gd name="connsiteY1917" fmla="*/ 791067 h 1176733"/>
                <a:gd name="connsiteX1918" fmla="*/ 283778 w 537463"/>
                <a:gd name="connsiteY1918" fmla="*/ 790305 h 1176733"/>
                <a:gd name="connsiteX1919" fmla="*/ 285588 w 537463"/>
                <a:gd name="connsiteY1919" fmla="*/ 788400 h 1176733"/>
                <a:gd name="connsiteX1920" fmla="*/ 283398 w 537463"/>
                <a:gd name="connsiteY1920" fmla="*/ 791067 h 1176733"/>
                <a:gd name="connsiteX1921" fmla="*/ 288065 w 537463"/>
                <a:gd name="connsiteY1921" fmla="*/ 784780 h 1176733"/>
                <a:gd name="connsiteX1922" fmla="*/ 287779 w 537463"/>
                <a:gd name="connsiteY1922" fmla="*/ 785161 h 1176733"/>
                <a:gd name="connsiteX1923" fmla="*/ 287874 w 537463"/>
                <a:gd name="connsiteY1923" fmla="*/ 784590 h 1176733"/>
                <a:gd name="connsiteX1924" fmla="*/ 288065 w 537463"/>
                <a:gd name="connsiteY1924" fmla="*/ 784780 h 1176733"/>
                <a:gd name="connsiteX1925" fmla="*/ 289684 w 537463"/>
                <a:gd name="connsiteY1925" fmla="*/ 776112 h 1176733"/>
                <a:gd name="connsiteX1926" fmla="*/ 288732 w 537463"/>
                <a:gd name="connsiteY1926" fmla="*/ 775827 h 1176733"/>
                <a:gd name="connsiteX1927" fmla="*/ 288827 w 537463"/>
                <a:gd name="connsiteY1927" fmla="*/ 774493 h 1176733"/>
                <a:gd name="connsiteX1928" fmla="*/ 289684 w 537463"/>
                <a:gd name="connsiteY1928" fmla="*/ 776112 h 1176733"/>
                <a:gd name="connsiteX1929" fmla="*/ 294256 w 537463"/>
                <a:gd name="connsiteY1929" fmla="*/ 773064 h 1176733"/>
                <a:gd name="connsiteX1930" fmla="*/ 294447 w 537463"/>
                <a:gd name="connsiteY1930" fmla="*/ 775065 h 1176733"/>
                <a:gd name="connsiteX1931" fmla="*/ 294256 w 537463"/>
                <a:gd name="connsiteY1931" fmla="*/ 773064 h 1176733"/>
                <a:gd name="connsiteX1932" fmla="*/ 298257 w 537463"/>
                <a:gd name="connsiteY1932" fmla="*/ 776208 h 1176733"/>
                <a:gd name="connsiteX1933" fmla="*/ 298257 w 537463"/>
                <a:gd name="connsiteY1933" fmla="*/ 777732 h 1176733"/>
                <a:gd name="connsiteX1934" fmla="*/ 297018 w 537463"/>
                <a:gd name="connsiteY1934" fmla="*/ 778113 h 1176733"/>
                <a:gd name="connsiteX1935" fmla="*/ 298257 w 537463"/>
                <a:gd name="connsiteY1935" fmla="*/ 776208 h 1176733"/>
                <a:gd name="connsiteX1936" fmla="*/ 298066 w 537463"/>
                <a:gd name="connsiteY1936" fmla="*/ 778875 h 1176733"/>
                <a:gd name="connsiteX1937" fmla="*/ 298257 w 537463"/>
                <a:gd name="connsiteY1937" fmla="*/ 779256 h 1176733"/>
                <a:gd name="connsiteX1938" fmla="*/ 298257 w 537463"/>
                <a:gd name="connsiteY1938" fmla="*/ 780399 h 1176733"/>
                <a:gd name="connsiteX1939" fmla="*/ 298066 w 537463"/>
                <a:gd name="connsiteY1939" fmla="*/ 778875 h 1176733"/>
                <a:gd name="connsiteX1940" fmla="*/ 313306 w 537463"/>
                <a:gd name="connsiteY1940" fmla="*/ 763825 h 1176733"/>
                <a:gd name="connsiteX1941" fmla="*/ 314640 w 537463"/>
                <a:gd name="connsiteY1941" fmla="*/ 764873 h 1176733"/>
                <a:gd name="connsiteX1942" fmla="*/ 313211 w 537463"/>
                <a:gd name="connsiteY1942" fmla="*/ 764968 h 1176733"/>
                <a:gd name="connsiteX1943" fmla="*/ 313306 w 537463"/>
                <a:gd name="connsiteY1943" fmla="*/ 763825 h 1176733"/>
                <a:gd name="connsiteX1944" fmla="*/ 312734 w 537463"/>
                <a:gd name="connsiteY1944" fmla="*/ 771064 h 1176733"/>
                <a:gd name="connsiteX1945" fmla="*/ 315782 w 537463"/>
                <a:gd name="connsiteY1945" fmla="*/ 768016 h 1176733"/>
                <a:gd name="connsiteX1946" fmla="*/ 312734 w 537463"/>
                <a:gd name="connsiteY1946" fmla="*/ 771064 h 1176733"/>
                <a:gd name="connsiteX1947" fmla="*/ 399698 w 537463"/>
                <a:gd name="connsiteY1947" fmla="*/ 769254 h 1176733"/>
                <a:gd name="connsiteX1948" fmla="*/ 399983 w 537463"/>
                <a:gd name="connsiteY1948" fmla="*/ 767254 h 1176733"/>
                <a:gd name="connsiteX1949" fmla="*/ 399698 w 537463"/>
                <a:gd name="connsiteY1949" fmla="*/ 769254 h 1176733"/>
                <a:gd name="connsiteX1950" fmla="*/ 394554 w 537463"/>
                <a:gd name="connsiteY1950" fmla="*/ 765540 h 1176733"/>
                <a:gd name="connsiteX1951" fmla="*/ 396745 w 537463"/>
                <a:gd name="connsiteY1951" fmla="*/ 762968 h 1176733"/>
                <a:gd name="connsiteX1952" fmla="*/ 394554 w 537463"/>
                <a:gd name="connsiteY1952" fmla="*/ 765540 h 1176733"/>
                <a:gd name="connsiteX1953" fmla="*/ 396554 w 537463"/>
                <a:gd name="connsiteY1953" fmla="*/ 744394 h 1176733"/>
                <a:gd name="connsiteX1954" fmla="*/ 395411 w 537463"/>
                <a:gd name="connsiteY1954" fmla="*/ 742489 h 1176733"/>
                <a:gd name="connsiteX1955" fmla="*/ 396554 w 537463"/>
                <a:gd name="connsiteY1955" fmla="*/ 744394 h 1176733"/>
                <a:gd name="connsiteX1956" fmla="*/ 415128 w 537463"/>
                <a:gd name="connsiteY1956" fmla="*/ 705532 h 1176733"/>
                <a:gd name="connsiteX1957" fmla="*/ 415985 w 537463"/>
                <a:gd name="connsiteY1957" fmla="*/ 704294 h 1176733"/>
                <a:gd name="connsiteX1958" fmla="*/ 413509 w 537463"/>
                <a:gd name="connsiteY1958" fmla="*/ 708866 h 1176733"/>
                <a:gd name="connsiteX1959" fmla="*/ 414461 w 537463"/>
                <a:gd name="connsiteY1959" fmla="*/ 703151 h 1176733"/>
                <a:gd name="connsiteX1960" fmla="*/ 415128 w 537463"/>
                <a:gd name="connsiteY1960" fmla="*/ 705532 h 1176733"/>
                <a:gd name="connsiteX1961" fmla="*/ 428654 w 537463"/>
                <a:gd name="connsiteY1961" fmla="*/ 679624 h 1176733"/>
                <a:gd name="connsiteX1962" fmla="*/ 427034 w 537463"/>
                <a:gd name="connsiteY1962" fmla="*/ 678100 h 1176733"/>
                <a:gd name="connsiteX1963" fmla="*/ 428654 w 537463"/>
                <a:gd name="connsiteY1963" fmla="*/ 679624 h 1176733"/>
                <a:gd name="connsiteX1964" fmla="*/ 476755 w 537463"/>
                <a:gd name="connsiteY1964" fmla="*/ 655335 h 1176733"/>
                <a:gd name="connsiteX1965" fmla="*/ 476755 w 537463"/>
                <a:gd name="connsiteY1965" fmla="*/ 655335 h 1176733"/>
                <a:gd name="connsiteX1966" fmla="*/ 475040 w 537463"/>
                <a:gd name="connsiteY1966" fmla="*/ 656478 h 1176733"/>
                <a:gd name="connsiteX1967" fmla="*/ 474469 w 537463"/>
                <a:gd name="connsiteY1967" fmla="*/ 655907 h 1176733"/>
                <a:gd name="connsiteX1968" fmla="*/ 474469 w 537463"/>
                <a:gd name="connsiteY1968" fmla="*/ 655812 h 1176733"/>
                <a:gd name="connsiteX1969" fmla="*/ 476374 w 537463"/>
                <a:gd name="connsiteY1969" fmla="*/ 655335 h 1176733"/>
                <a:gd name="connsiteX1970" fmla="*/ 476374 w 537463"/>
                <a:gd name="connsiteY1970" fmla="*/ 655050 h 1176733"/>
                <a:gd name="connsiteX1971" fmla="*/ 476755 w 537463"/>
                <a:gd name="connsiteY1971" fmla="*/ 655335 h 1176733"/>
                <a:gd name="connsiteX1972" fmla="*/ 476755 w 537463"/>
                <a:gd name="connsiteY1972" fmla="*/ 655335 h 1176733"/>
                <a:gd name="connsiteX1973" fmla="*/ 477041 w 537463"/>
                <a:gd name="connsiteY1973" fmla="*/ 648096 h 1176733"/>
                <a:gd name="connsiteX1974" fmla="*/ 477041 w 537463"/>
                <a:gd name="connsiteY1974" fmla="*/ 647811 h 1176733"/>
                <a:gd name="connsiteX1975" fmla="*/ 477231 w 537463"/>
                <a:gd name="connsiteY1975" fmla="*/ 647906 h 1176733"/>
                <a:gd name="connsiteX1976" fmla="*/ 477041 w 537463"/>
                <a:gd name="connsiteY1976" fmla="*/ 648096 h 1176733"/>
                <a:gd name="connsiteX1977" fmla="*/ 469421 w 537463"/>
                <a:gd name="connsiteY1977" fmla="*/ 607901 h 1176733"/>
                <a:gd name="connsiteX1978" fmla="*/ 467611 w 537463"/>
                <a:gd name="connsiteY1978" fmla="*/ 607044 h 1176733"/>
                <a:gd name="connsiteX1979" fmla="*/ 464373 w 537463"/>
                <a:gd name="connsiteY1979" fmla="*/ 604662 h 1176733"/>
                <a:gd name="connsiteX1980" fmla="*/ 463515 w 537463"/>
                <a:gd name="connsiteY1980" fmla="*/ 601995 h 1176733"/>
                <a:gd name="connsiteX1981" fmla="*/ 469421 w 537463"/>
                <a:gd name="connsiteY1981" fmla="*/ 601900 h 1176733"/>
                <a:gd name="connsiteX1982" fmla="*/ 470278 w 537463"/>
                <a:gd name="connsiteY1982" fmla="*/ 603329 h 1176733"/>
                <a:gd name="connsiteX1983" fmla="*/ 470945 w 537463"/>
                <a:gd name="connsiteY1983" fmla="*/ 604948 h 1176733"/>
                <a:gd name="connsiteX1984" fmla="*/ 470945 w 537463"/>
                <a:gd name="connsiteY1984" fmla="*/ 604948 h 1176733"/>
                <a:gd name="connsiteX1985" fmla="*/ 470945 w 537463"/>
                <a:gd name="connsiteY1985" fmla="*/ 604948 h 1176733"/>
                <a:gd name="connsiteX1986" fmla="*/ 469421 w 537463"/>
                <a:gd name="connsiteY1986" fmla="*/ 607901 h 1176733"/>
                <a:gd name="connsiteX1987" fmla="*/ 505711 w 537463"/>
                <a:gd name="connsiteY1987" fmla="*/ 585327 h 1176733"/>
                <a:gd name="connsiteX1988" fmla="*/ 506854 w 537463"/>
                <a:gd name="connsiteY1988" fmla="*/ 588375 h 1176733"/>
                <a:gd name="connsiteX1989" fmla="*/ 506854 w 537463"/>
                <a:gd name="connsiteY1989" fmla="*/ 588375 h 1176733"/>
                <a:gd name="connsiteX1990" fmla="*/ 506854 w 537463"/>
                <a:gd name="connsiteY1990" fmla="*/ 588375 h 1176733"/>
                <a:gd name="connsiteX1991" fmla="*/ 504949 w 537463"/>
                <a:gd name="connsiteY1991" fmla="*/ 590470 h 1176733"/>
                <a:gd name="connsiteX1992" fmla="*/ 504473 w 537463"/>
                <a:gd name="connsiteY1992" fmla="*/ 590946 h 1176733"/>
                <a:gd name="connsiteX1993" fmla="*/ 503806 w 537463"/>
                <a:gd name="connsiteY1993" fmla="*/ 590280 h 1176733"/>
                <a:gd name="connsiteX1994" fmla="*/ 503234 w 537463"/>
                <a:gd name="connsiteY1994" fmla="*/ 589613 h 1176733"/>
                <a:gd name="connsiteX1995" fmla="*/ 504377 w 537463"/>
                <a:gd name="connsiteY1995" fmla="*/ 585231 h 1176733"/>
                <a:gd name="connsiteX1996" fmla="*/ 505711 w 537463"/>
                <a:gd name="connsiteY1996" fmla="*/ 585327 h 1176733"/>
                <a:gd name="connsiteX1997" fmla="*/ 514474 w 537463"/>
                <a:gd name="connsiteY1997" fmla="*/ 542083 h 1176733"/>
                <a:gd name="connsiteX1998" fmla="*/ 510950 w 537463"/>
                <a:gd name="connsiteY1998" fmla="*/ 543607 h 1176733"/>
                <a:gd name="connsiteX1999" fmla="*/ 510950 w 537463"/>
                <a:gd name="connsiteY1999" fmla="*/ 543607 h 1176733"/>
                <a:gd name="connsiteX2000" fmla="*/ 510950 w 537463"/>
                <a:gd name="connsiteY2000" fmla="*/ 543607 h 1176733"/>
                <a:gd name="connsiteX2001" fmla="*/ 507330 w 537463"/>
                <a:gd name="connsiteY2001" fmla="*/ 542178 h 1176733"/>
                <a:gd name="connsiteX2002" fmla="*/ 509140 w 537463"/>
                <a:gd name="connsiteY2002" fmla="*/ 540083 h 1176733"/>
                <a:gd name="connsiteX2003" fmla="*/ 514474 w 537463"/>
                <a:gd name="connsiteY2003" fmla="*/ 542083 h 1176733"/>
                <a:gd name="connsiteX2004" fmla="*/ 515141 w 537463"/>
                <a:gd name="connsiteY2004" fmla="*/ 526653 h 1176733"/>
                <a:gd name="connsiteX2005" fmla="*/ 515045 w 537463"/>
                <a:gd name="connsiteY2005" fmla="*/ 527796 h 1176733"/>
                <a:gd name="connsiteX2006" fmla="*/ 512378 w 537463"/>
                <a:gd name="connsiteY2006" fmla="*/ 527034 h 1176733"/>
                <a:gd name="connsiteX2007" fmla="*/ 513902 w 537463"/>
                <a:gd name="connsiteY2007" fmla="*/ 526176 h 1176733"/>
                <a:gd name="connsiteX2008" fmla="*/ 515141 w 537463"/>
                <a:gd name="connsiteY2008" fmla="*/ 526653 h 1176733"/>
                <a:gd name="connsiteX2009" fmla="*/ 22508 w 537463"/>
                <a:gd name="connsiteY2009" fmla="*/ 309959 h 1176733"/>
                <a:gd name="connsiteX2010" fmla="*/ 25365 w 537463"/>
                <a:gd name="connsiteY2010" fmla="*/ 310245 h 1176733"/>
                <a:gd name="connsiteX2011" fmla="*/ 23841 w 537463"/>
                <a:gd name="connsiteY2011" fmla="*/ 311388 h 1176733"/>
                <a:gd name="connsiteX2012" fmla="*/ 22508 w 537463"/>
                <a:gd name="connsiteY2012" fmla="*/ 309959 h 117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Lst>
              <a:rect l="l" t="t" r="r" b="b"/>
              <a:pathLst>
                <a:path w="537463" h="1176733">
                  <a:moveTo>
                    <a:pt x="160144" y="852884"/>
                  </a:moveTo>
                  <a:cubicBezTo>
                    <a:pt x="160811" y="852598"/>
                    <a:pt x="161287" y="852027"/>
                    <a:pt x="161954" y="851646"/>
                  </a:cubicBezTo>
                  <a:cubicBezTo>
                    <a:pt x="166240" y="848979"/>
                    <a:pt x="167954" y="846216"/>
                    <a:pt x="163764" y="842406"/>
                  </a:cubicBezTo>
                  <a:cubicBezTo>
                    <a:pt x="161001" y="839835"/>
                    <a:pt x="161763" y="836691"/>
                    <a:pt x="163382" y="833739"/>
                  </a:cubicBezTo>
                  <a:cubicBezTo>
                    <a:pt x="164240" y="832310"/>
                    <a:pt x="165002" y="832977"/>
                    <a:pt x="166907" y="833548"/>
                  </a:cubicBezTo>
                  <a:cubicBezTo>
                    <a:pt x="169859" y="834501"/>
                    <a:pt x="173003" y="833834"/>
                    <a:pt x="174717" y="832596"/>
                  </a:cubicBezTo>
                  <a:cubicBezTo>
                    <a:pt x="174812" y="833548"/>
                    <a:pt x="174812" y="834405"/>
                    <a:pt x="174717" y="835072"/>
                  </a:cubicBezTo>
                  <a:cubicBezTo>
                    <a:pt x="175670" y="835072"/>
                    <a:pt x="175765" y="834596"/>
                    <a:pt x="176622" y="834596"/>
                  </a:cubicBezTo>
                  <a:cubicBezTo>
                    <a:pt x="176336" y="835929"/>
                    <a:pt x="177956" y="835358"/>
                    <a:pt x="178146" y="836120"/>
                  </a:cubicBezTo>
                  <a:cubicBezTo>
                    <a:pt x="179003" y="838406"/>
                    <a:pt x="176717" y="838596"/>
                    <a:pt x="178051" y="840216"/>
                  </a:cubicBezTo>
                  <a:cubicBezTo>
                    <a:pt x="177956" y="839739"/>
                    <a:pt x="175098" y="839835"/>
                    <a:pt x="176622" y="840311"/>
                  </a:cubicBezTo>
                  <a:cubicBezTo>
                    <a:pt x="179861" y="840120"/>
                    <a:pt x="180718" y="843835"/>
                    <a:pt x="180051" y="846121"/>
                  </a:cubicBezTo>
                  <a:cubicBezTo>
                    <a:pt x="181956" y="845740"/>
                    <a:pt x="179670" y="847550"/>
                    <a:pt x="181194" y="848121"/>
                  </a:cubicBezTo>
                  <a:cubicBezTo>
                    <a:pt x="182623" y="848026"/>
                    <a:pt x="182909" y="847074"/>
                    <a:pt x="183480" y="846407"/>
                  </a:cubicBezTo>
                  <a:cubicBezTo>
                    <a:pt x="182909" y="846216"/>
                    <a:pt x="182337" y="846026"/>
                    <a:pt x="181956" y="845645"/>
                  </a:cubicBezTo>
                  <a:cubicBezTo>
                    <a:pt x="182623" y="844026"/>
                    <a:pt x="184242" y="843073"/>
                    <a:pt x="184909" y="841454"/>
                  </a:cubicBezTo>
                  <a:cubicBezTo>
                    <a:pt x="185004" y="842502"/>
                    <a:pt x="184814" y="843835"/>
                    <a:pt x="186052" y="843835"/>
                  </a:cubicBezTo>
                  <a:cubicBezTo>
                    <a:pt x="185671" y="840120"/>
                    <a:pt x="185195" y="839358"/>
                    <a:pt x="184909" y="835834"/>
                  </a:cubicBezTo>
                  <a:cubicBezTo>
                    <a:pt x="186433" y="835929"/>
                    <a:pt x="186052" y="834691"/>
                    <a:pt x="187195" y="834501"/>
                  </a:cubicBezTo>
                  <a:cubicBezTo>
                    <a:pt x="186814" y="833072"/>
                    <a:pt x="185481" y="832596"/>
                    <a:pt x="185004" y="831357"/>
                  </a:cubicBezTo>
                  <a:cubicBezTo>
                    <a:pt x="187195" y="829738"/>
                    <a:pt x="185290" y="825642"/>
                    <a:pt x="187671" y="823071"/>
                  </a:cubicBezTo>
                  <a:cubicBezTo>
                    <a:pt x="186814" y="821451"/>
                    <a:pt x="184528" y="819451"/>
                    <a:pt x="187290" y="818689"/>
                  </a:cubicBezTo>
                  <a:cubicBezTo>
                    <a:pt x="187385" y="817451"/>
                    <a:pt x="185957" y="817737"/>
                    <a:pt x="185671" y="816784"/>
                  </a:cubicBezTo>
                  <a:cubicBezTo>
                    <a:pt x="185957" y="815927"/>
                    <a:pt x="188338" y="816689"/>
                    <a:pt x="188433" y="815832"/>
                  </a:cubicBezTo>
                  <a:cubicBezTo>
                    <a:pt x="187100" y="815736"/>
                    <a:pt x="187766" y="814689"/>
                    <a:pt x="186338" y="813927"/>
                  </a:cubicBezTo>
                  <a:cubicBezTo>
                    <a:pt x="187766" y="813260"/>
                    <a:pt x="187957" y="811641"/>
                    <a:pt x="189195" y="810879"/>
                  </a:cubicBezTo>
                  <a:cubicBezTo>
                    <a:pt x="190148" y="812307"/>
                    <a:pt x="190910" y="813736"/>
                    <a:pt x="191291" y="815165"/>
                  </a:cubicBezTo>
                  <a:cubicBezTo>
                    <a:pt x="191195" y="814784"/>
                    <a:pt x="191100" y="814498"/>
                    <a:pt x="190719" y="814498"/>
                  </a:cubicBezTo>
                  <a:cubicBezTo>
                    <a:pt x="190815" y="816308"/>
                    <a:pt x="189767" y="817260"/>
                    <a:pt x="189195" y="818594"/>
                  </a:cubicBezTo>
                  <a:cubicBezTo>
                    <a:pt x="189767" y="819070"/>
                    <a:pt x="191005" y="818689"/>
                    <a:pt x="191576" y="818022"/>
                  </a:cubicBezTo>
                  <a:cubicBezTo>
                    <a:pt x="191005" y="818022"/>
                    <a:pt x="190243" y="818213"/>
                    <a:pt x="190148" y="817737"/>
                  </a:cubicBezTo>
                  <a:cubicBezTo>
                    <a:pt x="190719" y="817356"/>
                    <a:pt x="191195" y="816975"/>
                    <a:pt x="191672" y="816498"/>
                  </a:cubicBezTo>
                  <a:cubicBezTo>
                    <a:pt x="191862" y="818022"/>
                    <a:pt x="191862" y="819642"/>
                    <a:pt x="191957" y="821166"/>
                  </a:cubicBezTo>
                  <a:cubicBezTo>
                    <a:pt x="191957" y="821166"/>
                    <a:pt x="191957" y="821166"/>
                    <a:pt x="191862" y="821166"/>
                  </a:cubicBezTo>
                  <a:cubicBezTo>
                    <a:pt x="191862" y="821166"/>
                    <a:pt x="191862" y="821166"/>
                    <a:pt x="191957" y="821166"/>
                  </a:cubicBezTo>
                  <a:cubicBezTo>
                    <a:pt x="192053" y="824309"/>
                    <a:pt x="192053" y="827452"/>
                    <a:pt x="192339" y="830500"/>
                  </a:cubicBezTo>
                  <a:cubicBezTo>
                    <a:pt x="192339" y="831072"/>
                    <a:pt x="194148" y="831738"/>
                    <a:pt x="195291" y="832024"/>
                  </a:cubicBezTo>
                  <a:cubicBezTo>
                    <a:pt x="195767" y="832119"/>
                    <a:pt x="196625" y="831453"/>
                    <a:pt x="197196" y="831072"/>
                  </a:cubicBezTo>
                  <a:cubicBezTo>
                    <a:pt x="198434" y="830214"/>
                    <a:pt x="200720" y="828786"/>
                    <a:pt x="200530" y="828595"/>
                  </a:cubicBezTo>
                  <a:cubicBezTo>
                    <a:pt x="196148" y="823452"/>
                    <a:pt x="201864" y="819737"/>
                    <a:pt x="204626" y="816498"/>
                  </a:cubicBezTo>
                  <a:cubicBezTo>
                    <a:pt x="205483" y="815451"/>
                    <a:pt x="206150" y="814498"/>
                    <a:pt x="206721" y="813546"/>
                  </a:cubicBezTo>
                  <a:cubicBezTo>
                    <a:pt x="206626" y="818689"/>
                    <a:pt x="206054" y="822023"/>
                    <a:pt x="206816" y="828024"/>
                  </a:cubicBezTo>
                  <a:cubicBezTo>
                    <a:pt x="206150" y="827928"/>
                    <a:pt x="205959" y="827452"/>
                    <a:pt x="205292" y="827262"/>
                  </a:cubicBezTo>
                  <a:cubicBezTo>
                    <a:pt x="205673" y="828976"/>
                    <a:pt x="207293" y="829357"/>
                    <a:pt x="207578" y="831167"/>
                  </a:cubicBezTo>
                  <a:cubicBezTo>
                    <a:pt x="207007" y="831262"/>
                    <a:pt x="206245" y="831167"/>
                    <a:pt x="206150" y="831643"/>
                  </a:cubicBezTo>
                  <a:cubicBezTo>
                    <a:pt x="206912" y="831738"/>
                    <a:pt x="206531" y="832500"/>
                    <a:pt x="206245" y="832881"/>
                  </a:cubicBezTo>
                  <a:cubicBezTo>
                    <a:pt x="207769" y="833167"/>
                    <a:pt x="206816" y="831548"/>
                    <a:pt x="208055" y="831548"/>
                  </a:cubicBezTo>
                  <a:cubicBezTo>
                    <a:pt x="210341" y="833929"/>
                    <a:pt x="208340" y="837072"/>
                    <a:pt x="210245" y="840311"/>
                  </a:cubicBezTo>
                  <a:cubicBezTo>
                    <a:pt x="208912" y="841073"/>
                    <a:pt x="209102" y="842978"/>
                    <a:pt x="208150" y="844121"/>
                  </a:cubicBezTo>
                  <a:cubicBezTo>
                    <a:pt x="210341" y="844502"/>
                    <a:pt x="211103" y="843549"/>
                    <a:pt x="212055" y="845073"/>
                  </a:cubicBezTo>
                  <a:cubicBezTo>
                    <a:pt x="209960" y="845931"/>
                    <a:pt x="207959" y="847931"/>
                    <a:pt x="206340" y="845454"/>
                  </a:cubicBezTo>
                  <a:cubicBezTo>
                    <a:pt x="206435" y="846121"/>
                    <a:pt x="205007" y="845740"/>
                    <a:pt x="205007" y="846312"/>
                  </a:cubicBezTo>
                  <a:cubicBezTo>
                    <a:pt x="207483" y="846026"/>
                    <a:pt x="207102" y="848598"/>
                    <a:pt x="207293" y="850598"/>
                  </a:cubicBezTo>
                  <a:cubicBezTo>
                    <a:pt x="209388" y="850122"/>
                    <a:pt x="209769" y="853074"/>
                    <a:pt x="208531" y="853360"/>
                  </a:cubicBezTo>
                  <a:cubicBezTo>
                    <a:pt x="209579" y="853646"/>
                    <a:pt x="210341" y="854217"/>
                    <a:pt x="210150" y="855646"/>
                  </a:cubicBezTo>
                  <a:cubicBezTo>
                    <a:pt x="207769" y="857361"/>
                    <a:pt x="207578" y="854694"/>
                    <a:pt x="206721" y="854694"/>
                  </a:cubicBezTo>
                  <a:cubicBezTo>
                    <a:pt x="207102" y="855741"/>
                    <a:pt x="206435" y="857932"/>
                    <a:pt x="207483" y="858313"/>
                  </a:cubicBezTo>
                  <a:cubicBezTo>
                    <a:pt x="207864" y="855837"/>
                    <a:pt x="208436" y="860218"/>
                    <a:pt x="210341" y="858123"/>
                  </a:cubicBezTo>
                  <a:cubicBezTo>
                    <a:pt x="210436" y="857265"/>
                    <a:pt x="209198" y="857837"/>
                    <a:pt x="208817" y="856599"/>
                  </a:cubicBezTo>
                  <a:cubicBezTo>
                    <a:pt x="210626" y="856313"/>
                    <a:pt x="211389" y="856980"/>
                    <a:pt x="211865" y="858027"/>
                  </a:cubicBezTo>
                  <a:cubicBezTo>
                    <a:pt x="211389" y="859456"/>
                    <a:pt x="208340" y="859647"/>
                    <a:pt x="207674" y="859932"/>
                  </a:cubicBezTo>
                  <a:cubicBezTo>
                    <a:pt x="208531" y="860885"/>
                    <a:pt x="206721" y="862790"/>
                    <a:pt x="209007" y="863933"/>
                  </a:cubicBezTo>
                  <a:cubicBezTo>
                    <a:pt x="207578" y="862028"/>
                    <a:pt x="209293" y="859170"/>
                    <a:pt x="211579" y="860123"/>
                  </a:cubicBezTo>
                  <a:cubicBezTo>
                    <a:pt x="211865" y="861742"/>
                    <a:pt x="209769" y="860790"/>
                    <a:pt x="209769" y="861456"/>
                  </a:cubicBezTo>
                  <a:cubicBezTo>
                    <a:pt x="210436" y="862218"/>
                    <a:pt x="211579" y="865076"/>
                    <a:pt x="208626" y="864409"/>
                  </a:cubicBezTo>
                  <a:cubicBezTo>
                    <a:pt x="209483" y="866124"/>
                    <a:pt x="210531" y="865838"/>
                    <a:pt x="212055" y="864981"/>
                  </a:cubicBezTo>
                  <a:cubicBezTo>
                    <a:pt x="212436" y="866886"/>
                    <a:pt x="210626" y="866695"/>
                    <a:pt x="209769" y="865933"/>
                  </a:cubicBezTo>
                  <a:cubicBezTo>
                    <a:pt x="210245" y="866981"/>
                    <a:pt x="208912" y="866790"/>
                    <a:pt x="209007" y="867552"/>
                  </a:cubicBezTo>
                  <a:cubicBezTo>
                    <a:pt x="210436" y="868410"/>
                    <a:pt x="211579" y="866695"/>
                    <a:pt x="212817" y="867267"/>
                  </a:cubicBezTo>
                  <a:cubicBezTo>
                    <a:pt x="212722" y="868124"/>
                    <a:pt x="211579" y="868124"/>
                    <a:pt x="211007" y="868600"/>
                  </a:cubicBezTo>
                  <a:cubicBezTo>
                    <a:pt x="211484" y="870029"/>
                    <a:pt x="212912" y="870505"/>
                    <a:pt x="212817" y="872506"/>
                  </a:cubicBezTo>
                  <a:cubicBezTo>
                    <a:pt x="209674" y="873458"/>
                    <a:pt x="213008" y="874982"/>
                    <a:pt x="210341" y="876697"/>
                  </a:cubicBezTo>
                  <a:cubicBezTo>
                    <a:pt x="211579" y="876601"/>
                    <a:pt x="211769" y="875839"/>
                    <a:pt x="212246" y="876982"/>
                  </a:cubicBezTo>
                  <a:cubicBezTo>
                    <a:pt x="212150" y="877839"/>
                    <a:pt x="210531" y="877458"/>
                    <a:pt x="210436" y="878316"/>
                  </a:cubicBezTo>
                  <a:cubicBezTo>
                    <a:pt x="211579" y="878220"/>
                    <a:pt x="212722" y="878125"/>
                    <a:pt x="212912" y="878982"/>
                  </a:cubicBezTo>
                  <a:cubicBezTo>
                    <a:pt x="212627" y="878982"/>
                    <a:pt x="212341" y="879078"/>
                    <a:pt x="212436" y="879459"/>
                  </a:cubicBezTo>
                  <a:cubicBezTo>
                    <a:pt x="211674" y="879459"/>
                    <a:pt x="211960" y="878506"/>
                    <a:pt x="210912" y="878792"/>
                  </a:cubicBezTo>
                  <a:cubicBezTo>
                    <a:pt x="212722" y="883745"/>
                    <a:pt x="213008" y="884793"/>
                    <a:pt x="209865" y="888127"/>
                  </a:cubicBezTo>
                  <a:cubicBezTo>
                    <a:pt x="211960" y="888603"/>
                    <a:pt x="211389" y="890984"/>
                    <a:pt x="210722" y="892127"/>
                  </a:cubicBezTo>
                  <a:cubicBezTo>
                    <a:pt x="212246" y="891651"/>
                    <a:pt x="212246" y="892698"/>
                    <a:pt x="213198" y="892794"/>
                  </a:cubicBezTo>
                  <a:cubicBezTo>
                    <a:pt x="212531" y="890889"/>
                    <a:pt x="214532" y="891746"/>
                    <a:pt x="215484" y="891841"/>
                  </a:cubicBezTo>
                  <a:cubicBezTo>
                    <a:pt x="216056" y="890317"/>
                    <a:pt x="215294" y="889746"/>
                    <a:pt x="216151" y="888127"/>
                  </a:cubicBezTo>
                  <a:cubicBezTo>
                    <a:pt x="214627" y="888317"/>
                    <a:pt x="214817" y="886793"/>
                    <a:pt x="214056" y="886222"/>
                  </a:cubicBezTo>
                  <a:cubicBezTo>
                    <a:pt x="215103" y="885840"/>
                    <a:pt x="215579" y="885078"/>
                    <a:pt x="216341" y="884507"/>
                  </a:cubicBezTo>
                  <a:cubicBezTo>
                    <a:pt x="215198" y="884412"/>
                    <a:pt x="214532" y="881649"/>
                    <a:pt x="215103" y="881364"/>
                  </a:cubicBezTo>
                  <a:cubicBezTo>
                    <a:pt x="216246" y="881649"/>
                    <a:pt x="215103" y="884316"/>
                    <a:pt x="217199" y="883650"/>
                  </a:cubicBezTo>
                  <a:cubicBezTo>
                    <a:pt x="216056" y="881840"/>
                    <a:pt x="217770" y="881935"/>
                    <a:pt x="218627" y="883173"/>
                  </a:cubicBezTo>
                  <a:cubicBezTo>
                    <a:pt x="218627" y="878030"/>
                    <a:pt x="218723" y="878316"/>
                    <a:pt x="217770" y="873934"/>
                  </a:cubicBezTo>
                  <a:cubicBezTo>
                    <a:pt x="218913" y="873648"/>
                    <a:pt x="219866" y="874791"/>
                    <a:pt x="220628" y="874125"/>
                  </a:cubicBezTo>
                  <a:cubicBezTo>
                    <a:pt x="217961" y="873553"/>
                    <a:pt x="221009" y="870696"/>
                    <a:pt x="221104" y="868791"/>
                  </a:cubicBezTo>
                  <a:cubicBezTo>
                    <a:pt x="221199" y="869362"/>
                    <a:pt x="221104" y="870315"/>
                    <a:pt x="221771" y="870410"/>
                  </a:cubicBezTo>
                  <a:cubicBezTo>
                    <a:pt x="223199" y="869743"/>
                    <a:pt x="221580" y="869267"/>
                    <a:pt x="223009" y="868695"/>
                  </a:cubicBezTo>
                  <a:cubicBezTo>
                    <a:pt x="223199" y="869267"/>
                    <a:pt x="223771" y="868695"/>
                    <a:pt x="223961" y="868219"/>
                  </a:cubicBezTo>
                  <a:cubicBezTo>
                    <a:pt x="222437" y="867648"/>
                    <a:pt x="222056" y="868029"/>
                    <a:pt x="221009" y="867552"/>
                  </a:cubicBezTo>
                  <a:cubicBezTo>
                    <a:pt x="221104" y="864028"/>
                    <a:pt x="221866" y="858599"/>
                    <a:pt x="226343" y="857075"/>
                  </a:cubicBezTo>
                  <a:cubicBezTo>
                    <a:pt x="225009" y="858789"/>
                    <a:pt x="227676" y="860313"/>
                    <a:pt x="225866" y="862409"/>
                  </a:cubicBezTo>
                  <a:cubicBezTo>
                    <a:pt x="227009" y="862218"/>
                    <a:pt x="227009" y="863076"/>
                    <a:pt x="228248" y="862695"/>
                  </a:cubicBezTo>
                  <a:cubicBezTo>
                    <a:pt x="228819" y="860218"/>
                    <a:pt x="228629" y="858504"/>
                    <a:pt x="229581" y="855741"/>
                  </a:cubicBezTo>
                  <a:cubicBezTo>
                    <a:pt x="230343" y="856122"/>
                    <a:pt x="230819" y="856122"/>
                    <a:pt x="231010" y="855265"/>
                  </a:cubicBezTo>
                  <a:cubicBezTo>
                    <a:pt x="230439" y="855265"/>
                    <a:pt x="229867" y="855170"/>
                    <a:pt x="229962" y="854503"/>
                  </a:cubicBezTo>
                  <a:cubicBezTo>
                    <a:pt x="230724" y="854884"/>
                    <a:pt x="231200" y="854884"/>
                    <a:pt x="231391" y="854027"/>
                  </a:cubicBezTo>
                  <a:cubicBezTo>
                    <a:pt x="230439" y="854313"/>
                    <a:pt x="229676" y="852312"/>
                    <a:pt x="230724" y="852027"/>
                  </a:cubicBezTo>
                  <a:cubicBezTo>
                    <a:pt x="231200" y="854217"/>
                    <a:pt x="233391" y="852503"/>
                    <a:pt x="234534" y="853551"/>
                  </a:cubicBezTo>
                  <a:cubicBezTo>
                    <a:pt x="234534" y="853932"/>
                    <a:pt x="234439" y="854313"/>
                    <a:pt x="234439" y="854694"/>
                  </a:cubicBezTo>
                  <a:cubicBezTo>
                    <a:pt x="233772" y="855360"/>
                    <a:pt x="232248" y="855170"/>
                    <a:pt x="233010" y="855837"/>
                  </a:cubicBezTo>
                  <a:cubicBezTo>
                    <a:pt x="233201" y="855456"/>
                    <a:pt x="233867" y="855741"/>
                    <a:pt x="234344" y="855456"/>
                  </a:cubicBezTo>
                  <a:cubicBezTo>
                    <a:pt x="234248" y="856122"/>
                    <a:pt x="234248" y="856789"/>
                    <a:pt x="234153" y="857456"/>
                  </a:cubicBezTo>
                  <a:cubicBezTo>
                    <a:pt x="233486" y="857646"/>
                    <a:pt x="232820" y="858123"/>
                    <a:pt x="232724" y="858694"/>
                  </a:cubicBezTo>
                  <a:cubicBezTo>
                    <a:pt x="233201" y="858408"/>
                    <a:pt x="233677" y="858218"/>
                    <a:pt x="234058" y="858123"/>
                  </a:cubicBezTo>
                  <a:cubicBezTo>
                    <a:pt x="233963" y="858885"/>
                    <a:pt x="233963" y="859647"/>
                    <a:pt x="233867" y="860409"/>
                  </a:cubicBezTo>
                  <a:cubicBezTo>
                    <a:pt x="233677" y="860409"/>
                    <a:pt x="233486" y="860313"/>
                    <a:pt x="233296" y="860218"/>
                  </a:cubicBezTo>
                  <a:cubicBezTo>
                    <a:pt x="233201" y="860885"/>
                    <a:pt x="233391" y="861266"/>
                    <a:pt x="233772" y="861552"/>
                  </a:cubicBezTo>
                  <a:cubicBezTo>
                    <a:pt x="233772" y="861742"/>
                    <a:pt x="233772" y="862028"/>
                    <a:pt x="233677" y="862218"/>
                  </a:cubicBezTo>
                  <a:cubicBezTo>
                    <a:pt x="233582" y="862218"/>
                    <a:pt x="233486" y="862218"/>
                    <a:pt x="233391" y="862218"/>
                  </a:cubicBezTo>
                  <a:cubicBezTo>
                    <a:pt x="233201" y="862695"/>
                    <a:pt x="233391" y="862885"/>
                    <a:pt x="233582" y="862885"/>
                  </a:cubicBezTo>
                  <a:cubicBezTo>
                    <a:pt x="233486" y="863933"/>
                    <a:pt x="233391" y="864981"/>
                    <a:pt x="233296" y="866028"/>
                  </a:cubicBezTo>
                  <a:cubicBezTo>
                    <a:pt x="232820" y="866124"/>
                    <a:pt x="232343" y="866314"/>
                    <a:pt x="232248" y="866314"/>
                  </a:cubicBezTo>
                  <a:cubicBezTo>
                    <a:pt x="232724" y="866219"/>
                    <a:pt x="232820" y="867457"/>
                    <a:pt x="233106" y="867838"/>
                  </a:cubicBezTo>
                  <a:cubicBezTo>
                    <a:pt x="233106" y="868029"/>
                    <a:pt x="233106" y="868219"/>
                    <a:pt x="233106" y="868410"/>
                  </a:cubicBezTo>
                  <a:cubicBezTo>
                    <a:pt x="233010" y="868410"/>
                    <a:pt x="233010" y="868314"/>
                    <a:pt x="232915" y="868314"/>
                  </a:cubicBezTo>
                  <a:cubicBezTo>
                    <a:pt x="232439" y="868695"/>
                    <a:pt x="232629" y="869172"/>
                    <a:pt x="233010" y="869648"/>
                  </a:cubicBezTo>
                  <a:cubicBezTo>
                    <a:pt x="232915" y="870600"/>
                    <a:pt x="232915" y="871458"/>
                    <a:pt x="232820" y="872410"/>
                  </a:cubicBezTo>
                  <a:cubicBezTo>
                    <a:pt x="232820" y="872410"/>
                    <a:pt x="232820" y="872410"/>
                    <a:pt x="232820" y="872410"/>
                  </a:cubicBezTo>
                  <a:cubicBezTo>
                    <a:pt x="232534" y="871839"/>
                    <a:pt x="233201" y="870315"/>
                    <a:pt x="232153" y="870410"/>
                  </a:cubicBezTo>
                  <a:cubicBezTo>
                    <a:pt x="230724" y="871839"/>
                    <a:pt x="232248" y="873172"/>
                    <a:pt x="231105" y="874887"/>
                  </a:cubicBezTo>
                  <a:cubicBezTo>
                    <a:pt x="231772" y="874791"/>
                    <a:pt x="232248" y="874887"/>
                    <a:pt x="232629" y="875077"/>
                  </a:cubicBezTo>
                  <a:cubicBezTo>
                    <a:pt x="232629" y="875268"/>
                    <a:pt x="232629" y="875553"/>
                    <a:pt x="232534" y="875744"/>
                  </a:cubicBezTo>
                  <a:cubicBezTo>
                    <a:pt x="231677" y="876220"/>
                    <a:pt x="231486" y="877363"/>
                    <a:pt x="232343" y="878030"/>
                  </a:cubicBezTo>
                  <a:cubicBezTo>
                    <a:pt x="231391" y="878982"/>
                    <a:pt x="230724" y="877744"/>
                    <a:pt x="229962" y="878602"/>
                  </a:cubicBezTo>
                  <a:cubicBezTo>
                    <a:pt x="231296" y="878697"/>
                    <a:pt x="231200" y="880887"/>
                    <a:pt x="231581" y="880887"/>
                  </a:cubicBezTo>
                  <a:cubicBezTo>
                    <a:pt x="231581" y="880506"/>
                    <a:pt x="231772" y="880221"/>
                    <a:pt x="232153" y="880125"/>
                  </a:cubicBezTo>
                  <a:cubicBezTo>
                    <a:pt x="232058" y="881173"/>
                    <a:pt x="231962" y="882316"/>
                    <a:pt x="231867" y="883364"/>
                  </a:cubicBezTo>
                  <a:cubicBezTo>
                    <a:pt x="231677" y="883269"/>
                    <a:pt x="231391" y="883364"/>
                    <a:pt x="231296" y="883745"/>
                  </a:cubicBezTo>
                  <a:cubicBezTo>
                    <a:pt x="231486" y="883745"/>
                    <a:pt x="231581" y="883840"/>
                    <a:pt x="231772" y="883840"/>
                  </a:cubicBezTo>
                  <a:cubicBezTo>
                    <a:pt x="231581" y="885936"/>
                    <a:pt x="231486" y="887936"/>
                    <a:pt x="231296" y="890031"/>
                  </a:cubicBezTo>
                  <a:cubicBezTo>
                    <a:pt x="231105" y="889936"/>
                    <a:pt x="230915" y="889936"/>
                    <a:pt x="230439" y="890317"/>
                  </a:cubicBezTo>
                  <a:cubicBezTo>
                    <a:pt x="230439" y="890603"/>
                    <a:pt x="230534" y="890889"/>
                    <a:pt x="230534" y="891079"/>
                  </a:cubicBezTo>
                  <a:cubicBezTo>
                    <a:pt x="230819" y="891079"/>
                    <a:pt x="231105" y="891079"/>
                    <a:pt x="231010" y="891460"/>
                  </a:cubicBezTo>
                  <a:cubicBezTo>
                    <a:pt x="231105" y="891460"/>
                    <a:pt x="231200" y="891460"/>
                    <a:pt x="231296" y="891460"/>
                  </a:cubicBezTo>
                  <a:cubicBezTo>
                    <a:pt x="231296" y="892318"/>
                    <a:pt x="231296" y="893175"/>
                    <a:pt x="231486" y="893841"/>
                  </a:cubicBezTo>
                  <a:cubicBezTo>
                    <a:pt x="231200" y="893746"/>
                    <a:pt x="231010" y="893651"/>
                    <a:pt x="230724" y="893556"/>
                  </a:cubicBezTo>
                  <a:cubicBezTo>
                    <a:pt x="230724" y="894413"/>
                    <a:pt x="231391" y="894603"/>
                    <a:pt x="231962" y="894889"/>
                  </a:cubicBezTo>
                  <a:cubicBezTo>
                    <a:pt x="232248" y="895365"/>
                    <a:pt x="232439" y="895842"/>
                    <a:pt x="232820" y="896223"/>
                  </a:cubicBezTo>
                  <a:cubicBezTo>
                    <a:pt x="232629" y="896032"/>
                    <a:pt x="232343" y="895937"/>
                    <a:pt x="231867" y="895937"/>
                  </a:cubicBezTo>
                  <a:cubicBezTo>
                    <a:pt x="233106" y="898509"/>
                    <a:pt x="232724" y="900890"/>
                    <a:pt x="233010" y="902509"/>
                  </a:cubicBezTo>
                  <a:cubicBezTo>
                    <a:pt x="232724" y="902509"/>
                    <a:pt x="232439" y="902414"/>
                    <a:pt x="232058" y="902414"/>
                  </a:cubicBezTo>
                  <a:cubicBezTo>
                    <a:pt x="231867" y="902414"/>
                    <a:pt x="231581" y="903557"/>
                    <a:pt x="231677" y="903652"/>
                  </a:cubicBezTo>
                  <a:cubicBezTo>
                    <a:pt x="232629" y="904128"/>
                    <a:pt x="233772" y="904510"/>
                    <a:pt x="234820" y="904890"/>
                  </a:cubicBezTo>
                  <a:cubicBezTo>
                    <a:pt x="234820" y="904510"/>
                    <a:pt x="234820" y="904128"/>
                    <a:pt x="234725" y="903747"/>
                  </a:cubicBezTo>
                  <a:cubicBezTo>
                    <a:pt x="235201" y="903938"/>
                    <a:pt x="235773" y="904128"/>
                    <a:pt x="235963" y="904128"/>
                  </a:cubicBezTo>
                  <a:cubicBezTo>
                    <a:pt x="235773" y="902033"/>
                    <a:pt x="238058" y="901081"/>
                    <a:pt x="236058" y="899652"/>
                  </a:cubicBezTo>
                  <a:cubicBezTo>
                    <a:pt x="236820" y="899461"/>
                    <a:pt x="237487" y="899175"/>
                    <a:pt x="238154" y="898985"/>
                  </a:cubicBezTo>
                  <a:cubicBezTo>
                    <a:pt x="238249" y="898985"/>
                    <a:pt x="238249" y="898985"/>
                    <a:pt x="238249" y="899080"/>
                  </a:cubicBezTo>
                  <a:cubicBezTo>
                    <a:pt x="238916" y="899366"/>
                    <a:pt x="239392" y="899652"/>
                    <a:pt x="239678" y="900033"/>
                  </a:cubicBezTo>
                  <a:cubicBezTo>
                    <a:pt x="239582" y="900128"/>
                    <a:pt x="239392" y="900128"/>
                    <a:pt x="239392" y="900318"/>
                  </a:cubicBezTo>
                  <a:cubicBezTo>
                    <a:pt x="239582" y="900318"/>
                    <a:pt x="239678" y="900318"/>
                    <a:pt x="239868" y="900318"/>
                  </a:cubicBezTo>
                  <a:cubicBezTo>
                    <a:pt x="240630" y="901557"/>
                    <a:pt x="239011" y="903176"/>
                    <a:pt x="235201" y="905176"/>
                  </a:cubicBezTo>
                  <a:cubicBezTo>
                    <a:pt x="235010" y="906414"/>
                    <a:pt x="235582" y="907462"/>
                    <a:pt x="236344" y="908319"/>
                  </a:cubicBezTo>
                  <a:cubicBezTo>
                    <a:pt x="236249" y="908700"/>
                    <a:pt x="236249" y="909081"/>
                    <a:pt x="236820" y="909462"/>
                  </a:cubicBezTo>
                  <a:cubicBezTo>
                    <a:pt x="236725" y="909272"/>
                    <a:pt x="236820" y="909081"/>
                    <a:pt x="236820" y="908891"/>
                  </a:cubicBezTo>
                  <a:cubicBezTo>
                    <a:pt x="237677" y="909653"/>
                    <a:pt x="238535" y="910320"/>
                    <a:pt x="239297" y="911177"/>
                  </a:cubicBezTo>
                  <a:cubicBezTo>
                    <a:pt x="240725" y="912796"/>
                    <a:pt x="242059" y="914511"/>
                    <a:pt x="243392" y="916225"/>
                  </a:cubicBezTo>
                  <a:cubicBezTo>
                    <a:pt x="243392" y="916416"/>
                    <a:pt x="243488" y="916606"/>
                    <a:pt x="243488" y="916797"/>
                  </a:cubicBezTo>
                  <a:cubicBezTo>
                    <a:pt x="243488" y="916892"/>
                    <a:pt x="243488" y="916987"/>
                    <a:pt x="243488" y="916987"/>
                  </a:cubicBezTo>
                  <a:cubicBezTo>
                    <a:pt x="243488" y="916987"/>
                    <a:pt x="243488" y="916987"/>
                    <a:pt x="243583" y="916987"/>
                  </a:cubicBezTo>
                  <a:cubicBezTo>
                    <a:pt x="243678" y="917273"/>
                    <a:pt x="243678" y="917559"/>
                    <a:pt x="243773" y="917940"/>
                  </a:cubicBezTo>
                  <a:cubicBezTo>
                    <a:pt x="246345" y="918321"/>
                    <a:pt x="245298" y="919464"/>
                    <a:pt x="247869" y="920893"/>
                  </a:cubicBezTo>
                  <a:cubicBezTo>
                    <a:pt x="246726" y="918892"/>
                    <a:pt x="246822" y="917654"/>
                    <a:pt x="247393" y="916035"/>
                  </a:cubicBezTo>
                  <a:cubicBezTo>
                    <a:pt x="247107" y="916035"/>
                    <a:pt x="247012" y="915844"/>
                    <a:pt x="246822" y="915749"/>
                  </a:cubicBezTo>
                  <a:cubicBezTo>
                    <a:pt x="247012" y="915654"/>
                    <a:pt x="247107" y="915558"/>
                    <a:pt x="247202" y="915463"/>
                  </a:cubicBezTo>
                  <a:cubicBezTo>
                    <a:pt x="247298" y="915558"/>
                    <a:pt x="247393" y="915654"/>
                    <a:pt x="247393" y="915844"/>
                  </a:cubicBezTo>
                  <a:cubicBezTo>
                    <a:pt x="247488" y="915463"/>
                    <a:pt x="247583" y="915177"/>
                    <a:pt x="247774" y="914797"/>
                  </a:cubicBezTo>
                  <a:cubicBezTo>
                    <a:pt x="247679" y="914797"/>
                    <a:pt x="247583" y="914797"/>
                    <a:pt x="247488" y="914797"/>
                  </a:cubicBezTo>
                  <a:cubicBezTo>
                    <a:pt x="248345" y="912034"/>
                    <a:pt x="248822" y="909177"/>
                    <a:pt x="249012" y="906319"/>
                  </a:cubicBezTo>
                  <a:cubicBezTo>
                    <a:pt x="249584" y="899937"/>
                    <a:pt x="250155" y="893556"/>
                    <a:pt x="250727" y="887174"/>
                  </a:cubicBezTo>
                  <a:cubicBezTo>
                    <a:pt x="251393" y="887364"/>
                    <a:pt x="251774" y="887841"/>
                    <a:pt x="252060" y="888317"/>
                  </a:cubicBezTo>
                  <a:cubicBezTo>
                    <a:pt x="252727" y="888031"/>
                    <a:pt x="253870" y="886126"/>
                    <a:pt x="254346" y="886983"/>
                  </a:cubicBezTo>
                  <a:cubicBezTo>
                    <a:pt x="254346" y="888031"/>
                    <a:pt x="253584" y="888317"/>
                    <a:pt x="254537" y="888984"/>
                  </a:cubicBezTo>
                  <a:cubicBezTo>
                    <a:pt x="253870" y="888984"/>
                    <a:pt x="253298" y="889079"/>
                    <a:pt x="252632" y="889079"/>
                  </a:cubicBezTo>
                  <a:cubicBezTo>
                    <a:pt x="255394" y="892127"/>
                    <a:pt x="253870" y="894222"/>
                    <a:pt x="253394" y="897556"/>
                  </a:cubicBezTo>
                  <a:cubicBezTo>
                    <a:pt x="255108" y="897842"/>
                    <a:pt x="253489" y="899080"/>
                    <a:pt x="254537" y="899556"/>
                  </a:cubicBezTo>
                  <a:cubicBezTo>
                    <a:pt x="254632" y="899175"/>
                    <a:pt x="255680" y="897747"/>
                    <a:pt x="255870" y="898699"/>
                  </a:cubicBezTo>
                  <a:cubicBezTo>
                    <a:pt x="256347" y="900414"/>
                    <a:pt x="253679" y="901081"/>
                    <a:pt x="255203" y="902414"/>
                  </a:cubicBezTo>
                  <a:cubicBezTo>
                    <a:pt x="254156" y="902319"/>
                    <a:pt x="253394" y="902604"/>
                    <a:pt x="253394" y="903366"/>
                  </a:cubicBezTo>
                  <a:cubicBezTo>
                    <a:pt x="255203" y="903271"/>
                    <a:pt x="253870" y="905176"/>
                    <a:pt x="255870" y="904033"/>
                  </a:cubicBezTo>
                  <a:cubicBezTo>
                    <a:pt x="254918" y="904890"/>
                    <a:pt x="256061" y="905557"/>
                    <a:pt x="256537" y="906414"/>
                  </a:cubicBezTo>
                  <a:cubicBezTo>
                    <a:pt x="258156" y="900509"/>
                    <a:pt x="255584" y="894508"/>
                    <a:pt x="257775" y="888222"/>
                  </a:cubicBezTo>
                  <a:cubicBezTo>
                    <a:pt x="256918" y="888127"/>
                    <a:pt x="256632" y="888889"/>
                    <a:pt x="256347" y="888317"/>
                  </a:cubicBezTo>
                  <a:cubicBezTo>
                    <a:pt x="256061" y="886507"/>
                    <a:pt x="257775" y="885460"/>
                    <a:pt x="256918" y="883840"/>
                  </a:cubicBezTo>
                  <a:cubicBezTo>
                    <a:pt x="254632" y="883650"/>
                    <a:pt x="257394" y="885174"/>
                    <a:pt x="256061" y="885078"/>
                  </a:cubicBezTo>
                  <a:cubicBezTo>
                    <a:pt x="254346" y="883745"/>
                    <a:pt x="255299" y="882221"/>
                    <a:pt x="255203" y="880316"/>
                  </a:cubicBezTo>
                  <a:cubicBezTo>
                    <a:pt x="255965" y="880411"/>
                    <a:pt x="256632" y="879935"/>
                    <a:pt x="257013" y="879459"/>
                  </a:cubicBezTo>
                  <a:cubicBezTo>
                    <a:pt x="256727" y="880887"/>
                    <a:pt x="254918" y="881459"/>
                    <a:pt x="256823" y="882697"/>
                  </a:cubicBezTo>
                  <a:cubicBezTo>
                    <a:pt x="256632" y="881649"/>
                    <a:pt x="258061" y="879935"/>
                    <a:pt x="257013" y="879459"/>
                  </a:cubicBezTo>
                  <a:cubicBezTo>
                    <a:pt x="257394" y="878887"/>
                    <a:pt x="257490" y="878125"/>
                    <a:pt x="256823" y="877839"/>
                  </a:cubicBezTo>
                  <a:cubicBezTo>
                    <a:pt x="256823" y="878792"/>
                    <a:pt x="255299" y="878030"/>
                    <a:pt x="255394" y="877554"/>
                  </a:cubicBezTo>
                  <a:cubicBezTo>
                    <a:pt x="256347" y="876315"/>
                    <a:pt x="254346" y="875268"/>
                    <a:pt x="256061" y="874696"/>
                  </a:cubicBezTo>
                  <a:cubicBezTo>
                    <a:pt x="256251" y="875935"/>
                    <a:pt x="255870" y="877839"/>
                    <a:pt x="257775" y="877458"/>
                  </a:cubicBezTo>
                  <a:cubicBezTo>
                    <a:pt x="257775" y="874887"/>
                    <a:pt x="257299" y="873744"/>
                    <a:pt x="258347" y="872601"/>
                  </a:cubicBezTo>
                  <a:cubicBezTo>
                    <a:pt x="257299" y="872696"/>
                    <a:pt x="256823" y="872410"/>
                    <a:pt x="256823" y="871458"/>
                  </a:cubicBezTo>
                  <a:cubicBezTo>
                    <a:pt x="259299" y="869934"/>
                    <a:pt x="256156" y="866981"/>
                    <a:pt x="255394" y="865838"/>
                  </a:cubicBezTo>
                  <a:cubicBezTo>
                    <a:pt x="256347" y="865362"/>
                    <a:pt x="257013" y="864600"/>
                    <a:pt x="257585" y="863838"/>
                  </a:cubicBezTo>
                  <a:cubicBezTo>
                    <a:pt x="257585" y="864981"/>
                    <a:pt x="257490" y="866124"/>
                    <a:pt x="257490" y="867267"/>
                  </a:cubicBezTo>
                  <a:cubicBezTo>
                    <a:pt x="257490" y="867743"/>
                    <a:pt x="258347" y="868314"/>
                    <a:pt x="258918" y="868695"/>
                  </a:cubicBezTo>
                  <a:cubicBezTo>
                    <a:pt x="259204" y="868886"/>
                    <a:pt x="260442" y="868600"/>
                    <a:pt x="260442" y="868505"/>
                  </a:cubicBezTo>
                  <a:cubicBezTo>
                    <a:pt x="260442" y="868410"/>
                    <a:pt x="260537" y="868314"/>
                    <a:pt x="260537" y="868124"/>
                  </a:cubicBezTo>
                  <a:cubicBezTo>
                    <a:pt x="260728" y="868314"/>
                    <a:pt x="261014" y="868219"/>
                    <a:pt x="261299" y="867838"/>
                  </a:cubicBezTo>
                  <a:cubicBezTo>
                    <a:pt x="260537" y="868029"/>
                    <a:pt x="261204" y="866314"/>
                    <a:pt x="261681" y="866219"/>
                  </a:cubicBezTo>
                  <a:cubicBezTo>
                    <a:pt x="261204" y="867076"/>
                    <a:pt x="262633" y="868124"/>
                    <a:pt x="262728" y="866981"/>
                  </a:cubicBezTo>
                  <a:cubicBezTo>
                    <a:pt x="262252" y="866409"/>
                    <a:pt x="261871" y="866219"/>
                    <a:pt x="261490" y="866124"/>
                  </a:cubicBezTo>
                  <a:cubicBezTo>
                    <a:pt x="262823" y="864219"/>
                    <a:pt x="265205" y="862504"/>
                    <a:pt x="266443" y="860504"/>
                  </a:cubicBezTo>
                  <a:cubicBezTo>
                    <a:pt x="266348" y="860885"/>
                    <a:pt x="266157" y="861266"/>
                    <a:pt x="266062" y="861456"/>
                  </a:cubicBezTo>
                  <a:cubicBezTo>
                    <a:pt x="266062" y="862695"/>
                    <a:pt x="267300" y="860313"/>
                    <a:pt x="267491" y="861742"/>
                  </a:cubicBezTo>
                  <a:cubicBezTo>
                    <a:pt x="267300" y="863457"/>
                    <a:pt x="266252" y="865457"/>
                    <a:pt x="266919" y="866600"/>
                  </a:cubicBezTo>
                  <a:cubicBezTo>
                    <a:pt x="266348" y="866695"/>
                    <a:pt x="265586" y="866600"/>
                    <a:pt x="265490" y="867076"/>
                  </a:cubicBezTo>
                  <a:cubicBezTo>
                    <a:pt x="269110" y="868124"/>
                    <a:pt x="265014" y="874125"/>
                    <a:pt x="266729" y="875458"/>
                  </a:cubicBezTo>
                  <a:cubicBezTo>
                    <a:pt x="266633" y="874982"/>
                    <a:pt x="266824" y="874410"/>
                    <a:pt x="267205" y="874982"/>
                  </a:cubicBezTo>
                  <a:cubicBezTo>
                    <a:pt x="267395" y="876411"/>
                    <a:pt x="264824" y="875744"/>
                    <a:pt x="265014" y="877173"/>
                  </a:cubicBezTo>
                  <a:cubicBezTo>
                    <a:pt x="266157" y="877458"/>
                    <a:pt x="266919" y="875649"/>
                    <a:pt x="267395" y="876601"/>
                  </a:cubicBezTo>
                  <a:cubicBezTo>
                    <a:pt x="265776" y="877554"/>
                    <a:pt x="267491" y="877077"/>
                    <a:pt x="268062" y="878220"/>
                  </a:cubicBezTo>
                  <a:cubicBezTo>
                    <a:pt x="267110" y="878982"/>
                    <a:pt x="267395" y="880506"/>
                    <a:pt x="266348" y="880316"/>
                  </a:cubicBezTo>
                  <a:cubicBezTo>
                    <a:pt x="269872" y="883078"/>
                    <a:pt x="265967" y="886698"/>
                    <a:pt x="266633" y="889174"/>
                  </a:cubicBezTo>
                  <a:cubicBezTo>
                    <a:pt x="264824" y="889365"/>
                    <a:pt x="264919" y="890984"/>
                    <a:pt x="264538" y="892127"/>
                  </a:cubicBezTo>
                  <a:cubicBezTo>
                    <a:pt x="266348" y="892127"/>
                    <a:pt x="265205" y="890127"/>
                    <a:pt x="266729" y="889936"/>
                  </a:cubicBezTo>
                  <a:cubicBezTo>
                    <a:pt x="266157" y="893746"/>
                    <a:pt x="268634" y="898794"/>
                    <a:pt x="270253" y="902223"/>
                  </a:cubicBezTo>
                  <a:cubicBezTo>
                    <a:pt x="269015" y="902604"/>
                    <a:pt x="269205" y="901461"/>
                    <a:pt x="268253" y="901557"/>
                  </a:cubicBezTo>
                  <a:cubicBezTo>
                    <a:pt x="268062" y="903081"/>
                    <a:pt x="270158" y="902319"/>
                    <a:pt x="270348" y="903462"/>
                  </a:cubicBezTo>
                  <a:cubicBezTo>
                    <a:pt x="268443" y="905557"/>
                    <a:pt x="265776" y="908129"/>
                    <a:pt x="269015" y="910034"/>
                  </a:cubicBezTo>
                  <a:cubicBezTo>
                    <a:pt x="269015" y="909462"/>
                    <a:pt x="268729" y="908605"/>
                    <a:pt x="269300" y="908415"/>
                  </a:cubicBezTo>
                  <a:cubicBezTo>
                    <a:pt x="269396" y="909462"/>
                    <a:pt x="271967" y="912510"/>
                    <a:pt x="269777" y="914035"/>
                  </a:cubicBezTo>
                  <a:cubicBezTo>
                    <a:pt x="269110" y="913653"/>
                    <a:pt x="267967" y="913749"/>
                    <a:pt x="267776" y="912987"/>
                  </a:cubicBezTo>
                  <a:cubicBezTo>
                    <a:pt x="268348" y="912701"/>
                    <a:pt x="268634" y="912034"/>
                    <a:pt x="268634" y="911272"/>
                  </a:cubicBezTo>
                  <a:cubicBezTo>
                    <a:pt x="267205" y="911558"/>
                    <a:pt x="267300" y="910224"/>
                    <a:pt x="266157" y="910224"/>
                  </a:cubicBezTo>
                  <a:cubicBezTo>
                    <a:pt x="265586" y="911748"/>
                    <a:pt x="267491" y="910891"/>
                    <a:pt x="267300" y="912225"/>
                  </a:cubicBezTo>
                  <a:cubicBezTo>
                    <a:pt x="265967" y="912320"/>
                    <a:pt x="266252" y="911653"/>
                    <a:pt x="265395" y="912320"/>
                  </a:cubicBezTo>
                  <a:cubicBezTo>
                    <a:pt x="266538" y="912796"/>
                    <a:pt x="266919" y="915463"/>
                    <a:pt x="267967" y="914606"/>
                  </a:cubicBezTo>
                  <a:cubicBezTo>
                    <a:pt x="265967" y="915749"/>
                    <a:pt x="269205" y="918797"/>
                    <a:pt x="267015" y="920321"/>
                  </a:cubicBezTo>
                  <a:cubicBezTo>
                    <a:pt x="265776" y="920035"/>
                    <a:pt x="268157" y="918130"/>
                    <a:pt x="265872" y="918416"/>
                  </a:cubicBezTo>
                  <a:cubicBezTo>
                    <a:pt x="265586" y="919178"/>
                    <a:pt x="265681" y="920607"/>
                    <a:pt x="266157" y="921654"/>
                  </a:cubicBezTo>
                  <a:cubicBezTo>
                    <a:pt x="268253" y="921845"/>
                    <a:pt x="265681" y="920893"/>
                    <a:pt x="267015" y="920797"/>
                  </a:cubicBezTo>
                  <a:cubicBezTo>
                    <a:pt x="269110" y="920321"/>
                    <a:pt x="268824" y="924512"/>
                    <a:pt x="270158" y="923464"/>
                  </a:cubicBezTo>
                  <a:cubicBezTo>
                    <a:pt x="268157" y="921273"/>
                    <a:pt x="270062" y="917749"/>
                    <a:pt x="268157" y="917559"/>
                  </a:cubicBezTo>
                  <a:cubicBezTo>
                    <a:pt x="269396" y="916606"/>
                    <a:pt x="269491" y="914797"/>
                    <a:pt x="271206" y="914130"/>
                  </a:cubicBezTo>
                  <a:cubicBezTo>
                    <a:pt x="271301" y="915558"/>
                    <a:pt x="271491" y="915273"/>
                    <a:pt x="271967" y="917749"/>
                  </a:cubicBezTo>
                  <a:cubicBezTo>
                    <a:pt x="270539" y="918130"/>
                    <a:pt x="267491" y="921273"/>
                    <a:pt x="271301" y="920988"/>
                  </a:cubicBezTo>
                  <a:cubicBezTo>
                    <a:pt x="270824" y="919654"/>
                    <a:pt x="271586" y="919178"/>
                    <a:pt x="272539" y="918892"/>
                  </a:cubicBezTo>
                  <a:cubicBezTo>
                    <a:pt x="271491" y="920321"/>
                    <a:pt x="274158" y="920607"/>
                    <a:pt x="272825" y="922131"/>
                  </a:cubicBezTo>
                  <a:cubicBezTo>
                    <a:pt x="274920" y="921750"/>
                    <a:pt x="273110" y="918606"/>
                    <a:pt x="272444" y="918130"/>
                  </a:cubicBezTo>
                  <a:cubicBezTo>
                    <a:pt x="273015" y="918130"/>
                    <a:pt x="273110" y="918606"/>
                    <a:pt x="273873" y="918416"/>
                  </a:cubicBezTo>
                  <a:cubicBezTo>
                    <a:pt x="272634" y="913368"/>
                    <a:pt x="274063" y="910034"/>
                    <a:pt x="275587" y="905748"/>
                  </a:cubicBezTo>
                  <a:cubicBezTo>
                    <a:pt x="273110" y="905843"/>
                    <a:pt x="274253" y="908510"/>
                    <a:pt x="272063" y="908796"/>
                  </a:cubicBezTo>
                  <a:cubicBezTo>
                    <a:pt x="272063" y="908415"/>
                    <a:pt x="271586" y="908319"/>
                    <a:pt x="271491" y="908034"/>
                  </a:cubicBezTo>
                  <a:cubicBezTo>
                    <a:pt x="273015" y="907843"/>
                    <a:pt x="273015" y="906605"/>
                    <a:pt x="272634" y="905176"/>
                  </a:cubicBezTo>
                  <a:cubicBezTo>
                    <a:pt x="274253" y="905272"/>
                    <a:pt x="274634" y="904319"/>
                    <a:pt x="275397" y="903747"/>
                  </a:cubicBezTo>
                  <a:cubicBezTo>
                    <a:pt x="272158" y="902128"/>
                    <a:pt x="273873" y="898414"/>
                    <a:pt x="274730" y="896127"/>
                  </a:cubicBezTo>
                  <a:cubicBezTo>
                    <a:pt x="275397" y="896127"/>
                    <a:pt x="275206" y="896794"/>
                    <a:pt x="275777" y="896889"/>
                  </a:cubicBezTo>
                  <a:cubicBezTo>
                    <a:pt x="276254" y="894318"/>
                    <a:pt x="275968" y="892889"/>
                    <a:pt x="274444" y="892508"/>
                  </a:cubicBezTo>
                  <a:cubicBezTo>
                    <a:pt x="275397" y="892603"/>
                    <a:pt x="273206" y="890031"/>
                    <a:pt x="274634" y="889650"/>
                  </a:cubicBezTo>
                  <a:cubicBezTo>
                    <a:pt x="274920" y="889841"/>
                    <a:pt x="276254" y="891174"/>
                    <a:pt x="276540" y="889936"/>
                  </a:cubicBezTo>
                  <a:cubicBezTo>
                    <a:pt x="275111" y="889365"/>
                    <a:pt x="274920" y="887460"/>
                    <a:pt x="274730" y="885555"/>
                  </a:cubicBezTo>
                  <a:cubicBezTo>
                    <a:pt x="275873" y="885364"/>
                    <a:pt x="276730" y="884983"/>
                    <a:pt x="277016" y="884221"/>
                  </a:cubicBezTo>
                  <a:cubicBezTo>
                    <a:pt x="276158" y="883078"/>
                    <a:pt x="274825" y="885174"/>
                    <a:pt x="274158" y="884031"/>
                  </a:cubicBezTo>
                  <a:cubicBezTo>
                    <a:pt x="275968" y="882983"/>
                    <a:pt x="274253" y="880411"/>
                    <a:pt x="276635" y="878982"/>
                  </a:cubicBezTo>
                  <a:cubicBezTo>
                    <a:pt x="275397" y="879268"/>
                    <a:pt x="274920" y="878887"/>
                    <a:pt x="275111" y="877839"/>
                  </a:cubicBezTo>
                  <a:cubicBezTo>
                    <a:pt x="275682" y="877935"/>
                    <a:pt x="278349" y="878411"/>
                    <a:pt x="277016" y="877744"/>
                  </a:cubicBezTo>
                  <a:cubicBezTo>
                    <a:pt x="275301" y="878220"/>
                    <a:pt x="275587" y="874791"/>
                    <a:pt x="276730" y="874887"/>
                  </a:cubicBezTo>
                  <a:cubicBezTo>
                    <a:pt x="276730" y="878125"/>
                    <a:pt x="279587" y="876030"/>
                    <a:pt x="280445" y="878697"/>
                  </a:cubicBezTo>
                  <a:cubicBezTo>
                    <a:pt x="279968" y="878697"/>
                    <a:pt x="279873" y="879078"/>
                    <a:pt x="279492" y="879173"/>
                  </a:cubicBezTo>
                  <a:cubicBezTo>
                    <a:pt x="278540" y="879268"/>
                    <a:pt x="278825" y="878125"/>
                    <a:pt x="277492" y="878506"/>
                  </a:cubicBezTo>
                  <a:cubicBezTo>
                    <a:pt x="277397" y="880411"/>
                    <a:pt x="276254" y="880411"/>
                    <a:pt x="277778" y="881745"/>
                  </a:cubicBezTo>
                  <a:cubicBezTo>
                    <a:pt x="276825" y="882507"/>
                    <a:pt x="277111" y="883173"/>
                    <a:pt x="275492" y="882697"/>
                  </a:cubicBezTo>
                  <a:cubicBezTo>
                    <a:pt x="275492" y="884221"/>
                    <a:pt x="277873" y="883269"/>
                    <a:pt x="278064" y="884602"/>
                  </a:cubicBezTo>
                  <a:cubicBezTo>
                    <a:pt x="278159" y="885555"/>
                    <a:pt x="277301" y="885840"/>
                    <a:pt x="277778" y="887079"/>
                  </a:cubicBezTo>
                  <a:cubicBezTo>
                    <a:pt x="277301" y="887079"/>
                    <a:pt x="276825" y="887174"/>
                    <a:pt x="276349" y="887174"/>
                  </a:cubicBezTo>
                  <a:cubicBezTo>
                    <a:pt x="277397" y="889174"/>
                    <a:pt x="276254" y="888127"/>
                    <a:pt x="278064" y="889936"/>
                  </a:cubicBezTo>
                  <a:cubicBezTo>
                    <a:pt x="277587" y="891556"/>
                    <a:pt x="276254" y="892032"/>
                    <a:pt x="274920" y="892127"/>
                  </a:cubicBezTo>
                  <a:cubicBezTo>
                    <a:pt x="275301" y="892889"/>
                    <a:pt x="277587" y="891841"/>
                    <a:pt x="277873" y="892794"/>
                  </a:cubicBezTo>
                  <a:cubicBezTo>
                    <a:pt x="277968" y="895080"/>
                    <a:pt x="278921" y="896032"/>
                    <a:pt x="277778" y="897652"/>
                  </a:cubicBezTo>
                  <a:cubicBezTo>
                    <a:pt x="277016" y="897652"/>
                    <a:pt x="277397" y="896508"/>
                    <a:pt x="276730" y="896508"/>
                  </a:cubicBezTo>
                  <a:cubicBezTo>
                    <a:pt x="276825" y="897080"/>
                    <a:pt x="276825" y="897556"/>
                    <a:pt x="276920" y="898128"/>
                  </a:cubicBezTo>
                  <a:cubicBezTo>
                    <a:pt x="278444" y="898318"/>
                    <a:pt x="278349" y="897270"/>
                    <a:pt x="279302" y="897937"/>
                  </a:cubicBezTo>
                  <a:cubicBezTo>
                    <a:pt x="277587" y="893651"/>
                    <a:pt x="280445" y="889936"/>
                    <a:pt x="278254" y="886222"/>
                  </a:cubicBezTo>
                  <a:cubicBezTo>
                    <a:pt x="278730" y="885840"/>
                    <a:pt x="279492" y="885650"/>
                    <a:pt x="280635" y="885650"/>
                  </a:cubicBezTo>
                  <a:cubicBezTo>
                    <a:pt x="280159" y="883745"/>
                    <a:pt x="279683" y="882031"/>
                    <a:pt x="279111" y="884507"/>
                  </a:cubicBezTo>
                  <a:cubicBezTo>
                    <a:pt x="278825" y="883935"/>
                    <a:pt x="278349" y="883554"/>
                    <a:pt x="277968" y="882983"/>
                  </a:cubicBezTo>
                  <a:cubicBezTo>
                    <a:pt x="280064" y="882888"/>
                    <a:pt x="280159" y="880602"/>
                    <a:pt x="278730" y="880887"/>
                  </a:cubicBezTo>
                  <a:cubicBezTo>
                    <a:pt x="280445" y="880697"/>
                    <a:pt x="277587" y="879649"/>
                    <a:pt x="279111" y="879649"/>
                  </a:cubicBezTo>
                  <a:cubicBezTo>
                    <a:pt x="280635" y="878982"/>
                    <a:pt x="280445" y="881649"/>
                    <a:pt x="281302" y="882793"/>
                  </a:cubicBezTo>
                  <a:cubicBezTo>
                    <a:pt x="282635" y="881364"/>
                    <a:pt x="280731" y="878697"/>
                    <a:pt x="280254" y="876792"/>
                  </a:cubicBezTo>
                  <a:cubicBezTo>
                    <a:pt x="282445" y="878220"/>
                    <a:pt x="280064" y="873839"/>
                    <a:pt x="281397" y="873458"/>
                  </a:cubicBezTo>
                  <a:cubicBezTo>
                    <a:pt x="282254" y="873458"/>
                    <a:pt x="282540" y="876030"/>
                    <a:pt x="283398" y="874506"/>
                  </a:cubicBezTo>
                  <a:cubicBezTo>
                    <a:pt x="281778" y="873077"/>
                    <a:pt x="282445" y="871077"/>
                    <a:pt x="280159" y="869838"/>
                  </a:cubicBezTo>
                  <a:cubicBezTo>
                    <a:pt x="283207" y="867267"/>
                    <a:pt x="276730" y="863076"/>
                    <a:pt x="280731" y="859647"/>
                  </a:cubicBezTo>
                  <a:cubicBezTo>
                    <a:pt x="279207" y="859170"/>
                    <a:pt x="279873" y="857075"/>
                    <a:pt x="280445" y="856027"/>
                  </a:cubicBezTo>
                  <a:cubicBezTo>
                    <a:pt x="281492" y="856122"/>
                    <a:pt x="280445" y="858408"/>
                    <a:pt x="282445" y="857551"/>
                  </a:cubicBezTo>
                  <a:cubicBezTo>
                    <a:pt x="282159" y="856218"/>
                    <a:pt x="281397" y="855360"/>
                    <a:pt x="280254" y="854884"/>
                  </a:cubicBezTo>
                  <a:cubicBezTo>
                    <a:pt x="280349" y="854027"/>
                    <a:pt x="281492" y="854027"/>
                    <a:pt x="281492" y="853170"/>
                  </a:cubicBezTo>
                  <a:cubicBezTo>
                    <a:pt x="280635" y="853265"/>
                    <a:pt x="279683" y="851265"/>
                    <a:pt x="280349" y="851265"/>
                  </a:cubicBezTo>
                  <a:cubicBezTo>
                    <a:pt x="280921" y="851265"/>
                    <a:pt x="280921" y="851836"/>
                    <a:pt x="280921" y="852408"/>
                  </a:cubicBezTo>
                  <a:cubicBezTo>
                    <a:pt x="282159" y="852408"/>
                    <a:pt x="282350" y="851741"/>
                    <a:pt x="282731" y="851074"/>
                  </a:cubicBezTo>
                  <a:cubicBezTo>
                    <a:pt x="281969" y="851074"/>
                    <a:pt x="281016" y="851360"/>
                    <a:pt x="280826" y="850788"/>
                  </a:cubicBezTo>
                  <a:cubicBezTo>
                    <a:pt x="282921" y="850026"/>
                    <a:pt x="283874" y="847645"/>
                    <a:pt x="285112" y="845264"/>
                  </a:cubicBezTo>
                  <a:cubicBezTo>
                    <a:pt x="282731" y="845454"/>
                    <a:pt x="285779" y="842883"/>
                    <a:pt x="283016" y="843359"/>
                  </a:cubicBezTo>
                  <a:cubicBezTo>
                    <a:pt x="283016" y="844788"/>
                    <a:pt x="284540" y="846978"/>
                    <a:pt x="282731" y="845359"/>
                  </a:cubicBezTo>
                  <a:cubicBezTo>
                    <a:pt x="281683" y="846597"/>
                    <a:pt x="283588" y="847740"/>
                    <a:pt x="282540" y="848598"/>
                  </a:cubicBezTo>
                  <a:cubicBezTo>
                    <a:pt x="282254" y="848598"/>
                    <a:pt x="281873" y="848598"/>
                    <a:pt x="281588" y="848693"/>
                  </a:cubicBezTo>
                  <a:cubicBezTo>
                    <a:pt x="281207" y="846597"/>
                    <a:pt x="283874" y="844883"/>
                    <a:pt x="282064" y="842978"/>
                  </a:cubicBezTo>
                  <a:cubicBezTo>
                    <a:pt x="282064" y="843454"/>
                    <a:pt x="282254" y="844121"/>
                    <a:pt x="281683" y="844216"/>
                  </a:cubicBezTo>
                  <a:cubicBezTo>
                    <a:pt x="281683" y="843835"/>
                    <a:pt x="281207" y="843740"/>
                    <a:pt x="281111" y="843454"/>
                  </a:cubicBezTo>
                  <a:cubicBezTo>
                    <a:pt x="281207" y="842692"/>
                    <a:pt x="282921" y="842978"/>
                    <a:pt x="282350" y="841740"/>
                  </a:cubicBezTo>
                  <a:cubicBezTo>
                    <a:pt x="279778" y="843073"/>
                    <a:pt x="282254" y="837549"/>
                    <a:pt x="278635" y="837930"/>
                  </a:cubicBezTo>
                  <a:cubicBezTo>
                    <a:pt x="280349" y="836977"/>
                    <a:pt x="278254" y="837168"/>
                    <a:pt x="278444" y="835548"/>
                  </a:cubicBezTo>
                  <a:cubicBezTo>
                    <a:pt x="278921" y="835548"/>
                    <a:pt x="279016" y="835167"/>
                    <a:pt x="279397" y="835072"/>
                  </a:cubicBezTo>
                  <a:cubicBezTo>
                    <a:pt x="280254" y="834977"/>
                    <a:pt x="281207" y="837072"/>
                    <a:pt x="281873" y="835739"/>
                  </a:cubicBezTo>
                  <a:cubicBezTo>
                    <a:pt x="280731" y="835548"/>
                    <a:pt x="281873" y="833167"/>
                    <a:pt x="280254" y="833453"/>
                  </a:cubicBezTo>
                  <a:cubicBezTo>
                    <a:pt x="280635" y="834120"/>
                    <a:pt x="279492" y="835263"/>
                    <a:pt x="279397" y="834310"/>
                  </a:cubicBezTo>
                  <a:cubicBezTo>
                    <a:pt x="278730" y="832786"/>
                    <a:pt x="282159" y="832310"/>
                    <a:pt x="280064" y="831072"/>
                  </a:cubicBezTo>
                  <a:cubicBezTo>
                    <a:pt x="279968" y="831548"/>
                    <a:pt x="279397" y="832119"/>
                    <a:pt x="279111" y="831548"/>
                  </a:cubicBezTo>
                  <a:cubicBezTo>
                    <a:pt x="280445" y="829452"/>
                    <a:pt x="279397" y="828309"/>
                    <a:pt x="279587" y="826214"/>
                  </a:cubicBezTo>
                  <a:cubicBezTo>
                    <a:pt x="280349" y="827262"/>
                    <a:pt x="280349" y="828976"/>
                    <a:pt x="281778" y="829357"/>
                  </a:cubicBezTo>
                  <a:cubicBezTo>
                    <a:pt x="281302" y="827643"/>
                    <a:pt x="281778" y="826595"/>
                    <a:pt x="282921" y="826023"/>
                  </a:cubicBezTo>
                  <a:cubicBezTo>
                    <a:pt x="281207" y="825738"/>
                    <a:pt x="280540" y="827166"/>
                    <a:pt x="280064" y="825833"/>
                  </a:cubicBezTo>
                  <a:cubicBezTo>
                    <a:pt x="281492" y="825642"/>
                    <a:pt x="280445" y="823547"/>
                    <a:pt x="281778" y="823261"/>
                  </a:cubicBezTo>
                  <a:cubicBezTo>
                    <a:pt x="280159" y="824023"/>
                    <a:pt x="279207" y="822023"/>
                    <a:pt x="278921" y="823071"/>
                  </a:cubicBezTo>
                  <a:cubicBezTo>
                    <a:pt x="280731" y="824118"/>
                    <a:pt x="277778" y="823452"/>
                    <a:pt x="278064" y="823928"/>
                  </a:cubicBezTo>
                  <a:cubicBezTo>
                    <a:pt x="278825" y="823737"/>
                    <a:pt x="279016" y="826119"/>
                    <a:pt x="278254" y="825928"/>
                  </a:cubicBezTo>
                  <a:cubicBezTo>
                    <a:pt x="278349" y="824880"/>
                    <a:pt x="277016" y="823071"/>
                    <a:pt x="276635" y="824023"/>
                  </a:cubicBezTo>
                  <a:cubicBezTo>
                    <a:pt x="277778" y="824023"/>
                    <a:pt x="276825" y="825357"/>
                    <a:pt x="276254" y="825261"/>
                  </a:cubicBezTo>
                  <a:cubicBezTo>
                    <a:pt x="275111" y="824499"/>
                    <a:pt x="276349" y="824118"/>
                    <a:pt x="276063" y="822880"/>
                  </a:cubicBezTo>
                  <a:cubicBezTo>
                    <a:pt x="275111" y="822594"/>
                    <a:pt x="274539" y="824214"/>
                    <a:pt x="274158" y="822975"/>
                  </a:cubicBezTo>
                  <a:cubicBezTo>
                    <a:pt x="274349" y="820594"/>
                    <a:pt x="275682" y="818689"/>
                    <a:pt x="274444" y="815641"/>
                  </a:cubicBezTo>
                  <a:cubicBezTo>
                    <a:pt x="275777" y="816975"/>
                    <a:pt x="276158" y="813450"/>
                    <a:pt x="277206" y="814689"/>
                  </a:cubicBezTo>
                  <a:cubicBezTo>
                    <a:pt x="276540" y="815832"/>
                    <a:pt x="276063" y="818118"/>
                    <a:pt x="278064" y="818689"/>
                  </a:cubicBezTo>
                  <a:cubicBezTo>
                    <a:pt x="277397" y="816689"/>
                    <a:pt x="276920" y="813260"/>
                    <a:pt x="278444" y="811831"/>
                  </a:cubicBezTo>
                  <a:cubicBezTo>
                    <a:pt x="279207" y="814308"/>
                    <a:pt x="278825" y="814879"/>
                    <a:pt x="277873" y="816689"/>
                  </a:cubicBezTo>
                  <a:cubicBezTo>
                    <a:pt x="280445" y="816403"/>
                    <a:pt x="281016" y="817165"/>
                    <a:pt x="283683" y="817546"/>
                  </a:cubicBezTo>
                  <a:cubicBezTo>
                    <a:pt x="283969" y="816213"/>
                    <a:pt x="282159" y="814784"/>
                    <a:pt x="282064" y="815260"/>
                  </a:cubicBezTo>
                  <a:cubicBezTo>
                    <a:pt x="281492" y="816308"/>
                    <a:pt x="284064" y="816403"/>
                    <a:pt x="282635" y="816879"/>
                  </a:cubicBezTo>
                  <a:cubicBezTo>
                    <a:pt x="281207" y="816784"/>
                    <a:pt x="280349" y="816213"/>
                    <a:pt x="280064" y="814974"/>
                  </a:cubicBezTo>
                  <a:cubicBezTo>
                    <a:pt x="281588" y="814022"/>
                    <a:pt x="280254" y="813260"/>
                    <a:pt x="280731" y="811736"/>
                  </a:cubicBezTo>
                  <a:cubicBezTo>
                    <a:pt x="282635" y="812212"/>
                    <a:pt x="281588" y="810593"/>
                    <a:pt x="282540" y="810402"/>
                  </a:cubicBezTo>
                  <a:cubicBezTo>
                    <a:pt x="283493" y="811069"/>
                    <a:pt x="282635" y="811450"/>
                    <a:pt x="282731" y="812403"/>
                  </a:cubicBezTo>
                  <a:cubicBezTo>
                    <a:pt x="285683" y="811926"/>
                    <a:pt x="282635" y="810783"/>
                    <a:pt x="282445" y="809545"/>
                  </a:cubicBezTo>
                  <a:cubicBezTo>
                    <a:pt x="283302" y="809450"/>
                    <a:pt x="283969" y="809545"/>
                    <a:pt x="284350" y="809831"/>
                  </a:cubicBezTo>
                  <a:cubicBezTo>
                    <a:pt x="284255" y="809069"/>
                    <a:pt x="283874" y="808497"/>
                    <a:pt x="283302" y="808307"/>
                  </a:cubicBezTo>
                  <a:cubicBezTo>
                    <a:pt x="282826" y="810117"/>
                    <a:pt x="279111" y="808212"/>
                    <a:pt x="279778" y="806116"/>
                  </a:cubicBezTo>
                  <a:cubicBezTo>
                    <a:pt x="280826" y="805449"/>
                    <a:pt x="280540" y="805259"/>
                    <a:pt x="282159" y="805545"/>
                  </a:cubicBezTo>
                  <a:cubicBezTo>
                    <a:pt x="282159" y="804783"/>
                    <a:pt x="281588" y="804687"/>
                    <a:pt x="281588" y="803925"/>
                  </a:cubicBezTo>
                  <a:cubicBezTo>
                    <a:pt x="283302" y="803925"/>
                    <a:pt x="282731" y="802211"/>
                    <a:pt x="284350" y="802116"/>
                  </a:cubicBezTo>
                  <a:cubicBezTo>
                    <a:pt x="283683" y="800592"/>
                    <a:pt x="284255" y="800211"/>
                    <a:pt x="282731" y="799830"/>
                  </a:cubicBezTo>
                  <a:cubicBezTo>
                    <a:pt x="281397" y="800306"/>
                    <a:pt x="282731" y="801354"/>
                    <a:pt x="281873" y="801449"/>
                  </a:cubicBezTo>
                  <a:cubicBezTo>
                    <a:pt x="281111" y="801449"/>
                    <a:pt x="279968" y="799544"/>
                    <a:pt x="281207" y="799068"/>
                  </a:cubicBezTo>
                  <a:cubicBezTo>
                    <a:pt x="282731" y="798972"/>
                    <a:pt x="283778" y="799925"/>
                    <a:pt x="283969" y="798115"/>
                  </a:cubicBezTo>
                  <a:cubicBezTo>
                    <a:pt x="281492" y="799163"/>
                    <a:pt x="283588" y="797544"/>
                    <a:pt x="282445" y="796972"/>
                  </a:cubicBezTo>
                  <a:cubicBezTo>
                    <a:pt x="281683" y="797639"/>
                    <a:pt x="281111" y="798496"/>
                    <a:pt x="279207" y="798401"/>
                  </a:cubicBezTo>
                  <a:cubicBezTo>
                    <a:pt x="279207" y="798115"/>
                    <a:pt x="279207" y="798020"/>
                    <a:pt x="279207" y="797734"/>
                  </a:cubicBezTo>
                  <a:cubicBezTo>
                    <a:pt x="279587" y="796972"/>
                    <a:pt x="279968" y="796210"/>
                    <a:pt x="280349" y="795543"/>
                  </a:cubicBezTo>
                  <a:cubicBezTo>
                    <a:pt x="280540" y="796210"/>
                    <a:pt x="280826" y="796782"/>
                    <a:pt x="281492" y="797067"/>
                  </a:cubicBezTo>
                  <a:cubicBezTo>
                    <a:pt x="282445" y="796020"/>
                    <a:pt x="281969" y="794686"/>
                    <a:pt x="281683" y="793448"/>
                  </a:cubicBezTo>
                  <a:cubicBezTo>
                    <a:pt x="281969" y="793067"/>
                    <a:pt x="282254" y="792781"/>
                    <a:pt x="282540" y="792400"/>
                  </a:cubicBezTo>
                  <a:cubicBezTo>
                    <a:pt x="283112" y="792781"/>
                    <a:pt x="284064" y="793067"/>
                    <a:pt x="284540" y="793638"/>
                  </a:cubicBezTo>
                  <a:cubicBezTo>
                    <a:pt x="285112" y="792591"/>
                    <a:pt x="286065" y="794305"/>
                    <a:pt x="286445" y="793162"/>
                  </a:cubicBezTo>
                  <a:cubicBezTo>
                    <a:pt x="285302" y="793353"/>
                    <a:pt x="284922" y="792591"/>
                    <a:pt x="284445" y="792114"/>
                  </a:cubicBezTo>
                  <a:cubicBezTo>
                    <a:pt x="285969" y="791829"/>
                    <a:pt x="286445" y="789638"/>
                    <a:pt x="287684" y="790305"/>
                  </a:cubicBezTo>
                  <a:cubicBezTo>
                    <a:pt x="287398" y="789638"/>
                    <a:pt x="286922" y="788876"/>
                    <a:pt x="286636" y="788114"/>
                  </a:cubicBezTo>
                  <a:cubicBezTo>
                    <a:pt x="286826" y="787923"/>
                    <a:pt x="286922" y="787733"/>
                    <a:pt x="287112" y="787638"/>
                  </a:cubicBezTo>
                  <a:cubicBezTo>
                    <a:pt x="287303" y="787447"/>
                    <a:pt x="287303" y="787257"/>
                    <a:pt x="287493" y="787066"/>
                  </a:cubicBezTo>
                  <a:cubicBezTo>
                    <a:pt x="289208" y="787923"/>
                    <a:pt x="289112" y="790400"/>
                    <a:pt x="290256" y="791829"/>
                  </a:cubicBezTo>
                  <a:cubicBezTo>
                    <a:pt x="288922" y="791638"/>
                    <a:pt x="289398" y="792686"/>
                    <a:pt x="288922" y="793162"/>
                  </a:cubicBezTo>
                  <a:cubicBezTo>
                    <a:pt x="290065" y="792591"/>
                    <a:pt x="290256" y="794972"/>
                    <a:pt x="290827" y="793448"/>
                  </a:cubicBezTo>
                  <a:cubicBezTo>
                    <a:pt x="289017" y="792781"/>
                    <a:pt x="291589" y="792305"/>
                    <a:pt x="291113" y="791448"/>
                  </a:cubicBezTo>
                  <a:cubicBezTo>
                    <a:pt x="288827" y="791257"/>
                    <a:pt x="291589" y="788685"/>
                    <a:pt x="289779" y="787066"/>
                  </a:cubicBezTo>
                  <a:cubicBezTo>
                    <a:pt x="290541" y="787066"/>
                    <a:pt x="291494" y="786780"/>
                    <a:pt x="291684" y="787352"/>
                  </a:cubicBezTo>
                  <a:cubicBezTo>
                    <a:pt x="291589" y="787638"/>
                    <a:pt x="290636" y="788971"/>
                    <a:pt x="291875" y="788971"/>
                  </a:cubicBezTo>
                  <a:cubicBezTo>
                    <a:pt x="291970" y="788019"/>
                    <a:pt x="292541" y="787447"/>
                    <a:pt x="292065" y="786114"/>
                  </a:cubicBezTo>
                  <a:cubicBezTo>
                    <a:pt x="291208" y="786209"/>
                    <a:pt x="290922" y="785828"/>
                    <a:pt x="291017" y="784971"/>
                  </a:cubicBezTo>
                  <a:cubicBezTo>
                    <a:pt x="289684" y="785542"/>
                    <a:pt x="289303" y="785352"/>
                    <a:pt x="288541" y="784304"/>
                  </a:cubicBezTo>
                  <a:cubicBezTo>
                    <a:pt x="290065" y="784018"/>
                    <a:pt x="290541" y="785161"/>
                    <a:pt x="290922" y="783732"/>
                  </a:cubicBezTo>
                  <a:cubicBezTo>
                    <a:pt x="289874" y="783447"/>
                    <a:pt x="288922" y="783066"/>
                    <a:pt x="288160" y="782589"/>
                  </a:cubicBezTo>
                  <a:cubicBezTo>
                    <a:pt x="288160" y="782494"/>
                    <a:pt x="288160" y="782399"/>
                    <a:pt x="288160" y="782304"/>
                  </a:cubicBezTo>
                  <a:cubicBezTo>
                    <a:pt x="288255" y="781637"/>
                    <a:pt x="288350" y="780970"/>
                    <a:pt x="288446" y="780303"/>
                  </a:cubicBezTo>
                  <a:cubicBezTo>
                    <a:pt x="288922" y="780303"/>
                    <a:pt x="290065" y="781065"/>
                    <a:pt x="290160" y="780113"/>
                  </a:cubicBezTo>
                  <a:cubicBezTo>
                    <a:pt x="289208" y="780018"/>
                    <a:pt x="288827" y="779827"/>
                    <a:pt x="288541" y="779637"/>
                  </a:cubicBezTo>
                  <a:cubicBezTo>
                    <a:pt x="288636" y="778779"/>
                    <a:pt x="288732" y="777827"/>
                    <a:pt x="288922" y="776970"/>
                  </a:cubicBezTo>
                  <a:cubicBezTo>
                    <a:pt x="288922" y="776970"/>
                    <a:pt x="288922" y="776970"/>
                    <a:pt x="288922" y="776970"/>
                  </a:cubicBezTo>
                  <a:cubicBezTo>
                    <a:pt x="289208" y="779065"/>
                    <a:pt x="289017" y="777255"/>
                    <a:pt x="290351" y="777255"/>
                  </a:cubicBezTo>
                  <a:cubicBezTo>
                    <a:pt x="290351" y="777636"/>
                    <a:pt x="290827" y="777732"/>
                    <a:pt x="290922" y="778017"/>
                  </a:cubicBezTo>
                  <a:cubicBezTo>
                    <a:pt x="289493" y="777446"/>
                    <a:pt x="289779" y="779827"/>
                    <a:pt x="290541" y="779637"/>
                  </a:cubicBezTo>
                  <a:cubicBezTo>
                    <a:pt x="290636" y="778684"/>
                    <a:pt x="293018" y="779160"/>
                    <a:pt x="293399" y="779446"/>
                  </a:cubicBezTo>
                  <a:cubicBezTo>
                    <a:pt x="292351" y="777732"/>
                    <a:pt x="292351" y="776589"/>
                    <a:pt x="290732" y="776017"/>
                  </a:cubicBezTo>
                  <a:cubicBezTo>
                    <a:pt x="291017" y="774207"/>
                    <a:pt x="291208" y="772493"/>
                    <a:pt x="293303" y="773064"/>
                  </a:cubicBezTo>
                  <a:cubicBezTo>
                    <a:pt x="293494" y="774112"/>
                    <a:pt x="292351" y="774112"/>
                    <a:pt x="291970" y="774779"/>
                  </a:cubicBezTo>
                  <a:cubicBezTo>
                    <a:pt x="293303" y="776398"/>
                    <a:pt x="293780" y="778113"/>
                    <a:pt x="294732" y="779065"/>
                  </a:cubicBezTo>
                  <a:cubicBezTo>
                    <a:pt x="293875" y="778017"/>
                    <a:pt x="296732" y="777827"/>
                    <a:pt x="296637" y="778589"/>
                  </a:cubicBezTo>
                  <a:cubicBezTo>
                    <a:pt x="296066" y="779827"/>
                    <a:pt x="294732" y="781637"/>
                    <a:pt x="296447" y="781446"/>
                  </a:cubicBezTo>
                  <a:cubicBezTo>
                    <a:pt x="293780" y="782304"/>
                    <a:pt x="295113" y="784875"/>
                    <a:pt x="292923" y="785352"/>
                  </a:cubicBezTo>
                  <a:cubicBezTo>
                    <a:pt x="292827" y="786780"/>
                    <a:pt x="294256" y="786685"/>
                    <a:pt x="295018" y="787257"/>
                  </a:cubicBezTo>
                  <a:cubicBezTo>
                    <a:pt x="293780" y="787352"/>
                    <a:pt x="294351" y="788781"/>
                    <a:pt x="293780" y="789352"/>
                  </a:cubicBezTo>
                  <a:cubicBezTo>
                    <a:pt x="292827" y="788590"/>
                    <a:pt x="292160" y="789828"/>
                    <a:pt x="291494" y="790305"/>
                  </a:cubicBezTo>
                  <a:cubicBezTo>
                    <a:pt x="292923" y="790305"/>
                    <a:pt x="290827" y="793162"/>
                    <a:pt x="292065" y="791924"/>
                  </a:cubicBezTo>
                  <a:cubicBezTo>
                    <a:pt x="292256" y="791448"/>
                    <a:pt x="292541" y="790971"/>
                    <a:pt x="292923" y="790686"/>
                  </a:cubicBezTo>
                  <a:cubicBezTo>
                    <a:pt x="292827" y="791924"/>
                    <a:pt x="293780" y="792210"/>
                    <a:pt x="294065" y="793067"/>
                  </a:cubicBezTo>
                  <a:cubicBezTo>
                    <a:pt x="295685" y="793162"/>
                    <a:pt x="294637" y="791257"/>
                    <a:pt x="296828" y="791638"/>
                  </a:cubicBezTo>
                  <a:cubicBezTo>
                    <a:pt x="296637" y="792400"/>
                    <a:pt x="296732" y="793353"/>
                    <a:pt x="296066" y="793734"/>
                  </a:cubicBezTo>
                  <a:cubicBezTo>
                    <a:pt x="295685" y="792781"/>
                    <a:pt x="295208" y="794877"/>
                    <a:pt x="294256" y="794686"/>
                  </a:cubicBezTo>
                  <a:cubicBezTo>
                    <a:pt x="295018" y="796401"/>
                    <a:pt x="294351" y="796686"/>
                    <a:pt x="294637" y="798687"/>
                  </a:cubicBezTo>
                  <a:cubicBezTo>
                    <a:pt x="297114" y="798591"/>
                    <a:pt x="294732" y="796877"/>
                    <a:pt x="295304" y="794972"/>
                  </a:cubicBezTo>
                  <a:cubicBezTo>
                    <a:pt x="298923" y="794781"/>
                    <a:pt x="298352" y="791352"/>
                    <a:pt x="301114" y="790590"/>
                  </a:cubicBezTo>
                  <a:cubicBezTo>
                    <a:pt x="300542" y="789257"/>
                    <a:pt x="298828" y="789543"/>
                    <a:pt x="300447" y="788209"/>
                  </a:cubicBezTo>
                  <a:cubicBezTo>
                    <a:pt x="299685" y="788304"/>
                    <a:pt x="298828" y="788304"/>
                    <a:pt x="298066" y="788400"/>
                  </a:cubicBezTo>
                  <a:cubicBezTo>
                    <a:pt x="297971" y="789638"/>
                    <a:pt x="299590" y="789257"/>
                    <a:pt x="299209" y="790781"/>
                  </a:cubicBezTo>
                  <a:cubicBezTo>
                    <a:pt x="298733" y="791352"/>
                    <a:pt x="298923" y="792305"/>
                    <a:pt x="297971" y="792495"/>
                  </a:cubicBezTo>
                  <a:cubicBezTo>
                    <a:pt x="297685" y="791448"/>
                    <a:pt x="297114" y="791067"/>
                    <a:pt x="296732" y="789352"/>
                  </a:cubicBezTo>
                  <a:cubicBezTo>
                    <a:pt x="298447" y="789447"/>
                    <a:pt x="297114" y="787352"/>
                    <a:pt x="298447" y="787257"/>
                  </a:cubicBezTo>
                  <a:cubicBezTo>
                    <a:pt x="295018" y="788019"/>
                    <a:pt x="296923" y="790781"/>
                    <a:pt x="294161" y="792400"/>
                  </a:cubicBezTo>
                  <a:cubicBezTo>
                    <a:pt x="294732" y="790305"/>
                    <a:pt x="295018" y="787447"/>
                    <a:pt x="298352" y="785256"/>
                  </a:cubicBezTo>
                  <a:cubicBezTo>
                    <a:pt x="298161" y="784494"/>
                    <a:pt x="297590" y="785542"/>
                    <a:pt x="297399" y="784875"/>
                  </a:cubicBezTo>
                  <a:cubicBezTo>
                    <a:pt x="297875" y="784875"/>
                    <a:pt x="297971" y="784113"/>
                    <a:pt x="297304" y="784113"/>
                  </a:cubicBezTo>
                  <a:cubicBezTo>
                    <a:pt x="297590" y="784875"/>
                    <a:pt x="296161" y="786209"/>
                    <a:pt x="295970" y="785447"/>
                  </a:cubicBezTo>
                  <a:cubicBezTo>
                    <a:pt x="296542" y="784399"/>
                    <a:pt x="296542" y="782875"/>
                    <a:pt x="297590" y="782113"/>
                  </a:cubicBezTo>
                  <a:cubicBezTo>
                    <a:pt x="298352" y="782113"/>
                    <a:pt x="298257" y="782875"/>
                    <a:pt x="298637" y="783351"/>
                  </a:cubicBezTo>
                  <a:cubicBezTo>
                    <a:pt x="298637" y="783828"/>
                    <a:pt x="298637" y="784304"/>
                    <a:pt x="298637" y="784780"/>
                  </a:cubicBezTo>
                  <a:cubicBezTo>
                    <a:pt x="298637" y="785923"/>
                    <a:pt x="300257" y="787066"/>
                    <a:pt x="301685" y="788209"/>
                  </a:cubicBezTo>
                  <a:cubicBezTo>
                    <a:pt x="301781" y="789066"/>
                    <a:pt x="301876" y="789828"/>
                    <a:pt x="302162" y="790686"/>
                  </a:cubicBezTo>
                  <a:cubicBezTo>
                    <a:pt x="302828" y="790590"/>
                    <a:pt x="303209" y="790781"/>
                    <a:pt x="303590" y="790971"/>
                  </a:cubicBezTo>
                  <a:cubicBezTo>
                    <a:pt x="303495" y="790400"/>
                    <a:pt x="303876" y="790114"/>
                    <a:pt x="304257" y="789924"/>
                  </a:cubicBezTo>
                  <a:cubicBezTo>
                    <a:pt x="304352" y="789924"/>
                    <a:pt x="304543" y="790019"/>
                    <a:pt x="304638" y="790114"/>
                  </a:cubicBezTo>
                  <a:cubicBezTo>
                    <a:pt x="304733" y="790114"/>
                    <a:pt x="304924" y="790019"/>
                    <a:pt x="305115" y="789924"/>
                  </a:cubicBezTo>
                  <a:cubicBezTo>
                    <a:pt x="303781" y="792019"/>
                    <a:pt x="302162" y="792114"/>
                    <a:pt x="299399" y="793257"/>
                  </a:cubicBezTo>
                  <a:cubicBezTo>
                    <a:pt x="300542" y="794591"/>
                    <a:pt x="301209" y="792972"/>
                    <a:pt x="301781" y="793543"/>
                  </a:cubicBezTo>
                  <a:cubicBezTo>
                    <a:pt x="300542" y="794210"/>
                    <a:pt x="302733" y="795258"/>
                    <a:pt x="302924" y="795924"/>
                  </a:cubicBezTo>
                  <a:cubicBezTo>
                    <a:pt x="302733" y="797067"/>
                    <a:pt x="302543" y="798020"/>
                    <a:pt x="302448" y="798972"/>
                  </a:cubicBezTo>
                  <a:cubicBezTo>
                    <a:pt x="301781" y="798782"/>
                    <a:pt x="301209" y="798591"/>
                    <a:pt x="300638" y="798687"/>
                  </a:cubicBezTo>
                  <a:cubicBezTo>
                    <a:pt x="298542" y="798972"/>
                    <a:pt x="296351" y="799734"/>
                    <a:pt x="296828" y="801925"/>
                  </a:cubicBezTo>
                  <a:cubicBezTo>
                    <a:pt x="297114" y="802973"/>
                    <a:pt x="297399" y="804687"/>
                    <a:pt x="298161" y="804878"/>
                  </a:cubicBezTo>
                  <a:cubicBezTo>
                    <a:pt x="299018" y="805068"/>
                    <a:pt x="300352" y="804592"/>
                    <a:pt x="301495" y="803735"/>
                  </a:cubicBezTo>
                  <a:cubicBezTo>
                    <a:pt x="302638" y="803640"/>
                    <a:pt x="301876" y="805449"/>
                    <a:pt x="303305" y="805164"/>
                  </a:cubicBezTo>
                  <a:cubicBezTo>
                    <a:pt x="302543" y="803163"/>
                    <a:pt x="303019" y="804687"/>
                    <a:pt x="304733" y="804687"/>
                  </a:cubicBezTo>
                  <a:cubicBezTo>
                    <a:pt x="304448" y="803735"/>
                    <a:pt x="303972" y="802878"/>
                    <a:pt x="303686" y="801925"/>
                  </a:cubicBezTo>
                  <a:cubicBezTo>
                    <a:pt x="303972" y="801639"/>
                    <a:pt x="304162" y="801354"/>
                    <a:pt x="304257" y="801068"/>
                  </a:cubicBezTo>
                  <a:cubicBezTo>
                    <a:pt x="304829" y="800782"/>
                    <a:pt x="305400" y="800592"/>
                    <a:pt x="305781" y="800211"/>
                  </a:cubicBezTo>
                  <a:cubicBezTo>
                    <a:pt x="304352" y="799925"/>
                    <a:pt x="306829" y="799544"/>
                    <a:pt x="306162" y="798591"/>
                  </a:cubicBezTo>
                  <a:cubicBezTo>
                    <a:pt x="304829" y="798306"/>
                    <a:pt x="305019" y="799258"/>
                    <a:pt x="303781" y="799163"/>
                  </a:cubicBezTo>
                  <a:cubicBezTo>
                    <a:pt x="303781" y="798782"/>
                    <a:pt x="303400" y="798687"/>
                    <a:pt x="303209" y="798401"/>
                  </a:cubicBezTo>
                  <a:cubicBezTo>
                    <a:pt x="304352" y="798115"/>
                    <a:pt x="305400" y="797734"/>
                    <a:pt x="305400" y="796591"/>
                  </a:cubicBezTo>
                  <a:cubicBezTo>
                    <a:pt x="304543" y="796496"/>
                    <a:pt x="304257" y="797258"/>
                    <a:pt x="303972" y="796686"/>
                  </a:cubicBezTo>
                  <a:cubicBezTo>
                    <a:pt x="304829" y="796401"/>
                    <a:pt x="302638" y="793162"/>
                    <a:pt x="305210" y="794591"/>
                  </a:cubicBezTo>
                  <a:cubicBezTo>
                    <a:pt x="305210" y="793829"/>
                    <a:pt x="304543" y="792591"/>
                    <a:pt x="306067" y="792876"/>
                  </a:cubicBezTo>
                  <a:cubicBezTo>
                    <a:pt x="304829" y="791829"/>
                    <a:pt x="307400" y="790495"/>
                    <a:pt x="305495" y="789828"/>
                  </a:cubicBezTo>
                  <a:cubicBezTo>
                    <a:pt x="305781" y="789638"/>
                    <a:pt x="305972" y="789447"/>
                    <a:pt x="306067" y="789352"/>
                  </a:cubicBezTo>
                  <a:cubicBezTo>
                    <a:pt x="306734" y="786114"/>
                    <a:pt x="306639" y="782589"/>
                    <a:pt x="307400" y="779446"/>
                  </a:cubicBezTo>
                  <a:cubicBezTo>
                    <a:pt x="307782" y="779541"/>
                    <a:pt x="308258" y="779637"/>
                    <a:pt x="308734" y="779446"/>
                  </a:cubicBezTo>
                  <a:cubicBezTo>
                    <a:pt x="308639" y="778875"/>
                    <a:pt x="308162" y="778589"/>
                    <a:pt x="307591" y="778494"/>
                  </a:cubicBezTo>
                  <a:cubicBezTo>
                    <a:pt x="307972" y="777446"/>
                    <a:pt x="308448" y="776398"/>
                    <a:pt x="309115" y="775541"/>
                  </a:cubicBezTo>
                  <a:cubicBezTo>
                    <a:pt x="309210" y="775636"/>
                    <a:pt x="309210" y="775731"/>
                    <a:pt x="309401" y="775827"/>
                  </a:cubicBezTo>
                  <a:cubicBezTo>
                    <a:pt x="309306" y="774779"/>
                    <a:pt x="310544" y="773731"/>
                    <a:pt x="310925" y="772779"/>
                  </a:cubicBezTo>
                  <a:cubicBezTo>
                    <a:pt x="311306" y="772017"/>
                    <a:pt x="311782" y="771350"/>
                    <a:pt x="312068" y="770588"/>
                  </a:cubicBezTo>
                  <a:cubicBezTo>
                    <a:pt x="313020" y="773350"/>
                    <a:pt x="311020" y="775255"/>
                    <a:pt x="312068" y="778494"/>
                  </a:cubicBezTo>
                  <a:cubicBezTo>
                    <a:pt x="314258" y="778875"/>
                    <a:pt x="313306" y="780684"/>
                    <a:pt x="315592" y="780303"/>
                  </a:cubicBezTo>
                  <a:cubicBezTo>
                    <a:pt x="313782" y="780875"/>
                    <a:pt x="312734" y="782208"/>
                    <a:pt x="311782" y="780589"/>
                  </a:cubicBezTo>
                  <a:cubicBezTo>
                    <a:pt x="311496" y="781923"/>
                    <a:pt x="313306" y="783447"/>
                    <a:pt x="313877" y="782494"/>
                  </a:cubicBezTo>
                  <a:cubicBezTo>
                    <a:pt x="313497" y="781923"/>
                    <a:pt x="315116" y="783351"/>
                    <a:pt x="315211" y="781161"/>
                  </a:cubicBezTo>
                  <a:cubicBezTo>
                    <a:pt x="316068" y="781637"/>
                    <a:pt x="316544" y="782494"/>
                    <a:pt x="316830" y="783447"/>
                  </a:cubicBezTo>
                  <a:cubicBezTo>
                    <a:pt x="315973" y="784304"/>
                    <a:pt x="315973" y="783256"/>
                    <a:pt x="314449" y="783637"/>
                  </a:cubicBezTo>
                  <a:cubicBezTo>
                    <a:pt x="314354" y="785256"/>
                    <a:pt x="314258" y="784875"/>
                    <a:pt x="314735" y="786495"/>
                  </a:cubicBezTo>
                  <a:cubicBezTo>
                    <a:pt x="315401" y="787447"/>
                    <a:pt x="316449" y="785542"/>
                    <a:pt x="317116" y="786780"/>
                  </a:cubicBezTo>
                  <a:cubicBezTo>
                    <a:pt x="316164" y="787638"/>
                    <a:pt x="315401" y="788590"/>
                    <a:pt x="315020" y="789733"/>
                  </a:cubicBezTo>
                  <a:cubicBezTo>
                    <a:pt x="318164" y="791543"/>
                    <a:pt x="316449" y="795067"/>
                    <a:pt x="316640" y="797734"/>
                  </a:cubicBezTo>
                  <a:cubicBezTo>
                    <a:pt x="315497" y="797544"/>
                    <a:pt x="313401" y="798591"/>
                    <a:pt x="314830" y="799068"/>
                  </a:cubicBezTo>
                  <a:cubicBezTo>
                    <a:pt x="315401" y="798401"/>
                    <a:pt x="316354" y="797925"/>
                    <a:pt x="317592" y="797639"/>
                  </a:cubicBezTo>
                  <a:cubicBezTo>
                    <a:pt x="316925" y="799163"/>
                    <a:pt x="316164" y="799449"/>
                    <a:pt x="317402" y="800877"/>
                  </a:cubicBezTo>
                  <a:cubicBezTo>
                    <a:pt x="314925" y="800973"/>
                    <a:pt x="317592" y="802878"/>
                    <a:pt x="315782" y="803830"/>
                  </a:cubicBezTo>
                  <a:cubicBezTo>
                    <a:pt x="316544" y="804021"/>
                    <a:pt x="318164" y="803163"/>
                    <a:pt x="318164" y="804116"/>
                  </a:cubicBezTo>
                  <a:cubicBezTo>
                    <a:pt x="318164" y="804402"/>
                    <a:pt x="318164" y="804687"/>
                    <a:pt x="318259" y="804878"/>
                  </a:cubicBezTo>
                  <a:cubicBezTo>
                    <a:pt x="316544" y="805068"/>
                    <a:pt x="315878" y="804306"/>
                    <a:pt x="314354" y="804306"/>
                  </a:cubicBezTo>
                  <a:cubicBezTo>
                    <a:pt x="313782" y="805926"/>
                    <a:pt x="316449" y="804211"/>
                    <a:pt x="315973" y="805830"/>
                  </a:cubicBezTo>
                  <a:cubicBezTo>
                    <a:pt x="317307" y="806116"/>
                    <a:pt x="317116" y="805164"/>
                    <a:pt x="318354" y="805259"/>
                  </a:cubicBezTo>
                  <a:cubicBezTo>
                    <a:pt x="318068" y="807069"/>
                    <a:pt x="319878" y="808974"/>
                    <a:pt x="317878" y="810974"/>
                  </a:cubicBezTo>
                  <a:cubicBezTo>
                    <a:pt x="319783" y="811260"/>
                    <a:pt x="318926" y="812498"/>
                    <a:pt x="319497" y="813260"/>
                  </a:cubicBezTo>
                  <a:cubicBezTo>
                    <a:pt x="319211" y="813927"/>
                    <a:pt x="317116" y="813355"/>
                    <a:pt x="317687" y="814593"/>
                  </a:cubicBezTo>
                  <a:cubicBezTo>
                    <a:pt x="318545" y="814403"/>
                    <a:pt x="318735" y="814974"/>
                    <a:pt x="319592" y="814879"/>
                  </a:cubicBezTo>
                  <a:cubicBezTo>
                    <a:pt x="319592" y="814403"/>
                    <a:pt x="319688" y="813927"/>
                    <a:pt x="320450" y="814022"/>
                  </a:cubicBezTo>
                  <a:cubicBezTo>
                    <a:pt x="323879" y="815070"/>
                    <a:pt x="321688" y="819070"/>
                    <a:pt x="321593" y="821261"/>
                  </a:cubicBezTo>
                  <a:cubicBezTo>
                    <a:pt x="321593" y="821832"/>
                    <a:pt x="324069" y="825071"/>
                    <a:pt x="320831" y="823737"/>
                  </a:cubicBezTo>
                  <a:cubicBezTo>
                    <a:pt x="321402" y="824785"/>
                    <a:pt x="321783" y="826309"/>
                    <a:pt x="319592" y="826214"/>
                  </a:cubicBezTo>
                  <a:cubicBezTo>
                    <a:pt x="319783" y="825357"/>
                    <a:pt x="320640" y="824976"/>
                    <a:pt x="320354" y="823737"/>
                  </a:cubicBezTo>
                  <a:cubicBezTo>
                    <a:pt x="318926" y="823833"/>
                    <a:pt x="318640" y="822785"/>
                    <a:pt x="317402" y="822690"/>
                  </a:cubicBezTo>
                  <a:cubicBezTo>
                    <a:pt x="317878" y="824499"/>
                    <a:pt x="316068" y="822118"/>
                    <a:pt x="316544" y="823928"/>
                  </a:cubicBezTo>
                  <a:cubicBezTo>
                    <a:pt x="316830" y="825166"/>
                    <a:pt x="318831" y="822690"/>
                    <a:pt x="319402" y="824118"/>
                  </a:cubicBezTo>
                  <a:cubicBezTo>
                    <a:pt x="318926" y="824690"/>
                    <a:pt x="319116" y="825642"/>
                    <a:pt x="318164" y="825833"/>
                  </a:cubicBezTo>
                  <a:cubicBezTo>
                    <a:pt x="317973" y="825261"/>
                    <a:pt x="317116" y="825452"/>
                    <a:pt x="316640" y="825071"/>
                  </a:cubicBezTo>
                  <a:cubicBezTo>
                    <a:pt x="316449" y="825833"/>
                    <a:pt x="315592" y="828024"/>
                    <a:pt x="316449" y="828309"/>
                  </a:cubicBezTo>
                  <a:cubicBezTo>
                    <a:pt x="317211" y="828024"/>
                    <a:pt x="316259" y="826404"/>
                    <a:pt x="317211" y="826214"/>
                  </a:cubicBezTo>
                  <a:cubicBezTo>
                    <a:pt x="318068" y="826119"/>
                    <a:pt x="321116" y="826881"/>
                    <a:pt x="318164" y="826595"/>
                  </a:cubicBezTo>
                  <a:cubicBezTo>
                    <a:pt x="318164" y="828119"/>
                    <a:pt x="320926" y="826785"/>
                    <a:pt x="320259" y="828881"/>
                  </a:cubicBezTo>
                  <a:cubicBezTo>
                    <a:pt x="319402" y="829071"/>
                    <a:pt x="319021" y="828309"/>
                    <a:pt x="318831" y="828976"/>
                  </a:cubicBezTo>
                  <a:cubicBezTo>
                    <a:pt x="318926" y="830310"/>
                    <a:pt x="320069" y="828786"/>
                    <a:pt x="320831" y="830024"/>
                  </a:cubicBezTo>
                  <a:cubicBezTo>
                    <a:pt x="320259" y="831072"/>
                    <a:pt x="319592" y="831072"/>
                    <a:pt x="319021" y="831357"/>
                  </a:cubicBezTo>
                  <a:cubicBezTo>
                    <a:pt x="320450" y="832691"/>
                    <a:pt x="318354" y="836215"/>
                    <a:pt x="321212" y="834024"/>
                  </a:cubicBezTo>
                  <a:cubicBezTo>
                    <a:pt x="321021" y="834786"/>
                    <a:pt x="321116" y="835739"/>
                    <a:pt x="320450" y="836120"/>
                  </a:cubicBezTo>
                  <a:cubicBezTo>
                    <a:pt x="319973" y="834977"/>
                    <a:pt x="319688" y="835739"/>
                    <a:pt x="318545" y="835834"/>
                  </a:cubicBezTo>
                  <a:cubicBezTo>
                    <a:pt x="319021" y="838025"/>
                    <a:pt x="318354" y="839454"/>
                    <a:pt x="318068" y="841168"/>
                  </a:cubicBezTo>
                  <a:cubicBezTo>
                    <a:pt x="319211" y="841644"/>
                    <a:pt x="319783" y="840025"/>
                    <a:pt x="319973" y="841073"/>
                  </a:cubicBezTo>
                  <a:cubicBezTo>
                    <a:pt x="318735" y="841263"/>
                    <a:pt x="320735" y="841740"/>
                    <a:pt x="320069" y="842692"/>
                  </a:cubicBezTo>
                  <a:cubicBezTo>
                    <a:pt x="319402" y="842787"/>
                    <a:pt x="318259" y="842692"/>
                    <a:pt x="318164" y="843168"/>
                  </a:cubicBezTo>
                  <a:cubicBezTo>
                    <a:pt x="318354" y="844788"/>
                    <a:pt x="319307" y="846788"/>
                    <a:pt x="317592" y="847264"/>
                  </a:cubicBezTo>
                  <a:cubicBezTo>
                    <a:pt x="317307" y="846693"/>
                    <a:pt x="317973" y="845169"/>
                    <a:pt x="316925" y="845264"/>
                  </a:cubicBezTo>
                  <a:cubicBezTo>
                    <a:pt x="315592" y="846978"/>
                    <a:pt x="318354" y="847931"/>
                    <a:pt x="317307" y="849264"/>
                  </a:cubicBezTo>
                  <a:cubicBezTo>
                    <a:pt x="317973" y="849264"/>
                    <a:pt x="318545" y="849169"/>
                    <a:pt x="319211" y="849169"/>
                  </a:cubicBezTo>
                  <a:cubicBezTo>
                    <a:pt x="319211" y="850788"/>
                    <a:pt x="321116" y="852122"/>
                    <a:pt x="318068" y="852503"/>
                  </a:cubicBezTo>
                  <a:cubicBezTo>
                    <a:pt x="319021" y="850788"/>
                    <a:pt x="316259" y="849360"/>
                    <a:pt x="314544" y="850312"/>
                  </a:cubicBezTo>
                  <a:cubicBezTo>
                    <a:pt x="314640" y="851455"/>
                    <a:pt x="315020" y="852979"/>
                    <a:pt x="314354" y="853551"/>
                  </a:cubicBezTo>
                  <a:cubicBezTo>
                    <a:pt x="315116" y="854503"/>
                    <a:pt x="315687" y="852693"/>
                    <a:pt x="316259" y="853836"/>
                  </a:cubicBezTo>
                  <a:cubicBezTo>
                    <a:pt x="315592" y="855265"/>
                    <a:pt x="318354" y="858789"/>
                    <a:pt x="317307" y="860694"/>
                  </a:cubicBezTo>
                  <a:cubicBezTo>
                    <a:pt x="318259" y="860218"/>
                    <a:pt x="317497" y="858599"/>
                    <a:pt x="319021" y="858599"/>
                  </a:cubicBezTo>
                  <a:cubicBezTo>
                    <a:pt x="320831" y="861361"/>
                    <a:pt x="317973" y="864790"/>
                    <a:pt x="318735" y="866695"/>
                  </a:cubicBezTo>
                  <a:cubicBezTo>
                    <a:pt x="319211" y="866028"/>
                    <a:pt x="319211" y="864981"/>
                    <a:pt x="319973" y="864600"/>
                  </a:cubicBezTo>
                  <a:cubicBezTo>
                    <a:pt x="320735" y="866409"/>
                    <a:pt x="319307" y="868314"/>
                    <a:pt x="319592" y="871077"/>
                  </a:cubicBezTo>
                  <a:cubicBezTo>
                    <a:pt x="319688" y="871648"/>
                    <a:pt x="320450" y="871362"/>
                    <a:pt x="320640" y="871839"/>
                  </a:cubicBezTo>
                  <a:cubicBezTo>
                    <a:pt x="320640" y="873553"/>
                    <a:pt x="318354" y="875839"/>
                    <a:pt x="316735" y="876506"/>
                  </a:cubicBezTo>
                  <a:cubicBezTo>
                    <a:pt x="319878" y="876792"/>
                    <a:pt x="319497" y="874506"/>
                    <a:pt x="320735" y="873458"/>
                  </a:cubicBezTo>
                  <a:cubicBezTo>
                    <a:pt x="321974" y="875458"/>
                    <a:pt x="319497" y="876220"/>
                    <a:pt x="321116" y="877839"/>
                  </a:cubicBezTo>
                  <a:cubicBezTo>
                    <a:pt x="321878" y="877458"/>
                    <a:pt x="320831" y="875839"/>
                    <a:pt x="322450" y="876125"/>
                  </a:cubicBezTo>
                  <a:cubicBezTo>
                    <a:pt x="321402" y="872791"/>
                    <a:pt x="319973" y="869267"/>
                    <a:pt x="322545" y="866790"/>
                  </a:cubicBezTo>
                  <a:cubicBezTo>
                    <a:pt x="321783" y="869553"/>
                    <a:pt x="322926" y="867743"/>
                    <a:pt x="324165" y="869076"/>
                  </a:cubicBezTo>
                  <a:cubicBezTo>
                    <a:pt x="324069" y="870315"/>
                    <a:pt x="322450" y="872315"/>
                    <a:pt x="323022" y="872791"/>
                  </a:cubicBezTo>
                  <a:cubicBezTo>
                    <a:pt x="323117" y="872506"/>
                    <a:pt x="323402" y="872315"/>
                    <a:pt x="323974" y="872315"/>
                  </a:cubicBezTo>
                  <a:cubicBezTo>
                    <a:pt x="325117" y="873553"/>
                    <a:pt x="323022" y="875839"/>
                    <a:pt x="324260" y="875553"/>
                  </a:cubicBezTo>
                  <a:cubicBezTo>
                    <a:pt x="324165" y="874887"/>
                    <a:pt x="324545" y="874506"/>
                    <a:pt x="325117" y="874315"/>
                  </a:cubicBezTo>
                  <a:cubicBezTo>
                    <a:pt x="326450" y="877839"/>
                    <a:pt x="324450" y="879840"/>
                    <a:pt x="326736" y="881935"/>
                  </a:cubicBezTo>
                  <a:cubicBezTo>
                    <a:pt x="323593" y="882411"/>
                    <a:pt x="327593" y="888031"/>
                    <a:pt x="324450" y="888507"/>
                  </a:cubicBezTo>
                  <a:cubicBezTo>
                    <a:pt x="324069" y="884507"/>
                    <a:pt x="324450" y="882411"/>
                    <a:pt x="323688" y="879649"/>
                  </a:cubicBezTo>
                  <a:cubicBezTo>
                    <a:pt x="322545" y="880411"/>
                    <a:pt x="322736" y="878411"/>
                    <a:pt x="322069" y="877744"/>
                  </a:cubicBezTo>
                  <a:cubicBezTo>
                    <a:pt x="319878" y="879935"/>
                    <a:pt x="322831" y="882983"/>
                    <a:pt x="323688" y="884888"/>
                  </a:cubicBezTo>
                  <a:cubicBezTo>
                    <a:pt x="323117" y="884983"/>
                    <a:pt x="323117" y="885460"/>
                    <a:pt x="322259" y="885364"/>
                  </a:cubicBezTo>
                  <a:cubicBezTo>
                    <a:pt x="322450" y="883840"/>
                    <a:pt x="321307" y="883650"/>
                    <a:pt x="321498" y="882221"/>
                  </a:cubicBezTo>
                  <a:cubicBezTo>
                    <a:pt x="320735" y="882602"/>
                    <a:pt x="318926" y="882411"/>
                    <a:pt x="319211" y="883554"/>
                  </a:cubicBezTo>
                  <a:cubicBezTo>
                    <a:pt x="320069" y="883554"/>
                    <a:pt x="320259" y="883078"/>
                    <a:pt x="321116" y="883078"/>
                  </a:cubicBezTo>
                  <a:cubicBezTo>
                    <a:pt x="321212" y="884126"/>
                    <a:pt x="321307" y="885269"/>
                    <a:pt x="321402" y="886317"/>
                  </a:cubicBezTo>
                  <a:cubicBezTo>
                    <a:pt x="318259" y="887269"/>
                    <a:pt x="318354" y="886412"/>
                    <a:pt x="315211" y="886317"/>
                  </a:cubicBezTo>
                  <a:cubicBezTo>
                    <a:pt x="315211" y="885840"/>
                    <a:pt x="315782" y="885745"/>
                    <a:pt x="315592" y="885078"/>
                  </a:cubicBezTo>
                  <a:cubicBezTo>
                    <a:pt x="312163" y="885460"/>
                    <a:pt x="311591" y="883173"/>
                    <a:pt x="310067" y="881745"/>
                  </a:cubicBezTo>
                  <a:cubicBezTo>
                    <a:pt x="308829" y="883173"/>
                    <a:pt x="311973" y="883078"/>
                    <a:pt x="311306" y="885269"/>
                  </a:cubicBezTo>
                  <a:cubicBezTo>
                    <a:pt x="310734" y="885269"/>
                    <a:pt x="310163" y="884602"/>
                    <a:pt x="309877" y="885364"/>
                  </a:cubicBezTo>
                  <a:cubicBezTo>
                    <a:pt x="311401" y="885078"/>
                    <a:pt x="310258" y="887364"/>
                    <a:pt x="311877" y="886888"/>
                  </a:cubicBezTo>
                  <a:cubicBezTo>
                    <a:pt x="311687" y="885840"/>
                    <a:pt x="311973" y="885174"/>
                    <a:pt x="312639" y="884793"/>
                  </a:cubicBezTo>
                  <a:cubicBezTo>
                    <a:pt x="312734" y="885364"/>
                    <a:pt x="313497" y="885078"/>
                    <a:pt x="313687" y="885555"/>
                  </a:cubicBezTo>
                  <a:cubicBezTo>
                    <a:pt x="314163" y="886793"/>
                    <a:pt x="313020" y="886888"/>
                    <a:pt x="312925" y="887650"/>
                  </a:cubicBezTo>
                  <a:cubicBezTo>
                    <a:pt x="313306" y="887745"/>
                    <a:pt x="313877" y="887555"/>
                    <a:pt x="313877" y="888031"/>
                  </a:cubicBezTo>
                  <a:cubicBezTo>
                    <a:pt x="315782" y="888127"/>
                    <a:pt x="313211" y="886602"/>
                    <a:pt x="315687" y="886698"/>
                  </a:cubicBezTo>
                  <a:cubicBezTo>
                    <a:pt x="318735" y="888317"/>
                    <a:pt x="322355" y="886602"/>
                    <a:pt x="321307" y="890412"/>
                  </a:cubicBezTo>
                  <a:cubicBezTo>
                    <a:pt x="318926" y="891460"/>
                    <a:pt x="320164" y="893079"/>
                    <a:pt x="320735" y="895270"/>
                  </a:cubicBezTo>
                  <a:cubicBezTo>
                    <a:pt x="320069" y="895365"/>
                    <a:pt x="319688" y="895175"/>
                    <a:pt x="319307" y="894985"/>
                  </a:cubicBezTo>
                  <a:cubicBezTo>
                    <a:pt x="319211" y="895842"/>
                    <a:pt x="318164" y="899366"/>
                    <a:pt x="320164" y="899366"/>
                  </a:cubicBezTo>
                  <a:cubicBezTo>
                    <a:pt x="321212" y="899271"/>
                    <a:pt x="319497" y="898414"/>
                    <a:pt x="319973" y="897366"/>
                  </a:cubicBezTo>
                  <a:cubicBezTo>
                    <a:pt x="321498" y="897652"/>
                    <a:pt x="320545" y="896032"/>
                    <a:pt x="321783" y="896032"/>
                  </a:cubicBezTo>
                  <a:cubicBezTo>
                    <a:pt x="322545" y="899461"/>
                    <a:pt x="321688" y="900033"/>
                    <a:pt x="319307" y="900604"/>
                  </a:cubicBezTo>
                  <a:cubicBezTo>
                    <a:pt x="319592" y="904414"/>
                    <a:pt x="318354" y="906319"/>
                    <a:pt x="318354" y="911558"/>
                  </a:cubicBezTo>
                  <a:cubicBezTo>
                    <a:pt x="319497" y="912034"/>
                    <a:pt x="320069" y="910415"/>
                    <a:pt x="320259" y="911463"/>
                  </a:cubicBezTo>
                  <a:cubicBezTo>
                    <a:pt x="319497" y="912891"/>
                    <a:pt x="320640" y="913272"/>
                    <a:pt x="320545" y="915082"/>
                  </a:cubicBezTo>
                  <a:cubicBezTo>
                    <a:pt x="319783" y="914701"/>
                    <a:pt x="319307" y="914701"/>
                    <a:pt x="319116" y="915558"/>
                  </a:cubicBezTo>
                  <a:cubicBezTo>
                    <a:pt x="320831" y="916797"/>
                    <a:pt x="317592" y="917654"/>
                    <a:pt x="320259" y="917940"/>
                  </a:cubicBezTo>
                  <a:cubicBezTo>
                    <a:pt x="320164" y="918987"/>
                    <a:pt x="318831" y="919178"/>
                    <a:pt x="317973" y="919654"/>
                  </a:cubicBezTo>
                  <a:cubicBezTo>
                    <a:pt x="318640" y="920035"/>
                    <a:pt x="319783" y="919940"/>
                    <a:pt x="320450" y="920321"/>
                  </a:cubicBezTo>
                  <a:cubicBezTo>
                    <a:pt x="320831" y="918702"/>
                    <a:pt x="321688" y="916702"/>
                    <a:pt x="323022" y="916892"/>
                  </a:cubicBezTo>
                  <a:cubicBezTo>
                    <a:pt x="322450" y="916130"/>
                    <a:pt x="321498" y="913463"/>
                    <a:pt x="322164" y="912891"/>
                  </a:cubicBezTo>
                  <a:cubicBezTo>
                    <a:pt x="323498" y="913463"/>
                    <a:pt x="324069" y="916320"/>
                    <a:pt x="323688" y="918416"/>
                  </a:cubicBezTo>
                  <a:cubicBezTo>
                    <a:pt x="324260" y="918416"/>
                    <a:pt x="324926" y="918321"/>
                    <a:pt x="325498" y="918321"/>
                  </a:cubicBezTo>
                  <a:cubicBezTo>
                    <a:pt x="325879" y="919559"/>
                    <a:pt x="324545" y="920035"/>
                    <a:pt x="326165" y="920321"/>
                  </a:cubicBezTo>
                  <a:cubicBezTo>
                    <a:pt x="327879" y="918606"/>
                    <a:pt x="322736" y="917654"/>
                    <a:pt x="324736" y="914797"/>
                  </a:cubicBezTo>
                  <a:cubicBezTo>
                    <a:pt x="324545" y="916987"/>
                    <a:pt x="325974" y="915082"/>
                    <a:pt x="326736" y="915844"/>
                  </a:cubicBezTo>
                  <a:cubicBezTo>
                    <a:pt x="326260" y="913463"/>
                    <a:pt x="331023" y="907748"/>
                    <a:pt x="331213" y="912701"/>
                  </a:cubicBezTo>
                  <a:cubicBezTo>
                    <a:pt x="332832" y="912891"/>
                    <a:pt x="332927" y="911939"/>
                    <a:pt x="333023" y="910986"/>
                  </a:cubicBezTo>
                  <a:cubicBezTo>
                    <a:pt x="331784" y="911272"/>
                    <a:pt x="331308" y="910891"/>
                    <a:pt x="331499" y="909843"/>
                  </a:cubicBezTo>
                  <a:cubicBezTo>
                    <a:pt x="330641" y="909653"/>
                    <a:pt x="328736" y="910510"/>
                    <a:pt x="328641" y="909653"/>
                  </a:cubicBezTo>
                  <a:cubicBezTo>
                    <a:pt x="328927" y="908510"/>
                    <a:pt x="329308" y="907177"/>
                    <a:pt x="327879" y="906414"/>
                  </a:cubicBezTo>
                  <a:cubicBezTo>
                    <a:pt x="329879" y="899652"/>
                    <a:pt x="327974" y="891746"/>
                    <a:pt x="328356" y="884507"/>
                  </a:cubicBezTo>
                  <a:cubicBezTo>
                    <a:pt x="328832" y="886126"/>
                    <a:pt x="328832" y="886126"/>
                    <a:pt x="328641" y="887745"/>
                  </a:cubicBezTo>
                  <a:cubicBezTo>
                    <a:pt x="331403" y="887555"/>
                    <a:pt x="329879" y="889746"/>
                    <a:pt x="330260" y="890031"/>
                  </a:cubicBezTo>
                  <a:cubicBezTo>
                    <a:pt x="330641" y="888889"/>
                    <a:pt x="330832" y="891270"/>
                    <a:pt x="331689" y="889936"/>
                  </a:cubicBezTo>
                  <a:cubicBezTo>
                    <a:pt x="332261" y="893079"/>
                    <a:pt x="331403" y="895651"/>
                    <a:pt x="333785" y="897461"/>
                  </a:cubicBezTo>
                  <a:cubicBezTo>
                    <a:pt x="333594" y="894318"/>
                    <a:pt x="336833" y="898509"/>
                    <a:pt x="336547" y="896508"/>
                  </a:cubicBezTo>
                  <a:cubicBezTo>
                    <a:pt x="333594" y="895175"/>
                    <a:pt x="334070" y="892318"/>
                    <a:pt x="335499" y="890127"/>
                  </a:cubicBezTo>
                  <a:cubicBezTo>
                    <a:pt x="334928" y="890127"/>
                    <a:pt x="334166" y="890317"/>
                    <a:pt x="334070" y="889841"/>
                  </a:cubicBezTo>
                  <a:cubicBezTo>
                    <a:pt x="335690" y="888507"/>
                    <a:pt x="335880" y="891365"/>
                    <a:pt x="336642" y="892127"/>
                  </a:cubicBezTo>
                  <a:cubicBezTo>
                    <a:pt x="337214" y="890603"/>
                    <a:pt x="337785" y="889174"/>
                    <a:pt x="338166" y="887555"/>
                  </a:cubicBezTo>
                  <a:cubicBezTo>
                    <a:pt x="338928" y="887841"/>
                    <a:pt x="339690" y="888031"/>
                    <a:pt x="339785" y="889079"/>
                  </a:cubicBezTo>
                  <a:cubicBezTo>
                    <a:pt x="339404" y="890603"/>
                    <a:pt x="338833" y="890222"/>
                    <a:pt x="339595" y="891936"/>
                  </a:cubicBezTo>
                  <a:cubicBezTo>
                    <a:pt x="338928" y="892032"/>
                    <a:pt x="338547" y="891841"/>
                    <a:pt x="338166" y="891651"/>
                  </a:cubicBezTo>
                  <a:cubicBezTo>
                    <a:pt x="338166" y="892794"/>
                    <a:pt x="339309" y="892794"/>
                    <a:pt x="339309" y="894032"/>
                  </a:cubicBezTo>
                  <a:cubicBezTo>
                    <a:pt x="338547" y="894127"/>
                    <a:pt x="337690" y="894127"/>
                    <a:pt x="336928" y="894222"/>
                  </a:cubicBezTo>
                  <a:cubicBezTo>
                    <a:pt x="338833" y="895175"/>
                    <a:pt x="339881" y="896794"/>
                    <a:pt x="340643" y="898890"/>
                  </a:cubicBezTo>
                  <a:cubicBezTo>
                    <a:pt x="341309" y="896223"/>
                    <a:pt x="345119" y="893175"/>
                    <a:pt x="343310" y="891079"/>
                  </a:cubicBezTo>
                  <a:cubicBezTo>
                    <a:pt x="344072" y="890889"/>
                    <a:pt x="346167" y="889650"/>
                    <a:pt x="346643" y="890508"/>
                  </a:cubicBezTo>
                  <a:cubicBezTo>
                    <a:pt x="345691" y="892222"/>
                    <a:pt x="345119" y="892222"/>
                    <a:pt x="346453" y="894127"/>
                  </a:cubicBezTo>
                  <a:cubicBezTo>
                    <a:pt x="345882" y="894127"/>
                    <a:pt x="345786" y="893651"/>
                    <a:pt x="345024" y="893841"/>
                  </a:cubicBezTo>
                  <a:cubicBezTo>
                    <a:pt x="345310" y="897080"/>
                    <a:pt x="341786" y="895365"/>
                    <a:pt x="342072" y="898890"/>
                  </a:cubicBezTo>
                  <a:cubicBezTo>
                    <a:pt x="342929" y="899556"/>
                    <a:pt x="344167" y="899747"/>
                    <a:pt x="344643" y="900795"/>
                  </a:cubicBezTo>
                  <a:cubicBezTo>
                    <a:pt x="344834" y="899842"/>
                    <a:pt x="346834" y="900604"/>
                    <a:pt x="347024" y="901081"/>
                  </a:cubicBezTo>
                  <a:cubicBezTo>
                    <a:pt x="346072" y="901938"/>
                    <a:pt x="345882" y="902604"/>
                    <a:pt x="347596" y="901843"/>
                  </a:cubicBezTo>
                  <a:cubicBezTo>
                    <a:pt x="346548" y="903462"/>
                    <a:pt x="347596" y="906605"/>
                    <a:pt x="345691" y="907653"/>
                  </a:cubicBezTo>
                  <a:cubicBezTo>
                    <a:pt x="344548" y="907748"/>
                    <a:pt x="344262" y="907081"/>
                    <a:pt x="342833" y="907462"/>
                  </a:cubicBezTo>
                  <a:cubicBezTo>
                    <a:pt x="341405" y="905367"/>
                    <a:pt x="341976" y="901652"/>
                    <a:pt x="341595" y="899080"/>
                  </a:cubicBezTo>
                  <a:cubicBezTo>
                    <a:pt x="340738" y="899175"/>
                    <a:pt x="340071" y="899461"/>
                    <a:pt x="339785" y="900033"/>
                  </a:cubicBezTo>
                  <a:cubicBezTo>
                    <a:pt x="340833" y="899937"/>
                    <a:pt x="341309" y="900223"/>
                    <a:pt x="341309" y="901176"/>
                  </a:cubicBezTo>
                  <a:cubicBezTo>
                    <a:pt x="340262" y="901557"/>
                    <a:pt x="340071" y="901652"/>
                    <a:pt x="338928" y="901366"/>
                  </a:cubicBezTo>
                  <a:cubicBezTo>
                    <a:pt x="339119" y="902319"/>
                    <a:pt x="339214" y="903271"/>
                    <a:pt x="338166" y="903462"/>
                  </a:cubicBezTo>
                  <a:cubicBezTo>
                    <a:pt x="338166" y="902890"/>
                    <a:pt x="338071" y="902414"/>
                    <a:pt x="337976" y="901843"/>
                  </a:cubicBezTo>
                  <a:cubicBezTo>
                    <a:pt x="335594" y="901843"/>
                    <a:pt x="334832" y="905081"/>
                    <a:pt x="335499" y="906033"/>
                  </a:cubicBezTo>
                  <a:cubicBezTo>
                    <a:pt x="335690" y="905462"/>
                    <a:pt x="336166" y="904986"/>
                    <a:pt x="336833" y="904700"/>
                  </a:cubicBezTo>
                  <a:cubicBezTo>
                    <a:pt x="337023" y="905272"/>
                    <a:pt x="337690" y="905367"/>
                    <a:pt x="337881" y="905843"/>
                  </a:cubicBezTo>
                  <a:cubicBezTo>
                    <a:pt x="337595" y="907462"/>
                    <a:pt x="336261" y="906414"/>
                    <a:pt x="335594" y="907177"/>
                  </a:cubicBezTo>
                  <a:cubicBezTo>
                    <a:pt x="336928" y="907939"/>
                    <a:pt x="334547" y="907557"/>
                    <a:pt x="334737" y="908034"/>
                  </a:cubicBezTo>
                  <a:cubicBezTo>
                    <a:pt x="335499" y="908319"/>
                    <a:pt x="336261" y="908510"/>
                    <a:pt x="336357" y="909558"/>
                  </a:cubicBezTo>
                  <a:cubicBezTo>
                    <a:pt x="335690" y="909653"/>
                    <a:pt x="334547" y="909558"/>
                    <a:pt x="334451" y="910034"/>
                  </a:cubicBezTo>
                  <a:cubicBezTo>
                    <a:pt x="338452" y="913653"/>
                    <a:pt x="332261" y="916511"/>
                    <a:pt x="335880" y="920893"/>
                  </a:cubicBezTo>
                  <a:cubicBezTo>
                    <a:pt x="334642" y="921178"/>
                    <a:pt x="334642" y="922226"/>
                    <a:pt x="334166" y="922988"/>
                  </a:cubicBezTo>
                  <a:cubicBezTo>
                    <a:pt x="335975" y="922797"/>
                    <a:pt x="336737" y="921845"/>
                    <a:pt x="338357" y="921559"/>
                  </a:cubicBezTo>
                  <a:cubicBezTo>
                    <a:pt x="338071" y="919845"/>
                    <a:pt x="337595" y="916130"/>
                    <a:pt x="339690" y="914987"/>
                  </a:cubicBezTo>
                  <a:cubicBezTo>
                    <a:pt x="339881" y="915844"/>
                    <a:pt x="340928" y="917464"/>
                    <a:pt x="339500" y="918225"/>
                  </a:cubicBezTo>
                  <a:cubicBezTo>
                    <a:pt x="340262" y="918225"/>
                    <a:pt x="341214" y="917940"/>
                    <a:pt x="341405" y="918511"/>
                  </a:cubicBezTo>
                  <a:cubicBezTo>
                    <a:pt x="340738" y="922988"/>
                    <a:pt x="343215" y="928893"/>
                    <a:pt x="341690" y="932608"/>
                  </a:cubicBezTo>
                  <a:cubicBezTo>
                    <a:pt x="341786" y="931751"/>
                    <a:pt x="343786" y="932322"/>
                    <a:pt x="343976" y="931656"/>
                  </a:cubicBezTo>
                  <a:cubicBezTo>
                    <a:pt x="341976" y="930322"/>
                    <a:pt x="342357" y="928227"/>
                    <a:pt x="344072" y="926798"/>
                  </a:cubicBezTo>
                  <a:cubicBezTo>
                    <a:pt x="342357" y="924322"/>
                    <a:pt x="342833" y="919845"/>
                    <a:pt x="342262" y="917178"/>
                  </a:cubicBezTo>
                  <a:cubicBezTo>
                    <a:pt x="344929" y="916892"/>
                    <a:pt x="345215" y="913177"/>
                    <a:pt x="347215" y="913653"/>
                  </a:cubicBezTo>
                  <a:cubicBezTo>
                    <a:pt x="347406" y="912510"/>
                    <a:pt x="346358" y="910510"/>
                    <a:pt x="347406" y="910034"/>
                  </a:cubicBezTo>
                  <a:cubicBezTo>
                    <a:pt x="347596" y="911177"/>
                    <a:pt x="349025" y="911082"/>
                    <a:pt x="349501" y="911939"/>
                  </a:cubicBezTo>
                  <a:cubicBezTo>
                    <a:pt x="349882" y="910891"/>
                    <a:pt x="350453" y="910129"/>
                    <a:pt x="350168" y="908700"/>
                  </a:cubicBezTo>
                  <a:cubicBezTo>
                    <a:pt x="351406" y="908700"/>
                    <a:pt x="351692" y="909367"/>
                    <a:pt x="352073" y="908224"/>
                  </a:cubicBezTo>
                  <a:cubicBezTo>
                    <a:pt x="351692" y="904890"/>
                    <a:pt x="350739" y="901081"/>
                    <a:pt x="353501" y="897652"/>
                  </a:cubicBezTo>
                  <a:cubicBezTo>
                    <a:pt x="356264" y="898032"/>
                    <a:pt x="354835" y="900985"/>
                    <a:pt x="355787" y="902319"/>
                  </a:cubicBezTo>
                  <a:cubicBezTo>
                    <a:pt x="356549" y="900699"/>
                    <a:pt x="355883" y="904224"/>
                    <a:pt x="356931" y="903843"/>
                  </a:cubicBezTo>
                  <a:cubicBezTo>
                    <a:pt x="356931" y="902700"/>
                    <a:pt x="359788" y="902700"/>
                    <a:pt x="360264" y="903652"/>
                  </a:cubicBezTo>
                  <a:cubicBezTo>
                    <a:pt x="359978" y="904510"/>
                    <a:pt x="359216" y="905176"/>
                    <a:pt x="357502" y="905081"/>
                  </a:cubicBezTo>
                  <a:cubicBezTo>
                    <a:pt x="357692" y="906129"/>
                    <a:pt x="357788" y="907177"/>
                    <a:pt x="359121" y="906986"/>
                  </a:cubicBezTo>
                  <a:cubicBezTo>
                    <a:pt x="358073" y="904700"/>
                    <a:pt x="361598" y="906414"/>
                    <a:pt x="361407" y="905652"/>
                  </a:cubicBezTo>
                  <a:cubicBezTo>
                    <a:pt x="360740" y="905462"/>
                    <a:pt x="360169" y="905081"/>
                    <a:pt x="359883" y="904510"/>
                  </a:cubicBezTo>
                  <a:cubicBezTo>
                    <a:pt x="362645" y="904224"/>
                    <a:pt x="359978" y="902319"/>
                    <a:pt x="359121" y="901747"/>
                  </a:cubicBezTo>
                  <a:cubicBezTo>
                    <a:pt x="360455" y="900414"/>
                    <a:pt x="357026" y="896127"/>
                    <a:pt x="359883" y="894032"/>
                  </a:cubicBezTo>
                  <a:cubicBezTo>
                    <a:pt x="360550" y="895175"/>
                    <a:pt x="361026" y="896127"/>
                    <a:pt x="360645" y="897175"/>
                  </a:cubicBezTo>
                  <a:cubicBezTo>
                    <a:pt x="362645" y="897461"/>
                    <a:pt x="363693" y="898604"/>
                    <a:pt x="364265" y="900223"/>
                  </a:cubicBezTo>
                  <a:cubicBezTo>
                    <a:pt x="363407" y="901081"/>
                    <a:pt x="363312" y="900128"/>
                    <a:pt x="362360" y="899937"/>
                  </a:cubicBezTo>
                  <a:cubicBezTo>
                    <a:pt x="362645" y="901081"/>
                    <a:pt x="365503" y="902509"/>
                    <a:pt x="363122" y="903557"/>
                  </a:cubicBezTo>
                  <a:cubicBezTo>
                    <a:pt x="363026" y="902890"/>
                    <a:pt x="361693" y="901271"/>
                    <a:pt x="361598" y="902033"/>
                  </a:cubicBezTo>
                  <a:cubicBezTo>
                    <a:pt x="363122" y="904128"/>
                    <a:pt x="366170" y="906129"/>
                    <a:pt x="366456" y="908224"/>
                  </a:cubicBezTo>
                  <a:cubicBezTo>
                    <a:pt x="367313" y="908224"/>
                    <a:pt x="367884" y="908034"/>
                    <a:pt x="368360" y="907748"/>
                  </a:cubicBezTo>
                  <a:cubicBezTo>
                    <a:pt x="369408" y="911368"/>
                    <a:pt x="372266" y="915177"/>
                    <a:pt x="369694" y="916987"/>
                  </a:cubicBezTo>
                  <a:cubicBezTo>
                    <a:pt x="370075" y="918321"/>
                    <a:pt x="369408" y="920797"/>
                    <a:pt x="370551" y="921369"/>
                  </a:cubicBezTo>
                  <a:cubicBezTo>
                    <a:pt x="370837" y="919940"/>
                    <a:pt x="373123" y="919749"/>
                    <a:pt x="372742" y="918797"/>
                  </a:cubicBezTo>
                  <a:cubicBezTo>
                    <a:pt x="373504" y="920131"/>
                    <a:pt x="374647" y="921083"/>
                    <a:pt x="375885" y="921845"/>
                  </a:cubicBezTo>
                  <a:cubicBezTo>
                    <a:pt x="374457" y="922321"/>
                    <a:pt x="375695" y="924702"/>
                    <a:pt x="374742" y="925560"/>
                  </a:cubicBezTo>
                  <a:cubicBezTo>
                    <a:pt x="373504" y="925941"/>
                    <a:pt x="374933" y="923655"/>
                    <a:pt x="373599" y="924036"/>
                  </a:cubicBezTo>
                  <a:cubicBezTo>
                    <a:pt x="370742" y="928417"/>
                    <a:pt x="373790" y="935656"/>
                    <a:pt x="371218" y="939943"/>
                  </a:cubicBezTo>
                  <a:cubicBezTo>
                    <a:pt x="369789" y="939085"/>
                    <a:pt x="372266" y="936323"/>
                    <a:pt x="369884" y="935942"/>
                  </a:cubicBezTo>
                  <a:cubicBezTo>
                    <a:pt x="368837" y="937561"/>
                    <a:pt x="369599" y="939561"/>
                    <a:pt x="368456" y="941657"/>
                  </a:cubicBezTo>
                  <a:cubicBezTo>
                    <a:pt x="366741" y="942038"/>
                    <a:pt x="366265" y="941181"/>
                    <a:pt x="366360" y="939752"/>
                  </a:cubicBezTo>
                  <a:cubicBezTo>
                    <a:pt x="369218" y="939561"/>
                    <a:pt x="367313" y="934227"/>
                    <a:pt x="370837" y="935847"/>
                  </a:cubicBezTo>
                  <a:cubicBezTo>
                    <a:pt x="369599" y="934037"/>
                    <a:pt x="369123" y="931656"/>
                    <a:pt x="370837" y="930227"/>
                  </a:cubicBezTo>
                  <a:cubicBezTo>
                    <a:pt x="370551" y="929465"/>
                    <a:pt x="368932" y="930036"/>
                    <a:pt x="369218" y="928703"/>
                  </a:cubicBezTo>
                  <a:cubicBezTo>
                    <a:pt x="370170" y="928512"/>
                    <a:pt x="370170" y="929179"/>
                    <a:pt x="370742" y="929465"/>
                  </a:cubicBezTo>
                  <a:cubicBezTo>
                    <a:pt x="368456" y="927369"/>
                    <a:pt x="369694" y="919845"/>
                    <a:pt x="367217" y="917178"/>
                  </a:cubicBezTo>
                  <a:cubicBezTo>
                    <a:pt x="368075" y="917082"/>
                    <a:pt x="368741" y="916797"/>
                    <a:pt x="369027" y="916225"/>
                  </a:cubicBezTo>
                  <a:cubicBezTo>
                    <a:pt x="367884" y="916035"/>
                    <a:pt x="367598" y="914987"/>
                    <a:pt x="366551" y="914797"/>
                  </a:cubicBezTo>
                  <a:cubicBezTo>
                    <a:pt x="367217" y="916225"/>
                    <a:pt x="365693" y="916130"/>
                    <a:pt x="365312" y="916892"/>
                  </a:cubicBezTo>
                  <a:cubicBezTo>
                    <a:pt x="365979" y="916987"/>
                    <a:pt x="367122" y="918797"/>
                    <a:pt x="365979" y="919273"/>
                  </a:cubicBezTo>
                  <a:cubicBezTo>
                    <a:pt x="364932" y="919464"/>
                    <a:pt x="365312" y="918130"/>
                    <a:pt x="364455" y="918130"/>
                  </a:cubicBezTo>
                  <a:cubicBezTo>
                    <a:pt x="364360" y="918416"/>
                    <a:pt x="364550" y="918892"/>
                    <a:pt x="364074" y="918987"/>
                  </a:cubicBezTo>
                  <a:cubicBezTo>
                    <a:pt x="363979" y="918702"/>
                    <a:pt x="363979" y="918225"/>
                    <a:pt x="363503" y="918225"/>
                  </a:cubicBezTo>
                  <a:cubicBezTo>
                    <a:pt x="363503" y="920035"/>
                    <a:pt x="366741" y="922131"/>
                    <a:pt x="364455" y="923464"/>
                  </a:cubicBezTo>
                  <a:cubicBezTo>
                    <a:pt x="364836" y="921940"/>
                    <a:pt x="362741" y="922797"/>
                    <a:pt x="362360" y="921940"/>
                  </a:cubicBezTo>
                  <a:cubicBezTo>
                    <a:pt x="363312" y="920035"/>
                    <a:pt x="361407" y="917082"/>
                    <a:pt x="360931" y="916416"/>
                  </a:cubicBezTo>
                  <a:cubicBezTo>
                    <a:pt x="361598" y="918987"/>
                    <a:pt x="358454" y="918606"/>
                    <a:pt x="357883" y="920226"/>
                  </a:cubicBezTo>
                  <a:cubicBezTo>
                    <a:pt x="357026" y="918797"/>
                    <a:pt x="359121" y="919368"/>
                    <a:pt x="358645" y="918130"/>
                  </a:cubicBezTo>
                  <a:cubicBezTo>
                    <a:pt x="355883" y="917940"/>
                    <a:pt x="355025" y="919273"/>
                    <a:pt x="354073" y="920416"/>
                  </a:cubicBezTo>
                  <a:cubicBezTo>
                    <a:pt x="354264" y="919273"/>
                    <a:pt x="353025" y="919749"/>
                    <a:pt x="352549" y="919273"/>
                  </a:cubicBezTo>
                  <a:cubicBezTo>
                    <a:pt x="351882" y="920416"/>
                    <a:pt x="352740" y="922607"/>
                    <a:pt x="350358" y="921464"/>
                  </a:cubicBezTo>
                  <a:cubicBezTo>
                    <a:pt x="350358" y="922702"/>
                    <a:pt x="351120" y="924512"/>
                    <a:pt x="349691" y="924702"/>
                  </a:cubicBezTo>
                  <a:cubicBezTo>
                    <a:pt x="348644" y="923940"/>
                    <a:pt x="349596" y="921369"/>
                    <a:pt x="347501" y="921559"/>
                  </a:cubicBezTo>
                  <a:cubicBezTo>
                    <a:pt x="353692" y="928322"/>
                    <a:pt x="341119" y="931751"/>
                    <a:pt x="345596" y="938228"/>
                  </a:cubicBezTo>
                  <a:cubicBezTo>
                    <a:pt x="343310" y="937847"/>
                    <a:pt x="343595" y="939276"/>
                    <a:pt x="342929" y="940038"/>
                  </a:cubicBezTo>
                  <a:cubicBezTo>
                    <a:pt x="341119" y="939466"/>
                    <a:pt x="339785" y="938514"/>
                    <a:pt x="338357" y="937466"/>
                  </a:cubicBezTo>
                  <a:cubicBezTo>
                    <a:pt x="339214" y="936609"/>
                    <a:pt x="338357" y="936418"/>
                    <a:pt x="338166" y="935466"/>
                  </a:cubicBezTo>
                  <a:cubicBezTo>
                    <a:pt x="338928" y="934323"/>
                    <a:pt x="340071" y="935466"/>
                    <a:pt x="339976" y="934132"/>
                  </a:cubicBezTo>
                  <a:cubicBezTo>
                    <a:pt x="339119" y="934132"/>
                    <a:pt x="338547" y="934323"/>
                    <a:pt x="338071" y="934608"/>
                  </a:cubicBezTo>
                  <a:cubicBezTo>
                    <a:pt x="337595" y="932799"/>
                    <a:pt x="338261" y="932132"/>
                    <a:pt x="338547" y="929274"/>
                  </a:cubicBezTo>
                  <a:cubicBezTo>
                    <a:pt x="336833" y="928703"/>
                    <a:pt x="336833" y="927560"/>
                    <a:pt x="335118" y="928322"/>
                  </a:cubicBezTo>
                  <a:cubicBezTo>
                    <a:pt x="335975" y="930989"/>
                    <a:pt x="334261" y="932227"/>
                    <a:pt x="336642" y="934704"/>
                  </a:cubicBezTo>
                  <a:cubicBezTo>
                    <a:pt x="335594" y="933751"/>
                    <a:pt x="331784" y="936228"/>
                    <a:pt x="334451" y="936894"/>
                  </a:cubicBezTo>
                  <a:cubicBezTo>
                    <a:pt x="334451" y="936323"/>
                    <a:pt x="334166" y="935370"/>
                    <a:pt x="334832" y="935275"/>
                  </a:cubicBezTo>
                  <a:cubicBezTo>
                    <a:pt x="335594" y="935275"/>
                    <a:pt x="336547" y="934989"/>
                    <a:pt x="336737" y="935561"/>
                  </a:cubicBezTo>
                  <a:cubicBezTo>
                    <a:pt x="336357" y="937180"/>
                    <a:pt x="338452" y="938228"/>
                    <a:pt x="336071" y="938418"/>
                  </a:cubicBezTo>
                  <a:cubicBezTo>
                    <a:pt x="336642" y="937847"/>
                    <a:pt x="336547" y="936894"/>
                    <a:pt x="335404" y="936799"/>
                  </a:cubicBezTo>
                  <a:cubicBezTo>
                    <a:pt x="335499" y="938228"/>
                    <a:pt x="334547" y="936799"/>
                    <a:pt x="334070" y="938133"/>
                  </a:cubicBezTo>
                  <a:cubicBezTo>
                    <a:pt x="335404" y="939085"/>
                    <a:pt x="335785" y="942228"/>
                    <a:pt x="334547" y="943372"/>
                  </a:cubicBezTo>
                  <a:cubicBezTo>
                    <a:pt x="334070" y="943372"/>
                    <a:pt x="333594" y="943467"/>
                    <a:pt x="333118" y="943467"/>
                  </a:cubicBezTo>
                  <a:cubicBezTo>
                    <a:pt x="333975" y="941657"/>
                    <a:pt x="329784" y="940800"/>
                    <a:pt x="331975" y="941562"/>
                  </a:cubicBezTo>
                  <a:cubicBezTo>
                    <a:pt x="330927" y="944610"/>
                    <a:pt x="335214" y="945753"/>
                    <a:pt x="336642" y="946134"/>
                  </a:cubicBezTo>
                  <a:cubicBezTo>
                    <a:pt x="336928" y="947277"/>
                    <a:pt x="334928" y="946610"/>
                    <a:pt x="334832" y="947467"/>
                  </a:cubicBezTo>
                  <a:cubicBezTo>
                    <a:pt x="337023" y="947467"/>
                    <a:pt x="337214" y="949468"/>
                    <a:pt x="338452" y="950515"/>
                  </a:cubicBezTo>
                  <a:cubicBezTo>
                    <a:pt x="338166" y="949848"/>
                    <a:pt x="340071" y="949086"/>
                    <a:pt x="340357" y="950039"/>
                  </a:cubicBezTo>
                  <a:cubicBezTo>
                    <a:pt x="339595" y="952611"/>
                    <a:pt x="341024" y="957373"/>
                    <a:pt x="339309" y="959373"/>
                  </a:cubicBezTo>
                  <a:cubicBezTo>
                    <a:pt x="338452" y="959088"/>
                    <a:pt x="337690" y="958135"/>
                    <a:pt x="337404" y="959469"/>
                  </a:cubicBezTo>
                  <a:cubicBezTo>
                    <a:pt x="340643" y="959469"/>
                    <a:pt x="336737" y="962993"/>
                    <a:pt x="338261" y="963850"/>
                  </a:cubicBezTo>
                  <a:cubicBezTo>
                    <a:pt x="339881" y="964041"/>
                    <a:pt x="338738" y="962136"/>
                    <a:pt x="340548" y="962517"/>
                  </a:cubicBezTo>
                  <a:cubicBezTo>
                    <a:pt x="340262" y="964517"/>
                    <a:pt x="342833" y="963755"/>
                    <a:pt x="343215" y="965184"/>
                  </a:cubicBezTo>
                  <a:cubicBezTo>
                    <a:pt x="341595" y="966898"/>
                    <a:pt x="342452" y="972137"/>
                    <a:pt x="343500" y="973661"/>
                  </a:cubicBezTo>
                  <a:cubicBezTo>
                    <a:pt x="345119" y="972899"/>
                    <a:pt x="342738" y="971470"/>
                    <a:pt x="344643" y="970708"/>
                  </a:cubicBezTo>
                  <a:cubicBezTo>
                    <a:pt x="345596" y="971375"/>
                    <a:pt x="347596" y="970994"/>
                    <a:pt x="348548" y="971661"/>
                  </a:cubicBezTo>
                  <a:cubicBezTo>
                    <a:pt x="347977" y="972423"/>
                    <a:pt x="349025" y="974423"/>
                    <a:pt x="349787" y="975185"/>
                  </a:cubicBezTo>
                  <a:cubicBezTo>
                    <a:pt x="350073" y="973661"/>
                    <a:pt x="350834" y="973089"/>
                    <a:pt x="351692" y="974709"/>
                  </a:cubicBezTo>
                  <a:cubicBezTo>
                    <a:pt x="352358" y="971280"/>
                    <a:pt x="350453" y="969470"/>
                    <a:pt x="350930" y="965850"/>
                  </a:cubicBezTo>
                  <a:cubicBezTo>
                    <a:pt x="350073" y="965850"/>
                    <a:pt x="349310" y="965660"/>
                    <a:pt x="348929" y="965184"/>
                  </a:cubicBezTo>
                  <a:cubicBezTo>
                    <a:pt x="349691" y="964898"/>
                    <a:pt x="348739" y="963279"/>
                    <a:pt x="349691" y="963088"/>
                  </a:cubicBezTo>
                  <a:cubicBezTo>
                    <a:pt x="351406" y="962993"/>
                    <a:pt x="350453" y="965469"/>
                    <a:pt x="352263" y="965374"/>
                  </a:cubicBezTo>
                  <a:cubicBezTo>
                    <a:pt x="352549" y="964231"/>
                    <a:pt x="350358" y="960612"/>
                    <a:pt x="352835" y="960897"/>
                  </a:cubicBezTo>
                  <a:cubicBezTo>
                    <a:pt x="352740" y="960231"/>
                    <a:pt x="352740" y="959564"/>
                    <a:pt x="352644" y="958897"/>
                  </a:cubicBezTo>
                  <a:cubicBezTo>
                    <a:pt x="349310" y="959278"/>
                    <a:pt x="350644" y="953849"/>
                    <a:pt x="353311" y="955182"/>
                  </a:cubicBezTo>
                  <a:cubicBezTo>
                    <a:pt x="353597" y="953277"/>
                    <a:pt x="352549" y="950325"/>
                    <a:pt x="355216" y="950229"/>
                  </a:cubicBezTo>
                  <a:cubicBezTo>
                    <a:pt x="354359" y="952706"/>
                    <a:pt x="354740" y="954706"/>
                    <a:pt x="356264" y="956611"/>
                  </a:cubicBezTo>
                  <a:cubicBezTo>
                    <a:pt x="356359" y="955849"/>
                    <a:pt x="357597" y="955754"/>
                    <a:pt x="357026" y="954516"/>
                  </a:cubicBezTo>
                  <a:cubicBezTo>
                    <a:pt x="355787" y="954897"/>
                    <a:pt x="356073" y="953754"/>
                    <a:pt x="355502" y="953373"/>
                  </a:cubicBezTo>
                  <a:cubicBezTo>
                    <a:pt x="356645" y="953182"/>
                    <a:pt x="355787" y="951563"/>
                    <a:pt x="356740" y="951277"/>
                  </a:cubicBezTo>
                  <a:cubicBezTo>
                    <a:pt x="358264" y="951563"/>
                    <a:pt x="358169" y="950515"/>
                    <a:pt x="359026" y="950325"/>
                  </a:cubicBezTo>
                  <a:cubicBezTo>
                    <a:pt x="360550" y="952135"/>
                    <a:pt x="358835" y="954325"/>
                    <a:pt x="358550" y="956040"/>
                  </a:cubicBezTo>
                  <a:cubicBezTo>
                    <a:pt x="360455" y="956135"/>
                    <a:pt x="358740" y="953658"/>
                    <a:pt x="360264" y="953468"/>
                  </a:cubicBezTo>
                  <a:cubicBezTo>
                    <a:pt x="361026" y="953468"/>
                    <a:pt x="360645" y="954611"/>
                    <a:pt x="361312" y="954611"/>
                  </a:cubicBezTo>
                  <a:cubicBezTo>
                    <a:pt x="362360" y="954135"/>
                    <a:pt x="360836" y="951753"/>
                    <a:pt x="361979" y="951372"/>
                  </a:cubicBezTo>
                  <a:cubicBezTo>
                    <a:pt x="362645" y="952325"/>
                    <a:pt x="362550" y="954039"/>
                    <a:pt x="364169" y="954039"/>
                  </a:cubicBezTo>
                  <a:cubicBezTo>
                    <a:pt x="363693" y="955468"/>
                    <a:pt x="362931" y="956611"/>
                    <a:pt x="362074" y="957849"/>
                  </a:cubicBezTo>
                  <a:cubicBezTo>
                    <a:pt x="363693" y="956897"/>
                    <a:pt x="364265" y="959754"/>
                    <a:pt x="367027" y="959945"/>
                  </a:cubicBezTo>
                  <a:cubicBezTo>
                    <a:pt x="365122" y="958135"/>
                    <a:pt x="362645" y="955468"/>
                    <a:pt x="365979" y="953563"/>
                  </a:cubicBezTo>
                  <a:cubicBezTo>
                    <a:pt x="365217" y="951563"/>
                    <a:pt x="364836" y="948420"/>
                    <a:pt x="366360" y="947086"/>
                  </a:cubicBezTo>
                  <a:cubicBezTo>
                    <a:pt x="366932" y="948134"/>
                    <a:pt x="367694" y="948991"/>
                    <a:pt x="368932" y="949372"/>
                  </a:cubicBezTo>
                  <a:cubicBezTo>
                    <a:pt x="370932" y="948420"/>
                    <a:pt x="367313" y="946324"/>
                    <a:pt x="368551" y="944991"/>
                  </a:cubicBezTo>
                  <a:cubicBezTo>
                    <a:pt x="368646" y="945467"/>
                    <a:pt x="368741" y="945943"/>
                    <a:pt x="369599" y="945753"/>
                  </a:cubicBezTo>
                  <a:cubicBezTo>
                    <a:pt x="369599" y="944610"/>
                    <a:pt x="368551" y="944419"/>
                    <a:pt x="367979" y="943848"/>
                  </a:cubicBezTo>
                  <a:cubicBezTo>
                    <a:pt x="368170" y="943086"/>
                    <a:pt x="370170" y="941657"/>
                    <a:pt x="371218" y="942800"/>
                  </a:cubicBezTo>
                  <a:cubicBezTo>
                    <a:pt x="369789" y="947848"/>
                    <a:pt x="371694" y="952230"/>
                    <a:pt x="369123" y="957468"/>
                  </a:cubicBezTo>
                  <a:cubicBezTo>
                    <a:pt x="367979" y="954325"/>
                    <a:pt x="371408" y="950801"/>
                    <a:pt x="367884" y="949468"/>
                  </a:cubicBezTo>
                  <a:cubicBezTo>
                    <a:pt x="369313" y="951277"/>
                    <a:pt x="366646" y="952135"/>
                    <a:pt x="368646" y="953087"/>
                  </a:cubicBezTo>
                  <a:cubicBezTo>
                    <a:pt x="367979" y="954802"/>
                    <a:pt x="365884" y="955182"/>
                    <a:pt x="367027" y="956802"/>
                  </a:cubicBezTo>
                  <a:cubicBezTo>
                    <a:pt x="366456" y="955468"/>
                    <a:pt x="368265" y="956325"/>
                    <a:pt x="368456" y="956706"/>
                  </a:cubicBezTo>
                  <a:cubicBezTo>
                    <a:pt x="367979" y="958040"/>
                    <a:pt x="367979" y="957849"/>
                    <a:pt x="367789" y="959564"/>
                  </a:cubicBezTo>
                  <a:cubicBezTo>
                    <a:pt x="370361" y="959659"/>
                    <a:pt x="369313" y="963374"/>
                    <a:pt x="371980" y="963374"/>
                  </a:cubicBezTo>
                  <a:cubicBezTo>
                    <a:pt x="368932" y="959564"/>
                    <a:pt x="371980" y="955278"/>
                    <a:pt x="373790" y="951944"/>
                  </a:cubicBezTo>
                  <a:cubicBezTo>
                    <a:pt x="372932" y="950896"/>
                    <a:pt x="371885" y="952801"/>
                    <a:pt x="371408" y="951658"/>
                  </a:cubicBezTo>
                  <a:cubicBezTo>
                    <a:pt x="371599" y="951087"/>
                    <a:pt x="372075" y="950610"/>
                    <a:pt x="372742" y="950325"/>
                  </a:cubicBezTo>
                  <a:cubicBezTo>
                    <a:pt x="375218" y="951372"/>
                    <a:pt x="374552" y="949944"/>
                    <a:pt x="376933" y="948896"/>
                  </a:cubicBezTo>
                  <a:cubicBezTo>
                    <a:pt x="377885" y="951087"/>
                    <a:pt x="374837" y="950325"/>
                    <a:pt x="374837" y="951849"/>
                  </a:cubicBezTo>
                  <a:cubicBezTo>
                    <a:pt x="375218" y="952801"/>
                    <a:pt x="377314" y="954325"/>
                    <a:pt x="376552" y="954992"/>
                  </a:cubicBezTo>
                  <a:cubicBezTo>
                    <a:pt x="375885" y="954992"/>
                    <a:pt x="376076" y="954325"/>
                    <a:pt x="375504" y="954230"/>
                  </a:cubicBezTo>
                  <a:cubicBezTo>
                    <a:pt x="375314" y="954802"/>
                    <a:pt x="374933" y="955278"/>
                    <a:pt x="374742" y="955944"/>
                  </a:cubicBezTo>
                  <a:cubicBezTo>
                    <a:pt x="375790" y="955754"/>
                    <a:pt x="376552" y="955944"/>
                    <a:pt x="376742" y="956611"/>
                  </a:cubicBezTo>
                  <a:cubicBezTo>
                    <a:pt x="374361" y="956992"/>
                    <a:pt x="372837" y="958040"/>
                    <a:pt x="372742" y="960135"/>
                  </a:cubicBezTo>
                  <a:cubicBezTo>
                    <a:pt x="373599" y="960231"/>
                    <a:pt x="373885" y="959469"/>
                    <a:pt x="374171" y="960040"/>
                  </a:cubicBezTo>
                  <a:cubicBezTo>
                    <a:pt x="373218" y="961469"/>
                    <a:pt x="373409" y="963755"/>
                    <a:pt x="372170" y="964993"/>
                  </a:cubicBezTo>
                  <a:cubicBezTo>
                    <a:pt x="373790" y="965660"/>
                    <a:pt x="372266" y="966803"/>
                    <a:pt x="373409" y="968136"/>
                  </a:cubicBezTo>
                  <a:cubicBezTo>
                    <a:pt x="371218" y="968136"/>
                    <a:pt x="373885" y="971756"/>
                    <a:pt x="371790" y="971851"/>
                  </a:cubicBezTo>
                  <a:cubicBezTo>
                    <a:pt x="372170" y="971947"/>
                    <a:pt x="372361" y="972137"/>
                    <a:pt x="372361" y="972613"/>
                  </a:cubicBezTo>
                  <a:cubicBezTo>
                    <a:pt x="377028" y="972899"/>
                    <a:pt x="373504" y="967184"/>
                    <a:pt x="376076" y="965946"/>
                  </a:cubicBezTo>
                  <a:cubicBezTo>
                    <a:pt x="375981" y="968232"/>
                    <a:pt x="377219" y="967374"/>
                    <a:pt x="377504" y="966231"/>
                  </a:cubicBezTo>
                  <a:cubicBezTo>
                    <a:pt x="380172" y="969279"/>
                    <a:pt x="374171" y="972994"/>
                    <a:pt x="377123" y="973089"/>
                  </a:cubicBezTo>
                  <a:cubicBezTo>
                    <a:pt x="377028" y="974137"/>
                    <a:pt x="374742" y="976899"/>
                    <a:pt x="375981" y="976423"/>
                  </a:cubicBezTo>
                  <a:cubicBezTo>
                    <a:pt x="376647" y="974518"/>
                    <a:pt x="376361" y="976042"/>
                    <a:pt x="378362" y="975852"/>
                  </a:cubicBezTo>
                  <a:cubicBezTo>
                    <a:pt x="379314" y="975375"/>
                    <a:pt x="377123" y="973375"/>
                    <a:pt x="378552" y="972613"/>
                  </a:cubicBezTo>
                  <a:cubicBezTo>
                    <a:pt x="379219" y="972613"/>
                    <a:pt x="379124" y="975471"/>
                    <a:pt x="379695" y="974137"/>
                  </a:cubicBezTo>
                  <a:cubicBezTo>
                    <a:pt x="379219" y="972423"/>
                    <a:pt x="379600" y="972518"/>
                    <a:pt x="378457" y="971375"/>
                  </a:cubicBezTo>
                  <a:cubicBezTo>
                    <a:pt x="378933" y="970708"/>
                    <a:pt x="380172" y="970613"/>
                    <a:pt x="380743" y="970041"/>
                  </a:cubicBezTo>
                  <a:cubicBezTo>
                    <a:pt x="380362" y="969375"/>
                    <a:pt x="378457" y="970232"/>
                    <a:pt x="378743" y="968994"/>
                  </a:cubicBezTo>
                  <a:cubicBezTo>
                    <a:pt x="383791" y="968136"/>
                    <a:pt x="380552" y="962993"/>
                    <a:pt x="382839" y="960612"/>
                  </a:cubicBezTo>
                  <a:cubicBezTo>
                    <a:pt x="384743" y="966136"/>
                    <a:pt x="383600" y="971565"/>
                    <a:pt x="384172" y="975471"/>
                  </a:cubicBezTo>
                  <a:cubicBezTo>
                    <a:pt x="384172" y="975090"/>
                    <a:pt x="384934" y="974899"/>
                    <a:pt x="385124" y="975375"/>
                  </a:cubicBezTo>
                  <a:cubicBezTo>
                    <a:pt x="385124" y="975756"/>
                    <a:pt x="385220" y="976137"/>
                    <a:pt x="385220" y="976614"/>
                  </a:cubicBezTo>
                  <a:cubicBezTo>
                    <a:pt x="384077" y="976518"/>
                    <a:pt x="383410" y="976804"/>
                    <a:pt x="382839" y="977185"/>
                  </a:cubicBezTo>
                  <a:cubicBezTo>
                    <a:pt x="384077" y="978709"/>
                    <a:pt x="381886" y="978995"/>
                    <a:pt x="381695" y="980519"/>
                  </a:cubicBezTo>
                  <a:cubicBezTo>
                    <a:pt x="383029" y="983472"/>
                    <a:pt x="382553" y="991282"/>
                    <a:pt x="381410" y="993854"/>
                  </a:cubicBezTo>
                  <a:cubicBezTo>
                    <a:pt x="381315" y="995854"/>
                    <a:pt x="382648" y="1002712"/>
                    <a:pt x="379505" y="1004903"/>
                  </a:cubicBezTo>
                  <a:cubicBezTo>
                    <a:pt x="380267" y="1004903"/>
                    <a:pt x="381219" y="1004617"/>
                    <a:pt x="381410" y="1005189"/>
                  </a:cubicBezTo>
                  <a:cubicBezTo>
                    <a:pt x="380838" y="1007284"/>
                    <a:pt x="379695" y="1013380"/>
                    <a:pt x="379790" y="1013380"/>
                  </a:cubicBezTo>
                  <a:cubicBezTo>
                    <a:pt x="380457" y="1013571"/>
                    <a:pt x="381600" y="1012999"/>
                    <a:pt x="381695" y="1013666"/>
                  </a:cubicBezTo>
                  <a:cubicBezTo>
                    <a:pt x="381315" y="1014523"/>
                    <a:pt x="379981" y="1014714"/>
                    <a:pt x="379409" y="1015381"/>
                  </a:cubicBezTo>
                  <a:cubicBezTo>
                    <a:pt x="382553" y="1017285"/>
                    <a:pt x="377885" y="1020048"/>
                    <a:pt x="380076" y="1022619"/>
                  </a:cubicBezTo>
                  <a:cubicBezTo>
                    <a:pt x="382362" y="1022048"/>
                    <a:pt x="380648" y="1020810"/>
                    <a:pt x="379981" y="1021000"/>
                  </a:cubicBezTo>
                  <a:cubicBezTo>
                    <a:pt x="380172" y="1020238"/>
                    <a:pt x="380076" y="1019286"/>
                    <a:pt x="380743" y="1018905"/>
                  </a:cubicBezTo>
                  <a:cubicBezTo>
                    <a:pt x="380838" y="1020619"/>
                    <a:pt x="381505" y="1018810"/>
                    <a:pt x="382172" y="1018810"/>
                  </a:cubicBezTo>
                  <a:cubicBezTo>
                    <a:pt x="382743" y="1019381"/>
                    <a:pt x="382839" y="1019762"/>
                    <a:pt x="382267" y="1020429"/>
                  </a:cubicBezTo>
                  <a:cubicBezTo>
                    <a:pt x="385982" y="1020238"/>
                    <a:pt x="382362" y="1016143"/>
                    <a:pt x="382172" y="1014333"/>
                  </a:cubicBezTo>
                  <a:cubicBezTo>
                    <a:pt x="382076" y="1012332"/>
                    <a:pt x="385696" y="1013094"/>
                    <a:pt x="385220" y="1010904"/>
                  </a:cubicBezTo>
                  <a:cubicBezTo>
                    <a:pt x="384267" y="1010808"/>
                    <a:pt x="384362" y="1011475"/>
                    <a:pt x="383886" y="1011761"/>
                  </a:cubicBezTo>
                  <a:cubicBezTo>
                    <a:pt x="383124" y="1009951"/>
                    <a:pt x="381981" y="1007760"/>
                    <a:pt x="383886" y="1006522"/>
                  </a:cubicBezTo>
                  <a:cubicBezTo>
                    <a:pt x="384267" y="1007951"/>
                    <a:pt x="385886" y="1006713"/>
                    <a:pt x="385696" y="1005570"/>
                  </a:cubicBezTo>
                  <a:cubicBezTo>
                    <a:pt x="384553" y="1004903"/>
                    <a:pt x="385124" y="1004141"/>
                    <a:pt x="383982" y="1002807"/>
                  </a:cubicBezTo>
                  <a:cubicBezTo>
                    <a:pt x="386267" y="1003760"/>
                    <a:pt x="384172" y="1000331"/>
                    <a:pt x="386744" y="1001855"/>
                  </a:cubicBezTo>
                  <a:cubicBezTo>
                    <a:pt x="386553" y="999760"/>
                    <a:pt x="385315" y="1001188"/>
                    <a:pt x="384648" y="999950"/>
                  </a:cubicBezTo>
                  <a:cubicBezTo>
                    <a:pt x="386553" y="998807"/>
                    <a:pt x="384267" y="999950"/>
                    <a:pt x="383982" y="998331"/>
                  </a:cubicBezTo>
                  <a:cubicBezTo>
                    <a:pt x="384934" y="998045"/>
                    <a:pt x="384839" y="997093"/>
                    <a:pt x="385886" y="997854"/>
                  </a:cubicBezTo>
                  <a:cubicBezTo>
                    <a:pt x="386077" y="995568"/>
                    <a:pt x="384553" y="994330"/>
                    <a:pt x="385410" y="992616"/>
                  </a:cubicBezTo>
                  <a:cubicBezTo>
                    <a:pt x="384743" y="992235"/>
                    <a:pt x="383886" y="992044"/>
                    <a:pt x="383410" y="991568"/>
                  </a:cubicBezTo>
                  <a:cubicBezTo>
                    <a:pt x="383886" y="989949"/>
                    <a:pt x="384362" y="988234"/>
                    <a:pt x="383886" y="985853"/>
                  </a:cubicBezTo>
                  <a:cubicBezTo>
                    <a:pt x="387506" y="985853"/>
                    <a:pt x="386839" y="979852"/>
                    <a:pt x="389411" y="977852"/>
                  </a:cubicBezTo>
                  <a:cubicBezTo>
                    <a:pt x="388839" y="977852"/>
                    <a:pt x="388077" y="978043"/>
                    <a:pt x="387982" y="977566"/>
                  </a:cubicBezTo>
                  <a:cubicBezTo>
                    <a:pt x="388077" y="976518"/>
                    <a:pt x="390744" y="976518"/>
                    <a:pt x="389220" y="975471"/>
                  </a:cubicBezTo>
                  <a:cubicBezTo>
                    <a:pt x="387601" y="975280"/>
                    <a:pt x="388744" y="977185"/>
                    <a:pt x="386934" y="976804"/>
                  </a:cubicBezTo>
                  <a:cubicBezTo>
                    <a:pt x="386267" y="974709"/>
                    <a:pt x="384743" y="971089"/>
                    <a:pt x="385791" y="968803"/>
                  </a:cubicBezTo>
                  <a:cubicBezTo>
                    <a:pt x="385315" y="970137"/>
                    <a:pt x="387696" y="970994"/>
                    <a:pt x="387791" y="970327"/>
                  </a:cubicBezTo>
                  <a:cubicBezTo>
                    <a:pt x="386934" y="969375"/>
                    <a:pt x="385791" y="968803"/>
                    <a:pt x="385601" y="967184"/>
                  </a:cubicBezTo>
                  <a:cubicBezTo>
                    <a:pt x="386267" y="967565"/>
                    <a:pt x="387410" y="967470"/>
                    <a:pt x="388077" y="967851"/>
                  </a:cubicBezTo>
                  <a:cubicBezTo>
                    <a:pt x="388553" y="965660"/>
                    <a:pt x="387125" y="963374"/>
                    <a:pt x="387506" y="961850"/>
                  </a:cubicBezTo>
                  <a:cubicBezTo>
                    <a:pt x="388077" y="961945"/>
                    <a:pt x="388268" y="962231"/>
                    <a:pt x="388553" y="962612"/>
                  </a:cubicBezTo>
                  <a:cubicBezTo>
                    <a:pt x="389220" y="965469"/>
                    <a:pt x="387315" y="970041"/>
                    <a:pt x="389792" y="971470"/>
                  </a:cubicBezTo>
                  <a:cubicBezTo>
                    <a:pt x="388839" y="968613"/>
                    <a:pt x="391030" y="964898"/>
                    <a:pt x="389411" y="961374"/>
                  </a:cubicBezTo>
                  <a:cubicBezTo>
                    <a:pt x="392078" y="961374"/>
                    <a:pt x="388173" y="956040"/>
                    <a:pt x="391220" y="954802"/>
                  </a:cubicBezTo>
                  <a:cubicBezTo>
                    <a:pt x="388744" y="950706"/>
                    <a:pt x="390077" y="943276"/>
                    <a:pt x="391887" y="940228"/>
                  </a:cubicBezTo>
                  <a:cubicBezTo>
                    <a:pt x="391982" y="940514"/>
                    <a:pt x="392364" y="940704"/>
                    <a:pt x="392840" y="940609"/>
                  </a:cubicBezTo>
                  <a:cubicBezTo>
                    <a:pt x="392744" y="939561"/>
                    <a:pt x="392364" y="938704"/>
                    <a:pt x="391697" y="938228"/>
                  </a:cubicBezTo>
                  <a:cubicBezTo>
                    <a:pt x="391697" y="938704"/>
                    <a:pt x="391601" y="939181"/>
                    <a:pt x="390840" y="939085"/>
                  </a:cubicBezTo>
                  <a:cubicBezTo>
                    <a:pt x="390649" y="936323"/>
                    <a:pt x="391220" y="935466"/>
                    <a:pt x="390840" y="933847"/>
                  </a:cubicBezTo>
                  <a:cubicBezTo>
                    <a:pt x="391601" y="934037"/>
                    <a:pt x="392078" y="934323"/>
                    <a:pt x="392840" y="934513"/>
                  </a:cubicBezTo>
                  <a:cubicBezTo>
                    <a:pt x="391982" y="932132"/>
                    <a:pt x="394173" y="932037"/>
                    <a:pt x="393316" y="929656"/>
                  </a:cubicBezTo>
                  <a:cubicBezTo>
                    <a:pt x="391982" y="929941"/>
                    <a:pt x="392078" y="931084"/>
                    <a:pt x="390935" y="929846"/>
                  </a:cubicBezTo>
                  <a:cubicBezTo>
                    <a:pt x="392268" y="929846"/>
                    <a:pt x="391982" y="928608"/>
                    <a:pt x="392649" y="928131"/>
                  </a:cubicBezTo>
                  <a:cubicBezTo>
                    <a:pt x="391887" y="927369"/>
                    <a:pt x="390744" y="928989"/>
                    <a:pt x="390173" y="927465"/>
                  </a:cubicBezTo>
                  <a:cubicBezTo>
                    <a:pt x="390268" y="924893"/>
                    <a:pt x="389792" y="924893"/>
                    <a:pt x="389220" y="922226"/>
                  </a:cubicBezTo>
                  <a:cubicBezTo>
                    <a:pt x="391125" y="922321"/>
                    <a:pt x="390744" y="919749"/>
                    <a:pt x="392459" y="920797"/>
                  </a:cubicBezTo>
                  <a:cubicBezTo>
                    <a:pt x="392554" y="918321"/>
                    <a:pt x="393602" y="917654"/>
                    <a:pt x="391601" y="916416"/>
                  </a:cubicBezTo>
                  <a:cubicBezTo>
                    <a:pt x="393125" y="916987"/>
                    <a:pt x="393411" y="915463"/>
                    <a:pt x="394935" y="916606"/>
                  </a:cubicBezTo>
                  <a:cubicBezTo>
                    <a:pt x="394935" y="915844"/>
                    <a:pt x="394364" y="915749"/>
                    <a:pt x="394364" y="914987"/>
                  </a:cubicBezTo>
                  <a:cubicBezTo>
                    <a:pt x="393316" y="915273"/>
                    <a:pt x="391887" y="916035"/>
                    <a:pt x="391506" y="914797"/>
                  </a:cubicBezTo>
                  <a:cubicBezTo>
                    <a:pt x="392173" y="910320"/>
                    <a:pt x="393602" y="904795"/>
                    <a:pt x="390840" y="901938"/>
                  </a:cubicBezTo>
                  <a:cubicBezTo>
                    <a:pt x="391697" y="901843"/>
                    <a:pt x="392364" y="901938"/>
                    <a:pt x="392744" y="902223"/>
                  </a:cubicBezTo>
                  <a:cubicBezTo>
                    <a:pt x="392649" y="901557"/>
                    <a:pt x="392649" y="900890"/>
                    <a:pt x="392554" y="900223"/>
                  </a:cubicBezTo>
                  <a:cubicBezTo>
                    <a:pt x="391316" y="900509"/>
                    <a:pt x="390840" y="900128"/>
                    <a:pt x="391030" y="899080"/>
                  </a:cubicBezTo>
                  <a:cubicBezTo>
                    <a:pt x="393125" y="899937"/>
                    <a:pt x="391887" y="898128"/>
                    <a:pt x="393792" y="898128"/>
                  </a:cubicBezTo>
                  <a:cubicBezTo>
                    <a:pt x="395221" y="899842"/>
                    <a:pt x="393316" y="901557"/>
                    <a:pt x="392840" y="903843"/>
                  </a:cubicBezTo>
                  <a:cubicBezTo>
                    <a:pt x="395697" y="904605"/>
                    <a:pt x="394935" y="909939"/>
                    <a:pt x="393411" y="910701"/>
                  </a:cubicBezTo>
                  <a:cubicBezTo>
                    <a:pt x="396364" y="908891"/>
                    <a:pt x="395983" y="902985"/>
                    <a:pt x="394935" y="901271"/>
                  </a:cubicBezTo>
                  <a:cubicBezTo>
                    <a:pt x="395983" y="898794"/>
                    <a:pt x="397412" y="896604"/>
                    <a:pt x="397602" y="893460"/>
                  </a:cubicBezTo>
                  <a:cubicBezTo>
                    <a:pt x="396364" y="893841"/>
                    <a:pt x="396650" y="892698"/>
                    <a:pt x="396078" y="892318"/>
                  </a:cubicBezTo>
                  <a:cubicBezTo>
                    <a:pt x="394554" y="892127"/>
                    <a:pt x="394745" y="893079"/>
                    <a:pt x="393221" y="892889"/>
                  </a:cubicBezTo>
                  <a:cubicBezTo>
                    <a:pt x="392649" y="894413"/>
                    <a:pt x="394554" y="893556"/>
                    <a:pt x="394364" y="894794"/>
                  </a:cubicBezTo>
                  <a:cubicBezTo>
                    <a:pt x="392078" y="894318"/>
                    <a:pt x="393316" y="896508"/>
                    <a:pt x="391125" y="896223"/>
                  </a:cubicBezTo>
                  <a:cubicBezTo>
                    <a:pt x="391411" y="894318"/>
                    <a:pt x="393221" y="891556"/>
                    <a:pt x="390649" y="890984"/>
                  </a:cubicBezTo>
                  <a:cubicBezTo>
                    <a:pt x="390554" y="890317"/>
                    <a:pt x="390554" y="889650"/>
                    <a:pt x="390458" y="888984"/>
                  </a:cubicBezTo>
                  <a:cubicBezTo>
                    <a:pt x="391125" y="889365"/>
                    <a:pt x="392268" y="889269"/>
                    <a:pt x="392935" y="889650"/>
                  </a:cubicBezTo>
                  <a:cubicBezTo>
                    <a:pt x="393030" y="887364"/>
                    <a:pt x="390458" y="890127"/>
                    <a:pt x="390363" y="887745"/>
                  </a:cubicBezTo>
                  <a:cubicBezTo>
                    <a:pt x="391125" y="886983"/>
                    <a:pt x="392268" y="886793"/>
                    <a:pt x="390649" y="886126"/>
                  </a:cubicBezTo>
                  <a:cubicBezTo>
                    <a:pt x="392173" y="884793"/>
                    <a:pt x="393316" y="886793"/>
                    <a:pt x="393983" y="885936"/>
                  </a:cubicBezTo>
                  <a:cubicBezTo>
                    <a:pt x="393221" y="885936"/>
                    <a:pt x="392935" y="883173"/>
                    <a:pt x="393697" y="883078"/>
                  </a:cubicBezTo>
                  <a:cubicBezTo>
                    <a:pt x="394745" y="882888"/>
                    <a:pt x="395507" y="883078"/>
                    <a:pt x="395697" y="883745"/>
                  </a:cubicBezTo>
                  <a:cubicBezTo>
                    <a:pt x="393221" y="883269"/>
                    <a:pt x="396078" y="886126"/>
                    <a:pt x="395983" y="887364"/>
                  </a:cubicBezTo>
                  <a:cubicBezTo>
                    <a:pt x="395316" y="887841"/>
                    <a:pt x="394078" y="888031"/>
                    <a:pt x="393697" y="888698"/>
                  </a:cubicBezTo>
                  <a:cubicBezTo>
                    <a:pt x="395983" y="888698"/>
                    <a:pt x="394078" y="890889"/>
                    <a:pt x="393983" y="891556"/>
                  </a:cubicBezTo>
                  <a:cubicBezTo>
                    <a:pt x="397031" y="891079"/>
                    <a:pt x="396269" y="888793"/>
                    <a:pt x="396554" y="887745"/>
                  </a:cubicBezTo>
                  <a:cubicBezTo>
                    <a:pt x="397983" y="887650"/>
                    <a:pt x="397031" y="889174"/>
                    <a:pt x="398650" y="889650"/>
                  </a:cubicBezTo>
                  <a:cubicBezTo>
                    <a:pt x="398078" y="888031"/>
                    <a:pt x="396650" y="886412"/>
                    <a:pt x="398745" y="885555"/>
                  </a:cubicBezTo>
                  <a:cubicBezTo>
                    <a:pt x="397507" y="885460"/>
                    <a:pt x="398936" y="882697"/>
                    <a:pt x="396650" y="883650"/>
                  </a:cubicBezTo>
                  <a:cubicBezTo>
                    <a:pt x="396078" y="884888"/>
                    <a:pt x="398174" y="885650"/>
                    <a:pt x="396840" y="886031"/>
                  </a:cubicBezTo>
                  <a:cubicBezTo>
                    <a:pt x="394554" y="884602"/>
                    <a:pt x="396935" y="883459"/>
                    <a:pt x="397412" y="881935"/>
                  </a:cubicBezTo>
                  <a:cubicBezTo>
                    <a:pt x="395792" y="881554"/>
                    <a:pt x="397126" y="883269"/>
                    <a:pt x="395602" y="882888"/>
                  </a:cubicBezTo>
                  <a:cubicBezTo>
                    <a:pt x="395602" y="882507"/>
                    <a:pt x="395221" y="882411"/>
                    <a:pt x="395031" y="882126"/>
                  </a:cubicBezTo>
                  <a:cubicBezTo>
                    <a:pt x="394745" y="879935"/>
                    <a:pt x="395792" y="879554"/>
                    <a:pt x="397031" y="877935"/>
                  </a:cubicBezTo>
                  <a:cubicBezTo>
                    <a:pt x="396650" y="876792"/>
                    <a:pt x="396364" y="878602"/>
                    <a:pt x="395602" y="878411"/>
                  </a:cubicBezTo>
                  <a:cubicBezTo>
                    <a:pt x="395602" y="877839"/>
                    <a:pt x="395316" y="877554"/>
                    <a:pt x="395031" y="877268"/>
                  </a:cubicBezTo>
                  <a:cubicBezTo>
                    <a:pt x="395411" y="876697"/>
                    <a:pt x="395602" y="875935"/>
                    <a:pt x="396840" y="875935"/>
                  </a:cubicBezTo>
                  <a:cubicBezTo>
                    <a:pt x="398078" y="875744"/>
                    <a:pt x="397316" y="877458"/>
                    <a:pt x="398840" y="876982"/>
                  </a:cubicBezTo>
                  <a:cubicBezTo>
                    <a:pt x="398364" y="875458"/>
                    <a:pt x="398174" y="874887"/>
                    <a:pt x="399031" y="873744"/>
                  </a:cubicBezTo>
                  <a:cubicBezTo>
                    <a:pt x="398555" y="872886"/>
                    <a:pt x="396935" y="873172"/>
                    <a:pt x="396935" y="871839"/>
                  </a:cubicBezTo>
                  <a:cubicBezTo>
                    <a:pt x="397031" y="870981"/>
                    <a:pt x="398174" y="870981"/>
                    <a:pt x="398174" y="870124"/>
                  </a:cubicBezTo>
                  <a:cubicBezTo>
                    <a:pt x="397412" y="869553"/>
                    <a:pt x="396650" y="867171"/>
                    <a:pt x="397793" y="865266"/>
                  </a:cubicBezTo>
                  <a:cubicBezTo>
                    <a:pt x="396840" y="864885"/>
                    <a:pt x="396459" y="863933"/>
                    <a:pt x="395697" y="863361"/>
                  </a:cubicBezTo>
                  <a:cubicBezTo>
                    <a:pt x="395411" y="865362"/>
                    <a:pt x="396554" y="866219"/>
                    <a:pt x="395031" y="867076"/>
                  </a:cubicBezTo>
                  <a:cubicBezTo>
                    <a:pt x="394745" y="866600"/>
                    <a:pt x="394459" y="866219"/>
                    <a:pt x="393983" y="865933"/>
                  </a:cubicBezTo>
                  <a:cubicBezTo>
                    <a:pt x="393983" y="866981"/>
                    <a:pt x="394840" y="867171"/>
                    <a:pt x="395126" y="867933"/>
                  </a:cubicBezTo>
                  <a:cubicBezTo>
                    <a:pt x="392173" y="867648"/>
                    <a:pt x="394935" y="870410"/>
                    <a:pt x="393983" y="870886"/>
                  </a:cubicBezTo>
                  <a:cubicBezTo>
                    <a:pt x="393316" y="870791"/>
                    <a:pt x="393030" y="870410"/>
                    <a:pt x="392078" y="870600"/>
                  </a:cubicBezTo>
                  <a:cubicBezTo>
                    <a:pt x="393507" y="872886"/>
                    <a:pt x="394364" y="876411"/>
                    <a:pt x="391792" y="877935"/>
                  </a:cubicBezTo>
                  <a:cubicBezTo>
                    <a:pt x="394554" y="877363"/>
                    <a:pt x="392744" y="882126"/>
                    <a:pt x="390554" y="880411"/>
                  </a:cubicBezTo>
                  <a:cubicBezTo>
                    <a:pt x="390744" y="882507"/>
                    <a:pt x="391982" y="881078"/>
                    <a:pt x="392649" y="882316"/>
                  </a:cubicBezTo>
                  <a:cubicBezTo>
                    <a:pt x="391792" y="882507"/>
                    <a:pt x="391506" y="883269"/>
                    <a:pt x="390363" y="883269"/>
                  </a:cubicBezTo>
                  <a:cubicBezTo>
                    <a:pt x="387601" y="879649"/>
                    <a:pt x="389411" y="877363"/>
                    <a:pt x="391411" y="873934"/>
                  </a:cubicBezTo>
                  <a:cubicBezTo>
                    <a:pt x="389887" y="871458"/>
                    <a:pt x="390840" y="870315"/>
                    <a:pt x="389982" y="868791"/>
                  </a:cubicBezTo>
                  <a:cubicBezTo>
                    <a:pt x="390458" y="868791"/>
                    <a:pt x="390935" y="868695"/>
                    <a:pt x="391411" y="868695"/>
                  </a:cubicBezTo>
                  <a:cubicBezTo>
                    <a:pt x="390077" y="868505"/>
                    <a:pt x="390649" y="864219"/>
                    <a:pt x="389220" y="865552"/>
                  </a:cubicBezTo>
                  <a:cubicBezTo>
                    <a:pt x="390458" y="866314"/>
                    <a:pt x="389792" y="868981"/>
                    <a:pt x="388553" y="869267"/>
                  </a:cubicBezTo>
                  <a:cubicBezTo>
                    <a:pt x="387982" y="866695"/>
                    <a:pt x="389030" y="865362"/>
                    <a:pt x="388458" y="862790"/>
                  </a:cubicBezTo>
                  <a:cubicBezTo>
                    <a:pt x="390077" y="863266"/>
                    <a:pt x="389792" y="862599"/>
                    <a:pt x="390744" y="861837"/>
                  </a:cubicBezTo>
                  <a:cubicBezTo>
                    <a:pt x="387982" y="862123"/>
                    <a:pt x="388649" y="859361"/>
                    <a:pt x="390077" y="859837"/>
                  </a:cubicBezTo>
                  <a:cubicBezTo>
                    <a:pt x="389411" y="856313"/>
                    <a:pt x="391316" y="852217"/>
                    <a:pt x="389506" y="848121"/>
                  </a:cubicBezTo>
                  <a:cubicBezTo>
                    <a:pt x="391316" y="847264"/>
                    <a:pt x="391316" y="844883"/>
                    <a:pt x="390077" y="843645"/>
                  </a:cubicBezTo>
                  <a:cubicBezTo>
                    <a:pt x="390744" y="843549"/>
                    <a:pt x="391125" y="843740"/>
                    <a:pt x="391506" y="843930"/>
                  </a:cubicBezTo>
                  <a:cubicBezTo>
                    <a:pt x="390840" y="842311"/>
                    <a:pt x="391887" y="841930"/>
                    <a:pt x="392744" y="841454"/>
                  </a:cubicBezTo>
                  <a:cubicBezTo>
                    <a:pt x="391316" y="839930"/>
                    <a:pt x="391125" y="843168"/>
                    <a:pt x="390363" y="842025"/>
                  </a:cubicBezTo>
                  <a:cubicBezTo>
                    <a:pt x="390744" y="840978"/>
                    <a:pt x="390744" y="839549"/>
                    <a:pt x="391982" y="839073"/>
                  </a:cubicBezTo>
                  <a:cubicBezTo>
                    <a:pt x="391887" y="836215"/>
                    <a:pt x="390173" y="830119"/>
                    <a:pt x="391982" y="827738"/>
                  </a:cubicBezTo>
                  <a:cubicBezTo>
                    <a:pt x="390268" y="825357"/>
                    <a:pt x="389315" y="811736"/>
                    <a:pt x="392459" y="816784"/>
                  </a:cubicBezTo>
                  <a:cubicBezTo>
                    <a:pt x="392649" y="813927"/>
                    <a:pt x="391697" y="810593"/>
                    <a:pt x="391792" y="808783"/>
                  </a:cubicBezTo>
                  <a:cubicBezTo>
                    <a:pt x="392173" y="810783"/>
                    <a:pt x="391982" y="808021"/>
                    <a:pt x="393697" y="808688"/>
                  </a:cubicBezTo>
                  <a:cubicBezTo>
                    <a:pt x="393221" y="807545"/>
                    <a:pt x="392935" y="807354"/>
                    <a:pt x="393983" y="806688"/>
                  </a:cubicBezTo>
                  <a:cubicBezTo>
                    <a:pt x="391697" y="806688"/>
                    <a:pt x="394554" y="803925"/>
                    <a:pt x="392744" y="803163"/>
                  </a:cubicBezTo>
                  <a:cubicBezTo>
                    <a:pt x="392744" y="803354"/>
                    <a:pt x="392364" y="803640"/>
                    <a:pt x="392268" y="803163"/>
                  </a:cubicBezTo>
                  <a:cubicBezTo>
                    <a:pt x="393507" y="802878"/>
                    <a:pt x="393411" y="802782"/>
                    <a:pt x="395031" y="802211"/>
                  </a:cubicBezTo>
                  <a:cubicBezTo>
                    <a:pt x="396364" y="803163"/>
                    <a:pt x="395411" y="803544"/>
                    <a:pt x="396269" y="804973"/>
                  </a:cubicBezTo>
                  <a:cubicBezTo>
                    <a:pt x="397888" y="804116"/>
                    <a:pt x="397888" y="805164"/>
                    <a:pt x="399222" y="805640"/>
                  </a:cubicBezTo>
                  <a:cubicBezTo>
                    <a:pt x="398078" y="800401"/>
                    <a:pt x="398745" y="801258"/>
                    <a:pt x="399412" y="796686"/>
                  </a:cubicBezTo>
                  <a:cubicBezTo>
                    <a:pt x="397698" y="796496"/>
                    <a:pt x="399031" y="798687"/>
                    <a:pt x="397698" y="798782"/>
                  </a:cubicBezTo>
                  <a:cubicBezTo>
                    <a:pt x="397602" y="798115"/>
                    <a:pt x="397602" y="797448"/>
                    <a:pt x="397507" y="796782"/>
                  </a:cubicBezTo>
                  <a:cubicBezTo>
                    <a:pt x="396650" y="796877"/>
                    <a:pt x="395888" y="797163"/>
                    <a:pt x="395697" y="797734"/>
                  </a:cubicBezTo>
                  <a:cubicBezTo>
                    <a:pt x="397412" y="797544"/>
                    <a:pt x="395507" y="798972"/>
                    <a:pt x="397316" y="799258"/>
                  </a:cubicBezTo>
                  <a:cubicBezTo>
                    <a:pt x="396935" y="799925"/>
                    <a:pt x="397031" y="800877"/>
                    <a:pt x="395507" y="800592"/>
                  </a:cubicBezTo>
                  <a:cubicBezTo>
                    <a:pt x="395316" y="799925"/>
                    <a:pt x="395792" y="798591"/>
                    <a:pt x="394459" y="799068"/>
                  </a:cubicBezTo>
                  <a:cubicBezTo>
                    <a:pt x="394935" y="800115"/>
                    <a:pt x="395316" y="800877"/>
                    <a:pt x="394173" y="801544"/>
                  </a:cubicBezTo>
                  <a:cubicBezTo>
                    <a:pt x="392364" y="799449"/>
                    <a:pt x="394364" y="794115"/>
                    <a:pt x="392268" y="791162"/>
                  </a:cubicBezTo>
                  <a:cubicBezTo>
                    <a:pt x="393792" y="789828"/>
                    <a:pt x="394078" y="782304"/>
                    <a:pt x="391506" y="782685"/>
                  </a:cubicBezTo>
                  <a:cubicBezTo>
                    <a:pt x="392554" y="781827"/>
                    <a:pt x="392268" y="782018"/>
                    <a:pt x="393792" y="781351"/>
                  </a:cubicBezTo>
                  <a:cubicBezTo>
                    <a:pt x="394364" y="782685"/>
                    <a:pt x="393125" y="785828"/>
                    <a:pt x="395126" y="785733"/>
                  </a:cubicBezTo>
                  <a:cubicBezTo>
                    <a:pt x="394649" y="783923"/>
                    <a:pt x="393887" y="781256"/>
                    <a:pt x="396269" y="782780"/>
                  </a:cubicBezTo>
                  <a:cubicBezTo>
                    <a:pt x="396269" y="781637"/>
                    <a:pt x="394745" y="781923"/>
                    <a:pt x="394649" y="780875"/>
                  </a:cubicBezTo>
                  <a:cubicBezTo>
                    <a:pt x="395316" y="780875"/>
                    <a:pt x="395888" y="780780"/>
                    <a:pt x="396554" y="780780"/>
                  </a:cubicBezTo>
                  <a:cubicBezTo>
                    <a:pt x="396554" y="781637"/>
                    <a:pt x="396650" y="784685"/>
                    <a:pt x="397698" y="783161"/>
                  </a:cubicBezTo>
                  <a:cubicBezTo>
                    <a:pt x="396269" y="782494"/>
                    <a:pt x="397602" y="780589"/>
                    <a:pt x="397888" y="779922"/>
                  </a:cubicBezTo>
                  <a:cubicBezTo>
                    <a:pt x="396840" y="779256"/>
                    <a:pt x="396173" y="774874"/>
                    <a:pt x="398840" y="774207"/>
                  </a:cubicBezTo>
                  <a:cubicBezTo>
                    <a:pt x="399412" y="774303"/>
                    <a:pt x="399602" y="774588"/>
                    <a:pt x="399888" y="774969"/>
                  </a:cubicBezTo>
                  <a:cubicBezTo>
                    <a:pt x="399888" y="776303"/>
                    <a:pt x="398650" y="778303"/>
                    <a:pt x="400174" y="778589"/>
                  </a:cubicBezTo>
                  <a:cubicBezTo>
                    <a:pt x="399602" y="779160"/>
                    <a:pt x="398459" y="779256"/>
                    <a:pt x="397793" y="778779"/>
                  </a:cubicBezTo>
                  <a:cubicBezTo>
                    <a:pt x="397793" y="780780"/>
                    <a:pt x="399222" y="778875"/>
                    <a:pt x="399793" y="779827"/>
                  </a:cubicBezTo>
                  <a:cubicBezTo>
                    <a:pt x="398840" y="780494"/>
                    <a:pt x="397888" y="781161"/>
                    <a:pt x="399507" y="781827"/>
                  </a:cubicBezTo>
                  <a:cubicBezTo>
                    <a:pt x="400936" y="780684"/>
                    <a:pt x="401889" y="773541"/>
                    <a:pt x="399983" y="771255"/>
                  </a:cubicBezTo>
                  <a:cubicBezTo>
                    <a:pt x="401793" y="769540"/>
                    <a:pt x="398174" y="764587"/>
                    <a:pt x="403127" y="763730"/>
                  </a:cubicBezTo>
                  <a:cubicBezTo>
                    <a:pt x="402555" y="762682"/>
                    <a:pt x="402650" y="760587"/>
                    <a:pt x="404270" y="760015"/>
                  </a:cubicBezTo>
                  <a:cubicBezTo>
                    <a:pt x="404556" y="758777"/>
                    <a:pt x="402936" y="759348"/>
                    <a:pt x="403127" y="758015"/>
                  </a:cubicBezTo>
                  <a:cubicBezTo>
                    <a:pt x="403984" y="755634"/>
                    <a:pt x="405889" y="756110"/>
                    <a:pt x="408556" y="754872"/>
                  </a:cubicBezTo>
                  <a:cubicBezTo>
                    <a:pt x="405889" y="755062"/>
                    <a:pt x="406175" y="751728"/>
                    <a:pt x="407223" y="750490"/>
                  </a:cubicBezTo>
                  <a:cubicBezTo>
                    <a:pt x="407889" y="750490"/>
                    <a:pt x="407699" y="751157"/>
                    <a:pt x="408270" y="751252"/>
                  </a:cubicBezTo>
                  <a:cubicBezTo>
                    <a:pt x="409794" y="749728"/>
                    <a:pt x="405603" y="749252"/>
                    <a:pt x="407984" y="748014"/>
                  </a:cubicBezTo>
                  <a:cubicBezTo>
                    <a:pt x="409413" y="747061"/>
                    <a:pt x="408842" y="750300"/>
                    <a:pt x="409508" y="748776"/>
                  </a:cubicBezTo>
                  <a:cubicBezTo>
                    <a:pt x="408270" y="747442"/>
                    <a:pt x="410842" y="746775"/>
                    <a:pt x="408747" y="746013"/>
                  </a:cubicBezTo>
                  <a:cubicBezTo>
                    <a:pt x="409032" y="745347"/>
                    <a:pt x="410175" y="745251"/>
                    <a:pt x="410556" y="744680"/>
                  </a:cubicBezTo>
                  <a:cubicBezTo>
                    <a:pt x="408556" y="743823"/>
                    <a:pt x="408365" y="736393"/>
                    <a:pt x="411794" y="737346"/>
                  </a:cubicBezTo>
                  <a:cubicBezTo>
                    <a:pt x="409604" y="729821"/>
                    <a:pt x="413699" y="719058"/>
                    <a:pt x="413414" y="712200"/>
                  </a:cubicBezTo>
                  <a:cubicBezTo>
                    <a:pt x="414366" y="712295"/>
                    <a:pt x="415509" y="712200"/>
                    <a:pt x="415414" y="713247"/>
                  </a:cubicBezTo>
                  <a:cubicBezTo>
                    <a:pt x="414747" y="713343"/>
                    <a:pt x="413318" y="714009"/>
                    <a:pt x="415128" y="714867"/>
                  </a:cubicBezTo>
                  <a:cubicBezTo>
                    <a:pt x="415033" y="714105"/>
                    <a:pt x="415509" y="713914"/>
                    <a:pt x="416462" y="714009"/>
                  </a:cubicBezTo>
                  <a:cubicBezTo>
                    <a:pt x="417128" y="715248"/>
                    <a:pt x="415223" y="716581"/>
                    <a:pt x="416748" y="717248"/>
                  </a:cubicBezTo>
                  <a:cubicBezTo>
                    <a:pt x="416843" y="716105"/>
                    <a:pt x="417319" y="713247"/>
                    <a:pt x="417319" y="712390"/>
                  </a:cubicBezTo>
                  <a:cubicBezTo>
                    <a:pt x="416843" y="712200"/>
                    <a:pt x="415128" y="712390"/>
                    <a:pt x="414366" y="711342"/>
                  </a:cubicBezTo>
                  <a:cubicBezTo>
                    <a:pt x="417890" y="711819"/>
                    <a:pt x="414557" y="709628"/>
                    <a:pt x="416081" y="708771"/>
                  </a:cubicBezTo>
                  <a:cubicBezTo>
                    <a:pt x="416843" y="710009"/>
                    <a:pt x="418938" y="708866"/>
                    <a:pt x="417986" y="708294"/>
                  </a:cubicBezTo>
                  <a:cubicBezTo>
                    <a:pt x="417986" y="709247"/>
                    <a:pt x="416462" y="708485"/>
                    <a:pt x="416557" y="708009"/>
                  </a:cubicBezTo>
                  <a:cubicBezTo>
                    <a:pt x="416938" y="706389"/>
                    <a:pt x="421510" y="705818"/>
                    <a:pt x="419605" y="704580"/>
                  </a:cubicBezTo>
                  <a:cubicBezTo>
                    <a:pt x="418462" y="704484"/>
                    <a:pt x="419986" y="706389"/>
                    <a:pt x="418272" y="705913"/>
                  </a:cubicBezTo>
                  <a:cubicBezTo>
                    <a:pt x="416271" y="705532"/>
                    <a:pt x="418367" y="703437"/>
                    <a:pt x="418462" y="702294"/>
                  </a:cubicBezTo>
                  <a:cubicBezTo>
                    <a:pt x="415604" y="701817"/>
                    <a:pt x="414652" y="699912"/>
                    <a:pt x="415223" y="697626"/>
                  </a:cubicBezTo>
                  <a:cubicBezTo>
                    <a:pt x="415509" y="699341"/>
                    <a:pt x="416081" y="698293"/>
                    <a:pt x="417700" y="698293"/>
                  </a:cubicBezTo>
                  <a:cubicBezTo>
                    <a:pt x="417605" y="695817"/>
                    <a:pt x="416938" y="694007"/>
                    <a:pt x="418557" y="691721"/>
                  </a:cubicBezTo>
                  <a:cubicBezTo>
                    <a:pt x="418748" y="692483"/>
                    <a:pt x="418557" y="695721"/>
                    <a:pt x="419319" y="694483"/>
                  </a:cubicBezTo>
                  <a:cubicBezTo>
                    <a:pt x="418557" y="692292"/>
                    <a:pt x="420557" y="692102"/>
                    <a:pt x="421605" y="693150"/>
                  </a:cubicBezTo>
                  <a:cubicBezTo>
                    <a:pt x="420557" y="691245"/>
                    <a:pt x="422462" y="691149"/>
                    <a:pt x="420843" y="689530"/>
                  </a:cubicBezTo>
                  <a:cubicBezTo>
                    <a:pt x="421415" y="689435"/>
                    <a:pt x="421415" y="688959"/>
                    <a:pt x="422272" y="689054"/>
                  </a:cubicBezTo>
                  <a:cubicBezTo>
                    <a:pt x="423129" y="689054"/>
                    <a:pt x="423415" y="689721"/>
                    <a:pt x="423320" y="690578"/>
                  </a:cubicBezTo>
                  <a:cubicBezTo>
                    <a:pt x="425320" y="689149"/>
                    <a:pt x="425510" y="688673"/>
                    <a:pt x="426844" y="687149"/>
                  </a:cubicBezTo>
                  <a:cubicBezTo>
                    <a:pt x="425606" y="686673"/>
                    <a:pt x="425510" y="688863"/>
                    <a:pt x="424939" y="687625"/>
                  </a:cubicBezTo>
                  <a:cubicBezTo>
                    <a:pt x="425225" y="686387"/>
                    <a:pt x="424463" y="686101"/>
                    <a:pt x="424082" y="685625"/>
                  </a:cubicBezTo>
                  <a:cubicBezTo>
                    <a:pt x="424653" y="685244"/>
                    <a:pt x="425415" y="684863"/>
                    <a:pt x="425510" y="684482"/>
                  </a:cubicBezTo>
                  <a:cubicBezTo>
                    <a:pt x="425510" y="684387"/>
                    <a:pt x="425320" y="684196"/>
                    <a:pt x="425225" y="684006"/>
                  </a:cubicBezTo>
                  <a:cubicBezTo>
                    <a:pt x="425510" y="683339"/>
                    <a:pt x="425415" y="682386"/>
                    <a:pt x="425891" y="681910"/>
                  </a:cubicBezTo>
                  <a:cubicBezTo>
                    <a:pt x="428082" y="683625"/>
                    <a:pt x="424272" y="685530"/>
                    <a:pt x="426749" y="686292"/>
                  </a:cubicBezTo>
                  <a:cubicBezTo>
                    <a:pt x="426653" y="685244"/>
                    <a:pt x="427225" y="683815"/>
                    <a:pt x="428940" y="684101"/>
                  </a:cubicBezTo>
                  <a:cubicBezTo>
                    <a:pt x="429320" y="685053"/>
                    <a:pt x="428558" y="687054"/>
                    <a:pt x="429701" y="687244"/>
                  </a:cubicBezTo>
                  <a:cubicBezTo>
                    <a:pt x="430464" y="685244"/>
                    <a:pt x="429416" y="683625"/>
                    <a:pt x="432654" y="683053"/>
                  </a:cubicBezTo>
                  <a:cubicBezTo>
                    <a:pt x="430559" y="682482"/>
                    <a:pt x="432464" y="679815"/>
                    <a:pt x="430844" y="678291"/>
                  </a:cubicBezTo>
                  <a:cubicBezTo>
                    <a:pt x="431797" y="677529"/>
                    <a:pt x="431797" y="678576"/>
                    <a:pt x="432749" y="677814"/>
                  </a:cubicBezTo>
                  <a:cubicBezTo>
                    <a:pt x="431797" y="676576"/>
                    <a:pt x="434369" y="676100"/>
                    <a:pt x="433035" y="675814"/>
                  </a:cubicBezTo>
                  <a:cubicBezTo>
                    <a:pt x="433035" y="676767"/>
                    <a:pt x="431511" y="676005"/>
                    <a:pt x="431607" y="675528"/>
                  </a:cubicBezTo>
                  <a:cubicBezTo>
                    <a:pt x="432845" y="675433"/>
                    <a:pt x="432464" y="674100"/>
                    <a:pt x="432368" y="673052"/>
                  </a:cubicBezTo>
                  <a:cubicBezTo>
                    <a:pt x="433892" y="673242"/>
                    <a:pt x="433702" y="672290"/>
                    <a:pt x="435226" y="672480"/>
                  </a:cubicBezTo>
                  <a:cubicBezTo>
                    <a:pt x="433702" y="668956"/>
                    <a:pt x="436178" y="666384"/>
                    <a:pt x="436274" y="663241"/>
                  </a:cubicBezTo>
                  <a:cubicBezTo>
                    <a:pt x="436655" y="662955"/>
                    <a:pt x="437036" y="662384"/>
                    <a:pt x="437417" y="661812"/>
                  </a:cubicBezTo>
                  <a:cubicBezTo>
                    <a:pt x="437988" y="661812"/>
                    <a:pt x="438560" y="661812"/>
                    <a:pt x="438465" y="661336"/>
                  </a:cubicBezTo>
                  <a:cubicBezTo>
                    <a:pt x="438274" y="661241"/>
                    <a:pt x="438083" y="661050"/>
                    <a:pt x="437893" y="660955"/>
                  </a:cubicBezTo>
                  <a:cubicBezTo>
                    <a:pt x="437893" y="660860"/>
                    <a:pt x="437988" y="660765"/>
                    <a:pt x="437988" y="660669"/>
                  </a:cubicBezTo>
                  <a:cubicBezTo>
                    <a:pt x="438083" y="660098"/>
                    <a:pt x="438179" y="659526"/>
                    <a:pt x="438179" y="658860"/>
                  </a:cubicBezTo>
                  <a:cubicBezTo>
                    <a:pt x="438179" y="658860"/>
                    <a:pt x="438179" y="658860"/>
                    <a:pt x="438179" y="658860"/>
                  </a:cubicBezTo>
                  <a:cubicBezTo>
                    <a:pt x="439131" y="657050"/>
                    <a:pt x="437702" y="651049"/>
                    <a:pt x="441036" y="653049"/>
                  </a:cubicBezTo>
                  <a:cubicBezTo>
                    <a:pt x="439512" y="651621"/>
                    <a:pt x="438274" y="648096"/>
                    <a:pt x="441132" y="648192"/>
                  </a:cubicBezTo>
                  <a:cubicBezTo>
                    <a:pt x="440750" y="647239"/>
                    <a:pt x="439703" y="647620"/>
                    <a:pt x="439036" y="647620"/>
                  </a:cubicBezTo>
                  <a:cubicBezTo>
                    <a:pt x="439036" y="647334"/>
                    <a:pt x="439131" y="647049"/>
                    <a:pt x="439131" y="646763"/>
                  </a:cubicBezTo>
                  <a:cubicBezTo>
                    <a:pt x="440465" y="644858"/>
                    <a:pt x="440655" y="642953"/>
                    <a:pt x="440655" y="641143"/>
                  </a:cubicBezTo>
                  <a:cubicBezTo>
                    <a:pt x="441322" y="639524"/>
                    <a:pt x="442179" y="637905"/>
                    <a:pt x="443417" y="636381"/>
                  </a:cubicBezTo>
                  <a:cubicBezTo>
                    <a:pt x="441608" y="634476"/>
                    <a:pt x="440179" y="632666"/>
                    <a:pt x="443322" y="631999"/>
                  </a:cubicBezTo>
                  <a:cubicBezTo>
                    <a:pt x="444084" y="635238"/>
                    <a:pt x="443894" y="637714"/>
                    <a:pt x="443798" y="641619"/>
                  </a:cubicBezTo>
                  <a:cubicBezTo>
                    <a:pt x="446370" y="641715"/>
                    <a:pt x="445703" y="639524"/>
                    <a:pt x="447894" y="639333"/>
                  </a:cubicBezTo>
                  <a:cubicBezTo>
                    <a:pt x="451704" y="648287"/>
                    <a:pt x="453704" y="656097"/>
                    <a:pt x="450561" y="664289"/>
                  </a:cubicBezTo>
                  <a:cubicBezTo>
                    <a:pt x="452181" y="673433"/>
                    <a:pt x="449514" y="683148"/>
                    <a:pt x="454848" y="691530"/>
                  </a:cubicBezTo>
                  <a:cubicBezTo>
                    <a:pt x="455133" y="696864"/>
                    <a:pt x="456467" y="704294"/>
                    <a:pt x="455609" y="710485"/>
                  </a:cubicBezTo>
                  <a:cubicBezTo>
                    <a:pt x="459134" y="707818"/>
                    <a:pt x="454657" y="701341"/>
                    <a:pt x="457895" y="698198"/>
                  </a:cubicBezTo>
                  <a:cubicBezTo>
                    <a:pt x="459039" y="698388"/>
                    <a:pt x="460372" y="698388"/>
                    <a:pt x="461324" y="698769"/>
                  </a:cubicBezTo>
                  <a:cubicBezTo>
                    <a:pt x="462277" y="696293"/>
                    <a:pt x="463515" y="694102"/>
                    <a:pt x="466087" y="692769"/>
                  </a:cubicBezTo>
                  <a:cubicBezTo>
                    <a:pt x="465134" y="688292"/>
                    <a:pt x="467516" y="683434"/>
                    <a:pt x="470278" y="680386"/>
                  </a:cubicBezTo>
                  <a:cubicBezTo>
                    <a:pt x="470564" y="679148"/>
                    <a:pt x="468944" y="679719"/>
                    <a:pt x="469135" y="678481"/>
                  </a:cubicBezTo>
                  <a:cubicBezTo>
                    <a:pt x="470278" y="678576"/>
                    <a:pt x="470087" y="677719"/>
                    <a:pt x="471516" y="677910"/>
                  </a:cubicBezTo>
                  <a:cubicBezTo>
                    <a:pt x="470754" y="676767"/>
                    <a:pt x="470754" y="675243"/>
                    <a:pt x="472183" y="674671"/>
                  </a:cubicBezTo>
                  <a:cubicBezTo>
                    <a:pt x="470278" y="672290"/>
                    <a:pt x="473135" y="672290"/>
                    <a:pt x="471326" y="669909"/>
                  </a:cubicBezTo>
                  <a:cubicBezTo>
                    <a:pt x="471802" y="669909"/>
                    <a:pt x="472278" y="669813"/>
                    <a:pt x="472754" y="669813"/>
                  </a:cubicBezTo>
                  <a:cubicBezTo>
                    <a:pt x="472469" y="667337"/>
                    <a:pt x="473421" y="665241"/>
                    <a:pt x="474088" y="663241"/>
                  </a:cubicBezTo>
                  <a:cubicBezTo>
                    <a:pt x="476374" y="664384"/>
                    <a:pt x="478184" y="665718"/>
                    <a:pt x="477612" y="668385"/>
                  </a:cubicBezTo>
                  <a:cubicBezTo>
                    <a:pt x="477517" y="668670"/>
                    <a:pt x="478565" y="669051"/>
                    <a:pt x="479041" y="669432"/>
                  </a:cubicBezTo>
                  <a:cubicBezTo>
                    <a:pt x="479612" y="668956"/>
                    <a:pt x="480565" y="668575"/>
                    <a:pt x="480565" y="668004"/>
                  </a:cubicBezTo>
                  <a:cubicBezTo>
                    <a:pt x="481232" y="662574"/>
                    <a:pt x="481898" y="657050"/>
                    <a:pt x="482375" y="651621"/>
                  </a:cubicBezTo>
                  <a:cubicBezTo>
                    <a:pt x="482851" y="646001"/>
                    <a:pt x="483613" y="640667"/>
                    <a:pt x="491042" y="637428"/>
                  </a:cubicBezTo>
                  <a:cubicBezTo>
                    <a:pt x="498282" y="634285"/>
                    <a:pt x="499520" y="629046"/>
                    <a:pt x="499424" y="623236"/>
                  </a:cubicBezTo>
                  <a:cubicBezTo>
                    <a:pt x="499329" y="621141"/>
                    <a:pt x="501234" y="619807"/>
                    <a:pt x="503806" y="619617"/>
                  </a:cubicBezTo>
                  <a:cubicBezTo>
                    <a:pt x="508664" y="619331"/>
                    <a:pt x="508854" y="617902"/>
                    <a:pt x="506187" y="615235"/>
                  </a:cubicBezTo>
                  <a:cubicBezTo>
                    <a:pt x="504377" y="613425"/>
                    <a:pt x="500663" y="612092"/>
                    <a:pt x="501996" y="609425"/>
                  </a:cubicBezTo>
                  <a:cubicBezTo>
                    <a:pt x="503425" y="606663"/>
                    <a:pt x="505235" y="602853"/>
                    <a:pt x="508092" y="602091"/>
                  </a:cubicBezTo>
                  <a:cubicBezTo>
                    <a:pt x="513617" y="600757"/>
                    <a:pt x="516284" y="598852"/>
                    <a:pt x="515903" y="594566"/>
                  </a:cubicBezTo>
                  <a:cubicBezTo>
                    <a:pt x="515522" y="590375"/>
                    <a:pt x="516760" y="586374"/>
                    <a:pt x="514379" y="582088"/>
                  </a:cubicBezTo>
                  <a:cubicBezTo>
                    <a:pt x="512569" y="578850"/>
                    <a:pt x="519427" y="575040"/>
                    <a:pt x="517236" y="570658"/>
                  </a:cubicBezTo>
                  <a:cubicBezTo>
                    <a:pt x="516950" y="570087"/>
                    <a:pt x="516474" y="569515"/>
                    <a:pt x="515903" y="569134"/>
                  </a:cubicBezTo>
                  <a:cubicBezTo>
                    <a:pt x="515712" y="569039"/>
                    <a:pt x="514665" y="569420"/>
                    <a:pt x="514379" y="569801"/>
                  </a:cubicBezTo>
                  <a:cubicBezTo>
                    <a:pt x="513236" y="571325"/>
                    <a:pt x="512474" y="573135"/>
                    <a:pt x="510950" y="574373"/>
                  </a:cubicBezTo>
                  <a:cubicBezTo>
                    <a:pt x="510188" y="575040"/>
                    <a:pt x="507807" y="575230"/>
                    <a:pt x="506568" y="574849"/>
                  </a:cubicBezTo>
                  <a:cubicBezTo>
                    <a:pt x="505425" y="574468"/>
                    <a:pt x="504282" y="573230"/>
                    <a:pt x="503901" y="572277"/>
                  </a:cubicBezTo>
                  <a:cubicBezTo>
                    <a:pt x="503425" y="571134"/>
                    <a:pt x="503330" y="569706"/>
                    <a:pt x="503997" y="568658"/>
                  </a:cubicBezTo>
                  <a:cubicBezTo>
                    <a:pt x="507425" y="563229"/>
                    <a:pt x="509426" y="557514"/>
                    <a:pt x="510283" y="551608"/>
                  </a:cubicBezTo>
                  <a:cubicBezTo>
                    <a:pt x="510378" y="551132"/>
                    <a:pt x="511331" y="550751"/>
                    <a:pt x="511902" y="550275"/>
                  </a:cubicBezTo>
                  <a:cubicBezTo>
                    <a:pt x="512759" y="551132"/>
                    <a:pt x="514093" y="551894"/>
                    <a:pt x="514283" y="552846"/>
                  </a:cubicBezTo>
                  <a:cubicBezTo>
                    <a:pt x="514855" y="555132"/>
                    <a:pt x="513426" y="559514"/>
                    <a:pt x="515807" y="559419"/>
                  </a:cubicBezTo>
                  <a:cubicBezTo>
                    <a:pt x="520760" y="559228"/>
                    <a:pt x="519046" y="555037"/>
                    <a:pt x="519332" y="552465"/>
                  </a:cubicBezTo>
                  <a:cubicBezTo>
                    <a:pt x="520475" y="537797"/>
                    <a:pt x="521332" y="523033"/>
                    <a:pt x="522570" y="508365"/>
                  </a:cubicBezTo>
                  <a:cubicBezTo>
                    <a:pt x="522856" y="505031"/>
                    <a:pt x="520665" y="502650"/>
                    <a:pt x="519236" y="499792"/>
                  </a:cubicBezTo>
                  <a:cubicBezTo>
                    <a:pt x="517236" y="495792"/>
                    <a:pt x="524380" y="493791"/>
                    <a:pt x="524094" y="489981"/>
                  </a:cubicBezTo>
                  <a:cubicBezTo>
                    <a:pt x="523904" y="486933"/>
                    <a:pt x="523618" y="483981"/>
                    <a:pt x="523142" y="481028"/>
                  </a:cubicBezTo>
                  <a:cubicBezTo>
                    <a:pt x="522856" y="479504"/>
                    <a:pt x="519998" y="478456"/>
                    <a:pt x="522475" y="476361"/>
                  </a:cubicBezTo>
                  <a:cubicBezTo>
                    <a:pt x="526761" y="472741"/>
                    <a:pt x="526475" y="468550"/>
                    <a:pt x="522951" y="464550"/>
                  </a:cubicBezTo>
                  <a:cubicBezTo>
                    <a:pt x="521046" y="462359"/>
                    <a:pt x="523904" y="461311"/>
                    <a:pt x="525047" y="460073"/>
                  </a:cubicBezTo>
                  <a:cubicBezTo>
                    <a:pt x="530095" y="454358"/>
                    <a:pt x="521618" y="449786"/>
                    <a:pt x="523047" y="444452"/>
                  </a:cubicBezTo>
                  <a:cubicBezTo>
                    <a:pt x="524570" y="438832"/>
                    <a:pt x="532000" y="433879"/>
                    <a:pt x="525809" y="427402"/>
                  </a:cubicBezTo>
                  <a:cubicBezTo>
                    <a:pt x="524570" y="426164"/>
                    <a:pt x="525237" y="423878"/>
                    <a:pt x="524666" y="422163"/>
                  </a:cubicBezTo>
                  <a:cubicBezTo>
                    <a:pt x="523427" y="418639"/>
                    <a:pt x="531143" y="416639"/>
                    <a:pt x="526857" y="412353"/>
                  </a:cubicBezTo>
                  <a:cubicBezTo>
                    <a:pt x="523713" y="409305"/>
                    <a:pt x="526094" y="405209"/>
                    <a:pt x="526285" y="401589"/>
                  </a:cubicBezTo>
                  <a:cubicBezTo>
                    <a:pt x="526952" y="388064"/>
                    <a:pt x="527714" y="374634"/>
                    <a:pt x="528571" y="361108"/>
                  </a:cubicBezTo>
                  <a:cubicBezTo>
                    <a:pt x="528857" y="356822"/>
                    <a:pt x="529619" y="352726"/>
                    <a:pt x="526190" y="348726"/>
                  </a:cubicBezTo>
                  <a:cubicBezTo>
                    <a:pt x="524285" y="346440"/>
                    <a:pt x="526380" y="344058"/>
                    <a:pt x="529142" y="342439"/>
                  </a:cubicBezTo>
                  <a:cubicBezTo>
                    <a:pt x="533333" y="339963"/>
                    <a:pt x="536000" y="337391"/>
                    <a:pt x="531333" y="333676"/>
                  </a:cubicBezTo>
                  <a:cubicBezTo>
                    <a:pt x="531619" y="326437"/>
                    <a:pt x="526571" y="319865"/>
                    <a:pt x="527333" y="312435"/>
                  </a:cubicBezTo>
                  <a:cubicBezTo>
                    <a:pt x="529333" y="292242"/>
                    <a:pt x="531143" y="272049"/>
                    <a:pt x="531905" y="251856"/>
                  </a:cubicBezTo>
                  <a:cubicBezTo>
                    <a:pt x="532095" y="246522"/>
                    <a:pt x="539429" y="242903"/>
                    <a:pt x="536953" y="238426"/>
                  </a:cubicBezTo>
                  <a:cubicBezTo>
                    <a:pt x="534286" y="233568"/>
                    <a:pt x="533715" y="228996"/>
                    <a:pt x="534286" y="224234"/>
                  </a:cubicBezTo>
                  <a:cubicBezTo>
                    <a:pt x="535048" y="218614"/>
                    <a:pt x="528761" y="214423"/>
                    <a:pt x="530571" y="208327"/>
                  </a:cubicBezTo>
                  <a:cubicBezTo>
                    <a:pt x="532286" y="202517"/>
                    <a:pt x="532095" y="196230"/>
                    <a:pt x="525047" y="191468"/>
                  </a:cubicBezTo>
                  <a:cubicBezTo>
                    <a:pt x="523142" y="190230"/>
                    <a:pt x="523142" y="186991"/>
                    <a:pt x="523047" y="184610"/>
                  </a:cubicBezTo>
                  <a:cubicBezTo>
                    <a:pt x="522951" y="179752"/>
                    <a:pt x="522761" y="174704"/>
                    <a:pt x="523904" y="169941"/>
                  </a:cubicBezTo>
                  <a:cubicBezTo>
                    <a:pt x="525047" y="165274"/>
                    <a:pt x="521237" y="162036"/>
                    <a:pt x="519808" y="158130"/>
                  </a:cubicBezTo>
                  <a:cubicBezTo>
                    <a:pt x="517998" y="157654"/>
                    <a:pt x="515712" y="157368"/>
                    <a:pt x="516665" y="155368"/>
                  </a:cubicBezTo>
                  <a:cubicBezTo>
                    <a:pt x="516950" y="154797"/>
                    <a:pt x="518570" y="154606"/>
                    <a:pt x="519903" y="154320"/>
                  </a:cubicBezTo>
                  <a:cubicBezTo>
                    <a:pt x="516665" y="145938"/>
                    <a:pt x="511712" y="137842"/>
                    <a:pt x="511998" y="128793"/>
                  </a:cubicBezTo>
                  <a:cubicBezTo>
                    <a:pt x="511998" y="127746"/>
                    <a:pt x="511521" y="126317"/>
                    <a:pt x="510569" y="125650"/>
                  </a:cubicBezTo>
                  <a:cubicBezTo>
                    <a:pt x="509616" y="124888"/>
                    <a:pt x="507711" y="124602"/>
                    <a:pt x="506282" y="124602"/>
                  </a:cubicBezTo>
                  <a:cubicBezTo>
                    <a:pt x="504187" y="124698"/>
                    <a:pt x="503425" y="125650"/>
                    <a:pt x="504282" y="126793"/>
                  </a:cubicBezTo>
                  <a:cubicBezTo>
                    <a:pt x="506187" y="128984"/>
                    <a:pt x="507807" y="131079"/>
                    <a:pt x="502377" y="131556"/>
                  </a:cubicBezTo>
                  <a:cubicBezTo>
                    <a:pt x="501615" y="131651"/>
                    <a:pt x="500567" y="131556"/>
                    <a:pt x="500091" y="131937"/>
                  </a:cubicBezTo>
                  <a:cubicBezTo>
                    <a:pt x="499043" y="132603"/>
                    <a:pt x="493138" y="144795"/>
                    <a:pt x="493805" y="145843"/>
                  </a:cubicBezTo>
                  <a:cubicBezTo>
                    <a:pt x="495138" y="147939"/>
                    <a:pt x="494852" y="148986"/>
                    <a:pt x="491804" y="149082"/>
                  </a:cubicBezTo>
                  <a:cubicBezTo>
                    <a:pt x="490471" y="149082"/>
                    <a:pt x="487994" y="148320"/>
                    <a:pt x="487899" y="147653"/>
                  </a:cubicBezTo>
                  <a:cubicBezTo>
                    <a:pt x="486947" y="143081"/>
                    <a:pt x="485137" y="140985"/>
                    <a:pt x="479327" y="144891"/>
                  </a:cubicBezTo>
                  <a:cubicBezTo>
                    <a:pt x="478469" y="145462"/>
                    <a:pt x="475993" y="145272"/>
                    <a:pt x="474850" y="144700"/>
                  </a:cubicBezTo>
                  <a:cubicBezTo>
                    <a:pt x="471040" y="142890"/>
                    <a:pt x="474945" y="141747"/>
                    <a:pt x="475993" y="140700"/>
                  </a:cubicBezTo>
                  <a:cubicBezTo>
                    <a:pt x="477707" y="138985"/>
                    <a:pt x="477993" y="137175"/>
                    <a:pt x="476660" y="135747"/>
                  </a:cubicBezTo>
                  <a:cubicBezTo>
                    <a:pt x="474469" y="133270"/>
                    <a:pt x="472183" y="130698"/>
                    <a:pt x="467897" y="129841"/>
                  </a:cubicBezTo>
                  <a:cubicBezTo>
                    <a:pt x="462277" y="128698"/>
                    <a:pt x="464373" y="125079"/>
                    <a:pt x="463801" y="122316"/>
                  </a:cubicBezTo>
                  <a:cubicBezTo>
                    <a:pt x="458181" y="118316"/>
                    <a:pt x="458181" y="116982"/>
                    <a:pt x="463325" y="115077"/>
                  </a:cubicBezTo>
                  <a:cubicBezTo>
                    <a:pt x="464658" y="114601"/>
                    <a:pt x="466468" y="114696"/>
                    <a:pt x="467706" y="114125"/>
                  </a:cubicBezTo>
                  <a:cubicBezTo>
                    <a:pt x="469421" y="113363"/>
                    <a:pt x="469992" y="109934"/>
                    <a:pt x="468468" y="109362"/>
                  </a:cubicBezTo>
                  <a:cubicBezTo>
                    <a:pt x="467516" y="108981"/>
                    <a:pt x="465801" y="109362"/>
                    <a:pt x="464849" y="109839"/>
                  </a:cubicBezTo>
                  <a:cubicBezTo>
                    <a:pt x="463039" y="110791"/>
                    <a:pt x="461229" y="110982"/>
                    <a:pt x="461134" y="109839"/>
                  </a:cubicBezTo>
                  <a:cubicBezTo>
                    <a:pt x="460658" y="103933"/>
                    <a:pt x="452752" y="101076"/>
                    <a:pt x="451418" y="95646"/>
                  </a:cubicBezTo>
                  <a:cubicBezTo>
                    <a:pt x="450275" y="91170"/>
                    <a:pt x="446275" y="95265"/>
                    <a:pt x="445132" y="94694"/>
                  </a:cubicBezTo>
                  <a:cubicBezTo>
                    <a:pt x="440655" y="92408"/>
                    <a:pt x="437036" y="93551"/>
                    <a:pt x="432845" y="94789"/>
                  </a:cubicBezTo>
                  <a:cubicBezTo>
                    <a:pt x="430368" y="95551"/>
                    <a:pt x="427701" y="93837"/>
                    <a:pt x="427797" y="92122"/>
                  </a:cubicBezTo>
                  <a:cubicBezTo>
                    <a:pt x="428463" y="82407"/>
                    <a:pt x="422082" y="79168"/>
                    <a:pt x="410175" y="79359"/>
                  </a:cubicBezTo>
                  <a:cubicBezTo>
                    <a:pt x="404365" y="79454"/>
                    <a:pt x="402174" y="75358"/>
                    <a:pt x="406651" y="69738"/>
                  </a:cubicBezTo>
                  <a:cubicBezTo>
                    <a:pt x="409318" y="66405"/>
                    <a:pt x="407699" y="64690"/>
                    <a:pt x="406270" y="62214"/>
                  </a:cubicBezTo>
                  <a:cubicBezTo>
                    <a:pt x="410842" y="59547"/>
                    <a:pt x="408461" y="57261"/>
                    <a:pt x="405413" y="55070"/>
                  </a:cubicBezTo>
                  <a:cubicBezTo>
                    <a:pt x="401507" y="52308"/>
                    <a:pt x="403317" y="50307"/>
                    <a:pt x="405889" y="47545"/>
                  </a:cubicBezTo>
                  <a:cubicBezTo>
                    <a:pt x="407984" y="45450"/>
                    <a:pt x="405889" y="42878"/>
                    <a:pt x="402269" y="42306"/>
                  </a:cubicBezTo>
                  <a:cubicBezTo>
                    <a:pt x="399222" y="41830"/>
                    <a:pt x="395888" y="42497"/>
                    <a:pt x="393221" y="40497"/>
                  </a:cubicBezTo>
                  <a:cubicBezTo>
                    <a:pt x="388744" y="37068"/>
                    <a:pt x="384743" y="31924"/>
                    <a:pt x="379314" y="30876"/>
                  </a:cubicBezTo>
                  <a:cubicBezTo>
                    <a:pt x="371694" y="29257"/>
                    <a:pt x="368075" y="36687"/>
                    <a:pt x="361788" y="39068"/>
                  </a:cubicBezTo>
                  <a:cubicBezTo>
                    <a:pt x="361026" y="39354"/>
                    <a:pt x="360455" y="39925"/>
                    <a:pt x="359693" y="39925"/>
                  </a:cubicBezTo>
                  <a:cubicBezTo>
                    <a:pt x="355692" y="40116"/>
                    <a:pt x="351597" y="40020"/>
                    <a:pt x="348644" y="37353"/>
                  </a:cubicBezTo>
                  <a:cubicBezTo>
                    <a:pt x="346643" y="35544"/>
                    <a:pt x="343500" y="34115"/>
                    <a:pt x="344739" y="31257"/>
                  </a:cubicBezTo>
                  <a:cubicBezTo>
                    <a:pt x="345119" y="30305"/>
                    <a:pt x="346453" y="28971"/>
                    <a:pt x="347596" y="28781"/>
                  </a:cubicBezTo>
                  <a:cubicBezTo>
                    <a:pt x="350644" y="28305"/>
                    <a:pt x="353406" y="27828"/>
                    <a:pt x="354454" y="25352"/>
                  </a:cubicBezTo>
                  <a:cubicBezTo>
                    <a:pt x="357026" y="26590"/>
                    <a:pt x="359407" y="28114"/>
                    <a:pt x="362169" y="28686"/>
                  </a:cubicBezTo>
                  <a:cubicBezTo>
                    <a:pt x="363979" y="29067"/>
                    <a:pt x="366551" y="27924"/>
                    <a:pt x="368265" y="26971"/>
                  </a:cubicBezTo>
                  <a:cubicBezTo>
                    <a:pt x="369027" y="26590"/>
                    <a:pt x="369027" y="24495"/>
                    <a:pt x="368265" y="23637"/>
                  </a:cubicBezTo>
                  <a:cubicBezTo>
                    <a:pt x="363217" y="17732"/>
                    <a:pt x="355407" y="15160"/>
                    <a:pt x="346739" y="13636"/>
                  </a:cubicBezTo>
                  <a:cubicBezTo>
                    <a:pt x="344167" y="13160"/>
                    <a:pt x="341500" y="13922"/>
                    <a:pt x="340833" y="15636"/>
                  </a:cubicBezTo>
                  <a:cubicBezTo>
                    <a:pt x="339500" y="19256"/>
                    <a:pt x="338261" y="21161"/>
                    <a:pt x="333690" y="17541"/>
                  </a:cubicBezTo>
                  <a:cubicBezTo>
                    <a:pt x="331594" y="15827"/>
                    <a:pt x="328927" y="14493"/>
                    <a:pt x="326450" y="13160"/>
                  </a:cubicBezTo>
                  <a:cubicBezTo>
                    <a:pt x="325879" y="12874"/>
                    <a:pt x="324831" y="12874"/>
                    <a:pt x="324165" y="13065"/>
                  </a:cubicBezTo>
                  <a:cubicBezTo>
                    <a:pt x="323402" y="13255"/>
                    <a:pt x="322831" y="13731"/>
                    <a:pt x="322164" y="14112"/>
                  </a:cubicBezTo>
                  <a:cubicBezTo>
                    <a:pt x="328070" y="18970"/>
                    <a:pt x="322831" y="25828"/>
                    <a:pt x="327593" y="30972"/>
                  </a:cubicBezTo>
                  <a:cubicBezTo>
                    <a:pt x="327879" y="31353"/>
                    <a:pt x="328736" y="31448"/>
                    <a:pt x="329403" y="31543"/>
                  </a:cubicBezTo>
                  <a:cubicBezTo>
                    <a:pt x="329403" y="32115"/>
                    <a:pt x="329498" y="32686"/>
                    <a:pt x="329403" y="33162"/>
                  </a:cubicBezTo>
                  <a:cubicBezTo>
                    <a:pt x="328165" y="38306"/>
                    <a:pt x="328260" y="37925"/>
                    <a:pt x="324831" y="36972"/>
                  </a:cubicBezTo>
                  <a:cubicBezTo>
                    <a:pt x="315211" y="34305"/>
                    <a:pt x="309782" y="28305"/>
                    <a:pt x="303305" y="22971"/>
                  </a:cubicBezTo>
                  <a:cubicBezTo>
                    <a:pt x="301209" y="21256"/>
                    <a:pt x="299685" y="19065"/>
                    <a:pt x="295875" y="18875"/>
                  </a:cubicBezTo>
                  <a:cubicBezTo>
                    <a:pt x="285779" y="18399"/>
                    <a:pt x="280731" y="13446"/>
                    <a:pt x="277778" y="6683"/>
                  </a:cubicBezTo>
                  <a:cubicBezTo>
                    <a:pt x="277111" y="5064"/>
                    <a:pt x="275777" y="3444"/>
                    <a:pt x="274349" y="2111"/>
                  </a:cubicBezTo>
                  <a:cubicBezTo>
                    <a:pt x="273015" y="968"/>
                    <a:pt x="271491" y="-1223"/>
                    <a:pt x="268824" y="873"/>
                  </a:cubicBezTo>
                  <a:cubicBezTo>
                    <a:pt x="267300" y="2111"/>
                    <a:pt x="264919" y="3540"/>
                    <a:pt x="264919" y="4968"/>
                  </a:cubicBezTo>
                  <a:cubicBezTo>
                    <a:pt x="264919" y="7254"/>
                    <a:pt x="266919" y="9445"/>
                    <a:pt x="267300" y="11731"/>
                  </a:cubicBezTo>
                  <a:cubicBezTo>
                    <a:pt x="267967" y="16208"/>
                    <a:pt x="264538" y="18399"/>
                    <a:pt x="258537" y="17256"/>
                  </a:cubicBezTo>
                  <a:cubicBezTo>
                    <a:pt x="255680" y="16684"/>
                    <a:pt x="252727" y="13827"/>
                    <a:pt x="250536" y="14208"/>
                  </a:cubicBezTo>
                  <a:cubicBezTo>
                    <a:pt x="246822" y="14779"/>
                    <a:pt x="243678" y="16970"/>
                    <a:pt x="239297" y="16589"/>
                  </a:cubicBezTo>
                  <a:cubicBezTo>
                    <a:pt x="234629" y="16208"/>
                    <a:pt x="228915" y="14398"/>
                    <a:pt x="225390" y="16970"/>
                  </a:cubicBezTo>
                  <a:cubicBezTo>
                    <a:pt x="220914" y="20304"/>
                    <a:pt x="217199" y="14779"/>
                    <a:pt x="212912" y="17446"/>
                  </a:cubicBezTo>
                  <a:cubicBezTo>
                    <a:pt x="209102" y="19827"/>
                    <a:pt x="204054" y="18208"/>
                    <a:pt x="199482" y="18399"/>
                  </a:cubicBezTo>
                  <a:cubicBezTo>
                    <a:pt x="199863" y="19446"/>
                    <a:pt x="200149" y="20685"/>
                    <a:pt x="201006" y="21161"/>
                  </a:cubicBezTo>
                  <a:cubicBezTo>
                    <a:pt x="205007" y="23066"/>
                    <a:pt x="209293" y="24590"/>
                    <a:pt x="213389" y="26400"/>
                  </a:cubicBezTo>
                  <a:cubicBezTo>
                    <a:pt x="214627" y="26971"/>
                    <a:pt x="215675" y="27828"/>
                    <a:pt x="216818" y="28495"/>
                  </a:cubicBezTo>
                  <a:cubicBezTo>
                    <a:pt x="214627" y="28971"/>
                    <a:pt x="212531" y="29638"/>
                    <a:pt x="210245" y="29924"/>
                  </a:cubicBezTo>
                  <a:cubicBezTo>
                    <a:pt x="208722" y="30114"/>
                    <a:pt x="207007" y="29733"/>
                    <a:pt x="205483" y="29733"/>
                  </a:cubicBezTo>
                  <a:cubicBezTo>
                    <a:pt x="199387" y="29924"/>
                    <a:pt x="198434" y="30495"/>
                    <a:pt x="198244" y="34877"/>
                  </a:cubicBezTo>
                  <a:cubicBezTo>
                    <a:pt x="198053" y="38496"/>
                    <a:pt x="197101" y="42021"/>
                    <a:pt x="200911" y="45259"/>
                  </a:cubicBezTo>
                  <a:cubicBezTo>
                    <a:pt x="203197" y="47164"/>
                    <a:pt x="207102" y="49069"/>
                    <a:pt x="203387" y="52784"/>
                  </a:cubicBezTo>
                  <a:cubicBezTo>
                    <a:pt x="201101" y="55070"/>
                    <a:pt x="201101" y="58499"/>
                    <a:pt x="199101" y="60975"/>
                  </a:cubicBezTo>
                  <a:cubicBezTo>
                    <a:pt x="198244" y="62023"/>
                    <a:pt x="194910" y="62404"/>
                    <a:pt x="192719" y="62309"/>
                  </a:cubicBezTo>
                  <a:cubicBezTo>
                    <a:pt x="184718" y="62214"/>
                    <a:pt x="176336" y="60594"/>
                    <a:pt x="168716" y="61737"/>
                  </a:cubicBezTo>
                  <a:cubicBezTo>
                    <a:pt x="160430" y="62976"/>
                    <a:pt x="151857" y="63833"/>
                    <a:pt x="143951" y="66976"/>
                  </a:cubicBezTo>
                  <a:cubicBezTo>
                    <a:pt x="140903" y="68214"/>
                    <a:pt x="136331" y="67167"/>
                    <a:pt x="132426" y="67167"/>
                  </a:cubicBezTo>
                  <a:cubicBezTo>
                    <a:pt x="132426" y="66024"/>
                    <a:pt x="132331" y="64881"/>
                    <a:pt x="132426" y="63738"/>
                  </a:cubicBezTo>
                  <a:cubicBezTo>
                    <a:pt x="132617" y="57546"/>
                    <a:pt x="132617" y="57546"/>
                    <a:pt x="124235" y="56022"/>
                  </a:cubicBezTo>
                  <a:cubicBezTo>
                    <a:pt x="119282" y="55070"/>
                    <a:pt x="118901" y="54498"/>
                    <a:pt x="121949" y="51831"/>
                  </a:cubicBezTo>
                  <a:cubicBezTo>
                    <a:pt x="124044" y="50022"/>
                    <a:pt x="126806" y="48498"/>
                    <a:pt x="128140" y="46307"/>
                  </a:cubicBezTo>
                  <a:cubicBezTo>
                    <a:pt x="128807" y="45164"/>
                    <a:pt x="127568" y="42306"/>
                    <a:pt x="126140" y="41735"/>
                  </a:cubicBezTo>
                  <a:cubicBezTo>
                    <a:pt x="121282" y="39925"/>
                    <a:pt x="113662" y="41925"/>
                    <a:pt x="111376" y="44973"/>
                  </a:cubicBezTo>
                  <a:cubicBezTo>
                    <a:pt x="107947" y="49450"/>
                    <a:pt x="109471" y="54403"/>
                    <a:pt x="109090" y="59166"/>
                  </a:cubicBezTo>
                  <a:cubicBezTo>
                    <a:pt x="108899" y="62214"/>
                    <a:pt x="113472" y="62023"/>
                    <a:pt x="115472" y="63547"/>
                  </a:cubicBezTo>
                  <a:cubicBezTo>
                    <a:pt x="118806" y="66024"/>
                    <a:pt x="118043" y="75168"/>
                    <a:pt x="115186" y="76977"/>
                  </a:cubicBezTo>
                  <a:cubicBezTo>
                    <a:pt x="114805" y="77168"/>
                    <a:pt x="114615" y="77358"/>
                    <a:pt x="114519" y="77454"/>
                  </a:cubicBezTo>
                  <a:cubicBezTo>
                    <a:pt x="114710" y="77168"/>
                    <a:pt x="114805" y="76596"/>
                    <a:pt x="113376" y="76120"/>
                  </a:cubicBezTo>
                  <a:cubicBezTo>
                    <a:pt x="111281" y="75453"/>
                    <a:pt x="109376" y="74406"/>
                    <a:pt x="107280" y="73739"/>
                  </a:cubicBezTo>
                  <a:cubicBezTo>
                    <a:pt x="106709" y="73548"/>
                    <a:pt x="105756" y="73834"/>
                    <a:pt x="105090" y="74025"/>
                  </a:cubicBezTo>
                  <a:cubicBezTo>
                    <a:pt x="102994" y="74501"/>
                    <a:pt x="102899" y="75358"/>
                    <a:pt x="104423" y="76692"/>
                  </a:cubicBezTo>
                  <a:cubicBezTo>
                    <a:pt x="106423" y="78597"/>
                    <a:pt x="108709" y="81264"/>
                    <a:pt x="105566" y="82883"/>
                  </a:cubicBezTo>
                  <a:cubicBezTo>
                    <a:pt x="102327" y="84597"/>
                    <a:pt x="100898" y="80978"/>
                    <a:pt x="98708" y="79740"/>
                  </a:cubicBezTo>
                  <a:cubicBezTo>
                    <a:pt x="97469" y="79073"/>
                    <a:pt x="96612" y="77739"/>
                    <a:pt x="95183" y="77263"/>
                  </a:cubicBezTo>
                  <a:cubicBezTo>
                    <a:pt x="93850" y="76787"/>
                    <a:pt x="92040" y="76787"/>
                    <a:pt x="90611" y="77168"/>
                  </a:cubicBezTo>
                  <a:cubicBezTo>
                    <a:pt x="87944" y="77930"/>
                    <a:pt x="87754" y="79930"/>
                    <a:pt x="88135" y="81645"/>
                  </a:cubicBezTo>
                  <a:cubicBezTo>
                    <a:pt x="88421" y="82692"/>
                    <a:pt x="90135" y="83550"/>
                    <a:pt x="90802" y="84597"/>
                  </a:cubicBezTo>
                  <a:cubicBezTo>
                    <a:pt x="92898" y="88217"/>
                    <a:pt x="91754" y="89836"/>
                    <a:pt x="86516" y="90789"/>
                  </a:cubicBezTo>
                  <a:cubicBezTo>
                    <a:pt x="85087" y="91074"/>
                    <a:pt x="83468" y="90979"/>
                    <a:pt x="82039" y="90979"/>
                  </a:cubicBezTo>
                  <a:cubicBezTo>
                    <a:pt x="81277" y="91932"/>
                    <a:pt x="80515" y="93360"/>
                    <a:pt x="79753" y="93360"/>
                  </a:cubicBezTo>
                  <a:cubicBezTo>
                    <a:pt x="73181" y="93360"/>
                    <a:pt x="67656" y="95361"/>
                    <a:pt x="61751" y="97075"/>
                  </a:cubicBezTo>
                  <a:cubicBezTo>
                    <a:pt x="56417" y="98599"/>
                    <a:pt x="59560" y="100028"/>
                    <a:pt x="60227" y="102219"/>
                  </a:cubicBezTo>
                  <a:cubicBezTo>
                    <a:pt x="61084" y="105076"/>
                    <a:pt x="60893" y="108219"/>
                    <a:pt x="60989" y="111172"/>
                  </a:cubicBezTo>
                  <a:cubicBezTo>
                    <a:pt x="61084" y="114125"/>
                    <a:pt x="58989" y="115554"/>
                    <a:pt x="54988" y="115268"/>
                  </a:cubicBezTo>
                  <a:cubicBezTo>
                    <a:pt x="48416" y="114792"/>
                    <a:pt x="42034" y="114506"/>
                    <a:pt x="37462" y="119268"/>
                  </a:cubicBezTo>
                  <a:cubicBezTo>
                    <a:pt x="33747" y="123174"/>
                    <a:pt x="29937" y="127079"/>
                    <a:pt x="26318" y="130984"/>
                  </a:cubicBezTo>
                  <a:cubicBezTo>
                    <a:pt x="26127" y="131175"/>
                    <a:pt x="27080" y="132032"/>
                    <a:pt x="27461" y="132508"/>
                  </a:cubicBezTo>
                  <a:cubicBezTo>
                    <a:pt x="30794" y="137842"/>
                    <a:pt x="30985" y="142890"/>
                    <a:pt x="26127" y="147843"/>
                  </a:cubicBezTo>
                  <a:cubicBezTo>
                    <a:pt x="21936" y="152034"/>
                    <a:pt x="23936" y="158511"/>
                    <a:pt x="16221" y="161845"/>
                  </a:cubicBezTo>
                  <a:cubicBezTo>
                    <a:pt x="9554" y="164703"/>
                    <a:pt x="4506" y="169179"/>
                    <a:pt x="12030" y="175180"/>
                  </a:cubicBezTo>
                  <a:cubicBezTo>
                    <a:pt x="10601" y="182229"/>
                    <a:pt x="13745" y="189944"/>
                    <a:pt x="6982" y="196326"/>
                  </a:cubicBezTo>
                  <a:cubicBezTo>
                    <a:pt x="5553" y="197659"/>
                    <a:pt x="5363" y="199659"/>
                    <a:pt x="7268" y="201374"/>
                  </a:cubicBezTo>
                  <a:cubicBezTo>
                    <a:pt x="10411" y="204041"/>
                    <a:pt x="10697" y="206994"/>
                    <a:pt x="7363" y="209470"/>
                  </a:cubicBezTo>
                  <a:cubicBezTo>
                    <a:pt x="4886" y="211375"/>
                    <a:pt x="6887" y="212613"/>
                    <a:pt x="7744" y="214042"/>
                  </a:cubicBezTo>
                  <a:cubicBezTo>
                    <a:pt x="10697" y="219281"/>
                    <a:pt x="8887" y="223567"/>
                    <a:pt x="2696" y="226806"/>
                  </a:cubicBezTo>
                  <a:cubicBezTo>
                    <a:pt x="-828" y="228615"/>
                    <a:pt x="-733" y="230235"/>
                    <a:pt x="2029" y="232521"/>
                  </a:cubicBezTo>
                  <a:cubicBezTo>
                    <a:pt x="4601" y="234711"/>
                    <a:pt x="7649" y="236807"/>
                    <a:pt x="7649" y="240331"/>
                  </a:cubicBezTo>
                  <a:cubicBezTo>
                    <a:pt x="7553" y="245760"/>
                    <a:pt x="4696" y="251571"/>
                    <a:pt x="8125" y="256619"/>
                  </a:cubicBezTo>
                  <a:cubicBezTo>
                    <a:pt x="11459" y="261477"/>
                    <a:pt x="9839" y="266144"/>
                    <a:pt x="9744" y="271002"/>
                  </a:cubicBezTo>
                  <a:cubicBezTo>
                    <a:pt x="9554" y="276526"/>
                    <a:pt x="9363" y="282051"/>
                    <a:pt x="9173" y="287575"/>
                  </a:cubicBezTo>
                  <a:cubicBezTo>
                    <a:pt x="9077" y="290052"/>
                    <a:pt x="7649" y="293004"/>
                    <a:pt x="8982" y="294814"/>
                  </a:cubicBezTo>
                  <a:cubicBezTo>
                    <a:pt x="15078" y="303672"/>
                    <a:pt x="10887" y="312912"/>
                    <a:pt x="11364" y="321865"/>
                  </a:cubicBezTo>
                  <a:cubicBezTo>
                    <a:pt x="11459" y="324342"/>
                    <a:pt x="10030" y="327390"/>
                    <a:pt x="11459" y="329104"/>
                  </a:cubicBezTo>
                  <a:cubicBezTo>
                    <a:pt x="15459" y="333676"/>
                    <a:pt x="15364" y="338439"/>
                    <a:pt x="14316" y="343296"/>
                  </a:cubicBezTo>
                  <a:cubicBezTo>
                    <a:pt x="13173" y="349011"/>
                    <a:pt x="18317" y="353964"/>
                    <a:pt x="17745" y="359203"/>
                  </a:cubicBezTo>
                  <a:cubicBezTo>
                    <a:pt x="16983" y="366252"/>
                    <a:pt x="18793" y="372538"/>
                    <a:pt x="22698" y="378444"/>
                  </a:cubicBezTo>
                  <a:cubicBezTo>
                    <a:pt x="26794" y="384540"/>
                    <a:pt x="26889" y="390064"/>
                    <a:pt x="22127" y="395684"/>
                  </a:cubicBezTo>
                  <a:cubicBezTo>
                    <a:pt x="19269" y="399018"/>
                    <a:pt x="19841" y="402732"/>
                    <a:pt x="19745" y="406352"/>
                  </a:cubicBezTo>
                  <a:cubicBezTo>
                    <a:pt x="19650" y="409781"/>
                    <a:pt x="26318" y="412638"/>
                    <a:pt x="21746" y="416353"/>
                  </a:cubicBezTo>
                  <a:cubicBezTo>
                    <a:pt x="17078" y="420068"/>
                    <a:pt x="23556" y="422830"/>
                    <a:pt x="22698" y="426354"/>
                  </a:cubicBezTo>
                  <a:cubicBezTo>
                    <a:pt x="21555" y="431117"/>
                    <a:pt x="21936" y="436165"/>
                    <a:pt x="21650" y="441023"/>
                  </a:cubicBezTo>
                  <a:cubicBezTo>
                    <a:pt x="21365" y="446547"/>
                    <a:pt x="21841" y="452167"/>
                    <a:pt x="20507" y="457596"/>
                  </a:cubicBezTo>
                  <a:cubicBezTo>
                    <a:pt x="19174" y="462930"/>
                    <a:pt x="24984" y="466645"/>
                    <a:pt x="24222" y="471598"/>
                  </a:cubicBezTo>
                  <a:cubicBezTo>
                    <a:pt x="23556" y="476456"/>
                    <a:pt x="23365" y="481409"/>
                    <a:pt x="23079" y="486267"/>
                  </a:cubicBezTo>
                  <a:cubicBezTo>
                    <a:pt x="22793" y="490553"/>
                    <a:pt x="20507" y="495792"/>
                    <a:pt x="22889" y="498935"/>
                  </a:cubicBezTo>
                  <a:cubicBezTo>
                    <a:pt x="26889" y="504269"/>
                    <a:pt x="21365" y="507793"/>
                    <a:pt x="21555" y="512175"/>
                  </a:cubicBezTo>
                  <a:cubicBezTo>
                    <a:pt x="21936" y="522366"/>
                    <a:pt x="16698" y="532844"/>
                    <a:pt x="23556" y="542750"/>
                  </a:cubicBezTo>
                  <a:cubicBezTo>
                    <a:pt x="22984" y="550751"/>
                    <a:pt x="22984" y="558752"/>
                    <a:pt x="21746" y="566658"/>
                  </a:cubicBezTo>
                  <a:cubicBezTo>
                    <a:pt x="20984" y="571611"/>
                    <a:pt x="15935" y="576468"/>
                    <a:pt x="24127" y="580755"/>
                  </a:cubicBezTo>
                  <a:cubicBezTo>
                    <a:pt x="27080" y="582279"/>
                    <a:pt x="25365" y="585327"/>
                    <a:pt x="25270" y="587708"/>
                  </a:cubicBezTo>
                  <a:cubicBezTo>
                    <a:pt x="25079" y="591994"/>
                    <a:pt x="24508" y="596280"/>
                    <a:pt x="24317" y="600567"/>
                  </a:cubicBezTo>
                  <a:cubicBezTo>
                    <a:pt x="24127" y="604377"/>
                    <a:pt x="17555" y="607901"/>
                    <a:pt x="23174" y="611997"/>
                  </a:cubicBezTo>
                  <a:cubicBezTo>
                    <a:pt x="22031" y="616473"/>
                    <a:pt x="25270" y="620188"/>
                    <a:pt x="26984" y="624093"/>
                  </a:cubicBezTo>
                  <a:cubicBezTo>
                    <a:pt x="27175" y="624665"/>
                    <a:pt x="27270" y="625617"/>
                    <a:pt x="26794" y="625903"/>
                  </a:cubicBezTo>
                  <a:cubicBezTo>
                    <a:pt x="20222" y="629427"/>
                    <a:pt x="29270" y="634666"/>
                    <a:pt x="25460" y="637047"/>
                  </a:cubicBezTo>
                  <a:cubicBezTo>
                    <a:pt x="20031" y="640476"/>
                    <a:pt x="27270" y="644667"/>
                    <a:pt x="22317" y="648382"/>
                  </a:cubicBezTo>
                  <a:cubicBezTo>
                    <a:pt x="18793" y="650954"/>
                    <a:pt x="19174" y="656574"/>
                    <a:pt x="22127" y="660479"/>
                  </a:cubicBezTo>
                  <a:cubicBezTo>
                    <a:pt x="26699" y="666480"/>
                    <a:pt x="21936" y="673909"/>
                    <a:pt x="27937" y="679624"/>
                  </a:cubicBezTo>
                  <a:cubicBezTo>
                    <a:pt x="26889" y="684958"/>
                    <a:pt x="28318" y="690292"/>
                    <a:pt x="24222" y="695531"/>
                  </a:cubicBezTo>
                  <a:cubicBezTo>
                    <a:pt x="20222" y="700865"/>
                    <a:pt x="19650" y="707247"/>
                    <a:pt x="26984" y="712200"/>
                  </a:cubicBezTo>
                  <a:cubicBezTo>
                    <a:pt x="30414" y="714486"/>
                    <a:pt x="30223" y="717438"/>
                    <a:pt x="30032" y="720582"/>
                  </a:cubicBezTo>
                  <a:cubicBezTo>
                    <a:pt x="29270" y="729821"/>
                    <a:pt x="28889" y="738965"/>
                    <a:pt x="28127" y="748204"/>
                  </a:cubicBezTo>
                  <a:cubicBezTo>
                    <a:pt x="27842" y="751919"/>
                    <a:pt x="30032" y="753443"/>
                    <a:pt x="34414" y="754776"/>
                  </a:cubicBezTo>
                  <a:cubicBezTo>
                    <a:pt x="37462" y="755729"/>
                    <a:pt x="37938" y="758682"/>
                    <a:pt x="35271" y="760872"/>
                  </a:cubicBezTo>
                  <a:cubicBezTo>
                    <a:pt x="32223" y="763254"/>
                    <a:pt x="30604" y="765635"/>
                    <a:pt x="33557" y="768873"/>
                  </a:cubicBezTo>
                  <a:cubicBezTo>
                    <a:pt x="34795" y="770207"/>
                    <a:pt x="36224" y="773160"/>
                    <a:pt x="35557" y="773636"/>
                  </a:cubicBezTo>
                  <a:cubicBezTo>
                    <a:pt x="27556" y="779160"/>
                    <a:pt x="38700" y="784685"/>
                    <a:pt x="35176" y="790209"/>
                  </a:cubicBezTo>
                  <a:cubicBezTo>
                    <a:pt x="33652" y="792591"/>
                    <a:pt x="36319" y="794972"/>
                    <a:pt x="38700" y="796591"/>
                  </a:cubicBezTo>
                  <a:cubicBezTo>
                    <a:pt x="42701" y="799353"/>
                    <a:pt x="43367" y="802592"/>
                    <a:pt x="42986" y="806497"/>
                  </a:cubicBezTo>
                  <a:cubicBezTo>
                    <a:pt x="41843" y="820594"/>
                    <a:pt x="41272" y="834691"/>
                    <a:pt x="40034" y="848788"/>
                  </a:cubicBezTo>
                  <a:cubicBezTo>
                    <a:pt x="39653" y="853265"/>
                    <a:pt x="42034" y="856884"/>
                    <a:pt x="43463" y="860980"/>
                  </a:cubicBezTo>
                  <a:cubicBezTo>
                    <a:pt x="45368" y="866505"/>
                    <a:pt x="47939" y="863552"/>
                    <a:pt x="51368" y="862504"/>
                  </a:cubicBezTo>
                  <a:cubicBezTo>
                    <a:pt x="54893" y="861456"/>
                    <a:pt x="57750" y="863266"/>
                    <a:pt x="58036" y="865838"/>
                  </a:cubicBezTo>
                  <a:cubicBezTo>
                    <a:pt x="58703" y="871743"/>
                    <a:pt x="55464" y="878030"/>
                    <a:pt x="61179" y="883650"/>
                  </a:cubicBezTo>
                  <a:cubicBezTo>
                    <a:pt x="61941" y="884412"/>
                    <a:pt x="59655" y="886793"/>
                    <a:pt x="58893" y="888412"/>
                  </a:cubicBezTo>
                  <a:cubicBezTo>
                    <a:pt x="58131" y="890031"/>
                    <a:pt x="56893" y="891746"/>
                    <a:pt x="56798" y="893365"/>
                  </a:cubicBezTo>
                  <a:cubicBezTo>
                    <a:pt x="56798" y="895080"/>
                    <a:pt x="58131" y="894889"/>
                    <a:pt x="60036" y="894413"/>
                  </a:cubicBezTo>
                  <a:cubicBezTo>
                    <a:pt x="65656" y="893175"/>
                    <a:pt x="68990" y="894889"/>
                    <a:pt x="68990" y="898604"/>
                  </a:cubicBezTo>
                  <a:cubicBezTo>
                    <a:pt x="62417" y="901938"/>
                    <a:pt x="70514" y="904700"/>
                    <a:pt x="69656" y="908129"/>
                  </a:cubicBezTo>
                  <a:cubicBezTo>
                    <a:pt x="68609" y="912320"/>
                    <a:pt x="69085" y="916702"/>
                    <a:pt x="68799" y="920988"/>
                  </a:cubicBezTo>
                  <a:cubicBezTo>
                    <a:pt x="68323" y="928322"/>
                    <a:pt x="67656" y="935752"/>
                    <a:pt x="67466" y="943086"/>
                  </a:cubicBezTo>
                  <a:cubicBezTo>
                    <a:pt x="67466" y="944610"/>
                    <a:pt x="68894" y="947277"/>
                    <a:pt x="70228" y="947467"/>
                  </a:cubicBezTo>
                  <a:cubicBezTo>
                    <a:pt x="75276" y="948229"/>
                    <a:pt x="75848" y="951182"/>
                    <a:pt x="77086" y="953944"/>
                  </a:cubicBezTo>
                  <a:cubicBezTo>
                    <a:pt x="77276" y="954325"/>
                    <a:pt x="78324" y="954897"/>
                    <a:pt x="78610" y="954802"/>
                  </a:cubicBezTo>
                  <a:cubicBezTo>
                    <a:pt x="79277" y="954611"/>
                    <a:pt x="80229" y="954039"/>
                    <a:pt x="80229" y="953563"/>
                  </a:cubicBezTo>
                  <a:cubicBezTo>
                    <a:pt x="81086" y="945657"/>
                    <a:pt x="81372" y="937656"/>
                    <a:pt x="82706" y="929846"/>
                  </a:cubicBezTo>
                  <a:cubicBezTo>
                    <a:pt x="83373" y="926036"/>
                    <a:pt x="79277" y="922988"/>
                    <a:pt x="80229" y="919940"/>
                  </a:cubicBezTo>
                  <a:cubicBezTo>
                    <a:pt x="81182" y="916606"/>
                    <a:pt x="84897" y="913749"/>
                    <a:pt x="87087" y="910606"/>
                  </a:cubicBezTo>
                  <a:cubicBezTo>
                    <a:pt x="88135" y="909081"/>
                    <a:pt x="88802" y="907272"/>
                    <a:pt x="88992" y="905462"/>
                  </a:cubicBezTo>
                  <a:cubicBezTo>
                    <a:pt x="89564" y="900604"/>
                    <a:pt x="89849" y="895651"/>
                    <a:pt x="90231" y="890793"/>
                  </a:cubicBezTo>
                  <a:cubicBezTo>
                    <a:pt x="90707" y="885269"/>
                    <a:pt x="90326" y="879649"/>
                    <a:pt x="91945" y="874315"/>
                  </a:cubicBezTo>
                  <a:cubicBezTo>
                    <a:pt x="92898" y="871077"/>
                    <a:pt x="97469" y="868600"/>
                    <a:pt x="92516" y="865171"/>
                  </a:cubicBezTo>
                  <a:cubicBezTo>
                    <a:pt x="91754" y="864600"/>
                    <a:pt x="92421" y="862790"/>
                    <a:pt x="92612" y="861647"/>
                  </a:cubicBezTo>
                  <a:cubicBezTo>
                    <a:pt x="92802" y="860504"/>
                    <a:pt x="92898" y="858980"/>
                    <a:pt x="93850" y="858313"/>
                  </a:cubicBezTo>
                  <a:cubicBezTo>
                    <a:pt x="100613" y="853455"/>
                    <a:pt x="96993" y="849741"/>
                    <a:pt x="92040" y="845931"/>
                  </a:cubicBezTo>
                  <a:cubicBezTo>
                    <a:pt x="90707" y="844883"/>
                    <a:pt x="88230" y="842406"/>
                    <a:pt x="92135" y="842216"/>
                  </a:cubicBezTo>
                  <a:cubicBezTo>
                    <a:pt x="97755" y="841930"/>
                    <a:pt x="100517" y="838882"/>
                    <a:pt x="104232" y="836691"/>
                  </a:cubicBezTo>
                  <a:cubicBezTo>
                    <a:pt x="106042" y="835644"/>
                    <a:pt x="107090" y="835548"/>
                    <a:pt x="107756" y="836787"/>
                  </a:cubicBezTo>
                  <a:cubicBezTo>
                    <a:pt x="108042" y="837358"/>
                    <a:pt x="108423" y="837930"/>
                    <a:pt x="108328" y="838501"/>
                  </a:cubicBezTo>
                  <a:cubicBezTo>
                    <a:pt x="108137" y="840311"/>
                    <a:pt x="108709" y="842597"/>
                    <a:pt x="107471" y="843835"/>
                  </a:cubicBezTo>
                  <a:cubicBezTo>
                    <a:pt x="102423" y="848788"/>
                    <a:pt x="101756" y="853455"/>
                    <a:pt x="106042" y="858980"/>
                  </a:cubicBezTo>
                  <a:cubicBezTo>
                    <a:pt x="107947" y="861552"/>
                    <a:pt x="107280" y="864885"/>
                    <a:pt x="104613" y="867648"/>
                  </a:cubicBezTo>
                  <a:cubicBezTo>
                    <a:pt x="99279" y="873077"/>
                    <a:pt x="100136" y="879554"/>
                    <a:pt x="102327" y="885078"/>
                  </a:cubicBezTo>
                  <a:cubicBezTo>
                    <a:pt x="104042" y="889365"/>
                    <a:pt x="104423" y="893365"/>
                    <a:pt x="104137" y="897556"/>
                  </a:cubicBezTo>
                  <a:cubicBezTo>
                    <a:pt x="103565" y="906795"/>
                    <a:pt x="102803" y="915939"/>
                    <a:pt x="102327" y="925179"/>
                  </a:cubicBezTo>
                  <a:cubicBezTo>
                    <a:pt x="101946" y="932513"/>
                    <a:pt x="101660" y="939847"/>
                    <a:pt x="101470" y="947181"/>
                  </a:cubicBezTo>
                  <a:cubicBezTo>
                    <a:pt x="101470" y="947658"/>
                    <a:pt x="102327" y="948134"/>
                    <a:pt x="102803" y="948706"/>
                  </a:cubicBezTo>
                  <a:cubicBezTo>
                    <a:pt x="103756" y="947943"/>
                    <a:pt x="105090" y="947181"/>
                    <a:pt x="105470" y="946229"/>
                  </a:cubicBezTo>
                  <a:cubicBezTo>
                    <a:pt x="106042" y="944514"/>
                    <a:pt x="105566" y="942419"/>
                    <a:pt x="106423" y="940800"/>
                  </a:cubicBezTo>
                  <a:cubicBezTo>
                    <a:pt x="107756" y="938228"/>
                    <a:pt x="116805" y="938037"/>
                    <a:pt x="119282" y="940323"/>
                  </a:cubicBezTo>
                  <a:cubicBezTo>
                    <a:pt x="119663" y="940704"/>
                    <a:pt x="119853" y="940800"/>
                    <a:pt x="120044" y="940990"/>
                  </a:cubicBezTo>
                  <a:cubicBezTo>
                    <a:pt x="119758" y="940990"/>
                    <a:pt x="119282" y="941085"/>
                    <a:pt x="118710" y="941657"/>
                  </a:cubicBezTo>
                  <a:cubicBezTo>
                    <a:pt x="113948" y="946705"/>
                    <a:pt x="118996" y="946229"/>
                    <a:pt x="122901" y="946610"/>
                  </a:cubicBezTo>
                  <a:cubicBezTo>
                    <a:pt x="123568" y="946705"/>
                    <a:pt x="124330" y="946610"/>
                    <a:pt x="124997" y="946610"/>
                  </a:cubicBezTo>
                  <a:cubicBezTo>
                    <a:pt x="126997" y="942895"/>
                    <a:pt x="130712" y="939943"/>
                    <a:pt x="130807" y="935275"/>
                  </a:cubicBezTo>
                  <a:cubicBezTo>
                    <a:pt x="131093" y="924988"/>
                    <a:pt x="132426" y="914701"/>
                    <a:pt x="133283" y="904414"/>
                  </a:cubicBezTo>
                  <a:cubicBezTo>
                    <a:pt x="137665" y="995283"/>
                    <a:pt x="144999" y="1086151"/>
                    <a:pt x="155477" y="1176734"/>
                  </a:cubicBezTo>
                  <a:lnTo>
                    <a:pt x="153572" y="859647"/>
                  </a:lnTo>
                  <a:cubicBezTo>
                    <a:pt x="155096" y="855932"/>
                    <a:pt x="157191" y="854217"/>
                    <a:pt x="160144" y="852884"/>
                  </a:cubicBezTo>
                  <a:close/>
                  <a:moveTo>
                    <a:pt x="213960" y="888889"/>
                  </a:moveTo>
                  <a:cubicBezTo>
                    <a:pt x="215198" y="888889"/>
                    <a:pt x="214246" y="890222"/>
                    <a:pt x="214056" y="890508"/>
                  </a:cubicBezTo>
                  <a:cubicBezTo>
                    <a:pt x="213579" y="890317"/>
                    <a:pt x="213198" y="889460"/>
                    <a:pt x="213103" y="890127"/>
                  </a:cubicBezTo>
                  <a:cubicBezTo>
                    <a:pt x="212246" y="889746"/>
                    <a:pt x="212436" y="888412"/>
                    <a:pt x="211960" y="887745"/>
                  </a:cubicBezTo>
                  <a:cubicBezTo>
                    <a:pt x="213674" y="886888"/>
                    <a:pt x="213389" y="890127"/>
                    <a:pt x="213960" y="888889"/>
                  </a:cubicBezTo>
                  <a:close/>
                  <a:moveTo>
                    <a:pt x="216913" y="878982"/>
                  </a:moveTo>
                  <a:cubicBezTo>
                    <a:pt x="217008" y="879744"/>
                    <a:pt x="217008" y="880602"/>
                    <a:pt x="217103" y="881364"/>
                  </a:cubicBezTo>
                  <a:cubicBezTo>
                    <a:pt x="215865" y="880792"/>
                    <a:pt x="214817" y="880125"/>
                    <a:pt x="214056" y="879173"/>
                  </a:cubicBezTo>
                  <a:cubicBezTo>
                    <a:pt x="214246" y="877744"/>
                    <a:pt x="215865" y="878792"/>
                    <a:pt x="216913" y="878982"/>
                  </a:cubicBezTo>
                  <a:close/>
                  <a:moveTo>
                    <a:pt x="217008" y="874506"/>
                  </a:moveTo>
                  <a:cubicBezTo>
                    <a:pt x="215484" y="873934"/>
                    <a:pt x="216532" y="875649"/>
                    <a:pt x="216723" y="876982"/>
                  </a:cubicBezTo>
                  <a:cubicBezTo>
                    <a:pt x="216151" y="877935"/>
                    <a:pt x="215484" y="876506"/>
                    <a:pt x="215294" y="877458"/>
                  </a:cubicBezTo>
                  <a:cubicBezTo>
                    <a:pt x="213960" y="877744"/>
                    <a:pt x="215484" y="875268"/>
                    <a:pt x="214151" y="875458"/>
                  </a:cubicBezTo>
                  <a:cubicBezTo>
                    <a:pt x="213674" y="874410"/>
                    <a:pt x="215008" y="874601"/>
                    <a:pt x="214913" y="873744"/>
                  </a:cubicBezTo>
                  <a:cubicBezTo>
                    <a:pt x="214532" y="872886"/>
                    <a:pt x="214246" y="874315"/>
                    <a:pt x="213484" y="873458"/>
                  </a:cubicBezTo>
                  <a:cubicBezTo>
                    <a:pt x="213674" y="873077"/>
                    <a:pt x="213960" y="872791"/>
                    <a:pt x="213865" y="872220"/>
                  </a:cubicBezTo>
                  <a:cubicBezTo>
                    <a:pt x="214341" y="872506"/>
                    <a:pt x="215008" y="872601"/>
                    <a:pt x="215770" y="872506"/>
                  </a:cubicBezTo>
                  <a:cubicBezTo>
                    <a:pt x="214627" y="870981"/>
                    <a:pt x="213960" y="872029"/>
                    <a:pt x="215008" y="869743"/>
                  </a:cubicBezTo>
                  <a:cubicBezTo>
                    <a:pt x="216246" y="869743"/>
                    <a:pt x="216056" y="871077"/>
                    <a:pt x="216151" y="872124"/>
                  </a:cubicBezTo>
                  <a:cubicBezTo>
                    <a:pt x="216532" y="871839"/>
                    <a:pt x="216818" y="871362"/>
                    <a:pt x="217008" y="870886"/>
                  </a:cubicBezTo>
                  <a:cubicBezTo>
                    <a:pt x="218818" y="871839"/>
                    <a:pt x="215960" y="872696"/>
                    <a:pt x="217008" y="874506"/>
                  </a:cubicBezTo>
                  <a:close/>
                  <a:moveTo>
                    <a:pt x="217961" y="868410"/>
                  </a:moveTo>
                  <a:cubicBezTo>
                    <a:pt x="218247" y="869267"/>
                    <a:pt x="217770" y="869457"/>
                    <a:pt x="217675" y="870029"/>
                  </a:cubicBezTo>
                  <a:cubicBezTo>
                    <a:pt x="217103" y="870029"/>
                    <a:pt x="217199" y="869362"/>
                    <a:pt x="217103" y="868886"/>
                  </a:cubicBezTo>
                  <a:cubicBezTo>
                    <a:pt x="216818" y="868124"/>
                    <a:pt x="214913" y="868981"/>
                    <a:pt x="215484" y="867362"/>
                  </a:cubicBezTo>
                  <a:cubicBezTo>
                    <a:pt x="215960" y="867362"/>
                    <a:pt x="216437" y="867267"/>
                    <a:pt x="216913" y="867267"/>
                  </a:cubicBezTo>
                  <a:cubicBezTo>
                    <a:pt x="216723" y="868124"/>
                    <a:pt x="217103" y="868505"/>
                    <a:pt x="217961" y="868410"/>
                  </a:cubicBezTo>
                  <a:close/>
                  <a:moveTo>
                    <a:pt x="270729" y="908034"/>
                  </a:moveTo>
                  <a:cubicBezTo>
                    <a:pt x="269110" y="907939"/>
                    <a:pt x="270062" y="906986"/>
                    <a:pt x="268348" y="907748"/>
                  </a:cubicBezTo>
                  <a:cubicBezTo>
                    <a:pt x="268348" y="907462"/>
                    <a:pt x="268348" y="907177"/>
                    <a:pt x="268253" y="906986"/>
                  </a:cubicBezTo>
                  <a:cubicBezTo>
                    <a:pt x="268634" y="907081"/>
                    <a:pt x="268729" y="906795"/>
                    <a:pt x="268729" y="906510"/>
                  </a:cubicBezTo>
                  <a:cubicBezTo>
                    <a:pt x="269300" y="907081"/>
                    <a:pt x="270729" y="906891"/>
                    <a:pt x="270729" y="908034"/>
                  </a:cubicBezTo>
                  <a:close/>
                  <a:moveTo>
                    <a:pt x="272158" y="901843"/>
                  </a:moveTo>
                  <a:cubicBezTo>
                    <a:pt x="269777" y="901081"/>
                    <a:pt x="270539" y="897270"/>
                    <a:pt x="271206" y="896223"/>
                  </a:cubicBezTo>
                  <a:cubicBezTo>
                    <a:pt x="273301" y="897080"/>
                    <a:pt x="271967" y="901176"/>
                    <a:pt x="272158" y="901843"/>
                  </a:cubicBezTo>
                  <a:close/>
                  <a:moveTo>
                    <a:pt x="272825" y="894127"/>
                  </a:moveTo>
                  <a:cubicBezTo>
                    <a:pt x="271586" y="894127"/>
                    <a:pt x="271777" y="892794"/>
                    <a:pt x="271682" y="891746"/>
                  </a:cubicBezTo>
                  <a:cubicBezTo>
                    <a:pt x="273396" y="891270"/>
                    <a:pt x="272539" y="893270"/>
                    <a:pt x="272825" y="894127"/>
                  </a:cubicBezTo>
                  <a:close/>
                  <a:moveTo>
                    <a:pt x="275777" y="872506"/>
                  </a:moveTo>
                  <a:cubicBezTo>
                    <a:pt x="273968" y="872410"/>
                    <a:pt x="275492" y="871362"/>
                    <a:pt x="274634" y="870124"/>
                  </a:cubicBezTo>
                  <a:cubicBezTo>
                    <a:pt x="276254" y="869648"/>
                    <a:pt x="275397" y="871648"/>
                    <a:pt x="275777" y="872506"/>
                  </a:cubicBezTo>
                  <a:close/>
                  <a:moveTo>
                    <a:pt x="303019" y="802401"/>
                  </a:moveTo>
                  <a:cubicBezTo>
                    <a:pt x="302638" y="802592"/>
                    <a:pt x="302162" y="802401"/>
                    <a:pt x="301876" y="802211"/>
                  </a:cubicBezTo>
                  <a:cubicBezTo>
                    <a:pt x="302162" y="802020"/>
                    <a:pt x="302448" y="801830"/>
                    <a:pt x="302638" y="801544"/>
                  </a:cubicBezTo>
                  <a:cubicBezTo>
                    <a:pt x="302828" y="801830"/>
                    <a:pt x="302828" y="802116"/>
                    <a:pt x="303019" y="802401"/>
                  </a:cubicBezTo>
                  <a:close/>
                  <a:moveTo>
                    <a:pt x="321783" y="910891"/>
                  </a:moveTo>
                  <a:cubicBezTo>
                    <a:pt x="321498" y="909558"/>
                    <a:pt x="321688" y="908605"/>
                    <a:pt x="323498" y="908796"/>
                  </a:cubicBezTo>
                  <a:cubicBezTo>
                    <a:pt x="323022" y="909272"/>
                    <a:pt x="323117" y="910224"/>
                    <a:pt x="323212" y="911272"/>
                  </a:cubicBezTo>
                  <a:cubicBezTo>
                    <a:pt x="322831" y="910986"/>
                    <a:pt x="322355" y="910796"/>
                    <a:pt x="321783" y="910891"/>
                  </a:cubicBezTo>
                  <a:close/>
                  <a:moveTo>
                    <a:pt x="327403" y="909653"/>
                  </a:moveTo>
                  <a:cubicBezTo>
                    <a:pt x="325117" y="910129"/>
                    <a:pt x="325974" y="910415"/>
                    <a:pt x="325689" y="912225"/>
                  </a:cubicBezTo>
                  <a:cubicBezTo>
                    <a:pt x="324736" y="912415"/>
                    <a:pt x="324355" y="912034"/>
                    <a:pt x="323783" y="911939"/>
                  </a:cubicBezTo>
                  <a:cubicBezTo>
                    <a:pt x="324641" y="910415"/>
                    <a:pt x="324069" y="910224"/>
                    <a:pt x="323879" y="907843"/>
                  </a:cubicBezTo>
                  <a:cubicBezTo>
                    <a:pt x="325212" y="908891"/>
                    <a:pt x="324545" y="909177"/>
                    <a:pt x="326260" y="907653"/>
                  </a:cubicBezTo>
                  <a:cubicBezTo>
                    <a:pt x="327784" y="908129"/>
                    <a:pt x="326546" y="908605"/>
                    <a:pt x="327403" y="909653"/>
                  </a:cubicBezTo>
                  <a:close/>
                  <a:moveTo>
                    <a:pt x="326355" y="902890"/>
                  </a:moveTo>
                  <a:cubicBezTo>
                    <a:pt x="326260" y="903747"/>
                    <a:pt x="325117" y="903747"/>
                    <a:pt x="324545" y="904224"/>
                  </a:cubicBezTo>
                  <a:cubicBezTo>
                    <a:pt x="325403" y="905272"/>
                    <a:pt x="324545" y="905843"/>
                    <a:pt x="325307" y="907367"/>
                  </a:cubicBezTo>
                  <a:cubicBezTo>
                    <a:pt x="323688" y="907843"/>
                    <a:pt x="323593" y="906891"/>
                    <a:pt x="324260" y="906224"/>
                  </a:cubicBezTo>
                  <a:cubicBezTo>
                    <a:pt x="322259" y="906033"/>
                    <a:pt x="324355" y="908796"/>
                    <a:pt x="322069" y="908415"/>
                  </a:cubicBezTo>
                  <a:cubicBezTo>
                    <a:pt x="321783" y="906986"/>
                    <a:pt x="322736" y="906414"/>
                    <a:pt x="322736" y="905176"/>
                  </a:cubicBezTo>
                  <a:cubicBezTo>
                    <a:pt x="323212" y="905272"/>
                    <a:pt x="323117" y="905938"/>
                    <a:pt x="323783" y="905938"/>
                  </a:cubicBezTo>
                  <a:cubicBezTo>
                    <a:pt x="324260" y="904700"/>
                    <a:pt x="324450" y="901938"/>
                    <a:pt x="326355" y="902890"/>
                  </a:cubicBezTo>
                  <a:close/>
                  <a:moveTo>
                    <a:pt x="323498" y="903462"/>
                  </a:moveTo>
                  <a:cubicBezTo>
                    <a:pt x="322831" y="905176"/>
                    <a:pt x="320545" y="903938"/>
                    <a:pt x="320926" y="906891"/>
                  </a:cubicBezTo>
                  <a:cubicBezTo>
                    <a:pt x="320450" y="906700"/>
                    <a:pt x="320069" y="906605"/>
                    <a:pt x="319878" y="906129"/>
                  </a:cubicBezTo>
                  <a:cubicBezTo>
                    <a:pt x="319783" y="904128"/>
                    <a:pt x="322640" y="904414"/>
                    <a:pt x="322450" y="902319"/>
                  </a:cubicBezTo>
                  <a:cubicBezTo>
                    <a:pt x="323117" y="902414"/>
                    <a:pt x="322736" y="903557"/>
                    <a:pt x="323498" y="903462"/>
                  </a:cubicBezTo>
                  <a:close/>
                  <a:moveTo>
                    <a:pt x="325212" y="901366"/>
                  </a:moveTo>
                  <a:cubicBezTo>
                    <a:pt x="323022" y="900414"/>
                    <a:pt x="324260" y="896413"/>
                    <a:pt x="324641" y="894889"/>
                  </a:cubicBezTo>
                  <a:cubicBezTo>
                    <a:pt x="327498" y="896127"/>
                    <a:pt x="324641" y="898509"/>
                    <a:pt x="325212" y="901366"/>
                  </a:cubicBezTo>
                  <a:close/>
                  <a:moveTo>
                    <a:pt x="325498" y="893270"/>
                  </a:moveTo>
                  <a:cubicBezTo>
                    <a:pt x="323688" y="893270"/>
                    <a:pt x="325403" y="893651"/>
                    <a:pt x="325117" y="894508"/>
                  </a:cubicBezTo>
                  <a:cubicBezTo>
                    <a:pt x="322259" y="893937"/>
                    <a:pt x="325498" y="892603"/>
                    <a:pt x="323402" y="891746"/>
                  </a:cubicBezTo>
                  <a:cubicBezTo>
                    <a:pt x="323593" y="890984"/>
                    <a:pt x="325498" y="892318"/>
                    <a:pt x="325498" y="893270"/>
                  </a:cubicBezTo>
                  <a:close/>
                  <a:moveTo>
                    <a:pt x="325307" y="891270"/>
                  </a:moveTo>
                  <a:cubicBezTo>
                    <a:pt x="324165" y="890698"/>
                    <a:pt x="322926" y="888698"/>
                    <a:pt x="323593" y="887745"/>
                  </a:cubicBezTo>
                  <a:cubicBezTo>
                    <a:pt x="326260" y="888412"/>
                    <a:pt x="324545" y="889555"/>
                    <a:pt x="325307" y="891270"/>
                  </a:cubicBezTo>
                  <a:close/>
                  <a:moveTo>
                    <a:pt x="360169" y="917749"/>
                  </a:moveTo>
                  <a:cubicBezTo>
                    <a:pt x="360931" y="916130"/>
                    <a:pt x="359788" y="919654"/>
                    <a:pt x="360645" y="918130"/>
                  </a:cubicBezTo>
                  <a:cubicBezTo>
                    <a:pt x="361217" y="918702"/>
                    <a:pt x="360074" y="920035"/>
                    <a:pt x="360455" y="920988"/>
                  </a:cubicBezTo>
                  <a:cubicBezTo>
                    <a:pt x="359883" y="920988"/>
                    <a:pt x="359978" y="920321"/>
                    <a:pt x="359883" y="919845"/>
                  </a:cubicBezTo>
                  <a:cubicBezTo>
                    <a:pt x="359693" y="919368"/>
                    <a:pt x="358931" y="919654"/>
                    <a:pt x="358835" y="919083"/>
                  </a:cubicBezTo>
                  <a:cubicBezTo>
                    <a:pt x="357788" y="918797"/>
                    <a:pt x="360264" y="919178"/>
                    <a:pt x="360169" y="917749"/>
                  </a:cubicBezTo>
                  <a:close/>
                  <a:moveTo>
                    <a:pt x="355597" y="919654"/>
                  </a:moveTo>
                  <a:cubicBezTo>
                    <a:pt x="355025" y="919654"/>
                    <a:pt x="354740" y="919749"/>
                    <a:pt x="354644" y="920131"/>
                  </a:cubicBezTo>
                  <a:cubicBezTo>
                    <a:pt x="353120" y="917940"/>
                    <a:pt x="357788" y="919940"/>
                    <a:pt x="356168" y="921654"/>
                  </a:cubicBezTo>
                  <a:cubicBezTo>
                    <a:pt x="355216" y="921750"/>
                    <a:pt x="355883" y="920226"/>
                    <a:pt x="355597" y="919654"/>
                  </a:cubicBezTo>
                  <a:close/>
                  <a:moveTo>
                    <a:pt x="353501" y="923464"/>
                  </a:moveTo>
                  <a:cubicBezTo>
                    <a:pt x="353311" y="922988"/>
                    <a:pt x="352073" y="922988"/>
                    <a:pt x="352073" y="923560"/>
                  </a:cubicBezTo>
                  <a:cubicBezTo>
                    <a:pt x="351215" y="921654"/>
                    <a:pt x="352835" y="922988"/>
                    <a:pt x="354359" y="921845"/>
                  </a:cubicBezTo>
                  <a:cubicBezTo>
                    <a:pt x="353692" y="922416"/>
                    <a:pt x="354264" y="923750"/>
                    <a:pt x="353597" y="924322"/>
                  </a:cubicBezTo>
                  <a:cubicBezTo>
                    <a:pt x="352930" y="924226"/>
                    <a:pt x="353025" y="923464"/>
                    <a:pt x="353501" y="923464"/>
                  </a:cubicBezTo>
                  <a:close/>
                  <a:moveTo>
                    <a:pt x="359883" y="925083"/>
                  </a:moveTo>
                  <a:cubicBezTo>
                    <a:pt x="361788" y="925369"/>
                    <a:pt x="359978" y="926703"/>
                    <a:pt x="360645" y="928322"/>
                  </a:cubicBezTo>
                  <a:cubicBezTo>
                    <a:pt x="358835" y="928608"/>
                    <a:pt x="359502" y="925464"/>
                    <a:pt x="359883" y="925083"/>
                  </a:cubicBezTo>
                  <a:close/>
                  <a:moveTo>
                    <a:pt x="361407" y="926227"/>
                  </a:moveTo>
                  <a:cubicBezTo>
                    <a:pt x="362169" y="924417"/>
                    <a:pt x="362265" y="924417"/>
                    <a:pt x="363503" y="922893"/>
                  </a:cubicBezTo>
                  <a:cubicBezTo>
                    <a:pt x="365122" y="922988"/>
                    <a:pt x="364169" y="924607"/>
                    <a:pt x="363217" y="924893"/>
                  </a:cubicBezTo>
                  <a:cubicBezTo>
                    <a:pt x="365884" y="926703"/>
                    <a:pt x="363789" y="929465"/>
                    <a:pt x="364741" y="931656"/>
                  </a:cubicBezTo>
                  <a:cubicBezTo>
                    <a:pt x="362645" y="932132"/>
                    <a:pt x="364455" y="933180"/>
                    <a:pt x="363026" y="934227"/>
                  </a:cubicBezTo>
                  <a:cubicBezTo>
                    <a:pt x="361407" y="932608"/>
                    <a:pt x="363884" y="928036"/>
                    <a:pt x="361407" y="926227"/>
                  </a:cubicBezTo>
                  <a:close/>
                  <a:moveTo>
                    <a:pt x="363217" y="935370"/>
                  </a:moveTo>
                  <a:cubicBezTo>
                    <a:pt x="364455" y="935370"/>
                    <a:pt x="365122" y="935847"/>
                    <a:pt x="365217" y="936894"/>
                  </a:cubicBezTo>
                  <a:cubicBezTo>
                    <a:pt x="364741" y="937275"/>
                    <a:pt x="363979" y="937466"/>
                    <a:pt x="362836" y="937466"/>
                  </a:cubicBezTo>
                  <a:cubicBezTo>
                    <a:pt x="362645" y="936514"/>
                    <a:pt x="362836" y="935847"/>
                    <a:pt x="363217" y="935370"/>
                  </a:cubicBezTo>
                  <a:close/>
                  <a:moveTo>
                    <a:pt x="362931" y="948324"/>
                  </a:moveTo>
                  <a:cubicBezTo>
                    <a:pt x="362169" y="947467"/>
                    <a:pt x="363026" y="945372"/>
                    <a:pt x="364550" y="944991"/>
                  </a:cubicBezTo>
                  <a:cubicBezTo>
                    <a:pt x="363122" y="946229"/>
                    <a:pt x="365408" y="947848"/>
                    <a:pt x="362931" y="948324"/>
                  </a:cubicBezTo>
                  <a:close/>
                  <a:moveTo>
                    <a:pt x="377123" y="963183"/>
                  </a:moveTo>
                  <a:cubicBezTo>
                    <a:pt x="376171" y="964231"/>
                    <a:pt x="375218" y="963183"/>
                    <a:pt x="373790" y="963374"/>
                  </a:cubicBezTo>
                  <a:cubicBezTo>
                    <a:pt x="373980" y="961564"/>
                    <a:pt x="374647" y="962231"/>
                    <a:pt x="373980" y="960135"/>
                  </a:cubicBezTo>
                  <a:cubicBezTo>
                    <a:pt x="375599" y="959373"/>
                    <a:pt x="374361" y="961469"/>
                    <a:pt x="375504" y="961278"/>
                  </a:cubicBezTo>
                  <a:cubicBezTo>
                    <a:pt x="376838" y="961278"/>
                    <a:pt x="374742" y="958707"/>
                    <a:pt x="376742" y="959183"/>
                  </a:cubicBezTo>
                  <a:cubicBezTo>
                    <a:pt x="376933" y="960897"/>
                    <a:pt x="376076" y="961850"/>
                    <a:pt x="377123" y="963183"/>
                  </a:cubicBezTo>
                  <a:close/>
                  <a:moveTo>
                    <a:pt x="385220" y="995473"/>
                  </a:moveTo>
                  <a:cubicBezTo>
                    <a:pt x="384077" y="995283"/>
                    <a:pt x="383982" y="994044"/>
                    <a:pt x="383600" y="993187"/>
                  </a:cubicBezTo>
                  <a:cubicBezTo>
                    <a:pt x="385696" y="992806"/>
                    <a:pt x="385506" y="994521"/>
                    <a:pt x="385220" y="995473"/>
                  </a:cubicBezTo>
                  <a:close/>
                  <a:moveTo>
                    <a:pt x="386267" y="980043"/>
                  </a:moveTo>
                  <a:cubicBezTo>
                    <a:pt x="385124" y="978900"/>
                    <a:pt x="386172" y="978043"/>
                    <a:pt x="385982" y="976804"/>
                  </a:cubicBezTo>
                  <a:cubicBezTo>
                    <a:pt x="386648" y="976804"/>
                    <a:pt x="387220" y="976709"/>
                    <a:pt x="387887" y="976709"/>
                  </a:cubicBezTo>
                  <a:cubicBezTo>
                    <a:pt x="388077" y="978328"/>
                    <a:pt x="387410" y="979376"/>
                    <a:pt x="386267" y="980043"/>
                  </a:cubicBezTo>
                  <a:close/>
                  <a:moveTo>
                    <a:pt x="375218" y="958040"/>
                  </a:moveTo>
                  <a:cubicBezTo>
                    <a:pt x="375695" y="957564"/>
                    <a:pt x="375599" y="956611"/>
                    <a:pt x="375504" y="955564"/>
                  </a:cubicBezTo>
                  <a:cubicBezTo>
                    <a:pt x="377123" y="955659"/>
                    <a:pt x="377981" y="958421"/>
                    <a:pt x="375218" y="958040"/>
                  </a:cubicBezTo>
                  <a:close/>
                  <a:moveTo>
                    <a:pt x="384553" y="954706"/>
                  </a:moveTo>
                  <a:cubicBezTo>
                    <a:pt x="383124" y="955182"/>
                    <a:pt x="383124" y="952135"/>
                    <a:pt x="383410" y="952325"/>
                  </a:cubicBezTo>
                  <a:cubicBezTo>
                    <a:pt x="385029" y="951849"/>
                    <a:pt x="384172" y="953849"/>
                    <a:pt x="384553" y="954706"/>
                  </a:cubicBezTo>
                  <a:close/>
                  <a:moveTo>
                    <a:pt x="388268" y="947943"/>
                  </a:moveTo>
                  <a:cubicBezTo>
                    <a:pt x="386744" y="947467"/>
                    <a:pt x="387506" y="945181"/>
                    <a:pt x="388458" y="944324"/>
                  </a:cubicBezTo>
                  <a:cubicBezTo>
                    <a:pt x="391125" y="944229"/>
                    <a:pt x="389125" y="947372"/>
                    <a:pt x="388268" y="947943"/>
                  </a:cubicBezTo>
                  <a:close/>
                  <a:moveTo>
                    <a:pt x="341976" y="944800"/>
                  </a:moveTo>
                  <a:cubicBezTo>
                    <a:pt x="340833" y="943943"/>
                    <a:pt x="340357" y="944324"/>
                    <a:pt x="338642" y="944610"/>
                  </a:cubicBezTo>
                  <a:cubicBezTo>
                    <a:pt x="338452" y="942514"/>
                    <a:pt x="340071" y="942038"/>
                    <a:pt x="337881" y="940990"/>
                  </a:cubicBezTo>
                  <a:cubicBezTo>
                    <a:pt x="338642" y="939276"/>
                    <a:pt x="343215" y="937275"/>
                    <a:pt x="343595" y="940228"/>
                  </a:cubicBezTo>
                  <a:cubicBezTo>
                    <a:pt x="341024" y="939847"/>
                    <a:pt x="343500" y="943657"/>
                    <a:pt x="341976" y="944800"/>
                  </a:cubicBezTo>
                  <a:close/>
                  <a:moveTo>
                    <a:pt x="346548" y="942514"/>
                  </a:moveTo>
                  <a:cubicBezTo>
                    <a:pt x="345405" y="942705"/>
                    <a:pt x="346643" y="940704"/>
                    <a:pt x="345024" y="941371"/>
                  </a:cubicBezTo>
                  <a:cubicBezTo>
                    <a:pt x="345405" y="940895"/>
                    <a:pt x="345596" y="940228"/>
                    <a:pt x="345310" y="939371"/>
                  </a:cubicBezTo>
                  <a:cubicBezTo>
                    <a:pt x="348263" y="938704"/>
                    <a:pt x="347310" y="941657"/>
                    <a:pt x="346548" y="942514"/>
                  </a:cubicBezTo>
                  <a:close/>
                  <a:moveTo>
                    <a:pt x="363693" y="941371"/>
                  </a:moveTo>
                  <a:cubicBezTo>
                    <a:pt x="362645" y="941276"/>
                    <a:pt x="363312" y="939371"/>
                    <a:pt x="362931" y="938609"/>
                  </a:cubicBezTo>
                  <a:cubicBezTo>
                    <a:pt x="365027" y="938514"/>
                    <a:pt x="364646" y="940800"/>
                    <a:pt x="363693" y="941371"/>
                  </a:cubicBezTo>
                  <a:close/>
                  <a:moveTo>
                    <a:pt x="376076" y="929751"/>
                  </a:moveTo>
                  <a:cubicBezTo>
                    <a:pt x="376266" y="931656"/>
                    <a:pt x="376361" y="933465"/>
                    <a:pt x="376552" y="935370"/>
                  </a:cubicBezTo>
                  <a:cubicBezTo>
                    <a:pt x="373980" y="935370"/>
                    <a:pt x="375028" y="936514"/>
                    <a:pt x="375314" y="937847"/>
                  </a:cubicBezTo>
                  <a:cubicBezTo>
                    <a:pt x="374552" y="938895"/>
                    <a:pt x="375218" y="935561"/>
                    <a:pt x="373314" y="937180"/>
                  </a:cubicBezTo>
                  <a:cubicBezTo>
                    <a:pt x="373504" y="935752"/>
                    <a:pt x="374933" y="935180"/>
                    <a:pt x="373980" y="933942"/>
                  </a:cubicBezTo>
                  <a:cubicBezTo>
                    <a:pt x="374457" y="933942"/>
                    <a:pt x="374933" y="933847"/>
                    <a:pt x="375409" y="933847"/>
                  </a:cubicBezTo>
                  <a:cubicBezTo>
                    <a:pt x="375218" y="932513"/>
                    <a:pt x="374266" y="931846"/>
                    <a:pt x="375123" y="930227"/>
                  </a:cubicBezTo>
                  <a:cubicBezTo>
                    <a:pt x="375028" y="929846"/>
                    <a:pt x="374552" y="929941"/>
                    <a:pt x="374171" y="929846"/>
                  </a:cubicBezTo>
                  <a:cubicBezTo>
                    <a:pt x="374361" y="928608"/>
                    <a:pt x="375218" y="930132"/>
                    <a:pt x="376076" y="929751"/>
                  </a:cubicBezTo>
                  <a:close/>
                  <a:moveTo>
                    <a:pt x="375409" y="927369"/>
                  </a:moveTo>
                  <a:cubicBezTo>
                    <a:pt x="377314" y="927941"/>
                    <a:pt x="374457" y="928131"/>
                    <a:pt x="374552" y="928608"/>
                  </a:cubicBezTo>
                  <a:cubicBezTo>
                    <a:pt x="373218" y="928322"/>
                    <a:pt x="373314" y="926607"/>
                    <a:pt x="372837" y="925464"/>
                  </a:cubicBezTo>
                  <a:cubicBezTo>
                    <a:pt x="374933" y="924607"/>
                    <a:pt x="374171" y="928798"/>
                    <a:pt x="375409" y="927369"/>
                  </a:cubicBezTo>
                  <a:close/>
                  <a:moveTo>
                    <a:pt x="376457" y="917559"/>
                  </a:moveTo>
                  <a:cubicBezTo>
                    <a:pt x="374837" y="917940"/>
                    <a:pt x="374361" y="917273"/>
                    <a:pt x="373504" y="916892"/>
                  </a:cubicBezTo>
                  <a:cubicBezTo>
                    <a:pt x="373694" y="915654"/>
                    <a:pt x="374361" y="914797"/>
                    <a:pt x="376171" y="914701"/>
                  </a:cubicBezTo>
                  <a:cubicBezTo>
                    <a:pt x="376266" y="915654"/>
                    <a:pt x="376361" y="916606"/>
                    <a:pt x="376457" y="917559"/>
                  </a:cubicBezTo>
                  <a:close/>
                  <a:moveTo>
                    <a:pt x="376171" y="913939"/>
                  </a:moveTo>
                  <a:cubicBezTo>
                    <a:pt x="373980" y="912891"/>
                    <a:pt x="375123" y="915368"/>
                    <a:pt x="372456" y="914987"/>
                  </a:cubicBezTo>
                  <a:cubicBezTo>
                    <a:pt x="374457" y="912510"/>
                    <a:pt x="375123" y="909081"/>
                    <a:pt x="375504" y="906319"/>
                  </a:cubicBezTo>
                  <a:cubicBezTo>
                    <a:pt x="377314" y="908510"/>
                    <a:pt x="374552" y="911939"/>
                    <a:pt x="376171" y="913939"/>
                  </a:cubicBezTo>
                  <a:close/>
                  <a:moveTo>
                    <a:pt x="367503" y="903176"/>
                  </a:moveTo>
                  <a:cubicBezTo>
                    <a:pt x="368360" y="903462"/>
                    <a:pt x="368646" y="904414"/>
                    <a:pt x="368646" y="905557"/>
                  </a:cubicBezTo>
                  <a:cubicBezTo>
                    <a:pt x="367217" y="905652"/>
                    <a:pt x="367122" y="903462"/>
                    <a:pt x="367503" y="903176"/>
                  </a:cubicBezTo>
                  <a:close/>
                  <a:moveTo>
                    <a:pt x="373980" y="905557"/>
                  </a:moveTo>
                  <a:cubicBezTo>
                    <a:pt x="374361" y="904128"/>
                    <a:pt x="374837" y="904890"/>
                    <a:pt x="374266" y="903081"/>
                  </a:cubicBezTo>
                  <a:cubicBezTo>
                    <a:pt x="376076" y="902795"/>
                    <a:pt x="375314" y="905843"/>
                    <a:pt x="373980" y="905557"/>
                  </a:cubicBezTo>
                  <a:close/>
                  <a:moveTo>
                    <a:pt x="321498" y="810974"/>
                  </a:moveTo>
                  <a:cubicBezTo>
                    <a:pt x="322545" y="810879"/>
                    <a:pt x="323022" y="811164"/>
                    <a:pt x="323022" y="812117"/>
                  </a:cubicBezTo>
                  <a:cubicBezTo>
                    <a:pt x="323022" y="809450"/>
                    <a:pt x="322069" y="810498"/>
                    <a:pt x="321688" y="807354"/>
                  </a:cubicBezTo>
                  <a:cubicBezTo>
                    <a:pt x="322545" y="807354"/>
                    <a:pt x="322640" y="806783"/>
                    <a:pt x="323593" y="806878"/>
                  </a:cubicBezTo>
                  <a:cubicBezTo>
                    <a:pt x="322926" y="808878"/>
                    <a:pt x="325403" y="810498"/>
                    <a:pt x="324545" y="812498"/>
                  </a:cubicBezTo>
                  <a:cubicBezTo>
                    <a:pt x="323022" y="812403"/>
                    <a:pt x="321688" y="812307"/>
                    <a:pt x="321498" y="810974"/>
                  </a:cubicBezTo>
                  <a:close/>
                  <a:moveTo>
                    <a:pt x="322259" y="813355"/>
                  </a:moveTo>
                  <a:cubicBezTo>
                    <a:pt x="322545" y="812403"/>
                    <a:pt x="325212" y="812784"/>
                    <a:pt x="324736" y="814022"/>
                  </a:cubicBezTo>
                  <a:cubicBezTo>
                    <a:pt x="322926" y="814689"/>
                    <a:pt x="323688" y="812974"/>
                    <a:pt x="322259" y="813355"/>
                  </a:cubicBezTo>
                  <a:close/>
                  <a:moveTo>
                    <a:pt x="347406" y="843740"/>
                  </a:moveTo>
                  <a:cubicBezTo>
                    <a:pt x="349406" y="843454"/>
                    <a:pt x="348834" y="845169"/>
                    <a:pt x="348548" y="846121"/>
                  </a:cubicBezTo>
                  <a:cubicBezTo>
                    <a:pt x="346834" y="846597"/>
                    <a:pt x="347786" y="844502"/>
                    <a:pt x="347406" y="843740"/>
                  </a:cubicBezTo>
                  <a:close/>
                  <a:moveTo>
                    <a:pt x="346643" y="851455"/>
                  </a:moveTo>
                  <a:cubicBezTo>
                    <a:pt x="348739" y="851169"/>
                    <a:pt x="348072" y="853265"/>
                    <a:pt x="347882" y="854217"/>
                  </a:cubicBezTo>
                  <a:cubicBezTo>
                    <a:pt x="346072" y="854598"/>
                    <a:pt x="347120" y="852312"/>
                    <a:pt x="346643" y="851455"/>
                  </a:cubicBezTo>
                  <a:close/>
                  <a:moveTo>
                    <a:pt x="348739" y="858599"/>
                  </a:moveTo>
                  <a:cubicBezTo>
                    <a:pt x="348167" y="859551"/>
                    <a:pt x="345691" y="859075"/>
                    <a:pt x="346072" y="860790"/>
                  </a:cubicBezTo>
                  <a:cubicBezTo>
                    <a:pt x="343881" y="860980"/>
                    <a:pt x="345786" y="858980"/>
                    <a:pt x="345882" y="858408"/>
                  </a:cubicBezTo>
                  <a:cubicBezTo>
                    <a:pt x="347215" y="858027"/>
                    <a:pt x="347596" y="858694"/>
                    <a:pt x="348739" y="858599"/>
                  </a:cubicBezTo>
                  <a:close/>
                  <a:moveTo>
                    <a:pt x="345596" y="861266"/>
                  </a:moveTo>
                  <a:cubicBezTo>
                    <a:pt x="346358" y="861837"/>
                    <a:pt x="347691" y="863076"/>
                    <a:pt x="346834" y="864028"/>
                  </a:cubicBezTo>
                  <a:cubicBezTo>
                    <a:pt x="345977" y="863457"/>
                    <a:pt x="345691" y="862504"/>
                    <a:pt x="345596" y="861266"/>
                  </a:cubicBezTo>
                  <a:close/>
                  <a:moveTo>
                    <a:pt x="329594" y="863838"/>
                  </a:moveTo>
                  <a:cubicBezTo>
                    <a:pt x="327879" y="863552"/>
                    <a:pt x="328260" y="859742"/>
                    <a:pt x="329689" y="859361"/>
                  </a:cubicBezTo>
                  <a:cubicBezTo>
                    <a:pt x="330165" y="861266"/>
                    <a:pt x="329308" y="862218"/>
                    <a:pt x="329594" y="863838"/>
                  </a:cubicBezTo>
                  <a:close/>
                  <a:moveTo>
                    <a:pt x="348834" y="859837"/>
                  </a:moveTo>
                  <a:cubicBezTo>
                    <a:pt x="349691" y="861361"/>
                    <a:pt x="347596" y="860694"/>
                    <a:pt x="348072" y="861933"/>
                  </a:cubicBezTo>
                  <a:cubicBezTo>
                    <a:pt x="346739" y="862123"/>
                    <a:pt x="346453" y="859551"/>
                    <a:pt x="348834" y="859837"/>
                  </a:cubicBezTo>
                  <a:close/>
                  <a:moveTo>
                    <a:pt x="322450" y="864695"/>
                  </a:moveTo>
                  <a:cubicBezTo>
                    <a:pt x="322831" y="863933"/>
                    <a:pt x="323879" y="863742"/>
                    <a:pt x="325212" y="863742"/>
                  </a:cubicBezTo>
                  <a:cubicBezTo>
                    <a:pt x="325212" y="863457"/>
                    <a:pt x="325212" y="863171"/>
                    <a:pt x="325117" y="862980"/>
                  </a:cubicBezTo>
                  <a:cubicBezTo>
                    <a:pt x="324831" y="862409"/>
                    <a:pt x="324545" y="863171"/>
                    <a:pt x="323688" y="863076"/>
                  </a:cubicBezTo>
                  <a:cubicBezTo>
                    <a:pt x="323783" y="862314"/>
                    <a:pt x="325022" y="862218"/>
                    <a:pt x="324450" y="860980"/>
                  </a:cubicBezTo>
                  <a:cubicBezTo>
                    <a:pt x="325022" y="861075"/>
                    <a:pt x="324831" y="861742"/>
                    <a:pt x="325498" y="861742"/>
                  </a:cubicBezTo>
                  <a:cubicBezTo>
                    <a:pt x="326546" y="861266"/>
                    <a:pt x="324165" y="860409"/>
                    <a:pt x="324736" y="858980"/>
                  </a:cubicBezTo>
                  <a:cubicBezTo>
                    <a:pt x="327212" y="860504"/>
                    <a:pt x="326736" y="863076"/>
                    <a:pt x="326165" y="864600"/>
                  </a:cubicBezTo>
                  <a:cubicBezTo>
                    <a:pt x="324355" y="863457"/>
                    <a:pt x="323593" y="865362"/>
                    <a:pt x="322450" y="864695"/>
                  </a:cubicBezTo>
                  <a:close/>
                  <a:moveTo>
                    <a:pt x="325689" y="868505"/>
                  </a:moveTo>
                  <a:cubicBezTo>
                    <a:pt x="325212" y="870315"/>
                    <a:pt x="326069" y="870696"/>
                    <a:pt x="326069" y="872886"/>
                  </a:cubicBezTo>
                  <a:cubicBezTo>
                    <a:pt x="324545" y="872124"/>
                    <a:pt x="322736" y="868981"/>
                    <a:pt x="325689" y="868505"/>
                  </a:cubicBezTo>
                  <a:close/>
                  <a:moveTo>
                    <a:pt x="334547" y="887841"/>
                  </a:moveTo>
                  <a:cubicBezTo>
                    <a:pt x="333499" y="886602"/>
                    <a:pt x="332832" y="884793"/>
                    <a:pt x="330927" y="884412"/>
                  </a:cubicBezTo>
                  <a:cubicBezTo>
                    <a:pt x="331499" y="886031"/>
                    <a:pt x="333404" y="886412"/>
                    <a:pt x="333213" y="888698"/>
                  </a:cubicBezTo>
                  <a:cubicBezTo>
                    <a:pt x="332451" y="888507"/>
                    <a:pt x="331975" y="888222"/>
                    <a:pt x="331213" y="888031"/>
                  </a:cubicBezTo>
                  <a:cubicBezTo>
                    <a:pt x="330927" y="887079"/>
                    <a:pt x="331975" y="887079"/>
                    <a:pt x="331499" y="886031"/>
                  </a:cubicBezTo>
                  <a:cubicBezTo>
                    <a:pt x="329403" y="887650"/>
                    <a:pt x="328832" y="882411"/>
                    <a:pt x="330546" y="880792"/>
                  </a:cubicBezTo>
                  <a:cubicBezTo>
                    <a:pt x="332261" y="881078"/>
                    <a:pt x="330927" y="881935"/>
                    <a:pt x="331213" y="883173"/>
                  </a:cubicBezTo>
                  <a:cubicBezTo>
                    <a:pt x="331403" y="883745"/>
                    <a:pt x="332642" y="883269"/>
                    <a:pt x="332737" y="883935"/>
                  </a:cubicBezTo>
                  <a:cubicBezTo>
                    <a:pt x="333785" y="883840"/>
                    <a:pt x="332832" y="882221"/>
                    <a:pt x="333023" y="881459"/>
                  </a:cubicBezTo>
                  <a:cubicBezTo>
                    <a:pt x="333785" y="880316"/>
                    <a:pt x="334928" y="881459"/>
                    <a:pt x="334832" y="880125"/>
                  </a:cubicBezTo>
                  <a:cubicBezTo>
                    <a:pt x="335880" y="880221"/>
                    <a:pt x="334928" y="881840"/>
                    <a:pt x="334547" y="882126"/>
                  </a:cubicBezTo>
                  <a:cubicBezTo>
                    <a:pt x="336452" y="882983"/>
                    <a:pt x="336071" y="884888"/>
                    <a:pt x="337214" y="885555"/>
                  </a:cubicBezTo>
                  <a:cubicBezTo>
                    <a:pt x="337023" y="886793"/>
                    <a:pt x="334547" y="886412"/>
                    <a:pt x="334547" y="887841"/>
                  </a:cubicBezTo>
                  <a:close/>
                  <a:moveTo>
                    <a:pt x="365503" y="891556"/>
                  </a:moveTo>
                  <a:cubicBezTo>
                    <a:pt x="364741" y="894032"/>
                    <a:pt x="365408" y="895365"/>
                    <a:pt x="365027" y="896889"/>
                  </a:cubicBezTo>
                  <a:cubicBezTo>
                    <a:pt x="361312" y="896508"/>
                    <a:pt x="361788" y="891936"/>
                    <a:pt x="361979" y="889841"/>
                  </a:cubicBezTo>
                  <a:cubicBezTo>
                    <a:pt x="364074" y="889460"/>
                    <a:pt x="364360" y="890984"/>
                    <a:pt x="365503" y="891556"/>
                  </a:cubicBezTo>
                  <a:close/>
                  <a:moveTo>
                    <a:pt x="363884" y="889174"/>
                  </a:moveTo>
                  <a:cubicBezTo>
                    <a:pt x="363217" y="889174"/>
                    <a:pt x="362645" y="889269"/>
                    <a:pt x="361979" y="889269"/>
                  </a:cubicBezTo>
                  <a:cubicBezTo>
                    <a:pt x="361407" y="887745"/>
                    <a:pt x="363217" y="887936"/>
                    <a:pt x="364169" y="887555"/>
                  </a:cubicBezTo>
                  <a:cubicBezTo>
                    <a:pt x="363884" y="887936"/>
                    <a:pt x="363789" y="888507"/>
                    <a:pt x="363884" y="889174"/>
                  </a:cubicBezTo>
                  <a:close/>
                  <a:moveTo>
                    <a:pt x="346072" y="887936"/>
                  </a:moveTo>
                  <a:cubicBezTo>
                    <a:pt x="344929" y="888031"/>
                    <a:pt x="344072" y="887841"/>
                    <a:pt x="343595" y="887269"/>
                  </a:cubicBezTo>
                  <a:cubicBezTo>
                    <a:pt x="343215" y="885174"/>
                    <a:pt x="346834" y="885745"/>
                    <a:pt x="346072" y="887936"/>
                  </a:cubicBezTo>
                  <a:close/>
                  <a:moveTo>
                    <a:pt x="391887" y="881364"/>
                  </a:moveTo>
                  <a:cubicBezTo>
                    <a:pt x="393221" y="881840"/>
                    <a:pt x="391887" y="883554"/>
                    <a:pt x="390649" y="883459"/>
                  </a:cubicBezTo>
                  <a:cubicBezTo>
                    <a:pt x="389887" y="881935"/>
                    <a:pt x="391982" y="882411"/>
                    <a:pt x="391887" y="881364"/>
                  </a:cubicBezTo>
                  <a:close/>
                  <a:moveTo>
                    <a:pt x="337404" y="876697"/>
                  </a:moveTo>
                  <a:cubicBezTo>
                    <a:pt x="339881" y="877744"/>
                    <a:pt x="338928" y="881459"/>
                    <a:pt x="341690" y="881268"/>
                  </a:cubicBezTo>
                  <a:cubicBezTo>
                    <a:pt x="341024" y="882316"/>
                    <a:pt x="340833" y="883650"/>
                    <a:pt x="340548" y="884983"/>
                  </a:cubicBezTo>
                  <a:cubicBezTo>
                    <a:pt x="341881" y="885364"/>
                    <a:pt x="343119" y="887460"/>
                    <a:pt x="342262" y="888507"/>
                  </a:cubicBezTo>
                  <a:cubicBezTo>
                    <a:pt x="339214" y="887079"/>
                    <a:pt x="339214" y="884602"/>
                    <a:pt x="335975" y="882793"/>
                  </a:cubicBezTo>
                  <a:cubicBezTo>
                    <a:pt x="336357" y="881554"/>
                    <a:pt x="336166" y="880411"/>
                    <a:pt x="335690" y="879935"/>
                  </a:cubicBezTo>
                  <a:cubicBezTo>
                    <a:pt x="336357" y="879364"/>
                    <a:pt x="337881" y="881554"/>
                    <a:pt x="337881" y="883078"/>
                  </a:cubicBezTo>
                  <a:cubicBezTo>
                    <a:pt x="340166" y="881459"/>
                    <a:pt x="336833" y="878125"/>
                    <a:pt x="336357" y="876315"/>
                  </a:cubicBezTo>
                  <a:cubicBezTo>
                    <a:pt x="337785" y="875935"/>
                    <a:pt x="338261" y="876220"/>
                    <a:pt x="338738" y="875744"/>
                  </a:cubicBezTo>
                  <a:cubicBezTo>
                    <a:pt x="340262" y="876220"/>
                    <a:pt x="337881" y="877554"/>
                    <a:pt x="337404" y="876697"/>
                  </a:cubicBezTo>
                  <a:close/>
                  <a:moveTo>
                    <a:pt x="333785" y="878982"/>
                  </a:moveTo>
                  <a:cubicBezTo>
                    <a:pt x="335690" y="877554"/>
                    <a:pt x="332070" y="872696"/>
                    <a:pt x="333594" y="871743"/>
                  </a:cubicBezTo>
                  <a:cubicBezTo>
                    <a:pt x="335880" y="873648"/>
                    <a:pt x="334166" y="877268"/>
                    <a:pt x="335690" y="878887"/>
                  </a:cubicBezTo>
                  <a:cubicBezTo>
                    <a:pt x="334642" y="878220"/>
                    <a:pt x="335023" y="878887"/>
                    <a:pt x="333785" y="878982"/>
                  </a:cubicBezTo>
                  <a:close/>
                  <a:moveTo>
                    <a:pt x="336833" y="875553"/>
                  </a:moveTo>
                  <a:cubicBezTo>
                    <a:pt x="336452" y="873172"/>
                    <a:pt x="339309" y="872982"/>
                    <a:pt x="338261" y="875458"/>
                  </a:cubicBezTo>
                  <a:cubicBezTo>
                    <a:pt x="337785" y="875458"/>
                    <a:pt x="337309" y="875458"/>
                    <a:pt x="336833" y="875553"/>
                  </a:cubicBezTo>
                  <a:close/>
                  <a:moveTo>
                    <a:pt x="347691" y="874410"/>
                  </a:moveTo>
                  <a:cubicBezTo>
                    <a:pt x="347120" y="875077"/>
                    <a:pt x="347501" y="872886"/>
                    <a:pt x="346929" y="871648"/>
                  </a:cubicBezTo>
                  <a:cubicBezTo>
                    <a:pt x="349406" y="871458"/>
                    <a:pt x="348263" y="873648"/>
                    <a:pt x="347691" y="874410"/>
                  </a:cubicBezTo>
                  <a:close/>
                  <a:moveTo>
                    <a:pt x="338833" y="871743"/>
                  </a:moveTo>
                  <a:cubicBezTo>
                    <a:pt x="339119" y="872791"/>
                    <a:pt x="335214" y="873458"/>
                    <a:pt x="335975" y="871553"/>
                  </a:cubicBezTo>
                  <a:cubicBezTo>
                    <a:pt x="337023" y="872410"/>
                    <a:pt x="338071" y="871077"/>
                    <a:pt x="338833" y="871743"/>
                  </a:cubicBezTo>
                  <a:close/>
                  <a:moveTo>
                    <a:pt x="331403" y="873839"/>
                  </a:moveTo>
                  <a:cubicBezTo>
                    <a:pt x="327308" y="875077"/>
                    <a:pt x="331975" y="877935"/>
                    <a:pt x="329022" y="878887"/>
                  </a:cubicBezTo>
                  <a:cubicBezTo>
                    <a:pt x="329117" y="879173"/>
                    <a:pt x="329498" y="879268"/>
                    <a:pt x="329594" y="879649"/>
                  </a:cubicBezTo>
                  <a:cubicBezTo>
                    <a:pt x="330356" y="879459"/>
                    <a:pt x="329879" y="878316"/>
                    <a:pt x="331403" y="878697"/>
                  </a:cubicBezTo>
                  <a:cubicBezTo>
                    <a:pt x="331689" y="880983"/>
                    <a:pt x="327689" y="880125"/>
                    <a:pt x="329308" y="882507"/>
                  </a:cubicBezTo>
                  <a:cubicBezTo>
                    <a:pt x="326641" y="878887"/>
                    <a:pt x="329975" y="874029"/>
                    <a:pt x="327689" y="869648"/>
                  </a:cubicBezTo>
                  <a:cubicBezTo>
                    <a:pt x="328165" y="869648"/>
                    <a:pt x="327974" y="869172"/>
                    <a:pt x="328070" y="868791"/>
                  </a:cubicBezTo>
                  <a:cubicBezTo>
                    <a:pt x="329594" y="869457"/>
                    <a:pt x="329594" y="870315"/>
                    <a:pt x="331118" y="870219"/>
                  </a:cubicBezTo>
                  <a:cubicBezTo>
                    <a:pt x="331403" y="871077"/>
                    <a:pt x="330546" y="871077"/>
                    <a:pt x="329784" y="871077"/>
                  </a:cubicBezTo>
                  <a:cubicBezTo>
                    <a:pt x="330260" y="872029"/>
                    <a:pt x="331499" y="872315"/>
                    <a:pt x="331403" y="873839"/>
                  </a:cubicBezTo>
                  <a:close/>
                  <a:moveTo>
                    <a:pt x="349310" y="871077"/>
                  </a:moveTo>
                  <a:cubicBezTo>
                    <a:pt x="347786" y="871077"/>
                    <a:pt x="347977" y="868505"/>
                    <a:pt x="349596" y="868600"/>
                  </a:cubicBezTo>
                  <a:cubicBezTo>
                    <a:pt x="349787" y="869648"/>
                    <a:pt x="349882" y="870600"/>
                    <a:pt x="349310" y="871077"/>
                  </a:cubicBezTo>
                  <a:close/>
                  <a:moveTo>
                    <a:pt x="332356" y="868505"/>
                  </a:moveTo>
                  <a:cubicBezTo>
                    <a:pt x="330832" y="868981"/>
                    <a:pt x="331499" y="867267"/>
                    <a:pt x="331213" y="866600"/>
                  </a:cubicBezTo>
                  <a:cubicBezTo>
                    <a:pt x="332451" y="866600"/>
                    <a:pt x="333308" y="867648"/>
                    <a:pt x="332356" y="868505"/>
                  </a:cubicBezTo>
                  <a:close/>
                  <a:moveTo>
                    <a:pt x="324641" y="867838"/>
                  </a:moveTo>
                  <a:cubicBezTo>
                    <a:pt x="325022" y="866886"/>
                    <a:pt x="326450" y="866695"/>
                    <a:pt x="325784" y="864885"/>
                  </a:cubicBezTo>
                  <a:cubicBezTo>
                    <a:pt x="328832" y="864981"/>
                    <a:pt x="326736" y="868029"/>
                    <a:pt x="324641" y="867838"/>
                  </a:cubicBezTo>
                  <a:close/>
                  <a:moveTo>
                    <a:pt x="359978" y="802116"/>
                  </a:moveTo>
                  <a:cubicBezTo>
                    <a:pt x="360645" y="802116"/>
                    <a:pt x="361217" y="802020"/>
                    <a:pt x="361883" y="802020"/>
                  </a:cubicBezTo>
                  <a:cubicBezTo>
                    <a:pt x="362455" y="803449"/>
                    <a:pt x="359788" y="803640"/>
                    <a:pt x="359978" y="802116"/>
                  </a:cubicBezTo>
                  <a:close/>
                  <a:moveTo>
                    <a:pt x="361883" y="801544"/>
                  </a:moveTo>
                  <a:cubicBezTo>
                    <a:pt x="362931" y="800592"/>
                    <a:pt x="361407" y="800211"/>
                    <a:pt x="361598" y="798687"/>
                  </a:cubicBezTo>
                  <a:cubicBezTo>
                    <a:pt x="362645" y="799258"/>
                    <a:pt x="362169" y="798591"/>
                    <a:pt x="363503" y="798591"/>
                  </a:cubicBezTo>
                  <a:cubicBezTo>
                    <a:pt x="363693" y="800115"/>
                    <a:pt x="363598" y="801449"/>
                    <a:pt x="361883" y="801544"/>
                  </a:cubicBezTo>
                  <a:close/>
                  <a:moveTo>
                    <a:pt x="357311" y="793353"/>
                  </a:moveTo>
                  <a:cubicBezTo>
                    <a:pt x="356359" y="793734"/>
                    <a:pt x="356073" y="795162"/>
                    <a:pt x="357026" y="795829"/>
                  </a:cubicBezTo>
                  <a:cubicBezTo>
                    <a:pt x="357883" y="795639"/>
                    <a:pt x="358073" y="795067"/>
                    <a:pt x="357788" y="794210"/>
                  </a:cubicBezTo>
                  <a:cubicBezTo>
                    <a:pt x="359121" y="795734"/>
                    <a:pt x="358359" y="798115"/>
                    <a:pt x="358835" y="800592"/>
                  </a:cubicBezTo>
                  <a:cubicBezTo>
                    <a:pt x="358169" y="800115"/>
                    <a:pt x="358073" y="800496"/>
                    <a:pt x="357407" y="800687"/>
                  </a:cubicBezTo>
                  <a:cubicBezTo>
                    <a:pt x="358359" y="801354"/>
                    <a:pt x="357883" y="802306"/>
                    <a:pt x="357121" y="802687"/>
                  </a:cubicBezTo>
                  <a:cubicBezTo>
                    <a:pt x="359312" y="804497"/>
                    <a:pt x="356645" y="812403"/>
                    <a:pt x="362169" y="811260"/>
                  </a:cubicBezTo>
                  <a:cubicBezTo>
                    <a:pt x="362074" y="814403"/>
                    <a:pt x="362265" y="815355"/>
                    <a:pt x="364265" y="818403"/>
                  </a:cubicBezTo>
                  <a:cubicBezTo>
                    <a:pt x="363503" y="818975"/>
                    <a:pt x="363407" y="820023"/>
                    <a:pt x="362550" y="820499"/>
                  </a:cubicBezTo>
                  <a:cubicBezTo>
                    <a:pt x="364741" y="821070"/>
                    <a:pt x="364646" y="825452"/>
                    <a:pt x="363217" y="827738"/>
                  </a:cubicBezTo>
                  <a:cubicBezTo>
                    <a:pt x="363217" y="828786"/>
                    <a:pt x="364360" y="828690"/>
                    <a:pt x="364836" y="829262"/>
                  </a:cubicBezTo>
                  <a:cubicBezTo>
                    <a:pt x="364741" y="833072"/>
                    <a:pt x="363979" y="837644"/>
                    <a:pt x="363979" y="841073"/>
                  </a:cubicBezTo>
                  <a:cubicBezTo>
                    <a:pt x="362169" y="841168"/>
                    <a:pt x="361312" y="843549"/>
                    <a:pt x="362455" y="845645"/>
                  </a:cubicBezTo>
                  <a:cubicBezTo>
                    <a:pt x="361502" y="847169"/>
                    <a:pt x="360074" y="852693"/>
                    <a:pt x="362741" y="854503"/>
                  </a:cubicBezTo>
                  <a:cubicBezTo>
                    <a:pt x="363026" y="856122"/>
                    <a:pt x="362074" y="854503"/>
                    <a:pt x="360836" y="854979"/>
                  </a:cubicBezTo>
                  <a:cubicBezTo>
                    <a:pt x="361502" y="856313"/>
                    <a:pt x="362169" y="859647"/>
                    <a:pt x="361407" y="860980"/>
                  </a:cubicBezTo>
                  <a:cubicBezTo>
                    <a:pt x="359407" y="859170"/>
                    <a:pt x="358264" y="863171"/>
                    <a:pt x="357883" y="864885"/>
                  </a:cubicBezTo>
                  <a:cubicBezTo>
                    <a:pt x="356359" y="863361"/>
                    <a:pt x="358359" y="861171"/>
                    <a:pt x="358931" y="859932"/>
                  </a:cubicBezTo>
                  <a:cubicBezTo>
                    <a:pt x="358359" y="859361"/>
                    <a:pt x="357311" y="859170"/>
                    <a:pt x="357311" y="858027"/>
                  </a:cubicBezTo>
                  <a:cubicBezTo>
                    <a:pt x="357692" y="858123"/>
                    <a:pt x="357788" y="858408"/>
                    <a:pt x="358264" y="858408"/>
                  </a:cubicBezTo>
                  <a:cubicBezTo>
                    <a:pt x="356264" y="852598"/>
                    <a:pt x="356645" y="847359"/>
                    <a:pt x="357311" y="842692"/>
                  </a:cubicBezTo>
                  <a:cubicBezTo>
                    <a:pt x="356549" y="841549"/>
                    <a:pt x="357121" y="839073"/>
                    <a:pt x="355502" y="838787"/>
                  </a:cubicBezTo>
                  <a:cubicBezTo>
                    <a:pt x="354740" y="842311"/>
                    <a:pt x="354930" y="847169"/>
                    <a:pt x="356073" y="850503"/>
                  </a:cubicBezTo>
                  <a:cubicBezTo>
                    <a:pt x="355692" y="850312"/>
                    <a:pt x="355216" y="850122"/>
                    <a:pt x="354644" y="850217"/>
                  </a:cubicBezTo>
                  <a:cubicBezTo>
                    <a:pt x="353978" y="850407"/>
                    <a:pt x="356264" y="854122"/>
                    <a:pt x="353025" y="853551"/>
                  </a:cubicBezTo>
                  <a:cubicBezTo>
                    <a:pt x="355692" y="854884"/>
                    <a:pt x="353216" y="856313"/>
                    <a:pt x="356168" y="856980"/>
                  </a:cubicBezTo>
                  <a:cubicBezTo>
                    <a:pt x="356454" y="858789"/>
                    <a:pt x="356740" y="860694"/>
                    <a:pt x="354549" y="860694"/>
                  </a:cubicBezTo>
                  <a:cubicBezTo>
                    <a:pt x="354168" y="859456"/>
                    <a:pt x="355407" y="859075"/>
                    <a:pt x="354359" y="858313"/>
                  </a:cubicBezTo>
                  <a:cubicBezTo>
                    <a:pt x="354073" y="859647"/>
                    <a:pt x="353120" y="860409"/>
                    <a:pt x="352263" y="861266"/>
                  </a:cubicBezTo>
                  <a:cubicBezTo>
                    <a:pt x="352644" y="861647"/>
                    <a:pt x="354454" y="860885"/>
                    <a:pt x="355216" y="861933"/>
                  </a:cubicBezTo>
                  <a:cubicBezTo>
                    <a:pt x="355121" y="863742"/>
                    <a:pt x="353597" y="864504"/>
                    <a:pt x="352644" y="865743"/>
                  </a:cubicBezTo>
                  <a:cubicBezTo>
                    <a:pt x="351597" y="864885"/>
                    <a:pt x="351215" y="863361"/>
                    <a:pt x="349977" y="862695"/>
                  </a:cubicBezTo>
                  <a:cubicBezTo>
                    <a:pt x="349691" y="861837"/>
                    <a:pt x="350549" y="861933"/>
                    <a:pt x="351311" y="861837"/>
                  </a:cubicBezTo>
                  <a:cubicBezTo>
                    <a:pt x="349787" y="859456"/>
                    <a:pt x="350644" y="859361"/>
                    <a:pt x="350358" y="856218"/>
                  </a:cubicBezTo>
                  <a:cubicBezTo>
                    <a:pt x="348453" y="856694"/>
                    <a:pt x="348548" y="857361"/>
                    <a:pt x="346548" y="856503"/>
                  </a:cubicBezTo>
                  <a:cubicBezTo>
                    <a:pt x="347215" y="854503"/>
                    <a:pt x="348358" y="854884"/>
                    <a:pt x="350073" y="853455"/>
                  </a:cubicBezTo>
                  <a:cubicBezTo>
                    <a:pt x="350549" y="854694"/>
                    <a:pt x="348834" y="854313"/>
                    <a:pt x="349310" y="855551"/>
                  </a:cubicBezTo>
                  <a:cubicBezTo>
                    <a:pt x="349501" y="856218"/>
                    <a:pt x="350168" y="855170"/>
                    <a:pt x="350263" y="855932"/>
                  </a:cubicBezTo>
                  <a:cubicBezTo>
                    <a:pt x="352549" y="853836"/>
                    <a:pt x="348263" y="852598"/>
                    <a:pt x="349787" y="850312"/>
                  </a:cubicBezTo>
                  <a:cubicBezTo>
                    <a:pt x="350549" y="849931"/>
                    <a:pt x="350739" y="852122"/>
                    <a:pt x="349882" y="851931"/>
                  </a:cubicBezTo>
                  <a:cubicBezTo>
                    <a:pt x="351597" y="853170"/>
                    <a:pt x="350930" y="848121"/>
                    <a:pt x="353120" y="850503"/>
                  </a:cubicBezTo>
                  <a:cubicBezTo>
                    <a:pt x="353120" y="849741"/>
                    <a:pt x="352454" y="849645"/>
                    <a:pt x="352454" y="848883"/>
                  </a:cubicBezTo>
                  <a:cubicBezTo>
                    <a:pt x="352073" y="849074"/>
                    <a:pt x="351692" y="849360"/>
                    <a:pt x="351025" y="849360"/>
                  </a:cubicBezTo>
                  <a:cubicBezTo>
                    <a:pt x="351120" y="847931"/>
                    <a:pt x="351977" y="846312"/>
                    <a:pt x="349787" y="846216"/>
                  </a:cubicBezTo>
                  <a:cubicBezTo>
                    <a:pt x="350834" y="845169"/>
                    <a:pt x="350358" y="844883"/>
                    <a:pt x="349977" y="843359"/>
                  </a:cubicBezTo>
                  <a:cubicBezTo>
                    <a:pt x="351787" y="842883"/>
                    <a:pt x="350549" y="845454"/>
                    <a:pt x="351597" y="845645"/>
                  </a:cubicBezTo>
                  <a:cubicBezTo>
                    <a:pt x="352930" y="844502"/>
                    <a:pt x="351311" y="843454"/>
                    <a:pt x="352740" y="842311"/>
                  </a:cubicBezTo>
                  <a:cubicBezTo>
                    <a:pt x="351120" y="841930"/>
                    <a:pt x="352454" y="843645"/>
                    <a:pt x="350930" y="843264"/>
                  </a:cubicBezTo>
                  <a:cubicBezTo>
                    <a:pt x="350834" y="841835"/>
                    <a:pt x="352168" y="841359"/>
                    <a:pt x="352073" y="839930"/>
                  </a:cubicBezTo>
                  <a:cubicBezTo>
                    <a:pt x="353692" y="839168"/>
                    <a:pt x="352454" y="841263"/>
                    <a:pt x="353597" y="841073"/>
                  </a:cubicBezTo>
                  <a:cubicBezTo>
                    <a:pt x="354835" y="840597"/>
                    <a:pt x="352644" y="839739"/>
                    <a:pt x="353882" y="839073"/>
                  </a:cubicBezTo>
                  <a:cubicBezTo>
                    <a:pt x="353406" y="838120"/>
                    <a:pt x="352549" y="840501"/>
                    <a:pt x="351501" y="839263"/>
                  </a:cubicBezTo>
                  <a:cubicBezTo>
                    <a:pt x="352644" y="837930"/>
                    <a:pt x="353597" y="838215"/>
                    <a:pt x="352644" y="835929"/>
                  </a:cubicBezTo>
                  <a:cubicBezTo>
                    <a:pt x="353120" y="836215"/>
                    <a:pt x="353787" y="836310"/>
                    <a:pt x="354549" y="836215"/>
                  </a:cubicBezTo>
                  <a:cubicBezTo>
                    <a:pt x="354740" y="834786"/>
                    <a:pt x="352740" y="835644"/>
                    <a:pt x="352454" y="834691"/>
                  </a:cubicBezTo>
                  <a:cubicBezTo>
                    <a:pt x="356168" y="830976"/>
                    <a:pt x="352644" y="826881"/>
                    <a:pt x="354264" y="822880"/>
                  </a:cubicBezTo>
                  <a:cubicBezTo>
                    <a:pt x="352835" y="822690"/>
                    <a:pt x="352740" y="819451"/>
                    <a:pt x="354930" y="819642"/>
                  </a:cubicBezTo>
                  <a:cubicBezTo>
                    <a:pt x="353597" y="818499"/>
                    <a:pt x="353501" y="818880"/>
                    <a:pt x="353216" y="816879"/>
                  </a:cubicBezTo>
                  <a:cubicBezTo>
                    <a:pt x="356835" y="815451"/>
                    <a:pt x="352454" y="808116"/>
                    <a:pt x="354549" y="805068"/>
                  </a:cubicBezTo>
                  <a:cubicBezTo>
                    <a:pt x="355883" y="804878"/>
                    <a:pt x="356264" y="805545"/>
                    <a:pt x="355597" y="806211"/>
                  </a:cubicBezTo>
                  <a:cubicBezTo>
                    <a:pt x="355978" y="806116"/>
                    <a:pt x="356073" y="805735"/>
                    <a:pt x="356549" y="805735"/>
                  </a:cubicBezTo>
                  <a:cubicBezTo>
                    <a:pt x="354740" y="804783"/>
                    <a:pt x="352930" y="800401"/>
                    <a:pt x="355502" y="798972"/>
                  </a:cubicBezTo>
                  <a:cubicBezTo>
                    <a:pt x="353597" y="797067"/>
                    <a:pt x="354930" y="795067"/>
                    <a:pt x="354930" y="792495"/>
                  </a:cubicBezTo>
                  <a:cubicBezTo>
                    <a:pt x="356264" y="792305"/>
                    <a:pt x="356359" y="793257"/>
                    <a:pt x="357311" y="793353"/>
                  </a:cubicBezTo>
                  <a:close/>
                  <a:moveTo>
                    <a:pt x="395221" y="778017"/>
                  </a:moveTo>
                  <a:cubicBezTo>
                    <a:pt x="395031" y="777351"/>
                    <a:pt x="395507" y="777255"/>
                    <a:pt x="396078" y="777160"/>
                  </a:cubicBezTo>
                  <a:cubicBezTo>
                    <a:pt x="396078" y="776017"/>
                    <a:pt x="394173" y="776303"/>
                    <a:pt x="395411" y="775160"/>
                  </a:cubicBezTo>
                  <a:cubicBezTo>
                    <a:pt x="396745" y="775541"/>
                    <a:pt x="397031" y="778017"/>
                    <a:pt x="395221" y="778017"/>
                  </a:cubicBezTo>
                  <a:close/>
                  <a:moveTo>
                    <a:pt x="314354" y="773826"/>
                  </a:moveTo>
                  <a:cubicBezTo>
                    <a:pt x="313687" y="773826"/>
                    <a:pt x="313115" y="773922"/>
                    <a:pt x="312449" y="773922"/>
                  </a:cubicBezTo>
                  <a:cubicBezTo>
                    <a:pt x="312353" y="773160"/>
                    <a:pt x="312353" y="772302"/>
                    <a:pt x="312258" y="771540"/>
                  </a:cubicBezTo>
                  <a:cubicBezTo>
                    <a:pt x="313592" y="771636"/>
                    <a:pt x="314258" y="772493"/>
                    <a:pt x="314354" y="773826"/>
                  </a:cubicBezTo>
                  <a:close/>
                  <a:moveTo>
                    <a:pt x="354168" y="22685"/>
                  </a:moveTo>
                  <a:cubicBezTo>
                    <a:pt x="353025" y="22399"/>
                    <a:pt x="351787" y="22113"/>
                    <a:pt x="351311" y="21542"/>
                  </a:cubicBezTo>
                  <a:cubicBezTo>
                    <a:pt x="350453" y="20494"/>
                    <a:pt x="351692" y="19637"/>
                    <a:pt x="352930" y="20304"/>
                  </a:cubicBezTo>
                  <a:cubicBezTo>
                    <a:pt x="353692" y="20875"/>
                    <a:pt x="353882" y="21828"/>
                    <a:pt x="354168" y="22685"/>
                  </a:cubicBezTo>
                  <a:cubicBezTo>
                    <a:pt x="354359" y="22780"/>
                    <a:pt x="354644" y="22780"/>
                    <a:pt x="354835" y="22875"/>
                  </a:cubicBezTo>
                  <a:lnTo>
                    <a:pt x="354359" y="23256"/>
                  </a:lnTo>
                  <a:cubicBezTo>
                    <a:pt x="354264" y="23066"/>
                    <a:pt x="354264" y="22875"/>
                    <a:pt x="354168" y="22685"/>
                  </a:cubicBezTo>
                  <a:close/>
                  <a:moveTo>
                    <a:pt x="329594" y="29257"/>
                  </a:moveTo>
                  <a:cubicBezTo>
                    <a:pt x="329784" y="29257"/>
                    <a:pt x="329975" y="29162"/>
                    <a:pt x="330070" y="29162"/>
                  </a:cubicBezTo>
                  <a:cubicBezTo>
                    <a:pt x="330546" y="28305"/>
                    <a:pt x="330832" y="27257"/>
                    <a:pt x="331594" y="26876"/>
                  </a:cubicBezTo>
                  <a:cubicBezTo>
                    <a:pt x="333023" y="26304"/>
                    <a:pt x="334166" y="27257"/>
                    <a:pt x="333213" y="28209"/>
                  </a:cubicBezTo>
                  <a:cubicBezTo>
                    <a:pt x="332832" y="28590"/>
                    <a:pt x="332261" y="28686"/>
                    <a:pt x="331594" y="28876"/>
                  </a:cubicBezTo>
                  <a:cubicBezTo>
                    <a:pt x="331118" y="28971"/>
                    <a:pt x="330546" y="29067"/>
                    <a:pt x="330070" y="29162"/>
                  </a:cubicBezTo>
                  <a:cubicBezTo>
                    <a:pt x="329975" y="29257"/>
                    <a:pt x="329975" y="29448"/>
                    <a:pt x="329879" y="29543"/>
                  </a:cubicBezTo>
                  <a:lnTo>
                    <a:pt x="329594" y="29257"/>
                  </a:lnTo>
                  <a:close/>
                  <a:moveTo>
                    <a:pt x="252822" y="52593"/>
                  </a:moveTo>
                  <a:cubicBezTo>
                    <a:pt x="253108" y="52498"/>
                    <a:pt x="253679" y="53451"/>
                    <a:pt x="254156" y="53927"/>
                  </a:cubicBezTo>
                  <a:cubicBezTo>
                    <a:pt x="253584" y="54308"/>
                    <a:pt x="252632" y="55070"/>
                    <a:pt x="252441" y="54975"/>
                  </a:cubicBezTo>
                  <a:cubicBezTo>
                    <a:pt x="250346" y="54022"/>
                    <a:pt x="250441" y="53070"/>
                    <a:pt x="252822" y="52593"/>
                  </a:cubicBezTo>
                  <a:close/>
                  <a:moveTo>
                    <a:pt x="128711" y="66405"/>
                  </a:moveTo>
                  <a:cubicBezTo>
                    <a:pt x="129378" y="65738"/>
                    <a:pt x="130807" y="65643"/>
                    <a:pt x="132045" y="65357"/>
                  </a:cubicBezTo>
                  <a:cubicBezTo>
                    <a:pt x="132140" y="65262"/>
                    <a:pt x="132140" y="65166"/>
                    <a:pt x="132236" y="65071"/>
                  </a:cubicBezTo>
                  <a:lnTo>
                    <a:pt x="132522" y="65262"/>
                  </a:lnTo>
                  <a:cubicBezTo>
                    <a:pt x="132426" y="65262"/>
                    <a:pt x="132236" y="65357"/>
                    <a:pt x="132140" y="65357"/>
                  </a:cubicBezTo>
                  <a:cubicBezTo>
                    <a:pt x="131664" y="66214"/>
                    <a:pt x="131283" y="67357"/>
                    <a:pt x="130426" y="67738"/>
                  </a:cubicBezTo>
                  <a:cubicBezTo>
                    <a:pt x="128902" y="68310"/>
                    <a:pt x="127759" y="67357"/>
                    <a:pt x="128711" y="66405"/>
                  </a:cubicBezTo>
                  <a:close/>
                  <a:moveTo>
                    <a:pt x="158525" y="74501"/>
                  </a:moveTo>
                  <a:cubicBezTo>
                    <a:pt x="158906" y="74406"/>
                    <a:pt x="159477" y="75263"/>
                    <a:pt x="160049" y="75644"/>
                  </a:cubicBezTo>
                  <a:cubicBezTo>
                    <a:pt x="159382" y="76025"/>
                    <a:pt x="158525" y="76787"/>
                    <a:pt x="158239" y="76692"/>
                  </a:cubicBezTo>
                  <a:cubicBezTo>
                    <a:pt x="155953" y="75834"/>
                    <a:pt x="156048" y="74977"/>
                    <a:pt x="158525" y="74501"/>
                  </a:cubicBezTo>
                  <a:close/>
                  <a:moveTo>
                    <a:pt x="24222" y="217090"/>
                  </a:moveTo>
                  <a:cubicBezTo>
                    <a:pt x="24508" y="211280"/>
                    <a:pt x="24984" y="205470"/>
                    <a:pt x="25460" y="199659"/>
                  </a:cubicBezTo>
                  <a:cubicBezTo>
                    <a:pt x="25460" y="199183"/>
                    <a:pt x="26508" y="198802"/>
                    <a:pt x="27080" y="198421"/>
                  </a:cubicBezTo>
                  <a:cubicBezTo>
                    <a:pt x="27937" y="199183"/>
                    <a:pt x="29556" y="199945"/>
                    <a:pt x="29556" y="200707"/>
                  </a:cubicBezTo>
                  <a:cubicBezTo>
                    <a:pt x="29651" y="203660"/>
                    <a:pt x="29270" y="206613"/>
                    <a:pt x="28985" y="209565"/>
                  </a:cubicBezTo>
                  <a:cubicBezTo>
                    <a:pt x="28889" y="209565"/>
                    <a:pt x="28794" y="209565"/>
                    <a:pt x="28794" y="209565"/>
                  </a:cubicBezTo>
                  <a:cubicBezTo>
                    <a:pt x="28604" y="211947"/>
                    <a:pt x="28604" y="214328"/>
                    <a:pt x="28127" y="216614"/>
                  </a:cubicBezTo>
                  <a:cubicBezTo>
                    <a:pt x="27937" y="217376"/>
                    <a:pt x="26413" y="217947"/>
                    <a:pt x="25556" y="218614"/>
                  </a:cubicBezTo>
                  <a:cubicBezTo>
                    <a:pt x="25079" y="218043"/>
                    <a:pt x="24127" y="217566"/>
                    <a:pt x="24222" y="217090"/>
                  </a:cubicBezTo>
                  <a:close/>
                  <a:moveTo>
                    <a:pt x="24032" y="225282"/>
                  </a:moveTo>
                  <a:cubicBezTo>
                    <a:pt x="24317" y="224901"/>
                    <a:pt x="24603" y="224615"/>
                    <a:pt x="24984" y="224234"/>
                  </a:cubicBezTo>
                  <a:cubicBezTo>
                    <a:pt x="25651" y="224710"/>
                    <a:pt x="26318" y="225091"/>
                    <a:pt x="26984" y="225567"/>
                  </a:cubicBezTo>
                  <a:cubicBezTo>
                    <a:pt x="26413" y="225853"/>
                    <a:pt x="25937" y="226234"/>
                    <a:pt x="25365" y="226520"/>
                  </a:cubicBezTo>
                  <a:cubicBezTo>
                    <a:pt x="24889" y="226044"/>
                    <a:pt x="24508" y="225663"/>
                    <a:pt x="24032" y="225282"/>
                  </a:cubicBezTo>
                  <a:close/>
                  <a:moveTo>
                    <a:pt x="77467" y="910796"/>
                  </a:moveTo>
                  <a:cubicBezTo>
                    <a:pt x="77372" y="911177"/>
                    <a:pt x="77562" y="911653"/>
                    <a:pt x="77276" y="911844"/>
                  </a:cubicBezTo>
                  <a:cubicBezTo>
                    <a:pt x="76324" y="912701"/>
                    <a:pt x="75276" y="912415"/>
                    <a:pt x="74514" y="911082"/>
                  </a:cubicBezTo>
                  <a:cubicBezTo>
                    <a:pt x="74419" y="910986"/>
                    <a:pt x="75467" y="910320"/>
                    <a:pt x="76038" y="910224"/>
                  </a:cubicBezTo>
                  <a:cubicBezTo>
                    <a:pt x="76515" y="910224"/>
                    <a:pt x="77086" y="910606"/>
                    <a:pt x="77467" y="910796"/>
                  </a:cubicBezTo>
                  <a:close/>
                  <a:moveTo>
                    <a:pt x="110233" y="931560"/>
                  </a:moveTo>
                  <a:cubicBezTo>
                    <a:pt x="109757" y="931941"/>
                    <a:pt x="109185" y="932227"/>
                    <a:pt x="108709" y="932608"/>
                  </a:cubicBezTo>
                  <a:cubicBezTo>
                    <a:pt x="108328" y="932227"/>
                    <a:pt x="107852" y="931751"/>
                    <a:pt x="107471" y="931370"/>
                  </a:cubicBezTo>
                  <a:cubicBezTo>
                    <a:pt x="107756" y="930989"/>
                    <a:pt x="107947" y="930703"/>
                    <a:pt x="108233" y="930322"/>
                  </a:cubicBezTo>
                  <a:cubicBezTo>
                    <a:pt x="108899" y="930703"/>
                    <a:pt x="109566" y="931084"/>
                    <a:pt x="110233" y="931560"/>
                  </a:cubicBezTo>
                  <a:close/>
                  <a:moveTo>
                    <a:pt x="256727" y="853074"/>
                  </a:moveTo>
                  <a:cubicBezTo>
                    <a:pt x="256823" y="852979"/>
                    <a:pt x="256823" y="852884"/>
                    <a:pt x="256823" y="852789"/>
                  </a:cubicBezTo>
                  <a:cubicBezTo>
                    <a:pt x="256918" y="852884"/>
                    <a:pt x="256918" y="852884"/>
                    <a:pt x="257013" y="852979"/>
                  </a:cubicBezTo>
                  <a:cubicBezTo>
                    <a:pt x="257013" y="852979"/>
                    <a:pt x="256918" y="852979"/>
                    <a:pt x="256727" y="853074"/>
                  </a:cubicBezTo>
                  <a:close/>
                  <a:moveTo>
                    <a:pt x="251108" y="837168"/>
                  </a:moveTo>
                  <a:cubicBezTo>
                    <a:pt x="251393" y="835929"/>
                    <a:pt x="251393" y="835929"/>
                    <a:pt x="250917" y="834786"/>
                  </a:cubicBezTo>
                  <a:cubicBezTo>
                    <a:pt x="252060" y="834691"/>
                    <a:pt x="252822" y="834977"/>
                    <a:pt x="253394" y="835358"/>
                  </a:cubicBezTo>
                  <a:cubicBezTo>
                    <a:pt x="252917" y="835929"/>
                    <a:pt x="252251" y="836596"/>
                    <a:pt x="251393" y="837168"/>
                  </a:cubicBezTo>
                  <a:cubicBezTo>
                    <a:pt x="251298" y="837168"/>
                    <a:pt x="251203" y="837263"/>
                    <a:pt x="251108" y="837168"/>
                  </a:cubicBezTo>
                  <a:close/>
                  <a:moveTo>
                    <a:pt x="246440" y="827833"/>
                  </a:moveTo>
                  <a:cubicBezTo>
                    <a:pt x="245107" y="826881"/>
                    <a:pt x="245583" y="824404"/>
                    <a:pt x="244535" y="822309"/>
                  </a:cubicBezTo>
                  <a:cubicBezTo>
                    <a:pt x="245964" y="822499"/>
                    <a:pt x="245107" y="824976"/>
                    <a:pt x="247107" y="824595"/>
                  </a:cubicBezTo>
                  <a:cubicBezTo>
                    <a:pt x="246631" y="825452"/>
                    <a:pt x="247012" y="826976"/>
                    <a:pt x="246440" y="827833"/>
                  </a:cubicBezTo>
                  <a:close/>
                  <a:moveTo>
                    <a:pt x="254632" y="832024"/>
                  </a:moveTo>
                  <a:cubicBezTo>
                    <a:pt x="254441" y="832119"/>
                    <a:pt x="254156" y="832119"/>
                    <a:pt x="253870" y="831834"/>
                  </a:cubicBezTo>
                  <a:cubicBezTo>
                    <a:pt x="253775" y="831262"/>
                    <a:pt x="254060" y="830881"/>
                    <a:pt x="254251" y="830595"/>
                  </a:cubicBezTo>
                  <a:cubicBezTo>
                    <a:pt x="254537" y="830976"/>
                    <a:pt x="254632" y="831453"/>
                    <a:pt x="254632" y="832024"/>
                  </a:cubicBezTo>
                  <a:close/>
                  <a:moveTo>
                    <a:pt x="253203" y="834215"/>
                  </a:moveTo>
                  <a:cubicBezTo>
                    <a:pt x="250536" y="833929"/>
                    <a:pt x="252536" y="831834"/>
                    <a:pt x="251870" y="829833"/>
                  </a:cubicBezTo>
                  <a:cubicBezTo>
                    <a:pt x="253394" y="830976"/>
                    <a:pt x="252441" y="832119"/>
                    <a:pt x="253203" y="834215"/>
                  </a:cubicBezTo>
                  <a:close/>
                  <a:moveTo>
                    <a:pt x="247012" y="823737"/>
                  </a:moveTo>
                  <a:cubicBezTo>
                    <a:pt x="246440" y="822880"/>
                    <a:pt x="244059" y="820308"/>
                    <a:pt x="246726" y="820118"/>
                  </a:cubicBezTo>
                  <a:cubicBezTo>
                    <a:pt x="246917" y="821928"/>
                    <a:pt x="247393" y="822023"/>
                    <a:pt x="247012" y="823737"/>
                  </a:cubicBezTo>
                  <a:close/>
                  <a:moveTo>
                    <a:pt x="245869" y="837549"/>
                  </a:moveTo>
                  <a:cubicBezTo>
                    <a:pt x="246250" y="839835"/>
                    <a:pt x="246059" y="841644"/>
                    <a:pt x="242821" y="841359"/>
                  </a:cubicBezTo>
                  <a:cubicBezTo>
                    <a:pt x="244250" y="838882"/>
                    <a:pt x="244631" y="840216"/>
                    <a:pt x="245869" y="837549"/>
                  </a:cubicBezTo>
                  <a:close/>
                  <a:moveTo>
                    <a:pt x="240630" y="841835"/>
                  </a:moveTo>
                  <a:cubicBezTo>
                    <a:pt x="241297" y="841740"/>
                    <a:pt x="241964" y="840978"/>
                    <a:pt x="242345" y="841740"/>
                  </a:cubicBezTo>
                  <a:cubicBezTo>
                    <a:pt x="240916" y="841740"/>
                    <a:pt x="241297" y="844978"/>
                    <a:pt x="241678" y="844978"/>
                  </a:cubicBezTo>
                  <a:cubicBezTo>
                    <a:pt x="241773" y="844502"/>
                    <a:pt x="242154" y="844692"/>
                    <a:pt x="242631" y="844883"/>
                  </a:cubicBezTo>
                  <a:cubicBezTo>
                    <a:pt x="240821" y="841168"/>
                    <a:pt x="246536" y="840120"/>
                    <a:pt x="245869" y="843835"/>
                  </a:cubicBezTo>
                  <a:cubicBezTo>
                    <a:pt x="245012" y="843835"/>
                    <a:pt x="244440" y="844026"/>
                    <a:pt x="243964" y="844311"/>
                  </a:cubicBezTo>
                  <a:cubicBezTo>
                    <a:pt x="244345" y="845169"/>
                    <a:pt x="243488" y="847169"/>
                    <a:pt x="245107" y="846693"/>
                  </a:cubicBezTo>
                  <a:cubicBezTo>
                    <a:pt x="244059" y="843645"/>
                    <a:pt x="247393" y="845550"/>
                    <a:pt x="248631" y="843264"/>
                  </a:cubicBezTo>
                  <a:cubicBezTo>
                    <a:pt x="248345" y="842787"/>
                    <a:pt x="246631" y="843454"/>
                    <a:pt x="246155" y="842216"/>
                  </a:cubicBezTo>
                  <a:cubicBezTo>
                    <a:pt x="247298" y="841263"/>
                    <a:pt x="248917" y="842406"/>
                    <a:pt x="249489" y="841644"/>
                  </a:cubicBezTo>
                  <a:cubicBezTo>
                    <a:pt x="248822" y="840216"/>
                    <a:pt x="247393" y="841073"/>
                    <a:pt x="246536" y="840597"/>
                  </a:cubicBezTo>
                  <a:cubicBezTo>
                    <a:pt x="246631" y="839073"/>
                    <a:pt x="248060" y="837739"/>
                    <a:pt x="248822" y="839644"/>
                  </a:cubicBezTo>
                  <a:cubicBezTo>
                    <a:pt x="248631" y="838692"/>
                    <a:pt x="248917" y="837930"/>
                    <a:pt x="249584" y="837549"/>
                  </a:cubicBezTo>
                  <a:cubicBezTo>
                    <a:pt x="249584" y="837834"/>
                    <a:pt x="249869" y="837930"/>
                    <a:pt x="250060" y="837930"/>
                  </a:cubicBezTo>
                  <a:cubicBezTo>
                    <a:pt x="250060" y="837930"/>
                    <a:pt x="250060" y="837930"/>
                    <a:pt x="249965" y="837930"/>
                  </a:cubicBezTo>
                  <a:cubicBezTo>
                    <a:pt x="249298" y="838406"/>
                    <a:pt x="249489" y="840501"/>
                    <a:pt x="250250" y="841263"/>
                  </a:cubicBezTo>
                  <a:cubicBezTo>
                    <a:pt x="250441" y="841454"/>
                    <a:pt x="250441" y="841549"/>
                    <a:pt x="250536" y="841644"/>
                  </a:cubicBezTo>
                  <a:cubicBezTo>
                    <a:pt x="250441" y="843645"/>
                    <a:pt x="250346" y="845359"/>
                    <a:pt x="250060" y="847074"/>
                  </a:cubicBezTo>
                  <a:cubicBezTo>
                    <a:pt x="250346" y="846693"/>
                    <a:pt x="250727" y="846407"/>
                    <a:pt x="250822" y="846978"/>
                  </a:cubicBezTo>
                  <a:cubicBezTo>
                    <a:pt x="250822" y="847550"/>
                    <a:pt x="250727" y="848026"/>
                    <a:pt x="250536" y="848407"/>
                  </a:cubicBezTo>
                  <a:cubicBezTo>
                    <a:pt x="249965" y="848979"/>
                    <a:pt x="249393" y="849550"/>
                    <a:pt x="248726" y="850122"/>
                  </a:cubicBezTo>
                  <a:cubicBezTo>
                    <a:pt x="248822" y="849455"/>
                    <a:pt x="248822" y="848788"/>
                    <a:pt x="248536" y="848407"/>
                  </a:cubicBezTo>
                  <a:cubicBezTo>
                    <a:pt x="247393" y="849169"/>
                    <a:pt x="247774" y="851074"/>
                    <a:pt x="246440" y="851741"/>
                  </a:cubicBezTo>
                  <a:cubicBezTo>
                    <a:pt x="246345" y="848788"/>
                    <a:pt x="248726" y="847740"/>
                    <a:pt x="248822" y="845931"/>
                  </a:cubicBezTo>
                  <a:cubicBezTo>
                    <a:pt x="246250" y="846216"/>
                    <a:pt x="245869" y="848026"/>
                    <a:pt x="244821" y="849455"/>
                  </a:cubicBezTo>
                  <a:cubicBezTo>
                    <a:pt x="242059" y="850217"/>
                    <a:pt x="243869" y="846121"/>
                    <a:pt x="241106" y="845264"/>
                  </a:cubicBezTo>
                  <a:cubicBezTo>
                    <a:pt x="241583" y="847359"/>
                    <a:pt x="242440" y="849550"/>
                    <a:pt x="244535" y="851074"/>
                  </a:cubicBezTo>
                  <a:cubicBezTo>
                    <a:pt x="243583" y="851741"/>
                    <a:pt x="243202" y="852312"/>
                    <a:pt x="242916" y="853074"/>
                  </a:cubicBezTo>
                  <a:cubicBezTo>
                    <a:pt x="242345" y="852979"/>
                    <a:pt x="241773" y="852789"/>
                    <a:pt x="241297" y="852503"/>
                  </a:cubicBezTo>
                  <a:cubicBezTo>
                    <a:pt x="241392" y="851360"/>
                    <a:pt x="241583" y="850312"/>
                    <a:pt x="241487" y="849264"/>
                  </a:cubicBezTo>
                  <a:cubicBezTo>
                    <a:pt x="241392" y="849931"/>
                    <a:pt x="240821" y="848788"/>
                    <a:pt x="240059" y="848312"/>
                  </a:cubicBezTo>
                  <a:cubicBezTo>
                    <a:pt x="240344" y="846407"/>
                    <a:pt x="240535" y="844121"/>
                    <a:pt x="240630" y="841835"/>
                  </a:cubicBezTo>
                  <a:close/>
                  <a:moveTo>
                    <a:pt x="240344" y="852217"/>
                  </a:moveTo>
                  <a:cubicBezTo>
                    <a:pt x="240344" y="852217"/>
                    <a:pt x="240344" y="852217"/>
                    <a:pt x="240344" y="852217"/>
                  </a:cubicBezTo>
                  <a:cubicBezTo>
                    <a:pt x="240344" y="852217"/>
                    <a:pt x="240344" y="852217"/>
                    <a:pt x="240344" y="852217"/>
                  </a:cubicBezTo>
                  <a:close/>
                  <a:moveTo>
                    <a:pt x="256156" y="857075"/>
                  </a:moveTo>
                  <a:cubicBezTo>
                    <a:pt x="256823" y="857170"/>
                    <a:pt x="257013" y="857646"/>
                    <a:pt x="257680" y="857837"/>
                  </a:cubicBezTo>
                  <a:cubicBezTo>
                    <a:pt x="257870" y="856503"/>
                    <a:pt x="256918" y="854503"/>
                    <a:pt x="257680" y="853551"/>
                  </a:cubicBezTo>
                  <a:cubicBezTo>
                    <a:pt x="257680" y="853646"/>
                    <a:pt x="257775" y="853741"/>
                    <a:pt x="257775" y="853836"/>
                  </a:cubicBezTo>
                  <a:cubicBezTo>
                    <a:pt x="257870" y="855932"/>
                    <a:pt x="257775" y="858027"/>
                    <a:pt x="257680" y="860123"/>
                  </a:cubicBezTo>
                  <a:cubicBezTo>
                    <a:pt x="256251" y="859837"/>
                    <a:pt x="257204" y="858694"/>
                    <a:pt x="256156" y="857075"/>
                  </a:cubicBezTo>
                  <a:close/>
                  <a:moveTo>
                    <a:pt x="266538" y="843549"/>
                  </a:moveTo>
                  <a:cubicBezTo>
                    <a:pt x="266824" y="843073"/>
                    <a:pt x="267110" y="842692"/>
                    <a:pt x="267300" y="842216"/>
                  </a:cubicBezTo>
                  <a:cubicBezTo>
                    <a:pt x="267395" y="842787"/>
                    <a:pt x="267300" y="843359"/>
                    <a:pt x="266919" y="843930"/>
                  </a:cubicBezTo>
                  <a:cubicBezTo>
                    <a:pt x="266729" y="843835"/>
                    <a:pt x="266729" y="843645"/>
                    <a:pt x="266538" y="843549"/>
                  </a:cubicBezTo>
                  <a:close/>
                  <a:moveTo>
                    <a:pt x="421129" y="549132"/>
                  </a:moveTo>
                  <a:cubicBezTo>
                    <a:pt x="420939" y="548751"/>
                    <a:pt x="420748" y="548465"/>
                    <a:pt x="420557" y="548179"/>
                  </a:cubicBezTo>
                  <a:cubicBezTo>
                    <a:pt x="420939" y="548465"/>
                    <a:pt x="421224" y="548751"/>
                    <a:pt x="421224" y="549036"/>
                  </a:cubicBezTo>
                  <a:cubicBezTo>
                    <a:pt x="421224" y="549036"/>
                    <a:pt x="421129" y="549132"/>
                    <a:pt x="421129" y="549132"/>
                  </a:cubicBezTo>
                  <a:close/>
                  <a:moveTo>
                    <a:pt x="360074" y="716676"/>
                  </a:moveTo>
                  <a:cubicBezTo>
                    <a:pt x="360074" y="717248"/>
                    <a:pt x="360169" y="717724"/>
                    <a:pt x="360169" y="718296"/>
                  </a:cubicBezTo>
                  <a:cubicBezTo>
                    <a:pt x="359121" y="718200"/>
                    <a:pt x="358454" y="717724"/>
                    <a:pt x="358073" y="716772"/>
                  </a:cubicBezTo>
                  <a:cubicBezTo>
                    <a:pt x="358835" y="716772"/>
                    <a:pt x="359502" y="716772"/>
                    <a:pt x="360074" y="716676"/>
                  </a:cubicBezTo>
                  <a:close/>
                  <a:moveTo>
                    <a:pt x="289779" y="767349"/>
                  </a:moveTo>
                  <a:cubicBezTo>
                    <a:pt x="289970" y="766778"/>
                    <a:pt x="290256" y="766302"/>
                    <a:pt x="290541" y="765730"/>
                  </a:cubicBezTo>
                  <a:cubicBezTo>
                    <a:pt x="290732" y="766397"/>
                    <a:pt x="290636" y="767159"/>
                    <a:pt x="290446" y="767540"/>
                  </a:cubicBezTo>
                  <a:cubicBezTo>
                    <a:pt x="290065" y="767635"/>
                    <a:pt x="289874" y="767445"/>
                    <a:pt x="289779" y="767349"/>
                  </a:cubicBezTo>
                  <a:close/>
                  <a:moveTo>
                    <a:pt x="301876" y="756396"/>
                  </a:moveTo>
                  <a:cubicBezTo>
                    <a:pt x="302924" y="756777"/>
                    <a:pt x="303305" y="757253"/>
                    <a:pt x="303400" y="757824"/>
                  </a:cubicBezTo>
                  <a:cubicBezTo>
                    <a:pt x="303114" y="758205"/>
                    <a:pt x="302828" y="758586"/>
                    <a:pt x="302543" y="758967"/>
                  </a:cubicBezTo>
                  <a:cubicBezTo>
                    <a:pt x="302733" y="758205"/>
                    <a:pt x="302448" y="757348"/>
                    <a:pt x="301876" y="756396"/>
                  </a:cubicBezTo>
                  <a:close/>
                  <a:moveTo>
                    <a:pt x="289208" y="770874"/>
                  </a:moveTo>
                  <a:cubicBezTo>
                    <a:pt x="289208" y="770874"/>
                    <a:pt x="289208" y="770874"/>
                    <a:pt x="289208" y="770874"/>
                  </a:cubicBezTo>
                  <a:cubicBezTo>
                    <a:pt x="289208" y="770493"/>
                    <a:pt x="289303" y="770112"/>
                    <a:pt x="289303" y="769826"/>
                  </a:cubicBezTo>
                  <a:cubicBezTo>
                    <a:pt x="289684" y="769540"/>
                    <a:pt x="290446" y="769445"/>
                    <a:pt x="290446" y="768778"/>
                  </a:cubicBezTo>
                  <a:cubicBezTo>
                    <a:pt x="291208" y="769064"/>
                    <a:pt x="291208" y="770016"/>
                    <a:pt x="291589" y="770778"/>
                  </a:cubicBezTo>
                  <a:cubicBezTo>
                    <a:pt x="290827" y="771540"/>
                    <a:pt x="290732" y="770588"/>
                    <a:pt x="289208" y="770874"/>
                  </a:cubicBezTo>
                  <a:close/>
                  <a:moveTo>
                    <a:pt x="301209" y="760491"/>
                  </a:moveTo>
                  <a:cubicBezTo>
                    <a:pt x="301304" y="760396"/>
                    <a:pt x="301304" y="760396"/>
                    <a:pt x="301400" y="760301"/>
                  </a:cubicBezTo>
                  <a:cubicBezTo>
                    <a:pt x="301304" y="760396"/>
                    <a:pt x="301304" y="760491"/>
                    <a:pt x="301209" y="760682"/>
                  </a:cubicBezTo>
                  <a:cubicBezTo>
                    <a:pt x="301304" y="760491"/>
                    <a:pt x="301209" y="760491"/>
                    <a:pt x="301209" y="760491"/>
                  </a:cubicBezTo>
                  <a:close/>
                  <a:moveTo>
                    <a:pt x="469040" y="588375"/>
                  </a:moveTo>
                  <a:cubicBezTo>
                    <a:pt x="469230" y="587994"/>
                    <a:pt x="469421" y="587708"/>
                    <a:pt x="469707" y="587327"/>
                  </a:cubicBezTo>
                  <a:cubicBezTo>
                    <a:pt x="470373" y="587708"/>
                    <a:pt x="470945" y="588089"/>
                    <a:pt x="471611" y="588565"/>
                  </a:cubicBezTo>
                  <a:cubicBezTo>
                    <a:pt x="471135" y="588946"/>
                    <a:pt x="470659" y="589232"/>
                    <a:pt x="470278" y="589613"/>
                  </a:cubicBezTo>
                  <a:cubicBezTo>
                    <a:pt x="469802" y="589137"/>
                    <a:pt x="469421" y="588756"/>
                    <a:pt x="469040" y="588375"/>
                  </a:cubicBezTo>
                  <a:close/>
                  <a:moveTo>
                    <a:pt x="174527" y="821737"/>
                  </a:moveTo>
                  <a:cubicBezTo>
                    <a:pt x="173479" y="822594"/>
                    <a:pt x="173193" y="823737"/>
                    <a:pt x="173193" y="824785"/>
                  </a:cubicBezTo>
                  <a:cubicBezTo>
                    <a:pt x="172812" y="823261"/>
                    <a:pt x="172907" y="821832"/>
                    <a:pt x="173193" y="820404"/>
                  </a:cubicBezTo>
                  <a:cubicBezTo>
                    <a:pt x="173384" y="820975"/>
                    <a:pt x="173765" y="821451"/>
                    <a:pt x="174527" y="821737"/>
                  </a:cubicBezTo>
                  <a:close/>
                  <a:moveTo>
                    <a:pt x="209388" y="847931"/>
                  </a:moveTo>
                  <a:cubicBezTo>
                    <a:pt x="209388" y="846883"/>
                    <a:pt x="211198" y="847264"/>
                    <a:pt x="211198" y="846216"/>
                  </a:cubicBezTo>
                  <a:cubicBezTo>
                    <a:pt x="212722" y="846883"/>
                    <a:pt x="210436" y="849074"/>
                    <a:pt x="209388" y="847931"/>
                  </a:cubicBezTo>
                  <a:close/>
                  <a:moveTo>
                    <a:pt x="209865" y="853551"/>
                  </a:moveTo>
                  <a:cubicBezTo>
                    <a:pt x="210150" y="852217"/>
                    <a:pt x="209388" y="850217"/>
                    <a:pt x="211007" y="849836"/>
                  </a:cubicBezTo>
                  <a:cubicBezTo>
                    <a:pt x="210531" y="853265"/>
                    <a:pt x="212627" y="852122"/>
                    <a:pt x="213293" y="853741"/>
                  </a:cubicBezTo>
                  <a:cubicBezTo>
                    <a:pt x="211769" y="854027"/>
                    <a:pt x="211484" y="853074"/>
                    <a:pt x="209865" y="853551"/>
                  </a:cubicBezTo>
                  <a:close/>
                  <a:moveTo>
                    <a:pt x="233486" y="898604"/>
                  </a:moveTo>
                  <a:cubicBezTo>
                    <a:pt x="232915" y="898223"/>
                    <a:pt x="233486" y="896889"/>
                    <a:pt x="232915" y="896223"/>
                  </a:cubicBezTo>
                  <a:cubicBezTo>
                    <a:pt x="233296" y="896508"/>
                    <a:pt x="233677" y="896794"/>
                    <a:pt x="234153" y="897080"/>
                  </a:cubicBezTo>
                  <a:cubicBezTo>
                    <a:pt x="233867" y="897461"/>
                    <a:pt x="234344" y="898509"/>
                    <a:pt x="233486" y="898604"/>
                  </a:cubicBezTo>
                  <a:close/>
                  <a:moveTo>
                    <a:pt x="245298" y="917654"/>
                  </a:moveTo>
                  <a:cubicBezTo>
                    <a:pt x="244821" y="917273"/>
                    <a:pt x="244726" y="916702"/>
                    <a:pt x="244726" y="916130"/>
                  </a:cubicBezTo>
                  <a:cubicBezTo>
                    <a:pt x="245012" y="916035"/>
                    <a:pt x="245393" y="915939"/>
                    <a:pt x="245678" y="915939"/>
                  </a:cubicBezTo>
                  <a:cubicBezTo>
                    <a:pt x="245964" y="916797"/>
                    <a:pt x="246536" y="917273"/>
                    <a:pt x="245298" y="917654"/>
                  </a:cubicBezTo>
                  <a:close/>
                  <a:moveTo>
                    <a:pt x="253584" y="886793"/>
                  </a:moveTo>
                  <a:cubicBezTo>
                    <a:pt x="253013" y="886793"/>
                    <a:pt x="252727" y="886888"/>
                    <a:pt x="252632" y="887269"/>
                  </a:cubicBezTo>
                  <a:cubicBezTo>
                    <a:pt x="252156" y="887174"/>
                    <a:pt x="252251" y="886507"/>
                    <a:pt x="251584" y="886507"/>
                  </a:cubicBezTo>
                  <a:cubicBezTo>
                    <a:pt x="251584" y="885364"/>
                    <a:pt x="253775" y="885460"/>
                    <a:pt x="253584" y="886793"/>
                  </a:cubicBezTo>
                  <a:close/>
                  <a:moveTo>
                    <a:pt x="252441" y="884888"/>
                  </a:moveTo>
                  <a:cubicBezTo>
                    <a:pt x="252156" y="884793"/>
                    <a:pt x="251679" y="884412"/>
                    <a:pt x="251108" y="884316"/>
                  </a:cubicBezTo>
                  <a:cubicBezTo>
                    <a:pt x="251203" y="883650"/>
                    <a:pt x="251203" y="882983"/>
                    <a:pt x="251298" y="882411"/>
                  </a:cubicBezTo>
                  <a:cubicBezTo>
                    <a:pt x="252727" y="882888"/>
                    <a:pt x="253298" y="883554"/>
                    <a:pt x="252441" y="884888"/>
                  </a:cubicBezTo>
                  <a:close/>
                  <a:moveTo>
                    <a:pt x="251298" y="881554"/>
                  </a:moveTo>
                  <a:cubicBezTo>
                    <a:pt x="251489" y="879840"/>
                    <a:pt x="251584" y="878125"/>
                    <a:pt x="251774" y="876315"/>
                  </a:cubicBezTo>
                  <a:cubicBezTo>
                    <a:pt x="253965" y="877649"/>
                    <a:pt x="254251" y="881649"/>
                    <a:pt x="251298" y="881554"/>
                  </a:cubicBezTo>
                  <a:close/>
                  <a:moveTo>
                    <a:pt x="253489" y="875458"/>
                  </a:moveTo>
                  <a:cubicBezTo>
                    <a:pt x="253394" y="874982"/>
                    <a:pt x="253489" y="874315"/>
                    <a:pt x="252917" y="874315"/>
                  </a:cubicBezTo>
                  <a:cubicBezTo>
                    <a:pt x="253298" y="875744"/>
                    <a:pt x="252536" y="875458"/>
                    <a:pt x="251870" y="875363"/>
                  </a:cubicBezTo>
                  <a:cubicBezTo>
                    <a:pt x="251965" y="874315"/>
                    <a:pt x="252060" y="873172"/>
                    <a:pt x="252156" y="872124"/>
                  </a:cubicBezTo>
                  <a:cubicBezTo>
                    <a:pt x="252632" y="872124"/>
                    <a:pt x="252917" y="871839"/>
                    <a:pt x="253203" y="872315"/>
                  </a:cubicBezTo>
                  <a:cubicBezTo>
                    <a:pt x="251679" y="873363"/>
                    <a:pt x="255299" y="874315"/>
                    <a:pt x="253489" y="875458"/>
                  </a:cubicBezTo>
                  <a:close/>
                  <a:moveTo>
                    <a:pt x="255584" y="872124"/>
                  </a:moveTo>
                  <a:cubicBezTo>
                    <a:pt x="255108" y="872124"/>
                    <a:pt x="255203" y="871648"/>
                    <a:pt x="255013" y="871362"/>
                  </a:cubicBezTo>
                  <a:cubicBezTo>
                    <a:pt x="254441" y="871362"/>
                    <a:pt x="254156" y="871458"/>
                    <a:pt x="254060" y="871839"/>
                  </a:cubicBezTo>
                  <a:cubicBezTo>
                    <a:pt x="252536" y="871553"/>
                    <a:pt x="254156" y="870505"/>
                    <a:pt x="254346" y="870219"/>
                  </a:cubicBezTo>
                  <a:cubicBezTo>
                    <a:pt x="255203" y="870505"/>
                    <a:pt x="255299" y="871458"/>
                    <a:pt x="255584" y="872124"/>
                  </a:cubicBezTo>
                  <a:close/>
                  <a:moveTo>
                    <a:pt x="256727" y="862790"/>
                  </a:moveTo>
                  <a:cubicBezTo>
                    <a:pt x="256727" y="861933"/>
                    <a:pt x="257204" y="861456"/>
                    <a:pt x="257775" y="860980"/>
                  </a:cubicBezTo>
                  <a:cubicBezTo>
                    <a:pt x="257775" y="861552"/>
                    <a:pt x="257775" y="862218"/>
                    <a:pt x="257775" y="862790"/>
                  </a:cubicBezTo>
                  <a:cubicBezTo>
                    <a:pt x="257108" y="862790"/>
                    <a:pt x="256918" y="863171"/>
                    <a:pt x="256727" y="862790"/>
                  </a:cubicBezTo>
                  <a:close/>
                  <a:moveTo>
                    <a:pt x="265014" y="853741"/>
                  </a:moveTo>
                  <a:cubicBezTo>
                    <a:pt x="266538" y="854313"/>
                    <a:pt x="267015" y="855646"/>
                    <a:pt x="267015" y="856980"/>
                  </a:cubicBezTo>
                  <a:cubicBezTo>
                    <a:pt x="266824" y="856027"/>
                    <a:pt x="266252" y="854979"/>
                    <a:pt x="265014" y="853741"/>
                  </a:cubicBezTo>
                  <a:close/>
                  <a:moveTo>
                    <a:pt x="277682" y="856599"/>
                  </a:moveTo>
                  <a:cubicBezTo>
                    <a:pt x="278159" y="857075"/>
                    <a:pt x="278444" y="857646"/>
                    <a:pt x="278349" y="858599"/>
                  </a:cubicBezTo>
                  <a:cubicBezTo>
                    <a:pt x="277492" y="858694"/>
                    <a:pt x="277301" y="858218"/>
                    <a:pt x="276444" y="858313"/>
                  </a:cubicBezTo>
                  <a:cubicBezTo>
                    <a:pt x="276920" y="859456"/>
                    <a:pt x="279492" y="859932"/>
                    <a:pt x="278159" y="861456"/>
                  </a:cubicBezTo>
                  <a:cubicBezTo>
                    <a:pt x="277492" y="859551"/>
                    <a:pt x="275682" y="861552"/>
                    <a:pt x="276540" y="859551"/>
                  </a:cubicBezTo>
                  <a:cubicBezTo>
                    <a:pt x="274920" y="860028"/>
                    <a:pt x="275492" y="862028"/>
                    <a:pt x="273968" y="862504"/>
                  </a:cubicBezTo>
                  <a:cubicBezTo>
                    <a:pt x="272920" y="862504"/>
                    <a:pt x="273587" y="860790"/>
                    <a:pt x="273301" y="860123"/>
                  </a:cubicBezTo>
                  <a:cubicBezTo>
                    <a:pt x="274730" y="860123"/>
                    <a:pt x="274634" y="859075"/>
                    <a:pt x="276063" y="859170"/>
                  </a:cubicBezTo>
                  <a:cubicBezTo>
                    <a:pt x="275015" y="858504"/>
                    <a:pt x="273777" y="857837"/>
                    <a:pt x="273396" y="856503"/>
                  </a:cubicBezTo>
                  <a:cubicBezTo>
                    <a:pt x="275968" y="856122"/>
                    <a:pt x="275682" y="858504"/>
                    <a:pt x="277682" y="856599"/>
                  </a:cubicBezTo>
                  <a:close/>
                  <a:moveTo>
                    <a:pt x="276063" y="854694"/>
                  </a:moveTo>
                  <a:cubicBezTo>
                    <a:pt x="276730" y="854789"/>
                    <a:pt x="276540" y="855646"/>
                    <a:pt x="276635" y="856313"/>
                  </a:cubicBezTo>
                  <a:cubicBezTo>
                    <a:pt x="275015" y="855741"/>
                    <a:pt x="274444" y="855837"/>
                    <a:pt x="273206" y="855741"/>
                  </a:cubicBezTo>
                  <a:cubicBezTo>
                    <a:pt x="272539" y="854313"/>
                    <a:pt x="274063" y="854408"/>
                    <a:pt x="274444" y="853646"/>
                  </a:cubicBezTo>
                  <a:cubicBezTo>
                    <a:pt x="275206" y="853551"/>
                    <a:pt x="275492" y="856027"/>
                    <a:pt x="276063" y="854694"/>
                  </a:cubicBezTo>
                  <a:close/>
                  <a:moveTo>
                    <a:pt x="266348" y="852884"/>
                  </a:moveTo>
                  <a:cubicBezTo>
                    <a:pt x="265490" y="853170"/>
                    <a:pt x="264824" y="852884"/>
                    <a:pt x="264348" y="852789"/>
                  </a:cubicBezTo>
                  <a:cubicBezTo>
                    <a:pt x="264252" y="852598"/>
                    <a:pt x="264062" y="852408"/>
                    <a:pt x="263966" y="852122"/>
                  </a:cubicBezTo>
                  <a:cubicBezTo>
                    <a:pt x="264348" y="851360"/>
                    <a:pt x="263966" y="850788"/>
                    <a:pt x="263395" y="850217"/>
                  </a:cubicBezTo>
                  <a:cubicBezTo>
                    <a:pt x="263300" y="849455"/>
                    <a:pt x="263300" y="848788"/>
                    <a:pt x="263395" y="848121"/>
                  </a:cubicBezTo>
                  <a:cubicBezTo>
                    <a:pt x="264157" y="849074"/>
                    <a:pt x="264633" y="850312"/>
                    <a:pt x="264824" y="851646"/>
                  </a:cubicBezTo>
                  <a:cubicBezTo>
                    <a:pt x="265490" y="851836"/>
                    <a:pt x="267205" y="850979"/>
                    <a:pt x="267205" y="851931"/>
                  </a:cubicBezTo>
                  <a:cubicBezTo>
                    <a:pt x="266633" y="852027"/>
                    <a:pt x="266824" y="852693"/>
                    <a:pt x="266348" y="852884"/>
                  </a:cubicBezTo>
                  <a:close/>
                  <a:moveTo>
                    <a:pt x="278159" y="851265"/>
                  </a:moveTo>
                  <a:cubicBezTo>
                    <a:pt x="277682" y="851265"/>
                    <a:pt x="277206" y="851360"/>
                    <a:pt x="276730" y="851360"/>
                  </a:cubicBezTo>
                  <a:cubicBezTo>
                    <a:pt x="276730" y="850979"/>
                    <a:pt x="276635" y="850598"/>
                    <a:pt x="276635" y="850122"/>
                  </a:cubicBezTo>
                  <a:cubicBezTo>
                    <a:pt x="278064" y="850598"/>
                    <a:pt x="277206" y="850407"/>
                    <a:pt x="277016" y="849264"/>
                  </a:cubicBezTo>
                  <a:cubicBezTo>
                    <a:pt x="278064" y="849360"/>
                    <a:pt x="278159" y="850312"/>
                    <a:pt x="278159" y="851265"/>
                  </a:cubicBezTo>
                  <a:close/>
                  <a:moveTo>
                    <a:pt x="275397" y="852693"/>
                  </a:moveTo>
                  <a:cubicBezTo>
                    <a:pt x="274158" y="852884"/>
                    <a:pt x="274920" y="851169"/>
                    <a:pt x="273396" y="851646"/>
                  </a:cubicBezTo>
                  <a:cubicBezTo>
                    <a:pt x="273491" y="850884"/>
                    <a:pt x="275587" y="851455"/>
                    <a:pt x="274730" y="849931"/>
                  </a:cubicBezTo>
                  <a:cubicBezTo>
                    <a:pt x="273587" y="851550"/>
                    <a:pt x="273015" y="849741"/>
                    <a:pt x="274634" y="849169"/>
                  </a:cubicBezTo>
                  <a:cubicBezTo>
                    <a:pt x="276349" y="849741"/>
                    <a:pt x="276158" y="851455"/>
                    <a:pt x="275397" y="852693"/>
                  </a:cubicBezTo>
                  <a:close/>
                  <a:moveTo>
                    <a:pt x="267205" y="846693"/>
                  </a:moveTo>
                  <a:cubicBezTo>
                    <a:pt x="267015" y="847931"/>
                    <a:pt x="268157" y="847836"/>
                    <a:pt x="267872" y="849074"/>
                  </a:cubicBezTo>
                  <a:cubicBezTo>
                    <a:pt x="267110" y="849169"/>
                    <a:pt x="266538" y="848502"/>
                    <a:pt x="266443" y="849169"/>
                  </a:cubicBezTo>
                  <a:cubicBezTo>
                    <a:pt x="265205" y="849169"/>
                    <a:pt x="266157" y="847836"/>
                    <a:pt x="266348" y="847550"/>
                  </a:cubicBezTo>
                  <a:cubicBezTo>
                    <a:pt x="265205" y="848026"/>
                    <a:pt x="265300" y="847740"/>
                    <a:pt x="263490" y="848121"/>
                  </a:cubicBezTo>
                  <a:cubicBezTo>
                    <a:pt x="263585" y="847931"/>
                    <a:pt x="263490" y="847836"/>
                    <a:pt x="263490" y="847740"/>
                  </a:cubicBezTo>
                  <a:cubicBezTo>
                    <a:pt x="263585" y="847359"/>
                    <a:pt x="263776" y="846883"/>
                    <a:pt x="264062" y="846693"/>
                  </a:cubicBezTo>
                  <a:cubicBezTo>
                    <a:pt x="264157" y="846597"/>
                    <a:pt x="264252" y="846407"/>
                    <a:pt x="264443" y="846312"/>
                  </a:cubicBezTo>
                  <a:cubicBezTo>
                    <a:pt x="264728" y="846978"/>
                    <a:pt x="266062" y="846788"/>
                    <a:pt x="267205" y="846693"/>
                  </a:cubicBezTo>
                  <a:close/>
                  <a:moveTo>
                    <a:pt x="264824" y="845835"/>
                  </a:moveTo>
                  <a:cubicBezTo>
                    <a:pt x="265300" y="845359"/>
                    <a:pt x="265776" y="844788"/>
                    <a:pt x="266157" y="844311"/>
                  </a:cubicBezTo>
                  <a:cubicBezTo>
                    <a:pt x="266062" y="844788"/>
                    <a:pt x="265586" y="844978"/>
                    <a:pt x="265776" y="845645"/>
                  </a:cubicBezTo>
                  <a:cubicBezTo>
                    <a:pt x="266729" y="845454"/>
                    <a:pt x="266062" y="844026"/>
                    <a:pt x="267586" y="844311"/>
                  </a:cubicBezTo>
                  <a:cubicBezTo>
                    <a:pt x="268062" y="845454"/>
                    <a:pt x="267015" y="845359"/>
                    <a:pt x="267300" y="846312"/>
                  </a:cubicBezTo>
                  <a:cubicBezTo>
                    <a:pt x="266348" y="846121"/>
                    <a:pt x="265490" y="845740"/>
                    <a:pt x="264824" y="845835"/>
                  </a:cubicBezTo>
                  <a:close/>
                  <a:moveTo>
                    <a:pt x="276254" y="846121"/>
                  </a:moveTo>
                  <a:cubicBezTo>
                    <a:pt x="274539" y="846502"/>
                    <a:pt x="275301" y="844407"/>
                    <a:pt x="274158" y="844216"/>
                  </a:cubicBezTo>
                  <a:cubicBezTo>
                    <a:pt x="274444" y="842787"/>
                    <a:pt x="275206" y="844121"/>
                    <a:pt x="275968" y="843264"/>
                  </a:cubicBezTo>
                  <a:cubicBezTo>
                    <a:pt x="275111" y="842597"/>
                    <a:pt x="275397" y="840882"/>
                    <a:pt x="275206" y="839644"/>
                  </a:cubicBezTo>
                  <a:cubicBezTo>
                    <a:pt x="278159" y="841835"/>
                    <a:pt x="276540" y="844026"/>
                    <a:pt x="276254" y="846121"/>
                  </a:cubicBezTo>
                  <a:close/>
                  <a:moveTo>
                    <a:pt x="273301" y="844692"/>
                  </a:moveTo>
                  <a:cubicBezTo>
                    <a:pt x="271586" y="843073"/>
                    <a:pt x="274444" y="840692"/>
                    <a:pt x="272825" y="839073"/>
                  </a:cubicBezTo>
                  <a:cubicBezTo>
                    <a:pt x="275206" y="840025"/>
                    <a:pt x="273110" y="843073"/>
                    <a:pt x="273301" y="844692"/>
                  </a:cubicBezTo>
                  <a:close/>
                  <a:moveTo>
                    <a:pt x="276444" y="831548"/>
                  </a:moveTo>
                  <a:cubicBezTo>
                    <a:pt x="278159" y="831262"/>
                    <a:pt x="276254" y="833548"/>
                    <a:pt x="278540" y="833834"/>
                  </a:cubicBezTo>
                  <a:cubicBezTo>
                    <a:pt x="278159" y="834310"/>
                    <a:pt x="275301" y="835834"/>
                    <a:pt x="277778" y="835929"/>
                  </a:cubicBezTo>
                  <a:cubicBezTo>
                    <a:pt x="277587" y="836501"/>
                    <a:pt x="277206" y="836977"/>
                    <a:pt x="276920" y="837644"/>
                  </a:cubicBezTo>
                  <a:cubicBezTo>
                    <a:pt x="275015" y="837263"/>
                    <a:pt x="275301" y="834786"/>
                    <a:pt x="274158" y="833739"/>
                  </a:cubicBezTo>
                  <a:cubicBezTo>
                    <a:pt x="275968" y="834120"/>
                    <a:pt x="275587" y="831643"/>
                    <a:pt x="275682" y="829167"/>
                  </a:cubicBezTo>
                  <a:cubicBezTo>
                    <a:pt x="276063" y="829357"/>
                    <a:pt x="276540" y="829548"/>
                    <a:pt x="277111" y="829452"/>
                  </a:cubicBezTo>
                  <a:cubicBezTo>
                    <a:pt x="277682" y="830786"/>
                    <a:pt x="276540" y="830786"/>
                    <a:pt x="276444" y="831548"/>
                  </a:cubicBezTo>
                  <a:close/>
                  <a:moveTo>
                    <a:pt x="279111" y="829833"/>
                  </a:moveTo>
                  <a:cubicBezTo>
                    <a:pt x="277492" y="829929"/>
                    <a:pt x="277682" y="828309"/>
                    <a:pt x="276540" y="827928"/>
                  </a:cubicBezTo>
                  <a:cubicBezTo>
                    <a:pt x="277206" y="827071"/>
                    <a:pt x="277778" y="828119"/>
                    <a:pt x="278921" y="827357"/>
                  </a:cubicBezTo>
                  <a:cubicBezTo>
                    <a:pt x="277968" y="828309"/>
                    <a:pt x="279302" y="828500"/>
                    <a:pt x="279111" y="829833"/>
                  </a:cubicBezTo>
                  <a:close/>
                  <a:moveTo>
                    <a:pt x="275587" y="827166"/>
                  </a:moveTo>
                  <a:cubicBezTo>
                    <a:pt x="275587" y="826595"/>
                    <a:pt x="275587" y="826023"/>
                    <a:pt x="275015" y="826023"/>
                  </a:cubicBezTo>
                  <a:cubicBezTo>
                    <a:pt x="275777" y="824595"/>
                    <a:pt x="278444" y="827262"/>
                    <a:pt x="275587" y="827166"/>
                  </a:cubicBezTo>
                  <a:close/>
                  <a:moveTo>
                    <a:pt x="277111" y="812117"/>
                  </a:moveTo>
                  <a:cubicBezTo>
                    <a:pt x="275968" y="812784"/>
                    <a:pt x="275587" y="810879"/>
                    <a:pt x="276540" y="810974"/>
                  </a:cubicBezTo>
                  <a:cubicBezTo>
                    <a:pt x="276254" y="810498"/>
                    <a:pt x="275968" y="810593"/>
                    <a:pt x="275682" y="810783"/>
                  </a:cubicBezTo>
                  <a:cubicBezTo>
                    <a:pt x="275682" y="810402"/>
                    <a:pt x="275777" y="810021"/>
                    <a:pt x="275777" y="809736"/>
                  </a:cubicBezTo>
                  <a:cubicBezTo>
                    <a:pt x="276063" y="809640"/>
                    <a:pt x="276444" y="809450"/>
                    <a:pt x="276825" y="809450"/>
                  </a:cubicBezTo>
                  <a:cubicBezTo>
                    <a:pt x="276920" y="810212"/>
                    <a:pt x="277016" y="811164"/>
                    <a:pt x="277111" y="812117"/>
                  </a:cubicBezTo>
                  <a:close/>
                  <a:moveTo>
                    <a:pt x="281207" y="804211"/>
                  </a:moveTo>
                  <a:cubicBezTo>
                    <a:pt x="280445" y="804402"/>
                    <a:pt x="280349" y="803925"/>
                    <a:pt x="279778" y="803925"/>
                  </a:cubicBezTo>
                  <a:cubicBezTo>
                    <a:pt x="279302" y="802878"/>
                    <a:pt x="280635" y="803068"/>
                    <a:pt x="280540" y="802306"/>
                  </a:cubicBezTo>
                  <a:cubicBezTo>
                    <a:pt x="281588" y="802020"/>
                    <a:pt x="280826" y="803640"/>
                    <a:pt x="281207" y="804211"/>
                  </a:cubicBezTo>
                  <a:close/>
                  <a:moveTo>
                    <a:pt x="278730" y="803163"/>
                  </a:moveTo>
                  <a:cubicBezTo>
                    <a:pt x="279016" y="805164"/>
                    <a:pt x="277968" y="806688"/>
                    <a:pt x="277301" y="808878"/>
                  </a:cubicBezTo>
                  <a:cubicBezTo>
                    <a:pt x="277016" y="808878"/>
                    <a:pt x="276444" y="808783"/>
                    <a:pt x="275873" y="808593"/>
                  </a:cubicBezTo>
                  <a:cubicBezTo>
                    <a:pt x="275873" y="808307"/>
                    <a:pt x="275968" y="808116"/>
                    <a:pt x="275968" y="807831"/>
                  </a:cubicBezTo>
                  <a:cubicBezTo>
                    <a:pt x="276063" y="807926"/>
                    <a:pt x="276158" y="807926"/>
                    <a:pt x="276254" y="808116"/>
                  </a:cubicBezTo>
                  <a:cubicBezTo>
                    <a:pt x="277016" y="807640"/>
                    <a:pt x="277206" y="806973"/>
                    <a:pt x="276540" y="806497"/>
                  </a:cubicBezTo>
                  <a:cubicBezTo>
                    <a:pt x="276444" y="806497"/>
                    <a:pt x="276254" y="806497"/>
                    <a:pt x="276158" y="806497"/>
                  </a:cubicBezTo>
                  <a:cubicBezTo>
                    <a:pt x="276349" y="805259"/>
                    <a:pt x="276635" y="804021"/>
                    <a:pt x="276920" y="802878"/>
                  </a:cubicBezTo>
                  <a:cubicBezTo>
                    <a:pt x="277301" y="803068"/>
                    <a:pt x="277587" y="803163"/>
                    <a:pt x="278730" y="803163"/>
                  </a:cubicBezTo>
                  <a:close/>
                  <a:moveTo>
                    <a:pt x="283398" y="791067"/>
                  </a:moveTo>
                  <a:cubicBezTo>
                    <a:pt x="283588" y="790781"/>
                    <a:pt x="283683" y="790590"/>
                    <a:pt x="283778" y="790305"/>
                  </a:cubicBezTo>
                  <a:cubicBezTo>
                    <a:pt x="284350" y="789638"/>
                    <a:pt x="284922" y="789066"/>
                    <a:pt x="285588" y="788400"/>
                  </a:cubicBezTo>
                  <a:cubicBezTo>
                    <a:pt x="285779" y="789924"/>
                    <a:pt x="284826" y="790781"/>
                    <a:pt x="283398" y="791067"/>
                  </a:cubicBezTo>
                  <a:close/>
                  <a:moveTo>
                    <a:pt x="288065" y="784780"/>
                  </a:moveTo>
                  <a:cubicBezTo>
                    <a:pt x="288160" y="785066"/>
                    <a:pt x="287969" y="785161"/>
                    <a:pt x="287779" y="785161"/>
                  </a:cubicBezTo>
                  <a:cubicBezTo>
                    <a:pt x="287779" y="784971"/>
                    <a:pt x="287874" y="784780"/>
                    <a:pt x="287874" y="784590"/>
                  </a:cubicBezTo>
                  <a:cubicBezTo>
                    <a:pt x="287969" y="784590"/>
                    <a:pt x="288065" y="784590"/>
                    <a:pt x="288065" y="784780"/>
                  </a:cubicBezTo>
                  <a:close/>
                  <a:moveTo>
                    <a:pt x="289684" y="776112"/>
                  </a:moveTo>
                  <a:cubicBezTo>
                    <a:pt x="289398" y="776017"/>
                    <a:pt x="289112" y="775827"/>
                    <a:pt x="288732" y="775827"/>
                  </a:cubicBezTo>
                  <a:cubicBezTo>
                    <a:pt x="288827" y="775350"/>
                    <a:pt x="288827" y="774874"/>
                    <a:pt x="288827" y="774493"/>
                  </a:cubicBezTo>
                  <a:cubicBezTo>
                    <a:pt x="289684" y="774493"/>
                    <a:pt x="290351" y="774969"/>
                    <a:pt x="289684" y="776112"/>
                  </a:cubicBezTo>
                  <a:close/>
                  <a:moveTo>
                    <a:pt x="294256" y="773064"/>
                  </a:moveTo>
                  <a:cubicBezTo>
                    <a:pt x="295399" y="773064"/>
                    <a:pt x="294732" y="774779"/>
                    <a:pt x="294447" y="775065"/>
                  </a:cubicBezTo>
                  <a:cubicBezTo>
                    <a:pt x="292732" y="774779"/>
                    <a:pt x="293684" y="773636"/>
                    <a:pt x="294256" y="773064"/>
                  </a:cubicBezTo>
                  <a:close/>
                  <a:moveTo>
                    <a:pt x="298257" y="776208"/>
                  </a:moveTo>
                  <a:cubicBezTo>
                    <a:pt x="298257" y="776684"/>
                    <a:pt x="298257" y="777255"/>
                    <a:pt x="298257" y="777732"/>
                  </a:cubicBezTo>
                  <a:cubicBezTo>
                    <a:pt x="297875" y="777922"/>
                    <a:pt x="297494" y="778113"/>
                    <a:pt x="297018" y="778113"/>
                  </a:cubicBezTo>
                  <a:cubicBezTo>
                    <a:pt x="296542" y="776779"/>
                    <a:pt x="297590" y="776684"/>
                    <a:pt x="298257" y="776208"/>
                  </a:cubicBezTo>
                  <a:close/>
                  <a:moveTo>
                    <a:pt x="298066" y="778875"/>
                  </a:moveTo>
                  <a:cubicBezTo>
                    <a:pt x="298161" y="779065"/>
                    <a:pt x="298257" y="779160"/>
                    <a:pt x="298257" y="779256"/>
                  </a:cubicBezTo>
                  <a:cubicBezTo>
                    <a:pt x="298257" y="779637"/>
                    <a:pt x="298257" y="780018"/>
                    <a:pt x="298257" y="780399"/>
                  </a:cubicBezTo>
                  <a:cubicBezTo>
                    <a:pt x="297590" y="780018"/>
                    <a:pt x="297114" y="779446"/>
                    <a:pt x="298066" y="778875"/>
                  </a:cubicBezTo>
                  <a:close/>
                  <a:moveTo>
                    <a:pt x="313306" y="763825"/>
                  </a:moveTo>
                  <a:cubicBezTo>
                    <a:pt x="313973" y="763920"/>
                    <a:pt x="314640" y="764016"/>
                    <a:pt x="314640" y="764873"/>
                  </a:cubicBezTo>
                  <a:cubicBezTo>
                    <a:pt x="314068" y="764968"/>
                    <a:pt x="313592" y="764968"/>
                    <a:pt x="313211" y="764968"/>
                  </a:cubicBezTo>
                  <a:cubicBezTo>
                    <a:pt x="313115" y="764587"/>
                    <a:pt x="313211" y="764206"/>
                    <a:pt x="313306" y="763825"/>
                  </a:cubicBezTo>
                  <a:close/>
                  <a:moveTo>
                    <a:pt x="312734" y="771064"/>
                  </a:moveTo>
                  <a:cubicBezTo>
                    <a:pt x="313497" y="769826"/>
                    <a:pt x="313115" y="767826"/>
                    <a:pt x="315782" y="768016"/>
                  </a:cubicBezTo>
                  <a:cubicBezTo>
                    <a:pt x="313782" y="769064"/>
                    <a:pt x="315973" y="770874"/>
                    <a:pt x="312734" y="771064"/>
                  </a:cubicBezTo>
                  <a:close/>
                  <a:moveTo>
                    <a:pt x="399698" y="769254"/>
                  </a:moveTo>
                  <a:cubicBezTo>
                    <a:pt x="397888" y="769635"/>
                    <a:pt x="398745" y="766968"/>
                    <a:pt x="399983" y="767254"/>
                  </a:cubicBezTo>
                  <a:cubicBezTo>
                    <a:pt x="400269" y="768207"/>
                    <a:pt x="399222" y="768111"/>
                    <a:pt x="399698" y="769254"/>
                  </a:cubicBezTo>
                  <a:close/>
                  <a:moveTo>
                    <a:pt x="394554" y="765540"/>
                  </a:moveTo>
                  <a:cubicBezTo>
                    <a:pt x="394935" y="764397"/>
                    <a:pt x="394554" y="762777"/>
                    <a:pt x="396745" y="762968"/>
                  </a:cubicBezTo>
                  <a:cubicBezTo>
                    <a:pt x="396745" y="764301"/>
                    <a:pt x="396364" y="765444"/>
                    <a:pt x="394554" y="765540"/>
                  </a:cubicBezTo>
                  <a:close/>
                  <a:moveTo>
                    <a:pt x="396554" y="744394"/>
                  </a:moveTo>
                  <a:cubicBezTo>
                    <a:pt x="395792" y="744108"/>
                    <a:pt x="395411" y="743442"/>
                    <a:pt x="395411" y="742489"/>
                  </a:cubicBezTo>
                  <a:cubicBezTo>
                    <a:pt x="397412" y="741632"/>
                    <a:pt x="397126" y="743823"/>
                    <a:pt x="396554" y="744394"/>
                  </a:cubicBezTo>
                  <a:close/>
                  <a:moveTo>
                    <a:pt x="415128" y="705532"/>
                  </a:moveTo>
                  <a:cubicBezTo>
                    <a:pt x="416176" y="705627"/>
                    <a:pt x="415985" y="704865"/>
                    <a:pt x="415985" y="704294"/>
                  </a:cubicBezTo>
                  <a:cubicBezTo>
                    <a:pt x="416366" y="705913"/>
                    <a:pt x="415700" y="708294"/>
                    <a:pt x="413509" y="708866"/>
                  </a:cubicBezTo>
                  <a:cubicBezTo>
                    <a:pt x="413699" y="706866"/>
                    <a:pt x="414842" y="705627"/>
                    <a:pt x="414461" y="703151"/>
                  </a:cubicBezTo>
                  <a:cubicBezTo>
                    <a:pt x="415795" y="703151"/>
                    <a:pt x="415795" y="705056"/>
                    <a:pt x="415128" y="705532"/>
                  </a:cubicBezTo>
                  <a:close/>
                  <a:moveTo>
                    <a:pt x="428654" y="679624"/>
                  </a:moveTo>
                  <a:cubicBezTo>
                    <a:pt x="427415" y="679815"/>
                    <a:pt x="427320" y="678862"/>
                    <a:pt x="427034" y="678100"/>
                  </a:cubicBezTo>
                  <a:cubicBezTo>
                    <a:pt x="428749" y="677719"/>
                    <a:pt x="429511" y="678862"/>
                    <a:pt x="428654" y="679624"/>
                  </a:cubicBezTo>
                  <a:close/>
                  <a:moveTo>
                    <a:pt x="476755" y="655335"/>
                  </a:moveTo>
                  <a:lnTo>
                    <a:pt x="476755" y="655335"/>
                  </a:lnTo>
                  <a:cubicBezTo>
                    <a:pt x="476183" y="655716"/>
                    <a:pt x="475612" y="656097"/>
                    <a:pt x="475040" y="656478"/>
                  </a:cubicBezTo>
                  <a:cubicBezTo>
                    <a:pt x="474850" y="656288"/>
                    <a:pt x="474659" y="656097"/>
                    <a:pt x="474469" y="655907"/>
                  </a:cubicBezTo>
                  <a:cubicBezTo>
                    <a:pt x="474469" y="655907"/>
                    <a:pt x="474469" y="655812"/>
                    <a:pt x="474469" y="655812"/>
                  </a:cubicBezTo>
                  <a:cubicBezTo>
                    <a:pt x="475326" y="655812"/>
                    <a:pt x="475517" y="655335"/>
                    <a:pt x="476374" y="655335"/>
                  </a:cubicBezTo>
                  <a:cubicBezTo>
                    <a:pt x="476374" y="655240"/>
                    <a:pt x="476374" y="655145"/>
                    <a:pt x="476374" y="655050"/>
                  </a:cubicBezTo>
                  <a:cubicBezTo>
                    <a:pt x="476469" y="655050"/>
                    <a:pt x="476660" y="655240"/>
                    <a:pt x="476755" y="655335"/>
                  </a:cubicBezTo>
                  <a:lnTo>
                    <a:pt x="476755" y="655335"/>
                  </a:lnTo>
                  <a:close/>
                  <a:moveTo>
                    <a:pt x="477041" y="648096"/>
                  </a:moveTo>
                  <a:cubicBezTo>
                    <a:pt x="477041" y="648001"/>
                    <a:pt x="477041" y="647906"/>
                    <a:pt x="477041" y="647811"/>
                  </a:cubicBezTo>
                  <a:cubicBezTo>
                    <a:pt x="477136" y="647811"/>
                    <a:pt x="477231" y="647906"/>
                    <a:pt x="477231" y="647906"/>
                  </a:cubicBezTo>
                  <a:cubicBezTo>
                    <a:pt x="477136" y="648001"/>
                    <a:pt x="477136" y="648096"/>
                    <a:pt x="477041" y="648096"/>
                  </a:cubicBezTo>
                  <a:close/>
                  <a:moveTo>
                    <a:pt x="469421" y="607901"/>
                  </a:moveTo>
                  <a:cubicBezTo>
                    <a:pt x="468849" y="607615"/>
                    <a:pt x="468182" y="607329"/>
                    <a:pt x="467611" y="607044"/>
                  </a:cubicBezTo>
                  <a:cubicBezTo>
                    <a:pt x="466468" y="606282"/>
                    <a:pt x="465230" y="605615"/>
                    <a:pt x="464373" y="604662"/>
                  </a:cubicBezTo>
                  <a:cubicBezTo>
                    <a:pt x="463706" y="603900"/>
                    <a:pt x="463420" y="602853"/>
                    <a:pt x="463515" y="601995"/>
                  </a:cubicBezTo>
                  <a:cubicBezTo>
                    <a:pt x="463610" y="600948"/>
                    <a:pt x="468373" y="600757"/>
                    <a:pt x="469421" y="601900"/>
                  </a:cubicBezTo>
                  <a:cubicBezTo>
                    <a:pt x="469802" y="602281"/>
                    <a:pt x="470087" y="602853"/>
                    <a:pt x="470278" y="603329"/>
                  </a:cubicBezTo>
                  <a:cubicBezTo>
                    <a:pt x="470468" y="603805"/>
                    <a:pt x="470659" y="604377"/>
                    <a:pt x="470945" y="604948"/>
                  </a:cubicBezTo>
                  <a:cubicBezTo>
                    <a:pt x="470945" y="604948"/>
                    <a:pt x="470945" y="604948"/>
                    <a:pt x="470945" y="604948"/>
                  </a:cubicBezTo>
                  <a:cubicBezTo>
                    <a:pt x="470945" y="604948"/>
                    <a:pt x="470945" y="604948"/>
                    <a:pt x="470945" y="604948"/>
                  </a:cubicBezTo>
                  <a:cubicBezTo>
                    <a:pt x="470468" y="605901"/>
                    <a:pt x="469992" y="606853"/>
                    <a:pt x="469421" y="607901"/>
                  </a:cubicBezTo>
                  <a:close/>
                  <a:moveTo>
                    <a:pt x="505711" y="585327"/>
                  </a:moveTo>
                  <a:cubicBezTo>
                    <a:pt x="506187" y="586374"/>
                    <a:pt x="506473" y="587422"/>
                    <a:pt x="506854" y="588375"/>
                  </a:cubicBezTo>
                  <a:lnTo>
                    <a:pt x="506854" y="588375"/>
                  </a:lnTo>
                  <a:cubicBezTo>
                    <a:pt x="506854" y="588375"/>
                    <a:pt x="506854" y="588375"/>
                    <a:pt x="506854" y="588375"/>
                  </a:cubicBezTo>
                  <a:cubicBezTo>
                    <a:pt x="506187" y="589041"/>
                    <a:pt x="505616" y="589803"/>
                    <a:pt x="504949" y="590470"/>
                  </a:cubicBezTo>
                  <a:cubicBezTo>
                    <a:pt x="504758" y="590661"/>
                    <a:pt x="504663" y="590851"/>
                    <a:pt x="504473" y="590946"/>
                  </a:cubicBezTo>
                  <a:cubicBezTo>
                    <a:pt x="504282" y="590756"/>
                    <a:pt x="503997" y="590470"/>
                    <a:pt x="503806" y="590280"/>
                  </a:cubicBezTo>
                  <a:cubicBezTo>
                    <a:pt x="503615" y="590089"/>
                    <a:pt x="503330" y="589803"/>
                    <a:pt x="503234" y="589613"/>
                  </a:cubicBezTo>
                  <a:cubicBezTo>
                    <a:pt x="502568" y="587994"/>
                    <a:pt x="501806" y="586374"/>
                    <a:pt x="504377" y="585231"/>
                  </a:cubicBezTo>
                  <a:cubicBezTo>
                    <a:pt x="504663" y="585136"/>
                    <a:pt x="505616" y="585231"/>
                    <a:pt x="505711" y="585327"/>
                  </a:cubicBezTo>
                  <a:close/>
                  <a:moveTo>
                    <a:pt x="514474" y="542083"/>
                  </a:moveTo>
                  <a:cubicBezTo>
                    <a:pt x="513331" y="542559"/>
                    <a:pt x="512093" y="543131"/>
                    <a:pt x="510950" y="543607"/>
                  </a:cubicBezTo>
                  <a:lnTo>
                    <a:pt x="510950" y="543607"/>
                  </a:lnTo>
                  <a:cubicBezTo>
                    <a:pt x="510950" y="543607"/>
                    <a:pt x="510950" y="543607"/>
                    <a:pt x="510950" y="543607"/>
                  </a:cubicBezTo>
                  <a:cubicBezTo>
                    <a:pt x="509711" y="543131"/>
                    <a:pt x="508568" y="542655"/>
                    <a:pt x="507330" y="542178"/>
                  </a:cubicBezTo>
                  <a:cubicBezTo>
                    <a:pt x="507997" y="541416"/>
                    <a:pt x="508854" y="539988"/>
                    <a:pt x="509140" y="540083"/>
                  </a:cubicBezTo>
                  <a:cubicBezTo>
                    <a:pt x="510950" y="540654"/>
                    <a:pt x="512759" y="541416"/>
                    <a:pt x="514474" y="542083"/>
                  </a:cubicBezTo>
                  <a:close/>
                  <a:moveTo>
                    <a:pt x="515141" y="526653"/>
                  </a:moveTo>
                  <a:cubicBezTo>
                    <a:pt x="515141" y="527034"/>
                    <a:pt x="515236" y="527510"/>
                    <a:pt x="515045" y="527796"/>
                  </a:cubicBezTo>
                  <a:cubicBezTo>
                    <a:pt x="514093" y="528653"/>
                    <a:pt x="513045" y="528367"/>
                    <a:pt x="512378" y="527034"/>
                  </a:cubicBezTo>
                  <a:cubicBezTo>
                    <a:pt x="512283" y="526843"/>
                    <a:pt x="513331" y="526272"/>
                    <a:pt x="513902" y="526176"/>
                  </a:cubicBezTo>
                  <a:cubicBezTo>
                    <a:pt x="514283" y="526081"/>
                    <a:pt x="514760" y="526462"/>
                    <a:pt x="515141" y="526653"/>
                  </a:cubicBezTo>
                  <a:close/>
                  <a:moveTo>
                    <a:pt x="22508" y="309959"/>
                  </a:moveTo>
                  <a:cubicBezTo>
                    <a:pt x="23651" y="308244"/>
                    <a:pt x="24794" y="308340"/>
                    <a:pt x="25365" y="310245"/>
                  </a:cubicBezTo>
                  <a:cubicBezTo>
                    <a:pt x="25460" y="310530"/>
                    <a:pt x="24413" y="311007"/>
                    <a:pt x="23841" y="311388"/>
                  </a:cubicBezTo>
                  <a:cubicBezTo>
                    <a:pt x="23365" y="310911"/>
                    <a:pt x="22412" y="310245"/>
                    <a:pt x="22508" y="309959"/>
                  </a:cubicBez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7843B7B5-612D-2179-25F3-8DCE5D819ADD}"/>
                </a:ext>
              </a:extLst>
            </p:cNvPr>
            <p:cNvSpPr/>
            <p:nvPr/>
          </p:nvSpPr>
          <p:spPr>
            <a:xfrm>
              <a:off x="7854600" y="1411890"/>
              <a:ext cx="571" cy="285"/>
            </a:xfrm>
            <a:custGeom>
              <a:avLst/>
              <a:gdLst>
                <a:gd name="connsiteX0" fmla="*/ 0 w 571"/>
                <a:gd name="connsiteY0" fmla="*/ 286 h 285"/>
                <a:gd name="connsiteX1" fmla="*/ 571 w 571"/>
                <a:gd name="connsiteY1" fmla="*/ 286 h 285"/>
                <a:gd name="connsiteX2" fmla="*/ 476 w 571"/>
                <a:gd name="connsiteY2" fmla="*/ 0 h 285"/>
                <a:gd name="connsiteX3" fmla="*/ 0 w 571"/>
                <a:gd name="connsiteY3" fmla="*/ 286 h 285"/>
              </a:gdLst>
              <a:ahLst/>
              <a:cxnLst>
                <a:cxn ang="0">
                  <a:pos x="connsiteX0" y="connsiteY0"/>
                </a:cxn>
                <a:cxn ang="0">
                  <a:pos x="connsiteX1" y="connsiteY1"/>
                </a:cxn>
                <a:cxn ang="0">
                  <a:pos x="connsiteX2" y="connsiteY2"/>
                </a:cxn>
                <a:cxn ang="0">
                  <a:pos x="connsiteX3" y="connsiteY3"/>
                </a:cxn>
              </a:cxnLst>
              <a:rect l="l" t="t" r="r" b="b"/>
              <a:pathLst>
                <a:path w="571" h="285">
                  <a:moveTo>
                    <a:pt x="0" y="286"/>
                  </a:moveTo>
                  <a:cubicBezTo>
                    <a:pt x="190" y="286"/>
                    <a:pt x="381" y="286"/>
                    <a:pt x="571" y="286"/>
                  </a:cubicBezTo>
                  <a:cubicBezTo>
                    <a:pt x="571" y="191"/>
                    <a:pt x="476" y="95"/>
                    <a:pt x="476" y="0"/>
                  </a:cubicBezTo>
                  <a:lnTo>
                    <a:pt x="0" y="286"/>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070A43CD-C4F4-65AF-8894-8120DF92193D}"/>
                </a:ext>
              </a:extLst>
            </p:cNvPr>
            <p:cNvSpPr/>
            <p:nvPr/>
          </p:nvSpPr>
          <p:spPr>
            <a:xfrm>
              <a:off x="7890917" y="1381315"/>
              <a:ext cx="17365" cy="10503"/>
            </a:xfrm>
            <a:custGeom>
              <a:avLst/>
              <a:gdLst>
                <a:gd name="connsiteX0" fmla="*/ 16547 w 17365"/>
                <a:gd name="connsiteY0" fmla="*/ 7048 h 10503"/>
                <a:gd name="connsiteX1" fmla="*/ 17214 w 17365"/>
                <a:gd name="connsiteY1" fmla="*/ 4477 h 10503"/>
                <a:gd name="connsiteX2" fmla="*/ 2545 w 17365"/>
                <a:gd name="connsiteY2" fmla="*/ 0 h 10503"/>
                <a:gd name="connsiteX3" fmla="*/ 259 w 17365"/>
                <a:gd name="connsiteY3" fmla="*/ 2572 h 10503"/>
                <a:gd name="connsiteX4" fmla="*/ 7308 w 17365"/>
                <a:gd name="connsiteY4" fmla="*/ 10097 h 10503"/>
                <a:gd name="connsiteX5" fmla="*/ 16547 w 17365"/>
                <a:gd name="connsiteY5" fmla="*/ 7048 h 10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65" h="10503">
                  <a:moveTo>
                    <a:pt x="16547" y="7048"/>
                  </a:moveTo>
                  <a:cubicBezTo>
                    <a:pt x="17214" y="6477"/>
                    <a:pt x="17595" y="4667"/>
                    <a:pt x="17214" y="4477"/>
                  </a:cubicBezTo>
                  <a:cubicBezTo>
                    <a:pt x="12547" y="2572"/>
                    <a:pt x="6355" y="3524"/>
                    <a:pt x="2545" y="0"/>
                  </a:cubicBezTo>
                  <a:cubicBezTo>
                    <a:pt x="1783" y="857"/>
                    <a:pt x="355" y="1715"/>
                    <a:pt x="259" y="2572"/>
                  </a:cubicBezTo>
                  <a:cubicBezTo>
                    <a:pt x="-693" y="7906"/>
                    <a:pt x="831" y="9716"/>
                    <a:pt x="7308" y="10097"/>
                  </a:cubicBezTo>
                  <a:cubicBezTo>
                    <a:pt x="11023" y="11430"/>
                    <a:pt x="13785" y="9239"/>
                    <a:pt x="16547" y="7048"/>
                  </a:cubicBez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9099BFC6-A3E6-2FDF-F798-B507BC45975E}"/>
                </a:ext>
              </a:extLst>
            </p:cNvPr>
            <p:cNvSpPr/>
            <p:nvPr/>
          </p:nvSpPr>
          <p:spPr>
            <a:xfrm>
              <a:off x="8189023" y="2273522"/>
              <a:ext cx="4244" cy="13246"/>
            </a:xfrm>
            <a:custGeom>
              <a:avLst/>
              <a:gdLst>
                <a:gd name="connsiteX0" fmla="*/ 2762 w 4244"/>
                <a:gd name="connsiteY0" fmla="*/ 13240 h 13246"/>
                <a:gd name="connsiteX1" fmla="*/ 4191 w 4244"/>
                <a:gd name="connsiteY1" fmla="*/ 12001 h 13246"/>
                <a:gd name="connsiteX2" fmla="*/ 3905 w 4244"/>
                <a:gd name="connsiteY2" fmla="*/ 1429 h 13246"/>
                <a:gd name="connsiteX3" fmla="*/ 762 w 4244"/>
                <a:gd name="connsiteY3" fmla="*/ 0 h 13246"/>
                <a:gd name="connsiteX4" fmla="*/ 0 w 4244"/>
                <a:gd name="connsiteY4" fmla="*/ 12001 h 13246"/>
                <a:gd name="connsiteX5" fmla="*/ 2762 w 4244"/>
                <a:gd name="connsiteY5" fmla="*/ 13240 h 1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4" h="13246">
                  <a:moveTo>
                    <a:pt x="2762" y="13240"/>
                  </a:moveTo>
                  <a:cubicBezTo>
                    <a:pt x="3048" y="13335"/>
                    <a:pt x="4191" y="12383"/>
                    <a:pt x="4191" y="12001"/>
                  </a:cubicBezTo>
                  <a:cubicBezTo>
                    <a:pt x="4286" y="8477"/>
                    <a:pt x="4286" y="4953"/>
                    <a:pt x="3905" y="1429"/>
                  </a:cubicBezTo>
                  <a:cubicBezTo>
                    <a:pt x="3810" y="857"/>
                    <a:pt x="2096" y="476"/>
                    <a:pt x="762" y="0"/>
                  </a:cubicBezTo>
                  <a:cubicBezTo>
                    <a:pt x="476" y="4000"/>
                    <a:pt x="95" y="8001"/>
                    <a:pt x="0" y="12001"/>
                  </a:cubicBezTo>
                  <a:cubicBezTo>
                    <a:pt x="0" y="12383"/>
                    <a:pt x="1715" y="12954"/>
                    <a:pt x="2762" y="13240"/>
                  </a:cubicBezTo>
                  <a:close/>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8747EFF4-195E-D0DE-CC96-7C29966FA530}"/>
                </a:ext>
              </a:extLst>
            </p:cNvPr>
            <p:cNvSpPr/>
            <p:nvPr/>
          </p:nvSpPr>
          <p:spPr>
            <a:xfrm>
              <a:off x="8189214" y="2272855"/>
              <a:ext cx="571" cy="666"/>
            </a:xfrm>
            <a:custGeom>
              <a:avLst/>
              <a:gdLst>
                <a:gd name="connsiteX0" fmla="*/ 571 w 571"/>
                <a:gd name="connsiteY0" fmla="*/ 667 h 666"/>
                <a:gd name="connsiteX1" fmla="*/ 571 w 571"/>
                <a:gd name="connsiteY1" fmla="*/ 95 h 666"/>
                <a:gd name="connsiteX2" fmla="*/ 0 w 571"/>
                <a:gd name="connsiteY2" fmla="*/ 0 h 666"/>
                <a:gd name="connsiteX3" fmla="*/ 0 w 571"/>
                <a:gd name="connsiteY3" fmla="*/ 476 h 666"/>
                <a:gd name="connsiteX4" fmla="*/ 571 w 571"/>
                <a:gd name="connsiteY4" fmla="*/ 667 h 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 h="666">
                  <a:moveTo>
                    <a:pt x="571" y="667"/>
                  </a:moveTo>
                  <a:cubicBezTo>
                    <a:pt x="571" y="476"/>
                    <a:pt x="571" y="286"/>
                    <a:pt x="571" y="95"/>
                  </a:cubicBezTo>
                  <a:cubicBezTo>
                    <a:pt x="381" y="95"/>
                    <a:pt x="286" y="0"/>
                    <a:pt x="0" y="0"/>
                  </a:cubicBezTo>
                  <a:cubicBezTo>
                    <a:pt x="0" y="191"/>
                    <a:pt x="0" y="286"/>
                    <a:pt x="0" y="476"/>
                  </a:cubicBezTo>
                  <a:cubicBezTo>
                    <a:pt x="190" y="476"/>
                    <a:pt x="381" y="571"/>
                    <a:pt x="571" y="667"/>
                  </a:cubicBez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5B4A0CDD-CBAD-9925-13C2-BFF3E717255F}"/>
                </a:ext>
              </a:extLst>
            </p:cNvPr>
            <p:cNvSpPr/>
            <p:nvPr/>
          </p:nvSpPr>
          <p:spPr>
            <a:xfrm>
              <a:off x="7894447" y="2312479"/>
              <a:ext cx="6158" cy="11525"/>
            </a:xfrm>
            <a:custGeom>
              <a:avLst/>
              <a:gdLst>
                <a:gd name="connsiteX0" fmla="*/ 63 w 6158"/>
                <a:gd name="connsiteY0" fmla="*/ 2572 h 11525"/>
                <a:gd name="connsiteX1" fmla="*/ 920 w 6158"/>
                <a:gd name="connsiteY1" fmla="*/ 9334 h 11525"/>
                <a:gd name="connsiteX2" fmla="*/ 2349 w 6158"/>
                <a:gd name="connsiteY2" fmla="*/ 9620 h 11525"/>
                <a:gd name="connsiteX3" fmla="*/ 2825 w 6158"/>
                <a:gd name="connsiteY3" fmla="*/ 9334 h 11525"/>
                <a:gd name="connsiteX4" fmla="*/ 2539 w 6158"/>
                <a:gd name="connsiteY4" fmla="*/ 11525 h 11525"/>
                <a:gd name="connsiteX5" fmla="*/ 6159 w 6158"/>
                <a:gd name="connsiteY5" fmla="*/ 8858 h 11525"/>
                <a:gd name="connsiteX6" fmla="*/ 4158 w 6158"/>
                <a:gd name="connsiteY6" fmla="*/ 8192 h 11525"/>
                <a:gd name="connsiteX7" fmla="*/ 3397 w 6158"/>
                <a:gd name="connsiteY7" fmla="*/ 9049 h 11525"/>
                <a:gd name="connsiteX8" fmla="*/ 3968 w 6158"/>
                <a:gd name="connsiteY8" fmla="*/ 8382 h 11525"/>
                <a:gd name="connsiteX9" fmla="*/ 4730 w 6158"/>
                <a:gd name="connsiteY9" fmla="*/ 0 h 11525"/>
                <a:gd name="connsiteX10" fmla="*/ 63 w 6158"/>
                <a:gd name="connsiteY10" fmla="*/ 2572 h 1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58" h="11525">
                  <a:moveTo>
                    <a:pt x="63" y="2572"/>
                  </a:moveTo>
                  <a:cubicBezTo>
                    <a:pt x="-223" y="4763"/>
                    <a:pt x="539" y="7049"/>
                    <a:pt x="920" y="9334"/>
                  </a:cubicBezTo>
                  <a:cubicBezTo>
                    <a:pt x="920" y="9525"/>
                    <a:pt x="1968" y="9811"/>
                    <a:pt x="2349" y="9620"/>
                  </a:cubicBezTo>
                  <a:cubicBezTo>
                    <a:pt x="2539" y="9525"/>
                    <a:pt x="2634" y="9430"/>
                    <a:pt x="2825" y="9334"/>
                  </a:cubicBezTo>
                  <a:cubicBezTo>
                    <a:pt x="3587" y="9716"/>
                    <a:pt x="2349" y="10573"/>
                    <a:pt x="2539" y="11525"/>
                  </a:cubicBezTo>
                  <a:cubicBezTo>
                    <a:pt x="4063" y="10858"/>
                    <a:pt x="3873" y="8954"/>
                    <a:pt x="6159" y="8858"/>
                  </a:cubicBezTo>
                  <a:cubicBezTo>
                    <a:pt x="5206" y="8954"/>
                    <a:pt x="5492" y="7811"/>
                    <a:pt x="4158" y="8192"/>
                  </a:cubicBezTo>
                  <a:cubicBezTo>
                    <a:pt x="4254" y="8668"/>
                    <a:pt x="3873" y="8954"/>
                    <a:pt x="3397" y="9049"/>
                  </a:cubicBezTo>
                  <a:cubicBezTo>
                    <a:pt x="3682" y="8858"/>
                    <a:pt x="3873" y="8572"/>
                    <a:pt x="3968" y="8382"/>
                  </a:cubicBezTo>
                  <a:cubicBezTo>
                    <a:pt x="4349" y="5620"/>
                    <a:pt x="4539" y="2762"/>
                    <a:pt x="4730" y="0"/>
                  </a:cubicBezTo>
                  <a:cubicBezTo>
                    <a:pt x="2253" y="0"/>
                    <a:pt x="253" y="953"/>
                    <a:pt x="63" y="2572"/>
                  </a:cubicBez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98A3702-777E-54A4-1FE7-DCA4C696F524}"/>
                </a:ext>
              </a:extLst>
            </p:cNvPr>
            <p:cNvSpPr/>
            <p:nvPr/>
          </p:nvSpPr>
          <p:spPr>
            <a:xfrm>
              <a:off x="7854600" y="1411890"/>
              <a:ext cx="381" cy="285"/>
            </a:xfrm>
            <a:custGeom>
              <a:avLst/>
              <a:gdLst>
                <a:gd name="connsiteX0" fmla="*/ 0 w 381"/>
                <a:gd name="connsiteY0" fmla="*/ 95 h 285"/>
                <a:gd name="connsiteX1" fmla="*/ 0 w 381"/>
                <a:gd name="connsiteY1" fmla="*/ 286 h 285"/>
                <a:gd name="connsiteX2" fmla="*/ 381 w 381"/>
                <a:gd name="connsiteY2" fmla="*/ 0 h 285"/>
                <a:gd name="connsiteX3" fmla="*/ 0 w 381"/>
                <a:gd name="connsiteY3" fmla="*/ 95 h 285"/>
              </a:gdLst>
              <a:ahLst/>
              <a:cxnLst>
                <a:cxn ang="0">
                  <a:pos x="connsiteX0" y="connsiteY0"/>
                </a:cxn>
                <a:cxn ang="0">
                  <a:pos x="connsiteX1" y="connsiteY1"/>
                </a:cxn>
                <a:cxn ang="0">
                  <a:pos x="connsiteX2" y="connsiteY2"/>
                </a:cxn>
                <a:cxn ang="0">
                  <a:pos x="connsiteX3" y="connsiteY3"/>
                </a:cxn>
              </a:cxnLst>
              <a:rect l="l" t="t" r="r" b="b"/>
              <a:pathLst>
                <a:path w="381" h="285">
                  <a:moveTo>
                    <a:pt x="0" y="95"/>
                  </a:moveTo>
                  <a:cubicBezTo>
                    <a:pt x="0" y="191"/>
                    <a:pt x="0" y="191"/>
                    <a:pt x="0" y="286"/>
                  </a:cubicBezTo>
                  <a:lnTo>
                    <a:pt x="381" y="0"/>
                  </a:lnTo>
                  <a:cubicBezTo>
                    <a:pt x="286" y="0"/>
                    <a:pt x="95" y="95"/>
                    <a:pt x="0" y="95"/>
                  </a:cubicBez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0426903F-222B-89BB-5865-2157D3030CA2}"/>
                </a:ext>
              </a:extLst>
            </p:cNvPr>
            <p:cNvSpPr/>
            <p:nvPr/>
          </p:nvSpPr>
          <p:spPr>
            <a:xfrm>
              <a:off x="7845685" y="1408237"/>
              <a:ext cx="8825" cy="5843"/>
            </a:xfrm>
            <a:custGeom>
              <a:avLst/>
              <a:gdLst>
                <a:gd name="connsiteX0" fmla="*/ 5106 w 8825"/>
                <a:gd name="connsiteY0" fmla="*/ 129 h 5843"/>
                <a:gd name="connsiteX1" fmla="*/ 58 w 8825"/>
                <a:gd name="connsiteY1" fmla="*/ 2510 h 5843"/>
                <a:gd name="connsiteX2" fmla="*/ 915 w 8825"/>
                <a:gd name="connsiteY2" fmla="*/ 5844 h 5843"/>
                <a:gd name="connsiteX3" fmla="*/ 4915 w 8825"/>
                <a:gd name="connsiteY3" fmla="*/ 4796 h 5843"/>
                <a:gd name="connsiteX4" fmla="*/ 8820 w 8825"/>
                <a:gd name="connsiteY4" fmla="*/ 3653 h 5843"/>
                <a:gd name="connsiteX5" fmla="*/ 5106 w 8825"/>
                <a:gd name="connsiteY5" fmla="*/ 129 h 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5" h="5843">
                  <a:moveTo>
                    <a:pt x="5106" y="129"/>
                  </a:moveTo>
                  <a:cubicBezTo>
                    <a:pt x="2343" y="-348"/>
                    <a:pt x="534" y="510"/>
                    <a:pt x="58" y="2510"/>
                  </a:cubicBezTo>
                  <a:cubicBezTo>
                    <a:pt x="-228" y="3558"/>
                    <a:pt x="629" y="4796"/>
                    <a:pt x="915" y="5844"/>
                  </a:cubicBezTo>
                  <a:cubicBezTo>
                    <a:pt x="2248" y="5463"/>
                    <a:pt x="3582" y="5177"/>
                    <a:pt x="4915" y="4796"/>
                  </a:cubicBezTo>
                  <a:cubicBezTo>
                    <a:pt x="6249" y="4415"/>
                    <a:pt x="7582" y="4034"/>
                    <a:pt x="8820" y="3653"/>
                  </a:cubicBezTo>
                  <a:cubicBezTo>
                    <a:pt x="8916" y="1843"/>
                    <a:pt x="7677" y="605"/>
                    <a:pt x="5106" y="129"/>
                  </a:cubicBez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763DE58F-A64C-FB9E-618A-8D1FD6BE9077}"/>
                </a:ext>
              </a:extLst>
            </p:cNvPr>
            <p:cNvSpPr/>
            <p:nvPr/>
          </p:nvSpPr>
          <p:spPr>
            <a:xfrm>
              <a:off x="7780210" y="2340387"/>
              <a:ext cx="476" cy="285"/>
            </a:xfrm>
            <a:custGeom>
              <a:avLst/>
              <a:gdLst>
                <a:gd name="connsiteX0" fmla="*/ 190 w 476"/>
                <a:gd name="connsiteY0" fmla="*/ 286 h 285"/>
                <a:gd name="connsiteX1" fmla="*/ 476 w 476"/>
                <a:gd name="connsiteY1" fmla="*/ 0 h 285"/>
                <a:gd name="connsiteX2" fmla="*/ 190 w 476"/>
                <a:gd name="connsiteY2" fmla="*/ 0 h 285"/>
                <a:gd name="connsiteX3" fmla="*/ 0 w 476"/>
                <a:gd name="connsiteY3" fmla="*/ 286 h 285"/>
                <a:gd name="connsiteX4" fmla="*/ 190 w 476"/>
                <a:gd name="connsiteY4" fmla="*/ 286 h 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 h="285">
                  <a:moveTo>
                    <a:pt x="190" y="286"/>
                  </a:moveTo>
                  <a:cubicBezTo>
                    <a:pt x="286" y="190"/>
                    <a:pt x="381" y="95"/>
                    <a:pt x="476" y="0"/>
                  </a:cubicBezTo>
                  <a:cubicBezTo>
                    <a:pt x="381" y="0"/>
                    <a:pt x="286" y="0"/>
                    <a:pt x="190" y="0"/>
                  </a:cubicBezTo>
                  <a:cubicBezTo>
                    <a:pt x="95" y="95"/>
                    <a:pt x="95" y="190"/>
                    <a:pt x="0" y="286"/>
                  </a:cubicBezTo>
                  <a:cubicBezTo>
                    <a:pt x="95" y="190"/>
                    <a:pt x="95" y="286"/>
                    <a:pt x="190" y="286"/>
                  </a:cubicBez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6796DB45-3495-667B-B572-DAB1C1FCA16C}"/>
                </a:ext>
              </a:extLst>
            </p:cNvPr>
            <p:cNvSpPr/>
            <p:nvPr/>
          </p:nvSpPr>
          <p:spPr>
            <a:xfrm>
              <a:off x="7776173" y="2340578"/>
              <a:ext cx="8232" cy="6977"/>
            </a:xfrm>
            <a:custGeom>
              <a:avLst/>
              <a:gdLst>
                <a:gd name="connsiteX0" fmla="*/ 1846 w 8232"/>
                <a:gd name="connsiteY0" fmla="*/ 6858 h 6977"/>
                <a:gd name="connsiteX1" fmla="*/ 4227 w 8232"/>
                <a:gd name="connsiteY1" fmla="*/ 6953 h 6977"/>
                <a:gd name="connsiteX2" fmla="*/ 8228 w 8232"/>
                <a:gd name="connsiteY2" fmla="*/ 3334 h 6977"/>
                <a:gd name="connsiteX3" fmla="*/ 4227 w 8232"/>
                <a:gd name="connsiteY3" fmla="*/ 0 h 6977"/>
                <a:gd name="connsiteX4" fmla="*/ 798 w 8232"/>
                <a:gd name="connsiteY4" fmla="*/ 4191 h 6977"/>
                <a:gd name="connsiteX5" fmla="*/ 1846 w 8232"/>
                <a:gd name="connsiteY5" fmla="*/ 6858 h 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32" h="6977">
                  <a:moveTo>
                    <a:pt x="1846" y="6858"/>
                  </a:moveTo>
                  <a:cubicBezTo>
                    <a:pt x="2513" y="7049"/>
                    <a:pt x="3465" y="6953"/>
                    <a:pt x="4227" y="6953"/>
                  </a:cubicBezTo>
                  <a:cubicBezTo>
                    <a:pt x="7085" y="6763"/>
                    <a:pt x="8323" y="5429"/>
                    <a:pt x="8228" y="3334"/>
                  </a:cubicBezTo>
                  <a:cubicBezTo>
                    <a:pt x="8132" y="1333"/>
                    <a:pt x="6799" y="191"/>
                    <a:pt x="4227" y="0"/>
                  </a:cubicBezTo>
                  <a:cubicBezTo>
                    <a:pt x="3084" y="1429"/>
                    <a:pt x="2036" y="2858"/>
                    <a:pt x="798" y="4191"/>
                  </a:cubicBezTo>
                  <a:cubicBezTo>
                    <a:pt x="-440" y="5429"/>
                    <a:pt x="-345" y="6287"/>
                    <a:pt x="1846" y="6858"/>
                  </a:cubicBez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9C6FA62-B18F-E852-0F51-193ECCA98854}"/>
                </a:ext>
              </a:extLst>
            </p:cNvPr>
            <p:cNvSpPr/>
            <p:nvPr/>
          </p:nvSpPr>
          <p:spPr>
            <a:xfrm>
              <a:off x="8185410" y="2267037"/>
              <a:ext cx="4050" cy="5817"/>
            </a:xfrm>
            <a:custGeom>
              <a:avLst/>
              <a:gdLst>
                <a:gd name="connsiteX0" fmla="*/ 89 w 4050"/>
                <a:gd name="connsiteY0" fmla="*/ 1246 h 5817"/>
                <a:gd name="connsiteX1" fmla="*/ 3899 w 4050"/>
                <a:gd name="connsiteY1" fmla="*/ 5818 h 5817"/>
                <a:gd name="connsiteX2" fmla="*/ 3899 w 4050"/>
                <a:gd name="connsiteY2" fmla="*/ 1150 h 5817"/>
                <a:gd name="connsiteX3" fmla="*/ 1232 w 4050"/>
                <a:gd name="connsiteY3" fmla="*/ 7 h 5817"/>
                <a:gd name="connsiteX4" fmla="*/ 89 w 4050"/>
                <a:gd name="connsiteY4" fmla="*/ 1246 h 5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0" h="5817">
                  <a:moveTo>
                    <a:pt x="89" y="1246"/>
                  </a:moveTo>
                  <a:cubicBezTo>
                    <a:pt x="-292" y="3627"/>
                    <a:pt x="470" y="5437"/>
                    <a:pt x="3899" y="5818"/>
                  </a:cubicBezTo>
                  <a:cubicBezTo>
                    <a:pt x="3994" y="4294"/>
                    <a:pt x="4185" y="2674"/>
                    <a:pt x="3899" y="1150"/>
                  </a:cubicBezTo>
                  <a:cubicBezTo>
                    <a:pt x="3804" y="674"/>
                    <a:pt x="2280" y="198"/>
                    <a:pt x="1232" y="7"/>
                  </a:cubicBezTo>
                  <a:cubicBezTo>
                    <a:pt x="1042" y="-88"/>
                    <a:pt x="185" y="769"/>
                    <a:pt x="89" y="1246"/>
                  </a:cubicBez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C0097B0-154A-3A58-316E-7B19933F3A75}"/>
                </a:ext>
              </a:extLst>
            </p:cNvPr>
            <p:cNvSpPr/>
            <p:nvPr/>
          </p:nvSpPr>
          <p:spPr>
            <a:xfrm>
              <a:off x="7825611" y="2262282"/>
              <a:ext cx="3492" cy="5334"/>
            </a:xfrm>
            <a:custGeom>
              <a:avLst/>
              <a:gdLst>
                <a:gd name="connsiteX0" fmla="*/ 33 w 3492"/>
                <a:gd name="connsiteY0" fmla="*/ 1810 h 5334"/>
                <a:gd name="connsiteX1" fmla="*/ 891 w 3492"/>
                <a:gd name="connsiteY1" fmla="*/ 5334 h 5334"/>
                <a:gd name="connsiteX2" fmla="*/ 3463 w 3492"/>
                <a:gd name="connsiteY2" fmla="*/ 3334 h 5334"/>
                <a:gd name="connsiteX3" fmla="*/ 2510 w 3492"/>
                <a:gd name="connsiteY3" fmla="*/ 0 h 5334"/>
                <a:gd name="connsiteX4" fmla="*/ 33 w 3492"/>
                <a:gd name="connsiteY4" fmla="*/ 1810 h 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 h="5334">
                  <a:moveTo>
                    <a:pt x="33" y="1810"/>
                  </a:moveTo>
                  <a:cubicBezTo>
                    <a:pt x="-157" y="2857"/>
                    <a:pt x="510" y="4096"/>
                    <a:pt x="891" y="5334"/>
                  </a:cubicBezTo>
                  <a:cubicBezTo>
                    <a:pt x="1843" y="4667"/>
                    <a:pt x="3272" y="4000"/>
                    <a:pt x="3463" y="3334"/>
                  </a:cubicBezTo>
                  <a:cubicBezTo>
                    <a:pt x="3653" y="2286"/>
                    <a:pt x="2891" y="1143"/>
                    <a:pt x="2510" y="0"/>
                  </a:cubicBezTo>
                  <a:cubicBezTo>
                    <a:pt x="1653" y="571"/>
                    <a:pt x="129" y="1143"/>
                    <a:pt x="33" y="1810"/>
                  </a:cubicBez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412849FB-C159-5563-E11D-CD7121785803}"/>
                </a:ext>
              </a:extLst>
            </p:cNvPr>
            <p:cNvSpPr/>
            <p:nvPr/>
          </p:nvSpPr>
          <p:spPr>
            <a:xfrm>
              <a:off x="7730123" y="2361709"/>
              <a:ext cx="4367" cy="5729"/>
            </a:xfrm>
            <a:custGeom>
              <a:avLst/>
              <a:gdLst>
                <a:gd name="connsiteX0" fmla="*/ 3224 w 4367"/>
                <a:gd name="connsiteY0" fmla="*/ 110 h 5729"/>
                <a:gd name="connsiteX1" fmla="*/ 1796 w 4367"/>
                <a:gd name="connsiteY1" fmla="*/ 110 h 5729"/>
                <a:gd name="connsiteX2" fmla="*/ 653 w 4367"/>
                <a:gd name="connsiteY2" fmla="*/ 4396 h 5729"/>
                <a:gd name="connsiteX3" fmla="*/ 1986 w 4367"/>
                <a:gd name="connsiteY3" fmla="*/ 5730 h 5729"/>
                <a:gd name="connsiteX4" fmla="*/ 4367 w 4367"/>
                <a:gd name="connsiteY4" fmla="*/ 3253 h 5729"/>
                <a:gd name="connsiteX5" fmla="*/ 3224 w 4367"/>
                <a:gd name="connsiteY5" fmla="*/ 110 h 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7" h="5729">
                  <a:moveTo>
                    <a:pt x="3224" y="110"/>
                  </a:moveTo>
                  <a:cubicBezTo>
                    <a:pt x="3129" y="15"/>
                    <a:pt x="2177" y="-81"/>
                    <a:pt x="1796" y="110"/>
                  </a:cubicBezTo>
                  <a:cubicBezTo>
                    <a:pt x="-681" y="1158"/>
                    <a:pt x="-109" y="2777"/>
                    <a:pt x="653" y="4396"/>
                  </a:cubicBezTo>
                  <a:cubicBezTo>
                    <a:pt x="843" y="4873"/>
                    <a:pt x="1510" y="5253"/>
                    <a:pt x="1986" y="5730"/>
                  </a:cubicBezTo>
                  <a:cubicBezTo>
                    <a:pt x="2748" y="4873"/>
                    <a:pt x="3605" y="4015"/>
                    <a:pt x="4367" y="3253"/>
                  </a:cubicBezTo>
                  <a:cubicBezTo>
                    <a:pt x="3987" y="2110"/>
                    <a:pt x="3701" y="1158"/>
                    <a:pt x="3224" y="110"/>
                  </a:cubicBez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51501D77-562D-B138-4313-9D8B4E32EE83}"/>
                </a:ext>
              </a:extLst>
            </p:cNvPr>
            <p:cNvSpPr/>
            <p:nvPr/>
          </p:nvSpPr>
          <p:spPr>
            <a:xfrm>
              <a:off x="7732983" y="1478184"/>
              <a:ext cx="4459" cy="6096"/>
            </a:xfrm>
            <a:custGeom>
              <a:avLst/>
              <a:gdLst>
                <a:gd name="connsiteX0" fmla="*/ 3126 w 4459"/>
                <a:gd name="connsiteY0" fmla="*/ 0 h 6096"/>
                <a:gd name="connsiteX1" fmla="*/ 174 w 4459"/>
                <a:gd name="connsiteY1" fmla="*/ 1429 h 6096"/>
                <a:gd name="connsiteX2" fmla="*/ 4174 w 4459"/>
                <a:gd name="connsiteY2" fmla="*/ 6096 h 6096"/>
                <a:gd name="connsiteX3" fmla="*/ 4460 w 4459"/>
                <a:gd name="connsiteY3" fmla="*/ 1238 h 6096"/>
                <a:gd name="connsiteX4" fmla="*/ 3126 w 4459"/>
                <a:gd name="connsiteY4" fmla="*/ 0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9" h="6096">
                  <a:moveTo>
                    <a:pt x="3126" y="0"/>
                  </a:moveTo>
                  <a:cubicBezTo>
                    <a:pt x="1983" y="381"/>
                    <a:pt x="364" y="857"/>
                    <a:pt x="174" y="1429"/>
                  </a:cubicBezTo>
                  <a:cubicBezTo>
                    <a:pt x="-493" y="3905"/>
                    <a:pt x="745" y="5715"/>
                    <a:pt x="4174" y="6096"/>
                  </a:cubicBezTo>
                  <a:cubicBezTo>
                    <a:pt x="4269" y="4477"/>
                    <a:pt x="4460" y="2858"/>
                    <a:pt x="4460" y="1238"/>
                  </a:cubicBezTo>
                  <a:cubicBezTo>
                    <a:pt x="4460" y="857"/>
                    <a:pt x="3317" y="0"/>
                    <a:pt x="3126" y="0"/>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58474B4F-05F5-B128-24E2-EDAAF23BD840}"/>
                </a:ext>
              </a:extLst>
            </p:cNvPr>
            <p:cNvSpPr/>
            <p:nvPr/>
          </p:nvSpPr>
          <p:spPr>
            <a:xfrm>
              <a:off x="7737157" y="1484280"/>
              <a:ext cx="571" cy="476"/>
            </a:xfrm>
            <a:custGeom>
              <a:avLst/>
              <a:gdLst>
                <a:gd name="connsiteX0" fmla="*/ 0 w 571"/>
                <a:gd name="connsiteY0" fmla="*/ 0 h 476"/>
                <a:gd name="connsiteX1" fmla="*/ 0 w 571"/>
                <a:gd name="connsiteY1" fmla="*/ 476 h 476"/>
                <a:gd name="connsiteX2" fmla="*/ 286 w 571"/>
                <a:gd name="connsiteY2" fmla="*/ 476 h 476"/>
                <a:gd name="connsiteX3" fmla="*/ 571 w 571"/>
                <a:gd name="connsiteY3" fmla="*/ 95 h 476"/>
                <a:gd name="connsiteX4" fmla="*/ 0 w 571"/>
                <a:gd name="connsiteY4" fmla="*/ 0 h 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 h="476">
                  <a:moveTo>
                    <a:pt x="0" y="0"/>
                  </a:moveTo>
                  <a:cubicBezTo>
                    <a:pt x="0" y="190"/>
                    <a:pt x="0" y="286"/>
                    <a:pt x="0" y="476"/>
                  </a:cubicBezTo>
                  <a:cubicBezTo>
                    <a:pt x="95" y="476"/>
                    <a:pt x="191" y="476"/>
                    <a:pt x="286" y="476"/>
                  </a:cubicBezTo>
                  <a:cubicBezTo>
                    <a:pt x="381" y="381"/>
                    <a:pt x="476" y="190"/>
                    <a:pt x="571" y="95"/>
                  </a:cubicBezTo>
                  <a:cubicBezTo>
                    <a:pt x="286" y="95"/>
                    <a:pt x="191" y="95"/>
                    <a:pt x="0" y="0"/>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265A694B-20A0-64EF-8417-E85D432DA7E7}"/>
                </a:ext>
              </a:extLst>
            </p:cNvPr>
            <p:cNvSpPr/>
            <p:nvPr/>
          </p:nvSpPr>
          <p:spPr>
            <a:xfrm>
              <a:off x="8177491" y="1533810"/>
              <a:ext cx="3149" cy="2483"/>
            </a:xfrm>
            <a:custGeom>
              <a:avLst/>
              <a:gdLst>
                <a:gd name="connsiteX0" fmla="*/ 1531 w 3149"/>
                <a:gd name="connsiteY0" fmla="*/ 2477 h 2483"/>
                <a:gd name="connsiteX1" fmla="*/ 3150 w 3149"/>
                <a:gd name="connsiteY1" fmla="*/ 1238 h 2483"/>
                <a:gd name="connsiteX2" fmla="*/ 1912 w 3149"/>
                <a:gd name="connsiteY2" fmla="*/ 0 h 2483"/>
                <a:gd name="connsiteX3" fmla="*/ 1531 w 3149"/>
                <a:gd name="connsiteY3" fmla="*/ 2477 h 2483"/>
              </a:gdLst>
              <a:ahLst/>
              <a:cxnLst>
                <a:cxn ang="0">
                  <a:pos x="connsiteX0" y="connsiteY0"/>
                </a:cxn>
                <a:cxn ang="0">
                  <a:pos x="connsiteX1" y="connsiteY1"/>
                </a:cxn>
                <a:cxn ang="0">
                  <a:pos x="connsiteX2" y="connsiteY2"/>
                </a:cxn>
                <a:cxn ang="0">
                  <a:pos x="connsiteX3" y="connsiteY3"/>
                </a:cxn>
              </a:cxnLst>
              <a:rect l="l" t="t" r="r" b="b"/>
              <a:pathLst>
                <a:path w="3149" h="2483">
                  <a:moveTo>
                    <a:pt x="1531" y="2477"/>
                  </a:moveTo>
                  <a:cubicBezTo>
                    <a:pt x="1721" y="2572"/>
                    <a:pt x="2578" y="1715"/>
                    <a:pt x="3150" y="1238"/>
                  </a:cubicBezTo>
                  <a:cubicBezTo>
                    <a:pt x="2769" y="857"/>
                    <a:pt x="2198" y="0"/>
                    <a:pt x="1912" y="0"/>
                  </a:cubicBezTo>
                  <a:cubicBezTo>
                    <a:pt x="-469" y="572"/>
                    <a:pt x="-660" y="1524"/>
                    <a:pt x="1531" y="2477"/>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7A8D0F65-F7C6-9BAC-AF73-74D9D0CA1284}"/>
                </a:ext>
              </a:extLst>
            </p:cNvPr>
            <p:cNvSpPr/>
            <p:nvPr/>
          </p:nvSpPr>
          <p:spPr>
            <a:xfrm>
              <a:off x="8175593" y="1548098"/>
              <a:ext cx="3433" cy="3333"/>
            </a:xfrm>
            <a:custGeom>
              <a:avLst/>
              <a:gdLst>
                <a:gd name="connsiteX0" fmla="*/ 3334 w 3433"/>
                <a:gd name="connsiteY0" fmla="*/ 1143 h 3333"/>
                <a:gd name="connsiteX1" fmla="*/ 286 w 3433"/>
                <a:gd name="connsiteY1" fmla="*/ 0 h 3333"/>
                <a:gd name="connsiteX2" fmla="*/ 0 w 3433"/>
                <a:gd name="connsiteY2" fmla="*/ 3334 h 3333"/>
                <a:gd name="connsiteX3" fmla="*/ 3334 w 3433"/>
                <a:gd name="connsiteY3" fmla="*/ 1143 h 3333"/>
              </a:gdLst>
              <a:ahLst/>
              <a:cxnLst>
                <a:cxn ang="0">
                  <a:pos x="connsiteX0" y="connsiteY0"/>
                </a:cxn>
                <a:cxn ang="0">
                  <a:pos x="connsiteX1" y="connsiteY1"/>
                </a:cxn>
                <a:cxn ang="0">
                  <a:pos x="connsiteX2" y="connsiteY2"/>
                </a:cxn>
                <a:cxn ang="0">
                  <a:pos x="connsiteX3" y="connsiteY3"/>
                </a:cxn>
              </a:cxnLst>
              <a:rect l="l" t="t" r="r" b="b"/>
              <a:pathLst>
                <a:path w="3433" h="3333">
                  <a:moveTo>
                    <a:pt x="3334" y="1143"/>
                  </a:moveTo>
                  <a:cubicBezTo>
                    <a:pt x="3239" y="667"/>
                    <a:pt x="1524" y="381"/>
                    <a:pt x="286" y="0"/>
                  </a:cubicBezTo>
                  <a:cubicBezTo>
                    <a:pt x="191" y="1143"/>
                    <a:pt x="95" y="2191"/>
                    <a:pt x="0" y="3334"/>
                  </a:cubicBezTo>
                  <a:cubicBezTo>
                    <a:pt x="1905" y="3239"/>
                    <a:pt x="3905" y="3143"/>
                    <a:pt x="3334" y="1143"/>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7C06B33-E2A8-78E8-D55D-016824A82552}"/>
                </a:ext>
              </a:extLst>
            </p:cNvPr>
            <p:cNvSpPr/>
            <p:nvPr/>
          </p:nvSpPr>
          <p:spPr>
            <a:xfrm>
              <a:off x="8132571" y="2068060"/>
              <a:ext cx="3207" cy="2301"/>
            </a:xfrm>
            <a:custGeom>
              <a:avLst/>
              <a:gdLst>
                <a:gd name="connsiteX0" fmla="*/ 1493 w 3207"/>
                <a:gd name="connsiteY0" fmla="*/ 2293 h 2301"/>
                <a:gd name="connsiteX1" fmla="*/ 3207 w 3207"/>
                <a:gd name="connsiteY1" fmla="*/ 1246 h 2301"/>
                <a:gd name="connsiteX2" fmla="*/ 1874 w 3207"/>
                <a:gd name="connsiteY2" fmla="*/ 7 h 2301"/>
                <a:gd name="connsiteX3" fmla="*/ 1493 w 3207"/>
                <a:gd name="connsiteY3" fmla="*/ 2293 h 2301"/>
              </a:gdLst>
              <a:ahLst/>
              <a:cxnLst>
                <a:cxn ang="0">
                  <a:pos x="connsiteX0" y="connsiteY0"/>
                </a:cxn>
                <a:cxn ang="0">
                  <a:pos x="connsiteX1" y="connsiteY1"/>
                </a:cxn>
                <a:cxn ang="0">
                  <a:pos x="connsiteX2" y="connsiteY2"/>
                </a:cxn>
                <a:cxn ang="0">
                  <a:pos x="connsiteX3" y="connsiteY3"/>
                </a:cxn>
              </a:cxnLst>
              <a:rect l="l" t="t" r="r" b="b"/>
              <a:pathLst>
                <a:path w="3207" h="2301">
                  <a:moveTo>
                    <a:pt x="1493" y="2293"/>
                  </a:moveTo>
                  <a:cubicBezTo>
                    <a:pt x="1779" y="2389"/>
                    <a:pt x="2636" y="1627"/>
                    <a:pt x="3207" y="1246"/>
                  </a:cubicBezTo>
                  <a:cubicBezTo>
                    <a:pt x="2731" y="769"/>
                    <a:pt x="2160" y="-88"/>
                    <a:pt x="1874" y="7"/>
                  </a:cubicBezTo>
                  <a:cubicBezTo>
                    <a:pt x="-507" y="484"/>
                    <a:pt x="-603" y="1436"/>
                    <a:pt x="1493" y="2293"/>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0BDB943-1D95-3744-4428-D6F977D38765}"/>
                </a:ext>
              </a:extLst>
            </p:cNvPr>
            <p:cNvSpPr/>
            <p:nvPr/>
          </p:nvSpPr>
          <p:spPr>
            <a:xfrm>
              <a:off x="8154924" y="1510569"/>
              <a:ext cx="3149" cy="2666"/>
            </a:xfrm>
            <a:custGeom>
              <a:avLst/>
              <a:gdLst>
                <a:gd name="connsiteX0" fmla="*/ 1429 w 3149"/>
                <a:gd name="connsiteY0" fmla="*/ 2667 h 2666"/>
                <a:gd name="connsiteX1" fmla="*/ 3143 w 3149"/>
                <a:gd name="connsiteY1" fmla="*/ 1429 h 2666"/>
                <a:gd name="connsiteX2" fmla="*/ 1810 w 3149"/>
                <a:gd name="connsiteY2" fmla="*/ 0 h 2666"/>
                <a:gd name="connsiteX3" fmla="*/ 0 w 3149"/>
                <a:gd name="connsiteY3" fmla="*/ 1143 h 2666"/>
                <a:gd name="connsiteX4" fmla="*/ 1429 w 3149"/>
                <a:gd name="connsiteY4" fmla="*/ 2667 h 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 h="2666">
                  <a:moveTo>
                    <a:pt x="1429" y="2667"/>
                  </a:moveTo>
                  <a:cubicBezTo>
                    <a:pt x="2000" y="2286"/>
                    <a:pt x="3048" y="1905"/>
                    <a:pt x="3143" y="1429"/>
                  </a:cubicBezTo>
                  <a:cubicBezTo>
                    <a:pt x="3238" y="1048"/>
                    <a:pt x="2286" y="476"/>
                    <a:pt x="1810" y="0"/>
                  </a:cubicBezTo>
                  <a:cubicBezTo>
                    <a:pt x="1238" y="381"/>
                    <a:pt x="571" y="762"/>
                    <a:pt x="0" y="1143"/>
                  </a:cubicBezTo>
                  <a:cubicBezTo>
                    <a:pt x="476" y="1715"/>
                    <a:pt x="953" y="2191"/>
                    <a:pt x="1429" y="2667"/>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3B5CD94-4652-195D-2DED-3238A339C387}"/>
                </a:ext>
              </a:extLst>
            </p:cNvPr>
            <p:cNvSpPr/>
            <p:nvPr/>
          </p:nvSpPr>
          <p:spPr>
            <a:xfrm>
              <a:off x="8119491" y="1515617"/>
              <a:ext cx="571" cy="381"/>
            </a:xfrm>
            <a:custGeom>
              <a:avLst/>
              <a:gdLst>
                <a:gd name="connsiteX0" fmla="*/ 571 w 571"/>
                <a:gd name="connsiteY0" fmla="*/ 0 h 381"/>
                <a:gd name="connsiteX1" fmla="*/ 0 w 571"/>
                <a:gd name="connsiteY1" fmla="*/ 95 h 381"/>
                <a:gd name="connsiteX2" fmla="*/ 0 w 571"/>
                <a:gd name="connsiteY2" fmla="*/ 95 h 381"/>
                <a:gd name="connsiteX3" fmla="*/ 381 w 571"/>
                <a:gd name="connsiteY3" fmla="*/ 381 h 381"/>
                <a:gd name="connsiteX4" fmla="*/ 571 w 571"/>
                <a:gd name="connsiteY4" fmla="*/ 0 h 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 h="381">
                  <a:moveTo>
                    <a:pt x="571" y="0"/>
                  </a:moveTo>
                  <a:cubicBezTo>
                    <a:pt x="381" y="0"/>
                    <a:pt x="190" y="95"/>
                    <a:pt x="0" y="95"/>
                  </a:cubicBezTo>
                  <a:cubicBezTo>
                    <a:pt x="0" y="95"/>
                    <a:pt x="0" y="95"/>
                    <a:pt x="0" y="95"/>
                  </a:cubicBezTo>
                  <a:cubicBezTo>
                    <a:pt x="95" y="191"/>
                    <a:pt x="190" y="286"/>
                    <a:pt x="381" y="381"/>
                  </a:cubicBezTo>
                  <a:cubicBezTo>
                    <a:pt x="381" y="286"/>
                    <a:pt x="476" y="191"/>
                    <a:pt x="571" y="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7C45F60-BA4D-CB38-35DF-B800435BA21E}"/>
                </a:ext>
              </a:extLst>
            </p:cNvPr>
            <p:cNvSpPr/>
            <p:nvPr/>
          </p:nvSpPr>
          <p:spPr>
            <a:xfrm>
              <a:off x="8120062" y="1513065"/>
              <a:ext cx="3574" cy="2552"/>
            </a:xfrm>
            <a:custGeom>
              <a:avLst/>
              <a:gdLst>
                <a:gd name="connsiteX0" fmla="*/ 1619 w 3574"/>
                <a:gd name="connsiteY0" fmla="*/ 172 h 2552"/>
                <a:gd name="connsiteX1" fmla="*/ 0 w 3574"/>
                <a:gd name="connsiteY1" fmla="*/ 2553 h 2552"/>
                <a:gd name="connsiteX2" fmla="*/ 3238 w 3574"/>
                <a:gd name="connsiteY2" fmla="*/ 1600 h 2552"/>
                <a:gd name="connsiteX3" fmla="*/ 1619 w 3574"/>
                <a:gd name="connsiteY3" fmla="*/ 172 h 2552"/>
              </a:gdLst>
              <a:ahLst/>
              <a:cxnLst>
                <a:cxn ang="0">
                  <a:pos x="connsiteX0" y="connsiteY0"/>
                </a:cxn>
                <a:cxn ang="0">
                  <a:pos x="connsiteX1" y="connsiteY1"/>
                </a:cxn>
                <a:cxn ang="0">
                  <a:pos x="connsiteX2" y="connsiteY2"/>
                </a:cxn>
                <a:cxn ang="0">
                  <a:pos x="connsiteX3" y="connsiteY3"/>
                </a:cxn>
              </a:cxnLst>
              <a:rect l="l" t="t" r="r" b="b"/>
              <a:pathLst>
                <a:path w="3574" h="2552">
                  <a:moveTo>
                    <a:pt x="1619" y="172"/>
                  </a:moveTo>
                  <a:cubicBezTo>
                    <a:pt x="762" y="553"/>
                    <a:pt x="476" y="1600"/>
                    <a:pt x="0" y="2553"/>
                  </a:cubicBezTo>
                  <a:cubicBezTo>
                    <a:pt x="1238" y="2267"/>
                    <a:pt x="2667" y="2172"/>
                    <a:pt x="3238" y="1600"/>
                  </a:cubicBezTo>
                  <a:cubicBezTo>
                    <a:pt x="4191" y="553"/>
                    <a:pt x="2953" y="-400"/>
                    <a:pt x="1619" y="172"/>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E2C1BF5-B2EF-04FE-5881-1B0F4A5483FF}"/>
                </a:ext>
              </a:extLst>
            </p:cNvPr>
            <p:cNvSpPr/>
            <p:nvPr/>
          </p:nvSpPr>
          <p:spPr>
            <a:xfrm>
              <a:off x="8070587" y="1466468"/>
              <a:ext cx="3278" cy="2389"/>
            </a:xfrm>
            <a:custGeom>
              <a:avLst/>
              <a:gdLst>
                <a:gd name="connsiteX0" fmla="*/ 1564 w 3278"/>
                <a:gd name="connsiteY0" fmla="*/ 2381 h 2389"/>
                <a:gd name="connsiteX1" fmla="*/ 3279 w 3278"/>
                <a:gd name="connsiteY1" fmla="*/ 1333 h 2389"/>
                <a:gd name="connsiteX2" fmla="*/ 1945 w 3278"/>
                <a:gd name="connsiteY2" fmla="*/ 0 h 2389"/>
                <a:gd name="connsiteX3" fmla="*/ 1564 w 3278"/>
                <a:gd name="connsiteY3" fmla="*/ 2381 h 2389"/>
              </a:gdLst>
              <a:ahLst/>
              <a:cxnLst>
                <a:cxn ang="0">
                  <a:pos x="connsiteX0" y="connsiteY0"/>
                </a:cxn>
                <a:cxn ang="0">
                  <a:pos x="connsiteX1" y="connsiteY1"/>
                </a:cxn>
                <a:cxn ang="0">
                  <a:pos x="connsiteX2" y="connsiteY2"/>
                </a:cxn>
                <a:cxn ang="0">
                  <a:pos x="connsiteX3" y="connsiteY3"/>
                </a:cxn>
              </a:cxnLst>
              <a:rect l="l" t="t" r="r" b="b"/>
              <a:pathLst>
                <a:path w="3278" h="2389">
                  <a:moveTo>
                    <a:pt x="1564" y="2381"/>
                  </a:moveTo>
                  <a:cubicBezTo>
                    <a:pt x="1850" y="2477"/>
                    <a:pt x="2707" y="1715"/>
                    <a:pt x="3279" y="1333"/>
                  </a:cubicBezTo>
                  <a:cubicBezTo>
                    <a:pt x="2803" y="857"/>
                    <a:pt x="2231" y="0"/>
                    <a:pt x="1945" y="0"/>
                  </a:cubicBezTo>
                  <a:cubicBezTo>
                    <a:pt x="-531" y="476"/>
                    <a:pt x="-627" y="1429"/>
                    <a:pt x="1564" y="2381"/>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B630CB9-8106-EF5F-374C-817D5809965A}"/>
                </a:ext>
              </a:extLst>
            </p:cNvPr>
            <p:cNvSpPr/>
            <p:nvPr/>
          </p:nvSpPr>
          <p:spPr>
            <a:xfrm>
              <a:off x="7968227" y="1402937"/>
              <a:ext cx="2925" cy="2106"/>
            </a:xfrm>
            <a:custGeom>
              <a:avLst/>
              <a:gdLst>
                <a:gd name="connsiteX0" fmla="*/ 6 w 2925"/>
                <a:gd name="connsiteY0" fmla="*/ 857 h 2106"/>
                <a:gd name="connsiteX1" fmla="*/ 2768 w 2925"/>
                <a:gd name="connsiteY1" fmla="*/ 1619 h 2106"/>
                <a:gd name="connsiteX2" fmla="*/ 2863 w 2925"/>
                <a:gd name="connsiteY2" fmla="*/ 571 h 2106"/>
                <a:gd name="connsiteX3" fmla="*/ 1530 w 2925"/>
                <a:gd name="connsiteY3" fmla="*/ 0 h 2106"/>
                <a:gd name="connsiteX4" fmla="*/ 6 w 2925"/>
                <a:gd name="connsiteY4" fmla="*/ 857 h 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5" h="2106">
                  <a:moveTo>
                    <a:pt x="6" y="857"/>
                  </a:moveTo>
                  <a:cubicBezTo>
                    <a:pt x="673" y="2191"/>
                    <a:pt x="1816" y="2476"/>
                    <a:pt x="2768" y="1619"/>
                  </a:cubicBezTo>
                  <a:cubicBezTo>
                    <a:pt x="3054" y="1429"/>
                    <a:pt x="2863" y="952"/>
                    <a:pt x="2863" y="571"/>
                  </a:cubicBezTo>
                  <a:cubicBezTo>
                    <a:pt x="2387" y="381"/>
                    <a:pt x="1816" y="0"/>
                    <a:pt x="1530" y="0"/>
                  </a:cubicBezTo>
                  <a:cubicBezTo>
                    <a:pt x="959" y="191"/>
                    <a:pt x="-89" y="762"/>
                    <a:pt x="6" y="857"/>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92ABDED-DCFF-8E2B-9E6B-B30D380F3CBC}"/>
                </a:ext>
              </a:extLst>
            </p:cNvPr>
            <p:cNvSpPr/>
            <p:nvPr/>
          </p:nvSpPr>
          <p:spPr>
            <a:xfrm>
              <a:off x="7890224" y="2300573"/>
              <a:ext cx="476" cy="476"/>
            </a:xfrm>
            <a:custGeom>
              <a:avLst/>
              <a:gdLst>
                <a:gd name="connsiteX0" fmla="*/ 0 w 476"/>
                <a:gd name="connsiteY0" fmla="*/ 0 h 476"/>
                <a:gd name="connsiteX1" fmla="*/ 0 w 476"/>
                <a:gd name="connsiteY1" fmla="*/ 476 h 476"/>
                <a:gd name="connsiteX2" fmla="*/ 476 w 476"/>
                <a:gd name="connsiteY2" fmla="*/ 191 h 476"/>
                <a:gd name="connsiteX3" fmla="*/ 476 w 476"/>
                <a:gd name="connsiteY3" fmla="*/ 191 h 476"/>
                <a:gd name="connsiteX4" fmla="*/ 0 w 476"/>
                <a:gd name="connsiteY4" fmla="*/ 0 h 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 h="476">
                  <a:moveTo>
                    <a:pt x="0" y="0"/>
                  </a:moveTo>
                  <a:cubicBezTo>
                    <a:pt x="0" y="191"/>
                    <a:pt x="0" y="286"/>
                    <a:pt x="0" y="476"/>
                  </a:cubicBezTo>
                  <a:cubicBezTo>
                    <a:pt x="191" y="381"/>
                    <a:pt x="286" y="286"/>
                    <a:pt x="476" y="191"/>
                  </a:cubicBezTo>
                  <a:cubicBezTo>
                    <a:pt x="476" y="191"/>
                    <a:pt x="476" y="191"/>
                    <a:pt x="476" y="191"/>
                  </a:cubicBezTo>
                  <a:cubicBezTo>
                    <a:pt x="286" y="95"/>
                    <a:pt x="191" y="0"/>
                    <a:pt x="0" y="0"/>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FAED01E7-6FD4-8FAB-6FB3-BE9676797451}"/>
                </a:ext>
              </a:extLst>
            </p:cNvPr>
            <p:cNvSpPr/>
            <p:nvPr/>
          </p:nvSpPr>
          <p:spPr>
            <a:xfrm>
              <a:off x="7939365" y="1397858"/>
              <a:ext cx="3150" cy="2411"/>
            </a:xfrm>
            <a:custGeom>
              <a:avLst/>
              <a:gdLst>
                <a:gd name="connsiteX0" fmla="*/ 7 w 3150"/>
                <a:gd name="connsiteY0" fmla="*/ 983 h 2411"/>
                <a:gd name="connsiteX1" fmla="*/ 1246 w 3150"/>
                <a:gd name="connsiteY1" fmla="*/ 2411 h 2411"/>
                <a:gd name="connsiteX2" fmla="*/ 3150 w 3150"/>
                <a:gd name="connsiteY2" fmla="*/ 1364 h 2411"/>
                <a:gd name="connsiteX3" fmla="*/ 1627 w 3150"/>
                <a:gd name="connsiteY3" fmla="*/ 30 h 2411"/>
                <a:gd name="connsiteX4" fmla="*/ 7 w 3150"/>
                <a:gd name="connsiteY4" fmla="*/ 983 h 2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 h="2411">
                  <a:moveTo>
                    <a:pt x="7" y="983"/>
                  </a:moveTo>
                  <a:cubicBezTo>
                    <a:pt x="-88" y="1364"/>
                    <a:pt x="769" y="1935"/>
                    <a:pt x="1246" y="2411"/>
                  </a:cubicBezTo>
                  <a:cubicBezTo>
                    <a:pt x="1912" y="2030"/>
                    <a:pt x="2579" y="1745"/>
                    <a:pt x="3150" y="1364"/>
                  </a:cubicBezTo>
                  <a:cubicBezTo>
                    <a:pt x="2674" y="887"/>
                    <a:pt x="2198" y="125"/>
                    <a:pt x="1627" y="30"/>
                  </a:cubicBezTo>
                  <a:cubicBezTo>
                    <a:pt x="1246" y="-160"/>
                    <a:pt x="103" y="602"/>
                    <a:pt x="7" y="983"/>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A12CED81-DDBB-6723-5B4F-7E9F3D471B94}"/>
                </a:ext>
              </a:extLst>
            </p:cNvPr>
            <p:cNvSpPr/>
            <p:nvPr/>
          </p:nvSpPr>
          <p:spPr>
            <a:xfrm>
              <a:off x="7827740" y="2240089"/>
              <a:ext cx="2571" cy="2095"/>
            </a:xfrm>
            <a:custGeom>
              <a:avLst/>
              <a:gdLst>
                <a:gd name="connsiteX0" fmla="*/ 667 w 2571"/>
                <a:gd name="connsiteY0" fmla="*/ 0 h 2095"/>
                <a:gd name="connsiteX1" fmla="*/ 0 w 2571"/>
                <a:gd name="connsiteY1" fmla="*/ 952 h 2095"/>
                <a:gd name="connsiteX2" fmla="*/ 1143 w 2571"/>
                <a:gd name="connsiteY2" fmla="*/ 2096 h 2095"/>
                <a:gd name="connsiteX3" fmla="*/ 2572 w 2571"/>
                <a:gd name="connsiteY3" fmla="*/ 1048 h 2095"/>
                <a:gd name="connsiteX4" fmla="*/ 667 w 2571"/>
                <a:gd name="connsiteY4" fmla="*/ 0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2095">
                  <a:moveTo>
                    <a:pt x="667" y="0"/>
                  </a:moveTo>
                  <a:cubicBezTo>
                    <a:pt x="476" y="286"/>
                    <a:pt x="190" y="667"/>
                    <a:pt x="0" y="952"/>
                  </a:cubicBezTo>
                  <a:cubicBezTo>
                    <a:pt x="381" y="1333"/>
                    <a:pt x="762" y="1715"/>
                    <a:pt x="1143" y="2096"/>
                  </a:cubicBezTo>
                  <a:cubicBezTo>
                    <a:pt x="1619" y="1715"/>
                    <a:pt x="2096" y="1429"/>
                    <a:pt x="2572" y="1048"/>
                  </a:cubicBezTo>
                  <a:cubicBezTo>
                    <a:pt x="2000" y="762"/>
                    <a:pt x="1334" y="381"/>
                    <a:pt x="667" y="0"/>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158C16B-1B13-E358-2980-98D88BA071ED}"/>
                </a:ext>
              </a:extLst>
            </p:cNvPr>
            <p:cNvSpPr/>
            <p:nvPr/>
          </p:nvSpPr>
          <p:spPr>
            <a:xfrm>
              <a:off x="7944332" y="2752344"/>
              <a:ext cx="939" cy="3238"/>
            </a:xfrm>
            <a:custGeom>
              <a:avLst/>
              <a:gdLst>
                <a:gd name="connsiteX0" fmla="*/ 565 w 939"/>
                <a:gd name="connsiteY0" fmla="*/ 0 h 3238"/>
                <a:gd name="connsiteX1" fmla="*/ 374 w 939"/>
                <a:gd name="connsiteY1" fmla="*/ 3238 h 3238"/>
                <a:gd name="connsiteX2" fmla="*/ 565 w 939"/>
                <a:gd name="connsiteY2" fmla="*/ 0 h 3238"/>
              </a:gdLst>
              <a:ahLst/>
              <a:cxnLst>
                <a:cxn ang="0">
                  <a:pos x="connsiteX0" y="connsiteY0"/>
                </a:cxn>
                <a:cxn ang="0">
                  <a:pos x="connsiteX1" y="connsiteY1"/>
                </a:cxn>
                <a:cxn ang="0">
                  <a:pos x="connsiteX2" y="connsiteY2"/>
                </a:cxn>
              </a:cxnLst>
              <a:rect l="l" t="t" r="r" b="b"/>
              <a:pathLst>
                <a:path w="939" h="3238">
                  <a:moveTo>
                    <a:pt x="565" y="0"/>
                  </a:moveTo>
                  <a:cubicBezTo>
                    <a:pt x="374" y="762"/>
                    <a:pt x="-483" y="2953"/>
                    <a:pt x="374" y="3238"/>
                  </a:cubicBezTo>
                  <a:cubicBezTo>
                    <a:pt x="565" y="2476"/>
                    <a:pt x="1422" y="286"/>
                    <a:pt x="565" y="0"/>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D130295-2768-E481-5FA3-8F4603D505B2}"/>
                </a:ext>
              </a:extLst>
            </p:cNvPr>
            <p:cNvSpPr/>
            <p:nvPr/>
          </p:nvSpPr>
          <p:spPr>
            <a:xfrm>
              <a:off x="7947374" y="2735103"/>
              <a:ext cx="1859" cy="2381"/>
            </a:xfrm>
            <a:custGeom>
              <a:avLst/>
              <a:gdLst>
                <a:gd name="connsiteX0" fmla="*/ 1714 w 1859"/>
                <a:gd name="connsiteY0" fmla="*/ 0 h 2381"/>
                <a:gd name="connsiteX1" fmla="*/ 0 w 1859"/>
                <a:gd name="connsiteY1" fmla="*/ 2096 h 2381"/>
                <a:gd name="connsiteX2" fmla="*/ 1429 w 1859"/>
                <a:gd name="connsiteY2" fmla="*/ 2381 h 2381"/>
                <a:gd name="connsiteX3" fmla="*/ 1714 w 1859"/>
                <a:gd name="connsiteY3" fmla="*/ 0 h 2381"/>
              </a:gdLst>
              <a:ahLst/>
              <a:cxnLst>
                <a:cxn ang="0">
                  <a:pos x="connsiteX0" y="connsiteY0"/>
                </a:cxn>
                <a:cxn ang="0">
                  <a:pos x="connsiteX1" y="connsiteY1"/>
                </a:cxn>
                <a:cxn ang="0">
                  <a:pos x="connsiteX2" y="connsiteY2"/>
                </a:cxn>
                <a:cxn ang="0">
                  <a:pos x="connsiteX3" y="connsiteY3"/>
                </a:cxn>
              </a:cxnLst>
              <a:rect l="l" t="t" r="r" b="b"/>
              <a:pathLst>
                <a:path w="1859" h="2381">
                  <a:moveTo>
                    <a:pt x="1714" y="0"/>
                  </a:moveTo>
                  <a:cubicBezTo>
                    <a:pt x="191" y="0"/>
                    <a:pt x="953" y="1715"/>
                    <a:pt x="0" y="2096"/>
                  </a:cubicBezTo>
                  <a:cubicBezTo>
                    <a:pt x="667" y="2000"/>
                    <a:pt x="1048" y="2191"/>
                    <a:pt x="1429" y="2381"/>
                  </a:cubicBezTo>
                  <a:cubicBezTo>
                    <a:pt x="1334" y="1524"/>
                    <a:pt x="2191" y="1238"/>
                    <a:pt x="1714" y="0"/>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25C3E76-4CBB-35AD-ADD7-E7FEB7654B1C}"/>
                </a:ext>
              </a:extLst>
            </p:cNvPr>
            <p:cNvSpPr/>
            <p:nvPr/>
          </p:nvSpPr>
          <p:spPr>
            <a:xfrm>
              <a:off x="7948994" y="2728150"/>
              <a:ext cx="1530" cy="4476"/>
            </a:xfrm>
            <a:custGeom>
              <a:avLst/>
              <a:gdLst>
                <a:gd name="connsiteX0" fmla="*/ 952 w 1530"/>
                <a:gd name="connsiteY0" fmla="*/ 0 h 4476"/>
                <a:gd name="connsiteX1" fmla="*/ 380 w 1530"/>
                <a:gd name="connsiteY1" fmla="*/ 4477 h 4476"/>
                <a:gd name="connsiteX2" fmla="*/ 952 w 1530"/>
                <a:gd name="connsiteY2" fmla="*/ 0 h 4476"/>
              </a:gdLst>
              <a:ahLst/>
              <a:cxnLst>
                <a:cxn ang="0">
                  <a:pos x="connsiteX0" y="connsiteY0"/>
                </a:cxn>
                <a:cxn ang="0">
                  <a:pos x="connsiteX1" y="connsiteY1"/>
                </a:cxn>
                <a:cxn ang="0">
                  <a:pos x="connsiteX2" y="connsiteY2"/>
                </a:cxn>
              </a:cxnLst>
              <a:rect l="l" t="t" r="r" b="b"/>
              <a:pathLst>
                <a:path w="1530" h="4476">
                  <a:moveTo>
                    <a:pt x="952" y="0"/>
                  </a:moveTo>
                  <a:cubicBezTo>
                    <a:pt x="1047" y="1429"/>
                    <a:pt x="-763" y="3524"/>
                    <a:pt x="380" y="4477"/>
                  </a:cubicBezTo>
                  <a:cubicBezTo>
                    <a:pt x="761" y="3429"/>
                    <a:pt x="2380" y="1238"/>
                    <a:pt x="952" y="0"/>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7B7DECD-03CF-EE4A-CFCC-F4A274535D98}"/>
                </a:ext>
              </a:extLst>
            </p:cNvPr>
            <p:cNvSpPr/>
            <p:nvPr/>
          </p:nvSpPr>
          <p:spPr>
            <a:xfrm>
              <a:off x="7949279" y="2725292"/>
              <a:ext cx="1867" cy="2008"/>
            </a:xfrm>
            <a:custGeom>
              <a:avLst/>
              <a:gdLst>
                <a:gd name="connsiteX0" fmla="*/ 857 w 1867"/>
                <a:gd name="connsiteY0" fmla="*/ 0 h 2008"/>
                <a:gd name="connsiteX1" fmla="*/ 0 w 1867"/>
                <a:gd name="connsiteY1" fmla="*/ 1619 h 2008"/>
                <a:gd name="connsiteX2" fmla="*/ 857 w 1867"/>
                <a:gd name="connsiteY2" fmla="*/ 0 h 2008"/>
              </a:gdLst>
              <a:ahLst/>
              <a:cxnLst>
                <a:cxn ang="0">
                  <a:pos x="connsiteX0" y="connsiteY0"/>
                </a:cxn>
                <a:cxn ang="0">
                  <a:pos x="connsiteX1" y="connsiteY1"/>
                </a:cxn>
                <a:cxn ang="0">
                  <a:pos x="connsiteX2" y="connsiteY2"/>
                </a:cxn>
              </a:cxnLst>
              <a:rect l="l" t="t" r="r" b="b"/>
              <a:pathLst>
                <a:path w="1867" h="2008">
                  <a:moveTo>
                    <a:pt x="857" y="0"/>
                  </a:moveTo>
                  <a:cubicBezTo>
                    <a:pt x="1333" y="1048"/>
                    <a:pt x="0" y="857"/>
                    <a:pt x="0" y="1619"/>
                  </a:cubicBezTo>
                  <a:cubicBezTo>
                    <a:pt x="1524" y="3048"/>
                    <a:pt x="2857" y="95"/>
                    <a:pt x="857" y="0"/>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DBEE373-BECD-CF0E-803C-11EF72850481}"/>
                </a:ext>
              </a:extLst>
            </p:cNvPr>
            <p:cNvSpPr/>
            <p:nvPr/>
          </p:nvSpPr>
          <p:spPr>
            <a:xfrm>
              <a:off x="7950616" y="2715958"/>
              <a:ext cx="1557" cy="8572"/>
            </a:xfrm>
            <a:custGeom>
              <a:avLst/>
              <a:gdLst>
                <a:gd name="connsiteX0" fmla="*/ 1139 w 1557"/>
                <a:gd name="connsiteY0" fmla="*/ 0 h 8572"/>
                <a:gd name="connsiteX1" fmla="*/ 472 w 1557"/>
                <a:gd name="connsiteY1" fmla="*/ 8572 h 8572"/>
                <a:gd name="connsiteX2" fmla="*/ 1139 w 1557"/>
                <a:gd name="connsiteY2" fmla="*/ 0 h 8572"/>
              </a:gdLst>
              <a:ahLst/>
              <a:cxnLst>
                <a:cxn ang="0">
                  <a:pos x="connsiteX0" y="connsiteY0"/>
                </a:cxn>
                <a:cxn ang="0">
                  <a:pos x="connsiteX1" y="connsiteY1"/>
                </a:cxn>
                <a:cxn ang="0">
                  <a:pos x="connsiteX2" y="connsiteY2"/>
                </a:cxn>
              </a:cxnLst>
              <a:rect l="l" t="t" r="r" b="b"/>
              <a:pathLst>
                <a:path w="1557" h="8572">
                  <a:moveTo>
                    <a:pt x="1139" y="0"/>
                  </a:moveTo>
                  <a:cubicBezTo>
                    <a:pt x="1044" y="2476"/>
                    <a:pt x="-861" y="7525"/>
                    <a:pt x="472" y="8572"/>
                  </a:cubicBezTo>
                  <a:cubicBezTo>
                    <a:pt x="472" y="5715"/>
                    <a:pt x="2377" y="2381"/>
                    <a:pt x="1139" y="0"/>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1F96686-1D2A-45F5-31F8-189DFFBB5FF7}"/>
                </a:ext>
              </a:extLst>
            </p:cNvPr>
            <p:cNvSpPr/>
            <p:nvPr/>
          </p:nvSpPr>
          <p:spPr>
            <a:xfrm>
              <a:off x="7906226" y="2673000"/>
              <a:ext cx="1333" cy="4000"/>
            </a:xfrm>
            <a:custGeom>
              <a:avLst/>
              <a:gdLst>
                <a:gd name="connsiteX0" fmla="*/ 0 w 1333"/>
                <a:gd name="connsiteY0" fmla="*/ 0 h 4000"/>
                <a:gd name="connsiteX1" fmla="*/ 1334 w 1333"/>
                <a:gd name="connsiteY1" fmla="*/ 4000 h 4000"/>
                <a:gd name="connsiteX2" fmla="*/ 0 w 1333"/>
                <a:gd name="connsiteY2" fmla="*/ 0 h 4000"/>
              </a:gdLst>
              <a:ahLst/>
              <a:cxnLst>
                <a:cxn ang="0">
                  <a:pos x="connsiteX0" y="connsiteY0"/>
                </a:cxn>
                <a:cxn ang="0">
                  <a:pos x="connsiteX1" y="connsiteY1"/>
                </a:cxn>
                <a:cxn ang="0">
                  <a:pos x="connsiteX2" y="connsiteY2"/>
                </a:cxn>
              </a:cxnLst>
              <a:rect l="l" t="t" r="r" b="b"/>
              <a:pathLst>
                <a:path w="1333" h="4000">
                  <a:moveTo>
                    <a:pt x="0" y="0"/>
                  </a:moveTo>
                  <a:cubicBezTo>
                    <a:pt x="381" y="1333"/>
                    <a:pt x="-381" y="3905"/>
                    <a:pt x="1334" y="4000"/>
                  </a:cubicBezTo>
                  <a:cubicBezTo>
                    <a:pt x="95" y="2476"/>
                    <a:pt x="2000" y="667"/>
                    <a:pt x="0" y="0"/>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0B9B5C30-DCE5-D45E-4F75-2BBFA33E31A6}"/>
                </a:ext>
              </a:extLst>
            </p:cNvPr>
            <p:cNvSpPr/>
            <p:nvPr/>
          </p:nvSpPr>
          <p:spPr>
            <a:xfrm>
              <a:off x="7914253" y="2671762"/>
              <a:ext cx="1051" cy="4381"/>
            </a:xfrm>
            <a:custGeom>
              <a:avLst/>
              <a:gdLst>
                <a:gd name="connsiteX0" fmla="*/ 926 w 1051"/>
                <a:gd name="connsiteY0" fmla="*/ 4382 h 4381"/>
                <a:gd name="connsiteX1" fmla="*/ 546 w 1051"/>
                <a:gd name="connsiteY1" fmla="*/ 0 h 4381"/>
                <a:gd name="connsiteX2" fmla="*/ 926 w 1051"/>
                <a:gd name="connsiteY2" fmla="*/ 4382 h 4381"/>
              </a:gdLst>
              <a:ahLst/>
              <a:cxnLst>
                <a:cxn ang="0">
                  <a:pos x="connsiteX0" y="connsiteY0"/>
                </a:cxn>
                <a:cxn ang="0">
                  <a:pos x="connsiteX1" y="connsiteY1"/>
                </a:cxn>
                <a:cxn ang="0">
                  <a:pos x="connsiteX2" y="connsiteY2"/>
                </a:cxn>
              </a:cxnLst>
              <a:rect l="l" t="t" r="r" b="b"/>
              <a:pathLst>
                <a:path w="1051" h="4381">
                  <a:moveTo>
                    <a:pt x="926" y="4382"/>
                  </a:moveTo>
                  <a:cubicBezTo>
                    <a:pt x="641" y="3524"/>
                    <a:pt x="1593" y="1048"/>
                    <a:pt x="546" y="0"/>
                  </a:cubicBezTo>
                  <a:cubicBezTo>
                    <a:pt x="831" y="2476"/>
                    <a:pt x="-1074" y="3048"/>
                    <a:pt x="926" y="4382"/>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C713A87F-1FE2-EB3B-F947-A7AF5B39066F}"/>
                </a:ext>
              </a:extLst>
            </p:cNvPr>
            <p:cNvSpPr/>
            <p:nvPr/>
          </p:nvSpPr>
          <p:spPr>
            <a:xfrm>
              <a:off x="7905083" y="2665475"/>
              <a:ext cx="1524" cy="6381"/>
            </a:xfrm>
            <a:custGeom>
              <a:avLst/>
              <a:gdLst>
                <a:gd name="connsiteX0" fmla="*/ 1524 w 1524"/>
                <a:gd name="connsiteY0" fmla="*/ 6382 h 6381"/>
                <a:gd name="connsiteX1" fmla="*/ 0 w 1524"/>
                <a:gd name="connsiteY1" fmla="*/ 0 h 6381"/>
                <a:gd name="connsiteX2" fmla="*/ 1524 w 1524"/>
                <a:gd name="connsiteY2" fmla="*/ 6382 h 6381"/>
              </a:gdLst>
              <a:ahLst/>
              <a:cxnLst>
                <a:cxn ang="0">
                  <a:pos x="connsiteX0" y="connsiteY0"/>
                </a:cxn>
                <a:cxn ang="0">
                  <a:pos x="connsiteX1" y="connsiteY1"/>
                </a:cxn>
                <a:cxn ang="0">
                  <a:pos x="connsiteX2" y="connsiteY2"/>
                </a:cxn>
              </a:cxnLst>
              <a:rect l="l" t="t" r="r" b="b"/>
              <a:pathLst>
                <a:path w="1524" h="6381">
                  <a:moveTo>
                    <a:pt x="1524" y="6382"/>
                  </a:moveTo>
                  <a:cubicBezTo>
                    <a:pt x="1334" y="3905"/>
                    <a:pt x="1238" y="1429"/>
                    <a:pt x="0" y="0"/>
                  </a:cubicBezTo>
                  <a:cubicBezTo>
                    <a:pt x="476" y="1429"/>
                    <a:pt x="-667" y="5906"/>
                    <a:pt x="1524" y="6382"/>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120488F-9DA4-2609-9AA8-9CBB4556D3D3}"/>
                </a:ext>
              </a:extLst>
            </p:cNvPr>
            <p:cNvSpPr/>
            <p:nvPr/>
          </p:nvSpPr>
          <p:spPr>
            <a:xfrm>
              <a:off x="7916000" y="2653379"/>
              <a:ext cx="1995" cy="8953"/>
            </a:xfrm>
            <a:custGeom>
              <a:avLst/>
              <a:gdLst>
                <a:gd name="connsiteX0" fmla="*/ 512 w 1995"/>
                <a:gd name="connsiteY0" fmla="*/ 0 h 8953"/>
                <a:gd name="connsiteX1" fmla="*/ 322 w 1995"/>
                <a:gd name="connsiteY1" fmla="*/ 8953 h 8953"/>
                <a:gd name="connsiteX2" fmla="*/ 512 w 1995"/>
                <a:gd name="connsiteY2" fmla="*/ 0 h 8953"/>
              </a:gdLst>
              <a:ahLst/>
              <a:cxnLst>
                <a:cxn ang="0">
                  <a:pos x="connsiteX0" y="connsiteY0"/>
                </a:cxn>
                <a:cxn ang="0">
                  <a:pos x="connsiteX1" y="connsiteY1"/>
                </a:cxn>
                <a:cxn ang="0">
                  <a:pos x="connsiteX2" y="connsiteY2"/>
                </a:cxn>
              </a:cxnLst>
              <a:rect l="l" t="t" r="r" b="b"/>
              <a:pathLst>
                <a:path w="1995" h="8953">
                  <a:moveTo>
                    <a:pt x="512" y="0"/>
                  </a:moveTo>
                  <a:cubicBezTo>
                    <a:pt x="1179" y="2000"/>
                    <a:pt x="-726" y="6763"/>
                    <a:pt x="322" y="8953"/>
                  </a:cubicBezTo>
                  <a:cubicBezTo>
                    <a:pt x="-59" y="6096"/>
                    <a:pt x="4132" y="1524"/>
                    <a:pt x="512" y="0"/>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8B468F0-5C0A-8C7D-EDB4-37DAA46C8100}"/>
                </a:ext>
              </a:extLst>
            </p:cNvPr>
            <p:cNvSpPr/>
            <p:nvPr/>
          </p:nvSpPr>
          <p:spPr>
            <a:xfrm>
              <a:off x="8080653" y="2637758"/>
              <a:ext cx="1686" cy="2476"/>
            </a:xfrm>
            <a:custGeom>
              <a:avLst/>
              <a:gdLst>
                <a:gd name="connsiteX0" fmla="*/ 357 w 1686"/>
                <a:gd name="connsiteY0" fmla="*/ 2477 h 2476"/>
                <a:gd name="connsiteX1" fmla="*/ 1595 w 1686"/>
                <a:gd name="connsiteY1" fmla="*/ 0 h 2476"/>
                <a:gd name="connsiteX2" fmla="*/ 357 w 1686"/>
                <a:gd name="connsiteY2" fmla="*/ 2477 h 2476"/>
              </a:gdLst>
              <a:ahLst/>
              <a:cxnLst>
                <a:cxn ang="0">
                  <a:pos x="connsiteX0" y="connsiteY0"/>
                </a:cxn>
                <a:cxn ang="0">
                  <a:pos x="connsiteX1" y="connsiteY1"/>
                </a:cxn>
                <a:cxn ang="0">
                  <a:pos x="connsiteX2" y="connsiteY2"/>
                </a:cxn>
              </a:cxnLst>
              <a:rect l="l" t="t" r="r" b="b"/>
              <a:pathLst>
                <a:path w="1686" h="2476">
                  <a:moveTo>
                    <a:pt x="357" y="2477"/>
                  </a:moveTo>
                  <a:cubicBezTo>
                    <a:pt x="547" y="1524"/>
                    <a:pt x="2071" y="1524"/>
                    <a:pt x="1595" y="0"/>
                  </a:cubicBezTo>
                  <a:cubicBezTo>
                    <a:pt x="547" y="191"/>
                    <a:pt x="-596" y="2191"/>
                    <a:pt x="357" y="2477"/>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76FFB87-F6C2-2519-2368-0266860D5440}"/>
                </a:ext>
              </a:extLst>
            </p:cNvPr>
            <p:cNvSpPr/>
            <p:nvPr/>
          </p:nvSpPr>
          <p:spPr>
            <a:xfrm>
              <a:off x="8082152" y="2633075"/>
              <a:ext cx="3531" cy="4450"/>
            </a:xfrm>
            <a:custGeom>
              <a:avLst/>
              <a:gdLst>
                <a:gd name="connsiteX0" fmla="*/ 3334 w 3531"/>
                <a:gd name="connsiteY0" fmla="*/ 3635 h 4450"/>
                <a:gd name="connsiteX1" fmla="*/ 3524 w 3531"/>
                <a:gd name="connsiteY1" fmla="*/ 15 h 4450"/>
                <a:gd name="connsiteX2" fmla="*/ 0 w 3531"/>
                <a:gd name="connsiteY2" fmla="*/ 3921 h 4450"/>
                <a:gd name="connsiteX3" fmla="*/ 3334 w 3531"/>
                <a:gd name="connsiteY3" fmla="*/ 3635 h 4450"/>
              </a:gdLst>
              <a:ahLst/>
              <a:cxnLst>
                <a:cxn ang="0">
                  <a:pos x="connsiteX0" y="connsiteY0"/>
                </a:cxn>
                <a:cxn ang="0">
                  <a:pos x="connsiteX1" y="connsiteY1"/>
                </a:cxn>
                <a:cxn ang="0">
                  <a:pos x="connsiteX2" y="connsiteY2"/>
                </a:cxn>
                <a:cxn ang="0">
                  <a:pos x="connsiteX3" y="connsiteY3"/>
                </a:cxn>
              </a:cxnLst>
              <a:rect l="l" t="t" r="r" b="b"/>
              <a:pathLst>
                <a:path w="3531" h="4450">
                  <a:moveTo>
                    <a:pt x="3334" y="3635"/>
                  </a:moveTo>
                  <a:cubicBezTo>
                    <a:pt x="-190" y="3539"/>
                    <a:pt x="3715" y="1158"/>
                    <a:pt x="3524" y="15"/>
                  </a:cubicBezTo>
                  <a:cubicBezTo>
                    <a:pt x="191" y="-270"/>
                    <a:pt x="2477" y="3539"/>
                    <a:pt x="0" y="3921"/>
                  </a:cubicBezTo>
                  <a:cubicBezTo>
                    <a:pt x="1048" y="3635"/>
                    <a:pt x="2381" y="5444"/>
                    <a:pt x="3334" y="3635"/>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632E74A-4BD8-C5A3-BDBD-936179CA4653}"/>
                </a:ext>
              </a:extLst>
            </p:cNvPr>
            <p:cNvSpPr/>
            <p:nvPr/>
          </p:nvSpPr>
          <p:spPr>
            <a:xfrm>
              <a:off x="7898667" y="2637472"/>
              <a:ext cx="1070" cy="3649"/>
            </a:xfrm>
            <a:custGeom>
              <a:avLst/>
              <a:gdLst>
                <a:gd name="connsiteX0" fmla="*/ 606 w 1070"/>
                <a:gd name="connsiteY0" fmla="*/ 0 h 3649"/>
                <a:gd name="connsiteX1" fmla="*/ 891 w 1070"/>
                <a:gd name="connsiteY1" fmla="*/ 3620 h 3649"/>
                <a:gd name="connsiteX2" fmla="*/ 606 w 1070"/>
                <a:gd name="connsiteY2" fmla="*/ 0 h 3649"/>
              </a:gdLst>
              <a:ahLst/>
              <a:cxnLst>
                <a:cxn ang="0">
                  <a:pos x="connsiteX0" y="connsiteY0"/>
                </a:cxn>
                <a:cxn ang="0">
                  <a:pos x="connsiteX1" y="connsiteY1"/>
                </a:cxn>
                <a:cxn ang="0">
                  <a:pos x="connsiteX2" y="connsiteY2"/>
                </a:cxn>
              </a:cxnLst>
              <a:rect l="l" t="t" r="r" b="b"/>
              <a:pathLst>
                <a:path w="1070" h="3649">
                  <a:moveTo>
                    <a:pt x="606" y="0"/>
                  </a:moveTo>
                  <a:cubicBezTo>
                    <a:pt x="-633" y="667"/>
                    <a:pt x="320" y="4001"/>
                    <a:pt x="891" y="3620"/>
                  </a:cubicBezTo>
                  <a:cubicBezTo>
                    <a:pt x="986" y="2000"/>
                    <a:pt x="1367" y="953"/>
                    <a:pt x="606" y="0"/>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9286EE5-8048-F995-2811-8E277EC5598B}"/>
                </a:ext>
              </a:extLst>
            </p:cNvPr>
            <p:cNvSpPr/>
            <p:nvPr/>
          </p:nvSpPr>
          <p:spPr>
            <a:xfrm>
              <a:off x="7904702" y="2616590"/>
              <a:ext cx="3714" cy="8309"/>
            </a:xfrm>
            <a:custGeom>
              <a:avLst/>
              <a:gdLst>
                <a:gd name="connsiteX0" fmla="*/ 3715 w 3714"/>
                <a:gd name="connsiteY0" fmla="*/ 5357 h 8309"/>
                <a:gd name="connsiteX1" fmla="*/ 3238 w 3714"/>
                <a:gd name="connsiteY1" fmla="*/ 118 h 8309"/>
                <a:gd name="connsiteX2" fmla="*/ 0 w 3714"/>
                <a:gd name="connsiteY2" fmla="*/ 1166 h 8309"/>
                <a:gd name="connsiteX3" fmla="*/ 2572 w 3714"/>
                <a:gd name="connsiteY3" fmla="*/ 8309 h 8309"/>
                <a:gd name="connsiteX4" fmla="*/ 3715 w 3714"/>
                <a:gd name="connsiteY4" fmla="*/ 5357 h 8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 h="8309">
                  <a:moveTo>
                    <a:pt x="3715" y="5357"/>
                  </a:moveTo>
                  <a:cubicBezTo>
                    <a:pt x="3238" y="2785"/>
                    <a:pt x="2667" y="2404"/>
                    <a:pt x="3238" y="118"/>
                  </a:cubicBezTo>
                  <a:cubicBezTo>
                    <a:pt x="1333" y="-168"/>
                    <a:pt x="857" y="23"/>
                    <a:pt x="0" y="1166"/>
                  </a:cubicBezTo>
                  <a:cubicBezTo>
                    <a:pt x="2191" y="2309"/>
                    <a:pt x="857" y="6309"/>
                    <a:pt x="2572" y="8309"/>
                  </a:cubicBezTo>
                  <a:cubicBezTo>
                    <a:pt x="2286" y="6785"/>
                    <a:pt x="2286" y="5547"/>
                    <a:pt x="3715" y="5357"/>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F2731BFB-814A-B56F-5311-F2263988D162}"/>
                </a:ext>
              </a:extLst>
            </p:cNvPr>
            <p:cNvSpPr/>
            <p:nvPr/>
          </p:nvSpPr>
          <p:spPr>
            <a:xfrm>
              <a:off x="7966900" y="2614517"/>
              <a:ext cx="2190" cy="2190"/>
            </a:xfrm>
            <a:custGeom>
              <a:avLst/>
              <a:gdLst>
                <a:gd name="connsiteX0" fmla="*/ 2191 w 2190"/>
                <a:gd name="connsiteY0" fmla="*/ 0 h 2190"/>
                <a:gd name="connsiteX1" fmla="*/ 0 w 2190"/>
                <a:gd name="connsiteY1" fmla="*/ 2191 h 2190"/>
                <a:gd name="connsiteX2" fmla="*/ 2191 w 2190"/>
                <a:gd name="connsiteY2" fmla="*/ 0 h 2190"/>
              </a:gdLst>
              <a:ahLst/>
              <a:cxnLst>
                <a:cxn ang="0">
                  <a:pos x="connsiteX0" y="connsiteY0"/>
                </a:cxn>
                <a:cxn ang="0">
                  <a:pos x="connsiteX1" y="connsiteY1"/>
                </a:cxn>
                <a:cxn ang="0">
                  <a:pos x="connsiteX2" y="connsiteY2"/>
                </a:cxn>
              </a:cxnLst>
              <a:rect l="l" t="t" r="r" b="b"/>
              <a:pathLst>
                <a:path w="2190" h="2190">
                  <a:moveTo>
                    <a:pt x="2191" y="0"/>
                  </a:moveTo>
                  <a:cubicBezTo>
                    <a:pt x="857" y="286"/>
                    <a:pt x="95" y="952"/>
                    <a:pt x="0" y="2191"/>
                  </a:cubicBezTo>
                  <a:cubicBezTo>
                    <a:pt x="1619" y="2096"/>
                    <a:pt x="1333" y="667"/>
                    <a:pt x="2191" y="0"/>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C9BB807C-6146-B259-0D8D-4DCF09D66124}"/>
                </a:ext>
              </a:extLst>
            </p:cNvPr>
            <p:cNvSpPr/>
            <p:nvPr/>
          </p:nvSpPr>
          <p:spPr>
            <a:xfrm>
              <a:off x="7906035" y="2603754"/>
              <a:ext cx="2328" cy="2052"/>
            </a:xfrm>
            <a:custGeom>
              <a:avLst/>
              <a:gdLst>
                <a:gd name="connsiteX0" fmla="*/ 2191 w 2328"/>
                <a:gd name="connsiteY0" fmla="*/ 0 h 2052"/>
                <a:gd name="connsiteX1" fmla="*/ 0 w 2328"/>
                <a:gd name="connsiteY1" fmla="*/ 1714 h 2052"/>
                <a:gd name="connsiteX2" fmla="*/ 1905 w 2328"/>
                <a:gd name="connsiteY2" fmla="*/ 2000 h 2052"/>
                <a:gd name="connsiteX3" fmla="*/ 2191 w 2328"/>
                <a:gd name="connsiteY3" fmla="*/ 0 h 2052"/>
              </a:gdLst>
              <a:ahLst/>
              <a:cxnLst>
                <a:cxn ang="0">
                  <a:pos x="connsiteX0" y="connsiteY0"/>
                </a:cxn>
                <a:cxn ang="0">
                  <a:pos x="connsiteX1" y="connsiteY1"/>
                </a:cxn>
                <a:cxn ang="0">
                  <a:pos x="connsiteX2" y="connsiteY2"/>
                </a:cxn>
                <a:cxn ang="0">
                  <a:pos x="connsiteX3" y="connsiteY3"/>
                </a:cxn>
              </a:cxnLst>
              <a:rect l="l" t="t" r="r" b="b"/>
              <a:pathLst>
                <a:path w="2328" h="2052">
                  <a:moveTo>
                    <a:pt x="2191" y="0"/>
                  </a:moveTo>
                  <a:cubicBezTo>
                    <a:pt x="857" y="191"/>
                    <a:pt x="953" y="1333"/>
                    <a:pt x="0" y="1714"/>
                  </a:cubicBezTo>
                  <a:cubicBezTo>
                    <a:pt x="667" y="1810"/>
                    <a:pt x="953" y="2191"/>
                    <a:pt x="1905" y="2000"/>
                  </a:cubicBezTo>
                  <a:cubicBezTo>
                    <a:pt x="2286" y="1524"/>
                    <a:pt x="2477" y="953"/>
                    <a:pt x="2191" y="0"/>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D574B97-9CDB-7D87-7D25-3BECF9BF8629}"/>
                </a:ext>
              </a:extLst>
            </p:cNvPr>
            <p:cNvSpPr/>
            <p:nvPr/>
          </p:nvSpPr>
          <p:spPr>
            <a:xfrm>
              <a:off x="7906416" y="2598991"/>
              <a:ext cx="1878" cy="4381"/>
            </a:xfrm>
            <a:custGeom>
              <a:avLst/>
              <a:gdLst>
                <a:gd name="connsiteX0" fmla="*/ 0 w 1878"/>
                <a:gd name="connsiteY0" fmla="*/ 0 h 4381"/>
                <a:gd name="connsiteX1" fmla="*/ 1810 w 1878"/>
                <a:gd name="connsiteY1" fmla="*/ 4382 h 4381"/>
                <a:gd name="connsiteX2" fmla="*/ 0 w 1878"/>
                <a:gd name="connsiteY2" fmla="*/ 0 h 4381"/>
              </a:gdLst>
              <a:ahLst/>
              <a:cxnLst>
                <a:cxn ang="0">
                  <a:pos x="connsiteX0" y="connsiteY0"/>
                </a:cxn>
                <a:cxn ang="0">
                  <a:pos x="connsiteX1" y="connsiteY1"/>
                </a:cxn>
                <a:cxn ang="0">
                  <a:pos x="connsiteX2" y="connsiteY2"/>
                </a:cxn>
              </a:cxnLst>
              <a:rect l="l" t="t" r="r" b="b"/>
              <a:pathLst>
                <a:path w="1878" h="4381">
                  <a:moveTo>
                    <a:pt x="0" y="0"/>
                  </a:moveTo>
                  <a:cubicBezTo>
                    <a:pt x="381" y="1714"/>
                    <a:pt x="-381" y="4382"/>
                    <a:pt x="1810" y="4382"/>
                  </a:cubicBezTo>
                  <a:cubicBezTo>
                    <a:pt x="1524" y="3143"/>
                    <a:pt x="2857" y="571"/>
                    <a:pt x="0" y="0"/>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EBB7CD8E-5D56-F3A0-B7DC-690DA88F646E}"/>
                </a:ext>
              </a:extLst>
            </p:cNvPr>
            <p:cNvSpPr/>
            <p:nvPr/>
          </p:nvSpPr>
          <p:spPr>
            <a:xfrm>
              <a:off x="7970234" y="2589736"/>
              <a:ext cx="2019" cy="5540"/>
            </a:xfrm>
            <a:custGeom>
              <a:avLst/>
              <a:gdLst>
                <a:gd name="connsiteX0" fmla="*/ 0 w 2019"/>
                <a:gd name="connsiteY0" fmla="*/ 16 h 5540"/>
                <a:gd name="connsiteX1" fmla="*/ 1905 w 2019"/>
                <a:gd name="connsiteY1" fmla="*/ 5540 h 5540"/>
                <a:gd name="connsiteX2" fmla="*/ 0 w 2019"/>
                <a:gd name="connsiteY2" fmla="*/ 16 h 5540"/>
              </a:gdLst>
              <a:ahLst/>
              <a:cxnLst>
                <a:cxn ang="0">
                  <a:pos x="connsiteX0" y="connsiteY0"/>
                </a:cxn>
                <a:cxn ang="0">
                  <a:pos x="connsiteX1" y="connsiteY1"/>
                </a:cxn>
                <a:cxn ang="0">
                  <a:pos x="connsiteX2" y="connsiteY2"/>
                </a:cxn>
              </a:cxnLst>
              <a:rect l="l" t="t" r="r" b="b"/>
              <a:pathLst>
                <a:path w="2019" h="5540">
                  <a:moveTo>
                    <a:pt x="0" y="16"/>
                  </a:moveTo>
                  <a:cubicBezTo>
                    <a:pt x="381" y="2778"/>
                    <a:pt x="571" y="4588"/>
                    <a:pt x="1905" y="5540"/>
                  </a:cubicBezTo>
                  <a:cubicBezTo>
                    <a:pt x="857" y="3350"/>
                    <a:pt x="3810" y="-270"/>
                    <a:pt x="0" y="16"/>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DC77465-25E1-13C5-729A-E8CD7B25DF38}"/>
                </a:ext>
              </a:extLst>
            </p:cNvPr>
            <p:cNvSpPr/>
            <p:nvPr/>
          </p:nvSpPr>
          <p:spPr>
            <a:xfrm>
              <a:off x="7984961" y="2587180"/>
              <a:ext cx="1036" cy="3238"/>
            </a:xfrm>
            <a:custGeom>
              <a:avLst/>
              <a:gdLst>
                <a:gd name="connsiteX0" fmla="*/ 608 w 1036"/>
                <a:gd name="connsiteY0" fmla="*/ 3239 h 3238"/>
                <a:gd name="connsiteX1" fmla="*/ 322 w 1036"/>
                <a:gd name="connsiteY1" fmla="*/ 0 h 3238"/>
                <a:gd name="connsiteX2" fmla="*/ 608 w 1036"/>
                <a:gd name="connsiteY2" fmla="*/ 3239 h 3238"/>
              </a:gdLst>
              <a:ahLst/>
              <a:cxnLst>
                <a:cxn ang="0">
                  <a:pos x="connsiteX0" y="connsiteY0"/>
                </a:cxn>
                <a:cxn ang="0">
                  <a:pos x="connsiteX1" y="connsiteY1"/>
                </a:cxn>
                <a:cxn ang="0">
                  <a:pos x="connsiteX2" y="connsiteY2"/>
                </a:cxn>
              </a:cxnLst>
              <a:rect l="l" t="t" r="r" b="b"/>
              <a:pathLst>
                <a:path w="1036" h="3238">
                  <a:moveTo>
                    <a:pt x="608" y="3239"/>
                  </a:moveTo>
                  <a:cubicBezTo>
                    <a:pt x="1084" y="2762"/>
                    <a:pt x="1370" y="286"/>
                    <a:pt x="322" y="0"/>
                  </a:cubicBezTo>
                  <a:cubicBezTo>
                    <a:pt x="989" y="1238"/>
                    <a:pt x="-916" y="2572"/>
                    <a:pt x="608" y="3239"/>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D851835-3E8E-A832-1842-8BEAD7FDE92A}"/>
                </a:ext>
              </a:extLst>
            </p:cNvPr>
            <p:cNvSpPr/>
            <p:nvPr/>
          </p:nvSpPr>
          <p:spPr>
            <a:xfrm>
              <a:off x="7894125" y="2579006"/>
              <a:ext cx="1432" cy="2087"/>
            </a:xfrm>
            <a:custGeom>
              <a:avLst/>
              <a:gdLst>
                <a:gd name="connsiteX0" fmla="*/ 1433 w 1432"/>
                <a:gd name="connsiteY0" fmla="*/ 78 h 2087"/>
                <a:gd name="connsiteX1" fmla="*/ 1147 w 1432"/>
                <a:gd name="connsiteY1" fmla="*/ 2078 h 2087"/>
                <a:gd name="connsiteX2" fmla="*/ 1433 w 1432"/>
                <a:gd name="connsiteY2" fmla="*/ 78 h 2087"/>
              </a:gdLst>
              <a:ahLst/>
              <a:cxnLst>
                <a:cxn ang="0">
                  <a:pos x="connsiteX0" y="connsiteY0"/>
                </a:cxn>
                <a:cxn ang="0">
                  <a:pos x="connsiteX1" y="connsiteY1"/>
                </a:cxn>
                <a:cxn ang="0">
                  <a:pos x="connsiteX2" y="connsiteY2"/>
                </a:cxn>
              </a:cxnLst>
              <a:rect l="l" t="t" r="r" b="b"/>
              <a:pathLst>
                <a:path w="1432" h="2087">
                  <a:moveTo>
                    <a:pt x="1433" y="78"/>
                  </a:moveTo>
                  <a:cubicBezTo>
                    <a:pt x="-758" y="-493"/>
                    <a:pt x="-91" y="2269"/>
                    <a:pt x="1147" y="2078"/>
                  </a:cubicBezTo>
                  <a:cubicBezTo>
                    <a:pt x="861" y="1126"/>
                    <a:pt x="1052" y="554"/>
                    <a:pt x="1433" y="78"/>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9757CA6-B42D-A75E-DA58-2712E1188272}"/>
                </a:ext>
              </a:extLst>
            </p:cNvPr>
            <p:cNvSpPr/>
            <p:nvPr/>
          </p:nvSpPr>
          <p:spPr>
            <a:xfrm>
              <a:off x="7905564" y="2571940"/>
              <a:ext cx="1137" cy="2762"/>
            </a:xfrm>
            <a:custGeom>
              <a:avLst/>
              <a:gdLst>
                <a:gd name="connsiteX0" fmla="*/ 376 w 1137"/>
                <a:gd name="connsiteY0" fmla="*/ 0 h 2762"/>
                <a:gd name="connsiteX1" fmla="*/ 1138 w 1137"/>
                <a:gd name="connsiteY1" fmla="*/ 2762 h 2762"/>
                <a:gd name="connsiteX2" fmla="*/ 376 w 1137"/>
                <a:gd name="connsiteY2" fmla="*/ 0 h 2762"/>
              </a:gdLst>
              <a:ahLst/>
              <a:cxnLst>
                <a:cxn ang="0">
                  <a:pos x="connsiteX0" y="connsiteY0"/>
                </a:cxn>
                <a:cxn ang="0">
                  <a:pos x="connsiteX1" y="connsiteY1"/>
                </a:cxn>
                <a:cxn ang="0">
                  <a:pos x="connsiteX2" y="connsiteY2"/>
                </a:cxn>
              </a:cxnLst>
              <a:rect l="l" t="t" r="r" b="b"/>
              <a:pathLst>
                <a:path w="1137" h="2762">
                  <a:moveTo>
                    <a:pt x="376" y="0"/>
                  </a:moveTo>
                  <a:cubicBezTo>
                    <a:pt x="-481" y="762"/>
                    <a:pt x="281" y="2286"/>
                    <a:pt x="1138" y="2762"/>
                  </a:cubicBezTo>
                  <a:cubicBezTo>
                    <a:pt x="757" y="2000"/>
                    <a:pt x="1424" y="95"/>
                    <a:pt x="376" y="0"/>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46CAEFF-FB5F-5C5F-D124-C120F7352C62}"/>
                </a:ext>
              </a:extLst>
            </p:cNvPr>
            <p:cNvSpPr/>
            <p:nvPr/>
          </p:nvSpPr>
          <p:spPr>
            <a:xfrm>
              <a:off x="8081254" y="2533650"/>
              <a:ext cx="2899" cy="26867"/>
            </a:xfrm>
            <a:custGeom>
              <a:avLst/>
              <a:gdLst>
                <a:gd name="connsiteX0" fmla="*/ 423 w 2899"/>
                <a:gd name="connsiteY0" fmla="*/ 571 h 26867"/>
                <a:gd name="connsiteX1" fmla="*/ 899 w 2899"/>
                <a:gd name="connsiteY1" fmla="*/ 22384 h 26867"/>
                <a:gd name="connsiteX2" fmla="*/ 804 w 2899"/>
                <a:gd name="connsiteY2" fmla="*/ 26861 h 26867"/>
                <a:gd name="connsiteX3" fmla="*/ 2899 w 2899"/>
                <a:gd name="connsiteY3" fmla="*/ 23050 h 26867"/>
                <a:gd name="connsiteX4" fmla="*/ 2328 w 2899"/>
                <a:gd name="connsiteY4" fmla="*/ 0 h 26867"/>
                <a:gd name="connsiteX5" fmla="*/ 423 w 2899"/>
                <a:gd name="connsiteY5" fmla="*/ 571 h 2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9" h="26867">
                  <a:moveTo>
                    <a:pt x="423" y="571"/>
                  </a:moveTo>
                  <a:cubicBezTo>
                    <a:pt x="1661" y="8287"/>
                    <a:pt x="-625" y="14383"/>
                    <a:pt x="899" y="22384"/>
                  </a:cubicBezTo>
                  <a:cubicBezTo>
                    <a:pt x="137" y="23050"/>
                    <a:pt x="-625" y="27051"/>
                    <a:pt x="804" y="26861"/>
                  </a:cubicBezTo>
                  <a:cubicBezTo>
                    <a:pt x="1280" y="25432"/>
                    <a:pt x="2899" y="24860"/>
                    <a:pt x="2899" y="23050"/>
                  </a:cubicBezTo>
                  <a:cubicBezTo>
                    <a:pt x="1947" y="17240"/>
                    <a:pt x="2709" y="6572"/>
                    <a:pt x="2328" y="0"/>
                  </a:cubicBezTo>
                  <a:cubicBezTo>
                    <a:pt x="1566" y="95"/>
                    <a:pt x="1470" y="1048"/>
                    <a:pt x="423" y="571"/>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6B7F95A-B186-75E1-EA9A-D9B171A0CC60}"/>
                </a:ext>
              </a:extLst>
            </p:cNvPr>
            <p:cNvSpPr/>
            <p:nvPr/>
          </p:nvSpPr>
          <p:spPr>
            <a:xfrm>
              <a:off x="7969758" y="2561704"/>
              <a:ext cx="2952" cy="2425"/>
            </a:xfrm>
            <a:custGeom>
              <a:avLst/>
              <a:gdLst>
                <a:gd name="connsiteX0" fmla="*/ 2000 w 2952"/>
                <a:gd name="connsiteY0" fmla="*/ 2425 h 2425"/>
                <a:gd name="connsiteX1" fmla="*/ 2953 w 2952"/>
                <a:gd name="connsiteY1" fmla="*/ 1949 h 2425"/>
                <a:gd name="connsiteX2" fmla="*/ 2381 w 2952"/>
                <a:gd name="connsiteY2" fmla="*/ 330 h 2425"/>
                <a:gd name="connsiteX3" fmla="*/ 0 w 2952"/>
                <a:gd name="connsiteY3" fmla="*/ 44 h 2425"/>
                <a:gd name="connsiteX4" fmla="*/ 2000 w 2952"/>
                <a:gd name="connsiteY4" fmla="*/ 2425 h 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 h="2425">
                  <a:moveTo>
                    <a:pt x="2000" y="2425"/>
                  </a:moveTo>
                  <a:cubicBezTo>
                    <a:pt x="2096" y="2139"/>
                    <a:pt x="2381" y="1949"/>
                    <a:pt x="2953" y="1949"/>
                  </a:cubicBezTo>
                  <a:cubicBezTo>
                    <a:pt x="2857" y="1377"/>
                    <a:pt x="2953" y="425"/>
                    <a:pt x="2381" y="330"/>
                  </a:cubicBezTo>
                  <a:cubicBezTo>
                    <a:pt x="2477" y="3187"/>
                    <a:pt x="1524" y="-432"/>
                    <a:pt x="0" y="44"/>
                  </a:cubicBezTo>
                  <a:cubicBezTo>
                    <a:pt x="286" y="1282"/>
                    <a:pt x="1048" y="1949"/>
                    <a:pt x="2000" y="2425"/>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C5FCF53-7631-8154-7F84-4179CFF01CE6}"/>
                </a:ext>
              </a:extLst>
            </p:cNvPr>
            <p:cNvSpPr/>
            <p:nvPr/>
          </p:nvSpPr>
          <p:spPr>
            <a:xfrm>
              <a:off x="7893367" y="2563367"/>
              <a:ext cx="2285" cy="4000"/>
            </a:xfrm>
            <a:custGeom>
              <a:avLst/>
              <a:gdLst>
                <a:gd name="connsiteX0" fmla="*/ 0 w 2285"/>
                <a:gd name="connsiteY0" fmla="*/ 2096 h 4000"/>
                <a:gd name="connsiteX1" fmla="*/ 1619 w 2285"/>
                <a:gd name="connsiteY1" fmla="*/ 4000 h 4000"/>
                <a:gd name="connsiteX2" fmla="*/ 476 w 2285"/>
                <a:gd name="connsiteY2" fmla="*/ 2096 h 4000"/>
                <a:gd name="connsiteX3" fmla="*/ 2286 w 2285"/>
                <a:gd name="connsiteY3" fmla="*/ 1143 h 4000"/>
                <a:gd name="connsiteX4" fmla="*/ 1714 w 2285"/>
                <a:gd name="connsiteY4" fmla="*/ 0 h 4000"/>
                <a:gd name="connsiteX5" fmla="*/ 0 w 2285"/>
                <a:gd name="connsiteY5" fmla="*/ 2096 h 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 h="4000">
                  <a:moveTo>
                    <a:pt x="0" y="2096"/>
                  </a:moveTo>
                  <a:cubicBezTo>
                    <a:pt x="286" y="3048"/>
                    <a:pt x="667" y="3810"/>
                    <a:pt x="1619" y="4000"/>
                  </a:cubicBezTo>
                  <a:cubicBezTo>
                    <a:pt x="1905" y="2667"/>
                    <a:pt x="762" y="2762"/>
                    <a:pt x="476" y="2096"/>
                  </a:cubicBezTo>
                  <a:cubicBezTo>
                    <a:pt x="1524" y="2096"/>
                    <a:pt x="2286" y="1905"/>
                    <a:pt x="2286" y="1143"/>
                  </a:cubicBezTo>
                  <a:cubicBezTo>
                    <a:pt x="1714" y="1143"/>
                    <a:pt x="1714" y="571"/>
                    <a:pt x="1714" y="0"/>
                  </a:cubicBezTo>
                  <a:cubicBezTo>
                    <a:pt x="190" y="0"/>
                    <a:pt x="190" y="1048"/>
                    <a:pt x="0" y="2096"/>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DABBD108-B711-F803-D9DE-5CD10D88445F}"/>
                </a:ext>
              </a:extLst>
            </p:cNvPr>
            <p:cNvSpPr/>
            <p:nvPr/>
          </p:nvSpPr>
          <p:spPr>
            <a:xfrm>
              <a:off x="7893272" y="2527268"/>
              <a:ext cx="5048" cy="35337"/>
            </a:xfrm>
            <a:custGeom>
              <a:avLst/>
              <a:gdLst>
                <a:gd name="connsiteX0" fmla="*/ 2953 w 5048"/>
                <a:gd name="connsiteY0" fmla="*/ 0 h 35337"/>
                <a:gd name="connsiteX1" fmla="*/ 3715 w 5048"/>
                <a:gd name="connsiteY1" fmla="*/ 3620 h 35337"/>
                <a:gd name="connsiteX2" fmla="*/ 1714 w 5048"/>
                <a:gd name="connsiteY2" fmla="*/ 24765 h 35337"/>
                <a:gd name="connsiteX3" fmla="*/ 0 w 5048"/>
                <a:gd name="connsiteY3" fmla="*/ 27337 h 35337"/>
                <a:gd name="connsiteX4" fmla="*/ 1619 w 5048"/>
                <a:gd name="connsiteY4" fmla="*/ 35338 h 35337"/>
                <a:gd name="connsiteX5" fmla="*/ 1810 w 5048"/>
                <a:gd name="connsiteY5" fmla="*/ 21526 h 35337"/>
                <a:gd name="connsiteX6" fmla="*/ 2286 w 5048"/>
                <a:gd name="connsiteY6" fmla="*/ 15812 h 35337"/>
                <a:gd name="connsiteX7" fmla="*/ 2000 w 5048"/>
                <a:gd name="connsiteY7" fmla="*/ 17431 h 35337"/>
                <a:gd name="connsiteX8" fmla="*/ 3143 w 5048"/>
                <a:gd name="connsiteY8" fmla="*/ 13716 h 35337"/>
                <a:gd name="connsiteX9" fmla="*/ 3810 w 5048"/>
                <a:gd name="connsiteY9" fmla="*/ 15716 h 35337"/>
                <a:gd name="connsiteX10" fmla="*/ 5048 w 5048"/>
                <a:gd name="connsiteY10" fmla="*/ 14002 h 35337"/>
                <a:gd name="connsiteX11" fmla="*/ 4763 w 5048"/>
                <a:gd name="connsiteY11" fmla="*/ 10382 h 35337"/>
                <a:gd name="connsiteX12" fmla="*/ 2857 w 5048"/>
                <a:gd name="connsiteY12" fmla="*/ 10477 h 35337"/>
                <a:gd name="connsiteX13" fmla="*/ 1619 w 5048"/>
                <a:gd name="connsiteY13" fmla="*/ 12954 h 35337"/>
                <a:gd name="connsiteX14" fmla="*/ 2667 w 5048"/>
                <a:gd name="connsiteY14" fmla="*/ 8477 h 35337"/>
                <a:gd name="connsiteX15" fmla="*/ 4667 w 5048"/>
                <a:gd name="connsiteY15" fmla="*/ 9144 h 35337"/>
                <a:gd name="connsiteX16" fmla="*/ 3048 w 5048"/>
                <a:gd name="connsiteY16" fmla="*/ 7239 h 35337"/>
                <a:gd name="connsiteX17" fmla="*/ 4858 w 5048"/>
                <a:gd name="connsiteY17" fmla="*/ 6287 h 35337"/>
                <a:gd name="connsiteX18" fmla="*/ 3715 w 5048"/>
                <a:gd name="connsiteY18" fmla="*/ 4381 h 35337"/>
                <a:gd name="connsiteX19" fmla="*/ 2953 w 5048"/>
                <a:gd name="connsiteY19" fmla="*/ 0 h 3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8" h="35337">
                  <a:moveTo>
                    <a:pt x="2953" y="0"/>
                  </a:moveTo>
                  <a:cubicBezTo>
                    <a:pt x="2953" y="1810"/>
                    <a:pt x="2477" y="2476"/>
                    <a:pt x="3715" y="3620"/>
                  </a:cubicBezTo>
                  <a:cubicBezTo>
                    <a:pt x="0" y="9430"/>
                    <a:pt x="-286" y="17812"/>
                    <a:pt x="1714" y="24765"/>
                  </a:cubicBezTo>
                  <a:cubicBezTo>
                    <a:pt x="762" y="25337"/>
                    <a:pt x="762" y="26575"/>
                    <a:pt x="0" y="27337"/>
                  </a:cubicBezTo>
                  <a:cubicBezTo>
                    <a:pt x="1524" y="29718"/>
                    <a:pt x="-1524" y="35242"/>
                    <a:pt x="1619" y="35338"/>
                  </a:cubicBezTo>
                  <a:cubicBezTo>
                    <a:pt x="667" y="32004"/>
                    <a:pt x="2096" y="26289"/>
                    <a:pt x="1810" y="21526"/>
                  </a:cubicBezTo>
                  <a:cubicBezTo>
                    <a:pt x="1714" y="19336"/>
                    <a:pt x="381" y="16859"/>
                    <a:pt x="2286" y="15812"/>
                  </a:cubicBezTo>
                  <a:cubicBezTo>
                    <a:pt x="2191" y="16383"/>
                    <a:pt x="1714" y="16669"/>
                    <a:pt x="2000" y="17431"/>
                  </a:cubicBezTo>
                  <a:cubicBezTo>
                    <a:pt x="4953" y="16954"/>
                    <a:pt x="1810" y="14383"/>
                    <a:pt x="3143" y="13716"/>
                  </a:cubicBezTo>
                  <a:cubicBezTo>
                    <a:pt x="3429" y="15050"/>
                    <a:pt x="4477" y="14192"/>
                    <a:pt x="3810" y="15716"/>
                  </a:cubicBezTo>
                  <a:cubicBezTo>
                    <a:pt x="5048" y="15716"/>
                    <a:pt x="4953" y="14764"/>
                    <a:pt x="5048" y="14002"/>
                  </a:cubicBezTo>
                  <a:cubicBezTo>
                    <a:pt x="4191" y="13430"/>
                    <a:pt x="3810" y="10954"/>
                    <a:pt x="4763" y="10382"/>
                  </a:cubicBezTo>
                  <a:cubicBezTo>
                    <a:pt x="3715" y="9811"/>
                    <a:pt x="4191" y="10477"/>
                    <a:pt x="2857" y="10477"/>
                  </a:cubicBezTo>
                  <a:cubicBezTo>
                    <a:pt x="3238" y="11621"/>
                    <a:pt x="3238" y="14478"/>
                    <a:pt x="1619" y="12954"/>
                  </a:cubicBezTo>
                  <a:cubicBezTo>
                    <a:pt x="3905" y="12097"/>
                    <a:pt x="1429" y="9525"/>
                    <a:pt x="2667" y="8477"/>
                  </a:cubicBezTo>
                  <a:cubicBezTo>
                    <a:pt x="3048" y="8954"/>
                    <a:pt x="3715" y="9144"/>
                    <a:pt x="4667" y="9144"/>
                  </a:cubicBezTo>
                  <a:cubicBezTo>
                    <a:pt x="4286" y="7620"/>
                    <a:pt x="4572" y="7906"/>
                    <a:pt x="3048" y="7239"/>
                  </a:cubicBezTo>
                  <a:cubicBezTo>
                    <a:pt x="3620" y="6096"/>
                    <a:pt x="5239" y="8001"/>
                    <a:pt x="4858" y="6287"/>
                  </a:cubicBezTo>
                  <a:cubicBezTo>
                    <a:pt x="4763" y="4858"/>
                    <a:pt x="3429" y="6667"/>
                    <a:pt x="3715" y="4381"/>
                  </a:cubicBezTo>
                  <a:cubicBezTo>
                    <a:pt x="5239" y="5048"/>
                    <a:pt x="5048" y="191"/>
                    <a:pt x="2953" y="0"/>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FF842CD-40D3-C397-5D27-1EB3A8F91269}"/>
                </a:ext>
              </a:extLst>
            </p:cNvPr>
            <p:cNvSpPr/>
            <p:nvPr/>
          </p:nvSpPr>
          <p:spPr>
            <a:xfrm>
              <a:off x="7970403" y="2514219"/>
              <a:ext cx="4498" cy="30479"/>
            </a:xfrm>
            <a:custGeom>
              <a:avLst/>
              <a:gdLst>
                <a:gd name="connsiteX0" fmla="*/ 2783 w 4498"/>
                <a:gd name="connsiteY0" fmla="*/ 476 h 30479"/>
                <a:gd name="connsiteX1" fmla="*/ 402 w 4498"/>
                <a:gd name="connsiteY1" fmla="*/ 22479 h 30479"/>
                <a:gd name="connsiteX2" fmla="*/ 2879 w 4498"/>
                <a:gd name="connsiteY2" fmla="*/ 23908 h 30479"/>
                <a:gd name="connsiteX3" fmla="*/ 116 w 4498"/>
                <a:gd name="connsiteY3" fmla="*/ 25717 h 30479"/>
                <a:gd name="connsiteX4" fmla="*/ 974 w 4498"/>
                <a:gd name="connsiteY4" fmla="*/ 30480 h 30479"/>
                <a:gd name="connsiteX5" fmla="*/ 2879 w 4498"/>
                <a:gd name="connsiteY5" fmla="*/ 30004 h 30479"/>
                <a:gd name="connsiteX6" fmla="*/ 3260 w 4498"/>
                <a:gd name="connsiteY6" fmla="*/ 28384 h 30479"/>
                <a:gd name="connsiteX7" fmla="*/ 783 w 4498"/>
                <a:gd name="connsiteY7" fmla="*/ 27718 h 30479"/>
                <a:gd name="connsiteX8" fmla="*/ 3927 w 4498"/>
                <a:gd name="connsiteY8" fmla="*/ 25146 h 30479"/>
                <a:gd name="connsiteX9" fmla="*/ 4117 w 4498"/>
                <a:gd name="connsiteY9" fmla="*/ 21907 h 30479"/>
                <a:gd name="connsiteX10" fmla="*/ 2307 w 4498"/>
                <a:gd name="connsiteY10" fmla="*/ 18002 h 30479"/>
                <a:gd name="connsiteX11" fmla="*/ 3736 w 4498"/>
                <a:gd name="connsiteY11" fmla="*/ 17526 h 30479"/>
                <a:gd name="connsiteX12" fmla="*/ 3831 w 4498"/>
                <a:gd name="connsiteY12" fmla="*/ 13430 h 30479"/>
                <a:gd name="connsiteX13" fmla="*/ 2307 w 4498"/>
                <a:gd name="connsiteY13" fmla="*/ 12668 h 30479"/>
                <a:gd name="connsiteX14" fmla="*/ 4498 w 4498"/>
                <a:gd name="connsiteY14" fmla="*/ 0 h 30479"/>
                <a:gd name="connsiteX15" fmla="*/ 3546 w 4498"/>
                <a:gd name="connsiteY15" fmla="*/ 95 h 30479"/>
                <a:gd name="connsiteX16" fmla="*/ 2783 w 4498"/>
                <a:gd name="connsiteY16" fmla="*/ 476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98" h="30479">
                  <a:moveTo>
                    <a:pt x="2783" y="476"/>
                  </a:moveTo>
                  <a:cubicBezTo>
                    <a:pt x="1736" y="8001"/>
                    <a:pt x="212" y="12954"/>
                    <a:pt x="402" y="22479"/>
                  </a:cubicBezTo>
                  <a:cubicBezTo>
                    <a:pt x="1164" y="23050"/>
                    <a:pt x="2498" y="23050"/>
                    <a:pt x="2879" y="23908"/>
                  </a:cubicBezTo>
                  <a:cubicBezTo>
                    <a:pt x="212" y="23241"/>
                    <a:pt x="2593" y="27337"/>
                    <a:pt x="116" y="25717"/>
                  </a:cubicBezTo>
                  <a:cubicBezTo>
                    <a:pt x="-74" y="27622"/>
                    <a:pt x="-169" y="29242"/>
                    <a:pt x="974" y="30480"/>
                  </a:cubicBezTo>
                  <a:cubicBezTo>
                    <a:pt x="402" y="28480"/>
                    <a:pt x="2117" y="29623"/>
                    <a:pt x="2879" y="30004"/>
                  </a:cubicBezTo>
                  <a:cubicBezTo>
                    <a:pt x="2783" y="29337"/>
                    <a:pt x="2879" y="28765"/>
                    <a:pt x="3260" y="28384"/>
                  </a:cubicBezTo>
                  <a:cubicBezTo>
                    <a:pt x="2498" y="27432"/>
                    <a:pt x="1260" y="28099"/>
                    <a:pt x="783" y="27718"/>
                  </a:cubicBezTo>
                  <a:cubicBezTo>
                    <a:pt x="1260" y="26194"/>
                    <a:pt x="2307" y="26384"/>
                    <a:pt x="3927" y="25146"/>
                  </a:cubicBezTo>
                  <a:cubicBezTo>
                    <a:pt x="2879" y="23813"/>
                    <a:pt x="4022" y="23336"/>
                    <a:pt x="4117" y="21907"/>
                  </a:cubicBezTo>
                  <a:cubicBezTo>
                    <a:pt x="1450" y="22003"/>
                    <a:pt x="3736" y="18955"/>
                    <a:pt x="2307" y="18002"/>
                  </a:cubicBezTo>
                  <a:cubicBezTo>
                    <a:pt x="2879" y="17907"/>
                    <a:pt x="2879" y="17431"/>
                    <a:pt x="3736" y="17526"/>
                  </a:cubicBezTo>
                  <a:cubicBezTo>
                    <a:pt x="2974" y="16383"/>
                    <a:pt x="3450" y="14764"/>
                    <a:pt x="3831" y="13430"/>
                  </a:cubicBezTo>
                  <a:cubicBezTo>
                    <a:pt x="3260" y="13240"/>
                    <a:pt x="2688" y="13049"/>
                    <a:pt x="2307" y="12668"/>
                  </a:cubicBezTo>
                  <a:cubicBezTo>
                    <a:pt x="4593" y="7810"/>
                    <a:pt x="2974" y="3334"/>
                    <a:pt x="4498" y="0"/>
                  </a:cubicBezTo>
                  <a:cubicBezTo>
                    <a:pt x="4212" y="0"/>
                    <a:pt x="3831" y="0"/>
                    <a:pt x="3546" y="95"/>
                  </a:cubicBezTo>
                  <a:cubicBezTo>
                    <a:pt x="3355" y="190"/>
                    <a:pt x="2783" y="95"/>
                    <a:pt x="2783" y="476"/>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C61A7DE-B3D6-3C2F-F632-7A5371651CDE}"/>
                </a:ext>
              </a:extLst>
            </p:cNvPr>
            <p:cNvSpPr/>
            <p:nvPr/>
          </p:nvSpPr>
          <p:spPr>
            <a:xfrm>
              <a:off x="8081391" y="2531459"/>
              <a:ext cx="1785" cy="1904"/>
            </a:xfrm>
            <a:custGeom>
              <a:avLst/>
              <a:gdLst>
                <a:gd name="connsiteX0" fmla="*/ 0 w 1785"/>
                <a:gd name="connsiteY0" fmla="*/ 0 h 1904"/>
                <a:gd name="connsiteX1" fmla="*/ 1143 w 1785"/>
                <a:gd name="connsiteY1" fmla="*/ 1905 h 1904"/>
                <a:gd name="connsiteX2" fmla="*/ 0 w 1785"/>
                <a:gd name="connsiteY2" fmla="*/ 0 h 1904"/>
              </a:gdLst>
              <a:ahLst/>
              <a:cxnLst>
                <a:cxn ang="0">
                  <a:pos x="connsiteX0" y="connsiteY0"/>
                </a:cxn>
                <a:cxn ang="0">
                  <a:pos x="connsiteX1" y="connsiteY1"/>
                </a:cxn>
                <a:cxn ang="0">
                  <a:pos x="connsiteX2" y="connsiteY2"/>
                </a:cxn>
              </a:cxnLst>
              <a:rect l="l" t="t" r="r" b="b"/>
              <a:pathLst>
                <a:path w="1785" h="1904">
                  <a:moveTo>
                    <a:pt x="0" y="0"/>
                  </a:moveTo>
                  <a:cubicBezTo>
                    <a:pt x="286" y="667"/>
                    <a:pt x="381" y="1619"/>
                    <a:pt x="1143" y="1905"/>
                  </a:cubicBezTo>
                  <a:cubicBezTo>
                    <a:pt x="2286" y="1048"/>
                    <a:pt x="1905" y="0"/>
                    <a:pt x="0" y="0"/>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A4E8205A-CE7D-1EB2-E89C-DBCF8F47392C}"/>
                </a:ext>
              </a:extLst>
            </p:cNvPr>
            <p:cNvSpPr/>
            <p:nvPr/>
          </p:nvSpPr>
          <p:spPr>
            <a:xfrm>
              <a:off x="7976320" y="2537459"/>
              <a:ext cx="2010" cy="2476"/>
            </a:xfrm>
            <a:custGeom>
              <a:avLst/>
              <a:gdLst>
                <a:gd name="connsiteX0" fmla="*/ 1725 w 2010"/>
                <a:gd name="connsiteY0" fmla="*/ 0 h 2476"/>
                <a:gd name="connsiteX1" fmla="*/ 10 w 2010"/>
                <a:gd name="connsiteY1" fmla="*/ 1715 h 2476"/>
                <a:gd name="connsiteX2" fmla="*/ 582 w 2010"/>
                <a:gd name="connsiteY2" fmla="*/ 2477 h 2476"/>
                <a:gd name="connsiteX3" fmla="*/ 2010 w 2010"/>
                <a:gd name="connsiteY3" fmla="*/ 2381 h 2476"/>
                <a:gd name="connsiteX4" fmla="*/ 1725 w 2010"/>
                <a:gd name="connsiteY4" fmla="*/ 0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0" h="2476">
                  <a:moveTo>
                    <a:pt x="1725" y="0"/>
                  </a:moveTo>
                  <a:cubicBezTo>
                    <a:pt x="486" y="95"/>
                    <a:pt x="-85" y="667"/>
                    <a:pt x="10" y="1715"/>
                  </a:cubicBezTo>
                  <a:cubicBezTo>
                    <a:pt x="867" y="1619"/>
                    <a:pt x="1058" y="2000"/>
                    <a:pt x="582" y="2477"/>
                  </a:cubicBezTo>
                  <a:cubicBezTo>
                    <a:pt x="1058" y="2477"/>
                    <a:pt x="1534" y="2381"/>
                    <a:pt x="2010" y="2381"/>
                  </a:cubicBezTo>
                  <a:cubicBezTo>
                    <a:pt x="1439" y="1333"/>
                    <a:pt x="1439" y="1238"/>
                    <a:pt x="1725" y="0"/>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E095831-2B7E-398B-1948-785C362801BC}"/>
                </a:ext>
              </a:extLst>
            </p:cNvPr>
            <p:cNvSpPr/>
            <p:nvPr/>
          </p:nvSpPr>
          <p:spPr>
            <a:xfrm>
              <a:off x="7976016" y="2527933"/>
              <a:ext cx="1447" cy="3267"/>
            </a:xfrm>
            <a:custGeom>
              <a:avLst/>
              <a:gdLst>
                <a:gd name="connsiteX0" fmla="*/ 28 w 1447"/>
                <a:gd name="connsiteY0" fmla="*/ 3240 h 3267"/>
                <a:gd name="connsiteX1" fmla="*/ 219 w 1447"/>
                <a:gd name="connsiteY1" fmla="*/ 2 h 3267"/>
                <a:gd name="connsiteX2" fmla="*/ 28 w 1447"/>
                <a:gd name="connsiteY2" fmla="*/ 3240 h 3267"/>
              </a:gdLst>
              <a:ahLst/>
              <a:cxnLst>
                <a:cxn ang="0">
                  <a:pos x="connsiteX0" y="connsiteY0"/>
                </a:cxn>
                <a:cxn ang="0">
                  <a:pos x="connsiteX1" y="connsiteY1"/>
                </a:cxn>
                <a:cxn ang="0">
                  <a:pos x="connsiteX2" y="connsiteY2"/>
                </a:cxn>
              </a:cxnLst>
              <a:rect l="l" t="t" r="r" b="b"/>
              <a:pathLst>
                <a:path w="1447" h="3267">
                  <a:moveTo>
                    <a:pt x="28" y="3240"/>
                  </a:moveTo>
                  <a:cubicBezTo>
                    <a:pt x="2124" y="3621"/>
                    <a:pt x="1647" y="-93"/>
                    <a:pt x="219" y="2"/>
                  </a:cubicBezTo>
                  <a:cubicBezTo>
                    <a:pt x="695" y="1431"/>
                    <a:pt x="-163" y="1907"/>
                    <a:pt x="28" y="324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F17D93F-E616-4622-7ECD-BF775443D226}"/>
                </a:ext>
              </a:extLst>
            </p:cNvPr>
            <p:cNvSpPr/>
            <p:nvPr/>
          </p:nvSpPr>
          <p:spPr>
            <a:xfrm>
              <a:off x="7972873" y="2510271"/>
              <a:ext cx="2789" cy="3185"/>
            </a:xfrm>
            <a:custGeom>
              <a:avLst/>
              <a:gdLst>
                <a:gd name="connsiteX0" fmla="*/ 694 w 2789"/>
                <a:gd name="connsiteY0" fmla="*/ 3186 h 3185"/>
                <a:gd name="connsiteX1" fmla="*/ 2790 w 2789"/>
                <a:gd name="connsiteY1" fmla="*/ 233 h 3185"/>
                <a:gd name="connsiteX2" fmla="*/ 694 w 2789"/>
                <a:gd name="connsiteY2" fmla="*/ 3186 h 3185"/>
              </a:gdLst>
              <a:ahLst/>
              <a:cxnLst>
                <a:cxn ang="0">
                  <a:pos x="connsiteX0" y="connsiteY0"/>
                </a:cxn>
                <a:cxn ang="0">
                  <a:pos x="connsiteX1" y="connsiteY1"/>
                </a:cxn>
                <a:cxn ang="0">
                  <a:pos x="connsiteX2" y="connsiteY2"/>
                </a:cxn>
              </a:cxnLst>
              <a:rect l="l" t="t" r="r" b="b"/>
              <a:pathLst>
                <a:path w="2789" h="3185">
                  <a:moveTo>
                    <a:pt x="694" y="3186"/>
                  </a:moveTo>
                  <a:cubicBezTo>
                    <a:pt x="599" y="1662"/>
                    <a:pt x="1456" y="709"/>
                    <a:pt x="2790" y="233"/>
                  </a:cubicBezTo>
                  <a:cubicBezTo>
                    <a:pt x="980" y="-1005"/>
                    <a:pt x="-1115" y="3090"/>
                    <a:pt x="694" y="3186"/>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BCA1A78-F2C5-4157-BB45-0C8244CD5B45}"/>
                </a:ext>
              </a:extLst>
            </p:cNvPr>
            <p:cNvSpPr/>
            <p:nvPr/>
          </p:nvSpPr>
          <p:spPr>
            <a:xfrm>
              <a:off x="7958197" y="2510408"/>
              <a:ext cx="1232" cy="4000"/>
            </a:xfrm>
            <a:custGeom>
              <a:avLst/>
              <a:gdLst>
                <a:gd name="connsiteX0" fmla="*/ 701 w 1232"/>
                <a:gd name="connsiteY0" fmla="*/ 0 h 4000"/>
                <a:gd name="connsiteX1" fmla="*/ 606 w 1232"/>
                <a:gd name="connsiteY1" fmla="*/ 4000 h 4000"/>
                <a:gd name="connsiteX2" fmla="*/ 701 w 1232"/>
                <a:gd name="connsiteY2" fmla="*/ 0 h 4000"/>
              </a:gdLst>
              <a:ahLst/>
              <a:cxnLst>
                <a:cxn ang="0">
                  <a:pos x="connsiteX0" y="connsiteY0"/>
                </a:cxn>
                <a:cxn ang="0">
                  <a:pos x="connsiteX1" y="connsiteY1"/>
                </a:cxn>
                <a:cxn ang="0">
                  <a:pos x="connsiteX2" y="connsiteY2"/>
                </a:cxn>
              </a:cxnLst>
              <a:rect l="l" t="t" r="r" b="b"/>
              <a:pathLst>
                <a:path w="1232" h="4000">
                  <a:moveTo>
                    <a:pt x="701" y="0"/>
                  </a:moveTo>
                  <a:cubicBezTo>
                    <a:pt x="1178" y="1524"/>
                    <a:pt x="-1013" y="2953"/>
                    <a:pt x="606" y="4000"/>
                  </a:cubicBezTo>
                  <a:cubicBezTo>
                    <a:pt x="416" y="2762"/>
                    <a:pt x="2035" y="857"/>
                    <a:pt x="701" y="0"/>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475216D-FA60-3617-1A03-5F4B57904584}"/>
                </a:ext>
              </a:extLst>
            </p:cNvPr>
            <p:cNvSpPr/>
            <p:nvPr/>
          </p:nvSpPr>
          <p:spPr>
            <a:xfrm>
              <a:off x="8073301" y="2503045"/>
              <a:ext cx="1421" cy="2032"/>
            </a:xfrm>
            <a:custGeom>
              <a:avLst/>
              <a:gdLst>
                <a:gd name="connsiteX0" fmla="*/ 1422 w 1421"/>
                <a:gd name="connsiteY0" fmla="*/ 1648 h 2032"/>
                <a:gd name="connsiteX1" fmla="*/ 1327 w 1421"/>
                <a:gd name="connsiteY1" fmla="*/ 29 h 2032"/>
                <a:gd name="connsiteX2" fmla="*/ 1422 w 1421"/>
                <a:gd name="connsiteY2" fmla="*/ 1648 h 2032"/>
              </a:gdLst>
              <a:ahLst/>
              <a:cxnLst>
                <a:cxn ang="0">
                  <a:pos x="connsiteX0" y="connsiteY0"/>
                </a:cxn>
                <a:cxn ang="0">
                  <a:pos x="connsiteX1" y="connsiteY1"/>
                </a:cxn>
                <a:cxn ang="0">
                  <a:pos x="connsiteX2" y="connsiteY2"/>
                </a:cxn>
              </a:cxnLst>
              <a:rect l="l" t="t" r="r" b="b"/>
              <a:pathLst>
                <a:path w="1421" h="2032">
                  <a:moveTo>
                    <a:pt x="1422" y="1648"/>
                  </a:moveTo>
                  <a:cubicBezTo>
                    <a:pt x="-7" y="1458"/>
                    <a:pt x="1803" y="791"/>
                    <a:pt x="1327" y="29"/>
                  </a:cubicBezTo>
                  <a:cubicBezTo>
                    <a:pt x="-1245" y="-352"/>
                    <a:pt x="564" y="3172"/>
                    <a:pt x="1422" y="1648"/>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2F619762-A96F-C883-78CF-1FD341721801}"/>
                </a:ext>
              </a:extLst>
            </p:cNvPr>
            <p:cNvSpPr/>
            <p:nvPr/>
          </p:nvSpPr>
          <p:spPr>
            <a:xfrm>
              <a:off x="7849018" y="2516790"/>
              <a:ext cx="1761" cy="2476"/>
            </a:xfrm>
            <a:custGeom>
              <a:avLst/>
              <a:gdLst>
                <a:gd name="connsiteX0" fmla="*/ 820 w 1761"/>
                <a:gd name="connsiteY0" fmla="*/ 0 h 2476"/>
                <a:gd name="connsiteX1" fmla="*/ 58 w 1761"/>
                <a:gd name="connsiteY1" fmla="*/ 2477 h 2476"/>
                <a:gd name="connsiteX2" fmla="*/ 1487 w 1761"/>
                <a:gd name="connsiteY2" fmla="*/ 2381 h 2476"/>
                <a:gd name="connsiteX3" fmla="*/ 820 w 1761"/>
                <a:gd name="connsiteY3" fmla="*/ 0 h 2476"/>
              </a:gdLst>
              <a:ahLst/>
              <a:cxnLst>
                <a:cxn ang="0">
                  <a:pos x="connsiteX0" y="connsiteY0"/>
                </a:cxn>
                <a:cxn ang="0">
                  <a:pos x="connsiteX1" y="connsiteY1"/>
                </a:cxn>
                <a:cxn ang="0">
                  <a:pos x="connsiteX2" y="connsiteY2"/>
                </a:cxn>
                <a:cxn ang="0">
                  <a:pos x="connsiteX3" y="connsiteY3"/>
                </a:cxn>
              </a:cxnLst>
              <a:rect l="l" t="t" r="r" b="b"/>
              <a:pathLst>
                <a:path w="1761" h="2476">
                  <a:moveTo>
                    <a:pt x="820" y="0"/>
                  </a:moveTo>
                  <a:cubicBezTo>
                    <a:pt x="629" y="857"/>
                    <a:pt x="-228" y="1238"/>
                    <a:pt x="58" y="2477"/>
                  </a:cubicBezTo>
                  <a:cubicBezTo>
                    <a:pt x="534" y="2477"/>
                    <a:pt x="1010" y="2381"/>
                    <a:pt x="1487" y="2381"/>
                  </a:cubicBezTo>
                  <a:cubicBezTo>
                    <a:pt x="1582" y="1524"/>
                    <a:pt x="2344" y="95"/>
                    <a:pt x="820" y="0"/>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1183315-8A5D-83F5-D404-399D7F203D4C}"/>
                </a:ext>
              </a:extLst>
            </p:cNvPr>
            <p:cNvSpPr/>
            <p:nvPr/>
          </p:nvSpPr>
          <p:spPr>
            <a:xfrm>
              <a:off x="7969091" y="2506050"/>
              <a:ext cx="1142" cy="2453"/>
            </a:xfrm>
            <a:custGeom>
              <a:avLst/>
              <a:gdLst>
                <a:gd name="connsiteX0" fmla="*/ 0 w 1142"/>
                <a:gd name="connsiteY0" fmla="*/ 72 h 2453"/>
                <a:gd name="connsiteX1" fmla="*/ 1143 w 1142"/>
                <a:gd name="connsiteY1" fmla="*/ 2454 h 2453"/>
                <a:gd name="connsiteX2" fmla="*/ 0 w 1142"/>
                <a:gd name="connsiteY2" fmla="*/ 72 h 2453"/>
              </a:gdLst>
              <a:ahLst/>
              <a:cxnLst>
                <a:cxn ang="0">
                  <a:pos x="connsiteX0" y="connsiteY0"/>
                </a:cxn>
                <a:cxn ang="0">
                  <a:pos x="connsiteX1" y="connsiteY1"/>
                </a:cxn>
                <a:cxn ang="0">
                  <a:pos x="connsiteX2" y="connsiteY2"/>
                </a:cxn>
              </a:cxnLst>
              <a:rect l="l" t="t" r="r" b="b"/>
              <a:pathLst>
                <a:path w="1142" h="2453">
                  <a:moveTo>
                    <a:pt x="0" y="72"/>
                  </a:moveTo>
                  <a:cubicBezTo>
                    <a:pt x="0" y="1215"/>
                    <a:pt x="286" y="2073"/>
                    <a:pt x="1143" y="2454"/>
                  </a:cubicBezTo>
                  <a:cubicBezTo>
                    <a:pt x="762" y="1596"/>
                    <a:pt x="1619" y="-404"/>
                    <a:pt x="0" y="72"/>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2C5E642-38E5-5F80-D867-825870C1DB61}"/>
                </a:ext>
              </a:extLst>
            </p:cNvPr>
            <p:cNvSpPr/>
            <p:nvPr/>
          </p:nvSpPr>
          <p:spPr>
            <a:xfrm>
              <a:off x="7973091" y="2492787"/>
              <a:ext cx="1637" cy="4571"/>
            </a:xfrm>
            <a:custGeom>
              <a:avLst/>
              <a:gdLst>
                <a:gd name="connsiteX0" fmla="*/ 1524 w 1637"/>
                <a:gd name="connsiteY0" fmla="*/ 0 h 4571"/>
                <a:gd name="connsiteX1" fmla="*/ 0 w 1637"/>
                <a:gd name="connsiteY1" fmla="*/ 4572 h 4571"/>
                <a:gd name="connsiteX2" fmla="*/ 1524 w 1637"/>
                <a:gd name="connsiteY2" fmla="*/ 0 h 4571"/>
              </a:gdLst>
              <a:ahLst/>
              <a:cxnLst>
                <a:cxn ang="0">
                  <a:pos x="connsiteX0" y="connsiteY0"/>
                </a:cxn>
                <a:cxn ang="0">
                  <a:pos x="connsiteX1" y="connsiteY1"/>
                </a:cxn>
                <a:cxn ang="0">
                  <a:pos x="connsiteX2" y="connsiteY2"/>
                </a:cxn>
              </a:cxnLst>
              <a:rect l="l" t="t" r="r" b="b"/>
              <a:pathLst>
                <a:path w="1637" h="4571">
                  <a:moveTo>
                    <a:pt x="1524" y="0"/>
                  </a:moveTo>
                  <a:cubicBezTo>
                    <a:pt x="-1143" y="762"/>
                    <a:pt x="953" y="2762"/>
                    <a:pt x="0" y="4572"/>
                  </a:cubicBezTo>
                  <a:cubicBezTo>
                    <a:pt x="3429" y="4572"/>
                    <a:pt x="190" y="1810"/>
                    <a:pt x="1524" y="0"/>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08D3EC42-2D8B-669A-94C2-1F535B3728D4}"/>
                </a:ext>
              </a:extLst>
            </p:cNvPr>
            <p:cNvSpPr/>
            <p:nvPr/>
          </p:nvSpPr>
          <p:spPr>
            <a:xfrm>
              <a:off x="7988033" y="2492311"/>
              <a:ext cx="1072" cy="2857"/>
            </a:xfrm>
            <a:custGeom>
              <a:avLst/>
              <a:gdLst>
                <a:gd name="connsiteX0" fmla="*/ 679 w 1072"/>
                <a:gd name="connsiteY0" fmla="*/ 2858 h 2857"/>
                <a:gd name="connsiteX1" fmla="*/ 393 w 1072"/>
                <a:gd name="connsiteY1" fmla="*/ 0 h 2857"/>
                <a:gd name="connsiteX2" fmla="*/ 679 w 1072"/>
                <a:gd name="connsiteY2" fmla="*/ 2858 h 2857"/>
              </a:gdLst>
              <a:ahLst/>
              <a:cxnLst>
                <a:cxn ang="0">
                  <a:pos x="connsiteX0" y="connsiteY0"/>
                </a:cxn>
                <a:cxn ang="0">
                  <a:pos x="connsiteX1" y="connsiteY1"/>
                </a:cxn>
                <a:cxn ang="0">
                  <a:pos x="connsiteX2" y="connsiteY2"/>
                </a:cxn>
              </a:cxnLst>
              <a:rect l="l" t="t" r="r" b="b"/>
              <a:pathLst>
                <a:path w="1072" h="2857">
                  <a:moveTo>
                    <a:pt x="679" y="2858"/>
                  </a:moveTo>
                  <a:cubicBezTo>
                    <a:pt x="1060" y="2476"/>
                    <a:pt x="1441" y="190"/>
                    <a:pt x="393" y="0"/>
                  </a:cubicBezTo>
                  <a:cubicBezTo>
                    <a:pt x="13" y="381"/>
                    <a:pt x="-369" y="2667"/>
                    <a:pt x="679" y="2858"/>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7D09698-5C8E-EC42-BA58-A15A69038204}"/>
                </a:ext>
              </a:extLst>
            </p:cNvPr>
            <p:cNvSpPr/>
            <p:nvPr/>
          </p:nvSpPr>
          <p:spPr>
            <a:xfrm>
              <a:off x="7979473" y="2487736"/>
              <a:ext cx="1905" cy="1907"/>
            </a:xfrm>
            <a:custGeom>
              <a:avLst/>
              <a:gdLst>
                <a:gd name="connsiteX0" fmla="*/ 0 w 1905"/>
                <a:gd name="connsiteY0" fmla="*/ 670 h 1907"/>
                <a:gd name="connsiteX1" fmla="*/ 953 w 1905"/>
                <a:gd name="connsiteY1" fmla="*/ 1050 h 1907"/>
                <a:gd name="connsiteX2" fmla="*/ 571 w 1905"/>
                <a:gd name="connsiteY2" fmla="*/ 1908 h 1907"/>
                <a:gd name="connsiteX3" fmla="*/ 1905 w 1905"/>
                <a:gd name="connsiteY3" fmla="*/ 193 h 1907"/>
                <a:gd name="connsiteX4" fmla="*/ 0 w 1905"/>
                <a:gd name="connsiteY4" fmla="*/ 670 h 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 h="1907">
                  <a:moveTo>
                    <a:pt x="0" y="670"/>
                  </a:moveTo>
                  <a:cubicBezTo>
                    <a:pt x="381" y="765"/>
                    <a:pt x="953" y="574"/>
                    <a:pt x="953" y="1050"/>
                  </a:cubicBezTo>
                  <a:cubicBezTo>
                    <a:pt x="571" y="1146"/>
                    <a:pt x="381" y="1432"/>
                    <a:pt x="571" y="1908"/>
                  </a:cubicBezTo>
                  <a:cubicBezTo>
                    <a:pt x="1810" y="1908"/>
                    <a:pt x="1715" y="955"/>
                    <a:pt x="1905" y="193"/>
                  </a:cubicBezTo>
                  <a:cubicBezTo>
                    <a:pt x="667" y="193"/>
                    <a:pt x="286" y="-473"/>
                    <a:pt x="0" y="670"/>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E291B13-C0B0-12C8-BA05-4A5F64BDAD62}"/>
                </a:ext>
              </a:extLst>
            </p:cNvPr>
            <p:cNvSpPr/>
            <p:nvPr/>
          </p:nvSpPr>
          <p:spPr>
            <a:xfrm>
              <a:off x="7972425" y="2480976"/>
              <a:ext cx="3263" cy="9052"/>
            </a:xfrm>
            <a:custGeom>
              <a:avLst/>
              <a:gdLst>
                <a:gd name="connsiteX0" fmla="*/ 0 w 3263"/>
                <a:gd name="connsiteY0" fmla="*/ 3429 h 9052"/>
                <a:gd name="connsiteX1" fmla="*/ 476 w 3263"/>
                <a:gd name="connsiteY1" fmla="*/ 9049 h 9052"/>
                <a:gd name="connsiteX2" fmla="*/ 2572 w 3263"/>
                <a:gd name="connsiteY2" fmla="*/ 6096 h 9052"/>
                <a:gd name="connsiteX3" fmla="*/ 2953 w 3263"/>
                <a:gd name="connsiteY3" fmla="*/ 0 h 9052"/>
                <a:gd name="connsiteX4" fmla="*/ 0 w 3263"/>
                <a:gd name="connsiteY4" fmla="*/ 3429 h 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 h="9052">
                  <a:moveTo>
                    <a:pt x="0" y="3429"/>
                  </a:moveTo>
                  <a:cubicBezTo>
                    <a:pt x="953" y="5715"/>
                    <a:pt x="1429" y="6382"/>
                    <a:pt x="476" y="9049"/>
                  </a:cubicBezTo>
                  <a:cubicBezTo>
                    <a:pt x="2667" y="9144"/>
                    <a:pt x="2000" y="7144"/>
                    <a:pt x="2572" y="6096"/>
                  </a:cubicBezTo>
                  <a:cubicBezTo>
                    <a:pt x="286" y="5143"/>
                    <a:pt x="4381" y="2762"/>
                    <a:pt x="2953" y="0"/>
                  </a:cubicBezTo>
                  <a:cubicBezTo>
                    <a:pt x="857" y="476"/>
                    <a:pt x="2857" y="4667"/>
                    <a:pt x="0" y="3429"/>
                  </a:cubicBez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FFF3D04-1DF4-ABED-F465-95F277ECFCC2}"/>
                </a:ext>
              </a:extLst>
            </p:cNvPr>
            <p:cNvSpPr/>
            <p:nvPr/>
          </p:nvSpPr>
          <p:spPr>
            <a:xfrm>
              <a:off x="7964138" y="2482500"/>
              <a:ext cx="2095" cy="2291"/>
            </a:xfrm>
            <a:custGeom>
              <a:avLst/>
              <a:gdLst>
                <a:gd name="connsiteX0" fmla="*/ 0 w 2095"/>
                <a:gd name="connsiteY0" fmla="*/ 0 h 2291"/>
                <a:gd name="connsiteX1" fmla="*/ 2096 w 2095"/>
                <a:gd name="connsiteY1" fmla="*/ 2286 h 2291"/>
                <a:gd name="connsiteX2" fmla="*/ 0 w 2095"/>
                <a:gd name="connsiteY2" fmla="*/ 0 h 2291"/>
              </a:gdLst>
              <a:ahLst/>
              <a:cxnLst>
                <a:cxn ang="0">
                  <a:pos x="connsiteX0" y="connsiteY0"/>
                </a:cxn>
                <a:cxn ang="0">
                  <a:pos x="connsiteX1" y="connsiteY1"/>
                </a:cxn>
                <a:cxn ang="0">
                  <a:pos x="connsiteX2" y="connsiteY2"/>
                </a:cxn>
              </a:cxnLst>
              <a:rect l="l" t="t" r="r" b="b"/>
              <a:pathLst>
                <a:path w="2095" h="2291">
                  <a:moveTo>
                    <a:pt x="0" y="0"/>
                  </a:moveTo>
                  <a:cubicBezTo>
                    <a:pt x="190" y="1238"/>
                    <a:pt x="571" y="2381"/>
                    <a:pt x="2096" y="2286"/>
                  </a:cubicBezTo>
                  <a:cubicBezTo>
                    <a:pt x="857" y="1048"/>
                    <a:pt x="2096" y="190"/>
                    <a:pt x="0" y="0"/>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D86BF91-01E5-22CF-9404-AF9DE4FB7CC1}"/>
                </a:ext>
              </a:extLst>
            </p:cNvPr>
            <p:cNvSpPr/>
            <p:nvPr/>
          </p:nvSpPr>
          <p:spPr>
            <a:xfrm>
              <a:off x="7972657" y="2480786"/>
              <a:ext cx="1331" cy="3238"/>
            </a:xfrm>
            <a:custGeom>
              <a:avLst/>
              <a:gdLst>
                <a:gd name="connsiteX0" fmla="*/ 624 w 1331"/>
                <a:gd name="connsiteY0" fmla="*/ 3238 h 3238"/>
                <a:gd name="connsiteX1" fmla="*/ 339 w 1331"/>
                <a:gd name="connsiteY1" fmla="*/ 0 h 3238"/>
                <a:gd name="connsiteX2" fmla="*/ 624 w 1331"/>
                <a:gd name="connsiteY2" fmla="*/ 3238 h 3238"/>
              </a:gdLst>
              <a:ahLst/>
              <a:cxnLst>
                <a:cxn ang="0">
                  <a:pos x="connsiteX0" y="connsiteY0"/>
                </a:cxn>
                <a:cxn ang="0">
                  <a:pos x="connsiteX1" y="connsiteY1"/>
                </a:cxn>
                <a:cxn ang="0">
                  <a:pos x="connsiteX2" y="connsiteY2"/>
                </a:cxn>
              </a:cxnLst>
              <a:rect l="l" t="t" r="r" b="b"/>
              <a:pathLst>
                <a:path w="1331" h="3238">
                  <a:moveTo>
                    <a:pt x="624" y="3238"/>
                  </a:moveTo>
                  <a:cubicBezTo>
                    <a:pt x="1005" y="2096"/>
                    <a:pt x="2148" y="762"/>
                    <a:pt x="339" y="0"/>
                  </a:cubicBezTo>
                  <a:cubicBezTo>
                    <a:pt x="720" y="1048"/>
                    <a:pt x="-804" y="2572"/>
                    <a:pt x="624" y="3238"/>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50C419D-57C9-F342-5318-F9F6E3515E21}"/>
                </a:ext>
              </a:extLst>
            </p:cNvPr>
            <p:cNvSpPr/>
            <p:nvPr/>
          </p:nvSpPr>
          <p:spPr>
            <a:xfrm>
              <a:off x="7988426" y="2476483"/>
              <a:ext cx="1369" cy="2032"/>
            </a:xfrm>
            <a:custGeom>
              <a:avLst/>
              <a:gdLst>
                <a:gd name="connsiteX0" fmla="*/ 667 w 1369"/>
                <a:gd name="connsiteY0" fmla="*/ 2017 h 2032"/>
                <a:gd name="connsiteX1" fmla="*/ 0 w 1369"/>
                <a:gd name="connsiteY1" fmla="*/ 16 h 2032"/>
                <a:gd name="connsiteX2" fmla="*/ 667 w 1369"/>
                <a:gd name="connsiteY2" fmla="*/ 2017 h 2032"/>
              </a:gdLst>
              <a:ahLst/>
              <a:cxnLst>
                <a:cxn ang="0">
                  <a:pos x="connsiteX0" y="connsiteY0"/>
                </a:cxn>
                <a:cxn ang="0">
                  <a:pos x="connsiteX1" y="connsiteY1"/>
                </a:cxn>
                <a:cxn ang="0">
                  <a:pos x="connsiteX2" y="connsiteY2"/>
                </a:cxn>
              </a:cxnLst>
              <a:rect l="l" t="t" r="r" b="b"/>
              <a:pathLst>
                <a:path w="1369" h="2032">
                  <a:moveTo>
                    <a:pt x="667" y="2017"/>
                  </a:moveTo>
                  <a:cubicBezTo>
                    <a:pt x="1334" y="1350"/>
                    <a:pt x="2096" y="-174"/>
                    <a:pt x="0" y="16"/>
                  </a:cubicBezTo>
                  <a:cubicBezTo>
                    <a:pt x="381" y="683"/>
                    <a:pt x="-381" y="2207"/>
                    <a:pt x="667" y="2017"/>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ADA8450-69BC-E947-C6C0-E8611A5532D9}"/>
                </a:ext>
              </a:extLst>
            </p:cNvPr>
            <p:cNvSpPr/>
            <p:nvPr/>
          </p:nvSpPr>
          <p:spPr>
            <a:xfrm>
              <a:off x="8059197" y="2469641"/>
              <a:ext cx="995" cy="3619"/>
            </a:xfrm>
            <a:custGeom>
              <a:avLst/>
              <a:gdLst>
                <a:gd name="connsiteX0" fmla="*/ 762 w 995"/>
                <a:gd name="connsiteY0" fmla="*/ 3620 h 3619"/>
                <a:gd name="connsiteX1" fmla="*/ 0 w 995"/>
                <a:gd name="connsiteY1" fmla="*/ 0 h 3619"/>
                <a:gd name="connsiteX2" fmla="*/ 762 w 995"/>
                <a:gd name="connsiteY2" fmla="*/ 3620 h 3619"/>
              </a:gdLst>
              <a:ahLst/>
              <a:cxnLst>
                <a:cxn ang="0">
                  <a:pos x="connsiteX0" y="connsiteY0"/>
                </a:cxn>
                <a:cxn ang="0">
                  <a:pos x="connsiteX1" y="connsiteY1"/>
                </a:cxn>
                <a:cxn ang="0">
                  <a:pos x="connsiteX2" y="connsiteY2"/>
                </a:cxn>
              </a:cxnLst>
              <a:rect l="l" t="t" r="r" b="b"/>
              <a:pathLst>
                <a:path w="995" h="3619">
                  <a:moveTo>
                    <a:pt x="762" y="3620"/>
                  </a:moveTo>
                  <a:cubicBezTo>
                    <a:pt x="286" y="2191"/>
                    <a:pt x="2000" y="381"/>
                    <a:pt x="0" y="0"/>
                  </a:cubicBezTo>
                  <a:cubicBezTo>
                    <a:pt x="381" y="1143"/>
                    <a:pt x="-286" y="3334"/>
                    <a:pt x="762" y="3620"/>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500CC9F-2D49-7A2F-56C9-6463C07E1073}"/>
                </a:ext>
              </a:extLst>
            </p:cNvPr>
            <p:cNvSpPr/>
            <p:nvPr/>
          </p:nvSpPr>
          <p:spPr>
            <a:xfrm>
              <a:off x="7976806" y="2474813"/>
              <a:ext cx="1551" cy="2448"/>
            </a:xfrm>
            <a:custGeom>
              <a:avLst/>
              <a:gdLst>
                <a:gd name="connsiteX0" fmla="*/ 0 w 1551"/>
                <a:gd name="connsiteY0" fmla="*/ 67 h 2448"/>
                <a:gd name="connsiteX1" fmla="*/ 1143 w 1551"/>
                <a:gd name="connsiteY1" fmla="*/ 2448 h 2448"/>
                <a:gd name="connsiteX2" fmla="*/ 0 w 1551"/>
                <a:gd name="connsiteY2" fmla="*/ 67 h 2448"/>
              </a:gdLst>
              <a:ahLst/>
              <a:cxnLst>
                <a:cxn ang="0">
                  <a:pos x="connsiteX0" y="connsiteY0"/>
                </a:cxn>
                <a:cxn ang="0">
                  <a:pos x="connsiteX1" y="connsiteY1"/>
                </a:cxn>
                <a:cxn ang="0">
                  <a:pos x="connsiteX2" y="connsiteY2"/>
                </a:cxn>
              </a:cxnLst>
              <a:rect l="l" t="t" r="r" b="b"/>
              <a:pathLst>
                <a:path w="1551" h="2448">
                  <a:moveTo>
                    <a:pt x="0" y="67"/>
                  </a:moveTo>
                  <a:cubicBezTo>
                    <a:pt x="476" y="734"/>
                    <a:pt x="381" y="2067"/>
                    <a:pt x="1143" y="2448"/>
                  </a:cubicBezTo>
                  <a:cubicBezTo>
                    <a:pt x="1810" y="1782"/>
                    <a:pt x="1810" y="-409"/>
                    <a:pt x="0" y="67"/>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959861A-02A2-2E7B-743B-57766647992A}"/>
                </a:ext>
              </a:extLst>
            </p:cNvPr>
            <p:cNvSpPr/>
            <p:nvPr/>
          </p:nvSpPr>
          <p:spPr>
            <a:xfrm>
              <a:off x="8058984" y="2466729"/>
              <a:ext cx="1999" cy="2532"/>
            </a:xfrm>
            <a:custGeom>
              <a:avLst/>
              <a:gdLst>
                <a:gd name="connsiteX0" fmla="*/ 1166 w 1999"/>
                <a:gd name="connsiteY0" fmla="*/ 2531 h 2532"/>
                <a:gd name="connsiteX1" fmla="*/ 1928 w 1999"/>
                <a:gd name="connsiteY1" fmla="*/ 436 h 2532"/>
                <a:gd name="connsiteX2" fmla="*/ 1166 w 1999"/>
                <a:gd name="connsiteY2" fmla="*/ 2531 h 2532"/>
              </a:gdLst>
              <a:ahLst/>
              <a:cxnLst>
                <a:cxn ang="0">
                  <a:pos x="connsiteX0" y="connsiteY0"/>
                </a:cxn>
                <a:cxn ang="0">
                  <a:pos x="connsiteX1" y="connsiteY1"/>
                </a:cxn>
                <a:cxn ang="0">
                  <a:pos x="connsiteX2" y="connsiteY2"/>
                </a:cxn>
              </a:cxnLst>
              <a:rect l="l" t="t" r="r" b="b"/>
              <a:pathLst>
                <a:path w="1999" h="2532">
                  <a:moveTo>
                    <a:pt x="1166" y="2531"/>
                  </a:moveTo>
                  <a:cubicBezTo>
                    <a:pt x="308" y="1007"/>
                    <a:pt x="2404" y="1674"/>
                    <a:pt x="1928" y="436"/>
                  </a:cubicBezTo>
                  <a:cubicBezTo>
                    <a:pt x="404" y="-1279"/>
                    <a:pt x="-1120" y="2626"/>
                    <a:pt x="1166" y="2531"/>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DF18174-60DE-ACE9-887F-56A7BF231E38}"/>
                </a:ext>
              </a:extLst>
            </p:cNvPr>
            <p:cNvSpPr/>
            <p:nvPr/>
          </p:nvSpPr>
          <p:spPr>
            <a:xfrm>
              <a:off x="8058694" y="2452687"/>
              <a:ext cx="2598" cy="12096"/>
            </a:xfrm>
            <a:custGeom>
              <a:avLst/>
              <a:gdLst>
                <a:gd name="connsiteX0" fmla="*/ 1361 w 2598"/>
                <a:gd name="connsiteY0" fmla="*/ 0 h 12096"/>
                <a:gd name="connsiteX1" fmla="*/ 122 w 2598"/>
                <a:gd name="connsiteY1" fmla="*/ 7715 h 12096"/>
                <a:gd name="connsiteX2" fmla="*/ 1456 w 2598"/>
                <a:gd name="connsiteY2" fmla="*/ 12097 h 12096"/>
                <a:gd name="connsiteX3" fmla="*/ 2313 w 2598"/>
                <a:gd name="connsiteY3" fmla="*/ 11239 h 12096"/>
                <a:gd name="connsiteX4" fmla="*/ 1170 w 2598"/>
                <a:gd name="connsiteY4" fmla="*/ 9239 h 12096"/>
                <a:gd name="connsiteX5" fmla="*/ 2599 w 2598"/>
                <a:gd name="connsiteY5" fmla="*/ 9144 h 12096"/>
                <a:gd name="connsiteX6" fmla="*/ 1361 w 2598"/>
                <a:gd name="connsiteY6" fmla="*/ 0 h 12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8" h="12096">
                  <a:moveTo>
                    <a:pt x="1361" y="0"/>
                  </a:moveTo>
                  <a:cubicBezTo>
                    <a:pt x="1265" y="1619"/>
                    <a:pt x="313" y="4953"/>
                    <a:pt x="122" y="7715"/>
                  </a:cubicBezTo>
                  <a:cubicBezTo>
                    <a:pt x="27" y="9144"/>
                    <a:pt x="-449" y="11906"/>
                    <a:pt x="1456" y="12097"/>
                  </a:cubicBezTo>
                  <a:cubicBezTo>
                    <a:pt x="1456" y="11621"/>
                    <a:pt x="1551" y="11144"/>
                    <a:pt x="2313" y="11239"/>
                  </a:cubicBezTo>
                  <a:cubicBezTo>
                    <a:pt x="2599" y="10001"/>
                    <a:pt x="598" y="10858"/>
                    <a:pt x="1170" y="9239"/>
                  </a:cubicBezTo>
                  <a:cubicBezTo>
                    <a:pt x="1741" y="9239"/>
                    <a:pt x="2313" y="9906"/>
                    <a:pt x="2599" y="9144"/>
                  </a:cubicBezTo>
                  <a:cubicBezTo>
                    <a:pt x="789" y="7049"/>
                    <a:pt x="2408" y="2858"/>
                    <a:pt x="1361" y="0"/>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25FFA3C-4ED2-84E3-0F5B-A661EDC2D41C}"/>
                </a:ext>
              </a:extLst>
            </p:cNvPr>
            <p:cNvSpPr/>
            <p:nvPr/>
          </p:nvSpPr>
          <p:spPr>
            <a:xfrm>
              <a:off x="7986779" y="2466495"/>
              <a:ext cx="1324" cy="2479"/>
            </a:xfrm>
            <a:custGeom>
              <a:avLst/>
              <a:gdLst>
                <a:gd name="connsiteX0" fmla="*/ 504 w 1324"/>
                <a:gd name="connsiteY0" fmla="*/ 2479 h 2479"/>
                <a:gd name="connsiteX1" fmla="*/ 1267 w 1324"/>
                <a:gd name="connsiteY1" fmla="*/ 3 h 2479"/>
                <a:gd name="connsiteX2" fmla="*/ 504 w 1324"/>
                <a:gd name="connsiteY2" fmla="*/ 2479 h 2479"/>
              </a:gdLst>
              <a:ahLst/>
              <a:cxnLst>
                <a:cxn ang="0">
                  <a:pos x="connsiteX0" y="connsiteY0"/>
                </a:cxn>
                <a:cxn ang="0">
                  <a:pos x="connsiteX1" y="connsiteY1"/>
                </a:cxn>
                <a:cxn ang="0">
                  <a:pos x="connsiteX2" y="connsiteY2"/>
                </a:cxn>
              </a:cxnLst>
              <a:rect l="l" t="t" r="r" b="b"/>
              <a:pathLst>
                <a:path w="1324" h="2479">
                  <a:moveTo>
                    <a:pt x="504" y="2479"/>
                  </a:moveTo>
                  <a:cubicBezTo>
                    <a:pt x="695" y="1622"/>
                    <a:pt x="1552" y="1241"/>
                    <a:pt x="1267" y="3"/>
                  </a:cubicBezTo>
                  <a:cubicBezTo>
                    <a:pt x="28" y="-92"/>
                    <a:pt x="-448" y="2194"/>
                    <a:pt x="504" y="2479"/>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77AEC13-3C06-8807-4124-2F7EC0FEAF0C}"/>
                </a:ext>
              </a:extLst>
            </p:cNvPr>
            <p:cNvSpPr/>
            <p:nvPr/>
          </p:nvSpPr>
          <p:spPr>
            <a:xfrm>
              <a:off x="7927540" y="2467737"/>
              <a:ext cx="2292" cy="3619"/>
            </a:xfrm>
            <a:custGeom>
              <a:avLst/>
              <a:gdLst>
                <a:gd name="connsiteX0" fmla="*/ 2022 w 2292"/>
                <a:gd name="connsiteY0" fmla="*/ 3620 h 3619"/>
                <a:gd name="connsiteX1" fmla="*/ 2213 w 2292"/>
                <a:gd name="connsiteY1" fmla="*/ 0 h 3619"/>
                <a:gd name="connsiteX2" fmla="*/ 403 w 2292"/>
                <a:gd name="connsiteY2" fmla="*/ 1333 h 3619"/>
                <a:gd name="connsiteX3" fmla="*/ 2022 w 2292"/>
                <a:gd name="connsiteY3" fmla="*/ 3620 h 3619"/>
              </a:gdLst>
              <a:ahLst/>
              <a:cxnLst>
                <a:cxn ang="0">
                  <a:pos x="connsiteX0" y="connsiteY0"/>
                </a:cxn>
                <a:cxn ang="0">
                  <a:pos x="connsiteX1" y="connsiteY1"/>
                </a:cxn>
                <a:cxn ang="0">
                  <a:pos x="connsiteX2" y="connsiteY2"/>
                </a:cxn>
                <a:cxn ang="0">
                  <a:pos x="connsiteX3" y="connsiteY3"/>
                </a:cxn>
              </a:cxnLst>
              <a:rect l="l" t="t" r="r" b="b"/>
              <a:pathLst>
                <a:path w="2292" h="3619">
                  <a:moveTo>
                    <a:pt x="2022" y="3620"/>
                  </a:moveTo>
                  <a:cubicBezTo>
                    <a:pt x="1451" y="2000"/>
                    <a:pt x="2594" y="1524"/>
                    <a:pt x="2213" y="0"/>
                  </a:cubicBezTo>
                  <a:cubicBezTo>
                    <a:pt x="1070" y="381"/>
                    <a:pt x="-835" y="191"/>
                    <a:pt x="403" y="1333"/>
                  </a:cubicBezTo>
                  <a:cubicBezTo>
                    <a:pt x="1070" y="191"/>
                    <a:pt x="975" y="3620"/>
                    <a:pt x="2022" y="362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5561D44-5824-0039-7F8C-ADD50DF22AF4}"/>
                </a:ext>
              </a:extLst>
            </p:cNvPr>
            <p:cNvSpPr/>
            <p:nvPr/>
          </p:nvSpPr>
          <p:spPr>
            <a:xfrm>
              <a:off x="7986902" y="2463641"/>
              <a:ext cx="1242" cy="2381"/>
            </a:xfrm>
            <a:custGeom>
              <a:avLst/>
              <a:gdLst>
                <a:gd name="connsiteX0" fmla="*/ 0 w 1242"/>
                <a:gd name="connsiteY0" fmla="*/ 857 h 2381"/>
                <a:gd name="connsiteX1" fmla="*/ 1048 w 1242"/>
                <a:gd name="connsiteY1" fmla="*/ 2381 h 2381"/>
                <a:gd name="connsiteX2" fmla="*/ 857 w 1242"/>
                <a:gd name="connsiteY2" fmla="*/ 0 h 2381"/>
                <a:gd name="connsiteX3" fmla="*/ 0 w 1242"/>
                <a:gd name="connsiteY3" fmla="*/ 857 h 2381"/>
              </a:gdLst>
              <a:ahLst/>
              <a:cxnLst>
                <a:cxn ang="0">
                  <a:pos x="connsiteX0" y="connsiteY0"/>
                </a:cxn>
                <a:cxn ang="0">
                  <a:pos x="connsiteX1" y="connsiteY1"/>
                </a:cxn>
                <a:cxn ang="0">
                  <a:pos x="connsiteX2" y="connsiteY2"/>
                </a:cxn>
                <a:cxn ang="0">
                  <a:pos x="connsiteX3" y="connsiteY3"/>
                </a:cxn>
              </a:cxnLst>
              <a:rect l="l" t="t" r="r" b="b"/>
              <a:pathLst>
                <a:path w="1242" h="2381">
                  <a:moveTo>
                    <a:pt x="0" y="857"/>
                  </a:moveTo>
                  <a:cubicBezTo>
                    <a:pt x="95" y="1619"/>
                    <a:pt x="476" y="2191"/>
                    <a:pt x="1048" y="2381"/>
                  </a:cubicBezTo>
                  <a:cubicBezTo>
                    <a:pt x="1143" y="1715"/>
                    <a:pt x="1524" y="572"/>
                    <a:pt x="857" y="0"/>
                  </a:cubicBezTo>
                  <a:cubicBezTo>
                    <a:pt x="857" y="476"/>
                    <a:pt x="381" y="667"/>
                    <a:pt x="0" y="857"/>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FEA3D01-1497-44EF-E9C0-000692CEB220}"/>
                </a:ext>
              </a:extLst>
            </p:cNvPr>
            <p:cNvSpPr/>
            <p:nvPr/>
          </p:nvSpPr>
          <p:spPr>
            <a:xfrm>
              <a:off x="8083892" y="2448305"/>
              <a:ext cx="1400" cy="9715"/>
            </a:xfrm>
            <a:custGeom>
              <a:avLst/>
              <a:gdLst>
                <a:gd name="connsiteX0" fmla="*/ 642 w 1400"/>
                <a:gd name="connsiteY0" fmla="*/ 9716 h 9715"/>
                <a:gd name="connsiteX1" fmla="*/ 261 w 1400"/>
                <a:gd name="connsiteY1" fmla="*/ 0 h 9715"/>
                <a:gd name="connsiteX2" fmla="*/ 642 w 1400"/>
                <a:gd name="connsiteY2" fmla="*/ 9716 h 9715"/>
              </a:gdLst>
              <a:ahLst/>
              <a:cxnLst>
                <a:cxn ang="0">
                  <a:pos x="connsiteX0" y="connsiteY0"/>
                </a:cxn>
                <a:cxn ang="0">
                  <a:pos x="connsiteX1" y="connsiteY1"/>
                </a:cxn>
                <a:cxn ang="0">
                  <a:pos x="connsiteX2" y="connsiteY2"/>
                </a:cxn>
              </a:cxnLst>
              <a:rect l="l" t="t" r="r" b="b"/>
              <a:pathLst>
                <a:path w="1400" h="9715">
                  <a:moveTo>
                    <a:pt x="642" y="9716"/>
                  </a:moveTo>
                  <a:cubicBezTo>
                    <a:pt x="1118" y="7430"/>
                    <a:pt x="2261" y="2477"/>
                    <a:pt x="261" y="0"/>
                  </a:cubicBezTo>
                  <a:cubicBezTo>
                    <a:pt x="1309" y="3620"/>
                    <a:pt x="-1072" y="8096"/>
                    <a:pt x="642" y="9716"/>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4441802D-56BD-21A3-E66D-B5F572054160}"/>
                </a:ext>
              </a:extLst>
            </p:cNvPr>
            <p:cNvSpPr/>
            <p:nvPr/>
          </p:nvSpPr>
          <p:spPr>
            <a:xfrm>
              <a:off x="7963757" y="2461176"/>
              <a:ext cx="3238" cy="1893"/>
            </a:xfrm>
            <a:custGeom>
              <a:avLst/>
              <a:gdLst>
                <a:gd name="connsiteX0" fmla="*/ 3238 w 3238"/>
                <a:gd name="connsiteY0" fmla="*/ 179 h 1893"/>
                <a:gd name="connsiteX1" fmla="*/ 0 w 3238"/>
                <a:gd name="connsiteY1" fmla="*/ 1607 h 1893"/>
                <a:gd name="connsiteX2" fmla="*/ 2381 w 3238"/>
                <a:gd name="connsiteY2" fmla="*/ 1893 h 1893"/>
                <a:gd name="connsiteX3" fmla="*/ 3238 w 3238"/>
                <a:gd name="connsiteY3" fmla="*/ 179 h 1893"/>
              </a:gdLst>
              <a:ahLst/>
              <a:cxnLst>
                <a:cxn ang="0">
                  <a:pos x="connsiteX0" y="connsiteY0"/>
                </a:cxn>
                <a:cxn ang="0">
                  <a:pos x="connsiteX1" y="connsiteY1"/>
                </a:cxn>
                <a:cxn ang="0">
                  <a:pos x="connsiteX2" y="connsiteY2"/>
                </a:cxn>
                <a:cxn ang="0">
                  <a:pos x="connsiteX3" y="connsiteY3"/>
                </a:cxn>
              </a:cxnLst>
              <a:rect l="l" t="t" r="r" b="b"/>
              <a:pathLst>
                <a:path w="3238" h="1893">
                  <a:moveTo>
                    <a:pt x="3238" y="179"/>
                  </a:moveTo>
                  <a:cubicBezTo>
                    <a:pt x="2096" y="-583"/>
                    <a:pt x="1334" y="1322"/>
                    <a:pt x="0" y="1607"/>
                  </a:cubicBezTo>
                  <a:cubicBezTo>
                    <a:pt x="1048" y="1417"/>
                    <a:pt x="1810" y="1512"/>
                    <a:pt x="2381" y="1893"/>
                  </a:cubicBezTo>
                  <a:cubicBezTo>
                    <a:pt x="1810" y="560"/>
                    <a:pt x="3048" y="750"/>
                    <a:pt x="3238" y="179"/>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7A409294-EEC7-0853-EB5B-1FB665D5C8B7}"/>
                </a:ext>
              </a:extLst>
            </p:cNvPr>
            <p:cNvSpPr/>
            <p:nvPr/>
          </p:nvSpPr>
          <p:spPr>
            <a:xfrm>
              <a:off x="7983905" y="2457886"/>
              <a:ext cx="1909" cy="1849"/>
            </a:xfrm>
            <a:custGeom>
              <a:avLst/>
              <a:gdLst>
                <a:gd name="connsiteX0" fmla="*/ 1664 w 1909"/>
                <a:gd name="connsiteY0" fmla="*/ 1849 h 1849"/>
                <a:gd name="connsiteX1" fmla="*/ 45 w 1909"/>
                <a:gd name="connsiteY1" fmla="*/ 325 h 1849"/>
                <a:gd name="connsiteX2" fmla="*/ 1664 w 1909"/>
                <a:gd name="connsiteY2" fmla="*/ 1849 h 1849"/>
              </a:gdLst>
              <a:ahLst/>
              <a:cxnLst>
                <a:cxn ang="0">
                  <a:pos x="connsiteX0" y="connsiteY0"/>
                </a:cxn>
                <a:cxn ang="0">
                  <a:pos x="connsiteX1" y="connsiteY1"/>
                </a:cxn>
                <a:cxn ang="0">
                  <a:pos x="connsiteX2" y="connsiteY2"/>
                </a:cxn>
              </a:cxnLst>
              <a:rect l="l" t="t" r="r" b="b"/>
              <a:pathLst>
                <a:path w="1909" h="1849">
                  <a:moveTo>
                    <a:pt x="1664" y="1849"/>
                  </a:moveTo>
                  <a:cubicBezTo>
                    <a:pt x="2236" y="420"/>
                    <a:pt x="1855" y="-532"/>
                    <a:pt x="45" y="325"/>
                  </a:cubicBezTo>
                  <a:cubicBezTo>
                    <a:pt x="-241" y="1659"/>
                    <a:pt x="902" y="1563"/>
                    <a:pt x="1664" y="1849"/>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3BD9DF6-A70A-C6B1-D9E1-BB3C1488675F}"/>
                </a:ext>
              </a:extLst>
            </p:cNvPr>
            <p:cNvSpPr/>
            <p:nvPr/>
          </p:nvSpPr>
          <p:spPr>
            <a:xfrm>
              <a:off x="7963661" y="2458655"/>
              <a:ext cx="3230" cy="1937"/>
            </a:xfrm>
            <a:custGeom>
              <a:avLst/>
              <a:gdLst>
                <a:gd name="connsiteX0" fmla="*/ 2667 w 3230"/>
                <a:gd name="connsiteY0" fmla="*/ 318 h 1937"/>
                <a:gd name="connsiteX1" fmla="*/ 1238 w 3230"/>
                <a:gd name="connsiteY1" fmla="*/ 33 h 1937"/>
                <a:gd name="connsiteX2" fmla="*/ 0 w 3230"/>
                <a:gd name="connsiteY2" fmla="*/ 1747 h 1937"/>
                <a:gd name="connsiteX3" fmla="*/ 2858 w 3230"/>
                <a:gd name="connsiteY3" fmla="*/ 1938 h 1937"/>
                <a:gd name="connsiteX4" fmla="*/ 2667 w 3230"/>
                <a:gd name="connsiteY4" fmla="*/ 318 h 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0" h="1937">
                  <a:moveTo>
                    <a:pt x="2667" y="318"/>
                  </a:moveTo>
                  <a:cubicBezTo>
                    <a:pt x="2477" y="1461"/>
                    <a:pt x="1905" y="-253"/>
                    <a:pt x="1238" y="33"/>
                  </a:cubicBezTo>
                  <a:cubicBezTo>
                    <a:pt x="1143" y="890"/>
                    <a:pt x="381" y="1176"/>
                    <a:pt x="0" y="1747"/>
                  </a:cubicBezTo>
                  <a:cubicBezTo>
                    <a:pt x="1143" y="1652"/>
                    <a:pt x="2286" y="1557"/>
                    <a:pt x="2858" y="1938"/>
                  </a:cubicBezTo>
                  <a:cubicBezTo>
                    <a:pt x="2286" y="1176"/>
                    <a:pt x="4096" y="414"/>
                    <a:pt x="2667" y="318"/>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85085E54-778D-C0FF-8E91-A95E79DF3893}"/>
                </a:ext>
              </a:extLst>
            </p:cNvPr>
            <p:cNvSpPr/>
            <p:nvPr/>
          </p:nvSpPr>
          <p:spPr>
            <a:xfrm>
              <a:off x="7955280" y="2458021"/>
              <a:ext cx="1904" cy="2381"/>
            </a:xfrm>
            <a:custGeom>
              <a:avLst/>
              <a:gdLst>
                <a:gd name="connsiteX0" fmla="*/ 1905 w 1904"/>
                <a:gd name="connsiteY0" fmla="*/ 286 h 2381"/>
                <a:gd name="connsiteX1" fmla="*/ 0 w 1904"/>
                <a:gd name="connsiteY1" fmla="*/ 0 h 2381"/>
                <a:gd name="connsiteX2" fmla="*/ 1143 w 1904"/>
                <a:gd name="connsiteY2" fmla="*/ 2381 h 2381"/>
                <a:gd name="connsiteX3" fmla="*/ 1905 w 1904"/>
                <a:gd name="connsiteY3" fmla="*/ 286 h 2381"/>
              </a:gdLst>
              <a:ahLst/>
              <a:cxnLst>
                <a:cxn ang="0">
                  <a:pos x="connsiteX0" y="connsiteY0"/>
                </a:cxn>
                <a:cxn ang="0">
                  <a:pos x="connsiteX1" y="connsiteY1"/>
                </a:cxn>
                <a:cxn ang="0">
                  <a:pos x="connsiteX2" y="connsiteY2"/>
                </a:cxn>
                <a:cxn ang="0">
                  <a:pos x="connsiteX3" y="connsiteY3"/>
                </a:cxn>
              </a:cxnLst>
              <a:rect l="l" t="t" r="r" b="b"/>
              <a:pathLst>
                <a:path w="1904" h="2381">
                  <a:moveTo>
                    <a:pt x="1905" y="286"/>
                  </a:moveTo>
                  <a:cubicBezTo>
                    <a:pt x="1048" y="381"/>
                    <a:pt x="381" y="286"/>
                    <a:pt x="0" y="0"/>
                  </a:cubicBezTo>
                  <a:cubicBezTo>
                    <a:pt x="95" y="1048"/>
                    <a:pt x="476" y="1905"/>
                    <a:pt x="1143" y="2381"/>
                  </a:cubicBezTo>
                  <a:cubicBezTo>
                    <a:pt x="571" y="1048"/>
                    <a:pt x="1714" y="1048"/>
                    <a:pt x="1905" y="286"/>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FD65FD2-FDD2-9077-FCDB-C05960460795}"/>
                </a:ext>
              </a:extLst>
            </p:cNvPr>
            <p:cNvSpPr/>
            <p:nvPr/>
          </p:nvSpPr>
          <p:spPr>
            <a:xfrm>
              <a:off x="7954531" y="2448668"/>
              <a:ext cx="3796" cy="2876"/>
            </a:xfrm>
            <a:custGeom>
              <a:avLst/>
              <a:gdLst>
                <a:gd name="connsiteX0" fmla="*/ 558 w 3796"/>
                <a:gd name="connsiteY0" fmla="*/ 2876 h 2876"/>
                <a:gd name="connsiteX1" fmla="*/ 3796 w 3796"/>
                <a:gd name="connsiteY1" fmla="*/ 1828 h 2876"/>
                <a:gd name="connsiteX2" fmla="*/ 2272 w 3796"/>
                <a:gd name="connsiteY2" fmla="*/ 304 h 2876"/>
                <a:gd name="connsiteX3" fmla="*/ 558 w 3796"/>
                <a:gd name="connsiteY3" fmla="*/ 2876 h 2876"/>
              </a:gdLst>
              <a:ahLst/>
              <a:cxnLst>
                <a:cxn ang="0">
                  <a:pos x="connsiteX0" y="connsiteY0"/>
                </a:cxn>
                <a:cxn ang="0">
                  <a:pos x="connsiteX1" y="connsiteY1"/>
                </a:cxn>
                <a:cxn ang="0">
                  <a:pos x="connsiteX2" y="connsiteY2"/>
                </a:cxn>
                <a:cxn ang="0">
                  <a:pos x="connsiteX3" y="connsiteY3"/>
                </a:cxn>
              </a:cxnLst>
              <a:rect l="l" t="t" r="r" b="b"/>
              <a:pathLst>
                <a:path w="3796" h="2876">
                  <a:moveTo>
                    <a:pt x="558" y="2876"/>
                  </a:moveTo>
                  <a:cubicBezTo>
                    <a:pt x="1320" y="1638"/>
                    <a:pt x="2653" y="3067"/>
                    <a:pt x="3796" y="1828"/>
                  </a:cubicBezTo>
                  <a:cubicBezTo>
                    <a:pt x="2749" y="2019"/>
                    <a:pt x="2749" y="-934"/>
                    <a:pt x="2272" y="304"/>
                  </a:cubicBezTo>
                  <a:cubicBezTo>
                    <a:pt x="3415" y="2209"/>
                    <a:pt x="-1633" y="1447"/>
                    <a:pt x="558" y="2876"/>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52BAD17F-ED2C-F514-BE84-1C5EF2E5554F}"/>
                </a:ext>
              </a:extLst>
            </p:cNvPr>
            <p:cNvSpPr/>
            <p:nvPr/>
          </p:nvSpPr>
          <p:spPr>
            <a:xfrm>
              <a:off x="7959375" y="2449163"/>
              <a:ext cx="2285" cy="1714"/>
            </a:xfrm>
            <a:custGeom>
              <a:avLst/>
              <a:gdLst>
                <a:gd name="connsiteX0" fmla="*/ 0 w 2285"/>
                <a:gd name="connsiteY0" fmla="*/ 1714 h 1714"/>
                <a:gd name="connsiteX1" fmla="*/ 2286 w 2285"/>
                <a:gd name="connsiteY1" fmla="*/ 0 h 1714"/>
                <a:gd name="connsiteX2" fmla="*/ 0 w 2285"/>
                <a:gd name="connsiteY2" fmla="*/ 1714 h 1714"/>
              </a:gdLst>
              <a:ahLst/>
              <a:cxnLst>
                <a:cxn ang="0">
                  <a:pos x="connsiteX0" y="connsiteY0"/>
                </a:cxn>
                <a:cxn ang="0">
                  <a:pos x="connsiteX1" y="connsiteY1"/>
                </a:cxn>
                <a:cxn ang="0">
                  <a:pos x="connsiteX2" y="connsiteY2"/>
                </a:cxn>
              </a:cxnLst>
              <a:rect l="l" t="t" r="r" b="b"/>
              <a:pathLst>
                <a:path w="2285" h="1714">
                  <a:moveTo>
                    <a:pt x="0" y="1714"/>
                  </a:moveTo>
                  <a:cubicBezTo>
                    <a:pt x="1524" y="1714"/>
                    <a:pt x="2286" y="1048"/>
                    <a:pt x="2286" y="0"/>
                  </a:cubicBezTo>
                  <a:cubicBezTo>
                    <a:pt x="1333" y="476"/>
                    <a:pt x="95" y="667"/>
                    <a:pt x="0" y="1714"/>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77CF1FBB-5557-70B9-F77C-6ED05DB83857}"/>
                </a:ext>
              </a:extLst>
            </p:cNvPr>
            <p:cNvSpPr/>
            <p:nvPr/>
          </p:nvSpPr>
          <p:spPr>
            <a:xfrm>
              <a:off x="8033470" y="2442870"/>
              <a:ext cx="1344" cy="2101"/>
            </a:xfrm>
            <a:custGeom>
              <a:avLst/>
              <a:gdLst>
                <a:gd name="connsiteX0" fmla="*/ 105 w 1344"/>
                <a:gd name="connsiteY0" fmla="*/ 2102 h 2101"/>
                <a:gd name="connsiteX1" fmla="*/ 1343 w 1344"/>
                <a:gd name="connsiteY1" fmla="*/ 6 h 2101"/>
                <a:gd name="connsiteX2" fmla="*/ 105 w 1344"/>
                <a:gd name="connsiteY2" fmla="*/ 2102 h 2101"/>
              </a:gdLst>
              <a:ahLst/>
              <a:cxnLst>
                <a:cxn ang="0">
                  <a:pos x="connsiteX0" y="connsiteY0"/>
                </a:cxn>
                <a:cxn ang="0">
                  <a:pos x="connsiteX1" y="connsiteY1"/>
                </a:cxn>
                <a:cxn ang="0">
                  <a:pos x="connsiteX2" y="connsiteY2"/>
                </a:cxn>
              </a:cxnLst>
              <a:rect l="l" t="t" r="r" b="b"/>
              <a:pathLst>
                <a:path w="1344" h="2101">
                  <a:moveTo>
                    <a:pt x="105" y="2102"/>
                  </a:moveTo>
                  <a:cubicBezTo>
                    <a:pt x="1438" y="2102"/>
                    <a:pt x="1343" y="1054"/>
                    <a:pt x="1343" y="6"/>
                  </a:cubicBezTo>
                  <a:cubicBezTo>
                    <a:pt x="-181" y="-89"/>
                    <a:pt x="-86" y="959"/>
                    <a:pt x="105" y="2102"/>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0DCBBD1A-853A-CEDB-597E-21C60832D803}"/>
                </a:ext>
              </a:extLst>
            </p:cNvPr>
            <p:cNvSpPr/>
            <p:nvPr/>
          </p:nvSpPr>
          <p:spPr>
            <a:xfrm>
              <a:off x="7957851" y="2444495"/>
              <a:ext cx="1524" cy="4762"/>
            </a:xfrm>
            <a:custGeom>
              <a:avLst/>
              <a:gdLst>
                <a:gd name="connsiteX0" fmla="*/ 1524 w 1524"/>
                <a:gd name="connsiteY0" fmla="*/ 667 h 4762"/>
                <a:gd name="connsiteX1" fmla="*/ 0 w 1524"/>
                <a:gd name="connsiteY1" fmla="*/ 0 h 4762"/>
                <a:gd name="connsiteX2" fmla="*/ 1429 w 1524"/>
                <a:gd name="connsiteY2" fmla="*/ 4763 h 4762"/>
                <a:gd name="connsiteX3" fmla="*/ 1524 w 1524"/>
                <a:gd name="connsiteY3" fmla="*/ 667 h 4762"/>
              </a:gdLst>
              <a:ahLst/>
              <a:cxnLst>
                <a:cxn ang="0">
                  <a:pos x="connsiteX0" y="connsiteY0"/>
                </a:cxn>
                <a:cxn ang="0">
                  <a:pos x="connsiteX1" y="connsiteY1"/>
                </a:cxn>
                <a:cxn ang="0">
                  <a:pos x="connsiteX2" y="connsiteY2"/>
                </a:cxn>
                <a:cxn ang="0">
                  <a:pos x="connsiteX3" y="connsiteY3"/>
                </a:cxn>
              </a:cxnLst>
              <a:rect l="l" t="t" r="r" b="b"/>
              <a:pathLst>
                <a:path w="1524" h="4762">
                  <a:moveTo>
                    <a:pt x="1524" y="667"/>
                  </a:moveTo>
                  <a:cubicBezTo>
                    <a:pt x="571" y="857"/>
                    <a:pt x="571" y="191"/>
                    <a:pt x="0" y="0"/>
                  </a:cubicBezTo>
                  <a:cubicBezTo>
                    <a:pt x="476" y="1619"/>
                    <a:pt x="-381" y="4477"/>
                    <a:pt x="1429" y="4763"/>
                  </a:cubicBezTo>
                  <a:cubicBezTo>
                    <a:pt x="1524" y="2762"/>
                    <a:pt x="1048" y="2476"/>
                    <a:pt x="1524" y="667"/>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00FBA6D4-65DD-22D6-7577-A05EF6713773}"/>
                </a:ext>
              </a:extLst>
            </p:cNvPr>
            <p:cNvSpPr/>
            <p:nvPr/>
          </p:nvSpPr>
          <p:spPr>
            <a:xfrm>
              <a:off x="7972089" y="2443543"/>
              <a:ext cx="1550" cy="3238"/>
            </a:xfrm>
            <a:custGeom>
              <a:avLst/>
              <a:gdLst>
                <a:gd name="connsiteX0" fmla="*/ 1288 w 1550"/>
                <a:gd name="connsiteY0" fmla="*/ 3239 h 3238"/>
                <a:gd name="connsiteX1" fmla="*/ 1002 w 1550"/>
                <a:gd name="connsiteY1" fmla="*/ 0 h 3238"/>
                <a:gd name="connsiteX2" fmla="*/ 1288 w 1550"/>
                <a:gd name="connsiteY2" fmla="*/ 3239 h 3238"/>
              </a:gdLst>
              <a:ahLst/>
              <a:cxnLst>
                <a:cxn ang="0">
                  <a:pos x="connsiteX0" y="connsiteY0"/>
                </a:cxn>
                <a:cxn ang="0">
                  <a:pos x="connsiteX1" y="connsiteY1"/>
                </a:cxn>
                <a:cxn ang="0">
                  <a:pos x="connsiteX2" y="connsiteY2"/>
                </a:cxn>
              </a:cxnLst>
              <a:rect l="l" t="t" r="r" b="b"/>
              <a:pathLst>
                <a:path w="1550" h="3238">
                  <a:moveTo>
                    <a:pt x="1288" y="3239"/>
                  </a:moveTo>
                  <a:cubicBezTo>
                    <a:pt x="526" y="1905"/>
                    <a:pt x="2431" y="572"/>
                    <a:pt x="1002" y="0"/>
                  </a:cubicBezTo>
                  <a:cubicBezTo>
                    <a:pt x="907" y="1333"/>
                    <a:pt x="-1379" y="2953"/>
                    <a:pt x="1288" y="3239"/>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C046862-2C1B-17B4-0C9B-D6769A61FE03}"/>
                </a:ext>
              </a:extLst>
            </p:cNvPr>
            <p:cNvSpPr/>
            <p:nvPr/>
          </p:nvSpPr>
          <p:spPr>
            <a:xfrm>
              <a:off x="8082209" y="2436304"/>
              <a:ext cx="1180" cy="2855"/>
            </a:xfrm>
            <a:custGeom>
              <a:avLst/>
              <a:gdLst>
                <a:gd name="connsiteX0" fmla="*/ 515 w 1180"/>
                <a:gd name="connsiteY0" fmla="*/ 1619 h 2855"/>
                <a:gd name="connsiteX1" fmla="*/ 420 w 1180"/>
                <a:gd name="connsiteY1" fmla="*/ 0 h 2855"/>
                <a:gd name="connsiteX2" fmla="*/ 515 w 1180"/>
                <a:gd name="connsiteY2" fmla="*/ 1619 h 2855"/>
              </a:gdLst>
              <a:ahLst/>
              <a:cxnLst>
                <a:cxn ang="0">
                  <a:pos x="connsiteX0" y="connsiteY0"/>
                </a:cxn>
                <a:cxn ang="0">
                  <a:pos x="connsiteX1" y="connsiteY1"/>
                </a:cxn>
                <a:cxn ang="0">
                  <a:pos x="connsiteX2" y="connsiteY2"/>
                </a:cxn>
              </a:cxnLst>
              <a:rect l="l" t="t" r="r" b="b"/>
              <a:pathLst>
                <a:path w="1180" h="2855">
                  <a:moveTo>
                    <a:pt x="515" y="1619"/>
                  </a:moveTo>
                  <a:cubicBezTo>
                    <a:pt x="896" y="5048"/>
                    <a:pt x="1849" y="286"/>
                    <a:pt x="420" y="0"/>
                  </a:cubicBezTo>
                  <a:cubicBezTo>
                    <a:pt x="-533" y="953"/>
                    <a:pt x="420" y="667"/>
                    <a:pt x="515" y="1619"/>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63290EF9-2926-FEFD-6401-6F7EB6FAD5D2}"/>
                </a:ext>
              </a:extLst>
            </p:cNvPr>
            <p:cNvSpPr/>
            <p:nvPr/>
          </p:nvSpPr>
          <p:spPr>
            <a:xfrm>
              <a:off x="7975293" y="2429541"/>
              <a:ext cx="1670" cy="2095"/>
            </a:xfrm>
            <a:custGeom>
              <a:avLst/>
              <a:gdLst>
                <a:gd name="connsiteX0" fmla="*/ 84 w 1670"/>
                <a:gd name="connsiteY0" fmla="*/ 2095 h 2095"/>
                <a:gd name="connsiteX1" fmla="*/ 1513 w 1670"/>
                <a:gd name="connsiteY1" fmla="*/ 2000 h 2095"/>
                <a:gd name="connsiteX2" fmla="*/ 847 w 1670"/>
                <a:gd name="connsiteY2" fmla="*/ 0 h 2095"/>
                <a:gd name="connsiteX3" fmla="*/ 84 w 1670"/>
                <a:gd name="connsiteY3" fmla="*/ 2095 h 2095"/>
              </a:gdLst>
              <a:ahLst/>
              <a:cxnLst>
                <a:cxn ang="0">
                  <a:pos x="connsiteX0" y="connsiteY0"/>
                </a:cxn>
                <a:cxn ang="0">
                  <a:pos x="connsiteX1" y="connsiteY1"/>
                </a:cxn>
                <a:cxn ang="0">
                  <a:pos x="connsiteX2" y="connsiteY2"/>
                </a:cxn>
                <a:cxn ang="0">
                  <a:pos x="connsiteX3" y="connsiteY3"/>
                </a:cxn>
              </a:cxnLst>
              <a:rect l="l" t="t" r="r" b="b"/>
              <a:pathLst>
                <a:path w="1670" h="2095">
                  <a:moveTo>
                    <a:pt x="84" y="2095"/>
                  </a:moveTo>
                  <a:cubicBezTo>
                    <a:pt x="561" y="2095"/>
                    <a:pt x="1037" y="2000"/>
                    <a:pt x="1513" y="2000"/>
                  </a:cubicBezTo>
                  <a:cubicBezTo>
                    <a:pt x="1132" y="762"/>
                    <a:pt x="2466" y="286"/>
                    <a:pt x="847" y="0"/>
                  </a:cubicBezTo>
                  <a:cubicBezTo>
                    <a:pt x="1323" y="1238"/>
                    <a:pt x="-392" y="857"/>
                    <a:pt x="84" y="2095"/>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099EFB0-A782-38C5-537A-262EAC23E405}"/>
                </a:ext>
              </a:extLst>
            </p:cNvPr>
            <p:cNvSpPr/>
            <p:nvPr/>
          </p:nvSpPr>
          <p:spPr>
            <a:xfrm>
              <a:off x="7968996" y="2422207"/>
              <a:ext cx="2666" cy="8572"/>
            </a:xfrm>
            <a:custGeom>
              <a:avLst/>
              <a:gdLst>
                <a:gd name="connsiteX0" fmla="*/ 1905 w 2666"/>
                <a:gd name="connsiteY0" fmla="*/ 2096 h 8572"/>
                <a:gd name="connsiteX1" fmla="*/ 0 w 2666"/>
                <a:gd name="connsiteY1" fmla="*/ 2572 h 8572"/>
                <a:gd name="connsiteX2" fmla="*/ 1524 w 2666"/>
                <a:gd name="connsiteY2" fmla="*/ 8572 h 8572"/>
                <a:gd name="connsiteX3" fmla="*/ 2667 w 2666"/>
                <a:gd name="connsiteY3" fmla="*/ 0 h 8572"/>
                <a:gd name="connsiteX4" fmla="*/ 1905 w 2666"/>
                <a:gd name="connsiteY4" fmla="*/ 2096 h 8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8572">
                  <a:moveTo>
                    <a:pt x="1905" y="2096"/>
                  </a:moveTo>
                  <a:cubicBezTo>
                    <a:pt x="952" y="2096"/>
                    <a:pt x="857" y="2572"/>
                    <a:pt x="0" y="2572"/>
                  </a:cubicBezTo>
                  <a:cubicBezTo>
                    <a:pt x="1809" y="4000"/>
                    <a:pt x="-572" y="8192"/>
                    <a:pt x="1524" y="8572"/>
                  </a:cubicBezTo>
                  <a:cubicBezTo>
                    <a:pt x="1619" y="4667"/>
                    <a:pt x="2000" y="4286"/>
                    <a:pt x="2667" y="0"/>
                  </a:cubicBezTo>
                  <a:cubicBezTo>
                    <a:pt x="286" y="191"/>
                    <a:pt x="95" y="667"/>
                    <a:pt x="1905" y="2096"/>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57A87B42-A04A-CF94-15FD-0B22A5D5BB08}"/>
                </a:ext>
              </a:extLst>
            </p:cNvPr>
            <p:cNvSpPr/>
            <p:nvPr/>
          </p:nvSpPr>
          <p:spPr>
            <a:xfrm>
              <a:off x="7970234" y="2417635"/>
              <a:ext cx="2000" cy="4190"/>
            </a:xfrm>
            <a:custGeom>
              <a:avLst/>
              <a:gdLst>
                <a:gd name="connsiteX0" fmla="*/ 0 w 2000"/>
                <a:gd name="connsiteY0" fmla="*/ 4191 h 4190"/>
                <a:gd name="connsiteX1" fmla="*/ 2000 w 2000"/>
                <a:gd name="connsiteY1" fmla="*/ 0 h 4190"/>
                <a:gd name="connsiteX2" fmla="*/ 0 w 2000"/>
                <a:gd name="connsiteY2" fmla="*/ 4191 h 4190"/>
              </a:gdLst>
              <a:ahLst/>
              <a:cxnLst>
                <a:cxn ang="0">
                  <a:pos x="connsiteX0" y="connsiteY0"/>
                </a:cxn>
                <a:cxn ang="0">
                  <a:pos x="connsiteX1" y="connsiteY1"/>
                </a:cxn>
                <a:cxn ang="0">
                  <a:pos x="connsiteX2" y="connsiteY2"/>
                </a:cxn>
              </a:cxnLst>
              <a:rect l="l" t="t" r="r" b="b"/>
              <a:pathLst>
                <a:path w="2000" h="4190">
                  <a:moveTo>
                    <a:pt x="0" y="4191"/>
                  </a:moveTo>
                  <a:cubicBezTo>
                    <a:pt x="2191" y="3905"/>
                    <a:pt x="1619" y="1619"/>
                    <a:pt x="2000" y="0"/>
                  </a:cubicBezTo>
                  <a:cubicBezTo>
                    <a:pt x="191" y="667"/>
                    <a:pt x="571" y="2762"/>
                    <a:pt x="0" y="4191"/>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FFBCDB01-FFBB-5911-EB8D-F9F086651F60}"/>
                </a:ext>
              </a:extLst>
            </p:cNvPr>
            <p:cNvSpPr/>
            <p:nvPr/>
          </p:nvSpPr>
          <p:spPr>
            <a:xfrm>
              <a:off x="7880112" y="2420958"/>
              <a:ext cx="968" cy="4241"/>
            </a:xfrm>
            <a:custGeom>
              <a:avLst/>
              <a:gdLst>
                <a:gd name="connsiteX0" fmla="*/ 968 w 968"/>
                <a:gd name="connsiteY0" fmla="*/ 11 h 4241"/>
                <a:gd name="connsiteX1" fmla="*/ 873 w 968"/>
                <a:gd name="connsiteY1" fmla="*/ 4107 h 4241"/>
                <a:gd name="connsiteX2" fmla="*/ 968 w 968"/>
                <a:gd name="connsiteY2" fmla="*/ 11 h 4241"/>
              </a:gdLst>
              <a:ahLst/>
              <a:cxnLst>
                <a:cxn ang="0">
                  <a:pos x="connsiteX0" y="connsiteY0"/>
                </a:cxn>
                <a:cxn ang="0">
                  <a:pos x="connsiteX1" y="connsiteY1"/>
                </a:cxn>
                <a:cxn ang="0">
                  <a:pos x="connsiteX2" y="connsiteY2"/>
                </a:cxn>
              </a:cxnLst>
              <a:rect l="l" t="t" r="r" b="b"/>
              <a:pathLst>
                <a:path w="968" h="4241">
                  <a:moveTo>
                    <a:pt x="968" y="11"/>
                  </a:moveTo>
                  <a:cubicBezTo>
                    <a:pt x="-937" y="-275"/>
                    <a:pt x="492" y="5154"/>
                    <a:pt x="873" y="4107"/>
                  </a:cubicBezTo>
                  <a:cubicBezTo>
                    <a:pt x="778" y="1821"/>
                    <a:pt x="682" y="1725"/>
                    <a:pt x="968" y="11"/>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2CB2F048-E0F3-9109-4F6E-505FE5A35E24}"/>
                </a:ext>
              </a:extLst>
            </p:cNvPr>
            <p:cNvSpPr/>
            <p:nvPr/>
          </p:nvSpPr>
          <p:spPr>
            <a:xfrm>
              <a:off x="7980616" y="2409825"/>
              <a:ext cx="2286" cy="4381"/>
            </a:xfrm>
            <a:custGeom>
              <a:avLst/>
              <a:gdLst>
                <a:gd name="connsiteX0" fmla="*/ 1429 w 2286"/>
                <a:gd name="connsiteY0" fmla="*/ 0 h 4381"/>
                <a:gd name="connsiteX1" fmla="*/ 0 w 2286"/>
                <a:gd name="connsiteY1" fmla="*/ 476 h 4381"/>
                <a:gd name="connsiteX2" fmla="*/ 2286 w 2286"/>
                <a:gd name="connsiteY2" fmla="*/ 4382 h 4381"/>
                <a:gd name="connsiteX3" fmla="*/ 1429 w 2286"/>
                <a:gd name="connsiteY3" fmla="*/ 0 h 4381"/>
              </a:gdLst>
              <a:ahLst/>
              <a:cxnLst>
                <a:cxn ang="0">
                  <a:pos x="connsiteX0" y="connsiteY0"/>
                </a:cxn>
                <a:cxn ang="0">
                  <a:pos x="connsiteX1" y="connsiteY1"/>
                </a:cxn>
                <a:cxn ang="0">
                  <a:pos x="connsiteX2" y="connsiteY2"/>
                </a:cxn>
                <a:cxn ang="0">
                  <a:pos x="connsiteX3" y="connsiteY3"/>
                </a:cxn>
              </a:cxnLst>
              <a:rect l="l" t="t" r="r" b="b"/>
              <a:pathLst>
                <a:path w="2286" h="4381">
                  <a:moveTo>
                    <a:pt x="1429" y="0"/>
                  </a:moveTo>
                  <a:cubicBezTo>
                    <a:pt x="1429" y="476"/>
                    <a:pt x="762" y="476"/>
                    <a:pt x="0" y="476"/>
                  </a:cubicBezTo>
                  <a:cubicBezTo>
                    <a:pt x="1715" y="1619"/>
                    <a:pt x="667" y="3715"/>
                    <a:pt x="2286" y="4382"/>
                  </a:cubicBezTo>
                  <a:cubicBezTo>
                    <a:pt x="1905" y="3048"/>
                    <a:pt x="2572" y="571"/>
                    <a:pt x="1429" y="0"/>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4D7BA4AB-23B6-27CB-38A1-ADEC9DF8B444}"/>
                </a:ext>
              </a:extLst>
            </p:cNvPr>
            <p:cNvSpPr/>
            <p:nvPr/>
          </p:nvSpPr>
          <p:spPr>
            <a:xfrm>
              <a:off x="7954034" y="2412347"/>
              <a:ext cx="3341" cy="1466"/>
            </a:xfrm>
            <a:custGeom>
              <a:avLst/>
              <a:gdLst>
                <a:gd name="connsiteX0" fmla="*/ 7 w 3341"/>
                <a:gd name="connsiteY0" fmla="*/ 50 h 1466"/>
                <a:gd name="connsiteX1" fmla="*/ 3341 w 3341"/>
                <a:gd name="connsiteY1" fmla="*/ 240 h 1466"/>
                <a:gd name="connsiteX2" fmla="*/ 960 w 3341"/>
                <a:gd name="connsiteY2" fmla="*/ 812 h 1466"/>
                <a:gd name="connsiteX3" fmla="*/ 7 w 3341"/>
                <a:gd name="connsiteY3" fmla="*/ 50 h 1466"/>
              </a:gdLst>
              <a:ahLst/>
              <a:cxnLst>
                <a:cxn ang="0">
                  <a:pos x="connsiteX0" y="connsiteY0"/>
                </a:cxn>
                <a:cxn ang="0">
                  <a:pos x="connsiteX1" y="connsiteY1"/>
                </a:cxn>
                <a:cxn ang="0">
                  <a:pos x="connsiteX2" y="connsiteY2"/>
                </a:cxn>
                <a:cxn ang="0">
                  <a:pos x="connsiteX3" y="connsiteY3"/>
                </a:cxn>
              </a:cxnLst>
              <a:rect l="l" t="t" r="r" b="b"/>
              <a:pathLst>
                <a:path w="3341" h="1466">
                  <a:moveTo>
                    <a:pt x="7" y="50"/>
                  </a:moveTo>
                  <a:cubicBezTo>
                    <a:pt x="-183" y="2050"/>
                    <a:pt x="3341" y="1764"/>
                    <a:pt x="3341" y="240"/>
                  </a:cubicBezTo>
                  <a:cubicBezTo>
                    <a:pt x="2008" y="-46"/>
                    <a:pt x="2198" y="907"/>
                    <a:pt x="960" y="812"/>
                  </a:cubicBezTo>
                  <a:cubicBezTo>
                    <a:pt x="960" y="240"/>
                    <a:pt x="769" y="-141"/>
                    <a:pt x="7" y="50"/>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F8F87E8-B5F9-3CEC-28E8-26E8F0F9E5D2}"/>
                </a:ext>
              </a:extLst>
            </p:cNvPr>
            <p:cNvSpPr/>
            <p:nvPr/>
          </p:nvSpPr>
          <p:spPr>
            <a:xfrm>
              <a:off x="8011003" y="2405538"/>
              <a:ext cx="1141" cy="3163"/>
            </a:xfrm>
            <a:custGeom>
              <a:avLst/>
              <a:gdLst>
                <a:gd name="connsiteX0" fmla="*/ 379 w 1141"/>
                <a:gd name="connsiteY0" fmla="*/ 0 h 3163"/>
                <a:gd name="connsiteX1" fmla="*/ 1141 w 1141"/>
                <a:gd name="connsiteY1" fmla="*/ 3143 h 3163"/>
                <a:gd name="connsiteX2" fmla="*/ 379 w 1141"/>
                <a:gd name="connsiteY2" fmla="*/ 0 h 3163"/>
              </a:gdLst>
              <a:ahLst/>
              <a:cxnLst>
                <a:cxn ang="0">
                  <a:pos x="connsiteX0" y="connsiteY0"/>
                </a:cxn>
                <a:cxn ang="0">
                  <a:pos x="connsiteX1" y="connsiteY1"/>
                </a:cxn>
                <a:cxn ang="0">
                  <a:pos x="connsiteX2" y="connsiteY2"/>
                </a:cxn>
              </a:cxnLst>
              <a:rect l="l" t="t" r="r" b="b"/>
              <a:pathLst>
                <a:path w="1141" h="3163">
                  <a:moveTo>
                    <a:pt x="379" y="0"/>
                  </a:moveTo>
                  <a:cubicBezTo>
                    <a:pt x="379" y="667"/>
                    <a:pt x="-859" y="3429"/>
                    <a:pt x="1141" y="3143"/>
                  </a:cubicBezTo>
                  <a:cubicBezTo>
                    <a:pt x="760" y="2286"/>
                    <a:pt x="1427" y="191"/>
                    <a:pt x="379" y="0"/>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8A01790D-B292-3D43-0EFA-AD24C2155843}"/>
                </a:ext>
              </a:extLst>
            </p:cNvPr>
            <p:cNvSpPr/>
            <p:nvPr/>
          </p:nvSpPr>
          <p:spPr>
            <a:xfrm>
              <a:off x="7975750" y="2406872"/>
              <a:ext cx="2964" cy="3619"/>
            </a:xfrm>
            <a:custGeom>
              <a:avLst/>
              <a:gdLst>
                <a:gd name="connsiteX0" fmla="*/ 2103 w 2964"/>
                <a:gd name="connsiteY0" fmla="*/ 3620 h 3619"/>
                <a:gd name="connsiteX1" fmla="*/ 2294 w 2964"/>
                <a:gd name="connsiteY1" fmla="*/ 0 h 3619"/>
                <a:gd name="connsiteX2" fmla="*/ 8 w 2964"/>
                <a:gd name="connsiteY2" fmla="*/ 1333 h 3619"/>
                <a:gd name="connsiteX3" fmla="*/ 2103 w 2964"/>
                <a:gd name="connsiteY3" fmla="*/ 3620 h 3619"/>
              </a:gdLst>
              <a:ahLst/>
              <a:cxnLst>
                <a:cxn ang="0">
                  <a:pos x="connsiteX0" y="connsiteY0"/>
                </a:cxn>
                <a:cxn ang="0">
                  <a:pos x="connsiteX1" y="connsiteY1"/>
                </a:cxn>
                <a:cxn ang="0">
                  <a:pos x="connsiteX2" y="connsiteY2"/>
                </a:cxn>
                <a:cxn ang="0">
                  <a:pos x="connsiteX3" y="connsiteY3"/>
                </a:cxn>
              </a:cxnLst>
              <a:rect l="l" t="t" r="r" b="b"/>
              <a:pathLst>
                <a:path w="2964" h="3619">
                  <a:moveTo>
                    <a:pt x="2103" y="3620"/>
                  </a:moveTo>
                  <a:cubicBezTo>
                    <a:pt x="1627" y="2286"/>
                    <a:pt x="4104" y="1048"/>
                    <a:pt x="2294" y="0"/>
                  </a:cubicBezTo>
                  <a:cubicBezTo>
                    <a:pt x="3151" y="1619"/>
                    <a:pt x="-183" y="191"/>
                    <a:pt x="8" y="1333"/>
                  </a:cubicBezTo>
                  <a:cubicBezTo>
                    <a:pt x="1341" y="1333"/>
                    <a:pt x="1056" y="3143"/>
                    <a:pt x="2103" y="3620"/>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1BA5D5F-CDFC-DBCE-BF9A-8CBA0ABF6C02}"/>
                </a:ext>
              </a:extLst>
            </p:cNvPr>
            <p:cNvSpPr/>
            <p:nvPr/>
          </p:nvSpPr>
          <p:spPr>
            <a:xfrm>
              <a:off x="7888444" y="2410777"/>
              <a:ext cx="1303" cy="4482"/>
            </a:xfrm>
            <a:custGeom>
              <a:avLst/>
              <a:gdLst>
                <a:gd name="connsiteX0" fmla="*/ 732 w 1303"/>
                <a:gd name="connsiteY0" fmla="*/ 4477 h 4482"/>
                <a:gd name="connsiteX1" fmla="*/ 1304 w 1303"/>
                <a:gd name="connsiteY1" fmla="*/ 0 h 4482"/>
                <a:gd name="connsiteX2" fmla="*/ 732 w 1303"/>
                <a:gd name="connsiteY2" fmla="*/ 4477 h 4482"/>
              </a:gdLst>
              <a:ahLst/>
              <a:cxnLst>
                <a:cxn ang="0">
                  <a:pos x="connsiteX0" y="connsiteY0"/>
                </a:cxn>
                <a:cxn ang="0">
                  <a:pos x="connsiteX1" y="connsiteY1"/>
                </a:cxn>
                <a:cxn ang="0">
                  <a:pos x="connsiteX2" y="connsiteY2"/>
                </a:cxn>
              </a:cxnLst>
              <a:rect l="l" t="t" r="r" b="b"/>
              <a:pathLst>
                <a:path w="1303" h="4482">
                  <a:moveTo>
                    <a:pt x="732" y="4477"/>
                  </a:moveTo>
                  <a:cubicBezTo>
                    <a:pt x="732" y="2857"/>
                    <a:pt x="1304" y="1619"/>
                    <a:pt x="1304" y="0"/>
                  </a:cubicBezTo>
                  <a:cubicBezTo>
                    <a:pt x="66" y="286"/>
                    <a:pt x="-601" y="4667"/>
                    <a:pt x="732" y="4477"/>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522E13E7-AB91-30C2-52A1-06B2190E0DCC}"/>
                </a:ext>
              </a:extLst>
            </p:cNvPr>
            <p:cNvSpPr/>
            <p:nvPr/>
          </p:nvSpPr>
          <p:spPr>
            <a:xfrm>
              <a:off x="8005572" y="2400300"/>
              <a:ext cx="2240" cy="4762"/>
            </a:xfrm>
            <a:custGeom>
              <a:avLst/>
              <a:gdLst>
                <a:gd name="connsiteX0" fmla="*/ 2191 w 2240"/>
                <a:gd name="connsiteY0" fmla="*/ 2667 h 4762"/>
                <a:gd name="connsiteX1" fmla="*/ 0 w 2240"/>
                <a:gd name="connsiteY1" fmla="*/ 0 h 4762"/>
                <a:gd name="connsiteX2" fmla="*/ 1810 w 2240"/>
                <a:gd name="connsiteY2" fmla="*/ 4763 h 4762"/>
                <a:gd name="connsiteX3" fmla="*/ 2191 w 2240"/>
                <a:gd name="connsiteY3" fmla="*/ 2667 h 4762"/>
              </a:gdLst>
              <a:ahLst/>
              <a:cxnLst>
                <a:cxn ang="0">
                  <a:pos x="connsiteX0" y="connsiteY0"/>
                </a:cxn>
                <a:cxn ang="0">
                  <a:pos x="connsiteX1" y="connsiteY1"/>
                </a:cxn>
                <a:cxn ang="0">
                  <a:pos x="connsiteX2" y="connsiteY2"/>
                </a:cxn>
                <a:cxn ang="0">
                  <a:pos x="connsiteX3" y="connsiteY3"/>
                </a:cxn>
              </a:cxnLst>
              <a:rect l="l" t="t" r="r" b="b"/>
              <a:pathLst>
                <a:path w="2240" h="4762">
                  <a:moveTo>
                    <a:pt x="2191" y="2667"/>
                  </a:moveTo>
                  <a:cubicBezTo>
                    <a:pt x="476" y="1905"/>
                    <a:pt x="1429" y="476"/>
                    <a:pt x="0" y="0"/>
                  </a:cubicBezTo>
                  <a:cubicBezTo>
                    <a:pt x="95" y="2096"/>
                    <a:pt x="1143" y="3238"/>
                    <a:pt x="1810" y="4763"/>
                  </a:cubicBezTo>
                  <a:cubicBezTo>
                    <a:pt x="1429" y="3524"/>
                    <a:pt x="2476" y="3620"/>
                    <a:pt x="2191" y="2667"/>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6F42478-8AE0-B8EC-2A7F-B19784EA726B}"/>
                </a:ext>
              </a:extLst>
            </p:cNvPr>
            <p:cNvSpPr/>
            <p:nvPr/>
          </p:nvSpPr>
          <p:spPr>
            <a:xfrm>
              <a:off x="7979732" y="2402681"/>
              <a:ext cx="941" cy="4000"/>
            </a:xfrm>
            <a:custGeom>
              <a:avLst/>
              <a:gdLst>
                <a:gd name="connsiteX0" fmla="*/ 312 w 941"/>
                <a:gd name="connsiteY0" fmla="*/ 0 h 4000"/>
                <a:gd name="connsiteX1" fmla="*/ 693 w 941"/>
                <a:gd name="connsiteY1" fmla="*/ 4000 h 4000"/>
                <a:gd name="connsiteX2" fmla="*/ 312 w 941"/>
                <a:gd name="connsiteY2" fmla="*/ 0 h 4000"/>
              </a:gdLst>
              <a:ahLst/>
              <a:cxnLst>
                <a:cxn ang="0">
                  <a:pos x="connsiteX0" y="connsiteY0"/>
                </a:cxn>
                <a:cxn ang="0">
                  <a:pos x="connsiteX1" y="connsiteY1"/>
                </a:cxn>
                <a:cxn ang="0">
                  <a:pos x="connsiteX2" y="connsiteY2"/>
                </a:cxn>
              </a:cxnLst>
              <a:rect l="l" t="t" r="r" b="b"/>
              <a:pathLst>
                <a:path w="941" h="4000">
                  <a:moveTo>
                    <a:pt x="312" y="0"/>
                  </a:moveTo>
                  <a:cubicBezTo>
                    <a:pt x="122" y="953"/>
                    <a:pt x="-450" y="2762"/>
                    <a:pt x="693" y="4000"/>
                  </a:cubicBezTo>
                  <a:cubicBezTo>
                    <a:pt x="693" y="3429"/>
                    <a:pt x="1455" y="1143"/>
                    <a:pt x="312" y="0"/>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BE07B103-58A2-1BB7-8225-3CC7B4B43C59}"/>
                </a:ext>
              </a:extLst>
            </p:cNvPr>
            <p:cNvSpPr/>
            <p:nvPr/>
          </p:nvSpPr>
          <p:spPr>
            <a:xfrm>
              <a:off x="7974882" y="2401347"/>
              <a:ext cx="2590" cy="4777"/>
            </a:xfrm>
            <a:custGeom>
              <a:avLst/>
              <a:gdLst>
                <a:gd name="connsiteX0" fmla="*/ 495 w 2590"/>
                <a:gd name="connsiteY0" fmla="*/ 3238 h 4777"/>
                <a:gd name="connsiteX1" fmla="*/ 19 w 2590"/>
                <a:gd name="connsiteY1" fmla="*/ 3715 h 4777"/>
                <a:gd name="connsiteX2" fmla="*/ 2019 w 2590"/>
                <a:gd name="connsiteY2" fmla="*/ 4763 h 4777"/>
                <a:gd name="connsiteX3" fmla="*/ 1638 w 2590"/>
                <a:gd name="connsiteY3" fmla="*/ 762 h 4777"/>
                <a:gd name="connsiteX4" fmla="*/ 2590 w 2590"/>
                <a:gd name="connsiteY4" fmla="*/ 286 h 4777"/>
                <a:gd name="connsiteX5" fmla="*/ 685 w 2590"/>
                <a:gd name="connsiteY5" fmla="*/ 0 h 4777"/>
                <a:gd name="connsiteX6" fmla="*/ 1924 w 2590"/>
                <a:gd name="connsiteY6" fmla="*/ 3143 h 4777"/>
                <a:gd name="connsiteX7" fmla="*/ 400 w 2590"/>
                <a:gd name="connsiteY7" fmla="*/ 2381 h 4777"/>
                <a:gd name="connsiteX8" fmla="*/ 495 w 2590"/>
                <a:gd name="connsiteY8" fmla="*/ 3238 h 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0" h="4777">
                  <a:moveTo>
                    <a:pt x="495" y="3238"/>
                  </a:moveTo>
                  <a:cubicBezTo>
                    <a:pt x="209" y="3238"/>
                    <a:pt x="-77" y="3334"/>
                    <a:pt x="19" y="3715"/>
                  </a:cubicBezTo>
                  <a:cubicBezTo>
                    <a:pt x="1543" y="3238"/>
                    <a:pt x="781" y="4953"/>
                    <a:pt x="2019" y="4763"/>
                  </a:cubicBezTo>
                  <a:cubicBezTo>
                    <a:pt x="3257" y="3048"/>
                    <a:pt x="2114" y="2667"/>
                    <a:pt x="1638" y="762"/>
                  </a:cubicBezTo>
                  <a:cubicBezTo>
                    <a:pt x="2019" y="667"/>
                    <a:pt x="2590" y="667"/>
                    <a:pt x="2590" y="286"/>
                  </a:cubicBezTo>
                  <a:cubicBezTo>
                    <a:pt x="1733" y="381"/>
                    <a:pt x="1066" y="286"/>
                    <a:pt x="685" y="0"/>
                  </a:cubicBezTo>
                  <a:cubicBezTo>
                    <a:pt x="400" y="1714"/>
                    <a:pt x="1828" y="1810"/>
                    <a:pt x="1924" y="3143"/>
                  </a:cubicBezTo>
                  <a:cubicBezTo>
                    <a:pt x="1257" y="3048"/>
                    <a:pt x="1066" y="2572"/>
                    <a:pt x="400" y="2381"/>
                  </a:cubicBezTo>
                  <a:cubicBezTo>
                    <a:pt x="495" y="2667"/>
                    <a:pt x="495" y="2953"/>
                    <a:pt x="495" y="3238"/>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BD2D40E1-CFA9-8C74-642B-C92BB5EEA510}"/>
                </a:ext>
              </a:extLst>
            </p:cNvPr>
            <p:cNvSpPr/>
            <p:nvPr/>
          </p:nvSpPr>
          <p:spPr>
            <a:xfrm>
              <a:off x="7971802" y="2401157"/>
              <a:ext cx="1140" cy="5238"/>
            </a:xfrm>
            <a:custGeom>
              <a:avLst/>
              <a:gdLst>
                <a:gd name="connsiteX0" fmla="*/ 432 w 1140"/>
                <a:gd name="connsiteY0" fmla="*/ 0 h 5238"/>
                <a:gd name="connsiteX1" fmla="*/ 909 w 1140"/>
                <a:gd name="connsiteY1" fmla="*/ 5239 h 5238"/>
                <a:gd name="connsiteX2" fmla="*/ 432 w 1140"/>
                <a:gd name="connsiteY2" fmla="*/ 0 h 5238"/>
              </a:gdLst>
              <a:ahLst/>
              <a:cxnLst>
                <a:cxn ang="0">
                  <a:pos x="connsiteX0" y="connsiteY0"/>
                </a:cxn>
                <a:cxn ang="0">
                  <a:pos x="connsiteX1" y="connsiteY1"/>
                </a:cxn>
                <a:cxn ang="0">
                  <a:pos x="connsiteX2" y="connsiteY2"/>
                </a:cxn>
              </a:cxnLst>
              <a:rect l="l" t="t" r="r" b="b"/>
              <a:pathLst>
                <a:path w="1140" h="5238">
                  <a:moveTo>
                    <a:pt x="432" y="0"/>
                  </a:moveTo>
                  <a:cubicBezTo>
                    <a:pt x="432" y="2096"/>
                    <a:pt x="-806" y="3810"/>
                    <a:pt x="909" y="5239"/>
                  </a:cubicBezTo>
                  <a:cubicBezTo>
                    <a:pt x="909" y="3810"/>
                    <a:pt x="1670" y="1048"/>
                    <a:pt x="432" y="0"/>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4F52038A-9352-0823-B499-E8F15A969634}"/>
                </a:ext>
              </a:extLst>
            </p:cNvPr>
            <p:cNvSpPr/>
            <p:nvPr/>
          </p:nvSpPr>
          <p:spPr>
            <a:xfrm>
              <a:off x="7897558" y="2406431"/>
              <a:ext cx="2502" cy="1679"/>
            </a:xfrm>
            <a:custGeom>
              <a:avLst/>
              <a:gdLst>
                <a:gd name="connsiteX0" fmla="*/ 1048 w 2502"/>
                <a:gd name="connsiteY0" fmla="*/ 1679 h 1679"/>
                <a:gd name="connsiteX1" fmla="*/ 2476 w 2502"/>
                <a:gd name="connsiteY1" fmla="*/ 1584 h 1679"/>
                <a:gd name="connsiteX2" fmla="*/ 0 w 2502"/>
                <a:gd name="connsiteY2" fmla="*/ 536 h 1679"/>
                <a:gd name="connsiteX3" fmla="*/ 1048 w 2502"/>
                <a:gd name="connsiteY3" fmla="*/ 1679 h 1679"/>
              </a:gdLst>
              <a:ahLst/>
              <a:cxnLst>
                <a:cxn ang="0">
                  <a:pos x="connsiteX0" y="connsiteY0"/>
                </a:cxn>
                <a:cxn ang="0">
                  <a:pos x="connsiteX1" y="connsiteY1"/>
                </a:cxn>
                <a:cxn ang="0">
                  <a:pos x="connsiteX2" y="connsiteY2"/>
                </a:cxn>
                <a:cxn ang="0">
                  <a:pos x="connsiteX3" y="connsiteY3"/>
                </a:cxn>
              </a:cxnLst>
              <a:rect l="l" t="t" r="r" b="b"/>
              <a:pathLst>
                <a:path w="2502" h="1679">
                  <a:moveTo>
                    <a:pt x="1048" y="1679"/>
                  </a:moveTo>
                  <a:cubicBezTo>
                    <a:pt x="1524" y="1679"/>
                    <a:pt x="2000" y="1584"/>
                    <a:pt x="2476" y="1584"/>
                  </a:cubicBezTo>
                  <a:cubicBezTo>
                    <a:pt x="2762" y="441"/>
                    <a:pt x="667" y="-702"/>
                    <a:pt x="0" y="536"/>
                  </a:cubicBezTo>
                  <a:cubicBezTo>
                    <a:pt x="857" y="441"/>
                    <a:pt x="1143" y="917"/>
                    <a:pt x="1048" y="1679"/>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3D0AA3AB-F043-7E82-1A8B-AAC479E4F2E8}"/>
                </a:ext>
              </a:extLst>
            </p:cNvPr>
            <p:cNvSpPr/>
            <p:nvPr/>
          </p:nvSpPr>
          <p:spPr>
            <a:xfrm>
              <a:off x="7891462" y="2402487"/>
              <a:ext cx="2606" cy="2860"/>
            </a:xfrm>
            <a:custGeom>
              <a:avLst/>
              <a:gdLst>
                <a:gd name="connsiteX0" fmla="*/ 1619 w 2606"/>
                <a:gd name="connsiteY0" fmla="*/ 2766 h 2860"/>
                <a:gd name="connsiteX1" fmla="*/ 2096 w 2606"/>
                <a:gd name="connsiteY1" fmla="*/ 2289 h 2860"/>
                <a:gd name="connsiteX2" fmla="*/ 2381 w 2606"/>
                <a:gd name="connsiteY2" fmla="*/ 289 h 2860"/>
                <a:gd name="connsiteX3" fmla="*/ 0 w 2606"/>
                <a:gd name="connsiteY3" fmla="*/ 479 h 2860"/>
                <a:gd name="connsiteX4" fmla="*/ 667 w 2606"/>
                <a:gd name="connsiteY4" fmla="*/ 2861 h 2860"/>
                <a:gd name="connsiteX5" fmla="*/ 1619 w 2606"/>
                <a:gd name="connsiteY5" fmla="*/ 2766 h 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6" h="2860">
                  <a:moveTo>
                    <a:pt x="1619" y="2766"/>
                  </a:moveTo>
                  <a:cubicBezTo>
                    <a:pt x="1905" y="2766"/>
                    <a:pt x="2191" y="2670"/>
                    <a:pt x="2096" y="2289"/>
                  </a:cubicBezTo>
                  <a:cubicBezTo>
                    <a:pt x="381" y="1718"/>
                    <a:pt x="3429" y="1527"/>
                    <a:pt x="2381" y="289"/>
                  </a:cubicBezTo>
                  <a:cubicBezTo>
                    <a:pt x="1238" y="861"/>
                    <a:pt x="286" y="-759"/>
                    <a:pt x="0" y="479"/>
                  </a:cubicBezTo>
                  <a:cubicBezTo>
                    <a:pt x="762" y="956"/>
                    <a:pt x="1429" y="2194"/>
                    <a:pt x="667" y="2861"/>
                  </a:cubicBezTo>
                  <a:cubicBezTo>
                    <a:pt x="953" y="2766"/>
                    <a:pt x="1334" y="2766"/>
                    <a:pt x="1619" y="2766"/>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E9DE2C38-9566-302B-C782-222E6C0093C7}"/>
                </a:ext>
              </a:extLst>
            </p:cNvPr>
            <p:cNvSpPr/>
            <p:nvPr/>
          </p:nvSpPr>
          <p:spPr>
            <a:xfrm>
              <a:off x="8026622" y="2393518"/>
              <a:ext cx="2461" cy="1733"/>
            </a:xfrm>
            <a:custGeom>
              <a:avLst/>
              <a:gdLst>
                <a:gd name="connsiteX0" fmla="*/ 2381 w 2461"/>
                <a:gd name="connsiteY0" fmla="*/ 18 h 1733"/>
                <a:gd name="connsiteX1" fmla="*/ 0 w 2461"/>
                <a:gd name="connsiteY1" fmla="*/ 590 h 1733"/>
                <a:gd name="connsiteX2" fmla="*/ 571 w 2461"/>
                <a:gd name="connsiteY2" fmla="*/ 1733 h 1733"/>
                <a:gd name="connsiteX3" fmla="*/ 2381 w 2461"/>
                <a:gd name="connsiteY3" fmla="*/ 18 h 1733"/>
              </a:gdLst>
              <a:ahLst/>
              <a:cxnLst>
                <a:cxn ang="0">
                  <a:pos x="connsiteX0" y="connsiteY0"/>
                </a:cxn>
                <a:cxn ang="0">
                  <a:pos x="connsiteX1" y="connsiteY1"/>
                </a:cxn>
                <a:cxn ang="0">
                  <a:pos x="connsiteX2" y="connsiteY2"/>
                </a:cxn>
                <a:cxn ang="0">
                  <a:pos x="connsiteX3" y="connsiteY3"/>
                </a:cxn>
              </a:cxnLst>
              <a:rect l="l" t="t" r="r" b="b"/>
              <a:pathLst>
                <a:path w="2461" h="1733">
                  <a:moveTo>
                    <a:pt x="2381" y="18"/>
                  </a:moveTo>
                  <a:cubicBezTo>
                    <a:pt x="1238" y="-77"/>
                    <a:pt x="571" y="209"/>
                    <a:pt x="0" y="590"/>
                  </a:cubicBezTo>
                  <a:cubicBezTo>
                    <a:pt x="95" y="1066"/>
                    <a:pt x="0" y="1733"/>
                    <a:pt x="571" y="1733"/>
                  </a:cubicBezTo>
                  <a:cubicBezTo>
                    <a:pt x="286" y="495"/>
                    <a:pt x="2953" y="1447"/>
                    <a:pt x="2381" y="18"/>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0B4380CE-172F-536E-A73A-44D458EF7DAB}"/>
                </a:ext>
              </a:extLst>
            </p:cNvPr>
            <p:cNvSpPr/>
            <p:nvPr/>
          </p:nvSpPr>
          <p:spPr>
            <a:xfrm>
              <a:off x="7954222" y="2398056"/>
              <a:ext cx="3343" cy="1134"/>
            </a:xfrm>
            <a:custGeom>
              <a:avLst/>
              <a:gdLst>
                <a:gd name="connsiteX0" fmla="*/ 3344 w 3343"/>
                <a:gd name="connsiteY0" fmla="*/ 338 h 1134"/>
                <a:gd name="connsiteX1" fmla="*/ 10 w 3343"/>
                <a:gd name="connsiteY1" fmla="*/ 148 h 1134"/>
                <a:gd name="connsiteX2" fmla="*/ 3344 w 3343"/>
                <a:gd name="connsiteY2" fmla="*/ 338 h 1134"/>
              </a:gdLst>
              <a:ahLst/>
              <a:cxnLst>
                <a:cxn ang="0">
                  <a:pos x="connsiteX0" y="connsiteY0"/>
                </a:cxn>
                <a:cxn ang="0">
                  <a:pos x="connsiteX1" y="connsiteY1"/>
                </a:cxn>
                <a:cxn ang="0">
                  <a:pos x="connsiteX2" y="connsiteY2"/>
                </a:cxn>
              </a:cxnLst>
              <a:rect l="l" t="t" r="r" b="b"/>
              <a:pathLst>
                <a:path w="3343" h="1134">
                  <a:moveTo>
                    <a:pt x="3344" y="338"/>
                  </a:moveTo>
                  <a:cubicBezTo>
                    <a:pt x="2201" y="-709"/>
                    <a:pt x="962" y="1100"/>
                    <a:pt x="10" y="148"/>
                  </a:cubicBezTo>
                  <a:cubicBezTo>
                    <a:pt x="-181" y="1958"/>
                    <a:pt x="2486" y="815"/>
                    <a:pt x="3344" y="338"/>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609A6CD9-FFB1-DCAE-0CE7-720191A0E36C}"/>
                </a:ext>
              </a:extLst>
            </p:cNvPr>
            <p:cNvSpPr/>
            <p:nvPr/>
          </p:nvSpPr>
          <p:spPr>
            <a:xfrm>
              <a:off x="7979568" y="2392541"/>
              <a:ext cx="2675" cy="2710"/>
            </a:xfrm>
            <a:custGeom>
              <a:avLst/>
              <a:gdLst>
                <a:gd name="connsiteX0" fmla="*/ 2667 w 2675"/>
                <a:gd name="connsiteY0" fmla="*/ 2711 h 2710"/>
                <a:gd name="connsiteX1" fmla="*/ 0 w 2675"/>
                <a:gd name="connsiteY1" fmla="*/ 44 h 2710"/>
                <a:gd name="connsiteX2" fmla="*/ 667 w 2675"/>
                <a:gd name="connsiteY2" fmla="*/ 1663 h 2710"/>
                <a:gd name="connsiteX3" fmla="*/ 2667 w 2675"/>
                <a:gd name="connsiteY3" fmla="*/ 2711 h 2710"/>
              </a:gdLst>
              <a:ahLst/>
              <a:cxnLst>
                <a:cxn ang="0">
                  <a:pos x="connsiteX0" y="connsiteY0"/>
                </a:cxn>
                <a:cxn ang="0">
                  <a:pos x="connsiteX1" y="connsiteY1"/>
                </a:cxn>
                <a:cxn ang="0">
                  <a:pos x="connsiteX2" y="connsiteY2"/>
                </a:cxn>
                <a:cxn ang="0">
                  <a:pos x="connsiteX3" y="connsiteY3"/>
                </a:cxn>
              </a:cxnLst>
              <a:rect l="l" t="t" r="r" b="b"/>
              <a:pathLst>
                <a:path w="2675" h="2710">
                  <a:moveTo>
                    <a:pt x="2667" y="2711"/>
                  </a:moveTo>
                  <a:cubicBezTo>
                    <a:pt x="2762" y="901"/>
                    <a:pt x="2096" y="-242"/>
                    <a:pt x="0" y="44"/>
                  </a:cubicBezTo>
                  <a:cubicBezTo>
                    <a:pt x="95" y="615"/>
                    <a:pt x="0" y="1568"/>
                    <a:pt x="667" y="1663"/>
                  </a:cubicBezTo>
                  <a:cubicBezTo>
                    <a:pt x="2096" y="-528"/>
                    <a:pt x="1334" y="2711"/>
                    <a:pt x="2667" y="2711"/>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5D37695-440D-692F-7BAD-AA8002983DEA}"/>
                </a:ext>
              </a:extLst>
            </p:cNvPr>
            <p:cNvSpPr/>
            <p:nvPr/>
          </p:nvSpPr>
          <p:spPr>
            <a:xfrm>
              <a:off x="7824120" y="2398204"/>
              <a:ext cx="1292" cy="6953"/>
            </a:xfrm>
            <a:custGeom>
              <a:avLst/>
              <a:gdLst>
                <a:gd name="connsiteX0" fmla="*/ 857 w 1292"/>
                <a:gd name="connsiteY0" fmla="*/ 0 h 6953"/>
                <a:gd name="connsiteX1" fmla="*/ 0 w 1292"/>
                <a:gd name="connsiteY1" fmla="*/ 6953 h 6953"/>
                <a:gd name="connsiteX2" fmla="*/ 857 w 1292"/>
                <a:gd name="connsiteY2" fmla="*/ 0 h 6953"/>
              </a:gdLst>
              <a:ahLst/>
              <a:cxnLst>
                <a:cxn ang="0">
                  <a:pos x="connsiteX0" y="connsiteY0"/>
                </a:cxn>
                <a:cxn ang="0">
                  <a:pos x="connsiteX1" y="connsiteY1"/>
                </a:cxn>
                <a:cxn ang="0">
                  <a:pos x="connsiteX2" y="connsiteY2"/>
                </a:cxn>
              </a:cxnLst>
              <a:rect l="l" t="t" r="r" b="b"/>
              <a:pathLst>
                <a:path w="1292" h="6953">
                  <a:moveTo>
                    <a:pt x="857" y="0"/>
                  </a:moveTo>
                  <a:cubicBezTo>
                    <a:pt x="571" y="2858"/>
                    <a:pt x="381" y="5429"/>
                    <a:pt x="0" y="6953"/>
                  </a:cubicBezTo>
                  <a:cubicBezTo>
                    <a:pt x="1810" y="6001"/>
                    <a:pt x="1334" y="1429"/>
                    <a:pt x="857" y="0"/>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32390E0-6C56-A76F-792A-54D20C73B65D}"/>
                </a:ext>
              </a:extLst>
            </p:cNvPr>
            <p:cNvSpPr/>
            <p:nvPr/>
          </p:nvSpPr>
          <p:spPr>
            <a:xfrm>
              <a:off x="8097202" y="2383803"/>
              <a:ext cx="2404" cy="2114"/>
            </a:xfrm>
            <a:custGeom>
              <a:avLst/>
              <a:gdLst>
                <a:gd name="connsiteX0" fmla="*/ 0 w 2404"/>
                <a:gd name="connsiteY0" fmla="*/ 971 h 2114"/>
                <a:gd name="connsiteX1" fmla="*/ 1048 w 2404"/>
                <a:gd name="connsiteY1" fmla="*/ 2114 h 2114"/>
                <a:gd name="connsiteX2" fmla="*/ 2286 w 2404"/>
                <a:gd name="connsiteY2" fmla="*/ 19 h 2114"/>
                <a:gd name="connsiteX3" fmla="*/ 0 w 2404"/>
                <a:gd name="connsiteY3" fmla="*/ 971 h 2114"/>
              </a:gdLst>
              <a:ahLst/>
              <a:cxnLst>
                <a:cxn ang="0">
                  <a:pos x="connsiteX0" y="connsiteY0"/>
                </a:cxn>
                <a:cxn ang="0">
                  <a:pos x="connsiteX1" y="connsiteY1"/>
                </a:cxn>
                <a:cxn ang="0">
                  <a:pos x="connsiteX2" y="connsiteY2"/>
                </a:cxn>
                <a:cxn ang="0">
                  <a:pos x="connsiteX3" y="connsiteY3"/>
                </a:cxn>
              </a:cxnLst>
              <a:rect l="l" t="t" r="r" b="b"/>
              <a:pathLst>
                <a:path w="2404" h="2114">
                  <a:moveTo>
                    <a:pt x="0" y="971"/>
                  </a:moveTo>
                  <a:cubicBezTo>
                    <a:pt x="0" y="1638"/>
                    <a:pt x="476" y="2019"/>
                    <a:pt x="1048" y="2114"/>
                  </a:cubicBezTo>
                  <a:cubicBezTo>
                    <a:pt x="571" y="781"/>
                    <a:pt x="2953" y="1447"/>
                    <a:pt x="2286" y="19"/>
                  </a:cubicBezTo>
                  <a:cubicBezTo>
                    <a:pt x="762" y="-172"/>
                    <a:pt x="1429" y="1162"/>
                    <a:pt x="0" y="971"/>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9EAA320-65BA-4E09-615A-EBA68882F42A}"/>
                </a:ext>
              </a:extLst>
            </p:cNvPr>
            <p:cNvSpPr/>
            <p:nvPr/>
          </p:nvSpPr>
          <p:spPr>
            <a:xfrm>
              <a:off x="7954101" y="2386298"/>
              <a:ext cx="3083" cy="5810"/>
            </a:xfrm>
            <a:custGeom>
              <a:avLst/>
              <a:gdLst>
                <a:gd name="connsiteX0" fmla="*/ 3083 w 3083"/>
                <a:gd name="connsiteY0" fmla="*/ 2000 h 5810"/>
                <a:gd name="connsiteX1" fmla="*/ 1274 w 3083"/>
                <a:gd name="connsiteY1" fmla="*/ 3715 h 5810"/>
                <a:gd name="connsiteX2" fmla="*/ 702 w 3083"/>
                <a:gd name="connsiteY2" fmla="*/ 2953 h 5810"/>
                <a:gd name="connsiteX3" fmla="*/ 2321 w 3083"/>
                <a:gd name="connsiteY3" fmla="*/ 0 h 5810"/>
                <a:gd name="connsiteX4" fmla="*/ 416 w 3083"/>
                <a:gd name="connsiteY4" fmla="*/ 5810 h 5810"/>
                <a:gd name="connsiteX5" fmla="*/ 3083 w 3083"/>
                <a:gd name="connsiteY5" fmla="*/ 2000 h 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3" h="5810">
                  <a:moveTo>
                    <a:pt x="3083" y="2000"/>
                  </a:moveTo>
                  <a:cubicBezTo>
                    <a:pt x="1464" y="762"/>
                    <a:pt x="2131" y="3238"/>
                    <a:pt x="1274" y="3715"/>
                  </a:cubicBezTo>
                  <a:cubicBezTo>
                    <a:pt x="1274" y="3334"/>
                    <a:pt x="893" y="3238"/>
                    <a:pt x="702" y="2953"/>
                  </a:cubicBezTo>
                  <a:cubicBezTo>
                    <a:pt x="1178" y="1905"/>
                    <a:pt x="2512" y="1524"/>
                    <a:pt x="2321" y="0"/>
                  </a:cubicBezTo>
                  <a:cubicBezTo>
                    <a:pt x="-251" y="1048"/>
                    <a:pt x="-346" y="4000"/>
                    <a:pt x="416" y="5810"/>
                  </a:cubicBezTo>
                  <a:cubicBezTo>
                    <a:pt x="2036" y="5048"/>
                    <a:pt x="1940" y="3048"/>
                    <a:pt x="3083" y="2000"/>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7A3D1A05-32F6-819F-3DEE-ECAA10484B83}"/>
                </a:ext>
              </a:extLst>
            </p:cNvPr>
            <p:cNvSpPr/>
            <p:nvPr/>
          </p:nvSpPr>
          <p:spPr>
            <a:xfrm>
              <a:off x="8008905" y="2385250"/>
              <a:ext cx="3143" cy="2671"/>
            </a:xfrm>
            <a:custGeom>
              <a:avLst/>
              <a:gdLst>
                <a:gd name="connsiteX0" fmla="*/ 2762 w 3143"/>
                <a:gd name="connsiteY0" fmla="*/ 1619 h 2671"/>
                <a:gd name="connsiteX1" fmla="*/ 3143 w 3143"/>
                <a:gd name="connsiteY1" fmla="*/ 0 h 2671"/>
                <a:gd name="connsiteX2" fmla="*/ 0 w 3143"/>
                <a:gd name="connsiteY2" fmla="*/ 2667 h 2671"/>
                <a:gd name="connsiteX3" fmla="*/ 2762 w 3143"/>
                <a:gd name="connsiteY3" fmla="*/ 1619 h 2671"/>
              </a:gdLst>
              <a:ahLst/>
              <a:cxnLst>
                <a:cxn ang="0">
                  <a:pos x="connsiteX0" y="connsiteY0"/>
                </a:cxn>
                <a:cxn ang="0">
                  <a:pos x="connsiteX1" y="connsiteY1"/>
                </a:cxn>
                <a:cxn ang="0">
                  <a:pos x="connsiteX2" y="connsiteY2"/>
                </a:cxn>
                <a:cxn ang="0">
                  <a:pos x="connsiteX3" y="connsiteY3"/>
                </a:cxn>
              </a:cxnLst>
              <a:rect l="l" t="t" r="r" b="b"/>
              <a:pathLst>
                <a:path w="3143" h="2671">
                  <a:moveTo>
                    <a:pt x="2762" y="1619"/>
                  </a:moveTo>
                  <a:cubicBezTo>
                    <a:pt x="2667" y="953"/>
                    <a:pt x="2762" y="381"/>
                    <a:pt x="3143" y="0"/>
                  </a:cubicBezTo>
                  <a:cubicBezTo>
                    <a:pt x="1905" y="667"/>
                    <a:pt x="762" y="1524"/>
                    <a:pt x="0" y="2667"/>
                  </a:cubicBezTo>
                  <a:cubicBezTo>
                    <a:pt x="1429" y="2762"/>
                    <a:pt x="953" y="1333"/>
                    <a:pt x="2762" y="1619"/>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CEF72333-1CAC-5261-EED0-D6C44C5AA0C9}"/>
                </a:ext>
              </a:extLst>
            </p:cNvPr>
            <p:cNvSpPr/>
            <p:nvPr/>
          </p:nvSpPr>
          <p:spPr>
            <a:xfrm>
              <a:off x="7957566" y="2387060"/>
              <a:ext cx="2127" cy="2762"/>
            </a:xfrm>
            <a:custGeom>
              <a:avLst/>
              <a:gdLst>
                <a:gd name="connsiteX0" fmla="*/ 0 w 2127"/>
                <a:gd name="connsiteY0" fmla="*/ 0 h 2762"/>
                <a:gd name="connsiteX1" fmla="*/ 762 w 2127"/>
                <a:gd name="connsiteY1" fmla="*/ 2762 h 2762"/>
                <a:gd name="connsiteX2" fmla="*/ 667 w 2127"/>
                <a:gd name="connsiteY2" fmla="*/ 1524 h 2762"/>
                <a:gd name="connsiteX3" fmla="*/ 1524 w 2127"/>
                <a:gd name="connsiteY3" fmla="*/ 667 h 2762"/>
                <a:gd name="connsiteX4" fmla="*/ 1048 w 2127"/>
                <a:gd name="connsiteY4" fmla="*/ 1143 h 2762"/>
                <a:gd name="connsiteX5" fmla="*/ 0 w 2127"/>
                <a:gd name="connsiteY5" fmla="*/ 0 h 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7" h="2762">
                  <a:moveTo>
                    <a:pt x="0" y="0"/>
                  </a:moveTo>
                  <a:cubicBezTo>
                    <a:pt x="381" y="857"/>
                    <a:pt x="-381" y="2667"/>
                    <a:pt x="762" y="2762"/>
                  </a:cubicBezTo>
                  <a:cubicBezTo>
                    <a:pt x="762" y="2381"/>
                    <a:pt x="667" y="2000"/>
                    <a:pt x="667" y="1524"/>
                  </a:cubicBezTo>
                  <a:cubicBezTo>
                    <a:pt x="1714" y="1905"/>
                    <a:pt x="2857" y="762"/>
                    <a:pt x="1524" y="667"/>
                  </a:cubicBezTo>
                  <a:cubicBezTo>
                    <a:pt x="1524" y="953"/>
                    <a:pt x="1524" y="1143"/>
                    <a:pt x="1048" y="1143"/>
                  </a:cubicBezTo>
                  <a:cubicBezTo>
                    <a:pt x="1048" y="476"/>
                    <a:pt x="571" y="191"/>
                    <a:pt x="0" y="0"/>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08170BD8-7A79-EABE-EC59-E0EFAF8FF046}"/>
                </a:ext>
              </a:extLst>
            </p:cNvPr>
            <p:cNvSpPr/>
            <p:nvPr/>
          </p:nvSpPr>
          <p:spPr>
            <a:xfrm>
              <a:off x="7892047" y="2388298"/>
              <a:ext cx="1204" cy="3619"/>
            </a:xfrm>
            <a:custGeom>
              <a:avLst/>
              <a:gdLst>
                <a:gd name="connsiteX0" fmla="*/ 844 w 1204"/>
                <a:gd name="connsiteY0" fmla="*/ 3619 h 3619"/>
                <a:gd name="connsiteX1" fmla="*/ 558 w 1204"/>
                <a:gd name="connsiteY1" fmla="*/ 0 h 3619"/>
                <a:gd name="connsiteX2" fmla="*/ 844 w 1204"/>
                <a:gd name="connsiteY2" fmla="*/ 3619 h 3619"/>
              </a:gdLst>
              <a:ahLst/>
              <a:cxnLst>
                <a:cxn ang="0">
                  <a:pos x="connsiteX0" y="connsiteY0"/>
                </a:cxn>
                <a:cxn ang="0">
                  <a:pos x="connsiteX1" y="connsiteY1"/>
                </a:cxn>
                <a:cxn ang="0">
                  <a:pos x="connsiteX2" y="connsiteY2"/>
                </a:cxn>
              </a:cxnLst>
              <a:rect l="l" t="t" r="r" b="b"/>
              <a:pathLst>
                <a:path w="1204" h="3619">
                  <a:moveTo>
                    <a:pt x="844" y="3619"/>
                  </a:moveTo>
                  <a:cubicBezTo>
                    <a:pt x="558" y="2476"/>
                    <a:pt x="1987" y="667"/>
                    <a:pt x="558" y="0"/>
                  </a:cubicBezTo>
                  <a:cubicBezTo>
                    <a:pt x="558" y="1238"/>
                    <a:pt x="-871" y="3429"/>
                    <a:pt x="844" y="3619"/>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91326C2F-2705-7116-630D-A2504660E431}"/>
                </a:ext>
              </a:extLst>
            </p:cNvPr>
            <p:cNvSpPr/>
            <p:nvPr/>
          </p:nvSpPr>
          <p:spPr>
            <a:xfrm>
              <a:off x="7953703" y="2381154"/>
              <a:ext cx="2351" cy="3619"/>
            </a:xfrm>
            <a:custGeom>
              <a:avLst/>
              <a:gdLst>
                <a:gd name="connsiteX0" fmla="*/ 2243 w 2351"/>
                <a:gd name="connsiteY0" fmla="*/ 3619 h 3619"/>
                <a:gd name="connsiteX1" fmla="*/ 1481 w 2351"/>
                <a:gd name="connsiteY1" fmla="*/ 0 h 3619"/>
                <a:gd name="connsiteX2" fmla="*/ 52 w 2351"/>
                <a:gd name="connsiteY2" fmla="*/ 476 h 3619"/>
                <a:gd name="connsiteX3" fmla="*/ 2243 w 2351"/>
                <a:gd name="connsiteY3" fmla="*/ 3619 h 3619"/>
              </a:gdLst>
              <a:ahLst/>
              <a:cxnLst>
                <a:cxn ang="0">
                  <a:pos x="connsiteX0" y="connsiteY0"/>
                </a:cxn>
                <a:cxn ang="0">
                  <a:pos x="connsiteX1" y="connsiteY1"/>
                </a:cxn>
                <a:cxn ang="0">
                  <a:pos x="connsiteX2" y="connsiteY2"/>
                </a:cxn>
                <a:cxn ang="0">
                  <a:pos x="connsiteX3" y="connsiteY3"/>
                </a:cxn>
              </a:cxnLst>
              <a:rect l="l" t="t" r="r" b="b"/>
              <a:pathLst>
                <a:path w="2351" h="3619">
                  <a:moveTo>
                    <a:pt x="2243" y="3619"/>
                  </a:moveTo>
                  <a:cubicBezTo>
                    <a:pt x="2528" y="3143"/>
                    <a:pt x="2243" y="762"/>
                    <a:pt x="1481" y="0"/>
                  </a:cubicBezTo>
                  <a:cubicBezTo>
                    <a:pt x="1481" y="476"/>
                    <a:pt x="719" y="476"/>
                    <a:pt x="52" y="476"/>
                  </a:cubicBezTo>
                  <a:cubicBezTo>
                    <a:pt x="-329" y="2572"/>
                    <a:pt x="1481" y="2572"/>
                    <a:pt x="2243" y="3619"/>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FD25A48F-5A17-0D52-2AA4-C8E973B7483A}"/>
                </a:ext>
              </a:extLst>
            </p:cNvPr>
            <p:cNvSpPr/>
            <p:nvPr/>
          </p:nvSpPr>
          <p:spPr>
            <a:xfrm>
              <a:off x="8065484" y="2372273"/>
              <a:ext cx="2286" cy="1496"/>
            </a:xfrm>
            <a:custGeom>
              <a:avLst/>
              <a:gdLst>
                <a:gd name="connsiteX0" fmla="*/ 0 w 2286"/>
                <a:gd name="connsiteY0" fmla="*/ 1165 h 1496"/>
                <a:gd name="connsiteX1" fmla="*/ 1429 w 2286"/>
                <a:gd name="connsiteY1" fmla="*/ 1451 h 1496"/>
                <a:gd name="connsiteX2" fmla="*/ 2286 w 2286"/>
                <a:gd name="connsiteY2" fmla="*/ 213 h 1496"/>
                <a:gd name="connsiteX3" fmla="*/ 0 w 2286"/>
                <a:gd name="connsiteY3" fmla="*/ 1165 h 1496"/>
              </a:gdLst>
              <a:ahLst/>
              <a:cxnLst>
                <a:cxn ang="0">
                  <a:pos x="connsiteX0" y="connsiteY0"/>
                </a:cxn>
                <a:cxn ang="0">
                  <a:pos x="connsiteX1" y="connsiteY1"/>
                </a:cxn>
                <a:cxn ang="0">
                  <a:pos x="connsiteX2" y="connsiteY2"/>
                </a:cxn>
                <a:cxn ang="0">
                  <a:pos x="connsiteX3" y="connsiteY3"/>
                </a:cxn>
              </a:cxnLst>
              <a:rect l="l" t="t" r="r" b="b"/>
              <a:pathLst>
                <a:path w="2286" h="1496">
                  <a:moveTo>
                    <a:pt x="0" y="1165"/>
                  </a:moveTo>
                  <a:cubicBezTo>
                    <a:pt x="571" y="1165"/>
                    <a:pt x="667" y="1642"/>
                    <a:pt x="1429" y="1451"/>
                  </a:cubicBezTo>
                  <a:cubicBezTo>
                    <a:pt x="1238" y="689"/>
                    <a:pt x="2000" y="594"/>
                    <a:pt x="2286" y="213"/>
                  </a:cubicBezTo>
                  <a:cubicBezTo>
                    <a:pt x="1619" y="-358"/>
                    <a:pt x="381" y="308"/>
                    <a:pt x="0" y="1165"/>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0A858D8-8FEA-956F-D4CC-C764DE699F3E}"/>
                </a:ext>
              </a:extLst>
            </p:cNvPr>
            <p:cNvSpPr/>
            <p:nvPr/>
          </p:nvSpPr>
          <p:spPr>
            <a:xfrm>
              <a:off x="7906226" y="2378487"/>
              <a:ext cx="1702" cy="2479"/>
            </a:xfrm>
            <a:custGeom>
              <a:avLst/>
              <a:gdLst>
                <a:gd name="connsiteX0" fmla="*/ 0 w 1702"/>
                <a:gd name="connsiteY0" fmla="*/ 2476 h 2479"/>
                <a:gd name="connsiteX1" fmla="*/ 762 w 1702"/>
                <a:gd name="connsiteY1" fmla="*/ 0 h 2479"/>
                <a:gd name="connsiteX2" fmla="*/ 0 w 1702"/>
                <a:gd name="connsiteY2" fmla="*/ 2476 h 2479"/>
              </a:gdLst>
              <a:ahLst/>
              <a:cxnLst>
                <a:cxn ang="0">
                  <a:pos x="connsiteX0" y="connsiteY0"/>
                </a:cxn>
                <a:cxn ang="0">
                  <a:pos x="connsiteX1" y="connsiteY1"/>
                </a:cxn>
                <a:cxn ang="0">
                  <a:pos x="connsiteX2" y="connsiteY2"/>
                </a:cxn>
              </a:cxnLst>
              <a:rect l="l" t="t" r="r" b="b"/>
              <a:pathLst>
                <a:path w="1702" h="2479">
                  <a:moveTo>
                    <a:pt x="0" y="2476"/>
                  </a:moveTo>
                  <a:cubicBezTo>
                    <a:pt x="1619" y="2572"/>
                    <a:pt x="2477" y="190"/>
                    <a:pt x="762" y="0"/>
                  </a:cubicBezTo>
                  <a:cubicBezTo>
                    <a:pt x="191" y="571"/>
                    <a:pt x="667" y="1905"/>
                    <a:pt x="0" y="2476"/>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DEF6988-39D0-8187-D0C1-4B5980B98200}"/>
                </a:ext>
              </a:extLst>
            </p:cNvPr>
            <p:cNvSpPr/>
            <p:nvPr/>
          </p:nvSpPr>
          <p:spPr>
            <a:xfrm>
              <a:off x="7991998" y="2372296"/>
              <a:ext cx="1857" cy="2857"/>
            </a:xfrm>
            <a:custGeom>
              <a:avLst/>
              <a:gdLst>
                <a:gd name="connsiteX0" fmla="*/ 1096 w 1857"/>
                <a:gd name="connsiteY0" fmla="*/ 0 h 2857"/>
                <a:gd name="connsiteX1" fmla="*/ 905 w 1857"/>
                <a:gd name="connsiteY1" fmla="*/ 2858 h 2857"/>
                <a:gd name="connsiteX2" fmla="*/ 1858 w 1857"/>
                <a:gd name="connsiteY2" fmla="*/ 2381 h 2857"/>
                <a:gd name="connsiteX3" fmla="*/ 1096 w 1857"/>
                <a:gd name="connsiteY3" fmla="*/ 0 h 2857"/>
              </a:gdLst>
              <a:ahLst/>
              <a:cxnLst>
                <a:cxn ang="0">
                  <a:pos x="connsiteX0" y="connsiteY0"/>
                </a:cxn>
                <a:cxn ang="0">
                  <a:pos x="connsiteX1" y="connsiteY1"/>
                </a:cxn>
                <a:cxn ang="0">
                  <a:pos x="connsiteX2" y="connsiteY2"/>
                </a:cxn>
                <a:cxn ang="0">
                  <a:pos x="connsiteX3" y="connsiteY3"/>
                </a:cxn>
              </a:cxnLst>
              <a:rect l="l" t="t" r="r" b="b"/>
              <a:pathLst>
                <a:path w="1857" h="2857">
                  <a:moveTo>
                    <a:pt x="1096" y="0"/>
                  </a:moveTo>
                  <a:cubicBezTo>
                    <a:pt x="619" y="762"/>
                    <a:pt x="-1000" y="2667"/>
                    <a:pt x="905" y="2858"/>
                  </a:cubicBezTo>
                  <a:cubicBezTo>
                    <a:pt x="1000" y="2572"/>
                    <a:pt x="1286" y="2381"/>
                    <a:pt x="1858" y="2381"/>
                  </a:cubicBezTo>
                  <a:cubicBezTo>
                    <a:pt x="48" y="1238"/>
                    <a:pt x="2429" y="1238"/>
                    <a:pt x="1096" y="0"/>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DF13ED5A-8889-8BCE-17A2-25CAB70C7DA4}"/>
                </a:ext>
              </a:extLst>
            </p:cNvPr>
            <p:cNvSpPr/>
            <p:nvPr/>
          </p:nvSpPr>
          <p:spPr>
            <a:xfrm>
              <a:off x="7954439" y="2371629"/>
              <a:ext cx="3099" cy="5048"/>
            </a:xfrm>
            <a:custGeom>
              <a:avLst/>
              <a:gdLst>
                <a:gd name="connsiteX0" fmla="*/ 745 w 3099"/>
                <a:gd name="connsiteY0" fmla="*/ 5048 h 5048"/>
                <a:gd name="connsiteX1" fmla="*/ 2078 w 3099"/>
                <a:gd name="connsiteY1" fmla="*/ 3715 h 5048"/>
                <a:gd name="connsiteX2" fmla="*/ 2745 w 3099"/>
                <a:gd name="connsiteY2" fmla="*/ 0 h 5048"/>
                <a:gd name="connsiteX3" fmla="*/ 745 w 3099"/>
                <a:gd name="connsiteY3" fmla="*/ 5048 h 5048"/>
              </a:gdLst>
              <a:ahLst/>
              <a:cxnLst>
                <a:cxn ang="0">
                  <a:pos x="connsiteX0" y="connsiteY0"/>
                </a:cxn>
                <a:cxn ang="0">
                  <a:pos x="connsiteX1" y="connsiteY1"/>
                </a:cxn>
                <a:cxn ang="0">
                  <a:pos x="connsiteX2" y="connsiteY2"/>
                </a:cxn>
                <a:cxn ang="0">
                  <a:pos x="connsiteX3" y="connsiteY3"/>
                </a:cxn>
              </a:cxnLst>
              <a:rect l="l" t="t" r="r" b="b"/>
              <a:pathLst>
                <a:path w="3099" h="5048">
                  <a:moveTo>
                    <a:pt x="745" y="5048"/>
                  </a:moveTo>
                  <a:cubicBezTo>
                    <a:pt x="364" y="4000"/>
                    <a:pt x="840" y="3619"/>
                    <a:pt x="2078" y="3715"/>
                  </a:cubicBezTo>
                  <a:cubicBezTo>
                    <a:pt x="269" y="2191"/>
                    <a:pt x="4269" y="1238"/>
                    <a:pt x="2745" y="0"/>
                  </a:cubicBezTo>
                  <a:cubicBezTo>
                    <a:pt x="745" y="381"/>
                    <a:pt x="-1065" y="4477"/>
                    <a:pt x="745" y="5048"/>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C92410BB-9C06-D715-C10E-967535E5270F}"/>
                </a:ext>
              </a:extLst>
            </p:cNvPr>
            <p:cNvSpPr/>
            <p:nvPr/>
          </p:nvSpPr>
          <p:spPr>
            <a:xfrm>
              <a:off x="8043767" y="2365914"/>
              <a:ext cx="1552" cy="3143"/>
            </a:xfrm>
            <a:custGeom>
              <a:avLst/>
              <a:gdLst>
                <a:gd name="connsiteX0" fmla="*/ 0 w 1552"/>
                <a:gd name="connsiteY0" fmla="*/ 0 h 3143"/>
                <a:gd name="connsiteX1" fmla="*/ 762 w 1552"/>
                <a:gd name="connsiteY1" fmla="*/ 3143 h 3143"/>
                <a:gd name="connsiteX2" fmla="*/ 0 w 1552"/>
                <a:gd name="connsiteY2" fmla="*/ 0 h 3143"/>
              </a:gdLst>
              <a:ahLst/>
              <a:cxnLst>
                <a:cxn ang="0">
                  <a:pos x="connsiteX0" y="connsiteY0"/>
                </a:cxn>
                <a:cxn ang="0">
                  <a:pos x="connsiteX1" y="connsiteY1"/>
                </a:cxn>
                <a:cxn ang="0">
                  <a:pos x="connsiteX2" y="connsiteY2"/>
                </a:cxn>
              </a:cxnLst>
              <a:rect l="l" t="t" r="r" b="b"/>
              <a:pathLst>
                <a:path w="1552" h="3143">
                  <a:moveTo>
                    <a:pt x="0" y="0"/>
                  </a:moveTo>
                  <a:cubicBezTo>
                    <a:pt x="571" y="1048"/>
                    <a:pt x="-476" y="2572"/>
                    <a:pt x="762" y="3143"/>
                  </a:cubicBezTo>
                  <a:cubicBezTo>
                    <a:pt x="2000" y="2381"/>
                    <a:pt x="1810" y="95"/>
                    <a:pt x="0" y="0"/>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D66A2B52-41F2-2525-2E50-E017205A3D0F}"/>
                </a:ext>
              </a:extLst>
            </p:cNvPr>
            <p:cNvSpPr/>
            <p:nvPr/>
          </p:nvSpPr>
          <p:spPr>
            <a:xfrm>
              <a:off x="8028127" y="2367153"/>
              <a:ext cx="1470" cy="2168"/>
            </a:xfrm>
            <a:custGeom>
              <a:avLst/>
              <a:gdLst>
                <a:gd name="connsiteX0" fmla="*/ 1447 w 1470"/>
                <a:gd name="connsiteY0" fmla="*/ 0 h 2168"/>
                <a:gd name="connsiteX1" fmla="*/ 495 w 1470"/>
                <a:gd name="connsiteY1" fmla="*/ 95 h 2168"/>
                <a:gd name="connsiteX2" fmla="*/ 19 w 1470"/>
                <a:gd name="connsiteY2" fmla="*/ 571 h 2168"/>
                <a:gd name="connsiteX3" fmla="*/ 1066 w 1470"/>
                <a:gd name="connsiteY3" fmla="*/ 2096 h 2168"/>
                <a:gd name="connsiteX4" fmla="*/ 1447 w 1470"/>
                <a:gd name="connsiteY4" fmla="*/ 0 h 2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 h="2168">
                  <a:moveTo>
                    <a:pt x="1447" y="0"/>
                  </a:moveTo>
                  <a:cubicBezTo>
                    <a:pt x="1162" y="0"/>
                    <a:pt x="781" y="0"/>
                    <a:pt x="495" y="95"/>
                  </a:cubicBezTo>
                  <a:cubicBezTo>
                    <a:pt x="209" y="95"/>
                    <a:pt x="-77" y="190"/>
                    <a:pt x="19" y="571"/>
                  </a:cubicBezTo>
                  <a:cubicBezTo>
                    <a:pt x="1638" y="571"/>
                    <a:pt x="-1220" y="2572"/>
                    <a:pt x="1066" y="2096"/>
                  </a:cubicBezTo>
                  <a:cubicBezTo>
                    <a:pt x="590" y="952"/>
                    <a:pt x="1638" y="952"/>
                    <a:pt x="1447" y="0"/>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349FEB49-2256-C0B8-BA3E-C41B3D9C03AD}"/>
                </a:ext>
              </a:extLst>
            </p:cNvPr>
            <p:cNvSpPr/>
            <p:nvPr/>
          </p:nvSpPr>
          <p:spPr>
            <a:xfrm>
              <a:off x="7957215" y="2367832"/>
              <a:ext cx="3574" cy="3865"/>
            </a:xfrm>
            <a:custGeom>
              <a:avLst/>
              <a:gdLst>
                <a:gd name="connsiteX0" fmla="*/ 3303 w 3574"/>
                <a:gd name="connsiteY0" fmla="*/ 3702 h 3865"/>
                <a:gd name="connsiteX1" fmla="*/ 2065 w 3574"/>
                <a:gd name="connsiteY1" fmla="*/ 177 h 3865"/>
                <a:gd name="connsiteX2" fmla="*/ 1684 w 3574"/>
                <a:gd name="connsiteY2" fmla="*/ 1797 h 3865"/>
                <a:gd name="connsiteX3" fmla="*/ 160 w 3574"/>
                <a:gd name="connsiteY3" fmla="*/ 273 h 3865"/>
                <a:gd name="connsiteX4" fmla="*/ 922 w 3574"/>
                <a:gd name="connsiteY4" fmla="*/ 3416 h 3865"/>
                <a:gd name="connsiteX5" fmla="*/ 3303 w 3574"/>
                <a:gd name="connsiteY5" fmla="*/ 3702 h 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4" h="3865">
                  <a:moveTo>
                    <a:pt x="3303" y="3702"/>
                  </a:moveTo>
                  <a:cubicBezTo>
                    <a:pt x="3779" y="3035"/>
                    <a:pt x="3779" y="-870"/>
                    <a:pt x="2065" y="177"/>
                  </a:cubicBezTo>
                  <a:cubicBezTo>
                    <a:pt x="3208" y="177"/>
                    <a:pt x="2541" y="1892"/>
                    <a:pt x="1684" y="1797"/>
                  </a:cubicBezTo>
                  <a:cubicBezTo>
                    <a:pt x="1208" y="1320"/>
                    <a:pt x="826" y="654"/>
                    <a:pt x="160" y="273"/>
                  </a:cubicBezTo>
                  <a:cubicBezTo>
                    <a:pt x="350" y="1035"/>
                    <a:pt x="-698" y="3130"/>
                    <a:pt x="922" y="3416"/>
                  </a:cubicBezTo>
                  <a:cubicBezTo>
                    <a:pt x="1303" y="1035"/>
                    <a:pt x="1589" y="4654"/>
                    <a:pt x="3303" y="3702"/>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3A8C609C-BE50-F20B-D64F-8B88C81F7087}"/>
                </a:ext>
              </a:extLst>
            </p:cNvPr>
            <p:cNvSpPr/>
            <p:nvPr/>
          </p:nvSpPr>
          <p:spPr>
            <a:xfrm>
              <a:off x="7966805" y="2366676"/>
              <a:ext cx="2952" cy="3143"/>
            </a:xfrm>
            <a:custGeom>
              <a:avLst/>
              <a:gdLst>
                <a:gd name="connsiteX0" fmla="*/ 0 w 2952"/>
                <a:gd name="connsiteY0" fmla="*/ 0 h 3143"/>
                <a:gd name="connsiteX1" fmla="*/ 1238 w 2952"/>
                <a:gd name="connsiteY1" fmla="*/ 3143 h 3143"/>
                <a:gd name="connsiteX2" fmla="*/ 2953 w 2952"/>
                <a:gd name="connsiteY2" fmla="*/ 1048 h 3143"/>
                <a:gd name="connsiteX3" fmla="*/ 0 w 2952"/>
                <a:gd name="connsiteY3" fmla="*/ 0 h 3143"/>
              </a:gdLst>
              <a:ahLst/>
              <a:cxnLst>
                <a:cxn ang="0">
                  <a:pos x="connsiteX0" y="connsiteY0"/>
                </a:cxn>
                <a:cxn ang="0">
                  <a:pos x="connsiteX1" y="connsiteY1"/>
                </a:cxn>
                <a:cxn ang="0">
                  <a:pos x="connsiteX2" y="connsiteY2"/>
                </a:cxn>
                <a:cxn ang="0">
                  <a:pos x="connsiteX3" y="connsiteY3"/>
                </a:cxn>
              </a:cxnLst>
              <a:rect l="l" t="t" r="r" b="b"/>
              <a:pathLst>
                <a:path w="2952" h="3143">
                  <a:moveTo>
                    <a:pt x="0" y="0"/>
                  </a:moveTo>
                  <a:cubicBezTo>
                    <a:pt x="571" y="1619"/>
                    <a:pt x="-190" y="3143"/>
                    <a:pt x="1238" y="3143"/>
                  </a:cubicBezTo>
                  <a:cubicBezTo>
                    <a:pt x="762" y="1619"/>
                    <a:pt x="1810" y="286"/>
                    <a:pt x="2953" y="1048"/>
                  </a:cubicBezTo>
                  <a:cubicBezTo>
                    <a:pt x="2381" y="-1429"/>
                    <a:pt x="1238" y="1714"/>
                    <a:pt x="0" y="0"/>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53E0AA0-916F-8DD0-B2DB-375C3585FE49}"/>
                </a:ext>
              </a:extLst>
            </p:cNvPr>
            <p:cNvSpPr/>
            <p:nvPr/>
          </p:nvSpPr>
          <p:spPr>
            <a:xfrm>
              <a:off x="8025288" y="2362104"/>
              <a:ext cx="2047" cy="3258"/>
            </a:xfrm>
            <a:custGeom>
              <a:avLst/>
              <a:gdLst>
                <a:gd name="connsiteX0" fmla="*/ 667 w 2047"/>
                <a:gd name="connsiteY0" fmla="*/ 2857 h 3258"/>
                <a:gd name="connsiteX1" fmla="*/ 1334 w 2047"/>
                <a:gd name="connsiteY1" fmla="*/ 0 h 3258"/>
                <a:gd name="connsiteX2" fmla="*/ 0 w 2047"/>
                <a:gd name="connsiteY2" fmla="*/ 1333 h 3258"/>
                <a:gd name="connsiteX3" fmla="*/ 667 w 2047"/>
                <a:gd name="connsiteY3" fmla="*/ 2857 h 3258"/>
              </a:gdLst>
              <a:ahLst/>
              <a:cxnLst>
                <a:cxn ang="0">
                  <a:pos x="connsiteX0" y="connsiteY0"/>
                </a:cxn>
                <a:cxn ang="0">
                  <a:pos x="connsiteX1" y="connsiteY1"/>
                </a:cxn>
                <a:cxn ang="0">
                  <a:pos x="connsiteX2" y="connsiteY2"/>
                </a:cxn>
                <a:cxn ang="0">
                  <a:pos x="connsiteX3" y="connsiteY3"/>
                </a:cxn>
              </a:cxnLst>
              <a:rect l="l" t="t" r="r" b="b"/>
              <a:pathLst>
                <a:path w="2047" h="3258">
                  <a:moveTo>
                    <a:pt x="667" y="2857"/>
                  </a:moveTo>
                  <a:cubicBezTo>
                    <a:pt x="-95" y="1333"/>
                    <a:pt x="3524" y="1238"/>
                    <a:pt x="1334" y="0"/>
                  </a:cubicBezTo>
                  <a:cubicBezTo>
                    <a:pt x="1524" y="857"/>
                    <a:pt x="1048" y="1333"/>
                    <a:pt x="0" y="1333"/>
                  </a:cubicBezTo>
                  <a:cubicBezTo>
                    <a:pt x="95" y="1810"/>
                    <a:pt x="286" y="4191"/>
                    <a:pt x="667" y="2857"/>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87B75D18-BE6F-D23B-4161-695B97503CA9}"/>
                </a:ext>
              </a:extLst>
            </p:cNvPr>
            <p:cNvSpPr/>
            <p:nvPr/>
          </p:nvSpPr>
          <p:spPr>
            <a:xfrm>
              <a:off x="8018335" y="2362962"/>
              <a:ext cx="1699" cy="2857"/>
            </a:xfrm>
            <a:custGeom>
              <a:avLst/>
              <a:gdLst>
                <a:gd name="connsiteX0" fmla="*/ 0 w 1699"/>
                <a:gd name="connsiteY0" fmla="*/ 2096 h 2857"/>
                <a:gd name="connsiteX1" fmla="*/ 1048 w 1699"/>
                <a:gd name="connsiteY1" fmla="*/ 2858 h 2857"/>
                <a:gd name="connsiteX2" fmla="*/ 762 w 1699"/>
                <a:gd name="connsiteY2" fmla="*/ 0 h 2857"/>
                <a:gd name="connsiteX3" fmla="*/ 0 w 1699"/>
                <a:gd name="connsiteY3" fmla="*/ 2096 h 2857"/>
              </a:gdLst>
              <a:ahLst/>
              <a:cxnLst>
                <a:cxn ang="0">
                  <a:pos x="connsiteX0" y="connsiteY0"/>
                </a:cxn>
                <a:cxn ang="0">
                  <a:pos x="connsiteX1" y="connsiteY1"/>
                </a:cxn>
                <a:cxn ang="0">
                  <a:pos x="connsiteX2" y="connsiteY2"/>
                </a:cxn>
                <a:cxn ang="0">
                  <a:pos x="connsiteX3" y="connsiteY3"/>
                </a:cxn>
              </a:cxnLst>
              <a:rect l="l" t="t" r="r" b="b"/>
              <a:pathLst>
                <a:path w="1699" h="2857">
                  <a:moveTo>
                    <a:pt x="0" y="2096"/>
                  </a:moveTo>
                  <a:cubicBezTo>
                    <a:pt x="667" y="2096"/>
                    <a:pt x="476" y="2762"/>
                    <a:pt x="1048" y="2858"/>
                  </a:cubicBezTo>
                  <a:cubicBezTo>
                    <a:pt x="1238" y="2000"/>
                    <a:pt x="2572" y="286"/>
                    <a:pt x="762" y="0"/>
                  </a:cubicBezTo>
                  <a:cubicBezTo>
                    <a:pt x="1333" y="1238"/>
                    <a:pt x="476" y="1619"/>
                    <a:pt x="0" y="2096"/>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4A6CFF03-0FE0-48EC-FB1E-3E859F91991C}"/>
                </a:ext>
              </a:extLst>
            </p:cNvPr>
            <p:cNvSpPr/>
            <p:nvPr/>
          </p:nvSpPr>
          <p:spPr>
            <a:xfrm>
              <a:off x="7971948" y="2361030"/>
              <a:ext cx="2232" cy="4122"/>
            </a:xfrm>
            <a:custGeom>
              <a:avLst/>
              <a:gdLst>
                <a:gd name="connsiteX0" fmla="*/ 571 w 2232"/>
                <a:gd name="connsiteY0" fmla="*/ 27 h 4122"/>
                <a:gd name="connsiteX1" fmla="*/ 0 w 2232"/>
                <a:gd name="connsiteY1" fmla="*/ 4123 h 4122"/>
                <a:gd name="connsiteX2" fmla="*/ 1429 w 2232"/>
                <a:gd name="connsiteY2" fmla="*/ 3646 h 4122"/>
                <a:gd name="connsiteX3" fmla="*/ 2191 w 2232"/>
                <a:gd name="connsiteY3" fmla="*/ 1170 h 4122"/>
                <a:gd name="connsiteX4" fmla="*/ 571 w 2232"/>
                <a:gd name="connsiteY4" fmla="*/ 27 h 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 h="4122">
                  <a:moveTo>
                    <a:pt x="571" y="27"/>
                  </a:moveTo>
                  <a:cubicBezTo>
                    <a:pt x="1143" y="1932"/>
                    <a:pt x="381" y="2884"/>
                    <a:pt x="0" y="4123"/>
                  </a:cubicBezTo>
                  <a:cubicBezTo>
                    <a:pt x="571" y="4027"/>
                    <a:pt x="1333" y="4123"/>
                    <a:pt x="1429" y="3646"/>
                  </a:cubicBezTo>
                  <a:cubicBezTo>
                    <a:pt x="190" y="3170"/>
                    <a:pt x="2572" y="2218"/>
                    <a:pt x="2191" y="1170"/>
                  </a:cubicBezTo>
                  <a:cubicBezTo>
                    <a:pt x="476" y="1837"/>
                    <a:pt x="1714" y="-259"/>
                    <a:pt x="571" y="27"/>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18770602-3DB1-0209-7E1A-D102A93F9245}"/>
                </a:ext>
              </a:extLst>
            </p:cNvPr>
            <p:cNvSpPr/>
            <p:nvPr/>
          </p:nvSpPr>
          <p:spPr>
            <a:xfrm>
              <a:off x="8008660" y="2358390"/>
              <a:ext cx="3102" cy="3077"/>
            </a:xfrm>
            <a:custGeom>
              <a:avLst/>
              <a:gdLst>
                <a:gd name="connsiteX0" fmla="*/ 3103 w 3102"/>
                <a:gd name="connsiteY0" fmla="*/ 3048 h 3077"/>
                <a:gd name="connsiteX1" fmla="*/ 2912 w 3102"/>
                <a:gd name="connsiteY1" fmla="*/ 1048 h 3077"/>
                <a:gd name="connsiteX2" fmla="*/ 912 w 3102"/>
                <a:gd name="connsiteY2" fmla="*/ 0 h 3077"/>
                <a:gd name="connsiteX3" fmla="*/ 150 w 3102"/>
                <a:gd name="connsiteY3" fmla="*/ 2096 h 3077"/>
                <a:gd name="connsiteX4" fmla="*/ 2055 w 3102"/>
                <a:gd name="connsiteY4" fmla="*/ 2000 h 3077"/>
                <a:gd name="connsiteX5" fmla="*/ 3103 w 3102"/>
                <a:gd name="connsiteY5" fmla="*/ 3048 h 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2" h="3077">
                  <a:moveTo>
                    <a:pt x="3103" y="3048"/>
                  </a:moveTo>
                  <a:cubicBezTo>
                    <a:pt x="3007" y="2381"/>
                    <a:pt x="3007" y="1714"/>
                    <a:pt x="2912" y="1048"/>
                  </a:cubicBezTo>
                  <a:cubicBezTo>
                    <a:pt x="1388" y="1524"/>
                    <a:pt x="1864" y="95"/>
                    <a:pt x="912" y="0"/>
                  </a:cubicBezTo>
                  <a:cubicBezTo>
                    <a:pt x="817" y="762"/>
                    <a:pt x="-421" y="857"/>
                    <a:pt x="150" y="2096"/>
                  </a:cubicBezTo>
                  <a:cubicBezTo>
                    <a:pt x="912" y="2476"/>
                    <a:pt x="1388" y="2476"/>
                    <a:pt x="2055" y="2000"/>
                  </a:cubicBezTo>
                  <a:cubicBezTo>
                    <a:pt x="2150" y="2476"/>
                    <a:pt x="2150" y="3238"/>
                    <a:pt x="3103" y="3048"/>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66E1D61-DC03-14FF-A6DF-7C7DEBDC1137}"/>
                </a:ext>
              </a:extLst>
            </p:cNvPr>
            <p:cNvSpPr/>
            <p:nvPr/>
          </p:nvSpPr>
          <p:spPr>
            <a:xfrm>
              <a:off x="7897939" y="2353902"/>
              <a:ext cx="3557" cy="12488"/>
            </a:xfrm>
            <a:custGeom>
              <a:avLst/>
              <a:gdLst>
                <a:gd name="connsiteX0" fmla="*/ 2286 w 3557"/>
                <a:gd name="connsiteY0" fmla="*/ 12489 h 12488"/>
                <a:gd name="connsiteX1" fmla="*/ 1714 w 3557"/>
                <a:gd name="connsiteY1" fmla="*/ 6011 h 12488"/>
                <a:gd name="connsiteX2" fmla="*/ 3524 w 3557"/>
                <a:gd name="connsiteY2" fmla="*/ 5059 h 12488"/>
                <a:gd name="connsiteX3" fmla="*/ 2953 w 3557"/>
                <a:gd name="connsiteY3" fmla="*/ 3916 h 12488"/>
                <a:gd name="connsiteX4" fmla="*/ 1429 w 3557"/>
                <a:gd name="connsiteY4" fmla="*/ 2773 h 12488"/>
                <a:gd name="connsiteX5" fmla="*/ 2191 w 3557"/>
                <a:gd name="connsiteY5" fmla="*/ 297 h 12488"/>
                <a:gd name="connsiteX6" fmla="*/ 286 w 3557"/>
                <a:gd name="connsiteY6" fmla="*/ 11 h 12488"/>
                <a:gd name="connsiteX7" fmla="*/ 0 w 3557"/>
                <a:gd name="connsiteY7" fmla="*/ 7345 h 12488"/>
                <a:gd name="connsiteX8" fmla="*/ 2286 w 3557"/>
                <a:gd name="connsiteY8" fmla="*/ 12489 h 1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7" h="12488">
                  <a:moveTo>
                    <a:pt x="2286" y="12489"/>
                  </a:moveTo>
                  <a:cubicBezTo>
                    <a:pt x="2286" y="10584"/>
                    <a:pt x="2762" y="8202"/>
                    <a:pt x="1714" y="6011"/>
                  </a:cubicBezTo>
                  <a:cubicBezTo>
                    <a:pt x="2191" y="4964"/>
                    <a:pt x="3810" y="6869"/>
                    <a:pt x="3524" y="5059"/>
                  </a:cubicBezTo>
                  <a:cubicBezTo>
                    <a:pt x="2477" y="5059"/>
                    <a:pt x="1048" y="3059"/>
                    <a:pt x="2953" y="3916"/>
                  </a:cubicBezTo>
                  <a:cubicBezTo>
                    <a:pt x="3524" y="2392"/>
                    <a:pt x="1334" y="3821"/>
                    <a:pt x="1429" y="2773"/>
                  </a:cubicBezTo>
                  <a:cubicBezTo>
                    <a:pt x="3524" y="1821"/>
                    <a:pt x="286" y="1059"/>
                    <a:pt x="2191" y="297"/>
                  </a:cubicBezTo>
                  <a:cubicBezTo>
                    <a:pt x="1334" y="487"/>
                    <a:pt x="1143" y="-85"/>
                    <a:pt x="286" y="11"/>
                  </a:cubicBezTo>
                  <a:cubicBezTo>
                    <a:pt x="476" y="3154"/>
                    <a:pt x="1524" y="5345"/>
                    <a:pt x="0" y="7345"/>
                  </a:cubicBezTo>
                  <a:cubicBezTo>
                    <a:pt x="1429" y="8393"/>
                    <a:pt x="571" y="11631"/>
                    <a:pt x="2286" y="12489"/>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24AFE085-CFE3-AF51-44CA-94434A7CF0D1}"/>
                </a:ext>
              </a:extLst>
            </p:cNvPr>
            <p:cNvSpPr/>
            <p:nvPr/>
          </p:nvSpPr>
          <p:spPr>
            <a:xfrm>
              <a:off x="7956982" y="2360675"/>
              <a:ext cx="2587" cy="1714"/>
            </a:xfrm>
            <a:custGeom>
              <a:avLst/>
              <a:gdLst>
                <a:gd name="connsiteX0" fmla="*/ 203 w 2587"/>
                <a:gd name="connsiteY0" fmla="*/ 95 h 1714"/>
                <a:gd name="connsiteX1" fmla="*/ 870 w 2587"/>
                <a:gd name="connsiteY1" fmla="*/ 1715 h 1714"/>
                <a:gd name="connsiteX2" fmla="*/ 2584 w 2587"/>
                <a:gd name="connsiteY2" fmla="*/ 0 h 1714"/>
                <a:gd name="connsiteX3" fmla="*/ 203 w 2587"/>
                <a:gd name="connsiteY3" fmla="*/ 95 h 1714"/>
              </a:gdLst>
              <a:ahLst/>
              <a:cxnLst>
                <a:cxn ang="0">
                  <a:pos x="connsiteX0" y="connsiteY0"/>
                </a:cxn>
                <a:cxn ang="0">
                  <a:pos x="connsiteX1" y="connsiteY1"/>
                </a:cxn>
                <a:cxn ang="0">
                  <a:pos x="connsiteX2" y="connsiteY2"/>
                </a:cxn>
                <a:cxn ang="0">
                  <a:pos x="connsiteX3" y="connsiteY3"/>
                </a:cxn>
              </a:cxnLst>
              <a:rect l="l" t="t" r="r" b="b"/>
              <a:pathLst>
                <a:path w="2587" h="1714">
                  <a:moveTo>
                    <a:pt x="203" y="95"/>
                  </a:moveTo>
                  <a:cubicBezTo>
                    <a:pt x="203" y="1143"/>
                    <a:pt x="-559" y="1429"/>
                    <a:pt x="870" y="1715"/>
                  </a:cubicBezTo>
                  <a:cubicBezTo>
                    <a:pt x="774" y="667"/>
                    <a:pt x="2680" y="1048"/>
                    <a:pt x="2584" y="0"/>
                  </a:cubicBezTo>
                  <a:cubicBezTo>
                    <a:pt x="1727" y="0"/>
                    <a:pt x="965" y="95"/>
                    <a:pt x="203" y="95"/>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C96EADB0-4394-42E6-FF30-F20A8E095DE4}"/>
                </a:ext>
              </a:extLst>
            </p:cNvPr>
            <p:cNvSpPr/>
            <p:nvPr/>
          </p:nvSpPr>
          <p:spPr>
            <a:xfrm>
              <a:off x="7939277" y="2356580"/>
              <a:ext cx="1917" cy="2857"/>
            </a:xfrm>
            <a:custGeom>
              <a:avLst/>
              <a:gdLst>
                <a:gd name="connsiteX0" fmla="*/ 1238 w 1917"/>
                <a:gd name="connsiteY0" fmla="*/ 0 h 2857"/>
                <a:gd name="connsiteX1" fmla="*/ 0 w 1917"/>
                <a:gd name="connsiteY1" fmla="*/ 2096 h 2857"/>
                <a:gd name="connsiteX2" fmla="*/ 1524 w 1917"/>
                <a:gd name="connsiteY2" fmla="*/ 2858 h 2857"/>
                <a:gd name="connsiteX3" fmla="*/ 1238 w 1917"/>
                <a:gd name="connsiteY3" fmla="*/ 0 h 2857"/>
              </a:gdLst>
              <a:ahLst/>
              <a:cxnLst>
                <a:cxn ang="0">
                  <a:pos x="connsiteX0" y="connsiteY0"/>
                </a:cxn>
                <a:cxn ang="0">
                  <a:pos x="connsiteX1" y="connsiteY1"/>
                </a:cxn>
                <a:cxn ang="0">
                  <a:pos x="connsiteX2" y="connsiteY2"/>
                </a:cxn>
                <a:cxn ang="0">
                  <a:pos x="connsiteX3" y="connsiteY3"/>
                </a:cxn>
              </a:cxnLst>
              <a:rect l="l" t="t" r="r" b="b"/>
              <a:pathLst>
                <a:path w="1917" h="2857">
                  <a:moveTo>
                    <a:pt x="1238" y="0"/>
                  </a:moveTo>
                  <a:cubicBezTo>
                    <a:pt x="1905" y="1429"/>
                    <a:pt x="381" y="1333"/>
                    <a:pt x="0" y="2096"/>
                  </a:cubicBezTo>
                  <a:cubicBezTo>
                    <a:pt x="953" y="1905"/>
                    <a:pt x="953" y="2572"/>
                    <a:pt x="1524" y="2858"/>
                  </a:cubicBezTo>
                  <a:cubicBezTo>
                    <a:pt x="1905" y="2476"/>
                    <a:pt x="2286" y="190"/>
                    <a:pt x="1238" y="0"/>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0C3A65C1-ABF0-082C-195B-273577AD0FA5}"/>
                </a:ext>
              </a:extLst>
            </p:cNvPr>
            <p:cNvSpPr/>
            <p:nvPr/>
          </p:nvSpPr>
          <p:spPr>
            <a:xfrm>
              <a:off x="7910322" y="2356866"/>
              <a:ext cx="2285" cy="3905"/>
            </a:xfrm>
            <a:custGeom>
              <a:avLst/>
              <a:gdLst>
                <a:gd name="connsiteX0" fmla="*/ 0 w 2285"/>
                <a:gd name="connsiteY0" fmla="*/ 0 h 3905"/>
                <a:gd name="connsiteX1" fmla="*/ 2286 w 2285"/>
                <a:gd name="connsiteY1" fmla="*/ 3905 h 3905"/>
                <a:gd name="connsiteX2" fmla="*/ 0 w 2285"/>
                <a:gd name="connsiteY2" fmla="*/ 0 h 3905"/>
              </a:gdLst>
              <a:ahLst/>
              <a:cxnLst>
                <a:cxn ang="0">
                  <a:pos x="connsiteX0" y="connsiteY0"/>
                </a:cxn>
                <a:cxn ang="0">
                  <a:pos x="connsiteX1" y="connsiteY1"/>
                </a:cxn>
                <a:cxn ang="0">
                  <a:pos x="connsiteX2" y="connsiteY2"/>
                </a:cxn>
              </a:cxnLst>
              <a:rect l="l" t="t" r="r" b="b"/>
              <a:pathLst>
                <a:path w="2285" h="3905">
                  <a:moveTo>
                    <a:pt x="0" y="0"/>
                  </a:moveTo>
                  <a:cubicBezTo>
                    <a:pt x="476" y="1429"/>
                    <a:pt x="0" y="3334"/>
                    <a:pt x="2286" y="3905"/>
                  </a:cubicBezTo>
                  <a:cubicBezTo>
                    <a:pt x="952" y="3238"/>
                    <a:pt x="1810" y="286"/>
                    <a:pt x="0" y="0"/>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77C4BDA2-F51A-E9EF-958B-64B9D05A7417}"/>
                </a:ext>
              </a:extLst>
            </p:cNvPr>
            <p:cNvSpPr/>
            <p:nvPr/>
          </p:nvSpPr>
          <p:spPr>
            <a:xfrm>
              <a:off x="7930957" y="2356008"/>
              <a:ext cx="1843" cy="2381"/>
            </a:xfrm>
            <a:custGeom>
              <a:avLst/>
              <a:gdLst>
                <a:gd name="connsiteX0" fmla="*/ 605 w 1843"/>
                <a:gd name="connsiteY0" fmla="*/ 2381 h 2381"/>
                <a:gd name="connsiteX1" fmla="*/ 1844 w 1843"/>
                <a:gd name="connsiteY1" fmla="*/ 286 h 2381"/>
                <a:gd name="connsiteX2" fmla="*/ 415 w 1843"/>
                <a:gd name="connsiteY2" fmla="*/ 0 h 2381"/>
                <a:gd name="connsiteX3" fmla="*/ 605 w 1843"/>
                <a:gd name="connsiteY3" fmla="*/ 2381 h 2381"/>
              </a:gdLst>
              <a:ahLst/>
              <a:cxnLst>
                <a:cxn ang="0">
                  <a:pos x="connsiteX0" y="connsiteY0"/>
                </a:cxn>
                <a:cxn ang="0">
                  <a:pos x="connsiteX1" y="connsiteY1"/>
                </a:cxn>
                <a:cxn ang="0">
                  <a:pos x="connsiteX2" y="connsiteY2"/>
                </a:cxn>
                <a:cxn ang="0">
                  <a:pos x="connsiteX3" y="connsiteY3"/>
                </a:cxn>
              </a:cxnLst>
              <a:rect l="l" t="t" r="r" b="b"/>
              <a:pathLst>
                <a:path w="1843" h="2381">
                  <a:moveTo>
                    <a:pt x="605" y="2381"/>
                  </a:moveTo>
                  <a:cubicBezTo>
                    <a:pt x="224" y="1143"/>
                    <a:pt x="1748" y="1238"/>
                    <a:pt x="1844" y="286"/>
                  </a:cubicBezTo>
                  <a:cubicBezTo>
                    <a:pt x="1177" y="381"/>
                    <a:pt x="796" y="190"/>
                    <a:pt x="415" y="0"/>
                  </a:cubicBezTo>
                  <a:cubicBezTo>
                    <a:pt x="986" y="952"/>
                    <a:pt x="-919" y="1905"/>
                    <a:pt x="605" y="2381"/>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F2C58E6-E7AF-97D1-7AA7-EE51D1BB51A1}"/>
                </a:ext>
              </a:extLst>
            </p:cNvPr>
            <p:cNvSpPr/>
            <p:nvPr/>
          </p:nvSpPr>
          <p:spPr>
            <a:xfrm>
              <a:off x="7963831" y="2354199"/>
              <a:ext cx="1946" cy="1793"/>
            </a:xfrm>
            <a:custGeom>
              <a:avLst/>
              <a:gdLst>
                <a:gd name="connsiteX0" fmla="*/ 1355 w 1946"/>
                <a:gd name="connsiteY0" fmla="*/ 0 h 1793"/>
                <a:gd name="connsiteX1" fmla="*/ 116 w 1946"/>
                <a:gd name="connsiteY1" fmla="*/ 1714 h 1793"/>
                <a:gd name="connsiteX2" fmla="*/ 1355 w 1946"/>
                <a:gd name="connsiteY2" fmla="*/ 0 h 1793"/>
              </a:gdLst>
              <a:ahLst/>
              <a:cxnLst>
                <a:cxn ang="0">
                  <a:pos x="connsiteX0" y="connsiteY0"/>
                </a:cxn>
                <a:cxn ang="0">
                  <a:pos x="connsiteX1" y="connsiteY1"/>
                </a:cxn>
                <a:cxn ang="0">
                  <a:pos x="connsiteX2" y="connsiteY2"/>
                </a:cxn>
              </a:cxnLst>
              <a:rect l="l" t="t" r="r" b="b"/>
              <a:pathLst>
                <a:path w="1946" h="1793">
                  <a:moveTo>
                    <a:pt x="1355" y="0"/>
                  </a:moveTo>
                  <a:cubicBezTo>
                    <a:pt x="1260" y="762"/>
                    <a:pt x="-455" y="476"/>
                    <a:pt x="116" y="1714"/>
                  </a:cubicBezTo>
                  <a:cubicBezTo>
                    <a:pt x="1545" y="2191"/>
                    <a:pt x="2688" y="381"/>
                    <a:pt x="1355" y="0"/>
                  </a:cubicBez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AE3CDFBE-9E73-F1C9-E44E-216A99A8AAFA}"/>
                </a:ext>
              </a:extLst>
            </p:cNvPr>
            <p:cNvSpPr/>
            <p:nvPr/>
          </p:nvSpPr>
          <p:spPr>
            <a:xfrm>
              <a:off x="7889938" y="2358104"/>
              <a:ext cx="1515" cy="2381"/>
            </a:xfrm>
            <a:custGeom>
              <a:avLst/>
              <a:gdLst>
                <a:gd name="connsiteX0" fmla="*/ 1143 w 1515"/>
                <a:gd name="connsiteY0" fmla="*/ 2381 h 2381"/>
                <a:gd name="connsiteX1" fmla="*/ 953 w 1515"/>
                <a:gd name="connsiteY1" fmla="*/ 0 h 2381"/>
                <a:gd name="connsiteX2" fmla="*/ 0 w 1515"/>
                <a:gd name="connsiteY2" fmla="*/ 476 h 2381"/>
                <a:gd name="connsiteX3" fmla="*/ 1143 w 1515"/>
                <a:gd name="connsiteY3" fmla="*/ 2381 h 2381"/>
              </a:gdLst>
              <a:ahLst/>
              <a:cxnLst>
                <a:cxn ang="0">
                  <a:pos x="connsiteX0" y="connsiteY0"/>
                </a:cxn>
                <a:cxn ang="0">
                  <a:pos x="connsiteX1" y="connsiteY1"/>
                </a:cxn>
                <a:cxn ang="0">
                  <a:pos x="connsiteX2" y="connsiteY2"/>
                </a:cxn>
                <a:cxn ang="0">
                  <a:pos x="connsiteX3" y="connsiteY3"/>
                </a:cxn>
              </a:cxnLst>
              <a:rect l="l" t="t" r="r" b="b"/>
              <a:pathLst>
                <a:path w="1515" h="2381">
                  <a:moveTo>
                    <a:pt x="1143" y="2381"/>
                  </a:moveTo>
                  <a:cubicBezTo>
                    <a:pt x="571" y="1429"/>
                    <a:pt x="2381" y="381"/>
                    <a:pt x="953" y="0"/>
                  </a:cubicBezTo>
                  <a:cubicBezTo>
                    <a:pt x="857" y="286"/>
                    <a:pt x="571" y="476"/>
                    <a:pt x="0" y="476"/>
                  </a:cubicBezTo>
                  <a:cubicBezTo>
                    <a:pt x="0" y="1429"/>
                    <a:pt x="381" y="2095"/>
                    <a:pt x="1143" y="2381"/>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0600494B-59B4-B7A9-B557-C8811BCBE76B}"/>
                </a:ext>
              </a:extLst>
            </p:cNvPr>
            <p:cNvSpPr/>
            <p:nvPr/>
          </p:nvSpPr>
          <p:spPr>
            <a:xfrm>
              <a:off x="7893731" y="2357437"/>
              <a:ext cx="2969" cy="2292"/>
            </a:xfrm>
            <a:custGeom>
              <a:avLst/>
              <a:gdLst>
                <a:gd name="connsiteX0" fmla="*/ 2969 w 2969"/>
                <a:gd name="connsiteY0" fmla="*/ 2286 h 2292"/>
                <a:gd name="connsiteX1" fmla="*/ 1350 w 2969"/>
                <a:gd name="connsiteY1" fmla="*/ 0 h 2292"/>
                <a:gd name="connsiteX2" fmla="*/ 16 w 2969"/>
                <a:gd name="connsiteY2" fmla="*/ 1333 h 2292"/>
                <a:gd name="connsiteX3" fmla="*/ 2969 w 2969"/>
                <a:gd name="connsiteY3" fmla="*/ 2286 h 2292"/>
              </a:gdLst>
              <a:ahLst/>
              <a:cxnLst>
                <a:cxn ang="0">
                  <a:pos x="connsiteX0" y="connsiteY0"/>
                </a:cxn>
                <a:cxn ang="0">
                  <a:pos x="connsiteX1" y="connsiteY1"/>
                </a:cxn>
                <a:cxn ang="0">
                  <a:pos x="connsiteX2" y="connsiteY2"/>
                </a:cxn>
                <a:cxn ang="0">
                  <a:pos x="connsiteX3" y="connsiteY3"/>
                </a:cxn>
              </a:cxnLst>
              <a:rect l="l" t="t" r="r" b="b"/>
              <a:pathLst>
                <a:path w="2969" h="2292">
                  <a:moveTo>
                    <a:pt x="2969" y="2286"/>
                  </a:moveTo>
                  <a:cubicBezTo>
                    <a:pt x="2874" y="1048"/>
                    <a:pt x="2398" y="286"/>
                    <a:pt x="1350" y="0"/>
                  </a:cubicBezTo>
                  <a:cubicBezTo>
                    <a:pt x="1350" y="762"/>
                    <a:pt x="-174" y="381"/>
                    <a:pt x="16" y="1333"/>
                  </a:cubicBezTo>
                  <a:cubicBezTo>
                    <a:pt x="1255" y="1333"/>
                    <a:pt x="1540" y="2381"/>
                    <a:pt x="2969" y="2286"/>
                  </a:cubicBezTo>
                  <a:close/>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2AD3342E-5A98-5876-9ABB-DC816D41BC23}"/>
                </a:ext>
              </a:extLst>
            </p:cNvPr>
            <p:cNvSpPr/>
            <p:nvPr/>
          </p:nvSpPr>
          <p:spPr>
            <a:xfrm>
              <a:off x="8027648" y="2349341"/>
              <a:ext cx="1926" cy="1681"/>
            </a:xfrm>
            <a:custGeom>
              <a:avLst/>
              <a:gdLst>
                <a:gd name="connsiteX0" fmla="*/ 1926 w 1926"/>
                <a:gd name="connsiteY0" fmla="*/ 1619 h 1681"/>
                <a:gd name="connsiteX1" fmla="*/ 1831 w 1926"/>
                <a:gd name="connsiteY1" fmla="*/ 0 h 1681"/>
                <a:gd name="connsiteX2" fmla="*/ 21 w 1926"/>
                <a:gd name="connsiteY2" fmla="*/ 1333 h 1681"/>
                <a:gd name="connsiteX3" fmla="*/ 1450 w 1926"/>
                <a:gd name="connsiteY3" fmla="*/ 1238 h 1681"/>
                <a:gd name="connsiteX4" fmla="*/ 1926 w 1926"/>
                <a:gd name="connsiteY4" fmla="*/ 1619 h 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 h="1681">
                  <a:moveTo>
                    <a:pt x="1926" y="1619"/>
                  </a:moveTo>
                  <a:cubicBezTo>
                    <a:pt x="1831" y="1048"/>
                    <a:pt x="1831" y="572"/>
                    <a:pt x="1831" y="0"/>
                  </a:cubicBezTo>
                  <a:cubicBezTo>
                    <a:pt x="974" y="191"/>
                    <a:pt x="-169" y="286"/>
                    <a:pt x="21" y="1333"/>
                  </a:cubicBezTo>
                  <a:cubicBezTo>
                    <a:pt x="879" y="1429"/>
                    <a:pt x="1164" y="667"/>
                    <a:pt x="1450" y="1238"/>
                  </a:cubicBezTo>
                  <a:cubicBezTo>
                    <a:pt x="1450" y="1524"/>
                    <a:pt x="1450" y="1810"/>
                    <a:pt x="1926" y="1619"/>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A8479FD8-6D99-84B9-98C3-1CAE1E53EB4F}"/>
                </a:ext>
              </a:extLst>
            </p:cNvPr>
            <p:cNvSpPr/>
            <p:nvPr/>
          </p:nvSpPr>
          <p:spPr>
            <a:xfrm>
              <a:off x="7954732" y="2352008"/>
              <a:ext cx="2166" cy="2381"/>
            </a:xfrm>
            <a:custGeom>
              <a:avLst/>
              <a:gdLst>
                <a:gd name="connsiteX0" fmla="*/ 2167 w 2166"/>
                <a:gd name="connsiteY0" fmla="*/ 667 h 2381"/>
                <a:gd name="connsiteX1" fmla="*/ 166 w 2166"/>
                <a:gd name="connsiteY1" fmla="*/ 0 h 2381"/>
                <a:gd name="connsiteX2" fmla="*/ 833 w 2166"/>
                <a:gd name="connsiteY2" fmla="*/ 2381 h 2381"/>
                <a:gd name="connsiteX3" fmla="*/ 2167 w 2166"/>
                <a:gd name="connsiteY3" fmla="*/ 667 h 2381"/>
              </a:gdLst>
              <a:ahLst/>
              <a:cxnLst>
                <a:cxn ang="0">
                  <a:pos x="connsiteX0" y="connsiteY0"/>
                </a:cxn>
                <a:cxn ang="0">
                  <a:pos x="connsiteX1" y="connsiteY1"/>
                </a:cxn>
                <a:cxn ang="0">
                  <a:pos x="connsiteX2" y="connsiteY2"/>
                </a:cxn>
                <a:cxn ang="0">
                  <a:pos x="connsiteX3" y="connsiteY3"/>
                </a:cxn>
              </a:cxnLst>
              <a:rect l="l" t="t" r="r" b="b"/>
              <a:pathLst>
                <a:path w="2166" h="2381">
                  <a:moveTo>
                    <a:pt x="2167" y="667"/>
                  </a:moveTo>
                  <a:cubicBezTo>
                    <a:pt x="738" y="1238"/>
                    <a:pt x="928" y="95"/>
                    <a:pt x="166" y="0"/>
                  </a:cubicBezTo>
                  <a:cubicBezTo>
                    <a:pt x="-119" y="1048"/>
                    <a:pt x="-119" y="1715"/>
                    <a:pt x="833" y="2381"/>
                  </a:cubicBezTo>
                  <a:cubicBezTo>
                    <a:pt x="357" y="1143"/>
                    <a:pt x="2071" y="1524"/>
                    <a:pt x="2167" y="667"/>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80128823-9FB2-F89A-9F9C-54C26D0BA723}"/>
                </a:ext>
              </a:extLst>
            </p:cNvPr>
            <p:cNvSpPr/>
            <p:nvPr/>
          </p:nvSpPr>
          <p:spPr>
            <a:xfrm>
              <a:off x="7934079" y="2353627"/>
              <a:ext cx="2400" cy="2095"/>
            </a:xfrm>
            <a:custGeom>
              <a:avLst/>
              <a:gdLst>
                <a:gd name="connsiteX0" fmla="*/ 1865 w 2400"/>
                <a:gd name="connsiteY0" fmla="*/ 0 h 2095"/>
                <a:gd name="connsiteX1" fmla="*/ 55 w 2400"/>
                <a:gd name="connsiteY1" fmla="*/ 952 h 2095"/>
                <a:gd name="connsiteX2" fmla="*/ 1103 w 2400"/>
                <a:gd name="connsiteY2" fmla="*/ 2096 h 2095"/>
                <a:gd name="connsiteX3" fmla="*/ 1865 w 2400"/>
                <a:gd name="connsiteY3" fmla="*/ 0 h 2095"/>
              </a:gdLst>
              <a:ahLst/>
              <a:cxnLst>
                <a:cxn ang="0">
                  <a:pos x="connsiteX0" y="connsiteY0"/>
                </a:cxn>
                <a:cxn ang="0">
                  <a:pos x="connsiteX1" y="connsiteY1"/>
                </a:cxn>
                <a:cxn ang="0">
                  <a:pos x="connsiteX2" y="connsiteY2"/>
                </a:cxn>
                <a:cxn ang="0">
                  <a:pos x="connsiteX3" y="connsiteY3"/>
                </a:cxn>
              </a:cxnLst>
              <a:rect l="l" t="t" r="r" b="b"/>
              <a:pathLst>
                <a:path w="2400" h="2095">
                  <a:moveTo>
                    <a:pt x="1865" y="0"/>
                  </a:moveTo>
                  <a:cubicBezTo>
                    <a:pt x="2341" y="1048"/>
                    <a:pt x="-421" y="-191"/>
                    <a:pt x="55" y="952"/>
                  </a:cubicBezTo>
                  <a:cubicBezTo>
                    <a:pt x="817" y="952"/>
                    <a:pt x="436" y="2096"/>
                    <a:pt x="1103" y="2096"/>
                  </a:cubicBezTo>
                  <a:cubicBezTo>
                    <a:pt x="246" y="762"/>
                    <a:pt x="3675" y="762"/>
                    <a:pt x="1865" y="0"/>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A8D5024-002F-2FAD-EBD7-AA242CF4A6BC}"/>
                </a:ext>
              </a:extLst>
            </p:cNvPr>
            <p:cNvSpPr/>
            <p:nvPr/>
          </p:nvSpPr>
          <p:spPr>
            <a:xfrm>
              <a:off x="7909464" y="2348007"/>
              <a:ext cx="2296" cy="8001"/>
            </a:xfrm>
            <a:custGeom>
              <a:avLst/>
              <a:gdLst>
                <a:gd name="connsiteX0" fmla="*/ 571 w 2296"/>
                <a:gd name="connsiteY0" fmla="*/ 0 h 8001"/>
                <a:gd name="connsiteX1" fmla="*/ 1429 w 2296"/>
                <a:gd name="connsiteY1" fmla="*/ 4000 h 8001"/>
                <a:gd name="connsiteX2" fmla="*/ 0 w 2296"/>
                <a:gd name="connsiteY2" fmla="*/ 4477 h 8001"/>
                <a:gd name="connsiteX3" fmla="*/ 1714 w 2296"/>
                <a:gd name="connsiteY3" fmla="*/ 8001 h 8001"/>
                <a:gd name="connsiteX4" fmla="*/ 571 w 2296"/>
                <a:gd name="connsiteY4" fmla="*/ 0 h 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 h="8001">
                  <a:moveTo>
                    <a:pt x="571" y="0"/>
                  </a:moveTo>
                  <a:cubicBezTo>
                    <a:pt x="-762" y="1238"/>
                    <a:pt x="1619" y="2477"/>
                    <a:pt x="1429" y="4000"/>
                  </a:cubicBezTo>
                  <a:cubicBezTo>
                    <a:pt x="857" y="4096"/>
                    <a:pt x="95" y="4000"/>
                    <a:pt x="0" y="4477"/>
                  </a:cubicBezTo>
                  <a:cubicBezTo>
                    <a:pt x="2000" y="4286"/>
                    <a:pt x="381" y="7620"/>
                    <a:pt x="1714" y="8001"/>
                  </a:cubicBezTo>
                  <a:cubicBezTo>
                    <a:pt x="2381" y="5620"/>
                    <a:pt x="2953" y="1524"/>
                    <a:pt x="571" y="0"/>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B9A036B-1368-1D5D-4739-A680C90E397B}"/>
                </a:ext>
              </a:extLst>
            </p:cNvPr>
            <p:cNvSpPr/>
            <p:nvPr/>
          </p:nvSpPr>
          <p:spPr>
            <a:xfrm>
              <a:off x="7956773" y="2349055"/>
              <a:ext cx="1268" cy="2857"/>
            </a:xfrm>
            <a:custGeom>
              <a:avLst/>
              <a:gdLst>
                <a:gd name="connsiteX0" fmla="*/ 1269 w 1268"/>
                <a:gd name="connsiteY0" fmla="*/ 0 h 2857"/>
                <a:gd name="connsiteX1" fmla="*/ 602 w 1268"/>
                <a:gd name="connsiteY1" fmla="*/ 2858 h 2857"/>
                <a:gd name="connsiteX2" fmla="*/ 1269 w 1268"/>
                <a:gd name="connsiteY2" fmla="*/ 0 h 2857"/>
              </a:gdLst>
              <a:ahLst/>
              <a:cxnLst>
                <a:cxn ang="0">
                  <a:pos x="connsiteX0" y="connsiteY0"/>
                </a:cxn>
                <a:cxn ang="0">
                  <a:pos x="connsiteX1" y="connsiteY1"/>
                </a:cxn>
                <a:cxn ang="0">
                  <a:pos x="connsiteX2" y="connsiteY2"/>
                </a:cxn>
              </a:cxnLst>
              <a:rect l="l" t="t" r="r" b="b"/>
              <a:pathLst>
                <a:path w="1268" h="2857">
                  <a:moveTo>
                    <a:pt x="1269" y="0"/>
                  </a:moveTo>
                  <a:cubicBezTo>
                    <a:pt x="-65" y="0"/>
                    <a:pt x="-446" y="2477"/>
                    <a:pt x="602" y="2858"/>
                  </a:cubicBezTo>
                  <a:cubicBezTo>
                    <a:pt x="507" y="1715"/>
                    <a:pt x="1269" y="1143"/>
                    <a:pt x="1269" y="0"/>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D42BAD4F-FE10-35F8-4DE0-BC81737EF62B}"/>
                </a:ext>
              </a:extLst>
            </p:cNvPr>
            <p:cNvSpPr/>
            <p:nvPr/>
          </p:nvSpPr>
          <p:spPr>
            <a:xfrm>
              <a:off x="7968043" y="2348388"/>
              <a:ext cx="1250" cy="2450"/>
            </a:xfrm>
            <a:custGeom>
              <a:avLst/>
              <a:gdLst>
                <a:gd name="connsiteX0" fmla="*/ 1143 w 1250"/>
                <a:gd name="connsiteY0" fmla="*/ 2381 h 2450"/>
                <a:gd name="connsiteX1" fmla="*/ 0 w 1250"/>
                <a:gd name="connsiteY1" fmla="*/ 0 h 2450"/>
                <a:gd name="connsiteX2" fmla="*/ 1143 w 1250"/>
                <a:gd name="connsiteY2" fmla="*/ 2381 h 2450"/>
              </a:gdLst>
              <a:ahLst/>
              <a:cxnLst>
                <a:cxn ang="0">
                  <a:pos x="connsiteX0" y="connsiteY0"/>
                </a:cxn>
                <a:cxn ang="0">
                  <a:pos x="connsiteX1" y="connsiteY1"/>
                </a:cxn>
                <a:cxn ang="0">
                  <a:pos x="connsiteX2" y="connsiteY2"/>
                </a:cxn>
              </a:cxnLst>
              <a:rect l="l" t="t" r="r" b="b"/>
              <a:pathLst>
                <a:path w="1250" h="2450">
                  <a:moveTo>
                    <a:pt x="1143" y="2381"/>
                  </a:moveTo>
                  <a:cubicBezTo>
                    <a:pt x="1238" y="857"/>
                    <a:pt x="1619" y="476"/>
                    <a:pt x="0" y="0"/>
                  </a:cubicBezTo>
                  <a:cubicBezTo>
                    <a:pt x="381" y="762"/>
                    <a:pt x="-571" y="2858"/>
                    <a:pt x="1143" y="2381"/>
                  </a:cubicBez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75D1D3EA-5D0E-BEB0-6568-4C0C036ED074}"/>
                </a:ext>
              </a:extLst>
            </p:cNvPr>
            <p:cNvSpPr/>
            <p:nvPr/>
          </p:nvSpPr>
          <p:spPr>
            <a:xfrm>
              <a:off x="7924616" y="2350960"/>
              <a:ext cx="1574" cy="2476"/>
            </a:xfrm>
            <a:custGeom>
              <a:avLst/>
              <a:gdLst>
                <a:gd name="connsiteX0" fmla="*/ 755 w 1574"/>
                <a:gd name="connsiteY0" fmla="*/ 2476 h 2476"/>
                <a:gd name="connsiteX1" fmla="*/ 1517 w 1574"/>
                <a:gd name="connsiteY1" fmla="*/ 0 h 2476"/>
                <a:gd name="connsiteX2" fmla="*/ 755 w 1574"/>
                <a:gd name="connsiteY2" fmla="*/ 2476 h 2476"/>
              </a:gdLst>
              <a:ahLst/>
              <a:cxnLst>
                <a:cxn ang="0">
                  <a:pos x="connsiteX0" y="connsiteY0"/>
                </a:cxn>
                <a:cxn ang="0">
                  <a:pos x="connsiteX1" y="connsiteY1"/>
                </a:cxn>
                <a:cxn ang="0">
                  <a:pos x="connsiteX2" y="connsiteY2"/>
                </a:cxn>
              </a:cxnLst>
              <a:rect l="l" t="t" r="r" b="b"/>
              <a:pathLst>
                <a:path w="1574" h="2476">
                  <a:moveTo>
                    <a:pt x="755" y="2476"/>
                  </a:moveTo>
                  <a:cubicBezTo>
                    <a:pt x="945" y="1619"/>
                    <a:pt x="1803" y="1238"/>
                    <a:pt x="1517" y="0"/>
                  </a:cubicBezTo>
                  <a:cubicBezTo>
                    <a:pt x="469" y="381"/>
                    <a:pt x="-864" y="2476"/>
                    <a:pt x="755" y="2476"/>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B9B4795F-061B-BEA2-52A1-30F68D2975A3}"/>
                </a:ext>
              </a:extLst>
            </p:cNvPr>
            <p:cNvSpPr/>
            <p:nvPr/>
          </p:nvSpPr>
          <p:spPr>
            <a:xfrm>
              <a:off x="7901177" y="2350579"/>
              <a:ext cx="1469" cy="2762"/>
            </a:xfrm>
            <a:custGeom>
              <a:avLst/>
              <a:gdLst>
                <a:gd name="connsiteX0" fmla="*/ 0 w 1469"/>
                <a:gd name="connsiteY0" fmla="*/ 0 h 2762"/>
                <a:gd name="connsiteX1" fmla="*/ 1238 w 1469"/>
                <a:gd name="connsiteY1" fmla="*/ 2762 h 2762"/>
                <a:gd name="connsiteX2" fmla="*/ 0 w 1469"/>
                <a:gd name="connsiteY2" fmla="*/ 0 h 2762"/>
              </a:gdLst>
              <a:ahLst/>
              <a:cxnLst>
                <a:cxn ang="0">
                  <a:pos x="connsiteX0" y="connsiteY0"/>
                </a:cxn>
                <a:cxn ang="0">
                  <a:pos x="connsiteX1" y="connsiteY1"/>
                </a:cxn>
                <a:cxn ang="0">
                  <a:pos x="connsiteX2" y="connsiteY2"/>
                </a:cxn>
              </a:cxnLst>
              <a:rect l="l" t="t" r="r" b="b"/>
              <a:pathLst>
                <a:path w="1469" h="2762">
                  <a:moveTo>
                    <a:pt x="0" y="0"/>
                  </a:moveTo>
                  <a:cubicBezTo>
                    <a:pt x="95" y="1238"/>
                    <a:pt x="381" y="2191"/>
                    <a:pt x="1238" y="2762"/>
                  </a:cubicBezTo>
                  <a:cubicBezTo>
                    <a:pt x="1715" y="1524"/>
                    <a:pt x="1524" y="191"/>
                    <a:pt x="0" y="0"/>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2F65C23B-B7CB-FC10-CFD4-A4A0E13D7270}"/>
                </a:ext>
              </a:extLst>
            </p:cNvPr>
            <p:cNvSpPr/>
            <p:nvPr/>
          </p:nvSpPr>
          <p:spPr>
            <a:xfrm>
              <a:off x="8073390" y="2338578"/>
              <a:ext cx="2095" cy="1911"/>
            </a:xfrm>
            <a:custGeom>
              <a:avLst/>
              <a:gdLst>
                <a:gd name="connsiteX0" fmla="*/ 2096 w 2095"/>
                <a:gd name="connsiteY0" fmla="*/ 1905 h 1911"/>
                <a:gd name="connsiteX1" fmla="*/ 0 w 2095"/>
                <a:gd name="connsiteY1" fmla="*/ 0 h 1911"/>
                <a:gd name="connsiteX2" fmla="*/ 2096 w 2095"/>
                <a:gd name="connsiteY2" fmla="*/ 1905 h 1911"/>
              </a:gdLst>
              <a:ahLst/>
              <a:cxnLst>
                <a:cxn ang="0">
                  <a:pos x="connsiteX0" y="connsiteY0"/>
                </a:cxn>
                <a:cxn ang="0">
                  <a:pos x="connsiteX1" y="connsiteY1"/>
                </a:cxn>
                <a:cxn ang="0">
                  <a:pos x="connsiteX2" y="connsiteY2"/>
                </a:cxn>
              </a:cxnLst>
              <a:rect l="l" t="t" r="r" b="b"/>
              <a:pathLst>
                <a:path w="2095" h="1911">
                  <a:moveTo>
                    <a:pt x="2096" y="1905"/>
                  </a:moveTo>
                  <a:cubicBezTo>
                    <a:pt x="2096" y="571"/>
                    <a:pt x="1333" y="0"/>
                    <a:pt x="0" y="0"/>
                  </a:cubicBezTo>
                  <a:cubicBezTo>
                    <a:pt x="381" y="952"/>
                    <a:pt x="667" y="2000"/>
                    <a:pt x="2096" y="1905"/>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497FEE67-8CDE-C4E2-E7B9-EC31ED44E47E}"/>
                </a:ext>
              </a:extLst>
            </p:cNvPr>
            <p:cNvSpPr/>
            <p:nvPr/>
          </p:nvSpPr>
          <p:spPr>
            <a:xfrm>
              <a:off x="7966752" y="2340275"/>
              <a:ext cx="1102" cy="3255"/>
            </a:xfrm>
            <a:custGeom>
              <a:avLst/>
              <a:gdLst>
                <a:gd name="connsiteX0" fmla="*/ 1005 w 1102"/>
                <a:gd name="connsiteY0" fmla="*/ 17 h 3255"/>
                <a:gd name="connsiteX1" fmla="*/ 814 w 1102"/>
                <a:gd name="connsiteY1" fmla="*/ 3256 h 3255"/>
                <a:gd name="connsiteX2" fmla="*/ 1005 w 1102"/>
                <a:gd name="connsiteY2" fmla="*/ 17 h 3255"/>
              </a:gdLst>
              <a:ahLst/>
              <a:cxnLst>
                <a:cxn ang="0">
                  <a:pos x="connsiteX0" y="connsiteY0"/>
                </a:cxn>
                <a:cxn ang="0">
                  <a:pos x="connsiteX1" y="connsiteY1"/>
                </a:cxn>
                <a:cxn ang="0">
                  <a:pos x="connsiteX2" y="connsiteY2"/>
                </a:cxn>
              </a:cxnLst>
              <a:rect l="l" t="t" r="r" b="b"/>
              <a:pathLst>
                <a:path w="1102" h="3255">
                  <a:moveTo>
                    <a:pt x="1005" y="17"/>
                  </a:moveTo>
                  <a:cubicBezTo>
                    <a:pt x="-710" y="-268"/>
                    <a:pt x="148" y="3065"/>
                    <a:pt x="814" y="3256"/>
                  </a:cubicBezTo>
                  <a:cubicBezTo>
                    <a:pt x="1576" y="1922"/>
                    <a:pt x="529" y="1637"/>
                    <a:pt x="1005" y="17"/>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F5736C24-275E-C19C-36F2-9515C941046A}"/>
                </a:ext>
              </a:extLst>
            </p:cNvPr>
            <p:cNvSpPr/>
            <p:nvPr/>
          </p:nvSpPr>
          <p:spPr>
            <a:xfrm>
              <a:off x="7897939" y="2345815"/>
              <a:ext cx="2417" cy="1172"/>
            </a:xfrm>
            <a:custGeom>
              <a:avLst/>
              <a:gdLst>
                <a:gd name="connsiteX0" fmla="*/ 0 w 2417"/>
                <a:gd name="connsiteY0" fmla="*/ 858 h 1172"/>
                <a:gd name="connsiteX1" fmla="*/ 2381 w 2417"/>
                <a:gd name="connsiteY1" fmla="*/ 1144 h 1172"/>
                <a:gd name="connsiteX2" fmla="*/ 0 w 2417"/>
                <a:gd name="connsiteY2" fmla="*/ 858 h 1172"/>
              </a:gdLst>
              <a:ahLst/>
              <a:cxnLst>
                <a:cxn ang="0">
                  <a:pos x="connsiteX0" y="connsiteY0"/>
                </a:cxn>
                <a:cxn ang="0">
                  <a:pos x="connsiteX1" y="connsiteY1"/>
                </a:cxn>
                <a:cxn ang="0">
                  <a:pos x="connsiteX2" y="connsiteY2"/>
                </a:cxn>
              </a:cxnLst>
              <a:rect l="l" t="t" r="r" b="b"/>
              <a:pathLst>
                <a:path w="2417" h="1172">
                  <a:moveTo>
                    <a:pt x="0" y="858"/>
                  </a:moveTo>
                  <a:cubicBezTo>
                    <a:pt x="1334" y="478"/>
                    <a:pt x="1334" y="1335"/>
                    <a:pt x="2381" y="1144"/>
                  </a:cubicBezTo>
                  <a:cubicBezTo>
                    <a:pt x="2762" y="-380"/>
                    <a:pt x="0" y="-284"/>
                    <a:pt x="0" y="858"/>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C9FB10F-BC9C-D399-7BF5-31CA698DDAAE}"/>
                </a:ext>
              </a:extLst>
            </p:cNvPr>
            <p:cNvSpPr/>
            <p:nvPr/>
          </p:nvSpPr>
          <p:spPr>
            <a:xfrm>
              <a:off x="7830192" y="2345996"/>
              <a:ext cx="1676" cy="2487"/>
            </a:xfrm>
            <a:custGeom>
              <a:avLst/>
              <a:gdLst>
                <a:gd name="connsiteX0" fmla="*/ 882 w 1676"/>
                <a:gd name="connsiteY0" fmla="*/ 2487 h 2487"/>
                <a:gd name="connsiteX1" fmla="*/ 1644 w 1676"/>
                <a:gd name="connsiteY1" fmla="*/ 11 h 2487"/>
                <a:gd name="connsiteX2" fmla="*/ 882 w 1676"/>
                <a:gd name="connsiteY2" fmla="*/ 2487 h 2487"/>
              </a:gdLst>
              <a:ahLst/>
              <a:cxnLst>
                <a:cxn ang="0">
                  <a:pos x="connsiteX0" y="connsiteY0"/>
                </a:cxn>
                <a:cxn ang="0">
                  <a:pos x="connsiteX1" y="connsiteY1"/>
                </a:cxn>
                <a:cxn ang="0">
                  <a:pos x="connsiteX2" y="connsiteY2"/>
                </a:cxn>
              </a:cxnLst>
              <a:rect l="l" t="t" r="r" b="b"/>
              <a:pathLst>
                <a:path w="1676" h="2487">
                  <a:moveTo>
                    <a:pt x="882" y="2487"/>
                  </a:moveTo>
                  <a:cubicBezTo>
                    <a:pt x="215" y="1059"/>
                    <a:pt x="1929" y="1249"/>
                    <a:pt x="1644" y="11"/>
                  </a:cubicBezTo>
                  <a:cubicBezTo>
                    <a:pt x="-452" y="-180"/>
                    <a:pt x="-356" y="2202"/>
                    <a:pt x="882" y="2487"/>
                  </a:cubicBez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94C235AE-59A5-F908-5DCE-1112812B8D25}"/>
                </a:ext>
              </a:extLst>
            </p:cNvPr>
            <p:cNvSpPr/>
            <p:nvPr/>
          </p:nvSpPr>
          <p:spPr>
            <a:xfrm>
              <a:off x="7908735" y="2337149"/>
              <a:ext cx="1681" cy="4381"/>
            </a:xfrm>
            <a:custGeom>
              <a:avLst/>
              <a:gdLst>
                <a:gd name="connsiteX0" fmla="*/ 158 w 1681"/>
                <a:gd name="connsiteY0" fmla="*/ 3620 h 4381"/>
                <a:gd name="connsiteX1" fmla="*/ 1682 w 1681"/>
                <a:gd name="connsiteY1" fmla="*/ 4382 h 4381"/>
                <a:gd name="connsiteX2" fmla="*/ 349 w 1681"/>
                <a:gd name="connsiteY2" fmla="*/ 0 h 4381"/>
                <a:gd name="connsiteX3" fmla="*/ 158 w 1681"/>
                <a:gd name="connsiteY3" fmla="*/ 3620 h 4381"/>
              </a:gdLst>
              <a:ahLst/>
              <a:cxnLst>
                <a:cxn ang="0">
                  <a:pos x="connsiteX0" y="connsiteY0"/>
                </a:cxn>
                <a:cxn ang="0">
                  <a:pos x="connsiteX1" y="connsiteY1"/>
                </a:cxn>
                <a:cxn ang="0">
                  <a:pos x="connsiteX2" y="connsiteY2"/>
                </a:cxn>
                <a:cxn ang="0">
                  <a:pos x="connsiteX3" y="connsiteY3"/>
                </a:cxn>
              </a:cxnLst>
              <a:rect l="l" t="t" r="r" b="b"/>
              <a:pathLst>
                <a:path w="1681" h="4381">
                  <a:moveTo>
                    <a:pt x="158" y="3620"/>
                  </a:moveTo>
                  <a:cubicBezTo>
                    <a:pt x="825" y="3715"/>
                    <a:pt x="1015" y="4191"/>
                    <a:pt x="1682" y="4382"/>
                  </a:cubicBezTo>
                  <a:cubicBezTo>
                    <a:pt x="825" y="2381"/>
                    <a:pt x="1015" y="1619"/>
                    <a:pt x="349" y="0"/>
                  </a:cubicBezTo>
                  <a:cubicBezTo>
                    <a:pt x="444" y="1333"/>
                    <a:pt x="-318" y="2000"/>
                    <a:pt x="158" y="3620"/>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7EF15F73-84D1-515B-331E-6536F55DA7CC}"/>
                </a:ext>
              </a:extLst>
            </p:cNvPr>
            <p:cNvSpPr/>
            <p:nvPr/>
          </p:nvSpPr>
          <p:spPr>
            <a:xfrm>
              <a:off x="7894891" y="2339182"/>
              <a:ext cx="1619" cy="2348"/>
            </a:xfrm>
            <a:custGeom>
              <a:avLst/>
              <a:gdLst>
                <a:gd name="connsiteX0" fmla="*/ 0 w 1619"/>
                <a:gd name="connsiteY0" fmla="*/ 63 h 2348"/>
                <a:gd name="connsiteX1" fmla="*/ 1619 w 1619"/>
                <a:gd name="connsiteY1" fmla="*/ 2349 h 2348"/>
                <a:gd name="connsiteX2" fmla="*/ 0 w 1619"/>
                <a:gd name="connsiteY2" fmla="*/ 63 h 2348"/>
              </a:gdLst>
              <a:ahLst/>
              <a:cxnLst>
                <a:cxn ang="0">
                  <a:pos x="connsiteX0" y="connsiteY0"/>
                </a:cxn>
                <a:cxn ang="0">
                  <a:pos x="connsiteX1" y="connsiteY1"/>
                </a:cxn>
                <a:cxn ang="0">
                  <a:pos x="connsiteX2" y="connsiteY2"/>
                </a:cxn>
              </a:cxnLst>
              <a:rect l="l" t="t" r="r" b="b"/>
              <a:pathLst>
                <a:path w="1619" h="2348">
                  <a:moveTo>
                    <a:pt x="0" y="63"/>
                  </a:moveTo>
                  <a:cubicBezTo>
                    <a:pt x="381" y="1015"/>
                    <a:pt x="1048" y="1682"/>
                    <a:pt x="1619" y="2349"/>
                  </a:cubicBezTo>
                  <a:cubicBezTo>
                    <a:pt x="1524" y="1110"/>
                    <a:pt x="1715" y="-318"/>
                    <a:pt x="0" y="63"/>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36EF8A2F-7693-0899-85A2-9406BF9A8D75}"/>
                </a:ext>
              </a:extLst>
            </p:cNvPr>
            <p:cNvSpPr/>
            <p:nvPr/>
          </p:nvSpPr>
          <p:spPr>
            <a:xfrm>
              <a:off x="7981554" y="2332363"/>
              <a:ext cx="2300" cy="2976"/>
            </a:xfrm>
            <a:custGeom>
              <a:avLst/>
              <a:gdLst>
                <a:gd name="connsiteX0" fmla="*/ 681 w 2300"/>
                <a:gd name="connsiteY0" fmla="*/ 2976 h 2976"/>
                <a:gd name="connsiteX1" fmla="*/ 2300 w 2300"/>
                <a:gd name="connsiteY1" fmla="*/ 24 h 2976"/>
                <a:gd name="connsiteX2" fmla="*/ 681 w 2300"/>
                <a:gd name="connsiteY2" fmla="*/ 2976 h 2976"/>
              </a:gdLst>
              <a:ahLst/>
              <a:cxnLst>
                <a:cxn ang="0">
                  <a:pos x="connsiteX0" y="connsiteY0"/>
                </a:cxn>
                <a:cxn ang="0">
                  <a:pos x="connsiteX1" y="connsiteY1"/>
                </a:cxn>
                <a:cxn ang="0">
                  <a:pos x="connsiteX2" y="connsiteY2"/>
                </a:cxn>
              </a:cxnLst>
              <a:rect l="l" t="t" r="r" b="b"/>
              <a:pathLst>
                <a:path w="2300" h="2976">
                  <a:moveTo>
                    <a:pt x="681" y="2976"/>
                  </a:moveTo>
                  <a:cubicBezTo>
                    <a:pt x="586" y="1548"/>
                    <a:pt x="1824" y="1071"/>
                    <a:pt x="2300" y="24"/>
                  </a:cubicBezTo>
                  <a:cubicBezTo>
                    <a:pt x="205" y="-262"/>
                    <a:pt x="-748" y="2119"/>
                    <a:pt x="681" y="2976"/>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10999F05-4FE1-287F-0BA3-F7EAD01A216C}"/>
                </a:ext>
              </a:extLst>
            </p:cNvPr>
            <p:cNvSpPr/>
            <p:nvPr/>
          </p:nvSpPr>
          <p:spPr>
            <a:xfrm>
              <a:off x="7923996" y="2332862"/>
              <a:ext cx="1739" cy="4095"/>
            </a:xfrm>
            <a:custGeom>
              <a:avLst/>
              <a:gdLst>
                <a:gd name="connsiteX0" fmla="*/ 422 w 1739"/>
                <a:gd name="connsiteY0" fmla="*/ 4096 h 4095"/>
                <a:gd name="connsiteX1" fmla="*/ 994 w 1739"/>
                <a:gd name="connsiteY1" fmla="*/ 0 h 4095"/>
                <a:gd name="connsiteX2" fmla="*/ 422 w 1739"/>
                <a:gd name="connsiteY2" fmla="*/ 4096 h 4095"/>
              </a:gdLst>
              <a:ahLst/>
              <a:cxnLst>
                <a:cxn ang="0">
                  <a:pos x="connsiteX0" y="connsiteY0"/>
                </a:cxn>
                <a:cxn ang="0">
                  <a:pos x="connsiteX1" y="connsiteY1"/>
                </a:cxn>
                <a:cxn ang="0">
                  <a:pos x="connsiteX2" y="connsiteY2"/>
                </a:cxn>
              </a:cxnLst>
              <a:rect l="l" t="t" r="r" b="b"/>
              <a:pathLst>
                <a:path w="1739" h="4095">
                  <a:moveTo>
                    <a:pt x="422" y="4096"/>
                  </a:moveTo>
                  <a:cubicBezTo>
                    <a:pt x="1851" y="3905"/>
                    <a:pt x="2232" y="953"/>
                    <a:pt x="994" y="0"/>
                  </a:cubicBezTo>
                  <a:cubicBezTo>
                    <a:pt x="1375" y="1619"/>
                    <a:pt x="-911" y="3143"/>
                    <a:pt x="422" y="4096"/>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D993C74A-82CC-73D4-04B8-DB84D1CE0FDA}"/>
                </a:ext>
              </a:extLst>
            </p:cNvPr>
            <p:cNvSpPr/>
            <p:nvPr/>
          </p:nvSpPr>
          <p:spPr>
            <a:xfrm>
              <a:off x="7910702" y="2333712"/>
              <a:ext cx="1538" cy="3246"/>
            </a:xfrm>
            <a:custGeom>
              <a:avLst/>
              <a:gdLst>
                <a:gd name="connsiteX0" fmla="*/ 0 w 1538"/>
                <a:gd name="connsiteY0" fmla="*/ 8 h 3246"/>
                <a:gd name="connsiteX1" fmla="*/ 286 w 1538"/>
                <a:gd name="connsiteY1" fmla="*/ 3247 h 3246"/>
                <a:gd name="connsiteX2" fmla="*/ 0 w 1538"/>
                <a:gd name="connsiteY2" fmla="*/ 8 h 3246"/>
              </a:gdLst>
              <a:ahLst/>
              <a:cxnLst>
                <a:cxn ang="0">
                  <a:pos x="connsiteX0" y="connsiteY0"/>
                </a:cxn>
                <a:cxn ang="0">
                  <a:pos x="connsiteX1" y="connsiteY1"/>
                </a:cxn>
                <a:cxn ang="0">
                  <a:pos x="connsiteX2" y="connsiteY2"/>
                </a:cxn>
              </a:cxnLst>
              <a:rect l="l" t="t" r="r" b="b"/>
              <a:pathLst>
                <a:path w="1538" h="3246">
                  <a:moveTo>
                    <a:pt x="0" y="8"/>
                  </a:moveTo>
                  <a:cubicBezTo>
                    <a:pt x="95" y="1056"/>
                    <a:pt x="191" y="2199"/>
                    <a:pt x="286" y="3247"/>
                  </a:cubicBezTo>
                  <a:cubicBezTo>
                    <a:pt x="2000" y="3056"/>
                    <a:pt x="2000" y="-182"/>
                    <a:pt x="0" y="8"/>
                  </a:cubicBez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C6314E6-1A5D-E189-75E5-FB6B90A700C3}"/>
                </a:ext>
              </a:extLst>
            </p:cNvPr>
            <p:cNvSpPr/>
            <p:nvPr/>
          </p:nvSpPr>
          <p:spPr>
            <a:xfrm>
              <a:off x="7899177" y="2332862"/>
              <a:ext cx="2859" cy="4667"/>
            </a:xfrm>
            <a:custGeom>
              <a:avLst/>
              <a:gdLst>
                <a:gd name="connsiteX0" fmla="*/ 2000 w 2859"/>
                <a:gd name="connsiteY0" fmla="*/ 1524 h 4667"/>
                <a:gd name="connsiteX1" fmla="*/ 0 w 2859"/>
                <a:gd name="connsiteY1" fmla="*/ 0 h 4667"/>
                <a:gd name="connsiteX2" fmla="*/ 2857 w 2859"/>
                <a:gd name="connsiteY2" fmla="*/ 4667 h 4667"/>
                <a:gd name="connsiteX3" fmla="*/ 2000 w 2859"/>
                <a:gd name="connsiteY3" fmla="*/ 1524 h 4667"/>
              </a:gdLst>
              <a:ahLst/>
              <a:cxnLst>
                <a:cxn ang="0">
                  <a:pos x="connsiteX0" y="connsiteY0"/>
                </a:cxn>
                <a:cxn ang="0">
                  <a:pos x="connsiteX1" y="connsiteY1"/>
                </a:cxn>
                <a:cxn ang="0">
                  <a:pos x="connsiteX2" y="connsiteY2"/>
                </a:cxn>
                <a:cxn ang="0">
                  <a:pos x="connsiteX3" y="connsiteY3"/>
                </a:cxn>
              </a:cxnLst>
              <a:rect l="l" t="t" r="r" b="b"/>
              <a:pathLst>
                <a:path w="2859" h="4667">
                  <a:moveTo>
                    <a:pt x="2000" y="1524"/>
                  </a:moveTo>
                  <a:cubicBezTo>
                    <a:pt x="857" y="1429"/>
                    <a:pt x="857" y="381"/>
                    <a:pt x="0" y="0"/>
                  </a:cubicBezTo>
                  <a:cubicBezTo>
                    <a:pt x="476" y="2000"/>
                    <a:pt x="571" y="4382"/>
                    <a:pt x="2857" y="4667"/>
                  </a:cubicBezTo>
                  <a:cubicBezTo>
                    <a:pt x="2953" y="2953"/>
                    <a:pt x="0" y="2476"/>
                    <a:pt x="2000" y="1524"/>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0D1CB6DB-B9D5-48BD-BD20-F5A82A72411E}"/>
                </a:ext>
              </a:extLst>
            </p:cNvPr>
            <p:cNvSpPr/>
            <p:nvPr/>
          </p:nvSpPr>
          <p:spPr>
            <a:xfrm>
              <a:off x="7831046" y="2337376"/>
              <a:ext cx="1456" cy="2942"/>
            </a:xfrm>
            <a:custGeom>
              <a:avLst/>
              <a:gdLst>
                <a:gd name="connsiteX0" fmla="*/ 1456 w 1456"/>
                <a:gd name="connsiteY0" fmla="*/ 59 h 2942"/>
                <a:gd name="connsiteX1" fmla="*/ 1266 w 1456"/>
                <a:gd name="connsiteY1" fmla="*/ 2916 h 2942"/>
                <a:gd name="connsiteX2" fmla="*/ 1456 w 1456"/>
                <a:gd name="connsiteY2" fmla="*/ 59 h 2942"/>
              </a:gdLst>
              <a:ahLst/>
              <a:cxnLst>
                <a:cxn ang="0">
                  <a:pos x="connsiteX0" y="connsiteY0"/>
                </a:cxn>
                <a:cxn ang="0">
                  <a:pos x="connsiteX1" y="connsiteY1"/>
                </a:cxn>
                <a:cxn ang="0">
                  <a:pos x="connsiteX2" y="connsiteY2"/>
                </a:cxn>
              </a:cxnLst>
              <a:rect l="l" t="t" r="r" b="b"/>
              <a:pathLst>
                <a:path w="1456" h="2942">
                  <a:moveTo>
                    <a:pt x="1456" y="59"/>
                  </a:moveTo>
                  <a:cubicBezTo>
                    <a:pt x="-353" y="-513"/>
                    <a:pt x="-544" y="3297"/>
                    <a:pt x="1266" y="2916"/>
                  </a:cubicBezTo>
                  <a:cubicBezTo>
                    <a:pt x="885" y="1678"/>
                    <a:pt x="1361" y="1011"/>
                    <a:pt x="1456" y="59"/>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A3D674CC-0A6A-7510-399E-CCEC412CA970}"/>
                </a:ext>
              </a:extLst>
            </p:cNvPr>
            <p:cNvSpPr/>
            <p:nvPr/>
          </p:nvSpPr>
          <p:spPr>
            <a:xfrm>
              <a:off x="7892224" y="2330476"/>
              <a:ext cx="2179" cy="4387"/>
            </a:xfrm>
            <a:custGeom>
              <a:avLst/>
              <a:gdLst>
                <a:gd name="connsiteX0" fmla="*/ 2000 w 2179"/>
                <a:gd name="connsiteY0" fmla="*/ 672 h 4387"/>
                <a:gd name="connsiteX1" fmla="*/ 0 w 2179"/>
                <a:gd name="connsiteY1" fmla="*/ 6 h 4387"/>
                <a:gd name="connsiteX2" fmla="*/ 1810 w 2179"/>
                <a:gd name="connsiteY2" fmla="*/ 4387 h 4387"/>
                <a:gd name="connsiteX3" fmla="*/ 2000 w 2179"/>
                <a:gd name="connsiteY3" fmla="*/ 672 h 4387"/>
              </a:gdLst>
              <a:ahLst/>
              <a:cxnLst>
                <a:cxn ang="0">
                  <a:pos x="connsiteX0" y="connsiteY0"/>
                </a:cxn>
                <a:cxn ang="0">
                  <a:pos x="connsiteX1" y="connsiteY1"/>
                </a:cxn>
                <a:cxn ang="0">
                  <a:pos x="connsiteX2" y="connsiteY2"/>
                </a:cxn>
                <a:cxn ang="0">
                  <a:pos x="connsiteX3" y="connsiteY3"/>
                </a:cxn>
              </a:cxnLst>
              <a:rect l="l" t="t" r="r" b="b"/>
              <a:pathLst>
                <a:path w="2179" h="4387">
                  <a:moveTo>
                    <a:pt x="2000" y="672"/>
                  </a:moveTo>
                  <a:cubicBezTo>
                    <a:pt x="762" y="1053"/>
                    <a:pt x="953" y="-90"/>
                    <a:pt x="0" y="6"/>
                  </a:cubicBezTo>
                  <a:cubicBezTo>
                    <a:pt x="953" y="1911"/>
                    <a:pt x="0" y="3149"/>
                    <a:pt x="1810" y="4387"/>
                  </a:cubicBezTo>
                  <a:cubicBezTo>
                    <a:pt x="3048" y="3339"/>
                    <a:pt x="667" y="1815"/>
                    <a:pt x="2000" y="672"/>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49964BD2-FE17-E837-2DAE-EF36A1A4AFA9}"/>
                </a:ext>
              </a:extLst>
            </p:cNvPr>
            <p:cNvSpPr/>
            <p:nvPr/>
          </p:nvSpPr>
          <p:spPr>
            <a:xfrm>
              <a:off x="7898415" y="2327909"/>
              <a:ext cx="3428" cy="4095"/>
            </a:xfrm>
            <a:custGeom>
              <a:avLst/>
              <a:gdLst>
                <a:gd name="connsiteX0" fmla="*/ 0 w 3428"/>
                <a:gd name="connsiteY0" fmla="*/ 2191 h 4095"/>
                <a:gd name="connsiteX1" fmla="*/ 1619 w 3428"/>
                <a:gd name="connsiteY1" fmla="*/ 4096 h 4095"/>
                <a:gd name="connsiteX2" fmla="*/ 2572 w 3428"/>
                <a:gd name="connsiteY2" fmla="*/ 3620 h 4095"/>
                <a:gd name="connsiteX3" fmla="*/ 3429 w 3428"/>
                <a:gd name="connsiteY3" fmla="*/ 1905 h 4095"/>
                <a:gd name="connsiteX4" fmla="*/ 1810 w 3428"/>
                <a:gd name="connsiteY4" fmla="*/ 0 h 4095"/>
                <a:gd name="connsiteX5" fmla="*/ 0 w 3428"/>
                <a:gd name="connsiteY5" fmla="*/ 2191 h 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8" h="4095">
                  <a:moveTo>
                    <a:pt x="0" y="2191"/>
                  </a:moveTo>
                  <a:cubicBezTo>
                    <a:pt x="1143" y="2286"/>
                    <a:pt x="571" y="3905"/>
                    <a:pt x="1619" y="4096"/>
                  </a:cubicBezTo>
                  <a:cubicBezTo>
                    <a:pt x="1714" y="3810"/>
                    <a:pt x="2000" y="3620"/>
                    <a:pt x="2572" y="3620"/>
                  </a:cubicBezTo>
                  <a:cubicBezTo>
                    <a:pt x="1524" y="1619"/>
                    <a:pt x="2953" y="3524"/>
                    <a:pt x="3429" y="1905"/>
                  </a:cubicBezTo>
                  <a:cubicBezTo>
                    <a:pt x="2096" y="953"/>
                    <a:pt x="1048" y="2096"/>
                    <a:pt x="1810" y="0"/>
                  </a:cubicBezTo>
                  <a:cubicBezTo>
                    <a:pt x="190" y="95"/>
                    <a:pt x="952" y="1715"/>
                    <a:pt x="0" y="2191"/>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F543A63-03D0-950D-4B81-CDAE062E4778}"/>
                </a:ext>
              </a:extLst>
            </p:cNvPr>
            <p:cNvSpPr/>
            <p:nvPr/>
          </p:nvSpPr>
          <p:spPr>
            <a:xfrm>
              <a:off x="7994618" y="2323245"/>
              <a:ext cx="2030" cy="1902"/>
            </a:xfrm>
            <a:custGeom>
              <a:avLst/>
              <a:gdLst>
                <a:gd name="connsiteX0" fmla="*/ 2000 w 2030"/>
                <a:gd name="connsiteY0" fmla="*/ 1902 h 1902"/>
                <a:gd name="connsiteX1" fmla="*/ 0 w 2030"/>
                <a:gd name="connsiteY1" fmla="*/ 378 h 1902"/>
                <a:gd name="connsiteX2" fmla="*/ 1524 w 2030"/>
                <a:gd name="connsiteY2" fmla="*/ 1045 h 1902"/>
                <a:gd name="connsiteX3" fmla="*/ 2000 w 2030"/>
                <a:gd name="connsiteY3" fmla="*/ 1902 h 1902"/>
              </a:gdLst>
              <a:ahLst/>
              <a:cxnLst>
                <a:cxn ang="0">
                  <a:pos x="connsiteX0" y="connsiteY0"/>
                </a:cxn>
                <a:cxn ang="0">
                  <a:pos x="connsiteX1" y="connsiteY1"/>
                </a:cxn>
                <a:cxn ang="0">
                  <a:pos x="connsiteX2" y="connsiteY2"/>
                </a:cxn>
                <a:cxn ang="0">
                  <a:pos x="connsiteX3" y="connsiteY3"/>
                </a:cxn>
              </a:cxnLst>
              <a:rect l="l" t="t" r="r" b="b"/>
              <a:pathLst>
                <a:path w="2030" h="1902">
                  <a:moveTo>
                    <a:pt x="2000" y="1902"/>
                  </a:moveTo>
                  <a:cubicBezTo>
                    <a:pt x="2286" y="664"/>
                    <a:pt x="476" y="-670"/>
                    <a:pt x="0" y="378"/>
                  </a:cubicBezTo>
                  <a:cubicBezTo>
                    <a:pt x="953" y="569"/>
                    <a:pt x="286" y="2283"/>
                    <a:pt x="1524" y="1045"/>
                  </a:cubicBezTo>
                  <a:cubicBezTo>
                    <a:pt x="1619" y="1426"/>
                    <a:pt x="1524" y="1902"/>
                    <a:pt x="2000" y="1902"/>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E0DA196E-E383-8383-9644-7A655BA1CC38}"/>
                </a:ext>
              </a:extLst>
            </p:cNvPr>
            <p:cNvSpPr/>
            <p:nvPr/>
          </p:nvSpPr>
          <p:spPr>
            <a:xfrm>
              <a:off x="7987651" y="2321528"/>
              <a:ext cx="1462" cy="3333"/>
            </a:xfrm>
            <a:custGeom>
              <a:avLst/>
              <a:gdLst>
                <a:gd name="connsiteX0" fmla="*/ 299 w 1462"/>
                <a:gd name="connsiteY0" fmla="*/ 3334 h 3333"/>
                <a:gd name="connsiteX1" fmla="*/ 1442 w 1462"/>
                <a:gd name="connsiteY1" fmla="*/ 0 h 3333"/>
                <a:gd name="connsiteX2" fmla="*/ 299 w 1462"/>
                <a:gd name="connsiteY2" fmla="*/ 3334 h 3333"/>
              </a:gdLst>
              <a:ahLst/>
              <a:cxnLst>
                <a:cxn ang="0">
                  <a:pos x="connsiteX0" y="connsiteY0"/>
                </a:cxn>
                <a:cxn ang="0">
                  <a:pos x="connsiteX1" y="connsiteY1"/>
                </a:cxn>
                <a:cxn ang="0">
                  <a:pos x="connsiteX2" y="connsiteY2"/>
                </a:cxn>
              </a:cxnLst>
              <a:rect l="l" t="t" r="r" b="b"/>
              <a:pathLst>
                <a:path w="1462" h="3333">
                  <a:moveTo>
                    <a:pt x="299" y="3334"/>
                  </a:moveTo>
                  <a:cubicBezTo>
                    <a:pt x="395" y="2000"/>
                    <a:pt x="1633" y="1524"/>
                    <a:pt x="1442" y="0"/>
                  </a:cubicBezTo>
                  <a:cubicBezTo>
                    <a:pt x="109" y="286"/>
                    <a:pt x="-368" y="2953"/>
                    <a:pt x="299" y="3334"/>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AF77B1B0-0007-61C7-F7C9-71F2DF128392}"/>
                </a:ext>
              </a:extLst>
            </p:cNvPr>
            <p:cNvSpPr/>
            <p:nvPr/>
          </p:nvSpPr>
          <p:spPr>
            <a:xfrm>
              <a:off x="7955793" y="2323977"/>
              <a:ext cx="1312" cy="2942"/>
            </a:xfrm>
            <a:custGeom>
              <a:avLst/>
              <a:gdLst>
                <a:gd name="connsiteX0" fmla="*/ 1010 w 1312"/>
                <a:gd name="connsiteY0" fmla="*/ 27 h 2942"/>
                <a:gd name="connsiteX1" fmla="*/ 1296 w 1312"/>
                <a:gd name="connsiteY1" fmla="*/ 2884 h 2942"/>
                <a:gd name="connsiteX2" fmla="*/ 1010 w 1312"/>
                <a:gd name="connsiteY2" fmla="*/ 27 h 2942"/>
              </a:gdLst>
              <a:ahLst/>
              <a:cxnLst>
                <a:cxn ang="0">
                  <a:pos x="connsiteX0" y="connsiteY0"/>
                </a:cxn>
                <a:cxn ang="0">
                  <a:pos x="connsiteX1" y="connsiteY1"/>
                </a:cxn>
                <a:cxn ang="0">
                  <a:pos x="connsiteX2" y="connsiteY2"/>
                </a:cxn>
              </a:cxnLst>
              <a:rect l="l" t="t" r="r" b="b"/>
              <a:pathLst>
                <a:path w="1312" h="2942">
                  <a:moveTo>
                    <a:pt x="1010" y="27"/>
                  </a:moveTo>
                  <a:cubicBezTo>
                    <a:pt x="-514" y="-354"/>
                    <a:pt x="-228" y="3456"/>
                    <a:pt x="1296" y="2884"/>
                  </a:cubicBezTo>
                  <a:cubicBezTo>
                    <a:pt x="1486" y="1360"/>
                    <a:pt x="-38" y="979"/>
                    <a:pt x="1010" y="27"/>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49421914-BD6A-B9B2-D2DA-8894366B9D79}"/>
                </a:ext>
              </a:extLst>
            </p:cNvPr>
            <p:cNvSpPr/>
            <p:nvPr/>
          </p:nvSpPr>
          <p:spPr>
            <a:xfrm>
              <a:off x="8049006" y="2316575"/>
              <a:ext cx="1650" cy="3143"/>
            </a:xfrm>
            <a:custGeom>
              <a:avLst/>
              <a:gdLst>
                <a:gd name="connsiteX0" fmla="*/ 1524 w 1650"/>
                <a:gd name="connsiteY0" fmla="*/ 1143 h 3143"/>
                <a:gd name="connsiteX1" fmla="*/ 0 w 1650"/>
                <a:gd name="connsiteY1" fmla="*/ 0 h 3143"/>
                <a:gd name="connsiteX2" fmla="*/ 1238 w 1650"/>
                <a:gd name="connsiteY2" fmla="*/ 3143 h 3143"/>
                <a:gd name="connsiteX3" fmla="*/ 1524 w 1650"/>
                <a:gd name="connsiteY3" fmla="*/ 1143 h 3143"/>
              </a:gdLst>
              <a:ahLst/>
              <a:cxnLst>
                <a:cxn ang="0">
                  <a:pos x="connsiteX0" y="connsiteY0"/>
                </a:cxn>
                <a:cxn ang="0">
                  <a:pos x="connsiteX1" y="connsiteY1"/>
                </a:cxn>
                <a:cxn ang="0">
                  <a:pos x="connsiteX2" y="connsiteY2"/>
                </a:cxn>
                <a:cxn ang="0">
                  <a:pos x="connsiteX3" y="connsiteY3"/>
                </a:cxn>
              </a:cxnLst>
              <a:rect l="l" t="t" r="r" b="b"/>
              <a:pathLst>
                <a:path w="1650" h="3143">
                  <a:moveTo>
                    <a:pt x="1524" y="1143"/>
                  </a:moveTo>
                  <a:cubicBezTo>
                    <a:pt x="-381" y="1429"/>
                    <a:pt x="1905" y="0"/>
                    <a:pt x="0" y="0"/>
                  </a:cubicBezTo>
                  <a:cubicBezTo>
                    <a:pt x="190" y="1333"/>
                    <a:pt x="476" y="2476"/>
                    <a:pt x="1238" y="3143"/>
                  </a:cubicBezTo>
                  <a:cubicBezTo>
                    <a:pt x="953" y="2286"/>
                    <a:pt x="2000" y="2286"/>
                    <a:pt x="1524" y="1143"/>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19140FD7-EB15-0C97-DF64-CF15CA89CC07}"/>
                </a:ext>
              </a:extLst>
            </p:cNvPr>
            <p:cNvSpPr/>
            <p:nvPr/>
          </p:nvSpPr>
          <p:spPr>
            <a:xfrm>
              <a:off x="7928033" y="2323719"/>
              <a:ext cx="2369" cy="3143"/>
            </a:xfrm>
            <a:custGeom>
              <a:avLst/>
              <a:gdLst>
                <a:gd name="connsiteX0" fmla="*/ 2196 w 2369"/>
                <a:gd name="connsiteY0" fmla="*/ 3143 h 3143"/>
                <a:gd name="connsiteX1" fmla="*/ 957 w 2369"/>
                <a:gd name="connsiteY1" fmla="*/ 0 h 3143"/>
                <a:gd name="connsiteX2" fmla="*/ 195 w 2369"/>
                <a:gd name="connsiteY2" fmla="*/ 1714 h 3143"/>
                <a:gd name="connsiteX3" fmla="*/ 1624 w 2369"/>
                <a:gd name="connsiteY3" fmla="*/ 2000 h 3143"/>
                <a:gd name="connsiteX4" fmla="*/ 2196 w 2369"/>
                <a:gd name="connsiteY4" fmla="*/ 3143 h 3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9" h="3143">
                  <a:moveTo>
                    <a:pt x="2196" y="3143"/>
                  </a:moveTo>
                  <a:cubicBezTo>
                    <a:pt x="2767" y="1905"/>
                    <a:pt x="1815" y="1048"/>
                    <a:pt x="957" y="0"/>
                  </a:cubicBezTo>
                  <a:cubicBezTo>
                    <a:pt x="767" y="667"/>
                    <a:pt x="-471" y="476"/>
                    <a:pt x="195" y="1714"/>
                  </a:cubicBezTo>
                  <a:cubicBezTo>
                    <a:pt x="767" y="1714"/>
                    <a:pt x="1529" y="1524"/>
                    <a:pt x="1624" y="2000"/>
                  </a:cubicBezTo>
                  <a:cubicBezTo>
                    <a:pt x="1719" y="2476"/>
                    <a:pt x="1624" y="3143"/>
                    <a:pt x="2196" y="3143"/>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E912DDE4-9DF9-B229-0051-A8DAF8FF8E7E}"/>
                </a:ext>
              </a:extLst>
            </p:cNvPr>
            <p:cNvSpPr/>
            <p:nvPr/>
          </p:nvSpPr>
          <p:spPr>
            <a:xfrm>
              <a:off x="7897458" y="2324862"/>
              <a:ext cx="2905" cy="2679"/>
            </a:xfrm>
            <a:custGeom>
              <a:avLst/>
              <a:gdLst>
                <a:gd name="connsiteX0" fmla="*/ 5 w 2905"/>
                <a:gd name="connsiteY0" fmla="*/ 0 h 2679"/>
                <a:gd name="connsiteX1" fmla="*/ 196 w 2905"/>
                <a:gd name="connsiteY1" fmla="*/ 2381 h 2679"/>
                <a:gd name="connsiteX2" fmla="*/ 2101 w 2905"/>
                <a:gd name="connsiteY2" fmla="*/ 2667 h 2679"/>
                <a:gd name="connsiteX3" fmla="*/ 2387 w 2905"/>
                <a:gd name="connsiteY3" fmla="*/ 191 h 2679"/>
                <a:gd name="connsiteX4" fmla="*/ 1053 w 2905"/>
                <a:gd name="connsiteY4" fmla="*/ 1524 h 2679"/>
                <a:gd name="connsiteX5" fmla="*/ 5 w 2905"/>
                <a:gd name="connsiteY5" fmla="*/ 0 h 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5" h="2679">
                  <a:moveTo>
                    <a:pt x="5" y="0"/>
                  </a:moveTo>
                  <a:cubicBezTo>
                    <a:pt x="-90" y="1238"/>
                    <a:pt x="1148" y="1524"/>
                    <a:pt x="196" y="2381"/>
                  </a:cubicBezTo>
                  <a:cubicBezTo>
                    <a:pt x="1053" y="2286"/>
                    <a:pt x="1244" y="2762"/>
                    <a:pt x="2101" y="2667"/>
                  </a:cubicBezTo>
                  <a:cubicBezTo>
                    <a:pt x="1244" y="1333"/>
                    <a:pt x="4006" y="857"/>
                    <a:pt x="2387" y="191"/>
                  </a:cubicBezTo>
                  <a:cubicBezTo>
                    <a:pt x="2005" y="667"/>
                    <a:pt x="1529" y="1048"/>
                    <a:pt x="1053" y="1524"/>
                  </a:cubicBezTo>
                  <a:cubicBezTo>
                    <a:pt x="1148" y="667"/>
                    <a:pt x="863" y="95"/>
                    <a:pt x="5" y="0"/>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31433C57-FD1E-C502-5893-9AA878D3435C}"/>
                </a:ext>
              </a:extLst>
            </p:cNvPr>
            <p:cNvSpPr/>
            <p:nvPr/>
          </p:nvSpPr>
          <p:spPr>
            <a:xfrm>
              <a:off x="7989760" y="2317337"/>
              <a:ext cx="2835" cy="3429"/>
            </a:xfrm>
            <a:custGeom>
              <a:avLst/>
              <a:gdLst>
                <a:gd name="connsiteX0" fmla="*/ 2762 w 2835"/>
                <a:gd name="connsiteY0" fmla="*/ 0 h 3429"/>
                <a:gd name="connsiteX1" fmla="*/ 0 w 2835"/>
                <a:gd name="connsiteY1" fmla="*/ 1429 h 3429"/>
                <a:gd name="connsiteX2" fmla="*/ 1143 w 2835"/>
                <a:gd name="connsiteY2" fmla="*/ 3429 h 3429"/>
                <a:gd name="connsiteX3" fmla="*/ 2762 w 2835"/>
                <a:gd name="connsiteY3" fmla="*/ 0 h 3429"/>
              </a:gdLst>
              <a:ahLst/>
              <a:cxnLst>
                <a:cxn ang="0">
                  <a:pos x="connsiteX0" y="connsiteY0"/>
                </a:cxn>
                <a:cxn ang="0">
                  <a:pos x="connsiteX1" y="connsiteY1"/>
                </a:cxn>
                <a:cxn ang="0">
                  <a:pos x="connsiteX2" y="connsiteY2"/>
                </a:cxn>
                <a:cxn ang="0">
                  <a:pos x="connsiteX3" y="connsiteY3"/>
                </a:cxn>
              </a:cxnLst>
              <a:rect l="l" t="t" r="r" b="b"/>
              <a:pathLst>
                <a:path w="2835" h="3429">
                  <a:moveTo>
                    <a:pt x="2762" y="0"/>
                  </a:moveTo>
                  <a:cubicBezTo>
                    <a:pt x="1333" y="95"/>
                    <a:pt x="953" y="953"/>
                    <a:pt x="0" y="1429"/>
                  </a:cubicBezTo>
                  <a:cubicBezTo>
                    <a:pt x="286" y="2096"/>
                    <a:pt x="381" y="3048"/>
                    <a:pt x="1143" y="3429"/>
                  </a:cubicBezTo>
                  <a:cubicBezTo>
                    <a:pt x="1238" y="1905"/>
                    <a:pt x="3238" y="1810"/>
                    <a:pt x="2762" y="0"/>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4F17FFE8-5C2B-3735-DF87-7A6B57D983DF}"/>
                </a:ext>
              </a:extLst>
            </p:cNvPr>
            <p:cNvSpPr/>
            <p:nvPr/>
          </p:nvSpPr>
          <p:spPr>
            <a:xfrm>
              <a:off x="7978523" y="2317432"/>
              <a:ext cx="1902" cy="3905"/>
            </a:xfrm>
            <a:custGeom>
              <a:avLst/>
              <a:gdLst>
                <a:gd name="connsiteX0" fmla="*/ 1902 w 1902"/>
                <a:gd name="connsiteY0" fmla="*/ 3905 h 3905"/>
                <a:gd name="connsiteX1" fmla="*/ 92 w 1902"/>
                <a:gd name="connsiteY1" fmla="*/ 0 h 3905"/>
                <a:gd name="connsiteX2" fmla="*/ 1902 w 1902"/>
                <a:gd name="connsiteY2" fmla="*/ 3905 h 3905"/>
              </a:gdLst>
              <a:ahLst/>
              <a:cxnLst>
                <a:cxn ang="0">
                  <a:pos x="connsiteX0" y="connsiteY0"/>
                </a:cxn>
                <a:cxn ang="0">
                  <a:pos x="connsiteX1" y="connsiteY1"/>
                </a:cxn>
                <a:cxn ang="0">
                  <a:pos x="connsiteX2" y="connsiteY2"/>
                </a:cxn>
              </a:cxnLst>
              <a:rect l="l" t="t" r="r" b="b"/>
              <a:pathLst>
                <a:path w="1902" h="3905">
                  <a:moveTo>
                    <a:pt x="1902" y="3905"/>
                  </a:moveTo>
                  <a:cubicBezTo>
                    <a:pt x="1235" y="2667"/>
                    <a:pt x="950" y="1048"/>
                    <a:pt x="92" y="0"/>
                  </a:cubicBezTo>
                  <a:cubicBezTo>
                    <a:pt x="-98" y="1048"/>
                    <a:pt x="-193" y="3905"/>
                    <a:pt x="1902" y="3905"/>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DAB831E-A270-0B17-B1D2-C7BCE4851DC7}"/>
                </a:ext>
              </a:extLst>
            </p:cNvPr>
            <p:cNvSpPr/>
            <p:nvPr/>
          </p:nvSpPr>
          <p:spPr>
            <a:xfrm>
              <a:off x="7974330" y="2317490"/>
              <a:ext cx="2950" cy="4133"/>
            </a:xfrm>
            <a:custGeom>
              <a:avLst/>
              <a:gdLst>
                <a:gd name="connsiteX0" fmla="*/ 1524 w 2950"/>
                <a:gd name="connsiteY0" fmla="*/ 38 h 4133"/>
                <a:gd name="connsiteX1" fmla="*/ 0 w 2950"/>
                <a:gd name="connsiteY1" fmla="*/ 4134 h 4133"/>
                <a:gd name="connsiteX2" fmla="*/ 1905 w 2950"/>
                <a:gd name="connsiteY2" fmla="*/ 4038 h 4133"/>
                <a:gd name="connsiteX3" fmla="*/ 2572 w 2950"/>
                <a:gd name="connsiteY3" fmla="*/ 800 h 4133"/>
                <a:gd name="connsiteX4" fmla="*/ 1524 w 2950"/>
                <a:gd name="connsiteY4" fmla="*/ 38 h 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0" h="4133">
                  <a:moveTo>
                    <a:pt x="1524" y="38"/>
                  </a:moveTo>
                  <a:cubicBezTo>
                    <a:pt x="1238" y="1371"/>
                    <a:pt x="1524" y="2895"/>
                    <a:pt x="0" y="4134"/>
                  </a:cubicBezTo>
                  <a:cubicBezTo>
                    <a:pt x="1333" y="4134"/>
                    <a:pt x="857" y="3372"/>
                    <a:pt x="1905" y="4038"/>
                  </a:cubicBezTo>
                  <a:cubicBezTo>
                    <a:pt x="1905" y="2990"/>
                    <a:pt x="3715" y="1371"/>
                    <a:pt x="2572" y="800"/>
                  </a:cubicBezTo>
                  <a:cubicBezTo>
                    <a:pt x="2000" y="2324"/>
                    <a:pt x="2381" y="-343"/>
                    <a:pt x="1524" y="38"/>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FF1B8001-DFDB-44FA-D253-CA3B69D43610}"/>
                </a:ext>
              </a:extLst>
            </p:cNvPr>
            <p:cNvSpPr/>
            <p:nvPr/>
          </p:nvSpPr>
          <p:spPr>
            <a:xfrm>
              <a:off x="7999190" y="2316395"/>
              <a:ext cx="2076" cy="2847"/>
            </a:xfrm>
            <a:custGeom>
              <a:avLst/>
              <a:gdLst>
                <a:gd name="connsiteX0" fmla="*/ 0 w 2076"/>
                <a:gd name="connsiteY0" fmla="*/ 85 h 2847"/>
                <a:gd name="connsiteX1" fmla="*/ 1714 w 2076"/>
                <a:gd name="connsiteY1" fmla="*/ 2847 h 2847"/>
                <a:gd name="connsiteX2" fmla="*/ 0 w 2076"/>
                <a:gd name="connsiteY2" fmla="*/ 85 h 2847"/>
              </a:gdLst>
              <a:ahLst/>
              <a:cxnLst>
                <a:cxn ang="0">
                  <a:pos x="connsiteX0" y="connsiteY0"/>
                </a:cxn>
                <a:cxn ang="0">
                  <a:pos x="connsiteX1" y="connsiteY1"/>
                </a:cxn>
                <a:cxn ang="0">
                  <a:pos x="connsiteX2" y="connsiteY2"/>
                </a:cxn>
              </a:cxnLst>
              <a:rect l="l" t="t" r="r" b="b"/>
              <a:pathLst>
                <a:path w="2076" h="2847">
                  <a:moveTo>
                    <a:pt x="0" y="85"/>
                  </a:moveTo>
                  <a:cubicBezTo>
                    <a:pt x="381" y="1132"/>
                    <a:pt x="953" y="2085"/>
                    <a:pt x="1714" y="2847"/>
                  </a:cubicBezTo>
                  <a:cubicBezTo>
                    <a:pt x="2477" y="1990"/>
                    <a:pt x="2096" y="-487"/>
                    <a:pt x="0" y="85"/>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D9428DED-5E98-09F8-0C94-F86C20EDEB18}"/>
                </a:ext>
              </a:extLst>
            </p:cNvPr>
            <p:cNvSpPr/>
            <p:nvPr/>
          </p:nvSpPr>
          <p:spPr>
            <a:xfrm>
              <a:off x="8024996" y="2315527"/>
              <a:ext cx="2728" cy="1652"/>
            </a:xfrm>
            <a:custGeom>
              <a:avLst/>
              <a:gdLst>
                <a:gd name="connsiteX0" fmla="*/ 2388 w 2728"/>
                <a:gd name="connsiteY0" fmla="*/ 0 h 1652"/>
                <a:gd name="connsiteX1" fmla="*/ 6 w 2728"/>
                <a:gd name="connsiteY1" fmla="*/ 571 h 1652"/>
                <a:gd name="connsiteX2" fmla="*/ 2388 w 2728"/>
                <a:gd name="connsiteY2" fmla="*/ 0 h 1652"/>
              </a:gdLst>
              <a:ahLst/>
              <a:cxnLst>
                <a:cxn ang="0">
                  <a:pos x="connsiteX0" y="connsiteY0"/>
                </a:cxn>
                <a:cxn ang="0">
                  <a:pos x="connsiteX1" y="connsiteY1"/>
                </a:cxn>
                <a:cxn ang="0">
                  <a:pos x="connsiteX2" y="connsiteY2"/>
                </a:cxn>
              </a:cxnLst>
              <a:rect l="l" t="t" r="r" b="b"/>
              <a:pathLst>
                <a:path w="2728" h="1652">
                  <a:moveTo>
                    <a:pt x="2388" y="0"/>
                  </a:moveTo>
                  <a:cubicBezTo>
                    <a:pt x="1816" y="571"/>
                    <a:pt x="673" y="1048"/>
                    <a:pt x="6" y="571"/>
                  </a:cubicBezTo>
                  <a:cubicBezTo>
                    <a:pt x="-184" y="3048"/>
                    <a:pt x="3912" y="571"/>
                    <a:pt x="2388" y="0"/>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6D16932A-5A34-7B1C-AEA5-2D097609F4F5}"/>
                </a:ext>
              </a:extLst>
            </p:cNvPr>
            <p:cNvSpPr/>
            <p:nvPr/>
          </p:nvSpPr>
          <p:spPr>
            <a:xfrm>
              <a:off x="7900630" y="2322575"/>
              <a:ext cx="2071" cy="2095"/>
            </a:xfrm>
            <a:custGeom>
              <a:avLst/>
              <a:gdLst>
                <a:gd name="connsiteX0" fmla="*/ 1024 w 2071"/>
                <a:gd name="connsiteY0" fmla="*/ 1238 h 2095"/>
                <a:gd name="connsiteX1" fmla="*/ 1405 w 2071"/>
                <a:gd name="connsiteY1" fmla="*/ 0 h 2095"/>
                <a:gd name="connsiteX2" fmla="*/ 167 w 2071"/>
                <a:gd name="connsiteY2" fmla="*/ 2096 h 2095"/>
                <a:gd name="connsiteX3" fmla="*/ 2071 w 2071"/>
                <a:gd name="connsiteY3" fmla="*/ 1619 h 2095"/>
                <a:gd name="connsiteX4" fmla="*/ 1024 w 2071"/>
                <a:gd name="connsiteY4" fmla="*/ 1238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 h="2095">
                  <a:moveTo>
                    <a:pt x="1024" y="1238"/>
                  </a:moveTo>
                  <a:cubicBezTo>
                    <a:pt x="929" y="857"/>
                    <a:pt x="3024" y="286"/>
                    <a:pt x="1405" y="0"/>
                  </a:cubicBezTo>
                  <a:cubicBezTo>
                    <a:pt x="1024" y="762"/>
                    <a:pt x="-500" y="667"/>
                    <a:pt x="167" y="2096"/>
                  </a:cubicBezTo>
                  <a:cubicBezTo>
                    <a:pt x="833" y="2000"/>
                    <a:pt x="1976" y="2096"/>
                    <a:pt x="2071" y="1619"/>
                  </a:cubicBezTo>
                  <a:cubicBezTo>
                    <a:pt x="1691" y="1524"/>
                    <a:pt x="1119" y="1619"/>
                    <a:pt x="1024" y="1238"/>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F8BE41C-672C-7249-06B8-8B8F80D769B6}"/>
                </a:ext>
              </a:extLst>
            </p:cNvPr>
            <p:cNvSpPr/>
            <p:nvPr/>
          </p:nvSpPr>
          <p:spPr>
            <a:xfrm>
              <a:off x="7973377" y="2316861"/>
              <a:ext cx="1265" cy="2381"/>
            </a:xfrm>
            <a:custGeom>
              <a:avLst/>
              <a:gdLst>
                <a:gd name="connsiteX0" fmla="*/ 0 w 1265"/>
                <a:gd name="connsiteY0" fmla="*/ 0 h 2381"/>
                <a:gd name="connsiteX1" fmla="*/ 667 w 1265"/>
                <a:gd name="connsiteY1" fmla="*/ 2381 h 2381"/>
                <a:gd name="connsiteX2" fmla="*/ 0 w 1265"/>
                <a:gd name="connsiteY2" fmla="*/ 0 h 2381"/>
              </a:gdLst>
              <a:ahLst/>
              <a:cxnLst>
                <a:cxn ang="0">
                  <a:pos x="connsiteX0" y="connsiteY0"/>
                </a:cxn>
                <a:cxn ang="0">
                  <a:pos x="connsiteX1" y="connsiteY1"/>
                </a:cxn>
                <a:cxn ang="0">
                  <a:pos x="connsiteX2" y="connsiteY2"/>
                </a:cxn>
              </a:cxnLst>
              <a:rect l="l" t="t" r="r" b="b"/>
              <a:pathLst>
                <a:path w="1265" h="2381">
                  <a:moveTo>
                    <a:pt x="0" y="0"/>
                  </a:moveTo>
                  <a:cubicBezTo>
                    <a:pt x="286" y="667"/>
                    <a:pt x="-381" y="2381"/>
                    <a:pt x="667" y="2381"/>
                  </a:cubicBezTo>
                  <a:cubicBezTo>
                    <a:pt x="381" y="1524"/>
                    <a:pt x="2572" y="190"/>
                    <a:pt x="0" y="0"/>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9B77A8B3-E602-4D9B-0706-15143E5C782B}"/>
                </a:ext>
              </a:extLst>
            </p:cNvPr>
            <p:cNvSpPr/>
            <p:nvPr/>
          </p:nvSpPr>
          <p:spPr>
            <a:xfrm>
              <a:off x="7893367" y="2322176"/>
              <a:ext cx="2381" cy="1732"/>
            </a:xfrm>
            <a:custGeom>
              <a:avLst/>
              <a:gdLst>
                <a:gd name="connsiteX0" fmla="*/ 2381 w 2381"/>
                <a:gd name="connsiteY0" fmla="*/ 18 h 1732"/>
                <a:gd name="connsiteX1" fmla="*/ 0 w 2381"/>
                <a:gd name="connsiteY1" fmla="*/ 590 h 1732"/>
                <a:gd name="connsiteX2" fmla="*/ 571 w 2381"/>
                <a:gd name="connsiteY2" fmla="*/ 1733 h 1732"/>
                <a:gd name="connsiteX3" fmla="*/ 2381 w 2381"/>
                <a:gd name="connsiteY3" fmla="*/ 18 h 1732"/>
              </a:gdLst>
              <a:ahLst/>
              <a:cxnLst>
                <a:cxn ang="0">
                  <a:pos x="connsiteX0" y="connsiteY0"/>
                </a:cxn>
                <a:cxn ang="0">
                  <a:pos x="connsiteX1" y="connsiteY1"/>
                </a:cxn>
                <a:cxn ang="0">
                  <a:pos x="connsiteX2" y="connsiteY2"/>
                </a:cxn>
                <a:cxn ang="0">
                  <a:pos x="connsiteX3" y="connsiteY3"/>
                </a:cxn>
              </a:cxnLst>
              <a:rect l="l" t="t" r="r" b="b"/>
              <a:pathLst>
                <a:path w="2381" h="1732">
                  <a:moveTo>
                    <a:pt x="2381" y="18"/>
                  </a:moveTo>
                  <a:cubicBezTo>
                    <a:pt x="1238" y="-77"/>
                    <a:pt x="571" y="209"/>
                    <a:pt x="0" y="590"/>
                  </a:cubicBezTo>
                  <a:cubicBezTo>
                    <a:pt x="95" y="1066"/>
                    <a:pt x="0" y="1733"/>
                    <a:pt x="571" y="1733"/>
                  </a:cubicBezTo>
                  <a:cubicBezTo>
                    <a:pt x="762" y="781"/>
                    <a:pt x="2096" y="685"/>
                    <a:pt x="2381" y="18"/>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78C4B4CF-FA01-F42C-CA81-ACBD69B14FF2}"/>
                </a:ext>
              </a:extLst>
            </p:cNvPr>
            <p:cNvSpPr/>
            <p:nvPr/>
          </p:nvSpPr>
          <p:spPr>
            <a:xfrm>
              <a:off x="7986737" y="2315133"/>
              <a:ext cx="1726" cy="2108"/>
            </a:xfrm>
            <a:custGeom>
              <a:avLst/>
              <a:gdLst>
                <a:gd name="connsiteX0" fmla="*/ 1309 w 1726"/>
                <a:gd name="connsiteY0" fmla="*/ 13 h 2108"/>
                <a:gd name="connsiteX1" fmla="*/ 546 w 1726"/>
                <a:gd name="connsiteY1" fmla="*/ 2108 h 2108"/>
                <a:gd name="connsiteX2" fmla="*/ 1309 w 1726"/>
                <a:gd name="connsiteY2" fmla="*/ 13 h 2108"/>
              </a:gdLst>
              <a:ahLst/>
              <a:cxnLst>
                <a:cxn ang="0">
                  <a:pos x="connsiteX0" y="connsiteY0"/>
                </a:cxn>
                <a:cxn ang="0">
                  <a:pos x="connsiteX1" y="connsiteY1"/>
                </a:cxn>
                <a:cxn ang="0">
                  <a:pos x="connsiteX2" y="connsiteY2"/>
                </a:cxn>
              </a:cxnLst>
              <a:rect l="l" t="t" r="r" b="b"/>
              <a:pathLst>
                <a:path w="1726" h="2108">
                  <a:moveTo>
                    <a:pt x="1309" y="13"/>
                  </a:moveTo>
                  <a:cubicBezTo>
                    <a:pt x="70" y="-178"/>
                    <a:pt x="-501" y="1823"/>
                    <a:pt x="546" y="2108"/>
                  </a:cubicBezTo>
                  <a:cubicBezTo>
                    <a:pt x="1404" y="1251"/>
                    <a:pt x="2261" y="1346"/>
                    <a:pt x="1309" y="13"/>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C9CD2E8A-E2A5-EA2E-1595-982D166641C3}"/>
                </a:ext>
              </a:extLst>
            </p:cNvPr>
            <p:cNvSpPr/>
            <p:nvPr/>
          </p:nvSpPr>
          <p:spPr>
            <a:xfrm>
              <a:off x="7900987" y="2319718"/>
              <a:ext cx="2476" cy="2429"/>
            </a:xfrm>
            <a:custGeom>
              <a:avLst/>
              <a:gdLst>
                <a:gd name="connsiteX0" fmla="*/ 2477 w 2476"/>
                <a:gd name="connsiteY0" fmla="*/ 2381 h 2429"/>
                <a:gd name="connsiteX1" fmla="*/ 1810 w 2476"/>
                <a:gd name="connsiteY1" fmla="*/ 0 h 2429"/>
                <a:gd name="connsiteX2" fmla="*/ 0 w 2476"/>
                <a:gd name="connsiteY2" fmla="*/ 1333 h 2429"/>
                <a:gd name="connsiteX3" fmla="*/ 2477 w 2476"/>
                <a:gd name="connsiteY3" fmla="*/ 2381 h 2429"/>
              </a:gdLst>
              <a:ahLst/>
              <a:cxnLst>
                <a:cxn ang="0">
                  <a:pos x="connsiteX0" y="connsiteY0"/>
                </a:cxn>
                <a:cxn ang="0">
                  <a:pos x="connsiteX1" y="connsiteY1"/>
                </a:cxn>
                <a:cxn ang="0">
                  <a:pos x="connsiteX2" y="connsiteY2"/>
                </a:cxn>
                <a:cxn ang="0">
                  <a:pos x="connsiteX3" y="connsiteY3"/>
                </a:cxn>
              </a:cxnLst>
              <a:rect l="l" t="t" r="r" b="b"/>
              <a:pathLst>
                <a:path w="2476" h="2429">
                  <a:moveTo>
                    <a:pt x="2477" y="2381"/>
                  </a:moveTo>
                  <a:cubicBezTo>
                    <a:pt x="2096" y="1715"/>
                    <a:pt x="2857" y="0"/>
                    <a:pt x="1810" y="0"/>
                  </a:cubicBezTo>
                  <a:cubicBezTo>
                    <a:pt x="1714" y="857"/>
                    <a:pt x="95" y="476"/>
                    <a:pt x="0" y="1333"/>
                  </a:cubicBezTo>
                  <a:cubicBezTo>
                    <a:pt x="1714" y="762"/>
                    <a:pt x="857" y="2762"/>
                    <a:pt x="2477" y="2381"/>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44E255B9-613C-86B5-2CD7-98774F88883A}"/>
                </a:ext>
              </a:extLst>
            </p:cNvPr>
            <p:cNvSpPr/>
            <p:nvPr/>
          </p:nvSpPr>
          <p:spPr>
            <a:xfrm>
              <a:off x="7912916" y="2318928"/>
              <a:ext cx="1406" cy="2066"/>
            </a:xfrm>
            <a:custGeom>
              <a:avLst/>
              <a:gdLst>
                <a:gd name="connsiteX0" fmla="*/ 1311 w 1406"/>
                <a:gd name="connsiteY0" fmla="*/ 28 h 2066"/>
                <a:gd name="connsiteX1" fmla="*/ 1406 w 1406"/>
                <a:gd name="connsiteY1" fmla="*/ 1648 h 2066"/>
                <a:gd name="connsiteX2" fmla="*/ 1311 w 1406"/>
                <a:gd name="connsiteY2" fmla="*/ 28 h 2066"/>
              </a:gdLst>
              <a:ahLst/>
              <a:cxnLst>
                <a:cxn ang="0">
                  <a:pos x="connsiteX0" y="connsiteY0"/>
                </a:cxn>
                <a:cxn ang="0">
                  <a:pos x="connsiteX1" y="connsiteY1"/>
                </a:cxn>
                <a:cxn ang="0">
                  <a:pos x="connsiteX2" y="connsiteY2"/>
                </a:cxn>
              </a:cxnLst>
              <a:rect l="l" t="t" r="r" b="b"/>
              <a:pathLst>
                <a:path w="1406" h="2066">
                  <a:moveTo>
                    <a:pt x="1311" y="28"/>
                  </a:moveTo>
                  <a:cubicBezTo>
                    <a:pt x="-1165" y="-353"/>
                    <a:pt x="454" y="3267"/>
                    <a:pt x="1406" y="1648"/>
                  </a:cubicBezTo>
                  <a:cubicBezTo>
                    <a:pt x="263" y="1648"/>
                    <a:pt x="1121" y="314"/>
                    <a:pt x="1311" y="28"/>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6623C785-826B-9D73-2E03-F315B5B80AD7}"/>
                </a:ext>
              </a:extLst>
            </p:cNvPr>
            <p:cNvSpPr/>
            <p:nvPr/>
          </p:nvSpPr>
          <p:spPr>
            <a:xfrm>
              <a:off x="8002142" y="2311908"/>
              <a:ext cx="2190" cy="2666"/>
            </a:xfrm>
            <a:custGeom>
              <a:avLst/>
              <a:gdLst>
                <a:gd name="connsiteX0" fmla="*/ 0 w 2190"/>
                <a:gd name="connsiteY0" fmla="*/ 0 h 2666"/>
                <a:gd name="connsiteX1" fmla="*/ 2191 w 2190"/>
                <a:gd name="connsiteY1" fmla="*/ 2667 h 2666"/>
                <a:gd name="connsiteX2" fmla="*/ 0 w 2190"/>
                <a:gd name="connsiteY2" fmla="*/ 0 h 2666"/>
              </a:gdLst>
              <a:ahLst/>
              <a:cxnLst>
                <a:cxn ang="0">
                  <a:pos x="connsiteX0" y="connsiteY0"/>
                </a:cxn>
                <a:cxn ang="0">
                  <a:pos x="connsiteX1" y="connsiteY1"/>
                </a:cxn>
                <a:cxn ang="0">
                  <a:pos x="connsiteX2" y="connsiteY2"/>
                </a:cxn>
              </a:cxnLst>
              <a:rect l="l" t="t" r="r" b="b"/>
              <a:pathLst>
                <a:path w="2190" h="2666">
                  <a:moveTo>
                    <a:pt x="0" y="0"/>
                  </a:moveTo>
                  <a:cubicBezTo>
                    <a:pt x="381" y="1238"/>
                    <a:pt x="762" y="2381"/>
                    <a:pt x="2191" y="2667"/>
                  </a:cubicBezTo>
                  <a:cubicBezTo>
                    <a:pt x="1714" y="1429"/>
                    <a:pt x="1334" y="191"/>
                    <a:pt x="0" y="0"/>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1D4B31B4-DC57-036C-918C-09F9320D2C35}"/>
                </a:ext>
              </a:extLst>
            </p:cNvPr>
            <p:cNvSpPr/>
            <p:nvPr/>
          </p:nvSpPr>
          <p:spPr>
            <a:xfrm>
              <a:off x="7898891" y="2318289"/>
              <a:ext cx="2815" cy="1512"/>
            </a:xfrm>
            <a:custGeom>
              <a:avLst/>
              <a:gdLst>
                <a:gd name="connsiteX0" fmla="*/ 0 w 2815"/>
                <a:gd name="connsiteY0" fmla="*/ 857 h 1512"/>
                <a:gd name="connsiteX1" fmla="*/ 2381 w 2815"/>
                <a:gd name="connsiteY1" fmla="*/ 667 h 1512"/>
                <a:gd name="connsiteX2" fmla="*/ 1905 w 2815"/>
                <a:gd name="connsiteY2" fmla="*/ 1143 h 1512"/>
                <a:gd name="connsiteX3" fmla="*/ 1334 w 2815"/>
                <a:gd name="connsiteY3" fmla="*/ 0 h 1512"/>
                <a:gd name="connsiteX4" fmla="*/ 0 w 2815"/>
                <a:gd name="connsiteY4" fmla="*/ 857 h 1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5" h="1512">
                  <a:moveTo>
                    <a:pt x="0" y="857"/>
                  </a:moveTo>
                  <a:cubicBezTo>
                    <a:pt x="190" y="1619"/>
                    <a:pt x="4096" y="1905"/>
                    <a:pt x="2381" y="667"/>
                  </a:cubicBezTo>
                  <a:cubicBezTo>
                    <a:pt x="2381" y="953"/>
                    <a:pt x="2381" y="1143"/>
                    <a:pt x="1905" y="1143"/>
                  </a:cubicBezTo>
                  <a:cubicBezTo>
                    <a:pt x="1810" y="667"/>
                    <a:pt x="1905" y="0"/>
                    <a:pt x="1334" y="0"/>
                  </a:cubicBezTo>
                  <a:cubicBezTo>
                    <a:pt x="1429" y="571"/>
                    <a:pt x="0" y="286"/>
                    <a:pt x="0" y="857"/>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512A82EE-40EB-AC95-7066-089A9A8358A2}"/>
                </a:ext>
              </a:extLst>
            </p:cNvPr>
            <p:cNvSpPr/>
            <p:nvPr/>
          </p:nvSpPr>
          <p:spPr>
            <a:xfrm>
              <a:off x="7908702" y="2315146"/>
              <a:ext cx="4267" cy="3048"/>
            </a:xfrm>
            <a:custGeom>
              <a:avLst/>
              <a:gdLst>
                <a:gd name="connsiteX0" fmla="*/ 3334 w 4267"/>
                <a:gd name="connsiteY0" fmla="*/ 1524 h 3048"/>
                <a:gd name="connsiteX1" fmla="*/ 4191 w 4267"/>
                <a:gd name="connsiteY1" fmla="*/ 667 h 3048"/>
                <a:gd name="connsiteX2" fmla="*/ 1238 w 4267"/>
                <a:gd name="connsiteY2" fmla="*/ 0 h 3048"/>
                <a:gd name="connsiteX3" fmla="*/ 0 w 4267"/>
                <a:gd name="connsiteY3" fmla="*/ 2477 h 3048"/>
                <a:gd name="connsiteX4" fmla="*/ 3429 w 4267"/>
                <a:gd name="connsiteY4" fmla="*/ 3048 h 3048"/>
                <a:gd name="connsiteX5" fmla="*/ 3334 w 4267"/>
                <a:gd name="connsiteY5" fmla="*/ 1524 h 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7" h="3048">
                  <a:moveTo>
                    <a:pt x="3334" y="1524"/>
                  </a:moveTo>
                  <a:cubicBezTo>
                    <a:pt x="3905" y="1429"/>
                    <a:pt x="4477" y="1333"/>
                    <a:pt x="4191" y="667"/>
                  </a:cubicBezTo>
                  <a:cubicBezTo>
                    <a:pt x="2000" y="1333"/>
                    <a:pt x="2477" y="1715"/>
                    <a:pt x="1238" y="0"/>
                  </a:cubicBezTo>
                  <a:cubicBezTo>
                    <a:pt x="1143" y="1143"/>
                    <a:pt x="1143" y="1524"/>
                    <a:pt x="0" y="2477"/>
                  </a:cubicBezTo>
                  <a:cubicBezTo>
                    <a:pt x="1524" y="2953"/>
                    <a:pt x="2000" y="2191"/>
                    <a:pt x="3429" y="3048"/>
                  </a:cubicBezTo>
                  <a:cubicBezTo>
                    <a:pt x="4001" y="2572"/>
                    <a:pt x="4001" y="2096"/>
                    <a:pt x="3334" y="1524"/>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3ED91732-A05C-D488-93EC-FCEE35CCA629}"/>
                </a:ext>
              </a:extLst>
            </p:cNvPr>
            <p:cNvSpPr/>
            <p:nvPr/>
          </p:nvSpPr>
          <p:spPr>
            <a:xfrm>
              <a:off x="7900130" y="2316089"/>
              <a:ext cx="2225" cy="1628"/>
            </a:xfrm>
            <a:custGeom>
              <a:avLst/>
              <a:gdLst>
                <a:gd name="connsiteX0" fmla="*/ 0 w 2225"/>
                <a:gd name="connsiteY0" fmla="*/ 1343 h 1628"/>
                <a:gd name="connsiteX1" fmla="*/ 1905 w 2225"/>
                <a:gd name="connsiteY1" fmla="*/ 1628 h 1628"/>
                <a:gd name="connsiteX2" fmla="*/ 2191 w 2225"/>
                <a:gd name="connsiteY2" fmla="*/ 9 h 1628"/>
                <a:gd name="connsiteX3" fmla="*/ 0 w 2225"/>
                <a:gd name="connsiteY3" fmla="*/ 1343 h 1628"/>
              </a:gdLst>
              <a:ahLst/>
              <a:cxnLst>
                <a:cxn ang="0">
                  <a:pos x="connsiteX0" y="connsiteY0"/>
                </a:cxn>
                <a:cxn ang="0">
                  <a:pos x="connsiteX1" y="connsiteY1"/>
                </a:cxn>
                <a:cxn ang="0">
                  <a:pos x="connsiteX2" y="connsiteY2"/>
                </a:cxn>
                <a:cxn ang="0">
                  <a:pos x="connsiteX3" y="connsiteY3"/>
                </a:cxn>
              </a:cxnLst>
              <a:rect l="l" t="t" r="r" b="b"/>
              <a:pathLst>
                <a:path w="2225" h="1628">
                  <a:moveTo>
                    <a:pt x="0" y="1343"/>
                  </a:moveTo>
                  <a:cubicBezTo>
                    <a:pt x="857" y="1247"/>
                    <a:pt x="1524" y="1343"/>
                    <a:pt x="1905" y="1628"/>
                  </a:cubicBezTo>
                  <a:cubicBezTo>
                    <a:pt x="1714" y="866"/>
                    <a:pt x="2381" y="676"/>
                    <a:pt x="2191" y="9"/>
                  </a:cubicBezTo>
                  <a:cubicBezTo>
                    <a:pt x="762" y="-86"/>
                    <a:pt x="381" y="581"/>
                    <a:pt x="0" y="1343"/>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3C307D4-EDAD-1150-3B61-8C1DE8475796}"/>
                </a:ext>
              </a:extLst>
            </p:cNvPr>
            <p:cNvSpPr/>
            <p:nvPr/>
          </p:nvSpPr>
          <p:spPr>
            <a:xfrm>
              <a:off x="7944687" y="2311812"/>
              <a:ext cx="2972" cy="1349"/>
            </a:xfrm>
            <a:custGeom>
              <a:avLst/>
              <a:gdLst>
                <a:gd name="connsiteX0" fmla="*/ 2973 w 2972"/>
                <a:gd name="connsiteY0" fmla="*/ 1048 h 1349"/>
                <a:gd name="connsiteX1" fmla="*/ 20 w 2972"/>
                <a:gd name="connsiteY1" fmla="*/ 0 h 1349"/>
                <a:gd name="connsiteX2" fmla="*/ 2973 w 2972"/>
                <a:gd name="connsiteY2" fmla="*/ 1048 h 1349"/>
              </a:gdLst>
              <a:ahLst/>
              <a:cxnLst>
                <a:cxn ang="0">
                  <a:pos x="connsiteX0" y="connsiteY0"/>
                </a:cxn>
                <a:cxn ang="0">
                  <a:pos x="connsiteX1" y="connsiteY1"/>
                </a:cxn>
                <a:cxn ang="0">
                  <a:pos x="connsiteX2" y="connsiteY2"/>
                </a:cxn>
              </a:cxnLst>
              <a:rect l="l" t="t" r="r" b="b"/>
              <a:pathLst>
                <a:path w="2972" h="1349">
                  <a:moveTo>
                    <a:pt x="2973" y="1048"/>
                  </a:moveTo>
                  <a:cubicBezTo>
                    <a:pt x="1925" y="762"/>
                    <a:pt x="973" y="381"/>
                    <a:pt x="20" y="0"/>
                  </a:cubicBezTo>
                  <a:cubicBezTo>
                    <a:pt x="-266" y="1238"/>
                    <a:pt x="2592" y="1714"/>
                    <a:pt x="2973" y="1048"/>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41D3A068-32A3-0388-A8A2-A18713F054E5}"/>
                </a:ext>
              </a:extLst>
            </p:cNvPr>
            <p:cNvSpPr/>
            <p:nvPr/>
          </p:nvSpPr>
          <p:spPr>
            <a:xfrm>
              <a:off x="7987689" y="2307526"/>
              <a:ext cx="1167" cy="2762"/>
            </a:xfrm>
            <a:custGeom>
              <a:avLst/>
              <a:gdLst>
                <a:gd name="connsiteX0" fmla="*/ 928 w 1167"/>
                <a:gd name="connsiteY0" fmla="*/ 2762 h 2762"/>
                <a:gd name="connsiteX1" fmla="*/ 166 w 1167"/>
                <a:gd name="connsiteY1" fmla="*/ 0 h 2762"/>
                <a:gd name="connsiteX2" fmla="*/ 928 w 1167"/>
                <a:gd name="connsiteY2" fmla="*/ 2762 h 2762"/>
              </a:gdLst>
              <a:ahLst/>
              <a:cxnLst>
                <a:cxn ang="0">
                  <a:pos x="connsiteX0" y="connsiteY0"/>
                </a:cxn>
                <a:cxn ang="0">
                  <a:pos x="connsiteX1" y="connsiteY1"/>
                </a:cxn>
                <a:cxn ang="0">
                  <a:pos x="connsiteX2" y="connsiteY2"/>
                </a:cxn>
              </a:cxnLst>
              <a:rect l="l" t="t" r="r" b="b"/>
              <a:pathLst>
                <a:path w="1167" h="2762">
                  <a:moveTo>
                    <a:pt x="928" y="2762"/>
                  </a:moveTo>
                  <a:cubicBezTo>
                    <a:pt x="1214" y="1715"/>
                    <a:pt x="1499" y="286"/>
                    <a:pt x="166" y="0"/>
                  </a:cubicBezTo>
                  <a:cubicBezTo>
                    <a:pt x="737" y="1333"/>
                    <a:pt x="-977" y="2477"/>
                    <a:pt x="928" y="2762"/>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47EFE3BA-5458-D92E-DDA4-D96EC9FBFD03}"/>
                </a:ext>
              </a:extLst>
            </p:cNvPr>
            <p:cNvSpPr/>
            <p:nvPr/>
          </p:nvSpPr>
          <p:spPr>
            <a:xfrm>
              <a:off x="8101226" y="2298763"/>
              <a:ext cx="1023" cy="2762"/>
            </a:xfrm>
            <a:custGeom>
              <a:avLst/>
              <a:gdLst>
                <a:gd name="connsiteX0" fmla="*/ 1024 w 1023"/>
                <a:gd name="connsiteY0" fmla="*/ 2762 h 2762"/>
                <a:gd name="connsiteX1" fmla="*/ 262 w 1023"/>
                <a:gd name="connsiteY1" fmla="*/ 0 h 2762"/>
                <a:gd name="connsiteX2" fmla="*/ 1024 w 1023"/>
                <a:gd name="connsiteY2" fmla="*/ 2762 h 2762"/>
              </a:gdLst>
              <a:ahLst/>
              <a:cxnLst>
                <a:cxn ang="0">
                  <a:pos x="connsiteX0" y="connsiteY0"/>
                </a:cxn>
                <a:cxn ang="0">
                  <a:pos x="connsiteX1" y="connsiteY1"/>
                </a:cxn>
                <a:cxn ang="0">
                  <a:pos x="connsiteX2" y="connsiteY2"/>
                </a:cxn>
              </a:cxnLst>
              <a:rect l="l" t="t" r="r" b="b"/>
              <a:pathLst>
                <a:path w="1023" h="2762">
                  <a:moveTo>
                    <a:pt x="1024" y="2762"/>
                  </a:moveTo>
                  <a:cubicBezTo>
                    <a:pt x="643" y="1905"/>
                    <a:pt x="1405" y="95"/>
                    <a:pt x="262" y="0"/>
                  </a:cubicBezTo>
                  <a:cubicBezTo>
                    <a:pt x="167" y="857"/>
                    <a:pt x="-595" y="2667"/>
                    <a:pt x="1024" y="2762"/>
                  </a:cubicBez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597D444-61F9-467A-48CD-6CF5FD0C9F54}"/>
                </a:ext>
              </a:extLst>
            </p:cNvPr>
            <p:cNvSpPr/>
            <p:nvPr/>
          </p:nvSpPr>
          <p:spPr>
            <a:xfrm>
              <a:off x="7865549" y="2313432"/>
              <a:ext cx="1739" cy="2476"/>
            </a:xfrm>
            <a:custGeom>
              <a:avLst/>
              <a:gdLst>
                <a:gd name="connsiteX0" fmla="*/ 1244 w 1739"/>
                <a:gd name="connsiteY0" fmla="*/ 0 h 2476"/>
                <a:gd name="connsiteX1" fmla="*/ 5 w 1739"/>
                <a:gd name="connsiteY1" fmla="*/ 2476 h 2476"/>
                <a:gd name="connsiteX2" fmla="*/ 1244 w 1739"/>
                <a:gd name="connsiteY2" fmla="*/ 0 h 2476"/>
              </a:gdLst>
              <a:ahLst/>
              <a:cxnLst>
                <a:cxn ang="0">
                  <a:pos x="connsiteX0" y="connsiteY0"/>
                </a:cxn>
                <a:cxn ang="0">
                  <a:pos x="connsiteX1" y="connsiteY1"/>
                </a:cxn>
                <a:cxn ang="0">
                  <a:pos x="connsiteX2" y="connsiteY2"/>
                </a:cxn>
              </a:cxnLst>
              <a:rect l="l" t="t" r="r" b="b"/>
              <a:pathLst>
                <a:path w="1739" h="2476">
                  <a:moveTo>
                    <a:pt x="1244" y="0"/>
                  </a:moveTo>
                  <a:cubicBezTo>
                    <a:pt x="1148" y="1048"/>
                    <a:pt x="-90" y="1333"/>
                    <a:pt x="5" y="2476"/>
                  </a:cubicBezTo>
                  <a:cubicBezTo>
                    <a:pt x="1148" y="2381"/>
                    <a:pt x="2482" y="571"/>
                    <a:pt x="1244" y="0"/>
                  </a:cubicBez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7CE681A-9AB7-0EC0-91BB-DE31DE60C31A}"/>
                </a:ext>
              </a:extLst>
            </p:cNvPr>
            <p:cNvSpPr/>
            <p:nvPr/>
          </p:nvSpPr>
          <p:spPr>
            <a:xfrm>
              <a:off x="7893272" y="2310177"/>
              <a:ext cx="2571" cy="2301"/>
            </a:xfrm>
            <a:custGeom>
              <a:avLst/>
              <a:gdLst>
                <a:gd name="connsiteX0" fmla="*/ 2572 w 2571"/>
                <a:gd name="connsiteY0" fmla="*/ 1444 h 2301"/>
                <a:gd name="connsiteX1" fmla="*/ 0 w 2571"/>
                <a:gd name="connsiteY1" fmla="*/ 16 h 2301"/>
                <a:gd name="connsiteX2" fmla="*/ 1619 w 2571"/>
                <a:gd name="connsiteY2" fmla="*/ 2302 h 2301"/>
                <a:gd name="connsiteX3" fmla="*/ 2572 w 2571"/>
                <a:gd name="connsiteY3" fmla="*/ 1444 h 2301"/>
              </a:gdLst>
              <a:ahLst/>
              <a:cxnLst>
                <a:cxn ang="0">
                  <a:pos x="connsiteX0" y="connsiteY0"/>
                </a:cxn>
                <a:cxn ang="0">
                  <a:pos x="connsiteX1" y="connsiteY1"/>
                </a:cxn>
                <a:cxn ang="0">
                  <a:pos x="connsiteX2" y="connsiteY2"/>
                </a:cxn>
                <a:cxn ang="0">
                  <a:pos x="connsiteX3" y="connsiteY3"/>
                </a:cxn>
              </a:cxnLst>
              <a:rect l="l" t="t" r="r" b="b"/>
              <a:pathLst>
                <a:path w="2571" h="2301">
                  <a:moveTo>
                    <a:pt x="2572" y="1444"/>
                  </a:moveTo>
                  <a:cubicBezTo>
                    <a:pt x="1143" y="1444"/>
                    <a:pt x="1619" y="-175"/>
                    <a:pt x="0" y="16"/>
                  </a:cubicBezTo>
                  <a:cubicBezTo>
                    <a:pt x="286" y="1063"/>
                    <a:pt x="857" y="1825"/>
                    <a:pt x="1619" y="2302"/>
                  </a:cubicBezTo>
                  <a:cubicBezTo>
                    <a:pt x="1619" y="1825"/>
                    <a:pt x="2477" y="1921"/>
                    <a:pt x="2572" y="1444"/>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6D550279-FEC2-C49D-05E1-D23D36AE8DF7}"/>
                </a:ext>
              </a:extLst>
            </p:cNvPr>
            <p:cNvSpPr/>
            <p:nvPr/>
          </p:nvSpPr>
          <p:spPr>
            <a:xfrm>
              <a:off x="8071360" y="2297429"/>
              <a:ext cx="1553" cy="3143"/>
            </a:xfrm>
            <a:custGeom>
              <a:avLst/>
              <a:gdLst>
                <a:gd name="connsiteX0" fmla="*/ 1553 w 1553"/>
                <a:gd name="connsiteY0" fmla="*/ 3143 h 3143"/>
                <a:gd name="connsiteX1" fmla="*/ 315 w 1553"/>
                <a:gd name="connsiteY1" fmla="*/ 0 h 3143"/>
                <a:gd name="connsiteX2" fmla="*/ 1553 w 1553"/>
                <a:gd name="connsiteY2" fmla="*/ 3143 h 3143"/>
              </a:gdLst>
              <a:ahLst/>
              <a:cxnLst>
                <a:cxn ang="0">
                  <a:pos x="connsiteX0" y="connsiteY0"/>
                </a:cxn>
                <a:cxn ang="0">
                  <a:pos x="connsiteX1" y="connsiteY1"/>
                </a:cxn>
                <a:cxn ang="0">
                  <a:pos x="connsiteX2" y="connsiteY2"/>
                </a:cxn>
              </a:cxnLst>
              <a:rect l="l" t="t" r="r" b="b"/>
              <a:pathLst>
                <a:path w="1553" h="3143">
                  <a:moveTo>
                    <a:pt x="1553" y="3143"/>
                  </a:moveTo>
                  <a:cubicBezTo>
                    <a:pt x="1172" y="2096"/>
                    <a:pt x="1172" y="667"/>
                    <a:pt x="315" y="0"/>
                  </a:cubicBezTo>
                  <a:cubicBezTo>
                    <a:pt x="-352" y="762"/>
                    <a:pt x="30" y="3143"/>
                    <a:pt x="1553" y="3143"/>
                  </a:cubicBez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03EDFC7A-7075-68B9-F472-53206B6F9BC7}"/>
                </a:ext>
              </a:extLst>
            </p:cNvPr>
            <p:cNvSpPr/>
            <p:nvPr/>
          </p:nvSpPr>
          <p:spPr>
            <a:xfrm>
              <a:off x="7865649" y="2309050"/>
              <a:ext cx="1573" cy="2857"/>
            </a:xfrm>
            <a:custGeom>
              <a:avLst/>
              <a:gdLst>
                <a:gd name="connsiteX0" fmla="*/ 286 w 1573"/>
                <a:gd name="connsiteY0" fmla="*/ 0 h 2857"/>
                <a:gd name="connsiteX1" fmla="*/ 0 w 1573"/>
                <a:gd name="connsiteY1" fmla="*/ 2476 h 2857"/>
                <a:gd name="connsiteX2" fmla="*/ 476 w 1573"/>
                <a:gd name="connsiteY2" fmla="*/ 2858 h 2857"/>
                <a:gd name="connsiteX3" fmla="*/ 1429 w 1573"/>
                <a:gd name="connsiteY3" fmla="*/ 2762 h 2857"/>
                <a:gd name="connsiteX4" fmla="*/ 286 w 1573"/>
                <a:gd name="connsiteY4" fmla="*/ 0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 h="2857">
                  <a:moveTo>
                    <a:pt x="286" y="0"/>
                  </a:moveTo>
                  <a:cubicBezTo>
                    <a:pt x="286" y="1619"/>
                    <a:pt x="1333" y="1715"/>
                    <a:pt x="0" y="2476"/>
                  </a:cubicBezTo>
                  <a:cubicBezTo>
                    <a:pt x="286" y="2476"/>
                    <a:pt x="571" y="2476"/>
                    <a:pt x="476" y="2858"/>
                  </a:cubicBezTo>
                  <a:cubicBezTo>
                    <a:pt x="762" y="2858"/>
                    <a:pt x="1143" y="2858"/>
                    <a:pt x="1429" y="2762"/>
                  </a:cubicBezTo>
                  <a:cubicBezTo>
                    <a:pt x="1143" y="1238"/>
                    <a:pt x="2476" y="191"/>
                    <a:pt x="286" y="0"/>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A6127F61-1E97-A05B-1816-71C4747E8BFD}"/>
                </a:ext>
              </a:extLst>
            </p:cNvPr>
            <p:cNvSpPr/>
            <p:nvPr/>
          </p:nvSpPr>
          <p:spPr>
            <a:xfrm>
              <a:off x="8070423" y="2279904"/>
              <a:ext cx="4109" cy="17907"/>
            </a:xfrm>
            <a:custGeom>
              <a:avLst/>
              <a:gdLst>
                <a:gd name="connsiteX0" fmla="*/ 4110 w 4109"/>
                <a:gd name="connsiteY0" fmla="*/ 6382 h 17907"/>
                <a:gd name="connsiteX1" fmla="*/ 2585 w 4109"/>
                <a:gd name="connsiteY1" fmla="*/ 0 h 17907"/>
                <a:gd name="connsiteX2" fmla="*/ 776 w 4109"/>
                <a:gd name="connsiteY2" fmla="*/ 17907 h 17907"/>
                <a:gd name="connsiteX3" fmla="*/ 2204 w 4109"/>
                <a:gd name="connsiteY3" fmla="*/ 6477 h 17907"/>
                <a:gd name="connsiteX4" fmla="*/ 4110 w 4109"/>
                <a:gd name="connsiteY4" fmla="*/ 6382 h 1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 h="17907">
                  <a:moveTo>
                    <a:pt x="4110" y="6382"/>
                  </a:moveTo>
                  <a:cubicBezTo>
                    <a:pt x="2490" y="4477"/>
                    <a:pt x="3824" y="191"/>
                    <a:pt x="2585" y="0"/>
                  </a:cubicBezTo>
                  <a:cubicBezTo>
                    <a:pt x="1919" y="5239"/>
                    <a:pt x="-1510" y="13240"/>
                    <a:pt x="776" y="17907"/>
                  </a:cubicBezTo>
                  <a:cubicBezTo>
                    <a:pt x="2776" y="14954"/>
                    <a:pt x="4871" y="10763"/>
                    <a:pt x="2204" y="6477"/>
                  </a:cubicBezTo>
                  <a:cubicBezTo>
                    <a:pt x="3062" y="5143"/>
                    <a:pt x="3443" y="7906"/>
                    <a:pt x="4110" y="6382"/>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6B77480C-AA82-6EB0-74D6-809BFAAB76D6}"/>
                </a:ext>
              </a:extLst>
            </p:cNvPr>
            <p:cNvSpPr/>
            <p:nvPr/>
          </p:nvSpPr>
          <p:spPr>
            <a:xfrm>
              <a:off x="7963245" y="2302137"/>
              <a:ext cx="2607" cy="2436"/>
            </a:xfrm>
            <a:custGeom>
              <a:avLst/>
              <a:gdLst>
                <a:gd name="connsiteX0" fmla="*/ 893 w 2607"/>
                <a:gd name="connsiteY0" fmla="*/ 2436 h 2436"/>
                <a:gd name="connsiteX1" fmla="*/ 2608 w 2607"/>
                <a:gd name="connsiteY1" fmla="*/ 341 h 2436"/>
                <a:gd name="connsiteX2" fmla="*/ 893 w 2607"/>
                <a:gd name="connsiteY2" fmla="*/ 2436 h 2436"/>
              </a:gdLst>
              <a:ahLst/>
              <a:cxnLst>
                <a:cxn ang="0">
                  <a:pos x="connsiteX0" y="connsiteY0"/>
                </a:cxn>
                <a:cxn ang="0">
                  <a:pos x="connsiteX1" y="connsiteY1"/>
                </a:cxn>
                <a:cxn ang="0">
                  <a:pos x="connsiteX2" y="connsiteY2"/>
                </a:cxn>
              </a:cxnLst>
              <a:rect l="l" t="t" r="r" b="b"/>
              <a:pathLst>
                <a:path w="2607" h="2436">
                  <a:moveTo>
                    <a:pt x="893" y="2436"/>
                  </a:moveTo>
                  <a:cubicBezTo>
                    <a:pt x="131" y="722"/>
                    <a:pt x="2417" y="1293"/>
                    <a:pt x="2608" y="341"/>
                  </a:cubicBezTo>
                  <a:cubicBezTo>
                    <a:pt x="1274" y="-1088"/>
                    <a:pt x="-1393" y="2436"/>
                    <a:pt x="893" y="2436"/>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2B4DD142-CBFA-E582-B8C8-FAF07BC40BFC}"/>
                </a:ext>
              </a:extLst>
            </p:cNvPr>
            <p:cNvSpPr/>
            <p:nvPr/>
          </p:nvSpPr>
          <p:spPr>
            <a:xfrm>
              <a:off x="7939658" y="2299144"/>
              <a:ext cx="1819" cy="5714"/>
            </a:xfrm>
            <a:custGeom>
              <a:avLst/>
              <a:gdLst>
                <a:gd name="connsiteX0" fmla="*/ 1810 w 1819"/>
                <a:gd name="connsiteY0" fmla="*/ 4000 h 5714"/>
                <a:gd name="connsiteX1" fmla="*/ 953 w 1819"/>
                <a:gd name="connsiteY1" fmla="*/ 0 h 5714"/>
                <a:gd name="connsiteX2" fmla="*/ 0 w 1819"/>
                <a:gd name="connsiteY2" fmla="*/ 5715 h 5714"/>
                <a:gd name="connsiteX3" fmla="*/ 1810 w 1819"/>
                <a:gd name="connsiteY3" fmla="*/ 4000 h 5714"/>
              </a:gdLst>
              <a:ahLst/>
              <a:cxnLst>
                <a:cxn ang="0">
                  <a:pos x="connsiteX0" y="connsiteY0"/>
                </a:cxn>
                <a:cxn ang="0">
                  <a:pos x="connsiteX1" y="connsiteY1"/>
                </a:cxn>
                <a:cxn ang="0">
                  <a:pos x="connsiteX2" y="connsiteY2"/>
                </a:cxn>
                <a:cxn ang="0">
                  <a:pos x="connsiteX3" y="connsiteY3"/>
                </a:cxn>
              </a:cxnLst>
              <a:rect l="l" t="t" r="r" b="b"/>
              <a:pathLst>
                <a:path w="1819" h="5714">
                  <a:moveTo>
                    <a:pt x="1810" y="4000"/>
                  </a:moveTo>
                  <a:cubicBezTo>
                    <a:pt x="0" y="3715"/>
                    <a:pt x="2572" y="857"/>
                    <a:pt x="953" y="0"/>
                  </a:cubicBezTo>
                  <a:cubicBezTo>
                    <a:pt x="476" y="2191"/>
                    <a:pt x="190" y="4191"/>
                    <a:pt x="0" y="5715"/>
                  </a:cubicBezTo>
                  <a:cubicBezTo>
                    <a:pt x="1334" y="5620"/>
                    <a:pt x="1905" y="4953"/>
                    <a:pt x="1810" y="4000"/>
                  </a:cubicBez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F1CE9601-FEC0-8BF2-E01A-0B4AF6DEE1F7}"/>
                </a:ext>
              </a:extLst>
            </p:cNvPr>
            <p:cNvSpPr/>
            <p:nvPr/>
          </p:nvSpPr>
          <p:spPr>
            <a:xfrm>
              <a:off x="7865649" y="2304094"/>
              <a:ext cx="3428" cy="4307"/>
            </a:xfrm>
            <a:custGeom>
              <a:avLst/>
              <a:gdLst>
                <a:gd name="connsiteX0" fmla="*/ 95 w 3428"/>
                <a:gd name="connsiteY0" fmla="*/ 2956 h 4307"/>
                <a:gd name="connsiteX1" fmla="*/ 3429 w 3428"/>
                <a:gd name="connsiteY1" fmla="*/ 3146 h 4307"/>
                <a:gd name="connsiteX2" fmla="*/ 1714 w 3428"/>
                <a:gd name="connsiteY2" fmla="*/ 3 h 4307"/>
                <a:gd name="connsiteX3" fmla="*/ 0 w 3428"/>
                <a:gd name="connsiteY3" fmla="*/ 2099 h 4307"/>
                <a:gd name="connsiteX4" fmla="*/ 2096 w 3428"/>
                <a:gd name="connsiteY4" fmla="*/ 3623 h 4307"/>
                <a:gd name="connsiteX5" fmla="*/ 95 w 3428"/>
                <a:gd name="connsiteY5" fmla="*/ 2956 h 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8" h="4307">
                  <a:moveTo>
                    <a:pt x="95" y="2956"/>
                  </a:moveTo>
                  <a:cubicBezTo>
                    <a:pt x="381" y="5051"/>
                    <a:pt x="2762" y="4385"/>
                    <a:pt x="3429" y="3146"/>
                  </a:cubicBezTo>
                  <a:cubicBezTo>
                    <a:pt x="2000" y="2956"/>
                    <a:pt x="1714" y="1623"/>
                    <a:pt x="1714" y="3"/>
                  </a:cubicBezTo>
                  <a:cubicBezTo>
                    <a:pt x="0" y="-92"/>
                    <a:pt x="1333" y="2003"/>
                    <a:pt x="0" y="2099"/>
                  </a:cubicBezTo>
                  <a:cubicBezTo>
                    <a:pt x="762" y="2480"/>
                    <a:pt x="2191" y="2289"/>
                    <a:pt x="2096" y="3623"/>
                  </a:cubicBezTo>
                  <a:cubicBezTo>
                    <a:pt x="762" y="4004"/>
                    <a:pt x="1048" y="2861"/>
                    <a:pt x="95" y="2956"/>
                  </a:cubicBez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C74031AD-9FEF-8995-0BA2-B29051498166}"/>
                </a:ext>
              </a:extLst>
            </p:cNvPr>
            <p:cNvSpPr/>
            <p:nvPr/>
          </p:nvSpPr>
          <p:spPr>
            <a:xfrm>
              <a:off x="7987950" y="2297715"/>
              <a:ext cx="1597" cy="2000"/>
            </a:xfrm>
            <a:custGeom>
              <a:avLst/>
              <a:gdLst>
                <a:gd name="connsiteX0" fmla="*/ 1143 w 1597"/>
                <a:gd name="connsiteY0" fmla="*/ 2000 h 2000"/>
                <a:gd name="connsiteX1" fmla="*/ 953 w 1597"/>
                <a:gd name="connsiteY1" fmla="*/ 0 h 2000"/>
                <a:gd name="connsiteX2" fmla="*/ 0 w 1597"/>
                <a:gd name="connsiteY2" fmla="*/ 95 h 2000"/>
                <a:gd name="connsiteX3" fmla="*/ 1143 w 1597"/>
                <a:gd name="connsiteY3" fmla="*/ 2000 h 2000"/>
              </a:gdLst>
              <a:ahLst/>
              <a:cxnLst>
                <a:cxn ang="0">
                  <a:pos x="connsiteX0" y="connsiteY0"/>
                </a:cxn>
                <a:cxn ang="0">
                  <a:pos x="connsiteX1" y="connsiteY1"/>
                </a:cxn>
                <a:cxn ang="0">
                  <a:pos x="connsiteX2" y="connsiteY2"/>
                </a:cxn>
                <a:cxn ang="0">
                  <a:pos x="connsiteX3" y="connsiteY3"/>
                </a:cxn>
              </a:cxnLst>
              <a:rect l="l" t="t" r="r" b="b"/>
              <a:pathLst>
                <a:path w="1597" h="2000">
                  <a:moveTo>
                    <a:pt x="1143" y="2000"/>
                  </a:moveTo>
                  <a:cubicBezTo>
                    <a:pt x="1429" y="1715"/>
                    <a:pt x="2096" y="0"/>
                    <a:pt x="953" y="0"/>
                  </a:cubicBezTo>
                  <a:cubicBezTo>
                    <a:pt x="857" y="476"/>
                    <a:pt x="476" y="286"/>
                    <a:pt x="0" y="95"/>
                  </a:cubicBezTo>
                  <a:cubicBezTo>
                    <a:pt x="0" y="1048"/>
                    <a:pt x="381" y="1715"/>
                    <a:pt x="1143" y="2000"/>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1CF73673-0A9E-335F-8DF1-FDDD2F61E777}"/>
                </a:ext>
              </a:extLst>
            </p:cNvPr>
            <p:cNvSpPr/>
            <p:nvPr/>
          </p:nvSpPr>
          <p:spPr>
            <a:xfrm>
              <a:off x="7932515" y="2297906"/>
              <a:ext cx="4523" cy="4000"/>
            </a:xfrm>
            <a:custGeom>
              <a:avLst/>
              <a:gdLst>
                <a:gd name="connsiteX0" fmla="*/ 2667 w 4523"/>
                <a:gd name="connsiteY0" fmla="*/ 4000 h 4000"/>
                <a:gd name="connsiteX1" fmla="*/ 4477 w 4523"/>
                <a:gd name="connsiteY1" fmla="*/ 2286 h 4000"/>
                <a:gd name="connsiteX2" fmla="*/ 2381 w 4523"/>
                <a:gd name="connsiteY2" fmla="*/ 0 h 4000"/>
                <a:gd name="connsiteX3" fmla="*/ 0 w 4523"/>
                <a:gd name="connsiteY3" fmla="*/ 191 h 4000"/>
                <a:gd name="connsiteX4" fmla="*/ 2667 w 4523"/>
                <a:gd name="connsiteY4" fmla="*/ 4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3" h="4000">
                  <a:moveTo>
                    <a:pt x="2667" y="4000"/>
                  </a:moveTo>
                  <a:cubicBezTo>
                    <a:pt x="2762" y="3048"/>
                    <a:pt x="4858" y="3620"/>
                    <a:pt x="4477" y="2286"/>
                  </a:cubicBezTo>
                  <a:cubicBezTo>
                    <a:pt x="2381" y="2858"/>
                    <a:pt x="3048" y="762"/>
                    <a:pt x="2381" y="0"/>
                  </a:cubicBezTo>
                  <a:cubicBezTo>
                    <a:pt x="953" y="381"/>
                    <a:pt x="1524" y="381"/>
                    <a:pt x="0" y="191"/>
                  </a:cubicBezTo>
                  <a:cubicBezTo>
                    <a:pt x="2572" y="1048"/>
                    <a:pt x="1714" y="3048"/>
                    <a:pt x="2667" y="4000"/>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8344483C-5E83-2CEB-E586-71D52962E2B6}"/>
                </a:ext>
              </a:extLst>
            </p:cNvPr>
            <p:cNvSpPr/>
            <p:nvPr/>
          </p:nvSpPr>
          <p:spPr>
            <a:xfrm>
              <a:off x="7936237" y="2296001"/>
              <a:ext cx="1706" cy="4095"/>
            </a:xfrm>
            <a:custGeom>
              <a:avLst/>
              <a:gdLst>
                <a:gd name="connsiteX0" fmla="*/ 1612 w 1706"/>
                <a:gd name="connsiteY0" fmla="*/ 4096 h 4095"/>
                <a:gd name="connsiteX1" fmla="*/ 1707 w 1706"/>
                <a:gd name="connsiteY1" fmla="*/ 0 h 4095"/>
                <a:gd name="connsiteX2" fmla="*/ 88 w 1706"/>
                <a:gd name="connsiteY2" fmla="*/ 3334 h 4095"/>
                <a:gd name="connsiteX3" fmla="*/ 1612 w 1706"/>
                <a:gd name="connsiteY3" fmla="*/ 4096 h 4095"/>
              </a:gdLst>
              <a:ahLst/>
              <a:cxnLst>
                <a:cxn ang="0">
                  <a:pos x="connsiteX0" y="connsiteY0"/>
                </a:cxn>
                <a:cxn ang="0">
                  <a:pos x="connsiteX1" y="connsiteY1"/>
                </a:cxn>
                <a:cxn ang="0">
                  <a:pos x="connsiteX2" y="connsiteY2"/>
                </a:cxn>
                <a:cxn ang="0">
                  <a:pos x="connsiteX3" y="connsiteY3"/>
                </a:cxn>
              </a:cxnLst>
              <a:rect l="l" t="t" r="r" b="b"/>
              <a:pathLst>
                <a:path w="1706" h="4095">
                  <a:moveTo>
                    <a:pt x="1612" y="4096"/>
                  </a:moveTo>
                  <a:cubicBezTo>
                    <a:pt x="754" y="2381"/>
                    <a:pt x="1421" y="1714"/>
                    <a:pt x="1707" y="0"/>
                  </a:cubicBezTo>
                  <a:cubicBezTo>
                    <a:pt x="183" y="381"/>
                    <a:pt x="-198" y="1619"/>
                    <a:pt x="88" y="3334"/>
                  </a:cubicBezTo>
                  <a:cubicBezTo>
                    <a:pt x="850" y="3429"/>
                    <a:pt x="1040" y="4000"/>
                    <a:pt x="1612" y="4096"/>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1B48EEC4-302C-E4AB-0B9C-78057D09F180}"/>
                </a:ext>
              </a:extLst>
            </p:cNvPr>
            <p:cNvSpPr/>
            <p:nvPr/>
          </p:nvSpPr>
          <p:spPr>
            <a:xfrm>
              <a:off x="7988046" y="2292286"/>
              <a:ext cx="4405" cy="3304"/>
            </a:xfrm>
            <a:custGeom>
              <a:avLst/>
              <a:gdLst>
                <a:gd name="connsiteX0" fmla="*/ 3238 w 4405"/>
                <a:gd name="connsiteY0" fmla="*/ 0 h 3304"/>
                <a:gd name="connsiteX1" fmla="*/ 2476 w 4405"/>
                <a:gd name="connsiteY1" fmla="*/ 2476 h 3304"/>
                <a:gd name="connsiteX2" fmla="*/ 0 w 4405"/>
                <a:gd name="connsiteY2" fmla="*/ 1429 h 3304"/>
                <a:gd name="connsiteX3" fmla="*/ 3238 w 4405"/>
                <a:gd name="connsiteY3" fmla="*/ 0 h 3304"/>
              </a:gdLst>
              <a:ahLst/>
              <a:cxnLst>
                <a:cxn ang="0">
                  <a:pos x="connsiteX0" y="connsiteY0"/>
                </a:cxn>
                <a:cxn ang="0">
                  <a:pos x="connsiteX1" y="connsiteY1"/>
                </a:cxn>
                <a:cxn ang="0">
                  <a:pos x="connsiteX2" y="connsiteY2"/>
                </a:cxn>
                <a:cxn ang="0">
                  <a:pos x="connsiteX3" y="connsiteY3"/>
                </a:cxn>
              </a:cxnLst>
              <a:rect l="l" t="t" r="r" b="b"/>
              <a:pathLst>
                <a:path w="4405" h="3304">
                  <a:moveTo>
                    <a:pt x="3238" y="0"/>
                  </a:moveTo>
                  <a:cubicBezTo>
                    <a:pt x="2572" y="190"/>
                    <a:pt x="4000" y="2096"/>
                    <a:pt x="2476" y="2476"/>
                  </a:cubicBezTo>
                  <a:cubicBezTo>
                    <a:pt x="1619" y="2191"/>
                    <a:pt x="1048" y="1619"/>
                    <a:pt x="0" y="1429"/>
                  </a:cubicBezTo>
                  <a:cubicBezTo>
                    <a:pt x="0" y="5715"/>
                    <a:pt x="7144" y="1524"/>
                    <a:pt x="3238" y="0"/>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10E2C359-B939-B289-C1B6-5142C02209AF}"/>
                </a:ext>
              </a:extLst>
            </p:cNvPr>
            <p:cNvSpPr/>
            <p:nvPr/>
          </p:nvSpPr>
          <p:spPr>
            <a:xfrm>
              <a:off x="8063350" y="2288085"/>
              <a:ext cx="1467" cy="2033"/>
            </a:xfrm>
            <a:custGeom>
              <a:avLst/>
              <a:gdLst>
                <a:gd name="connsiteX0" fmla="*/ 1468 w 1467"/>
                <a:gd name="connsiteY0" fmla="*/ 2011 h 2033"/>
                <a:gd name="connsiteX1" fmla="*/ 1277 w 1467"/>
                <a:gd name="connsiteY1" fmla="*/ 10 h 2033"/>
                <a:gd name="connsiteX2" fmla="*/ 1468 w 1467"/>
                <a:gd name="connsiteY2" fmla="*/ 2011 h 2033"/>
              </a:gdLst>
              <a:ahLst/>
              <a:cxnLst>
                <a:cxn ang="0">
                  <a:pos x="connsiteX0" y="connsiteY0"/>
                </a:cxn>
                <a:cxn ang="0">
                  <a:pos x="connsiteX1" y="connsiteY1"/>
                </a:cxn>
                <a:cxn ang="0">
                  <a:pos x="connsiteX2" y="connsiteY2"/>
                </a:cxn>
              </a:cxnLst>
              <a:rect l="l" t="t" r="r" b="b"/>
              <a:pathLst>
                <a:path w="1467" h="2033">
                  <a:moveTo>
                    <a:pt x="1468" y="2011"/>
                  </a:moveTo>
                  <a:cubicBezTo>
                    <a:pt x="1372" y="1344"/>
                    <a:pt x="1372" y="677"/>
                    <a:pt x="1277" y="10"/>
                  </a:cubicBezTo>
                  <a:cubicBezTo>
                    <a:pt x="-723" y="-180"/>
                    <a:pt x="-152" y="2297"/>
                    <a:pt x="1468" y="2011"/>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D3247D04-1EC6-D3EE-196D-83AD01374D7D}"/>
                </a:ext>
              </a:extLst>
            </p:cNvPr>
            <p:cNvSpPr/>
            <p:nvPr/>
          </p:nvSpPr>
          <p:spPr>
            <a:xfrm>
              <a:off x="7953808" y="2294286"/>
              <a:ext cx="1989" cy="2286"/>
            </a:xfrm>
            <a:custGeom>
              <a:avLst/>
              <a:gdLst>
                <a:gd name="connsiteX0" fmla="*/ 1947 w 1989"/>
                <a:gd name="connsiteY0" fmla="*/ 2286 h 2286"/>
                <a:gd name="connsiteX1" fmla="*/ 328 w 1989"/>
                <a:gd name="connsiteY1" fmla="*/ 0 h 2286"/>
                <a:gd name="connsiteX2" fmla="*/ 1947 w 1989"/>
                <a:gd name="connsiteY2" fmla="*/ 2286 h 2286"/>
              </a:gdLst>
              <a:ahLst/>
              <a:cxnLst>
                <a:cxn ang="0">
                  <a:pos x="connsiteX0" y="connsiteY0"/>
                </a:cxn>
                <a:cxn ang="0">
                  <a:pos x="connsiteX1" y="connsiteY1"/>
                </a:cxn>
                <a:cxn ang="0">
                  <a:pos x="connsiteX2" y="connsiteY2"/>
                </a:cxn>
              </a:cxnLst>
              <a:rect l="l" t="t" r="r" b="b"/>
              <a:pathLst>
                <a:path w="1989" h="2286">
                  <a:moveTo>
                    <a:pt x="1947" y="2286"/>
                  </a:moveTo>
                  <a:cubicBezTo>
                    <a:pt x="2233" y="667"/>
                    <a:pt x="995" y="571"/>
                    <a:pt x="328" y="0"/>
                  </a:cubicBezTo>
                  <a:cubicBezTo>
                    <a:pt x="-720" y="1048"/>
                    <a:pt x="995" y="1810"/>
                    <a:pt x="1947" y="2286"/>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B54FBB00-6BAA-BCE6-8BF8-742FC47A5B5A}"/>
                </a:ext>
              </a:extLst>
            </p:cNvPr>
            <p:cNvSpPr/>
            <p:nvPr/>
          </p:nvSpPr>
          <p:spPr>
            <a:xfrm>
              <a:off x="7920323" y="2296352"/>
              <a:ext cx="2423" cy="1934"/>
            </a:xfrm>
            <a:custGeom>
              <a:avLst/>
              <a:gdLst>
                <a:gd name="connsiteX0" fmla="*/ 2381 w 2423"/>
                <a:gd name="connsiteY0" fmla="*/ 220 h 1934"/>
                <a:gd name="connsiteX1" fmla="*/ 0 w 2423"/>
                <a:gd name="connsiteY1" fmla="*/ 792 h 1934"/>
                <a:gd name="connsiteX2" fmla="*/ 1048 w 2423"/>
                <a:gd name="connsiteY2" fmla="*/ 1935 h 1934"/>
                <a:gd name="connsiteX3" fmla="*/ 1429 w 2423"/>
                <a:gd name="connsiteY3" fmla="*/ 697 h 1934"/>
                <a:gd name="connsiteX4" fmla="*/ 2381 w 2423"/>
                <a:gd name="connsiteY4" fmla="*/ 220 h 1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 h="1934">
                  <a:moveTo>
                    <a:pt x="2381" y="220"/>
                  </a:moveTo>
                  <a:cubicBezTo>
                    <a:pt x="2572" y="-351"/>
                    <a:pt x="190" y="315"/>
                    <a:pt x="0" y="792"/>
                  </a:cubicBezTo>
                  <a:cubicBezTo>
                    <a:pt x="762" y="792"/>
                    <a:pt x="381" y="1935"/>
                    <a:pt x="1048" y="1935"/>
                  </a:cubicBezTo>
                  <a:cubicBezTo>
                    <a:pt x="1048" y="1459"/>
                    <a:pt x="857" y="792"/>
                    <a:pt x="1429" y="697"/>
                  </a:cubicBezTo>
                  <a:cubicBezTo>
                    <a:pt x="2096" y="792"/>
                    <a:pt x="2572" y="1268"/>
                    <a:pt x="2381" y="220"/>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609F1936-3A97-7A24-70B8-0A019FEB6247}"/>
                </a:ext>
              </a:extLst>
            </p:cNvPr>
            <p:cNvSpPr/>
            <p:nvPr/>
          </p:nvSpPr>
          <p:spPr>
            <a:xfrm>
              <a:off x="7966221" y="2292060"/>
              <a:ext cx="1199" cy="3074"/>
            </a:xfrm>
            <a:custGeom>
              <a:avLst/>
              <a:gdLst>
                <a:gd name="connsiteX0" fmla="*/ 869 w 1199"/>
                <a:gd name="connsiteY0" fmla="*/ 2989 h 3074"/>
                <a:gd name="connsiteX1" fmla="*/ 584 w 1199"/>
                <a:gd name="connsiteY1" fmla="*/ 131 h 3074"/>
                <a:gd name="connsiteX2" fmla="*/ 869 w 1199"/>
                <a:gd name="connsiteY2" fmla="*/ 2989 h 3074"/>
              </a:gdLst>
              <a:ahLst/>
              <a:cxnLst>
                <a:cxn ang="0">
                  <a:pos x="connsiteX0" y="connsiteY0"/>
                </a:cxn>
                <a:cxn ang="0">
                  <a:pos x="connsiteX1" y="connsiteY1"/>
                </a:cxn>
                <a:cxn ang="0">
                  <a:pos x="connsiteX2" y="connsiteY2"/>
                </a:cxn>
              </a:cxnLst>
              <a:rect l="l" t="t" r="r" b="b"/>
              <a:pathLst>
                <a:path w="1199" h="3074">
                  <a:moveTo>
                    <a:pt x="869" y="2989"/>
                  </a:moveTo>
                  <a:cubicBezTo>
                    <a:pt x="1822" y="2036"/>
                    <a:pt x="393" y="1655"/>
                    <a:pt x="584" y="131"/>
                  </a:cubicBezTo>
                  <a:cubicBezTo>
                    <a:pt x="488" y="-821"/>
                    <a:pt x="-845" y="3751"/>
                    <a:pt x="869" y="2989"/>
                  </a:cubicBez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E018B94B-D5AC-9887-4ADE-7EEABC42815D}"/>
                </a:ext>
              </a:extLst>
            </p:cNvPr>
            <p:cNvSpPr/>
            <p:nvPr/>
          </p:nvSpPr>
          <p:spPr>
            <a:xfrm>
              <a:off x="7935467" y="2293869"/>
              <a:ext cx="1449" cy="2703"/>
            </a:xfrm>
            <a:custGeom>
              <a:avLst/>
              <a:gdLst>
                <a:gd name="connsiteX0" fmla="*/ 0 w 1449"/>
                <a:gd name="connsiteY0" fmla="*/ 322 h 2703"/>
                <a:gd name="connsiteX1" fmla="*/ 1143 w 1449"/>
                <a:gd name="connsiteY1" fmla="*/ 2703 h 2703"/>
                <a:gd name="connsiteX2" fmla="*/ 0 w 1449"/>
                <a:gd name="connsiteY2" fmla="*/ 322 h 2703"/>
              </a:gdLst>
              <a:ahLst/>
              <a:cxnLst>
                <a:cxn ang="0">
                  <a:pos x="connsiteX0" y="connsiteY0"/>
                </a:cxn>
                <a:cxn ang="0">
                  <a:pos x="connsiteX1" y="connsiteY1"/>
                </a:cxn>
                <a:cxn ang="0">
                  <a:pos x="connsiteX2" y="connsiteY2"/>
                </a:cxn>
              </a:cxnLst>
              <a:rect l="l" t="t" r="r" b="b"/>
              <a:pathLst>
                <a:path w="1449" h="2703">
                  <a:moveTo>
                    <a:pt x="0" y="322"/>
                  </a:moveTo>
                  <a:cubicBezTo>
                    <a:pt x="1524" y="798"/>
                    <a:pt x="-953" y="2703"/>
                    <a:pt x="1143" y="2703"/>
                  </a:cubicBezTo>
                  <a:cubicBezTo>
                    <a:pt x="1905" y="1751"/>
                    <a:pt x="1143" y="-916"/>
                    <a:pt x="0" y="322"/>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F34FECF7-3B14-3D11-6A6E-49FF58E64713}"/>
                </a:ext>
              </a:extLst>
            </p:cNvPr>
            <p:cNvSpPr/>
            <p:nvPr/>
          </p:nvSpPr>
          <p:spPr>
            <a:xfrm>
              <a:off x="7968996" y="2292572"/>
              <a:ext cx="4680" cy="1260"/>
            </a:xfrm>
            <a:custGeom>
              <a:avLst/>
              <a:gdLst>
                <a:gd name="connsiteX0" fmla="*/ 4667 w 4680"/>
                <a:gd name="connsiteY0" fmla="*/ 0 h 1260"/>
                <a:gd name="connsiteX1" fmla="*/ 0 w 4680"/>
                <a:gd name="connsiteY1" fmla="*/ 1143 h 1260"/>
                <a:gd name="connsiteX2" fmla="*/ 4667 w 4680"/>
                <a:gd name="connsiteY2" fmla="*/ 0 h 1260"/>
              </a:gdLst>
              <a:ahLst/>
              <a:cxnLst>
                <a:cxn ang="0">
                  <a:pos x="connsiteX0" y="connsiteY0"/>
                </a:cxn>
                <a:cxn ang="0">
                  <a:pos x="connsiteX1" y="connsiteY1"/>
                </a:cxn>
                <a:cxn ang="0">
                  <a:pos x="connsiteX2" y="connsiteY2"/>
                </a:cxn>
              </a:cxnLst>
              <a:rect l="l" t="t" r="r" b="b"/>
              <a:pathLst>
                <a:path w="4680" h="1260">
                  <a:moveTo>
                    <a:pt x="4667" y="0"/>
                  </a:moveTo>
                  <a:cubicBezTo>
                    <a:pt x="3334" y="667"/>
                    <a:pt x="190" y="-191"/>
                    <a:pt x="0" y="1143"/>
                  </a:cubicBezTo>
                  <a:cubicBezTo>
                    <a:pt x="476" y="667"/>
                    <a:pt x="4953" y="2286"/>
                    <a:pt x="4667" y="0"/>
                  </a:cubicBez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6DB16DDC-1B62-F83B-9B97-93F08EC29B8E}"/>
                </a:ext>
              </a:extLst>
            </p:cNvPr>
            <p:cNvSpPr/>
            <p:nvPr/>
          </p:nvSpPr>
          <p:spPr>
            <a:xfrm>
              <a:off x="7885747" y="2296001"/>
              <a:ext cx="1579" cy="2857"/>
            </a:xfrm>
            <a:custGeom>
              <a:avLst/>
              <a:gdLst>
                <a:gd name="connsiteX0" fmla="*/ 762 w 1579"/>
                <a:gd name="connsiteY0" fmla="*/ 2858 h 2857"/>
                <a:gd name="connsiteX1" fmla="*/ 953 w 1579"/>
                <a:gd name="connsiteY1" fmla="*/ 0 h 2857"/>
                <a:gd name="connsiteX2" fmla="*/ 0 w 1579"/>
                <a:gd name="connsiteY2" fmla="*/ 476 h 2857"/>
                <a:gd name="connsiteX3" fmla="*/ 762 w 1579"/>
                <a:gd name="connsiteY3" fmla="*/ 2858 h 2857"/>
              </a:gdLst>
              <a:ahLst/>
              <a:cxnLst>
                <a:cxn ang="0">
                  <a:pos x="connsiteX0" y="connsiteY0"/>
                </a:cxn>
                <a:cxn ang="0">
                  <a:pos x="connsiteX1" y="connsiteY1"/>
                </a:cxn>
                <a:cxn ang="0">
                  <a:pos x="connsiteX2" y="connsiteY2"/>
                </a:cxn>
                <a:cxn ang="0">
                  <a:pos x="connsiteX3" y="connsiteY3"/>
                </a:cxn>
              </a:cxnLst>
              <a:rect l="l" t="t" r="r" b="b"/>
              <a:pathLst>
                <a:path w="1579" h="2857">
                  <a:moveTo>
                    <a:pt x="762" y="2858"/>
                  </a:moveTo>
                  <a:cubicBezTo>
                    <a:pt x="0" y="1524"/>
                    <a:pt x="2762" y="857"/>
                    <a:pt x="953" y="0"/>
                  </a:cubicBezTo>
                  <a:cubicBezTo>
                    <a:pt x="1048" y="762"/>
                    <a:pt x="667" y="857"/>
                    <a:pt x="0" y="476"/>
                  </a:cubicBezTo>
                  <a:cubicBezTo>
                    <a:pt x="476" y="1143"/>
                    <a:pt x="-286" y="2858"/>
                    <a:pt x="762" y="2858"/>
                  </a:cubicBez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33882738-E3BB-5583-F4D9-4657835FCC69}"/>
                </a:ext>
              </a:extLst>
            </p:cNvPr>
            <p:cNvSpPr/>
            <p:nvPr/>
          </p:nvSpPr>
          <p:spPr>
            <a:xfrm>
              <a:off x="7963634" y="2291524"/>
              <a:ext cx="1427" cy="2139"/>
            </a:xfrm>
            <a:custGeom>
              <a:avLst/>
              <a:gdLst>
                <a:gd name="connsiteX0" fmla="*/ 28 w 1427"/>
                <a:gd name="connsiteY0" fmla="*/ 2096 h 2139"/>
                <a:gd name="connsiteX1" fmla="*/ 790 w 1427"/>
                <a:gd name="connsiteY1" fmla="*/ 0 h 2139"/>
                <a:gd name="connsiteX2" fmla="*/ 28 w 1427"/>
                <a:gd name="connsiteY2" fmla="*/ 2096 h 2139"/>
              </a:gdLst>
              <a:ahLst/>
              <a:cxnLst>
                <a:cxn ang="0">
                  <a:pos x="connsiteX0" y="connsiteY0"/>
                </a:cxn>
                <a:cxn ang="0">
                  <a:pos x="connsiteX1" y="connsiteY1"/>
                </a:cxn>
                <a:cxn ang="0">
                  <a:pos x="connsiteX2" y="connsiteY2"/>
                </a:cxn>
              </a:cxnLst>
              <a:rect l="l" t="t" r="r" b="b"/>
              <a:pathLst>
                <a:path w="1427" h="2139">
                  <a:moveTo>
                    <a:pt x="28" y="2096"/>
                  </a:moveTo>
                  <a:cubicBezTo>
                    <a:pt x="1456" y="2476"/>
                    <a:pt x="1933" y="286"/>
                    <a:pt x="790" y="0"/>
                  </a:cubicBezTo>
                  <a:cubicBezTo>
                    <a:pt x="694" y="857"/>
                    <a:pt x="-163" y="1143"/>
                    <a:pt x="28" y="2096"/>
                  </a:cubicBezTo>
                  <a:close/>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32B809E3-F68A-FE9A-0929-3854D21C930F}"/>
                </a:ext>
              </a:extLst>
            </p:cNvPr>
            <p:cNvSpPr/>
            <p:nvPr/>
          </p:nvSpPr>
          <p:spPr>
            <a:xfrm>
              <a:off x="7872888" y="2295715"/>
              <a:ext cx="1238" cy="3524"/>
            </a:xfrm>
            <a:custGeom>
              <a:avLst/>
              <a:gdLst>
                <a:gd name="connsiteX0" fmla="*/ 1238 w 1238"/>
                <a:gd name="connsiteY0" fmla="*/ 3524 h 3524"/>
                <a:gd name="connsiteX1" fmla="*/ 0 w 1238"/>
                <a:gd name="connsiteY1" fmla="*/ 0 h 3524"/>
                <a:gd name="connsiteX2" fmla="*/ 1238 w 1238"/>
                <a:gd name="connsiteY2" fmla="*/ 3524 h 3524"/>
              </a:gdLst>
              <a:ahLst/>
              <a:cxnLst>
                <a:cxn ang="0">
                  <a:pos x="connsiteX0" y="connsiteY0"/>
                </a:cxn>
                <a:cxn ang="0">
                  <a:pos x="connsiteX1" y="connsiteY1"/>
                </a:cxn>
                <a:cxn ang="0">
                  <a:pos x="connsiteX2" y="connsiteY2"/>
                </a:cxn>
              </a:cxnLst>
              <a:rect l="l" t="t" r="r" b="b"/>
              <a:pathLst>
                <a:path w="1238" h="3524">
                  <a:moveTo>
                    <a:pt x="1238" y="3524"/>
                  </a:moveTo>
                  <a:cubicBezTo>
                    <a:pt x="1143" y="2000"/>
                    <a:pt x="953" y="571"/>
                    <a:pt x="0" y="0"/>
                  </a:cubicBezTo>
                  <a:cubicBezTo>
                    <a:pt x="667" y="1810"/>
                    <a:pt x="-286" y="2476"/>
                    <a:pt x="1238" y="3524"/>
                  </a:cubicBezTo>
                  <a:close/>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9C13996-627C-7D5F-5E1A-B2D05D68DDDD}"/>
                </a:ext>
              </a:extLst>
            </p:cNvPr>
            <p:cNvSpPr/>
            <p:nvPr/>
          </p:nvSpPr>
          <p:spPr>
            <a:xfrm>
              <a:off x="7869650" y="2297166"/>
              <a:ext cx="2659" cy="2264"/>
            </a:xfrm>
            <a:custGeom>
              <a:avLst/>
              <a:gdLst>
                <a:gd name="connsiteX0" fmla="*/ 0 w 2659"/>
                <a:gd name="connsiteY0" fmla="*/ 359 h 2264"/>
                <a:gd name="connsiteX1" fmla="*/ 2572 w 2659"/>
                <a:gd name="connsiteY1" fmla="*/ 2264 h 2264"/>
                <a:gd name="connsiteX2" fmla="*/ 0 w 2659"/>
                <a:gd name="connsiteY2" fmla="*/ 359 h 2264"/>
              </a:gdLst>
              <a:ahLst/>
              <a:cxnLst>
                <a:cxn ang="0">
                  <a:pos x="connsiteX0" y="connsiteY0"/>
                </a:cxn>
                <a:cxn ang="0">
                  <a:pos x="connsiteX1" y="connsiteY1"/>
                </a:cxn>
                <a:cxn ang="0">
                  <a:pos x="connsiteX2" y="connsiteY2"/>
                </a:cxn>
              </a:cxnLst>
              <a:rect l="l" t="t" r="r" b="b"/>
              <a:pathLst>
                <a:path w="2659" h="2264">
                  <a:moveTo>
                    <a:pt x="0" y="359"/>
                  </a:moveTo>
                  <a:cubicBezTo>
                    <a:pt x="1429" y="359"/>
                    <a:pt x="1619" y="1693"/>
                    <a:pt x="2572" y="2264"/>
                  </a:cubicBezTo>
                  <a:cubicBezTo>
                    <a:pt x="3143" y="454"/>
                    <a:pt x="762" y="-593"/>
                    <a:pt x="0" y="359"/>
                  </a:cubicBezTo>
                  <a:close/>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5BEE604A-AF80-1B00-75DE-439E17F849CD}"/>
                </a:ext>
              </a:extLst>
            </p:cNvPr>
            <p:cNvSpPr/>
            <p:nvPr/>
          </p:nvSpPr>
          <p:spPr>
            <a:xfrm>
              <a:off x="8053006" y="2283904"/>
              <a:ext cx="1428" cy="1714"/>
            </a:xfrm>
            <a:custGeom>
              <a:avLst/>
              <a:gdLst>
                <a:gd name="connsiteX0" fmla="*/ 0 w 1428"/>
                <a:gd name="connsiteY0" fmla="*/ 1715 h 1714"/>
                <a:gd name="connsiteX1" fmla="*/ 1429 w 1428"/>
                <a:gd name="connsiteY1" fmla="*/ 1619 h 1714"/>
                <a:gd name="connsiteX2" fmla="*/ 1334 w 1428"/>
                <a:gd name="connsiteY2" fmla="*/ 0 h 1714"/>
                <a:gd name="connsiteX3" fmla="*/ 0 w 1428"/>
                <a:gd name="connsiteY3" fmla="*/ 1715 h 1714"/>
              </a:gdLst>
              <a:ahLst/>
              <a:cxnLst>
                <a:cxn ang="0">
                  <a:pos x="connsiteX0" y="connsiteY0"/>
                </a:cxn>
                <a:cxn ang="0">
                  <a:pos x="connsiteX1" y="connsiteY1"/>
                </a:cxn>
                <a:cxn ang="0">
                  <a:pos x="connsiteX2" y="connsiteY2"/>
                </a:cxn>
                <a:cxn ang="0">
                  <a:pos x="connsiteX3" y="connsiteY3"/>
                </a:cxn>
              </a:cxnLst>
              <a:rect l="l" t="t" r="r" b="b"/>
              <a:pathLst>
                <a:path w="1428" h="1714">
                  <a:moveTo>
                    <a:pt x="0" y="1715"/>
                  </a:moveTo>
                  <a:cubicBezTo>
                    <a:pt x="476" y="1715"/>
                    <a:pt x="953" y="1619"/>
                    <a:pt x="1429" y="1619"/>
                  </a:cubicBezTo>
                  <a:cubicBezTo>
                    <a:pt x="1429" y="1048"/>
                    <a:pt x="1334" y="571"/>
                    <a:pt x="1334" y="0"/>
                  </a:cubicBezTo>
                  <a:cubicBezTo>
                    <a:pt x="0" y="0"/>
                    <a:pt x="95" y="953"/>
                    <a:pt x="0" y="1715"/>
                  </a:cubicBez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EB84EBEF-4B3E-BD9D-88DC-37889523C62C}"/>
                </a:ext>
              </a:extLst>
            </p:cNvPr>
            <p:cNvSpPr/>
            <p:nvPr/>
          </p:nvSpPr>
          <p:spPr>
            <a:xfrm>
              <a:off x="7868792" y="2288190"/>
              <a:ext cx="5096" cy="6286"/>
            </a:xfrm>
            <a:custGeom>
              <a:avLst/>
              <a:gdLst>
                <a:gd name="connsiteX0" fmla="*/ 2858 w 5096"/>
                <a:gd name="connsiteY0" fmla="*/ 4382 h 6286"/>
                <a:gd name="connsiteX1" fmla="*/ 3429 w 5096"/>
                <a:gd name="connsiteY1" fmla="*/ 6001 h 6286"/>
                <a:gd name="connsiteX2" fmla="*/ 4858 w 5096"/>
                <a:gd name="connsiteY2" fmla="*/ 6287 h 6286"/>
                <a:gd name="connsiteX3" fmla="*/ 4572 w 5096"/>
                <a:gd name="connsiteY3" fmla="*/ 3429 h 6286"/>
                <a:gd name="connsiteX4" fmla="*/ 1905 w 5096"/>
                <a:gd name="connsiteY4" fmla="*/ 0 h 6286"/>
                <a:gd name="connsiteX5" fmla="*/ 0 w 5096"/>
                <a:gd name="connsiteY5" fmla="*/ 476 h 6286"/>
                <a:gd name="connsiteX6" fmla="*/ 2858 w 5096"/>
                <a:gd name="connsiteY6" fmla="*/ 4382 h 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96" h="6286">
                  <a:moveTo>
                    <a:pt x="2858" y="4382"/>
                  </a:moveTo>
                  <a:cubicBezTo>
                    <a:pt x="3238" y="2667"/>
                    <a:pt x="4858" y="5334"/>
                    <a:pt x="3429" y="6001"/>
                  </a:cubicBezTo>
                  <a:cubicBezTo>
                    <a:pt x="4096" y="5906"/>
                    <a:pt x="4477" y="6096"/>
                    <a:pt x="4858" y="6287"/>
                  </a:cubicBezTo>
                  <a:cubicBezTo>
                    <a:pt x="5620" y="5525"/>
                    <a:pt x="4286" y="4953"/>
                    <a:pt x="4572" y="3429"/>
                  </a:cubicBezTo>
                  <a:cubicBezTo>
                    <a:pt x="2286" y="3620"/>
                    <a:pt x="3143" y="762"/>
                    <a:pt x="1905" y="0"/>
                  </a:cubicBezTo>
                  <a:cubicBezTo>
                    <a:pt x="1238" y="95"/>
                    <a:pt x="95" y="0"/>
                    <a:pt x="0" y="476"/>
                  </a:cubicBezTo>
                  <a:cubicBezTo>
                    <a:pt x="2286" y="476"/>
                    <a:pt x="1429" y="3524"/>
                    <a:pt x="2858" y="4382"/>
                  </a:cubicBez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2E13700D-E424-CEDE-A199-32D9F978900F}"/>
                </a:ext>
              </a:extLst>
            </p:cNvPr>
            <p:cNvSpPr/>
            <p:nvPr/>
          </p:nvSpPr>
          <p:spPr>
            <a:xfrm>
              <a:off x="7863744" y="2289809"/>
              <a:ext cx="2285" cy="4667"/>
            </a:xfrm>
            <a:custGeom>
              <a:avLst/>
              <a:gdLst>
                <a:gd name="connsiteX0" fmla="*/ 2286 w 2285"/>
                <a:gd name="connsiteY0" fmla="*/ 4667 h 4667"/>
                <a:gd name="connsiteX1" fmla="*/ 0 w 2285"/>
                <a:gd name="connsiteY1" fmla="*/ 0 h 4667"/>
                <a:gd name="connsiteX2" fmla="*/ 2286 w 2285"/>
                <a:gd name="connsiteY2" fmla="*/ 4667 h 4667"/>
              </a:gdLst>
              <a:ahLst/>
              <a:cxnLst>
                <a:cxn ang="0">
                  <a:pos x="connsiteX0" y="connsiteY0"/>
                </a:cxn>
                <a:cxn ang="0">
                  <a:pos x="connsiteX1" y="connsiteY1"/>
                </a:cxn>
                <a:cxn ang="0">
                  <a:pos x="connsiteX2" y="connsiteY2"/>
                </a:cxn>
              </a:cxnLst>
              <a:rect l="l" t="t" r="r" b="b"/>
              <a:pathLst>
                <a:path w="2285" h="4667">
                  <a:moveTo>
                    <a:pt x="2286" y="4667"/>
                  </a:moveTo>
                  <a:cubicBezTo>
                    <a:pt x="286" y="2953"/>
                    <a:pt x="2572" y="1048"/>
                    <a:pt x="0" y="0"/>
                  </a:cubicBezTo>
                  <a:cubicBezTo>
                    <a:pt x="667" y="1619"/>
                    <a:pt x="95" y="4477"/>
                    <a:pt x="2286" y="4667"/>
                  </a:cubicBez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755430B8-183D-1C10-BB8D-0C64F1C77DFE}"/>
                </a:ext>
              </a:extLst>
            </p:cNvPr>
            <p:cNvSpPr/>
            <p:nvPr/>
          </p:nvSpPr>
          <p:spPr>
            <a:xfrm>
              <a:off x="7940511" y="2284475"/>
              <a:ext cx="1412" cy="2857"/>
            </a:xfrm>
            <a:custGeom>
              <a:avLst/>
              <a:gdLst>
                <a:gd name="connsiteX0" fmla="*/ 1053 w 1412"/>
                <a:gd name="connsiteY0" fmla="*/ 2858 h 2857"/>
                <a:gd name="connsiteX1" fmla="*/ 767 w 1412"/>
                <a:gd name="connsiteY1" fmla="*/ 0 h 2857"/>
                <a:gd name="connsiteX2" fmla="*/ 1053 w 1412"/>
                <a:gd name="connsiteY2" fmla="*/ 2858 h 2857"/>
              </a:gdLst>
              <a:ahLst/>
              <a:cxnLst>
                <a:cxn ang="0">
                  <a:pos x="connsiteX0" y="connsiteY0"/>
                </a:cxn>
                <a:cxn ang="0">
                  <a:pos x="connsiteX1" y="connsiteY1"/>
                </a:cxn>
                <a:cxn ang="0">
                  <a:pos x="connsiteX2" y="connsiteY2"/>
                </a:cxn>
              </a:cxnLst>
              <a:rect l="l" t="t" r="r" b="b"/>
              <a:pathLst>
                <a:path w="1412" h="2857">
                  <a:moveTo>
                    <a:pt x="1053" y="2858"/>
                  </a:moveTo>
                  <a:cubicBezTo>
                    <a:pt x="576" y="1810"/>
                    <a:pt x="2291" y="571"/>
                    <a:pt x="767" y="0"/>
                  </a:cubicBezTo>
                  <a:cubicBezTo>
                    <a:pt x="1529" y="1333"/>
                    <a:pt x="-1519" y="2667"/>
                    <a:pt x="1053" y="2858"/>
                  </a:cubicBez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19EE29FC-81AC-EBB9-1D95-385AB3F075B3}"/>
                </a:ext>
              </a:extLst>
            </p:cNvPr>
            <p:cNvSpPr/>
            <p:nvPr/>
          </p:nvSpPr>
          <p:spPr>
            <a:xfrm>
              <a:off x="7989284" y="2279516"/>
              <a:ext cx="1862" cy="2306"/>
            </a:xfrm>
            <a:custGeom>
              <a:avLst/>
              <a:gdLst>
                <a:gd name="connsiteX0" fmla="*/ 0 w 1862"/>
                <a:gd name="connsiteY0" fmla="*/ 388 h 2306"/>
                <a:gd name="connsiteX1" fmla="*/ 1619 w 1862"/>
                <a:gd name="connsiteY1" fmla="*/ 2293 h 2306"/>
                <a:gd name="connsiteX2" fmla="*/ 0 w 1862"/>
                <a:gd name="connsiteY2" fmla="*/ 388 h 2306"/>
              </a:gdLst>
              <a:ahLst/>
              <a:cxnLst>
                <a:cxn ang="0">
                  <a:pos x="connsiteX0" y="connsiteY0"/>
                </a:cxn>
                <a:cxn ang="0">
                  <a:pos x="connsiteX1" y="connsiteY1"/>
                </a:cxn>
                <a:cxn ang="0">
                  <a:pos x="connsiteX2" y="connsiteY2"/>
                </a:cxn>
              </a:cxnLst>
              <a:rect l="l" t="t" r="r" b="b"/>
              <a:pathLst>
                <a:path w="1862" h="2306">
                  <a:moveTo>
                    <a:pt x="0" y="388"/>
                  </a:moveTo>
                  <a:cubicBezTo>
                    <a:pt x="1143" y="673"/>
                    <a:pt x="-667" y="2483"/>
                    <a:pt x="1619" y="2293"/>
                  </a:cubicBezTo>
                  <a:cubicBezTo>
                    <a:pt x="2477" y="1912"/>
                    <a:pt x="857" y="-1041"/>
                    <a:pt x="0" y="388"/>
                  </a:cubicBezTo>
                  <a:close/>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011C9A2A-4A24-6C63-680E-AA610619CEEF}"/>
                </a:ext>
              </a:extLst>
            </p:cNvPr>
            <p:cNvSpPr/>
            <p:nvPr/>
          </p:nvSpPr>
          <p:spPr>
            <a:xfrm>
              <a:off x="7962614" y="2281237"/>
              <a:ext cx="1428" cy="2286"/>
            </a:xfrm>
            <a:custGeom>
              <a:avLst/>
              <a:gdLst>
                <a:gd name="connsiteX0" fmla="*/ 1143 w 1428"/>
                <a:gd name="connsiteY0" fmla="*/ 2286 h 2286"/>
                <a:gd name="connsiteX1" fmla="*/ 1429 w 1428"/>
                <a:gd name="connsiteY1" fmla="*/ 286 h 2286"/>
                <a:gd name="connsiteX2" fmla="*/ 0 w 1428"/>
                <a:gd name="connsiteY2" fmla="*/ 0 h 2286"/>
                <a:gd name="connsiteX3" fmla="*/ 1143 w 1428"/>
                <a:gd name="connsiteY3" fmla="*/ 2286 h 2286"/>
              </a:gdLst>
              <a:ahLst/>
              <a:cxnLst>
                <a:cxn ang="0">
                  <a:pos x="connsiteX0" y="connsiteY0"/>
                </a:cxn>
                <a:cxn ang="0">
                  <a:pos x="connsiteX1" y="connsiteY1"/>
                </a:cxn>
                <a:cxn ang="0">
                  <a:pos x="connsiteX2" y="connsiteY2"/>
                </a:cxn>
                <a:cxn ang="0">
                  <a:pos x="connsiteX3" y="connsiteY3"/>
                </a:cxn>
              </a:cxnLst>
              <a:rect l="l" t="t" r="r" b="b"/>
              <a:pathLst>
                <a:path w="1428" h="2286">
                  <a:moveTo>
                    <a:pt x="1143" y="2286"/>
                  </a:moveTo>
                  <a:cubicBezTo>
                    <a:pt x="1714" y="1333"/>
                    <a:pt x="1048" y="1524"/>
                    <a:pt x="1429" y="286"/>
                  </a:cubicBezTo>
                  <a:cubicBezTo>
                    <a:pt x="762" y="381"/>
                    <a:pt x="381" y="191"/>
                    <a:pt x="0" y="0"/>
                  </a:cubicBezTo>
                  <a:cubicBezTo>
                    <a:pt x="95" y="953"/>
                    <a:pt x="381" y="1810"/>
                    <a:pt x="1143" y="2286"/>
                  </a:cubicBez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154B4BF1-CAA0-4826-CA35-D3C623A7F140}"/>
                </a:ext>
              </a:extLst>
            </p:cNvPr>
            <p:cNvSpPr/>
            <p:nvPr/>
          </p:nvSpPr>
          <p:spPr>
            <a:xfrm>
              <a:off x="7935849" y="2280380"/>
              <a:ext cx="2381" cy="2381"/>
            </a:xfrm>
            <a:custGeom>
              <a:avLst/>
              <a:gdLst>
                <a:gd name="connsiteX0" fmla="*/ 2381 w 2381"/>
                <a:gd name="connsiteY0" fmla="*/ 1524 h 2381"/>
                <a:gd name="connsiteX1" fmla="*/ 1238 w 2381"/>
                <a:gd name="connsiteY1" fmla="*/ 0 h 2381"/>
                <a:gd name="connsiteX2" fmla="*/ 0 w 2381"/>
                <a:gd name="connsiteY2" fmla="*/ 2096 h 2381"/>
                <a:gd name="connsiteX3" fmla="*/ 1429 w 2381"/>
                <a:gd name="connsiteY3" fmla="*/ 2381 h 2381"/>
                <a:gd name="connsiteX4" fmla="*/ 2381 w 2381"/>
                <a:gd name="connsiteY4" fmla="*/ 1524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2381">
                  <a:moveTo>
                    <a:pt x="2381" y="1524"/>
                  </a:moveTo>
                  <a:cubicBezTo>
                    <a:pt x="2286" y="762"/>
                    <a:pt x="1905" y="190"/>
                    <a:pt x="1238" y="0"/>
                  </a:cubicBezTo>
                  <a:cubicBezTo>
                    <a:pt x="1048" y="857"/>
                    <a:pt x="381" y="1333"/>
                    <a:pt x="0" y="2096"/>
                  </a:cubicBezTo>
                  <a:cubicBezTo>
                    <a:pt x="667" y="2000"/>
                    <a:pt x="1048" y="2191"/>
                    <a:pt x="1429" y="2381"/>
                  </a:cubicBezTo>
                  <a:cubicBezTo>
                    <a:pt x="1429" y="1905"/>
                    <a:pt x="1524" y="1429"/>
                    <a:pt x="2381" y="1524"/>
                  </a:cubicBez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86608505-1035-5C0A-B386-0EB94BF1E91D}"/>
                </a:ext>
              </a:extLst>
            </p:cNvPr>
            <p:cNvSpPr/>
            <p:nvPr/>
          </p:nvSpPr>
          <p:spPr>
            <a:xfrm>
              <a:off x="7883556" y="2283999"/>
              <a:ext cx="2190" cy="1714"/>
            </a:xfrm>
            <a:custGeom>
              <a:avLst/>
              <a:gdLst>
                <a:gd name="connsiteX0" fmla="*/ 2191 w 2190"/>
                <a:gd name="connsiteY0" fmla="*/ 0 h 1714"/>
                <a:gd name="connsiteX1" fmla="*/ 0 w 2190"/>
                <a:gd name="connsiteY1" fmla="*/ 1715 h 1714"/>
                <a:gd name="connsiteX2" fmla="*/ 2191 w 2190"/>
                <a:gd name="connsiteY2" fmla="*/ 0 h 1714"/>
              </a:gdLst>
              <a:ahLst/>
              <a:cxnLst>
                <a:cxn ang="0">
                  <a:pos x="connsiteX0" y="connsiteY0"/>
                </a:cxn>
                <a:cxn ang="0">
                  <a:pos x="connsiteX1" y="connsiteY1"/>
                </a:cxn>
                <a:cxn ang="0">
                  <a:pos x="connsiteX2" y="connsiteY2"/>
                </a:cxn>
              </a:cxnLst>
              <a:rect l="l" t="t" r="r" b="b"/>
              <a:pathLst>
                <a:path w="2190" h="1714">
                  <a:moveTo>
                    <a:pt x="2191" y="0"/>
                  </a:moveTo>
                  <a:cubicBezTo>
                    <a:pt x="762" y="95"/>
                    <a:pt x="476" y="1048"/>
                    <a:pt x="0" y="1715"/>
                  </a:cubicBezTo>
                  <a:cubicBezTo>
                    <a:pt x="1429" y="1715"/>
                    <a:pt x="2191" y="1143"/>
                    <a:pt x="2191" y="0"/>
                  </a:cubicBez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1DB513D2-4440-F103-523B-E69371872318}"/>
                </a:ext>
              </a:extLst>
            </p:cNvPr>
            <p:cNvSpPr/>
            <p:nvPr/>
          </p:nvSpPr>
          <p:spPr>
            <a:xfrm>
              <a:off x="7861934" y="2280570"/>
              <a:ext cx="1434" cy="4381"/>
            </a:xfrm>
            <a:custGeom>
              <a:avLst/>
              <a:gdLst>
                <a:gd name="connsiteX0" fmla="*/ 0 w 1434"/>
                <a:gd name="connsiteY0" fmla="*/ 0 h 4381"/>
                <a:gd name="connsiteX1" fmla="*/ 1334 w 1434"/>
                <a:gd name="connsiteY1" fmla="*/ 4382 h 4381"/>
                <a:gd name="connsiteX2" fmla="*/ 0 w 1434"/>
                <a:gd name="connsiteY2" fmla="*/ 0 h 4381"/>
              </a:gdLst>
              <a:ahLst/>
              <a:cxnLst>
                <a:cxn ang="0">
                  <a:pos x="connsiteX0" y="connsiteY0"/>
                </a:cxn>
                <a:cxn ang="0">
                  <a:pos x="connsiteX1" y="connsiteY1"/>
                </a:cxn>
                <a:cxn ang="0">
                  <a:pos x="connsiteX2" y="connsiteY2"/>
                </a:cxn>
              </a:cxnLst>
              <a:rect l="l" t="t" r="r" b="b"/>
              <a:pathLst>
                <a:path w="1434" h="4381">
                  <a:moveTo>
                    <a:pt x="0" y="0"/>
                  </a:moveTo>
                  <a:cubicBezTo>
                    <a:pt x="1143" y="1715"/>
                    <a:pt x="-190" y="3620"/>
                    <a:pt x="1334" y="4382"/>
                  </a:cubicBezTo>
                  <a:cubicBezTo>
                    <a:pt x="667" y="2477"/>
                    <a:pt x="2667" y="286"/>
                    <a:pt x="0" y="0"/>
                  </a:cubicBezTo>
                  <a:close/>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887BD56E-C095-D7B7-7A42-5E937C85D843}"/>
                </a:ext>
              </a:extLst>
            </p:cNvPr>
            <p:cNvSpPr/>
            <p:nvPr/>
          </p:nvSpPr>
          <p:spPr>
            <a:xfrm>
              <a:off x="7965566" y="2271236"/>
              <a:ext cx="2222" cy="2857"/>
            </a:xfrm>
            <a:custGeom>
              <a:avLst/>
              <a:gdLst>
                <a:gd name="connsiteX0" fmla="*/ 667 w 2222"/>
                <a:gd name="connsiteY0" fmla="*/ 2858 h 2857"/>
                <a:gd name="connsiteX1" fmla="*/ 1334 w 2222"/>
                <a:gd name="connsiteY1" fmla="*/ 0 h 2857"/>
                <a:gd name="connsiteX2" fmla="*/ 0 w 2222"/>
                <a:gd name="connsiteY2" fmla="*/ 1333 h 2857"/>
                <a:gd name="connsiteX3" fmla="*/ 667 w 2222"/>
                <a:gd name="connsiteY3" fmla="*/ 2858 h 2857"/>
              </a:gdLst>
              <a:ahLst/>
              <a:cxnLst>
                <a:cxn ang="0">
                  <a:pos x="connsiteX0" y="connsiteY0"/>
                </a:cxn>
                <a:cxn ang="0">
                  <a:pos x="connsiteX1" y="connsiteY1"/>
                </a:cxn>
                <a:cxn ang="0">
                  <a:pos x="connsiteX2" y="connsiteY2"/>
                </a:cxn>
                <a:cxn ang="0">
                  <a:pos x="connsiteX3" y="connsiteY3"/>
                </a:cxn>
              </a:cxnLst>
              <a:rect l="l" t="t" r="r" b="b"/>
              <a:pathLst>
                <a:path w="2222" h="2857">
                  <a:moveTo>
                    <a:pt x="667" y="2858"/>
                  </a:moveTo>
                  <a:cubicBezTo>
                    <a:pt x="1238" y="2096"/>
                    <a:pt x="3429" y="381"/>
                    <a:pt x="1334" y="0"/>
                  </a:cubicBezTo>
                  <a:cubicBezTo>
                    <a:pt x="1714" y="1048"/>
                    <a:pt x="1238" y="1429"/>
                    <a:pt x="0" y="1333"/>
                  </a:cubicBezTo>
                  <a:cubicBezTo>
                    <a:pt x="190" y="1810"/>
                    <a:pt x="0" y="2762"/>
                    <a:pt x="667" y="2858"/>
                  </a:cubicBezTo>
                  <a:close/>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A3DD49BB-8D4B-E0A2-E4EC-E775E54CF043}"/>
                </a:ext>
              </a:extLst>
            </p:cNvPr>
            <p:cNvSpPr/>
            <p:nvPr/>
          </p:nvSpPr>
          <p:spPr>
            <a:xfrm>
              <a:off x="7880508" y="2273331"/>
              <a:ext cx="952" cy="4779"/>
            </a:xfrm>
            <a:custGeom>
              <a:avLst/>
              <a:gdLst>
                <a:gd name="connsiteX0" fmla="*/ 0 w 952"/>
                <a:gd name="connsiteY0" fmla="*/ 0 h 4779"/>
                <a:gd name="connsiteX1" fmla="*/ 953 w 952"/>
                <a:gd name="connsiteY1" fmla="*/ 4763 h 4779"/>
                <a:gd name="connsiteX2" fmla="*/ 0 w 952"/>
                <a:gd name="connsiteY2" fmla="*/ 0 h 4779"/>
              </a:gdLst>
              <a:ahLst/>
              <a:cxnLst>
                <a:cxn ang="0">
                  <a:pos x="connsiteX0" y="connsiteY0"/>
                </a:cxn>
                <a:cxn ang="0">
                  <a:pos x="connsiteX1" y="connsiteY1"/>
                </a:cxn>
                <a:cxn ang="0">
                  <a:pos x="connsiteX2" y="connsiteY2"/>
                </a:cxn>
              </a:cxnLst>
              <a:rect l="l" t="t" r="r" b="b"/>
              <a:pathLst>
                <a:path w="952" h="4779">
                  <a:moveTo>
                    <a:pt x="0" y="0"/>
                  </a:moveTo>
                  <a:cubicBezTo>
                    <a:pt x="762" y="1619"/>
                    <a:pt x="-667" y="5048"/>
                    <a:pt x="953" y="4763"/>
                  </a:cubicBezTo>
                  <a:cubicBezTo>
                    <a:pt x="95" y="2762"/>
                    <a:pt x="1905" y="857"/>
                    <a:pt x="0" y="0"/>
                  </a:cubicBezTo>
                  <a:close/>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59309183-3FB6-609D-2D67-4FE7E3F923C6}"/>
                </a:ext>
              </a:extLst>
            </p:cNvPr>
            <p:cNvSpPr/>
            <p:nvPr/>
          </p:nvSpPr>
          <p:spPr>
            <a:xfrm>
              <a:off x="7915656" y="2271135"/>
              <a:ext cx="2095" cy="2291"/>
            </a:xfrm>
            <a:custGeom>
              <a:avLst/>
              <a:gdLst>
                <a:gd name="connsiteX0" fmla="*/ 0 w 2095"/>
                <a:gd name="connsiteY0" fmla="*/ 6 h 2291"/>
                <a:gd name="connsiteX1" fmla="*/ 2096 w 2095"/>
                <a:gd name="connsiteY1" fmla="*/ 2291 h 2291"/>
                <a:gd name="connsiteX2" fmla="*/ 0 w 2095"/>
                <a:gd name="connsiteY2" fmla="*/ 6 h 2291"/>
              </a:gdLst>
              <a:ahLst/>
              <a:cxnLst>
                <a:cxn ang="0">
                  <a:pos x="connsiteX0" y="connsiteY0"/>
                </a:cxn>
                <a:cxn ang="0">
                  <a:pos x="connsiteX1" y="connsiteY1"/>
                </a:cxn>
                <a:cxn ang="0">
                  <a:pos x="connsiteX2" y="connsiteY2"/>
                </a:cxn>
              </a:cxnLst>
              <a:rect l="l" t="t" r="r" b="b"/>
              <a:pathLst>
                <a:path w="2095" h="2291">
                  <a:moveTo>
                    <a:pt x="0" y="6"/>
                  </a:moveTo>
                  <a:cubicBezTo>
                    <a:pt x="381" y="1053"/>
                    <a:pt x="1143" y="1815"/>
                    <a:pt x="2096" y="2291"/>
                  </a:cubicBezTo>
                  <a:cubicBezTo>
                    <a:pt x="2000" y="1053"/>
                    <a:pt x="1619" y="-90"/>
                    <a:pt x="0" y="6"/>
                  </a:cubicBezTo>
                  <a:close/>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C127E5FF-D83A-0BBD-F5C4-D4F48BD4A954}"/>
                </a:ext>
              </a:extLst>
            </p:cNvPr>
            <p:cNvSpPr/>
            <p:nvPr/>
          </p:nvSpPr>
          <p:spPr>
            <a:xfrm>
              <a:off x="8101359" y="2256567"/>
              <a:ext cx="1177" cy="2857"/>
            </a:xfrm>
            <a:custGeom>
              <a:avLst/>
              <a:gdLst>
                <a:gd name="connsiteX0" fmla="*/ 987 w 1177"/>
                <a:gd name="connsiteY0" fmla="*/ 2857 h 2857"/>
                <a:gd name="connsiteX1" fmla="*/ 1177 w 1177"/>
                <a:gd name="connsiteY1" fmla="*/ 0 h 2857"/>
                <a:gd name="connsiteX2" fmla="*/ 987 w 1177"/>
                <a:gd name="connsiteY2" fmla="*/ 2857 h 2857"/>
              </a:gdLst>
              <a:ahLst/>
              <a:cxnLst>
                <a:cxn ang="0">
                  <a:pos x="connsiteX0" y="connsiteY0"/>
                </a:cxn>
                <a:cxn ang="0">
                  <a:pos x="connsiteX1" y="connsiteY1"/>
                </a:cxn>
                <a:cxn ang="0">
                  <a:pos x="connsiteX2" y="connsiteY2"/>
                </a:cxn>
              </a:cxnLst>
              <a:rect l="l" t="t" r="r" b="b"/>
              <a:pathLst>
                <a:path w="1177" h="2857">
                  <a:moveTo>
                    <a:pt x="987" y="2857"/>
                  </a:moveTo>
                  <a:cubicBezTo>
                    <a:pt x="892" y="1810"/>
                    <a:pt x="606" y="571"/>
                    <a:pt x="1177" y="0"/>
                  </a:cubicBezTo>
                  <a:cubicBezTo>
                    <a:pt x="-728" y="190"/>
                    <a:pt x="34" y="2286"/>
                    <a:pt x="987" y="2857"/>
                  </a:cubicBezTo>
                  <a:close/>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558116B0-DFFD-1084-A6A6-18518637DF09}"/>
                </a:ext>
              </a:extLst>
            </p:cNvPr>
            <p:cNvSpPr/>
            <p:nvPr/>
          </p:nvSpPr>
          <p:spPr>
            <a:xfrm>
              <a:off x="7881374" y="2269616"/>
              <a:ext cx="1419" cy="2762"/>
            </a:xfrm>
            <a:custGeom>
              <a:avLst/>
              <a:gdLst>
                <a:gd name="connsiteX0" fmla="*/ 1420 w 1419"/>
                <a:gd name="connsiteY0" fmla="*/ 2762 h 2762"/>
                <a:gd name="connsiteX1" fmla="*/ 182 w 1419"/>
                <a:gd name="connsiteY1" fmla="*/ 0 h 2762"/>
                <a:gd name="connsiteX2" fmla="*/ 1420 w 1419"/>
                <a:gd name="connsiteY2" fmla="*/ 2762 h 2762"/>
              </a:gdLst>
              <a:ahLst/>
              <a:cxnLst>
                <a:cxn ang="0">
                  <a:pos x="connsiteX0" y="connsiteY0"/>
                </a:cxn>
                <a:cxn ang="0">
                  <a:pos x="connsiteX1" y="connsiteY1"/>
                </a:cxn>
                <a:cxn ang="0">
                  <a:pos x="connsiteX2" y="connsiteY2"/>
                </a:cxn>
              </a:cxnLst>
              <a:rect l="l" t="t" r="r" b="b"/>
              <a:pathLst>
                <a:path w="1419" h="2762">
                  <a:moveTo>
                    <a:pt x="1420" y="2762"/>
                  </a:moveTo>
                  <a:cubicBezTo>
                    <a:pt x="1134" y="1715"/>
                    <a:pt x="944" y="571"/>
                    <a:pt x="182" y="0"/>
                  </a:cubicBezTo>
                  <a:cubicBezTo>
                    <a:pt x="-294" y="571"/>
                    <a:pt x="182" y="2572"/>
                    <a:pt x="1420" y="2762"/>
                  </a:cubicBezTo>
                  <a:close/>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11DB50BA-0BE2-D886-A8B6-13BCF97AF20D}"/>
                </a:ext>
              </a:extLst>
            </p:cNvPr>
            <p:cNvSpPr/>
            <p:nvPr/>
          </p:nvSpPr>
          <p:spPr>
            <a:xfrm>
              <a:off x="8048053" y="2255896"/>
              <a:ext cx="2000" cy="3342"/>
            </a:xfrm>
            <a:custGeom>
              <a:avLst/>
              <a:gdLst>
                <a:gd name="connsiteX0" fmla="*/ 0 w 2000"/>
                <a:gd name="connsiteY0" fmla="*/ 1338 h 3342"/>
                <a:gd name="connsiteX1" fmla="*/ 667 w 2000"/>
                <a:gd name="connsiteY1" fmla="*/ 3338 h 3342"/>
                <a:gd name="connsiteX2" fmla="*/ 2000 w 2000"/>
                <a:gd name="connsiteY2" fmla="*/ 2005 h 3342"/>
                <a:gd name="connsiteX3" fmla="*/ 1333 w 2000"/>
                <a:gd name="connsiteY3" fmla="*/ 4 h 3342"/>
                <a:gd name="connsiteX4" fmla="*/ 0 w 2000"/>
                <a:gd name="connsiteY4" fmla="*/ 1338 h 3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 h="3342">
                  <a:moveTo>
                    <a:pt x="0" y="1338"/>
                  </a:moveTo>
                  <a:cubicBezTo>
                    <a:pt x="286" y="1909"/>
                    <a:pt x="-381" y="3433"/>
                    <a:pt x="667" y="3338"/>
                  </a:cubicBezTo>
                  <a:cubicBezTo>
                    <a:pt x="286" y="2100"/>
                    <a:pt x="1048" y="1338"/>
                    <a:pt x="2000" y="2005"/>
                  </a:cubicBezTo>
                  <a:cubicBezTo>
                    <a:pt x="1714" y="1433"/>
                    <a:pt x="2381" y="-91"/>
                    <a:pt x="1333" y="4"/>
                  </a:cubicBezTo>
                  <a:cubicBezTo>
                    <a:pt x="1524" y="862"/>
                    <a:pt x="1048" y="1338"/>
                    <a:pt x="0" y="1338"/>
                  </a:cubicBez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9074BD31-86C8-7B5B-EE44-F811FC20ACCB}"/>
                </a:ext>
              </a:extLst>
            </p:cNvPr>
            <p:cNvSpPr/>
            <p:nvPr/>
          </p:nvSpPr>
          <p:spPr>
            <a:xfrm>
              <a:off x="7963376" y="2262092"/>
              <a:ext cx="2952" cy="1809"/>
            </a:xfrm>
            <a:custGeom>
              <a:avLst/>
              <a:gdLst>
                <a:gd name="connsiteX0" fmla="*/ 2953 w 2952"/>
                <a:gd name="connsiteY0" fmla="*/ 1810 h 1809"/>
                <a:gd name="connsiteX1" fmla="*/ 2858 w 2952"/>
                <a:gd name="connsiteY1" fmla="*/ 191 h 1809"/>
                <a:gd name="connsiteX2" fmla="*/ 0 w 2952"/>
                <a:gd name="connsiteY2" fmla="*/ 0 h 1809"/>
                <a:gd name="connsiteX3" fmla="*/ 2953 w 2952"/>
                <a:gd name="connsiteY3" fmla="*/ 1810 h 1809"/>
              </a:gdLst>
              <a:ahLst/>
              <a:cxnLst>
                <a:cxn ang="0">
                  <a:pos x="connsiteX0" y="connsiteY0"/>
                </a:cxn>
                <a:cxn ang="0">
                  <a:pos x="connsiteX1" y="connsiteY1"/>
                </a:cxn>
                <a:cxn ang="0">
                  <a:pos x="connsiteX2" y="connsiteY2"/>
                </a:cxn>
                <a:cxn ang="0">
                  <a:pos x="connsiteX3" y="connsiteY3"/>
                </a:cxn>
              </a:cxnLst>
              <a:rect l="l" t="t" r="r" b="b"/>
              <a:pathLst>
                <a:path w="2952" h="1809">
                  <a:moveTo>
                    <a:pt x="2953" y="1810"/>
                  </a:moveTo>
                  <a:cubicBezTo>
                    <a:pt x="2953" y="1238"/>
                    <a:pt x="2858" y="762"/>
                    <a:pt x="2858" y="191"/>
                  </a:cubicBezTo>
                  <a:cubicBezTo>
                    <a:pt x="1715" y="286"/>
                    <a:pt x="571" y="381"/>
                    <a:pt x="0" y="0"/>
                  </a:cubicBezTo>
                  <a:cubicBezTo>
                    <a:pt x="571" y="952"/>
                    <a:pt x="2000" y="1143"/>
                    <a:pt x="2953" y="1810"/>
                  </a:cubicBezTo>
                  <a:close/>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727EC87C-90D4-D742-492F-46AA8F0C5866}"/>
                </a:ext>
              </a:extLst>
            </p:cNvPr>
            <p:cNvSpPr/>
            <p:nvPr/>
          </p:nvSpPr>
          <p:spPr>
            <a:xfrm>
              <a:off x="7917551" y="2263711"/>
              <a:ext cx="1152" cy="2765"/>
            </a:xfrm>
            <a:custGeom>
              <a:avLst/>
              <a:gdLst>
                <a:gd name="connsiteX0" fmla="*/ 391 w 1152"/>
                <a:gd name="connsiteY0" fmla="*/ 0 h 2765"/>
                <a:gd name="connsiteX1" fmla="*/ 1152 w 1152"/>
                <a:gd name="connsiteY1" fmla="*/ 2762 h 2765"/>
                <a:gd name="connsiteX2" fmla="*/ 391 w 1152"/>
                <a:gd name="connsiteY2" fmla="*/ 0 h 2765"/>
              </a:gdLst>
              <a:ahLst/>
              <a:cxnLst>
                <a:cxn ang="0">
                  <a:pos x="connsiteX0" y="connsiteY0"/>
                </a:cxn>
                <a:cxn ang="0">
                  <a:pos x="connsiteX1" y="connsiteY1"/>
                </a:cxn>
                <a:cxn ang="0">
                  <a:pos x="connsiteX2" y="connsiteY2"/>
                </a:cxn>
              </a:cxnLst>
              <a:rect l="l" t="t" r="r" b="b"/>
              <a:pathLst>
                <a:path w="1152" h="2765">
                  <a:moveTo>
                    <a:pt x="391" y="0"/>
                  </a:moveTo>
                  <a:cubicBezTo>
                    <a:pt x="-181" y="571"/>
                    <a:pt x="-276" y="2857"/>
                    <a:pt x="1152" y="2762"/>
                  </a:cubicBezTo>
                  <a:cubicBezTo>
                    <a:pt x="-86" y="1810"/>
                    <a:pt x="1629" y="762"/>
                    <a:pt x="391" y="0"/>
                  </a:cubicBezTo>
                  <a:close/>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59179589-919E-E320-C3CD-E07A07B0CEA3}"/>
                </a:ext>
              </a:extLst>
            </p:cNvPr>
            <p:cNvSpPr/>
            <p:nvPr/>
          </p:nvSpPr>
          <p:spPr>
            <a:xfrm>
              <a:off x="7953565" y="2261135"/>
              <a:ext cx="1238" cy="2766"/>
            </a:xfrm>
            <a:custGeom>
              <a:avLst/>
              <a:gdLst>
                <a:gd name="connsiteX0" fmla="*/ 0 w 1238"/>
                <a:gd name="connsiteY0" fmla="*/ 4 h 2766"/>
                <a:gd name="connsiteX1" fmla="*/ 1238 w 1238"/>
                <a:gd name="connsiteY1" fmla="*/ 2766 h 2766"/>
                <a:gd name="connsiteX2" fmla="*/ 0 w 1238"/>
                <a:gd name="connsiteY2" fmla="*/ 4 h 2766"/>
              </a:gdLst>
              <a:ahLst/>
              <a:cxnLst>
                <a:cxn ang="0">
                  <a:pos x="connsiteX0" y="connsiteY0"/>
                </a:cxn>
                <a:cxn ang="0">
                  <a:pos x="connsiteX1" y="connsiteY1"/>
                </a:cxn>
                <a:cxn ang="0">
                  <a:pos x="connsiteX2" y="connsiteY2"/>
                </a:cxn>
              </a:cxnLst>
              <a:rect l="l" t="t" r="r" b="b"/>
              <a:pathLst>
                <a:path w="1238" h="2766">
                  <a:moveTo>
                    <a:pt x="0" y="4"/>
                  </a:moveTo>
                  <a:cubicBezTo>
                    <a:pt x="95" y="1242"/>
                    <a:pt x="381" y="2195"/>
                    <a:pt x="1238" y="2766"/>
                  </a:cubicBezTo>
                  <a:cubicBezTo>
                    <a:pt x="1048" y="1623"/>
                    <a:pt x="1429" y="-91"/>
                    <a:pt x="0" y="4"/>
                  </a:cubicBezTo>
                  <a:close/>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55E2B448-B123-0284-1787-685A7CFCB11E}"/>
                </a:ext>
              </a:extLst>
            </p:cNvPr>
            <p:cNvSpPr/>
            <p:nvPr/>
          </p:nvSpPr>
          <p:spPr>
            <a:xfrm>
              <a:off x="7947374" y="2258377"/>
              <a:ext cx="5524" cy="2666"/>
            </a:xfrm>
            <a:custGeom>
              <a:avLst/>
              <a:gdLst>
                <a:gd name="connsiteX0" fmla="*/ 0 w 5524"/>
                <a:gd name="connsiteY0" fmla="*/ 2667 h 2666"/>
                <a:gd name="connsiteX1" fmla="*/ 5525 w 5524"/>
                <a:gd name="connsiteY1" fmla="*/ 286 h 2666"/>
                <a:gd name="connsiteX2" fmla="*/ 3620 w 5524"/>
                <a:gd name="connsiteY2" fmla="*/ 0 h 2666"/>
                <a:gd name="connsiteX3" fmla="*/ 1238 w 5524"/>
                <a:gd name="connsiteY3" fmla="*/ 572 h 2666"/>
                <a:gd name="connsiteX4" fmla="*/ 0 w 5524"/>
                <a:gd name="connsiteY4" fmla="*/ 2667 h 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 h="2666">
                  <a:moveTo>
                    <a:pt x="0" y="2667"/>
                  </a:moveTo>
                  <a:cubicBezTo>
                    <a:pt x="1429" y="1524"/>
                    <a:pt x="4763" y="1810"/>
                    <a:pt x="5525" y="286"/>
                  </a:cubicBezTo>
                  <a:cubicBezTo>
                    <a:pt x="4667" y="381"/>
                    <a:pt x="4001" y="286"/>
                    <a:pt x="3620" y="0"/>
                  </a:cubicBezTo>
                  <a:cubicBezTo>
                    <a:pt x="3905" y="1715"/>
                    <a:pt x="2096" y="381"/>
                    <a:pt x="1238" y="572"/>
                  </a:cubicBezTo>
                  <a:cubicBezTo>
                    <a:pt x="1048" y="1429"/>
                    <a:pt x="381" y="2000"/>
                    <a:pt x="0" y="2667"/>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FFB510DA-36EC-4A04-8D97-E9866A6BB286}"/>
                </a:ext>
              </a:extLst>
            </p:cNvPr>
            <p:cNvSpPr/>
            <p:nvPr/>
          </p:nvSpPr>
          <p:spPr>
            <a:xfrm>
              <a:off x="8053673" y="2247423"/>
              <a:ext cx="1905" cy="2681"/>
            </a:xfrm>
            <a:custGeom>
              <a:avLst/>
              <a:gdLst>
                <a:gd name="connsiteX0" fmla="*/ 286 w 1905"/>
                <a:gd name="connsiteY0" fmla="*/ 476 h 2681"/>
                <a:gd name="connsiteX1" fmla="*/ 0 w 1905"/>
                <a:gd name="connsiteY1" fmla="*/ 2477 h 2681"/>
                <a:gd name="connsiteX2" fmla="*/ 1905 w 1905"/>
                <a:gd name="connsiteY2" fmla="*/ 2381 h 2681"/>
                <a:gd name="connsiteX3" fmla="*/ 1714 w 1905"/>
                <a:gd name="connsiteY3" fmla="*/ 0 h 2681"/>
                <a:gd name="connsiteX4" fmla="*/ 762 w 1905"/>
                <a:gd name="connsiteY4" fmla="*/ 95 h 2681"/>
                <a:gd name="connsiteX5" fmla="*/ 286 w 1905"/>
                <a:gd name="connsiteY5" fmla="*/ 476 h 2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 h="2681">
                  <a:moveTo>
                    <a:pt x="286" y="476"/>
                  </a:moveTo>
                  <a:cubicBezTo>
                    <a:pt x="1619" y="762"/>
                    <a:pt x="476" y="2286"/>
                    <a:pt x="0" y="2477"/>
                  </a:cubicBezTo>
                  <a:cubicBezTo>
                    <a:pt x="1334" y="2381"/>
                    <a:pt x="1048" y="3048"/>
                    <a:pt x="1905" y="2381"/>
                  </a:cubicBezTo>
                  <a:cubicBezTo>
                    <a:pt x="1334" y="1238"/>
                    <a:pt x="1334" y="1143"/>
                    <a:pt x="1714" y="0"/>
                  </a:cubicBezTo>
                  <a:cubicBezTo>
                    <a:pt x="1429" y="0"/>
                    <a:pt x="1048" y="0"/>
                    <a:pt x="762" y="95"/>
                  </a:cubicBezTo>
                  <a:cubicBezTo>
                    <a:pt x="381" y="95"/>
                    <a:pt x="190" y="191"/>
                    <a:pt x="286" y="476"/>
                  </a:cubicBez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7E96BCE4-008A-424C-BDFA-EF3A8C8D933F}"/>
                </a:ext>
              </a:extLst>
            </p:cNvPr>
            <p:cNvSpPr/>
            <p:nvPr/>
          </p:nvSpPr>
          <p:spPr>
            <a:xfrm>
              <a:off x="7885842" y="2257901"/>
              <a:ext cx="1904" cy="2483"/>
            </a:xfrm>
            <a:custGeom>
              <a:avLst/>
              <a:gdLst>
                <a:gd name="connsiteX0" fmla="*/ 0 w 1904"/>
                <a:gd name="connsiteY0" fmla="*/ 571 h 2483"/>
                <a:gd name="connsiteX1" fmla="*/ 1143 w 1904"/>
                <a:gd name="connsiteY1" fmla="*/ 2476 h 2483"/>
                <a:gd name="connsiteX2" fmla="*/ 1905 w 1904"/>
                <a:gd name="connsiteY2" fmla="*/ 0 h 2483"/>
                <a:gd name="connsiteX3" fmla="*/ 0 w 1904"/>
                <a:gd name="connsiteY3" fmla="*/ 571 h 2483"/>
              </a:gdLst>
              <a:ahLst/>
              <a:cxnLst>
                <a:cxn ang="0">
                  <a:pos x="connsiteX0" y="connsiteY0"/>
                </a:cxn>
                <a:cxn ang="0">
                  <a:pos x="connsiteX1" y="connsiteY1"/>
                </a:cxn>
                <a:cxn ang="0">
                  <a:pos x="connsiteX2" y="connsiteY2"/>
                </a:cxn>
                <a:cxn ang="0">
                  <a:pos x="connsiteX3" y="connsiteY3"/>
                </a:cxn>
              </a:cxnLst>
              <a:rect l="l" t="t" r="r" b="b"/>
              <a:pathLst>
                <a:path w="1904" h="2483">
                  <a:moveTo>
                    <a:pt x="0" y="571"/>
                  </a:moveTo>
                  <a:cubicBezTo>
                    <a:pt x="0" y="1619"/>
                    <a:pt x="95" y="2572"/>
                    <a:pt x="1143" y="2476"/>
                  </a:cubicBezTo>
                  <a:cubicBezTo>
                    <a:pt x="762" y="1238"/>
                    <a:pt x="1714" y="857"/>
                    <a:pt x="1905" y="0"/>
                  </a:cubicBezTo>
                  <a:cubicBezTo>
                    <a:pt x="1048" y="95"/>
                    <a:pt x="381" y="190"/>
                    <a:pt x="0" y="571"/>
                  </a:cubicBez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A4ED1A37-5EE2-66F5-3748-5C7A93C71DD6}"/>
                </a:ext>
              </a:extLst>
            </p:cNvPr>
            <p:cNvSpPr/>
            <p:nvPr/>
          </p:nvSpPr>
          <p:spPr>
            <a:xfrm>
              <a:off x="7948707" y="2249995"/>
              <a:ext cx="5238" cy="4952"/>
            </a:xfrm>
            <a:custGeom>
              <a:avLst/>
              <a:gdLst>
                <a:gd name="connsiteX0" fmla="*/ 3620 w 5238"/>
                <a:gd name="connsiteY0" fmla="*/ 2667 h 4952"/>
                <a:gd name="connsiteX1" fmla="*/ 5239 w 5238"/>
                <a:gd name="connsiteY1" fmla="*/ 4953 h 4952"/>
                <a:gd name="connsiteX2" fmla="*/ 4858 w 5238"/>
                <a:gd name="connsiteY2" fmla="*/ 952 h 4952"/>
                <a:gd name="connsiteX3" fmla="*/ 0 w 5238"/>
                <a:gd name="connsiteY3" fmla="*/ 0 h 4952"/>
                <a:gd name="connsiteX4" fmla="*/ 95 w 5238"/>
                <a:gd name="connsiteY4" fmla="*/ 762 h 4952"/>
                <a:gd name="connsiteX5" fmla="*/ 3620 w 5238"/>
                <a:gd name="connsiteY5" fmla="*/ 2667 h 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 h="4952">
                  <a:moveTo>
                    <a:pt x="3620" y="2667"/>
                  </a:moveTo>
                  <a:cubicBezTo>
                    <a:pt x="1810" y="3143"/>
                    <a:pt x="4096" y="4763"/>
                    <a:pt x="5239" y="4953"/>
                  </a:cubicBezTo>
                  <a:cubicBezTo>
                    <a:pt x="4763" y="2953"/>
                    <a:pt x="2762" y="1810"/>
                    <a:pt x="4858" y="952"/>
                  </a:cubicBezTo>
                  <a:cubicBezTo>
                    <a:pt x="3429" y="476"/>
                    <a:pt x="1048" y="952"/>
                    <a:pt x="0" y="0"/>
                  </a:cubicBezTo>
                  <a:cubicBezTo>
                    <a:pt x="0" y="286"/>
                    <a:pt x="0" y="571"/>
                    <a:pt x="95" y="762"/>
                  </a:cubicBezTo>
                  <a:cubicBezTo>
                    <a:pt x="1524" y="1238"/>
                    <a:pt x="2857" y="1715"/>
                    <a:pt x="3620" y="2667"/>
                  </a:cubicBez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B5CBA3C8-D06C-24B4-CED7-736016C66243}"/>
                </a:ext>
              </a:extLst>
            </p:cNvPr>
            <p:cNvSpPr/>
            <p:nvPr/>
          </p:nvSpPr>
          <p:spPr>
            <a:xfrm>
              <a:off x="7939543" y="2253424"/>
              <a:ext cx="1515" cy="2139"/>
            </a:xfrm>
            <a:custGeom>
              <a:avLst/>
              <a:gdLst>
                <a:gd name="connsiteX0" fmla="*/ 116 w 1515"/>
                <a:gd name="connsiteY0" fmla="*/ 2096 h 2139"/>
                <a:gd name="connsiteX1" fmla="*/ 878 w 1515"/>
                <a:gd name="connsiteY1" fmla="*/ 0 h 2139"/>
                <a:gd name="connsiteX2" fmla="*/ 116 w 1515"/>
                <a:gd name="connsiteY2" fmla="*/ 2096 h 2139"/>
              </a:gdLst>
              <a:ahLst/>
              <a:cxnLst>
                <a:cxn ang="0">
                  <a:pos x="connsiteX0" y="connsiteY0"/>
                </a:cxn>
                <a:cxn ang="0">
                  <a:pos x="connsiteX1" y="connsiteY1"/>
                </a:cxn>
                <a:cxn ang="0">
                  <a:pos x="connsiteX2" y="connsiteY2"/>
                </a:cxn>
              </a:cxnLst>
              <a:rect l="l" t="t" r="r" b="b"/>
              <a:pathLst>
                <a:path w="1515" h="2139">
                  <a:moveTo>
                    <a:pt x="116" y="2096"/>
                  </a:moveTo>
                  <a:cubicBezTo>
                    <a:pt x="1544" y="2476"/>
                    <a:pt x="2021" y="286"/>
                    <a:pt x="878" y="0"/>
                  </a:cubicBezTo>
                  <a:cubicBezTo>
                    <a:pt x="782" y="762"/>
                    <a:pt x="-361" y="857"/>
                    <a:pt x="116" y="2096"/>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EBCE6640-23AF-00CA-4A0D-589934BDBC43}"/>
                </a:ext>
              </a:extLst>
            </p:cNvPr>
            <p:cNvSpPr/>
            <p:nvPr/>
          </p:nvSpPr>
          <p:spPr>
            <a:xfrm>
              <a:off x="7860506" y="2258377"/>
              <a:ext cx="1352" cy="2016"/>
            </a:xfrm>
            <a:custGeom>
              <a:avLst/>
              <a:gdLst>
                <a:gd name="connsiteX0" fmla="*/ 667 w 1352"/>
                <a:gd name="connsiteY0" fmla="*/ 2000 h 2016"/>
                <a:gd name="connsiteX1" fmla="*/ 0 w 1352"/>
                <a:gd name="connsiteY1" fmla="*/ 0 h 2016"/>
                <a:gd name="connsiteX2" fmla="*/ 667 w 1352"/>
                <a:gd name="connsiteY2" fmla="*/ 2000 h 2016"/>
              </a:gdLst>
              <a:ahLst/>
              <a:cxnLst>
                <a:cxn ang="0">
                  <a:pos x="connsiteX0" y="connsiteY0"/>
                </a:cxn>
                <a:cxn ang="0">
                  <a:pos x="connsiteX1" y="connsiteY1"/>
                </a:cxn>
                <a:cxn ang="0">
                  <a:pos x="connsiteX2" y="connsiteY2"/>
                </a:cxn>
              </a:cxnLst>
              <a:rect l="l" t="t" r="r" b="b"/>
              <a:pathLst>
                <a:path w="1352" h="2016">
                  <a:moveTo>
                    <a:pt x="667" y="2000"/>
                  </a:moveTo>
                  <a:cubicBezTo>
                    <a:pt x="953" y="1048"/>
                    <a:pt x="2381" y="0"/>
                    <a:pt x="0" y="0"/>
                  </a:cubicBezTo>
                  <a:cubicBezTo>
                    <a:pt x="286" y="667"/>
                    <a:pt x="-381" y="2191"/>
                    <a:pt x="667" y="2000"/>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493D45BD-0FF3-EE65-AA1C-D5EE426E540B}"/>
                </a:ext>
              </a:extLst>
            </p:cNvPr>
            <p:cNvSpPr/>
            <p:nvPr/>
          </p:nvSpPr>
          <p:spPr>
            <a:xfrm>
              <a:off x="7962286" y="2250471"/>
              <a:ext cx="1660" cy="3145"/>
            </a:xfrm>
            <a:custGeom>
              <a:avLst/>
              <a:gdLst>
                <a:gd name="connsiteX0" fmla="*/ 1661 w 1660"/>
                <a:gd name="connsiteY0" fmla="*/ 3143 h 3145"/>
                <a:gd name="connsiteX1" fmla="*/ 423 w 1660"/>
                <a:gd name="connsiteY1" fmla="*/ 0 h 3145"/>
                <a:gd name="connsiteX2" fmla="*/ 1661 w 1660"/>
                <a:gd name="connsiteY2" fmla="*/ 3143 h 3145"/>
              </a:gdLst>
              <a:ahLst/>
              <a:cxnLst>
                <a:cxn ang="0">
                  <a:pos x="connsiteX0" y="connsiteY0"/>
                </a:cxn>
                <a:cxn ang="0">
                  <a:pos x="connsiteX1" y="connsiteY1"/>
                </a:cxn>
                <a:cxn ang="0">
                  <a:pos x="connsiteX2" y="connsiteY2"/>
                </a:cxn>
              </a:cxnLst>
              <a:rect l="l" t="t" r="r" b="b"/>
              <a:pathLst>
                <a:path w="1660" h="3145">
                  <a:moveTo>
                    <a:pt x="1661" y="3143"/>
                  </a:moveTo>
                  <a:cubicBezTo>
                    <a:pt x="1566" y="1334"/>
                    <a:pt x="1947" y="572"/>
                    <a:pt x="423" y="0"/>
                  </a:cubicBezTo>
                  <a:cubicBezTo>
                    <a:pt x="-530" y="667"/>
                    <a:pt x="232" y="3239"/>
                    <a:pt x="1661" y="3143"/>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26A6F722-C43D-E97E-C18A-474CEF0C1F95}"/>
                </a:ext>
              </a:extLst>
            </p:cNvPr>
            <p:cNvSpPr/>
            <p:nvPr/>
          </p:nvSpPr>
          <p:spPr>
            <a:xfrm>
              <a:off x="7836884" y="2257610"/>
              <a:ext cx="1714" cy="3339"/>
            </a:xfrm>
            <a:custGeom>
              <a:avLst/>
              <a:gdLst>
                <a:gd name="connsiteX0" fmla="*/ 286 w 1714"/>
                <a:gd name="connsiteY0" fmla="*/ 3053 h 3339"/>
                <a:gd name="connsiteX1" fmla="*/ 1715 w 1714"/>
                <a:gd name="connsiteY1" fmla="*/ 3339 h 3339"/>
                <a:gd name="connsiteX2" fmla="*/ 0 w 1714"/>
                <a:gd name="connsiteY2" fmla="*/ 196 h 3339"/>
                <a:gd name="connsiteX3" fmla="*/ 286 w 1714"/>
                <a:gd name="connsiteY3" fmla="*/ 3053 h 3339"/>
              </a:gdLst>
              <a:ahLst/>
              <a:cxnLst>
                <a:cxn ang="0">
                  <a:pos x="connsiteX0" y="connsiteY0"/>
                </a:cxn>
                <a:cxn ang="0">
                  <a:pos x="connsiteX1" y="connsiteY1"/>
                </a:cxn>
                <a:cxn ang="0">
                  <a:pos x="connsiteX2" y="connsiteY2"/>
                </a:cxn>
                <a:cxn ang="0">
                  <a:pos x="connsiteX3" y="connsiteY3"/>
                </a:cxn>
              </a:cxnLst>
              <a:rect l="l" t="t" r="r" b="b"/>
              <a:pathLst>
                <a:path w="1714" h="3339">
                  <a:moveTo>
                    <a:pt x="286" y="3053"/>
                  </a:moveTo>
                  <a:cubicBezTo>
                    <a:pt x="953" y="2958"/>
                    <a:pt x="1334" y="3149"/>
                    <a:pt x="1715" y="3339"/>
                  </a:cubicBezTo>
                  <a:cubicBezTo>
                    <a:pt x="953" y="2006"/>
                    <a:pt x="1810" y="-757"/>
                    <a:pt x="0" y="196"/>
                  </a:cubicBezTo>
                  <a:cubicBezTo>
                    <a:pt x="1429" y="672"/>
                    <a:pt x="286" y="2386"/>
                    <a:pt x="286" y="3053"/>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FE7F4B0B-CDD1-7265-ACE8-79162543F972}"/>
                </a:ext>
              </a:extLst>
            </p:cNvPr>
            <p:cNvSpPr/>
            <p:nvPr/>
          </p:nvSpPr>
          <p:spPr>
            <a:xfrm>
              <a:off x="7964614" y="2250228"/>
              <a:ext cx="1914" cy="2052"/>
            </a:xfrm>
            <a:custGeom>
              <a:avLst/>
              <a:gdLst>
                <a:gd name="connsiteX0" fmla="*/ 1905 w 1914"/>
                <a:gd name="connsiteY0" fmla="*/ 338 h 2052"/>
                <a:gd name="connsiteX1" fmla="*/ 0 w 1914"/>
                <a:gd name="connsiteY1" fmla="*/ 53 h 2052"/>
                <a:gd name="connsiteX2" fmla="*/ 191 w 1914"/>
                <a:gd name="connsiteY2" fmla="*/ 2053 h 2052"/>
                <a:gd name="connsiteX3" fmla="*/ 1905 w 1914"/>
                <a:gd name="connsiteY3" fmla="*/ 338 h 2052"/>
              </a:gdLst>
              <a:ahLst/>
              <a:cxnLst>
                <a:cxn ang="0">
                  <a:pos x="connsiteX0" y="connsiteY0"/>
                </a:cxn>
                <a:cxn ang="0">
                  <a:pos x="connsiteX1" y="connsiteY1"/>
                </a:cxn>
                <a:cxn ang="0">
                  <a:pos x="connsiteX2" y="connsiteY2"/>
                </a:cxn>
                <a:cxn ang="0">
                  <a:pos x="connsiteX3" y="connsiteY3"/>
                </a:cxn>
              </a:cxnLst>
              <a:rect l="l" t="t" r="r" b="b"/>
              <a:pathLst>
                <a:path w="1914" h="2052">
                  <a:moveTo>
                    <a:pt x="1905" y="338"/>
                  </a:moveTo>
                  <a:cubicBezTo>
                    <a:pt x="1238" y="243"/>
                    <a:pt x="953" y="-138"/>
                    <a:pt x="0" y="53"/>
                  </a:cubicBezTo>
                  <a:cubicBezTo>
                    <a:pt x="95" y="719"/>
                    <a:pt x="95" y="1386"/>
                    <a:pt x="191" y="2053"/>
                  </a:cubicBezTo>
                  <a:cubicBezTo>
                    <a:pt x="1334" y="1958"/>
                    <a:pt x="2000" y="1386"/>
                    <a:pt x="1905" y="338"/>
                  </a:cubicBez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057E8C50-60E1-DE12-66DB-14D020E21851}"/>
                </a:ext>
              </a:extLst>
            </p:cNvPr>
            <p:cNvSpPr/>
            <p:nvPr/>
          </p:nvSpPr>
          <p:spPr>
            <a:xfrm>
              <a:off x="8101012" y="2238946"/>
              <a:ext cx="1238" cy="3524"/>
            </a:xfrm>
            <a:custGeom>
              <a:avLst/>
              <a:gdLst>
                <a:gd name="connsiteX0" fmla="*/ 1238 w 1238"/>
                <a:gd name="connsiteY0" fmla="*/ 3524 h 3524"/>
                <a:gd name="connsiteX1" fmla="*/ 0 w 1238"/>
                <a:gd name="connsiteY1" fmla="*/ 0 h 3524"/>
                <a:gd name="connsiteX2" fmla="*/ 1238 w 1238"/>
                <a:gd name="connsiteY2" fmla="*/ 3524 h 3524"/>
              </a:gdLst>
              <a:ahLst/>
              <a:cxnLst>
                <a:cxn ang="0">
                  <a:pos x="connsiteX0" y="connsiteY0"/>
                </a:cxn>
                <a:cxn ang="0">
                  <a:pos x="connsiteX1" y="connsiteY1"/>
                </a:cxn>
                <a:cxn ang="0">
                  <a:pos x="connsiteX2" y="connsiteY2"/>
                </a:cxn>
              </a:cxnLst>
              <a:rect l="l" t="t" r="r" b="b"/>
              <a:pathLst>
                <a:path w="1238" h="3524">
                  <a:moveTo>
                    <a:pt x="1238" y="3524"/>
                  </a:moveTo>
                  <a:cubicBezTo>
                    <a:pt x="1143" y="2000"/>
                    <a:pt x="953" y="572"/>
                    <a:pt x="0" y="0"/>
                  </a:cubicBezTo>
                  <a:cubicBezTo>
                    <a:pt x="476" y="2000"/>
                    <a:pt x="-95" y="3048"/>
                    <a:pt x="1238" y="3524"/>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28C18554-2E54-2668-E6E6-CE7C2390A38B}"/>
                </a:ext>
              </a:extLst>
            </p:cNvPr>
            <p:cNvSpPr/>
            <p:nvPr/>
          </p:nvSpPr>
          <p:spPr>
            <a:xfrm>
              <a:off x="7963471" y="2247137"/>
              <a:ext cx="2431" cy="2666"/>
            </a:xfrm>
            <a:custGeom>
              <a:avLst/>
              <a:gdLst>
                <a:gd name="connsiteX0" fmla="*/ 95 w 2431"/>
                <a:gd name="connsiteY0" fmla="*/ 2000 h 2666"/>
                <a:gd name="connsiteX1" fmla="*/ 2096 w 2431"/>
                <a:gd name="connsiteY1" fmla="*/ 2667 h 2666"/>
                <a:gd name="connsiteX2" fmla="*/ 2381 w 2431"/>
                <a:gd name="connsiteY2" fmla="*/ 667 h 2666"/>
                <a:gd name="connsiteX3" fmla="*/ 571 w 2431"/>
                <a:gd name="connsiteY3" fmla="*/ 1619 h 2666"/>
                <a:gd name="connsiteX4" fmla="*/ 0 w 2431"/>
                <a:gd name="connsiteY4" fmla="*/ 0 h 2666"/>
                <a:gd name="connsiteX5" fmla="*/ 95 w 2431"/>
                <a:gd name="connsiteY5" fmla="*/ 2000 h 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1" h="2666">
                  <a:moveTo>
                    <a:pt x="95" y="2000"/>
                  </a:moveTo>
                  <a:cubicBezTo>
                    <a:pt x="857" y="2191"/>
                    <a:pt x="1334" y="2477"/>
                    <a:pt x="2096" y="2667"/>
                  </a:cubicBezTo>
                  <a:cubicBezTo>
                    <a:pt x="1619" y="1524"/>
                    <a:pt x="2667" y="1619"/>
                    <a:pt x="2381" y="667"/>
                  </a:cubicBezTo>
                  <a:cubicBezTo>
                    <a:pt x="762" y="286"/>
                    <a:pt x="2096" y="2000"/>
                    <a:pt x="571" y="1619"/>
                  </a:cubicBezTo>
                  <a:cubicBezTo>
                    <a:pt x="476" y="1048"/>
                    <a:pt x="571" y="95"/>
                    <a:pt x="0" y="0"/>
                  </a:cubicBezTo>
                  <a:cubicBezTo>
                    <a:pt x="0" y="667"/>
                    <a:pt x="0" y="1333"/>
                    <a:pt x="95" y="2000"/>
                  </a:cubicBez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7118A1B4-7A51-2943-D038-A7ABE3266960}"/>
                </a:ext>
              </a:extLst>
            </p:cNvPr>
            <p:cNvSpPr/>
            <p:nvPr/>
          </p:nvSpPr>
          <p:spPr>
            <a:xfrm>
              <a:off x="7943373" y="2247966"/>
              <a:ext cx="1619" cy="2334"/>
            </a:xfrm>
            <a:custGeom>
              <a:avLst/>
              <a:gdLst>
                <a:gd name="connsiteX0" fmla="*/ 1619 w 1619"/>
                <a:gd name="connsiteY0" fmla="*/ 2315 h 2334"/>
                <a:gd name="connsiteX1" fmla="*/ 0 w 1619"/>
                <a:gd name="connsiteY1" fmla="*/ 29 h 2334"/>
                <a:gd name="connsiteX2" fmla="*/ 1619 w 1619"/>
                <a:gd name="connsiteY2" fmla="*/ 2315 h 2334"/>
              </a:gdLst>
              <a:ahLst/>
              <a:cxnLst>
                <a:cxn ang="0">
                  <a:pos x="connsiteX0" y="connsiteY0"/>
                </a:cxn>
                <a:cxn ang="0">
                  <a:pos x="connsiteX1" y="connsiteY1"/>
                </a:cxn>
                <a:cxn ang="0">
                  <a:pos x="connsiteX2" y="connsiteY2"/>
                </a:cxn>
              </a:cxnLst>
              <a:rect l="l" t="t" r="r" b="b"/>
              <a:pathLst>
                <a:path w="1619" h="2334">
                  <a:moveTo>
                    <a:pt x="1619" y="2315"/>
                  </a:moveTo>
                  <a:cubicBezTo>
                    <a:pt x="952" y="1648"/>
                    <a:pt x="1524" y="-257"/>
                    <a:pt x="0" y="29"/>
                  </a:cubicBezTo>
                  <a:cubicBezTo>
                    <a:pt x="95" y="1267"/>
                    <a:pt x="95" y="2505"/>
                    <a:pt x="1619" y="2315"/>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963C2C70-FA02-DED3-033B-B6485A843C8C}"/>
                </a:ext>
              </a:extLst>
            </p:cNvPr>
            <p:cNvSpPr/>
            <p:nvPr/>
          </p:nvSpPr>
          <p:spPr>
            <a:xfrm>
              <a:off x="7938039" y="2247900"/>
              <a:ext cx="2571" cy="2238"/>
            </a:xfrm>
            <a:custGeom>
              <a:avLst/>
              <a:gdLst>
                <a:gd name="connsiteX0" fmla="*/ 2572 w 2571"/>
                <a:gd name="connsiteY0" fmla="*/ 1905 h 2238"/>
                <a:gd name="connsiteX1" fmla="*/ 1905 w 2571"/>
                <a:gd name="connsiteY1" fmla="*/ 286 h 2238"/>
                <a:gd name="connsiteX2" fmla="*/ 0 w 2571"/>
                <a:gd name="connsiteY2" fmla="*/ 0 h 2238"/>
                <a:gd name="connsiteX3" fmla="*/ 2572 w 2571"/>
                <a:gd name="connsiteY3" fmla="*/ 1905 h 2238"/>
              </a:gdLst>
              <a:ahLst/>
              <a:cxnLst>
                <a:cxn ang="0">
                  <a:pos x="connsiteX0" y="connsiteY0"/>
                </a:cxn>
                <a:cxn ang="0">
                  <a:pos x="connsiteX1" y="connsiteY1"/>
                </a:cxn>
                <a:cxn ang="0">
                  <a:pos x="connsiteX2" y="connsiteY2"/>
                </a:cxn>
                <a:cxn ang="0">
                  <a:pos x="connsiteX3" y="connsiteY3"/>
                </a:cxn>
              </a:cxnLst>
              <a:rect l="l" t="t" r="r" b="b"/>
              <a:pathLst>
                <a:path w="2571" h="2238">
                  <a:moveTo>
                    <a:pt x="2572" y="1905"/>
                  </a:moveTo>
                  <a:cubicBezTo>
                    <a:pt x="1905" y="1905"/>
                    <a:pt x="2095" y="952"/>
                    <a:pt x="1905" y="286"/>
                  </a:cubicBezTo>
                  <a:cubicBezTo>
                    <a:pt x="1048" y="381"/>
                    <a:pt x="381" y="286"/>
                    <a:pt x="0" y="0"/>
                  </a:cubicBezTo>
                  <a:cubicBezTo>
                    <a:pt x="667" y="571"/>
                    <a:pt x="1619" y="3143"/>
                    <a:pt x="2572" y="1905"/>
                  </a:cubicBezTo>
                  <a:close/>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CF9AD251-0E32-0424-9716-83AC94D80F20}"/>
                </a:ext>
              </a:extLst>
            </p:cNvPr>
            <p:cNvSpPr/>
            <p:nvPr/>
          </p:nvSpPr>
          <p:spPr>
            <a:xfrm>
              <a:off x="7968233" y="2241941"/>
              <a:ext cx="1978" cy="2052"/>
            </a:xfrm>
            <a:custGeom>
              <a:avLst/>
              <a:gdLst>
                <a:gd name="connsiteX0" fmla="*/ 1905 w 1978"/>
                <a:gd name="connsiteY0" fmla="*/ 338 h 2052"/>
                <a:gd name="connsiteX1" fmla="*/ 0 w 1978"/>
                <a:gd name="connsiteY1" fmla="*/ 53 h 2052"/>
                <a:gd name="connsiteX2" fmla="*/ 1143 w 1978"/>
                <a:gd name="connsiteY2" fmla="*/ 2053 h 2052"/>
                <a:gd name="connsiteX3" fmla="*/ 1905 w 1978"/>
                <a:gd name="connsiteY3" fmla="*/ 338 h 2052"/>
              </a:gdLst>
              <a:ahLst/>
              <a:cxnLst>
                <a:cxn ang="0">
                  <a:pos x="connsiteX0" y="connsiteY0"/>
                </a:cxn>
                <a:cxn ang="0">
                  <a:pos x="connsiteX1" y="connsiteY1"/>
                </a:cxn>
                <a:cxn ang="0">
                  <a:pos x="connsiteX2" y="connsiteY2"/>
                </a:cxn>
                <a:cxn ang="0">
                  <a:pos x="connsiteX3" y="connsiteY3"/>
                </a:cxn>
              </a:cxnLst>
              <a:rect l="l" t="t" r="r" b="b"/>
              <a:pathLst>
                <a:path w="1978" h="2052">
                  <a:moveTo>
                    <a:pt x="1905" y="338"/>
                  </a:moveTo>
                  <a:cubicBezTo>
                    <a:pt x="1238" y="243"/>
                    <a:pt x="953" y="-138"/>
                    <a:pt x="0" y="53"/>
                  </a:cubicBezTo>
                  <a:cubicBezTo>
                    <a:pt x="0" y="1100"/>
                    <a:pt x="381" y="1672"/>
                    <a:pt x="1143" y="2053"/>
                  </a:cubicBezTo>
                  <a:cubicBezTo>
                    <a:pt x="1048" y="1196"/>
                    <a:pt x="2286" y="1386"/>
                    <a:pt x="1905" y="338"/>
                  </a:cubicBez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FE43CC6F-9BA1-F82D-6BE3-BB039F78E60F}"/>
                </a:ext>
              </a:extLst>
            </p:cNvPr>
            <p:cNvSpPr/>
            <p:nvPr/>
          </p:nvSpPr>
          <p:spPr>
            <a:xfrm>
              <a:off x="7942992" y="2242661"/>
              <a:ext cx="1764" cy="2000"/>
            </a:xfrm>
            <a:custGeom>
              <a:avLst/>
              <a:gdLst>
                <a:gd name="connsiteX0" fmla="*/ 0 w 1764"/>
                <a:gd name="connsiteY0" fmla="*/ 1715 h 2000"/>
                <a:gd name="connsiteX1" fmla="*/ 1429 w 1764"/>
                <a:gd name="connsiteY1" fmla="*/ 2000 h 2000"/>
                <a:gd name="connsiteX2" fmla="*/ 1714 w 1764"/>
                <a:gd name="connsiteY2" fmla="*/ 0 h 2000"/>
                <a:gd name="connsiteX3" fmla="*/ 0 w 1764"/>
                <a:gd name="connsiteY3" fmla="*/ 1715 h 2000"/>
              </a:gdLst>
              <a:ahLst/>
              <a:cxnLst>
                <a:cxn ang="0">
                  <a:pos x="connsiteX0" y="connsiteY0"/>
                </a:cxn>
                <a:cxn ang="0">
                  <a:pos x="connsiteX1" y="connsiteY1"/>
                </a:cxn>
                <a:cxn ang="0">
                  <a:pos x="connsiteX2" y="connsiteY2"/>
                </a:cxn>
                <a:cxn ang="0">
                  <a:pos x="connsiteX3" y="connsiteY3"/>
                </a:cxn>
              </a:cxnLst>
              <a:rect l="l" t="t" r="r" b="b"/>
              <a:pathLst>
                <a:path w="1764" h="2000">
                  <a:moveTo>
                    <a:pt x="0" y="1715"/>
                  </a:moveTo>
                  <a:cubicBezTo>
                    <a:pt x="667" y="1619"/>
                    <a:pt x="1048" y="1810"/>
                    <a:pt x="1429" y="2000"/>
                  </a:cubicBezTo>
                  <a:cubicBezTo>
                    <a:pt x="953" y="857"/>
                    <a:pt x="2000" y="953"/>
                    <a:pt x="1714" y="0"/>
                  </a:cubicBezTo>
                  <a:cubicBezTo>
                    <a:pt x="762" y="191"/>
                    <a:pt x="190" y="762"/>
                    <a:pt x="0" y="1715"/>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6A166785-7282-C425-DBD2-C81B4ACC9DB2}"/>
                </a:ext>
              </a:extLst>
            </p:cNvPr>
            <p:cNvSpPr/>
            <p:nvPr/>
          </p:nvSpPr>
          <p:spPr>
            <a:xfrm>
              <a:off x="7949850" y="2239327"/>
              <a:ext cx="3048" cy="3714"/>
            </a:xfrm>
            <a:custGeom>
              <a:avLst/>
              <a:gdLst>
                <a:gd name="connsiteX0" fmla="*/ 2762 w 3048"/>
                <a:gd name="connsiteY0" fmla="*/ 0 h 3714"/>
                <a:gd name="connsiteX1" fmla="*/ 0 w 3048"/>
                <a:gd name="connsiteY1" fmla="*/ 1429 h 3714"/>
                <a:gd name="connsiteX2" fmla="*/ 571 w 3048"/>
                <a:gd name="connsiteY2" fmla="*/ 3048 h 3714"/>
                <a:gd name="connsiteX3" fmla="*/ 3048 w 3048"/>
                <a:gd name="connsiteY3" fmla="*/ 3715 h 3714"/>
                <a:gd name="connsiteX4" fmla="*/ 2953 w 3048"/>
                <a:gd name="connsiteY4" fmla="*/ 2096 h 3714"/>
                <a:gd name="connsiteX5" fmla="*/ 1524 w 3048"/>
                <a:gd name="connsiteY5" fmla="*/ 2191 h 3714"/>
                <a:gd name="connsiteX6" fmla="*/ 1429 w 3048"/>
                <a:gd name="connsiteY6" fmla="*/ 1429 h 3714"/>
                <a:gd name="connsiteX7" fmla="*/ 2762 w 3048"/>
                <a:gd name="connsiteY7" fmla="*/ 0 h 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 h="3714">
                  <a:moveTo>
                    <a:pt x="2762" y="0"/>
                  </a:moveTo>
                  <a:cubicBezTo>
                    <a:pt x="1619" y="286"/>
                    <a:pt x="857" y="857"/>
                    <a:pt x="0" y="1429"/>
                  </a:cubicBezTo>
                  <a:cubicBezTo>
                    <a:pt x="667" y="1429"/>
                    <a:pt x="476" y="2381"/>
                    <a:pt x="571" y="3048"/>
                  </a:cubicBezTo>
                  <a:cubicBezTo>
                    <a:pt x="1238" y="3429"/>
                    <a:pt x="2381" y="3334"/>
                    <a:pt x="3048" y="3715"/>
                  </a:cubicBezTo>
                  <a:cubicBezTo>
                    <a:pt x="3048" y="3143"/>
                    <a:pt x="2953" y="2667"/>
                    <a:pt x="2953" y="2096"/>
                  </a:cubicBezTo>
                  <a:cubicBezTo>
                    <a:pt x="2096" y="2000"/>
                    <a:pt x="1810" y="2762"/>
                    <a:pt x="1524" y="2191"/>
                  </a:cubicBezTo>
                  <a:cubicBezTo>
                    <a:pt x="1524" y="1905"/>
                    <a:pt x="1429" y="1619"/>
                    <a:pt x="1429" y="1429"/>
                  </a:cubicBezTo>
                  <a:cubicBezTo>
                    <a:pt x="2381" y="2000"/>
                    <a:pt x="3143" y="1238"/>
                    <a:pt x="2762" y="0"/>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8A2C7B6-E6A5-80CD-1F84-9768E7833331}"/>
                </a:ext>
              </a:extLst>
            </p:cNvPr>
            <p:cNvSpPr/>
            <p:nvPr/>
          </p:nvSpPr>
          <p:spPr>
            <a:xfrm>
              <a:off x="8050502" y="2233993"/>
              <a:ext cx="1608" cy="2095"/>
            </a:xfrm>
            <a:custGeom>
              <a:avLst/>
              <a:gdLst>
                <a:gd name="connsiteX0" fmla="*/ 789 w 1608"/>
                <a:gd name="connsiteY0" fmla="*/ 0 h 2095"/>
                <a:gd name="connsiteX1" fmla="*/ 28 w 1608"/>
                <a:gd name="connsiteY1" fmla="*/ 2096 h 2095"/>
                <a:gd name="connsiteX2" fmla="*/ 789 w 1608"/>
                <a:gd name="connsiteY2" fmla="*/ 0 h 2095"/>
              </a:gdLst>
              <a:ahLst/>
              <a:cxnLst>
                <a:cxn ang="0">
                  <a:pos x="connsiteX0" y="connsiteY0"/>
                </a:cxn>
                <a:cxn ang="0">
                  <a:pos x="connsiteX1" y="connsiteY1"/>
                </a:cxn>
                <a:cxn ang="0">
                  <a:pos x="connsiteX2" y="connsiteY2"/>
                </a:cxn>
              </a:cxnLst>
              <a:rect l="l" t="t" r="r" b="b"/>
              <a:pathLst>
                <a:path w="1608" h="2095">
                  <a:moveTo>
                    <a:pt x="789" y="0"/>
                  </a:moveTo>
                  <a:cubicBezTo>
                    <a:pt x="694" y="762"/>
                    <a:pt x="-163" y="1048"/>
                    <a:pt x="28" y="2096"/>
                  </a:cubicBezTo>
                  <a:cubicBezTo>
                    <a:pt x="1171" y="1810"/>
                    <a:pt x="2504" y="95"/>
                    <a:pt x="789" y="0"/>
                  </a:cubicBez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1D8B2042-DE39-8C61-F055-74CB305B0295}"/>
                </a:ext>
              </a:extLst>
            </p:cNvPr>
            <p:cNvSpPr/>
            <p:nvPr/>
          </p:nvSpPr>
          <p:spPr>
            <a:xfrm>
              <a:off x="7966614" y="2238279"/>
              <a:ext cx="2095" cy="2868"/>
            </a:xfrm>
            <a:custGeom>
              <a:avLst/>
              <a:gdLst>
                <a:gd name="connsiteX0" fmla="*/ 0 w 2095"/>
                <a:gd name="connsiteY0" fmla="*/ 2572 h 2868"/>
                <a:gd name="connsiteX1" fmla="*/ 1905 w 2095"/>
                <a:gd name="connsiteY1" fmla="*/ 2858 h 2868"/>
                <a:gd name="connsiteX2" fmla="*/ 2095 w 2095"/>
                <a:gd name="connsiteY2" fmla="*/ 0 h 2868"/>
                <a:gd name="connsiteX3" fmla="*/ 0 w 2095"/>
                <a:gd name="connsiteY3" fmla="*/ 2572 h 2868"/>
              </a:gdLst>
              <a:ahLst/>
              <a:cxnLst>
                <a:cxn ang="0">
                  <a:pos x="connsiteX0" y="connsiteY0"/>
                </a:cxn>
                <a:cxn ang="0">
                  <a:pos x="connsiteX1" y="connsiteY1"/>
                </a:cxn>
                <a:cxn ang="0">
                  <a:pos x="connsiteX2" y="connsiteY2"/>
                </a:cxn>
                <a:cxn ang="0">
                  <a:pos x="connsiteX3" y="connsiteY3"/>
                </a:cxn>
              </a:cxnLst>
              <a:rect l="l" t="t" r="r" b="b"/>
              <a:pathLst>
                <a:path w="2095" h="2868">
                  <a:moveTo>
                    <a:pt x="0" y="2572"/>
                  </a:moveTo>
                  <a:cubicBezTo>
                    <a:pt x="857" y="2381"/>
                    <a:pt x="1048" y="2953"/>
                    <a:pt x="1905" y="2858"/>
                  </a:cubicBezTo>
                  <a:cubicBezTo>
                    <a:pt x="1524" y="1333"/>
                    <a:pt x="1048" y="1048"/>
                    <a:pt x="2095" y="0"/>
                  </a:cubicBezTo>
                  <a:cubicBezTo>
                    <a:pt x="571" y="286"/>
                    <a:pt x="381" y="1524"/>
                    <a:pt x="0" y="2572"/>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789C55F6-B622-7FDB-9409-E6C35ABFF316}"/>
                </a:ext>
              </a:extLst>
            </p:cNvPr>
            <p:cNvSpPr/>
            <p:nvPr/>
          </p:nvSpPr>
          <p:spPr>
            <a:xfrm>
              <a:off x="7846599" y="2246731"/>
              <a:ext cx="2384" cy="1207"/>
            </a:xfrm>
            <a:custGeom>
              <a:avLst/>
              <a:gdLst>
                <a:gd name="connsiteX0" fmla="*/ 2381 w 2384"/>
                <a:gd name="connsiteY0" fmla="*/ 1073 h 1207"/>
                <a:gd name="connsiteX1" fmla="*/ 0 w 2384"/>
                <a:gd name="connsiteY1" fmla="*/ 787 h 1207"/>
                <a:gd name="connsiteX2" fmla="*/ 2381 w 2384"/>
                <a:gd name="connsiteY2" fmla="*/ 1073 h 1207"/>
              </a:gdLst>
              <a:ahLst/>
              <a:cxnLst>
                <a:cxn ang="0">
                  <a:pos x="connsiteX0" y="connsiteY0"/>
                </a:cxn>
                <a:cxn ang="0">
                  <a:pos x="connsiteX1" y="connsiteY1"/>
                </a:cxn>
                <a:cxn ang="0">
                  <a:pos x="connsiteX2" y="connsiteY2"/>
                </a:cxn>
              </a:cxnLst>
              <a:rect l="l" t="t" r="r" b="b"/>
              <a:pathLst>
                <a:path w="2384" h="1207">
                  <a:moveTo>
                    <a:pt x="2381" y="1073"/>
                  </a:moveTo>
                  <a:cubicBezTo>
                    <a:pt x="2476" y="-546"/>
                    <a:pt x="286" y="-70"/>
                    <a:pt x="0" y="787"/>
                  </a:cubicBezTo>
                  <a:cubicBezTo>
                    <a:pt x="1143" y="597"/>
                    <a:pt x="1048" y="1549"/>
                    <a:pt x="2381" y="1073"/>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F388921A-0C78-E676-4760-0E3A37CAB910}"/>
                </a:ext>
              </a:extLst>
            </p:cNvPr>
            <p:cNvSpPr/>
            <p:nvPr/>
          </p:nvSpPr>
          <p:spPr>
            <a:xfrm>
              <a:off x="8050815" y="2230659"/>
              <a:ext cx="1809" cy="2868"/>
            </a:xfrm>
            <a:custGeom>
              <a:avLst/>
              <a:gdLst>
                <a:gd name="connsiteX0" fmla="*/ 1810 w 1809"/>
                <a:gd name="connsiteY0" fmla="*/ 2381 h 2868"/>
                <a:gd name="connsiteX1" fmla="*/ 667 w 1809"/>
                <a:gd name="connsiteY1" fmla="*/ 0 h 2868"/>
                <a:gd name="connsiteX2" fmla="*/ 0 w 1809"/>
                <a:gd name="connsiteY2" fmla="*/ 2857 h 2868"/>
                <a:gd name="connsiteX3" fmla="*/ 1810 w 1809"/>
                <a:gd name="connsiteY3" fmla="*/ 2381 h 2868"/>
              </a:gdLst>
              <a:ahLst/>
              <a:cxnLst>
                <a:cxn ang="0">
                  <a:pos x="connsiteX0" y="connsiteY0"/>
                </a:cxn>
                <a:cxn ang="0">
                  <a:pos x="connsiteX1" y="connsiteY1"/>
                </a:cxn>
                <a:cxn ang="0">
                  <a:pos x="connsiteX2" y="connsiteY2"/>
                </a:cxn>
                <a:cxn ang="0">
                  <a:pos x="connsiteX3" y="connsiteY3"/>
                </a:cxn>
              </a:cxnLst>
              <a:rect l="l" t="t" r="r" b="b"/>
              <a:pathLst>
                <a:path w="1809" h="2868">
                  <a:moveTo>
                    <a:pt x="1810" y="2381"/>
                  </a:moveTo>
                  <a:cubicBezTo>
                    <a:pt x="0" y="1238"/>
                    <a:pt x="2476" y="762"/>
                    <a:pt x="667" y="0"/>
                  </a:cubicBezTo>
                  <a:cubicBezTo>
                    <a:pt x="190" y="762"/>
                    <a:pt x="190" y="1905"/>
                    <a:pt x="0" y="2857"/>
                  </a:cubicBezTo>
                  <a:cubicBezTo>
                    <a:pt x="857" y="2953"/>
                    <a:pt x="952" y="2381"/>
                    <a:pt x="1810" y="2381"/>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A737ADA3-1380-D823-879E-94C64FB3FDE3}"/>
                </a:ext>
              </a:extLst>
            </p:cNvPr>
            <p:cNvSpPr/>
            <p:nvPr/>
          </p:nvSpPr>
          <p:spPr>
            <a:xfrm>
              <a:off x="8101551" y="2225897"/>
              <a:ext cx="986" cy="3619"/>
            </a:xfrm>
            <a:custGeom>
              <a:avLst/>
              <a:gdLst>
                <a:gd name="connsiteX0" fmla="*/ 223 w 986"/>
                <a:gd name="connsiteY0" fmla="*/ 0 h 3619"/>
                <a:gd name="connsiteX1" fmla="*/ 509 w 986"/>
                <a:gd name="connsiteY1" fmla="*/ 3619 h 3619"/>
                <a:gd name="connsiteX2" fmla="*/ 223 w 986"/>
                <a:gd name="connsiteY2" fmla="*/ 0 h 3619"/>
              </a:gdLst>
              <a:ahLst/>
              <a:cxnLst>
                <a:cxn ang="0">
                  <a:pos x="connsiteX0" y="connsiteY0"/>
                </a:cxn>
                <a:cxn ang="0">
                  <a:pos x="connsiteX1" y="connsiteY1"/>
                </a:cxn>
                <a:cxn ang="0">
                  <a:pos x="connsiteX2" y="connsiteY2"/>
                </a:cxn>
              </a:cxnLst>
              <a:rect l="l" t="t" r="r" b="b"/>
              <a:pathLst>
                <a:path w="986" h="3619">
                  <a:moveTo>
                    <a:pt x="223" y="0"/>
                  </a:moveTo>
                  <a:cubicBezTo>
                    <a:pt x="-443" y="1429"/>
                    <a:pt x="604" y="1810"/>
                    <a:pt x="509" y="3619"/>
                  </a:cubicBezTo>
                  <a:cubicBezTo>
                    <a:pt x="1271" y="3334"/>
                    <a:pt x="1081" y="286"/>
                    <a:pt x="223" y="0"/>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7E5B4E84-D743-9C5B-957B-46DAC5A74C3E}"/>
                </a:ext>
              </a:extLst>
            </p:cNvPr>
            <p:cNvSpPr/>
            <p:nvPr/>
          </p:nvSpPr>
          <p:spPr>
            <a:xfrm>
              <a:off x="7945726" y="2237312"/>
              <a:ext cx="2029" cy="1870"/>
            </a:xfrm>
            <a:custGeom>
              <a:avLst/>
              <a:gdLst>
                <a:gd name="connsiteX0" fmla="*/ 2029 w 2029"/>
                <a:gd name="connsiteY0" fmla="*/ 1063 h 1870"/>
                <a:gd name="connsiteX1" fmla="*/ 29 w 2029"/>
                <a:gd name="connsiteY1" fmla="*/ 15 h 1870"/>
                <a:gd name="connsiteX2" fmla="*/ 2029 w 2029"/>
                <a:gd name="connsiteY2" fmla="*/ 1063 h 1870"/>
              </a:gdLst>
              <a:ahLst/>
              <a:cxnLst>
                <a:cxn ang="0">
                  <a:pos x="connsiteX0" y="connsiteY0"/>
                </a:cxn>
                <a:cxn ang="0">
                  <a:pos x="connsiteX1" y="connsiteY1"/>
                </a:cxn>
                <a:cxn ang="0">
                  <a:pos x="connsiteX2" y="connsiteY2"/>
                </a:cxn>
              </a:cxnLst>
              <a:rect l="l" t="t" r="r" b="b"/>
              <a:pathLst>
                <a:path w="2029" h="1870">
                  <a:moveTo>
                    <a:pt x="2029" y="1063"/>
                  </a:moveTo>
                  <a:cubicBezTo>
                    <a:pt x="505" y="1539"/>
                    <a:pt x="1267" y="-176"/>
                    <a:pt x="29" y="15"/>
                  </a:cubicBezTo>
                  <a:cubicBezTo>
                    <a:pt x="-257" y="1444"/>
                    <a:pt x="1648" y="2777"/>
                    <a:pt x="2029" y="1063"/>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3BD5DF12-196E-5D6D-8B8B-FF1F34EC72A8}"/>
                </a:ext>
              </a:extLst>
            </p:cNvPr>
            <p:cNvSpPr/>
            <p:nvPr/>
          </p:nvSpPr>
          <p:spPr>
            <a:xfrm>
              <a:off x="7969472" y="2234568"/>
              <a:ext cx="2866" cy="1050"/>
            </a:xfrm>
            <a:custGeom>
              <a:avLst/>
              <a:gdLst>
                <a:gd name="connsiteX0" fmla="*/ 0 w 2866"/>
                <a:gd name="connsiteY0" fmla="*/ 92 h 1050"/>
                <a:gd name="connsiteX1" fmla="*/ 2857 w 2866"/>
                <a:gd name="connsiteY1" fmla="*/ 282 h 1050"/>
                <a:gd name="connsiteX2" fmla="*/ 0 w 2866"/>
                <a:gd name="connsiteY2" fmla="*/ 92 h 1050"/>
              </a:gdLst>
              <a:ahLst/>
              <a:cxnLst>
                <a:cxn ang="0">
                  <a:pos x="connsiteX0" y="connsiteY0"/>
                </a:cxn>
                <a:cxn ang="0">
                  <a:pos x="connsiteX1" y="connsiteY1"/>
                </a:cxn>
                <a:cxn ang="0">
                  <a:pos x="connsiteX2" y="connsiteY2"/>
                </a:cxn>
              </a:cxnLst>
              <a:rect l="l" t="t" r="r" b="b"/>
              <a:pathLst>
                <a:path w="2866" h="1050">
                  <a:moveTo>
                    <a:pt x="0" y="92"/>
                  </a:moveTo>
                  <a:cubicBezTo>
                    <a:pt x="95" y="1235"/>
                    <a:pt x="3048" y="1425"/>
                    <a:pt x="2857" y="282"/>
                  </a:cubicBezTo>
                  <a:cubicBezTo>
                    <a:pt x="1429" y="663"/>
                    <a:pt x="1429" y="-289"/>
                    <a:pt x="0" y="92"/>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616972AB-7699-BD41-4116-C0A410795FAF}"/>
                </a:ext>
              </a:extLst>
            </p:cNvPr>
            <p:cNvSpPr/>
            <p:nvPr/>
          </p:nvSpPr>
          <p:spPr>
            <a:xfrm>
              <a:off x="8051196" y="2227894"/>
              <a:ext cx="1104" cy="2384"/>
            </a:xfrm>
            <a:custGeom>
              <a:avLst/>
              <a:gdLst>
                <a:gd name="connsiteX0" fmla="*/ 0 w 1104"/>
                <a:gd name="connsiteY0" fmla="*/ 3 h 2384"/>
                <a:gd name="connsiteX1" fmla="*/ 667 w 1104"/>
                <a:gd name="connsiteY1" fmla="*/ 2385 h 2384"/>
                <a:gd name="connsiteX2" fmla="*/ 0 w 1104"/>
                <a:gd name="connsiteY2" fmla="*/ 3 h 2384"/>
              </a:gdLst>
              <a:ahLst/>
              <a:cxnLst>
                <a:cxn ang="0">
                  <a:pos x="connsiteX0" y="connsiteY0"/>
                </a:cxn>
                <a:cxn ang="0">
                  <a:pos x="connsiteX1" y="connsiteY1"/>
                </a:cxn>
                <a:cxn ang="0">
                  <a:pos x="connsiteX2" y="connsiteY2"/>
                </a:cxn>
              </a:cxnLst>
              <a:rect l="l" t="t" r="r" b="b"/>
              <a:pathLst>
                <a:path w="1104" h="2384">
                  <a:moveTo>
                    <a:pt x="0" y="3"/>
                  </a:moveTo>
                  <a:cubicBezTo>
                    <a:pt x="381" y="670"/>
                    <a:pt x="-381" y="2385"/>
                    <a:pt x="667" y="2385"/>
                  </a:cubicBezTo>
                  <a:cubicBezTo>
                    <a:pt x="1334" y="1813"/>
                    <a:pt x="1334" y="-92"/>
                    <a:pt x="0" y="3"/>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BC7E4565-B56D-7C27-312E-E4AD8DF78B9E}"/>
                </a:ext>
              </a:extLst>
            </p:cNvPr>
            <p:cNvSpPr/>
            <p:nvPr/>
          </p:nvSpPr>
          <p:spPr>
            <a:xfrm>
              <a:off x="7965518" y="2227992"/>
              <a:ext cx="1960" cy="6857"/>
            </a:xfrm>
            <a:custGeom>
              <a:avLst/>
              <a:gdLst>
                <a:gd name="connsiteX0" fmla="*/ 429 w 1960"/>
                <a:gd name="connsiteY0" fmla="*/ 0 h 6857"/>
                <a:gd name="connsiteX1" fmla="*/ 525 w 1960"/>
                <a:gd name="connsiteY1" fmla="*/ 6858 h 6857"/>
                <a:gd name="connsiteX2" fmla="*/ 1953 w 1960"/>
                <a:gd name="connsiteY2" fmla="*/ 1524 h 6857"/>
                <a:gd name="connsiteX3" fmla="*/ 429 w 1960"/>
                <a:gd name="connsiteY3" fmla="*/ 0 h 6857"/>
              </a:gdLst>
              <a:ahLst/>
              <a:cxnLst>
                <a:cxn ang="0">
                  <a:pos x="connsiteX0" y="connsiteY0"/>
                </a:cxn>
                <a:cxn ang="0">
                  <a:pos x="connsiteX1" y="connsiteY1"/>
                </a:cxn>
                <a:cxn ang="0">
                  <a:pos x="connsiteX2" y="connsiteY2"/>
                </a:cxn>
                <a:cxn ang="0">
                  <a:pos x="connsiteX3" y="connsiteY3"/>
                </a:cxn>
              </a:cxnLst>
              <a:rect l="l" t="t" r="r" b="b"/>
              <a:pathLst>
                <a:path w="1960" h="6857">
                  <a:moveTo>
                    <a:pt x="429" y="0"/>
                  </a:moveTo>
                  <a:cubicBezTo>
                    <a:pt x="1668" y="1714"/>
                    <a:pt x="-1095" y="5239"/>
                    <a:pt x="525" y="6858"/>
                  </a:cubicBezTo>
                  <a:cubicBezTo>
                    <a:pt x="1668" y="5524"/>
                    <a:pt x="239" y="2381"/>
                    <a:pt x="1953" y="1524"/>
                  </a:cubicBezTo>
                  <a:cubicBezTo>
                    <a:pt x="2049" y="476"/>
                    <a:pt x="1191" y="286"/>
                    <a:pt x="429" y="0"/>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FED7C875-5AAF-FE8B-1C21-E2EBA481F66B}"/>
                </a:ext>
              </a:extLst>
            </p:cNvPr>
            <p:cNvSpPr/>
            <p:nvPr/>
          </p:nvSpPr>
          <p:spPr>
            <a:xfrm>
              <a:off x="7970640" y="2232088"/>
              <a:ext cx="1930" cy="2025"/>
            </a:xfrm>
            <a:custGeom>
              <a:avLst/>
              <a:gdLst>
                <a:gd name="connsiteX0" fmla="*/ 1118 w 1930"/>
                <a:gd name="connsiteY0" fmla="*/ 1619 h 2025"/>
                <a:gd name="connsiteX1" fmla="*/ 1594 w 1930"/>
                <a:gd name="connsiteY1" fmla="*/ 2000 h 2025"/>
                <a:gd name="connsiteX2" fmla="*/ 1880 w 1930"/>
                <a:gd name="connsiteY2" fmla="*/ 0 h 2025"/>
                <a:gd name="connsiteX3" fmla="*/ 1118 w 1930"/>
                <a:gd name="connsiteY3" fmla="*/ 1619 h 2025"/>
              </a:gdLst>
              <a:ahLst/>
              <a:cxnLst>
                <a:cxn ang="0">
                  <a:pos x="connsiteX0" y="connsiteY0"/>
                </a:cxn>
                <a:cxn ang="0">
                  <a:pos x="connsiteX1" y="connsiteY1"/>
                </a:cxn>
                <a:cxn ang="0">
                  <a:pos x="connsiteX2" y="connsiteY2"/>
                </a:cxn>
                <a:cxn ang="0">
                  <a:pos x="connsiteX3" y="connsiteY3"/>
                </a:cxn>
              </a:cxnLst>
              <a:rect l="l" t="t" r="r" b="b"/>
              <a:pathLst>
                <a:path w="1930" h="2025">
                  <a:moveTo>
                    <a:pt x="1118" y="1619"/>
                  </a:moveTo>
                  <a:cubicBezTo>
                    <a:pt x="1118" y="1905"/>
                    <a:pt x="1213" y="2096"/>
                    <a:pt x="1594" y="2000"/>
                  </a:cubicBezTo>
                  <a:cubicBezTo>
                    <a:pt x="1118" y="857"/>
                    <a:pt x="2166" y="953"/>
                    <a:pt x="1880" y="0"/>
                  </a:cubicBezTo>
                  <a:cubicBezTo>
                    <a:pt x="547" y="667"/>
                    <a:pt x="-1168" y="1048"/>
                    <a:pt x="1118" y="1619"/>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3E7AB17D-5F8D-3317-5F36-B99DE5303F1D}"/>
                </a:ext>
              </a:extLst>
            </p:cNvPr>
            <p:cNvSpPr/>
            <p:nvPr/>
          </p:nvSpPr>
          <p:spPr>
            <a:xfrm>
              <a:off x="7969708" y="2226468"/>
              <a:ext cx="2431" cy="2476"/>
            </a:xfrm>
            <a:custGeom>
              <a:avLst/>
              <a:gdLst>
                <a:gd name="connsiteX0" fmla="*/ 431 w 2431"/>
                <a:gd name="connsiteY0" fmla="*/ 0 h 2476"/>
                <a:gd name="connsiteX1" fmla="*/ 145 w 2431"/>
                <a:gd name="connsiteY1" fmla="*/ 2477 h 2476"/>
                <a:gd name="connsiteX2" fmla="*/ 2431 w 2431"/>
                <a:gd name="connsiteY2" fmla="*/ 1524 h 2476"/>
                <a:gd name="connsiteX3" fmla="*/ 1002 w 2431"/>
                <a:gd name="connsiteY3" fmla="*/ 1238 h 2476"/>
                <a:gd name="connsiteX4" fmla="*/ 431 w 2431"/>
                <a:gd name="connsiteY4" fmla="*/ 0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 h="2476">
                  <a:moveTo>
                    <a:pt x="431" y="0"/>
                  </a:moveTo>
                  <a:cubicBezTo>
                    <a:pt x="526" y="952"/>
                    <a:pt x="-331" y="1238"/>
                    <a:pt x="145" y="2477"/>
                  </a:cubicBezTo>
                  <a:cubicBezTo>
                    <a:pt x="1288" y="2477"/>
                    <a:pt x="2431" y="2381"/>
                    <a:pt x="2431" y="1524"/>
                  </a:cubicBezTo>
                  <a:cubicBezTo>
                    <a:pt x="1860" y="1524"/>
                    <a:pt x="1097" y="1715"/>
                    <a:pt x="1002" y="1238"/>
                  </a:cubicBezTo>
                  <a:cubicBezTo>
                    <a:pt x="907" y="762"/>
                    <a:pt x="1002" y="95"/>
                    <a:pt x="431" y="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714B9F36-0271-DB84-2CE2-86BF96BC518E}"/>
                </a:ext>
              </a:extLst>
            </p:cNvPr>
            <p:cNvSpPr/>
            <p:nvPr/>
          </p:nvSpPr>
          <p:spPr>
            <a:xfrm>
              <a:off x="7965185" y="2224754"/>
              <a:ext cx="1835" cy="1548"/>
            </a:xfrm>
            <a:custGeom>
              <a:avLst/>
              <a:gdLst>
                <a:gd name="connsiteX0" fmla="*/ 0 w 1835"/>
                <a:gd name="connsiteY0" fmla="*/ 0 h 1548"/>
                <a:gd name="connsiteX1" fmla="*/ 1524 w 1835"/>
                <a:gd name="connsiteY1" fmla="*/ 1524 h 1548"/>
                <a:gd name="connsiteX2" fmla="*/ 0 w 1835"/>
                <a:gd name="connsiteY2" fmla="*/ 0 h 1548"/>
              </a:gdLst>
              <a:ahLst/>
              <a:cxnLst>
                <a:cxn ang="0">
                  <a:pos x="connsiteX0" y="connsiteY0"/>
                </a:cxn>
                <a:cxn ang="0">
                  <a:pos x="connsiteX1" y="connsiteY1"/>
                </a:cxn>
                <a:cxn ang="0">
                  <a:pos x="connsiteX2" y="connsiteY2"/>
                </a:cxn>
              </a:cxnLst>
              <a:rect l="l" t="t" r="r" b="b"/>
              <a:pathLst>
                <a:path w="1835" h="1548">
                  <a:moveTo>
                    <a:pt x="0" y="0"/>
                  </a:moveTo>
                  <a:cubicBezTo>
                    <a:pt x="286" y="762"/>
                    <a:pt x="286" y="1715"/>
                    <a:pt x="1524" y="1524"/>
                  </a:cubicBezTo>
                  <a:cubicBezTo>
                    <a:pt x="2381" y="762"/>
                    <a:pt x="1334" y="0"/>
                    <a:pt x="0" y="0"/>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B74EA8D3-55CA-9C9C-33DA-4585094DAC80}"/>
                </a:ext>
              </a:extLst>
            </p:cNvPr>
            <p:cNvSpPr/>
            <p:nvPr/>
          </p:nvSpPr>
          <p:spPr>
            <a:xfrm>
              <a:off x="8093290" y="2215800"/>
              <a:ext cx="1530" cy="2000"/>
            </a:xfrm>
            <a:custGeom>
              <a:avLst/>
              <a:gdLst>
                <a:gd name="connsiteX0" fmla="*/ 102 w 1530"/>
                <a:gd name="connsiteY0" fmla="*/ 1715 h 2000"/>
                <a:gd name="connsiteX1" fmla="*/ 1531 w 1530"/>
                <a:gd name="connsiteY1" fmla="*/ 2000 h 2000"/>
                <a:gd name="connsiteX2" fmla="*/ 1340 w 1530"/>
                <a:gd name="connsiteY2" fmla="*/ 0 h 2000"/>
                <a:gd name="connsiteX3" fmla="*/ 102 w 1530"/>
                <a:gd name="connsiteY3" fmla="*/ 1715 h 2000"/>
              </a:gdLst>
              <a:ahLst/>
              <a:cxnLst>
                <a:cxn ang="0">
                  <a:pos x="connsiteX0" y="connsiteY0"/>
                </a:cxn>
                <a:cxn ang="0">
                  <a:pos x="connsiteX1" y="connsiteY1"/>
                </a:cxn>
                <a:cxn ang="0">
                  <a:pos x="connsiteX2" y="connsiteY2"/>
                </a:cxn>
                <a:cxn ang="0">
                  <a:pos x="connsiteX3" y="connsiteY3"/>
                </a:cxn>
              </a:cxnLst>
              <a:rect l="l" t="t" r="r" b="b"/>
              <a:pathLst>
                <a:path w="1530" h="2000">
                  <a:moveTo>
                    <a:pt x="102" y="1715"/>
                  </a:moveTo>
                  <a:cubicBezTo>
                    <a:pt x="768" y="1619"/>
                    <a:pt x="1149" y="1810"/>
                    <a:pt x="1531" y="2000"/>
                  </a:cubicBezTo>
                  <a:cubicBezTo>
                    <a:pt x="1435" y="1048"/>
                    <a:pt x="483" y="857"/>
                    <a:pt x="1340" y="0"/>
                  </a:cubicBezTo>
                  <a:cubicBezTo>
                    <a:pt x="102" y="0"/>
                    <a:pt x="-184" y="667"/>
                    <a:pt x="102" y="1715"/>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EE8675A0-EC01-6F3E-13E5-6CAC5F222025}"/>
                </a:ext>
              </a:extLst>
            </p:cNvPr>
            <p:cNvSpPr/>
            <p:nvPr/>
          </p:nvSpPr>
          <p:spPr>
            <a:xfrm>
              <a:off x="7967554" y="2223301"/>
              <a:ext cx="2012" cy="2119"/>
            </a:xfrm>
            <a:custGeom>
              <a:avLst/>
              <a:gdLst>
                <a:gd name="connsiteX0" fmla="*/ 108 w 2012"/>
                <a:gd name="connsiteY0" fmla="*/ 2120 h 2119"/>
                <a:gd name="connsiteX1" fmla="*/ 2013 w 2012"/>
                <a:gd name="connsiteY1" fmla="*/ 2025 h 2119"/>
                <a:gd name="connsiteX2" fmla="*/ 1822 w 2012"/>
                <a:gd name="connsiteY2" fmla="*/ 24 h 2119"/>
                <a:gd name="connsiteX3" fmla="*/ 108 w 2012"/>
                <a:gd name="connsiteY3" fmla="*/ 2120 h 2119"/>
              </a:gdLst>
              <a:ahLst/>
              <a:cxnLst>
                <a:cxn ang="0">
                  <a:pos x="connsiteX0" y="connsiteY0"/>
                </a:cxn>
                <a:cxn ang="0">
                  <a:pos x="connsiteX1" y="connsiteY1"/>
                </a:cxn>
                <a:cxn ang="0">
                  <a:pos x="connsiteX2" y="connsiteY2"/>
                </a:cxn>
                <a:cxn ang="0">
                  <a:pos x="connsiteX3" y="connsiteY3"/>
                </a:cxn>
              </a:cxnLst>
              <a:rect l="l" t="t" r="r" b="b"/>
              <a:pathLst>
                <a:path w="2012" h="2119">
                  <a:moveTo>
                    <a:pt x="108" y="2120"/>
                  </a:moveTo>
                  <a:cubicBezTo>
                    <a:pt x="775" y="2120"/>
                    <a:pt x="1346" y="2025"/>
                    <a:pt x="2013" y="2025"/>
                  </a:cubicBezTo>
                  <a:cubicBezTo>
                    <a:pt x="1917" y="1358"/>
                    <a:pt x="1917" y="691"/>
                    <a:pt x="1822" y="24"/>
                  </a:cubicBezTo>
                  <a:cubicBezTo>
                    <a:pt x="12" y="-166"/>
                    <a:pt x="-178" y="786"/>
                    <a:pt x="108" y="2120"/>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F2DB3647-783B-27ED-0BE5-F618B593FCC2}"/>
                </a:ext>
              </a:extLst>
            </p:cNvPr>
            <p:cNvSpPr/>
            <p:nvPr/>
          </p:nvSpPr>
          <p:spPr>
            <a:xfrm>
              <a:off x="7861538" y="2229135"/>
              <a:ext cx="1718" cy="2095"/>
            </a:xfrm>
            <a:custGeom>
              <a:avLst/>
              <a:gdLst>
                <a:gd name="connsiteX0" fmla="*/ 1634 w 1718"/>
                <a:gd name="connsiteY0" fmla="*/ 0 h 2095"/>
                <a:gd name="connsiteX1" fmla="*/ 873 w 1718"/>
                <a:gd name="connsiteY1" fmla="*/ 2096 h 2095"/>
                <a:gd name="connsiteX2" fmla="*/ 1634 w 1718"/>
                <a:gd name="connsiteY2" fmla="*/ 0 h 2095"/>
              </a:gdLst>
              <a:ahLst/>
              <a:cxnLst>
                <a:cxn ang="0">
                  <a:pos x="connsiteX0" y="connsiteY0"/>
                </a:cxn>
                <a:cxn ang="0">
                  <a:pos x="connsiteX1" y="connsiteY1"/>
                </a:cxn>
                <a:cxn ang="0">
                  <a:pos x="connsiteX2" y="connsiteY2"/>
                </a:cxn>
              </a:cxnLst>
              <a:rect l="l" t="t" r="r" b="b"/>
              <a:pathLst>
                <a:path w="1718" h="2095">
                  <a:moveTo>
                    <a:pt x="1634" y="0"/>
                  </a:moveTo>
                  <a:cubicBezTo>
                    <a:pt x="110" y="0"/>
                    <a:pt x="-747" y="2000"/>
                    <a:pt x="873" y="2096"/>
                  </a:cubicBezTo>
                  <a:cubicBezTo>
                    <a:pt x="396" y="857"/>
                    <a:pt x="2111" y="1238"/>
                    <a:pt x="1634" y="0"/>
                  </a:cubicBez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9F2EF447-35E2-6E4B-CF61-989800C9EA6E}"/>
                </a:ext>
              </a:extLst>
            </p:cNvPr>
            <p:cNvSpPr/>
            <p:nvPr/>
          </p:nvSpPr>
          <p:spPr>
            <a:xfrm>
              <a:off x="7949360" y="2221610"/>
              <a:ext cx="1468" cy="3337"/>
            </a:xfrm>
            <a:custGeom>
              <a:avLst/>
              <a:gdLst>
                <a:gd name="connsiteX0" fmla="*/ 110 w 1468"/>
                <a:gd name="connsiteY0" fmla="*/ 3334 h 3337"/>
                <a:gd name="connsiteX1" fmla="*/ 1253 w 1468"/>
                <a:gd name="connsiteY1" fmla="*/ 0 h 3337"/>
                <a:gd name="connsiteX2" fmla="*/ 110 w 1468"/>
                <a:gd name="connsiteY2" fmla="*/ 3334 h 3337"/>
              </a:gdLst>
              <a:ahLst/>
              <a:cxnLst>
                <a:cxn ang="0">
                  <a:pos x="connsiteX0" y="connsiteY0"/>
                </a:cxn>
                <a:cxn ang="0">
                  <a:pos x="connsiteX1" y="connsiteY1"/>
                </a:cxn>
                <a:cxn ang="0">
                  <a:pos x="connsiteX2" y="connsiteY2"/>
                </a:cxn>
              </a:cxnLst>
              <a:rect l="l" t="t" r="r" b="b"/>
              <a:pathLst>
                <a:path w="1468" h="3337">
                  <a:moveTo>
                    <a:pt x="110" y="3334"/>
                  </a:moveTo>
                  <a:cubicBezTo>
                    <a:pt x="2205" y="3429"/>
                    <a:pt x="1253" y="1429"/>
                    <a:pt x="1253" y="0"/>
                  </a:cubicBezTo>
                  <a:cubicBezTo>
                    <a:pt x="-1224" y="381"/>
                    <a:pt x="872" y="1810"/>
                    <a:pt x="110" y="3334"/>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602A9BD1-FDD6-C704-C933-2452B45FC2FC}"/>
                </a:ext>
              </a:extLst>
            </p:cNvPr>
            <p:cNvSpPr/>
            <p:nvPr/>
          </p:nvSpPr>
          <p:spPr>
            <a:xfrm>
              <a:off x="7968812" y="2219896"/>
              <a:ext cx="2183" cy="2571"/>
            </a:xfrm>
            <a:custGeom>
              <a:avLst/>
              <a:gdLst>
                <a:gd name="connsiteX0" fmla="*/ 469 w 2183"/>
                <a:gd name="connsiteY0" fmla="*/ 2572 h 2571"/>
                <a:gd name="connsiteX1" fmla="*/ 2183 w 2183"/>
                <a:gd name="connsiteY1" fmla="*/ 0 h 2571"/>
                <a:gd name="connsiteX2" fmla="*/ 469 w 2183"/>
                <a:gd name="connsiteY2" fmla="*/ 2572 h 2571"/>
              </a:gdLst>
              <a:ahLst/>
              <a:cxnLst>
                <a:cxn ang="0">
                  <a:pos x="connsiteX0" y="connsiteY0"/>
                </a:cxn>
                <a:cxn ang="0">
                  <a:pos x="connsiteX1" y="connsiteY1"/>
                </a:cxn>
                <a:cxn ang="0">
                  <a:pos x="connsiteX2" y="connsiteY2"/>
                </a:cxn>
              </a:cxnLst>
              <a:rect l="l" t="t" r="r" b="b"/>
              <a:pathLst>
                <a:path w="2183" h="2571">
                  <a:moveTo>
                    <a:pt x="469" y="2572"/>
                  </a:moveTo>
                  <a:cubicBezTo>
                    <a:pt x="945" y="1619"/>
                    <a:pt x="1898" y="1143"/>
                    <a:pt x="2183" y="0"/>
                  </a:cubicBezTo>
                  <a:cubicBezTo>
                    <a:pt x="945" y="191"/>
                    <a:pt x="-865" y="1810"/>
                    <a:pt x="469" y="2572"/>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F7FB3089-449D-5A8A-4829-7A3BA1119CE2}"/>
                </a:ext>
              </a:extLst>
            </p:cNvPr>
            <p:cNvSpPr/>
            <p:nvPr/>
          </p:nvSpPr>
          <p:spPr>
            <a:xfrm>
              <a:off x="8098250" y="2210752"/>
              <a:ext cx="1428" cy="2381"/>
            </a:xfrm>
            <a:custGeom>
              <a:avLst/>
              <a:gdLst>
                <a:gd name="connsiteX0" fmla="*/ 0 w 1428"/>
                <a:gd name="connsiteY0" fmla="*/ 2096 h 2381"/>
                <a:gd name="connsiteX1" fmla="*/ 1429 w 1428"/>
                <a:gd name="connsiteY1" fmla="*/ 2381 h 2381"/>
                <a:gd name="connsiteX2" fmla="*/ 286 w 1428"/>
                <a:gd name="connsiteY2" fmla="*/ 0 h 2381"/>
                <a:gd name="connsiteX3" fmla="*/ 0 w 1428"/>
                <a:gd name="connsiteY3" fmla="*/ 2096 h 2381"/>
              </a:gdLst>
              <a:ahLst/>
              <a:cxnLst>
                <a:cxn ang="0">
                  <a:pos x="connsiteX0" y="connsiteY0"/>
                </a:cxn>
                <a:cxn ang="0">
                  <a:pos x="connsiteX1" y="connsiteY1"/>
                </a:cxn>
                <a:cxn ang="0">
                  <a:pos x="connsiteX2" y="connsiteY2"/>
                </a:cxn>
                <a:cxn ang="0">
                  <a:pos x="connsiteX3" y="connsiteY3"/>
                </a:cxn>
              </a:cxnLst>
              <a:rect l="l" t="t" r="r" b="b"/>
              <a:pathLst>
                <a:path w="1428" h="2381">
                  <a:moveTo>
                    <a:pt x="0" y="2096"/>
                  </a:moveTo>
                  <a:cubicBezTo>
                    <a:pt x="667" y="2000"/>
                    <a:pt x="1048" y="2191"/>
                    <a:pt x="1429" y="2381"/>
                  </a:cubicBezTo>
                  <a:cubicBezTo>
                    <a:pt x="1429" y="1238"/>
                    <a:pt x="1143" y="381"/>
                    <a:pt x="286" y="0"/>
                  </a:cubicBezTo>
                  <a:cubicBezTo>
                    <a:pt x="476" y="952"/>
                    <a:pt x="286" y="1524"/>
                    <a:pt x="0" y="2096"/>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F768DF00-AF60-EFB1-A74B-11C94DB22EE1}"/>
                </a:ext>
              </a:extLst>
            </p:cNvPr>
            <p:cNvSpPr/>
            <p:nvPr/>
          </p:nvSpPr>
          <p:spPr>
            <a:xfrm>
              <a:off x="7937555" y="2218467"/>
              <a:ext cx="5246" cy="2003"/>
            </a:xfrm>
            <a:custGeom>
              <a:avLst/>
              <a:gdLst>
                <a:gd name="connsiteX0" fmla="*/ 5247 w 5246"/>
                <a:gd name="connsiteY0" fmla="*/ 1619 h 2003"/>
                <a:gd name="connsiteX1" fmla="*/ 5151 w 5246"/>
                <a:gd name="connsiteY1" fmla="*/ 0 h 2003"/>
                <a:gd name="connsiteX2" fmla="*/ 1341 w 5246"/>
                <a:gd name="connsiteY2" fmla="*/ 286 h 2003"/>
                <a:gd name="connsiteX3" fmla="*/ 103 w 5246"/>
                <a:gd name="connsiteY3" fmla="*/ 2000 h 2003"/>
                <a:gd name="connsiteX4" fmla="*/ 5247 w 5246"/>
                <a:gd name="connsiteY4" fmla="*/ 1619 h 2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6" h="2003">
                  <a:moveTo>
                    <a:pt x="5247" y="1619"/>
                  </a:moveTo>
                  <a:cubicBezTo>
                    <a:pt x="3818" y="1429"/>
                    <a:pt x="5627" y="762"/>
                    <a:pt x="5151" y="0"/>
                  </a:cubicBezTo>
                  <a:cubicBezTo>
                    <a:pt x="3627" y="286"/>
                    <a:pt x="2389" y="1714"/>
                    <a:pt x="1341" y="286"/>
                  </a:cubicBezTo>
                  <a:cubicBezTo>
                    <a:pt x="1532" y="1333"/>
                    <a:pt x="-468" y="667"/>
                    <a:pt x="103" y="2000"/>
                  </a:cubicBezTo>
                  <a:cubicBezTo>
                    <a:pt x="1913" y="1143"/>
                    <a:pt x="3818" y="2667"/>
                    <a:pt x="5247" y="1619"/>
                  </a:cubicBez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20F447D7-FFD6-C011-F39B-B5C772D84C32}"/>
                </a:ext>
              </a:extLst>
            </p:cNvPr>
            <p:cNvSpPr/>
            <p:nvPr/>
          </p:nvSpPr>
          <p:spPr>
            <a:xfrm>
              <a:off x="7972806" y="2212320"/>
              <a:ext cx="3905" cy="4985"/>
            </a:xfrm>
            <a:custGeom>
              <a:avLst/>
              <a:gdLst>
                <a:gd name="connsiteX0" fmla="*/ 1333 w 3905"/>
                <a:gd name="connsiteY0" fmla="*/ 4623 h 4985"/>
                <a:gd name="connsiteX1" fmla="*/ 3715 w 3905"/>
                <a:gd name="connsiteY1" fmla="*/ 4909 h 4985"/>
                <a:gd name="connsiteX2" fmla="*/ 2096 w 3905"/>
                <a:gd name="connsiteY2" fmla="*/ 3004 h 4985"/>
                <a:gd name="connsiteX3" fmla="*/ 3905 w 3905"/>
                <a:gd name="connsiteY3" fmla="*/ 1670 h 4985"/>
                <a:gd name="connsiteX4" fmla="*/ 2286 w 3905"/>
                <a:gd name="connsiteY4" fmla="*/ 146 h 4985"/>
                <a:gd name="connsiteX5" fmla="*/ 1524 w 3905"/>
                <a:gd name="connsiteY5" fmla="*/ 2242 h 4985"/>
                <a:gd name="connsiteX6" fmla="*/ 0 w 3905"/>
                <a:gd name="connsiteY6" fmla="*/ 1099 h 4985"/>
                <a:gd name="connsiteX7" fmla="*/ 1333 w 3905"/>
                <a:gd name="connsiteY7" fmla="*/ 4623 h 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 h="4985">
                  <a:moveTo>
                    <a:pt x="1333" y="4623"/>
                  </a:moveTo>
                  <a:cubicBezTo>
                    <a:pt x="1905" y="4909"/>
                    <a:pt x="2667" y="5099"/>
                    <a:pt x="3715" y="4909"/>
                  </a:cubicBezTo>
                  <a:cubicBezTo>
                    <a:pt x="4096" y="3385"/>
                    <a:pt x="1905" y="4337"/>
                    <a:pt x="2096" y="3004"/>
                  </a:cubicBezTo>
                  <a:cubicBezTo>
                    <a:pt x="3334" y="3004"/>
                    <a:pt x="3524" y="2337"/>
                    <a:pt x="3905" y="1670"/>
                  </a:cubicBezTo>
                  <a:cubicBezTo>
                    <a:pt x="2667" y="1861"/>
                    <a:pt x="4191" y="-616"/>
                    <a:pt x="2286" y="146"/>
                  </a:cubicBezTo>
                  <a:cubicBezTo>
                    <a:pt x="2953" y="1289"/>
                    <a:pt x="2667" y="1575"/>
                    <a:pt x="1524" y="2242"/>
                  </a:cubicBezTo>
                  <a:cubicBezTo>
                    <a:pt x="1238" y="1670"/>
                    <a:pt x="667" y="1289"/>
                    <a:pt x="0" y="1099"/>
                  </a:cubicBezTo>
                  <a:cubicBezTo>
                    <a:pt x="857" y="2718"/>
                    <a:pt x="2286" y="2813"/>
                    <a:pt x="1333" y="4623"/>
                  </a:cubicBez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02FA0342-58AE-A196-1622-9034AE83C4DB}"/>
                </a:ext>
              </a:extLst>
            </p:cNvPr>
            <p:cNvSpPr/>
            <p:nvPr/>
          </p:nvSpPr>
          <p:spPr>
            <a:xfrm>
              <a:off x="7950541" y="2215514"/>
              <a:ext cx="1119" cy="2439"/>
            </a:xfrm>
            <a:custGeom>
              <a:avLst/>
              <a:gdLst>
                <a:gd name="connsiteX0" fmla="*/ 452 w 1119"/>
                <a:gd name="connsiteY0" fmla="*/ 0 h 2439"/>
                <a:gd name="connsiteX1" fmla="*/ 1119 w 1119"/>
                <a:gd name="connsiteY1" fmla="*/ 2381 h 2439"/>
                <a:gd name="connsiteX2" fmla="*/ 452 w 1119"/>
                <a:gd name="connsiteY2" fmla="*/ 0 h 2439"/>
              </a:gdLst>
              <a:ahLst/>
              <a:cxnLst>
                <a:cxn ang="0">
                  <a:pos x="connsiteX0" y="connsiteY0"/>
                </a:cxn>
                <a:cxn ang="0">
                  <a:pos x="connsiteX1" y="connsiteY1"/>
                </a:cxn>
                <a:cxn ang="0">
                  <a:pos x="connsiteX2" y="connsiteY2"/>
                </a:cxn>
              </a:cxnLst>
              <a:rect l="l" t="t" r="r" b="b"/>
              <a:pathLst>
                <a:path w="1119" h="2439">
                  <a:moveTo>
                    <a:pt x="452" y="0"/>
                  </a:moveTo>
                  <a:cubicBezTo>
                    <a:pt x="71" y="286"/>
                    <a:pt x="-595" y="2858"/>
                    <a:pt x="1119" y="2381"/>
                  </a:cubicBezTo>
                  <a:cubicBezTo>
                    <a:pt x="167" y="1429"/>
                    <a:pt x="1691" y="762"/>
                    <a:pt x="452" y="0"/>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65F0549E-DECE-0222-6DEE-DCAFD7B026D5}"/>
                </a:ext>
              </a:extLst>
            </p:cNvPr>
            <p:cNvSpPr/>
            <p:nvPr/>
          </p:nvSpPr>
          <p:spPr>
            <a:xfrm>
              <a:off x="7943751" y="2211419"/>
              <a:ext cx="3476" cy="5238"/>
            </a:xfrm>
            <a:custGeom>
              <a:avLst/>
              <a:gdLst>
                <a:gd name="connsiteX0" fmla="*/ 4 w 3476"/>
                <a:gd name="connsiteY0" fmla="*/ 3810 h 5238"/>
                <a:gd name="connsiteX1" fmla="*/ 2956 w 3476"/>
                <a:gd name="connsiteY1" fmla="*/ 5239 h 5238"/>
                <a:gd name="connsiteX2" fmla="*/ 2480 w 3476"/>
                <a:gd name="connsiteY2" fmla="*/ 0 h 5238"/>
                <a:gd name="connsiteX3" fmla="*/ 2290 w 3476"/>
                <a:gd name="connsiteY3" fmla="*/ 3239 h 5238"/>
                <a:gd name="connsiteX4" fmla="*/ 4 w 3476"/>
                <a:gd name="connsiteY4" fmla="*/ 3810 h 5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6" h="5238">
                  <a:moveTo>
                    <a:pt x="4" y="3810"/>
                  </a:moveTo>
                  <a:cubicBezTo>
                    <a:pt x="2099" y="3143"/>
                    <a:pt x="1623" y="5144"/>
                    <a:pt x="2956" y="5239"/>
                  </a:cubicBezTo>
                  <a:cubicBezTo>
                    <a:pt x="2671" y="2762"/>
                    <a:pt x="4576" y="1143"/>
                    <a:pt x="2480" y="0"/>
                  </a:cubicBezTo>
                  <a:cubicBezTo>
                    <a:pt x="2671" y="1238"/>
                    <a:pt x="1813" y="1715"/>
                    <a:pt x="2290" y="3239"/>
                  </a:cubicBezTo>
                  <a:cubicBezTo>
                    <a:pt x="1718" y="3524"/>
                    <a:pt x="-91" y="2858"/>
                    <a:pt x="4" y="3810"/>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A5B76707-0F6E-9AB6-B292-97B3315070B9}"/>
                </a:ext>
              </a:extLst>
            </p:cNvPr>
            <p:cNvSpPr/>
            <p:nvPr/>
          </p:nvSpPr>
          <p:spPr>
            <a:xfrm>
              <a:off x="7963125" y="2211895"/>
              <a:ext cx="1202" cy="3175"/>
            </a:xfrm>
            <a:custGeom>
              <a:avLst/>
              <a:gdLst>
                <a:gd name="connsiteX0" fmla="*/ 441 w 1202"/>
                <a:gd name="connsiteY0" fmla="*/ 0 h 3175"/>
                <a:gd name="connsiteX1" fmla="*/ 1203 w 1202"/>
                <a:gd name="connsiteY1" fmla="*/ 3143 h 3175"/>
                <a:gd name="connsiteX2" fmla="*/ 441 w 1202"/>
                <a:gd name="connsiteY2" fmla="*/ 0 h 3175"/>
              </a:gdLst>
              <a:ahLst/>
              <a:cxnLst>
                <a:cxn ang="0">
                  <a:pos x="connsiteX0" y="connsiteY0"/>
                </a:cxn>
                <a:cxn ang="0">
                  <a:pos x="connsiteX1" y="connsiteY1"/>
                </a:cxn>
                <a:cxn ang="0">
                  <a:pos x="connsiteX2" y="connsiteY2"/>
                </a:cxn>
              </a:cxnLst>
              <a:rect l="l" t="t" r="r" b="b"/>
              <a:pathLst>
                <a:path w="1202" h="3175">
                  <a:moveTo>
                    <a:pt x="441" y="0"/>
                  </a:moveTo>
                  <a:cubicBezTo>
                    <a:pt x="60" y="381"/>
                    <a:pt x="-607" y="3524"/>
                    <a:pt x="1203" y="3143"/>
                  </a:cubicBezTo>
                  <a:cubicBezTo>
                    <a:pt x="60" y="2191"/>
                    <a:pt x="1870" y="857"/>
                    <a:pt x="441" y="0"/>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6EF1A1F2-DB6D-D7AA-F7F7-3CCC0F569DC2}"/>
                </a:ext>
              </a:extLst>
            </p:cNvPr>
            <p:cNvSpPr/>
            <p:nvPr/>
          </p:nvSpPr>
          <p:spPr>
            <a:xfrm>
              <a:off x="7930991" y="2215033"/>
              <a:ext cx="2666" cy="2200"/>
            </a:xfrm>
            <a:custGeom>
              <a:avLst/>
              <a:gdLst>
                <a:gd name="connsiteX0" fmla="*/ 0 w 2666"/>
                <a:gd name="connsiteY0" fmla="*/ 2196 h 2200"/>
                <a:gd name="connsiteX1" fmla="*/ 2667 w 2666"/>
                <a:gd name="connsiteY1" fmla="*/ 5 h 2200"/>
                <a:gd name="connsiteX2" fmla="*/ 0 w 2666"/>
                <a:gd name="connsiteY2" fmla="*/ 2196 h 2200"/>
              </a:gdLst>
              <a:ahLst/>
              <a:cxnLst>
                <a:cxn ang="0">
                  <a:pos x="connsiteX0" y="connsiteY0"/>
                </a:cxn>
                <a:cxn ang="0">
                  <a:pos x="connsiteX1" y="connsiteY1"/>
                </a:cxn>
                <a:cxn ang="0">
                  <a:pos x="connsiteX2" y="connsiteY2"/>
                </a:cxn>
              </a:cxnLst>
              <a:rect l="l" t="t" r="r" b="b"/>
              <a:pathLst>
                <a:path w="2666" h="2200">
                  <a:moveTo>
                    <a:pt x="0" y="2196"/>
                  </a:moveTo>
                  <a:cubicBezTo>
                    <a:pt x="2000" y="2291"/>
                    <a:pt x="2096" y="957"/>
                    <a:pt x="2667" y="5"/>
                  </a:cubicBezTo>
                  <a:cubicBezTo>
                    <a:pt x="667" y="-90"/>
                    <a:pt x="571" y="1243"/>
                    <a:pt x="0" y="2196"/>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CA4C2E35-96FB-8CE1-6355-34FD823D7C5B}"/>
                </a:ext>
              </a:extLst>
            </p:cNvPr>
            <p:cNvSpPr/>
            <p:nvPr/>
          </p:nvSpPr>
          <p:spPr>
            <a:xfrm>
              <a:off x="8012049" y="2207704"/>
              <a:ext cx="2989" cy="1905"/>
            </a:xfrm>
            <a:custGeom>
              <a:avLst/>
              <a:gdLst>
                <a:gd name="connsiteX0" fmla="*/ 0 w 2989"/>
                <a:gd name="connsiteY0" fmla="*/ 0 h 1905"/>
                <a:gd name="connsiteX1" fmla="*/ 1143 w 2989"/>
                <a:gd name="connsiteY1" fmla="*/ 1905 h 1905"/>
                <a:gd name="connsiteX2" fmla="*/ 2477 w 2989"/>
                <a:gd name="connsiteY2" fmla="*/ 571 h 1905"/>
                <a:gd name="connsiteX3" fmla="*/ 0 w 2989"/>
                <a:gd name="connsiteY3" fmla="*/ 0 h 1905"/>
              </a:gdLst>
              <a:ahLst/>
              <a:cxnLst>
                <a:cxn ang="0">
                  <a:pos x="connsiteX0" y="connsiteY0"/>
                </a:cxn>
                <a:cxn ang="0">
                  <a:pos x="connsiteX1" y="connsiteY1"/>
                </a:cxn>
                <a:cxn ang="0">
                  <a:pos x="connsiteX2" y="connsiteY2"/>
                </a:cxn>
                <a:cxn ang="0">
                  <a:pos x="connsiteX3" y="connsiteY3"/>
                </a:cxn>
              </a:cxnLst>
              <a:rect l="l" t="t" r="r" b="b"/>
              <a:pathLst>
                <a:path w="2989" h="1905">
                  <a:moveTo>
                    <a:pt x="0" y="0"/>
                  </a:moveTo>
                  <a:cubicBezTo>
                    <a:pt x="0" y="1048"/>
                    <a:pt x="381" y="1619"/>
                    <a:pt x="1143" y="1905"/>
                  </a:cubicBezTo>
                  <a:cubicBezTo>
                    <a:pt x="1048" y="1715"/>
                    <a:pt x="4191" y="1715"/>
                    <a:pt x="2477" y="571"/>
                  </a:cubicBezTo>
                  <a:cubicBezTo>
                    <a:pt x="1714" y="2000"/>
                    <a:pt x="476" y="286"/>
                    <a:pt x="0" y="0"/>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CA42BED9-08F9-817E-B13F-C1A739931269}"/>
                </a:ext>
              </a:extLst>
            </p:cNvPr>
            <p:cNvSpPr/>
            <p:nvPr/>
          </p:nvSpPr>
          <p:spPr>
            <a:xfrm>
              <a:off x="7960051" y="2203191"/>
              <a:ext cx="1374" cy="2072"/>
            </a:xfrm>
            <a:custGeom>
              <a:avLst/>
              <a:gdLst>
                <a:gd name="connsiteX0" fmla="*/ 1039 w 1374"/>
                <a:gd name="connsiteY0" fmla="*/ 2036 h 2072"/>
                <a:gd name="connsiteX1" fmla="*/ 1324 w 1374"/>
                <a:gd name="connsiteY1" fmla="*/ 36 h 2072"/>
                <a:gd name="connsiteX2" fmla="*/ 1039 w 1374"/>
                <a:gd name="connsiteY2" fmla="*/ 2036 h 2072"/>
              </a:gdLst>
              <a:ahLst/>
              <a:cxnLst>
                <a:cxn ang="0">
                  <a:pos x="connsiteX0" y="connsiteY0"/>
                </a:cxn>
                <a:cxn ang="0">
                  <a:pos x="connsiteX1" y="connsiteY1"/>
                </a:cxn>
                <a:cxn ang="0">
                  <a:pos x="connsiteX2" y="connsiteY2"/>
                </a:cxn>
              </a:cxnLst>
              <a:rect l="l" t="t" r="r" b="b"/>
              <a:pathLst>
                <a:path w="1374" h="2072">
                  <a:moveTo>
                    <a:pt x="1039" y="2036"/>
                  </a:moveTo>
                  <a:cubicBezTo>
                    <a:pt x="562" y="893"/>
                    <a:pt x="1610" y="989"/>
                    <a:pt x="1324" y="36"/>
                  </a:cubicBezTo>
                  <a:cubicBezTo>
                    <a:pt x="86" y="-345"/>
                    <a:pt x="-771" y="2417"/>
                    <a:pt x="1039" y="2036"/>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DB3E21EB-C7FF-791F-3EC2-E80252C4293C}"/>
                </a:ext>
              </a:extLst>
            </p:cNvPr>
            <p:cNvSpPr/>
            <p:nvPr/>
          </p:nvSpPr>
          <p:spPr>
            <a:xfrm>
              <a:off x="7956613" y="2200084"/>
              <a:ext cx="5619" cy="2952"/>
            </a:xfrm>
            <a:custGeom>
              <a:avLst/>
              <a:gdLst>
                <a:gd name="connsiteX0" fmla="*/ 0 w 5619"/>
                <a:gd name="connsiteY0" fmla="*/ 2953 h 2952"/>
                <a:gd name="connsiteX1" fmla="*/ 5620 w 5619"/>
                <a:gd name="connsiteY1" fmla="*/ 1429 h 2952"/>
                <a:gd name="connsiteX2" fmla="*/ 2667 w 5619"/>
                <a:gd name="connsiteY2" fmla="*/ 0 h 2952"/>
                <a:gd name="connsiteX3" fmla="*/ 0 w 5619"/>
                <a:gd name="connsiteY3" fmla="*/ 2953 h 2952"/>
              </a:gdLst>
              <a:ahLst/>
              <a:cxnLst>
                <a:cxn ang="0">
                  <a:pos x="connsiteX0" y="connsiteY0"/>
                </a:cxn>
                <a:cxn ang="0">
                  <a:pos x="connsiteX1" y="connsiteY1"/>
                </a:cxn>
                <a:cxn ang="0">
                  <a:pos x="connsiteX2" y="connsiteY2"/>
                </a:cxn>
                <a:cxn ang="0">
                  <a:pos x="connsiteX3" y="connsiteY3"/>
                </a:cxn>
              </a:cxnLst>
              <a:rect l="l" t="t" r="r" b="b"/>
              <a:pathLst>
                <a:path w="5619" h="2952">
                  <a:moveTo>
                    <a:pt x="0" y="2953"/>
                  </a:moveTo>
                  <a:cubicBezTo>
                    <a:pt x="2191" y="2667"/>
                    <a:pt x="3905" y="2000"/>
                    <a:pt x="5620" y="1429"/>
                  </a:cubicBezTo>
                  <a:cubicBezTo>
                    <a:pt x="4096" y="1429"/>
                    <a:pt x="4096" y="0"/>
                    <a:pt x="2667" y="0"/>
                  </a:cubicBezTo>
                  <a:cubicBezTo>
                    <a:pt x="4381" y="2000"/>
                    <a:pt x="667" y="1619"/>
                    <a:pt x="0" y="2953"/>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A290138E-E38B-1491-43DA-2E3EAE8F2353}"/>
                </a:ext>
              </a:extLst>
            </p:cNvPr>
            <p:cNvSpPr/>
            <p:nvPr/>
          </p:nvSpPr>
          <p:spPr>
            <a:xfrm>
              <a:off x="8142049" y="2187320"/>
              <a:ext cx="2492" cy="2494"/>
            </a:xfrm>
            <a:custGeom>
              <a:avLst/>
              <a:gdLst>
                <a:gd name="connsiteX0" fmla="*/ 111 w 2492"/>
                <a:gd name="connsiteY0" fmla="*/ 2477 h 2494"/>
                <a:gd name="connsiteX1" fmla="*/ 2492 w 2492"/>
                <a:gd name="connsiteY1" fmla="*/ 1905 h 2494"/>
                <a:gd name="connsiteX2" fmla="*/ 397 w 2492"/>
                <a:gd name="connsiteY2" fmla="*/ 0 h 2494"/>
                <a:gd name="connsiteX3" fmla="*/ 111 w 2492"/>
                <a:gd name="connsiteY3" fmla="*/ 2477 h 2494"/>
              </a:gdLst>
              <a:ahLst/>
              <a:cxnLst>
                <a:cxn ang="0">
                  <a:pos x="connsiteX0" y="connsiteY0"/>
                </a:cxn>
                <a:cxn ang="0">
                  <a:pos x="connsiteX1" y="connsiteY1"/>
                </a:cxn>
                <a:cxn ang="0">
                  <a:pos x="connsiteX2" y="connsiteY2"/>
                </a:cxn>
                <a:cxn ang="0">
                  <a:pos x="connsiteX3" y="connsiteY3"/>
                </a:cxn>
              </a:cxnLst>
              <a:rect l="l" t="t" r="r" b="b"/>
              <a:pathLst>
                <a:path w="2492" h="2494">
                  <a:moveTo>
                    <a:pt x="111" y="2477"/>
                  </a:moveTo>
                  <a:cubicBezTo>
                    <a:pt x="1254" y="2572"/>
                    <a:pt x="1921" y="2286"/>
                    <a:pt x="2492" y="1905"/>
                  </a:cubicBezTo>
                  <a:cubicBezTo>
                    <a:pt x="2492" y="571"/>
                    <a:pt x="1730" y="0"/>
                    <a:pt x="397" y="0"/>
                  </a:cubicBezTo>
                  <a:cubicBezTo>
                    <a:pt x="873" y="1238"/>
                    <a:pt x="-365" y="1333"/>
                    <a:pt x="111" y="2477"/>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B62E003B-2DC8-D9F1-F1C9-9D980A5CFDDD}"/>
                </a:ext>
              </a:extLst>
            </p:cNvPr>
            <p:cNvSpPr/>
            <p:nvPr/>
          </p:nvSpPr>
          <p:spPr>
            <a:xfrm>
              <a:off x="7943468" y="2200084"/>
              <a:ext cx="2342" cy="1624"/>
            </a:xfrm>
            <a:custGeom>
              <a:avLst/>
              <a:gdLst>
                <a:gd name="connsiteX0" fmla="*/ 2000 w 2342"/>
                <a:gd name="connsiteY0" fmla="*/ 1619 h 1624"/>
                <a:gd name="connsiteX1" fmla="*/ 1334 w 2342"/>
                <a:gd name="connsiteY1" fmla="*/ 0 h 1624"/>
                <a:gd name="connsiteX2" fmla="*/ 0 w 2342"/>
                <a:gd name="connsiteY2" fmla="*/ 857 h 1624"/>
                <a:gd name="connsiteX3" fmla="*/ 2000 w 2342"/>
                <a:gd name="connsiteY3" fmla="*/ 1619 h 1624"/>
              </a:gdLst>
              <a:ahLst/>
              <a:cxnLst>
                <a:cxn ang="0">
                  <a:pos x="connsiteX0" y="connsiteY0"/>
                </a:cxn>
                <a:cxn ang="0">
                  <a:pos x="connsiteX1" y="connsiteY1"/>
                </a:cxn>
                <a:cxn ang="0">
                  <a:pos x="connsiteX2" y="connsiteY2"/>
                </a:cxn>
                <a:cxn ang="0">
                  <a:pos x="connsiteX3" y="connsiteY3"/>
                </a:cxn>
              </a:cxnLst>
              <a:rect l="l" t="t" r="r" b="b"/>
              <a:pathLst>
                <a:path w="2342" h="1624">
                  <a:moveTo>
                    <a:pt x="2000" y="1619"/>
                  </a:moveTo>
                  <a:cubicBezTo>
                    <a:pt x="2572" y="1048"/>
                    <a:pt x="2477" y="95"/>
                    <a:pt x="1334" y="0"/>
                  </a:cubicBezTo>
                  <a:cubicBezTo>
                    <a:pt x="1429" y="667"/>
                    <a:pt x="0" y="286"/>
                    <a:pt x="0" y="857"/>
                  </a:cubicBezTo>
                  <a:cubicBezTo>
                    <a:pt x="1334" y="571"/>
                    <a:pt x="1048" y="1715"/>
                    <a:pt x="2000" y="1619"/>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130E37EE-D99F-0DEB-194C-0A0B71CC5C64}"/>
                </a:ext>
              </a:extLst>
            </p:cNvPr>
            <p:cNvSpPr/>
            <p:nvPr/>
          </p:nvSpPr>
          <p:spPr>
            <a:xfrm>
              <a:off x="7952422" y="2199242"/>
              <a:ext cx="2031" cy="1603"/>
            </a:xfrm>
            <a:custGeom>
              <a:avLst/>
              <a:gdLst>
                <a:gd name="connsiteX0" fmla="*/ 0 w 2031"/>
                <a:gd name="connsiteY0" fmla="*/ 80 h 1603"/>
                <a:gd name="connsiteX1" fmla="*/ 2000 w 2031"/>
                <a:gd name="connsiteY1" fmla="*/ 1604 h 1603"/>
                <a:gd name="connsiteX2" fmla="*/ 0 w 2031"/>
                <a:gd name="connsiteY2" fmla="*/ 80 h 1603"/>
              </a:gdLst>
              <a:ahLst/>
              <a:cxnLst>
                <a:cxn ang="0">
                  <a:pos x="connsiteX0" y="connsiteY0"/>
                </a:cxn>
                <a:cxn ang="0">
                  <a:pos x="connsiteX1" y="connsiteY1"/>
                </a:cxn>
                <a:cxn ang="0">
                  <a:pos x="connsiteX2" y="connsiteY2"/>
                </a:cxn>
              </a:cxnLst>
              <a:rect l="l" t="t" r="r" b="b"/>
              <a:pathLst>
                <a:path w="2031" h="1603">
                  <a:moveTo>
                    <a:pt x="0" y="80"/>
                  </a:moveTo>
                  <a:cubicBezTo>
                    <a:pt x="191" y="1128"/>
                    <a:pt x="857" y="1604"/>
                    <a:pt x="2000" y="1604"/>
                  </a:cubicBezTo>
                  <a:cubicBezTo>
                    <a:pt x="2191" y="270"/>
                    <a:pt x="1524" y="-206"/>
                    <a:pt x="0" y="80"/>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6BC7AC6D-F7B8-4E5D-60E1-16FEFB529196}"/>
                </a:ext>
              </a:extLst>
            </p:cNvPr>
            <p:cNvSpPr/>
            <p:nvPr/>
          </p:nvSpPr>
          <p:spPr>
            <a:xfrm>
              <a:off x="7949850" y="2196028"/>
              <a:ext cx="1965" cy="2948"/>
            </a:xfrm>
            <a:custGeom>
              <a:avLst/>
              <a:gdLst>
                <a:gd name="connsiteX0" fmla="*/ 0 w 1965"/>
                <a:gd name="connsiteY0" fmla="*/ 1008 h 2948"/>
                <a:gd name="connsiteX1" fmla="*/ 1619 w 1965"/>
                <a:gd name="connsiteY1" fmla="*/ 2913 h 2948"/>
                <a:gd name="connsiteX2" fmla="*/ 1810 w 1965"/>
                <a:gd name="connsiteY2" fmla="*/ 56 h 2948"/>
                <a:gd name="connsiteX3" fmla="*/ 0 w 1965"/>
                <a:gd name="connsiteY3" fmla="*/ 1008 h 2948"/>
              </a:gdLst>
              <a:ahLst/>
              <a:cxnLst>
                <a:cxn ang="0">
                  <a:pos x="connsiteX0" y="connsiteY0"/>
                </a:cxn>
                <a:cxn ang="0">
                  <a:pos x="connsiteX1" y="connsiteY1"/>
                </a:cxn>
                <a:cxn ang="0">
                  <a:pos x="connsiteX2" y="connsiteY2"/>
                </a:cxn>
                <a:cxn ang="0">
                  <a:pos x="connsiteX3" y="connsiteY3"/>
                </a:cxn>
              </a:cxnLst>
              <a:rect l="l" t="t" r="r" b="b"/>
              <a:pathLst>
                <a:path w="1965" h="2948">
                  <a:moveTo>
                    <a:pt x="0" y="1008"/>
                  </a:moveTo>
                  <a:cubicBezTo>
                    <a:pt x="476" y="1675"/>
                    <a:pt x="190" y="3199"/>
                    <a:pt x="1619" y="2913"/>
                  </a:cubicBezTo>
                  <a:cubicBezTo>
                    <a:pt x="2191" y="2342"/>
                    <a:pt x="1905" y="1103"/>
                    <a:pt x="1810" y="56"/>
                  </a:cubicBezTo>
                  <a:cubicBezTo>
                    <a:pt x="190" y="-325"/>
                    <a:pt x="1619" y="1389"/>
                    <a:pt x="0" y="1008"/>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077D27F8-8B37-A91A-6242-85FD78435A7A}"/>
                </a:ext>
              </a:extLst>
            </p:cNvPr>
            <p:cNvSpPr/>
            <p:nvPr/>
          </p:nvSpPr>
          <p:spPr>
            <a:xfrm>
              <a:off x="7948768" y="2194170"/>
              <a:ext cx="1843" cy="1676"/>
            </a:xfrm>
            <a:custGeom>
              <a:avLst/>
              <a:gdLst>
                <a:gd name="connsiteX0" fmla="*/ 1844 w 1843"/>
                <a:gd name="connsiteY0" fmla="*/ 1152 h 1676"/>
                <a:gd name="connsiteX1" fmla="*/ 1272 w 1843"/>
                <a:gd name="connsiteY1" fmla="*/ 9 h 1676"/>
                <a:gd name="connsiteX2" fmla="*/ 1844 w 1843"/>
                <a:gd name="connsiteY2" fmla="*/ 1152 h 1676"/>
              </a:gdLst>
              <a:ahLst/>
              <a:cxnLst>
                <a:cxn ang="0">
                  <a:pos x="connsiteX0" y="connsiteY0"/>
                </a:cxn>
                <a:cxn ang="0">
                  <a:pos x="connsiteX1" y="connsiteY1"/>
                </a:cxn>
                <a:cxn ang="0">
                  <a:pos x="connsiteX2" y="connsiteY2"/>
                </a:cxn>
              </a:cxnLst>
              <a:rect l="l" t="t" r="r" b="b"/>
              <a:pathLst>
                <a:path w="1843" h="1676">
                  <a:moveTo>
                    <a:pt x="1844" y="1152"/>
                  </a:moveTo>
                  <a:cubicBezTo>
                    <a:pt x="1272" y="1152"/>
                    <a:pt x="1272" y="580"/>
                    <a:pt x="1272" y="9"/>
                  </a:cubicBezTo>
                  <a:cubicBezTo>
                    <a:pt x="-1395" y="-182"/>
                    <a:pt x="796" y="2866"/>
                    <a:pt x="1844" y="1152"/>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F0E1DD60-70D3-A4B5-AEFE-36C1E7BCD5FC}"/>
                </a:ext>
              </a:extLst>
            </p:cNvPr>
            <p:cNvSpPr/>
            <p:nvPr/>
          </p:nvSpPr>
          <p:spPr>
            <a:xfrm>
              <a:off x="7962518" y="2190559"/>
              <a:ext cx="1334" cy="2384"/>
            </a:xfrm>
            <a:custGeom>
              <a:avLst/>
              <a:gdLst>
                <a:gd name="connsiteX0" fmla="*/ 1334 w 1334"/>
                <a:gd name="connsiteY0" fmla="*/ 2381 h 2384"/>
                <a:gd name="connsiteX1" fmla="*/ 192 w 1334"/>
                <a:gd name="connsiteY1" fmla="*/ 0 h 2384"/>
                <a:gd name="connsiteX2" fmla="*/ 1334 w 1334"/>
                <a:gd name="connsiteY2" fmla="*/ 2381 h 2384"/>
              </a:gdLst>
              <a:ahLst/>
              <a:cxnLst>
                <a:cxn ang="0">
                  <a:pos x="connsiteX0" y="connsiteY0"/>
                </a:cxn>
                <a:cxn ang="0">
                  <a:pos x="connsiteX1" y="connsiteY1"/>
                </a:cxn>
                <a:cxn ang="0">
                  <a:pos x="connsiteX2" y="connsiteY2"/>
                </a:cxn>
              </a:cxnLst>
              <a:rect l="l" t="t" r="r" b="b"/>
              <a:pathLst>
                <a:path w="1334" h="2384">
                  <a:moveTo>
                    <a:pt x="1334" y="2381"/>
                  </a:moveTo>
                  <a:cubicBezTo>
                    <a:pt x="1239" y="1333"/>
                    <a:pt x="858" y="476"/>
                    <a:pt x="192" y="0"/>
                  </a:cubicBezTo>
                  <a:cubicBezTo>
                    <a:pt x="-190" y="286"/>
                    <a:pt x="-94" y="2476"/>
                    <a:pt x="1334" y="2381"/>
                  </a:cubicBez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41084504-03DA-84AB-8341-0BDD529E1C8C}"/>
                </a:ext>
              </a:extLst>
            </p:cNvPr>
            <p:cNvSpPr/>
            <p:nvPr/>
          </p:nvSpPr>
          <p:spPr>
            <a:xfrm>
              <a:off x="7967826" y="2188464"/>
              <a:ext cx="3783" cy="3007"/>
            </a:xfrm>
            <a:custGeom>
              <a:avLst/>
              <a:gdLst>
                <a:gd name="connsiteX0" fmla="*/ 3456 w 3783"/>
                <a:gd name="connsiteY0" fmla="*/ 2381 h 3007"/>
                <a:gd name="connsiteX1" fmla="*/ 3265 w 3783"/>
                <a:gd name="connsiteY1" fmla="*/ 0 h 3007"/>
                <a:gd name="connsiteX2" fmla="*/ 1837 w 3783"/>
                <a:gd name="connsiteY2" fmla="*/ 476 h 3007"/>
                <a:gd name="connsiteX3" fmla="*/ 27 w 3783"/>
                <a:gd name="connsiteY3" fmla="*/ 2191 h 3007"/>
                <a:gd name="connsiteX4" fmla="*/ 3456 w 3783"/>
                <a:gd name="connsiteY4" fmla="*/ 2381 h 3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3" h="3007">
                  <a:moveTo>
                    <a:pt x="3456" y="2381"/>
                  </a:moveTo>
                  <a:cubicBezTo>
                    <a:pt x="1741" y="2000"/>
                    <a:pt x="4980" y="286"/>
                    <a:pt x="3265" y="0"/>
                  </a:cubicBezTo>
                  <a:cubicBezTo>
                    <a:pt x="3265" y="476"/>
                    <a:pt x="2599" y="476"/>
                    <a:pt x="1837" y="476"/>
                  </a:cubicBezTo>
                  <a:cubicBezTo>
                    <a:pt x="3170" y="1810"/>
                    <a:pt x="1456" y="3048"/>
                    <a:pt x="27" y="2191"/>
                  </a:cubicBezTo>
                  <a:cubicBezTo>
                    <a:pt x="-354" y="3524"/>
                    <a:pt x="3456" y="2953"/>
                    <a:pt x="3456" y="2381"/>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6B9D304C-F513-40D9-B0EE-7879FF2D66DC}"/>
                </a:ext>
              </a:extLst>
            </p:cNvPr>
            <p:cNvSpPr/>
            <p:nvPr/>
          </p:nvSpPr>
          <p:spPr>
            <a:xfrm>
              <a:off x="7952422" y="2188559"/>
              <a:ext cx="3436" cy="2857"/>
            </a:xfrm>
            <a:custGeom>
              <a:avLst/>
              <a:gdLst>
                <a:gd name="connsiteX0" fmla="*/ 2191 w 3436"/>
                <a:gd name="connsiteY0" fmla="*/ 2858 h 2857"/>
                <a:gd name="connsiteX1" fmla="*/ 2381 w 3436"/>
                <a:gd name="connsiteY1" fmla="*/ 0 h 2857"/>
                <a:gd name="connsiteX2" fmla="*/ 0 w 3436"/>
                <a:gd name="connsiteY2" fmla="*/ 572 h 2857"/>
                <a:gd name="connsiteX3" fmla="*/ 2191 w 3436"/>
                <a:gd name="connsiteY3" fmla="*/ 2858 h 2857"/>
              </a:gdLst>
              <a:ahLst/>
              <a:cxnLst>
                <a:cxn ang="0">
                  <a:pos x="connsiteX0" y="connsiteY0"/>
                </a:cxn>
                <a:cxn ang="0">
                  <a:pos x="connsiteX1" y="connsiteY1"/>
                </a:cxn>
                <a:cxn ang="0">
                  <a:pos x="connsiteX2" y="connsiteY2"/>
                </a:cxn>
                <a:cxn ang="0">
                  <a:pos x="connsiteX3" y="connsiteY3"/>
                </a:cxn>
              </a:cxnLst>
              <a:rect l="l" t="t" r="r" b="b"/>
              <a:pathLst>
                <a:path w="3436" h="2857">
                  <a:moveTo>
                    <a:pt x="2191" y="2858"/>
                  </a:moveTo>
                  <a:cubicBezTo>
                    <a:pt x="2762" y="2191"/>
                    <a:pt x="4572" y="476"/>
                    <a:pt x="2381" y="0"/>
                  </a:cubicBezTo>
                  <a:cubicBezTo>
                    <a:pt x="2762" y="2286"/>
                    <a:pt x="953" y="667"/>
                    <a:pt x="0" y="572"/>
                  </a:cubicBezTo>
                  <a:cubicBezTo>
                    <a:pt x="191" y="1905"/>
                    <a:pt x="1429" y="2191"/>
                    <a:pt x="2191" y="2858"/>
                  </a:cubicBez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CD238A2F-2180-2739-8F5D-EA151BDC8004}"/>
                </a:ext>
              </a:extLst>
            </p:cNvPr>
            <p:cNvSpPr/>
            <p:nvPr/>
          </p:nvSpPr>
          <p:spPr>
            <a:xfrm>
              <a:off x="7965662" y="2186245"/>
              <a:ext cx="2381" cy="1552"/>
            </a:xfrm>
            <a:custGeom>
              <a:avLst/>
              <a:gdLst>
                <a:gd name="connsiteX0" fmla="*/ 0 w 2381"/>
                <a:gd name="connsiteY0" fmla="*/ 28 h 1552"/>
                <a:gd name="connsiteX1" fmla="*/ 2000 w 2381"/>
                <a:gd name="connsiteY1" fmla="*/ 1552 h 1552"/>
                <a:gd name="connsiteX2" fmla="*/ 2381 w 2381"/>
                <a:gd name="connsiteY2" fmla="*/ 314 h 1552"/>
                <a:gd name="connsiteX3" fmla="*/ 0 w 2381"/>
                <a:gd name="connsiteY3" fmla="*/ 28 h 1552"/>
              </a:gdLst>
              <a:ahLst/>
              <a:cxnLst>
                <a:cxn ang="0">
                  <a:pos x="connsiteX0" y="connsiteY0"/>
                </a:cxn>
                <a:cxn ang="0">
                  <a:pos x="connsiteX1" y="connsiteY1"/>
                </a:cxn>
                <a:cxn ang="0">
                  <a:pos x="connsiteX2" y="connsiteY2"/>
                </a:cxn>
                <a:cxn ang="0">
                  <a:pos x="connsiteX3" y="connsiteY3"/>
                </a:cxn>
              </a:cxnLst>
              <a:rect l="l" t="t" r="r" b="b"/>
              <a:pathLst>
                <a:path w="2381" h="1552">
                  <a:moveTo>
                    <a:pt x="0" y="28"/>
                  </a:moveTo>
                  <a:cubicBezTo>
                    <a:pt x="0" y="1171"/>
                    <a:pt x="1429" y="980"/>
                    <a:pt x="2000" y="1552"/>
                  </a:cubicBezTo>
                  <a:cubicBezTo>
                    <a:pt x="1905" y="980"/>
                    <a:pt x="2191" y="695"/>
                    <a:pt x="2381" y="314"/>
                  </a:cubicBezTo>
                  <a:cubicBezTo>
                    <a:pt x="1048" y="695"/>
                    <a:pt x="1143" y="-162"/>
                    <a:pt x="0" y="28"/>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0D4ACDFC-934E-AA96-602F-7817F9560A5D}"/>
                </a:ext>
              </a:extLst>
            </p:cNvPr>
            <p:cNvSpPr/>
            <p:nvPr/>
          </p:nvSpPr>
          <p:spPr>
            <a:xfrm>
              <a:off x="7966900" y="2178891"/>
              <a:ext cx="1619" cy="1987"/>
            </a:xfrm>
            <a:custGeom>
              <a:avLst/>
              <a:gdLst>
                <a:gd name="connsiteX0" fmla="*/ 0 w 1619"/>
                <a:gd name="connsiteY0" fmla="*/ 48 h 1987"/>
                <a:gd name="connsiteX1" fmla="*/ 1619 w 1619"/>
                <a:gd name="connsiteY1" fmla="*/ 1953 h 1987"/>
                <a:gd name="connsiteX2" fmla="*/ 0 w 1619"/>
                <a:gd name="connsiteY2" fmla="*/ 48 h 1987"/>
              </a:gdLst>
              <a:ahLst/>
              <a:cxnLst>
                <a:cxn ang="0">
                  <a:pos x="connsiteX0" y="connsiteY0"/>
                </a:cxn>
                <a:cxn ang="0">
                  <a:pos x="connsiteX1" y="connsiteY1"/>
                </a:cxn>
                <a:cxn ang="0">
                  <a:pos x="connsiteX2" y="connsiteY2"/>
                </a:cxn>
              </a:cxnLst>
              <a:rect l="l" t="t" r="r" b="b"/>
              <a:pathLst>
                <a:path w="1619" h="1987">
                  <a:moveTo>
                    <a:pt x="0" y="48"/>
                  </a:moveTo>
                  <a:cubicBezTo>
                    <a:pt x="476" y="714"/>
                    <a:pt x="190" y="2238"/>
                    <a:pt x="1619" y="1953"/>
                  </a:cubicBezTo>
                  <a:cubicBezTo>
                    <a:pt x="1619" y="810"/>
                    <a:pt x="1524" y="-238"/>
                    <a:pt x="0" y="48"/>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9684AB40-79FC-366F-CFB2-AADC1F68E643}"/>
                </a:ext>
              </a:extLst>
            </p:cNvPr>
            <p:cNvSpPr/>
            <p:nvPr/>
          </p:nvSpPr>
          <p:spPr>
            <a:xfrm>
              <a:off x="7947069" y="2178234"/>
              <a:ext cx="1271" cy="2324"/>
            </a:xfrm>
            <a:custGeom>
              <a:avLst/>
              <a:gdLst>
                <a:gd name="connsiteX0" fmla="*/ 209 w 1271"/>
                <a:gd name="connsiteY0" fmla="*/ 324 h 2324"/>
                <a:gd name="connsiteX1" fmla="*/ 876 w 1271"/>
                <a:gd name="connsiteY1" fmla="*/ 2324 h 2324"/>
                <a:gd name="connsiteX2" fmla="*/ 209 w 1271"/>
                <a:gd name="connsiteY2" fmla="*/ 324 h 2324"/>
              </a:gdLst>
              <a:ahLst/>
              <a:cxnLst>
                <a:cxn ang="0">
                  <a:pos x="connsiteX0" y="connsiteY0"/>
                </a:cxn>
                <a:cxn ang="0">
                  <a:pos x="connsiteX1" y="connsiteY1"/>
                </a:cxn>
                <a:cxn ang="0">
                  <a:pos x="connsiteX2" y="connsiteY2"/>
                </a:cxn>
              </a:cxnLst>
              <a:rect l="l" t="t" r="r" b="b"/>
              <a:pathLst>
                <a:path w="1271" h="2324">
                  <a:moveTo>
                    <a:pt x="209" y="324"/>
                  </a:moveTo>
                  <a:cubicBezTo>
                    <a:pt x="1448" y="514"/>
                    <a:pt x="-1314" y="2229"/>
                    <a:pt x="876" y="2324"/>
                  </a:cubicBezTo>
                  <a:cubicBezTo>
                    <a:pt x="876" y="991"/>
                    <a:pt x="2115" y="-724"/>
                    <a:pt x="209" y="324"/>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DD679111-83BF-A0CB-A82C-E7BCF0BA29CD}"/>
                </a:ext>
              </a:extLst>
            </p:cNvPr>
            <p:cNvSpPr/>
            <p:nvPr/>
          </p:nvSpPr>
          <p:spPr>
            <a:xfrm>
              <a:off x="8059140" y="2168640"/>
              <a:ext cx="1390" cy="2107"/>
            </a:xfrm>
            <a:custGeom>
              <a:avLst/>
              <a:gdLst>
                <a:gd name="connsiteX0" fmla="*/ 439 w 1390"/>
                <a:gd name="connsiteY0" fmla="*/ 2107 h 2107"/>
                <a:gd name="connsiteX1" fmla="*/ 1201 w 1390"/>
                <a:gd name="connsiteY1" fmla="*/ 12 h 2107"/>
                <a:gd name="connsiteX2" fmla="*/ 439 w 1390"/>
                <a:gd name="connsiteY2" fmla="*/ 2107 h 2107"/>
              </a:gdLst>
              <a:ahLst/>
              <a:cxnLst>
                <a:cxn ang="0">
                  <a:pos x="connsiteX0" y="connsiteY0"/>
                </a:cxn>
                <a:cxn ang="0">
                  <a:pos x="connsiteX1" y="connsiteY1"/>
                </a:cxn>
                <a:cxn ang="0">
                  <a:pos x="connsiteX2" y="connsiteY2"/>
                </a:cxn>
              </a:cxnLst>
              <a:rect l="l" t="t" r="r" b="b"/>
              <a:pathLst>
                <a:path w="1390" h="2107">
                  <a:moveTo>
                    <a:pt x="439" y="2107"/>
                  </a:moveTo>
                  <a:cubicBezTo>
                    <a:pt x="915" y="1631"/>
                    <a:pt x="1772" y="1250"/>
                    <a:pt x="1201" y="12"/>
                  </a:cubicBezTo>
                  <a:cubicBezTo>
                    <a:pt x="58" y="-179"/>
                    <a:pt x="-419" y="2012"/>
                    <a:pt x="439" y="2107"/>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0EF44AC5-A608-CFA1-1770-FA6CA8EBB5BF}"/>
                </a:ext>
              </a:extLst>
            </p:cNvPr>
            <p:cNvSpPr/>
            <p:nvPr/>
          </p:nvSpPr>
          <p:spPr>
            <a:xfrm>
              <a:off x="7944135" y="2174631"/>
              <a:ext cx="3714" cy="2245"/>
            </a:xfrm>
            <a:custGeom>
              <a:avLst/>
              <a:gdLst>
                <a:gd name="connsiteX0" fmla="*/ 3715 w 3714"/>
                <a:gd name="connsiteY0" fmla="*/ 212 h 2245"/>
                <a:gd name="connsiteX1" fmla="*/ 0 w 3714"/>
                <a:gd name="connsiteY1" fmla="*/ 1260 h 2245"/>
                <a:gd name="connsiteX2" fmla="*/ 3715 w 3714"/>
                <a:gd name="connsiteY2" fmla="*/ 212 h 2245"/>
              </a:gdLst>
              <a:ahLst/>
              <a:cxnLst>
                <a:cxn ang="0">
                  <a:pos x="connsiteX0" y="connsiteY0"/>
                </a:cxn>
                <a:cxn ang="0">
                  <a:pos x="connsiteX1" y="connsiteY1"/>
                </a:cxn>
                <a:cxn ang="0">
                  <a:pos x="connsiteX2" y="connsiteY2"/>
                </a:cxn>
              </a:cxnLst>
              <a:rect l="l" t="t" r="r" b="b"/>
              <a:pathLst>
                <a:path w="3714" h="2245">
                  <a:moveTo>
                    <a:pt x="3715" y="212"/>
                  </a:moveTo>
                  <a:cubicBezTo>
                    <a:pt x="2000" y="-836"/>
                    <a:pt x="2096" y="2403"/>
                    <a:pt x="0" y="1260"/>
                  </a:cubicBezTo>
                  <a:cubicBezTo>
                    <a:pt x="381" y="3641"/>
                    <a:pt x="3048" y="1069"/>
                    <a:pt x="3715" y="212"/>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332471CA-FFDA-62A9-9358-B70B1F7BE97A}"/>
                </a:ext>
              </a:extLst>
            </p:cNvPr>
            <p:cNvSpPr/>
            <p:nvPr/>
          </p:nvSpPr>
          <p:spPr>
            <a:xfrm>
              <a:off x="7965376" y="2170457"/>
              <a:ext cx="1342" cy="2106"/>
            </a:xfrm>
            <a:custGeom>
              <a:avLst/>
              <a:gdLst>
                <a:gd name="connsiteX0" fmla="*/ 1238 w 1342"/>
                <a:gd name="connsiteY0" fmla="*/ 5 h 2106"/>
                <a:gd name="connsiteX1" fmla="*/ 0 w 1342"/>
                <a:gd name="connsiteY1" fmla="*/ 2100 h 2106"/>
                <a:gd name="connsiteX2" fmla="*/ 1238 w 1342"/>
                <a:gd name="connsiteY2" fmla="*/ 5 h 2106"/>
              </a:gdLst>
              <a:ahLst/>
              <a:cxnLst>
                <a:cxn ang="0">
                  <a:pos x="connsiteX0" y="connsiteY0"/>
                </a:cxn>
                <a:cxn ang="0">
                  <a:pos x="connsiteX1" y="connsiteY1"/>
                </a:cxn>
                <a:cxn ang="0">
                  <a:pos x="connsiteX2" y="connsiteY2"/>
                </a:cxn>
              </a:cxnLst>
              <a:rect l="l" t="t" r="r" b="b"/>
              <a:pathLst>
                <a:path w="1342" h="2106">
                  <a:moveTo>
                    <a:pt x="1238" y="5"/>
                  </a:moveTo>
                  <a:cubicBezTo>
                    <a:pt x="-191" y="-91"/>
                    <a:pt x="381" y="1338"/>
                    <a:pt x="0" y="2100"/>
                  </a:cubicBezTo>
                  <a:cubicBezTo>
                    <a:pt x="1524" y="2195"/>
                    <a:pt x="1429" y="1147"/>
                    <a:pt x="1238" y="5"/>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E7B38383-AEC6-EC3E-7969-77C2A26F93AA}"/>
                </a:ext>
              </a:extLst>
            </p:cNvPr>
            <p:cNvSpPr/>
            <p:nvPr/>
          </p:nvSpPr>
          <p:spPr>
            <a:xfrm>
              <a:off x="8066899" y="2158555"/>
              <a:ext cx="1442" cy="3143"/>
            </a:xfrm>
            <a:custGeom>
              <a:avLst/>
              <a:gdLst>
                <a:gd name="connsiteX0" fmla="*/ 1442 w 1442"/>
                <a:gd name="connsiteY0" fmla="*/ 3143 h 3143"/>
                <a:gd name="connsiteX1" fmla="*/ 680 w 1442"/>
                <a:gd name="connsiteY1" fmla="*/ 0 h 3143"/>
                <a:gd name="connsiteX2" fmla="*/ 1442 w 1442"/>
                <a:gd name="connsiteY2" fmla="*/ 3143 h 3143"/>
              </a:gdLst>
              <a:ahLst/>
              <a:cxnLst>
                <a:cxn ang="0">
                  <a:pos x="connsiteX0" y="connsiteY0"/>
                </a:cxn>
                <a:cxn ang="0">
                  <a:pos x="connsiteX1" y="connsiteY1"/>
                </a:cxn>
                <a:cxn ang="0">
                  <a:pos x="connsiteX2" y="connsiteY2"/>
                </a:cxn>
              </a:cxnLst>
              <a:rect l="l" t="t" r="r" b="b"/>
              <a:pathLst>
                <a:path w="1442" h="3143">
                  <a:moveTo>
                    <a:pt x="1442" y="3143"/>
                  </a:moveTo>
                  <a:cubicBezTo>
                    <a:pt x="585" y="1810"/>
                    <a:pt x="1442" y="571"/>
                    <a:pt x="680" y="0"/>
                  </a:cubicBezTo>
                  <a:cubicBezTo>
                    <a:pt x="-558" y="762"/>
                    <a:pt x="13" y="2667"/>
                    <a:pt x="1442" y="3143"/>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3132FC5A-9A5A-740D-4C44-D9F4781868B1}"/>
                </a:ext>
              </a:extLst>
            </p:cNvPr>
            <p:cNvSpPr/>
            <p:nvPr/>
          </p:nvSpPr>
          <p:spPr>
            <a:xfrm>
              <a:off x="8063960" y="2145410"/>
              <a:ext cx="1609" cy="2030"/>
            </a:xfrm>
            <a:custGeom>
              <a:avLst/>
              <a:gdLst>
                <a:gd name="connsiteX0" fmla="*/ 1048 w 1609"/>
                <a:gd name="connsiteY0" fmla="*/ 286 h 2030"/>
                <a:gd name="connsiteX1" fmla="*/ 572 w 1609"/>
                <a:gd name="connsiteY1" fmla="*/ 762 h 2030"/>
                <a:gd name="connsiteX2" fmla="*/ 0 w 1609"/>
                <a:gd name="connsiteY2" fmla="*/ 0 h 2030"/>
                <a:gd name="connsiteX3" fmla="*/ 191 w 1609"/>
                <a:gd name="connsiteY3" fmla="*/ 2000 h 2030"/>
                <a:gd name="connsiteX4" fmla="*/ 1048 w 1609"/>
                <a:gd name="connsiteY4" fmla="*/ 286 h 2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 h="2030">
                  <a:moveTo>
                    <a:pt x="1048" y="286"/>
                  </a:moveTo>
                  <a:cubicBezTo>
                    <a:pt x="1048" y="572"/>
                    <a:pt x="1048" y="762"/>
                    <a:pt x="572" y="762"/>
                  </a:cubicBezTo>
                  <a:cubicBezTo>
                    <a:pt x="476" y="476"/>
                    <a:pt x="476" y="0"/>
                    <a:pt x="0" y="0"/>
                  </a:cubicBezTo>
                  <a:cubicBezTo>
                    <a:pt x="95" y="667"/>
                    <a:pt x="95" y="1333"/>
                    <a:pt x="191" y="2000"/>
                  </a:cubicBezTo>
                  <a:cubicBezTo>
                    <a:pt x="1429" y="2286"/>
                    <a:pt x="2191" y="476"/>
                    <a:pt x="1048" y="286"/>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BB2BE476-A3ED-F586-13C6-F1EAB22A0A0C}"/>
                </a:ext>
              </a:extLst>
            </p:cNvPr>
            <p:cNvSpPr/>
            <p:nvPr/>
          </p:nvSpPr>
          <p:spPr>
            <a:xfrm>
              <a:off x="8101165" y="2119490"/>
              <a:ext cx="2227" cy="5251"/>
            </a:xfrm>
            <a:custGeom>
              <a:avLst/>
              <a:gdLst>
                <a:gd name="connsiteX0" fmla="*/ 799 w 2227"/>
                <a:gd name="connsiteY0" fmla="*/ 5251 h 5251"/>
                <a:gd name="connsiteX1" fmla="*/ 2228 w 2227"/>
                <a:gd name="connsiteY1" fmla="*/ 298 h 5251"/>
                <a:gd name="connsiteX2" fmla="*/ 323 w 2227"/>
                <a:gd name="connsiteY2" fmla="*/ 13 h 5251"/>
                <a:gd name="connsiteX3" fmla="*/ 799 w 2227"/>
                <a:gd name="connsiteY3" fmla="*/ 5251 h 5251"/>
              </a:gdLst>
              <a:ahLst/>
              <a:cxnLst>
                <a:cxn ang="0">
                  <a:pos x="connsiteX0" y="connsiteY0"/>
                </a:cxn>
                <a:cxn ang="0">
                  <a:pos x="connsiteX1" y="connsiteY1"/>
                </a:cxn>
                <a:cxn ang="0">
                  <a:pos x="connsiteX2" y="connsiteY2"/>
                </a:cxn>
                <a:cxn ang="0">
                  <a:pos x="connsiteX3" y="connsiteY3"/>
                </a:cxn>
              </a:cxnLst>
              <a:rect l="l" t="t" r="r" b="b"/>
              <a:pathLst>
                <a:path w="2227" h="5251">
                  <a:moveTo>
                    <a:pt x="799" y="5251"/>
                  </a:moveTo>
                  <a:cubicBezTo>
                    <a:pt x="1561" y="3823"/>
                    <a:pt x="704" y="1156"/>
                    <a:pt x="2228" y="298"/>
                  </a:cubicBezTo>
                  <a:cubicBezTo>
                    <a:pt x="1371" y="394"/>
                    <a:pt x="1180" y="-83"/>
                    <a:pt x="323" y="13"/>
                  </a:cubicBezTo>
                  <a:cubicBezTo>
                    <a:pt x="2037" y="2108"/>
                    <a:pt x="-1487" y="4394"/>
                    <a:pt x="799" y="5251"/>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BDEA8E5A-E40B-AAB4-4705-373F058766BE}"/>
                </a:ext>
              </a:extLst>
            </p:cNvPr>
            <p:cNvSpPr/>
            <p:nvPr/>
          </p:nvSpPr>
          <p:spPr>
            <a:xfrm>
              <a:off x="8079485" y="2103500"/>
              <a:ext cx="2185" cy="2935"/>
            </a:xfrm>
            <a:custGeom>
              <a:avLst/>
              <a:gdLst>
                <a:gd name="connsiteX0" fmla="*/ 0 w 2185"/>
                <a:gd name="connsiteY0" fmla="*/ 0 h 2935"/>
                <a:gd name="connsiteX1" fmla="*/ 1715 w 2185"/>
                <a:gd name="connsiteY1" fmla="*/ 2762 h 2935"/>
                <a:gd name="connsiteX2" fmla="*/ 1524 w 2185"/>
                <a:gd name="connsiteY2" fmla="*/ 762 h 2935"/>
                <a:gd name="connsiteX3" fmla="*/ 571 w 2185"/>
                <a:gd name="connsiteY3" fmla="*/ 1238 h 2935"/>
                <a:gd name="connsiteX4" fmla="*/ 0 w 2185"/>
                <a:gd name="connsiteY4" fmla="*/ 0 h 2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5" h="2935">
                  <a:moveTo>
                    <a:pt x="0" y="0"/>
                  </a:moveTo>
                  <a:cubicBezTo>
                    <a:pt x="381" y="1619"/>
                    <a:pt x="191" y="3524"/>
                    <a:pt x="1715" y="2762"/>
                  </a:cubicBezTo>
                  <a:cubicBezTo>
                    <a:pt x="-95" y="2477"/>
                    <a:pt x="3620" y="1238"/>
                    <a:pt x="1524" y="762"/>
                  </a:cubicBezTo>
                  <a:cubicBezTo>
                    <a:pt x="1429" y="1048"/>
                    <a:pt x="1143" y="1238"/>
                    <a:pt x="571" y="1238"/>
                  </a:cubicBezTo>
                  <a:cubicBezTo>
                    <a:pt x="476" y="762"/>
                    <a:pt x="571" y="95"/>
                    <a:pt x="0" y="0"/>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40DC94F2-598E-6353-2806-C75E3C5C8C2F}"/>
                </a:ext>
              </a:extLst>
            </p:cNvPr>
            <p:cNvSpPr/>
            <p:nvPr/>
          </p:nvSpPr>
          <p:spPr>
            <a:xfrm>
              <a:off x="8084335" y="2081307"/>
              <a:ext cx="2389" cy="2346"/>
            </a:xfrm>
            <a:custGeom>
              <a:avLst/>
              <a:gdLst>
                <a:gd name="connsiteX0" fmla="*/ 8 w 2389"/>
                <a:gd name="connsiteY0" fmla="*/ 2096 h 2346"/>
                <a:gd name="connsiteX1" fmla="*/ 2389 w 2389"/>
                <a:gd name="connsiteY1" fmla="*/ 1524 h 2346"/>
                <a:gd name="connsiteX2" fmla="*/ 1437 w 2389"/>
                <a:gd name="connsiteY2" fmla="*/ 1619 h 2346"/>
                <a:gd name="connsiteX3" fmla="*/ 865 w 2389"/>
                <a:gd name="connsiteY3" fmla="*/ 0 h 2346"/>
                <a:gd name="connsiteX4" fmla="*/ 8 w 2389"/>
                <a:gd name="connsiteY4" fmla="*/ 2096 h 2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 h="2346">
                  <a:moveTo>
                    <a:pt x="8" y="2096"/>
                  </a:moveTo>
                  <a:cubicBezTo>
                    <a:pt x="1151" y="2191"/>
                    <a:pt x="2104" y="2857"/>
                    <a:pt x="2389" y="1524"/>
                  </a:cubicBezTo>
                  <a:cubicBezTo>
                    <a:pt x="2104" y="1524"/>
                    <a:pt x="1723" y="1524"/>
                    <a:pt x="1437" y="1619"/>
                  </a:cubicBezTo>
                  <a:cubicBezTo>
                    <a:pt x="1342" y="1048"/>
                    <a:pt x="1437" y="95"/>
                    <a:pt x="865" y="0"/>
                  </a:cubicBezTo>
                  <a:cubicBezTo>
                    <a:pt x="675" y="857"/>
                    <a:pt x="-87" y="1143"/>
                    <a:pt x="8" y="2096"/>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4D9642F5-A200-1A60-71A0-7338127C5127}"/>
                </a:ext>
              </a:extLst>
            </p:cNvPr>
            <p:cNvSpPr/>
            <p:nvPr/>
          </p:nvSpPr>
          <p:spPr>
            <a:xfrm>
              <a:off x="8097011" y="2053113"/>
              <a:ext cx="1386" cy="3143"/>
            </a:xfrm>
            <a:custGeom>
              <a:avLst/>
              <a:gdLst>
                <a:gd name="connsiteX0" fmla="*/ 0 w 1386"/>
                <a:gd name="connsiteY0" fmla="*/ 0 h 3143"/>
                <a:gd name="connsiteX1" fmla="*/ 762 w 1386"/>
                <a:gd name="connsiteY1" fmla="*/ 3143 h 3143"/>
                <a:gd name="connsiteX2" fmla="*/ 0 w 1386"/>
                <a:gd name="connsiteY2" fmla="*/ 0 h 3143"/>
              </a:gdLst>
              <a:ahLst/>
              <a:cxnLst>
                <a:cxn ang="0">
                  <a:pos x="connsiteX0" y="connsiteY0"/>
                </a:cxn>
                <a:cxn ang="0">
                  <a:pos x="connsiteX1" y="connsiteY1"/>
                </a:cxn>
                <a:cxn ang="0">
                  <a:pos x="connsiteX2" y="connsiteY2"/>
                </a:cxn>
              </a:cxnLst>
              <a:rect l="l" t="t" r="r" b="b"/>
              <a:pathLst>
                <a:path w="1386" h="3143">
                  <a:moveTo>
                    <a:pt x="0" y="0"/>
                  </a:moveTo>
                  <a:cubicBezTo>
                    <a:pt x="381" y="952"/>
                    <a:pt x="-286" y="2953"/>
                    <a:pt x="762" y="3143"/>
                  </a:cubicBezTo>
                  <a:cubicBezTo>
                    <a:pt x="1524" y="2286"/>
                    <a:pt x="1905" y="286"/>
                    <a:pt x="0" y="0"/>
                  </a:cubicBez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ECC1B6E6-B335-3642-88A2-C967785549B5}"/>
                </a:ext>
              </a:extLst>
            </p:cNvPr>
            <p:cNvSpPr/>
            <p:nvPr/>
          </p:nvSpPr>
          <p:spPr>
            <a:xfrm>
              <a:off x="7886890" y="2693193"/>
              <a:ext cx="7252" cy="10953"/>
            </a:xfrm>
            <a:custGeom>
              <a:avLst/>
              <a:gdLst>
                <a:gd name="connsiteX0" fmla="*/ 6763 w 7252"/>
                <a:gd name="connsiteY0" fmla="*/ 5715 h 10953"/>
                <a:gd name="connsiteX1" fmla="*/ 5334 w 7252"/>
                <a:gd name="connsiteY1" fmla="*/ 6191 h 10953"/>
                <a:gd name="connsiteX2" fmla="*/ 4286 w 7252"/>
                <a:gd name="connsiteY2" fmla="*/ 5429 h 10953"/>
                <a:gd name="connsiteX3" fmla="*/ 0 w 7252"/>
                <a:gd name="connsiteY3" fmla="*/ 0 h 10953"/>
                <a:gd name="connsiteX4" fmla="*/ 6191 w 7252"/>
                <a:gd name="connsiteY4" fmla="*/ 10954 h 10953"/>
                <a:gd name="connsiteX5" fmla="*/ 6763 w 7252"/>
                <a:gd name="connsiteY5" fmla="*/ 5715 h 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2" h="10953">
                  <a:moveTo>
                    <a:pt x="6763" y="5715"/>
                  </a:moveTo>
                  <a:cubicBezTo>
                    <a:pt x="6763" y="6191"/>
                    <a:pt x="6096" y="6191"/>
                    <a:pt x="5334" y="6191"/>
                  </a:cubicBezTo>
                  <a:cubicBezTo>
                    <a:pt x="6001" y="4286"/>
                    <a:pt x="5715" y="4096"/>
                    <a:pt x="4286" y="5429"/>
                  </a:cubicBezTo>
                  <a:cubicBezTo>
                    <a:pt x="4001" y="4286"/>
                    <a:pt x="762" y="667"/>
                    <a:pt x="0" y="0"/>
                  </a:cubicBezTo>
                  <a:cubicBezTo>
                    <a:pt x="1429" y="5239"/>
                    <a:pt x="7239" y="6382"/>
                    <a:pt x="6191" y="10954"/>
                  </a:cubicBezTo>
                  <a:cubicBezTo>
                    <a:pt x="6763" y="8858"/>
                    <a:pt x="7906" y="7334"/>
                    <a:pt x="6763" y="5715"/>
                  </a:cubicBez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41F557E6-A91C-6CA1-6B52-F26EB65D538F}"/>
                </a:ext>
              </a:extLst>
            </p:cNvPr>
            <p:cNvSpPr/>
            <p:nvPr/>
          </p:nvSpPr>
          <p:spPr>
            <a:xfrm>
              <a:off x="7965090" y="2616803"/>
              <a:ext cx="1597" cy="3238"/>
            </a:xfrm>
            <a:custGeom>
              <a:avLst/>
              <a:gdLst>
                <a:gd name="connsiteX0" fmla="*/ 190 w 1597"/>
                <a:gd name="connsiteY0" fmla="*/ 3239 h 3238"/>
                <a:gd name="connsiteX1" fmla="*/ 1524 w 1597"/>
                <a:gd name="connsiteY1" fmla="*/ 1524 h 3238"/>
                <a:gd name="connsiteX2" fmla="*/ 571 w 1597"/>
                <a:gd name="connsiteY2" fmla="*/ 1143 h 3238"/>
                <a:gd name="connsiteX3" fmla="*/ 0 w 1597"/>
                <a:gd name="connsiteY3" fmla="*/ 0 h 3238"/>
                <a:gd name="connsiteX4" fmla="*/ 190 w 1597"/>
                <a:gd name="connsiteY4" fmla="*/ 3239 h 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 h="3238">
                  <a:moveTo>
                    <a:pt x="190" y="3239"/>
                  </a:moveTo>
                  <a:cubicBezTo>
                    <a:pt x="0" y="2191"/>
                    <a:pt x="2000" y="2858"/>
                    <a:pt x="1524" y="1524"/>
                  </a:cubicBezTo>
                  <a:cubicBezTo>
                    <a:pt x="1143" y="1429"/>
                    <a:pt x="571" y="1619"/>
                    <a:pt x="571" y="1143"/>
                  </a:cubicBezTo>
                  <a:cubicBezTo>
                    <a:pt x="1048" y="571"/>
                    <a:pt x="952" y="95"/>
                    <a:pt x="0" y="0"/>
                  </a:cubicBezTo>
                  <a:cubicBezTo>
                    <a:pt x="667" y="1715"/>
                    <a:pt x="-381" y="2477"/>
                    <a:pt x="190" y="3239"/>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5DCE68D4-D2F4-4E92-C71D-72F490A46479}"/>
                </a:ext>
              </a:extLst>
            </p:cNvPr>
            <p:cNvSpPr/>
            <p:nvPr/>
          </p:nvSpPr>
          <p:spPr>
            <a:xfrm>
              <a:off x="7904892" y="2608421"/>
              <a:ext cx="2190" cy="2934"/>
            </a:xfrm>
            <a:custGeom>
              <a:avLst/>
              <a:gdLst>
                <a:gd name="connsiteX0" fmla="*/ 0 w 2190"/>
                <a:gd name="connsiteY0" fmla="*/ 0 h 2934"/>
                <a:gd name="connsiteX1" fmla="*/ 2191 w 2190"/>
                <a:gd name="connsiteY1" fmla="*/ 2667 h 2934"/>
                <a:gd name="connsiteX2" fmla="*/ 0 w 2190"/>
                <a:gd name="connsiteY2" fmla="*/ 0 h 2934"/>
              </a:gdLst>
              <a:ahLst/>
              <a:cxnLst>
                <a:cxn ang="0">
                  <a:pos x="connsiteX0" y="connsiteY0"/>
                </a:cxn>
                <a:cxn ang="0">
                  <a:pos x="connsiteX1" y="connsiteY1"/>
                </a:cxn>
                <a:cxn ang="0">
                  <a:pos x="connsiteX2" y="connsiteY2"/>
                </a:cxn>
              </a:cxnLst>
              <a:rect l="l" t="t" r="r" b="b"/>
              <a:pathLst>
                <a:path w="2190" h="2934">
                  <a:moveTo>
                    <a:pt x="0" y="0"/>
                  </a:moveTo>
                  <a:cubicBezTo>
                    <a:pt x="857" y="476"/>
                    <a:pt x="1048" y="3905"/>
                    <a:pt x="2191" y="2667"/>
                  </a:cubicBezTo>
                  <a:cubicBezTo>
                    <a:pt x="1619" y="1810"/>
                    <a:pt x="1619" y="667"/>
                    <a:pt x="0" y="0"/>
                  </a:cubicBez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325FD7B4-E63A-DF12-2901-79B80A39E53F}"/>
                </a:ext>
              </a:extLst>
            </p:cNvPr>
            <p:cNvSpPr/>
            <p:nvPr/>
          </p:nvSpPr>
          <p:spPr>
            <a:xfrm>
              <a:off x="7969037" y="2586894"/>
              <a:ext cx="1482" cy="2476"/>
            </a:xfrm>
            <a:custGeom>
              <a:avLst/>
              <a:gdLst>
                <a:gd name="connsiteX0" fmla="*/ 530 w 1482"/>
                <a:gd name="connsiteY0" fmla="*/ 857 h 2476"/>
                <a:gd name="connsiteX1" fmla="*/ 911 w 1482"/>
                <a:gd name="connsiteY1" fmla="*/ 0 h 2476"/>
                <a:gd name="connsiteX2" fmla="*/ 625 w 1482"/>
                <a:gd name="connsiteY2" fmla="*/ 2477 h 2476"/>
                <a:gd name="connsiteX3" fmla="*/ 1482 w 1482"/>
                <a:gd name="connsiteY3" fmla="*/ 1619 h 2476"/>
                <a:gd name="connsiteX4" fmla="*/ 530 w 1482"/>
                <a:gd name="connsiteY4" fmla="*/ 857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 h="2476">
                  <a:moveTo>
                    <a:pt x="530" y="857"/>
                  </a:moveTo>
                  <a:cubicBezTo>
                    <a:pt x="1292" y="953"/>
                    <a:pt x="1768" y="191"/>
                    <a:pt x="911" y="0"/>
                  </a:cubicBezTo>
                  <a:cubicBezTo>
                    <a:pt x="625" y="476"/>
                    <a:pt x="-804" y="2000"/>
                    <a:pt x="625" y="2477"/>
                  </a:cubicBezTo>
                  <a:cubicBezTo>
                    <a:pt x="625" y="1905"/>
                    <a:pt x="1387" y="2096"/>
                    <a:pt x="1482" y="1619"/>
                  </a:cubicBezTo>
                  <a:cubicBezTo>
                    <a:pt x="1006" y="1524"/>
                    <a:pt x="816" y="1238"/>
                    <a:pt x="530" y="857"/>
                  </a:cubicBez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0D095268-596E-A840-D590-F701CE702C76}"/>
                </a:ext>
              </a:extLst>
            </p:cNvPr>
            <p:cNvSpPr/>
            <p:nvPr/>
          </p:nvSpPr>
          <p:spPr>
            <a:xfrm>
              <a:off x="7970234" y="2554886"/>
              <a:ext cx="2476" cy="3147"/>
            </a:xfrm>
            <a:custGeom>
              <a:avLst/>
              <a:gdLst>
                <a:gd name="connsiteX0" fmla="*/ 2477 w 2476"/>
                <a:gd name="connsiteY0" fmla="*/ 3148 h 3147"/>
                <a:gd name="connsiteX1" fmla="*/ 1238 w 2476"/>
                <a:gd name="connsiteY1" fmla="*/ 5 h 3147"/>
                <a:gd name="connsiteX2" fmla="*/ 0 w 2476"/>
                <a:gd name="connsiteY2" fmla="*/ 2100 h 3147"/>
                <a:gd name="connsiteX3" fmla="*/ 2477 w 2476"/>
                <a:gd name="connsiteY3" fmla="*/ 3148 h 3147"/>
              </a:gdLst>
              <a:ahLst/>
              <a:cxnLst>
                <a:cxn ang="0">
                  <a:pos x="connsiteX0" y="connsiteY0"/>
                </a:cxn>
                <a:cxn ang="0">
                  <a:pos x="connsiteX1" y="connsiteY1"/>
                </a:cxn>
                <a:cxn ang="0">
                  <a:pos x="connsiteX2" y="connsiteY2"/>
                </a:cxn>
                <a:cxn ang="0">
                  <a:pos x="connsiteX3" y="connsiteY3"/>
                </a:cxn>
              </a:cxnLst>
              <a:rect l="l" t="t" r="r" b="b"/>
              <a:pathLst>
                <a:path w="2476" h="3147">
                  <a:moveTo>
                    <a:pt x="2477" y="3148"/>
                  </a:moveTo>
                  <a:cubicBezTo>
                    <a:pt x="1619" y="1814"/>
                    <a:pt x="1524" y="957"/>
                    <a:pt x="1238" y="5"/>
                  </a:cubicBezTo>
                  <a:cubicBezTo>
                    <a:pt x="-190" y="-91"/>
                    <a:pt x="381" y="1338"/>
                    <a:pt x="0" y="2100"/>
                  </a:cubicBezTo>
                  <a:cubicBezTo>
                    <a:pt x="1715" y="1529"/>
                    <a:pt x="1619" y="2862"/>
                    <a:pt x="2477" y="3148"/>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1E255C3B-7929-7315-3675-93EDB765CE82}"/>
                </a:ext>
              </a:extLst>
            </p:cNvPr>
            <p:cNvSpPr/>
            <p:nvPr/>
          </p:nvSpPr>
          <p:spPr>
            <a:xfrm>
              <a:off x="7970800" y="2503455"/>
              <a:ext cx="3627" cy="4095"/>
            </a:xfrm>
            <a:custGeom>
              <a:avLst/>
              <a:gdLst>
                <a:gd name="connsiteX0" fmla="*/ 1815 w 3627"/>
                <a:gd name="connsiteY0" fmla="*/ 0 h 4095"/>
                <a:gd name="connsiteX1" fmla="*/ 1148 w 3627"/>
                <a:gd name="connsiteY1" fmla="*/ 2858 h 4095"/>
                <a:gd name="connsiteX2" fmla="*/ 5 w 3627"/>
                <a:gd name="connsiteY2" fmla="*/ 1333 h 4095"/>
                <a:gd name="connsiteX3" fmla="*/ 2100 w 3627"/>
                <a:gd name="connsiteY3" fmla="*/ 2858 h 4095"/>
                <a:gd name="connsiteX4" fmla="*/ 1243 w 3627"/>
                <a:gd name="connsiteY4" fmla="*/ 4096 h 4095"/>
                <a:gd name="connsiteX5" fmla="*/ 3624 w 3627"/>
                <a:gd name="connsiteY5" fmla="*/ 3524 h 4095"/>
                <a:gd name="connsiteX6" fmla="*/ 1815 w 3627"/>
                <a:gd name="connsiteY6" fmla="*/ 0 h 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7" h="4095">
                  <a:moveTo>
                    <a:pt x="1815" y="0"/>
                  </a:moveTo>
                  <a:cubicBezTo>
                    <a:pt x="1815" y="1143"/>
                    <a:pt x="2481" y="2762"/>
                    <a:pt x="1148" y="2858"/>
                  </a:cubicBezTo>
                  <a:cubicBezTo>
                    <a:pt x="1053" y="2096"/>
                    <a:pt x="672" y="1524"/>
                    <a:pt x="5" y="1333"/>
                  </a:cubicBezTo>
                  <a:cubicBezTo>
                    <a:pt x="-90" y="2667"/>
                    <a:pt x="1243" y="3620"/>
                    <a:pt x="2100" y="2858"/>
                  </a:cubicBezTo>
                  <a:cubicBezTo>
                    <a:pt x="2291" y="3620"/>
                    <a:pt x="1529" y="3715"/>
                    <a:pt x="1243" y="4096"/>
                  </a:cubicBezTo>
                  <a:cubicBezTo>
                    <a:pt x="1910" y="3810"/>
                    <a:pt x="3720" y="4381"/>
                    <a:pt x="3624" y="3524"/>
                  </a:cubicBezTo>
                  <a:cubicBezTo>
                    <a:pt x="1624" y="2762"/>
                    <a:pt x="4005" y="476"/>
                    <a:pt x="1815" y="0"/>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EB2FD3E9-A865-CCA6-B492-EA9EC2EFAD0C}"/>
                </a:ext>
              </a:extLst>
            </p:cNvPr>
            <p:cNvSpPr/>
            <p:nvPr/>
          </p:nvSpPr>
          <p:spPr>
            <a:xfrm>
              <a:off x="7890947" y="2493454"/>
              <a:ext cx="1513" cy="2476"/>
            </a:xfrm>
            <a:custGeom>
              <a:avLst/>
              <a:gdLst>
                <a:gd name="connsiteX0" fmla="*/ 1468 w 1513"/>
                <a:gd name="connsiteY0" fmla="*/ 1238 h 2476"/>
                <a:gd name="connsiteX1" fmla="*/ 515 w 1513"/>
                <a:gd name="connsiteY1" fmla="*/ 857 h 2476"/>
                <a:gd name="connsiteX2" fmla="*/ 896 w 1513"/>
                <a:gd name="connsiteY2" fmla="*/ 0 h 2476"/>
                <a:gd name="connsiteX3" fmla="*/ 611 w 1513"/>
                <a:gd name="connsiteY3" fmla="*/ 2476 h 2476"/>
                <a:gd name="connsiteX4" fmla="*/ 1468 w 1513"/>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 h="2476">
                  <a:moveTo>
                    <a:pt x="1468" y="1238"/>
                  </a:moveTo>
                  <a:cubicBezTo>
                    <a:pt x="1087" y="1143"/>
                    <a:pt x="515" y="1238"/>
                    <a:pt x="515" y="857"/>
                  </a:cubicBezTo>
                  <a:cubicBezTo>
                    <a:pt x="515" y="476"/>
                    <a:pt x="896" y="381"/>
                    <a:pt x="896" y="0"/>
                  </a:cubicBezTo>
                  <a:cubicBezTo>
                    <a:pt x="-818" y="191"/>
                    <a:pt x="420" y="2096"/>
                    <a:pt x="611" y="2476"/>
                  </a:cubicBezTo>
                  <a:cubicBezTo>
                    <a:pt x="611" y="1905"/>
                    <a:pt x="1754" y="2096"/>
                    <a:pt x="1468" y="1238"/>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0FD6DCC5-576A-8A94-3202-74BFDCC237A5}"/>
                </a:ext>
              </a:extLst>
            </p:cNvPr>
            <p:cNvSpPr/>
            <p:nvPr/>
          </p:nvSpPr>
          <p:spPr>
            <a:xfrm>
              <a:off x="7956899" y="2470213"/>
              <a:ext cx="3521" cy="1477"/>
            </a:xfrm>
            <a:custGeom>
              <a:avLst/>
              <a:gdLst>
                <a:gd name="connsiteX0" fmla="*/ 3238 w 3521"/>
                <a:gd name="connsiteY0" fmla="*/ 0 h 1477"/>
                <a:gd name="connsiteX1" fmla="*/ 0 w 3521"/>
                <a:gd name="connsiteY1" fmla="*/ 1429 h 1477"/>
                <a:gd name="connsiteX2" fmla="*/ 3238 w 3521"/>
                <a:gd name="connsiteY2" fmla="*/ 0 h 1477"/>
              </a:gdLst>
              <a:ahLst/>
              <a:cxnLst>
                <a:cxn ang="0">
                  <a:pos x="connsiteX0" y="connsiteY0"/>
                </a:cxn>
                <a:cxn ang="0">
                  <a:pos x="connsiteX1" y="connsiteY1"/>
                </a:cxn>
                <a:cxn ang="0">
                  <a:pos x="connsiteX2" y="connsiteY2"/>
                </a:cxn>
              </a:cxnLst>
              <a:rect l="l" t="t" r="r" b="b"/>
              <a:pathLst>
                <a:path w="3521" h="1477">
                  <a:moveTo>
                    <a:pt x="3238" y="0"/>
                  </a:moveTo>
                  <a:cubicBezTo>
                    <a:pt x="3048" y="1905"/>
                    <a:pt x="95" y="-476"/>
                    <a:pt x="0" y="1429"/>
                  </a:cubicBezTo>
                  <a:cubicBezTo>
                    <a:pt x="1810" y="1715"/>
                    <a:pt x="4381" y="667"/>
                    <a:pt x="3238" y="0"/>
                  </a:cubicBez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7EC212B3-4D8A-B752-303C-BF0350A0F732}"/>
                </a:ext>
              </a:extLst>
            </p:cNvPr>
            <p:cNvSpPr/>
            <p:nvPr/>
          </p:nvSpPr>
          <p:spPr>
            <a:xfrm>
              <a:off x="7927752" y="2462111"/>
              <a:ext cx="2000" cy="5227"/>
            </a:xfrm>
            <a:custGeom>
              <a:avLst/>
              <a:gdLst>
                <a:gd name="connsiteX0" fmla="*/ 0 w 2000"/>
                <a:gd name="connsiteY0" fmla="*/ 4483 h 5227"/>
                <a:gd name="connsiteX1" fmla="*/ 2000 w 2000"/>
                <a:gd name="connsiteY1" fmla="*/ 5150 h 5227"/>
                <a:gd name="connsiteX2" fmla="*/ 571 w 2000"/>
                <a:gd name="connsiteY2" fmla="*/ 6 h 5227"/>
                <a:gd name="connsiteX3" fmla="*/ 0 w 2000"/>
                <a:gd name="connsiteY3" fmla="*/ 4483 h 5227"/>
              </a:gdLst>
              <a:ahLst/>
              <a:cxnLst>
                <a:cxn ang="0">
                  <a:pos x="connsiteX0" y="connsiteY0"/>
                </a:cxn>
                <a:cxn ang="0">
                  <a:pos x="connsiteX1" y="connsiteY1"/>
                </a:cxn>
                <a:cxn ang="0">
                  <a:pos x="connsiteX2" y="connsiteY2"/>
                </a:cxn>
                <a:cxn ang="0">
                  <a:pos x="connsiteX3" y="connsiteY3"/>
                </a:cxn>
              </a:cxnLst>
              <a:rect l="l" t="t" r="r" b="b"/>
              <a:pathLst>
                <a:path w="2000" h="5227">
                  <a:moveTo>
                    <a:pt x="0" y="4483"/>
                  </a:moveTo>
                  <a:cubicBezTo>
                    <a:pt x="953" y="4388"/>
                    <a:pt x="667" y="5531"/>
                    <a:pt x="2000" y="5150"/>
                  </a:cubicBezTo>
                  <a:cubicBezTo>
                    <a:pt x="667" y="4102"/>
                    <a:pt x="3334" y="-184"/>
                    <a:pt x="571" y="6"/>
                  </a:cubicBezTo>
                  <a:cubicBezTo>
                    <a:pt x="286" y="2292"/>
                    <a:pt x="1143" y="3149"/>
                    <a:pt x="0" y="4483"/>
                  </a:cubicBez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58B35D5F-C477-52C7-8438-879CA14EBAEC}"/>
                </a:ext>
              </a:extLst>
            </p:cNvPr>
            <p:cNvSpPr/>
            <p:nvPr/>
          </p:nvSpPr>
          <p:spPr>
            <a:xfrm>
              <a:off x="7959756" y="2444019"/>
              <a:ext cx="9810" cy="14192"/>
            </a:xfrm>
            <a:custGeom>
              <a:avLst/>
              <a:gdLst>
                <a:gd name="connsiteX0" fmla="*/ 4572 w 9810"/>
                <a:gd name="connsiteY0" fmla="*/ 14192 h 14192"/>
                <a:gd name="connsiteX1" fmla="*/ 7429 w 9810"/>
                <a:gd name="connsiteY1" fmla="*/ 14002 h 14192"/>
                <a:gd name="connsiteX2" fmla="*/ 9144 w 9810"/>
                <a:gd name="connsiteY2" fmla="*/ 11906 h 14192"/>
                <a:gd name="connsiteX3" fmla="*/ 9620 w 9810"/>
                <a:gd name="connsiteY3" fmla="*/ 11906 h 14192"/>
                <a:gd name="connsiteX4" fmla="*/ 7525 w 9810"/>
                <a:gd name="connsiteY4" fmla="*/ 10382 h 14192"/>
                <a:gd name="connsiteX5" fmla="*/ 9811 w 9810"/>
                <a:gd name="connsiteY5" fmla="*/ 3810 h 14192"/>
                <a:gd name="connsiteX6" fmla="*/ 8001 w 9810"/>
                <a:gd name="connsiteY6" fmla="*/ 5144 h 14192"/>
                <a:gd name="connsiteX7" fmla="*/ 7525 w 9810"/>
                <a:gd name="connsiteY7" fmla="*/ 4763 h 14192"/>
                <a:gd name="connsiteX8" fmla="*/ 9715 w 9810"/>
                <a:gd name="connsiteY8" fmla="*/ 2572 h 14192"/>
                <a:gd name="connsiteX9" fmla="*/ 8572 w 9810"/>
                <a:gd name="connsiteY9" fmla="*/ 571 h 14192"/>
                <a:gd name="connsiteX10" fmla="*/ 6953 w 9810"/>
                <a:gd name="connsiteY10" fmla="*/ 3905 h 14192"/>
                <a:gd name="connsiteX11" fmla="*/ 6191 w 9810"/>
                <a:gd name="connsiteY11" fmla="*/ 762 h 14192"/>
                <a:gd name="connsiteX12" fmla="*/ 5429 w 9810"/>
                <a:gd name="connsiteY12" fmla="*/ 2858 h 14192"/>
                <a:gd name="connsiteX13" fmla="*/ 5143 w 9810"/>
                <a:gd name="connsiteY13" fmla="*/ 0 h 14192"/>
                <a:gd name="connsiteX14" fmla="*/ 0 w 9810"/>
                <a:gd name="connsiteY14" fmla="*/ 12097 h 14192"/>
                <a:gd name="connsiteX15" fmla="*/ 1714 w 9810"/>
                <a:gd name="connsiteY15" fmla="*/ 10001 h 14192"/>
                <a:gd name="connsiteX16" fmla="*/ 3238 w 9810"/>
                <a:gd name="connsiteY16" fmla="*/ 10668 h 14192"/>
                <a:gd name="connsiteX17" fmla="*/ 2000 w 9810"/>
                <a:gd name="connsiteY17" fmla="*/ 12763 h 14192"/>
                <a:gd name="connsiteX18" fmla="*/ 4572 w 9810"/>
                <a:gd name="connsiteY18" fmla="*/ 14192 h 1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10" h="14192">
                  <a:moveTo>
                    <a:pt x="4572" y="14192"/>
                  </a:moveTo>
                  <a:cubicBezTo>
                    <a:pt x="6191" y="13811"/>
                    <a:pt x="6001" y="12954"/>
                    <a:pt x="7429" y="14002"/>
                  </a:cubicBezTo>
                  <a:cubicBezTo>
                    <a:pt x="7906" y="13240"/>
                    <a:pt x="7906" y="12097"/>
                    <a:pt x="9144" y="11906"/>
                  </a:cubicBezTo>
                  <a:cubicBezTo>
                    <a:pt x="9144" y="12097"/>
                    <a:pt x="9525" y="12383"/>
                    <a:pt x="9620" y="11906"/>
                  </a:cubicBezTo>
                  <a:cubicBezTo>
                    <a:pt x="9144" y="11240"/>
                    <a:pt x="8001" y="11144"/>
                    <a:pt x="7525" y="10382"/>
                  </a:cubicBezTo>
                  <a:cubicBezTo>
                    <a:pt x="8572" y="8382"/>
                    <a:pt x="8287" y="5429"/>
                    <a:pt x="9811" y="3810"/>
                  </a:cubicBezTo>
                  <a:cubicBezTo>
                    <a:pt x="8287" y="3524"/>
                    <a:pt x="8953" y="4953"/>
                    <a:pt x="8001" y="5144"/>
                  </a:cubicBezTo>
                  <a:cubicBezTo>
                    <a:pt x="7906" y="4858"/>
                    <a:pt x="7906" y="4667"/>
                    <a:pt x="7525" y="4763"/>
                  </a:cubicBezTo>
                  <a:cubicBezTo>
                    <a:pt x="7715" y="3715"/>
                    <a:pt x="9620" y="3810"/>
                    <a:pt x="9715" y="2572"/>
                  </a:cubicBezTo>
                  <a:cubicBezTo>
                    <a:pt x="7715" y="2572"/>
                    <a:pt x="10096" y="1048"/>
                    <a:pt x="8572" y="571"/>
                  </a:cubicBezTo>
                  <a:cubicBezTo>
                    <a:pt x="7906" y="1619"/>
                    <a:pt x="8477" y="3524"/>
                    <a:pt x="6953" y="3905"/>
                  </a:cubicBezTo>
                  <a:cubicBezTo>
                    <a:pt x="7048" y="3048"/>
                    <a:pt x="7620" y="1429"/>
                    <a:pt x="6191" y="762"/>
                  </a:cubicBezTo>
                  <a:cubicBezTo>
                    <a:pt x="6382" y="1715"/>
                    <a:pt x="6096" y="2477"/>
                    <a:pt x="5429" y="2858"/>
                  </a:cubicBezTo>
                  <a:cubicBezTo>
                    <a:pt x="4667" y="1619"/>
                    <a:pt x="6382" y="381"/>
                    <a:pt x="5143" y="0"/>
                  </a:cubicBezTo>
                  <a:cubicBezTo>
                    <a:pt x="4096" y="3048"/>
                    <a:pt x="190" y="9811"/>
                    <a:pt x="0" y="12097"/>
                  </a:cubicBezTo>
                  <a:cubicBezTo>
                    <a:pt x="667" y="11430"/>
                    <a:pt x="-95" y="9811"/>
                    <a:pt x="1714" y="10001"/>
                  </a:cubicBezTo>
                  <a:cubicBezTo>
                    <a:pt x="1238" y="11621"/>
                    <a:pt x="1619" y="11049"/>
                    <a:pt x="3238" y="10668"/>
                  </a:cubicBezTo>
                  <a:cubicBezTo>
                    <a:pt x="3143" y="11621"/>
                    <a:pt x="1619" y="11525"/>
                    <a:pt x="2000" y="12763"/>
                  </a:cubicBezTo>
                  <a:cubicBezTo>
                    <a:pt x="3905" y="12287"/>
                    <a:pt x="5810" y="12954"/>
                    <a:pt x="4572" y="14192"/>
                  </a:cubicBezTo>
                  <a:close/>
                </a:path>
              </a:pathLst>
            </a:custGeom>
            <a:grp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9D323519-A209-BAD7-CE3D-FD1799EA574B}"/>
                </a:ext>
              </a:extLst>
            </p:cNvPr>
            <p:cNvSpPr/>
            <p:nvPr/>
          </p:nvSpPr>
          <p:spPr>
            <a:xfrm>
              <a:off x="7983378" y="2451173"/>
              <a:ext cx="6070" cy="5038"/>
            </a:xfrm>
            <a:custGeom>
              <a:avLst/>
              <a:gdLst>
                <a:gd name="connsiteX0" fmla="*/ 0 w 6070"/>
                <a:gd name="connsiteY0" fmla="*/ 180 h 5038"/>
                <a:gd name="connsiteX1" fmla="*/ 5715 w 6070"/>
                <a:gd name="connsiteY1" fmla="*/ 5038 h 5038"/>
                <a:gd name="connsiteX2" fmla="*/ 5525 w 6070"/>
                <a:gd name="connsiteY2" fmla="*/ 3038 h 5038"/>
                <a:gd name="connsiteX3" fmla="*/ 0 w 6070"/>
                <a:gd name="connsiteY3" fmla="*/ 180 h 5038"/>
              </a:gdLst>
              <a:ahLst/>
              <a:cxnLst>
                <a:cxn ang="0">
                  <a:pos x="connsiteX0" y="connsiteY0"/>
                </a:cxn>
                <a:cxn ang="0">
                  <a:pos x="connsiteX1" y="connsiteY1"/>
                </a:cxn>
                <a:cxn ang="0">
                  <a:pos x="connsiteX2" y="connsiteY2"/>
                </a:cxn>
                <a:cxn ang="0">
                  <a:pos x="connsiteX3" y="connsiteY3"/>
                </a:cxn>
              </a:cxnLst>
              <a:rect l="l" t="t" r="r" b="b"/>
              <a:pathLst>
                <a:path w="6070" h="5038">
                  <a:moveTo>
                    <a:pt x="0" y="180"/>
                  </a:moveTo>
                  <a:cubicBezTo>
                    <a:pt x="2667" y="1133"/>
                    <a:pt x="2572" y="4657"/>
                    <a:pt x="5715" y="5038"/>
                  </a:cubicBezTo>
                  <a:cubicBezTo>
                    <a:pt x="5048" y="4086"/>
                    <a:pt x="6953" y="3324"/>
                    <a:pt x="5525" y="3038"/>
                  </a:cubicBezTo>
                  <a:cubicBezTo>
                    <a:pt x="4096" y="5419"/>
                    <a:pt x="1905" y="-1153"/>
                    <a:pt x="0" y="180"/>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F54B9378-A387-A3E6-328D-3F04FD85E2C1}"/>
                </a:ext>
              </a:extLst>
            </p:cNvPr>
            <p:cNvSpPr/>
            <p:nvPr/>
          </p:nvSpPr>
          <p:spPr>
            <a:xfrm>
              <a:off x="7973042" y="2446270"/>
              <a:ext cx="2906" cy="9013"/>
            </a:xfrm>
            <a:custGeom>
              <a:avLst/>
              <a:gdLst>
                <a:gd name="connsiteX0" fmla="*/ 49 w 2906"/>
                <a:gd name="connsiteY0" fmla="*/ 8227 h 9013"/>
                <a:gd name="connsiteX1" fmla="*/ 2907 w 2906"/>
                <a:gd name="connsiteY1" fmla="*/ 8418 h 9013"/>
                <a:gd name="connsiteX2" fmla="*/ 2240 w 2906"/>
                <a:gd name="connsiteY2" fmla="*/ 1179 h 9013"/>
                <a:gd name="connsiteX3" fmla="*/ 1668 w 2906"/>
                <a:gd name="connsiteY3" fmla="*/ 36 h 9013"/>
                <a:gd name="connsiteX4" fmla="*/ 49 w 2906"/>
                <a:gd name="connsiteY4" fmla="*/ 8227 h 9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 h="9013">
                  <a:moveTo>
                    <a:pt x="49" y="8227"/>
                  </a:moveTo>
                  <a:cubicBezTo>
                    <a:pt x="1002" y="8037"/>
                    <a:pt x="2145" y="9942"/>
                    <a:pt x="2907" y="8418"/>
                  </a:cubicBezTo>
                  <a:cubicBezTo>
                    <a:pt x="-46" y="7656"/>
                    <a:pt x="1097" y="2512"/>
                    <a:pt x="2240" y="1179"/>
                  </a:cubicBezTo>
                  <a:cubicBezTo>
                    <a:pt x="525" y="1274"/>
                    <a:pt x="3097" y="-250"/>
                    <a:pt x="1668" y="36"/>
                  </a:cubicBezTo>
                  <a:cubicBezTo>
                    <a:pt x="-1570" y="2703"/>
                    <a:pt x="1097" y="7084"/>
                    <a:pt x="49" y="8227"/>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BF2F91B0-3651-D268-14AF-DAD889A08E93}"/>
                </a:ext>
              </a:extLst>
            </p:cNvPr>
            <p:cNvSpPr/>
            <p:nvPr/>
          </p:nvSpPr>
          <p:spPr>
            <a:xfrm>
              <a:off x="8033394" y="2440114"/>
              <a:ext cx="2650" cy="2857"/>
            </a:xfrm>
            <a:custGeom>
              <a:avLst/>
              <a:gdLst>
                <a:gd name="connsiteX0" fmla="*/ 467 w 2650"/>
                <a:gd name="connsiteY0" fmla="*/ 2858 h 2857"/>
                <a:gd name="connsiteX1" fmla="*/ 1800 w 2650"/>
                <a:gd name="connsiteY1" fmla="*/ 1143 h 2857"/>
                <a:gd name="connsiteX2" fmla="*/ 2371 w 2650"/>
                <a:gd name="connsiteY2" fmla="*/ 2762 h 2857"/>
                <a:gd name="connsiteX3" fmla="*/ 657 w 2650"/>
                <a:gd name="connsiteY3" fmla="*/ 0 h 2857"/>
                <a:gd name="connsiteX4" fmla="*/ 467 w 2650"/>
                <a:gd name="connsiteY4" fmla="*/ 2858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0" h="2857">
                  <a:moveTo>
                    <a:pt x="467" y="2858"/>
                  </a:moveTo>
                  <a:cubicBezTo>
                    <a:pt x="943" y="2286"/>
                    <a:pt x="752" y="1334"/>
                    <a:pt x="1800" y="1143"/>
                  </a:cubicBezTo>
                  <a:cubicBezTo>
                    <a:pt x="1800" y="2191"/>
                    <a:pt x="1038" y="2477"/>
                    <a:pt x="2371" y="2762"/>
                  </a:cubicBezTo>
                  <a:cubicBezTo>
                    <a:pt x="3324" y="1715"/>
                    <a:pt x="1610" y="572"/>
                    <a:pt x="657" y="0"/>
                  </a:cubicBezTo>
                  <a:cubicBezTo>
                    <a:pt x="1419" y="1334"/>
                    <a:pt x="-962" y="2286"/>
                    <a:pt x="467" y="2858"/>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327B3EAD-B28C-1128-4C9A-534A074B2C60}"/>
                </a:ext>
              </a:extLst>
            </p:cNvPr>
            <p:cNvSpPr/>
            <p:nvPr/>
          </p:nvSpPr>
          <p:spPr>
            <a:xfrm>
              <a:off x="7975550" y="2443733"/>
              <a:ext cx="2018" cy="2315"/>
            </a:xfrm>
            <a:custGeom>
              <a:avLst/>
              <a:gdLst>
                <a:gd name="connsiteX0" fmla="*/ 1352 w 2018"/>
                <a:gd name="connsiteY0" fmla="*/ 0 h 2315"/>
                <a:gd name="connsiteX1" fmla="*/ 2018 w 2018"/>
                <a:gd name="connsiteY1" fmla="*/ 2000 h 2315"/>
                <a:gd name="connsiteX2" fmla="*/ 1352 w 2018"/>
                <a:gd name="connsiteY2" fmla="*/ 0 h 2315"/>
              </a:gdLst>
              <a:ahLst/>
              <a:cxnLst>
                <a:cxn ang="0">
                  <a:pos x="connsiteX0" y="connsiteY0"/>
                </a:cxn>
                <a:cxn ang="0">
                  <a:pos x="connsiteX1" y="connsiteY1"/>
                </a:cxn>
                <a:cxn ang="0">
                  <a:pos x="connsiteX2" y="connsiteY2"/>
                </a:cxn>
              </a:cxnLst>
              <a:rect l="l" t="t" r="r" b="b"/>
              <a:pathLst>
                <a:path w="2018" h="2315">
                  <a:moveTo>
                    <a:pt x="1352" y="0"/>
                  </a:moveTo>
                  <a:cubicBezTo>
                    <a:pt x="-1696" y="0"/>
                    <a:pt x="1256" y="3334"/>
                    <a:pt x="2018" y="2000"/>
                  </a:cubicBezTo>
                  <a:cubicBezTo>
                    <a:pt x="971" y="2096"/>
                    <a:pt x="1733" y="571"/>
                    <a:pt x="1352" y="0"/>
                  </a:cubicBez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484C6C77-AD07-24FA-7063-64FADEA58E07}"/>
                </a:ext>
              </a:extLst>
            </p:cNvPr>
            <p:cNvSpPr/>
            <p:nvPr/>
          </p:nvSpPr>
          <p:spPr>
            <a:xfrm>
              <a:off x="7966614" y="2433141"/>
              <a:ext cx="3619" cy="11259"/>
            </a:xfrm>
            <a:custGeom>
              <a:avLst/>
              <a:gdLst>
                <a:gd name="connsiteX0" fmla="*/ 1714 w 3619"/>
                <a:gd name="connsiteY0" fmla="*/ 210 h 11259"/>
                <a:gd name="connsiteX1" fmla="*/ 0 w 3619"/>
                <a:gd name="connsiteY1" fmla="*/ 7640 h 11259"/>
                <a:gd name="connsiteX2" fmla="*/ 2095 w 3619"/>
                <a:gd name="connsiteY2" fmla="*/ 9164 h 11259"/>
                <a:gd name="connsiteX3" fmla="*/ 190 w 3619"/>
                <a:gd name="connsiteY3" fmla="*/ 9735 h 11259"/>
                <a:gd name="connsiteX4" fmla="*/ 2191 w 3619"/>
                <a:gd name="connsiteY4" fmla="*/ 11259 h 11259"/>
                <a:gd name="connsiteX5" fmla="*/ 3619 w 3619"/>
                <a:gd name="connsiteY5" fmla="*/ 210 h 11259"/>
                <a:gd name="connsiteX6" fmla="*/ 1714 w 3619"/>
                <a:gd name="connsiteY6" fmla="*/ 210 h 1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 h="11259">
                  <a:moveTo>
                    <a:pt x="1714" y="210"/>
                  </a:moveTo>
                  <a:cubicBezTo>
                    <a:pt x="2762" y="3544"/>
                    <a:pt x="2572" y="5449"/>
                    <a:pt x="0" y="7640"/>
                  </a:cubicBezTo>
                  <a:cubicBezTo>
                    <a:pt x="1238" y="7640"/>
                    <a:pt x="1905" y="8116"/>
                    <a:pt x="2095" y="9164"/>
                  </a:cubicBezTo>
                  <a:cubicBezTo>
                    <a:pt x="1238" y="9164"/>
                    <a:pt x="571" y="9354"/>
                    <a:pt x="190" y="9735"/>
                  </a:cubicBezTo>
                  <a:cubicBezTo>
                    <a:pt x="381" y="10783"/>
                    <a:pt x="1048" y="11259"/>
                    <a:pt x="2191" y="11259"/>
                  </a:cubicBezTo>
                  <a:cubicBezTo>
                    <a:pt x="3238" y="7354"/>
                    <a:pt x="2381" y="4211"/>
                    <a:pt x="3619" y="210"/>
                  </a:cubicBezTo>
                  <a:cubicBezTo>
                    <a:pt x="2191" y="1068"/>
                    <a:pt x="2191" y="-552"/>
                    <a:pt x="1714" y="210"/>
                  </a:cubicBez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B109FC8C-FEF2-BE1F-3A0C-BBCB70928350}"/>
                </a:ext>
              </a:extLst>
            </p:cNvPr>
            <p:cNvSpPr/>
            <p:nvPr/>
          </p:nvSpPr>
          <p:spPr>
            <a:xfrm>
              <a:off x="8025543" y="2397338"/>
              <a:ext cx="7841" cy="23249"/>
            </a:xfrm>
            <a:custGeom>
              <a:avLst/>
              <a:gdLst>
                <a:gd name="connsiteX0" fmla="*/ 1460 w 7841"/>
                <a:gd name="connsiteY0" fmla="*/ 16487 h 23249"/>
                <a:gd name="connsiteX1" fmla="*/ 2794 w 7841"/>
                <a:gd name="connsiteY1" fmla="*/ 15153 h 23249"/>
                <a:gd name="connsiteX2" fmla="*/ 4413 w 7841"/>
                <a:gd name="connsiteY2" fmla="*/ 17439 h 23249"/>
                <a:gd name="connsiteX3" fmla="*/ 5842 w 7841"/>
                <a:gd name="connsiteY3" fmla="*/ 17344 h 23249"/>
                <a:gd name="connsiteX4" fmla="*/ 3079 w 7841"/>
                <a:gd name="connsiteY4" fmla="*/ 7438 h 23249"/>
                <a:gd name="connsiteX5" fmla="*/ 2698 w 7841"/>
                <a:gd name="connsiteY5" fmla="*/ 8676 h 23249"/>
                <a:gd name="connsiteX6" fmla="*/ 3460 w 7841"/>
                <a:gd name="connsiteY6" fmla="*/ 6200 h 23249"/>
                <a:gd name="connsiteX7" fmla="*/ 7842 w 7841"/>
                <a:gd name="connsiteY7" fmla="*/ 6771 h 23249"/>
                <a:gd name="connsiteX8" fmla="*/ 5556 w 7841"/>
                <a:gd name="connsiteY8" fmla="*/ 2485 h 23249"/>
                <a:gd name="connsiteX9" fmla="*/ 3746 w 7841"/>
                <a:gd name="connsiteY9" fmla="*/ 3438 h 23249"/>
                <a:gd name="connsiteX10" fmla="*/ 4032 w 7841"/>
                <a:gd name="connsiteY10" fmla="*/ 1818 h 23249"/>
                <a:gd name="connsiteX11" fmla="*/ 5461 w 7841"/>
                <a:gd name="connsiteY11" fmla="*/ 1723 h 23249"/>
                <a:gd name="connsiteX12" fmla="*/ 6318 w 7841"/>
                <a:gd name="connsiteY12" fmla="*/ 9 h 23249"/>
                <a:gd name="connsiteX13" fmla="*/ 1746 w 7841"/>
                <a:gd name="connsiteY13" fmla="*/ 2294 h 23249"/>
                <a:gd name="connsiteX14" fmla="*/ 698 w 7841"/>
                <a:gd name="connsiteY14" fmla="*/ 16963 h 23249"/>
                <a:gd name="connsiteX15" fmla="*/ 2222 w 7841"/>
                <a:gd name="connsiteY15" fmla="*/ 17725 h 23249"/>
                <a:gd name="connsiteX16" fmla="*/ 1555 w 7841"/>
                <a:gd name="connsiteY16" fmla="*/ 20583 h 23249"/>
                <a:gd name="connsiteX17" fmla="*/ 3556 w 7841"/>
                <a:gd name="connsiteY17" fmla="*/ 21630 h 23249"/>
                <a:gd name="connsiteX18" fmla="*/ 1746 w 7841"/>
                <a:gd name="connsiteY18" fmla="*/ 22583 h 23249"/>
                <a:gd name="connsiteX19" fmla="*/ 603 w 7841"/>
                <a:gd name="connsiteY19" fmla="*/ 20583 h 23249"/>
                <a:gd name="connsiteX20" fmla="*/ 317 w 7841"/>
                <a:gd name="connsiteY20" fmla="*/ 23059 h 23249"/>
                <a:gd name="connsiteX21" fmla="*/ 3651 w 7841"/>
                <a:gd name="connsiteY21" fmla="*/ 23250 h 23249"/>
                <a:gd name="connsiteX22" fmla="*/ 2127 w 7841"/>
                <a:gd name="connsiteY22" fmla="*/ 16487 h 23249"/>
                <a:gd name="connsiteX23" fmla="*/ 1460 w 7841"/>
                <a:gd name="connsiteY23" fmla="*/ 16487 h 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41" h="23249">
                  <a:moveTo>
                    <a:pt x="1460" y="16487"/>
                  </a:moveTo>
                  <a:cubicBezTo>
                    <a:pt x="2603" y="16582"/>
                    <a:pt x="1936" y="15249"/>
                    <a:pt x="2794" y="15153"/>
                  </a:cubicBezTo>
                  <a:cubicBezTo>
                    <a:pt x="3746" y="15534"/>
                    <a:pt x="3651" y="16963"/>
                    <a:pt x="4413" y="17439"/>
                  </a:cubicBezTo>
                  <a:cubicBezTo>
                    <a:pt x="4508" y="16773"/>
                    <a:pt x="5461" y="17058"/>
                    <a:pt x="5842" y="17344"/>
                  </a:cubicBezTo>
                  <a:cubicBezTo>
                    <a:pt x="3937" y="12867"/>
                    <a:pt x="5937" y="10391"/>
                    <a:pt x="3079" y="7438"/>
                  </a:cubicBezTo>
                  <a:cubicBezTo>
                    <a:pt x="3079" y="7914"/>
                    <a:pt x="3270" y="8581"/>
                    <a:pt x="2698" y="8676"/>
                  </a:cubicBezTo>
                  <a:cubicBezTo>
                    <a:pt x="2698" y="7629"/>
                    <a:pt x="2794" y="6771"/>
                    <a:pt x="3460" y="6200"/>
                  </a:cubicBezTo>
                  <a:cubicBezTo>
                    <a:pt x="4984" y="6105"/>
                    <a:pt x="7366" y="7343"/>
                    <a:pt x="7842" y="6771"/>
                  </a:cubicBezTo>
                  <a:cubicBezTo>
                    <a:pt x="5842" y="6390"/>
                    <a:pt x="3460" y="4200"/>
                    <a:pt x="5556" y="2485"/>
                  </a:cubicBezTo>
                  <a:cubicBezTo>
                    <a:pt x="3937" y="2104"/>
                    <a:pt x="5270" y="3819"/>
                    <a:pt x="3746" y="3438"/>
                  </a:cubicBezTo>
                  <a:cubicBezTo>
                    <a:pt x="3842" y="2866"/>
                    <a:pt x="4318" y="2580"/>
                    <a:pt x="4032" y="1818"/>
                  </a:cubicBezTo>
                  <a:cubicBezTo>
                    <a:pt x="4699" y="1914"/>
                    <a:pt x="4889" y="2294"/>
                    <a:pt x="5461" y="1723"/>
                  </a:cubicBezTo>
                  <a:cubicBezTo>
                    <a:pt x="4794" y="485"/>
                    <a:pt x="6127" y="675"/>
                    <a:pt x="6318" y="9"/>
                  </a:cubicBezTo>
                  <a:cubicBezTo>
                    <a:pt x="3460" y="-182"/>
                    <a:pt x="4984" y="2866"/>
                    <a:pt x="1746" y="2294"/>
                  </a:cubicBezTo>
                  <a:cubicBezTo>
                    <a:pt x="-826" y="6295"/>
                    <a:pt x="2794" y="12201"/>
                    <a:pt x="698" y="16963"/>
                  </a:cubicBezTo>
                  <a:cubicBezTo>
                    <a:pt x="1460" y="17916"/>
                    <a:pt x="1651" y="17154"/>
                    <a:pt x="2222" y="17725"/>
                  </a:cubicBezTo>
                  <a:cubicBezTo>
                    <a:pt x="698" y="18487"/>
                    <a:pt x="2222" y="19249"/>
                    <a:pt x="1555" y="20583"/>
                  </a:cubicBezTo>
                  <a:cubicBezTo>
                    <a:pt x="2698" y="20392"/>
                    <a:pt x="3079" y="21154"/>
                    <a:pt x="3556" y="21630"/>
                  </a:cubicBezTo>
                  <a:cubicBezTo>
                    <a:pt x="2603" y="21726"/>
                    <a:pt x="3079" y="22773"/>
                    <a:pt x="1746" y="22583"/>
                  </a:cubicBezTo>
                  <a:cubicBezTo>
                    <a:pt x="889" y="22392"/>
                    <a:pt x="1651" y="20678"/>
                    <a:pt x="603" y="20583"/>
                  </a:cubicBezTo>
                  <a:cubicBezTo>
                    <a:pt x="889" y="21440"/>
                    <a:pt x="-635" y="22869"/>
                    <a:pt x="317" y="23059"/>
                  </a:cubicBezTo>
                  <a:cubicBezTo>
                    <a:pt x="1365" y="22392"/>
                    <a:pt x="3079" y="22583"/>
                    <a:pt x="3651" y="23250"/>
                  </a:cubicBezTo>
                  <a:cubicBezTo>
                    <a:pt x="4984" y="20773"/>
                    <a:pt x="3556" y="18392"/>
                    <a:pt x="2127" y="16487"/>
                  </a:cubicBezTo>
                  <a:cubicBezTo>
                    <a:pt x="1936" y="16773"/>
                    <a:pt x="1555" y="16963"/>
                    <a:pt x="1460" y="16487"/>
                  </a:cubicBez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CA4A2AFA-BD1E-84A4-933A-A1D8755D83AC}"/>
                </a:ext>
              </a:extLst>
            </p:cNvPr>
            <p:cNvSpPr/>
            <p:nvPr/>
          </p:nvSpPr>
          <p:spPr>
            <a:xfrm>
              <a:off x="7938679" y="2188845"/>
              <a:ext cx="4027" cy="6477"/>
            </a:xfrm>
            <a:custGeom>
              <a:avLst/>
              <a:gdLst>
                <a:gd name="connsiteX0" fmla="*/ 27 w 4027"/>
                <a:gd name="connsiteY0" fmla="*/ 1619 h 6477"/>
                <a:gd name="connsiteX1" fmla="*/ 599 w 4027"/>
                <a:gd name="connsiteY1" fmla="*/ 3238 h 6477"/>
                <a:gd name="connsiteX2" fmla="*/ 2123 w 4027"/>
                <a:gd name="connsiteY2" fmla="*/ 4381 h 6477"/>
                <a:gd name="connsiteX3" fmla="*/ 884 w 4027"/>
                <a:gd name="connsiteY3" fmla="*/ 6477 h 6477"/>
                <a:gd name="connsiteX4" fmla="*/ 4028 w 4027"/>
                <a:gd name="connsiteY4" fmla="*/ 3810 h 6477"/>
                <a:gd name="connsiteX5" fmla="*/ 1551 w 4027"/>
                <a:gd name="connsiteY5" fmla="*/ 2762 h 6477"/>
                <a:gd name="connsiteX6" fmla="*/ 3266 w 4027"/>
                <a:gd name="connsiteY6" fmla="*/ 1048 h 6477"/>
                <a:gd name="connsiteX7" fmla="*/ 1265 w 4027"/>
                <a:gd name="connsiteY7" fmla="*/ 0 h 6477"/>
                <a:gd name="connsiteX8" fmla="*/ 27 w 4027"/>
                <a:gd name="connsiteY8" fmla="*/ 1619 h 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7" h="6477">
                  <a:moveTo>
                    <a:pt x="27" y="1619"/>
                  </a:moveTo>
                  <a:cubicBezTo>
                    <a:pt x="2313" y="1715"/>
                    <a:pt x="789" y="2095"/>
                    <a:pt x="599" y="3238"/>
                  </a:cubicBezTo>
                  <a:cubicBezTo>
                    <a:pt x="1646" y="3143"/>
                    <a:pt x="2123" y="3429"/>
                    <a:pt x="2123" y="4381"/>
                  </a:cubicBezTo>
                  <a:cubicBezTo>
                    <a:pt x="1265" y="5429"/>
                    <a:pt x="1456" y="5048"/>
                    <a:pt x="884" y="6477"/>
                  </a:cubicBezTo>
                  <a:cubicBezTo>
                    <a:pt x="2504" y="6001"/>
                    <a:pt x="2789" y="4667"/>
                    <a:pt x="4028" y="3810"/>
                  </a:cubicBezTo>
                  <a:cubicBezTo>
                    <a:pt x="2408" y="4191"/>
                    <a:pt x="2408" y="3048"/>
                    <a:pt x="1551" y="2762"/>
                  </a:cubicBezTo>
                  <a:cubicBezTo>
                    <a:pt x="1646" y="1810"/>
                    <a:pt x="2980" y="1810"/>
                    <a:pt x="3266" y="1048"/>
                  </a:cubicBezTo>
                  <a:cubicBezTo>
                    <a:pt x="2028" y="1238"/>
                    <a:pt x="1170" y="1048"/>
                    <a:pt x="1265" y="0"/>
                  </a:cubicBezTo>
                  <a:cubicBezTo>
                    <a:pt x="694" y="286"/>
                    <a:pt x="-163" y="571"/>
                    <a:pt x="27" y="1619"/>
                  </a:cubicBez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C85A0E3C-1D43-FFD0-CD55-0D873A947D63}"/>
                </a:ext>
              </a:extLst>
            </p:cNvPr>
            <p:cNvSpPr/>
            <p:nvPr/>
          </p:nvSpPr>
          <p:spPr>
            <a:xfrm>
              <a:off x="7975758" y="2313146"/>
              <a:ext cx="4218" cy="4190"/>
            </a:xfrm>
            <a:custGeom>
              <a:avLst/>
              <a:gdLst>
                <a:gd name="connsiteX0" fmla="*/ 286 w 4218"/>
                <a:gd name="connsiteY0" fmla="*/ 1524 h 4190"/>
                <a:gd name="connsiteX1" fmla="*/ 0 w 4218"/>
                <a:gd name="connsiteY1" fmla="*/ 3524 h 4190"/>
                <a:gd name="connsiteX2" fmla="*/ 2476 w 4218"/>
                <a:gd name="connsiteY2" fmla="*/ 4191 h 4190"/>
                <a:gd name="connsiteX3" fmla="*/ 4191 w 4218"/>
                <a:gd name="connsiteY3" fmla="*/ 2096 h 4190"/>
                <a:gd name="connsiteX4" fmla="*/ 3524 w 4218"/>
                <a:gd name="connsiteY4" fmla="*/ 0 h 4190"/>
                <a:gd name="connsiteX5" fmla="*/ 286 w 4218"/>
                <a:gd name="connsiteY5" fmla="*/ 1524 h 4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8" h="4190">
                  <a:moveTo>
                    <a:pt x="286" y="1524"/>
                  </a:moveTo>
                  <a:cubicBezTo>
                    <a:pt x="476" y="2476"/>
                    <a:pt x="381" y="3048"/>
                    <a:pt x="0" y="3524"/>
                  </a:cubicBezTo>
                  <a:cubicBezTo>
                    <a:pt x="667" y="3905"/>
                    <a:pt x="1810" y="3810"/>
                    <a:pt x="2476" y="4191"/>
                  </a:cubicBezTo>
                  <a:cubicBezTo>
                    <a:pt x="1905" y="2667"/>
                    <a:pt x="3334" y="2572"/>
                    <a:pt x="4191" y="2096"/>
                  </a:cubicBezTo>
                  <a:cubicBezTo>
                    <a:pt x="4381" y="952"/>
                    <a:pt x="3524" y="952"/>
                    <a:pt x="3524" y="0"/>
                  </a:cubicBezTo>
                  <a:cubicBezTo>
                    <a:pt x="3143" y="1905"/>
                    <a:pt x="2096" y="3143"/>
                    <a:pt x="286" y="1524"/>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61564173-7E73-B767-C0DD-C065DAF492EC}"/>
                </a:ext>
              </a:extLst>
            </p:cNvPr>
            <p:cNvSpPr/>
            <p:nvPr/>
          </p:nvSpPr>
          <p:spPr>
            <a:xfrm>
              <a:off x="7979240" y="2312955"/>
              <a:ext cx="137" cy="285"/>
            </a:xfrm>
            <a:custGeom>
              <a:avLst/>
              <a:gdLst>
                <a:gd name="connsiteX0" fmla="*/ 42 w 137"/>
                <a:gd name="connsiteY0" fmla="*/ 286 h 285"/>
                <a:gd name="connsiteX1" fmla="*/ 138 w 137"/>
                <a:gd name="connsiteY1" fmla="*/ 0 h 285"/>
                <a:gd name="connsiteX2" fmla="*/ 42 w 137"/>
                <a:gd name="connsiteY2" fmla="*/ 0 h 285"/>
                <a:gd name="connsiteX3" fmla="*/ 42 w 137"/>
                <a:gd name="connsiteY3" fmla="*/ 286 h 285"/>
              </a:gdLst>
              <a:ahLst/>
              <a:cxnLst>
                <a:cxn ang="0">
                  <a:pos x="connsiteX0" y="connsiteY0"/>
                </a:cxn>
                <a:cxn ang="0">
                  <a:pos x="connsiteX1" y="connsiteY1"/>
                </a:cxn>
                <a:cxn ang="0">
                  <a:pos x="connsiteX2" y="connsiteY2"/>
                </a:cxn>
                <a:cxn ang="0">
                  <a:pos x="connsiteX3" y="connsiteY3"/>
                </a:cxn>
              </a:cxnLst>
              <a:rect l="l" t="t" r="r" b="b"/>
              <a:pathLst>
                <a:path w="137" h="285">
                  <a:moveTo>
                    <a:pt x="42" y="286"/>
                  </a:moveTo>
                  <a:cubicBezTo>
                    <a:pt x="42" y="191"/>
                    <a:pt x="138" y="95"/>
                    <a:pt x="138" y="0"/>
                  </a:cubicBezTo>
                  <a:cubicBezTo>
                    <a:pt x="138" y="0"/>
                    <a:pt x="42" y="0"/>
                    <a:pt x="42" y="0"/>
                  </a:cubicBezTo>
                  <a:cubicBezTo>
                    <a:pt x="-53" y="95"/>
                    <a:pt x="42" y="95"/>
                    <a:pt x="42" y="286"/>
                  </a:cubicBez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36D5425C-FB0F-CC1D-D355-F1072F586DAD}"/>
                </a:ext>
              </a:extLst>
            </p:cNvPr>
            <p:cNvSpPr/>
            <p:nvPr/>
          </p:nvSpPr>
          <p:spPr>
            <a:xfrm>
              <a:off x="7972488" y="2264759"/>
              <a:ext cx="2508" cy="2667"/>
            </a:xfrm>
            <a:custGeom>
              <a:avLst/>
              <a:gdLst>
                <a:gd name="connsiteX0" fmla="*/ 2222 w 2508"/>
                <a:gd name="connsiteY0" fmla="*/ 2667 h 2667"/>
                <a:gd name="connsiteX1" fmla="*/ 2508 w 2508"/>
                <a:gd name="connsiteY1" fmla="*/ 667 h 2667"/>
                <a:gd name="connsiteX2" fmla="*/ 32 w 2508"/>
                <a:gd name="connsiteY2" fmla="*/ 0 h 2667"/>
                <a:gd name="connsiteX3" fmla="*/ 2222 w 2508"/>
                <a:gd name="connsiteY3" fmla="*/ 2667 h 2667"/>
              </a:gdLst>
              <a:ahLst/>
              <a:cxnLst>
                <a:cxn ang="0">
                  <a:pos x="connsiteX0" y="connsiteY0"/>
                </a:cxn>
                <a:cxn ang="0">
                  <a:pos x="connsiteX1" y="connsiteY1"/>
                </a:cxn>
                <a:cxn ang="0">
                  <a:pos x="connsiteX2" y="connsiteY2"/>
                </a:cxn>
                <a:cxn ang="0">
                  <a:pos x="connsiteX3" y="connsiteY3"/>
                </a:cxn>
              </a:cxnLst>
              <a:rect l="l" t="t" r="r" b="b"/>
              <a:pathLst>
                <a:path w="2508" h="2667">
                  <a:moveTo>
                    <a:pt x="2222" y="2667"/>
                  </a:moveTo>
                  <a:cubicBezTo>
                    <a:pt x="1842" y="1619"/>
                    <a:pt x="1460" y="1334"/>
                    <a:pt x="2508" y="667"/>
                  </a:cubicBezTo>
                  <a:cubicBezTo>
                    <a:pt x="2032" y="95"/>
                    <a:pt x="889" y="191"/>
                    <a:pt x="32" y="0"/>
                  </a:cubicBezTo>
                  <a:cubicBezTo>
                    <a:pt x="-254" y="1905"/>
                    <a:pt x="1460" y="1810"/>
                    <a:pt x="2222" y="2667"/>
                  </a:cubicBezTo>
                  <a:close/>
                </a:path>
              </a:pathLst>
            </a:custGeom>
            <a:grp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6BB3DEB4-4444-443E-180B-7A16762D506F}"/>
                </a:ext>
              </a:extLst>
            </p:cNvPr>
            <p:cNvSpPr/>
            <p:nvPr/>
          </p:nvSpPr>
          <p:spPr>
            <a:xfrm>
              <a:off x="7912131" y="2301716"/>
              <a:ext cx="95" cy="9525"/>
            </a:xfrm>
            <a:custGeom>
              <a:avLst/>
              <a:gdLst>
                <a:gd name="connsiteX0" fmla="*/ 95 w 95"/>
                <a:gd name="connsiteY0" fmla="*/ 0 h 9525"/>
                <a:gd name="connsiteX1" fmla="*/ 0 w 95"/>
                <a:gd name="connsiteY1" fmla="*/ 0 h 9525"/>
                <a:gd name="connsiteX2" fmla="*/ 0 w 95"/>
                <a:gd name="connsiteY2" fmla="*/ 0 h 9525"/>
              </a:gdLst>
              <a:ahLst/>
              <a:cxnLst>
                <a:cxn ang="0">
                  <a:pos x="connsiteX0" y="connsiteY0"/>
                </a:cxn>
                <a:cxn ang="0">
                  <a:pos x="connsiteX1" y="connsiteY1"/>
                </a:cxn>
                <a:cxn ang="0">
                  <a:pos x="connsiteX2" y="connsiteY2"/>
                </a:cxn>
              </a:cxnLst>
              <a:rect l="l" t="t" r="r" b="b"/>
              <a:pathLst>
                <a:path w="95" h="9525">
                  <a:moveTo>
                    <a:pt x="95" y="0"/>
                  </a:moveTo>
                  <a:lnTo>
                    <a:pt x="0" y="0"/>
                  </a:lnTo>
                  <a:lnTo>
                    <a:pt x="0" y="0"/>
                  </a:ln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B0E60513-D875-65EF-AA4D-FEB323770787}"/>
                </a:ext>
              </a:extLst>
            </p:cNvPr>
            <p:cNvSpPr/>
            <p:nvPr/>
          </p:nvSpPr>
          <p:spPr>
            <a:xfrm>
              <a:off x="7909369" y="2301716"/>
              <a:ext cx="3507" cy="12858"/>
            </a:xfrm>
            <a:custGeom>
              <a:avLst/>
              <a:gdLst>
                <a:gd name="connsiteX0" fmla="*/ 0 w 3507"/>
                <a:gd name="connsiteY0" fmla="*/ 572 h 12858"/>
                <a:gd name="connsiteX1" fmla="*/ 2857 w 3507"/>
                <a:gd name="connsiteY1" fmla="*/ 5620 h 12858"/>
                <a:gd name="connsiteX2" fmla="*/ 476 w 3507"/>
                <a:gd name="connsiteY2" fmla="*/ 6191 h 12858"/>
                <a:gd name="connsiteX3" fmla="*/ 3429 w 3507"/>
                <a:gd name="connsiteY3" fmla="*/ 12859 h 12858"/>
                <a:gd name="connsiteX4" fmla="*/ 2000 w 3507"/>
                <a:gd name="connsiteY4" fmla="*/ 2000 h 12858"/>
                <a:gd name="connsiteX5" fmla="*/ 2762 w 3507"/>
                <a:gd name="connsiteY5" fmla="*/ 0 h 12858"/>
                <a:gd name="connsiteX6" fmla="*/ 0 w 3507"/>
                <a:gd name="connsiteY6" fmla="*/ 572 h 1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 h="12858">
                  <a:moveTo>
                    <a:pt x="0" y="572"/>
                  </a:moveTo>
                  <a:cubicBezTo>
                    <a:pt x="1619" y="1333"/>
                    <a:pt x="190" y="4953"/>
                    <a:pt x="2857" y="5620"/>
                  </a:cubicBezTo>
                  <a:cubicBezTo>
                    <a:pt x="2096" y="6382"/>
                    <a:pt x="1429" y="5239"/>
                    <a:pt x="476" y="6191"/>
                  </a:cubicBezTo>
                  <a:cubicBezTo>
                    <a:pt x="3429" y="7525"/>
                    <a:pt x="1333" y="10478"/>
                    <a:pt x="3429" y="12859"/>
                  </a:cubicBezTo>
                  <a:cubicBezTo>
                    <a:pt x="2191" y="9525"/>
                    <a:pt x="5144" y="4858"/>
                    <a:pt x="2000" y="2000"/>
                  </a:cubicBezTo>
                  <a:cubicBezTo>
                    <a:pt x="2286" y="1333"/>
                    <a:pt x="2477" y="667"/>
                    <a:pt x="2762" y="0"/>
                  </a:cubicBezTo>
                  <a:cubicBezTo>
                    <a:pt x="2286" y="857"/>
                    <a:pt x="571" y="-667"/>
                    <a:pt x="0" y="572"/>
                  </a:cubicBez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A7631D92-F36A-5C7E-86DB-C5F13574AA3C}"/>
                </a:ext>
              </a:extLst>
            </p:cNvPr>
            <p:cNvSpPr/>
            <p:nvPr/>
          </p:nvSpPr>
          <p:spPr>
            <a:xfrm>
              <a:off x="7983188" y="2308669"/>
              <a:ext cx="3905" cy="4286"/>
            </a:xfrm>
            <a:custGeom>
              <a:avLst/>
              <a:gdLst>
                <a:gd name="connsiteX0" fmla="*/ 3905 w 3905"/>
                <a:gd name="connsiteY0" fmla="*/ 1333 h 4286"/>
                <a:gd name="connsiteX1" fmla="*/ 0 w 3905"/>
                <a:gd name="connsiteY1" fmla="*/ 0 h 4286"/>
                <a:gd name="connsiteX2" fmla="*/ 3238 w 3905"/>
                <a:gd name="connsiteY2" fmla="*/ 4286 h 4286"/>
                <a:gd name="connsiteX3" fmla="*/ 3905 w 3905"/>
                <a:gd name="connsiteY3" fmla="*/ 1333 h 4286"/>
              </a:gdLst>
              <a:ahLst/>
              <a:cxnLst>
                <a:cxn ang="0">
                  <a:pos x="connsiteX0" y="connsiteY0"/>
                </a:cxn>
                <a:cxn ang="0">
                  <a:pos x="connsiteX1" y="connsiteY1"/>
                </a:cxn>
                <a:cxn ang="0">
                  <a:pos x="connsiteX2" y="connsiteY2"/>
                </a:cxn>
                <a:cxn ang="0">
                  <a:pos x="connsiteX3" y="connsiteY3"/>
                </a:cxn>
              </a:cxnLst>
              <a:rect l="l" t="t" r="r" b="b"/>
              <a:pathLst>
                <a:path w="3905" h="4286">
                  <a:moveTo>
                    <a:pt x="3905" y="1333"/>
                  </a:moveTo>
                  <a:cubicBezTo>
                    <a:pt x="2381" y="1048"/>
                    <a:pt x="953" y="762"/>
                    <a:pt x="0" y="0"/>
                  </a:cubicBezTo>
                  <a:cubicBezTo>
                    <a:pt x="2000" y="1238"/>
                    <a:pt x="2286" y="2857"/>
                    <a:pt x="3238" y="4286"/>
                  </a:cubicBezTo>
                  <a:cubicBezTo>
                    <a:pt x="2762" y="2762"/>
                    <a:pt x="3334" y="2000"/>
                    <a:pt x="3905" y="1333"/>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C02DEB7-A79A-28EB-743B-27BAFFF31313}"/>
                </a:ext>
              </a:extLst>
            </p:cNvPr>
            <p:cNvSpPr/>
            <p:nvPr/>
          </p:nvSpPr>
          <p:spPr>
            <a:xfrm>
              <a:off x="7971932" y="2414769"/>
              <a:ext cx="1204" cy="2504"/>
            </a:xfrm>
            <a:custGeom>
              <a:avLst/>
              <a:gdLst>
                <a:gd name="connsiteX0" fmla="*/ 302 w 1204"/>
                <a:gd name="connsiteY0" fmla="*/ 2485 h 2504"/>
                <a:gd name="connsiteX1" fmla="*/ 1064 w 1204"/>
                <a:gd name="connsiteY1" fmla="*/ 9 h 2504"/>
                <a:gd name="connsiteX2" fmla="*/ 302 w 1204"/>
                <a:gd name="connsiteY2" fmla="*/ 2485 h 2504"/>
              </a:gdLst>
              <a:ahLst/>
              <a:cxnLst>
                <a:cxn ang="0">
                  <a:pos x="connsiteX0" y="connsiteY0"/>
                </a:cxn>
                <a:cxn ang="0">
                  <a:pos x="connsiteX1" y="connsiteY1"/>
                </a:cxn>
                <a:cxn ang="0">
                  <a:pos x="connsiteX2" y="connsiteY2"/>
                </a:cxn>
              </a:cxnLst>
              <a:rect l="l" t="t" r="r" b="b"/>
              <a:pathLst>
                <a:path w="1204" h="2504">
                  <a:moveTo>
                    <a:pt x="302" y="2485"/>
                  </a:moveTo>
                  <a:cubicBezTo>
                    <a:pt x="683" y="1723"/>
                    <a:pt x="1540" y="1342"/>
                    <a:pt x="1064" y="9"/>
                  </a:cubicBezTo>
                  <a:cubicBezTo>
                    <a:pt x="-460" y="-182"/>
                    <a:pt x="16" y="2771"/>
                    <a:pt x="302" y="2485"/>
                  </a:cubicBez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27184788-12F5-8FCE-5917-1630464E5BEF}"/>
                </a:ext>
              </a:extLst>
            </p:cNvPr>
            <p:cNvSpPr/>
            <p:nvPr/>
          </p:nvSpPr>
          <p:spPr>
            <a:xfrm>
              <a:off x="7952232" y="2414867"/>
              <a:ext cx="3595" cy="2676"/>
            </a:xfrm>
            <a:custGeom>
              <a:avLst/>
              <a:gdLst>
                <a:gd name="connsiteX0" fmla="*/ 3524 w 3595"/>
                <a:gd name="connsiteY0" fmla="*/ 1053 h 2676"/>
                <a:gd name="connsiteX1" fmla="*/ 1143 w 3595"/>
                <a:gd name="connsiteY1" fmla="*/ 1625 h 2676"/>
                <a:gd name="connsiteX2" fmla="*/ 0 w 3595"/>
                <a:gd name="connsiteY2" fmla="*/ 101 h 2676"/>
                <a:gd name="connsiteX3" fmla="*/ 1619 w 3595"/>
                <a:gd name="connsiteY3" fmla="*/ 2387 h 2676"/>
                <a:gd name="connsiteX4" fmla="*/ 3524 w 3595"/>
                <a:gd name="connsiteY4" fmla="*/ 2672 h 2676"/>
                <a:gd name="connsiteX5" fmla="*/ 3524 w 3595"/>
                <a:gd name="connsiteY5" fmla="*/ 1053 h 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5" h="2676">
                  <a:moveTo>
                    <a:pt x="3524" y="1053"/>
                  </a:moveTo>
                  <a:cubicBezTo>
                    <a:pt x="2381" y="958"/>
                    <a:pt x="2572" y="1815"/>
                    <a:pt x="1143" y="1625"/>
                  </a:cubicBezTo>
                  <a:cubicBezTo>
                    <a:pt x="953" y="958"/>
                    <a:pt x="1429" y="-376"/>
                    <a:pt x="0" y="101"/>
                  </a:cubicBezTo>
                  <a:cubicBezTo>
                    <a:pt x="286" y="1148"/>
                    <a:pt x="857" y="1910"/>
                    <a:pt x="1619" y="2387"/>
                  </a:cubicBezTo>
                  <a:cubicBezTo>
                    <a:pt x="2000" y="1148"/>
                    <a:pt x="2953" y="2768"/>
                    <a:pt x="3524" y="2672"/>
                  </a:cubicBezTo>
                  <a:cubicBezTo>
                    <a:pt x="3620" y="2101"/>
                    <a:pt x="3620" y="1529"/>
                    <a:pt x="3524" y="1053"/>
                  </a:cubicBez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6816B200-E887-FE7F-092F-E2B186CD1B9A}"/>
                </a:ext>
              </a:extLst>
            </p:cNvPr>
            <p:cNvSpPr/>
            <p:nvPr/>
          </p:nvSpPr>
          <p:spPr>
            <a:xfrm>
              <a:off x="8019002" y="2410301"/>
              <a:ext cx="380" cy="142"/>
            </a:xfrm>
            <a:custGeom>
              <a:avLst/>
              <a:gdLst>
                <a:gd name="connsiteX0" fmla="*/ 381 w 380"/>
                <a:gd name="connsiteY0" fmla="*/ 0 h 142"/>
                <a:gd name="connsiteX1" fmla="*/ 0 w 380"/>
                <a:gd name="connsiteY1" fmla="*/ 0 h 142"/>
                <a:gd name="connsiteX2" fmla="*/ 381 w 380"/>
                <a:gd name="connsiteY2" fmla="*/ 0 h 142"/>
              </a:gdLst>
              <a:ahLst/>
              <a:cxnLst>
                <a:cxn ang="0">
                  <a:pos x="connsiteX0" y="connsiteY0"/>
                </a:cxn>
                <a:cxn ang="0">
                  <a:pos x="connsiteX1" y="connsiteY1"/>
                </a:cxn>
                <a:cxn ang="0">
                  <a:pos x="connsiteX2" y="connsiteY2"/>
                </a:cxn>
              </a:cxnLst>
              <a:rect l="l" t="t" r="r" b="b"/>
              <a:pathLst>
                <a:path w="380" h="142">
                  <a:moveTo>
                    <a:pt x="381" y="0"/>
                  </a:moveTo>
                  <a:cubicBezTo>
                    <a:pt x="286" y="0"/>
                    <a:pt x="95" y="0"/>
                    <a:pt x="0" y="0"/>
                  </a:cubicBezTo>
                  <a:cubicBezTo>
                    <a:pt x="95" y="191"/>
                    <a:pt x="286" y="191"/>
                    <a:pt x="381" y="0"/>
                  </a:cubicBez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0890F28A-07F6-1CCA-6132-81B270798D8F}"/>
                </a:ext>
              </a:extLst>
            </p:cNvPr>
            <p:cNvSpPr/>
            <p:nvPr/>
          </p:nvSpPr>
          <p:spPr>
            <a:xfrm>
              <a:off x="8019383" y="2405253"/>
              <a:ext cx="2476" cy="5048"/>
            </a:xfrm>
            <a:custGeom>
              <a:avLst/>
              <a:gdLst>
                <a:gd name="connsiteX0" fmla="*/ 1048 w 2476"/>
                <a:gd name="connsiteY0" fmla="*/ 4953 h 5048"/>
                <a:gd name="connsiteX1" fmla="*/ 2477 w 2476"/>
                <a:gd name="connsiteY1" fmla="*/ 0 h 5048"/>
                <a:gd name="connsiteX2" fmla="*/ 0 w 2476"/>
                <a:gd name="connsiteY2" fmla="*/ 5048 h 5048"/>
                <a:gd name="connsiteX3" fmla="*/ 1048 w 2476"/>
                <a:gd name="connsiteY3" fmla="*/ 4953 h 5048"/>
              </a:gdLst>
              <a:ahLst/>
              <a:cxnLst>
                <a:cxn ang="0">
                  <a:pos x="connsiteX0" y="connsiteY0"/>
                </a:cxn>
                <a:cxn ang="0">
                  <a:pos x="connsiteX1" y="connsiteY1"/>
                </a:cxn>
                <a:cxn ang="0">
                  <a:pos x="connsiteX2" y="connsiteY2"/>
                </a:cxn>
                <a:cxn ang="0">
                  <a:pos x="connsiteX3" y="connsiteY3"/>
                </a:cxn>
              </a:cxnLst>
              <a:rect l="l" t="t" r="r" b="b"/>
              <a:pathLst>
                <a:path w="2476" h="5048">
                  <a:moveTo>
                    <a:pt x="1048" y="4953"/>
                  </a:moveTo>
                  <a:cubicBezTo>
                    <a:pt x="2286" y="2572"/>
                    <a:pt x="1524" y="1810"/>
                    <a:pt x="2477" y="0"/>
                  </a:cubicBezTo>
                  <a:cubicBezTo>
                    <a:pt x="953" y="476"/>
                    <a:pt x="476" y="4286"/>
                    <a:pt x="0" y="5048"/>
                  </a:cubicBezTo>
                  <a:cubicBezTo>
                    <a:pt x="381" y="5048"/>
                    <a:pt x="667" y="5048"/>
                    <a:pt x="1048" y="4953"/>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486DE90D-8FDB-3BD4-5503-60FB2534EAE4}"/>
                </a:ext>
              </a:extLst>
            </p:cNvPr>
            <p:cNvSpPr/>
            <p:nvPr/>
          </p:nvSpPr>
          <p:spPr>
            <a:xfrm>
              <a:off x="8096535" y="2386679"/>
              <a:ext cx="2666" cy="9429"/>
            </a:xfrm>
            <a:custGeom>
              <a:avLst/>
              <a:gdLst>
                <a:gd name="connsiteX0" fmla="*/ 953 w 2666"/>
                <a:gd name="connsiteY0" fmla="*/ 2095 h 9429"/>
                <a:gd name="connsiteX1" fmla="*/ 2096 w 2666"/>
                <a:gd name="connsiteY1" fmla="*/ 4096 h 9429"/>
                <a:gd name="connsiteX2" fmla="*/ 0 w 2666"/>
                <a:gd name="connsiteY2" fmla="*/ 7048 h 9429"/>
                <a:gd name="connsiteX3" fmla="*/ 190 w 2666"/>
                <a:gd name="connsiteY3" fmla="*/ 9430 h 9429"/>
                <a:gd name="connsiteX4" fmla="*/ 2667 w 2666"/>
                <a:gd name="connsiteY4" fmla="*/ 0 h 9429"/>
                <a:gd name="connsiteX5" fmla="*/ 953 w 2666"/>
                <a:gd name="connsiteY5" fmla="*/ 2095 h 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6" h="9429">
                  <a:moveTo>
                    <a:pt x="953" y="2095"/>
                  </a:moveTo>
                  <a:cubicBezTo>
                    <a:pt x="667" y="3334"/>
                    <a:pt x="2381" y="2762"/>
                    <a:pt x="2096" y="4096"/>
                  </a:cubicBezTo>
                  <a:cubicBezTo>
                    <a:pt x="-190" y="4477"/>
                    <a:pt x="1238" y="6382"/>
                    <a:pt x="0" y="7048"/>
                  </a:cubicBezTo>
                  <a:cubicBezTo>
                    <a:pt x="2096" y="6096"/>
                    <a:pt x="-286" y="8287"/>
                    <a:pt x="190" y="9430"/>
                  </a:cubicBezTo>
                  <a:cubicBezTo>
                    <a:pt x="3143" y="7239"/>
                    <a:pt x="1619" y="2857"/>
                    <a:pt x="2667" y="0"/>
                  </a:cubicBezTo>
                  <a:cubicBezTo>
                    <a:pt x="95" y="0"/>
                    <a:pt x="3048" y="1714"/>
                    <a:pt x="953" y="2095"/>
                  </a:cubicBez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117C8FFA-2EC3-3D8C-95A5-F3B351F82FDB}"/>
                </a:ext>
              </a:extLst>
            </p:cNvPr>
            <p:cNvSpPr/>
            <p:nvPr/>
          </p:nvSpPr>
          <p:spPr>
            <a:xfrm>
              <a:off x="8026192" y="2395537"/>
              <a:ext cx="2111" cy="2952"/>
            </a:xfrm>
            <a:custGeom>
              <a:avLst/>
              <a:gdLst>
                <a:gd name="connsiteX0" fmla="*/ 335 w 2111"/>
                <a:gd name="connsiteY0" fmla="*/ 2953 h 2952"/>
                <a:gd name="connsiteX1" fmla="*/ 1954 w 2111"/>
                <a:gd name="connsiteY1" fmla="*/ 0 h 2952"/>
                <a:gd name="connsiteX2" fmla="*/ 335 w 2111"/>
                <a:gd name="connsiteY2" fmla="*/ 2953 h 2952"/>
              </a:gdLst>
              <a:ahLst/>
              <a:cxnLst>
                <a:cxn ang="0">
                  <a:pos x="connsiteX0" y="connsiteY0"/>
                </a:cxn>
                <a:cxn ang="0">
                  <a:pos x="connsiteX1" y="connsiteY1"/>
                </a:cxn>
                <a:cxn ang="0">
                  <a:pos x="connsiteX2" y="connsiteY2"/>
                </a:cxn>
              </a:cxnLst>
              <a:rect l="l" t="t" r="r" b="b"/>
              <a:pathLst>
                <a:path w="2111" h="2952">
                  <a:moveTo>
                    <a:pt x="335" y="2953"/>
                  </a:moveTo>
                  <a:cubicBezTo>
                    <a:pt x="-141" y="1238"/>
                    <a:pt x="2811" y="2000"/>
                    <a:pt x="1954" y="0"/>
                  </a:cubicBezTo>
                  <a:cubicBezTo>
                    <a:pt x="1287" y="667"/>
                    <a:pt x="-808" y="2191"/>
                    <a:pt x="335" y="2953"/>
                  </a:cubicBez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DEAEFD94-29D2-F627-0FE8-DAFCE856E2B9}"/>
                </a:ext>
              </a:extLst>
            </p:cNvPr>
            <p:cNvSpPr/>
            <p:nvPr/>
          </p:nvSpPr>
          <p:spPr>
            <a:xfrm>
              <a:off x="7972460" y="2395156"/>
              <a:ext cx="5935" cy="5714"/>
            </a:xfrm>
            <a:custGeom>
              <a:avLst/>
              <a:gdLst>
                <a:gd name="connsiteX0" fmla="*/ 155 w 5935"/>
                <a:gd name="connsiteY0" fmla="*/ 4763 h 5714"/>
                <a:gd name="connsiteX1" fmla="*/ 2917 w 5935"/>
                <a:gd name="connsiteY1" fmla="*/ 3334 h 5714"/>
                <a:gd name="connsiteX2" fmla="*/ 3584 w 5935"/>
                <a:gd name="connsiteY2" fmla="*/ 5715 h 5714"/>
                <a:gd name="connsiteX3" fmla="*/ 5775 w 5935"/>
                <a:gd name="connsiteY3" fmla="*/ 3524 h 5714"/>
                <a:gd name="connsiteX4" fmla="*/ 2822 w 5935"/>
                <a:gd name="connsiteY4" fmla="*/ 2476 h 5714"/>
                <a:gd name="connsiteX5" fmla="*/ 3108 w 5935"/>
                <a:gd name="connsiteY5" fmla="*/ 0 h 5714"/>
                <a:gd name="connsiteX6" fmla="*/ 917 w 5935"/>
                <a:gd name="connsiteY6" fmla="*/ 2191 h 5714"/>
                <a:gd name="connsiteX7" fmla="*/ 155 w 5935"/>
                <a:gd name="connsiteY7" fmla="*/ 4763 h 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5" h="5714">
                  <a:moveTo>
                    <a:pt x="155" y="4763"/>
                  </a:moveTo>
                  <a:cubicBezTo>
                    <a:pt x="2251" y="5143"/>
                    <a:pt x="1012" y="3143"/>
                    <a:pt x="2917" y="3334"/>
                  </a:cubicBezTo>
                  <a:cubicBezTo>
                    <a:pt x="3965" y="4286"/>
                    <a:pt x="2632" y="5239"/>
                    <a:pt x="3584" y="5715"/>
                  </a:cubicBezTo>
                  <a:cubicBezTo>
                    <a:pt x="3108" y="4286"/>
                    <a:pt x="6727" y="4000"/>
                    <a:pt x="5775" y="3524"/>
                  </a:cubicBezTo>
                  <a:cubicBezTo>
                    <a:pt x="4156" y="3810"/>
                    <a:pt x="3299" y="3334"/>
                    <a:pt x="2822" y="2476"/>
                  </a:cubicBezTo>
                  <a:cubicBezTo>
                    <a:pt x="3680" y="1619"/>
                    <a:pt x="3584" y="571"/>
                    <a:pt x="3108" y="0"/>
                  </a:cubicBezTo>
                  <a:cubicBezTo>
                    <a:pt x="2346" y="667"/>
                    <a:pt x="2727" y="3334"/>
                    <a:pt x="917" y="2191"/>
                  </a:cubicBezTo>
                  <a:cubicBezTo>
                    <a:pt x="1203" y="3524"/>
                    <a:pt x="-511" y="3238"/>
                    <a:pt x="155" y="4763"/>
                  </a:cubicBez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F836E40-326C-6EB8-4F70-A17B47327ECF}"/>
                </a:ext>
              </a:extLst>
            </p:cNvPr>
            <p:cNvSpPr/>
            <p:nvPr/>
          </p:nvSpPr>
          <p:spPr>
            <a:xfrm>
              <a:off x="7891460" y="2398700"/>
              <a:ext cx="2192" cy="3090"/>
            </a:xfrm>
            <a:custGeom>
              <a:avLst/>
              <a:gdLst>
                <a:gd name="connsiteX0" fmla="*/ 573 w 2192"/>
                <a:gd name="connsiteY0" fmla="*/ 171 h 3090"/>
                <a:gd name="connsiteX1" fmla="*/ 383 w 2192"/>
                <a:gd name="connsiteY1" fmla="*/ 3028 h 3090"/>
                <a:gd name="connsiteX2" fmla="*/ 2193 w 2192"/>
                <a:gd name="connsiteY2" fmla="*/ 2075 h 3090"/>
                <a:gd name="connsiteX3" fmla="*/ 573 w 2192"/>
                <a:gd name="connsiteY3" fmla="*/ 171 h 3090"/>
              </a:gdLst>
              <a:ahLst/>
              <a:cxnLst>
                <a:cxn ang="0">
                  <a:pos x="connsiteX0" y="connsiteY0"/>
                </a:cxn>
                <a:cxn ang="0">
                  <a:pos x="connsiteX1" y="connsiteY1"/>
                </a:cxn>
                <a:cxn ang="0">
                  <a:pos x="connsiteX2" y="connsiteY2"/>
                </a:cxn>
                <a:cxn ang="0">
                  <a:pos x="connsiteX3" y="connsiteY3"/>
                </a:cxn>
              </a:cxnLst>
              <a:rect l="l" t="t" r="r" b="b"/>
              <a:pathLst>
                <a:path w="2192" h="3090">
                  <a:moveTo>
                    <a:pt x="573" y="171"/>
                  </a:moveTo>
                  <a:cubicBezTo>
                    <a:pt x="2097" y="1123"/>
                    <a:pt x="-1046" y="3504"/>
                    <a:pt x="383" y="3028"/>
                  </a:cubicBezTo>
                  <a:cubicBezTo>
                    <a:pt x="669" y="2456"/>
                    <a:pt x="1335" y="2266"/>
                    <a:pt x="2193" y="2075"/>
                  </a:cubicBezTo>
                  <a:cubicBezTo>
                    <a:pt x="1907" y="1409"/>
                    <a:pt x="764" y="-592"/>
                    <a:pt x="573" y="171"/>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68B864AD-BACD-A5E6-7D66-1E8243C4607A}"/>
                </a:ext>
              </a:extLst>
            </p:cNvPr>
            <p:cNvSpPr/>
            <p:nvPr/>
          </p:nvSpPr>
          <p:spPr>
            <a:xfrm>
              <a:off x="7971591" y="2323623"/>
              <a:ext cx="12311" cy="69151"/>
            </a:xfrm>
            <a:custGeom>
              <a:avLst/>
              <a:gdLst>
                <a:gd name="connsiteX0" fmla="*/ 5120 w 12311"/>
                <a:gd name="connsiteY0" fmla="*/ 69152 h 69151"/>
                <a:gd name="connsiteX1" fmla="*/ 5215 w 12311"/>
                <a:gd name="connsiteY1" fmla="*/ 65056 h 69151"/>
                <a:gd name="connsiteX2" fmla="*/ 7120 w 12311"/>
                <a:gd name="connsiteY2" fmla="*/ 64579 h 69151"/>
                <a:gd name="connsiteX3" fmla="*/ 8168 w 12311"/>
                <a:gd name="connsiteY3" fmla="*/ 60103 h 69151"/>
                <a:gd name="connsiteX4" fmla="*/ 8644 w 12311"/>
                <a:gd name="connsiteY4" fmla="*/ 65723 h 69151"/>
                <a:gd name="connsiteX5" fmla="*/ 11025 w 12311"/>
                <a:gd name="connsiteY5" fmla="*/ 65151 h 69151"/>
                <a:gd name="connsiteX6" fmla="*/ 8930 w 12311"/>
                <a:gd name="connsiteY6" fmla="*/ 63246 h 69151"/>
                <a:gd name="connsiteX7" fmla="*/ 9311 w 12311"/>
                <a:gd name="connsiteY7" fmla="*/ 56388 h 69151"/>
                <a:gd name="connsiteX8" fmla="*/ 9406 w 12311"/>
                <a:gd name="connsiteY8" fmla="*/ 58007 h 69151"/>
                <a:gd name="connsiteX9" fmla="*/ 7977 w 12311"/>
                <a:gd name="connsiteY9" fmla="*/ 58483 h 69151"/>
                <a:gd name="connsiteX10" fmla="*/ 5120 w 12311"/>
                <a:gd name="connsiteY10" fmla="*/ 52959 h 69151"/>
                <a:gd name="connsiteX11" fmla="*/ 7692 w 12311"/>
                <a:gd name="connsiteY11" fmla="*/ 49149 h 69151"/>
                <a:gd name="connsiteX12" fmla="*/ 5310 w 12311"/>
                <a:gd name="connsiteY12" fmla="*/ 44482 h 69151"/>
                <a:gd name="connsiteX13" fmla="*/ 6739 w 12311"/>
                <a:gd name="connsiteY13" fmla="*/ 44387 h 69151"/>
                <a:gd name="connsiteX14" fmla="*/ 4929 w 12311"/>
                <a:gd name="connsiteY14" fmla="*/ 40005 h 69151"/>
                <a:gd name="connsiteX15" fmla="*/ 6358 w 12311"/>
                <a:gd name="connsiteY15" fmla="*/ 39529 h 69151"/>
                <a:gd name="connsiteX16" fmla="*/ 6453 w 12311"/>
                <a:gd name="connsiteY16" fmla="*/ 46006 h 69151"/>
                <a:gd name="connsiteX17" fmla="*/ 8073 w 12311"/>
                <a:gd name="connsiteY17" fmla="*/ 54007 h 69151"/>
                <a:gd name="connsiteX18" fmla="*/ 9978 w 12311"/>
                <a:gd name="connsiteY18" fmla="*/ 53912 h 69151"/>
                <a:gd name="connsiteX19" fmla="*/ 9978 w 12311"/>
                <a:gd name="connsiteY19" fmla="*/ 48673 h 69151"/>
                <a:gd name="connsiteX20" fmla="*/ 9978 w 12311"/>
                <a:gd name="connsiteY20" fmla="*/ 43434 h 69151"/>
                <a:gd name="connsiteX21" fmla="*/ 11121 w 12311"/>
                <a:gd name="connsiteY21" fmla="*/ 45339 h 69151"/>
                <a:gd name="connsiteX22" fmla="*/ 10644 w 12311"/>
                <a:gd name="connsiteY22" fmla="*/ 40100 h 69151"/>
                <a:gd name="connsiteX23" fmla="*/ 10930 w 12311"/>
                <a:gd name="connsiteY23" fmla="*/ 43720 h 69151"/>
                <a:gd name="connsiteX24" fmla="*/ 9406 w 12311"/>
                <a:gd name="connsiteY24" fmla="*/ 42577 h 69151"/>
                <a:gd name="connsiteX25" fmla="*/ 9597 w 12311"/>
                <a:gd name="connsiteY25" fmla="*/ 39719 h 69151"/>
                <a:gd name="connsiteX26" fmla="*/ 11787 w 12311"/>
                <a:gd name="connsiteY26" fmla="*/ 37529 h 69151"/>
                <a:gd name="connsiteX27" fmla="*/ 9311 w 12311"/>
                <a:gd name="connsiteY27" fmla="*/ 36862 h 69151"/>
                <a:gd name="connsiteX28" fmla="*/ 9883 w 12311"/>
                <a:gd name="connsiteY28" fmla="*/ 32385 h 69151"/>
                <a:gd name="connsiteX29" fmla="*/ 11978 w 12311"/>
                <a:gd name="connsiteY29" fmla="*/ 34290 h 69151"/>
                <a:gd name="connsiteX30" fmla="*/ 10359 w 12311"/>
                <a:gd name="connsiteY30" fmla="*/ 32004 h 69151"/>
                <a:gd name="connsiteX31" fmla="*/ 11692 w 12311"/>
                <a:gd name="connsiteY31" fmla="*/ 30290 h 69151"/>
                <a:gd name="connsiteX32" fmla="*/ 8644 w 12311"/>
                <a:gd name="connsiteY32" fmla="*/ 23241 h 69151"/>
                <a:gd name="connsiteX33" fmla="*/ 9883 w 12311"/>
                <a:gd name="connsiteY33" fmla="*/ 20765 h 69151"/>
                <a:gd name="connsiteX34" fmla="*/ 10930 w 12311"/>
                <a:gd name="connsiteY34" fmla="*/ 22288 h 69151"/>
                <a:gd name="connsiteX35" fmla="*/ 8073 w 12311"/>
                <a:gd name="connsiteY35" fmla="*/ 16764 h 69151"/>
                <a:gd name="connsiteX36" fmla="*/ 9120 w 12311"/>
                <a:gd name="connsiteY36" fmla="*/ 12668 h 69151"/>
                <a:gd name="connsiteX37" fmla="*/ 8739 w 12311"/>
                <a:gd name="connsiteY37" fmla="*/ 13525 h 69151"/>
                <a:gd name="connsiteX38" fmla="*/ 8168 w 12311"/>
                <a:gd name="connsiteY38" fmla="*/ 11906 h 69151"/>
                <a:gd name="connsiteX39" fmla="*/ 9597 w 12311"/>
                <a:gd name="connsiteY39" fmla="*/ 6572 h 69151"/>
                <a:gd name="connsiteX40" fmla="*/ 7501 w 12311"/>
                <a:gd name="connsiteY40" fmla="*/ 4667 h 69151"/>
                <a:gd name="connsiteX41" fmla="*/ 5310 w 12311"/>
                <a:gd name="connsiteY41" fmla="*/ 12859 h 69151"/>
                <a:gd name="connsiteX42" fmla="*/ 4167 w 12311"/>
                <a:gd name="connsiteY42" fmla="*/ 5620 h 69151"/>
                <a:gd name="connsiteX43" fmla="*/ 6072 w 12311"/>
                <a:gd name="connsiteY43" fmla="*/ 5906 h 69151"/>
                <a:gd name="connsiteX44" fmla="*/ 4072 w 12311"/>
                <a:gd name="connsiteY44" fmla="*/ 0 h 69151"/>
                <a:gd name="connsiteX45" fmla="*/ 1596 w 12311"/>
                <a:gd name="connsiteY45" fmla="*/ 4572 h 69151"/>
                <a:gd name="connsiteX46" fmla="*/ 1310 w 12311"/>
                <a:gd name="connsiteY46" fmla="*/ 6572 h 69151"/>
                <a:gd name="connsiteX47" fmla="*/ 3215 w 12311"/>
                <a:gd name="connsiteY47" fmla="*/ 12097 h 69151"/>
                <a:gd name="connsiteX48" fmla="*/ 3024 w 12311"/>
                <a:gd name="connsiteY48" fmla="*/ 14954 h 69151"/>
                <a:gd name="connsiteX49" fmla="*/ 358 w 12311"/>
                <a:gd name="connsiteY49" fmla="*/ 17145 h 69151"/>
                <a:gd name="connsiteX50" fmla="*/ 167 w 12311"/>
                <a:gd name="connsiteY50" fmla="*/ 26099 h 69151"/>
                <a:gd name="connsiteX51" fmla="*/ 2167 w 12311"/>
                <a:gd name="connsiteY51" fmla="*/ 26765 h 69151"/>
                <a:gd name="connsiteX52" fmla="*/ 453 w 12311"/>
                <a:gd name="connsiteY52" fmla="*/ 29337 h 69151"/>
                <a:gd name="connsiteX53" fmla="*/ 1786 w 12311"/>
                <a:gd name="connsiteY53" fmla="*/ 28004 h 69151"/>
                <a:gd name="connsiteX54" fmla="*/ 1119 w 12311"/>
                <a:gd name="connsiteY54" fmla="*/ 31242 h 69151"/>
                <a:gd name="connsiteX55" fmla="*/ 2643 w 12311"/>
                <a:gd name="connsiteY55" fmla="*/ 32766 h 69151"/>
                <a:gd name="connsiteX56" fmla="*/ 929 w 12311"/>
                <a:gd name="connsiteY56" fmla="*/ 34862 h 69151"/>
                <a:gd name="connsiteX57" fmla="*/ 1596 w 12311"/>
                <a:gd name="connsiteY57" fmla="*/ 36481 h 69151"/>
                <a:gd name="connsiteX58" fmla="*/ 834 w 12311"/>
                <a:gd name="connsiteY58" fmla="*/ 44196 h 69151"/>
                <a:gd name="connsiteX59" fmla="*/ 2929 w 12311"/>
                <a:gd name="connsiteY59" fmla="*/ 46482 h 69151"/>
                <a:gd name="connsiteX60" fmla="*/ 358 w 12311"/>
                <a:gd name="connsiteY60" fmla="*/ 49435 h 69151"/>
                <a:gd name="connsiteX61" fmla="*/ 358 w 12311"/>
                <a:gd name="connsiteY61" fmla="*/ 54292 h 69151"/>
                <a:gd name="connsiteX62" fmla="*/ 2739 w 12311"/>
                <a:gd name="connsiteY62" fmla="*/ 53721 h 69151"/>
                <a:gd name="connsiteX63" fmla="*/ 3024 w 12311"/>
                <a:gd name="connsiteY63" fmla="*/ 56579 h 69151"/>
                <a:gd name="connsiteX64" fmla="*/ 548 w 12311"/>
                <a:gd name="connsiteY64" fmla="*/ 55912 h 69151"/>
                <a:gd name="connsiteX65" fmla="*/ 453 w 12311"/>
                <a:gd name="connsiteY65" fmla="*/ 60388 h 69151"/>
                <a:gd name="connsiteX66" fmla="*/ 2834 w 12311"/>
                <a:gd name="connsiteY66" fmla="*/ 60198 h 69151"/>
                <a:gd name="connsiteX67" fmla="*/ 4929 w 12311"/>
                <a:gd name="connsiteY67" fmla="*/ 62484 h 69151"/>
                <a:gd name="connsiteX68" fmla="*/ 3691 w 12311"/>
                <a:gd name="connsiteY68" fmla="*/ 64199 h 69151"/>
                <a:gd name="connsiteX69" fmla="*/ 1596 w 12311"/>
                <a:gd name="connsiteY69" fmla="*/ 61913 h 69151"/>
                <a:gd name="connsiteX70" fmla="*/ 1881 w 12311"/>
                <a:gd name="connsiteY70" fmla="*/ 65532 h 69151"/>
                <a:gd name="connsiteX71" fmla="*/ 3786 w 12311"/>
                <a:gd name="connsiteY71" fmla="*/ 65437 h 69151"/>
                <a:gd name="connsiteX72" fmla="*/ 3120 w 12311"/>
                <a:gd name="connsiteY72" fmla="*/ 69152 h 69151"/>
                <a:gd name="connsiteX73" fmla="*/ 5120 w 12311"/>
                <a:gd name="connsiteY73" fmla="*/ 69152 h 69151"/>
                <a:gd name="connsiteX74" fmla="*/ 6358 w 12311"/>
                <a:gd name="connsiteY74" fmla="*/ 12763 h 69151"/>
                <a:gd name="connsiteX75" fmla="*/ 7596 w 12311"/>
                <a:gd name="connsiteY75" fmla="*/ 15907 h 69151"/>
                <a:gd name="connsiteX76" fmla="*/ 6358 w 12311"/>
                <a:gd name="connsiteY76" fmla="*/ 12763 h 69151"/>
                <a:gd name="connsiteX77" fmla="*/ 5787 w 12311"/>
                <a:gd name="connsiteY77" fmla="*/ 16478 h 69151"/>
                <a:gd name="connsiteX78" fmla="*/ 5596 w 12311"/>
                <a:gd name="connsiteY78" fmla="*/ 19336 h 69151"/>
                <a:gd name="connsiteX79" fmla="*/ 5787 w 12311"/>
                <a:gd name="connsiteY79" fmla="*/ 16478 h 69151"/>
                <a:gd name="connsiteX80" fmla="*/ 6739 w 12311"/>
                <a:gd name="connsiteY80" fmla="*/ 22098 h 69151"/>
                <a:gd name="connsiteX81" fmla="*/ 6739 w 12311"/>
                <a:gd name="connsiteY81" fmla="*/ 27337 h 69151"/>
                <a:gd name="connsiteX82" fmla="*/ 6739 w 12311"/>
                <a:gd name="connsiteY82" fmla="*/ 22098 h 69151"/>
                <a:gd name="connsiteX83" fmla="*/ 4072 w 12311"/>
                <a:gd name="connsiteY83" fmla="*/ 35242 h 69151"/>
                <a:gd name="connsiteX84" fmla="*/ 4834 w 12311"/>
                <a:gd name="connsiteY84" fmla="*/ 33147 h 69151"/>
                <a:gd name="connsiteX85" fmla="*/ 7596 w 12311"/>
                <a:gd name="connsiteY85" fmla="*/ 37052 h 69151"/>
                <a:gd name="connsiteX86" fmla="*/ 4072 w 12311"/>
                <a:gd name="connsiteY86" fmla="*/ 35242 h 69151"/>
                <a:gd name="connsiteX87" fmla="*/ 2548 w 12311"/>
                <a:gd name="connsiteY87" fmla="*/ 50292 h 69151"/>
                <a:gd name="connsiteX88" fmla="*/ 3786 w 12311"/>
                <a:gd name="connsiteY88" fmla="*/ 53435 h 69151"/>
                <a:gd name="connsiteX89" fmla="*/ 2548 w 12311"/>
                <a:gd name="connsiteY89" fmla="*/ 50292 h 6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2311" h="69151">
                  <a:moveTo>
                    <a:pt x="5120" y="69152"/>
                  </a:moveTo>
                  <a:cubicBezTo>
                    <a:pt x="5310" y="67151"/>
                    <a:pt x="5120" y="66580"/>
                    <a:pt x="5215" y="65056"/>
                  </a:cubicBezTo>
                  <a:cubicBezTo>
                    <a:pt x="5882" y="64961"/>
                    <a:pt x="7025" y="65056"/>
                    <a:pt x="7120" y="64579"/>
                  </a:cubicBezTo>
                  <a:cubicBezTo>
                    <a:pt x="5691" y="63722"/>
                    <a:pt x="5215" y="60293"/>
                    <a:pt x="8168" y="60103"/>
                  </a:cubicBezTo>
                  <a:cubicBezTo>
                    <a:pt x="8739" y="62103"/>
                    <a:pt x="8263" y="63151"/>
                    <a:pt x="8644" y="65723"/>
                  </a:cubicBezTo>
                  <a:cubicBezTo>
                    <a:pt x="9692" y="66104"/>
                    <a:pt x="11216" y="67056"/>
                    <a:pt x="11025" y="65151"/>
                  </a:cubicBezTo>
                  <a:cubicBezTo>
                    <a:pt x="10454" y="64961"/>
                    <a:pt x="9216" y="64770"/>
                    <a:pt x="8930" y="63246"/>
                  </a:cubicBezTo>
                  <a:cubicBezTo>
                    <a:pt x="10073" y="61627"/>
                    <a:pt x="9883" y="58483"/>
                    <a:pt x="9311" y="56388"/>
                  </a:cubicBezTo>
                  <a:cubicBezTo>
                    <a:pt x="8549" y="57245"/>
                    <a:pt x="9406" y="56864"/>
                    <a:pt x="9406" y="58007"/>
                  </a:cubicBezTo>
                  <a:cubicBezTo>
                    <a:pt x="8739" y="58007"/>
                    <a:pt x="8358" y="58293"/>
                    <a:pt x="7977" y="58483"/>
                  </a:cubicBezTo>
                  <a:cubicBezTo>
                    <a:pt x="6930" y="57055"/>
                    <a:pt x="6549" y="54959"/>
                    <a:pt x="5120" y="52959"/>
                  </a:cubicBezTo>
                  <a:cubicBezTo>
                    <a:pt x="5120" y="50673"/>
                    <a:pt x="7596" y="51816"/>
                    <a:pt x="7692" y="49149"/>
                  </a:cubicBezTo>
                  <a:cubicBezTo>
                    <a:pt x="4739" y="48958"/>
                    <a:pt x="5310" y="46768"/>
                    <a:pt x="5310" y="44482"/>
                  </a:cubicBezTo>
                  <a:cubicBezTo>
                    <a:pt x="5787" y="44482"/>
                    <a:pt x="6263" y="44387"/>
                    <a:pt x="6739" y="44387"/>
                  </a:cubicBezTo>
                  <a:cubicBezTo>
                    <a:pt x="5406" y="42863"/>
                    <a:pt x="7311" y="41910"/>
                    <a:pt x="4929" y="40005"/>
                  </a:cubicBezTo>
                  <a:cubicBezTo>
                    <a:pt x="5596" y="40005"/>
                    <a:pt x="5977" y="39719"/>
                    <a:pt x="6358" y="39529"/>
                  </a:cubicBezTo>
                  <a:cubicBezTo>
                    <a:pt x="7692" y="40386"/>
                    <a:pt x="8739" y="46863"/>
                    <a:pt x="6453" y="46006"/>
                  </a:cubicBezTo>
                  <a:cubicBezTo>
                    <a:pt x="8168" y="48768"/>
                    <a:pt x="9501" y="50673"/>
                    <a:pt x="8073" y="54007"/>
                  </a:cubicBezTo>
                  <a:cubicBezTo>
                    <a:pt x="8930" y="53531"/>
                    <a:pt x="9787" y="55150"/>
                    <a:pt x="9978" y="53912"/>
                  </a:cubicBezTo>
                  <a:cubicBezTo>
                    <a:pt x="9120" y="52197"/>
                    <a:pt x="8835" y="50102"/>
                    <a:pt x="9978" y="48673"/>
                  </a:cubicBezTo>
                  <a:cubicBezTo>
                    <a:pt x="7406" y="48006"/>
                    <a:pt x="8263" y="44387"/>
                    <a:pt x="9978" y="43434"/>
                  </a:cubicBezTo>
                  <a:cubicBezTo>
                    <a:pt x="9978" y="44482"/>
                    <a:pt x="10073" y="45434"/>
                    <a:pt x="11121" y="45339"/>
                  </a:cubicBezTo>
                  <a:cubicBezTo>
                    <a:pt x="12549" y="43053"/>
                    <a:pt x="13026" y="42196"/>
                    <a:pt x="10644" y="40100"/>
                  </a:cubicBezTo>
                  <a:cubicBezTo>
                    <a:pt x="10263" y="41529"/>
                    <a:pt x="12359" y="42767"/>
                    <a:pt x="10930" y="43720"/>
                  </a:cubicBezTo>
                  <a:cubicBezTo>
                    <a:pt x="10263" y="43529"/>
                    <a:pt x="9692" y="43148"/>
                    <a:pt x="9406" y="42577"/>
                  </a:cubicBezTo>
                  <a:cubicBezTo>
                    <a:pt x="10454" y="41624"/>
                    <a:pt x="9978" y="41243"/>
                    <a:pt x="9597" y="39719"/>
                  </a:cubicBezTo>
                  <a:cubicBezTo>
                    <a:pt x="11692" y="40005"/>
                    <a:pt x="10740" y="38100"/>
                    <a:pt x="11787" y="37529"/>
                  </a:cubicBezTo>
                  <a:cubicBezTo>
                    <a:pt x="10740" y="36576"/>
                    <a:pt x="9787" y="38291"/>
                    <a:pt x="9311" y="36862"/>
                  </a:cubicBezTo>
                  <a:cubicBezTo>
                    <a:pt x="9692" y="35052"/>
                    <a:pt x="7977" y="34004"/>
                    <a:pt x="9883" y="32385"/>
                  </a:cubicBezTo>
                  <a:cubicBezTo>
                    <a:pt x="10644" y="32957"/>
                    <a:pt x="10930" y="34004"/>
                    <a:pt x="11978" y="34290"/>
                  </a:cubicBezTo>
                  <a:cubicBezTo>
                    <a:pt x="12073" y="32861"/>
                    <a:pt x="10168" y="33433"/>
                    <a:pt x="10359" y="32004"/>
                  </a:cubicBezTo>
                  <a:cubicBezTo>
                    <a:pt x="11597" y="32004"/>
                    <a:pt x="11502" y="31052"/>
                    <a:pt x="11692" y="30290"/>
                  </a:cubicBezTo>
                  <a:cubicBezTo>
                    <a:pt x="9978" y="28384"/>
                    <a:pt x="11025" y="24765"/>
                    <a:pt x="8644" y="23241"/>
                  </a:cubicBezTo>
                  <a:cubicBezTo>
                    <a:pt x="9501" y="22765"/>
                    <a:pt x="9120" y="21336"/>
                    <a:pt x="9883" y="20765"/>
                  </a:cubicBezTo>
                  <a:cubicBezTo>
                    <a:pt x="9787" y="21717"/>
                    <a:pt x="10168" y="22288"/>
                    <a:pt x="10930" y="22288"/>
                  </a:cubicBezTo>
                  <a:cubicBezTo>
                    <a:pt x="9025" y="20098"/>
                    <a:pt x="11311" y="16383"/>
                    <a:pt x="8073" y="16764"/>
                  </a:cubicBezTo>
                  <a:cubicBezTo>
                    <a:pt x="7692" y="15145"/>
                    <a:pt x="10740" y="13907"/>
                    <a:pt x="9120" y="12668"/>
                  </a:cubicBezTo>
                  <a:cubicBezTo>
                    <a:pt x="9025" y="12954"/>
                    <a:pt x="9216" y="13430"/>
                    <a:pt x="8739" y="13525"/>
                  </a:cubicBezTo>
                  <a:cubicBezTo>
                    <a:pt x="8739" y="12763"/>
                    <a:pt x="8168" y="12668"/>
                    <a:pt x="8168" y="11906"/>
                  </a:cubicBezTo>
                  <a:cubicBezTo>
                    <a:pt x="10263" y="11335"/>
                    <a:pt x="7311" y="7906"/>
                    <a:pt x="9597" y="6572"/>
                  </a:cubicBezTo>
                  <a:cubicBezTo>
                    <a:pt x="7596" y="7144"/>
                    <a:pt x="8549" y="4953"/>
                    <a:pt x="7501" y="4667"/>
                  </a:cubicBezTo>
                  <a:cubicBezTo>
                    <a:pt x="6549" y="7239"/>
                    <a:pt x="6072" y="10287"/>
                    <a:pt x="5310" y="12859"/>
                  </a:cubicBezTo>
                  <a:cubicBezTo>
                    <a:pt x="4262" y="10287"/>
                    <a:pt x="4358" y="8573"/>
                    <a:pt x="4167" y="5620"/>
                  </a:cubicBezTo>
                  <a:cubicBezTo>
                    <a:pt x="5025" y="5525"/>
                    <a:pt x="6263" y="7811"/>
                    <a:pt x="6072" y="5906"/>
                  </a:cubicBezTo>
                  <a:cubicBezTo>
                    <a:pt x="3024" y="4763"/>
                    <a:pt x="6072" y="1715"/>
                    <a:pt x="4072" y="0"/>
                  </a:cubicBezTo>
                  <a:cubicBezTo>
                    <a:pt x="3691" y="1810"/>
                    <a:pt x="4358" y="4477"/>
                    <a:pt x="1596" y="4572"/>
                  </a:cubicBezTo>
                  <a:cubicBezTo>
                    <a:pt x="3977" y="4572"/>
                    <a:pt x="1310" y="6001"/>
                    <a:pt x="1310" y="6572"/>
                  </a:cubicBezTo>
                  <a:cubicBezTo>
                    <a:pt x="4167" y="6763"/>
                    <a:pt x="1977" y="10001"/>
                    <a:pt x="3215" y="12097"/>
                  </a:cubicBezTo>
                  <a:cubicBezTo>
                    <a:pt x="1215" y="12383"/>
                    <a:pt x="2262" y="13240"/>
                    <a:pt x="3024" y="14954"/>
                  </a:cubicBezTo>
                  <a:cubicBezTo>
                    <a:pt x="643" y="14669"/>
                    <a:pt x="1596" y="16669"/>
                    <a:pt x="358" y="17145"/>
                  </a:cubicBezTo>
                  <a:cubicBezTo>
                    <a:pt x="5596" y="19241"/>
                    <a:pt x="929" y="24670"/>
                    <a:pt x="167" y="26099"/>
                  </a:cubicBezTo>
                  <a:cubicBezTo>
                    <a:pt x="72" y="25337"/>
                    <a:pt x="1596" y="26670"/>
                    <a:pt x="2167" y="26765"/>
                  </a:cubicBezTo>
                  <a:cubicBezTo>
                    <a:pt x="2072" y="27718"/>
                    <a:pt x="-1167" y="28289"/>
                    <a:pt x="453" y="29337"/>
                  </a:cubicBezTo>
                  <a:cubicBezTo>
                    <a:pt x="929" y="28956"/>
                    <a:pt x="453" y="27813"/>
                    <a:pt x="1786" y="28004"/>
                  </a:cubicBezTo>
                  <a:cubicBezTo>
                    <a:pt x="1977" y="29337"/>
                    <a:pt x="2262" y="30861"/>
                    <a:pt x="1119" y="31242"/>
                  </a:cubicBezTo>
                  <a:cubicBezTo>
                    <a:pt x="1881" y="31528"/>
                    <a:pt x="2643" y="31718"/>
                    <a:pt x="2643" y="32766"/>
                  </a:cubicBezTo>
                  <a:cubicBezTo>
                    <a:pt x="2358" y="34100"/>
                    <a:pt x="1691" y="34862"/>
                    <a:pt x="929" y="34862"/>
                  </a:cubicBezTo>
                  <a:cubicBezTo>
                    <a:pt x="1691" y="34290"/>
                    <a:pt x="453" y="37814"/>
                    <a:pt x="1596" y="36481"/>
                  </a:cubicBezTo>
                  <a:cubicBezTo>
                    <a:pt x="4644" y="31909"/>
                    <a:pt x="4453" y="45149"/>
                    <a:pt x="834" y="44196"/>
                  </a:cubicBezTo>
                  <a:cubicBezTo>
                    <a:pt x="1215" y="45339"/>
                    <a:pt x="2834" y="45053"/>
                    <a:pt x="2929" y="46482"/>
                  </a:cubicBezTo>
                  <a:cubicBezTo>
                    <a:pt x="1786" y="47244"/>
                    <a:pt x="1977" y="49054"/>
                    <a:pt x="358" y="49435"/>
                  </a:cubicBezTo>
                  <a:cubicBezTo>
                    <a:pt x="548" y="51721"/>
                    <a:pt x="2072" y="52959"/>
                    <a:pt x="358" y="54292"/>
                  </a:cubicBezTo>
                  <a:cubicBezTo>
                    <a:pt x="1310" y="54959"/>
                    <a:pt x="1691" y="54007"/>
                    <a:pt x="2739" y="53721"/>
                  </a:cubicBezTo>
                  <a:cubicBezTo>
                    <a:pt x="3310" y="54674"/>
                    <a:pt x="4358" y="55817"/>
                    <a:pt x="3024" y="56579"/>
                  </a:cubicBezTo>
                  <a:cubicBezTo>
                    <a:pt x="2358" y="55626"/>
                    <a:pt x="1500" y="54292"/>
                    <a:pt x="548" y="55912"/>
                  </a:cubicBezTo>
                  <a:cubicBezTo>
                    <a:pt x="1786" y="56579"/>
                    <a:pt x="834" y="60103"/>
                    <a:pt x="453" y="60388"/>
                  </a:cubicBezTo>
                  <a:cubicBezTo>
                    <a:pt x="929" y="61532"/>
                    <a:pt x="1977" y="60008"/>
                    <a:pt x="2834" y="60198"/>
                  </a:cubicBezTo>
                  <a:cubicBezTo>
                    <a:pt x="3120" y="61341"/>
                    <a:pt x="4262" y="61722"/>
                    <a:pt x="4929" y="62484"/>
                  </a:cubicBezTo>
                  <a:cubicBezTo>
                    <a:pt x="4549" y="63056"/>
                    <a:pt x="4262" y="63722"/>
                    <a:pt x="3691" y="64199"/>
                  </a:cubicBezTo>
                  <a:cubicBezTo>
                    <a:pt x="2834" y="63532"/>
                    <a:pt x="2453" y="62484"/>
                    <a:pt x="1596" y="61913"/>
                  </a:cubicBezTo>
                  <a:cubicBezTo>
                    <a:pt x="2643" y="63341"/>
                    <a:pt x="834" y="64103"/>
                    <a:pt x="1881" y="65532"/>
                  </a:cubicBezTo>
                  <a:cubicBezTo>
                    <a:pt x="3024" y="66008"/>
                    <a:pt x="3596" y="64389"/>
                    <a:pt x="3786" y="65437"/>
                  </a:cubicBezTo>
                  <a:cubicBezTo>
                    <a:pt x="3596" y="67437"/>
                    <a:pt x="2453" y="67723"/>
                    <a:pt x="3120" y="69152"/>
                  </a:cubicBezTo>
                  <a:cubicBezTo>
                    <a:pt x="3882" y="69152"/>
                    <a:pt x="4549" y="69152"/>
                    <a:pt x="5120" y="69152"/>
                  </a:cubicBezTo>
                  <a:close/>
                  <a:moveTo>
                    <a:pt x="6358" y="12763"/>
                  </a:moveTo>
                  <a:cubicBezTo>
                    <a:pt x="9120" y="12287"/>
                    <a:pt x="7311" y="14859"/>
                    <a:pt x="7596" y="15907"/>
                  </a:cubicBezTo>
                  <a:cubicBezTo>
                    <a:pt x="5977" y="15335"/>
                    <a:pt x="7501" y="14097"/>
                    <a:pt x="6358" y="12763"/>
                  </a:cubicBezTo>
                  <a:close/>
                  <a:moveTo>
                    <a:pt x="5787" y="16478"/>
                  </a:moveTo>
                  <a:cubicBezTo>
                    <a:pt x="6930" y="17336"/>
                    <a:pt x="5977" y="18479"/>
                    <a:pt x="5596" y="19336"/>
                  </a:cubicBezTo>
                  <a:cubicBezTo>
                    <a:pt x="4072" y="19431"/>
                    <a:pt x="3786" y="16192"/>
                    <a:pt x="5787" y="16478"/>
                  </a:cubicBezTo>
                  <a:close/>
                  <a:moveTo>
                    <a:pt x="6739" y="22098"/>
                  </a:moveTo>
                  <a:cubicBezTo>
                    <a:pt x="7692" y="22955"/>
                    <a:pt x="7120" y="25432"/>
                    <a:pt x="6739" y="27337"/>
                  </a:cubicBezTo>
                  <a:cubicBezTo>
                    <a:pt x="5215" y="26003"/>
                    <a:pt x="5596" y="23432"/>
                    <a:pt x="6739" y="22098"/>
                  </a:cubicBezTo>
                  <a:close/>
                  <a:moveTo>
                    <a:pt x="4072" y="35242"/>
                  </a:moveTo>
                  <a:cubicBezTo>
                    <a:pt x="3596" y="34004"/>
                    <a:pt x="5691" y="34671"/>
                    <a:pt x="4834" y="33147"/>
                  </a:cubicBezTo>
                  <a:cubicBezTo>
                    <a:pt x="7406" y="33433"/>
                    <a:pt x="6930" y="35814"/>
                    <a:pt x="7596" y="37052"/>
                  </a:cubicBezTo>
                  <a:cubicBezTo>
                    <a:pt x="5310" y="37433"/>
                    <a:pt x="6739" y="34385"/>
                    <a:pt x="4072" y="35242"/>
                  </a:cubicBezTo>
                  <a:close/>
                  <a:moveTo>
                    <a:pt x="2548" y="50292"/>
                  </a:moveTo>
                  <a:cubicBezTo>
                    <a:pt x="4262" y="50292"/>
                    <a:pt x="5120" y="53150"/>
                    <a:pt x="3786" y="53435"/>
                  </a:cubicBezTo>
                  <a:cubicBezTo>
                    <a:pt x="1500" y="53816"/>
                    <a:pt x="2262" y="51245"/>
                    <a:pt x="2548" y="50292"/>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A1043F67-B409-AD8A-EEED-263301A5CBC4}"/>
                </a:ext>
              </a:extLst>
            </p:cNvPr>
            <p:cNvSpPr/>
            <p:nvPr/>
          </p:nvSpPr>
          <p:spPr>
            <a:xfrm>
              <a:off x="8016525" y="2382937"/>
              <a:ext cx="1619" cy="2211"/>
            </a:xfrm>
            <a:custGeom>
              <a:avLst/>
              <a:gdLst>
                <a:gd name="connsiteX0" fmla="*/ 1619 w 1619"/>
                <a:gd name="connsiteY0" fmla="*/ 1932 h 2211"/>
                <a:gd name="connsiteX1" fmla="*/ 0 w 1619"/>
                <a:gd name="connsiteY1" fmla="*/ 27 h 2211"/>
                <a:gd name="connsiteX2" fmla="*/ 190 w 1619"/>
                <a:gd name="connsiteY2" fmla="*/ 2027 h 2211"/>
                <a:gd name="connsiteX3" fmla="*/ 1619 w 1619"/>
                <a:gd name="connsiteY3" fmla="*/ 1932 h 2211"/>
              </a:gdLst>
              <a:ahLst/>
              <a:cxnLst>
                <a:cxn ang="0">
                  <a:pos x="connsiteX0" y="connsiteY0"/>
                </a:cxn>
                <a:cxn ang="0">
                  <a:pos x="connsiteX1" y="connsiteY1"/>
                </a:cxn>
                <a:cxn ang="0">
                  <a:pos x="connsiteX2" y="connsiteY2"/>
                </a:cxn>
                <a:cxn ang="0">
                  <a:pos x="connsiteX3" y="connsiteY3"/>
                </a:cxn>
              </a:cxnLst>
              <a:rect l="l" t="t" r="r" b="b"/>
              <a:pathLst>
                <a:path w="1619" h="2211">
                  <a:moveTo>
                    <a:pt x="1619" y="1932"/>
                  </a:moveTo>
                  <a:cubicBezTo>
                    <a:pt x="571" y="1837"/>
                    <a:pt x="1524" y="-259"/>
                    <a:pt x="0" y="27"/>
                  </a:cubicBezTo>
                  <a:cubicBezTo>
                    <a:pt x="95" y="694"/>
                    <a:pt x="95" y="1360"/>
                    <a:pt x="190" y="2027"/>
                  </a:cubicBezTo>
                  <a:cubicBezTo>
                    <a:pt x="1048" y="1837"/>
                    <a:pt x="1524" y="2599"/>
                    <a:pt x="1619" y="1932"/>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B5C256CE-0E71-61CC-650F-07F6A8855989}"/>
                </a:ext>
              </a:extLst>
            </p:cNvPr>
            <p:cNvSpPr/>
            <p:nvPr/>
          </p:nvSpPr>
          <p:spPr>
            <a:xfrm>
              <a:off x="7917751" y="2379821"/>
              <a:ext cx="5524" cy="9429"/>
            </a:xfrm>
            <a:custGeom>
              <a:avLst/>
              <a:gdLst>
                <a:gd name="connsiteX0" fmla="*/ 2953 w 5524"/>
                <a:gd name="connsiteY0" fmla="*/ 7144 h 9429"/>
                <a:gd name="connsiteX1" fmla="*/ 5524 w 5524"/>
                <a:gd name="connsiteY1" fmla="*/ 9430 h 9429"/>
                <a:gd name="connsiteX2" fmla="*/ 1619 w 5524"/>
                <a:gd name="connsiteY2" fmla="*/ 3238 h 9429"/>
                <a:gd name="connsiteX3" fmla="*/ 2286 w 5524"/>
                <a:gd name="connsiteY3" fmla="*/ 0 h 9429"/>
                <a:gd name="connsiteX4" fmla="*/ 857 w 5524"/>
                <a:gd name="connsiteY4" fmla="*/ 476 h 9429"/>
                <a:gd name="connsiteX5" fmla="*/ 0 w 5524"/>
                <a:gd name="connsiteY5" fmla="*/ 1714 h 9429"/>
                <a:gd name="connsiteX6" fmla="*/ 1524 w 5524"/>
                <a:gd name="connsiteY6" fmla="*/ 2476 h 9429"/>
                <a:gd name="connsiteX7" fmla="*/ 1333 w 5524"/>
                <a:gd name="connsiteY7" fmla="*/ 5334 h 9429"/>
                <a:gd name="connsiteX8" fmla="*/ 2667 w 5524"/>
                <a:gd name="connsiteY8" fmla="*/ 4000 h 9429"/>
                <a:gd name="connsiteX9" fmla="*/ 2953 w 5524"/>
                <a:gd name="connsiteY9" fmla="*/ 7144 h 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24" h="9429">
                  <a:moveTo>
                    <a:pt x="2953" y="7144"/>
                  </a:moveTo>
                  <a:cubicBezTo>
                    <a:pt x="4953" y="6858"/>
                    <a:pt x="3905" y="9430"/>
                    <a:pt x="5524" y="9430"/>
                  </a:cubicBezTo>
                  <a:cubicBezTo>
                    <a:pt x="3620" y="7525"/>
                    <a:pt x="5429" y="4286"/>
                    <a:pt x="1619" y="3238"/>
                  </a:cubicBezTo>
                  <a:cubicBezTo>
                    <a:pt x="1048" y="1810"/>
                    <a:pt x="3810" y="857"/>
                    <a:pt x="2286" y="0"/>
                  </a:cubicBezTo>
                  <a:cubicBezTo>
                    <a:pt x="2286" y="476"/>
                    <a:pt x="1524" y="476"/>
                    <a:pt x="857" y="476"/>
                  </a:cubicBezTo>
                  <a:cubicBezTo>
                    <a:pt x="1429" y="2286"/>
                    <a:pt x="95" y="952"/>
                    <a:pt x="0" y="1714"/>
                  </a:cubicBezTo>
                  <a:cubicBezTo>
                    <a:pt x="571" y="1905"/>
                    <a:pt x="1143" y="2096"/>
                    <a:pt x="1524" y="2476"/>
                  </a:cubicBezTo>
                  <a:cubicBezTo>
                    <a:pt x="286" y="2286"/>
                    <a:pt x="476" y="4572"/>
                    <a:pt x="1333" y="5334"/>
                  </a:cubicBezTo>
                  <a:cubicBezTo>
                    <a:pt x="952" y="4286"/>
                    <a:pt x="1429" y="3905"/>
                    <a:pt x="2667" y="4000"/>
                  </a:cubicBezTo>
                  <a:cubicBezTo>
                    <a:pt x="2857" y="5715"/>
                    <a:pt x="3143" y="5429"/>
                    <a:pt x="2953" y="7144"/>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31D0BC26-95A1-C36D-ADA4-5944A6B8324D}"/>
                </a:ext>
              </a:extLst>
            </p:cNvPr>
            <p:cNvSpPr/>
            <p:nvPr/>
          </p:nvSpPr>
          <p:spPr>
            <a:xfrm>
              <a:off x="8027309" y="2370939"/>
              <a:ext cx="8099" cy="11263"/>
            </a:xfrm>
            <a:custGeom>
              <a:avLst/>
              <a:gdLst>
                <a:gd name="connsiteX0" fmla="*/ 3694 w 8099"/>
                <a:gd name="connsiteY0" fmla="*/ 2214 h 11263"/>
                <a:gd name="connsiteX1" fmla="*/ 6837 w 8099"/>
                <a:gd name="connsiteY1" fmla="*/ 24 h 11263"/>
                <a:gd name="connsiteX2" fmla="*/ 4456 w 8099"/>
                <a:gd name="connsiteY2" fmla="*/ 214 h 11263"/>
                <a:gd name="connsiteX3" fmla="*/ 2741 w 8099"/>
                <a:gd name="connsiteY3" fmla="*/ 2310 h 11263"/>
                <a:gd name="connsiteX4" fmla="*/ 2646 w 8099"/>
                <a:gd name="connsiteY4" fmla="*/ 1071 h 11263"/>
                <a:gd name="connsiteX5" fmla="*/ 741 w 8099"/>
                <a:gd name="connsiteY5" fmla="*/ 1167 h 11263"/>
                <a:gd name="connsiteX6" fmla="*/ 170 w 8099"/>
                <a:gd name="connsiteY6" fmla="*/ 5643 h 11263"/>
                <a:gd name="connsiteX7" fmla="*/ 1789 w 8099"/>
                <a:gd name="connsiteY7" fmla="*/ 1929 h 11263"/>
                <a:gd name="connsiteX8" fmla="*/ 2361 w 8099"/>
                <a:gd name="connsiteY8" fmla="*/ 8406 h 11263"/>
                <a:gd name="connsiteX9" fmla="*/ 2646 w 8099"/>
                <a:gd name="connsiteY9" fmla="*/ 6405 h 11263"/>
                <a:gd name="connsiteX10" fmla="*/ 3027 w 8099"/>
                <a:gd name="connsiteY10" fmla="*/ 11263 h 11263"/>
                <a:gd name="connsiteX11" fmla="*/ 6361 w 8099"/>
                <a:gd name="connsiteY11" fmla="*/ 5834 h 11263"/>
                <a:gd name="connsiteX12" fmla="*/ 4932 w 8099"/>
                <a:gd name="connsiteY12" fmla="*/ 5548 h 11263"/>
                <a:gd name="connsiteX13" fmla="*/ 6647 w 8099"/>
                <a:gd name="connsiteY13" fmla="*/ 3453 h 11263"/>
                <a:gd name="connsiteX14" fmla="*/ 8075 w 8099"/>
                <a:gd name="connsiteY14" fmla="*/ 3738 h 11263"/>
                <a:gd name="connsiteX15" fmla="*/ 6075 w 8099"/>
                <a:gd name="connsiteY15" fmla="*/ 2214 h 11263"/>
                <a:gd name="connsiteX16" fmla="*/ 4742 w 8099"/>
                <a:gd name="connsiteY16" fmla="*/ 3548 h 11263"/>
                <a:gd name="connsiteX17" fmla="*/ 3694 w 8099"/>
                <a:gd name="connsiteY17" fmla="*/ 2214 h 1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99" h="11263">
                  <a:moveTo>
                    <a:pt x="3694" y="2214"/>
                  </a:moveTo>
                  <a:cubicBezTo>
                    <a:pt x="5504" y="1167"/>
                    <a:pt x="6170" y="1452"/>
                    <a:pt x="6837" y="24"/>
                  </a:cubicBezTo>
                  <a:cubicBezTo>
                    <a:pt x="5313" y="-167"/>
                    <a:pt x="5408" y="881"/>
                    <a:pt x="4456" y="214"/>
                  </a:cubicBezTo>
                  <a:cubicBezTo>
                    <a:pt x="5123" y="1833"/>
                    <a:pt x="2932" y="1357"/>
                    <a:pt x="2741" y="2310"/>
                  </a:cubicBezTo>
                  <a:cubicBezTo>
                    <a:pt x="2741" y="1929"/>
                    <a:pt x="2646" y="1548"/>
                    <a:pt x="2646" y="1071"/>
                  </a:cubicBezTo>
                  <a:cubicBezTo>
                    <a:pt x="1979" y="1071"/>
                    <a:pt x="1408" y="1167"/>
                    <a:pt x="741" y="1167"/>
                  </a:cubicBezTo>
                  <a:cubicBezTo>
                    <a:pt x="1503" y="3167"/>
                    <a:pt x="-592" y="4881"/>
                    <a:pt x="170" y="5643"/>
                  </a:cubicBezTo>
                  <a:cubicBezTo>
                    <a:pt x="1598" y="5072"/>
                    <a:pt x="741" y="2786"/>
                    <a:pt x="1789" y="1929"/>
                  </a:cubicBezTo>
                  <a:cubicBezTo>
                    <a:pt x="4551" y="3072"/>
                    <a:pt x="5218" y="7072"/>
                    <a:pt x="2361" y="8406"/>
                  </a:cubicBezTo>
                  <a:cubicBezTo>
                    <a:pt x="1884" y="7263"/>
                    <a:pt x="2932" y="7358"/>
                    <a:pt x="2646" y="6405"/>
                  </a:cubicBezTo>
                  <a:cubicBezTo>
                    <a:pt x="1027" y="6786"/>
                    <a:pt x="741" y="11263"/>
                    <a:pt x="3027" y="11263"/>
                  </a:cubicBezTo>
                  <a:cubicBezTo>
                    <a:pt x="2741" y="8406"/>
                    <a:pt x="5123" y="7548"/>
                    <a:pt x="6361" y="5834"/>
                  </a:cubicBezTo>
                  <a:cubicBezTo>
                    <a:pt x="5789" y="5834"/>
                    <a:pt x="5028" y="6024"/>
                    <a:pt x="4932" y="5548"/>
                  </a:cubicBezTo>
                  <a:cubicBezTo>
                    <a:pt x="7313" y="5643"/>
                    <a:pt x="5028" y="4119"/>
                    <a:pt x="6647" y="3453"/>
                  </a:cubicBezTo>
                  <a:cubicBezTo>
                    <a:pt x="5980" y="4500"/>
                    <a:pt x="8361" y="4500"/>
                    <a:pt x="8075" y="3738"/>
                  </a:cubicBezTo>
                  <a:cubicBezTo>
                    <a:pt x="6932" y="3643"/>
                    <a:pt x="6932" y="2595"/>
                    <a:pt x="6075" y="2214"/>
                  </a:cubicBezTo>
                  <a:cubicBezTo>
                    <a:pt x="6456" y="3262"/>
                    <a:pt x="5123" y="3072"/>
                    <a:pt x="4742" y="3548"/>
                  </a:cubicBezTo>
                  <a:cubicBezTo>
                    <a:pt x="4837" y="2595"/>
                    <a:pt x="4075" y="2595"/>
                    <a:pt x="3694" y="2214"/>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DF19C991-E415-5BD6-CEE4-BA1C2A683E92}"/>
                </a:ext>
              </a:extLst>
            </p:cNvPr>
            <p:cNvSpPr/>
            <p:nvPr/>
          </p:nvSpPr>
          <p:spPr>
            <a:xfrm>
              <a:off x="8031570" y="2378641"/>
              <a:ext cx="2386" cy="2608"/>
            </a:xfrm>
            <a:custGeom>
              <a:avLst/>
              <a:gdLst>
                <a:gd name="connsiteX0" fmla="*/ 196 w 2386"/>
                <a:gd name="connsiteY0" fmla="*/ 2609 h 2608"/>
                <a:gd name="connsiteX1" fmla="*/ 2386 w 2386"/>
                <a:gd name="connsiteY1" fmla="*/ 37 h 2608"/>
                <a:gd name="connsiteX2" fmla="*/ 196 w 2386"/>
                <a:gd name="connsiteY2" fmla="*/ 2609 h 2608"/>
              </a:gdLst>
              <a:ahLst/>
              <a:cxnLst>
                <a:cxn ang="0">
                  <a:pos x="connsiteX0" y="connsiteY0"/>
                </a:cxn>
                <a:cxn ang="0">
                  <a:pos x="connsiteX1" y="connsiteY1"/>
                </a:cxn>
                <a:cxn ang="0">
                  <a:pos x="connsiteX2" y="connsiteY2"/>
                </a:cxn>
              </a:cxnLst>
              <a:rect l="l" t="t" r="r" b="b"/>
              <a:pathLst>
                <a:path w="2386" h="2608">
                  <a:moveTo>
                    <a:pt x="196" y="2609"/>
                  </a:moveTo>
                  <a:cubicBezTo>
                    <a:pt x="1148" y="1942"/>
                    <a:pt x="1815" y="990"/>
                    <a:pt x="2386" y="37"/>
                  </a:cubicBezTo>
                  <a:cubicBezTo>
                    <a:pt x="291" y="-344"/>
                    <a:pt x="-376" y="2323"/>
                    <a:pt x="196" y="2609"/>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F0CF9372-13C7-FC91-2350-6B0D8321E5DF}"/>
                </a:ext>
              </a:extLst>
            </p:cNvPr>
            <p:cNvSpPr/>
            <p:nvPr/>
          </p:nvSpPr>
          <p:spPr>
            <a:xfrm>
              <a:off x="8098059" y="2370613"/>
              <a:ext cx="2381" cy="2357"/>
            </a:xfrm>
            <a:custGeom>
              <a:avLst/>
              <a:gdLst>
                <a:gd name="connsiteX0" fmla="*/ 0 w 2381"/>
                <a:gd name="connsiteY0" fmla="*/ 2350 h 2357"/>
                <a:gd name="connsiteX1" fmla="*/ 2381 w 2381"/>
                <a:gd name="connsiteY1" fmla="*/ 1778 h 2357"/>
                <a:gd name="connsiteX2" fmla="*/ 0 w 2381"/>
                <a:gd name="connsiteY2" fmla="*/ 2350 h 2357"/>
              </a:gdLst>
              <a:ahLst/>
              <a:cxnLst>
                <a:cxn ang="0">
                  <a:pos x="connsiteX0" y="connsiteY0"/>
                </a:cxn>
                <a:cxn ang="0">
                  <a:pos x="connsiteX1" y="connsiteY1"/>
                </a:cxn>
                <a:cxn ang="0">
                  <a:pos x="connsiteX2" y="connsiteY2"/>
                </a:cxn>
              </a:cxnLst>
              <a:rect l="l" t="t" r="r" b="b"/>
              <a:pathLst>
                <a:path w="2381" h="2357">
                  <a:moveTo>
                    <a:pt x="0" y="2350"/>
                  </a:moveTo>
                  <a:cubicBezTo>
                    <a:pt x="1143" y="2445"/>
                    <a:pt x="953" y="1588"/>
                    <a:pt x="2381" y="1778"/>
                  </a:cubicBezTo>
                  <a:cubicBezTo>
                    <a:pt x="2096" y="-1651"/>
                    <a:pt x="1714" y="635"/>
                    <a:pt x="0" y="2350"/>
                  </a:cubicBezTo>
                  <a:close/>
                </a:path>
              </a:pathLst>
            </a:custGeom>
            <a:grp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A205F3A4-23D3-6DAB-B760-2684DFFC0008}"/>
                </a:ext>
              </a:extLst>
            </p:cNvPr>
            <p:cNvSpPr/>
            <p:nvPr/>
          </p:nvSpPr>
          <p:spPr>
            <a:xfrm>
              <a:off x="7982045" y="2372582"/>
              <a:ext cx="2162" cy="6858"/>
            </a:xfrm>
            <a:custGeom>
              <a:avLst/>
              <a:gdLst>
                <a:gd name="connsiteX0" fmla="*/ 0 w 2162"/>
                <a:gd name="connsiteY0" fmla="*/ 4477 h 6858"/>
                <a:gd name="connsiteX1" fmla="*/ 667 w 2162"/>
                <a:gd name="connsiteY1" fmla="*/ 6858 h 6858"/>
                <a:gd name="connsiteX2" fmla="*/ 1048 w 2162"/>
                <a:gd name="connsiteY2" fmla="*/ 0 h 6858"/>
                <a:gd name="connsiteX3" fmla="*/ 1048 w 2162"/>
                <a:gd name="connsiteY3" fmla="*/ 5620 h 6858"/>
                <a:gd name="connsiteX4" fmla="*/ 0 w 2162"/>
                <a:gd name="connsiteY4" fmla="*/ 4477 h 6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 h="6858">
                  <a:moveTo>
                    <a:pt x="0" y="4477"/>
                  </a:moveTo>
                  <a:cubicBezTo>
                    <a:pt x="381" y="5144"/>
                    <a:pt x="-381" y="6858"/>
                    <a:pt x="667" y="6858"/>
                  </a:cubicBezTo>
                  <a:cubicBezTo>
                    <a:pt x="4096" y="5239"/>
                    <a:pt x="476" y="1810"/>
                    <a:pt x="1048" y="0"/>
                  </a:cubicBezTo>
                  <a:cubicBezTo>
                    <a:pt x="-1334" y="1429"/>
                    <a:pt x="2762" y="3715"/>
                    <a:pt x="1048" y="5620"/>
                  </a:cubicBezTo>
                  <a:cubicBezTo>
                    <a:pt x="-571" y="5525"/>
                    <a:pt x="2191" y="4000"/>
                    <a:pt x="0" y="4477"/>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BF309B78-DC37-D8B3-17EB-D2DBB0557AB7}"/>
                </a:ext>
              </a:extLst>
            </p:cNvPr>
            <p:cNvSpPr/>
            <p:nvPr/>
          </p:nvSpPr>
          <p:spPr>
            <a:xfrm>
              <a:off x="7961280" y="2378674"/>
              <a:ext cx="2017" cy="2099"/>
            </a:xfrm>
            <a:custGeom>
              <a:avLst/>
              <a:gdLst>
                <a:gd name="connsiteX0" fmla="*/ 1905 w 2017"/>
                <a:gd name="connsiteY0" fmla="*/ 2004 h 2099"/>
                <a:gd name="connsiteX1" fmla="*/ 0 w 2017"/>
                <a:gd name="connsiteY1" fmla="*/ 2099 h 2099"/>
                <a:gd name="connsiteX2" fmla="*/ 1905 w 2017"/>
                <a:gd name="connsiteY2" fmla="*/ 2004 h 2099"/>
              </a:gdLst>
              <a:ahLst/>
              <a:cxnLst>
                <a:cxn ang="0">
                  <a:pos x="connsiteX0" y="connsiteY0"/>
                </a:cxn>
                <a:cxn ang="0">
                  <a:pos x="connsiteX1" y="connsiteY1"/>
                </a:cxn>
                <a:cxn ang="0">
                  <a:pos x="connsiteX2" y="connsiteY2"/>
                </a:cxn>
              </a:cxnLst>
              <a:rect l="l" t="t" r="r" b="b"/>
              <a:pathLst>
                <a:path w="2017" h="2099">
                  <a:moveTo>
                    <a:pt x="1905" y="2004"/>
                  </a:moveTo>
                  <a:cubicBezTo>
                    <a:pt x="2286" y="-1996"/>
                    <a:pt x="1715" y="1052"/>
                    <a:pt x="0" y="2099"/>
                  </a:cubicBezTo>
                  <a:cubicBezTo>
                    <a:pt x="667" y="2004"/>
                    <a:pt x="1334" y="2004"/>
                    <a:pt x="1905" y="2004"/>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886C57B1-B500-9C72-B06F-E0254DE93E84}"/>
                </a:ext>
              </a:extLst>
            </p:cNvPr>
            <p:cNvSpPr/>
            <p:nvPr/>
          </p:nvSpPr>
          <p:spPr>
            <a:xfrm>
              <a:off x="7987070" y="2373820"/>
              <a:ext cx="1387" cy="4159"/>
            </a:xfrm>
            <a:custGeom>
              <a:avLst/>
              <a:gdLst>
                <a:gd name="connsiteX0" fmla="*/ 785 w 1387"/>
                <a:gd name="connsiteY0" fmla="*/ 4096 h 4159"/>
                <a:gd name="connsiteX1" fmla="*/ 1356 w 1387"/>
                <a:gd name="connsiteY1" fmla="*/ 0 h 4159"/>
                <a:gd name="connsiteX2" fmla="*/ 785 w 1387"/>
                <a:gd name="connsiteY2" fmla="*/ 4096 h 4159"/>
              </a:gdLst>
              <a:ahLst/>
              <a:cxnLst>
                <a:cxn ang="0">
                  <a:pos x="connsiteX0" y="connsiteY0"/>
                </a:cxn>
                <a:cxn ang="0">
                  <a:pos x="connsiteX1" y="connsiteY1"/>
                </a:cxn>
                <a:cxn ang="0">
                  <a:pos x="connsiteX2" y="connsiteY2"/>
                </a:cxn>
              </a:cxnLst>
              <a:rect l="l" t="t" r="r" b="b"/>
              <a:pathLst>
                <a:path w="1387" h="4159">
                  <a:moveTo>
                    <a:pt x="785" y="4096"/>
                  </a:moveTo>
                  <a:cubicBezTo>
                    <a:pt x="-168" y="3334"/>
                    <a:pt x="1642" y="1524"/>
                    <a:pt x="1356" y="0"/>
                  </a:cubicBezTo>
                  <a:cubicBezTo>
                    <a:pt x="785" y="0"/>
                    <a:pt x="-1025" y="4763"/>
                    <a:pt x="785" y="4096"/>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80970535-EE37-C4A4-2990-EBCF5E539829}"/>
                </a:ext>
              </a:extLst>
            </p:cNvPr>
            <p:cNvSpPr/>
            <p:nvPr/>
          </p:nvSpPr>
          <p:spPr>
            <a:xfrm>
              <a:off x="7998914" y="2368962"/>
              <a:ext cx="2206" cy="6871"/>
            </a:xfrm>
            <a:custGeom>
              <a:avLst/>
              <a:gdLst>
                <a:gd name="connsiteX0" fmla="*/ 1705 w 2206"/>
                <a:gd name="connsiteY0" fmla="*/ 6477 h 6871"/>
                <a:gd name="connsiteX1" fmla="*/ 1133 w 2206"/>
                <a:gd name="connsiteY1" fmla="*/ 0 h 6871"/>
                <a:gd name="connsiteX2" fmla="*/ 1705 w 2206"/>
                <a:gd name="connsiteY2" fmla="*/ 6477 h 6871"/>
              </a:gdLst>
              <a:ahLst/>
              <a:cxnLst>
                <a:cxn ang="0">
                  <a:pos x="connsiteX0" y="connsiteY0"/>
                </a:cxn>
                <a:cxn ang="0">
                  <a:pos x="connsiteX1" y="connsiteY1"/>
                </a:cxn>
                <a:cxn ang="0">
                  <a:pos x="connsiteX2" y="connsiteY2"/>
                </a:cxn>
              </a:cxnLst>
              <a:rect l="l" t="t" r="r" b="b"/>
              <a:pathLst>
                <a:path w="2206" h="6871">
                  <a:moveTo>
                    <a:pt x="1705" y="6477"/>
                  </a:moveTo>
                  <a:cubicBezTo>
                    <a:pt x="2276" y="4000"/>
                    <a:pt x="2657" y="2667"/>
                    <a:pt x="1133" y="0"/>
                  </a:cubicBezTo>
                  <a:cubicBezTo>
                    <a:pt x="1229" y="1714"/>
                    <a:pt x="-1819" y="8572"/>
                    <a:pt x="1705" y="6477"/>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05FBC336-A9E5-71FF-E38D-52EB641FB848}"/>
                </a:ext>
              </a:extLst>
            </p:cNvPr>
            <p:cNvSpPr/>
            <p:nvPr/>
          </p:nvSpPr>
          <p:spPr>
            <a:xfrm>
              <a:off x="7916608" y="2334474"/>
              <a:ext cx="8493" cy="43822"/>
            </a:xfrm>
            <a:custGeom>
              <a:avLst/>
              <a:gdLst>
                <a:gd name="connsiteX0" fmla="*/ 5810 w 8493"/>
                <a:gd name="connsiteY0" fmla="*/ 39822 h 43822"/>
                <a:gd name="connsiteX1" fmla="*/ 5620 w 8493"/>
                <a:gd name="connsiteY1" fmla="*/ 43060 h 43822"/>
                <a:gd name="connsiteX2" fmla="*/ 7144 w 8493"/>
                <a:gd name="connsiteY2" fmla="*/ 43822 h 43822"/>
                <a:gd name="connsiteX3" fmla="*/ 8477 w 8493"/>
                <a:gd name="connsiteY3" fmla="*/ 42489 h 43822"/>
                <a:gd name="connsiteX4" fmla="*/ 6572 w 8493"/>
                <a:gd name="connsiteY4" fmla="*/ 36964 h 43822"/>
                <a:gd name="connsiteX5" fmla="*/ 5429 w 8493"/>
                <a:gd name="connsiteY5" fmla="*/ 29344 h 43822"/>
                <a:gd name="connsiteX6" fmla="*/ 6191 w 8493"/>
                <a:gd name="connsiteY6" fmla="*/ 32964 h 43822"/>
                <a:gd name="connsiteX7" fmla="*/ 7525 w 8493"/>
                <a:gd name="connsiteY7" fmla="*/ 32107 h 43822"/>
                <a:gd name="connsiteX8" fmla="*/ 5905 w 8493"/>
                <a:gd name="connsiteY8" fmla="*/ 29821 h 43822"/>
                <a:gd name="connsiteX9" fmla="*/ 6572 w 8493"/>
                <a:gd name="connsiteY9" fmla="*/ 26963 h 43822"/>
                <a:gd name="connsiteX10" fmla="*/ 5048 w 8493"/>
                <a:gd name="connsiteY10" fmla="*/ 25439 h 43822"/>
                <a:gd name="connsiteX11" fmla="*/ 5620 w 8493"/>
                <a:gd name="connsiteY11" fmla="*/ 26201 h 43822"/>
                <a:gd name="connsiteX12" fmla="*/ 7334 w 8493"/>
                <a:gd name="connsiteY12" fmla="*/ 13152 h 43822"/>
                <a:gd name="connsiteX13" fmla="*/ 4953 w 8493"/>
                <a:gd name="connsiteY13" fmla="*/ 12866 h 43822"/>
                <a:gd name="connsiteX14" fmla="*/ 6572 w 8493"/>
                <a:gd name="connsiteY14" fmla="*/ 4293 h 43822"/>
                <a:gd name="connsiteX15" fmla="*/ 5143 w 8493"/>
                <a:gd name="connsiteY15" fmla="*/ 4008 h 43822"/>
                <a:gd name="connsiteX16" fmla="*/ 4763 w 8493"/>
                <a:gd name="connsiteY16" fmla="*/ 7 h 43822"/>
                <a:gd name="connsiteX17" fmla="*/ 4381 w 8493"/>
                <a:gd name="connsiteY17" fmla="*/ 12199 h 43822"/>
                <a:gd name="connsiteX18" fmla="*/ 2000 w 8493"/>
                <a:gd name="connsiteY18" fmla="*/ 12390 h 43822"/>
                <a:gd name="connsiteX19" fmla="*/ 2953 w 8493"/>
                <a:gd name="connsiteY19" fmla="*/ 17629 h 43822"/>
                <a:gd name="connsiteX20" fmla="*/ 4572 w 8493"/>
                <a:gd name="connsiteY20" fmla="*/ 19534 h 43822"/>
                <a:gd name="connsiteX21" fmla="*/ 3143 w 8493"/>
                <a:gd name="connsiteY21" fmla="*/ 19248 h 43822"/>
                <a:gd name="connsiteX22" fmla="*/ 3715 w 8493"/>
                <a:gd name="connsiteY22" fmla="*/ 20391 h 43822"/>
                <a:gd name="connsiteX23" fmla="*/ 2762 w 8493"/>
                <a:gd name="connsiteY23" fmla="*/ 20010 h 43822"/>
                <a:gd name="connsiteX24" fmla="*/ 2953 w 8493"/>
                <a:gd name="connsiteY24" fmla="*/ 22391 h 43822"/>
                <a:gd name="connsiteX25" fmla="*/ 3810 w 8493"/>
                <a:gd name="connsiteY25" fmla="*/ 21153 h 43822"/>
                <a:gd name="connsiteX26" fmla="*/ 4381 w 8493"/>
                <a:gd name="connsiteY26" fmla="*/ 22772 h 43822"/>
                <a:gd name="connsiteX27" fmla="*/ 2095 w 8493"/>
                <a:gd name="connsiteY27" fmla="*/ 23725 h 43822"/>
                <a:gd name="connsiteX28" fmla="*/ 2953 w 8493"/>
                <a:gd name="connsiteY28" fmla="*/ 27725 h 43822"/>
                <a:gd name="connsiteX29" fmla="*/ 4953 w 8493"/>
                <a:gd name="connsiteY29" fmla="*/ 28392 h 43822"/>
                <a:gd name="connsiteX30" fmla="*/ 4286 w 8493"/>
                <a:gd name="connsiteY30" fmla="*/ 32107 h 43822"/>
                <a:gd name="connsiteX31" fmla="*/ 2857 w 8493"/>
                <a:gd name="connsiteY31" fmla="*/ 31821 h 43822"/>
                <a:gd name="connsiteX32" fmla="*/ 2095 w 8493"/>
                <a:gd name="connsiteY32" fmla="*/ 39155 h 43822"/>
                <a:gd name="connsiteX33" fmla="*/ 3334 w 8493"/>
                <a:gd name="connsiteY33" fmla="*/ 42679 h 43822"/>
                <a:gd name="connsiteX34" fmla="*/ 1809 w 8493"/>
                <a:gd name="connsiteY34" fmla="*/ 41917 h 43822"/>
                <a:gd name="connsiteX35" fmla="*/ 2191 w 8493"/>
                <a:gd name="connsiteY35" fmla="*/ 40298 h 43822"/>
                <a:gd name="connsiteX36" fmla="*/ 0 w 8493"/>
                <a:gd name="connsiteY36" fmla="*/ 42489 h 43822"/>
                <a:gd name="connsiteX37" fmla="*/ 4858 w 8493"/>
                <a:gd name="connsiteY37" fmla="*/ 42965 h 43822"/>
                <a:gd name="connsiteX38" fmla="*/ 5429 w 8493"/>
                <a:gd name="connsiteY38" fmla="*/ 38869 h 43822"/>
                <a:gd name="connsiteX39" fmla="*/ 5810 w 8493"/>
                <a:gd name="connsiteY39" fmla="*/ 39822 h 4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93" h="43822">
                  <a:moveTo>
                    <a:pt x="5810" y="39822"/>
                  </a:moveTo>
                  <a:cubicBezTo>
                    <a:pt x="5620" y="41536"/>
                    <a:pt x="6001" y="41441"/>
                    <a:pt x="5620" y="43060"/>
                  </a:cubicBezTo>
                  <a:cubicBezTo>
                    <a:pt x="6572" y="42870"/>
                    <a:pt x="6572" y="43537"/>
                    <a:pt x="7144" y="43822"/>
                  </a:cubicBezTo>
                  <a:cubicBezTo>
                    <a:pt x="7144" y="43060"/>
                    <a:pt x="8667" y="43441"/>
                    <a:pt x="8477" y="42489"/>
                  </a:cubicBezTo>
                  <a:cubicBezTo>
                    <a:pt x="5620" y="42584"/>
                    <a:pt x="8763" y="38774"/>
                    <a:pt x="6572" y="36964"/>
                  </a:cubicBezTo>
                  <a:cubicBezTo>
                    <a:pt x="4096" y="37059"/>
                    <a:pt x="3715" y="31059"/>
                    <a:pt x="5429" y="29344"/>
                  </a:cubicBezTo>
                  <a:cubicBezTo>
                    <a:pt x="5810" y="31059"/>
                    <a:pt x="5620" y="32202"/>
                    <a:pt x="6191" y="32964"/>
                  </a:cubicBezTo>
                  <a:cubicBezTo>
                    <a:pt x="6191" y="32297"/>
                    <a:pt x="7525" y="32678"/>
                    <a:pt x="7525" y="32107"/>
                  </a:cubicBezTo>
                  <a:cubicBezTo>
                    <a:pt x="7334" y="31535"/>
                    <a:pt x="7048" y="29344"/>
                    <a:pt x="5905" y="29821"/>
                  </a:cubicBezTo>
                  <a:cubicBezTo>
                    <a:pt x="7239" y="28963"/>
                    <a:pt x="6096" y="27725"/>
                    <a:pt x="6572" y="26963"/>
                  </a:cubicBezTo>
                  <a:cubicBezTo>
                    <a:pt x="5143" y="27534"/>
                    <a:pt x="4000" y="25820"/>
                    <a:pt x="5048" y="25439"/>
                  </a:cubicBezTo>
                  <a:cubicBezTo>
                    <a:pt x="5143" y="25725"/>
                    <a:pt x="5143" y="26201"/>
                    <a:pt x="5620" y="26201"/>
                  </a:cubicBezTo>
                  <a:cubicBezTo>
                    <a:pt x="8382" y="21820"/>
                    <a:pt x="3715" y="16962"/>
                    <a:pt x="7334" y="13152"/>
                  </a:cubicBezTo>
                  <a:cubicBezTo>
                    <a:pt x="6667" y="12199"/>
                    <a:pt x="5048" y="13628"/>
                    <a:pt x="4953" y="12866"/>
                  </a:cubicBezTo>
                  <a:cubicBezTo>
                    <a:pt x="7429" y="10866"/>
                    <a:pt x="3810" y="7151"/>
                    <a:pt x="6572" y="4293"/>
                  </a:cubicBezTo>
                  <a:cubicBezTo>
                    <a:pt x="6001" y="4293"/>
                    <a:pt x="5239" y="4484"/>
                    <a:pt x="5143" y="4008"/>
                  </a:cubicBezTo>
                  <a:cubicBezTo>
                    <a:pt x="6382" y="3436"/>
                    <a:pt x="5810" y="-183"/>
                    <a:pt x="4763" y="7"/>
                  </a:cubicBezTo>
                  <a:cubicBezTo>
                    <a:pt x="3524" y="4008"/>
                    <a:pt x="5143" y="8580"/>
                    <a:pt x="4381" y="12199"/>
                  </a:cubicBezTo>
                  <a:cubicBezTo>
                    <a:pt x="3238" y="12295"/>
                    <a:pt x="2953" y="13057"/>
                    <a:pt x="2000" y="12390"/>
                  </a:cubicBezTo>
                  <a:cubicBezTo>
                    <a:pt x="3334" y="13818"/>
                    <a:pt x="4096" y="16009"/>
                    <a:pt x="2953" y="17629"/>
                  </a:cubicBezTo>
                  <a:cubicBezTo>
                    <a:pt x="4286" y="17533"/>
                    <a:pt x="4381" y="18486"/>
                    <a:pt x="4572" y="19534"/>
                  </a:cubicBezTo>
                  <a:cubicBezTo>
                    <a:pt x="4000" y="19534"/>
                    <a:pt x="3905" y="19057"/>
                    <a:pt x="3143" y="19248"/>
                  </a:cubicBezTo>
                  <a:cubicBezTo>
                    <a:pt x="3143" y="19819"/>
                    <a:pt x="3429" y="20105"/>
                    <a:pt x="3715" y="20391"/>
                  </a:cubicBezTo>
                  <a:cubicBezTo>
                    <a:pt x="3238" y="20391"/>
                    <a:pt x="3143" y="20105"/>
                    <a:pt x="2762" y="20010"/>
                  </a:cubicBezTo>
                  <a:cubicBezTo>
                    <a:pt x="3524" y="21153"/>
                    <a:pt x="1619" y="22105"/>
                    <a:pt x="2953" y="22391"/>
                  </a:cubicBezTo>
                  <a:cubicBezTo>
                    <a:pt x="3143" y="21915"/>
                    <a:pt x="3429" y="21438"/>
                    <a:pt x="3810" y="21153"/>
                  </a:cubicBezTo>
                  <a:cubicBezTo>
                    <a:pt x="3810" y="21915"/>
                    <a:pt x="4381" y="22010"/>
                    <a:pt x="4381" y="22772"/>
                  </a:cubicBezTo>
                  <a:cubicBezTo>
                    <a:pt x="2572" y="22296"/>
                    <a:pt x="3524" y="23915"/>
                    <a:pt x="2095" y="23725"/>
                  </a:cubicBezTo>
                  <a:cubicBezTo>
                    <a:pt x="3524" y="25058"/>
                    <a:pt x="3715" y="25725"/>
                    <a:pt x="2953" y="27725"/>
                  </a:cubicBezTo>
                  <a:cubicBezTo>
                    <a:pt x="4000" y="27534"/>
                    <a:pt x="4763" y="27725"/>
                    <a:pt x="4953" y="28392"/>
                  </a:cubicBezTo>
                  <a:cubicBezTo>
                    <a:pt x="2667" y="27439"/>
                    <a:pt x="3238" y="31345"/>
                    <a:pt x="4286" y="32107"/>
                  </a:cubicBezTo>
                  <a:cubicBezTo>
                    <a:pt x="3619" y="32202"/>
                    <a:pt x="3238" y="32011"/>
                    <a:pt x="2857" y="31821"/>
                  </a:cubicBezTo>
                  <a:cubicBezTo>
                    <a:pt x="3429" y="34393"/>
                    <a:pt x="3429" y="37059"/>
                    <a:pt x="2095" y="39155"/>
                  </a:cubicBezTo>
                  <a:cubicBezTo>
                    <a:pt x="4191" y="38774"/>
                    <a:pt x="3715" y="41632"/>
                    <a:pt x="3334" y="42679"/>
                  </a:cubicBezTo>
                  <a:cubicBezTo>
                    <a:pt x="2762" y="42489"/>
                    <a:pt x="2191" y="42298"/>
                    <a:pt x="1809" y="41917"/>
                  </a:cubicBezTo>
                  <a:cubicBezTo>
                    <a:pt x="3143" y="42489"/>
                    <a:pt x="2953" y="40108"/>
                    <a:pt x="2191" y="40298"/>
                  </a:cubicBezTo>
                  <a:cubicBezTo>
                    <a:pt x="2667" y="42489"/>
                    <a:pt x="762" y="41822"/>
                    <a:pt x="0" y="42489"/>
                  </a:cubicBezTo>
                  <a:cubicBezTo>
                    <a:pt x="2667" y="43537"/>
                    <a:pt x="1619" y="43918"/>
                    <a:pt x="4858" y="42965"/>
                  </a:cubicBezTo>
                  <a:cubicBezTo>
                    <a:pt x="4667" y="41822"/>
                    <a:pt x="3524" y="38298"/>
                    <a:pt x="5429" y="38869"/>
                  </a:cubicBezTo>
                  <a:cubicBezTo>
                    <a:pt x="3905" y="38964"/>
                    <a:pt x="6001" y="39250"/>
                    <a:pt x="5810" y="39822"/>
                  </a:cubicBezTo>
                  <a:close/>
                </a:path>
              </a:pathLst>
            </a:custGeom>
            <a:grp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9AA195C4-DB87-F348-8869-71FD210D4ED2}"/>
                </a:ext>
              </a:extLst>
            </p:cNvPr>
            <p:cNvSpPr/>
            <p:nvPr/>
          </p:nvSpPr>
          <p:spPr>
            <a:xfrm>
              <a:off x="7921275" y="2334101"/>
              <a:ext cx="95" cy="190"/>
            </a:xfrm>
            <a:custGeom>
              <a:avLst/>
              <a:gdLst>
                <a:gd name="connsiteX0" fmla="*/ 0 w 95"/>
                <a:gd name="connsiteY0" fmla="*/ 191 h 190"/>
                <a:gd name="connsiteX1" fmla="*/ 0 w 95"/>
                <a:gd name="connsiteY1" fmla="*/ 191 h 190"/>
                <a:gd name="connsiteX2" fmla="*/ 95 w 95"/>
                <a:gd name="connsiteY2" fmla="*/ 0 h 190"/>
                <a:gd name="connsiteX3" fmla="*/ 0 w 95"/>
                <a:gd name="connsiteY3" fmla="*/ 191 h 190"/>
              </a:gdLst>
              <a:ahLst/>
              <a:cxnLst>
                <a:cxn ang="0">
                  <a:pos x="connsiteX0" y="connsiteY0"/>
                </a:cxn>
                <a:cxn ang="0">
                  <a:pos x="connsiteX1" y="connsiteY1"/>
                </a:cxn>
                <a:cxn ang="0">
                  <a:pos x="connsiteX2" y="connsiteY2"/>
                </a:cxn>
                <a:cxn ang="0">
                  <a:pos x="connsiteX3" y="connsiteY3"/>
                </a:cxn>
              </a:cxnLst>
              <a:rect l="l" t="t" r="r" b="b"/>
              <a:pathLst>
                <a:path w="95" h="190">
                  <a:moveTo>
                    <a:pt x="0" y="191"/>
                  </a:moveTo>
                  <a:cubicBezTo>
                    <a:pt x="0" y="191"/>
                    <a:pt x="0" y="191"/>
                    <a:pt x="0" y="191"/>
                  </a:cubicBezTo>
                  <a:cubicBezTo>
                    <a:pt x="0" y="95"/>
                    <a:pt x="95" y="0"/>
                    <a:pt x="95" y="0"/>
                  </a:cubicBezTo>
                  <a:cubicBezTo>
                    <a:pt x="95" y="95"/>
                    <a:pt x="0" y="191"/>
                    <a:pt x="0" y="191"/>
                  </a:cubicBezTo>
                  <a:close/>
                </a:path>
              </a:pathLst>
            </a:custGeom>
            <a:grp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51B1F103-AFD1-A8CE-EED4-F5B312921E5D}"/>
                </a:ext>
              </a:extLst>
            </p:cNvPr>
            <p:cNvSpPr/>
            <p:nvPr/>
          </p:nvSpPr>
          <p:spPr>
            <a:xfrm>
              <a:off x="7921492" y="2327806"/>
              <a:ext cx="3403" cy="5342"/>
            </a:xfrm>
            <a:custGeom>
              <a:avLst/>
              <a:gdLst>
                <a:gd name="connsiteX0" fmla="*/ 165 w 3403"/>
                <a:gd name="connsiteY0" fmla="*/ 8 h 5342"/>
                <a:gd name="connsiteX1" fmla="*/ 1022 w 3403"/>
                <a:gd name="connsiteY1" fmla="*/ 4009 h 5342"/>
                <a:gd name="connsiteX2" fmla="*/ 260 w 3403"/>
                <a:gd name="connsiteY2" fmla="*/ 5342 h 5342"/>
                <a:gd name="connsiteX3" fmla="*/ 3403 w 3403"/>
                <a:gd name="connsiteY3" fmla="*/ 4199 h 5342"/>
                <a:gd name="connsiteX4" fmla="*/ 3118 w 3403"/>
                <a:gd name="connsiteY4" fmla="*/ 961 h 5342"/>
                <a:gd name="connsiteX5" fmla="*/ 165 w 3403"/>
                <a:gd name="connsiteY5" fmla="*/ 8 h 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3" h="5342">
                  <a:moveTo>
                    <a:pt x="165" y="8"/>
                  </a:moveTo>
                  <a:cubicBezTo>
                    <a:pt x="-26" y="2104"/>
                    <a:pt x="-312" y="2866"/>
                    <a:pt x="1022" y="4009"/>
                  </a:cubicBezTo>
                  <a:cubicBezTo>
                    <a:pt x="736" y="4485"/>
                    <a:pt x="451" y="4866"/>
                    <a:pt x="260" y="5342"/>
                  </a:cubicBezTo>
                  <a:cubicBezTo>
                    <a:pt x="831" y="4295"/>
                    <a:pt x="1879" y="3628"/>
                    <a:pt x="3403" y="4199"/>
                  </a:cubicBezTo>
                  <a:cubicBezTo>
                    <a:pt x="1403" y="2771"/>
                    <a:pt x="4165" y="2199"/>
                    <a:pt x="3118" y="961"/>
                  </a:cubicBezTo>
                  <a:cubicBezTo>
                    <a:pt x="2451" y="2961"/>
                    <a:pt x="1689" y="-182"/>
                    <a:pt x="165" y="8"/>
                  </a:cubicBezTo>
                  <a:close/>
                </a:path>
              </a:pathLst>
            </a:custGeom>
            <a:grp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285DC72E-F702-700F-B576-8B9033C135F0}"/>
                </a:ext>
              </a:extLst>
            </p:cNvPr>
            <p:cNvSpPr/>
            <p:nvPr/>
          </p:nvSpPr>
          <p:spPr>
            <a:xfrm>
              <a:off x="7995540" y="2366532"/>
              <a:ext cx="2982" cy="2645"/>
            </a:xfrm>
            <a:custGeom>
              <a:avLst/>
              <a:gdLst>
                <a:gd name="connsiteX0" fmla="*/ 411 w 2982"/>
                <a:gd name="connsiteY0" fmla="*/ 335 h 2645"/>
                <a:gd name="connsiteX1" fmla="*/ 2983 w 2982"/>
                <a:gd name="connsiteY1" fmla="*/ 2621 h 2645"/>
                <a:gd name="connsiteX2" fmla="*/ 411 w 2982"/>
                <a:gd name="connsiteY2" fmla="*/ 335 h 2645"/>
              </a:gdLst>
              <a:ahLst/>
              <a:cxnLst>
                <a:cxn ang="0">
                  <a:pos x="connsiteX0" y="connsiteY0"/>
                </a:cxn>
                <a:cxn ang="0">
                  <a:pos x="connsiteX1" y="connsiteY1"/>
                </a:cxn>
                <a:cxn ang="0">
                  <a:pos x="connsiteX2" y="connsiteY2"/>
                </a:cxn>
              </a:cxnLst>
              <a:rect l="l" t="t" r="r" b="b"/>
              <a:pathLst>
                <a:path w="2982" h="2645">
                  <a:moveTo>
                    <a:pt x="411" y="335"/>
                  </a:moveTo>
                  <a:cubicBezTo>
                    <a:pt x="-922" y="-1189"/>
                    <a:pt x="1268" y="3002"/>
                    <a:pt x="2983" y="2621"/>
                  </a:cubicBezTo>
                  <a:cubicBezTo>
                    <a:pt x="2888" y="1097"/>
                    <a:pt x="1268" y="1192"/>
                    <a:pt x="411" y="335"/>
                  </a:cubicBez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12C07C7F-489B-6BC2-308A-2733B4185851}"/>
                </a:ext>
              </a:extLst>
            </p:cNvPr>
            <p:cNvSpPr/>
            <p:nvPr/>
          </p:nvSpPr>
          <p:spPr>
            <a:xfrm>
              <a:off x="7954517" y="2363438"/>
              <a:ext cx="3048" cy="7869"/>
            </a:xfrm>
            <a:custGeom>
              <a:avLst/>
              <a:gdLst>
                <a:gd name="connsiteX0" fmla="*/ 0 w 3048"/>
                <a:gd name="connsiteY0" fmla="*/ 0 h 7869"/>
                <a:gd name="connsiteX1" fmla="*/ 191 w 3048"/>
                <a:gd name="connsiteY1" fmla="*/ 7239 h 7869"/>
                <a:gd name="connsiteX2" fmla="*/ 2096 w 3048"/>
                <a:gd name="connsiteY2" fmla="*/ 7525 h 7869"/>
                <a:gd name="connsiteX3" fmla="*/ 3048 w 3048"/>
                <a:gd name="connsiteY3" fmla="*/ 2191 h 7869"/>
                <a:gd name="connsiteX4" fmla="*/ 667 w 3048"/>
                <a:gd name="connsiteY4" fmla="*/ 2762 h 7869"/>
                <a:gd name="connsiteX5" fmla="*/ 0 w 3048"/>
                <a:gd name="connsiteY5" fmla="*/ 0 h 7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 h="7869">
                  <a:moveTo>
                    <a:pt x="0" y="0"/>
                  </a:moveTo>
                  <a:cubicBezTo>
                    <a:pt x="286" y="2857"/>
                    <a:pt x="953" y="4667"/>
                    <a:pt x="191" y="7239"/>
                  </a:cubicBezTo>
                  <a:cubicBezTo>
                    <a:pt x="857" y="7144"/>
                    <a:pt x="2096" y="8477"/>
                    <a:pt x="2096" y="7525"/>
                  </a:cubicBezTo>
                  <a:cubicBezTo>
                    <a:pt x="381" y="6191"/>
                    <a:pt x="1905" y="4096"/>
                    <a:pt x="3048" y="2191"/>
                  </a:cubicBezTo>
                  <a:cubicBezTo>
                    <a:pt x="1905" y="2096"/>
                    <a:pt x="2096" y="2953"/>
                    <a:pt x="667" y="2762"/>
                  </a:cubicBezTo>
                  <a:cubicBezTo>
                    <a:pt x="1810" y="2000"/>
                    <a:pt x="1429" y="476"/>
                    <a:pt x="0" y="0"/>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852BDEC4-C701-3A5A-4425-281E399463E7}"/>
                </a:ext>
              </a:extLst>
            </p:cNvPr>
            <p:cNvSpPr/>
            <p:nvPr/>
          </p:nvSpPr>
          <p:spPr>
            <a:xfrm>
              <a:off x="8023318" y="2356580"/>
              <a:ext cx="3527" cy="4762"/>
            </a:xfrm>
            <a:custGeom>
              <a:avLst/>
              <a:gdLst>
                <a:gd name="connsiteX0" fmla="*/ 2351 w 3527"/>
                <a:gd name="connsiteY0" fmla="*/ 4763 h 4762"/>
                <a:gd name="connsiteX1" fmla="*/ 1494 w 3527"/>
                <a:gd name="connsiteY1" fmla="*/ 0 h 4762"/>
                <a:gd name="connsiteX2" fmla="*/ 256 w 3527"/>
                <a:gd name="connsiteY2" fmla="*/ 2476 h 4762"/>
                <a:gd name="connsiteX3" fmla="*/ 1970 w 3527"/>
                <a:gd name="connsiteY3" fmla="*/ 762 h 4762"/>
                <a:gd name="connsiteX4" fmla="*/ 2351 w 3527"/>
                <a:gd name="connsiteY4" fmla="*/ 4763 h 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7" h="4762">
                  <a:moveTo>
                    <a:pt x="2351" y="4763"/>
                  </a:moveTo>
                  <a:cubicBezTo>
                    <a:pt x="5018" y="4477"/>
                    <a:pt x="2447" y="667"/>
                    <a:pt x="1494" y="0"/>
                  </a:cubicBezTo>
                  <a:cubicBezTo>
                    <a:pt x="1304" y="762"/>
                    <a:pt x="-697" y="3334"/>
                    <a:pt x="256" y="2476"/>
                  </a:cubicBezTo>
                  <a:cubicBezTo>
                    <a:pt x="1018" y="2096"/>
                    <a:pt x="923" y="952"/>
                    <a:pt x="1970" y="762"/>
                  </a:cubicBezTo>
                  <a:cubicBezTo>
                    <a:pt x="1304" y="2762"/>
                    <a:pt x="3209" y="2858"/>
                    <a:pt x="2351" y="4763"/>
                  </a:cubicBez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627F31F2-2DD1-456C-B9B9-C5BF8019684B}"/>
                </a:ext>
              </a:extLst>
            </p:cNvPr>
            <p:cNvSpPr/>
            <p:nvPr/>
          </p:nvSpPr>
          <p:spPr>
            <a:xfrm>
              <a:off x="7907845" y="2359342"/>
              <a:ext cx="2476" cy="6381"/>
            </a:xfrm>
            <a:custGeom>
              <a:avLst/>
              <a:gdLst>
                <a:gd name="connsiteX0" fmla="*/ 857 w 2476"/>
                <a:gd name="connsiteY0" fmla="*/ 0 h 6381"/>
                <a:gd name="connsiteX1" fmla="*/ 0 w 2476"/>
                <a:gd name="connsiteY1" fmla="*/ 1238 h 6381"/>
                <a:gd name="connsiteX2" fmla="*/ 1429 w 2476"/>
                <a:gd name="connsiteY2" fmla="*/ 6382 h 6381"/>
                <a:gd name="connsiteX3" fmla="*/ 2477 w 2476"/>
                <a:gd name="connsiteY3" fmla="*/ 1905 h 6381"/>
                <a:gd name="connsiteX4" fmla="*/ 857 w 2476"/>
                <a:gd name="connsiteY4" fmla="*/ 0 h 6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6381">
                  <a:moveTo>
                    <a:pt x="857" y="0"/>
                  </a:moveTo>
                  <a:cubicBezTo>
                    <a:pt x="1048" y="762"/>
                    <a:pt x="286" y="857"/>
                    <a:pt x="0" y="1238"/>
                  </a:cubicBezTo>
                  <a:cubicBezTo>
                    <a:pt x="2667" y="1810"/>
                    <a:pt x="-476" y="5334"/>
                    <a:pt x="1429" y="6382"/>
                  </a:cubicBezTo>
                  <a:cubicBezTo>
                    <a:pt x="1238" y="4477"/>
                    <a:pt x="1238" y="2762"/>
                    <a:pt x="2477" y="1905"/>
                  </a:cubicBezTo>
                  <a:cubicBezTo>
                    <a:pt x="-381" y="1810"/>
                    <a:pt x="3238" y="667"/>
                    <a:pt x="857" y="0"/>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01E83F39-677E-CDF4-BAD9-1DC1443523EE}"/>
                </a:ext>
              </a:extLst>
            </p:cNvPr>
            <p:cNvSpPr/>
            <p:nvPr/>
          </p:nvSpPr>
          <p:spPr>
            <a:xfrm>
              <a:off x="7909908" y="2362104"/>
              <a:ext cx="2603" cy="2857"/>
            </a:xfrm>
            <a:custGeom>
              <a:avLst/>
              <a:gdLst>
                <a:gd name="connsiteX0" fmla="*/ 32 w 2603"/>
                <a:gd name="connsiteY0" fmla="*/ 476 h 2857"/>
                <a:gd name="connsiteX1" fmla="*/ 699 w 2603"/>
                <a:gd name="connsiteY1" fmla="*/ 2857 h 2857"/>
                <a:gd name="connsiteX2" fmla="*/ 2604 w 2603"/>
                <a:gd name="connsiteY2" fmla="*/ 2762 h 2857"/>
                <a:gd name="connsiteX3" fmla="*/ 1366 w 2603"/>
                <a:gd name="connsiteY3" fmla="*/ 0 h 2857"/>
                <a:gd name="connsiteX4" fmla="*/ 32 w 2603"/>
                <a:gd name="connsiteY4" fmla="*/ 476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3" h="2857">
                  <a:moveTo>
                    <a:pt x="32" y="476"/>
                  </a:moveTo>
                  <a:cubicBezTo>
                    <a:pt x="508" y="857"/>
                    <a:pt x="223" y="1619"/>
                    <a:pt x="699" y="2857"/>
                  </a:cubicBezTo>
                  <a:cubicBezTo>
                    <a:pt x="1366" y="2857"/>
                    <a:pt x="1937" y="2762"/>
                    <a:pt x="2604" y="2762"/>
                  </a:cubicBezTo>
                  <a:cubicBezTo>
                    <a:pt x="2413" y="1619"/>
                    <a:pt x="2794" y="0"/>
                    <a:pt x="1366" y="0"/>
                  </a:cubicBezTo>
                  <a:cubicBezTo>
                    <a:pt x="1461" y="1333"/>
                    <a:pt x="-254" y="-857"/>
                    <a:pt x="32" y="476"/>
                  </a:cubicBez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7D1FB96-8C3E-2569-C0AA-03A59D1CF924}"/>
                </a:ext>
              </a:extLst>
            </p:cNvPr>
            <p:cNvSpPr/>
            <p:nvPr/>
          </p:nvSpPr>
          <p:spPr>
            <a:xfrm>
              <a:off x="7958232" y="2356199"/>
              <a:ext cx="2713" cy="4015"/>
            </a:xfrm>
            <a:custGeom>
              <a:avLst/>
              <a:gdLst>
                <a:gd name="connsiteX0" fmla="*/ 2667 w 2713"/>
                <a:gd name="connsiteY0" fmla="*/ 4000 h 4015"/>
                <a:gd name="connsiteX1" fmla="*/ 571 w 2713"/>
                <a:gd name="connsiteY1" fmla="*/ 2477 h 4015"/>
                <a:gd name="connsiteX2" fmla="*/ 1333 w 2713"/>
                <a:gd name="connsiteY2" fmla="*/ 0 h 4015"/>
                <a:gd name="connsiteX3" fmla="*/ 0 w 2713"/>
                <a:gd name="connsiteY3" fmla="*/ 1333 h 4015"/>
                <a:gd name="connsiteX4" fmla="*/ 1143 w 2713"/>
                <a:gd name="connsiteY4" fmla="*/ 3715 h 4015"/>
                <a:gd name="connsiteX5" fmla="*/ 2667 w 2713"/>
                <a:gd name="connsiteY5" fmla="*/ 4000 h 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3" h="4015">
                  <a:moveTo>
                    <a:pt x="2667" y="4000"/>
                  </a:moveTo>
                  <a:cubicBezTo>
                    <a:pt x="3048" y="2477"/>
                    <a:pt x="952" y="3334"/>
                    <a:pt x="571" y="2477"/>
                  </a:cubicBezTo>
                  <a:cubicBezTo>
                    <a:pt x="381" y="1524"/>
                    <a:pt x="2953" y="762"/>
                    <a:pt x="1333" y="0"/>
                  </a:cubicBezTo>
                  <a:cubicBezTo>
                    <a:pt x="1524" y="953"/>
                    <a:pt x="0" y="571"/>
                    <a:pt x="0" y="1333"/>
                  </a:cubicBezTo>
                  <a:cubicBezTo>
                    <a:pt x="1048" y="1715"/>
                    <a:pt x="-571" y="3334"/>
                    <a:pt x="1143" y="3715"/>
                  </a:cubicBezTo>
                  <a:cubicBezTo>
                    <a:pt x="1429" y="2477"/>
                    <a:pt x="2000" y="4191"/>
                    <a:pt x="2667" y="4000"/>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F95876D5-6000-E28C-A1CF-BF44AD822CF9}"/>
                </a:ext>
              </a:extLst>
            </p:cNvPr>
            <p:cNvSpPr/>
            <p:nvPr/>
          </p:nvSpPr>
          <p:spPr>
            <a:xfrm>
              <a:off x="8012620" y="2351912"/>
              <a:ext cx="2285" cy="2209"/>
            </a:xfrm>
            <a:custGeom>
              <a:avLst/>
              <a:gdLst>
                <a:gd name="connsiteX0" fmla="*/ 2286 w 2285"/>
                <a:gd name="connsiteY0" fmla="*/ 1238 h 2209"/>
                <a:gd name="connsiteX1" fmla="*/ 2191 w 2285"/>
                <a:gd name="connsiteY1" fmla="*/ 0 h 2209"/>
                <a:gd name="connsiteX2" fmla="*/ 0 w 2285"/>
                <a:gd name="connsiteY2" fmla="*/ 2191 h 2209"/>
                <a:gd name="connsiteX3" fmla="*/ 2286 w 2285"/>
                <a:gd name="connsiteY3" fmla="*/ 1238 h 2209"/>
              </a:gdLst>
              <a:ahLst/>
              <a:cxnLst>
                <a:cxn ang="0">
                  <a:pos x="connsiteX0" y="connsiteY0"/>
                </a:cxn>
                <a:cxn ang="0">
                  <a:pos x="connsiteX1" y="connsiteY1"/>
                </a:cxn>
                <a:cxn ang="0">
                  <a:pos x="connsiteX2" y="connsiteY2"/>
                </a:cxn>
                <a:cxn ang="0">
                  <a:pos x="connsiteX3" y="connsiteY3"/>
                </a:cxn>
              </a:cxnLst>
              <a:rect l="l" t="t" r="r" b="b"/>
              <a:pathLst>
                <a:path w="2285" h="2209">
                  <a:moveTo>
                    <a:pt x="2286" y="1238"/>
                  </a:moveTo>
                  <a:cubicBezTo>
                    <a:pt x="2286" y="857"/>
                    <a:pt x="2191" y="476"/>
                    <a:pt x="2191" y="0"/>
                  </a:cubicBezTo>
                  <a:cubicBezTo>
                    <a:pt x="953" y="381"/>
                    <a:pt x="857" y="1524"/>
                    <a:pt x="0" y="2191"/>
                  </a:cubicBezTo>
                  <a:cubicBezTo>
                    <a:pt x="1429" y="2381"/>
                    <a:pt x="762" y="1048"/>
                    <a:pt x="2286" y="1238"/>
                  </a:cubicBez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7DCECEF9-99FA-30C3-8928-8DE92EE36AC9}"/>
                </a:ext>
              </a:extLst>
            </p:cNvPr>
            <p:cNvSpPr/>
            <p:nvPr/>
          </p:nvSpPr>
          <p:spPr>
            <a:xfrm>
              <a:off x="7957375" y="2343435"/>
              <a:ext cx="5524" cy="9906"/>
            </a:xfrm>
            <a:custGeom>
              <a:avLst/>
              <a:gdLst>
                <a:gd name="connsiteX0" fmla="*/ 5524 w 5524"/>
                <a:gd name="connsiteY0" fmla="*/ 1619 h 9906"/>
                <a:gd name="connsiteX1" fmla="*/ 4858 w 5524"/>
                <a:gd name="connsiteY1" fmla="*/ 0 h 9906"/>
                <a:gd name="connsiteX2" fmla="*/ 190 w 5524"/>
                <a:gd name="connsiteY2" fmla="*/ 1524 h 9906"/>
                <a:gd name="connsiteX3" fmla="*/ 0 w 5524"/>
                <a:gd name="connsiteY3" fmla="*/ 4763 h 9906"/>
                <a:gd name="connsiteX4" fmla="*/ 1429 w 5524"/>
                <a:gd name="connsiteY4" fmla="*/ 9906 h 9906"/>
                <a:gd name="connsiteX5" fmla="*/ 3524 w 5524"/>
                <a:gd name="connsiteY5" fmla="*/ 6572 h 9906"/>
                <a:gd name="connsiteX6" fmla="*/ 4096 w 5524"/>
                <a:gd name="connsiteY6" fmla="*/ 8192 h 9906"/>
                <a:gd name="connsiteX7" fmla="*/ 3048 w 5524"/>
                <a:gd name="connsiteY7" fmla="*/ 2191 h 9906"/>
                <a:gd name="connsiteX8" fmla="*/ 5524 w 5524"/>
                <a:gd name="connsiteY8" fmla="*/ 1619 h 9906"/>
                <a:gd name="connsiteX9" fmla="*/ 2572 w 5524"/>
                <a:gd name="connsiteY9" fmla="*/ 5905 h 9906"/>
                <a:gd name="connsiteX10" fmla="*/ 1333 w 5524"/>
                <a:gd name="connsiteY10" fmla="*/ 3143 h 9906"/>
                <a:gd name="connsiteX11" fmla="*/ 2572 w 5524"/>
                <a:gd name="connsiteY11" fmla="*/ 5905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 h="9906">
                  <a:moveTo>
                    <a:pt x="5524" y="1619"/>
                  </a:moveTo>
                  <a:cubicBezTo>
                    <a:pt x="5524" y="857"/>
                    <a:pt x="4953" y="762"/>
                    <a:pt x="4858" y="0"/>
                  </a:cubicBezTo>
                  <a:cubicBezTo>
                    <a:pt x="2191" y="762"/>
                    <a:pt x="2286" y="1619"/>
                    <a:pt x="190" y="1524"/>
                  </a:cubicBezTo>
                  <a:cubicBezTo>
                    <a:pt x="190" y="3429"/>
                    <a:pt x="1238" y="3715"/>
                    <a:pt x="0" y="4763"/>
                  </a:cubicBezTo>
                  <a:cubicBezTo>
                    <a:pt x="3429" y="4953"/>
                    <a:pt x="286" y="9239"/>
                    <a:pt x="1429" y="9906"/>
                  </a:cubicBezTo>
                  <a:cubicBezTo>
                    <a:pt x="2572" y="9144"/>
                    <a:pt x="1333" y="6572"/>
                    <a:pt x="3524" y="6572"/>
                  </a:cubicBezTo>
                  <a:cubicBezTo>
                    <a:pt x="4763" y="7049"/>
                    <a:pt x="2762" y="7811"/>
                    <a:pt x="4096" y="8192"/>
                  </a:cubicBezTo>
                  <a:cubicBezTo>
                    <a:pt x="4000" y="6096"/>
                    <a:pt x="4667" y="3524"/>
                    <a:pt x="3048" y="2191"/>
                  </a:cubicBezTo>
                  <a:cubicBezTo>
                    <a:pt x="4572" y="2381"/>
                    <a:pt x="4381" y="1524"/>
                    <a:pt x="5524" y="1619"/>
                  </a:cubicBezTo>
                  <a:close/>
                  <a:moveTo>
                    <a:pt x="2572" y="5905"/>
                  </a:moveTo>
                  <a:cubicBezTo>
                    <a:pt x="1333" y="5239"/>
                    <a:pt x="3048" y="3810"/>
                    <a:pt x="1333" y="3143"/>
                  </a:cubicBezTo>
                  <a:cubicBezTo>
                    <a:pt x="2667" y="1810"/>
                    <a:pt x="3334" y="4953"/>
                    <a:pt x="2572" y="5905"/>
                  </a:cubicBez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4272E911-D71A-269D-2B67-F3221B5372AC}"/>
                </a:ext>
              </a:extLst>
            </p:cNvPr>
            <p:cNvSpPr/>
            <p:nvPr/>
          </p:nvSpPr>
          <p:spPr>
            <a:xfrm>
              <a:off x="8064722" y="2324195"/>
              <a:ext cx="5524" cy="18261"/>
            </a:xfrm>
            <a:custGeom>
              <a:avLst/>
              <a:gdLst>
                <a:gd name="connsiteX0" fmla="*/ 2000 w 5524"/>
                <a:gd name="connsiteY0" fmla="*/ 8287 h 18261"/>
                <a:gd name="connsiteX1" fmla="*/ 571 w 5524"/>
                <a:gd name="connsiteY1" fmla="*/ 8763 h 18261"/>
                <a:gd name="connsiteX2" fmla="*/ 286 w 5524"/>
                <a:gd name="connsiteY2" fmla="*/ 10382 h 18261"/>
                <a:gd name="connsiteX3" fmla="*/ 0 w 5524"/>
                <a:gd name="connsiteY3" fmla="*/ 18098 h 18261"/>
                <a:gd name="connsiteX4" fmla="*/ 2381 w 5524"/>
                <a:gd name="connsiteY4" fmla="*/ 17907 h 18261"/>
                <a:gd name="connsiteX5" fmla="*/ 1333 w 5524"/>
                <a:gd name="connsiteY5" fmla="*/ 16764 h 18261"/>
                <a:gd name="connsiteX6" fmla="*/ 5524 w 5524"/>
                <a:gd name="connsiteY6" fmla="*/ 15240 h 18261"/>
                <a:gd name="connsiteX7" fmla="*/ 3715 w 5524"/>
                <a:gd name="connsiteY7" fmla="*/ 11335 h 18261"/>
                <a:gd name="connsiteX8" fmla="*/ 5524 w 5524"/>
                <a:gd name="connsiteY8" fmla="*/ 10382 h 18261"/>
                <a:gd name="connsiteX9" fmla="*/ 5144 w 5524"/>
                <a:gd name="connsiteY9" fmla="*/ 286 h 18261"/>
                <a:gd name="connsiteX10" fmla="*/ 3238 w 5524"/>
                <a:gd name="connsiteY10" fmla="*/ 0 h 18261"/>
                <a:gd name="connsiteX11" fmla="*/ 2000 w 5524"/>
                <a:gd name="connsiteY11" fmla="*/ 8287 h 1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 h="18261">
                  <a:moveTo>
                    <a:pt x="2000" y="8287"/>
                  </a:moveTo>
                  <a:cubicBezTo>
                    <a:pt x="1429" y="8382"/>
                    <a:pt x="667" y="8287"/>
                    <a:pt x="571" y="8763"/>
                  </a:cubicBezTo>
                  <a:cubicBezTo>
                    <a:pt x="2667" y="8573"/>
                    <a:pt x="953" y="10287"/>
                    <a:pt x="286" y="10382"/>
                  </a:cubicBezTo>
                  <a:cubicBezTo>
                    <a:pt x="1238" y="12478"/>
                    <a:pt x="190" y="15621"/>
                    <a:pt x="0" y="18098"/>
                  </a:cubicBezTo>
                  <a:cubicBezTo>
                    <a:pt x="1143" y="17526"/>
                    <a:pt x="2381" y="18860"/>
                    <a:pt x="2381" y="17907"/>
                  </a:cubicBezTo>
                  <a:cubicBezTo>
                    <a:pt x="1714" y="17812"/>
                    <a:pt x="1714" y="17050"/>
                    <a:pt x="1333" y="16764"/>
                  </a:cubicBezTo>
                  <a:cubicBezTo>
                    <a:pt x="4286" y="16669"/>
                    <a:pt x="3524" y="15335"/>
                    <a:pt x="5524" y="15240"/>
                  </a:cubicBezTo>
                  <a:cubicBezTo>
                    <a:pt x="3334" y="14954"/>
                    <a:pt x="6001" y="10668"/>
                    <a:pt x="3715" y="11335"/>
                  </a:cubicBezTo>
                  <a:cubicBezTo>
                    <a:pt x="3715" y="10573"/>
                    <a:pt x="5334" y="10954"/>
                    <a:pt x="5524" y="10382"/>
                  </a:cubicBezTo>
                  <a:cubicBezTo>
                    <a:pt x="5048" y="7049"/>
                    <a:pt x="3334" y="3143"/>
                    <a:pt x="5144" y="286"/>
                  </a:cubicBezTo>
                  <a:cubicBezTo>
                    <a:pt x="3429" y="953"/>
                    <a:pt x="4381" y="1238"/>
                    <a:pt x="3238" y="0"/>
                  </a:cubicBezTo>
                  <a:cubicBezTo>
                    <a:pt x="4000" y="2572"/>
                    <a:pt x="-667" y="5906"/>
                    <a:pt x="2000" y="8287"/>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9093334C-9400-1B2D-C5F2-BA895CEF38B9}"/>
                </a:ext>
              </a:extLst>
            </p:cNvPr>
            <p:cNvSpPr/>
            <p:nvPr/>
          </p:nvSpPr>
          <p:spPr>
            <a:xfrm>
              <a:off x="7910285" y="2341054"/>
              <a:ext cx="1805" cy="6000"/>
            </a:xfrm>
            <a:custGeom>
              <a:avLst/>
              <a:gdLst>
                <a:gd name="connsiteX0" fmla="*/ 1751 w 1805"/>
                <a:gd name="connsiteY0" fmla="*/ 2762 h 6000"/>
                <a:gd name="connsiteX1" fmla="*/ 513 w 1805"/>
                <a:gd name="connsiteY1" fmla="*/ 0 h 6000"/>
                <a:gd name="connsiteX2" fmla="*/ 1561 w 1805"/>
                <a:gd name="connsiteY2" fmla="*/ 6001 h 6000"/>
                <a:gd name="connsiteX3" fmla="*/ 1751 w 1805"/>
                <a:gd name="connsiteY3" fmla="*/ 2762 h 6000"/>
              </a:gdLst>
              <a:ahLst/>
              <a:cxnLst>
                <a:cxn ang="0">
                  <a:pos x="connsiteX0" y="connsiteY0"/>
                </a:cxn>
                <a:cxn ang="0">
                  <a:pos x="connsiteX1" y="connsiteY1"/>
                </a:cxn>
                <a:cxn ang="0">
                  <a:pos x="connsiteX2" y="connsiteY2"/>
                </a:cxn>
                <a:cxn ang="0">
                  <a:pos x="connsiteX3" y="connsiteY3"/>
                </a:cxn>
              </a:cxnLst>
              <a:rect l="l" t="t" r="r" b="b"/>
              <a:pathLst>
                <a:path w="1805" h="6000">
                  <a:moveTo>
                    <a:pt x="1751" y="2762"/>
                  </a:moveTo>
                  <a:cubicBezTo>
                    <a:pt x="-344" y="3429"/>
                    <a:pt x="2418" y="286"/>
                    <a:pt x="513" y="0"/>
                  </a:cubicBezTo>
                  <a:cubicBezTo>
                    <a:pt x="-630" y="1715"/>
                    <a:pt x="322" y="4477"/>
                    <a:pt x="1561" y="6001"/>
                  </a:cubicBezTo>
                  <a:cubicBezTo>
                    <a:pt x="1084" y="4477"/>
                    <a:pt x="2037" y="4000"/>
                    <a:pt x="1751" y="2762"/>
                  </a:cubicBez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3A7D45F8-725E-8D66-B4A3-0AEEE0B296DA}"/>
                </a:ext>
              </a:extLst>
            </p:cNvPr>
            <p:cNvSpPr/>
            <p:nvPr/>
          </p:nvSpPr>
          <p:spPr>
            <a:xfrm>
              <a:off x="7954994" y="2327324"/>
              <a:ext cx="7905" cy="16219"/>
            </a:xfrm>
            <a:custGeom>
              <a:avLst/>
              <a:gdLst>
                <a:gd name="connsiteX0" fmla="*/ 5429 w 7905"/>
                <a:gd name="connsiteY0" fmla="*/ 110 h 16219"/>
                <a:gd name="connsiteX1" fmla="*/ 4096 w 7905"/>
                <a:gd name="connsiteY1" fmla="*/ 6301 h 16219"/>
                <a:gd name="connsiteX2" fmla="*/ 3143 w 7905"/>
                <a:gd name="connsiteY2" fmla="*/ 6396 h 16219"/>
                <a:gd name="connsiteX3" fmla="*/ 2000 w 7905"/>
                <a:gd name="connsiteY3" fmla="*/ 4491 h 16219"/>
                <a:gd name="connsiteX4" fmla="*/ 2762 w 7905"/>
                <a:gd name="connsiteY4" fmla="*/ 2396 h 16219"/>
                <a:gd name="connsiteX5" fmla="*/ 1524 w 7905"/>
                <a:gd name="connsiteY5" fmla="*/ 4872 h 16219"/>
                <a:gd name="connsiteX6" fmla="*/ 3143 w 7905"/>
                <a:gd name="connsiteY6" fmla="*/ 7158 h 16219"/>
                <a:gd name="connsiteX7" fmla="*/ 1619 w 7905"/>
                <a:gd name="connsiteY7" fmla="*/ 11254 h 16219"/>
                <a:gd name="connsiteX8" fmla="*/ 3143 w 7905"/>
                <a:gd name="connsiteY8" fmla="*/ 12397 h 16219"/>
                <a:gd name="connsiteX9" fmla="*/ 2191 w 7905"/>
                <a:gd name="connsiteY9" fmla="*/ 12873 h 16219"/>
                <a:gd name="connsiteX10" fmla="*/ 1143 w 7905"/>
                <a:gd name="connsiteY10" fmla="*/ 11730 h 16219"/>
                <a:gd name="connsiteX11" fmla="*/ 0 w 7905"/>
                <a:gd name="connsiteY11" fmla="*/ 15064 h 16219"/>
                <a:gd name="connsiteX12" fmla="*/ 1524 w 7905"/>
                <a:gd name="connsiteY12" fmla="*/ 16207 h 16219"/>
                <a:gd name="connsiteX13" fmla="*/ 3238 w 7905"/>
                <a:gd name="connsiteY13" fmla="*/ 13635 h 16219"/>
                <a:gd name="connsiteX14" fmla="*/ 2857 w 7905"/>
                <a:gd name="connsiteY14" fmla="*/ 15254 h 16219"/>
                <a:gd name="connsiteX15" fmla="*/ 6763 w 7905"/>
                <a:gd name="connsiteY15" fmla="*/ 15826 h 16219"/>
                <a:gd name="connsiteX16" fmla="*/ 5048 w 7905"/>
                <a:gd name="connsiteY16" fmla="*/ 13064 h 16219"/>
                <a:gd name="connsiteX17" fmla="*/ 7906 w 7905"/>
                <a:gd name="connsiteY17" fmla="*/ 12492 h 16219"/>
                <a:gd name="connsiteX18" fmla="*/ 4858 w 7905"/>
                <a:gd name="connsiteY18" fmla="*/ 10301 h 16219"/>
                <a:gd name="connsiteX19" fmla="*/ 6001 w 7905"/>
                <a:gd name="connsiteY19" fmla="*/ 6587 h 16219"/>
                <a:gd name="connsiteX20" fmla="*/ 7906 w 7905"/>
                <a:gd name="connsiteY20" fmla="*/ 6015 h 16219"/>
                <a:gd name="connsiteX21" fmla="*/ 6286 w 7905"/>
                <a:gd name="connsiteY21" fmla="*/ 4491 h 16219"/>
                <a:gd name="connsiteX22" fmla="*/ 6382 w 7905"/>
                <a:gd name="connsiteY22" fmla="*/ 6110 h 16219"/>
                <a:gd name="connsiteX23" fmla="*/ 5429 w 7905"/>
                <a:gd name="connsiteY23" fmla="*/ 110 h 1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905" h="16219">
                  <a:moveTo>
                    <a:pt x="5429" y="110"/>
                  </a:moveTo>
                  <a:cubicBezTo>
                    <a:pt x="2381" y="-843"/>
                    <a:pt x="3905" y="4682"/>
                    <a:pt x="4096" y="6301"/>
                  </a:cubicBezTo>
                  <a:cubicBezTo>
                    <a:pt x="3810" y="6301"/>
                    <a:pt x="3429" y="6301"/>
                    <a:pt x="3143" y="6396"/>
                  </a:cubicBezTo>
                  <a:cubicBezTo>
                    <a:pt x="3429" y="5063"/>
                    <a:pt x="2286" y="5158"/>
                    <a:pt x="2000" y="4491"/>
                  </a:cubicBezTo>
                  <a:cubicBezTo>
                    <a:pt x="2096" y="3729"/>
                    <a:pt x="2953" y="3443"/>
                    <a:pt x="2762" y="2396"/>
                  </a:cubicBezTo>
                  <a:cubicBezTo>
                    <a:pt x="1143" y="2396"/>
                    <a:pt x="2096" y="4205"/>
                    <a:pt x="1524" y="4872"/>
                  </a:cubicBezTo>
                  <a:cubicBezTo>
                    <a:pt x="2000" y="5729"/>
                    <a:pt x="3048" y="6015"/>
                    <a:pt x="3143" y="7158"/>
                  </a:cubicBezTo>
                  <a:cubicBezTo>
                    <a:pt x="1143" y="8206"/>
                    <a:pt x="2857" y="9635"/>
                    <a:pt x="1619" y="11254"/>
                  </a:cubicBezTo>
                  <a:cubicBezTo>
                    <a:pt x="2667" y="11158"/>
                    <a:pt x="3143" y="11444"/>
                    <a:pt x="3143" y="12397"/>
                  </a:cubicBezTo>
                  <a:cubicBezTo>
                    <a:pt x="2667" y="12397"/>
                    <a:pt x="2572" y="12778"/>
                    <a:pt x="2191" y="12873"/>
                  </a:cubicBezTo>
                  <a:cubicBezTo>
                    <a:pt x="2191" y="12206"/>
                    <a:pt x="1714" y="11825"/>
                    <a:pt x="1143" y="11730"/>
                  </a:cubicBezTo>
                  <a:cubicBezTo>
                    <a:pt x="1619" y="13445"/>
                    <a:pt x="1143" y="14492"/>
                    <a:pt x="0" y="15064"/>
                  </a:cubicBezTo>
                  <a:cubicBezTo>
                    <a:pt x="1619" y="14302"/>
                    <a:pt x="381" y="16397"/>
                    <a:pt x="1524" y="16207"/>
                  </a:cubicBezTo>
                  <a:cubicBezTo>
                    <a:pt x="2572" y="15635"/>
                    <a:pt x="762" y="13159"/>
                    <a:pt x="3238" y="13635"/>
                  </a:cubicBezTo>
                  <a:cubicBezTo>
                    <a:pt x="3143" y="14207"/>
                    <a:pt x="2667" y="14492"/>
                    <a:pt x="2857" y="15254"/>
                  </a:cubicBezTo>
                  <a:cubicBezTo>
                    <a:pt x="4953" y="15445"/>
                    <a:pt x="5239" y="14873"/>
                    <a:pt x="6763" y="15826"/>
                  </a:cubicBezTo>
                  <a:cubicBezTo>
                    <a:pt x="7144" y="14016"/>
                    <a:pt x="5048" y="14588"/>
                    <a:pt x="5048" y="13064"/>
                  </a:cubicBezTo>
                  <a:cubicBezTo>
                    <a:pt x="6763" y="13159"/>
                    <a:pt x="7525" y="14302"/>
                    <a:pt x="7906" y="12492"/>
                  </a:cubicBezTo>
                  <a:cubicBezTo>
                    <a:pt x="6001" y="12587"/>
                    <a:pt x="5048" y="11825"/>
                    <a:pt x="4858" y="10301"/>
                  </a:cubicBezTo>
                  <a:cubicBezTo>
                    <a:pt x="7144" y="11158"/>
                    <a:pt x="5429" y="7444"/>
                    <a:pt x="6001" y="6587"/>
                  </a:cubicBezTo>
                  <a:cubicBezTo>
                    <a:pt x="7239" y="6587"/>
                    <a:pt x="7525" y="7253"/>
                    <a:pt x="7906" y="6015"/>
                  </a:cubicBezTo>
                  <a:cubicBezTo>
                    <a:pt x="6667" y="6206"/>
                    <a:pt x="8191" y="3729"/>
                    <a:pt x="6286" y="4491"/>
                  </a:cubicBezTo>
                  <a:cubicBezTo>
                    <a:pt x="5905" y="5253"/>
                    <a:pt x="7810" y="5729"/>
                    <a:pt x="6382" y="6110"/>
                  </a:cubicBezTo>
                  <a:cubicBezTo>
                    <a:pt x="4667" y="4491"/>
                    <a:pt x="5048" y="1157"/>
                    <a:pt x="5429" y="110"/>
                  </a:cubicBez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E834E810-C1A0-11DD-ED07-8B6122663A7C}"/>
                </a:ext>
              </a:extLst>
            </p:cNvPr>
            <p:cNvSpPr/>
            <p:nvPr/>
          </p:nvSpPr>
          <p:spPr>
            <a:xfrm>
              <a:off x="7891557" y="2334387"/>
              <a:ext cx="4499" cy="8572"/>
            </a:xfrm>
            <a:custGeom>
              <a:avLst/>
              <a:gdLst>
                <a:gd name="connsiteX0" fmla="*/ 1810 w 4499"/>
                <a:gd name="connsiteY0" fmla="*/ 3334 h 8572"/>
                <a:gd name="connsiteX1" fmla="*/ 4286 w 4499"/>
                <a:gd name="connsiteY1" fmla="*/ 4000 h 8572"/>
                <a:gd name="connsiteX2" fmla="*/ 3238 w 4499"/>
                <a:gd name="connsiteY2" fmla="*/ 2858 h 8572"/>
                <a:gd name="connsiteX3" fmla="*/ 2953 w 4499"/>
                <a:gd name="connsiteY3" fmla="*/ 0 h 8572"/>
                <a:gd name="connsiteX4" fmla="*/ 1143 w 4499"/>
                <a:gd name="connsiteY4" fmla="*/ 1714 h 8572"/>
                <a:gd name="connsiteX5" fmla="*/ 0 w 4499"/>
                <a:gd name="connsiteY5" fmla="*/ 5429 h 8572"/>
                <a:gd name="connsiteX6" fmla="*/ 1714 w 4499"/>
                <a:gd name="connsiteY6" fmla="*/ 8572 h 8572"/>
                <a:gd name="connsiteX7" fmla="*/ 1810 w 4499"/>
                <a:gd name="connsiteY7" fmla="*/ 3334 h 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 h="8572">
                  <a:moveTo>
                    <a:pt x="1810" y="3334"/>
                  </a:moveTo>
                  <a:cubicBezTo>
                    <a:pt x="3524" y="2667"/>
                    <a:pt x="2857" y="4381"/>
                    <a:pt x="4286" y="4000"/>
                  </a:cubicBezTo>
                  <a:cubicBezTo>
                    <a:pt x="4953" y="3429"/>
                    <a:pt x="3905" y="1143"/>
                    <a:pt x="3238" y="2858"/>
                  </a:cubicBezTo>
                  <a:cubicBezTo>
                    <a:pt x="3048" y="2000"/>
                    <a:pt x="5429" y="95"/>
                    <a:pt x="2953" y="0"/>
                  </a:cubicBezTo>
                  <a:cubicBezTo>
                    <a:pt x="3715" y="1905"/>
                    <a:pt x="2191" y="3238"/>
                    <a:pt x="1143" y="1714"/>
                  </a:cubicBezTo>
                  <a:cubicBezTo>
                    <a:pt x="-191" y="2286"/>
                    <a:pt x="2191" y="5525"/>
                    <a:pt x="0" y="5429"/>
                  </a:cubicBezTo>
                  <a:cubicBezTo>
                    <a:pt x="1524" y="6477"/>
                    <a:pt x="1143" y="7334"/>
                    <a:pt x="1714" y="8572"/>
                  </a:cubicBezTo>
                  <a:cubicBezTo>
                    <a:pt x="3238" y="7144"/>
                    <a:pt x="190" y="4763"/>
                    <a:pt x="1810" y="3334"/>
                  </a:cubicBez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268417F0-580E-2683-DFDE-AC3BA905F26C}"/>
                </a:ext>
              </a:extLst>
            </p:cNvPr>
            <p:cNvSpPr/>
            <p:nvPr/>
          </p:nvSpPr>
          <p:spPr>
            <a:xfrm>
              <a:off x="7941891" y="2329624"/>
              <a:ext cx="2720" cy="3707"/>
            </a:xfrm>
            <a:custGeom>
              <a:avLst/>
              <a:gdLst>
                <a:gd name="connsiteX0" fmla="*/ 2720 w 2720"/>
                <a:gd name="connsiteY0" fmla="*/ 3620 h 3707"/>
                <a:gd name="connsiteX1" fmla="*/ 2435 w 2720"/>
                <a:gd name="connsiteY1" fmla="*/ 0 h 3707"/>
                <a:gd name="connsiteX2" fmla="*/ 149 w 2720"/>
                <a:gd name="connsiteY2" fmla="*/ 952 h 3707"/>
                <a:gd name="connsiteX3" fmla="*/ 2720 w 2720"/>
                <a:gd name="connsiteY3" fmla="*/ 3620 h 3707"/>
              </a:gdLst>
              <a:ahLst/>
              <a:cxnLst>
                <a:cxn ang="0">
                  <a:pos x="connsiteX0" y="connsiteY0"/>
                </a:cxn>
                <a:cxn ang="0">
                  <a:pos x="connsiteX1" y="connsiteY1"/>
                </a:cxn>
                <a:cxn ang="0">
                  <a:pos x="connsiteX2" y="connsiteY2"/>
                </a:cxn>
                <a:cxn ang="0">
                  <a:pos x="connsiteX3" y="connsiteY3"/>
                </a:cxn>
              </a:cxnLst>
              <a:rect l="l" t="t" r="r" b="b"/>
              <a:pathLst>
                <a:path w="2720" h="3707">
                  <a:moveTo>
                    <a:pt x="2720" y="3620"/>
                  </a:moveTo>
                  <a:cubicBezTo>
                    <a:pt x="2340" y="2953"/>
                    <a:pt x="2149" y="1524"/>
                    <a:pt x="2435" y="0"/>
                  </a:cubicBezTo>
                  <a:cubicBezTo>
                    <a:pt x="1768" y="1048"/>
                    <a:pt x="-613" y="476"/>
                    <a:pt x="149" y="952"/>
                  </a:cubicBezTo>
                  <a:cubicBezTo>
                    <a:pt x="2625" y="952"/>
                    <a:pt x="1197" y="4286"/>
                    <a:pt x="2720" y="3620"/>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DFC7935D-8FB6-C682-1518-0BEC580B4AD0}"/>
                </a:ext>
              </a:extLst>
            </p:cNvPr>
            <p:cNvSpPr/>
            <p:nvPr/>
          </p:nvSpPr>
          <p:spPr>
            <a:xfrm>
              <a:off x="7820853" y="2328005"/>
              <a:ext cx="2083" cy="8096"/>
            </a:xfrm>
            <a:custGeom>
              <a:avLst/>
              <a:gdLst>
                <a:gd name="connsiteX0" fmla="*/ 981 w 2083"/>
                <a:gd name="connsiteY0" fmla="*/ 8096 h 8096"/>
                <a:gd name="connsiteX1" fmla="*/ 1743 w 2083"/>
                <a:gd name="connsiteY1" fmla="*/ 0 h 8096"/>
                <a:gd name="connsiteX2" fmla="*/ 981 w 2083"/>
                <a:gd name="connsiteY2" fmla="*/ 8096 h 8096"/>
              </a:gdLst>
              <a:ahLst/>
              <a:cxnLst>
                <a:cxn ang="0">
                  <a:pos x="connsiteX0" y="connsiteY0"/>
                </a:cxn>
                <a:cxn ang="0">
                  <a:pos x="connsiteX1" y="connsiteY1"/>
                </a:cxn>
                <a:cxn ang="0">
                  <a:pos x="connsiteX2" y="connsiteY2"/>
                </a:cxn>
              </a:cxnLst>
              <a:rect l="l" t="t" r="r" b="b"/>
              <a:pathLst>
                <a:path w="2083" h="8096">
                  <a:moveTo>
                    <a:pt x="981" y="8096"/>
                  </a:moveTo>
                  <a:cubicBezTo>
                    <a:pt x="-448" y="4381"/>
                    <a:pt x="3172" y="2381"/>
                    <a:pt x="1743" y="0"/>
                  </a:cubicBezTo>
                  <a:cubicBezTo>
                    <a:pt x="-162" y="2096"/>
                    <a:pt x="-638" y="6096"/>
                    <a:pt x="981" y="8096"/>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7836AE7E-ED19-887B-58AF-6FE11B572F0D}"/>
                </a:ext>
              </a:extLst>
            </p:cNvPr>
            <p:cNvSpPr/>
            <p:nvPr/>
          </p:nvSpPr>
          <p:spPr>
            <a:xfrm>
              <a:off x="7886223" y="2327243"/>
              <a:ext cx="6191" cy="3714"/>
            </a:xfrm>
            <a:custGeom>
              <a:avLst/>
              <a:gdLst>
                <a:gd name="connsiteX0" fmla="*/ 4572 w 6191"/>
                <a:gd name="connsiteY0" fmla="*/ 3715 h 3714"/>
                <a:gd name="connsiteX1" fmla="*/ 6191 w 6191"/>
                <a:gd name="connsiteY1" fmla="*/ 0 h 3714"/>
                <a:gd name="connsiteX2" fmla="*/ 0 w 6191"/>
                <a:gd name="connsiteY2" fmla="*/ 762 h 3714"/>
                <a:gd name="connsiteX3" fmla="*/ 4572 w 6191"/>
                <a:gd name="connsiteY3" fmla="*/ 3715 h 3714"/>
              </a:gdLst>
              <a:ahLst/>
              <a:cxnLst>
                <a:cxn ang="0">
                  <a:pos x="connsiteX0" y="connsiteY0"/>
                </a:cxn>
                <a:cxn ang="0">
                  <a:pos x="connsiteX1" y="connsiteY1"/>
                </a:cxn>
                <a:cxn ang="0">
                  <a:pos x="connsiteX2" y="connsiteY2"/>
                </a:cxn>
                <a:cxn ang="0">
                  <a:pos x="connsiteX3" y="connsiteY3"/>
                </a:cxn>
              </a:cxnLst>
              <a:rect l="l" t="t" r="r" b="b"/>
              <a:pathLst>
                <a:path w="6191" h="3714">
                  <a:moveTo>
                    <a:pt x="4572" y="3715"/>
                  </a:moveTo>
                  <a:cubicBezTo>
                    <a:pt x="3334" y="1714"/>
                    <a:pt x="4858" y="1048"/>
                    <a:pt x="6191" y="0"/>
                  </a:cubicBezTo>
                  <a:cubicBezTo>
                    <a:pt x="4381" y="667"/>
                    <a:pt x="1238" y="0"/>
                    <a:pt x="0" y="762"/>
                  </a:cubicBezTo>
                  <a:cubicBezTo>
                    <a:pt x="2476" y="857"/>
                    <a:pt x="2667" y="3143"/>
                    <a:pt x="4572" y="3715"/>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AD292A9E-16F5-FDAD-004B-8FD6A784EBFE}"/>
                </a:ext>
              </a:extLst>
            </p:cNvPr>
            <p:cNvSpPr/>
            <p:nvPr/>
          </p:nvSpPr>
          <p:spPr>
            <a:xfrm>
              <a:off x="7960709" y="2286857"/>
              <a:ext cx="2228" cy="2476"/>
            </a:xfrm>
            <a:custGeom>
              <a:avLst/>
              <a:gdLst>
                <a:gd name="connsiteX0" fmla="*/ 1143 w 2228"/>
                <a:gd name="connsiteY0" fmla="*/ 2477 h 2476"/>
                <a:gd name="connsiteX1" fmla="*/ 1429 w 2228"/>
                <a:gd name="connsiteY1" fmla="*/ 476 h 2476"/>
                <a:gd name="connsiteX2" fmla="*/ 1905 w 2228"/>
                <a:gd name="connsiteY2" fmla="*/ 0 h 2476"/>
                <a:gd name="connsiteX3" fmla="*/ 0 w 2228"/>
                <a:gd name="connsiteY3" fmla="*/ 95 h 2476"/>
                <a:gd name="connsiteX4" fmla="*/ 1143 w 2228"/>
                <a:gd name="connsiteY4" fmla="*/ 2477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 h="2476">
                  <a:moveTo>
                    <a:pt x="1143" y="2477"/>
                  </a:moveTo>
                  <a:cubicBezTo>
                    <a:pt x="1334" y="1905"/>
                    <a:pt x="381" y="476"/>
                    <a:pt x="1429" y="476"/>
                  </a:cubicBezTo>
                  <a:cubicBezTo>
                    <a:pt x="1905" y="476"/>
                    <a:pt x="2667" y="191"/>
                    <a:pt x="1905" y="0"/>
                  </a:cubicBezTo>
                  <a:cubicBezTo>
                    <a:pt x="1238" y="0"/>
                    <a:pt x="667" y="95"/>
                    <a:pt x="0" y="95"/>
                  </a:cubicBezTo>
                  <a:cubicBezTo>
                    <a:pt x="762" y="762"/>
                    <a:pt x="-476" y="1905"/>
                    <a:pt x="1143" y="2477"/>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405AA4F1-69F7-65DE-84A8-44E856DF85C8}"/>
                </a:ext>
              </a:extLst>
            </p:cNvPr>
            <p:cNvSpPr/>
            <p:nvPr/>
          </p:nvSpPr>
          <p:spPr>
            <a:xfrm>
              <a:off x="7956232" y="2310860"/>
              <a:ext cx="5530" cy="15430"/>
            </a:xfrm>
            <a:custGeom>
              <a:avLst/>
              <a:gdLst>
                <a:gd name="connsiteX0" fmla="*/ 0 w 5530"/>
                <a:gd name="connsiteY0" fmla="*/ 12383 h 15430"/>
                <a:gd name="connsiteX1" fmla="*/ 2667 w 5530"/>
                <a:gd name="connsiteY1" fmla="*/ 15430 h 15430"/>
                <a:gd name="connsiteX2" fmla="*/ 4572 w 5530"/>
                <a:gd name="connsiteY2" fmla="*/ 14954 h 15430"/>
                <a:gd name="connsiteX3" fmla="*/ 4382 w 5530"/>
                <a:gd name="connsiteY3" fmla="*/ 12573 h 15430"/>
                <a:gd name="connsiteX4" fmla="*/ 3620 w 5530"/>
                <a:gd name="connsiteY4" fmla="*/ 9334 h 15430"/>
                <a:gd name="connsiteX5" fmla="*/ 5525 w 5530"/>
                <a:gd name="connsiteY5" fmla="*/ 9620 h 15430"/>
                <a:gd name="connsiteX6" fmla="*/ 4858 w 5530"/>
                <a:gd name="connsiteY6" fmla="*/ 7620 h 15430"/>
                <a:gd name="connsiteX7" fmla="*/ 3048 w 5530"/>
                <a:gd name="connsiteY7" fmla="*/ 8572 h 15430"/>
                <a:gd name="connsiteX8" fmla="*/ 2381 w 5530"/>
                <a:gd name="connsiteY8" fmla="*/ 6572 h 15430"/>
                <a:gd name="connsiteX9" fmla="*/ 3715 w 5530"/>
                <a:gd name="connsiteY9" fmla="*/ 0 h 15430"/>
                <a:gd name="connsiteX10" fmla="*/ 476 w 5530"/>
                <a:gd name="connsiteY10" fmla="*/ 7049 h 15430"/>
                <a:gd name="connsiteX11" fmla="*/ 0 w 5530"/>
                <a:gd name="connsiteY11" fmla="*/ 12383 h 1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30" h="15430">
                  <a:moveTo>
                    <a:pt x="0" y="12383"/>
                  </a:moveTo>
                  <a:cubicBezTo>
                    <a:pt x="3239" y="12097"/>
                    <a:pt x="1619" y="13907"/>
                    <a:pt x="2667" y="15430"/>
                  </a:cubicBezTo>
                  <a:cubicBezTo>
                    <a:pt x="3620" y="15430"/>
                    <a:pt x="3715" y="14954"/>
                    <a:pt x="4572" y="14954"/>
                  </a:cubicBezTo>
                  <a:cubicBezTo>
                    <a:pt x="4477" y="14192"/>
                    <a:pt x="4477" y="13335"/>
                    <a:pt x="4382" y="12573"/>
                  </a:cubicBezTo>
                  <a:cubicBezTo>
                    <a:pt x="2477" y="12383"/>
                    <a:pt x="3524" y="9716"/>
                    <a:pt x="3620" y="9334"/>
                  </a:cubicBezTo>
                  <a:cubicBezTo>
                    <a:pt x="4286" y="9430"/>
                    <a:pt x="4572" y="9811"/>
                    <a:pt x="5525" y="9620"/>
                  </a:cubicBezTo>
                  <a:cubicBezTo>
                    <a:pt x="5620" y="8668"/>
                    <a:pt x="4572" y="8763"/>
                    <a:pt x="4858" y="7620"/>
                  </a:cubicBezTo>
                  <a:cubicBezTo>
                    <a:pt x="3239" y="7239"/>
                    <a:pt x="4572" y="8954"/>
                    <a:pt x="3048" y="8572"/>
                  </a:cubicBezTo>
                  <a:cubicBezTo>
                    <a:pt x="3334" y="7429"/>
                    <a:pt x="2286" y="7525"/>
                    <a:pt x="2381" y="6572"/>
                  </a:cubicBezTo>
                  <a:cubicBezTo>
                    <a:pt x="5048" y="4953"/>
                    <a:pt x="4572" y="1714"/>
                    <a:pt x="3715" y="0"/>
                  </a:cubicBezTo>
                  <a:cubicBezTo>
                    <a:pt x="667" y="1143"/>
                    <a:pt x="2953" y="9716"/>
                    <a:pt x="476" y="7049"/>
                  </a:cubicBezTo>
                  <a:cubicBezTo>
                    <a:pt x="-381" y="9049"/>
                    <a:pt x="1334" y="11430"/>
                    <a:pt x="0" y="12383"/>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FAC2357F-D750-407A-0ACD-BB7889763702}"/>
                </a:ext>
              </a:extLst>
            </p:cNvPr>
            <p:cNvSpPr/>
            <p:nvPr/>
          </p:nvSpPr>
          <p:spPr>
            <a:xfrm>
              <a:off x="7953660" y="2232983"/>
              <a:ext cx="11049" cy="79745"/>
            </a:xfrm>
            <a:custGeom>
              <a:avLst/>
              <a:gdLst>
                <a:gd name="connsiteX0" fmla="*/ 9430 w 11049"/>
                <a:gd name="connsiteY0" fmla="*/ 76067 h 79745"/>
                <a:gd name="connsiteX1" fmla="*/ 8287 w 11049"/>
                <a:gd name="connsiteY1" fmla="*/ 73686 h 79745"/>
                <a:gd name="connsiteX2" fmla="*/ 9715 w 11049"/>
                <a:gd name="connsiteY2" fmla="*/ 73210 h 79745"/>
                <a:gd name="connsiteX3" fmla="*/ 8192 w 11049"/>
                <a:gd name="connsiteY3" fmla="*/ 72067 h 79745"/>
                <a:gd name="connsiteX4" fmla="*/ 6858 w 11049"/>
                <a:gd name="connsiteY4" fmla="*/ 73781 h 79745"/>
                <a:gd name="connsiteX5" fmla="*/ 7525 w 11049"/>
                <a:gd name="connsiteY5" fmla="*/ 75401 h 79745"/>
                <a:gd name="connsiteX6" fmla="*/ 6096 w 11049"/>
                <a:gd name="connsiteY6" fmla="*/ 75115 h 79745"/>
                <a:gd name="connsiteX7" fmla="*/ 5715 w 11049"/>
                <a:gd name="connsiteY7" fmla="*/ 75972 h 79745"/>
                <a:gd name="connsiteX8" fmla="*/ 6953 w 11049"/>
                <a:gd name="connsiteY8" fmla="*/ 73877 h 79745"/>
                <a:gd name="connsiteX9" fmla="*/ 9335 w 11049"/>
                <a:gd name="connsiteY9" fmla="*/ 62447 h 79745"/>
                <a:gd name="connsiteX10" fmla="*/ 9620 w 11049"/>
                <a:gd name="connsiteY10" fmla="*/ 65685 h 79745"/>
                <a:gd name="connsiteX11" fmla="*/ 11049 w 11049"/>
                <a:gd name="connsiteY11" fmla="*/ 65590 h 79745"/>
                <a:gd name="connsiteX12" fmla="*/ 10192 w 11049"/>
                <a:gd name="connsiteY12" fmla="*/ 61208 h 79745"/>
                <a:gd name="connsiteX13" fmla="*/ 9335 w 11049"/>
                <a:gd name="connsiteY13" fmla="*/ 62066 h 79745"/>
                <a:gd name="connsiteX14" fmla="*/ 8668 w 11049"/>
                <a:gd name="connsiteY14" fmla="*/ 59684 h 79745"/>
                <a:gd name="connsiteX15" fmla="*/ 7239 w 11049"/>
                <a:gd name="connsiteY15" fmla="*/ 54160 h 79745"/>
                <a:gd name="connsiteX16" fmla="*/ 6096 w 11049"/>
                <a:gd name="connsiteY16" fmla="*/ 51779 h 79745"/>
                <a:gd name="connsiteX17" fmla="*/ 7715 w 11049"/>
                <a:gd name="connsiteY17" fmla="*/ 48826 h 79745"/>
                <a:gd name="connsiteX18" fmla="*/ 5524 w 11049"/>
                <a:gd name="connsiteY18" fmla="*/ 51398 h 79745"/>
                <a:gd name="connsiteX19" fmla="*/ 5715 w 11049"/>
                <a:gd name="connsiteY19" fmla="*/ 47778 h 79745"/>
                <a:gd name="connsiteX20" fmla="*/ 8096 w 11049"/>
                <a:gd name="connsiteY20" fmla="*/ 47207 h 79745"/>
                <a:gd name="connsiteX21" fmla="*/ 6477 w 11049"/>
                <a:gd name="connsiteY21" fmla="*/ 39587 h 79745"/>
                <a:gd name="connsiteX22" fmla="*/ 8477 w 11049"/>
                <a:gd name="connsiteY22" fmla="*/ 40253 h 79745"/>
                <a:gd name="connsiteX23" fmla="*/ 6477 w 11049"/>
                <a:gd name="connsiteY23" fmla="*/ 23394 h 79745"/>
                <a:gd name="connsiteX24" fmla="*/ 8763 w 11049"/>
                <a:gd name="connsiteY24" fmla="*/ 21680 h 79745"/>
                <a:gd name="connsiteX25" fmla="*/ 6763 w 11049"/>
                <a:gd name="connsiteY25" fmla="*/ 15298 h 79745"/>
                <a:gd name="connsiteX26" fmla="*/ 6287 w 11049"/>
                <a:gd name="connsiteY26" fmla="*/ 14917 h 79745"/>
                <a:gd name="connsiteX27" fmla="*/ 8287 w 11049"/>
                <a:gd name="connsiteY27" fmla="*/ 15584 h 79745"/>
                <a:gd name="connsiteX28" fmla="*/ 7620 w 11049"/>
                <a:gd name="connsiteY28" fmla="*/ 13202 h 79745"/>
                <a:gd name="connsiteX29" fmla="*/ 6763 w 11049"/>
                <a:gd name="connsiteY29" fmla="*/ 14060 h 79745"/>
                <a:gd name="connsiteX30" fmla="*/ 8572 w 11049"/>
                <a:gd name="connsiteY30" fmla="*/ 7106 h 79745"/>
                <a:gd name="connsiteX31" fmla="*/ 8287 w 11049"/>
                <a:gd name="connsiteY31" fmla="*/ 9583 h 79745"/>
                <a:gd name="connsiteX32" fmla="*/ 10192 w 11049"/>
                <a:gd name="connsiteY32" fmla="*/ 9107 h 79745"/>
                <a:gd name="connsiteX33" fmla="*/ 6001 w 11049"/>
                <a:gd name="connsiteY33" fmla="*/ 58 h 79745"/>
                <a:gd name="connsiteX34" fmla="*/ 3715 w 11049"/>
                <a:gd name="connsiteY34" fmla="*/ 1391 h 79745"/>
                <a:gd name="connsiteX35" fmla="*/ 5334 w 11049"/>
                <a:gd name="connsiteY35" fmla="*/ 3677 h 79745"/>
                <a:gd name="connsiteX36" fmla="*/ 5810 w 11049"/>
                <a:gd name="connsiteY36" fmla="*/ 14155 h 79745"/>
                <a:gd name="connsiteX37" fmla="*/ 3810 w 11049"/>
                <a:gd name="connsiteY37" fmla="*/ 13488 h 79745"/>
                <a:gd name="connsiteX38" fmla="*/ 5429 w 11049"/>
                <a:gd name="connsiteY38" fmla="*/ 15393 h 79745"/>
                <a:gd name="connsiteX39" fmla="*/ 3524 w 11049"/>
                <a:gd name="connsiteY39" fmla="*/ 21203 h 79745"/>
                <a:gd name="connsiteX40" fmla="*/ 1143 w 11049"/>
                <a:gd name="connsiteY40" fmla="*/ 21394 h 79745"/>
                <a:gd name="connsiteX41" fmla="*/ 4763 w 11049"/>
                <a:gd name="connsiteY41" fmla="*/ 29681 h 79745"/>
                <a:gd name="connsiteX42" fmla="*/ 6096 w 11049"/>
                <a:gd name="connsiteY42" fmla="*/ 33681 h 79745"/>
                <a:gd name="connsiteX43" fmla="*/ 4763 w 11049"/>
                <a:gd name="connsiteY43" fmla="*/ 35015 h 79745"/>
                <a:gd name="connsiteX44" fmla="*/ 7525 w 11049"/>
                <a:gd name="connsiteY44" fmla="*/ 38920 h 79745"/>
                <a:gd name="connsiteX45" fmla="*/ 6096 w 11049"/>
                <a:gd name="connsiteY45" fmla="*/ 39396 h 79745"/>
                <a:gd name="connsiteX46" fmla="*/ 4477 w 11049"/>
                <a:gd name="connsiteY46" fmla="*/ 37491 h 79745"/>
                <a:gd name="connsiteX47" fmla="*/ 4572 w 11049"/>
                <a:gd name="connsiteY47" fmla="*/ 43968 h 79745"/>
                <a:gd name="connsiteX48" fmla="*/ 2477 w 11049"/>
                <a:gd name="connsiteY48" fmla="*/ 42444 h 79745"/>
                <a:gd name="connsiteX49" fmla="*/ 2667 w 11049"/>
                <a:gd name="connsiteY49" fmla="*/ 44825 h 79745"/>
                <a:gd name="connsiteX50" fmla="*/ 4381 w 11049"/>
                <a:gd name="connsiteY50" fmla="*/ 44730 h 79745"/>
                <a:gd name="connsiteX51" fmla="*/ 4858 w 11049"/>
                <a:gd name="connsiteY51" fmla="*/ 47969 h 79745"/>
                <a:gd name="connsiteX52" fmla="*/ 2477 w 11049"/>
                <a:gd name="connsiteY52" fmla="*/ 48159 h 79745"/>
                <a:gd name="connsiteX53" fmla="*/ 3143 w 11049"/>
                <a:gd name="connsiteY53" fmla="*/ 50540 h 79745"/>
                <a:gd name="connsiteX54" fmla="*/ 1429 w 11049"/>
                <a:gd name="connsiteY54" fmla="*/ 52636 h 79745"/>
                <a:gd name="connsiteX55" fmla="*/ 4096 w 11049"/>
                <a:gd name="connsiteY55" fmla="*/ 50826 h 79745"/>
                <a:gd name="connsiteX56" fmla="*/ 4286 w 11049"/>
                <a:gd name="connsiteY56" fmla="*/ 53207 h 79745"/>
                <a:gd name="connsiteX57" fmla="*/ 1905 w 11049"/>
                <a:gd name="connsiteY57" fmla="*/ 53398 h 79745"/>
                <a:gd name="connsiteX58" fmla="*/ 0 w 11049"/>
                <a:gd name="connsiteY58" fmla="*/ 59208 h 79745"/>
                <a:gd name="connsiteX59" fmla="*/ 2286 w 11049"/>
                <a:gd name="connsiteY59" fmla="*/ 57494 h 79745"/>
                <a:gd name="connsiteX60" fmla="*/ 2477 w 11049"/>
                <a:gd name="connsiteY60" fmla="*/ 59875 h 79745"/>
                <a:gd name="connsiteX61" fmla="*/ 667 w 11049"/>
                <a:gd name="connsiteY61" fmla="*/ 60827 h 79745"/>
                <a:gd name="connsiteX62" fmla="*/ 5334 w 11049"/>
                <a:gd name="connsiteY62" fmla="*/ 69876 h 79745"/>
                <a:gd name="connsiteX63" fmla="*/ 3334 w 11049"/>
                <a:gd name="connsiteY63" fmla="*/ 69209 h 79745"/>
                <a:gd name="connsiteX64" fmla="*/ 2477 w 11049"/>
                <a:gd name="connsiteY64" fmla="*/ 70448 h 79745"/>
                <a:gd name="connsiteX65" fmla="*/ 4381 w 11049"/>
                <a:gd name="connsiteY65" fmla="*/ 70733 h 79745"/>
                <a:gd name="connsiteX66" fmla="*/ 3429 w 11049"/>
                <a:gd name="connsiteY66" fmla="*/ 71210 h 79745"/>
                <a:gd name="connsiteX67" fmla="*/ 5524 w 11049"/>
                <a:gd name="connsiteY67" fmla="*/ 73496 h 79745"/>
                <a:gd name="connsiteX68" fmla="*/ 3810 w 11049"/>
                <a:gd name="connsiteY68" fmla="*/ 76067 h 79745"/>
                <a:gd name="connsiteX69" fmla="*/ 4096 w 11049"/>
                <a:gd name="connsiteY69" fmla="*/ 79687 h 79745"/>
                <a:gd name="connsiteX70" fmla="*/ 5334 w 11049"/>
                <a:gd name="connsiteY70" fmla="*/ 77591 h 79745"/>
                <a:gd name="connsiteX71" fmla="*/ 6382 w 11049"/>
                <a:gd name="connsiteY71" fmla="*/ 78353 h 79745"/>
                <a:gd name="connsiteX72" fmla="*/ 9430 w 11049"/>
                <a:gd name="connsiteY72" fmla="*/ 76067 h 79745"/>
                <a:gd name="connsiteX73" fmla="*/ 4763 w 11049"/>
                <a:gd name="connsiteY73" fmla="*/ 55684 h 79745"/>
                <a:gd name="connsiteX74" fmla="*/ 4477 w 11049"/>
                <a:gd name="connsiteY74" fmla="*/ 58160 h 79745"/>
                <a:gd name="connsiteX75" fmla="*/ 4763 w 11049"/>
                <a:gd name="connsiteY75" fmla="*/ 55684 h 79745"/>
                <a:gd name="connsiteX76" fmla="*/ 4763 w 11049"/>
                <a:gd name="connsiteY76" fmla="*/ 61399 h 79745"/>
                <a:gd name="connsiteX77" fmla="*/ 6572 w 11049"/>
                <a:gd name="connsiteY77" fmla="*/ 65780 h 79745"/>
                <a:gd name="connsiteX78" fmla="*/ 4763 w 11049"/>
                <a:gd name="connsiteY78" fmla="*/ 61399 h 7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1049" h="79745">
                  <a:moveTo>
                    <a:pt x="9430" y="76067"/>
                  </a:moveTo>
                  <a:cubicBezTo>
                    <a:pt x="6287" y="76258"/>
                    <a:pt x="9811" y="74734"/>
                    <a:pt x="8287" y="73686"/>
                  </a:cubicBezTo>
                  <a:cubicBezTo>
                    <a:pt x="9049" y="74067"/>
                    <a:pt x="9525" y="74067"/>
                    <a:pt x="9715" y="73210"/>
                  </a:cubicBezTo>
                  <a:cubicBezTo>
                    <a:pt x="8668" y="73400"/>
                    <a:pt x="9049" y="72067"/>
                    <a:pt x="8192" y="72067"/>
                  </a:cubicBezTo>
                  <a:cubicBezTo>
                    <a:pt x="8096" y="72829"/>
                    <a:pt x="8192" y="73781"/>
                    <a:pt x="6858" y="73781"/>
                  </a:cubicBezTo>
                  <a:cubicBezTo>
                    <a:pt x="7239" y="74162"/>
                    <a:pt x="7429" y="74639"/>
                    <a:pt x="7525" y="75401"/>
                  </a:cubicBezTo>
                  <a:cubicBezTo>
                    <a:pt x="6763" y="75591"/>
                    <a:pt x="6668" y="75115"/>
                    <a:pt x="6096" y="75115"/>
                  </a:cubicBezTo>
                  <a:cubicBezTo>
                    <a:pt x="5620" y="75115"/>
                    <a:pt x="5810" y="75591"/>
                    <a:pt x="5715" y="75972"/>
                  </a:cubicBezTo>
                  <a:cubicBezTo>
                    <a:pt x="4477" y="75496"/>
                    <a:pt x="5144" y="73400"/>
                    <a:pt x="6953" y="73877"/>
                  </a:cubicBezTo>
                  <a:cubicBezTo>
                    <a:pt x="5905" y="69876"/>
                    <a:pt x="7715" y="67304"/>
                    <a:pt x="9335" y="62447"/>
                  </a:cubicBezTo>
                  <a:cubicBezTo>
                    <a:pt x="11239" y="63113"/>
                    <a:pt x="8763" y="65685"/>
                    <a:pt x="9620" y="65685"/>
                  </a:cubicBezTo>
                  <a:cubicBezTo>
                    <a:pt x="9715" y="65018"/>
                    <a:pt x="10668" y="65304"/>
                    <a:pt x="11049" y="65590"/>
                  </a:cubicBezTo>
                  <a:cubicBezTo>
                    <a:pt x="10668" y="63399"/>
                    <a:pt x="11621" y="62447"/>
                    <a:pt x="10192" y="61208"/>
                  </a:cubicBezTo>
                  <a:cubicBezTo>
                    <a:pt x="10192" y="61685"/>
                    <a:pt x="10096" y="62161"/>
                    <a:pt x="9335" y="62066"/>
                  </a:cubicBezTo>
                  <a:cubicBezTo>
                    <a:pt x="8668" y="60732"/>
                    <a:pt x="9525" y="60351"/>
                    <a:pt x="8668" y="59684"/>
                  </a:cubicBezTo>
                  <a:cubicBezTo>
                    <a:pt x="4763" y="61304"/>
                    <a:pt x="6477" y="55398"/>
                    <a:pt x="7239" y="54160"/>
                  </a:cubicBezTo>
                  <a:cubicBezTo>
                    <a:pt x="7620" y="52636"/>
                    <a:pt x="6001" y="53112"/>
                    <a:pt x="6096" y="51779"/>
                  </a:cubicBezTo>
                  <a:cubicBezTo>
                    <a:pt x="7906" y="51398"/>
                    <a:pt x="8572" y="50064"/>
                    <a:pt x="7715" y="48826"/>
                  </a:cubicBezTo>
                  <a:cubicBezTo>
                    <a:pt x="5429" y="48540"/>
                    <a:pt x="7239" y="51302"/>
                    <a:pt x="5524" y="51398"/>
                  </a:cubicBezTo>
                  <a:cubicBezTo>
                    <a:pt x="5048" y="49778"/>
                    <a:pt x="7144" y="48921"/>
                    <a:pt x="5715" y="47778"/>
                  </a:cubicBezTo>
                  <a:cubicBezTo>
                    <a:pt x="6763" y="48635"/>
                    <a:pt x="7239" y="47588"/>
                    <a:pt x="8096" y="47207"/>
                  </a:cubicBezTo>
                  <a:cubicBezTo>
                    <a:pt x="6668" y="44063"/>
                    <a:pt x="7811" y="42254"/>
                    <a:pt x="6477" y="39587"/>
                  </a:cubicBezTo>
                  <a:cubicBezTo>
                    <a:pt x="7429" y="39491"/>
                    <a:pt x="7144" y="40634"/>
                    <a:pt x="8477" y="40253"/>
                  </a:cubicBezTo>
                  <a:cubicBezTo>
                    <a:pt x="7334" y="34729"/>
                    <a:pt x="8287" y="29014"/>
                    <a:pt x="6477" y="23394"/>
                  </a:cubicBezTo>
                  <a:cubicBezTo>
                    <a:pt x="8382" y="23585"/>
                    <a:pt x="6382" y="19965"/>
                    <a:pt x="8763" y="21680"/>
                  </a:cubicBezTo>
                  <a:cubicBezTo>
                    <a:pt x="5905" y="20251"/>
                    <a:pt x="9239" y="17584"/>
                    <a:pt x="6763" y="15298"/>
                  </a:cubicBezTo>
                  <a:cubicBezTo>
                    <a:pt x="6763" y="15679"/>
                    <a:pt x="6191" y="15679"/>
                    <a:pt x="6287" y="14917"/>
                  </a:cubicBezTo>
                  <a:cubicBezTo>
                    <a:pt x="7525" y="14536"/>
                    <a:pt x="7334" y="15679"/>
                    <a:pt x="8287" y="15584"/>
                  </a:cubicBezTo>
                  <a:cubicBezTo>
                    <a:pt x="7906" y="14917"/>
                    <a:pt x="8668" y="13202"/>
                    <a:pt x="7620" y="13202"/>
                  </a:cubicBezTo>
                  <a:cubicBezTo>
                    <a:pt x="7620" y="13679"/>
                    <a:pt x="7525" y="14155"/>
                    <a:pt x="6763" y="14060"/>
                  </a:cubicBezTo>
                  <a:cubicBezTo>
                    <a:pt x="6668" y="11202"/>
                    <a:pt x="7525" y="9107"/>
                    <a:pt x="8572" y="7106"/>
                  </a:cubicBezTo>
                  <a:cubicBezTo>
                    <a:pt x="9239" y="8249"/>
                    <a:pt x="9049" y="8630"/>
                    <a:pt x="8287" y="9583"/>
                  </a:cubicBezTo>
                  <a:cubicBezTo>
                    <a:pt x="9144" y="9583"/>
                    <a:pt x="9335" y="9107"/>
                    <a:pt x="10192" y="9107"/>
                  </a:cubicBezTo>
                  <a:cubicBezTo>
                    <a:pt x="8763" y="5487"/>
                    <a:pt x="5905" y="4439"/>
                    <a:pt x="6001" y="58"/>
                  </a:cubicBezTo>
                  <a:cubicBezTo>
                    <a:pt x="4096" y="-323"/>
                    <a:pt x="4953" y="1296"/>
                    <a:pt x="3715" y="1391"/>
                  </a:cubicBezTo>
                  <a:cubicBezTo>
                    <a:pt x="3810" y="2630"/>
                    <a:pt x="5048" y="2725"/>
                    <a:pt x="5334" y="3677"/>
                  </a:cubicBezTo>
                  <a:cubicBezTo>
                    <a:pt x="3334" y="6440"/>
                    <a:pt x="5620" y="11488"/>
                    <a:pt x="5810" y="14155"/>
                  </a:cubicBezTo>
                  <a:cubicBezTo>
                    <a:pt x="5048" y="14060"/>
                    <a:pt x="5334" y="12917"/>
                    <a:pt x="3810" y="13488"/>
                  </a:cubicBezTo>
                  <a:cubicBezTo>
                    <a:pt x="3810" y="14631"/>
                    <a:pt x="4858" y="14822"/>
                    <a:pt x="5429" y="15393"/>
                  </a:cubicBezTo>
                  <a:cubicBezTo>
                    <a:pt x="3048" y="16060"/>
                    <a:pt x="5620" y="20251"/>
                    <a:pt x="3524" y="21203"/>
                  </a:cubicBezTo>
                  <a:cubicBezTo>
                    <a:pt x="3620" y="19775"/>
                    <a:pt x="667" y="19679"/>
                    <a:pt x="1143" y="21394"/>
                  </a:cubicBezTo>
                  <a:cubicBezTo>
                    <a:pt x="4667" y="20156"/>
                    <a:pt x="4667" y="27490"/>
                    <a:pt x="4763" y="29681"/>
                  </a:cubicBezTo>
                  <a:cubicBezTo>
                    <a:pt x="6001" y="29490"/>
                    <a:pt x="4572" y="33014"/>
                    <a:pt x="6096" y="33681"/>
                  </a:cubicBezTo>
                  <a:cubicBezTo>
                    <a:pt x="5715" y="34157"/>
                    <a:pt x="4381" y="33967"/>
                    <a:pt x="4763" y="35015"/>
                  </a:cubicBezTo>
                  <a:cubicBezTo>
                    <a:pt x="6382" y="34443"/>
                    <a:pt x="6382" y="37682"/>
                    <a:pt x="7525" y="38920"/>
                  </a:cubicBezTo>
                  <a:cubicBezTo>
                    <a:pt x="6953" y="39015"/>
                    <a:pt x="6953" y="39491"/>
                    <a:pt x="6096" y="39396"/>
                  </a:cubicBezTo>
                  <a:cubicBezTo>
                    <a:pt x="6096" y="38253"/>
                    <a:pt x="6001" y="37205"/>
                    <a:pt x="4477" y="37491"/>
                  </a:cubicBezTo>
                  <a:cubicBezTo>
                    <a:pt x="5715" y="38920"/>
                    <a:pt x="5048" y="41587"/>
                    <a:pt x="4572" y="43968"/>
                  </a:cubicBezTo>
                  <a:cubicBezTo>
                    <a:pt x="4381" y="42730"/>
                    <a:pt x="3143" y="41587"/>
                    <a:pt x="2477" y="42444"/>
                  </a:cubicBezTo>
                  <a:cubicBezTo>
                    <a:pt x="3810" y="42730"/>
                    <a:pt x="2477" y="44159"/>
                    <a:pt x="2667" y="44825"/>
                  </a:cubicBezTo>
                  <a:cubicBezTo>
                    <a:pt x="3238" y="44825"/>
                    <a:pt x="3810" y="44730"/>
                    <a:pt x="4381" y="44730"/>
                  </a:cubicBezTo>
                  <a:cubicBezTo>
                    <a:pt x="4191" y="46064"/>
                    <a:pt x="4191" y="47207"/>
                    <a:pt x="4858" y="47969"/>
                  </a:cubicBezTo>
                  <a:cubicBezTo>
                    <a:pt x="3334" y="47778"/>
                    <a:pt x="3905" y="47778"/>
                    <a:pt x="2477" y="48159"/>
                  </a:cubicBezTo>
                  <a:cubicBezTo>
                    <a:pt x="2572" y="49112"/>
                    <a:pt x="3429" y="49302"/>
                    <a:pt x="3143" y="50540"/>
                  </a:cubicBezTo>
                  <a:cubicBezTo>
                    <a:pt x="1334" y="50350"/>
                    <a:pt x="1143" y="51302"/>
                    <a:pt x="1429" y="52636"/>
                  </a:cubicBezTo>
                  <a:cubicBezTo>
                    <a:pt x="2572" y="51779"/>
                    <a:pt x="2286" y="51683"/>
                    <a:pt x="4096" y="50826"/>
                  </a:cubicBezTo>
                  <a:cubicBezTo>
                    <a:pt x="4286" y="51493"/>
                    <a:pt x="4858" y="52636"/>
                    <a:pt x="4286" y="53207"/>
                  </a:cubicBezTo>
                  <a:cubicBezTo>
                    <a:pt x="2096" y="51493"/>
                    <a:pt x="4096" y="54160"/>
                    <a:pt x="1905" y="53398"/>
                  </a:cubicBezTo>
                  <a:cubicBezTo>
                    <a:pt x="1524" y="55493"/>
                    <a:pt x="667" y="57303"/>
                    <a:pt x="0" y="59208"/>
                  </a:cubicBezTo>
                  <a:cubicBezTo>
                    <a:pt x="1810" y="59399"/>
                    <a:pt x="95" y="57017"/>
                    <a:pt x="2286" y="57494"/>
                  </a:cubicBezTo>
                  <a:cubicBezTo>
                    <a:pt x="2381" y="58256"/>
                    <a:pt x="2477" y="59113"/>
                    <a:pt x="2477" y="59875"/>
                  </a:cubicBezTo>
                  <a:cubicBezTo>
                    <a:pt x="1334" y="59875"/>
                    <a:pt x="667" y="60065"/>
                    <a:pt x="667" y="60827"/>
                  </a:cubicBezTo>
                  <a:cubicBezTo>
                    <a:pt x="5239" y="60161"/>
                    <a:pt x="1714" y="67876"/>
                    <a:pt x="5334" y="69876"/>
                  </a:cubicBezTo>
                  <a:cubicBezTo>
                    <a:pt x="4572" y="69686"/>
                    <a:pt x="4096" y="69400"/>
                    <a:pt x="3334" y="69209"/>
                  </a:cubicBezTo>
                  <a:cubicBezTo>
                    <a:pt x="3524" y="69971"/>
                    <a:pt x="2762" y="70067"/>
                    <a:pt x="2477" y="70448"/>
                  </a:cubicBezTo>
                  <a:cubicBezTo>
                    <a:pt x="3238" y="71400"/>
                    <a:pt x="3810" y="69686"/>
                    <a:pt x="4381" y="70733"/>
                  </a:cubicBezTo>
                  <a:cubicBezTo>
                    <a:pt x="4572" y="72448"/>
                    <a:pt x="4191" y="71686"/>
                    <a:pt x="3429" y="71210"/>
                  </a:cubicBezTo>
                  <a:cubicBezTo>
                    <a:pt x="3238" y="72924"/>
                    <a:pt x="5810" y="71781"/>
                    <a:pt x="5524" y="73496"/>
                  </a:cubicBezTo>
                  <a:cubicBezTo>
                    <a:pt x="2477" y="73400"/>
                    <a:pt x="5905" y="75591"/>
                    <a:pt x="3810" y="76067"/>
                  </a:cubicBezTo>
                  <a:cubicBezTo>
                    <a:pt x="5810" y="76925"/>
                    <a:pt x="3810" y="78068"/>
                    <a:pt x="4096" y="79687"/>
                  </a:cubicBezTo>
                  <a:cubicBezTo>
                    <a:pt x="6191" y="80163"/>
                    <a:pt x="4001" y="77591"/>
                    <a:pt x="5334" y="77591"/>
                  </a:cubicBezTo>
                  <a:cubicBezTo>
                    <a:pt x="5429" y="78163"/>
                    <a:pt x="6191" y="77877"/>
                    <a:pt x="6382" y="78353"/>
                  </a:cubicBezTo>
                  <a:cubicBezTo>
                    <a:pt x="7429" y="77401"/>
                    <a:pt x="8858" y="77020"/>
                    <a:pt x="9430" y="76067"/>
                  </a:cubicBezTo>
                  <a:close/>
                  <a:moveTo>
                    <a:pt x="4763" y="55684"/>
                  </a:moveTo>
                  <a:cubicBezTo>
                    <a:pt x="6382" y="56065"/>
                    <a:pt x="6763" y="57970"/>
                    <a:pt x="4477" y="58160"/>
                  </a:cubicBezTo>
                  <a:cubicBezTo>
                    <a:pt x="5144" y="56922"/>
                    <a:pt x="4191" y="56636"/>
                    <a:pt x="4763" y="55684"/>
                  </a:cubicBezTo>
                  <a:close/>
                  <a:moveTo>
                    <a:pt x="4763" y="61399"/>
                  </a:moveTo>
                  <a:cubicBezTo>
                    <a:pt x="7811" y="61399"/>
                    <a:pt x="6001" y="63494"/>
                    <a:pt x="6572" y="65780"/>
                  </a:cubicBezTo>
                  <a:cubicBezTo>
                    <a:pt x="5048" y="65209"/>
                    <a:pt x="5715" y="62542"/>
                    <a:pt x="4763" y="61399"/>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F9B9EF5E-578B-7A9C-E030-DDFBF31515DE}"/>
                </a:ext>
              </a:extLst>
            </p:cNvPr>
            <p:cNvSpPr/>
            <p:nvPr/>
          </p:nvSpPr>
          <p:spPr>
            <a:xfrm>
              <a:off x="7960804" y="2310380"/>
              <a:ext cx="2440" cy="5242"/>
            </a:xfrm>
            <a:custGeom>
              <a:avLst/>
              <a:gdLst>
                <a:gd name="connsiteX0" fmla="*/ 476 w 2440"/>
                <a:gd name="connsiteY0" fmla="*/ 5243 h 5242"/>
                <a:gd name="connsiteX1" fmla="*/ 2381 w 2440"/>
                <a:gd name="connsiteY1" fmla="*/ 290 h 5242"/>
                <a:gd name="connsiteX2" fmla="*/ 953 w 2440"/>
                <a:gd name="connsiteY2" fmla="*/ 4 h 5242"/>
                <a:gd name="connsiteX3" fmla="*/ 0 w 2440"/>
                <a:gd name="connsiteY3" fmla="*/ 480 h 5242"/>
                <a:gd name="connsiteX4" fmla="*/ 2000 w 2440"/>
                <a:gd name="connsiteY4" fmla="*/ 1528 h 5242"/>
                <a:gd name="connsiteX5" fmla="*/ 476 w 2440"/>
                <a:gd name="connsiteY5" fmla="*/ 5243 h 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 h="5242">
                  <a:moveTo>
                    <a:pt x="476" y="5243"/>
                  </a:moveTo>
                  <a:cubicBezTo>
                    <a:pt x="1905" y="4385"/>
                    <a:pt x="2667" y="1052"/>
                    <a:pt x="2381" y="290"/>
                  </a:cubicBezTo>
                  <a:cubicBezTo>
                    <a:pt x="2000" y="1623"/>
                    <a:pt x="1429" y="-91"/>
                    <a:pt x="953" y="4"/>
                  </a:cubicBezTo>
                  <a:cubicBezTo>
                    <a:pt x="857" y="290"/>
                    <a:pt x="571" y="480"/>
                    <a:pt x="0" y="480"/>
                  </a:cubicBezTo>
                  <a:cubicBezTo>
                    <a:pt x="0" y="2195"/>
                    <a:pt x="1905" y="861"/>
                    <a:pt x="2000" y="1528"/>
                  </a:cubicBezTo>
                  <a:cubicBezTo>
                    <a:pt x="667" y="2099"/>
                    <a:pt x="762" y="3814"/>
                    <a:pt x="476" y="5243"/>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1EC94AA8-0E3E-B2EA-7D0B-D1C851E71094}"/>
                </a:ext>
              </a:extLst>
            </p:cNvPr>
            <p:cNvSpPr/>
            <p:nvPr/>
          </p:nvSpPr>
          <p:spPr>
            <a:xfrm>
              <a:off x="7884454" y="2327719"/>
              <a:ext cx="1629" cy="2881"/>
            </a:xfrm>
            <a:custGeom>
              <a:avLst/>
              <a:gdLst>
                <a:gd name="connsiteX0" fmla="*/ 340 w 1629"/>
                <a:gd name="connsiteY0" fmla="*/ 0 h 2881"/>
                <a:gd name="connsiteX1" fmla="*/ 1579 w 1629"/>
                <a:gd name="connsiteY1" fmla="*/ 2762 h 2881"/>
                <a:gd name="connsiteX2" fmla="*/ 340 w 1629"/>
                <a:gd name="connsiteY2" fmla="*/ 0 h 2881"/>
              </a:gdLst>
              <a:ahLst/>
              <a:cxnLst>
                <a:cxn ang="0">
                  <a:pos x="connsiteX0" y="connsiteY0"/>
                </a:cxn>
                <a:cxn ang="0">
                  <a:pos x="connsiteX1" y="connsiteY1"/>
                </a:cxn>
                <a:cxn ang="0">
                  <a:pos x="connsiteX2" y="connsiteY2"/>
                </a:cxn>
              </a:cxnLst>
              <a:rect l="l" t="t" r="r" b="b"/>
              <a:pathLst>
                <a:path w="1629" h="2881">
                  <a:moveTo>
                    <a:pt x="340" y="0"/>
                  </a:moveTo>
                  <a:cubicBezTo>
                    <a:pt x="-993" y="1143"/>
                    <a:pt x="2055" y="3429"/>
                    <a:pt x="1579" y="2762"/>
                  </a:cubicBezTo>
                  <a:cubicBezTo>
                    <a:pt x="721" y="1238"/>
                    <a:pt x="1864" y="381"/>
                    <a:pt x="340" y="0"/>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DD3A79E7-9C9C-BE62-B217-8F7D4C2552ED}"/>
                </a:ext>
              </a:extLst>
            </p:cNvPr>
            <p:cNvSpPr/>
            <p:nvPr/>
          </p:nvSpPr>
          <p:spPr>
            <a:xfrm>
              <a:off x="7935255" y="2324449"/>
              <a:ext cx="2044" cy="2274"/>
            </a:xfrm>
            <a:custGeom>
              <a:avLst/>
              <a:gdLst>
                <a:gd name="connsiteX0" fmla="*/ 22 w 2044"/>
                <a:gd name="connsiteY0" fmla="*/ 127 h 2274"/>
                <a:gd name="connsiteX1" fmla="*/ 2022 w 2044"/>
                <a:gd name="connsiteY1" fmla="*/ 1651 h 2274"/>
                <a:gd name="connsiteX2" fmla="*/ 22 w 2044"/>
                <a:gd name="connsiteY2" fmla="*/ 127 h 2274"/>
              </a:gdLst>
              <a:ahLst/>
              <a:cxnLst>
                <a:cxn ang="0">
                  <a:pos x="connsiteX0" y="connsiteY0"/>
                </a:cxn>
                <a:cxn ang="0">
                  <a:pos x="connsiteX1" y="connsiteY1"/>
                </a:cxn>
                <a:cxn ang="0">
                  <a:pos x="connsiteX2" y="connsiteY2"/>
                </a:cxn>
              </a:cxnLst>
              <a:rect l="l" t="t" r="r" b="b"/>
              <a:pathLst>
                <a:path w="2044" h="2274">
                  <a:moveTo>
                    <a:pt x="22" y="127"/>
                  </a:moveTo>
                  <a:cubicBezTo>
                    <a:pt x="-264" y="1365"/>
                    <a:pt x="2308" y="3270"/>
                    <a:pt x="2022" y="1651"/>
                  </a:cubicBezTo>
                  <a:cubicBezTo>
                    <a:pt x="117" y="2317"/>
                    <a:pt x="1927" y="-635"/>
                    <a:pt x="22" y="127"/>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39460ABF-33D8-E10D-46DA-E74982ED6AAA}"/>
                </a:ext>
              </a:extLst>
            </p:cNvPr>
            <p:cNvSpPr/>
            <p:nvPr/>
          </p:nvSpPr>
          <p:spPr>
            <a:xfrm>
              <a:off x="7932134" y="2324190"/>
              <a:ext cx="2286" cy="2975"/>
            </a:xfrm>
            <a:custGeom>
              <a:avLst/>
              <a:gdLst>
                <a:gd name="connsiteX0" fmla="*/ 2286 w 2286"/>
                <a:gd name="connsiteY0" fmla="*/ 2005 h 2975"/>
                <a:gd name="connsiteX1" fmla="*/ 1619 w 2286"/>
                <a:gd name="connsiteY1" fmla="*/ 4 h 2975"/>
                <a:gd name="connsiteX2" fmla="*/ 0 w 2286"/>
                <a:gd name="connsiteY2" fmla="*/ 2957 h 2975"/>
                <a:gd name="connsiteX3" fmla="*/ 2286 w 2286"/>
                <a:gd name="connsiteY3" fmla="*/ 2005 h 2975"/>
              </a:gdLst>
              <a:ahLst/>
              <a:cxnLst>
                <a:cxn ang="0">
                  <a:pos x="connsiteX0" y="connsiteY0"/>
                </a:cxn>
                <a:cxn ang="0">
                  <a:pos x="connsiteX1" y="connsiteY1"/>
                </a:cxn>
                <a:cxn ang="0">
                  <a:pos x="connsiteX2" y="connsiteY2"/>
                </a:cxn>
                <a:cxn ang="0">
                  <a:pos x="connsiteX3" y="connsiteY3"/>
                </a:cxn>
              </a:cxnLst>
              <a:rect l="l" t="t" r="r" b="b"/>
              <a:pathLst>
                <a:path w="2286" h="2975">
                  <a:moveTo>
                    <a:pt x="2286" y="2005"/>
                  </a:moveTo>
                  <a:cubicBezTo>
                    <a:pt x="2000" y="1433"/>
                    <a:pt x="2667" y="-91"/>
                    <a:pt x="1619" y="4"/>
                  </a:cubicBezTo>
                  <a:cubicBezTo>
                    <a:pt x="2381" y="2005"/>
                    <a:pt x="0" y="1623"/>
                    <a:pt x="0" y="2957"/>
                  </a:cubicBezTo>
                  <a:cubicBezTo>
                    <a:pt x="1524" y="3148"/>
                    <a:pt x="857" y="1814"/>
                    <a:pt x="2286" y="2005"/>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A7C94CE3-8450-55C6-3029-8ACCEC7769D4}"/>
                </a:ext>
              </a:extLst>
            </p:cNvPr>
            <p:cNvSpPr/>
            <p:nvPr/>
          </p:nvSpPr>
          <p:spPr>
            <a:xfrm>
              <a:off x="7901467" y="2327719"/>
              <a:ext cx="3031" cy="1377"/>
            </a:xfrm>
            <a:custGeom>
              <a:avLst/>
              <a:gdLst>
                <a:gd name="connsiteX0" fmla="*/ 2472 w 3031"/>
                <a:gd name="connsiteY0" fmla="*/ 0 h 1377"/>
                <a:gd name="connsiteX1" fmla="*/ 91 w 3031"/>
                <a:gd name="connsiteY1" fmla="*/ 190 h 1377"/>
                <a:gd name="connsiteX2" fmla="*/ 2472 w 3031"/>
                <a:gd name="connsiteY2" fmla="*/ 0 h 1377"/>
              </a:gdLst>
              <a:ahLst/>
              <a:cxnLst>
                <a:cxn ang="0">
                  <a:pos x="connsiteX0" y="connsiteY0"/>
                </a:cxn>
                <a:cxn ang="0">
                  <a:pos x="connsiteX1" y="connsiteY1"/>
                </a:cxn>
                <a:cxn ang="0">
                  <a:pos x="connsiteX2" y="connsiteY2"/>
                </a:cxn>
              </a:cxnLst>
              <a:rect l="l" t="t" r="r" b="b"/>
              <a:pathLst>
                <a:path w="3031" h="1377">
                  <a:moveTo>
                    <a:pt x="2472" y="0"/>
                  </a:moveTo>
                  <a:cubicBezTo>
                    <a:pt x="2472" y="2000"/>
                    <a:pt x="948" y="0"/>
                    <a:pt x="91" y="190"/>
                  </a:cubicBezTo>
                  <a:cubicBezTo>
                    <a:pt x="-766" y="2572"/>
                    <a:pt x="4758" y="762"/>
                    <a:pt x="2472" y="0"/>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4A77929B-CD27-F80F-CB0F-219009A9B57A}"/>
                </a:ext>
              </a:extLst>
            </p:cNvPr>
            <p:cNvSpPr/>
            <p:nvPr/>
          </p:nvSpPr>
          <p:spPr>
            <a:xfrm>
              <a:off x="7893570" y="2325909"/>
              <a:ext cx="2273" cy="2275"/>
            </a:xfrm>
            <a:custGeom>
              <a:avLst/>
              <a:gdLst>
                <a:gd name="connsiteX0" fmla="*/ 368 w 2273"/>
                <a:gd name="connsiteY0" fmla="*/ 2000 h 2275"/>
                <a:gd name="connsiteX1" fmla="*/ 2273 w 2273"/>
                <a:gd name="connsiteY1" fmla="*/ 1524 h 2275"/>
                <a:gd name="connsiteX2" fmla="*/ 1320 w 2273"/>
                <a:gd name="connsiteY2" fmla="*/ 1619 h 2275"/>
                <a:gd name="connsiteX3" fmla="*/ 749 w 2273"/>
                <a:gd name="connsiteY3" fmla="*/ 0 h 2275"/>
                <a:gd name="connsiteX4" fmla="*/ 368 w 2273"/>
                <a:gd name="connsiteY4" fmla="*/ 2000 h 2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3" h="2275">
                  <a:moveTo>
                    <a:pt x="368" y="2000"/>
                  </a:moveTo>
                  <a:cubicBezTo>
                    <a:pt x="368" y="571"/>
                    <a:pt x="2273" y="2858"/>
                    <a:pt x="2273" y="1524"/>
                  </a:cubicBezTo>
                  <a:cubicBezTo>
                    <a:pt x="1987" y="1524"/>
                    <a:pt x="1607" y="1524"/>
                    <a:pt x="1320" y="1619"/>
                  </a:cubicBezTo>
                  <a:cubicBezTo>
                    <a:pt x="1225" y="1048"/>
                    <a:pt x="1320" y="95"/>
                    <a:pt x="749" y="0"/>
                  </a:cubicBezTo>
                  <a:cubicBezTo>
                    <a:pt x="368" y="381"/>
                    <a:pt x="-489" y="3143"/>
                    <a:pt x="368" y="2000"/>
                  </a:cubicBez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EDF1D658-3DAB-EAD6-2824-F015007D0A09}"/>
                </a:ext>
              </a:extLst>
            </p:cNvPr>
            <p:cNvSpPr/>
            <p:nvPr/>
          </p:nvSpPr>
          <p:spPr>
            <a:xfrm>
              <a:off x="7832256" y="2327666"/>
              <a:ext cx="1103" cy="4275"/>
            </a:xfrm>
            <a:custGeom>
              <a:avLst/>
              <a:gdLst>
                <a:gd name="connsiteX0" fmla="*/ 246 w 1103"/>
                <a:gd name="connsiteY0" fmla="*/ 4149 h 4275"/>
                <a:gd name="connsiteX1" fmla="*/ 1103 w 1103"/>
                <a:gd name="connsiteY1" fmla="*/ 2911 h 4275"/>
                <a:gd name="connsiteX2" fmla="*/ 818 w 1103"/>
                <a:gd name="connsiteY2" fmla="*/ 53 h 4275"/>
                <a:gd name="connsiteX3" fmla="*/ 246 w 1103"/>
                <a:gd name="connsiteY3" fmla="*/ 4149 h 4275"/>
              </a:gdLst>
              <a:ahLst/>
              <a:cxnLst>
                <a:cxn ang="0">
                  <a:pos x="connsiteX0" y="connsiteY0"/>
                </a:cxn>
                <a:cxn ang="0">
                  <a:pos x="connsiteX1" y="connsiteY1"/>
                </a:cxn>
                <a:cxn ang="0">
                  <a:pos x="connsiteX2" y="connsiteY2"/>
                </a:cxn>
                <a:cxn ang="0">
                  <a:pos x="connsiteX3" y="connsiteY3"/>
                </a:cxn>
              </a:cxnLst>
              <a:rect l="l" t="t" r="r" b="b"/>
              <a:pathLst>
                <a:path w="1103" h="4275">
                  <a:moveTo>
                    <a:pt x="246" y="4149"/>
                  </a:moveTo>
                  <a:cubicBezTo>
                    <a:pt x="437" y="3673"/>
                    <a:pt x="627" y="3197"/>
                    <a:pt x="1103" y="2911"/>
                  </a:cubicBezTo>
                  <a:cubicBezTo>
                    <a:pt x="1008" y="1958"/>
                    <a:pt x="913" y="1006"/>
                    <a:pt x="818" y="53"/>
                  </a:cubicBezTo>
                  <a:cubicBezTo>
                    <a:pt x="437" y="-613"/>
                    <a:pt x="-421" y="5197"/>
                    <a:pt x="246" y="4149"/>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3355EDE4-5DF6-8E63-7883-C9EAFEC4EE1E}"/>
                </a:ext>
              </a:extLst>
            </p:cNvPr>
            <p:cNvSpPr/>
            <p:nvPr/>
          </p:nvSpPr>
          <p:spPr>
            <a:xfrm>
              <a:off x="7902987" y="2311431"/>
              <a:ext cx="9525" cy="190"/>
            </a:xfrm>
            <a:custGeom>
              <a:avLst/>
              <a:gdLst>
                <a:gd name="connsiteX0" fmla="*/ 0 w 9525"/>
                <a:gd name="connsiteY0" fmla="*/ 191 h 190"/>
                <a:gd name="connsiteX1" fmla="*/ 0 w 9525"/>
                <a:gd name="connsiteY1" fmla="*/ 0 h 190"/>
                <a:gd name="connsiteX2" fmla="*/ 0 w 9525"/>
                <a:gd name="connsiteY2" fmla="*/ 191 h 190"/>
                <a:gd name="connsiteX3" fmla="*/ 0 w 9525"/>
                <a:gd name="connsiteY3" fmla="*/ 191 h 190"/>
              </a:gdLst>
              <a:ahLst/>
              <a:cxnLst>
                <a:cxn ang="0">
                  <a:pos x="connsiteX0" y="connsiteY0"/>
                </a:cxn>
                <a:cxn ang="0">
                  <a:pos x="connsiteX1" y="connsiteY1"/>
                </a:cxn>
                <a:cxn ang="0">
                  <a:pos x="connsiteX2" y="connsiteY2"/>
                </a:cxn>
                <a:cxn ang="0">
                  <a:pos x="connsiteX3" y="connsiteY3"/>
                </a:cxn>
              </a:cxnLst>
              <a:rect l="l" t="t" r="r" b="b"/>
              <a:pathLst>
                <a:path w="9525" h="190">
                  <a:moveTo>
                    <a:pt x="0" y="191"/>
                  </a:moveTo>
                  <a:cubicBezTo>
                    <a:pt x="0" y="95"/>
                    <a:pt x="0" y="95"/>
                    <a:pt x="0" y="0"/>
                  </a:cubicBezTo>
                  <a:cubicBezTo>
                    <a:pt x="0" y="0"/>
                    <a:pt x="0" y="95"/>
                    <a:pt x="0" y="191"/>
                  </a:cubicBezTo>
                  <a:cubicBezTo>
                    <a:pt x="0" y="191"/>
                    <a:pt x="0" y="191"/>
                    <a:pt x="0" y="191"/>
                  </a:cubicBez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C358695B-067D-7863-96F4-1E12239FC28C}"/>
                </a:ext>
              </a:extLst>
            </p:cNvPr>
            <p:cNvSpPr/>
            <p:nvPr/>
          </p:nvSpPr>
          <p:spPr>
            <a:xfrm>
              <a:off x="7964138" y="2309812"/>
              <a:ext cx="1601" cy="2762"/>
            </a:xfrm>
            <a:custGeom>
              <a:avLst/>
              <a:gdLst>
                <a:gd name="connsiteX0" fmla="*/ 0 w 1601"/>
                <a:gd name="connsiteY0" fmla="*/ 0 h 2762"/>
                <a:gd name="connsiteX1" fmla="*/ 1238 w 1601"/>
                <a:gd name="connsiteY1" fmla="*/ 2762 h 2762"/>
                <a:gd name="connsiteX2" fmla="*/ 0 w 1601"/>
                <a:gd name="connsiteY2" fmla="*/ 0 h 2762"/>
              </a:gdLst>
              <a:ahLst/>
              <a:cxnLst>
                <a:cxn ang="0">
                  <a:pos x="connsiteX0" y="connsiteY0"/>
                </a:cxn>
                <a:cxn ang="0">
                  <a:pos x="connsiteX1" y="connsiteY1"/>
                </a:cxn>
                <a:cxn ang="0">
                  <a:pos x="connsiteX2" y="connsiteY2"/>
                </a:cxn>
              </a:cxnLst>
              <a:rect l="l" t="t" r="r" b="b"/>
              <a:pathLst>
                <a:path w="1601" h="2762">
                  <a:moveTo>
                    <a:pt x="0" y="0"/>
                  </a:moveTo>
                  <a:cubicBezTo>
                    <a:pt x="1429" y="953"/>
                    <a:pt x="286" y="1810"/>
                    <a:pt x="1238" y="2762"/>
                  </a:cubicBezTo>
                  <a:cubicBezTo>
                    <a:pt x="2096" y="1810"/>
                    <a:pt x="1333" y="95"/>
                    <a:pt x="0" y="0"/>
                  </a:cubicBez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CA7850E1-621C-AFED-4AAF-84AF9C6F5E6B}"/>
                </a:ext>
              </a:extLst>
            </p:cNvPr>
            <p:cNvSpPr/>
            <p:nvPr/>
          </p:nvSpPr>
          <p:spPr>
            <a:xfrm>
              <a:off x="8020251" y="2305613"/>
              <a:ext cx="1255" cy="2675"/>
            </a:xfrm>
            <a:custGeom>
              <a:avLst/>
              <a:gdLst>
                <a:gd name="connsiteX0" fmla="*/ 275 w 1255"/>
                <a:gd name="connsiteY0" fmla="*/ 2675 h 2675"/>
                <a:gd name="connsiteX1" fmla="*/ 275 w 1255"/>
                <a:gd name="connsiteY1" fmla="*/ 2675 h 2675"/>
                <a:gd name="connsiteX2" fmla="*/ 275 w 1255"/>
                <a:gd name="connsiteY2" fmla="*/ 2675 h 2675"/>
              </a:gdLst>
              <a:ahLst/>
              <a:cxnLst>
                <a:cxn ang="0">
                  <a:pos x="connsiteX0" y="connsiteY0"/>
                </a:cxn>
                <a:cxn ang="0">
                  <a:pos x="connsiteX1" y="connsiteY1"/>
                </a:cxn>
                <a:cxn ang="0">
                  <a:pos x="connsiteX2" y="connsiteY2"/>
                </a:cxn>
              </a:cxnLst>
              <a:rect l="l" t="t" r="r" b="b"/>
              <a:pathLst>
                <a:path w="1255" h="2675">
                  <a:moveTo>
                    <a:pt x="275" y="2675"/>
                  </a:moveTo>
                  <a:cubicBezTo>
                    <a:pt x="3037" y="675"/>
                    <a:pt x="-1058" y="-2183"/>
                    <a:pt x="275" y="2675"/>
                  </a:cubicBezTo>
                  <a:lnTo>
                    <a:pt x="275" y="2675"/>
                  </a:ln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50D26B76-E993-77B5-84C8-AB0E0513D2B2}"/>
                </a:ext>
              </a:extLst>
            </p:cNvPr>
            <p:cNvSpPr/>
            <p:nvPr/>
          </p:nvSpPr>
          <p:spPr>
            <a:xfrm>
              <a:off x="7888414" y="2309621"/>
              <a:ext cx="3809" cy="5048"/>
            </a:xfrm>
            <a:custGeom>
              <a:avLst/>
              <a:gdLst>
                <a:gd name="connsiteX0" fmla="*/ 3810 w 3809"/>
                <a:gd name="connsiteY0" fmla="*/ 5048 h 5048"/>
                <a:gd name="connsiteX1" fmla="*/ 0 w 3809"/>
                <a:gd name="connsiteY1" fmla="*/ 0 h 5048"/>
                <a:gd name="connsiteX2" fmla="*/ 3810 w 3809"/>
                <a:gd name="connsiteY2" fmla="*/ 5048 h 5048"/>
              </a:gdLst>
              <a:ahLst/>
              <a:cxnLst>
                <a:cxn ang="0">
                  <a:pos x="connsiteX0" y="connsiteY0"/>
                </a:cxn>
                <a:cxn ang="0">
                  <a:pos x="connsiteX1" y="connsiteY1"/>
                </a:cxn>
                <a:cxn ang="0">
                  <a:pos x="connsiteX2" y="connsiteY2"/>
                </a:cxn>
              </a:cxnLst>
              <a:rect l="l" t="t" r="r" b="b"/>
              <a:pathLst>
                <a:path w="3809" h="5048">
                  <a:moveTo>
                    <a:pt x="3810" y="5048"/>
                  </a:moveTo>
                  <a:cubicBezTo>
                    <a:pt x="1810" y="3524"/>
                    <a:pt x="2286" y="286"/>
                    <a:pt x="0" y="0"/>
                  </a:cubicBezTo>
                  <a:cubicBezTo>
                    <a:pt x="1334" y="1715"/>
                    <a:pt x="1714" y="4191"/>
                    <a:pt x="3810" y="5048"/>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EF3FB285-999C-86F6-B25B-9E5484DC4BE4}"/>
                </a:ext>
              </a:extLst>
            </p:cNvPr>
            <p:cNvSpPr/>
            <p:nvPr/>
          </p:nvSpPr>
          <p:spPr>
            <a:xfrm>
              <a:off x="8011531" y="2299906"/>
              <a:ext cx="2422" cy="5143"/>
            </a:xfrm>
            <a:custGeom>
              <a:avLst/>
              <a:gdLst>
                <a:gd name="connsiteX0" fmla="*/ 2423 w 2422"/>
                <a:gd name="connsiteY0" fmla="*/ 5143 h 5143"/>
                <a:gd name="connsiteX1" fmla="*/ 41 w 2422"/>
                <a:gd name="connsiteY1" fmla="*/ 0 h 5143"/>
                <a:gd name="connsiteX2" fmla="*/ 2423 w 2422"/>
                <a:gd name="connsiteY2" fmla="*/ 5143 h 5143"/>
              </a:gdLst>
              <a:ahLst/>
              <a:cxnLst>
                <a:cxn ang="0">
                  <a:pos x="connsiteX0" y="connsiteY0"/>
                </a:cxn>
                <a:cxn ang="0">
                  <a:pos x="connsiteX1" y="connsiteY1"/>
                </a:cxn>
                <a:cxn ang="0">
                  <a:pos x="connsiteX2" y="connsiteY2"/>
                </a:cxn>
              </a:cxnLst>
              <a:rect l="l" t="t" r="r" b="b"/>
              <a:pathLst>
                <a:path w="2422" h="5143">
                  <a:moveTo>
                    <a:pt x="2423" y="5143"/>
                  </a:moveTo>
                  <a:cubicBezTo>
                    <a:pt x="994" y="4000"/>
                    <a:pt x="1756" y="857"/>
                    <a:pt x="41" y="0"/>
                  </a:cubicBezTo>
                  <a:cubicBezTo>
                    <a:pt x="-244" y="2381"/>
                    <a:pt x="994" y="5048"/>
                    <a:pt x="2423" y="5143"/>
                  </a:cubicBez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3F18544D-3857-0153-D735-5C0C4D3D828B}"/>
                </a:ext>
              </a:extLst>
            </p:cNvPr>
            <p:cNvSpPr/>
            <p:nvPr/>
          </p:nvSpPr>
          <p:spPr>
            <a:xfrm>
              <a:off x="7985240" y="2301144"/>
              <a:ext cx="3252" cy="2476"/>
            </a:xfrm>
            <a:custGeom>
              <a:avLst/>
              <a:gdLst>
                <a:gd name="connsiteX0" fmla="*/ 329 w 3252"/>
                <a:gd name="connsiteY0" fmla="*/ 2477 h 2476"/>
                <a:gd name="connsiteX1" fmla="*/ 3187 w 3252"/>
                <a:gd name="connsiteY1" fmla="*/ 2286 h 2476"/>
                <a:gd name="connsiteX2" fmla="*/ 615 w 3252"/>
                <a:gd name="connsiteY2" fmla="*/ 381 h 2476"/>
                <a:gd name="connsiteX3" fmla="*/ 615 w 3252"/>
                <a:gd name="connsiteY3" fmla="*/ 0 h 2476"/>
                <a:gd name="connsiteX4" fmla="*/ 329 w 3252"/>
                <a:gd name="connsiteY4" fmla="*/ 2477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2" h="2476">
                  <a:moveTo>
                    <a:pt x="329" y="2477"/>
                  </a:moveTo>
                  <a:cubicBezTo>
                    <a:pt x="1662" y="2000"/>
                    <a:pt x="1758" y="2000"/>
                    <a:pt x="3187" y="2286"/>
                  </a:cubicBezTo>
                  <a:cubicBezTo>
                    <a:pt x="3758" y="286"/>
                    <a:pt x="424" y="2096"/>
                    <a:pt x="615" y="381"/>
                  </a:cubicBezTo>
                  <a:cubicBezTo>
                    <a:pt x="901" y="381"/>
                    <a:pt x="1091" y="0"/>
                    <a:pt x="615" y="0"/>
                  </a:cubicBezTo>
                  <a:cubicBezTo>
                    <a:pt x="-1004" y="1143"/>
                    <a:pt x="1186" y="1333"/>
                    <a:pt x="329" y="2477"/>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35B7C3F6-A112-E944-045C-31F4CE810B20}"/>
                </a:ext>
              </a:extLst>
            </p:cNvPr>
            <p:cNvSpPr/>
            <p:nvPr/>
          </p:nvSpPr>
          <p:spPr>
            <a:xfrm>
              <a:off x="7934991" y="2302192"/>
              <a:ext cx="2190" cy="4476"/>
            </a:xfrm>
            <a:custGeom>
              <a:avLst/>
              <a:gdLst>
                <a:gd name="connsiteX0" fmla="*/ 0 w 2190"/>
                <a:gd name="connsiteY0" fmla="*/ 2572 h 4476"/>
                <a:gd name="connsiteX1" fmla="*/ 1619 w 2190"/>
                <a:gd name="connsiteY1" fmla="*/ 4477 h 4476"/>
                <a:gd name="connsiteX2" fmla="*/ 2191 w 2190"/>
                <a:gd name="connsiteY2" fmla="*/ 0 h 4476"/>
                <a:gd name="connsiteX3" fmla="*/ 0 w 2190"/>
                <a:gd name="connsiteY3" fmla="*/ 2572 h 4476"/>
              </a:gdLst>
              <a:ahLst/>
              <a:cxnLst>
                <a:cxn ang="0">
                  <a:pos x="connsiteX0" y="connsiteY0"/>
                </a:cxn>
                <a:cxn ang="0">
                  <a:pos x="connsiteX1" y="connsiteY1"/>
                </a:cxn>
                <a:cxn ang="0">
                  <a:pos x="connsiteX2" y="connsiteY2"/>
                </a:cxn>
                <a:cxn ang="0">
                  <a:pos x="connsiteX3" y="connsiteY3"/>
                </a:cxn>
              </a:cxnLst>
              <a:rect l="l" t="t" r="r" b="b"/>
              <a:pathLst>
                <a:path w="2190" h="4476">
                  <a:moveTo>
                    <a:pt x="0" y="2572"/>
                  </a:moveTo>
                  <a:cubicBezTo>
                    <a:pt x="1143" y="2667"/>
                    <a:pt x="571" y="4286"/>
                    <a:pt x="1619" y="4477"/>
                  </a:cubicBezTo>
                  <a:cubicBezTo>
                    <a:pt x="1905" y="2762"/>
                    <a:pt x="476" y="1715"/>
                    <a:pt x="2191" y="0"/>
                  </a:cubicBezTo>
                  <a:cubicBezTo>
                    <a:pt x="667" y="381"/>
                    <a:pt x="953" y="1905"/>
                    <a:pt x="0" y="2572"/>
                  </a:cubicBez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C60C94C-0394-0546-9E56-FBBEBD882BDA}"/>
                </a:ext>
              </a:extLst>
            </p:cNvPr>
            <p:cNvSpPr/>
            <p:nvPr/>
          </p:nvSpPr>
          <p:spPr>
            <a:xfrm>
              <a:off x="7888033" y="2305621"/>
              <a:ext cx="1726" cy="2762"/>
            </a:xfrm>
            <a:custGeom>
              <a:avLst/>
              <a:gdLst>
                <a:gd name="connsiteX0" fmla="*/ 286 w 1726"/>
                <a:gd name="connsiteY0" fmla="*/ 2477 h 2762"/>
                <a:gd name="connsiteX1" fmla="*/ 1714 w 1726"/>
                <a:gd name="connsiteY1" fmla="*/ 2762 h 2762"/>
                <a:gd name="connsiteX2" fmla="*/ 0 w 1726"/>
                <a:gd name="connsiteY2" fmla="*/ 0 h 2762"/>
                <a:gd name="connsiteX3" fmla="*/ 286 w 1726"/>
                <a:gd name="connsiteY3" fmla="*/ 2477 h 2762"/>
              </a:gdLst>
              <a:ahLst/>
              <a:cxnLst>
                <a:cxn ang="0">
                  <a:pos x="connsiteX0" y="connsiteY0"/>
                </a:cxn>
                <a:cxn ang="0">
                  <a:pos x="connsiteX1" y="connsiteY1"/>
                </a:cxn>
                <a:cxn ang="0">
                  <a:pos x="connsiteX2" y="connsiteY2"/>
                </a:cxn>
                <a:cxn ang="0">
                  <a:pos x="connsiteX3" y="connsiteY3"/>
                </a:cxn>
              </a:cxnLst>
              <a:rect l="l" t="t" r="r" b="b"/>
              <a:pathLst>
                <a:path w="1726" h="2762">
                  <a:moveTo>
                    <a:pt x="286" y="2477"/>
                  </a:moveTo>
                  <a:cubicBezTo>
                    <a:pt x="952" y="2381"/>
                    <a:pt x="1333" y="2572"/>
                    <a:pt x="1714" y="2762"/>
                  </a:cubicBezTo>
                  <a:cubicBezTo>
                    <a:pt x="1809" y="1238"/>
                    <a:pt x="1333" y="286"/>
                    <a:pt x="0" y="0"/>
                  </a:cubicBezTo>
                  <a:cubicBezTo>
                    <a:pt x="857" y="1143"/>
                    <a:pt x="1524" y="1333"/>
                    <a:pt x="286" y="2477"/>
                  </a:cubicBez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B369A0DD-8D79-5640-DD70-548495906A70}"/>
                </a:ext>
              </a:extLst>
            </p:cNvPr>
            <p:cNvSpPr/>
            <p:nvPr/>
          </p:nvSpPr>
          <p:spPr>
            <a:xfrm>
              <a:off x="7884112" y="2304954"/>
              <a:ext cx="2587" cy="3714"/>
            </a:xfrm>
            <a:custGeom>
              <a:avLst/>
              <a:gdLst>
                <a:gd name="connsiteX0" fmla="*/ 1826 w 2587"/>
                <a:gd name="connsiteY0" fmla="*/ 2857 h 3714"/>
                <a:gd name="connsiteX1" fmla="*/ 2588 w 2587"/>
                <a:gd name="connsiteY1" fmla="*/ 762 h 3714"/>
                <a:gd name="connsiteX2" fmla="*/ 1064 w 2587"/>
                <a:gd name="connsiteY2" fmla="*/ 0 h 3714"/>
                <a:gd name="connsiteX3" fmla="*/ 1730 w 2587"/>
                <a:gd name="connsiteY3" fmla="*/ 2000 h 3714"/>
                <a:gd name="connsiteX4" fmla="*/ 492 w 2587"/>
                <a:gd name="connsiteY4" fmla="*/ 3715 h 3714"/>
                <a:gd name="connsiteX5" fmla="*/ 1826 w 2587"/>
                <a:gd name="connsiteY5" fmla="*/ 2857 h 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7" h="3714">
                  <a:moveTo>
                    <a:pt x="1826" y="2857"/>
                  </a:moveTo>
                  <a:cubicBezTo>
                    <a:pt x="2302" y="2286"/>
                    <a:pt x="2206" y="1333"/>
                    <a:pt x="2588" y="762"/>
                  </a:cubicBezTo>
                  <a:cubicBezTo>
                    <a:pt x="1635" y="952"/>
                    <a:pt x="1635" y="286"/>
                    <a:pt x="1064" y="0"/>
                  </a:cubicBezTo>
                  <a:cubicBezTo>
                    <a:pt x="206" y="762"/>
                    <a:pt x="1349" y="1143"/>
                    <a:pt x="1730" y="2000"/>
                  </a:cubicBezTo>
                  <a:cubicBezTo>
                    <a:pt x="1445" y="2381"/>
                    <a:pt x="-1032" y="3143"/>
                    <a:pt x="492" y="3715"/>
                  </a:cubicBezTo>
                  <a:cubicBezTo>
                    <a:pt x="587" y="3238"/>
                    <a:pt x="968" y="2857"/>
                    <a:pt x="1826" y="2857"/>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56E4C16D-0DCF-F0FB-A8B2-51B3D54E455F}"/>
                </a:ext>
              </a:extLst>
            </p:cNvPr>
            <p:cNvSpPr/>
            <p:nvPr/>
          </p:nvSpPr>
          <p:spPr>
            <a:xfrm>
              <a:off x="7985759" y="2298287"/>
              <a:ext cx="4444" cy="3592"/>
            </a:xfrm>
            <a:custGeom>
              <a:avLst/>
              <a:gdLst>
                <a:gd name="connsiteX0" fmla="*/ 3048 w 4444"/>
                <a:gd name="connsiteY0" fmla="*/ 3524 h 3592"/>
                <a:gd name="connsiteX1" fmla="*/ 4286 w 4444"/>
                <a:gd name="connsiteY1" fmla="*/ 1810 h 3592"/>
                <a:gd name="connsiteX2" fmla="*/ 1429 w 4444"/>
                <a:gd name="connsiteY2" fmla="*/ 2381 h 3592"/>
                <a:gd name="connsiteX3" fmla="*/ 762 w 4444"/>
                <a:gd name="connsiteY3" fmla="*/ 0 h 3592"/>
                <a:gd name="connsiteX4" fmla="*/ 0 w 4444"/>
                <a:gd name="connsiteY4" fmla="*/ 2477 h 3592"/>
                <a:gd name="connsiteX5" fmla="*/ 3048 w 4444"/>
                <a:gd name="connsiteY5" fmla="*/ 3524 h 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4" h="3592">
                  <a:moveTo>
                    <a:pt x="3048" y="3524"/>
                  </a:moveTo>
                  <a:cubicBezTo>
                    <a:pt x="2191" y="2000"/>
                    <a:pt x="5144" y="3334"/>
                    <a:pt x="4286" y="1810"/>
                  </a:cubicBezTo>
                  <a:cubicBezTo>
                    <a:pt x="2762" y="1619"/>
                    <a:pt x="2572" y="2286"/>
                    <a:pt x="1429" y="2381"/>
                  </a:cubicBezTo>
                  <a:cubicBezTo>
                    <a:pt x="1524" y="1429"/>
                    <a:pt x="2286" y="95"/>
                    <a:pt x="762" y="0"/>
                  </a:cubicBezTo>
                  <a:cubicBezTo>
                    <a:pt x="191" y="572"/>
                    <a:pt x="667" y="1905"/>
                    <a:pt x="0" y="2477"/>
                  </a:cubicBezTo>
                  <a:cubicBezTo>
                    <a:pt x="2096" y="1810"/>
                    <a:pt x="1238" y="4001"/>
                    <a:pt x="3048" y="3524"/>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5FE138BC-D494-F7D4-79E8-2ED54CBEC0FB}"/>
                </a:ext>
              </a:extLst>
            </p:cNvPr>
            <p:cNvSpPr/>
            <p:nvPr/>
          </p:nvSpPr>
          <p:spPr>
            <a:xfrm>
              <a:off x="7999380" y="2297049"/>
              <a:ext cx="1502" cy="3238"/>
            </a:xfrm>
            <a:custGeom>
              <a:avLst/>
              <a:gdLst>
                <a:gd name="connsiteX0" fmla="*/ 762 w 1502"/>
                <a:gd name="connsiteY0" fmla="*/ 3238 h 3238"/>
                <a:gd name="connsiteX1" fmla="*/ 953 w 1502"/>
                <a:gd name="connsiteY1" fmla="*/ 0 h 3238"/>
                <a:gd name="connsiteX2" fmla="*/ 0 w 1502"/>
                <a:gd name="connsiteY2" fmla="*/ 95 h 3238"/>
                <a:gd name="connsiteX3" fmla="*/ 762 w 1502"/>
                <a:gd name="connsiteY3" fmla="*/ 3238 h 3238"/>
              </a:gdLst>
              <a:ahLst/>
              <a:cxnLst>
                <a:cxn ang="0">
                  <a:pos x="connsiteX0" y="connsiteY0"/>
                </a:cxn>
                <a:cxn ang="0">
                  <a:pos x="connsiteX1" y="connsiteY1"/>
                </a:cxn>
                <a:cxn ang="0">
                  <a:pos x="connsiteX2" y="connsiteY2"/>
                </a:cxn>
                <a:cxn ang="0">
                  <a:pos x="connsiteX3" y="connsiteY3"/>
                </a:cxn>
              </a:cxnLst>
              <a:rect l="l" t="t" r="r" b="b"/>
              <a:pathLst>
                <a:path w="1502" h="3238">
                  <a:moveTo>
                    <a:pt x="762" y="3238"/>
                  </a:moveTo>
                  <a:cubicBezTo>
                    <a:pt x="1905" y="2476"/>
                    <a:pt x="1524" y="190"/>
                    <a:pt x="953" y="0"/>
                  </a:cubicBezTo>
                  <a:cubicBezTo>
                    <a:pt x="858" y="476"/>
                    <a:pt x="476" y="286"/>
                    <a:pt x="0" y="95"/>
                  </a:cubicBezTo>
                  <a:cubicBezTo>
                    <a:pt x="1238" y="1048"/>
                    <a:pt x="-476" y="2476"/>
                    <a:pt x="762" y="3238"/>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6CFFD64B-A70F-3246-FB4A-9CC4B1D44011}"/>
                </a:ext>
              </a:extLst>
            </p:cNvPr>
            <p:cNvSpPr/>
            <p:nvPr/>
          </p:nvSpPr>
          <p:spPr>
            <a:xfrm>
              <a:off x="7944043" y="2296667"/>
              <a:ext cx="3068" cy="4857"/>
            </a:xfrm>
            <a:custGeom>
              <a:avLst/>
              <a:gdLst>
                <a:gd name="connsiteX0" fmla="*/ 3045 w 3068"/>
                <a:gd name="connsiteY0" fmla="*/ 4858 h 4857"/>
                <a:gd name="connsiteX1" fmla="*/ 3045 w 3068"/>
                <a:gd name="connsiteY1" fmla="*/ 0 h 4857"/>
                <a:gd name="connsiteX2" fmla="*/ 473 w 3068"/>
                <a:gd name="connsiteY2" fmla="*/ 3810 h 4857"/>
                <a:gd name="connsiteX3" fmla="*/ 3045 w 3068"/>
                <a:gd name="connsiteY3" fmla="*/ 4858 h 4857"/>
              </a:gdLst>
              <a:ahLst/>
              <a:cxnLst>
                <a:cxn ang="0">
                  <a:pos x="connsiteX0" y="connsiteY0"/>
                </a:cxn>
                <a:cxn ang="0">
                  <a:pos x="connsiteX1" y="connsiteY1"/>
                </a:cxn>
                <a:cxn ang="0">
                  <a:pos x="connsiteX2" y="connsiteY2"/>
                </a:cxn>
                <a:cxn ang="0">
                  <a:pos x="connsiteX3" y="connsiteY3"/>
                </a:cxn>
              </a:cxnLst>
              <a:rect l="l" t="t" r="r" b="b"/>
              <a:pathLst>
                <a:path w="3068" h="4857">
                  <a:moveTo>
                    <a:pt x="3045" y="4858"/>
                  </a:moveTo>
                  <a:cubicBezTo>
                    <a:pt x="3235" y="2572"/>
                    <a:pt x="2188" y="1143"/>
                    <a:pt x="3045" y="0"/>
                  </a:cubicBezTo>
                  <a:cubicBezTo>
                    <a:pt x="2188" y="1048"/>
                    <a:pt x="-1241" y="2191"/>
                    <a:pt x="473" y="3810"/>
                  </a:cubicBezTo>
                  <a:cubicBezTo>
                    <a:pt x="1616" y="2286"/>
                    <a:pt x="2283" y="4667"/>
                    <a:pt x="3045" y="4858"/>
                  </a:cubicBez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A9EAD391-25DB-852B-DBF9-CD4E2886A1BA}"/>
                </a:ext>
              </a:extLst>
            </p:cNvPr>
            <p:cNvSpPr/>
            <p:nvPr/>
          </p:nvSpPr>
          <p:spPr>
            <a:xfrm>
              <a:off x="7920704" y="2299906"/>
              <a:ext cx="1533" cy="2476"/>
            </a:xfrm>
            <a:custGeom>
              <a:avLst/>
              <a:gdLst>
                <a:gd name="connsiteX0" fmla="*/ 476 w 1533"/>
                <a:gd name="connsiteY0" fmla="*/ 476 h 2476"/>
                <a:gd name="connsiteX1" fmla="*/ 1429 w 1533"/>
                <a:gd name="connsiteY1" fmla="*/ 0 h 2476"/>
                <a:gd name="connsiteX2" fmla="*/ 0 w 1533"/>
                <a:gd name="connsiteY2" fmla="*/ 95 h 2476"/>
                <a:gd name="connsiteX3" fmla="*/ 1143 w 1533"/>
                <a:gd name="connsiteY3" fmla="*/ 2476 h 2476"/>
                <a:gd name="connsiteX4" fmla="*/ 1524 w 1533"/>
                <a:gd name="connsiteY4" fmla="*/ 857 h 2476"/>
                <a:gd name="connsiteX5" fmla="*/ 476 w 1533"/>
                <a:gd name="connsiteY5" fmla="*/ 476 h 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3" h="2476">
                  <a:moveTo>
                    <a:pt x="476" y="476"/>
                  </a:moveTo>
                  <a:cubicBezTo>
                    <a:pt x="857" y="381"/>
                    <a:pt x="1429" y="381"/>
                    <a:pt x="1429" y="0"/>
                  </a:cubicBezTo>
                  <a:cubicBezTo>
                    <a:pt x="953" y="0"/>
                    <a:pt x="476" y="95"/>
                    <a:pt x="0" y="95"/>
                  </a:cubicBezTo>
                  <a:cubicBezTo>
                    <a:pt x="476" y="762"/>
                    <a:pt x="381" y="2095"/>
                    <a:pt x="1143" y="2476"/>
                  </a:cubicBezTo>
                  <a:cubicBezTo>
                    <a:pt x="953" y="1714"/>
                    <a:pt x="1619" y="1524"/>
                    <a:pt x="1524" y="857"/>
                  </a:cubicBezTo>
                  <a:cubicBezTo>
                    <a:pt x="1048" y="762"/>
                    <a:pt x="476" y="857"/>
                    <a:pt x="476" y="476"/>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1B250CE6-C18A-7208-37C6-5A655287B2E1}"/>
                </a:ext>
              </a:extLst>
            </p:cNvPr>
            <p:cNvSpPr/>
            <p:nvPr/>
          </p:nvSpPr>
          <p:spPr>
            <a:xfrm>
              <a:off x="7888694" y="2301655"/>
              <a:ext cx="1910" cy="2669"/>
            </a:xfrm>
            <a:custGeom>
              <a:avLst/>
              <a:gdLst>
                <a:gd name="connsiteX0" fmla="*/ 1625 w 1910"/>
                <a:gd name="connsiteY0" fmla="*/ 2251 h 2669"/>
                <a:gd name="connsiteX1" fmla="*/ 482 w 1910"/>
                <a:gd name="connsiteY1" fmla="*/ 727 h 2669"/>
                <a:gd name="connsiteX2" fmla="*/ 1911 w 1910"/>
                <a:gd name="connsiteY2" fmla="*/ 1013 h 2669"/>
                <a:gd name="connsiteX3" fmla="*/ 6 w 1910"/>
                <a:gd name="connsiteY3" fmla="*/ 727 h 2669"/>
                <a:gd name="connsiteX4" fmla="*/ 1625 w 1910"/>
                <a:gd name="connsiteY4" fmla="*/ 2251 h 2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 h="2669">
                  <a:moveTo>
                    <a:pt x="1625" y="2251"/>
                  </a:moveTo>
                  <a:cubicBezTo>
                    <a:pt x="768" y="2251"/>
                    <a:pt x="482" y="1584"/>
                    <a:pt x="482" y="727"/>
                  </a:cubicBezTo>
                  <a:cubicBezTo>
                    <a:pt x="1149" y="632"/>
                    <a:pt x="1530" y="822"/>
                    <a:pt x="1911" y="1013"/>
                  </a:cubicBezTo>
                  <a:cubicBezTo>
                    <a:pt x="1720" y="-702"/>
                    <a:pt x="768" y="156"/>
                    <a:pt x="6" y="727"/>
                  </a:cubicBezTo>
                  <a:cubicBezTo>
                    <a:pt x="-89" y="1680"/>
                    <a:pt x="1053" y="3489"/>
                    <a:pt x="1625" y="2251"/>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767B1707-B080-B1DA-C23A-C17168F2A504}"/>
                </a:ext>
              </a:extLst>
            </p:cNvPr>
            <p:cNvSpPr/>
            <p:nvPr/>
          </p:nvSpPr>
          <p:spPr>
            <a:xfrm>
              <a:off x="8055578" y="2287279"/>
              <a:ext cx="4095" cy="3577"/>
            </a:xfrm>
            <a:custGeom>
              <a:avLst/>
              <a:gdLst>
                <a:gd name="connsiteX0" fmla="*/ 4096 w 4095"/>
                <a:gd name="connsiteY0" fmla="*/ 3578 h 3577"/>
                <a:gd name="connsiteX1" fmla="*/ 2381 w 4095"/>
                <a:gd name="connsiteY1" fmla="*/ 816 h 3577"/>
                <a:gd name="connsiteX2" fmla="*/ 0 w 4095"/>
                <a:gd name="connsiteY2" fmla="*/ 530 h 3577"/>
                <a:gd name="connsiteX3" fmla="*/ 1048 w 4095"/>
                <a:gd name="connsiteY3" fmla="*/ 2054 h 3577"/>
                <a:gd name="connsiteX4" fmla="*/ 4096 w 4095"/>
                <a:gd name="connsiteY4" fmla="*/ 3578 h 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 h="3577">
                  <a:moveTo>
                    <a:pt x="4096" y="3578"/>
                  </a:moveTo>
                  <a:cubicBezTo>
                    <a:pt x="3905" y="2340"/>
                    <a:pt x="2857" y="1863"/>
                    <a:pt x="2381" y="816"/>
                  </a:cubicBezTo>
                  <a:cubicBezTo>
                    <a:pt x="2096" y="2244"/>
                    <a:pt x="762" y="-1280"/>
                    <a:pt x="0" y="530"/>
                  </a:cubicBezTo>
                  <a:cubicBezTo>
                    <a:pt x="1333" y="530"/>
                    <a:pt x="3905" y="3006"/>
                    <a:pt x="1048" y="2054"/>
                  </a:cubicBezTo>
                  <a:cubicBezTo>
                    <a:pt x="1143" y="3483"/>
                    <a:pt x="3334" y="2816"/>
                    <a:pt x="4096" y="3578"/>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65B0A777-887E-07DD-F767-18C4AC4145E1}"/>
                </a:ext>
              </a:extLst>
            </p:cNvPr>
            <p:cNvSpPr/>
            <p:nvPr/>
          </p:nvSpPr>
          <p:spPr>
            <a:xfrm>
              <a:off x="7866030" y="2296096"/>
              <a:ext cx="1619" cy="6013"/>
            </a:xfrm>
            <a:custGeom>
              <a:avLst/>
              <a:gdLst>
                <a:gd name="connsiteX0" fmla="*/ 1619 w 1619"/>
                <a:gd name="connsiteY0" fmla="*/ 6001 h 6013"/>
                <a:gd name="connsiteX1" fmla="*/ 95 w 1619"/>
                <a:gd name="connsiteY1" fmla="*/ 0 h 6013"/>
                <a:gd name="connsiteX2" fmla="*/ 0 w 1619"/>
                <a:gd name="connsiteY2" fmla="*/ 4858 h 6013"/>
                <a:gd name="connsiteX3" fmla="*/ 1619 w 1619"/>
                <a:gd name="connsiteY3" fmla="*/ 6001 h 6013"/>
              </a:gdLst>
              <a:ahLst/>
              <a:cxnLst>
                <a:cxn ang="0">
                  <a:pos x="connsiteX0" y="connsiteY0"/>
                </a:cxn>
                <a:cxn ang="0">
                  <a:pos x="connsiteX1" y="connsiteY1"/>
                </a:cxn>
                <a:cxn ang="0">
                  <a:pos x="connsiteX2" y="connsiteY2"/>
                </a:cxn>
                <a:cxn ang="0">
                  <a:pos x="connsiteX3" y="connsiteY3"/>
                </a:cxn>
              </a:cxnLst>
              <a:rect l="l" t="t" r="r" b="b"/>
              <a:pathLst>
                <a:path w="1619" h="6013">
                  <a:moveTo>
                    <a:pt x="1619" y="6001"/>
                  </a:moveTo>
                  <a:cubicBezTo>
                    <a:pt x="1048" y="4286"/>
                    <a:pt x="1715" y="1333"/>
                    <a:pt x="95" y="0"/>
                  </a:cubicBezTo>
                  <a:cubicBezTo>
                    <a:pt x="572" y="1905"/>
                    <a:pt x="762" y="3143"/>
                    <a:pt x="0" y="4858"/>
                  </a:cubicBezTo>
                  <a:cubicBezTo>
                    <a:pt x="1715" y="4096"/>
                    <a:pt x="572" y="6191"/>
                    <a:pt x="1619" y="6001"/>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B9AF028A-F6DE-DFF3-A7B1-1F10289E284F}"/>
                </a:ext>
              </a:extLst>
            </p:cNvPr>
            <p:cNvSpPr/>
            <p:nvPr/>
          </p:nvSpPr>
          <p:spPr>
            <a:xfrm>
              <a:off x="7969472" y="2288800"/>
              <a:ext cx="3401" cy="2342"/>
            </a:xfrm>
            <a:custGeom>
              <a:avLst/>
              <a:gdLst>
                <a:gd name="connsiteX0" fmla="*/ 3334 w 3401"/>
                <a:gd name="connsiteY0" fmla="*/ 247 h 2342"/>
                <a:gd name="connsiteX1" fmla="*/ 0 w 3401"/>
                <a:gd name="connsiteY1" fmla="*/ 437 h 2342"/>
                <a:gd name="connsiteX2" fmla="*/ 2000 w 3401"/>
                <a:gd name="connsiteY2" fmla="*/ 1485 h 2342"/>
                <a:gd name="connsiteX3" fmla="*/ 95 w 3401"/>
                <a:gd name="connsiteY3" fmla="*/ 1581 h 2342"/>
                <a:gd name="connsiteX4" fmla="*/ 1619 w 3401"/>
                <a:gd name="connsiteY4" fmla="*/ 2342 h 2342"/>
                <a:gd name="connsiteX5" fmla="*/ 3334 w 3401"/>
                <a:gd name="connsiteY5" fmla="*/ 247 h 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1" h="2342">
                  <a:moveTo>
                    <a:pt x="3334" y="247"/>
                  </a:moveTo>
                  <a:cubicBezTo>
                    <a:pt x="2477" y="247"/>
                    <a:pt x="1048" y="-420"/>
                    <a:pt x="0" y="437"/>
                  </a:cubicBezTo>
                  <a:cubicBezTo>
                    <a:pt x="1238" y="247"/>
                    <a:pt x="2096" y="437"/>
                    <a:pt x="2000" y="1485"/>
                  </a:cubicBezTo>
                  <a:cubicBezTo>
                    <a:pt x="1714" y="1390"/>
                    <a:pt x="95" y="628"/>
                    <a:pt x="95" y="1581"/>
                  </a:cubicBezTo>
                  <a:cubicBezTo>
                    <a:pt x="1048" y="1390"/>
                    <a:pt x="1048" y="2057"/>
                    <a:pt x="1619" y="2342"/>
                  </a:cubicBezTo>
                  <a:cubicBezTo>
                    <a:pt x="1619" y="1200"/>
                    <a:pt x="3810" y="1676"/>
                    <a:pt x="3334" y="247"/>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6898F7A2-6DAB-4A39-ED03-8BDEB1FB0BDA}"/>
                </a:ext>
              </a:extLst>
            </p:cNvPr>
            <p:cNvSpPr/>
            <p:nvPr/>
          </p:nvSpPr>
          <p:spPr>
            <a:xfrm>
              <a:off x="7962804" y="2289143"/>
              <a:ext cx="2687" cy="2095"/>
            </a:xfrm>
            <a:custGeom>
              <a:avLst/>
              <a:gdLst>
                <a:gd name="connsiteX0" fmla="*/ 1429 w 2687"/>
                <a:gd name="connsiteY0" fmla="*/ 0 h 2095"/>
                <a:gd name="connsiteX1" fmla="*/ 0 w 2687"/>
                <a:gd name="connsiteY1" fmla="*/ 476 h 2095"/>
                <a:gd name="connsiteX2" fmla="*/ 953 w 2687"/>
                <a:gd name="connsiteY2" fmla="*/ 857 h 2095"/>
                <a:gd name="connsiteX3" fmla="*/ 95 w 2687"/>
                <a:gd name="connsiteY3" fmla="*/ 2096 h 2095"/>
                <a:gd name="connsiteX4" fmla="*/ 1810 w 2687"/>
                <a:gd name="connsiteY4" fmla="*/ 381 h 2095"/>
                <a:gd name="connsiteX5" fmla="*/ 1429 w 2687"/>
                <a:gd name="connsiteY5" fmla="*/ 0 h 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7" h="2095">
                  <a:moveTo>
                    <a:pt x="1429" y="0"/>
                  </a:moveTo>
                  <a:cubicBezTo>
                    <a:pt x="857" y="95"/>
                    <a:pt x="95" y="0"/>
                    <a:pt x="0" y="476"/>
                  </a:cubicBezTo>
                  <a:cubicBezTo>
                    <a:pt x="381" y="571"/>
                    <a:pt x="953" y="476"/>
                    <a:pt x="953" y="857"/>
                  </a:cubicBezTo>
                  <a:cubicBezTo>
                    <a:pt x="381" y="1048"/>
                    <a:pt x="0" y="1429"/>
                    <a:pt x="95" y="2096"/>
                  </a:cubicBezTo>
                  <a:cubicBezTo>
                    <a:pt x="1334" y="1905"/>
                    <a:pt x="4096" y="857"/>
                    <a:pt x="1810" y="381"/>
                  </a:cubicBezTo>
                  <a:cubicBezTo>
                    <a:pt x="1905" y="1905"/>
                    <a:pt x="667" y="1048"/>
                    <a:pt x="1429" y="0"/>
                  </a:cubicBez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B42681C9-707E-7045-A929-DE6E9A619A23}"/>
                </a:ext>
              </a:extLst>
            </p:cNvPr>
            <p:cNvSpPr/>
            <p:nvPr/>
          </p:nvSpPr>
          <p:spPr>
            <a:xfrm>
              <a:off x="7935621" y="2284761"/>
              <a:ext cx="2323" cy="8191"/>
            </a:xfrm>
            <a:custGeom>
              <a:avLst/>
              <a:gdLst>
                <a:gd name="connsiteX0" fmla="*/ 228 w 2323"/>
                <a:gd name="connsiteY0" fmla="*/ 8192 h 8191"/>
                <a:gd name="connsiteX1" fmla="*/ 2323 w 2323"/>
                <a:gd name="connsiteY1" fmla="*/ 4382 h 8191"/>
                <a:gd name="connsiteX2" fmla="*/ 894 w 2323"/>
                <a:gd name="connsiteY2" fmla="*/ 4096 h 8191"/>
                <a:gd name="connsiteX3" fmla="*/ 1466 w 2323"/>
                <a:gd name="connsiteY3" fmla="*/ 0 h 8191"/>
                <a:gd name="connsiteX4" fmla="*/ 513 w 2323"/>
                <a:gd name="connsiteY4" fmla="*/ 95 h 8191"/>
                <a:gd name="connsiteX5" fmla="*/ 228 w 2323"/>
                <a:gd name="connsiteY5" fmla="*/ 8192 h 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3" h="8191">
                  <a:moveTo>
                    <a:pt x="228" y="8192"/>
                  </a:moveTo>
                  <a:cubicBezTo>
                    <a:pt x="-630" y="5810"/>
                    <a:pt x="2132" y="6001"/>
                    <a:pt x="2323" y="4382"/>
                  </a:cubicBezTo>
                  <a:cubicBezTo>
                    <a:pt x="1561" y="3524"/>
                    <a:pt x="1180" y="4953"/>
                    <a:pt x="894" y="4096"/>
                  </a:cubicBezTo>
                  <a:cubicBezTo>
                    <a:pt x="323" y="2191"/>
                    <a:pt x="2323" y="1429"/>
                    <a:pt x="1466" y="0"/>
                  </a:cubicBezTo>
                  <a:cubicBezTo>
                    <a:pt x="1370" y="476"/>
                    <a:pt x="989" y="286"/>
                    <a:pt x="513" y="95"/>
                  </a:cubicBezTo>
                  <a:cubicBezTo>
                    <a:pt x="894" y="2953"/>
                    <a:pt x="-535" y="6382"/>
                    <a:pt x="228" y="8192"/>
                  </a:cubicBez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5D00C8D7-C0BA-059F-915B-A6A2551BC1D2}"/>
                </a:ext>
              </a:extLst>
            </p:cNvPr>
            <p:cNvSpPr/>
            <p:nvPr/>
          </p:nvSpPr>
          <p:spPr>
            <a:xfrm>
              <a:off x="7869721" y="2292572"/>
              <a:ext cx="1261" cy="4000"/>
            </a:xfrm>
            <a:custGeom>
              <a:avLst/>
              <a:gdLst>
                <a:gd name="connsiteX0" fmla="*/ 1262 w 1261"/>
                <a:gd name="connsiteY0" fmla="*/ 4000 h 4000"/>
                <a:gd name="connsiteX1" fmla="*/ 405 w 1261"/>
                <a:gd name="connsiteY1" fmla="*/ 0 h 4000"/>
                <a:gd name="connsiteX2" fmla="*/ 1262 w 1261"/>
                <a:gd name="connsiteY2" fmla="*/ 4000 h 4000"/>
              </a:gdLst>
              <a:ahLst/>
              <a:cxnLst>
                <a:cxn ang="0">
                  <a:pos x="connsiteX0" y="connsiteY0"/>
                </a:cxn>
                <a:cxn ang="0">
                  <a:pos x="connsiteX1" y="connsiteY1"/>
                </a:cxn>
                <a:cxn ang="0">
                  <a:pos x="connsiteX2" y="connsiteY2"/>
                </a:cxn>
              </a:cxnLst>
              <a:rect l="l" t="t" r="r" b="b"/>
              <a:pathLst>
                <a:path w="1261" h="4000">
                  <a:moveTo>
                    <a:pt x="1262" y="4000"/>
                  </a:moveTo>
                  <a:cubicBezTo>
                    <a:pt x="595" y="2096"/>
                    <a:pt x="1452" y="1238"/>
                    <a:pt x="405" y="0"/>
                  </a:cubicBezTo>
                  <a:cubicBezTo>
                    <a:pt x="786" y="1905"/>
                    <a:pt x="-1215" y="3238"/>
                    <a:pt x="1262" y="4000"/>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B4764F58-6217-50A7-BCD5-E13190360993}"/>
                </a:ext>
              </a:extLst>
            </p:cNvPr>
            <p:cNvSpPr/>
            <p:nvPr/>
          </p:nvSpPr>
          <p:spPr>
            <a:xfrm>
              <a:off x="7866888" y="2292286"/>
              <a:ext cx="2873" cy="2857"/>
            </a:xfrm>
            <a:custGeom>
              <a:avLst/>
              <a:gdLst>
                <a:gd name="connsiteX0" fmla="*/ 2096 w 2873"/>
                <a:gd name="connsiteY0" fmla="*/ 2858 h 2857"/>
                <a:gd name="connsiteX1" fmla="*/ 2286 w 2873"/>
                <a:gd name="connsiteY1" fmla="*/ 0 h 2857"/>
                <a:gd name="connsiteX2" fmla="*/ 1429 w 2873"/>
                <a:gd name="connsiteY2" fmla="*/ 1238 h 2857"/>
                <a:gd name="connsiteX3" fmla="*/ 0 w 2873"/>
                <a:gd name="connsiteY3" fmla="*/ 1333 h 2857"/>
                <a:gd name="connsiteX4" fmla="*/ 2096 w 2873"/>
                <a:gd name="connsiteY4" fmla="*/ 2858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3" h="2857">
                  <a:moveTo>
                    <a:pt x="2096" y="2858"/>
                  </a:moveTo>
                  <a:cubicBezTo>
                    <a:pt x="1048" y="1333"/>
                    <a:pt x="4096" y="857"/>
                    <a:pt x="2286" y="0"/>
                  </a:cubicBezTo>
                  <a:cubicBezTo>
                    <a:pt x="2096" y="476"/>
                    <a:pt x="1809" y="952"/>
                    <a:pt x="1429" y="1238"/>
                  </a:cubicBezTo>
                  <a:cubicBezTo>
                    <a:pt x="857" y="1238"/>
                    <a:pt x="286" y="571"/>
                    <a:pt x="0" y="1333"/>
                  </a:cubicBezTo>
                  <a:cubicBezTo>
                    <a:pt x="1143" y="1429"/>
                    <a:pt x="1238" y="2476"/>
                    <a:pt x="2096" y="2858"/>
                  </a:cubicBez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500C1061-C50E-E2F9-D5F9-02D955655093}"/>
                </a:ext>
              </a:extLst>
            </p:cNvPr>
            <p:cNvSpPr/>
            <p:nvPr/>
          </p:nvSpPr>
          <p:spPr>
            <a:xfrm>
              <a:off x="7963566" y="2285333"/>
              <a:ext cx="2792" cy="3333"/>
            </a:xfrm>
            <a:custGeom>
              <a:avLst/>
              <a:gdLst>
                <a:gd name="connsiteX0" fmla="*/ 0 w 2792"/>
                <a:gd name="connsiteY0" fmla="*/ 1810 h 3333"/>
                <a:gd name="connsiteX1" fmla="*/ 2000 w 2792"/>
                <a:gd name="connsiteY1" fmla="*/ 3334 h 3333"/>
                <a:gd name="connsiteX2" fmla="*/ 857 w 2792"/>
                <a:gd name="connsiteY2" fmla="*/ 953 h 3333"/>
                <a:gd name="connsiteX3" fmla="*/ 2667 w 2792"/>
                <a:gd name="connsiteY3" fmla="*/ 0 h 3333"/>
                <a:gd name="connsiteX4" fmla="*/ 0 w 2792"/>
                <a:gd name="connsiteY4" fmla="*/ 1810 h 3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2" h="3333">
                  <a:moveTo>
                    <a:pt x="0" y="1810"/>
                  </a:moveTo>
                  <a:cubicBezTo>
                    <a:pt x="1143" y="1905"/>
                    <a:pt x="1143" y="2953"/>
                    <a:pt x="2000" y="3334"/>
                  </a:cubicBezTo>
                  <a:cubicBezTo>
                    <a:pt x="1810" y="2381"/>
                    <a:pt x="1238" y="1715"/>
                    <a:pt x="857" y="953"/>
                  </a:cubicBezTo>
                  <a:cubicBezTo>
                    <a:pt x="1714" y="857"/>
                    <a:pt x="3238" y="1238"/>
                    <a:pt x="2667" y="0"/>
                  </a:cubicBezTo>
                  <a:cubicBezTo>
                    <a:pt x="1333" y="286"/>
                    <a:pt x="381" y="857"/>
                    <a:pt x="0" y="1810"/>
                  </a:cubicBez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56B090AF-62D3-5B7C-1746-63E206D0812B}"/>
                </a:ext>
              </a:extLst>
            </p:cNvPr>
            <p:cNvSpPr/>
            <p:nvPr/>
          </p:nvSpPr>
          <p:spPr>
            <a:xfrm>
              <a:off x="7971758" y="2282856"/>
              <a:ext cx="3432" cy="2503"/>
            </a:xfrm>
            <a:custGeom>
              <a:avLst/>
              <a:gdLst>
                <a:gd name="connsiteX0" fmla="*/ 3429 w 3432"/>
                <a:gd name="connsiteY0" fmla="*/ 762 h 2503"/>
                <a:gd name="connsiteX1" fmla="*/ 2381 w 3432"/>
                <a:gd name="connsiteY1" fmla="*/ 0 h 2503"/>
                <a:gd name="connsiteX2" fmla="*/ 1524 w 3432"/>
                <a:gd name="connsiteY2" fmla="*/ 1715 h 2503"/>
                <a:gd name="connsiteX3" fmla="*/ 0 w 3432"/>
                <a:gd name="connsiteY3" fmla="*/ 571 h 2503"/>
                <a:gd name="connsiteX4" fmla="*/ 1619 w 3432"/>
                <a:gd name="connsiteY4" fmla="*/ 2476 h 2503"/>
                <a:gd name="connsiteX5" fmla="*/ 3429 w 3432"/>
                <a:gd name="connsiteY5" fmla="*/ 762 h 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 h="2503">
                  <a:moveTo>
                    <a:pt x="3429" y="762"/>
                  </a:moveTo>
                  <a:cubicBezTo>
                    <a:pt x="2762" y="762"/>
                    <a:pt x="2953" y="95"/>
                    <a:pt x="2381" y="0"/>
                  </a:cubicBezTo>
                  <a:cubicBezTo>
                    <a:pt x="2572" y="953"/>
                    <a:pt x="2381" y="1524"/>
                    <a:pt x="1524" y="1715"/>
                  </a:cubicBezTo>
                  <a:cubicBezTo>
                    <a:pt x="1714" y="953"/>
                    <a:pt x="95" y="-286"/>
                    <a:pt x="0" y="571"/>
                  </a:cubicBezTo>
                  <a:cubicBezTo>
                    <a:pt x="1048" y="667"/>
                    <a:pt x="95" y="2762"/>
                    <a:pt x="1619" y="2476"/>
                  </a:cubicBezTo>
                  <a:cubicBezTo>
                    <a:pt x="1619" y="1429"/>
                    <a:pt x="3524" y="1810"/>
                    <a:pt x="3429" y="762"/>
                  </a:cubicBez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8231E107-7D39-65F9-8805-31DE36E1684F}"/>
                </a:ext>
              </a:extLst>
            </p:cNvPr>
            <p:cNvSpPr/>
            <p:nvPr/>
          </p:nvSpPr>
          <p:spPr>
            <a:xfrm>
              <a:off x="7967452" y="2282856"/>
              <a:ext cx="3543" cy="2762"/>
            </a:xfrm>
            <a:custGeom>
              <a:avLst/>
              <a:gdLst>
                <a:gd name="connsiteX0" fmla="*/ 3067 w 3543"/>
                <a:gd name="connsiteY0" fmla="*/ 1429 h 2762"/>
                <a:gd name="connsiteX1" fmla="*/ 3544 w 3543"/>
                <a:gd name="connsiteY1" fmla="*/ 1429 h 2762"/>
                <a:gd name="connsiteX2" fmla="*/ 3448 w 3543"/>
                <a:gd name="connsiteY2" fmla="*/ 191 h 2762"/>
                <a:gd name="connsiteX3" fmla="*/ 115 w 3543"/>
                <a:gd name="connsiteY3" fmla="*/ 0 h 2762"/>
                <a:gd name="connsiteX4" fmla="*/ 1353 w 3543"/>
                <a:gd name="connsiteY4" fmla="*/ 2762 h 2762"/>
                <a:gd name="connsiteX5" fmla="*/ 3067 w 3543"/>
                <a:gd name="connsiteY5" fmla="*/ 1429 h 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3" h="2762">
                  <a:moveTo>
                    <a:pt x="3067" y="1429"/>
                  </a:moveTo>
                  <a:cubicBezTo>
                    <a:pt x="3067" y="1619"/>
                    <a:pt x="3544" y="1810"/>
                    <a:pt x="3544" y="1429"/>
                  </a:cubicBezTo>
                  <a:cubicBezTo>
                    <a:pt x="2687" y="1333"/>
                    <a:pt x="3639" y="857"/>
                    <a:pt x="3448" y="191"/>
                  </a:cubicBezTo>
                  <a:cubicBezTo>
                    <a:pt x="1544" y="1238"/>
                    <a:pt x="1734" y="857"/>
                    <a:pt x="115" y="0"/>
                  </a:cubicBezTo>
                  <a:cubicBezTo>
                    <a:pt x="-171" y="1619"/>
                    <a:pt x="20" y="1905"/>
                    <a:pt x="1353" y="2762"/>
                  </a:cubicBezTo>
                  <a:cubicBezTo>
                    <a:pt x="1639" y="2191"/>
                    <a:pt x="1829" y="1429"/>
                    <a:pt x="3067" y="1429"/>
                  </a:cubicBez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93B0847D-2925-D69A-9334-E51D2CA1C209}"/>
                </a:ext>
              </a:extLst>
            </p:cNvPr>
            <p:cNvSpPr/>
            <p:nvPr/>
          </p:nvSpPr>
          <p:spPr>
            <a:xfrm>
              <a:off x="7877460" y="2288095"/>
              <a:ext cx="2666" cy="2666"/>
            </a:xfrm>
            <a:custGeom>
              <a:avLst/>
              <a:gdLst>
                <a:gd name="connsiteX0" fmla="*/ 2667 w 2666"/>
                <a:gd name="connsiteY0" fmla="*/ 2667 h 2666"/>
                <a:gd name="connsiteX1" fmla="*/ 0 w 2666"/>
                <a:gd name="connsiteY1" fmla="*/ 0 h 2666"/>
                <a:gd name="connsiteX2" fmla="*/ 2667 w 2666"/>
                <a:gd name="connsiteY2" fmla="*/ 2667 h 2666"/>
              </a:gdLst>
              <a:ahLst/>
              <a:cxnLst>
                <a:cxn ang="0">
                  <a:pos x="connsiteX0" y="connsiteY0"/>
                </a:cxn>
                <a:cxn ang="0">
                  <a:pos x="connsiteX1" y="connsiteY1"/>
                </a:cxn>
                <a:cxn ang="0">
                  <a:pos x="connsiteX2" y="connsiteY2"/>
                </a:cxn>
              </a:cxnLst>
              <a:rect l="l" t="t" r="r" b="b"/>
              <a:pathLst>
                <a:path w="2666" h="2666">
                  <a:moveTo>
                    <a:pt x="2667" y="2667"/>
                  </a:moveTo>
                  <a:cubicBezTo>
                    <a:pt x="2667" y="953"/>
                    <a:pt x="1143" y="667"/>
                    <a:pt x="0" y="0"/>
                  </a:cubicBezTo>
                  <a:cubicBezTo>
                    <a:pt x="95" y="1619"/>
                    <a:pt x="2096" y="1429"/>
                    <a:pt x="2667" y="2667"/>
                  </a:cubicBez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C2F021E4-EDA0-BF88-AB11-ECD30A2547B1}"/>
                </a:ext>
              </a:extLst>
            </p:cNvPr>
            <p:cNvSpPr/>
            <p:nvPr/>
          </p:nvSpPr>
          <p:spPr>
            <a:xfrm>
              <a:off x="7872222" y="2279904"/>
              <a:ext cx="2384" cy="11334"/>
            </a:xfrm>
            <a:custGeom>
              <a:avLst/>
              <a:gdLst>
                <a:gd name="connsiteX0" fmla="*/ 0 w 2384"/>
                <a:gd name="connsiteY0" fmla="*/ 8572 h 11334"/>
                <a:gd name="connsiteX1" fmla="*/ 1714 w 2384"/>
                <a:gd name="connsiteY1" fmla="*/ 11335 h 11334"/>
                <a:gd name="connsiteX2" fmla="*/ 2191 w 2384"/>
                <a:gd name="connsiteY2" fmla="*/ 762 h 11334"/>
                <a:gd name="connsiteX3" fmla="*/ 1143 w 2384"/>
                <a:gd name="connsiteY3" fmla="*/ 0 h 11334"/>
                <a:gd name="connsiteX4" fmla="*/ 667 w 2384"/>
                <a:gd name="connsiteY4" fmla="*/ 5334 h 11334"/>
                <a:gd name="connsiteX5" fmla="*/ 1619 w 2384"/>
                <a:gd name="connsiteY5" fmla="*/ 4858 h 11334"/>
                <a:gd name="connsiteX6" fmla="*/ 0 w 2384"/>
                <a:gd name="connsiteY6" fmla="*/ 8572 h 1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4" h="11334">
                  <a:moveTo>
                    <a:pt x="0" y="8572"/>
                  </a:moveTo>
                  <a:cubicBezTo>
                    <a:pt x="667" y="9430"/>
                    <a:pt x="286" y="11144"/>
                    <a:pt x="1714" y="11335"/>
                  </a:cubicBezTo>
                  <a:cubicBezTo>
                    <a:pt x="1905" y="6667"/>
                    <a:pt x="2762" y="4763"/>
                    <a:pt x="2191" y="762"/>
                  </a:cubicBezTo>
                  <a:cubicBezTo>
                    <a:pt x="1619" y="762"/>
                    <a:pt x="1048" y="667"/>
                    <a:pt x="1143" y="0"/>
                  </a:cubicBezTo>
                  <a:cubicBezTo>
                    <a:pt x="762" y="667"/>
                    <a:pt x="476" y="3905"/>
                    <a:pt x="667" y="5334"/>
                  </a:cubicBezTo>
                  <a:cubicBezTo>
                    <a:pt x="762" y="4858"/>
                    <a:pt x="1333" y="4286"/>
                    <a:pt x="1619" y="4858"/>
                  </a:cubicBezTo>
                  <a:cubicBezTo>
                    <a:pt x="1333" y="6191"/>
                    <a:pt x="381" y="7144"/>
                    <a:pt x="0" y="8572"/>
                  </a:cubicBez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AFA9BBEC-8D51-895E-26B1-081DB12F2837}"/>
                </a:ext>
              </a:extLst>
            </p:cNvPr>
            <p:cNvSpPr/>
            <p:nvPr/>
          </p:nvSpPr>
          <p:spPr>
            <a:xfrm>
              <a:off x="7850503" y="2288571"/>
              <a:ext cx="714" cy="2944"/>
            </a:xfrm>
            <a:custGeom>
              <a:avLst/>
              <a:gdLst>
                <a:gd name="connsiteX0" fmla="*/ 192 w 714"/>
                <a:gd name="connsiteY0" fmla="*/ 0 h 2944"/>
                <a:gd name="connsiteX1" fmla="*/ 192 w 714"/>
                <a:gd name="connsiteY1" fmla="*/ 0 h 2944"/>
                <a:gd name="connsiteX2" fmla="*/ 192 w 714"/>
                <a:gd name="connsiteY2" fmla="*/ 0 h 2944"/>
              </a:gdLst>
              <a:ahLst/>
              <a:cxnLst>
                <a:cxn ang="0">
                  <a:pos x="connsiteX0" y="connsiteY0"/>
                </a:cxn>
                <a:cxn ang="0">
                  <a:pos x="connsiteX1" y="connsiteY1"/>
                </a:cxn>
                <a:cxn ang="0">
                  <a:pos x="connsiteX2" y="connsiteY2"/>
                </a:cxn>
              </a:cxnLst>
              <a:rect l="l" t="t" r="r" b="b"/>
              <a:pathLst>
                <a:path w="714" h="2944">
                  <a:moveTo>
                    <a:pt x="192" y="0"/>
                  </a:moveTo>
                  <a:cubicBezTo>
                    <a:pt x="-665" y="4477"/>
                    <a:pt x="1716" y="3334"/>
                    <a:pt x="192" y="0"/>
                  </a:cubicBezTo>
                  <a:lnTo>
                    <a:pt x="192" y="0"/>
                  </a:ln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A64E9503-0DCD-0EBF-B78C-3BFA5854F92E}"/>
                </a:ext>
              </a:extLst>
            </p:cNvPr>
            <p:cNvSpPr/>
            <p:nvPr/>
          </p:nvSpPr>
          <p:spPr>
            <a:xfrm>
              <a:off x="7884133" y="2286476"/>
              <a:ext cx="1137" cy="3143"/>
            </a:xfrm>
            <a:custGeom>
              <a:avLst/>
              <a:gdLst>
                <a:gd name="connsiteX0" fmla="*/ 376 w 1137"/>
                <a:gd name="connsiteY0" fmla="*/ 0 h 3143"/>
                <a:gd name="connsiteX1" fmla="*/ 1138 w 1137"/>
                <a:gd name="connsiteY1" fmla="*/ 3143 h 3143"/>
                <a:gd name="connsiteX2" fmla="*/ 376 w 1137"/>
                <a:gd name="connsiteY2" fmla="*/ 0 h 3143"/>
              </a:gdLst>
              <a:ahLst/>
              <a:cxnLst>
                <a:cxn ang="0">
                  <a:pos x="connsiteX0" y="connsiteY0"/>
                </a:cxn>
                <a:cxn ang="0">
                  <a:pos x="connsiteX1" y="connsiteY1"/>
                </a:cxn>
                <a:cxn ang="0">
                  <a:pos x="connsiteX2" y="connsiteY2"/>
                </a:cxn>
              </a:cxnLst>
              <a:rect l="l" t="t" r="r" b="b"/>
              <a:pathLst>
                <a:path w="1137" h="3143">
                  <a:moveTo>
                    <a:pt x="376" y="0"/>
                  </a:moveTo>
                  <a:cubicBezTo>
                    <a:pt x="-481" y="857"/>
                    <a:pt x="281" y="2667"/>
                    <a:pt x="1138" y="3143"/>
                  </a:cubicBezTo>
                  <a:cubicBezTo>
                    <a:pt x="-291" y="1524"/>
                    <a:pt x="2281" y="571"/>
                    <a:pt x="376" y="0"/>
                  </a:cubicBezTo>
                  <a:close/>
                </a:path>
              </a:pathLst>
            </a:custGeom>
            <a:grp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D2DB92A6-FFA6-FC33-D36E-3D18A36DCBBD}"/>
                </a:ext>
              </a:extLst>
            </p:cNvPr>
            <p:cNvSpPr/>
            <p:nvPr/>
          </p:nvSpPr>
          <p:spPr>
            <a:xfrm>
              <a:off x="7964995" y="2281302"/>
              <a:ext cx="2068" cy="2411"/>
            </a:xfrm>
            <a:custGeom>
              <a:avLst/>
              <a:gdLst>
                <a:gd name="connsiteX0" fmla="*/ 0 w 2068"/>
                <a:gd name="connsiteY0" fmla="*/ 506 h 2411"/>
                <a:gd name="connsiteX1" fmla="*/ 1143 w 2068"/>
                <a:gd name="connsiteY1" fmla="*/ 2411 h 2411"/>
                <a:gd name="connsiteX2" fmla="*/ 2000 w 2068"/>
                <a:gd name="connsiteY2" fmla="*/ 697 h 2411"/>
                <a:gd name="connsiteX3" fmla="*/ 0 w 2068"/>
                <a:gd name="connsiteY3" fmla="*/ 506 h 2411"/>
              </a:gdLst>
              <a:ahLst/>
              <a:cxnLst>
                <a:cxn ang="0">
                  <a:pos x="connsiteX0" y="connsiteY0"/>
                </a:cxn>
                <a:cxn ang="0">
                  <a:pos x="connsiteX1" y="connsiteY1"/>
                </a:cxn>
                <a:cxn ang="0">
                  <a:pos x="connsiteX2" y="connsiteY2"/>
                </a:cxn>
                <a:cxn ang="0">
                  <a:pos x="connsiteX3" y="connsiteY3"/>
                </a:cxn>
              </a:cxnLst>
              <a:rect l="l" t="t" r="r" b="b"/>
              <a:pathLst>
                <a:path w="2068" h="2411">
                  <a:moveTo>
                    <a:pt x="0" y="506"/>
                  </a:moveTo>
                  <a:cubicBezTo>
                    <a:pt x="2000" y="506"/>
                    <a:pt x="-381" y="2030"/>
                    <a:pt x="1143" y="2411"/>
                  </a:cubicBezTo>
                  <a:cubicBezTo>
                    <a:pt x="1048" y="1649"/>
                    <a:pt x="2381" y="1840"/>
                    <a:pt x="2000" y="697"/>
                  </a:cubicBezTo>
                  <a:cubicBezTo>
                    <a:pt x="762" y="1459"/>
                    <a:pt x="667" y="-1018"/>
                    <a:pt x="0" y="506"/>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49553963-11C0-1F74-F4BC-04E2E023FA28}"/>
                </a:ext>
              </a:extLst>
            </p:cNvPr>
            <p:cNvSpPr/>
            <p:nvPr/>
          </p:nvSpPr>
          <p:spPr>
            <a:xfrm>
              <a:off x="7962328" y="2277808"/>
              <a:ext cx="2315" cy="1703"/>
            </a:xfrm>
            <a:custGeom>
              <a:avLst/>
              <a:gdLst>
                <a:gd name="connsiteX0" fmla="*/ 0 w 2315"/>
                <a:gd name="connsiteY0" fmla="*/ 571 h 1703"/>
                <a:gd name="connsiteX1" fmla="*/ 2000 w 2315"/>
                <a:gd name="connsiteY1" fmla="*/ 1619 h 1703"/>
                <a:gd name="connsiteX2" fmla="*/ 1905 w 2315"/>
                <a:gd name="connsiteY2" fmla="*/ 0 h 1703"/>
                <a:gd name="connsiteX3" fmla="*/ 476 w 2315"/>
                <a:gd name="connsiteY3" fmla="*/ 476 h 1703"/>
                <a:gd name="connsiteX4" fmla="*/ 0 w 2315"/>
                <a:gd name="connsiteY4" fmla="*/ 571 h 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5" h="1703">
                  <a:moveTo>
                    <a:pt x="0" y="571"/>
                  </a:moveTo>
                  <a:cubicBezTo>
                    <a:pt x="1238" y="381"/>
                    <a:pt x="476" y="2096"/>
                    <a:pt x="2000" y="1619"/>
                  </a:cubicBezTo>
                  <a:cubicBezTo>
                    <a:pt x="2762" y="762"/>
                    <a:pt x="1905" y="1143"/>
                    <a:pt x="1905" y="0"/>
                  </a:cubicBezTo>
                  <a:cubicBezTo>
                    <a:pt x="1238" y="0"/>
                    <a:pt x="857" y="286"/>
                    <a:pt x="476" y="476"/>
                  </a:cubicBezTo>
                  <a:cubicBezTo>
                    <a:pt x="476" y="286"/>
                    <a:pt x="0" y="95"/>
                    <a:pt x="0" y="571"/>
                  </a:cubicBez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66773D7E-07AE-B37B-1361-A460ED771E54}"/>
                </a:ext>
              </a:extLst>
            </p:cNvPr>
            <p:cNvSpPr/>
            <p:nvPr/>
          </p:nvSpPr>
          <p:spPr>
            <a:xfrm>
              <a:off x="7945564" y="2275141"/>
              <a:ext cx="3771" cy="3714"/>
            </a:xfrm>
            <a:custGeom>
              <a:avLst/>
              <a:gdLst>
                <a:gd name="connsiteX0" fmla="*/ 1334 w 3771"/>
                <a:gd name="connsiteY0" fmla="*/ 2572 h 3714"/>
                <a:gd name="connsiteX1" fmla="*/ 3524 w 3771"/>
                <a:gd name="connsiteY1" fmla="*/ 0 h 3714"/>
                <a:gd name="connsiteX2" fmla="*/ 0 w 3771"/>
                <a:gd name="connsiteY2" fmla="*/ 3048 h 3714"/>
                <a:gd name="connsiteX3" fmla="*/ 2477 w 3771"/>
                <a:gd name="connsiteY3" fmla="*/ 3715 h 3714"/>
                <a:gd name="connsiteX4" fmla="*/ 1334 w 3771"/>
                <a:gd name="connsiteY4" fmla="*/ 2572 h 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 h="3714">
                  <a:moveTo>
                    <a:pt x="1334" y="2572"/>
                  </a:moveTo>
                  <a:cubicBezTo>
                    <a:pt x="2858" y="2572"/>
                    <a:pt x="4382" y="1143"/>
                    <a:pt x="3524" y="0"/>
                  </a:cubicBezTo>
                  <a:cubicBezTo>
                    <a:pt x="2381" y="1048"/>
                    <a:pt x="1429" y="2191"/>
                    <a:pt x="0" y="3048"/>
                  </a:cubicBezTo>
                  <a:cubicBezTo>
                    <a:pt x="667" y="3429"/>
                    <a:pt x="1810" y="3334"/>
                    <a:pt x="2477" y="3715"/>
                  </a:cubicBezTo>
                  <a:cubicBezTo>
                    <a:pt x="2477" y="2858"/>
                    <a:pt x="1714" y="2953"/>
                    <a:pt x="1334" y="2572"/>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C3A82721-50AC-FF8F-FC43-D277E9BB4EB3}"/>
                </a:ext>
              </a:extLst>
            </p:cNvPr>
            <p:cNvSpPr/>
            <p:nvPr/>
          </p:nvSpPr>
          <p:spPr>
            <a:xfrm>
              <a:off x="8052244" y="2255996"/>
              <a:ext cx="2666" cy="2776"/>
            </a:xfrm>
            <a:custGeom>
              <a:avLst/>
              <a:gdLst>
                <a:gd name="connsiteX0" fmla="*/ 0 w 2666"/>
                <a:gd name="connsiteY0" fmla="*/ 95 h 2776"/>
                <a:gd name="connsiteX1" fmla="*/ 2667 w 2666"/>
                <a:gd name="connsiteY1" fmla="*/ 2762 h 2776"/>
                <a:gd name="connsiteX2" fmla="*/ 953 w 2666"/>
                <a:gd name="connsiteY2" fmla="*/ 0 h 2776"/>
                <a:gd name="connsiteX3" fmla="*/ 0 w 2666"/>
                <a:gd name="connsiteY3" fmla="*/ 95 h 2776"/>
              </a:gdLst>
              <a:ahLst/>
              <a:cxnLst>
                <a:cxn ang="0">
                  <a:pos x="connsiteX0" y="connsiteY0"/>
                </a:cxn>
                <a:cxn ang="0">
                  <a:pos x="connsiteX1" y="connsiteY1"/>
                </a:cxn>
                <a:cxn ang="0">
                  <a:pos x="connsiteX2" y="connsiteY2"/>
                </a:cxn>
                <a:cxn ang="0">
                  <a:pos x="connsiteX3" y="connsiteY3"/>
                </a:cxn>
              </a:cxnLst>
              <a:rect l="l" t="t" r="r" b="b"/>
              <a:pathLst>
                <a:path w="2666" h="2776">
                  <a:moveTo>
                    <a:pt x="0" y="95"/>
                  </a:moveTo>
                  <a:cubicBezTo>
                    <a:pt x="476" y="1143"/>
                    <a:pt x="2477" y="2953"/>
                    <a:pt x="2667" y="2762"/>
                  </a:cubicBezTo>
                  <a:cubicBezTo>
                    <a:pt x="2000" y="1905"/>
                    <a:pt x="2381" y="191"/>
                    <a:pt x="953" y="0"/>
                  </a:cubicBezTo>
                  <a:cubicBezTo>
                    <a:pt x="953" y="572"/>
                    <a:pt x="476" y="381"/>
                    <a:pt x="0" y="95"/>
                  </a:cubicBez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9E59EECB-7CD9-6F14-7317-A8A7EA8F6E53}"/>
                </a:ext>
              </a:extLst>
            </p:cNvPr>
            <p:cNvSpPr/>
            <p:nvPr/>
          </p:nvSpPr>
          <p:spPr>
            <a:xfrm>
              <a:off x="7877459" y="2265330"/>
              <a:ext cx="3399" cy="2453"/>
            </a:xfrm>
            <a:custGeom>
              <a:avLst/>
              <a:gdLst>
                <a:gd name="connsiteX0" fmla="*/ 2954 w 3399"/>
                <a:gd name="connsiteY0" fmla="*/ 2381 h 2453"/>
                <a:gd name="connsiteX1" fmla="*/ 2764 w 3399"/>
                <a:gd name="connsiteY1" fmla="*/ 0 h 2453"/>
                <a:gd name="connsiteX2" fmla="*/ 97 w 3399"/>
                <a:gd name="connsiteY2" fmla="*/ 1810 h 2453"/>
                <a:gd name="connsiteX3" fmla="*/ 2954 w 3399"/>
                <a:gd name="connsiteY3" fmla="*/ 2381 h 2453"/>
              </a:gdLst>
              <a:ahLst/>
              <a:cxnLst>
                <a:cxn ang="0">
                  <a:pos x="connsiteX0" y="connsiteY0"/>
                </a:cxn>
                <a:cxn ang="0">
                  <a:pos x="connsiteX1" y="connsiteY1"/>
                </a:cxn>
                <a:cxn ang="0">
                  <a:pos x="connsiteX2" y="connsiteY2"/>
                </a:cxn>
                <a:cxn ang="0">
                  <a:pos x="connsiteX3" y="connsiteY3"/>
                </a:cxn>
              </a:cxnLst>
              <a:rect l="l" t="t" r="r" b="b"/>
              <a:pathLst>
                <a:path w="3399" h="2453">
                  <a:moveTo>
                    <a:pt x="2954" y="2381"/>
                  </a:moveTo>
                  <a:cubicBezTo>
                    <a:pt x="3335" y="2096"/>
                    <a:pt x="3811" y="95"/>
                    <a:pt x="2764" y="0"/>
                  </a:cubicBezTo>
                  <a:cubicBezTo>
                    <a:pt x="1621" y="286"/>
                    <a:pt x="-475" y="1524"/>
                    <a:pt x="97" y="1810"/>
                  </a:cubicBezTo>
                  <a:cubicBezTo>
                    <a:pt x="2192" y="-95"/>
                    <a:pt x="2954" y="2953"/>
                    <a:pt x="2954" y="2381"/>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52E07399-19C3-3A0D-0F75-68FF4ED36F22}"/>
                </a:ext>
              </a:extLst>
            </p:cNvPr>
            <p:cNvSpPr/>
            <p:nvPr/>
          </p:nvSpPr>
          <p:spPr>
            <a:xfrm>
              <a:off x="8052185" y="2253652"/>
              <a:ext cx="1928" cy="2057"/>
            </a:xfrm>
            <a:custGeom>
              <a:avLst/>
              <a:gdLst>
                <a:gd name="connsiteX0" fmla="*/ 535 w 1928"/>
                <a:gd name="connsiteY0" fmla="*/ 2058 h 2057"/>
                <a:gd name="connsiteX1" fmla="*/ 1488 w 1928"/>
                <a:gd name="connsiteY1" fmla="*/ 1581 h 2057"/>
                <a:gd name="connsiteX2" fmla="*/ 1012 w 1928"/>
                <a:gd name="connsiteY2" fmla="*/ 1200 h 2057"/>
                <a:gd name="connsiteX3" fmla="*/ 1869 w 1928"/>
                <a:gd name="connsiteY3" fmla="*/ 343 h 2057"/>
                <a:gd name="connsiteX4" fmla="*/ 535 w 1928"/>
                <a:gd name="connsiteY4" fmla="*/ 2058 h 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8" h="2057">
                  <a:moveTo>
                    <a:pt x="535" y="2058"/>
                  </a:moveTo>
                  <a:cubicBezTo>
                    <a:pt x="59" y="1200"/>
                    <a:pt x="3012" y="2534"/>
                    <a:pt x="1488" y="1581"/>
                  </a:cubicBezTo>
                  <a:cubicBezTo>
                    <a:pt x="1202" y="1581"/>
                    <a:pt x="916" y="1581"/>
                    <a:pt x="1012" y="1200"/>
                  </a:cubicBezTo>
                  <a:cubicBezTo>
                    <a:pt x="1012" y="629"/>
                    <a:pt x="1774" y="819"/>
                    <a:pt x="1869" y="343"/>
                  </a:cubicBezTo>
                  <a:cubicBezTo>
                    <a:pt x="631" y="-895"/>
                    <a:pt x="-798" y="1581"/>
                    <a:pt x="535" y="2058"/>
                  </a:cubicBezTo>
                  <a:close/>
                </a:path>
              </a:pathLst>
            </a:custGeom>
            <a:grp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61414963-1057-13B2-4730-3FC25CFDB97E}"/>
                </a:ext>
              </a:extLst>
            </p:cNvPr>
            <p:cNvSpPr/>
            <p:nvPr/>
          </p:nvSpPr>
          <p:spPr>
            <a:xfrm>
              <a:off x="7962138" y="2258472"/>
              <a:ext cx="2476" cy="2762"/>
            </a:xfrm>
            <a:custGeom>
              <a:avLst/>
              <a:gdLst>
                <a:gd name="connsiteX0" fmla="*/ 1238 w 2476"/>
                <a:gd name="connsiteY0" fmla="*/ 0 h 2762"/>
                <a:gd name="connsiteX1" fmla="*/ 0 w 2476"/>
                <a:gd name="connsiteY1" fmla="*/ 2096 h 2762"/>
                <a:gd name="connsiteX2" fmla="*/ 2476 w 2476"/>
                <a:gd name="connsiteY2" fmla="*/ 2762 h 2762"/>
                <a:gd name="connsiteX3" fmla="*/ 1238 w 2476"/>
                <a:gd name="connsiteY3" fmla="*/ 0 h 2762"/>
              </a:gdLst>
              <a:ahLst/>
              <a:cxnLst>
                <a:cxn ang="0">
                  <a:pos x="connsiteX0" y="connsiteY0"/>
                </a:cxn>
                <a:cxn ang="0">
                  <a:pos x="connsiteX1" y="connsiteY1"/>
                </a:cxn>
                <a:cxn ang="0">
                  <a:pos x="connsiteX2" y="connsiteY2"/>
                </a:cxn>
                <a:cxn ang="0">
                  <a:pos x="connsiteX3" y="connsiteY3"/>
                </a:cxn>
              </a:cxnLst>
              <a:rect l="l" t="t" r="r" b="b"/>
              <a:pathLst>
                <a:path w="2476" h="2762">
                  <a:moveTo>
                    <a:pt x="1238" y="0"/>
                  </a:moveTo>
                  <a:cubicBezTo>
                    <a:pt x="2381" y="1429"/>
                    <a:pt x="952" y="1238"/>
                    <a:pt x="0" y="2096"/>
                  </a:cubicBezTo>
                  <a:cubicBezTo>
                    <a:pt x="1524" y="1619"/>
                    <a:pt x="1524" y="2667"/>
                    <a:pt x="2476" y="2762"/>
                  </a:cubicBezTo>
                  <a:cubicBezTo>
                    <a:pt x="2476" y="1429"/>
                    <a:pt x="2286" y="286"/>
                    <a:pt x="1238" y="0"/>
                  </a:cubicBezTo>
                  <a:close/>
                </a:path>
              </a:pathLst>
            </a:custGeom>
            <a:grp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71BC1F7D-838F-4C33-4869-24DB6DAA13BB}"/>
                </a:ext>
              </a:extLst>
            </p:cNvPr>
            <p:cNvSpPr/>
            <p:nvPr/>
          </p:nvSpPr>
          <p:spPr>
            <a:xfrm>
              <a:off x="7884128" y="2260466"/>
              <a:ext cx="2952" cy="4959"/>
            </a:xfrm>
            <a:custGeom>
              <a:avLst/>
              <a:gdLst>
                <a:gd name="connsiteX0" fmla="*/ 381 w 2952"/>
                <a:gd name="connsiteY0" fmla="*/ 4960 h 4959"/>
                <a:gd name="connsiteX1" fmla="*/ 2953 w 2952"/>
                <a:gd name="connsiteY1" fmla="*/ 1150 h 4959"/>
                <a:gd name="connsiteX2" fmla="*/ 0 w 2952"/>
                <a:gd name="connsiteY2" fmla="*/ 102 h 4959"/>
                <a:gd name="connsiteX3" fmla="*/ 2096 w 2952"/>
                <a:gd name="connsiteY3" fmla="*/ 1626 h 4959"/>
                <a:gd name="connsiteX4" fmla="*/ 381 w 2952"/>
                <a:gd name="connsiteY4" fmla="*/ 4960 h 4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 h="4959">
                  <a:moveTo>
                    <a:pt x="381" y="4960"/>
                  </a:moveTo>
                  <a:cubicBezTo>
                    <a:pt x="3429" y="4769"/>
                    <a:pt x="2572" y="2483"/>
                    <a:pt x="2953" y="1150"/>
                  </a:cubicBezTo>
                  <a:cubicBezTo>
                    <a:pt x="1810" y="959"/>
                    <a:pt x="1810" y="-374"/>
                    <a:pt x="0" y="102"/>
                  </a:cubicBezTo>
                  <a:cubicBezTo>
                    <a:pt x="2476" y="959"/>
                    <a:pt x="-286" y="3341"/>
                    <a:pt x="2096" y="1626"/>
                  </a:cubicBezTo>
                  <a:cubicBezTo>
                    <a:pt x="2476" y="3436"/>
                    <a:pt x="1429" y="4198"/>
                    <a:pt x="381" y="4960"/>
                  </a:cubicBezTo>
                  <a:close/>
                </a:path>
              </a:pathLst>
            </a:custGeom>
            <a:grp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1220C6D2-50E8-4C6B-A51D-AD66CEE3FC9D}"/>
                </a:ext>
              </a:extLst>
            </p:cNvPr>
            <p:cNvSpPr/>
            <p:nvPr/>
          </p:nvSpPr>
          <p:spPr>
            <a:xfrm>
              <a:off x="7860870" y="2259901"/>
              <a:ext cx="2302" cy="4095"/>
            </a:xfrm>
            <a:custGeom>
              <a:avLst/>
              <a:gdLst>
                <a:gd name="connsiteX0" fmla="*/ 588 w 2302"/>
                <a:gd name="connsiteY0" fmla="*/ 4096 h 4095"/>
                <a:gd name="connsiteX1" fmla="*/ 2303 w 2302"/>
                <a:gd name="connsiteY1" fmla="*/ 2381 h 4095"/>
                <a:gd name="connsiteX2" fmla="*/ 1636 w 2302"/>
                <a:gd name="connsiteY2" fmla="*/ 0 h 4095"/>
                <a:gd name="connsiteX3" fmla="*/ 588 w 2302"/>
                <a:gd name="connsiteY3" fmla="*/ 4096 h 4095"/>
              </a:gdLst>
              <a:ahLst/>
              <a:cxnLst>
                <a:cxn ang="0">
                  <a:pos x="connsiteX0" y="connsiteY0"/>
                </a:cxn>
                <a:cxn ang="0">
                  <a:pos x="connsiteX1" y="connsiteY1"/>
                </a:cxn>
                <a:cxn ang="0">
                  <a:pos x="connsiteX2" y="connsiteY2"/>
                </a:cxn>
                <a:cxn ang="0">
                  <a:pos x="connsiteX3" y="connsiteY3"/>
                </a:cxn>
              </a:cxnLst>
              <a:rect l="l" t="t" r="r" b="b"/>
              <a:pathLst>
                <a:path w="2302" h="4095">
                  <a:moveTo>
                    <a:pt x="588" y="4096"/>
                  </a:moveTo>
                  <a:cubicBezTo>
                    <a:pt x="302" y="2762"/>
                    <a:pt x="1064" y="1429"/>
                    <a:pt x="2303" y="2381"/>
                  </a:cubicBezTo>
                  <a:cubicBezTo>
                    <a:pt x="1255" y="1429"/>
                    <a:pt x="2588" y="476"/>
                    <a:pt x="1636" y="0"/>
                  </a:cubicBezTo>
                  <a:cubicBezTo>
                    <a:pt x="1731" y="1429"/>
                    <a:pt x="-1222" y="2667"/>
                    <a:pt x="588" y="4096"/>
                  </a:cubicBezTo>
                  <a:close/>
                </a:path>
              </a:pathLst>
            </a:custGeom>
            <a:grp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EAA5E563-DBE6-66B8-622D-DA260879EC58}"/>
                </a:ext>
              </a:extLst>
            </p:cNvPr>
            <p:cNvSpPr/>
            <p:nvPr/>
          </p:nvSpPr>
          <p:spPr>
            <a:xfrm>
              <a:off x="7845917" y="2261806"/>
              <a:ext cx="5965" cy="1818"/>
            </a:xfrm>
            <a:custGeom>
              <a:avLst/>
              <a:gdLst>
                <a:gd name="connsiteX0" fmla="*/ 5921 w 5965"/>
                <a:gd name="connsiteY0" fmla="*/ 1619 h 1818"/>
                <a:gd name="connsiteX1" fmla="*/ 15 w 5965"/>
                <a:gd name="connsiteY1" fmla="*/ 0 h 1818"/>
                <a:gd name="connsiteX2" fmla="*/ 5921 w 5965"/>
                <a:gd name="connsiteY2" fmla="*/ 1619 h 1818"/>
              </a:gdLst>
              <a:ahLst/>
              <a:cxnLst>
                <a:cxn ang="0">
                  <a:pos x="connsiteX0" y="connsiteY0"/>
                </a:cxn>
                <a:cxn ang="0">
                  <a:pos x="connsiteX1" y="connsiteY1"/>
                </a:cxn>
                <a:cxn ang="0">
                  <a:pos x="connsiteX2" y="connsiteY2"/>
                </a:cxn>
              </a:cxnLst>
              <a:rect l="l" t="t" r="r" b="b"/>
              <a:pathLst>
                <a:path w="5965" h="1818">
                  <a:moveTo>
                    <a:pt x="5921" y="1619"/>
                  </a:moveTo>
                  <a:cubicBezTo>
                    <a:pt x="3920" y="1143"/>
                    <a:pt x="1253" y="1238"/>
                    <a:pt x="15" y="0"/>
                  </a:cubicBezTo>
                  <a:cubicBezTo>
                    <a:pt x="-366" y="2381"/>
                    <a:pt x="6587" y="1810"/>
                    <a:pt x="5921" y="1619"/>
                  </a:cubicBezTo>
                  <a:close/>
                </a:path>
              </a:pathLst>
            </a:custGeom>
            <a:grp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9DE89AA1-004A-3A30-ACAE-913021998419}"/>
                </a:ext>
              </a:extLst>
            </p:cNvPr>
            <p:cNvSpPr/>
            <p:nvPr/>
          </p:nvSpPr>
          <p:spPr>
            <a:xfrm>
              <a:off x="8049291" y="2238375"/>
              <a:ext cx="2762" cy="10572"/>
            </a:xfrm>
            <a:custGeom>
              <a:avLst/>
              <a:gdLst>
                <a:gd name="connsiteX0" fmla="*/ 2762 w 2762"/>
                <a:gd name="connsiteY0" fmla="*/ 4381 h 10572"/>
                <a:gd name="connsiteX1" fmla="*/ 1429 w 2762"/>
                <a:gd name="connsiteY1" fmla="*/ 0 h 10572"/>
                <a:gd name="connsiteX2" fmla="*/ 0 w 2762"/>
                <a:gd name="connsiteY2" fmla="*/ 10573 h 10572"/>
                <a:gd name="connsiteX3" fmla="*/ 2762 w 2762"/>
                <a:gd name="connsiteY3" fmla="*/ 4381 h 10572"/>
              </a:gdLst>
              <a:ahLst/>
              <a:cxnLst>
                <a:cxn ang="0">
                  <a:pos x="connsiteX0" y="connsiteY0"/>
                </a:cxn>
                <a:cxn ang="0">
                  <a:pos x="connsiteX1" y="connsiteY1"/>
                </a:cxn>
                <a:cxn ang="0">
                  <a:pos x="connsiteX2" y="connsiteY2"/>
                </a:cxn>
                <a:cxn ang="0">
                  <a:pos x="connsiteX3" y="connsiteY3"/>
                </a:cxn>
              </a:cxnLst>
              <a:rect l="l" t="t" r="r" b="b"/>
              <a:pathLst>
                <a:path w="2762" h="10572">
                  <a:moveTo>
                    <a:pt x="2762" y="4381"/>
                  </a:moveTo>
                  <a:cubicBezTo>
                    <a:pt x="-95" y="3619"/>
                    <a:pt x="4191" y="857"/>
                    <a:pt x="1429" y="0"/>
                  </a:cubicBezTo>
                  <a:cubicBezTo>
                    <a:pt x="762" y="2858"/>
                    <a:pt x="95" y="6572"/>
                    <a:pt x="0" y="10573"/>
                  </a:cubicBezTo>
                  <a:cubicBezTo>
                    <a:pt x="2381" y="8858"/>
                    <a:pt x="286" y="6001"/>
                    <a:pt x="2762" y="4381"/>
                  </a:cubicBezTo>
                  <a:close/>
                </a:path>
              </a:pathLst>
            </a:custGeom>
            <a:grp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2BC584C1-1EA5-4ECE-8035-179F19DD2F1A}"/>
                </a:ext>
              </a:extLst>
            </p:cNvPr>
            <p:cNvSpPr/>
            <p:nvPr/>
          </p:nvSpPr>
          <p:spPr>
            <a:xfrm>
              <a:off x="7849171" y="2255234"/>
              <a:ext cx="3143" cy="2952"/>
            </a:xfrm>
            <a:custGeom>
              <a:avLst/>
              <a:gdLst>
                <a:gd name="connsiteX0" fmla="*/ 0 w 3143"/>
                <a:gd name="connsiteY0" fmla="*/ 286 h 2952"/>
                <a:gd name="connsiteX1" fmla="*/ 3143 w 3143"/>
                <a:gd name="connsiteY1" fmla="*/ 2953 h 2952"/>
                <a:gd name="connsiteX2" fmla="*/ 0 w 3143"/>
                <a:gd name="connsiteY2" fmla="*/ 286 h 2952"/>
              </a:gdLst>
              <a:ahLst/>
              <a:cxnLst>
                <a:cxn ang="0">
                  <a:pos x="connsiteX0" y="connsiteY0"/>
                </a:cxn>
                <a:cxn ang="0">
                  <a:pos x="connsiteX1" y="connsiteY1"/>
                </a:cxn>
                <a:cxn ang="0">
                  <a:pos x="connsiteX2" y="connsiteY2"/>
                </a:cxn>
              </a:cxnLst>
              <a:rect l="l" t="t" r="r" b="b"/>
              <a:pathLst>
                <a:path w="3143" h="2952">
                  <a:moveTo>
                    <a:pt x="0" y="286"/>
                  </a:moveTo>
                  <a:cubicBezTo>
                    <a:pt x="1905" y="286"/>
                    <a:pt x="1429" y="2667"/>
                    <a:pt x="3143" y="2953"/>
                  </a:cubicBezTo>
                  <a:cubicBezTo>
                    <a:pt x="2667" y="1715"/>
                    <a:pt x="1334" y="-857"/>
                    <a:pt x="0" y="286"/>
                  </a:cubicBezTo>
                  <a:close/>
                </a:path>
              </a:pathLst>
            </a:custGeom>
            <a:grp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5960E39D-D21C-43EF-BC57-549D9DAE5A99}"/>
                </a:ext>
              </a:extLst>
            </p:cNvPr>
            <p:cNvSpPr/>
            <p:nvPr/>
          </p:nvSpPr>
          <p:spPr>
            <a:xfrm>
              <a:off x="7953946" y="2245709"/>
              <a:ext cx="1803" cy="5619"/>
            </a:xfrm>
            <a:custGeom>
              <a:avLst/>
              <a:gdLst>
                <a:gd name="connsiteX0" fmla="*/ 0 w 1803"/>
                <a:gd name="connsiteY0" fmla="*/ 2858 h 5619"/>
                <a:gd name="connsiteX1" fmla="*/ 1714 w 1803"/>
                <a:gd name="connsiteY1" fmla="*/ 5620 h 5619"/>
                <a:gd name="connsiteX2" fmla="*/ 286 w 1803"/>
                <a:gd name="connsiteY2" fmla="*/ 0 h 5619"/>
                <a:gd name="connsiteX3" fmla="*/ 0 w 1803"/>
                <a:gd name="connsiteY3" fmla="*/ 2858 h 5619"/>
              </a:gdLst>
              <a:ahLst/>
              <a:cxnLst>
                <a:cxn ang="0">
                  <a:pos x="connsiteX0" y="connsiteY0"/>
                </a:cxn>
                <a:cxn ang="0">
                  <a:pos x="connsiteX1" y="connsiteY1"/>
                </a:cxn>
                <a:cxn ang="0">
                  <a:pos x="connsiteX2" y="connsiteY2"/>
                </a:cxn>
                <a:cxn ang="0">
                  <a:pos x="connsiteX3" y="connsiteY3"/>
                </a:cxn>
              </a:cxnLst>
              <a:rect l="l" t="t" r="r" b="b"/>
              <a:pathLst>
                <a:path w="1803" h="5619">
                  <a:moveTo>
                    <a:pt x="0" y="2858"/>
                  </a:moveTo>
                  <a:cubicBezTo>
                    <a:pt x="3143" y="2953"/>
                    <a:pt x="-476" y="5334"/>
                    <a:pt x="1714" y="5620"/>
                  </a:cubicBezTo>
                  <a:cubicBezTo>
                    <a:pt x="2000" y="2572"/>
                    <a:pt x="1619" y="2000"/>
                    <a:pt x="286" y="0"/>
                  </a:cubicBezTo>
                  <a:cubicBezTo>
                    <a:pt x="667" y="1524"/>
                    <a:pt x="762" y="1619"/>
                    <a:pt x="0" y="2858"/>
                  </a:cubicBezTo>
                  <a:close/>
                </a:path>
              </a:pathLst>
            </a:custGeom>
            <a:grp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9B4412CC-35B9-5525-9E90-5F4BE22DD5C4}"/>
                </a:ext>
              </a:extLst>
            </p:cNvPr>
            <p:cNvSpPr/>
            <p:nvPr/>
          </p:nvSpPr>
          <p:spPr>
            <a:xfrm>
              <a:off x="7940421" y="2242470"/>
              <a:ext cx="1672" cy="7143"/>
            </a:xfrm>
            <a:custGeom>
              <a:avLst/>
              <a:gdLst>
                <a:gd name="connsiteX0" fmla="*/ 0 w 1672"/>
                <a:gd name="connsiteY0" fmla="*/ 0 h 7143"/>
                <a:gd name="connsiteX1" fmla="*/ 1619 w 1672"/>
                <a:gd name="connsiteY1" fmla="*/ 7144 h 7143"/>
                <a:gd name="connsiteX2" fmla="*/ 0 w 1672"/>
                <a:gd name="connsiteY2" fmla="*/ 0 h 7143"/>
              </a:gdLst>
              <a:ahLst/>
              <a:cxnLst>
                <a:cxn ang="0">
                  <a:pos x="connsiteX0" y="connsiteY0"/>
                </a:cxn>
                <a:cxn ang="0">
                  <a:pos x="connsiteX1" y="connsiteY1"/>
                </a:cxn>
                <a:cxn ang="0">
                  <a:pos x="connsiteX2" y="connsiteY2"/>
                </a:cxn>
              </a:cxnLst>
              <a:rect l="l" t="t" r="r" b="b"/>
              <a:pathLst>
                <a:path w="1672" h="7143">
                  <a:moveTo>
                    <a:pt x="0" y="0"/>
                  </a:moveTo>
                  <a:cubicBezTo>
                    <a:pt x="1809" y="1810"/>
                    <a:pt x="-381" y="4858"/>
                    <a:pt x="1619" y="7144"/>
                  </a:cubicBezTo>
                  <a:cubicBezTo>
                    <a:pt x="952" y="5239"/>
                    <a:pt x="2953" y="1143"/>
                    <a:pt x="0" y="0"/>
                  </a:cubicBezTo>
                  <a:close/>
                </a:path>
              </a:pathLst>
            </a:custGeom>
            <a:grp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68270786-ADF4-9F00-E980-69B4E9B8CD35}"/>
                </a:ext>
              </a:extLst>
            </p:cNvPr>
            <p:cNvSpPr/>
            <p:nvPr/>
          </p:nvSpPr>
          <p:spPr>
            <a:xfrm>
              <a:off x="7969337" y="2237166"/>
              <a:ext cx="2223" cy="2351"/>
            </a:xfrm>
            <a:custGeom>
              <a:avLst/>
              <a:gdLst>
                <a:gd name="connsiteX0" fmla="*/ 1277 w 2223"/>
                <a:gd name="connsiteY0" fmla="*/ 256 h 2351"/>
                <a:gd name="connsiteX1" fmla="*/ 1849 w 2223"/>
                <a:gd name="connsiteY1" fmla="*/ 1018 h 2351"/>
                <a:gd name="connsiteX2" fmla="*/ 515 w 2223"/>
                <a:gd name="connsiteY2" fmla="*/ 2351 h 2351"/>
                <a:gd name="connsiteX3" fmla="*/ 1277 w 2223"/>
                <a:gd name="connsiteY3" fmla="*/ 256 h 2351"/>
              </a:gdLst>
              <a:ahLst/>
              <a:cxnLst>
                <a:cxn ang="0">
                  <a:pos x="connsiteX0" y="connsiteY0"/>
                </a:cxn>
                <a:cxn ang="0">
                  <a:pos x="connsiteX1" y="connsiteY1"/>
                </a:cxn>
                <a:cxn ang="0">
                  <a:pos x="connsiteX2" y="connsiteY2"/>
                </a:cxn>
                <a:cxn ang="0">
                  <a:pos x="connsiteX3" y="connsiteY3"/>
                </a:cxn>
              </a:cxnLst>
              <a:rect l="l" t="t" r="r" b="b"/>
              <a:pathLst>
                <a:path w="2223" h="2351">
                  <a:moveTo>
                    <a:pt x="1277" y="256"/>
                  </a:moveTo>
                  <a:cubicBezTo>
                    <a:pt x="1658" y="351"/>
                    <a:pt x="1849" y="541"/>
                    <a:pt x="1849" y="1018"/>
                  </a:cubicBezTo>
                  <a:cubicBezTo>
                    <a:pt x="992" y="1018"/>
                    <a:pt x="-913" y="1970"/>
                    <a:pt x="515" y="2351"/>
                  </a:cubicBezTo>
                  <a:cubicBezTo>
                    <a:pt x="1658" y="2161"/>
                    <a:pt x="3278" y="-887"/>
                    <a:pt x="1277" y="256"/>
                  </a:cubicBezTo>
                  <a:close/>
                </a:path>
              </a:pathLst>
            </a:custGeom>
            <a:grp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A4C3E2EA-155C-E0C4-F6C4-E25F7F3A37F4}"/>
                </a:ext>
              </a:extLst>
            </p:cNvPr>
            <p:cNvSpPr/>
            <p:nvPr/>
          </p:nvSpPr>
          <p:spPr>
            <a:xfrm>
              <a:off x="7964630" y="2235687"/>
              <a:ext cx="1698" cy="3259"/>
            </a:xfrm>
            <a:custGeom>
              <a:avLst/>
              <a:gdLst>
                <a:gd name="connsiteX0" fmla="*/ 175 w 1698"/>
                <a:gd name="connsiteY0" fmla="*/ 402 h 3259"/>
                <a:gd name="connsiteX1" fmla="*/ 461 w 1698"/>
                <a:gd name="connsiteY1" fmla="*/ 3259 h 3259"/>
                <a:gd name="connsiteX2" fmla="*/ 1699 w 1698"/>
                <a:gd name="connsiteY2" fmla="*/ 783 h 3259"/>
                <a:gd name="connsiteX3" fmla="*/ 175 w 1698"/>
                <a:gd name="connsiteY3" fmla="*/ 402 h 3259"/>
              </a:gdLst>
              <a:ahLst/>
              <a:cxnLst>
                <a:cxn ang="0">
                  <a:pos x="connsiteX0" y="connsiteY0"/>
                </a:cxn>
                <a:cxn ang="0">
                  <a:pos x="connsiteX1" y="connsiteY1"/>
                </a:cxn>
                <a:cxn ang="0">
                  <a:pos x="connsiteX2" y="connsiteY2"/>
                </a:cxn>
                <a:cxn ang="0">
                  <a:pos x="connsiteX3" y="connsiteY3"/>
                </a:cxn>
              </a:cxnLst>
              <a:rect l="l" t="t" r="r" b="b"/>
              <a:pathLst>
                <a:path w="1698" h="3259">
                  <a:moveTo>
                    <a:pt x="175" y="402"/>
                  </a:moveTo>
                  <a:cubicBezTo>
                    <a:pt x="1508" y="973"/>
                    <a:pt x="-968" y="2688"/>
                    <a:pt x="461" y="3259"/>
                  </a:cubicBezTo>
                  <a:cubicBezTo>
                    <a:pt x="841" y="2402"/>
                    <a:pt x="1318" y="1640"/>
                    <a:pt x="1699" y="783"/>
                  </a:cubicBezTo>
                  <a:cubicBezTo>
                    <a:pt x="365" y="1545"/>
                    <a:pt x="556" y="-932"/>
                    <a:pt x="175" y="402"/>
                  </a:cubicBezTo>
                  <a:close/>
                </a:path>
              </a:pathLst>
            </a:custGeom>
            <a:grp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526D3141-B452-5367-A6DF-CB7F35975814}"/>
                </a:ext>
              </a:extLst>
            </p:cNvPr>
            <p:cNvSpPr/>
            <p:nvPr/>
          </p:nvSpPr>
          <p:spPr>
            <a:xfrm>
              <a:off x="8102536" y="2218883"/>
              <a:ext cx="2571" cy="10538"/>
            </a:xfrm>
            <a:custGeom>
              <a:avLst/>
              <a:gdLst>
                <a:gd name="connsiteX0" fmla="*/ 1429 w 2571"/>
                <a:gd name="connsiteY0" fmla="*/ 10538 h 10538"/>
                <a:gd name="connsiteX1" fmla="*/ 2572 w 2571"/>
                <a:gd name="connsiteY1" fmla="*/ 1966 h 10538"/>
                <a:gd name="connsiteX2" fmla="*/ 0 w 2571"/>
                <a:gd name="connsiteY2" fmla="*/ 61 h 10538"/>
                <a:gd name="connsiteX3" fmla="*/ 1429 w 2571"/>
                <a:gd name="connsiteY3" fmla="*/ 10538 h 10538"/>
              </a:gdLst>
              <a:ahLst/>
              <a:cxnLst>
                <a:cxn ang="0">
                  <a:pos x="connsiteX0" y="connsiteY0"/>
                </a:cxn>
                <a:cxn ang="0">
                  <a:pos x="connsiteX1" y="connsiteY1"/>
                </a:cxn>
                <a:cxn ang="0">
                  <a:pos x="connsiteX2" y="connsiteY2"/>
                </a:cxn>
                <a:cxn ang="0">
                  <a:pos x="connsiteX3" y="connsiteY3"/>
                </a:cxn>
              </a:cxnLst>
              <a:rect l="l" t="t" r="r" b="b"/>
              <a:pathLst>
                <a:path w="2571" h="10538">
                  <a:moveTo>
                    <a:pt x="1429" y="10538"/>
                  </a:moveTo>
                  <a:cubicBezTo>
                    <a:pt x="2096" y="7871"/>
                    <a:pt x="2477" y="5014"/>
                    <a:pt x="2572" y="1966"/>
                  </a:cubicBezTo>
                  <a:cubicBezTo>
                    <a:pt x="1048" y="2061"/>
                    <a:pt x="2000" y="-415"/>
                    <a:pt x="0" y="61"/>
                  </a:cubicBezTo>
                  <a:cubicBezTo>
                    <a:pt x="3334" y="2061"/>
                    <a:pt x="-286" y="7586"/>
                    <a:pt x="1429" y="10538"/>
                  </a:cubicBezTo>
                  <a:close/>
                </a:path>
              </a:pathLst>
            </a:custGeom>
            <a:grp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7724C794-75F2-E689-8F65-616259F8FA16}"/>
                </a:ext>
              </a:extLst>
            </p:cNvPr>
            <p:cNvSpPr/>
            <p:nvPr/>
          </p:nvSpPr>
          <p:spPr>
            <a:xfrm>
              <a:off x="7945791" y="2225992"/>
              <a:ext cx="11012" cy="12763"/>
            </a:xfrm>
            <a:custGeom>
              <a:avLst/>
              <a:gdLst>
                <a:gd name="connsiteX0" fmla="*/ 2916 w 11012"/>
                <a:gd name="connsiteY0" fmla="*/ 12764 h 12763"/>
                <a:gd name="connsiteX1" fmla="*/ 3392 w 11012"/>
                <a:gd name="connsiteY1" fmla="*/ 12287 h 12763"/>
                <a:gd name="connsiteX2" fmla="*/ 3868 w 11012"/>
                <a:gd name="connsiteY2" fmla="*/ 11811 h 12763"/>
                <a:gd name="connsiteX3" fmla="*/ 3297 w 11012"/>
                <a:gd name="connsiteY3" fmla="*/ 10668 h 12763"/>
                <a:gd name="connsiteX4" fmla="*/ 5107 w 11012"/>
                <a:gd name="connsiteY4" fmla="*/ 9716 h 12763"/>
                <a:gd name="connsiteX5" fmla="*/ 7583 w 11012"/>
                <a:gd name="connsiteY5" fmla="*/ 11144 h 12763"/>
                <a:gd name="connsiteX6" fmla="*/ 11012 w 11012"/>
                <a:gd name="connsiteY6" fmla="*/ 6858 h 12763"/>
                <a:gd name="connsiteX7" fmla="*/ 6917 w 11012"/>
                <a:gd name="connsiteY7" fmla="*/ 9525 h 12763"/>
                <a:gd name="connsiteX8" fmla="*/ 4345 w 11012"/>
                <a:gd name="connsiteY8" fmla="*/ 8096 h 12763"/>
                <a:gd name="connsiteX9" fmla="*/ 6059 w 11012"/>
                <a:gd name="connsiteY9" fmla="*/ 6382 h 12763"/>
                <a:gd name="connsiteX10" fmla="*/ 4631 w 11012"/>
                <a:gd name="connsiteY10" fmla="*/ 6096 h 12763"/>
                <a:gd name="connsiteX11" fmla="*/ 3964 w 11012"/>
                <a:gd name="connsiteY11" fmla="*/ 4096 h 12763"/>
                <a:gd name="connsiteX12" fmla="*/ 5869 w 11012"/>
                <a:gd name="connsiteY12" fmla="*/ 4001 h 12763"/>
                <a:gd name="connsiteX13" fmla="*/ 5012 w 11012"/>
                <a:gd name="connsiteY13" fmla="*/ 5239 h 12763"/>
                <a:gd name="connsiteX14" fmla="*/ 6917 w 11012"/>
                <a:gd name="connsiteY14" fmla="*/ 5525 h 12763"/>
                <a:gd name="connsiteX15" fmla="*/ 4535 w 11012"/>
                <a:gd name="connsiteY15" fmla="*/ 0 h 12763"/>
                <a:gd name="connsiteX16" fmla="*/ 5202 w 11012"/>
                <a:gd name="connsiteY16" fmla="*/ 2000 h 12763"/>
                <a:gd name="connsiteX17" fmla="*/ 3678 w 11012"/>
                <a:gd name="connsiteY17" fmla="*/ 857 h 12763"/>
                <a:gd name="connsiteX18" fmla="*/ 3488 w 11012"/>
                <a:gd name="connsiteY18" fmla="*/ 3715 h 12763"/>
                <a:gd name="connsiteX19" fmla="*/ 2154 w 11012"/>
                <a:gd name="connsiteY19" fmla="*/ 4572 h 12763"/>
                <a:gd name="connsiteX20" fmla="*/ 3583 w 11012"/>
                <a:gd name="connsiteY20" fmla="*/ 4858 h 12763"/>
                <a:gd name="connsiteX21" fmla="*/ 2725 w 11012"/>
                <a:gd name="connsiteY21" fmla="*/ 6096 h 12763"/>
                <a:gd name="connsiteX22" fmla="*/ 154 w 11012"/>
                <a:gd name="connsiteY22" fmla="*/ 4191 h 12763"/>
                <a:gd name="connsiteX23" fmla="*/ 2249 w 11012"/>
                <a:gd name="connsiteY23" fmla="*/ 6096 h 12763"/>
                <a:gd name="connsiteX24" fmla="*/ 3392 w 11012"/>
                <a:gd name="connsiteY24" fmla="*/ 8001 h 12763"/>
                <a:gd name="connsiteX25" fmla="*/ 2059 w 11012"/>
                <a:gd name="connsiteY25" fmla="*/ 8858 h 12763"/>
                <a:gd name="connsiteX26" fmla="*/ 2916 w 11012"/>
                <a:gd name="connsiteY26" fmla="*/ 12764 h 1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012" h="12763">
                  <a:moveTo>
                    <a:pt x="2916" y="12764"/>
                  </a:moveTo>
                  <a:cubicBezTo>
                    <a:pt x="2916" y="12478"/>
                    <a:pt x="2916" y="12287"/>
                    <a:pt x="3392" y="12287"/>
                  </a:cubicBezTo>
                  <a:cubicBezTo>
                    <a:pt x="3678" y="12287"/>
                    <a:pt x="3964" y="12192"/>
                    <a:pt x="3868" y="11811"/>
                  </a:cubicBezTo>
                  <a:cubicBezTo>
                    <a:pt x="3297" y="11811"/>
                    <a:pt x="3297" y="11240"/>
                    <a:pt x="3297" y="10668"/>
                  </a:cubicBezTo>
                  <a:cubicBezTo>
                    <a:pt x="4916" y="11240"/>
                    <a:pt x="5012" y="10668"/>
                    <a:pt x="5107" y="9716"/>
                  </a:cubicBezTo>
                  <a:cubicBezTo>
                    <a:pt x="6155" y="10001"/>
                    <a:pt x="7964" y="9525"/>
                    <a:pt x="7583" y="11144"/>
                  </a:cubicBezTo>
                  <a:cubicBezTo>
                    <a:pt x="9488" y="10287"/>
                    <a:pt x="9869" y="8287"/>
                    <a:pt x="11012" y="6858"/>
                  </a:cubicBezTo>
                  <a:cubicBezTo>
                    <a:pt x="8822" y="7144"/>
                    <a:pt x="9107" y="9239"/>
                    <a:pt x="6917" y="9525"/>
                  </a:cubicBezTo>
                  <a:cubicBezTo>
                    <a:pt x="7202" y="7906"/>
                    <a:pt x="4250" y="9525"/>
                    <a:pt x="4345" y="8096"/>
                  </a:cubicBezTo>
                  <a:cubicBezTo>
                    <a:pt x="4154" y="6191"/>
                    <a:pt x="6345" y="7810"/>
                    <a:pt x="6059" y="6382"/>
                  </a:cubicBezTo>
                  <a:cubicBezTo>
                    <a:pt x="5869" y="4953"/>
                    <a:pt x="4535" y="7334"/>
                    <a:pt x="4631" y="6096"/>
                  </a:cubicBezTo>
                  <a:cubicBezTo>
                    <a:pt x="6155" y="5429"/>
                    <a:pt x="3583" y="5144"/>
                    <a:pt x="3964" y="4096"/>
                  </a:cubicBezTo>
                  <a:cubicBezTo>
                    <a:pt x="4250" y="4001"/>
                    <a:pt x="5678" y="2953"/>
                    <a:pt x="5869" y="4001"/>
                  </a:cubicBezTo>
                  <a:cubicBezTo>
                    <a:pt x="6059" y="4763"/>
                    <a:pt x="5297" y="4858"/>
                    <a:pt x="5012" y="5239"/>
                  </a:cubicBezTo>
                  <a:cubicBezTo>
                    <a:pt x="5869" y="5144"/>
                    <a:pt x="6536" y="5239"/>
                    <a:pt x="6917" y="5525"/>
                  </a:cubicBezTo>
                  <a:cubicBezTo>
                    <a:pt x="6726" y="4001"/>
                    <a:pt x="7107" y="1238"/>
                    <a:pt x="4535" y="0"/>
                  </a:cubicBezTo>
                  <a:cubicBezTo>
                    <a:pt x="3488" y="1048"/>
                    <a:pt x="5297" y="667"/>
                    <a:pt x="5202" y="2000"/>
                  </a:cubicBezTo>
                  <a:cubicBezTo>
                    <a:pt x="3297" y="3239"/>
                    <a:pt x="2535" y="2667"/>
                    <a:pt x="3678" y="857"/>
                  </a:cubicBezTo>
                  <a:cubicBezTo>
                    <a:pt x="1678" y="1048"/>
                    <a:pt x="2154" y="3048"/>
                    <a:pt x="3488" y="3715"/>
                  </a:cubicBezTo>
                  <a:cubicBezTo>
                    <a:pt x="2630" y="3715"/>
                    <a:pt x="2345" y="4096"/>
                    <a:pt x="2154" y="4572"/>
                  </a:cubicBezTo>
                  <a:cubicBezTo>
                    <a:pt x="2725" y="4572"/>
                    <a:pt x="3488" y="4382"/>
                    <a:pt x="3583" y="4858"/>
                  </a:cubicBezTo>
                  <a:cubicBezTo>
                    <a:pt x="3678" y="5525"/>
                    <a:pt x="3297" y="5906"/>
                    <a:pt x="2725" y="6096"/>
                  </a:cubicBezTo>
                  <a:cubicBezTo>
                    <a:pt x="1964" y="5429"/>
                    <a:pt x="1106" y="4763"/>
                    <a:pt x="154" y="4191"/>
                  </a:cubicBezTo>
                  <a:cubicBezTo>
                    <a:pt x="-608" y="4858"/>
                    <a:pt x="1678" y="6763"/>
                    <a:pt x="2249" y="6096"/>
                  </a:cubicBezTo>
                  <a:cubicBezTo>
                    <a:pt x="2249" y="7144"/>
                    <a:pt x="3107" y="7334"/>
                    <a:pt x="3392" y="8001"/>
                  </a:cubicBezTo>
                  <a:cubicBezTo>
                    <a:pt x="1583" y="8287"/>
                    <a:pt x="3868" y="9716"/>
                    <a:pt x="2059" y="8858"/>
                  </a:cubicBezTo>
                  <a:cubicBezTo>
                    <a:pt x="3488" y="10287"/>
                    <a:pt x="1583" y="11906"/>
                    <a:pt x="2916" y="12764"/>
                  </a:cubicBezTo>
                  <a:close/>
                </a:path>
              </a:pathLst>
            </a:custGeom>
            <a:grp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2BD4EFB7-1C00-3EBB-ACB6-265F453F53CD}"/>
                </a:ext>
              </a:extLst>
            </p:cNvPr>
            <p:cNvSpPr/>
            <p:nvPr/>
          </p:nvSpPr>
          <p:spPr>
            <a:xfrm>
              <a:off x="7943278" y="2234469"/>
              <a:ext cx="3143" cy="2190"/>
            </a:xfrm>
            <a:custGeom>
              <a:avLst/>
              <a:gdLst>
                <a:gd name="connsiteX0" fmla="*/ 3143 w 3143"/>
                <a:gd name="connsiteY0" fmla="*/ 0 h 2190"/>
                <a:gd name="connsiteX1" fmla="*/ 0 w 3143"/>
                <a:gd name="connsiteY1" fmla="*/ 2191 h 2190"/>
                <a:gd name="connsiteX2" fmla="*/ 3143 w 3143"/>
                <a:gd name="connsiteY2" fmla="*/ 0 h 2190"/>
              </a:gdLst>
              <a:ahLst/>
              <a:cxnLst>
                <a:cxn ang="0">
                  <a:pos x="connsiteX0" y="connsiteY0"/>
                </a:cxn>
                <a:cxn ang="0">
                  <a:pos x="connsiteX1" y="connsiteY1"/>
                </a:cxn>
                <a:cxn ang="0">
                  <a:pos x="connsiteX2" y="connsiteY2"/>
                </a:cxn>
              </a:cxnLst>
              <a:rect l="l" t="t" r="r" b="b"/>
              <a:pathLst>
                <a:path w="3143" h="2190">
                  <a:moveTo>
                    <a:pt x="3143" y="0"/>
                  </a:moveTo>
                  <a:cubicBezTo>
                    <a:pt x="1524" y="381"/>
                    <a:pt x="190" y="857"/>
                    <a:pt x="0" y="2191"/>
                  </a:cubicBezTo>
                  <a:cubicBezTo>
                    <a:pt x="1143" y="1524"/>
                    <a:pt x="2667" y="1143"/>
                    <a:pt x="3143" y="0"/>
                  </a:cubicBezTo>
                  <a:close/>
                </a:path>
              </a:pathLst>
            </a:custGeom>
            <a:grp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DF775013-193A-EE9C-CC46-4E9A00AFA5AC}"/>
                </a:ext>
              </a:extLst>
            </p:cNvPr>
            <p:cNvSpPr/>
            <p:nvPr/>
          </p:nvSpPr>
          <p:spPr>
            <a:xfrm>
              <a:off x="7962328" y="2232513"/>
              <a:ext cx="2330" cy="2165"/>
            </a:xfrm>
            <a:custGeom>
              <a:avLst/>
              <a:gdLst>
                <a:gd name="connsiteX0" fmla="*/ 2286 w 2330"/>
                <a:gd name="connsiteY0" fmla="*/ 1194 h 2165"/>
                <a:gd name="connsiteX1" fmla="*/ 286 w 2330"/>
                <a:gd name="connsiteY1" fmla="*/ 527 h 2165"/>
                <a:gd name="connsiteX2" fmla="*/ 0 w 2330"/>
                <a:gd name="connsiteY2" fmla="*/ 2147 h 2165"/>
                <a:gd name="connsiteX3" fmla="*/ 2286 w 2330"/>
                <a:gd name="connsiteY3" fmla="*/ 1194 h 2165"/>
              </a:gdLst>
              <a:ahLst/>
              <a:cxnLst>
                <a:cxn ang="0">
                  <a:pos x="connsiteX0" y="connsiteY0"/>
                </a:cxn>
                <a:cxn ang="0">
                  <a:pos x="connsiteX1" y="connsiteY1"/>
                </a:cxn>
                <a:cxn ang="0">
                  <a:pos x="connsiteX2" y="connsiteY2"/>
                </a:cxn>
                <a:cxn ang="0">
                  <a:pos x="connsiteX3" y="connsiteY3"/>
                </a:cxn>
              </a:cxnLst>
              <a:rect l="l" t="t" r="r" b="b"/>
              <a:pathLst>
                <a:path w="2330" h="2165">
                  <a:moveTo>
                    <a:pt x="2286" y="1194"/>
                  </a:moveTo>
                  <a:cubicBezTo>
                    <a:pt x="2667" y="146"/>
                    <a:pt x="476" y="-520"/>
                    <a:pt x="286" y="527"/>
                  </a:cubicBezTo>
                  <a:cubicBezTo>
                    <a:pt x="2572" y="432"/>
                    <a:pt x="286" y="1766"/>
                    <a:pt x="0" y="2147"/>
                  </a:cubicBezTo>
                  <a:cubicBezTo>
                    <a:pt x="1429" y="2337"/>
                    <a:pt x="762" y="1004"/>
                    <a:pt x="2286" y="1194"/>
                  </a:cubicBezTo>
                  <a:close/>
                </a:path>
              </a:pathLst>
            </a:custGeom>
            <a:grp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F778B788-BCE5-21D8-730D-324FCA3EA851}"/>
                </a:ext>
              </a:extLst>
            </p:cNvPr>
            <p:cNvSpPr/>
            <p:nvPr/>
          </p:nvSpPr>
          <p:spPr>
            <a:xfrm>
              <a:off x="7943564" y="2198274"/>
              <a:ext cx="18012" cy="34053"/>
            </a:xfrm>
            <a:custGeom>
              <a:avLst/>
              <a:gdLst>
                <a:gd name="connsiteX0" fmla="*/ 2477 w 18012"/>
                <a:gd name="connsiteY0" fmla="*/ 4286 h 34053"/>
                <a:gd name="connsiteX1" fmla="*/ 190 w 18012"/>
                <a:gd name="connsiteY1" fmla="*/ 10858 h 34053"/>
                <a:gd name="connsiteX2" fmla="*/ 0 w 18012"/>
                <a:gd name="connsiteY2" fmla="*/ 13716 h 34053"/>
                <a:gd name="connsiteX3" fmla="*/ 4572 w 18012"/>
                <a:gd name="connsiteY3" fmla="*/ 11049 h 34053"/>
                <a:gd name="connsiteX4" fmla="*/ 6096 w 18012"/>
                <a:gd name="connsiteY4" fmla="*/ 12192 h 34053"/>
                <a:gd name="connsiteX5" fmla="*/ 4858 w 18012"/>
                <a:gd name="connsiteY5" fmla="*/ 14288 h 34053"/>
                <a:gd name="connsiteX6" fmla="*/ 6763 w 18012"/>
                <a:gd name="connsiteY6" fmla="*/ 14573 h 34053"/>
                <a:gd name="connsiteX7" fmla="*/ 6096 w 18012"/>
                <a:gd name="connsiteY7" fmla="*/ 12573 h 34053"/>
                <a:gd name="connsiteX8" fmla="*/ 7620 w 18012"/>
                <a:gd name="connsiteY8" fmla="*/ 13335 h 34053"/>
                <a:gd name="connsiteX9" fmla="*/ 6382 w 18012"/>
                <a:gd name="connsiteY9" fmla="*/ 10573 h 34053"/>
                <a:gd name="connsiteX10" fmla="*/ 7620 w 18012"/>
                <a:gd name="connsiteY10" fmla="*/ 10763 h 34053"/>
                <a:gd name="connsiteX11" fmla="*/ 7715 w 18012"/>
                <a:gd name="connsiteY11" fmla="*/ 14383 h 34053"/>
                <a:gd name="connsiteX12" fmla="*/ 10382 w 18012"/>
                <a:gd name="connsiteY12" fmla="*/ 15526 h 34053"/>
                <a:gd name="connsiteX13" fmla="*/ 10287 w 18012"/>
                <a:gd name="connsiteY13" fmla="*/ 17240 h 34053"/>
                <a:gd name="connsiteX14" fmla="*/ 11239 w 18012"/>
                <a:gd name="connsiteY14" fmla="*/ 14954 h 34053"/>
                <a:gd name="connsiteX15" fmla="*/ 14954 w 18012"/>
                <a:gd name="connsiteY15" fmla="*/ 11525 h 34053"/>
                <a:gd name="connsiteX16" fmla="*/ 15049 w 18012"/>
                <a:gd name="connsiteY16" fmla="*/ 11716 h 34053"/>
                <a:gd name="connsiteX17" fmla="*/ 13906 w 18012"/>
                <a:gd name="connsiteY17" fmla="*/ 15050 h 34053"/>
                <a:gd name="connsiteX18" fmla="*/ 15335 w 18012"/>
                <a:gd name="connsiteY18" fmla="*/ 15335 h 34053"/>
                <a:gd name="connsiteX19" fmla="*/ 12382 w 18012"/>
                <a:gd name="connsiteY19" fmla="*/ 30480 h 34053"/>
                <a:gd name="connsiteX20" fmla="*/ 11811 w 18012"/>
                <a:gd name="connsiteY20" fmla="*/ 29337 h 34053"/>
                <a:gd name="connsiteX21" fmla="*/ 10001 w 18012"/>
                <a:gd name="connsiteY21" fmla="*/ 30290 h 34053"/>
                <a:gd name="connsiteX22" fmla="*/ 14954 w 18012"/>
                <a:gd name="connsiteY22" fmla="*/ 32004 h 34053"/>
                <a:gd name="connsiteX23" fmla="*/ 13145 w 18012"/>
                <a:gd name="connsiteY23" fmla="*/ 33719 h 34053"/>
                <a:gd name="connsiteX24" fmla="*/ 16954 w 18012"/>
                <a:gd name="connsiteY24" fmla="*/ 33433 h 34053"/>
                <a:gd name="connsiteX25" fmla="*/ 15145 w 18012"/>
                <a:gd name="connsiteY25" fmla="*/ 29527 h 34053"/>
                <a:gd name="connsiteX26" fmla="*/ 13811 w 18012"/>
                <a:gd name="connsiteY26" fmla="*/ 30861 h 34053"/>
                <a:gd name="connsiteX27" fmla="*/ 16478 w 18012"/>
                <a:gd name="connsiteY27" fmla="*/ 28289 h 34053"/>
                <a:gd name="connsiteX28" fmla="*/ 16097 w 18012"/>
                <a:gd name="connsiteY28" fmla="*/ 24289 h 34053"/>
                <a:gd name="connsiteX29" fmla="*/ 18002 w 18012"/>
                <a:gd name="connsiteY29" fmla="*/ 24575 h 34053"/>
                <a:gd name="connsiteX30" fmla="*/ 15907 w 18012"/>
                <a:gd name="connsiteY30" fmla="*/ 22288 h 34053"/>
                <a:gd name="connsiteX31" fmla="*/ 17716 w 18012"/>
                <a:gd name="connsiteY31" fmla="*/ 21336 h 34053"/>
                <a:gd name="connsiteX32" fmla="*/ 16954 w 18012"/>
                <a:gd name="connsiteY32" fmla="*/ 17717 h 34053"/>
                <a:gd name="connsiteX33" fmla="*/ 15716 w 18012"/>
                <a:gd name="connsiteY33" fmla="*/ 19812 h 34053"/>
                <a:gd name="connsiteX34" fmla="*/ 17716 w 18012"/>
                <a:gd name="connsiteY34" fmla="*/ 15240 h 34053"/>
                <a:gd name="connsiteX35" fmla="*/ 16288 w 18012"/>
                <a:gd name="connsiteY35" fmla="*/ 14954 h 34053"/>
                <a:gd name="connsiteX36" fmla="*/ 17050 w 18012"/>
                <a:gd name="connsiteY36" fmla="*/ 7620 h 34053"/>
                <a:gd name="connsiteX37" fmla="*/ 15907 w 18012"/>
                <a:gd name="connsiteY37" fmla="*/ 5239 h 34053"/>
                <a:gd name="connsiteX38" fmla="*/ 13049 w 18012"/>
                <a:gd name="connsiteY38" fmla="*/ 5810 h 34053"/>
                <a:gd name="connsiteX39" fmla="*/ 11335 w 18012"/>
                <a:gd name="connsiteY39" fmla="*/ 7525 h 34053"/>
                <a:gd name="connsiteX40" fmla="*/ 6572 w 18012"/>
                <a:gd name="connsiteY40" fmla="*/ 2191 h 34053"/>
                <a:gd name="connsiteX41" fmla="*/ 6572 w 18012"/>
                <a:gd name="connsiteY41" fmla="*/ 7429 h 34053"/>
                <a:gd name="connsiteX42" fmla="*/ 6572 w 18012"/>
                <a:gd name="connsiteY42" fmla="*/ 7429 h 34053"/>
                <a:gd name="connsiteX43" fmla="*/ 6668 w 18012"/>
                <a:gd name="connsiteY43" fmla="*/ 3429 h 34053"/>
                <a:gd name="connsiteX44" fmla="*/ 3524 w 18012"/>
                <a:gd name="connsiteY44" fmla="*/ 0 h 34053"/>
                <a:gd name="connsiteX45" fmla="*/ 3524 w 18012"/>
                <a:gd name="connsiteY45" fmla="*/ 5239 h 34053"/>
                <a:gd name="connsiteX46" fmla="*/ 2477 w 18012"/>
                <a:gd name="connsiteY46" fmla="*/ 4286 h 34053"/>
                <a:gd name="connsiteX47" fmla="*/ 4667 w 18012"/>
                <a:gd name="connsiteY47" fmla="*/ 6191 h 34053"/>
                <a:gd name="connsiteX48" fmla="*/ 4096 w 18012"/>
                <a:gd name="connsiteY48" fmla="*/ 7620 h 34053"/>
                <a:gd name="connsiteX49" fmla="*/ 5048 w 18012"/>
                <a:gd name="connsiteY49" fmla="*/ 8192 h 34053"/>
                <a:gd name="connsiteX50" fmla="*/ 5239 w 18012"/>
                <a:gd name="connsiteY50" fmla="*/ 8573 h 34053"/>
                <a:gd name="connsiteX51" fmla="*/ 4953 w 18012"/>
                <a:gd name="connsiteY51" fmla="*/ 5334 h 34053"/>
                <a:gd name="connsiteX52" fmla="*/ 4667 w 18012"/>
                <a:gd name="connsiteY52" fmla="*/ 6191 h 3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8012" h="34053">
                  <a:moveTo>
                    <a:pt x="2477" y="4286"/>
                  </a:moveTo>
                  <a:cubicBezTo>
                    <a:pt x="2096" y="6191"/>
                    <a:pt x="3715" y="10001"/>
                    <a:pt x="190" y="10858"/>
                  </a:cubicBezTo>
                  <a:cubicBezTo>
                    <a:pt x="1905" y="12002"/>
                    <a:pt x="1905" y="12763"/>
                    <a:pt x="0" y="13716"/>
                  </a:cubicBezTo>
                  <a:cubicBezTo>
                    <a:pt x="2381" y="13430"/>
                    <a:pt x="3715" y="12478"/>
                    <a:pt x="4572" y="11049"/>
                  </a:cubicBezTo>
                  <a:cubicBezTo>
                    <a:pt x="4667" y="11811"/>
                    <a:pt x="6191" y="11240"/>
                    <a:pt x="6096" y="12192"/>
                  </a:cubicBezTo>
                  <a:cubicBezTo>
                    <a:pt x="5715" y="12954"/>
                    <a:pt x="5048" y="13430"/>
                    <a:pt x="4858" y="14288"/>
                  </a:cubicBezTo>
                  <a:cubicBezTo>
                    <a:pt x="5715" y="14192"/>
                    <a:pt x="6382" y="14288"/>
                    <a:pt x="6763" y="14573"/>
                  </a:cubicBezTo>
                  <a:cubicBezTo>
                    <a:pt x="7048" y="13430"/>
                    <a:pt x="6001" y="13621"/>
                    <a:pt x="6096" y="12573"/>
                  </a:cubicBezTo>
                  <a:cubicBezTo>
                    <a:pt x="6763" y="12668"/>
                    <a:pt x="6953" y="13144"/>
                    <a:pt x="7620" y="13335"/>
                  </a:cubicBezTo>
                  <a:cubicBezTo>
                    <a:pt x="7811" y="11811"/>
                    <a:pt x="6477" y="11811"/>
                    <a:pt x="6382" y="10573"/>
                  </a:cubicBezTo>
                  <a:cubicBezTo>
                    <a:pt x="6858" y="10573"/>
                    <a:pt x="7239" y="10668"/>
                    <a:pt x="7620" y="10763"/>
                  </a:cubicBezTo>
                  <a:cubicBezTo>
                    <a:pt x="7525" y="12002"/>
                    <a:pt x="7525" y="13144"/>
                    <a:pt x="7715" y="14383"/>
                  </a:cubicBezTo>
                  <a:cubicBezTo>
                    <a:pt x="8001" y="15907"/>
                    <a:pt x="9144" y="16288"/>
                    <a:pt x="10382" y="15526"/>
                  </a:cubicBezTo>
                  <a:cubicBezTo>
                    <a:pt x="10668" y="16097"/>
                    <a:pt x="10763" y="16669"/>
                    <a:pt x="10287" y="17240"/>
                  </a:cubicBezTo>
                  <a:cubicBezTo>
                    <a:pt x="11525" y="16764"/>
                    <a:pt x="11335" y="15811"/>
                    <a:pt x="11239" y="14954"/>
                  </a:cubicBezTo>
                  <a:cubicBezTo>
                    <a:pt x="12573" y="13811"/>
                    <a:pt x="13811" y="12763"/>
                    <a:pt x="14954" y="11525"/>
                  </a:cubicBezTo>
                  <a:cubicBezTo>
                    <a:pt x="14954" y="11621"/>
                    <a:pt x="15049" y="11621"/>
                    <a:pt x="15049" y="11716"/>
                  </a:cubicBezTo>
                  <a:cubicBezTo>
                    <a:pt x="15240" y="13240"/>
                    <a:pt x="14478" y="14097"/>
                    <a:pt x="13906" y="15050"/>
                  </a:cubicBezTo>
                  <a:cubicBezTo>
                    <a:pt x="14478" y="15050"/>
                    <a:pt x="15240" y="14859"/>
                    <a:pt x="15335" y="15335"/>
                  </a:cubicBezTo>
                  <a:cubicBezTo>
                    <a:pt x="13145" y="19621"/>
                    <a:pt x="14859" y="26003"/>
                    <a:pt x="12382" y="30480"/>
                  </a:cubicBezTo>
                  <a:cubicBezTo>
                    <a:pt x="11811" y="30480"/>
                    <a:pt x="11811" y="29908"/>
                    <a:pt x="11811" y="29337"/>
                  </a:cubicBezTo>
                  <a:cubicBezTo>
                    <a:pt x="10954" y="29432"/>
                    <a:pt x="10287" y="29718"/>
                    <a:pt x="10001" y="30290"/>
                  </a:cubicBezTo>
                  <a:cubicBezTo>
                    <a:pt x="11335" y="31242"/>
                    <a:pt x="13335" y="31432"/>
                    <a:pt x="14954" y="32004"/>
                  </a:cubicBezTo>
                  <a:cubicBezTo>
                    <a:pt x="15240" y="34004"/>
                    <a:pt x="13335" y="32194"/>
                    <a:pt x="13145" y="33719"/>
                  </a:cubicBezTo>
                  <a:cubicBezTo>
                    <a:pt x="14383" y="34576"/>
                    <a:pt x="15526" y="33528"/>
                    <a:pt x="16954" y="33433"/>
                  </a:cubicBezTo>
                  <a:cubicBezTo>
                    <a:pt x="15430" y="32099"/>
                    <a:pt x="17050" y="30290"/>
                    <a:pt x="15145" y="29527"/>
                  </a:cubicBezTo>
                  <a:cubicBezTo>
                    <a:pt x="14669" y="29908"/>
                    <a:pt x="15145" y="31052"/>
                    <a:pt x="13811" y="30861"/>
                  </a:cubicBezTo>
                  <a:cubicBezTo>
                    <a:pt x="14288" y="29718"/>
                    <a:pt x="15145" y="28765"/>
                    <a:pt x="16478" y="28289"/>
                  </a:cubicBezTo>
                  <a:cubicBezTo>
                    <a:pt x="15812" y="26765"/>
                    <a:pt x="15716" y="24860"/>
                    <a:pt x="16097" y="24289"/>
                  </a:cubicBezTo>
                  <a:cubicBezTo>
                    <a:pt x="16954" y="23431"/>
                    <a:pt x="17050" y="24384"/>
                    <a:pt x="18002" y="24575"/>
                  </a:cubicBezTo>
                  <a:cubicBezTo>
                    <a:pt x="18193" y="22860"/>
                    <a:pt x="15621" y="24003"/>
                    <a:pt x="15907" y="22288"/>
                  </a:cubicBezTo>
                  <a:cubicBezTo>
                    <a:pt x="16764" y="22193"/>
                    <a:pt x="17431" y="21907"/>
                    <a:pt x="17716" y="21336"/>
                  </a:cubicBezTo>
                  <a:cubicBezTo>
                    <a:pt x="14478" y="21812"/>
                    <a:pt x="19812" y="18288"/>
                    <a:pt x="16954" y="17717"/>
                  </a:cubicBezTo>
                  <a:cubicBezTo>
                    <a:pt x="16383" y="18288"/>
                    <a:pt x="16954" y="19717"/>
                    <a:pt x="15716" y="19812"/>
                  </a:cubicBezTo>
                  <a:cubicBezTo>
                    <a:pt x="15335" y="17526"/>
                    <a:pt x="16859" y="16573"/>
                    <a:pt x="17716" y="15240"/>
                  </a:cubicBezTo>
                  <a:cubicBezTo>
                    <a:pt x="17145" y="15240"/>
                    <a:pt x="16383" y="15431"/>
                    <a:pt x="16288" y="14954"/>
                  </a:cubicBezTo>
                  <a:cubicBezTo>
                    <a:pt x="18193" y="13430"/>
                    <a:pt x="15812" y="11144"/>
                    <a:pt x="17050" y="7620"/>
                  </a:cubicBezTo>
                  <a:cubicBezTo>
                    <a:pt x="14859" y="7715"/>
                    <a:pt x="16002" y="6572"/>
                    <a:pt x="15907" y="5239"/>
                  </a:cubicBezTo>
                  <a:cubicBezTo>
                    <a:pt x="14383" y="5048"/>
                    <a:pt x="14573" y="6001"/>
                    <a:pt x="13049" y="5810"/>
                  </a:cubicBezTo>
                  <a:cubicBezTo>
                    <a:pt x="14002" y="7525"/>
                    <a:pt x="12859" y="6477"/>
                    <a:pt x="11335" y="7525"/>
                  </a:cubicBezTo>
                  <a:cubicBezTo>
                    <a:pt x="10478" y="4953"/>
                    <a:pt x="8191" y="3905"/>
                    <a:pt x="6572" y="2191"/>
                  </a:cubicBezTo>
                  <a:cubicBezTo>
                    <a:pt x="6572" y="4096"/>
                    <a:pt x="8191" y="6096"/>
                    <a:pt x="6572" y="7429"/>
                  </a:cubicBezTo>
                  <a:cubicBezTo>
                    <a:pt x="6572" y="7429"/>
                    <a:pt x="6572" y="7429"/>
                    <a:pt x="6572" y="7429"/>
                  </a:cubicBezTo>
                  <a:cubicBezTo>
                    <a:pt x="6191" y="5906"/>
                    <a:pt x="4572" y="4763"/>
                    <a:pt x="6668" y="3429"/>
                  </a:cubicBezTo>
                  <a:cubicBezTo>
                    <a:pt x="4001" y="3810"/>
                    <a:pt x="4667" y="952"/>
                    <a:pt x="3524" y="0"/>
                  </a:cubicBezTo>
                  <a:cubicBezTo>
                    <a:pt x="1048" y="1333"/>
                    <a:pt x="6382" y="3715"/>
                    <a:pt x="3524" y="5239"/>
                  </a:cubicBezTo>
                  <a:cubicBezTo>
                    <a:pt x="3334" y="4477"/>
                    <a:pt x="3238" y="4000"/>
                    <a:pt x="2477" y="4286"/>
                  </a:cubicBezTo>
                  <a:close/>
                  <a:moveTo>
                    <a:pt x="4667" y="6191"/>
                  </a:moveTo>
                  <a:cubicBezTo>
                    <a:pt x="4001" y="6382"/>
                    <a:pt x="3620" y="6953"/>
                    <a:pt x="4096" y="7620"/>
                  </a:cubicBezTo>
                  <a:cubicBezTo>
                    <a:pt x="4286" y="7906"/>
                    <a:pt x="4667" y="8001"/>
                    <a:pt x="5048" y="8192"/>
                  </a:cubicBezTo>
                  <a:cubicBezTo>
                    <a:pt x="5144" y="8287"/>
                    <a:pt x="5144" y="8382"/>
                    <a:pt x="5239" y="8573"/>
                  </a:cubicBezTo>
                  <a:cubicBezTo>
                    <a:pt x="3238" y="8763"/>
                    <a:pt x="2096" y="5144"/>
                    <a:pt x="4953" y="5334"/>
                  </a:cubicBezTo>
                  <a:cubicBezTo>
                    <a:pt x="4858" y="5715"/>
                    <a:pt x="4763" y="6001"/>
                    <a:pt x="4667" y="6191"/>
                  </a:cubicBezTo>
                  <a:close/>
                </a:path>
              </a:pathLst>
            </a:custGeom>
            <a:grp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26485F5C-7633-4DD5-D944-015DE38CA363}"/>
                </a:ext>
              </a:extLst>
            </p:cNvPr>
            <p:cNvSpPr/>
            <p:nvPr/>
          </p:nvSpPr>
          <p:spPr>
            <a:xfrm>
              <a:off x="7961375" y="2229701"/>
              <a:ext cx="3429" cy="1821"/>
            </a:xfrm>
            <a:custGeom>
              <a:avLst/>
              <a:gdLst>
                <a:gd name="connsiteX0" fmla="*/ 1048 w 3429"/>
                <a:gd name="connsiteY0" fmla="*/ 1721 h 1821"/>
                <a:gd name="connsiteX1" fmla="*/ 2858 w 3429"/>
                <a:gd name="connsiteY1" fmla="*/ 387 h 1821"/>
                <a:gd name="connsiteX2" fmla="*/ 3429 w 3429"/>
                <a:gd name="connsiteY2" fmla="*/ 1149 h 1821"/>
                <a:gd name="connsiteX3" fmla="*/ 2858 w 3429"/>
                <a:gd name="connsiteY3" fmla="*/ 6 h 1821"/>
                <a:gd name="connsiteX4" fmla="*/ 0 w 3429"/>
                <a:gd name="connsiteY4" fmla="*/ 197 h 1821"/>
                <a:gd name="connsiteX5" fmla="*/ 1048 w 3429"/>
                <a:gd name="connsiteY5" fmla="*/ 1721 h 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 h="1821">
                  <a:moveTo>
                    <a:pt x="1048" y="1721"/>
                  </a:moveTo>
                  <a:cubicBezTo>
                    <a:pt x="1619" y="1435"/>
                    <a:pt x="571" y="197"/>
                    <a:pt x="2858" y="387"/>
                  </a:cubicBezTo>
                  <a:cubicBezTo>
                    <a:pt x="2858" y="959"/>
                    <a:pt x="3143" y="1911"/>
                    <a:pt x="3429" y="1149"/>
                  </a:cubicBezTo>
                  <a:cubicBezTo>
                    <a:pt x="3429" y="578"/>
                    <a:pt x="3143" y="292"/>
                    <a:pt x="2858" y="6"/>
                  </a:cubicBezTo>
                  <a:cubicBezTo>
                    <a:pt x="1334" y="-89"/>
                    <a:pt x="1048" y="959"/>
                    <a:pt x="0" y="197"/>
                  </a:cubicBezTo>
                  <a:cubicBezTo>
                    <a:pt x="190" y="863"/>
                    <a:pt x="-286" y="2197"/>
                    <a:pt x="1048" y="1721"/>
                  </a:cubicBezTo>
                  <a:close/>
                </a:path>
              </a:pathLst>
            </a:custGeom>
            <a:grp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E159A696-8B4F-A91F-1200-47DD334E3999}"/>
                </a:ext>
              </a:extLst>
            </p:cNvPr>
            <p:cNvSpPr/>
            <p:nvPr/>
          </p:nvSpPr>
          <p:spPr>
            <a:xfrm>
              <a:off x="8051189" y="2218936"/>
              <a:ext cx="2768" cy="5722"/>
            </a:xfrm>
            <a:custGeom>
              <a:avLst/>
              <a:gdLst>
                <a:gd name="connsiteX0" fmla="*/ 197 w 2768"/>
                <a:gd name="connsiteY0" fmla="*/ 5722 h 5722"/>
                <a:gd name="connsiteX1" fmla="*/ 2769 w 2768"/>
                <a:gd name="connsiteY1" fmla="*/ 1912 h 5722"/>
                <a:gd name="connsiteX2" fmla="*/ 673 w 2768"/>
                <a:gd name="connsiteY2" fmla="*/ 7 h 5722"/>
                <a:gd name="connsiteX3" fmla="*/ 197 w 2768"/>
                <a:gd name="connsiteY3" fmla="*/ 5722 h 5722"/>
              </a:gdLst>
              <a:ahLst/>
              <a:cxnLst>
                <a:cxn ang="0">
                  <a:pos x="connsiteX0" y="connsiteY0"/>
                </a:cxn>
                <a:cxn ang="0">
                  <a:pos x="connsiteX1" y="connsiteY1"/>
                </a:cxn>
                <a:cxn ang="0">
                  <a:pos x="connsiteX2" y="connsiteY2"/>
                </a:cxn>
                <a:cxn ang="0">
                  <a:pos x="connsiteX3" y="connsiteY3"/>
                </a:cxn>
              </a:cxnLst>
              <a:rect l="l" t="t" r="r" b="b"/>
              <a:pathLst>
                <a:path w="2768" h="5722">
                  <a:moveTo>
                    <a:pt x="197" y="5722"/>
                  </a:moveTo>
                  <a:cubicBezTo>
                    <a:pt x="1721" y="4389"/>
                    <a:pt x="959" y="3341"/>
                    <a:pt x="2769" y="1912"/>
                  </a:cubicBezTo>
                  <a:cubicBezTo>
                    <a:pt x="-374" y="3531"/>
                    <a:pt x="4293" y="-183"/>
                    <a:pt x="673" y="7"/>
                  </a:cubicBezTo>
                  <a:cubicBezTo>
                    <a:pt x="197" y="3627"/>
                    <a:pt x="-279" y="3150"/>
                    <a:pt x="197" y="5722"/>
                  </a:cubicBezTo>
                  <a:close/>
                </a:path>
              </a:pathLst>
            </a:custGeom>
            <a:grp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CC3C0BE6-B615-9292-08D1-1899F90DE92F}"/>
                </a:ext>
              </a:extLst>
            </p:cNvPr>
            <p:cNvSpPr/>
            <p:nvPr/>
          </p:nvSpPr>
          <p:spPr>
            <a:xfrm>
              <a:off x="7970996" y="2224182"/>
              <a:ext cx="2797" cy="2230"/>
            </a:xfrm>
            <a:custGeom>
              <a:avLst/>
              <a:gdLst>
                <a:gd name="connsiteX0" fmla="*/ 2000 w 2797"/>
                <a:gd name="connsiteY0" fmla="*/ 1715 h 2230"/>
                <a:gd name="connsiteX1" fmla="*/ 2762 w 2797"/>
                <a:gd name="connsiteY1" fmla="*/ 0 h 2230"/>
                <a:gd name="connsiteX2" fmla="*/ 0 w 2797"/>
                <a:gd name="connsiteY2" fmla="*/ 1810 h 2230"/>
                <a:gd name="connsiteX3" fmla="*/ 2000 w 2797"/>
                <a:gd name="connsiteY3" fmla="*/ 1715 h 2230"/>
              </a:gdLst>
              <a:ahLst/>
              <a:cxnLst>
                <a:cxn ang="0">
                  <a:pos x="connsiteX0" y="connsiteY0"/>
                </a:cxn>
                <a:cxn ang="0">
                  <a:pos x="connsiteX1" y="connsiteY1"/>
                </a:cxn>
                <a:cxn ang="0">
                  <a:pos x="connsiteX2" y="connsiteY2"/>
                </a:cxn>
                <a:cxn ang="0">
                  <a:pos x="connsiteX3" y="connsiteY3"/>
                </a:cxn>
              </a:cxnLst>
              <a:rect l="l" t="t" r="r" b="b"/>
              <a:pathLst>
                <a:path w="2797" h="2230">
                  <a:moveTo>
                    <a:pt x="2000" y="1715"/>
                  </a:moveTo>
                  <a:cubicBezTo>
                    <a:pt x="286" y="1143"/>
                    <a:pt x="3143" y="857"/>
                    <a:pt x="2762" y="0"/>
                  </a:cubicBezTo>
                  <a:cubicBezTo>
                    <a:pt x="1524" y="286"/>
                    <a:pt x="571" y="952"/>
                    <a:pt x="0" y="1810"/>
                  </a:cubicBezTo>
                  <a:cubicBezTo>
                    <a:pt x="381" y="1905"/>
                    <a:pt x="2000" y="2762"/>
                    <a:pt x="2000" y="1715"/>
                  </a:cubicBezTo>
                  <a:close/>
                </a:path>
              </a:pathLst>
            </a:custGeom>
            <a:grp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A9AE61DD-8C79-46FB-5283-E4B345AD5FAB}"/>
                </a:ext>
              </a:extLst>
            </p:cNvPr>
            <p:cNvSpPr/>
            <p:nvPr/>
          </p:nvSpPr>
          <p:spPr>
            <a:xfrm>
              <a:off x="8011787" y="2213229"/>
              <a:ext cx="3881" cy="9027"/>
            </a:xfrm>
            <a:custGeom>
              <a:avLst/>
              <a:gdLst>
                <a:gd name="connsiteX0" fmla="*/ 833 w 3881"/>
                <a:gd name="connsiteY0" fmla="*/ 6572 h 9027"/>
                <a:gd name="connsiteX1" fmla="*/ 2167 w 3881"/>
                <a:gd name="connsiteY1" fmla="*/ 5239 h 9027"/>
                <a:gd name="connsiteX2" fmla="*/ 3881 w 3881"/>
                <a:gd name="connsiteY2" fmla="*/ 8763 h 9027"/>
                <a:gd name="connsiteX3" fmla="*/ 833 w 3881"/>
                <a:gd name="connsiteY3" fmla="*/ 1238 h 9027"/>
                <a:gd name="connsiteX4" fmla="*/ 2738 w 3881"/>
                <a:gd name="connsiteY4" fmla="*/ 1143 h 9027"/>
                <a:gd name="connsiteX5" fmla="*/ 1691 w 3881"/>
                <a:gd name="connsiteY5" fmla="*/ 0 h 9027"/>
                <a:gd name="connsiteX6" fmla="*/ 833 w 3881"/>
                <a:gd name="connsiteY6" fmla="*/ 6572 h 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1" h="9027">
                  <a:moveTo>
                    <a:pt x="833" y="6572"/>
                  </a:moveTo>
                  <a:cubicBezTo>
                    <a:pt x="452" y="5525"/>
                    <a:pt x="929" y="5144"/>
                    <a:pt x="2167" y="5239"/>
                  </a:cubicBezTo>
                  <a:cubicBezTo>
                    <a:pt x="2834" y="6001"/>
                    <a:pt x="2548" y="10096"/>
                    <a:pt x="3881" y="8763"/>
                  </a:cubicBezTo>
                  <a:cubicBezTo>
                    <a:pt x="3500" y="6382"/>
                    <a:pt x="2262" y="3810"/>
                    <a:pt x="833" y="1238"/>
                  </a:cubicBezTo>
                  <a:cubicBezTo>
                    <a:pt x="1881" y="571"/>
                    <a:pt x="2738" y="2191"/>
                    <a:pt x="2738" y="1143"/>
                  </a:cubicBezTo>
                  <a:cubicBezTo>
                    <a:pt x="2167" y="1048"/>
                    <a:pt x="1691" y="667"/>
                    <a:pt x="1691" y="0"/>
                  </a:cubicBezTo>
                  <a:cubicBezTo>
                    <a:pt x="-1167" y="667"/>
                    <a:pt x="357" y="4477"/>
                    <a:pt x="833" y="6572"/>
                  </a:cubicBezTo>
                  <a:close/>
                </a:path>
              </a:pathLst>
            </a:custGeom>
            <a:grp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62B82FA8-00CD-70FA-A95B-135473092663}"/>
                </a:ext>
              </a:extLst>
            </p:cNvPr>
            <p:cNvSpPr/>
            <p:nvPr/>
          </p:nvSpPr>
          <p:spPr>
            <a:xfrm>
              <a:off x="7942230" y="2224849"/>
              <a:ext cx="3495" cy="1809"/>
            </a:xfrm>
            <a:custGeom>
              <a:avLst/>
              <a:gdLst>
                <a:gd name="connsiteX0" fmla="*/ 0 w 3495"/>
                <a:gd name="connsiteY0" fmla="*/ 190 h 1809"/>
                <a:gd name="connsiteX1" fmla="*/ 572 w 3495"/>
                <a:gd name="connsiteY1" fmla="*/ 1810 h 1809"/>
                <a:gd name="connsiteX2" fmla="*/ 3334 w 3495"/>
                <a:gd name="connsiteY2" fmla="*/ 0 h 1809"/>
                <a:gd name="connsiteX3" fmla="*/ 1048 w 3495"/>
                <a:gd name="connsiteY3" fmla="*/ 1333 h 1809"/>
                <a:gd name="connsiteX4" fmla="*/ 0 w 3495"/>
                <a:gd name="connsiteY4" fmla="*/ 19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5" h="1809">
                  <a:moveTo>
                    <a:pt x="0" y="190"/>
                  </a:moveTo>
                  <a:cubicBezTo>
                    <a:pt x="0" y="952"/>
                    <a:pt x="572" y="1048"/>
                    <a:pt x="572" y="1810"/>
                  </a:cubicBezTo>
                  <a:cubicBezTo>
                    <a:pt x="2000" y="1810"/>
                    <a:pt x="4096" y="381"/>
                    <a:pt x="3334" y="0"/>
                  </a:cubicBezTo>
                  <a:cubicBezTo>
                    <a:pt x="2477" y="381"/>
                    <a:pt x="2096" y="1143"/>
                    <a:pt x="1048" y="1333"/>
                  </a:cubicBezTo>
                  <a:cubicBezTo>
                    <a:pt x="953" y="667"/>
                    <a:pt x="1048" y="-95"/>
                    <a:pt x="0" y="190"/>
                  </a:cubicBezTo>
                  <a:close/>
                </a:path>
              </a:pathLst>
            </a:custGeom>
            <a:grp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AE8DFAB4-DC40-2F7A-E4ED-CEA128A8CE9F}"/>
                </a:ext>
              </a:extLst>
            </p:cNvPr>
            <p:cNvSpPr/>
            <p:nvPr/>
          </p:nvSpPr>
          <p:spPr>
            <a:xfrm>
              <a:off x="8051560" y="2211895"/>
              <a:ext cx="2950" cy="6191"/>
            </a:xfrm>
            <a:custGeom>
              <a:avLst/>
              <a:gdLst>
                <a:gd name="connsiteX0" fmla="*/ 2494 w 2950"/>
                <a:gd name="connsiteY0" fmla="*/ 0 h 6191"/>
                <a:gd name="connsiteX1" fmla="*/ 1160 w 2950"/>
                <a:gd name="connsiteY1" fmla="*/ 857 h 6191"/>
                <a:gd name="connsiteX2" fmla="*/ 1827 w 2950"/>
                <a:gd name="connsiteY2" fmla="*/ 3238 h 6191"/>
                <a:gd name="connsiteX3" fmla="*/ 17 w 2950"/>
                <a:gd name="connsiteY3" fmla="*/ 4572 h 6191"/>
                <a:gd name="connsiteX4" fmla="*/ 589 w 2950"/>
                <a:gd name="connsiteY4" fmla="*/ 6191 h 6191"/>
                <a:gd name="connsiteX5" fmla="*/ 1922 w 2950"/>
                <a:gd name="connsiteY5" fmla="*/ 4858 h 6191"/>
                <a:gd name="connsiteX6" fmla="*/ 970 w 2950"/>
                <a:gd name="connsiteY6" fmla="*/ 4477 h 6191"/>
                <a:gd name="connsiteX7" fmla="*/ 2875 w 2950"/>
                <a:gd name="connsiteY7" fmla="*/ 4000 h 6191"/>
                <a:gd name="connsiteX8" fmla="*/ 2113 w 2950"/>
                <a:gd name="connsiteY8" fmla="*/ 857 h 6191"/>
                <a:gd name="connsiteX9" fmla="*/ 2494 w 2950"/>
                <a:gd name="connsiteY9" fmla="*/ 0 h 6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 h="6191">
                  <a:moveTo>
                    <a:pt x="2494" y="0"/>
                  </a:moveTo>
                  <a:cubicBezTo>
                    <a:pt x="2303" y="476"/>
                    <a:pt x="1922" y="857"/>
                    <a:pt x="1160" y="857"/>
                  </a:cubicBezTo>
                  <a:cubicBezTo>
                    <a:pt x="1255" y="1810"/>
                    <a:pt x="2113" y="2000"/>
                    <a:pt x="1827" y="3238"/>
                  </a:cubicBezTo>
                  <a:cubicBezTo>
                    <a:pt x="493" y="3524"/>
                    <a:pt x="1637" y="4000"/>
                    <a:pt x="17" y="4572"/>
                  </a:cubicBezTo>
                  <a:cubicBezTo>
                    <a:pt x="1351" y="4286"/>
                    <a:pt x="-1030" y="6191"/>
                    <a:pt x="589" y="6191"/>
                  </a:cubicBezTo>
                  <a:cubicBezTo>
                    <a:pt x="589" y="5429"/>
                    <a:pt x="2113" y="5810"/>
                    <a:pt x="1922" y="4858"/>
                  </a:cubicBezTo>
                  <a:cubicBezTo>
                    <a:pt x="1541" y="4763"/>
                    <a:pt x="970" y="4953"/>
                    <a:pt x="970" y="4477"/>
                  </a:cubicBezTo>
                  <a:cubicBezTo>
                    <a:pt x="1637" y="4381"/>
                    <a:pt x="2779" y="4477"/>
                    <a:pt x="2875" y="4000"/>
                  </a:cubicBezTo>
                  <a:cubicBezTo>
                    <a:pt x="1541" y="3429"/>
                    <a:pt x="4113" y="952"/>
                    <a:pt x="2113" y="857"/>
                  </a:cubicBezTo>
                  <a:cubicBezTo>
                    <a:pt x="2875" y="952"/>
                    <a:pt x="3351" y="286"/>
                    <a:pt x="2494" y="0"/>
                  </a:cubicBezTo>
                  <a:close/>
                </a:path>
              </a:pathLst>
            </a:custGeom>
            <a:grp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6E886E7C-5FB9-76D3-34EE-98FCE54F8CA8}"/>
                </a:ext>
              </a:extLst>
            </p:cNvPr>
            <p:cNvSpPr/>
            <p:nvPr/>
          </p:nvSpPr>
          <p:spPr>
            <a:xfrm>
              <a:off x="7951755" y="2218372"/>
              <a:ext cx="1825" cy="3524"/>
            </a:xfrm>
            <a:custGeom>
              <a:avLst/>
              <a:gdLst>
                <a:gd name="connsiteX0" fmla="*/ 1715 w 1825"/>
                <a:gd name="connsiteY0" fmla="*/ 3524 h 3524"/>
                <a:gd name="connsiteX1" fmla="*/ 0 w 1825"/>
                <a:gd name="connsiteY1" fmla="*/ 0 h 3524"/>
                <a:gd name="connsiteX2" fmla="*/ 286 w 1825"/>
                <a:gd name="connsiteY2" fmla="*/ 3238 h 3524"/>
                <a:gd name="connsiteX3" fmla="*/ 1238 w 1825"/>
                <a:gd name="connsiteY3" fmla="*/ 2762 h 3524"/>
                <a:gd name="connsiteX4" fmla="*/ 1715 w 1825"/>
                <a:gd name="connsiteY4" fmla="*/ 3524 h 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 h="3524">
                  <a:moveTo>
                    <a:pt x="1715" y="3524"/>
                  </a:moveTo>
                  <a:cubicBezTo>
                    <a:pt x="1715" y="1715"/>
                    <a:pt x="2477" y="95"/>
                    <a:pt x="0" y="0"/>
                  </a:cubicBezTo>
                  <a:cubicBezTo>
                    <a:pt x="953" y="1333"/>
                    <a:pt x="191" y="3048"/>
                    <a:pt x="286" y="3238"/>
                  </a:cubicBezTo>
                  <a:cubicBezTo>
                    <a:pt x="762" y="3238"/>
                    <a:pt x="858" y="2857"/>
                    <a:pt x="1238" y="2762"/>
                  </a:cubicBezTo>
                  <a:cubicBezTo>
                    <a:pt x="1334" y="3048"/>
                    <a:pt x="1238" y="3524"/>
                    <a:pt x="1715" y="3524"/>
                  </a:cubicBezTo>
                  <a:close/>
                </a:path>
              </a:pathLst>
            </a:custGeom>
            <a:grp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57EEAFDE-1655-E612-821E-8872C01DCB6C}"/>
                </a:ext>
              </a:extLst>
            </p:cNvPr>
            <p:cNvSpPr/>
            <p:nvPr/>
          </p:nvSpPr>
          <p:spPr>
            <a:xfrm>
              <a:off x="7943659" y="2216658"/>
              <a:ext cx="2296" cy="2332"/>
            </a:xfrm>
            <a:custGeom>
              <a:avLst/>
              <a:gdLst>
                <a:gd name="connsiteX0" fmla="*/ 1429 w 2296"/>
                <a:gd name="connsiteY0" fmla="*/ 2096 h 2332"/>
                <a:gd name="connsiteX1" fmla="*/ 2191 w 2296"/>
                <a:gd name="connsiteY1" fmla="*/ 0 h 2332"/>
                <a:gd name="connsiteX2" fmla="*/ 0 w 2296"/>
                <a:gd name="connsiteY2" fmla="*/ 2191 h 2332"/>
                <a:gd name="connsiteX3" fmla="*/ 1429 w 2296"/>
                <a:gd name="connsiteY3" fmla="*/ 2096 h 2332"/>
              </a:gdLst>
              <a:ahLst/>
              <a:cxnLst>
                <a:cxn ang="0">
                  <a:pos x="connsiteX0" y="connsiteY0"/>
                </a:cxn>
                <a:cxn ang="0">
                  <a:pos x="connsiteX1" y="connsiteY1"/>
                </a:cxn>
                <a:cxn ang="0">
                  <a:pos x="connsiteX2" y="connsiteY2"/>
                </a:cxn>
                <a:cxn ang="0">
                  <a:pos x="connsiteX3" y="connsiteY3"/>
                </a:cxn>
              </a:cxnLst>
              <a:rect l="l" t="t" r="r" b="b"/>
              <a:pathLst>
                <a:path w="2296" h="2332">
                  <a:moveTo>
                    <a:pt x="1429" y="2096"/>
                  </a:moveTo>
                  <a:cubicBezTo>
                    <a:pt x="95" y="1619"/>
                    <a:pt x="2857" y="1143"/>
                    <a:pt x="2191" y="0"/>
                  </a:cubicBezTo>
                  <a:cubicBezTo>
                    <a:pt x="476" y="0"/>
                    <a:pt x="857" y="1524"/>
                    <a:pt x="0" y="2191"/>
                  </a:cubicBezTo>
                  <a:cubicBezTo>
                    <a:pt x="762" y="2000"/>
                    <a:pt x="1238" y="2667"/>
                    <a:pt x="1429" y="2096"/>
                  </a:cubicBezTo>
                  <a:close/>
                </a:path>
              </a:pathLst>
            </a:custGeom>
            <a:grp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60EC47D9-A149-44F6-066D-EC9AA49BA9E4}"/>
                </a:ext>
              </a:extLst>
            </p:cNvPr>
            <p:cNvSpPr/>
            <p:nvPr/>
          </p:nvSpPr>
          <p:spPr>
            <a:xfrm>
              <a:off x="7972514" y="2210562"/>
              <a:ext cx="3443" cy="2000"/>
            </a:xfrm>
            <a:custGeom>
              <a:avLst/>
              <a:gdLst>
                <a:gd name="connsiteX0" fmla="*/ 672 w 3443"/>
                <a:gd name="connsiteY0" fmla="*/ 2000 h 2000"/>
                <a:gd name="connsiteX1" fmla="*/ 1911 w 3443"/>
                <a:gd name="connsiteY1" fmla="*/ 286 h 2000"/>
                <a:gd name="connsiteX2" fmla="*/ 3435 w 3443"/>
                <a:gd name="connsiteY2" fmla="*/ 1429 h 2000"/>
                <a:gd name="connsiteX3" fmla="*/ 6 w 3443"/>
                <a:gd name="connsiteY3" fmla="*/ 0 h 2000"/>
                <a:gd name="connsiteX4" fmla="*/ 672 w 3443"/>
                <a:gd name="connsiteY4" fmla="*/ 2000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 h="2000">
                  <a:moveTo>
                    <a:pt x="672" y="2000"/>
                  </a:moveTo>
                  <a:cubicBezTo>
                    <a:pt x="3053" y="2000"/>
                    <a:pt x="863" y="762"/>
                    <a:pt x="1911" y="286"/>
                  </a:cubicBezTo>
                  <a:cubicBezTo>
                    <a:pt x="2958" y="95"/>
                    <a:pt x="2577" y="1429"/>
                    <a:pt x="3435" y="1429"/>
                  </a:cubicBezTo>
                  <a:cubicBezTo>
                    <a:pt x="3625" y="-952"/>
                    <a:pt x="768" y="571"/>
                    <a:pt x="6" y="0"/>
                  </a:cubicBezTo>
                  <a:cubicBezTo>
                    <a:pt x="-90" y="952"/>
                    <a:pt x="1053" y="857"/>
                    <a:pt x="672" y="2000"/>
                  </a:cubicBezTo>
                  <a:close/>
                </a:path>
              </a:pathLst>
            </a:custGeom>
            <a:grp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5BE3DF92-6706-7535-29AD-852692A2C87E}"/>
                </a:ext>
              </a:extLst>
            </p:cNvPr>
            <p:cNvSpPr/>
            <p:nvPr/>
          </p:nvSpPr>
          <p:spPr>
            <a:xfrm>
              <a:off x="8051863" y="2199389"/>
              <a:ext cx="3619" cy="6126"/>
            </a:xfrm>
            <a:custGeom>
              <a:avLst/>
              <a:gdLst>
                <a:gd name="connsiteX0" fmla="*/ 0 w 3619"/>
                <a:gd name="connsiteY0" fmla="*/ 2981 h 6126"/>
                <a:gd name="connsiteX1" fmla="*/ 2191 w 3619"/>
                <a:gd name="connsiteY1" fmla="*/ 6124 h 6126"/>
                <a:gd name="connsiteX2" fmla="*/ 3048 w 3619"/>
                <a:gd name="connsiteY2" fmla="*/ 5267 h 6126"/>
                <a:gd name="connsiteX3" fmla="*/ 1905 w 3619"/>
                <a:gd name="connsiteY3" fmla="*/ 2886 h 6126"/>
                <a:gd name="connsiteX4" fmla="*/ 3620 w 3619"/>
                <a:gd name="connsiteY4" fmla="*/ 790 h 6126"/>
                <a:gd name="connsiteX5" fmla="*/ 1143 w 3619"/>
                <a:gd name="connsiteY5" fmla="*/ 123 h 6126"/>
                <a:gd name="connsiteX6" fmla="*/ 0 w 3619"/>
                <a:gd name="connsiteY6" fmla="*/ 2981 h 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 h="6126">
                  <a:moveTo>
                    <a:pt x="0" y="2981"/>
                  </a:moveTo>
                  <a:cubicBezTo>
                    <a:pt x="3048" y="2600"/>
                    <a:pt x="190" y="6219"/>
                    <a:pt x="2191" y="6124"/>
                  </a:cubicBezTo>
                  <a:cubicBezTo>
                    <a:pt x="2000" y="4981"/>
                    <a:pt x="2191" y="4696"/>
                    <a:pt x="3048" y="5267"/>
                  </a:cubicBezTo>
                  <a:cubicBezTo>
                    <a:pt x="3048" y="2981"/>
                    <a:pt x="3620" y="3171"/>
                    <a:pt x="1905" y="2886"/>
                  </a:cubicBezTo>
                  <a:cubicBezTo>
                    <a:pt x="2096" y="1076"/>
                    <a:pt x="2953" y="1933"/>
                    <a:pt x="3620" y="790"/>
                  </a:cubicBezTo>
                  <a:cubicBezTo>
                    <a:pt x="2858" y="1171"/>
                    <a:pt x="286" y="-448"/>
                    <a:pt x="1143" y="123"/>
                  </a:cubicBezTo>
                  <a:cubicBezTo>
                    <a:pt x="2381" y="1076"/>
                    <a:pt x="762" y="2314"/>
                    <a:pt x="0" y="2981"/>
                  </a:cubicBezTo>
                  <a:close/>
                </a:path>
              </a:pathLst>
            </a:custGeom>
            <a:grp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13554963-A106-B07C-E3AD-3F007A5FBEB6}"/>
                </a:ext>
              </a:extLst>
            </p:cNvPr>
            <p:cNvSpPr/>
            <p:nvPr/>
          </p:nvSpPr>
          <p:spPr>
            <a:xfrm>
              <a:off x="7961471" y="2195322"/>
              <a:ext cx="2983" cy="3835"/>
            </a:xfrm>
            <a:custGeom>
              <a:avLst/>
              <a:gdLst>
                <a:gd name="connsiteX0" fmla="*/ 1429 w 2983"/>
                <a:gd name="connsiteY0" fmla="*/ 3715 h 3835"/>
                <a:gd name="connsiteX1" fmla="*/ 2572 w 2983"/>
                <a:gd name="connsiteY1" fmla="*/ 0 h 3835"/>
                <a:gd name="connsiteX2" fmla="*/ 286 w 2983"/>
                <a:gd name="connsiteY2" fmla="*/ 1333 h 3835"/>
                <a:gd name="connsiteX3" fmla="*/ 0 w 2983"/>
                <a:gd name="connsiteY3" fmla="*/ 3810 h 3835"/>
                <a:gd name="connsiteX4" fmla="*/ 2381 w 2983"/>
                <a:gd name="connsiteY4" fmla="*/ 3238 h 3835"/>
                <a:gd name="connsiteX5" fmla="*/ 1429 w 2983"/>
                <a:gd name="connsiteY5" fmla="*/ 3715 h 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 h="3835">
                  <a:moveTo>
                    <a:pt x="1429" y="3715"/>
                  </a:moveTo>
                  <a:cubicBezTo>
                    <a:pt x="4477" y="2762"/>
                    <a:pt x="2000" y="1810"/>
                    <a:pt x="2572" y="0"/>
                  </a:cubicBezTo>
                  <a:cubicBezTo>
                    <a:pt x="1333" y="95"/>
                    <a:pt x="953" y="857"/>
                    <a:pt x="286" y="1333"/>
                  </a:cubicBezTo>
                  <a:cubicBezTo>
                    <a:pt x="2381" y="1715"/>
                    <a:pt x="381" y="2953"/>
                    <a:pt x="0" y="3810"/>
                  </a:cubicBezTo>
                  <a:cubicBezTo>
                    <a:pt x="1143" y="4096"/>
                    <a:pt x="1333" y="1905"/>
                    <a:pt x="2381" y="3238"/>
                  </a:cubicBezTo>
                  <a:cubicBezTo>
                    <a:pt x="2000" y="3334"/>
                    <a:pt x="1429" y="3334"/>
                    <a:pt x="1429" y="3715"/>
                  </a:cubicBezTo>
                  <a:close/>
                </a:path>
              </a:pathLst>
            </a:custGeom>
            <a:grp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E1AE6AFF-0A7A-3FE0-C116-E82549D44DE2}"/>
                </a:ext>
              </a:extLst>
            </p:cNvPr>
            <p:cNvSpPr/>
            <p:nvPr/>
          </p:nvSpPr>
          <p:spPr>
            <a:xfrm>
              <a:off x="7942707" y="2196658"/>
              <a:ext cx="2095" cy="2678"/>
            </a:xfrm>
            <a:custGeom>
              <a:avLst/>
              <a:gdLst>
                <a:gd name="connsiteX0" fmla="*/ 0 w 2095"/>
                <a:gd name="connsiteY0" fmla="*/ 378 h 2678"/>
                <a:gd name="connsiteX1" fmla="*/ 2096 w 2095"/>
                <a:gd name="connsiteY1" fmla="*/ 2664 h 2678"/>
                <a:gd name="connsiteX2" fmla="*/ 1905 w 2095"/>
                <a:gd name="connsiteY2" fmla="*/ 283 h 2678"/>
                <a:gd name="connsiteX3" fmla="*/ 0 w 2095"/>
                <a:gd name="connsiteY3" fmla="*/ 378 h 2678"/>
              </a:gdLst>
              <a:ahLst/>
              <a:cxnLst>
                <a:cxn ang="0">
                  <a:pos x="connsiteX0" y="connsiteY0"/>
                </a:cxn>
                <a:cxn ang="0">
                  <a:pos x="connsiteX1" y="connsiteY1"/>
                </a:cxn>
                <a:cxn ang="0">
                  <a:pos x="connsiteX2" y="connsiteY2"/>
                </a:cxn>
                <a:cxn ang="0">
                  <a:pos x="connsiteX3" y="connsiteY3"/>
                </a:cxn>
              </a:cxnLst>
              <a:rect l="l" t="t" r="r" b="b"/>
              <a:pathLst>
                <a:path w="2095" h="2678">
                  <a:moveTo>
                    <a:pt x="0" y="378"/>
                  </a:moveTo>
                  <a:cubicBezTo>
                    <a:pt x="1714" y="1140"/>
                    <a:pt x="-286" y="2855"/>
                    <a:pt x="2096" y="2664"/>
                  </a:cubicBezTo>
                  <a:cubicBezTo>
                    <a:pt x="1905" y="1712"/>
                    <a:pt x="1048" y="1045"/>
                    <a:pt x="1905" y="283"/>
                  </a:cubicBezTo>
                  <a:cubicBezTo>
                    <a:pt x="857" y="854"/>
                    <a:pt x="0" y="-670"/>
                    <a:pt x="0" y="378"/>
                  </a:cubicBezTo>
                  <a:close/>
                </a:path>
              </a:pathLst>
            </a:custGeom>
            <a:grp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456BE621-E45D-82E9-A921-4C1F35693F1E}"/>
                </a:ext>
              </a:extLst>
            </p:cNvPr>
            <p:cNvSpPr/>
            <p:nvPr/>
          </p:nvSpPr>
          <p:spPr>
            <a:xfrm>
              <a:off x="7944516" y="2192369"/>
              <a:ext cx="3428" cy="5143"/>
            </a:xfrm>
            <a:custGeom>
              <a:avLst/>
              <a:gdLst>
                <a:gd name="connsiteX0" fmla="*/ 0 w 3428"/>
                <a:gd name="connsiteY0" fmla="*/ 3715 h 5143"/>
                <a:gd name="connsiteX1" fmla="*/ 3429 w 3428"/>
                <a:gd name="connsiteY1" fmla="*/ 5144 h 5143"/>
                <a:gd name="connsiteX2" fmla="*/ 3334 w 3428"/>
                <a:gd name="connsiteY2" fmla="*/ 3524 h 5143"/>
                <a:gd name="connsiteX3" fmla="*/ 953 w 3428"/>
                <a:gd name="connsiteY3" fmla="*/ 3239 h 5143"/>
                <a:gd name="connsiteX4" fmla="*/ 667 w 3428"/>
                <a:gd name="connsiteY4" fmla="*/ 0 h 5143"/>
                <a:gd name="connsiteX5" fmla="*/ 0 w 3428"/>
                <a:gd name="connsiteY5" fmla="*/ 3715 h 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8" h="5143">
                  <a:moveTo>
                    <a:pt x="0" y="3715"/>
                  </a:moveTo>
                  <a:cubicBezTo>
                    <a:pt x="1333" y="4000"/>
                    <a:pt x="1810" y="5144"/>
                    <a:pt x="3429" y="5144"/>
                  </a:cubicBezTo>
                  <a:cubicBezTo>
                    <a:pt x="3429" y="4572"/>
                    <a:pt x="3334" y="4096"/>
                    <a:pt x="3334" y="3524"/>
                  </a:cubicBezTo>
                  <a:cubicBezTo>
                    <a:pt x="2667" y="3334"/>
                    <a:pt x="953" y="4191"/>
                    <a:pt x="953" y="3239"/>
                  </a:cubicBezTo>
                  <a:cubicBezTo>
                    <a:pt x="1333" y="3429"/>
                    <a:pt x="1810" y="381"/>
                    <a:pt x="667" y="0"/>
                  </a:cubicBezTo>
                  <a:cubicBezTo>
                    <a:pt x="-381" y="1524"/>
                    <a:pt x="1429" y="3239"/>
                    <a:pt x="0" y="3715"/>
                  </a:cubicBezTo>
                  <a:close/>
                </a:path>
              </a:pathLst>
            </a:custGeom>
            <a:grp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39049DCC-FFF3-717C-465C-9481B37AA60A}"/>
                </a:ext>
              </a:extLst>
            </p:cNvPr>
            <p:cNvSpPr/>
            <p:nvPr/>
          </p:nvSpPr>
          <p:spPr>
            <a:xfrm>
              <a:off x="7964805" y="2190273"/>
              <a:ext cx="2666" cy="2910"/>
            </a:xfrm>
            <a:custGeom>
              <a:avLst/>
              <a:gdLst>
                <a:gd name="connsiteX0" fmla="*/ 2667 w 2666"/>
                <a:gd name="connsiteY0" fmla="*/ 0 h 2910"/>
                <a:gd name="connsiteX1" fmla="*/ 0 w 2666"/>
                <a:gd name="connsiteY1" fmla="*/ 2572 h 2910"/>
                <a:gd name="connsiteX2" fmla="*/ 1905 w 2666"/>
                <a:gd name="connsiteY2" fmla="*/ 2858 h 2910"/>
                <a:gd name="connsiteX3" fmla="*/ 2667 w 2666"/>
                <a:gd name="connsiteY3" fmla="*/ 0 h 2910"/>
              </a:gdLst>
              <a:ahLst/>
              <a:cxnLst>
                <a:cxn ang="0">
                  <a:pos x="connsiteX0" y="connsiteY0"/>
                </a:cxn>
                <a:cxn ang="0">
                  <a:pos x="connsiteX1" y="connsiteY1"/>
                </a:cxn>
                <a:cxn ang="0">
                  <a:pos x="connsiteX2" y="connsiteY2"/>
                </a:cxn>
                <a:cxn ang="0">
                  <a:pos x="connsiteX3" y="connsiteY3"/>
                </a:cxn>
              </a:cxnLst>
              <a:rect l="l" t="t" r="r" b="b"/>
              <a:pathLst>
                <a:path w="2666" h="2910">
                  <a:moveTo>
                    <a:pt x="2667" y="0"/>
                  </a:moveTo>
                  <a:cubicBezTo>
                    <a:pt x="1238" y="1333"/>
                    <a:pt x="286" y="572"/>
                    <a:pt x="0" y="2572"/>
                  </a:cubicBezTo>
                  <a:cubicBezTo>
                    <a:pt x="667" y="2667"/>
                    <a:pt x="952" y="3048"/>
                    <a:pt x="1905" y="2858"/>
                  </a:cubicBezTo>
                  <a:cubicBezTo>
                    <a:pt x="2857" y="1619"/>
                    <a:pt x="1238" y="857"/>
                    <a:pt x="2667" y="0"/>
                  </a:cubicBezTo>
                  <a:close/>
                </a:path>
              </a:pathLst>
            </a:custGeom>
            <a:grp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61705CB4-EFE3-77C2-3474-CA5444870988}"/>
                </a:ext>
              </a:extLst>
            </p:cNvPr>
            <p:cNvSpPr/>
            <p:nvPr/>
          </p:nvSpPr>
          <p:spPr>
            <a:xfrm>
              <a:off x="7945850" y="2187987"/>
              <a:ext cx="3238" cy="2850"/>
            </a:xfrm>
            <a:custGeom>
              <a:avLst/>
              <a:gdLst>
                <a:gd name="connsiteX0" fmla="*/ 0 w 3238"/>
                <a:gd name="connsiteY0" fmla="*/ 1619 h 2850"/>
                <a:gd name="connsiteX1" fmla="*/ 2953 w 3238"/>
                <a:gd name="connsiteY1" fmla="*/ 2667 h 2850"/>
                <a:gd name="connsiteX2" fmla="*/ 3238 w 3238"/>
                <a:gd name="connsiteY2" fmla="*/ 667 h 2850"/>
                <a:gd name="connsiteX3" fmla="*/ 1715 w 3238"/>
                <a:gd name="connsiteY3" fmla="*/ 0 h 2850"/>
                <a:gd name="connsiteX4" fmla="*/ 857 w 3238"/>
                <a:gd name="connsiteY4" fmla="*/ 1619 h 2850"/>
                <a:gd name="connsiteX5" fmla="*/ 0 w 3238"/>
                <a:gd name="connsiteY5" fmla="*/ 1619 h 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 h="2850">
                  <a:moveTo>
                    <a:pt x="0" y="1619"/>
                  </a:moveTo>
                  <a:cubicBezTo>
                    <a:pt x="571" y="2000"/>
                    <a:pt x="3429" y="3334"/>
                    <a:pt x="2953" y="2667"/>
                  </a:cubicBezTo>
                  <a:cubicBezTo>
                    <a:pt x="1619" y="2381"/>
                    <a:pt x="2762" y="762"/>
                    <a:pt x="3238" y="667"/>
                  </a:cubicBezTo>
                  <a:cubicBezTo>
                    <a:pt x="2286" y="857"/>
                    <a:pt x="2286" y="191"/>
                    <a:pt x="1715" y="0"/>
                  </a:cubicBezTo>
                  <a:cubicBezTo>
                    <a:pt x="857" y="762"/>
                    <a:pt x="2477" y="1238"/>
                    <a:pt x="857" y="1619"/>
                  </a:cubicBezTo>
                  <a:cubicBezTo>
                    <a:pt x="381" y="1619"/>
                    <a:pt x="95" y="952"/>
                    <a:pt x="0" y="1619"/>
                  </a:cubicBezTo>
                  <a:close/>
                </a:path>
              </a:pathLst>
            </a:custGeom>
            <a:grp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1A9C245E-8EB4-5777-A40D-F3EC2F8062E8}"/>
                </a:ext>
              </a:extLst>
            </p:cNvPr>
            <p:cNvSpPr/>
            <p:nvPr/>
          </p:nvSpPr>
          <p:spPr>
            <a:xfrm>
              <a:off x="7962783" y="2181535"/>
              <a:ext cx="1356" cy="3596"/>
            </a:xfrm>
            <a:custGeom>
              <a:avLst/>
              <a:gdLst>
                <a:gd name="connsiteX0" fmla="*/ 21 w 1356"/>
                <a:gd name="connsiteY0" fmla="*/ 70 h 3596"/>
                <a:gd name="connsiteX1" fmla="*/ 1260 w 1356"/>
                <a:gd name="connsiteY1" fmla="*/ 3595 h 3596"/>
                <a:gd name="connsiteX2" fmla="*/ 21 w 1356"/>
                <a:gd name="connsiteY2" fmla="*/ 70 h 3596"/>
              </a:gdLst>
              <a:ahLst/>
              <a:cxnLst>
                <a:cxn ang="0">
                  <a:pos x="connsiteX0" y="connsiteY0"/>
                </a:cxn>
                <a:cxn ang="0">
                  <a:pos x="connsiteX1" y="connsiteY1"/>
                </a:cxn>
                <a:cxn ang="0">
                  <a:pos x="connsiteX2" y="connsiteY2"/>
                </a:cxn>
              </a:cxnLst>
              <a:rect l="l" t="t" r="r" b="b"/>
              <a:pathLst>
                <a:path w="1356" h="3596">
                  <a:moveTo>
                    <a:pt x="21" y="70"/>
                  </a:moveTo>
                  <a:cubicBezTo>
                    <a:pt x="-74" y="2737"/>
                    <a:pt x="117" y="2452"/>
                    <a:pt x="1260" y="3595"/>
                  </a:cubicBezTo>
                  <a:cubicBezTo>
                    <a:pt x="1736" y="3690"/>
                    <a:pt x="307" y="-596"/>
                    <a:pt x="21" y="70"/>
                  </a:cubicBezTo>
                  <a:close/>
                </a:path>
              </a:pathLst>
            </a:custGeom>
            <a:grp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C05A1178-1D23-86B8-CF17-322147B26D1F}"/>
                </a:ext>
              </a:extLst>
            </p:cNvPr>
            <p:cNvSpPr/>
            <p:nvPr/>
          </p:nvSpPr>
          <p:spPr>
            <a:xfrm>
              <a:off x="7966328" y="2182504"/>
              <a:ext cx="3429" cy="1146"/>
            </a:xfrm>
            <a:custGeom>
              <a:avLst/>
              <a:gdLst>
                <a:gd name="connsiteX0" fmla="*/ 3429 w 3429"/>
                <a:gd name="connsiteY0" fmla="*/ 1102 h 1146"/>
                <a:gd name="connsiteX1" fmla="*/ 3334 w 3429"/>
                <a:gd name="connsiteY1" fmla="*/ 340 h 1146"/>
                <a:gd name="connsiteX2" fmla="*/ 0 w 3429"/>
                <a:gd name="connsiteY2" fmla="*/ 911 h 1146"/>
                <a:gd name="connsiteX3" fmla="*/ 3429 w 3429"/>
                <a:gd name="connsiteY3" fmla="*/ 1102 h 1146"/>
              </a:gdLst>
              <a:ahLst/>
              <a:cxnLst>
                <a:cxn ang="0">
                  <a:pos x="connsiteX0" y="connsiteY0"/>
                </a:cxn>
                <a:cxn ang="0">
                  <a:pos x="connsiteX1" y="connsiteY1"/>
                </a:cxn>
                <a:cxn ang="0">
                  <a:pos x="connsiteX2" y="connsiteY2"/>
                </a:cxn>
                <a:cxn ang="0">
                  <a:pos x="connsiteX3" y="connsiteY3"/>
                </a:cxn>
              </a:cxnLst>
              <a:rect l="l" t="t" r="r" b="b"/>
              <a:pathLst>
                <a:path w="3429" h="1146">
                  <a:moveTo>
                    <a:pt x="3429" y="1102"/>
                  </a:moveTo>
                  <a:cubicBezTo>
                    <a:pt x="2858" y="1006"/>
                    <a:pt x="3048" y="625"/>
                    <a:pt x="3334" y="340"/>
                  </a:cubicBezTo>
                  <a:cubicBezTo>
                    <a:pt x="2477" y="-327"/>
                    <a:pt x="381" y="54"/>
                    <a:pt x="0" y="911"/>
                  </a:cubicBezTo>
                  <a:cubicBezTo>
                    <a:pt x="858" y="816"/>
                    <a:pt x="3048" y="1292"/>
                    <a:pt x="3429" y="1102"/>
                  </a:cubicBezTo>
                  <a:close/>
                </a:path>
              </a:pathLst>
            </a:custGeom>
            <a:grp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B2664410-C232-DBCD-608B-C39C06A37ECE}"/>
                </a:ext>
              </a:extLst>
            </p:cNvPr>
            <p:cNvSpPr/>
            <p:nvPr/>
          </p:nvSpPr>
          <p:spPr>
            <a:xfrm>
              <a:off x="8060816" y="2152225"/>
              <a:ext cx="5715" cy="2996"/>
            </a:xfrm>
            <a:custGeom>
              <a:avLst/>
              <a:gdLst>
                <a:gd name="connsiteX0" fmla="*/ 1238 w 5715"/>
                <a:gd name="connsiteY0" fmla="*/ 2997 h 2996"/>
                <a:gd name="connsiteX1" fmla="*/ 2381 w 5715"/>
                <a:gd name="connsiteY1" fmla="*/ 139 h 2996"/>
                <a:gd name="connsiteX2" fmla="*/ 5334 w 5715"/>
                <a:gd name="connsiteY2" fmla="*/ 1568 h 2996"/>
                <a:gd name="connsiteX3" fmla="*/ 5715 w 5715"/>
                <a:gd name="connsiteY3" fmla="*/ 330 h 2996"/>
                <a:gd name="connsiteX4" fmla="*/ 0 w 5715"/>
                <a:gd name="connsiteY4" fmla="*/ 711 h 2996"/>
                <a:gd name="connsiteX5" fmla="*/ 1238 w 5715"/>
                <a:gd name="connsiteY5" fmla="*/ 2997 h 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 h="2996">
                  <a:moveTo>
                    <a:pt x="1238" y="2997"/>
                  </a:moveTo>
                  <a:cubicBezTo>
                    <a:pt x="1619" y="1282"/>
                    <a:pt x="1334" y="901"/>
                    <a:pt x="2381" y="139"/>
                  </a:cubicBezTo>
                  <a:cubicBezTo>
                    <a:pt x="2286" y="1663"/>
                    <a:pt x="5239" y="234"/>
                    <a:pt x="5334" y="1568"/>
                  </a:cubicBezTo>
                  <a:cubicBezTo>
                    <a:pt x="5239" y="996"/>
                    <a:pt x="5524" y="711"/>
                    <a:pt x="5715" y="330"/>
                  </a:cubicBezTo>
                  <a:cubicBezTo>
                    <a:pt x="4001" y="330"/>
                    <a:pt x="2096" y="-623"/>
                    <a:pt x="0" y="711"/>
                  </a:cubicBezTo>
                  <a:cubicBezTo>
                    <a:pt x="571" y="1282"/>
                    <a:pt x="381" y="2616"/>
                    <a:pt x="1238" y="2997"/>
                  </a:cubicBezTo>
                  <a:close/>
                </a:path>
              </a:pathLst>
            </a:custGeom>
            <a:grp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72E8705B-95C8-28F0-44CD-EE4C9B99B86E}"/>
                </a:ext>
              </a:extLst>
            </p:cNvPr>
            <p:cNvSpPr/>
            <p:nvPr/>
          </p:nvSpPr>
          <p:spPr>
            <a:xfrm>
              <a:off x="8078533" y="2107882"/>
              <a:ext cx="2377" cy="2857"/>
            </a:xfrm>
            <a:custGeom>
              <a:avLst/>
              <a:gdLst>
                <a:gd name="connsiteX0" fmla="*/ 0 w 2377"/>
                <a:gd name="connsiteY0" fmla="*/ 1333 h 2857"/>
                <a:gd name="connsiteX1" fmla="*/ 1048 w 2377"/>
                <a:gd name="connsiteY1" fmla="*/ 2857 h 2857"/>
                <a:gd name="connsiteX2" fmla="*/ 1714 w 2377"/>
                <a:gd name="connsiteY2" fmla="*/ 0 h 2857"/>
                <a:gd name="connsiteX3" fmla="*/ 476 w 2377"/>
                <a:gd name="connsiteY3" fmla="*/ 1715 h 2857"/>
                <a:gd name="connsiteX4" fmla="*/ 0 w 2377"/>
                <a:gd name="connsiteY4" fmla="*/ 1333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 h="2857">
                  <a:moveTo>
                    <a:pt x="0" y="1333"/>
                  </a:moveTo>
                  <a:cubicBezTo>
                    <a:pt x="95" y="2095"/>
                    <a:pt x="381" y="2667"/>
                    <a:pt x="1048" y="2857"/>
                  </a:cubicBezTo>
                  <a:cubicBezTo>
                    <a:pt x="190" y="1333"/>
                    <a:pt x="3810" y="1143"/>
                    <a:pt x="1714" y="0"/>
                  </a:cubicBezTo>
                  <a:cubicBezTo>
                    <a:pt x="1333" y="571"/>
                    <a:pt x="1429" y="1524"/>
                    <a:pt x="476" y="1715"/>
                  </a:cubicBezTo>
                  <a:cubicBezTo>
                    <a:pt x="476" y="1524"/>
                    <a:pt x="381" y="1238"/>
                    <a:pt x="0" y="1333"/>
                  </a:cubicBezTo>
                  <a:close/>
                </a:path>
              </a:pathLst>
            </a:custGeom>
            <a:grp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13164031-9A16-C9F5-EFFE-69CC6A8ACF4F}"/>
                </a:ext>
              </a:extLst>
            </p:cNvPr>
            <p:cNvSpPr/>
            <p:nvPr/>
          </p:nvSpPr>
          <p:spPr>
            <a:xfrm>
              <a:off x="8104822" y="2077688"/>
              <a:ext cx="3429" cy="14805"/>
            </a:xfrm>
            <a:custGeom>
              <a:avLst/>
              <a:gdLst>
                <a:gd name="connsiteX0" fmla="*/ 0 w 3429"/>
                <a:gd name="connsiteY0" fmla="*/ 9335 h 14805"/>
                <a:gd name="connsiteX1" fmla="*/ 286 w 3429"/>
                <a:gd name="connsiteY1" fmla="*/ 12573 h 14805"/>
                <a:gd name="connsiteX2" fmla="*/ 953 w 3429"/>
                <a:gd name="connsiteY2" fmla="*/ 14573 h 14805"/>
                <a:gd name="connsiteX3" fmla="*/ 2000 w 3429"/>
                <a:gd name="connsiteY3" fmla="*/ 10097 h 14805"/>
                <a:gd name="connsiteX4" fmla="*/ 3429 w 3429"/>
                <a:gd name="connsiteY4" fmla="*/ 9620 h 14805"/>
                <a:gd name="connsiteX5" fmla="*/ 1619 w 3429"/>
                <a:gd name="connsiteY5" fmla="*/ 0 h 14805"/>
                <a:gd name="connsiteX6" fmla="*/ 571 w 3429"/>
                <a:gd name="connsiteY6" fmla="*/ 9335 h 14805"/>
                <a:gd name="connsiteX7" fmla="*/ 0 w 3429"/>
                <a:gd name="connsiteY7" fmla="*/ 9335 h 1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 h="14805">
                  <a:moveTo>
                    <a:pt x="0" y="9335"/>
                  </a:moveTo>
                  <a:cubicBezTo>
                    <a:pt x="2286" y="10192"/>
                    <a:pt x="762" y="10954"/>
                    <a:pt x="286" y="12573"/>
                  </a:cubicBezTo>
                  <a:cubicBezTo>
                    <a:pt x="1619" y="12859"/>
                    <a:pt x="2286" y="13906"/>
                    <a:pt x="953" y="14573"/>
                  </a:cubicBezTo>
                  <a:cubicBezTo>
                    <a:pt x="4191" y="15716"/>
                    <a:pt x="1524" y="12383"/>
                    <a:pt x="2000" y="10097"/>
                  </a:cubicBezTo>
                  <a:cubicBezTo>
                    <a:pt x="3143" y="10858"/>
                    <a:pt x="2477" y="10001"/>
                    <a:pt x="3429" y="9620"/>
                  </a:cubicBezTo>
                  <a:cubicBezTo>
                    <a:pt x="2762" y="6382"/>
                    <a:pt x="1905" y="1905"/>
                    <a:pt x="1619" y="0"/>
                  </a:cubicBezTo>
                  <a:cubicBezTo>
                    <a:pt x="95" y="2858"/>
                    <a:pt x="4381" y="7906"/>
                    <a:pt x="571" y="9335"/>
                  </a:cubicBezTo>
                  <a:cubicBezTo>
                    <a:pt x="476" y="9049"/>
                    <a:pt x="0" y="8858"/>
                    <a:pt x="0" y="9335"/>
                  </a:cubicBezTo>
                  <a:close/>
                </a:path>
              </a:pathLst>
            </a:custGeom>
            <a:grp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BDC9E3C1-73C7-811D-A8A7-95982E20EABB}"/>
                </a:ext>
              </a:extLst>
            </p:cNvPr>
            <p:cNvSpPr/>
            <p:nvPr/>
          </p:nvSpPr>
          <p:spPr>
            <a:xfrm>
              <a:off x="7972234" y="2498057"/>
              <a:ext cx="4611" cy="4921"/>
            </a:xfrm>
            <a:custGeom>
              <a:avLst/>
              <a:gdLst>
                <a:gd name="connsiteX0" fmla="*/ 286 w 4611"/>
                <a:gd name="connsiteY0" fmla="*/ 4160 h 4921"/>
                <a:gd name="connsiteX1" fmla="*/ 1810 w 4611"/>
                <a:gd name="connsiteY1" fmla="*/ 4922 h 4921"/>
                <a:gd name="connsiteX2" fmla="*/ 4477 w 4611"/>
                <a:gd name="connsiteY2" fmla="*/ 2731 h 4921"/>
                <a:gd name="connsiteX3" fmla="*/ 2191 w 4611"/>
                <a:gd name="connsiteY3" fmla="*/ 3684 h 4921"/>
                <a:gd name="connsiteX4" fmla="*/ 2381 w 4611"/>
                <a:gd name="connsiteY4" fmla="*/ 826 h 4921"/>
                <a:gd name="connsiteX5" fmla="*/ 0 w 4611"/>
                <a:gd name="connsiteY5" fmla="*/ 540 h 4921"/>
                <a:gd name="connsiteX6" fmla="*/ 286 w 4611"/>
                <a:gd name="connsiteY6" fmla="*/ 4160 h 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1" h="4921">
                  <a:moveTo>
                    <a:pt x="286" y="4160"/>
                  </a:moveTo>
                  <a:cubicBezTo>
                    <a:pt x="1238" y="3969"/>
                    <a:pt x="1238" y="4636"/>
                    <a:pt x="1810" y="4922"/>
                  </a:cubicBezTo>
                  <a:cubicBezTo>
                    <a:pt x="1810" y="3398"/>
                    <a:pt x="5334" y="5493"/>
                    <a:pt x="4477" y="2731"/>
                  </a:cubicBezTo>
                  <a:cubicBezTo>
                    <a:pt x="2953" y="2541"/>
                    <a:pt x="3619" y="3874"/>
                    <a:pt x="2191" y="3684"/>
                  </a:cubicBezTo>
                  <a:cubicBezTo>
                    <a:pt x="1714" y="2350"/>
                    <a:pt x="2762" y="2064"/>
                    <a:pt x="2381" y="826"/>
                  </a:cubicBezTo>
                  <a:cubicBezTo>
                    <a:pt x="2191" y="350"/>
                    <a:pt x="381" y="-603"/>
                    <a:pt x="0" y="540"/>
                  </a:cubicBezTo>
                  <a:cubicBezTo>
                    <a:pt x="1619" y="1112"/>
                    <a:pt x="95" y="3017"/>
                    <a:pt x="286" y="4160"/>
                  </a:cubicBezTo>
                  <a:close/>
                </a:path>
              </a:pathLst>
            </a:custGeom>
            <a:grp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F43D58A2-3810-665A-C56D-B179B36A07EE}"/>
                </a:ext>
              </a:extLst>
            </p:cNvPr>
            <p:cNvSpPr/>
            <p:nvPr/>
          </p:nvSpPr>
          <p:spPr>
            <a:xfrm>
              <a:off x="8082248" y="2358757"/>
              <a:ext cx="12056" cy="49448"/>
            </a:xfrm>
            <a:custGeom>
              <a:avLst/>
              <a:gdLst>
                <a:gd name="connsiteX0" fmla="*/ 10382 w 12056"/>
                <a:gd name="connsiteY0" fmla="*/ 1633 h 49448"/>
                <a:gd name="connsiteX1" fmla="*/ 8287 w 12056"/>
                <a:gd name="connsiteY1" fmla="*/ 4586 h 49448"/>
                <a:gd name="connsiteX2" fmla="*/ 4477 w 12056"/>
                <a:gd name="connsiteY2" fmla="*/ 15730 h 49448"/>
                <a:gd name="connsiteX3" fmla="*/ 2762 w 12056"/>
                <a:gd name="connsiteY3" fmla="*/ 23921 h 49448"/>
                <a:gd name="connsiteX4" fmla="*/ 1714 w 12056"/>
                <a:gd name="connsiteY4" fmla="*/ 28017 h 49448"/>
                <a:gd name="connsiteX5" fmla="*/ 2762 w 12056"/>
                <a:gd name="connsiteY5" fmla="*/ 28779 h 49448"/>
                <a:gd name="connsiteX6" fmla="*/ 0 w 12056"/>
                <a:gd name="connsiteY6" fmla="*/ 45924 h 49448"/>
                <a:gd name="connsiteX7" fmla="*/ 1714 w 12056"/>
                <a:gd name="connsiteY7" fmla="*/ 49448 h 49448"/>
                <a:gd name="connsiteX8" fmla="*/ 3810 w 12056"/>
                <a:gd name="connsiteY8" fmla="*/ 45638 h 49448"/>
                <a:gd name="connsiteX9" fmla="*/ 2381 w 12056"/>
                <a:gd name="connsiteY9" fmla="*/ 45353 h 49448"/>
                <a:gd name="connsiteX10" fmla="*/ 4191 w 12056"/>
                <a:gd name="connsiteY10" fmla="*/ 44019 h 49448"/>
                <a:gd name="connsiteX11" fmla="*/ 6287 w 12056"/>
                <a:gd name="connsiteY11" fmla="*/ 45543 h 49448"/>
                <a:gd name="connsiteX12" fmla="*/ 8477 w 12056"/>
                <a:gd name="connsiteY12" fmla="*/ 27160 h 49448"/>
                <a:gd name="connsiteX13" fmla="*/ 9811 w 12056"/>
                <a:gd name="connsiteY13" fmla="*/ 26302 h 49448"/>
                <a:gd name="connsiteX14" fmla="*/ 8858 w 12056"/>
                <a:gd name="connsiteY14" fmla="*/ 21064 h 49448"/>
                <a:gd name="connsiteX15" fmla="*/ 9430 w 12056"/>
                <a:gd name="connsiteY15" fmla="*/ 16968 h 49448"/>
                <a:gd name="connsiteX16" fmla="*/ 11906 w 12056"/>
                <a:gd name="connsiteY16" fmla="*/ 6681 h 49448"/>
                <a:gd name="connsiteX17" fmla="*/ 10287 w 12056"/>
                <a:gd name="connsiteY17" fmla="*/ 5157 h 49448"/>
                <a:gd name="connsiteX18" fmla="*/ 10287 w 12056"/>
                <a:gd name="connsiteY18" fmla="*/ 4776 h 49448"/>
                <a:gd name="connsiteX19" fmla="*/ 9620 w 12056"/>
                <a:gd name="connsiteY19" fmla="*/ 3157 h 49448"/>
                <a:gd name="connsiteX20" fmla="*/ 12002 w 12056"/>
                <a:gd name="connsiteY20" fmla="*/ 2966 h 49448"/>
                <a:gd name="connsiteX21" fmla="*/ 11906 w 12056"/>
                <a:gd name="connsiteY21" fmla="*/ 1728 h 49448"/>
                <a:gd name="connsiteX22" fmla="*/ 9430 w 12056"/>
                <a:gd name="connsiteY22" fmla="*/ 299 h 49448"/>
                <a:gd name="connsiteX23" fmla="*/ 10382 w 12056"/>
                <a:gd name="connsiteY23" fmla="*/ 1633 h 4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056" h="49448">
                  <a:moveTo>
                    <a:pt x="10382" y="1633"/>
                  </a:moveTo>
                  <a:cubicBezTo>
                    <a:pt x="8477" y="1728"/>
                    <a:pt x="6096" y="3823"/>
                    <a:pt x="8287" y="4586"/>
                  </a:cubicBezTo>
                  <a:cubicBezTo>
                    <a:pt x="5239" y="6872"/>
                    <a:pt x="2667" y="11158"/>
                    <a:pt x="4477" y="15730"/>
                  </a:cubicBezTo>
                  <a:cubicBezTo>
                    <a:pt x="3334" y="18016"/>
                    <a:pt x="667" y="21540"/>
                    <a:pt x="2762" y="23921"/>
                  </a:cubicBezTo>
                  <a:cubicBezTo>
                    <a:pt x="1048" y="24302"/>
                    <a:pt x="2572" y="27065"/>
                    <a:pt x="1714" y="28017"/>
                  </a:cubicBezTo>
                  <a:cubicBezTo>
                    <a:pt x="2286" y="28017"/>
                    <a:pt x="2857" y="28112"/>
                    <a:pt x="2762" y="28779"/>
                  </a:cubicBezTo>
                  <a:cubicBezTo>
                    <a:pt x="95" y="34494"/>
                    <a:pt x="2096" y="40019"/>
                    <a:pt x="0" y="45924"/>
                  </a:cubicBezTo>
                  <a:cubicBezTo>
                    <a:pt x="2572" y="46019"/>
                    <a:pt x="571" y="48782"/>
                    <a:pt x="1714" y="49448"/>
                  </a:cubicBezTo>
                  <a:cubicBezTo>
                    <a:pt x="1905" y="47829"/>
                    <a:pt x="3238" y="47067"/>
                    <a:pt x="3810" y="45638"/>
                  </a:cubicBezTo>
                  <a:cubicBezTo>
                    <a:pt x="3238" y="45638"/>
                    <a:pt x="2477" y="45829"/>
                    <a:pt x="2381" y="45353"/>
                  </a:cubicBezTo>
                  <a:cubicBezTo>
                    <a:pt x="2762" y="44781"/>
                    <a:pt x="2953" y="44019"/>
                    <a:pt x="4191" y="44019"/>
                  </a:cubicBezTo>
                  <a:cubicBezTo>
                    <a:pt x="5715" y="43733"/>
                    <a:pt x="4572" y="46019"/>
                    <a:pt x="6287" y="45543"/>
                  </a:cubicBezTo>
                  <a:cubicBezTo>
                    <a:pt x="1810" y="38780"/>
                    <a:pt x="12382" y="33542"/>
                    <a:pt x="8477" y="27160"/>
                  </a:cubicBezTo>
                  <a:cubicBezTo>
                    <a:pt x="9335" y="27160"/>
                    <a:pt x="9715" y="26779"/>
                    <a:pt x="9811" y="26302"/>
                  </a:cubicBezTo>
                  <a:cubicBezTo>
                    <a:pt x="7144" y="24969"/>
                    <a:pt x="11525" y="22112"/>
                    <a:pt x="8858" y="21064"/>
                  </a:cubicBezTo>
                  <a:cubicBezTo>
                    <a:pt x="11239" y="21064"/>
                    <a:pt x="9906" y="17921"/>
                    <a:pt x="9430" y="16968"/>
                  </a:cubicBezTo>
                  <a:cubicBezTo>
                    <a:pt x="12478" y="14206"/>
                    <a:pt x="9715" y="10110"/>
                    <a:pt x="11906" y="6681"/>
                  </a:cubicBezTo>
                  <a:cubicBezTo>
                    <a:pt x="11239" y="6300"/>
                    <a:pt x="11144" y="5348"/>
                    <a:pt x="10287" y="5157"/>
                  </a:cubicBezTo>
                  <a:cubicBezTo>
                    <a:pt x="12382" y="5252"/>
                    <a:pt x="11716" y="3823"/>
                    <a:pt x="10287" y="4776"/>
                  </a:cubicBezTo>
                  <a:cubicBezTo>
                    <a:pt x="10287" y="4109"/>
                    <a:pt x="10096" y="3538"/>
                    <a:pt x="9620" y="3157"/>
                  </a:cubicBezTo>
                  <a:cubicBezTo>
                    <a:pt x="11144" y="2871"/>
                    <a:pt x="11144" y="3823"/>
                    <a:pt x="12002" y="2966"/>
                  </a:cubicBezTo>
                  <a:cubicBezTo>
                    <a:pt x="12478" y="1919"/>
                    <a:pt x="9620" y="2109"/>
                    <a:pt x="11906" y="1728"/>
                  </a:cubicBezTo>
                  <a:cubicBezTo>
                    <a:pt x="11621" y="585"/>
                    <a:pt x="10287" y="-558"/>
                    <a:pt x="9430" y="299"/>
                  </a:cubicBezTo>
                  <a:cubicBezTo>
                    <a:pt x="9239" y="1347"/>
                    <a:pt x="10001" y="1252"/>
                    <a:pt x="10382" y="1633"/>
                  </a:cubicBezTo>
                  <a:close/>
                </a:path>
              </a:pathLst>
            </a:custGeom>
            <a:grp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D34F8B49-475C-6994-E9A7-0C2644CE25EF}"/>
                </a:ext>
              </a:extLst>
            </p:cNvPr>
            <p:cNvSpPr/>
            <p:nvPr/>
          </p:nvSpPr>
          <p:spPr>
            <a:xfrm>
              <a:off x="7896633" y="2347436"/>
              <a:ext cx="3401" cy="6572"/>
            </a:xfrm>
            <a:custGeom>
              <a:avLst/>
              <a:gdLst>
                <a:gd name="connsiteX0" fmla="*/ 544 w 3401"/>
                <a:gd name="connsiteY0" fmla="*/ 6572 h 6572"/>
                <a:gd name="connsiteX1" fmla="*/ 3401 w 3401"/>
                <a:gd name="connsiteY1" fmla="*/ 6382 h 6572"/>
                <a:gd name="connsiteX2" fmla="*/ 3211 w 3401"/>
                <a:gd name="connsiteY2" fmla="*/ 4382 h 6572"/>
                <a:gd name="connsiteX3" fmla="*/ 829 w 3401"/>
                <a:gd name="connsiteY3" fmla="*/ 4096 h 6572"/>
                <a:gd name="connsiteX4" fmla="*/ 2639 w 3401"/>
                <a:gd name="connsiteY4" fmla="*/ 3143 h 6572"/>
                <a:gd name="connsiteX5" fmla="*/ 448 w 3401"/>
                <a:gd name="connsiteY5" fmla="*/ 0 h 6572"/>
                <a:gd name="connsiteX6" fmla="*/ 544 w 3401"/>
                <a:gd name="connsiteY6" fmla="*/ 6572 h 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1" h="6572">
                  <a:moveTo>
                    <a:pt x="544" y="6572"/>
                  </a:moveTo>
                  <a:cubicBezTo>
                    <a:pt x="1877" y="6096"/>
                    <a:pt x="1972" y="6096"/>
                    <a:pt x="3401" y="6382"/>
                  </a:cubicBezTo>
                  <a:cubicBezTo>
                    <a:pt x="3306" y="5715"/>
                    <a:pt x="3306" y="5048"/>
                    <a:pt x="3211" y="4382"/>
                  </a:cubicBezTo>
                  <a:cubicBezTo>
                    <a:pt x="1972" y="3810"/>
                    <a:pt x="1591" y="4953"/>
                    <a:pt x="829" y="4096"/>
                  </a:cubicBezTo>
                  <a:cubicBezTo>
                    <a:pt x="925" y="3429"/>
                    <a:pt x="1591" y="3143"/>
                    <a:pt x="2639" y="3143"/>
                  </a:cubicBezTo>
                  <a:cubicBezTo>
                    <a:pt x="2068" y="2000"/>
                    <a:pt x="2068" y="286"/>
                    <a:pt x="448" y="0"/>
                  </a:cubicBezTo>
                  <a:cubicBezTo>
                    <a:pt x="1020" y="2572"/>
                    <a:pt x="-885" y="4000"/>
                    <a:pt x="544" y="6572"/>
                  </a:cubicBezTo>
                  <a:close/>
                </a:path>
              </a:pathLst>
            </a:custGeom>
            <a:grp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4A5F417E-7673-157D-D6B4-6881087CA8A2}"/>
                </a:ext>
              </a:extLst>
            </p:cNvPr>
            <p:cNvSpPr/>
            <p:nvPr/>
          </p:nvSpPr>
          <p:spPr>
            <a:xfrm>
              <a:off x="7925085" y="2337759"/>
              <a:ext cx="3714" cy="3877"/>
            </a:xfrm>
            <a:custGeom>
              <a:avLst/>
              <a:gdLst>
                <a:gd name="connsiteX0" fmla="*/ 1619 w 3714"/>
                <a:gd name="connsiteY0" fmla="*/ 3867 h 3877"/>
                <a:gd name="connsiteX1" fmla="*/ 3715 w 3714"/>
                <a:gd name="connsiteY1" fmla="*/ 57 h 3877"/>
                <a:gd name="connsiteX2" fmla="*/ 0 w 3714"/>
                <a:gd name="connsiteY2" fmla="*/ 1105 h 3877"/>
                <a:gd name="connsiteX3" fmla="*/ 667 w 3714"/>
                <a:gd name="connsiteY3" fmla="*/ 3105 h 3877"/>
                <a:gd name="connsiteX4" fmla="*/ 1143 w 3714"/>
                <a:gd name="connsiteY4" fmla="*/ 3105 h 3877"/>
                <a:gd name="connsiteX5" fmla="*/ 1619 w 3714"/>
                <a:gd name="connsiteY5" fmla="*/ 3867 h 3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 h="3877">
                  <a:moveTo>
                    <a:pt x="1619" y="3867"/>
                  </a:moveTo>
                  <a:cubicBezTo>
                    <a:pt x="1524" y="1200"/>
                    <a:pt x="3048" y="2057"/>
                    <a:pt x="3715" y="57"/>
                  </a:cubicBezTo>
                  <a:cubicBezTo>
                    <a:pt x="1619" y="-229"/>
                    <a:pt x="1143" y="628"/>
                    <a:pt x="0" y="1105"/>
                  </a:cubicBezTo>
                  <a:cubicBezTo>
                    <a:pt x="286" y="1676"/>
                    <a:pt x="-381" y="3200"/>
                    <a:pt x="667" y="3105"/>
                  </a:cubicBezTo>
                  <a:cubicBezTo>
                    <a:pt x="667" y="2915"/>
                    <a:pt x="1048" y="2629"/>
                    <a:pt x="1143" y="3105"/>
                  </a:cubicBezTo>
                  <a:cubicBezTo>
                    <a:pt x="1238" y="3391"/>
                    <a:pt x="1143" y="3962"/>
                    <a:pt x="1619" y="3867"/>
                  </a:cubicBezTo>
                  <a:close/>
                </a:path>
              </a:pathLst>
            </a:custGeom>
            <a:grp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85234760-D079-38FA-44F4-2497DF5E0D12}"/>
                </a:ext>
              </a:extLst>
            </p:cNvPr>
            <p:cNvSpPr/>
            <p:nvPr/>
          </p:nvSpPr>
          <p:spPr>
            <a:xfrm>
              <a:off x="7920310" y="2317813"/>
              <a:ext cx="5985" cy="9715"/>
            </a:xfrm>
            <a:custGeom>
              <a:avLst/>
              <a:gdLst>
                <a:gd name="connsiteX0" fmla="*/ 13 w 5985"/>
                <a:gd name="connsiteY0" fmla="*/ 0 h 9715"/>
                <a:gd name="connsiteX1" fmla="*/ 2108 w 5985"/>
                <a:gd name="connsiteY1" fmla="*/ 1524 h 9715"/>
                <a:gd name="connsiteX2" fmla="*/ 2870 w 5985"/>
                <a:gd name="connsiteY2" fmla="*/ 5144 h 9715"/>
                <a:gd name="connsiteX3" fmla="*/ 2013 w 5985"/>
                <a:gd name="connsiteY3" fmla="*/ 6001 h 9715"/>
                <a:gd name="connsiteX4" fmla="*/ 489 w 5985"/>
                <a:gd name="connsiteY4" fmla="*/ 4477 h 9715"/>
                <a:gd name="connsiteX5" fmla="*/ 489 w 5985"/>
                <a:gd name="connsiteY5" fmla="*/ 9716 h 9715"/>
                <a:gd name="connsiteX6" fmla="*/ 4775 w 5985"/>
                <a:gd name="connsiteY6" fmla="*/ 9430 h 9715"/>
                <a:gd name="connsiteX7" fmla="*/ 5442 w 5985"/>
                <a:gd name="connsiteY7" fmla="*/ 6572 h 9715"/>
                <a:gd name="connsiteX8" fmla="*/ 4204 w 5985"/>
                <a:gd name="connsiteY8" fmla="*/ 3810 h 9715"/>
                <a:gd name="connsiteX9" fmla="*/ 2299 w 5985"/>
                <a:gd name="connsiteY9" fmla="*/ 3524 h 9715"/>
                <a:gd name="connsiteX10" fmla="*/ 4108 w 5985"/>
                <a:gd name="connsiteY10" fmla="*/ 2191 h 9715"/>
                <a:gd name="connsiteX11" fmla="*/ 13 w 5985"/>
                <a:gd name="connsiteY11" fmla="*/ 0 h 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85" h="9715">
                  <a:moveTo>
                    <a:pt x="13" y="0"/>
                  </a:moveTo>
                  <a:cubicBezTo>
                    <a:pt x="-178" y="1429"/>
                    <a:pt x="1823" y="571"/>
                    <a:pt x="2108" y="1524"/>
                  </a:cubicBezTo>
                  <a:cubicBezTo>
                    <a:pt x="203" y="2667"/>
                    <a:pt x="2013" y="4286"/>
                    <a:pt x="2870" y="5144"/>
                  </a:cubicBezTo>
                  <a:cubicBezTo>
                    <a:pt x="2775" y="5620"/>
                    <a:pt x="2394" y="5810"/>
                    <a:pt x="2013" y="6001"/>
                  </a:cubicBezTo>
                  <a:cubicBezTo>
                    <a:pt x="1251" y="5715"/>
                    <a:pt x="1918" y="4000"/>
                    <a:pt x="489" y="4477"/>
                  </a:cubicBezTo>
                  <a:cubicBezTo>
                    <a:pt x="1251" y="7144"/>
                    <a:pt x="775" y="7811"/>
                    <a:pt x="489" y="9716"/>
                  </a:cubicBezTo>
                  <a:cubicBezTo>
                    <a:pt x="2394" y="7715"/>
                    <a:pt x="3251" y="10478"/>
                    <a:pt x="4775" y="9430"/>
                  </a:cubicBezTo>
                  <a:cubicBezTo>
                    <a:pt x="3156" y="8858"/>
                    <a:pt x="7442" y="7429"/>
                    <a:pt x="5442" y="6572"/>
                  </a:cubicBezTo>
                  <a:cubicBezTo>
                    <a:pt x="4680" y="7429"/>
                    <a:pt x="3442" y="5048"/>
                    <a:pt x="4204" y="3810"/>
                  </a:cubicBezTo>
                  <a:cubicBezTo>
                    <a:pt x="3442" y="2858"/>
                    <a:pt x="2489" y="4382"/>
                    <a:pt x="2299" y="3524"/>
                  </a:cubicBezTo>
                  <a:cubicBezTo>
                    <a:pt x="1537" y="1905"/>
                    <a:pt x="3061" y="1429"/>
                    <a:pt x="4108" y="2191"/>
                  </a:cubicBezTo>
                  <a:cubicBezTo>
                    <a:pt x="3061" y="1048"/>
                    <a:pt x="2108" y="0"/>
                    <a:pt x="13" y="0"/>
                  </a:cubicBezTo>
                  <a:close/>
                </a:path>
              </a:pathLst>
            </a:custGeom>
            <a:grp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64604978-4B8B-2353-C58C-34388E93DFA4}"/>
                </a:ext>
              </a:extLst>
            </p:cNvPr>
            <p:cNvSpPr/>
            <p:nvPr/>
          </p:nvSpPr>
          <p:spPr>
            <a:xfrm>
              <a:off x="7908696" y="2318766"/>
              <a:ext cx="4577" cy="14096"/>
            </a:xfrm>
            <a:custGeom>
              <a:avLst/>
              <a:gdLst>
                <a:gd name="connsiteX0" fmla="*/ 482 w 4577"/>
                <a:gd name="connsiteY0" fmla="*/ 8192 h 14096"/>
                <a:gd name="connsiteX1" fmla="*/ 1911 w 4577"/>
                <a:gd name="connsiteY1" fmla="*/ 7715 h 14096"/>
                <a:gd name="connsiteX2" fmla="*/ 2959 w 4577"/>
                <a:gd name="connsiteY2" fmla="*/ 14097 h 14096"/>
                <a:gd name="connsiteX3" fmla="*/ 2387 w 4577"/>
                <a:gd name="connsiteY3" fmla="*/ 7239 h 14096"/>
                <a:gd name="connsiteX4" fmla="*/ 2673 w 4577"/>
                <a:gd name="connsiteY4" fmla="*/ 4763 h 14096"/>
                <a:gd name="connsiteX5" fmla="*/ 4578 w 4577"/>
                <a:gd name="connsiteY5" fmla="*/ 5048 h 14096"/>
                <a:gd name="connsiteX6" fmla="*/ 863 w 4577"/>
                <a:gd name="connsiteY6" fmla="*/ 857 h 14096"/>
                <a:gd name="connsiteX7" fmla="*/ 2197 w 4577"/>
                <a:gd name="connsiteY7" fmla="*/ 0 h 14096"/>
                <a:gd name="connsiteX8" fmla="*/ 482 w 4577"/>
                <a:gd name="connsiteY8" fmla="*/ 8192 h 1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7" h="14096">
                  <a:moveTo>
                    <a:pt x="482" y="8192"/>
                  </a:moveTo>
                  <a:cubicBezTo>
                    <a:pt x="292" y="7715"/>
                    <a:pt x="1720" y="6763"/>
                    <a:pt x="1911" y="7715"/>
                  </a:cubicBezTo>
                  <a:cubicBezTo>
                    <a:pt x="482" y="9525"/>
                    <a:pt x="3054" y="12287"/>
                    <a:pt x="2959" y="14097"/>
                  </a:cubicBezTo>
                  <a:cubicBezTo>
                    <a:pt x="3340" y="11906"/>
                    <a:pt x="3816" y="8668"/>
                    <a:pt x="2387" y="7239"/>
                  </a:cubicBezTo>
                  <a:cubicBezTo>
                    <a:pt x="3625" y="6667"/>
                    <a:pt x="3149" y="5905"/>
                    <a:pt x="2673" y="4763"/>
                  </a:cubicBezTo>
                  <a:cubicBezTo>
                    <a:pt x="3530" y="4667"/>
                    <a:pt x="4197" y="4763"/>
                    <a:pt x="4578" y="5048"/>
                  </a:cubicBezTo>
                  <a:cubicBezTo>
                    <a:pt x="3530" y="3524"/>
                    <a:pt x="2959" y="1333"/>
                    <a:pt x="863" y="857"/>
                  </a:cubicBezTo>
                  <a:cubicBezTo>
                    <a:pt x="1625" y="762"/>
                    <a:pt x="2482" y="857"/>
                    <a:pt x="2197" y="0"/>
                  </a:cubicBezTo>
                  <a:cubicBezTo>
                    <a:pt x="-1709" y="857"/>
                    <a:pt x="863" y="5429"/>
                    <a:pt x="482" y="8192"/>
                  </a:cubicBezTo>
                  <a:close/>
                </a:path>
              </a:pathLst>
            </a:custGeom>
            <a:grpFill/>
            <a:ln w="9525"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138240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清明节习俗</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9868B7D1-2C09-67B6-2486-02C9BAD332A2}"/>
              </a:ext>
            </a:extLst>
          </p:cNvPr>
          <p:cNvSpPr txBox="1"/>
          <p:nvPr/>
        </p:nvSpPr>
        <p:spPr>
          <a:xfrm>
            <a:off x="6375371" y="1443773"/>
            <a:ext cx="3370153" cy="3464182"/>
          </a:xfrm>
          <a:prstGeom prst="rect">
            <a:avLst/>
          </a:prstGeom>
          <a:noFill/>
        </p:spPr>
        <p:txBody>
          <a:bodyPr vert="eaVert" wrap="square" rtlCol="0">
            <a:spAutoFit/>
          </a:bodyPr>
          <a:lstStyle/>
          <a:p>
            <a:pPr algn="just">
              <a:lnSpc>
                <a:spcPct val="150000"/>
              </a:lnSpc>
            </a:pPr>
            <a:r>
              <a:rPr lang="zh-CN" altLang="en-US" sz="36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蹴 鞠　：</a:t>
            </a:r>
            <a:endPar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鞠是一种皮球，球皮用皮革做成，球内用毛塞紧。蹴鞠，就是用足去踢球。这是古代清明节时人们喜爱的一种游戏。相传是黄帝发明的，最初目的是用来训练武士。</a:t>
            </a:r>
          </a:p>
          <a:p>
            <a:endParaRPr lang="zh-CN" altLang="en-US" dirty="0"/>
          </a:p>
        </p:txBody>
      </p:sp>
      <p:pic>
        <p:nvPicPr>
          <p:cNvPr id="3" name="图片 2">
            <a:extLst>
              <a:ext uri="{FF2B5EF4-FFF2-40B4-BE49-F238E27FC236}">
                <a16:creationId xmlns:a16="http://schemas.microsoft.com/office/drawing/2014/main" id="{751E32E2-B90D-2C91-994C-9010EFAA5A7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76551" y="708025"/>
            <a:ext cx="5669915" cy="5670550"/>
          </a:xfrm>
          <a:prstGeom prst="rect">
            <a:avLst/>
          </a:prstGeom>
        </p:spPr>
      </p:pic>
    </p:spTree>
    <p:custDataLst>
      <p:tags r:id="rId1"/>
    </p:custDataLst>
    <p:extLst>
      <p:ext uri="{BB962C8B-B14F-4D97-AF65-F5344CB8AC3E}">
        <p14:creationId xmlns:p14="http://schemas.microsoft.com/office/powerpoint/2010/main" val="2258986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清明节习俗</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6" name="文本框 5">
            <a:extLst>
              <a:ext uri="{FF2B5EF4-FFF2-40B4-BE49-F238E27FC236}">
                <a16:creationId xmlns:a16="http://schemas.microsoft.com/office/drawing/2014/main" id="{5FF0C386-5C8E-BA9F-AB9C-0E0F6D1D7782}"/>
              </a:ext>
            </a:extLst>
          </p:cNvPr>
          <p:cNvSpPr txBox="1"/>
          <p:nvPr/>
        </p:nvSpPr>
        <p:spPr>
          <a:xfrm>
            <a:off x="5809628" y="1270399"/>
            <a:ext cx="4755148" cy="3549922"/>
          </a:xfrm>
          <a:prstGeom prst="rect">
            <a:avLst/>
          </a:prstGeom>
          <a:noFill/>
        </p:spPr>
        <p:txBody>
          <a:bodyPr vert="eaVert" wrap="square" rtlCol="0">
            <a:spAutoFit/>
          </a:bodyPr>
          <a:lstStyle/>
          <a:p>
            <a:pPr>
              <a:lnSpc>
                <a:spcPct val="150000"/>
              </a:lnSpc>
            </a:pPr>
            <a:r>
              <a:rPr lang="zh-CN" altLang="en-US" sz="36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踏青春游：</a:t>
            </a:r>
            <a:endParaRPr lang="en-US" altLang="zh-CN" sz="36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a:p>
            <a:pPr>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江上冰消岸草青，三三五五去踏青。”清明时节同时也是个生机勃发的时日，人们告别蛰伏的户居生活，迎着春天的明媚阳光，呼吸着青青绿草的气息，脚踩着松软的土地，徜徉在姹紫嫣红、莺歌燕舞的原野上，那时的心情该是多么轻快愉悦！</a:t>
            </a:r>
          </a:p>
          <a:p>
            <a:pPr>
              <a:lnSpc>
                <a:spcPct val="150000"/>
              </a:lnSpc>
            </a:pPr>
            <a:endParaRPr lang="zh-CN" altLang="en-US" dirty="0"/>
          </a:p>
        </p:txBody>
      </p:sp>
      <p:grpSp>
        <p:nvGrpSpPr>
          <p:cNvPr id="10" name="图形 4">
            <a:extLst>
              <a:ext uri="{FF2B5EF4-FFF2-40B4-BE49-F238E27FC236}">
                <a16:creationId xmlns:a16="http://schemas.microsoft.com/office/drawing/2014/main" id="{8561F3F2-3E8F-9532-EC37-70F9F65255AE}"/>
              </a:ext>
            </a:extLst>
          </p:cNvPr>
          <p:cNvGrpSpPr/>
          <p:nvPr/>
        </p:nvGrpSpPr>
        <p:grpSpPr>
          <a:xfrm rot="19305697">
            <a:off x="-2079978" y="2749167"/>
            <a:ext cx="9256761" cy="3856483"/>
            <a:chOff x="4004835" y="4164330"/>
            <a:chExt cx="1530835" cy="637765"/>
          </a:xfrm>
          <a:blipFill dpi="0" rotWithShape="1">
            <a:blip r:embed="rId6" cstate="email">
              <a:extLst>
                <a:ext uri="{28A0092B-C50C-407E-A947-70E740481C1C}">
                  <a14:useLocalDpi xmlns:a14="http://schemas.microsoft.com/office/drawing/2010/main"/>
                </a:ext>
              </a:extLst>
            </a:blip>
            <a:srcRect/>
            <a:tile tx="0" ty="-800100" sx="100000" sy="100000" flip="none" algn="tl"/>
          </a:blipFill>
        </p:grpSpPr>
        <p:sp>
          <p:nvSpPr>
            <p:cNvPr id="11" name="任意多边形: 形状 10">
              <a:extLst>
                <a:ext uri="{FF2B5EF4-FFF2-40B4-BE49-F238E27FC236}">
                  <a16:creationId xmlns:a16="http://schemas.microsoft.com/office/drawing/2014/main" id="{5416B250-3996-1532-1F33-6A6DF03194DD}"/>
                </a:ext>
              </a:extLst>
            </p:cNvPr>
            <p:cNvSpPr/>
            <p:nvPr/>
          </p:nvSpPr>
          <p:spPr>
            <a:xfrm>
              <a:off x="4184046" y="4635912"/>
              <a:ext cx="285" cy="190"/>
            </a:xfrm>
            <a:custGeom>
              <a:avLst/>
              <a:gdLst>
                <a:gd name="connsiteX0" fmla="*/ 0 w 285"/>
                <a:gd name="connsiteY0" fmla="*/ 0 h 190"/>
                <a:gd name="connsiteX1" fmla="*/ 286 w 285"/>
                <a:gd name="connsiteY1" fmla="*/ 191 h 190"/>
                <a:gd name="connsiteX2" fmla="*/ 0 w 285"/>
                <a:gd name="connsiteY2" fmla="*/ 0 h 190"/>
              </a:gdLst>
              <a:ahLst/>
              <a:cxnLst>
                <a:cxn ang="0">
                  <a:pos x="connsiteX0" y="connsiteY0"/>
                </a:cxn>
                <a:cxn ang="0">
                  <a:pos x="connsiteX1" y="connsiteY1"/>
                </a:cxn>
                <a:cxn ang="0">
                  <a:pos x="connsiteX2" y="connsiteY2"/>
                </a:cxn>
              </a:cxnLst>
              <a:rect l="l" t="t" r="r" b="b"/>
              <a:pathLst>
                <a:path w="285" h="190">
                  <a:moveTo>
                    <a:pt x="0" y="0"/>
                  </a:moveTo>
                  <a:lnTo>
                    <a:pt x="286" y="191"/>
                  </a:lnTo>
                  <a:cubicBezTo>
                    <a:pt x="95" y="95"/>
                    <a:pt x="0" y="0"/>
                    <a:pt x="0" y="0"/>
                  </a:cubicBez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CDC4949A-DB7A-DFF6-CD88-1C93764E9DCC}"/>
                </a:ext>
              </a:extLst>
            </p:cNvPr>
            <p:cNvSpPr/>
            <p:nvPr/>
          </p:nvSpPr>
          <p:spPr>
            <a:xfrm>
              <a:off x="4714970" y="4269771"/>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893A480-4180-46AF-39CE-E832F19752DB}"/>
                </a:ext>
              </a:extLst>
            </p:cNvPr>
            <p:cNvSpPr/>
            <p:nvPr/>
          </p:nvSpPr>
          <p:spPr>
            <a:xfrm>
              <a:off x="4714875" y="4269485"/>
              <a:ext cx="418" cy="381"/>
            </a:xfrm>
            <a:custGeom>
              <a:avLst/>
              <a:gdLst>
                <a:gd name="connsiteX0" fmla="*/ 190 w 418"/>
                <a:gd name="connsiteY0" fmla="*/ 191 h 381"/>
                <a:gd name="connsiteX1" fmla="*/ 0 w 418"/>
                <a:gd name="connsiteY1" fmla="*/ 286 h 381"/>
                <a:gd name="connsiteX2" fmla="*/ 190 w 418"/>
                <a:gd name="connsiteY2" fmla="*/ 381 h 381"/>
                <a:gd name="connsiteX3" fmla="*/ 381 w 418"/>
                <a:gd name="connsiteY3" fmla="*/ 0 h 381"/>
                <a:gd name="connsiteX4" fmla="*/ 190 w 418"/>
                <a:gd name="connsiteY4" fmla="*/ 191 h 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 h="381">
                  <a:moveTo>
                    <a:pt x="190" y="191"/>
                  </a:moveTo>
                  <a:cubicBezTo>
                    <a:pt x="95" y="191"/>
                    <a:pt x="0" y="286"/>
                    <a:pt x="0" y="286"/>
                  </a:cubicBezTo>
                  <a:cubicBezTo>
                    <a:pt x="95" y="286"/>
                    <a:pt x="190" y="286"/>
                    <a:pt x="190" y="381"/>
                  </a:cubicBezTo>
                  <a:cubicBezTo>
                    <a:pt x="286" y="286"/>
                    <a:pt x="286" y="95"/>
                    <a:pt x="381" y="0"/>
                  </a:cubicBezTo>
                  <a:cubicBezTo>
                    <a:pt x="476" y="0"/>
                    <a:pt x="381" y="95"/>
                    <a:pt x="190" y="191"/>
                  </a:cubicBez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77DBB60-92D5-3997-22CB-0C0B9CD5AE94}"/>
                </a:ext>
              </a:extLst>
            </p:cNvPr>
            <p:cNvSpPr/>
            <p:nvPr/>
          </p:nvSpPr>
          <p:spPr>
            <a:xfrm>
              <a:off x="4623435" y="4281201"/>
              <a:ext cx="190" cy="190"/>
            </a:xfrm>
            <a:custGeom>
              <a:avLst/>
              <a:gdLst>
                <a:gd name="connsiteX0" fmla="*/ 0 w 190"/>
                <a:gd name="connsiteY0" fmla="*/ 190 h 190"/>
                <a:gd name="connsiteX1" fmla="*/ 190 w 190"/>
                <a:gd name="connsiteY1" fmla="*/ 190 h 190"/>
                <a:gd name="connsiteX2" fmla="*/ 190 w 190"/>
                <a:gd name="connsiteY2" fmla="*/ 0 h 190"/>
                <a:gd name="connsiteX3" fmla="*/ 0 w 190"/>
                <a:gd name="connsiteY3" fmla="*/ 190 h 190"/>
              </a:gdLst>
              <a:ahLst/>
              <a:cxnLst>
                <a:cxn ang="0">
                  <a:pos x="connsiteX0" y="connsiteY0"/>
                </a:cxn>
                <a:cxn ang="0">
                  <a:pos x="connsiteX1" y="connsiteY1"/>
                </a:cxn>
                <a:cxn ang="0">
                  <a:pos x="connsiteX2" y="connsiteY2"/>
                </a:cxn>
                <a:cxn ang="0">
                  <a:pos x="connsiteX3" y="connsiteY3"/>
                </a:cxn>
              </a:cxnLst>
              <a:rect l="l" t="t" r="r" b="b"/>
              <a:pathLst>
                <a:path w="190" h="190">
                  <a:moveTo>
                    <a:pt x="0" y="190"/>
                  </a:moveTo>
                  <a:cubicBezTo>
                    <a:pt x="95" y="190"/>
                    <a:pt x="95" y="190"/>
                    <a:pt x="190" y="190"/>
                  </a:cubicBezTo>
                  <a:cubicBezTo>
                    <a:pt x="190" y="95"/>
                    <a:pt x="190" y="95"/>
                    <a:pt x="190" y="0"/>
                  </a:cubicBezTo>
                  <a:lnTo>
                    <a:pt x="0" y="190"/>
                  </a:ln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38C8FBE-C772-CE70-522A-7325E8A1A049}"/>
                </a:ext>
              </a:extLst>
            </p:cNvPr>
            <p:cNvSpPr/>
            <p:nvPr/>
          </p:nvSpPr>
          <p:spPr>
            <a:xfrm>
              <a:off x="4913661" y="4240244"/>
              <a:ext cx="381" cy="190"/>
            </a:xfrm>
            <a:custGeom>
              <a:avLst/>
              <a:gdLst>
                <a:gd name="connsiteX0" fmla="*/ 0 w 381"/>
                <a:gd name="connsiteY0" fmla="*/ 190 h 190"/>
                <a:gd name="connsiteX1" fmla="*/ 286 w 381"/>
                <a:gd name="connsiteY1" fmla="*/ 190 h 190"/>
                <a:gd name="connsiteX2" fmla="*/ 381 w 381"/>
                <a:gd name="connsiteY2" fmla="*/ 0 h 190"/>
                <a:gd name="connsiteX3" fmla="*/ 0 w 381"/>
                <a:gd name="connsiteY3" fmla="*/ 190 h 190"/>
              </a:gdLst>
              <a:ahLst/>
              <a:cxnLst>
                <a:cxn ang="0">
                  <a:pos x="connsiteX0" y="connsiteY0"/>
                </a:cxn>
                <a:cxn ang="0">
                  <a:pos x="connsiteX1" y="connsiteY1"/>
                </a:cxn>
                <a:cxn ang="0">
                  <a:pos x="connsiteX2" y="connsiteY2"/>
                </a:cxn>
                <a:cxn ang="0">
                  <a:pos x="connsiteX3" y="connsiteY3"/>
                </a:cxn>
              </a:cxnLst>
              <a:rect l="l" t="t" r="r" b="b"/>
              <a:pathLst>
                <a:path w="381" h="190">
                  <a:moveTo>
                    <a:pt x="0" y="190"/>
                  </a:moveTo>
                  <a:cubicBezTo>
                    <a:pt x="95" y="190"/>
                    <a:pt x="190" y="190"/>
                    <a:pt x="286" y="190"/>
                  </a:cubicBezTo>
                  <a:cubicBezTo>
                    <a:pt x="286" y="95"/>
                    <a:pt x="381" y="95"/>
                    <a:pt x="381" y="0"/>
                  </a:cubicBezTo>
                  <a:lnTo>
                    <a:pt x="0" y="190"/>
                  </a:ln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B612A6CB-18BA-0673-5D49-1252EB29CE74}"/>
                </a:ext>
              </a:extLst>
            </p:cNvPr>
            <p:cNvSpPr/>
            <p:nvPr/>
          </p:nvSpPr>
          <p:spPr>
            <a:xfrm>
              <a:off x="4134326" y="4389691"/>
              <a:ext cx="381" cy="381"/>
            </a:xfrm>
            <a:custGeom>
              <a:avLst/>
              <a:gdLst>
                <a:gd name="connsiteX0" fmla="*/ 0 w 381"/>
                <a:gd name="connsiteY0" fmla="*/ 286 h 381"/>
                <a:gd name="connsiteX1" fmla="*/ 381 w 381"/>
                <a:gd name="connsiteY1" fmla="*/ 381 h 381"/>
                <a:gd name="connsiteX2" fmla="*/ 381 w 381"/>
                <a:gd name="connsiteY2" fmla="*/ 0 h 381"/>
                <a:gd name="connsiteX3" fmla="*/ 0 w 381"/>
                <a:gd name="connsiteY3" fmla="*/ 286 h 381"/>
              </a:gdLst>
              <a:ahLst/>
              <a:cxnLst>
                <a:cxn ang="0">
                  <a:pos x="connsiteX0" y="connsiteY0"/>
                </a:cxn>
                <a:cxn ang="0">
                  <a:pos x="connsiteX1" y="connsiteY1"/>
                </a:cxn>
                <a:cxn ang="0">
                  <a:pos x="connsiteX2" y="connsiteY2"/>
                </a:cxn>
                <a:cxn ang="0">
                  <a:pos x="connsiteX3" y="connsiteY3"/>
                </a:cxn>
              </a:cxnLst>
              <a:rect l="l" t="t" r="r" b="b"/>
              <a:pathLst>
                <a:path w="381" h="381">
                  <a:moveTo>
                    <a:pt x="0" y="286"/>
                  </a:moveTo>
                  <a:cubicBezTo>
                    <a:pt x="95" y="286"/>
                    <a:pt x="191" y="286"/>
                    <a:pt x="381" y="381"/>
                  </a:cubicBezTo>
                  <a:cubicBezTo>
                    <a:pt x="381" y="286"/>
                    <a:pt x="381" y="95"/>
                    <a:pt x="381" y="0"/>
                  </a:cubicBezTo>
                  <a:lnTo>
                    <a:pt x="0" y="286"/>
                  </a:ln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556DB23-71BC-2992-A386-37CD1E5AFFC5}"/>
                </a:ext>
              </a:extLst>
            </p:cNvPr>
            <p:cNvSpPr/>
            <p:nvPr/>
          </p:nvSpPr>
          <p:spPr>
            <a:xfrm>
              <a:off x="4161091" y="4630007"/>
              <a:ext cx="381" cy="285"/>
            </a:xfrm>
            <a:custGeom>
              <a:avLst/>
              <a:gdLst>
                <a:gd name="connsiteX0" fmla="*/ 0 w 381"/>
                <a:gd name="connsiteY0" fmla="*/ 0 h 285"/>
                <a:gd name="connsiteX1" fmla="*/ 191 w 381"/>
                <a:gd name="connsiteY1" fmla="*/ 286 h 285"/>
                <a:gd name="connsiteX2" fmla="*/ 381 w 381"/>
                <a:gd name="connsiteY2" fmla="*/ 286 h 285"/>
                <a:gd name="connsiteX3" fmla="*/ 0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0" y="0"/>
                  </a:moveTo>
                  <a:cubicBezTo>
                    <a:pt x="95" y="95"/>
                    <a:pt x="191" y="190"/>
                    <a:pt x="191" y="286"/>
                  </a:cubicBezTo>
                  <a:cubicBezTo>
                    <a:pt x="286" y="286"/>
                    <a:pt x="286" y="286"/>
                    <a:pt x="381" y="286"/>
                  </a:cubicBezTo>
                  <a:lnTo>
                    <a:pt x="0" y="0"/>
                  </a:ln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CB014216-739A-FA1F-067D-0A34E931F0FE}"/>
                </a:ext>
              </a:extLst>
            </p:cNvPr>
            <p:cNvSpPr/>
            <p:nvPr/>
          </p:nvSpPr>
          <p:spPr>
            <a:xfrm>
              <a:off x="4936616" y="4240244"/>
              <a:ext cx="285" cy="190"/>
            </a:xfrm>
            <a:custGeom>
              <a:avLst/>
              <a:gdLst>
                <a:gd name="connsiteX0" fmla="*/ 0 w 285"/>
                <a:gd name="connsiteY0" fmla="*/ 190 h 190"/>
                <a:gd name="connsiteX1" fmla="*/ 286 w 285"/>
                <a:gd name="connsiteY1" fmla="*/ 95 h 190"/>
                <a:gd name="connsiteX2" fmla="*/ 286 w 285"/>
                <a:gd name="connsiteY2" fmla="*/ 0 h 190"/>
                <a:gd name="connsiteX3" fmla="*/ 0 w 285"/>
                <a:gd name="connsiteY3" fmla="*/ 190 h 190"/>
              </a:gdLst>
              <a:ahLst/>
              <a:cxnLst>
                <a:cxn ang="0">
                  <a:pos x="connsiteX0" y="connsiteY0"/>
                </a:cxn>
                <a:cxn ang="0">
                  <a:pos x="connsiteX1" y="connsiteY1"/>
                </a:cxn>
                <a:cxn ang="0">
                  <a:pos x="connsiteX2" y="connsiteY2"/>
                </a:cxn>
                <a:cxn ang="0">
                  <a:pos x="connsiteX3" y="connsiteY3"/>
                </a:cxn>
              </a:cxnLst>
              <a:rect l="l" t="t" r="r" b="b"/>
              <a:pathLst>
                <a:path w="285" h="190">
                  <a:moveTo>
                    <a:pt x="0" y="190"/>
                  </a:moveTo>
                  <a:cubicBezTo>
                    <a:pt x="95" y="190"/>
                    <a:pt x="191" y="95"/>
                    <a:pt x="286" y="95"/>
                  </a:cubicBezTo>
                  <a:cubicBezTo>
                    <a:pt x="286" y="95"/>
                    <a:pt x="286" y="0"/>
                    <a:pt x="286" y="0"/>
                  </a:cubicBezTo>
                  <a:lnTo>
                    <a:pt x="0" y="190"/>
                  </a:ln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A6D72B0-B5BB-F0AF-A10A-BF1C1E8B394F}"/>
                </a:ext>
              </a:extLst>
            </p:cNvPr>
            <p:cNvSpPr/>
            <p:nvPr/>
          </p:nvSpPr>
          <p:spPr>
            <a:xfrm>
              <a:off x="4378833" y="4272438"/>
              <a:ext cx="476" cy="381"/>
            </a:xfrm>
            <a:custGeom>
              <a:avLst/>
              <a:gdLst>
                <a:gd name="connsiteX0" fmla="*/ 0 w 476"/>
                <a:gd name="connsiteY0" fmla="*/ 286 h 381"/>
                <a:gd name="connsiteX1" fmla="*/ 476 w 476"/>
                <a:gd name="connsiteY1" fmla="*/ 381 h 381"/>
                <a:gd name="connsiteX2" fmla="*/ 381 w 476"/>
                <a:gd name="connsiteY2" fmla="*/ 0 h 381"/>
                <a:gd name="connsiteX3" fmla="*/ 0 w 476"/>
                <a:gd name="connsiteY3" fmla="*/ 286 h 381"/>
              </a:gdLst>
              <a:ahLst/>
              <a:cxnLst>
                <a:cxn ang="0">
                  <a:pos x="connsiteX0" y="connsiteY0"/>
                </a:cxn>
                <a:cxn ang="0">
                  <a:pos x="connsiteX1" y="connsiteY1"/>
                </a:cxn>
                <a:cxn ang="0">
                  <a:pos x="connsiteX2" y="connsiteY2"/>
                </a:cxn>
                <a:cxn ang="0">
                  <a:pos x="connsiteX3" y="connsiteY3"/>
                </a:cxn>
              </a:cxnLst>
              <a:rect l="l" t="t" r="r" b="b"/>
              <a:pathLst>
                <a:path w="476" h="381">
                  <a:moveTo>
                    <a:pt x="0" y="286"/>
                  </a:moveTo>
                  <a:cubicBezTo>
                    <a:pt x="190" y="286"/>
                    <a:pt x="286" y="381"/>
                    <a:pt x="476" y="381"/>
                  </a:cubicBezTo>
                  <a:cubicBezTo>
                    <a:pt x="476" y="286"/>
                    <a:pt x="476" y="95"/>
                    <a:pt x="381" y="0"/>
                  </a:cubicBezTo>
                  <a:lnTo>
                    <a:pt x="0" y="286"/>
                  </a:ln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7C6972F-3B84-3FD9-0BFA-25FC47BAD336}"/>
                </a:ext>
              </a:extLst>
            </p:cNvPr>
            <p:cNvSpPr/>
            <p:nvPr/>
          </p:nvSpPr>
          <p:spPr>
            <a:xfrm>
              <a:off x="5364384" y="4375023"/>
              <a:ext cx="285" cy="190"/>
            </a:xfrm>
            <a:custGeom>
              <a:avLst/>
              <a:gdLst>
                <a:gd name="connsiteX0" fmla="*/ 0 w 285"/>
                <a:gd name="connsiteY0" fmla="*/ 0 h 190"/>
                <a:gd name="connsiteX1" fmla="*/ 95 w 285"/>
                <a:gd name="connsiteY1" fmla="*/ 95 h 190"/>
                <a:gd name="connsiteX2" fmla="*/ 286 w 285"/>
                <a:gd name="connsiteY2" fmla="*/ 190 h 190"/>
                <a:gd name="connsiteX3" fmla="*/ 0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0" y="0"/>
                  </a:moveTo>
                  <a:cubicBezTo>
                    <a:pt x="0" y="0"/>
                    <a:pt x="0" y="95"/>
                    <a:pt x="95" y="95"/>
                  </a:cubicBezTo>
                  <a:cubicBezTo>
                    <a:pt x="191" y="95"/>
                    <a:pt x="191" y="190"/>
                    <a:pt x="286" y="190"/>
                  </a:cubicBezTo>
                  <a:lnTo>
                    <a:pt x="0" y="0"/>
                  </a:ln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7E18E050-5B91-C8E2-E576-8F3CF2FF7A4D}"/>
                </a:ext>
              </a:extLst>
            </p:cNvPr>
            <p:cNvSpPr/>
            <p:nvPr/>
          </p:nvSpPr>
          <p:spPr>
            <a:xfrm>
              <a:off x="4225956" y="4697444"/>
              <a:ext cx="476" cy="285"/>
            </a:xfrm>
            <a:custGeom>
              <a:avLst/>
              <a:gdLst>
                <a:gd name="connsiteX0" fmla="*/ 476 w 476"/>
                <a:gd name="connsiteY0" fmla="*/ 286 h 285"/>
                <a:gd name="connsiteX1" fmla="*/ 476 w 476"/>
                <a:gd name="connsiteY1" fmla="*/ 0 h 285"/>
                <a:gd name="connsiteX2" fmla="*/ 0 w 476"/>
                <a:gd name="connsiteY2" fmla="*/ 0 h 285"/>
                <a:gd name="connsiteX3" fmla="*/ 476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476" y="286"/>
                  </a:moveTo>
                  <a:cubicBezTo>
                    <a:pt x="476" y="190"/>
                    <a:pt x="476" y="95"/>
                    <a:pt x="476" y="0"/>
                  </a:cubicBezTo>
                  <a:cubicBezTo>
                    <a:pt x="286" y="0"/>
                    <a:pt x="191" y="0"/>
                    <a:pt x="0" y="0"/>
                  </a:cubicBezTo>
                  <a:lnTo>
                    <a:pt x="476" y="286"/>
                  </a:ln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6CF6F9B-6531-FCED-0C31-363079738A5F}"/>
                </a:ext>
              </a:extLst>
            </p:cNvPr>
            <p:cNvSpPr/>
            <p:nvPr/>
          </p:nvSpPr>
          <p:spPr>
            <a:xfrm>
              <a:off x="5211603" y="4266533"/>
              <a:ext cx="285" cy="285"/>
            </a:xfrm>
            <a:custGeom>
              <a:avLst/>
              <a:gdLst>
                <a:gd name="connsiteX0" fmla="*/ 286 w 285"/>
                <a:gd name="connsiteY0" fmla="*/ 0 h 285"/>
                <a:gd name="connsiteX1" fmla="*/ 0 w 285"/>
                <a:gd name="connsiteY1" fmla="*/ 191 h 285"/>
                <a:gd name="connsiteX2" fmla="*/ 0 w 285"/>
                <a:gd name="connsiteY2" fmla="*/ 286 h 285"/>
                <a:gd name="connsiteX3" fmla="*/ 286 w 285"/>
                <a:gd name="connsiteY3" fmla="*/ 0 h 285"/>
              </a:gdLst>
              <a:ahLst/>
              <a:cxnLst>
                <a:cxn ang="0">
                  <a:pos x="connsiteX0" y="connsiteY0"/>
                </a:cxn>
                <a:cxn ang="0">
                  <a:pos x="connsiteX1" y="connsiteY1"/>
                </a:cxn>
                <a:cxn ang="0">
                  <a:pos x="connsiteX2" y="connsiteY2"/>
                </a:cxn>
                <a:cxn ang="0">
                  <a:pos x="connsiteX3" y="connsiteY3"/>
                </a:cxn>
              </a:cxnLst>
              <a:rect l="l" t="t" r="r" b="b"/>
              <a:pathLst>
                <a:path w="285" h="285">
                  <a:moveTo>
                    <a:pt x="286" y="0"/>
                  </a:moveTo>
                  <a:cubicBezTo>
                    <a:pt x="191" y="95"/>
                    <a:pt x="95" y="95"/>
                    <a:pt x="0" y="191"/>
                  </a:cubicBezTo>
                  <a:cubicBezTo>
                    <a:pt x="0" y="191"/>
                    <a:pt x="0" y="191"/>
                    <a:pt x="0" y="286"/>
                  </a:cubicBezTo>
                  <a:lnTo>
                    <a:pt x="286" y="0"/>
                  </a:ln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ADDAD16-3A6E-19E5-73C6-4BCD6282CBBA}"/>
                </a:ext>
              </a:extLst>
            </p:cNvPr>
            <p:cNvSpPr/>
            <p:nvPr/>
          </p:nvSpPr>
          <p:spPr>
            <a:xfrm>
              <a:off x="4004835" y="4223289"/>
              <a:ext cx="1489374" cy="571976"/>
            </a:xfrm>
            <a:custGeom>
              <a:avLst/>
              <a:gdLst>
                <a:gd name="connsiteX0" fmla="*/ 1487756 w 1489374"/>
                <a:gd name="connsiteY0" fmla="*/ 249079 h 571976"/>
                <a:gd name="connsiteX1" fmla="*/ 1486708 w 1489374"/>
                <a:gd name="connsiteY1" fmla="*/ 238125 h 571976"/>
                <a:gd name="connsiteX2" fmla="*/ 1489375 w 1489374"/>
                <a:gd name="connsiteY2" fmla="*/ 236887 h 571976"/>
                <a:gd name="connsiteX3" fmla="*/ 1486708 w 1489374"/>
                <a:gd name="connsiteY3" fmla="*/ 233934 h 571976"/>
                <a:gd name="connsiteX4" fmla="*/ 1481755 w 1489374"/>
                <a:gd name="connsiteY4" fmla="*/ 236887 h 571976"/>
                <a:gd name="connsiteX5" fmla="*/ 1479945 w 1489374"/>
                <a:gd name="connsiteY5" fmla="*/ 239077 h 571976"/>
                <a:gd name="connsiteX6" fmla="*/ 1478802 w 1489374"/>
                <a:gd name="connsiteY6" fmla="*/ 238030 h 571976"/>
                <a:gd name="connsiteX7" fmla="*/ 1477755 w 1489374"/>
                <a:gd name="connsiteY7" fmla="*/ 226885 h 571976"/>
                <a:gd name="connsiteX8" fmla="*/ 1471659 w 1489374"/>
                <a:gd name="connsiteY8" fmla="*/ 225838 h 571976"/>
                <a:gd name="connsiteX9" fmla="*/ 1470420 w 1489374"/>
                <a:gd name="connsiteY9" fmla="*/ 227838 h 571976"/>
                <a:gd name="connsiteX10" fmla="*/ 1464229 w 1489374"/>
                <a:gd name="connsiteY10" fmla="*/ 225361 h 571976"/>
                <a:gd name="connsiteX11" fmla="*/ 1458800 w 1489374"/>
                <a:gd name="connsiteY11" fmla="*/ 219170 h 571976"/>
                <a:gd name="connsiteX12" fmla="*/ 1458895 w 1489374"/>
                <a:gd name="connsiteY12" fmla="*/ 216313 h 571976"/>
                <a:gd name="connsiteX13" fmla="*/ 1457085 w 1489374"/>
                <a:gd name="connsiteY13" fmla="*/ 214026 h 571976"/>
                <a:gd name="connsiteX14" fmla="*/ 1455276 w 1489374"/>
                <a:gd name="connsiteY14" fmla="*/ 216503 h 571976"/>
                <a:gd name="connsiteX15" fmla="*/ 1450227 w 1489374"/>
                <a:gd name="connsiteY15" fmla="*/ 217265 h 571976"/>
                <a:gd name="connsiteX16" fmla="*/ 1448798 w 1489374"/>
                <a:gd name="connsiteY16" fmla="*/ 217075 h 571976"/>
                <a:gd name="connsiteX17" fmla="*/ 1447846 w 1489374"/>
                <a:gd name="connsiteY17" fmla="*/ 219646 h 571976"/>
                <a:gd name="connsiteX18" fmla="*/ 1451370 w 1489374"/>
                <a:gd name="connsiteY18" fmla="*/ 222409 h 571976"/>
                <a:gd name="connsiteX19" fmla="*/ 1453370 w 1489374"/>
                <a:gd name="connsiteY19" fmla="*/ 224790 h 571976"/>
                <a:gd name="connsiteX20" fmla="*/ 1441845 w 1489374"/>
                <a:gd name="connsiteY20" fmla="*/ 224790 h 571976"/>
                <a:gd name="connsiteX21" fmla="*/ 1432987 w 1489374"/>
                <a:gd name="connsiteY21" fmla="*/ 216789 h 571976"/>
                <a:gd name="connsiteX22" fmla="*/ 1423652 w 1489374"/>
                <a:gd name="connsiteY22" fmla="*/ 206121 h 571976"/>
                <a:gd name="connsiteX23" fmla="*/ 1420890 w 1489374"/>
                <a:gd name="connsiteY23" fmla="*/ 206216 h 571976"/>
                <a:gd name="connsiteX24" fmla="*/ 1416890 w 1489374"/>
                <a:gd name="connsiteY24" fmla="*/ 210312 h 571976"/>
                <a:gd name="connsiteX25" fmla="*/ 1409556 w 1489374"/>
                <a:gd name="connsiteY25" fmla="*/ 204883 h 571976"/>
                <a:gd name="connsiteX26" fmla="*/ 1400031 w 1489374"/>
                <a:gd name="connsiteY26" fmla="*/ 181546 h 571976"/>
                <a:gd name="connsiteX27" fmla="*/ 1398030 w 1489374"/>
                <a:gd name="connsiteY27" fmla="*/ 177641 h 571976"/>
                <a:gd name="connsiteX28" fmla="*/ 1398316 w 1489374"/>
                <a:gd name="connsiteY28" fmla="*/ 174784 h 571976"/>
                <a:gd name="connsiteX29" fmla="*/ 1402126 w 1489374"/>
                <a:gd name="connsiteY29" fmla="*/ 174212 h 571976"/>
                <a:gd name="connsiteX30" fmla="*/ 1404888 w 1489374"/>
                <a:gd name="connsiteY30" fmla="*/ 174022 h 571976"/>
                <a:gd name="connsiteX31" fmla="*/ 1405174 w 1489374"/>
                <a:gd name="connsiteY31" fmla="*/ 171355 h 571976"/>
                <a:gd name="connsiteX32" fmla="*/ 1400697 w 1489374"/>
                <a:gd name="connsiteY32" fmla="*/ 169354 h 571976"/>
                <a:gd name="connsiteX33" fmla="*/ 1400031 w 1489374"/>
                <a:gd name="connsiteY33" fmla="*/ 166306 h 571976"/>
                <a:gd name="connsiteX34" fmla="*/ 1399649 w 1489374"/>
                <a:gd name="connsiteY34" fmla="*/ 164116 h 571976"/>
                <a:gd name="connsiteX35" fmla="*/ 1396125 w 1489374"/>
                <a:gd name="connsiteY35" fmla="*/ 164116 h 571976"/>
                <a:gd name="connsiteX36" fmla="*/ 1388029 w 1489374"/>
                <a:gd name="connsiteY36" fmla="*/ 165640 h 571976"/>
                <a:gd name="connsiteX37" fmla="*/ 1382600 w 1489374"/>
                <a:gd name="connsiteY37" fmla="*/ 158496 h 571976"/>
                <a:gd name="connsiteX38" fmla="*/ 1380504 w 1489374"/>
                <a:gd name="connsiteY38" fmla="*/ 151828 h 571976"/>
                <a:gd name="connsiteX39" fmla="*/ 1374789 w 1489374"/>
                <a:gd name="connsiteY39" fmla="*/ 150400 h 571976"/>
                <a:gd name="connsiteX40" fmla="*/ 1363169 w 1489374"/>
                <a:gd name="connsiteY40" fmla="*/ 154400 h 571976"/>
                <a:gd name="connsiteX41" fmla="*/ 1359644 w 1489374"/>
                <a:gd name="connsiteY41" fmla="*/ 151924 h 571976"/>
                <a:gd name="connsiteX42" fmla="*/ 1357168 w 1489374"/>
                <a:gd name="connsiteY42" fmla="*/ 146590 h 571976"/>
                <a:gd name="connsiteX43" fmla="*/ 1358692 w 1489374"/>
                <a:gd name="connsiteY43" fmla="*/ 144208 h 571976"/>
                <a:gd name="connsiteX44" fmla="*/ 1349072 w 1489374"/>
                <a:gd name="connsiteY44" fmla="*/ 141446 h 571976"/>
                <a:gd name="connsiteX45" fmla="*/ 1328593 w 1489374"/>
                <a:gd name="connsiteY45" fmla="*/ 142970 h 571976"/>
                <a:gd name="connsiteX46" fmla="*/ 1325355 w 1489374"/>
                <a:gd name="connsiteY46" fmla="*/ 140017 h 571976"/>
                <a:gd name="connsiteX47" fmla="*/ 1319735 w 1489374"/>
                <a:gd name="connsiteY47" fmla="*/ 133636 h 571976"/>
                <a:gd name="connsiteX48" fmla="*/ 1309734 w 1489374"/>
                <a:gd name="connsiteY48" fmla="*/ 132969 h 571976"/>
                <a:gd name="connsiteX49" fmla="*/ 1297065 w 1489374"/>
                <a:gd name="connsiteY49" fmla="*/ 134017 h 571976"/>
                <a:gd name="connsiteX50" fmla="*/ 1295636 w 1489374"/>
                <a:gd name="connsiteY50" fmla="*/ 133064 h 571976"/>
                <a:gd name="connsiteX51" fmla="*/ 1296398 w 1489374"/>
                <a:gd name="connsiteY51" fmla="*/ 132207 h 571976"/>
                <a:gd name="connsiteX52" fmla="*/ 1308114 w 1489374"/>
                <a:gd name="connsiteY52" fmla="*/ 128016 h 571976"/>
                <a:gd name="connsiteX53" fmla="*/ 1308210 w 1489374"/>
                <a:gd name="connsiteY53" fmla="*/ 126016 h 571976"/>
                <a:gd name="connsiteX54" fmla="*/ 1301352 w 1489374"/>
                <a:gd name="connsiteY54" fmla="*/ 123730 h 571976"/>
                <a:gd name="connsiteX55" fmla="*/ 1295541 w 1489374"/>
                <a:gd name="connsiteY55" fmla="*/ 126492 h 571976"/>
                <a:gd name="connsiteX56" fmla="*/ 1290874 w 1489374"/>
                <a:gd name="connsiteY56" fmla="*/ 128301 h 571976"/>
                <a:gd name="connsiteX57" fmla="*/ 1289540 w 1489374"/>
                <a:gd name="connsiteY57" fmla="*/ 126016 h 571976"/>
                <a:gd name="connsiteX58" fmla="*/ 1287255 w 1489374"/>
                <a:gd name="connsiteY58" fmla="*/ 122206 h 571976"/>
                <a:gd name="connsiteX59" fmla="*/ 1285349 w 1489374"/>
                <a:gd name="connsiteY59" fmla="*/ 116776 h 571976"/>
                <a:gd name="connsiteX60" fmla="*/ 1277634 w 1489374"/>
                <a:gd name="connsiteY60" fmla="*/ 116205 h 571976"/>
                <a:gd name="connsiteX61" fmla="*/ 1275729 w 1489374"/>
                <a:gd name="connsiteY61" fmla="*/ 114205 h 571976"/>
                <a:gd name="connsiteX62" fmla="*/ 1272777 w 1489374"/>
                <a:gd name="connsiteY62" fmla="*/ 112109 h 571976"/>
                <a:gd name="connsiteX63" fmla="*/ 1260203 w 1489374"/>
                <a:gd name="connsiteY63" fmla="*/ 119920 h 571976"/>
                <a:gd name="connsiteX64" fmla="*/ 1255251 w 1489374"/>
                <a:gd name="connsiteY64" fmla="*/ 120491 h 571976"/>
                <a:gd name="connsiteX65" fmla="*/ 1253631 w 1489374"/>
                <a:gd name="connsiteY65" fmla="*/ 119729 h 571976"/>
                <a:gd name="connsiteX66" fmla="*/ 1252298 w 1489374"/>
                <a:gd name="connsiteY66" fmla="*/ 115157 h 571976"/>
                <a:gd name="connsiteX67" fmla="*/ 1253631 w 1489374"/>
                <a:gd name="connsiteY67" fmla="*/ 114109 h 571976"/>
                <a:gd name="connsiteX68" fmla="*/ 1253631 w 1489374"/>
                <a:gd name="connsiteY68" fmla="*/ 106966 h 571976"/>
                <a:gd name="connsiteX69" fmla="*/ 1248011 w 1489374"/>
                <a:gd name="connsiteY69" fmla="*/ 103060 h 571976"/>
                <a:gd name="connsiteX70" fmla="*/ 1245249 w 1489374"/>
                <a:gd name="connsiteY70" fmla="*/ 103632 h 571976"/>
                <a:gd name="connsiteX71" fmla="*/ 1245154 w 1489374"/>
                <a:gd name="connsiteY71" fmla="*/ 105061 h 571976"/>
                <a:gd name="connsiteX72" fmla="*/ 1247249 w 1489374"/>
                <a:gd name="connsiteY72" fmla="*/ 109918 h 571976"/>
                <a:gd name="connsiteX73" fmla="*/ 1239344 w 1489374"/>
                <a:gd name="connsiteY73" fmla="*/ 116109 h 571976"/>
                <a:gd name="connsiteX74" fmla="*/ 1231057 w 1489374"/>
                <a:gd name="connsiteY74" fmla="*/ 114014 h 571976"/>
                <a:gd name="connsiteX75" fmla="*/ 1225532 w 1489374"/>
                <a:gd name="connsiteY75" fmla="*/ 113538 h 571976"/>
                <a:gd name="connsiteX76" fmla="*/ 1215817 w 1489374"/>
                <a:gd name="connsiteY76" fmla="*/ 113252 h 571976"/>
                <a:gd name="connsiteX77" fmla="*/ 1204482 w 1489374"/>
                <a:gd name="connsiteY77" fmla="*/ 110204 h 571976"/>
                <a:gd name="connsiteX78" fmla="*/ 1200768 w 1489374"/>
                <a:gd name="connsiteY78" fmla="*/ 105823 h 571976"/>
                <a:gd name="connsiteX79" fmla="*/ 1192671 w 1489374"/>
                <a:gd name="connsiteY79" fmla="*/ 105346 h 571976"/>
                <a:gd name="connsiteX80" fmla="*/ 1185147 w 1489374"/>
                <a:gd name="connsiteY80" fmla="*/ 104965 h 571976"/>
                <a:gd name="connsiteX81" fmla="*/ 1179241 w 1489374"/>
                <a:gd name="connsiteY81" fmla="*/ 100584 h 571976"/>
                <a:gd name="connsiteX82" fmla="*/ 1178098 w 1489374"/>
                <a:gd name="connsiteY82" fmla="*/ 99441 h 571976"/>
                <a:gd name="connsiteX83" fmla="*/ 1176955 w 1489374"/>
                <a:gd name="connsiteY83" fmla="*/ 100489 h 571976"/>
                <a:gd name="connsiteX84" fmla="*/ 1176288 w 1489374"/>
                <a:gd name="connsiteY84" fmla="*/ 104680 h 571976"/>
                <a:gd name="connsiteX85" fmla="*/ 1173335 w 1489374"/>
                <a:gd name="connsiteY85" fmla="*/ 106680 h 571976"/>
                <a:gd name="connsiteX86" fmla="*/ 1167811 w 1489374"/>
                <a:gd name="connsiteY86" fmla="*/ 102679 h 571976"/>
                <a:gd name="connsiteX87" fmla="*/ 1160001 w 1489374"/>
                <a:gd name="connsiteY87" fmla="*/ 98869 h 571976"/>
                <a:gd name="connsiteX88" fmla="*/ 1159429 w 1489374"/>
                <a:gd name="connsiteY88" fmla="*/ 93535 h 571976"/>
                <a:gd name="connsiteX89" fmla="*/ 1150952 w 1489374"/>
                <a:gd name="connsiteY89" fmla="*/ 88201 h 571976"/>
                <a:gd name="connsiteX90" fmla="*/ 1142760 w 1489374"/>
                <a:gd name="connsiteY90" fmla="*/ 91059 h 571976"/>
                <a:gd name="connsiteX91" fmla="*/ 1141236 w 1489374"/>
                <a:gd name="connsiteY91" fmla="*/ 91916 h 571976"/>
                <a:gd name="connsiteX92" fmla="*/ 1138474 w 1489374"/>
                <a:gd name="connsiteY92" fmla="*/ 91535 h 571976"/>
                <a:gd name="connsiteX93" fmla="*/ 1139617 w 1489374"/>
                <a:gd name="connsiteY93" fmla="*/ 82296 h 571976"/>
                <a:gd name="connsiteX94" fmla="*/ 1142379 w 1489374"/>
                <a:gd name="connsiteY94" fmla="*/ 76486 h 571976"/>
                <a:gd name="connsiteX95" fmla="*/ 1145618 w 1489374"/>
                <a:gd name="connsiteY95" fmla="*/ 72485 h 571976"/>
                <a:gd name="connsiteX96" fmla="*/ 1156476 w 1489374"/>
                <a:gd name="connsiteY96" fmla="*/ 71342 h 571976"/>
                <a:gd name="connsiteX97" fmla="*/ 1173812 w 1489374"/>
                <a:gd name="connsiteY97" fmla="*/ 63341 h 571976"/>
                <a:gd name="connsiteX98" fmla="*/ 1174383 w 1489374"/>
                <a:gd name="connsiteY98" fmla="*/ 61436 h 571976"/>
                <a:gd name="connsiteX99" fmla="*/ 1172764 w 1489374"/>
                <a:gd name="connsiteY99" fmla="*/ 60865 h 571976"/>
                <a:gd name="connsiteX100" fmla="*/ 1169430 w 1489374"/>
                <a:gd name="connsiteY100" fmla="*/ 59626 h 571976"/>
                <a:gd name="connsiteX101" fmla="*/ 1171431 w 1489374"/>
                <a:gd name="connsiteY101" fmla="*/ 57340 h 571976"/>
                <a:gd name="connsiteX102" fmla="*/ 1179527 w 1489374"/>
                <a:gd name="connsiteY102" fmla="*/ 56102 h 571976"/>
                <a:gd name="connsiteX103" fmla="*/ 1190290 w 1489374"/>
                <a:gd name="connsiteY103" fmla="*/ 54483 h 571976"/>
                <a:gd name="connsiteX104" fmla="*/ 1191528 w 1489374"/>
                <a:gd name="connsiteY104" fmla="*/ 52101 h 571976"/>
                <a:gd name="connsiteX105" fmla="*/ 1198481 w 1489374"/>
                <a:gd name="connsiteY105" fmla="*/ 48196 h 571976"/>
                <a:gd name="connsiteX106" fmla="*/ 1206578 w 1489374"/>
                <a:gd name="connsiteY106" fmla="*/ 43243 h 571976"/>
                <a:gd name="connsiteX107" fmla="*/ 1204863 w 1489374"/>
                <a:gd name="connsiteY107" fmla="*/ 36766 h 571976"/>
                <a:gd name="connsiteX108" fmla="*/ 1198863 w 1489374"/>
                <a:gd name="connsiteY108" fmla="*/ 25717 h 571976"/>
                <a:gd name="connsiteX109" fmla="*/ 1185527 w 1489374"/>
                <a:gd name="connsiteY109" fmla="*/ 22003 h 571976"/>
                <a:gd name="connsiteX110" fmla="*/ 1184765 w 1489374"/>
                <a:gd name="connsiteY110" fmla="*/ 21050 h 571976"/>
                <a:gd name="connsiteX111" fmla="*/ 1187909 w 1489374"/>
                <a:gd name="connsiteY111" fmla="*/ 19717 h 571976"/>
                <a:gd name="connsiteX112" fmla="*/ 1190671 w 1489374"/>
                <a:gd name="connsiteY112" fmla="*/ 18192 h 571976"/>
                <a:gd name="connsiteX113" fmla="*/ 1189338 w 1489374"/>
                <a:gd name="connsiteY113" fmla="*/ 17145 h 571976"/>
                <a:gd name="connsiteX114" fmla="*/ 1181241 w 1489374"/>
                <a:gd name="connsiteY114" fmla="*/ 14097 h 571976"/>
                <a:gd name="connsiteX115" fmla="*/ 1176098 w 1489374"/>
                <a:gd name="connsiteY115" fmla="*/ 16764 h 571976"/>
                <a:gd name="connsiteX116" fmla="*/ 1172669 w 1489374"/>
                <a:gd name="connsiteY116" fmla="*/ 16669 h 571976"/>
                <a:gd name="connsiteX117" fmla="*/ 1170859 w 1489374"/>
                <a:gd name="connsiteY117" fmla="*/ 16478 h 571976"/>
                <a:gd name="connsiteX118" fmla="*/ 1161048 w 1489374"/>
                <a:gd name="connsiteY118" fmla="*/ 16859 h 571976"/>
                <a:gd name="connsiteX119" fmla="*/ 1161048 w 1489374"/>
                <a:gd name="connsiteY119" fmla="*/ 19621 h 571976"/>
                <a:gd name="connsiteX120" fmla="*/ 1166287 w 1489374"/>
                <a:gd name="connsiteY120" fmla="*/ 20098 h 571976"/>
                <a:gd name="connsiteX121" fmla="*/ 1167811 w 1489374"/>
                <a:gd name="connsiteY121" fmla="*/ 20955 h 571976"/>
                <a:gd name="connsiteX122" fmla="*/ 1152952 w 1489374"/>
                <a:gd name="connsiteY122" fmla="*/ 31337 h 571976"/>
                <a:gd name="connsiteX123" fmla="*/ 1151142 w 1489374"/>
                <a:gd name="connsiteY123" fmla="*/ 31147 h 571976"/>
                <a:gd name="connsiteX124" fmla="*/ 1149904 w 1489374"/>
                <a:gd name="connsiteY124" fmla="*/ 30099 h 571976"/>
                <a:gd name="connsiteX125" fmla="*/ 1146475 w 1489374"/>
                <a:gd name="connsiteY125" fmla="*/ 9144 h 571976"/>
                <a:gd name="connsiteX126" fmla="*/ 1149809 w 1489374"/>
                <a:gd name="connsiteY126" fmla="*/ 7906 h 571976"/>
                <a:gd name="connsiteX127" fmla="*/ 1151142 w 1489374"/>
                <a:gd name="connsiteY127" fmla="*/ 5239 h 571976"/>
                <a:gd name="connsiteX128" fmla="*/ 1146856 w 1489374"/>
                <a:gd name="connsiteY128" fmla="*/ 0 h 571976"/>
                <a:gd name="connsiteX129" fmla="*/ 1145618 w 1489374"/>
                <a:gd name="connsiteY129" fmla="*/ 1048 h 571976"/>
                <a:gd name="connsiteX130" fmla="*/ 1141617 w 1489374"/>
                <a:gd name="connsiteY130" fmla="*/ 3524 h 571976"/>
                <a:gd name="connsiteX131" fmla="*/ 1125710 w 1489374"/>
                <a:gd name="connsiteY131" fmla="*/ 3905 h 571976"/>
                <a:gd name="connsiteX132" fmla="*/ 1116757 w 1489374"/>
                <a:gd name="connsiteY132" fmla="*/ 4381 h 571976"/>
                <a:gd name="connsiteX133" fmla="*/ 1113614 w 1489374"/>
                <a:gd name="connsiteY133" fmla="*/ 2953 h 571976"/>
                <a:gd name="connsiteX134" fmla="*/ 1099707 w 1489374"/>
                <a:gd name="connsiteY134" fmla="*/ 10763 h 571976"/>
                <a:gd name="connsiteX135" fmla="*/ 1095516 w 1489374"/>
                <a:gd name="connsiteY135" fmla="*/ 7144 h 571976"/>
                <a:gd name="connsiteX136" fmla="*/ 1087896 w 1489374"/>
                <a:gd name="connsiteY136" fmla="*/ 3619 h 571976"/>
                <a:gd name="connsiteX137" fmla="*/ 1085229 w 1489374"/>
                <a:gd name="connsiteY137" fmla="*/ 3810 h 571976"/>
                <a:gd name="connsiteX138" fmla="*/ 1084181 w 1489374"/>
                <a:gd name="connsiteY138" fmla="*/ 8001 h 571976"/>
                <a:gd name="connsiteX139" fmla="*/ 1076847 w 1489374"/>
                <a:gd name="connsiteY139" fmla="*/ 10668 h 571976"/>
                <a:gd name="connsiteX140" fmla="*/ 1075514 w 1489374"/>
                <a:gd name="connsiteY140" fmla="*/ 7048 h 571976"/>
                <a:gd name="connsiteX141" fmla="*/ 1071704 w 1489374"/>
                <a:gd name="connsiteY141" fmla="*/ 2953 h 571976"/>
                <a:gd name="connsiteX142" fmla="*/ 1069322 w 1489374"/>
                <a:gd name="connsiteY142" fmla="*/ 5524 h 571976"/>
                <a:gd name="connsiteX143" fmla="*/ 1062750 w 1489374"/>
                <a:gd name="connsiteY143" fmla="*/ 7906 h 571976"/>
                <a:gd name="connsiteX144" fmla="*/ 1053320 w 1489374"/>
                <a:gd name="connsiteY144" fmla="*/ 7906 h 571976"/>
                <a:gd name="connsiteX145" fmla="*/ 1052368 w 1489374"/>
                <a:gd name="connsiteY145" fmla="*/ 10954 h 571976"/>
                <a:gd name="connsiteX146" fmla="*/ 1052082 w 1489374"/>
                <a:gd name="connsiteY146" fmla="*/ 13049 h 571976"/>
                <a:gd name="connsiteX147" fmla="*/ 1048558 w 1489374"/>
                <a:gd name="connsiteY147" fmla="*/ 13335 h 571976"/>
                <a:gd name="connsiteX148" fmla="*/ 1037033 w 1489374"/>
                <a:gd name="connsiteY148" fmla="*/ 14001 h 571976"/>
                <a:gd name="connsiteX149" fmla="*/ 1035604 w 1489374"/>
                <a:gd name="connsiteY149" fmla="*/ 14954 h 571976"/>
                <a:gd name="connsiteX150" fmla="*/ 1038176 w 1489374"/>
                <a:gd name="connsiteY150" fmla="*/ 16478 h 571976"/>
                <a:gd name="connsiteX151" fmla="*/ 1042271 w 1489374"/>
                <a:gd name="connsiteY151" fmla="*/ 18669 h 571976"/>
                <a:gd name="connsiteX152" fmla="*/ 1041414 w 1489374"/>
                <a:gd name="connsiteY152" fmla="*/ 21336 h 571976"/>
                <a:gd name="connsiteX153" fmla="*/ 1033223 w 1489374"/>
                <a:gd name="connsiteY153" fmla="*/ 19145 h 571976"/>
                <a:gd name="connsiteX154" fmla="*/ 1031413 w 1489374"/>
                <a:gd name="connsiteY154" fmla="*/ 15430 h 571976"/>
                <a:gd name="connsiteX155" fmla="*/ 1030651 w 1489374"/>
                <a:gd name="connsiteY155" fmla="*/ 12668 h 571976"/>
                <a:gd name="connsiteX156" fmla="*/ 1028174 w 1489374"/>
                <a:gd name="connsiteY156" fmla="*/ 12192 h 571976"/>
                <a:gd name="connsiteX157" fmla="*/ 1023317 w 1489374"/>
                <a:gd name="connsiteY157" fmla="*/ 18192 h 571976"/>
                <a:gd name="connsiteX158" fmla="*/ 1015887 w 1489374"/>
                <a:gd name="connsiteY158" fmla="*/ 17240 h 571976"/>
                <a:gd name="connsiteX159" fmla="*/ 1012839 w 1489374"/>
                <a:gd name="connsiteY159" fmla="*/ 14001 h 571976"/>
                <a:gd name="connsiteX160" fmla="*/ 1009505 w 1489374"/>
                <a:gd name="connsiteY160" fmla="*/ 14478 h 571976"/>
                <a:gd name="connsiteX161" fmla="*/ 1009410 w 1489374"/>
                <a:gd name="connsiteY161" fmla="*/ 15621 h 571976"/>
                <a:gd name="connsiteX162" fmla="*/ 1003028 w 1489374"/>
                <a:gd name="connsiteY162" fmla="*/ 20193 h 571976"/>
                <a:gd name="connsiteX163" fmla="*/ 993980 w 1489374"/>
                <a:gd name="connsiteY163" fmla="*/ 20383 h 571976"/>
                <a:gd name="connsiteX164" fmla="*/ 985788 w 1489374"/>
                <a:gd name="connsiteY164" fmla="*/ 17812 h 571976"/>
                <a:gd name="connsiteX165" fmla="*/ 986264 w 1489374"/>
                <a:gd name="connsiteY165" fmla="*/ 15049 h 571976"/>
                <a:gd name="connsiteX166" fmla="*/ 989122 w 1489374"/>
                <a:gd name="connsiteY166" fmla="*/ 15049 h 571976"/>
                <a:gd name="connsiteX167" fmla="*/ 1001123 w 1489374"/>
                <a:gd name="connsiteY167" fmla="*/ 14668 h 571976"/>
                <a:gd name="connsiteX168" fmla="*/ 1003409 w 1489374"/>
                <a:gd name="connsiteY168" fmla="*/ 12382 h 571976"/>
                <a:gd name="connsiteX169" fmla="*/ 1000933 w 1489374"/>
                <a:gd name="connsiteY169" fmla="*/ 11049 h 571976"/>
                <a:gd name="connsiteX170" fmla="*/ 987693 w 1489374"/>
                <a:gd name="connsiteY170" fmla="*/ 10668 h 571976"/>
                <a:gd name="connsiteX171" fmla="*/ 975692 w 1489374"/>
                <a:gd name="connsiteY171" fmla="*/ 11430 h 571976"/>
                <a:gd name="connsiteX172" fmla="*/ 974358 w 1489374"/>
                <a:gd name="connsiteY172" fmla="*/ 14573 h 571976"/>
                <a:gd name="connsiteX173" fmla="*/ 977406 w 1489374"/>
                <a:gd name="connsiteY173" fmla="*/ 22384 h 571976"/>
                <a:gd name="connsiteX174" fmla="*/ 965500 w 1489374"/>
                <a:gd name="connsiteY174" fmla="*/ 19526 h 571976"/>
                <a:gd name="connsiteX175" fmla="*/ 964928 w 1489374"/>
                <a:gd name="connsiteY175" fmla="*/ 15716 h 571976"/>
                <a:gd name="connsiteX176" fmla="*/ 960833 w 1489374"/>
                <a:gd name="connsiteY176" fmla="*/ 11716 h 571976"/>
                <a:gd name="connsiteX177" fmla="*/ 958356 w 1489374"/>
                <a:gd name="connsiteY177" fmla="*/ 14288 h 571976"/>
                <a:gd name="connsiteX178" fmla="*/ 956261 w 1489374"/>
                <a:gd name="connsiteY178" fmla="*/ 19526 h 571976"/>
                <a:gd name="connsiteX179" fmla="*/ 950165 w 1489374"/>
                <a:gd name="connsiteY179" fmla="*/ 26479 h 571976"/>
                <a:gd name="connsiteX180" fmla="*/ 947021 w 1489374"/>
                <a:gd name="connsiteY180" fmla="*/ 25908 h 571976"/>
                <a:gd name="connsiteX181" fmla="*/ 944164 w 1489374"/>
                <a:gd name="connsiteY181" fmla="*/ 22669 h 571976"/>
                <a:gd name="connsiteX182" fmla="*/ 939211 w 1489374"/>
                <a:gd name="connsiteY182" fmla="*/ 16383 h 571976"/>
                <a:gd name="connsiteX183" fmla="*/ 939116 w 1489374"/>
                <a:gd name="connsiteY183" fmla="*/ 13906 h 571976"/>
                <a:gd name="connsiteX184" fmla="*/ 931877 w 1489374"/>
                <a:gd name="connsiteY184" fmla="*/ 16573 h 571976"/>
                <a:gd name="connsiteX185" fmla="*/ 931781 w 1489374"/>
                <a:gd name="connsiteY185" fmla="*/ 24860 h 571976"/>
                <a:gd name="connsiteX186" fmla="*/ 930353 w 1489374"/>
                <a:gd name="connsiteY186" fmla="*/ 27241 h 571976"/>
                <a:gd name="connsiteX187" fmla="*/ 927495 w 1489374"/>
                <a:gd name="connsiteY187" fmla="*/ 26384 h 571976"/>
                <a:gd name="connsiteX188" fmla="*/ 924352 w 1489374"/>
                <a:gd name="connsiteY188" fmla="*/ 23050 h 571976"/>
                <a:gd name="connsiteX189" fmla="*/ 908826 w 1489374"/>
                <a:gd name="connsiteY189" fmla="*/ 16669 h 571976"/>
                <a:gd name="connsiteX190" fmla="*/ 905397 w 1489374"/>
                <a:gd name="connsiteY190" fmla="*/ 19145 h 571976"/>
                <a:gd name="connsiteX191" fmla="*/ 901968 w 1489374"/>
                <a:gd name="connsiteY191" fmla="*/ 18288 h 571976"/>
                <a:gd name="connsiteX192" fmla="*/ 892062 w 1489374"/>
                <a:gd name="connsiteY192" fmla="*/ 14478 h 571976"/>
                <a:gd name="connsiteX193" fmla="*/ 889967 w 1489374"/>
                <a:gd name="connsiteY193" fmla="*/ 15907 h 571976"/>
                <a:gd name="connsiteX194" fmla="*/ 889871 w 1489374"/>
                <a:gd name="connsiteY194" fmla="*/ 17335 h 571976"/>
                <a:gd name="connsiteX195" fmla="*/ 897206 w 1489374"/>
                <a:gd name="connsiteY195" fmla="*/ 25336 h 571976"/>
                <a:gd name="connsiteX196" fmla="*/ 896729 w 1489374"/>
                <a:gd name="connsiteY196" fmla="*/ 26670 h 571976"/>
                <a:gd name="connsiteX197" fmla="*/ 895586 w 1489374"/>
                <a:gd name="connsiteY197" fmla="*/ 27432 h 571976"/>
                <a:gd name="connsiteX198" fmla="*/ 884918 w 1489374"/>
                <a:gd name="connsiteY198" fmla="*/ 20479 h 571976"/>
                <a:gd name="connsiteX199" fmla="*/ 883680 w 1489374"/>
                <a:gd name="connsiteY199" fmla="*/ 20098 h 571976"/>
                <a:gd name="connsiteX200" fmla="*/ 882442 w 1489374"/>
                <a:gd name="connsiteY200" fmla="*/ 21145 h 571976"/>
                <a:gd name="connsiteX201" fmla="*/ 882347 w 1489374"/>
                <a:gd name="connsiteY201" fmla="*/ 25432 h 571976"/>
                <a:gd name="connsiteX202" fmla="*/ 878632 w 1489374"/>
                <a:gd name="connsiteY202" fmla="*/ 34099 h 571976"/>
                <a:gd name="connsiteX203" fmla="*/ 867488 w 1489374"/>
                <a:gd name="connsiteY203" fmla="*/ 34004 h 571976"/>
                <a:gd name="connsiteX204" fmla="*/ 858629 w 1489374"/>
                <a:gd name="connsiteY204" fmla="*/ 35814 h 571976"/>
                <a:gd name="connsiteX205" fmla="*/ 854153 w 1489374"/>
                <a:gd name="connsiteY205" fmla="*/ 34576 h 571976"/>
                <a:gd name="connsiteX206" fmla="*/ 852152 w 1489374"/>
                <a:gd name="connsiteY206" fmla="*/ 29527 h 571976"/>
                <a:gd name="connsiteX207" fmla="*/ 855010 w 1489374"/>
                <a:gd name="connsiteY207" fmla="*/ 29337 h 571976"/>
                <a:gd name="connsiteX208" fmla="*/ 858820 w 1489374"/>
                <a:gd name="connsiteY208" fmla="*/ 28956 h 571976"/>
                <a:gd name="connsiteX209" fmla="*/ 856343 w 1489374"/>
                <a:gd name="connsiteY209" fmla="*/ 25622 h 571976"/>
                <a:gd name="connsiteX210" fmla="*/ 847485 w 1489374"/>
                <a:gd name="connsiteY210" fmla="*/ 26670 h 571976"/>
                <a:gd name="connsiteX211" fmla="*/ 844913 w 1489374"/>
                <a:gd name="connsiteY211" fmla="*/ 29908 h 571976"/>
                <a:gd name="connsiteX212" fmla="*/ 850057 w 1489374"/>
                <a:gd name="connsiteY212" fmla="*/ 40386 h 571976"/>
                <a:gd name="connsiteX213" fmla="*/ 849485 w 1489374"/>
                <a:gd name="connsiteY213" fmla="*/ 42291 h 571976"/>
                <a:gd name="connsiteX214" fmla="*/ 845961 w 1489374"/>
                <a:gd name="connsiteY214" fmla="*/ 42005 h 571976"/>
                <a:gd name="connsiteX215" fmla="*/ 843580 w 1489374"/>
                <a:gd name="connsiteY215" fmla="*/ 38290 h 571976"/>
                <a:gd name="connsiteX216" fmla="*/ 840627 w 1489374"/>
                <a:gd name="connsiteY216" fmla="*/ 37909 h 571976"/>
                <a:gd name="connsiteX217" fmla="*/ 836531 w 1489374"/>
                <a:gd name="connsiteY217" fmla="*/ 36576 h 571976"/>
                <a:gd name="connsiteX218" fmla="*/ 829864 w 1489374"/>
                <a:gd name="connsiteY218" fmla="*/ 28575 h 571976"/>
                <a:gd name="connsiteX219" fmla="*/ 822625 w 1489374"/>
                <a:gd name="connsiteY219" fmla="*/ 28861 h 571976"/>
                <a:gd name="connsiteX220" fmla="*/ 820910 w 1489374"/>
                <a:gd name="connsiteY220" fmla="*/ 31051 h 571976"/>
                <a:gd name="connsiteX221" fmla="*/ 814814 w 1489374"/>
                <a:gd name="connsiteY221" fmla="*/ 33051 h 571976"/>
                <a:gd name="connsiteX222" fmla="*/ 806528 w 1489374"/>
                <a:gd name="connsiteY222" fmla="*/ 33814 h 571976"/>
                <a:gd name="connsiteX223" fmla="*/ 797098 w 1489374"/>
                <a:gd name="connsiteY223" fmla="*/ 34290 h 571976"/>
                <a:gd name="connsiteX224" fmla="*/ 796622 w 1489374"/>
                <a:gd name="connsiteY224" fmla="*/ 37433 h 571976"/>
                <a:gd name="connsiteX225" fmla="*/ 797669 w 1489374"/>
                <a:gd name="connsiteY225" fmla="*/ 39719 h 571976"/>
                <a:gd name="connsiteX226" fmla="*/ 790430 w 1489374"/>
                <a:gd name="connsiteY226" fmla="*/ 37242 h 571976"/>
                <a:gd name="connsiteX227" fmla="*/ 789192 w 1489374"/>
                <a:gd name="connsiteY227" fmla="*/ 27051 h 571976"/>
                <a:gd name="connsiteX228" fmla="*/ 787763 w 1489374"/>
                <a:gd name="connsiteY228" fmla="*/ 25241 h 571976"/>
                <a:gd name="connsiteX229" fmla="*/ 774524 w 1489374"/>
                <a:gd name="connsiteY229" fmla="*/ 25527 h 571976"/>
                <a:gd name="connsiteX230" fmla="*/ 771571 w 1489374"/>
                <a:gd name="connsiteY230" fmla="*/ 26956 h 571976"/>
                <a:gd name="connsiteX231" fmla="*/ 761665 w 1489374"/>
                <a:gd name="connsiteY231" fmla="*/ 31718 h 571976"/>
                <a:gd name="connsiteX232" fmla="*/ 760141 w 1489374"/>
                <a:gd name="connsiteY232" fmla="*/ 34004 h 571976"/>
                <a:gd name="connsiteX233" fmla="*/ 763856 w 1489374"/>
                <a:gd name="connsiteY233" fmla="*/ 38671 h 571976"/>
                <a:gd name="connsiteX234" fmla="*/ 768237 w 1489374"/>
                <a:gd name="connsiteY234" fmla="*/ 37719 h 571976"/>
                <a:gd name="connsiteX235" fmla="*/ 770904 w 1489374"/>
                <a:gd name="connsiteY235" fmla="*/ 38576 h 571976"/>
                <a:gd name="connsiteX236" fmla="*/ 768523 w 1489374"/>
                <a:gd name="connsiteY236" fmla="*/ 44863 h 571976"/>
                <a:gd name="connsiteX237" fmla="*/ 763570 w 1489374"/>
                <a:gd name="connsiteY237" fmla="*/ 51244 h 571976"/>
                <a:gd name="connsiteX238" fmla="*/ 759093 w 1489374"/>
                <a:gd name="connsiteY238" fmla="*/ 48577 h 571976"/>
                <a:gd name="connsiteX239" fmla="*/ 744615 w 1489374"/>
                <a:gd name="connsiteY239" fmla="*/ 45720 h 571976"/>
                <a:gd name="connsiteX240" fmla="*/ 748235 w 1489374"/>
                <a:gd name="connsiteY240" fmla="*/ 36576 h 571976"/>
                <a:gd name="connsiteX241" fmla="*/ 746139 w 1489374"/>
                <a:gd name="connsiteY241" fmla="*/ 34576 h 571976"/>
                <a:gd name="connsiteX242" fmla="*/ 744901 w 1489374"/>
                <a:gd name="connsiteY242" fmla="*/ 35623 h 571976"/>
                <a:gd name="connsiteX243" fmla="*/ 736138 w 1489374"/>
                <a:gd name="connsiteY243" fmla="*/ 46863 h 571976"/>
                <a:gd name="connsiteX244" fmla="*/ 733852 w 1489374"/>
                <a:gd name="connsiteY244" fmla="*/ 47530 h 571976"/>
                <a:gd name="connsiteX245" fmla="*/ 731566 w 1489374"/>
                <a:gd name="connsiteY245" fmla="*/ 42196 h 571976"/>
                <a:gd name="connsiteX246" fmla="*/ 730518 w 1489374"/>
                <a:gd name="connsiteY246" fmla="*/ 40195 h 571976"/>
                <a:gd name="connsiteX247" fmla="*/ 727089 w 1489374"/>
                <a:gd name="connsiteY247" fmla="*/ 40767 h 571976"/>
                <a:gd name="connsiteX248" fmla="*/ 725565 w 1489374"/>
                <a:gd name="connsiteY248" fmla="*/ 43148 h 571976"/>
                <a:gd name="connsiteX249" fmla="*/ 713087 w 1489374"/>
                <a:gd name="connsiteY249" fmla="*/ 46958 h 571976"/>
                <a:gd name="connsiteX250" fmla="*/ 709944 w 1489374"/>
                <a:gd name="connsiteY250" fmla="*/ 46006 h 571976"/>
                <a:gd name="connsiteX251" fmla="*/ 708611 w 1489374"/>
                <a:gd name="connsiteY251" fmla="*/ 47815 h 571976"/>
                <a:gd name="connsiteX252" fmla="*/ 702134 w 1489374"/>
                <a:gd name="connsiteY252" fmla="*/ 54292 h 571976"/>
                <a:gd name="connsiteX253" fmla="*/ 699371 w 1489374"/>
                <a:gd name="connsiteY253" fmla="*/ 53435 h 571976"/>
                <a:gd name="connsiteX254" fmla="*/ 697943 w 1489374"/>
                <a:gd name="connsiteY254" fmla="*/ 47815 h 571976"/>
                <a:gd name="connsiteX255" fmla="*/ 695276 w 1489374"/>
                <a:gd name="connsiteY255" fmla="*/ 46101 h 571976"/>
                <a:gd name="connsiteX256" fmla="*/ 688322 w 1489374"/>
                <a:gd name="connsiteY256" fmla="*/ 51054 h 571976"/>
                <a:gd name="connsiteX257" fmla="*/ 689942 w 1489374"/>
                <a:gd name="connsiteY257" fmla="*/ 53435 h 571976"/>
                <a:gd name="connsiteX258" fmla="*/ 674511 w 1489374"/>
                <a:gd name="connsiteY258" fmla="*/ 57245 h 571976"/>
                <a:gd name="connsiteX259" fmla="*/ 664510 w 1489374"/>
                <a:gd name="connsiteY259" fmla="*/ 54483 h 571976"/>
                <a:gd name="connsiteX260" fmla="*/ 652699 w 1489374"/>
                <a:gd name="connsiteY260" fmla="*/ 51911 h 571976"/>
                <a:gd name="connsiteX261" fmla="*/ 652413 w 1489374"/>
                <a:gd name="connsiteY261" fmla="*/ 52959 h 571976"/>
                <a:gd name="connsiteX262" fmla="*/ 654128 w 1489374"/>
                <a:gd name="connsiteY262" fmla="*/ 60769 h 571976"/>
                <a:gd name="connsiteX263" fmla="*/ 654604 w 1489374"/>
                <a:gd name="connsiteY263" fmla="*/ 62960 h 571976"/>
                <a:gd name="connsiteX264" fmla="*/ 645269 w 1489374"/>
                <a:gd name="connsiteY264" fmla="*/ 65246 h 571976"/>
                <a:gd name="connsiteX265" fmla="*/ 640412 w 1489374"/>
                <a:gd name="connsiteY265" fmla="*/ 63246 h 571976"/>
                <a:gd name="connsiteX266" fmla="*/ 638411 w 1489374"/>
                <a:gd name="connsiteY266" fmla="*/ 61531 h 571976"/>
                <a:gd name="connsiteX267" fmla="*/ 641650 w 1489374"/>
                <a:gd name="connsiteY267" fmla="*/ 60388 h 571976"/>
                <a:gd name="connsiteX268" fmla="*/ 644222 w 1489374"/>
                <a:gd name="connsiteY268" fmla="*/ 58864 h 571976"/>
                <a:gd name="connsiteX269" fmla="*/ 642698 w 1489374"/>
                <a:gd name="connsiteY269" fmla="*/ 58007 h 571976"/>
                <a:gd name="connsiteX270" fmla="*/ 636697 w 1489374"/>
                <a:gd name="connsiteY270" fmla="*/ 53530 h 571976"/>
                <a:gd name="connsiteX271" fmla="*/ 634411 w 1489374"/>
                <a:gd name="connsiteY271" fmla="*/ 52864 h 571976"/>
                <a:gd name="connsiteX272" fmla="*/ 632315 w 1489374"/>
                <a:gd name="connsiteY272" fmla="*/ 56769 h 571976"/>
                <a:gd name="connsiteX273" fmla="*/ 623648 w 1489374"/>
                <a:gd name="connsiteY273" fmla="*/ 58102 h 571976"/>
                <a:gd name="connsiteX274" fmla="*/ 618218 w 1489374"/>
                <a:gd name="connsiteY274" fmla="*/ 57721 h 571976"/>
                <a:gd name="connsiteX275" fmla="*/ 615361 w 1489374"/>
                <a:gd name="connsiteY275" fmla="*/ 64103 h 571976"/>
                <a:gd name="connsiteX276" fmla="*/ 610884 w 1489374"/>
                <a:gd name="connsiteY276" fmla="*/ 65056 h 571976"/>
                <a:gd name="connsiteX277" fmla="*/ 602693 w 1489374"/>
                <a:gd name="connsiteY277" fmla="*/ 55912 h 571976"/>
                <a:gd name="connsiteX278" fmla="*/ 600692 w 1489374"/>
                <a:gd name="connsiteY278" fmla="*/ 52483 h 571976"/>
                <a:gd name="connsiteX279" fmla="*/ 598978 w 1489374"/>
                <a:gd name="connsiteY279" fmla="*/ 56388 h 571976"/>
                <a:gd name="connsiteX280" fmla="*/ 598787 w 1489374"/>
                <a:gd name="connsiteY280" fmla="*/ 60769 h 571976"/>
                <a:gd name="connsiteX281" fmla="*/ 596882 w 1489374"/>
                <a:gd name="connsiteY281" fmla="*/ 62960 h 571976"/>
                <a:gd name="connsiteX282" fmla="*/ 591929 w 1489374"/>
                <a:gd name="connsiteY282" fmla="*/ 61817 h 571976"/>
                <a:gd name="connsiteX283" fmla="*/ 589262 w 1489374"/>
                <a:gd name="connsiteY283" fmla="*/ 58198 h 571976"/>
                <a:gd name="connsiteX284" fmla="*/ 582690 w 1489374"/>
                <a:gd name="connsiteY284" fmla="*/ 59722 h 571976"/>
                <a:gd name="connsiteX285" fmla="*/ 576023 w 1489374"/>
                <a:gd name="connsiteY285" fmla="*/ 59055 h 571976"/>
                <a:gd name="connsiteX286" fmla="*/ 568307 w 1489374"/>
                <a:gd name="connsiteY286" fmla="*/ 61055 h 571976"/>
                <a:gd name="connsiteX287" fmla="*/ 564212 w 1489374"/>
                <a:gd name="connsiteY287" fmla="*/ 63151 h 571976"/>
                <a:gd name="connsiteX288" fmla="*/ 558401 w 1489374"/>
                <a:gd name="connsiteY288" fmla="*/ 59912 h 571976"/>
                <a:gd name="connsiteX289" fmla="*/ 559735 w 1489374"/>
                <a:gd name="connsiteY289" fmla="*/ 56388 h 571976"/>
                <a:gd name="connsiteX290" fmla="*/ 558306 w 1489374"/>
                <a:gd name="connsiteY290" fmla="*/ 51244 h 571976"/>
                <a:gd name="connsiteX291" fmla="*/ 555258 w 1489374"/>
                <a:gd name="connsiteY291" fmla="*/ 49530 h 571976"/>
                <a:gd name="connsiteX292" fmla="*/ 553353 w 1489374"/>
                <a:gd name="connsiteY292" fmla="*/ 51244 h 571976"/>
                <a:gd name="connsiteX293" fmla="*/ 546590 w 1489374"/>
                <a:gd name="connsiteY293" fmla="*/ 61055 h 571976"/>
                <a:gd name="connsiteX294" fmla="*/ 541447 w 1489374"/>
                <a:gd name="connsiteY294" fmla="*/ 58769 h 571976"/>
                <a:gd name="connsiteX295" fmla="*/ 533922 w 1489374"/>
                <a:gd name="connsiteY295" fmla="*/ 54673 h 571976"/>
                <a:gd name="connsiteX296" fmla="*/ 530684 w 1489374"/>
                <a:gd name="connsiteY296" fmla="*/ 55912 h 571976"/>
                <a:gd name="connsiteX297" fmla="*/ 533636 w 1489374"/>
                <a:gd name="connsiteY297" fmla="*/ 57340 h 571976"/>
                <a:gd name="connsiteX298" fmla="*/ 536875 w 1489374"/>
                <a:gd name="connsiteY298" fmla="*/ 58579 h 571976"/>
                <a:gd name="connsiteX299" fmla="*/ 534684 w 1489374"/>
                <a:gd name="connsiteY299" fmla="*/ 60293 h 571976"/>
                <a:gd name="connsiteX300" fmla="*/ 531255 w 1489374"/>
                <a:gd name="connsiteY300" fmla="*/ 61246 h 571976"/>
                <a:gd name="connsiteX301" fmla="*/ 525064 w 1489374"/>
                <a:gd name="connsiteY301" fmla="*/ 60960 h 571976"/>
                <a:gd name="connsiteX302" fmla="*/ 520873 w 1489374"/>
                <a:gd name="connsiteY302" fmla="*/ 58293 h 571976"/>
                <a:gd name="connsiteX303" fmla="*/ 518968 w 1489374"/>
                <a:gd name="connsiteY303" fmla="*/ 63055 h 571976"/>
                <a:gd name="connsiteX304" fmla="*/ 518587 w 1489374"/>
                <a:gd name="connsiteY304" fmla="*/ 67437 h 571976"/>
                <a:gd name="connsiteX305" fmla="*/ 516110 w 1489374"/>
                <a:gd name="connsiteY305" fmla="*/ 68484 h 571976"/>
                <a:gd name="connsiteX306" fmla="*/ 507824 w 1489374"/>
                <a:gd name="connsiteY306" fmla="*/ 62484 h 571976"/>
                <a:gd name="connsiteX307" fmla="*/ 498870 w 1489374"/>
                <a:gd name="connsiteY307" fmla="*/ 56197 h 571976"/>
                <a:gd name="connsiteX308" fmla="*/ 496394 w 1489374"/>
                <a:gd name="connsiteY308" fmla="*/ 56197 h 571976"/>
                <a:gd name="connsiteX309" fmla="*/ 483440 w 1489374"/>
                <a:gd name="connsiteY309" fmla="*/ 60674 h 571976"/>
                <a:gd name="connsiteX310" fmla="*/ 466390 w 1489374"/>
                <a:gd name="connsiteY310" fmla="*/ 60579 h 571976"/>
                <a:gd name="connsiteX311" fmla="*/ 460008 w 1489374"/>
                <a:gd name="connsiteY311" fmla="*/ 63341 h 571976"/>
                <a:gd name="connsiteX312" fmla="*/ 458579 w 1489374"/>
                <a:gd name="connsiteY312" fmla="*/ 65532 h 571976"/>
                <a:gd name="connsiteX313" fmla="*/ 462008 w 1489374"/>
                <a:gd name="connsiteY313" fmla="*/ 66294 h 571976"/>
                <a:gd name="connsiteX314" fmla="*/ 471533 w 1489374"/>
                <a:gd name="connsiteY314" fmla="*/ 66103 h 571976"/>
                <a:gd name="connsiteX315" fmla="*/ 476391 w 1489374"/>
                <a:gd name="connsiteY315" fmla="*/ 64770 h 571976"/>
                <a:gd name="connsiteX316" fmla="*/ 480296 w 1489374"/>
                <a:gd name="connsiteY316" fmla="*/ 65437 h 571976"/>
                <a:gd name="connsiteX317" fmla="*/ 479439 w 1489374"/>
                <a:gd name="connsiteY317" fmla="*/ 68104 h 571976"/>
                <a:gd name="connsiteX318" fmla="*/ 472772 w 1489374"/>
                <a:gd name="connsiteY318" fmla="*/ 72104 h 571976"/>
                <a:gd name="connsiteX319" fmla="*/ 463818 w 1489374"/>
                <a:gd name="connsiteY319" fmla="*/ 71533 h 571976"/>
                <a:gd name="connsiteX320" fmla="*/ 454293 w 1489374"/>
                <a:gd name="connsiteY320" fmla="*/ 72009 h 571976"/>
                <a:gd name="connsiteX321" fmla="*/ 449340 w 1489374"/>
                <a:gd name="connsiteY321" fmla="*/ 70390 h 571976"/>
                <a:gd name="connsiteX322" fmla="*/ 445625 w 1489374"/>
                <a:gd name="connsiteY322" fmla="*/ 65627 h 571976"/>
                <a:gd name="connsiteX323" fmla="*/ 438958 w 1489374"/>
                <a:gd name="connsiteY323" fmla="*/ 61436 h 571976"/>
                <a:gd name="connsiteX324" fmla="*/ 435719 w 1489374"/>
                <a:gd name="connsiteY324" fmla="*/ 56292 h 571976"/>
                <a:gd name="connsiteX325" fmla="*/ 438005 w 1489374"/>
                <a:gd name="connsiteY325" fmla="*/ 54959 h 571976"/>
                <a:gd name="connsiteX326" fmla="*/ 441434 w 1489374"/>
                <a:gd name="connsiteY326" fmla="*/ 55435 h 571976"/>
                <a:gd name="connsiteX327" fmla="*/ 448578 w 1489374"/>
                <a:gd name="connsiteY327" fmla="*/ 54007 h 571976"/>
                <a:gd name="connsiteX328" fmla="*/ 444959 w 1489374"/>
                <a:gd name="connsiteY328" fmla="*/ 49816 h 571976"/>
                <a:gd name="connsiteX329" fmla="*/ 424670 w 1489374"/>
                <a:gd name="connsiteY329" fmla="*/ 49434 h 571976"/>
                <a:gd name="connsiteX330" fmla="*/ 423623 w 1489374"/>
                <a:gd name="connsiteY330" fmla="*/ 53245 h 571976"/>
                <a:gd name="connsiteX331" fmla="*/ 426575 w 1489374"/>
                <a:gd name="connsiteY331" fmla="*/ 53626 h 571976"/>
                <a:gd name="connsiteX332" fmla="*/ 429623 w 1489374"/>
                <a:gd name="connsiteY332" fmla="*/ 52673 h 571976"/>
                <a:gd name="connsiteX333" fmla="*/ 430195 w 1489374"/>
                <a:gd name="connsiteY333" fmla="*/ 56483 h 571976"/>
                <a:gd name="connsiteX334" fmla="*/ 426099 w 1489374"/>
                <a:gd name="connsiteY334" fmla="*/ 59531 h 571976"/>
                <a:gd name="connsiteX335" fmla="*/ 419813 w 1489374"/>
                <a:gd name="connsiteY335" fmla="*/ 58674 h 571976"/>
                <a:gd name="connsiteX336" fmla="*/ 419336 w 1489374"/>
                <a:gd name="connsiteY336" fmla="*/ 57245 h 571976"/>
                <a:gd name="connsiteX337" fmla="*/ 417336 w 1489374"/>
                <a:gd name="connsiteY337" fmla="*/ 55245 h 571976"/>
                <a:gd name="connsiteX338" fmla="*/ 415717 w 1489374"/>
                <a:gd name="connsiteY338" fmla="*/ 57721 h 571976"/>
                <a:gd name="connsiteX339" fmla="*/ 414764 w 1489374"/>
                <a:gd name="connsiteY339" fmla="*/ 61913 h 571976"/>
                <a:gd name="connsiteX340" fmla="*/ 409526 w 1489374"/>
                <a:gd name="connsiteY340" fmla="*/ 60103 h 571976"/>
                <a:gd name="connsiteX341" fmla="*/ 394286 w 1489374"/>
                <a:gd name="connsiteY341" fmla="*/ 52388 h 571976"/>
                <a:gd name="connsiteX342" fmla="*/ 388761 w 1489374"/>
                <a:gd name="connsiteY342" fmla="*/ 49339 h 571976"/>
                <a:gd name="connsiteX343" fmla="*/ 387332 w 1489374"/>
                <a:gd name="connsiteY343" fmla="*/ 43910 h 571976"/>
                <a:gd name="connsiteX344" fmla="*/ 383999 w 1489374"/>
                <a:gd name="connsiteY344" fmla="*/ 43243 h 571976"/>
                <a:gd name="connsiteX345" fmla="*/ 381713 w 1489374"/>
                <a:gd name="connsiteY345" fmla="*/ 45053 h 571976"/>
                <a:gd name="connsiteX346" fmla="*/ 384951 w 1489374"/>
                <a:gd name="connsiteY346" fmla="*/ 51435 h 571976"/>
                <a:gd name="connsiteX347" fmla="*/ 383808 w 1489374"/>
                <a:gd name="connsiteY347" fmla="*/ 54007 h 571976"/>
                <a:gd name="connsiteX348" fmla="*/ 382379 w 1489374"/>
                <a:gd name="connsiteY348" fmla="*/ 53816 h 571976"/>
                <a:gd name="connsiteX349" fmla="*/ 373902 w 1489374"/>
                <a:gd name="connsiteY349" fmla="*/ 49149 h 571976"/>
                <a:gd name="connsiteX350" fmla="*/ 375045 w 1489374"/>
                <a:gd name="connsiteY350" fmla="*/ 54102 h 571976"/>
                <a:gd name="connsiteX351" fmla="*/ 380855 w 1489374"/>
                <a:gd name="connsiteY351" fmla="*/ 62674 h 571976"/>
                <a:gd name="connsiteX352" fmla="*/ 377426 w 1489374"/>
                <a:gd name="connsiteY352" fmla="*/ 66294 h 571976"/>
                <a:gd name="connsiteX353" fmla="*/ 369140 w 1489374"/>
                <a:gd name="connsiteY353" fmla="*/ 59055 h 571976"/>
                <a:gd name="connsiteX354" fmla="*/ 366092 w 1489374"/>
                <a:gd name="connsiteY354" fmla="*/ 59245 h 571976"/>
                <a:gd name="connsiteX355" fmla="*/ 363139 w 1489374"/>
                <a:gd name="connsiteY355" fmla="*/ 62389 h 571976"/>
                <a:gd name="connsiteX356" fmla="*/ 365901 w 1489374"/>
                <a:gd name="connsiteY356" fmla="*/ 69056 h 571976"/>
                <a:gd name="connsiteX357" fmla="*/ 364377 w 1489374"/>
                <a:gd name="connsiteY357" fmla="*/ 71628 h 571976"/>
                <a:gd name="connsiteX358" fmla="*/ 355138 w 1489374"/>
                <a:gd name="connsiteY358" fmla="*/ 67818 h 571976"/>
                <a:gd name="connsiteX359" fmla="*/ 354471 w 1489374"/>
                <a:gd name="connsiteY359" fmla="*/ 67437 h 571976"/>
                <a:gd name="connsiteX360" fmla="*/ 355900 w 1489374"/>
                <a:gd name="connsiteY360" fmla="*/ 66580 h 571976"/>
                <a:gd name="connsiteX361" fmla="*/ 351137 w 1489374"/>
                <a:gd name="connsiteY361" fmla="*/ 61913 h 571976"/>
                <a:gd name="connsiteX362" fmla="*/ 337326 w 1489374"/>
                <a:gd name="connsiteY362" fmla="*/ 59912 h 571976"/>
                <a:gd name="connsiteX363" fmla="*/ 333707 w 1489374"/>
                <a:gd name="connsiteY363" fmla="*/ 55245 h 571976"/>
                <a:gd name="connsiteX364" fmla="*/ 331040 w 1489374"/>
                <a:gd name="connsiteY364" fmla="*/ 53149 h 571976"/>
                <a:gd name="connsiteX365" fmla="*/ 327992 w 1489374"/>
                <a:gd name="connsiteY365" fmla="*/ 53054 h 571976"/>
                <a:gd name="connsiteX366" fmla="*/ 323515 w 1489374"/>
                <a:gd name="connsiteY366" fmla="*/ 59150 h 571976"/>
                <a:gd name="connsiteX367" fmla="*/ 316085 w 1489374"/>
                <a:gd name="connsiteY367" fmla="*/ 63436 h 571976"/>
                <a:gd name="connsiteX368" fmla="*/ 307227 w 1489374"/>
                <a:gd name="connsiteY368" fmla="*/ 61341 h 571976"/>
                <a:gd name="connsiteX369" fmla="*/ 303036 w 1489374"/>
                <a:gd name="connsiteY369" fmla="*/ 63246 h 571976"/>
                <a:gd name="connsiteX370" fmla="*/ 303227 w 1489374"/>
                <a:gd name="connsiteY370" fmla="*/ 66580 h 571976"/>
                <a:gd name="connsiteX371" fmla="*/ 304274 w 1489374"/>
                <a:gd name="connsiteY371" fmla="*/ 70485 h 571976"/>
                <a:gd name="connsiteX372" fmla="*/ 300179 w 1489374"/>
                <a:gd name="connsiteY372" fmla="*/ 70104 h 571976"/>
                <a:gd name="connsiteX373" fmla="*/ 287225 w 1489374"/>
                <a:gd name="connsiteY373" fmla="*/ 69342 h 571976"/>
                <a:gd name="connsiteX374" fmla="*/ 281033 w 1489374"/>
                <a:gd name="connsiteY374" fmla="*/ 73438 h 571976"/>
                <a:gd name="connsiteX375" fmla="*/ 278462 w 1489374"/>
                <a:gd name="connsiteY375" fmla="*/ 73438 h 571976"/>
                <a:gd name="connsiteX376" fmla="*/ 269603 w 1489374"/>
                <a:gd name="connsiteY376" fmla="*/ 71438 h 571976"/>
                <a:gd name="connsiteX377" fmla="*/ 266746 w 1489374"/>
                <a:gd name="connsiteY377" fmla="*/ 73342 h 571976"/>
                <a:gd name="connsiteX378" fmla="*/ 262364 w 1489374"/>
                <a:gd name="connsiteY378" fmla="*/ 71247 h 571976"/>
                <a:gd name="connsiteX379" fmla="*/ 257792 w 1489374"/>
                <a:gd name="connsiteY379" fmla="*/ 69628 h 571976"/>
                <a:gd name="connsiteX380" fmla="*/ 255411 w 1489374"/>
                <a:gd name="connsiteY380" fmla="*/ 71533 h 571976"/>
                <a:gd name="connsiteX381" fmla="*/ 254744 w 1489374"/>
                <a:gd name="connsiteY381" fmla="*/ 75819 h 571976"/>
                <a:gd name="connsiteX382" fmla="*/ 253601 w 1489374"/>
                <a:gd name="connsiteY382" fmla="*/ 76867 h 571976"/>
                <a:gd name="connsiteX383" fmla="*/ 251315 w 1489374"/>
                <a:gd name="connsiteY383" fmla="*/ 75628 h 571976"/>
                <a:gd name="connsiteX384" fmla="*/ 248553 w 1489374"/>
                <a:gd name="connsiteY384" fmla="*/ 69342 h 571976"/>
                <a:gd name="connsiteX385" fmla="*/ 238361 w 1489374"/>
                <a:gd name="connsiteY385" fmla="*/ 71818 h 571976"/>
                <a:gd name="connsiteX386" fmla="*/ 237218 w 1489374"/>
                <a:gd name="connsiteY386" fmla="*/ 72961 h 571976"/>
                <a:gd name="connsiteX387" fmla="*/ 237028 w 1489374"/>
                <a:gd name="connsiteY387" fmla="*/ 74009 h 571976"/>
                <a:gd name="connsiteX388" fmla="*/ 238552 w 1489374"/>
                <a:gd name="connsiteY388" fmla="*/ 74771 h 571976"/>
                <a:gd name="connsiteX389" fmla="*/ 243695 w 1489374"/>
                <a:gd name="connsiteY389" fmla="*/ 73342 h 571976"/>
                <a:gd name="connsiteX390" fmla="*/ 247124 w 1489374"/>
                <a:gd name="connsiteY390" fmla="*/ 74676 h 571976"/>
                <a:gd name="connsiteX391" fmla="*/ 245981 w 1489374"/>
                <a:gd name="connsiteY391" fmla="*/ 77152 h 571976"/>
                <a:gd name="connsiteX392" fmla="*/ 242552 w 1489374"/>
                <a:gd name="connsiteY392" fmla="*/ 78009 h 571976"/>
                <a:gd name="connsiteX393" fmla="*/ 236266 w 1489374"/>
                <a:gd name="connsiteY393" fmla="*/ 84487 h 571976"/>
                <a:gd name="connsiteX394" fmla="*/ 238076 w 1489374"/>
                <a:gd name="connsiteY394" fmla="*/ 87058 h 571976"/>
                <a:gd name="connsiteX395" fmla="*/ 237599 w 1489374"/>
                <a:gd name="connsiteY395" fmla="*/ 89344 h 571976"/>
                <a:gd name="connsiteX396" fmla="*/ 232742 w 1489374"/>
                <a:gd name="connsiteY396" fmla="*/ 88011 h 571976"/>
                <a:gd name="connsiteX397" fmla="*/ 232265 w 1489374"/>
                <a:gd name="connsiteY397" fmla="*/ 86677 h 571976"/>
                <a:gd name="connsiteX398" fmla="*/ 224836 w 1489374"/>
                <a:gd name="connsiteY398" fmla="*/ 79915 h 571976"/>
                <a:gd name="connsiteX399" fmla="*/ 220645 w 1489374"/>
                <a:gd name="connsiteY399" fmla="*/ 81724 h 571976"/>
                <a:gd name="connsiteX400" fmla="*/ 220645 w 1489374"/>
                <a:gd name="connsiteY400" fmla="*/ 93440 h 571976"/>
                <a:gd name="connsiteX401" fmla="*/ 218454 w 1489374"/>
                <a:gd name="connsiteY401" fmla="*/ 95059 h 571976"/>
                <a:gd name="connsiteX402" fmla="*/ 217216 w 1489374"/>
                <a:gd name="connsiteY402" fmla="*/ 93916 h 571976"/>
                <a:gd name="connsiteX403" fmla="*/ 212358 w 1489374"/>
                <a:gd name="connsiteY403" fmla="*/ 88011 h 571976"/>
                <a:gd name="connsiteX404" fmla="*/ 210739 w 1489374"/>
                <a:gd name="connsiteY404" fmla="*/ 87154 h 571976"/>
                <a:gd name="connsiteX405" fmla="*/ 209310 w 1489374"/>
                <a:gd name="connsiteY405" fmla="*/ 89630 h 571976"/>
                <a:gd name="connsiteX406" fmla="*/ 210739 w 1489374"/>
                <a:gd name="connsiteY406" fmla="*/ 95726 h 571976"/>
                <a:gd name="connsiteX407" fmla="*/ 207977 w 1489374"/>
                <a:gd name="connsiteY407" fmla="*/ 105156 h 571976"/>
                <a:gd name="connsiteX408" fmla="*/ 207024 w 1489374"/>
                <a:gd name="connsiteY408" fmla="*/ 107251 h 571976"/>
                <a:gd name="connsiteX409" fmla="*/ 194356 w 1489374"/>
                <a:gd name="connsiteY409" fmla="*/ 112966 h 571976"/>
                <a:gd name="connsiteX410" fmla="*/ 186260 w 1489374"/>
                <a:gd name="connsiteY410" fmla="*/ 121634 h 571976"/>
                <a:gd name="connsiteX411" fmla="*/ 182831 w 1489374"/>
                <a:gd name="connsiteY411" fmla="*/ 124492 h 571976"/>
                <a:gd name="connsiteX412" fmla="*/ 177306 w 1489374"/>
                <a:gd name="connsiteY412" fmla="*/ 125254 h 571976"/>
                <a:gd name="connsiteX413" fmla="*/ 168067 w 1489374"/>
                <a:gd name="connsiteY413" fmla="*/ 124206 h 571976"/>
                <a:gd name="connsiteX414" fmla="*/ 163685 w 1489374"/>
                <a:gd name="connsiteY414" fmla="*/ 123444 h 571976"/>
                <a:gd name="connsiteX415" fmla="*/ 161304 w 1489374"/>
                <a:gd name="connsiteY415" fmla="*/ 127825 h 571976"/>
                <a:gd name="connsiteX416" fmla="*/ 163304 w 1489374"/>
                <a:gd name="connsiteY416" fmla="*/ 133255 h 571976"/>
                <a:gd name="connsiteX417" fmla="*/ 160161 w 1489374"/>
                <a:gd name="connsiteY417" fmla="*/ 136303 h 571976"/>
                <a:gd name="connsiteX418" fmla="*/ 155970 w 1489374"/>
                <a:gd name="connsiteY418" fmla="*/ 134207 h 571976"/>
                <a:gd name="connsiteX419" fmla="*/ 154446 w 1489374"/>
                <a:gd name="connsiteY419" fmla="*/ 131731 h 571976"/>
                <a:gd name="connsiteX420" fmla="*/ 152065 w 1489374"/>
                <a:gd name="connsiteY420" fmla="*/ 134398 h 571976"/>
                <a:gd name="connsiteX421" fmla="*/ 151970 w 1489374"/>
                <a:gd name="connsiteY421" fmla="*/ 140208 h 571976"/>
                <a:gd name="connsiteX422" fmla="*/ 149684 w 1489374"/>
                <a:gd name="connsiteY422" fmla="*/ 141922 h 571976"/>
                <a:gd name="connsiteX423" fmla="*/ 148445 w 1489374"/>
                <a:gd name="connsiteY423" fmla="*/ 140875 h 571976"/>
                <a:gd name="connsiteX424" fmla="*/ 147207 w 1489374"/>
                <a:gd name="connsiteY424" fmla="*/ 126587 h 571976"/>
                <a:gd name="connsiteX425" fmla="*/ 146064 w 1489374"/>
                <a:gd name="connsiteY425" fmla="*/ 125730 h 571976"/>
                <a:gd name="connsiteX426" fmla="*/ 144921 w 1489374"/>
                <a:gd name="connsiteY426" fmla="*/ 126873 h 571976"/>
                <a:gd name="connsiteX427" fmla="*/ 137587 w 1489374"/>
                <a:gd name="connsiteY427" fmla="*/ 135350 h 571976"/>
                <a:gd name="connsiteX428" fmla="*/ 138635 w 1489374"/>
                <a:gd name="connsiteY428" fmla="*/ 139065 h 571976"/>
                <a:gd name="connsiteX429" fmla="*/ 141873 w 1489374"/>
                <a:gd name="connsiteY429" fmla="*/ 143256 h 571976"/>
                <a:gd name="connsiteX430" fmla="*/ 136825 w 1489374"/>
                <a:gd name="connsiteY430" fmla="*/ 159639 h 571976"/>
                <a:gd name="connsiteX431" fmla="*/ 136444 w 1489374"/>
                <a:gd name="connsiteY431" fmla="*/ 166878 h 571976"/>
                <a:gd name="connsiteX432" fmla="*/ 132348 w 1489374"/>
                <a:gd name="connsiteY432" fmla="*/ 166973 h 571976"/>
                <a:gd name="connsiteX433" fmla="*/ 129300 w 1489374"/>
                <a:gd name="connsiteY433" fmla="*/ 166211 h 571976"/>
                <a:gd name="connsiteX434" fmla="*/ 127586 w 1489374"/>
                <a:gd name="connsiteY434" fmla="*/ 171164 h 571976"/>
                <a:gd name="connsiteX435" fmla="*/ 105869 w 1489374"/>
                <a:gd name="connsiteY435" fmla="*/ 170212 h 571976"/>
                <a:gd name="connsiteX436" fmla="*/ 100154 w 1489374"/>
                <a:gd name="connsiteY436" fmla="*/ 172021 h 571976"/>
                <a:gd name="connsiteX437" fmla="*/ 99868 w 1489374"/>
                <a:gd name="connsiteY437" fmla="*/ 174307 h 571976"/>
                <a:gd name="connsiteX438" fmla="*/ 105678 w 1489374"/>
                <a:gd name="connsiteY438" fmla="*/ 176498 h 571976"/>
                <a:gd name="connsiteX439" fmla="*/ 116537 w 1489374"/>
                <a:gd name="connsiteY439" fmla="*/ 174879 h 571976"/>
                <a:gd name="connsiteX440" fmla="*/ 121490 w 1489374"/>
                <a:gd name="connsiteY440" fmla="*/ 179546 h 571976"/>
                <a:gd name="connsiteX441" fmla="*/ 120537 w 1489374"/>
                <a:gd name="connsiteY441" fmla="*/ 182308 h 571976"/>
                <a:gd name="connsiteX442" fmla="*/ 117680 w 1489374"/>
                <a:gd name="connsiteY442" fmla="*/ 182023 h 571976"/>
                <a:gd name="connsiteX443" fmla="*/ 106916 w 1489374"/>
                <a:gd name="connsiteY443" fmla="*/ 180308 h 571976"/>
                <a:gd name="connsiteX444" fmla="*/ 96725 w 1489374"/>
                <a:gd name="connsiteY444" fmla="*/ 178213 h 571976"/>
                <a:gd name="connsiteX445" fmla="*/ 91105 w 1489374"/>
                <a:gd name="connsiteY445" fmla="*/ 175546 h 571976"/>
                <a:gd name="connsiteX446" fmla="*/ 90819 w 1489374"/>
                <a:gd name="connsiteY446" fmla="*/ 171259 h 571976"/>
                <a:gd name="connsiteX447" fmla="*/ 88533 w 1489374"/>
                <a:gd name="connsiteY447" fmla="*/ 169735 h 571976"/>
                <a:gd name="connsiteX448" fmla="*/ 87390 w 1489374"/>
                <a:gd name="connsiteY448" fmla="*/ 170783 h 571976"/>
                <a:gd name="connsiteX449" fmla="*/ 87009 w 1489374"/>
                <a:gd name="connsiteY449" fmla="*/ 195167 h 571976"/>
                <a:gd name="connsiteX450" fmla="*/ 83199 w 1489374"/>
                <a:gd name="connsiteY450" fmla="*/ 191548 h 571976"/>
                <a:gd name="connsiteX451" fmla="*/ 80913 w 1489374"/>
                <a:gd name="connsiteY451" fmla="*/ 190309 h 571976"/>
                <a:gd name="connsiteX452" fmla="*/ 72722 w 1489374"/>
                <a:gd name="connsiteY452" fmla="*/ 197167 h 571976"/>
                <a:gd name="connsiteX453" fmla="*/ 74341 w 1489374"/>
                <a:gd name="connsiteY453" fmla="*/ 200787 h 571976"/>
                <a:gd name="connsiteX454" fmla="*/ 79103 w 1489374"/>
                <a:gd name="connsiteY454" fmla="*/ 202597 h 571976"/>
                <a:gd name="connsiteX455" fmla="*/ 79294 w 1489374"/>
                <a:gd name="connsiteY455" fmla="*/ 205359 h 571976"/>
                <a:gd name="connsiteX456" fmla="*/ 76532 w 1489374"/>
                <a:gd name="connsiteY456" fmla="*/ 205835 h 571976"/>
                <a:gd name="connsiteX457" fmla="*/ 73388 w 1489374"/>
                <a:gd name="connsiteY457" fmla="*/ 204311 h 571976"/>
                <a:gd name="connsiteX458" fmla="*/ 69293 w 1489374"/>
                <a:gd name="connsiteY458" fmla="*/ 205740 h 571976"/>
                <a:gd name="connsiteX459" fmla="*/ 72531 w 1489374"/>
                <a:gd name="connsiteY459" fmla="*/ 216884 h 571976"/>
                <a:gd name="connsiteX460" fmla="*/ 75198 w 1489374"/>
                <a:gd name="connsiteY460" fmla="*/ 217646 h 571976"/>
                <a:gd name="connsiteX461" fmla="*/ 79865 w 1489374"/>
                <a:gd name="connsiteY461" fmla="*/ 219075 h 571976"/>
                <a:gd name="connsiteX462" fmla="*/ 83485 w 1489374"/>
                <a:gd name="connsiteY462" fmla="*/ 221742 h 571976"/>
                <a:gd name="connsiteX463" fmla="*/ 78913 w 1489374"/>
                <a:gd name="connsiteY463" fmla="*/ 224790 h 571976"/>
                <a:gd name="connsiteX464" fmla="*/ 70531 w 1489374"/>
                <a:gd name="connsiteY464" fmla="*/ 222409 h 571976"/>
                <a:gd name="connsiteX465" fmla="*/ 53100 w 1489374"/>
                <a:gd name="connsiteY465" fmla="*/ 230314 h 571976"/>
                <a:gd name="connsiteX466" fmla="*/ 49100 w 1489374"/>
                <a:gd name="connsiteY466" fmla="*/ 228219 h 571976"/>
                <a:gd name="connsiteX467" fmla="*/ 46147 w 1489374"/>
                <a:gd name="connsiteY467" fmla="*/ 224980 h 571976"/>
                <a:gd name="connsiteX468" fmla="*/ 40527 w 1489374"/>
                <a:gd name="connsiteY468" fmla="*/ 224885 h 571976"/>
                <a:gd name="connsiteX469" fmla="*/ 41099 w 1489374"/>
                <a:gd name="connsiteY469" fmla="*/ 229267 h 571976"/>
                <a:gd name="connsiteX470" fmla="*/ 40813 w 1489374"/>
                <a:gd name="connsiteY470" fmla="*/ 240982 h 571976"/>
                <a:gd name="connsiteX471" fmla="*/ 30145 w 1489374"/>
                <a:gd name="connsiteY471" fmla="*/ 245364 h 571976"/>
                <a:gd name="connsiteX472" fmla="*/ 27668 w 1489374"/>
                <a:gd name="connsiteY472" fmla="*/ 247269 h 571976"/>
                <a:gd name="connsiteX473" fmla="*/ 26240 w 1489374"/>
                <a:gd name="connsiteY473" fmla="*/ 245364 h 571976"/>
                <a:gd name="connsiteX474" fmla="*/ 22430 w 1489374"/>
                <a:gd name="connsiteY474" fmla="*/ 247555 h 571976"/>
                <a:gd name="connsiteX475" fmla="*/ 22144 w 1489374"/>
                <a:gd name="connsiteY475" fmla="*/ 257461 h 571976"/>
                <a:gd name="connsiteX476" fmla="*/ 18429 w 1489374"/>
                <a:gd name="connsiteY476" fmla="*/ 259842 h 571976"/>
                <a:gd name="connsiteX477" fmla="*/ 11000 w 1489374"/>
                <a:gd name="connsiteY477" fmla="*/ 259842 h 571976"/>
                <a:gd name="connsiteX478" fmla="*/ 7094 w 1489374"/>
                <a:gd name="connsiteY478" fmla="*/ 263652 h 571976"/>
                <a:gd name="connsiteX479" fmla="*/ 8237 w 1489374"/>
                <a:gd name="connsiteY479" fmla="*/ 267652 h 571976"/>
                <a:gd name="connsiteX480" fmla="*/ 14333 w 1489374"/>
                <a:gd name="connsiteY480" fmla="*/ 268891 h 571976"/>
                <a:gd name="connsiteX481" fmla="*/ 7571 w 1489374"/>
                <a:gd name="connsiteY481" fmla="*/ 271748 h 571976"/>
                <a:gd name="connsiteX482" fmla="*/ 4427 w 1489374"/>
                <a:gd name="connsiteY482" fmla="*/ 272701 h 571976"/>
                <a:gd name="connsiteX483" fmla="*/ 7952 w 1489374"/>
                <a:gd name="connsiteY483" fmla="*/ 274510 h 571976"/>
                <a:gd name="connsiteX484" fmla="*/ 9095 w 1489374"/>
                <a:gd name="connsiteY484" fmla="*/ 277463 h 571976"/>
                <a:gd name="connsiteX485" fmla="*/ 7285 w 1489374"/>
                <a:gd name="connsiteY485" fmla="*/ 281178 h 571976"/>
                <a:gd name="connsiteX486" fmla="*/ 7380 w 1489374"/>
                <a:gd name="connsiteY486" fmla="*/ 288322 h 571976"/>
                <a:gd name="connsiteX487" fmla="*/ 8333 w 1489374"/>
                <a:gd name="connsiteY487" fmla="*/ 297847 h 571976"/>
                <a:gd name="connsiteX488" fmla="*/ 8523 w 1489374"/>
                <a:gd name="connsiteY488" fmla="*/ 301180 h 571976"/>
                <a:gd name="connsiteX489" fmla="*/ 617 w 1489374"/>
                <a:gd name="connsiteY489" fmla="*/ 310420 h 571976"/>
                <a:gd name="connsiteX490" fmla="*/ 1475 w 1489374"/>
                <a:gd name="connsiteY490" fmla="*/ 312420 h 571976"/>
                <a:gd name="connsiteX491" fmla="*/ 3284 w 1489374"/>
                <a:gd name="connsiteY491" fmla="*/ 312515 h 571976"/>
                <a:gd name="connsiteX492" fmla="*/ 6809 w 1489374"/>
                <a:gd name="connsiteY492" fmla="*/ 312420 h 571976"/>
                <a:gd name="connsiteX493" fmla="*/ 9380 w 1489374"/>
                <a:gd name="connsiteY493" fmla="*/ 310610 h 571976"/>
                <a:gd name="connsiteX494" fmla="*/ 10809 w 1489374"/>
                <a:gd name="connsiteY494" fmla="*/ 312515 h 571976"/>
                <a:gd name="connsiteX495" fmla="*/ 13571 w 1489374"/>
                <a:gd name="connsiteY495" fmla="*/ 313849 h 571976"/>
                <a:gd name="connsiteX496" fmla="*/ 23287 w 1489374"/>
                <a:gd name="connsiteY496" fmla="*/ 321755 h 571976"/>
                <a:gd name="connsiteX497" fmla="*/ 23287 w 1489374"/>
                <a:gd name="connsiteY497" fmla="*/ 324993 h 571976"/>
                <a:gd name="connsiteX498" fmla="*/ 24430 w 1489374"/>
                <a:gd name="connsiteY498" fmla="*/ 326993 h 571976"/>
                <a:gd name="connsiteX499" fmla="*/ 35669 w 1489374"/>
                <a:gd name="connsiteY499" fmla="*/ 332803 h 571976"/>
                <a:gd name="connsiteX500" fmla="*/ 35955 w 1489374"/>
                <a:gd name="connsiteY500" fmla="*/ 336613 h 571976"/>
                <a:gd name="connsiteX501" fmla="*/ 35288 w 1489374"/>
                <a:gd name="connsiteY501" fmla="*/ 341281 h 571976"/>
                <a:gd name="connsiteX502" fmla="*/ 40051 w 1489374"/>
                <a:gd name="connsiteY502" fmla="*/ 342995 h 571976"/>
                <a:gd name="connsiteX503" fmla="*/ 49862 w 1489374"/>
                <a:gd name="connsiteY503" fmla="*/ 347948 h 571976"/>
                <a:gd name="connsiteX504" fmla="*/ 51290 w 1489374"/>
                <a:gd name="connsiteY504" fmla="*/ 349758 h 571976"/>
                <a:gd name="connsiteX505" fmla="*/ 49862 w 1489374"/>
                <a:gd name="connsiteY505" fmla="*/ 350520 h 571976"/>
                <a:gd name="connsiteX506" fmla="*/ 46433 w 1489374"/>
                <a:gd name="connsiteY506" fmla="*/ 351282 h 571976"/>
                <a:gd name="connsiteX507" fmla="*/ 46052 w 1489374"/>
                <a:gd name="connsiteY507" fmla="*/ 355092 h 571976"/>
                <a:gd name="connsiteX508" fmla="*/ 49290 w 1489374"/>
                <a:gd name="connsiteY508" fmla="*/ 356044 h 571976"/>
                <a:gd name="connsiteX509" fmla="*/ 51005 w 1489374"/>
                <a:gd name="connsiteY509" fmla="*/ 355663 h 571976"/>
                <a:gd name="connsiteX510" fmla="*/ 53862 w 1489374"/>
                <a:gd name="connsiteY510" fmla="*/ 353758 h 571976"/>
                <a:gd name="connsiteX511" fmla="*/ 62530 w 1489374"/>
                <a:gd name="connsiteY511" fmla="*/ 353568 h 571976"/>
                <a:gd name="connsiteX512" fmla="*/ 68721 w 1489374"/>
                <a:gd name="connsiteY512" fmla="*/ 355854 h 571976"/>
                <a:gd name="connsiteX513" fmla="*/ 71769 w 1489374"/>
                <a:gd name="connsiteY513" fmla="*/ 352615 h 571976"/>
                <a:gd name="connsiteX514" fmla="*/ 75389 w 1489374"/>
                <a:gd name="connsiteY514" fmla="*/ 352806 h 571976"/>
                <a:gd name="connsiteX515" fmla="*/ 78437 w 1489374"/>
                <a:gd name="connsiteY515" fmla="*/ 356044 h 571976"/>
                <a:gd name="connsiteX516" fmla="*/ 81770 w 1489374"/>
                <a:gd name="connsiteY516" fmla="*/ 355759 h 571976"/>
                <a:gd name="connsiteX517" fmla="*/ 81485 w 1489374"/>
                <a:gd name="connsiteY517" fmla="*/ 353473 h 571976"/>
                <a:gd name="connsiteX518" fmla="*/ 80532 w 1489374"/>
                <a:gd name="connsiteY518" fmla="*/ 351282 h 571976"/>
                <a:gd name="connsiteX519" fmla="*/ 84056 w 1489374"/>
                <a:gd name="connsiteY519" fmla="*/ 350806 h 571976"/>
                <a:gd name="connsiteX520" fmla="*/ 87771 w 1489374"/>
                <a:gd name="connsiteY520" fmla="*/ 355282 h 571976"/>
                <a:gd name="connsiteX521" fmla="*/ 94629 w 1489374"/>
                <a:gd name="connsiteY521" fmla="*/ 359188 h 571976"/>
                <a:gd name="connsiteX522" fmla="*/ 98344 w 1489374"/>
                <a:gd name="connsiteY522" fmla="*/ 362045 h 571976"/>
                <a:gd name="connsiteX523" fmla="*/ 105773 w 1489374"/>
                <a:gd name="connsiteY523" fmla="*/ 366331 h 571976"/>
                <a:gd name="connsiteX524" fmla="*/ 107774 w 1489374"/>
                <a:gd name="connsiteY524" fmla="*/ 369951 h 571976"/>
                <a:gd name="connsiteX525" fmla="*/ 114060 w 1489374"/>
                <a:gd name="connsiteY525" fmla="*/ 377380 h 571976"/>
                <a:gd name="connsiteX526" fmla="*/ 115108 w 1489374"/>
                <a:gd name="connsiteY526" fmla="*/ 378523 h 571976"/>
                <a:gd name="connsiteX527" fmla="*/ 117203 w 1489374"/>
                <a:gd name="connsiteY527" fmla="*/ 377190 h 571976"/>
                <a:gd name="connsiteX528" fmla="*/ 117203 w 1489374"/>
                <a:gd name="connsiteY528" fmla="*/ 375761 h 571976"/>
                <a:gd name="connsiteX529" fmla="*/ 118251 w 1489374"/>
                <a:gd name="connsiteY529" fmla="*/ 368808 h 571976"/>
                <a:gd name="connsiteX530" fmla="*/ 126157 w 1489374"/>
                <a:gd name="connsiteY530" fmla="*/ 373380 h 571976"/>
                <a:gd name="connsiteX531" fmla="*/ 129776 w 1489374"/>
                <a:gd name="connsiteY531" fmla="*/ 378142 h 571976"/>
                <a:gd name="connsiteX532" fmla="*/ 136539 w 1489374"/>
                <a:gd name="connsiteY532" fmla="*/ 379381 h 571976"/>
                <a:gd name="connsiteX533" fmla="*/ 144159 w 1489374"/>
                <a:gd name="connsiteY533" fmla="*/ 379381 h 571976"/>
                <a:gd name="connsiteX534" fmla="*/ 154065 w 1489374"/>
                <a:gd name="connsiteY534" fmla="*/ 383095 h 571976"/>
                <a:gd name="connsiteX535" fmla="*/ 155684 w 1489374"/>
                <a:gd name="connsiteY535" fmla="*/ 385572 h 571976"/>
                <a:gd name="connsiteX536" fmla="*/ 157589 w 1489374"/>
                <a:gd name="connsiteY536" fmla="*/ 387572 h 571976"/>
                <a:gd name="connsiteX537" fmla="*/ 163781 w 1489374"/>
                <a:gd name="connsiteY537" fmla="*/ 390620 h 571976"/>
                <a:gd name="connsiteX538" fmla="*/ 170734 w 1489374"/>
                <a:gd name="connsiteY538" fmla="*/ 405955 h 571976"/>
                <a:gd name="connsiteX539" fmla="*/ 165209 w 1489374"/>
                <a:gd name="connsiteY539" fmla="*/ 408432 h 571976"/>
                <a:gd name="connsiteX540" fmla="*/ 158351 w 1489374"/>
                <a:gd name="connsiteY540" fmla="*/ 408622 h 571976"/>
                <a:gd name="connsiteX541" fmla="*/ 155684 w 1489374"/>
                <a:gd name="connsiteY541" fmla="*/ 406051 h 571976"/>
                <a:gd name="connsiteX542" fmla="*/ 151398 w 1489374"/>
                <a:gd name="connsiteY542" fmla="*/ 402336 h 571976"/>
                <a:gd name="connsiteX543" fmla="*/ 143588 w 1489374"/>
                <a:gd name="connsiteY543" fmla="*/ 400240 h 571976"/>
                <a:gd name="connsiteX544" fmla="*/ 141778 w 1489374"/>
                <a:gd name="connsiteY544" fmla="*/ 401955 h 571976"/>
                <a:gd name="connsiteX545" fmla="*/ 140635 w 1489374"/>
                <a:gd name="connsiteY545" fmla="*/ 405860 h 571976"/>
                <a:gd name="connsiteX546" fmla="*/ 135110 w 1489374"/>
                <a:gd name="connsiteY546" fmla="*/ 406432 h 571976"/>
                <a:gd name="connsiteX547" fmla="*/ 134539 w 1489374"/>
                <a:gd name="connsiteY547" fmla="*/ 408527 h 571976"/>
                <a:gd name="connsiteX548" fmla="*/ 143969 w 1489374"/>
                <a:gd name="connsiteY548" fmla="*/ 410242 h 571976"/>
                <a:gd name="connsiteX549" fmla="*/ 146921 w 1489374"/>
                <a:gd name="connsiteY549" fmla="*/ 409575 h 571976"/>
                <a:gd name="connsiteX550" fmla="*/ 163971 w 1489374"/>
                <a:gd name="connsiteY550" fmla="*/ 424720 h 571976"/>
                <a:gd name="connsiteX551" fmla="*/ 170353 w 1489374"/>
                <a:gd name="connsiteY551" fmla="*/ 425291 h 571976"/>
                <a:gd name="connsiteX552" fmla="*/ 173401 w 1489374"/>
                <a:gd name="connsiteY552" fmla="*/ 423958 h 571976"/>
                <a:gd name="connsiteX553" fmla="*/ 174734 w 1489374"/>
                <a:gd name="connsiteY553" fmla="*/ 428053 h 571976"/>
                <a:gd name="connsiteX554" fmla="*/ 172734 w 1489374"/>
                <a:gd name="connsiteY554" fmla="*/ 431292 h 571976"/>
                <a:gd name="connsiteX555" fmla="*/ 169400 w 1489374"/>
                <a:gd name="connsiteY555" fmla="*/ 430149 h 571976"/>
                <a:gd name="connsiteX556" fmla="*/ 167591 w 1489374"/>
                <a:gd name="connsiteY556" fmla="*/ 436245 h 571976"/>
                <a:gd name="connsiteX557" fmla="*/ 179021 w 1489374"/>
                <a:gd name="connsiteY557" fmla="*/ 440531 h 571976"/>
                <a:gd name="connsiteX558" fmla="*/ 182450 w 1489374"/>
                <a:gd name="connsiteY558" fmla="*/ 437769 h 571976"/>
                <a:gd name="connsiteX559" fmla="*/ 179592 w 1489374"/>
                <a:gd name="connsiteY559" fmla="*/ 431197 h 571976"/>
                <a:gd name="connsiteX560" fmla="*/ 181021 w 1489374"/>
                <a:gd name="connsiteY560" fmla="*/ 429292 h 571976"/>
                <a:gd name="connsiteX561" fmla="*/ 184545 w 1489374"/>
                <a:gd name="connsiteY561" fmla="*/ 429863 h 571976"/>
                <a:gd name="connsiteX562" fmla="*/ 185688 w 1489374"/>
                <a:gd name="connsiteY562" fmla="*/ 431006 h 571976"/>
                <a:gd name="connsiteX563" fmla="*/ 199023 w 1489374"/>
                <a:gd name="connsiteY563" fmla="*/ 449484 h 571976"/>
                <a:gd name="connsiteX564" fmla="*/ 200642 w 1489374"/>
                <a:gd name="connsiteY564" fmla="*/ 451675 h 571976"/>
                <a:gd name="connsiteX565" fmla="*/ 199023 w 1489374"/>
                <a:gd name="connsiteY565" fmla="*/ 452247 h 571976"/>
                <a:gd name="connsiteX566" fmla="*/ 193880 w 1489374"/>
                <a:gd name="connsiteY566" fmla="*/ 457009 h 571976"/>
                <a:gd name="connsiteX567" fmla="*/ 202547 w 1489374"/>
                <a:gd name="connsiteY567" fmla="*/ 466249 h 571976"/>
                <a:gd name="connsiteX568" fmla="*/ 205976 w 1489374"/>
                <a:gd name="connsiteY568" fmla="*/ 467011 h 571976"/>
                <a:gd name="connsiteX569" fmla="*/ 209310 w 1489374"/>
                <a:gd name="connsiteY569" fmla="*/ 464439 h 571976"/>
                <a:gd name="connsiteX570" fmla="*/ 212168 w 1489374"/>
                <a:gd name="connsiteY570" fmla="*/ 463391 h 571976"/>
                <a:gd name="connsiteX571" fmla="*/ 216835 w 1489374"/>
                <a:gd name="connsiteY571" fmla="*/ 464248 h 571976"/>
                <a:gd name="connsiteX572" fmla="*/ 220931 w 1489374"/>
                <a:gd name="connsiteY572" fmla="*/ 472916 h 571976"/>
                <a:gd name="connsiteX573" fmla="*/ 233313 w 1489374"/>
                <a:gd name="connsiteY573" fmla="*/ 473773 h 571976"/>
                <a:gd name="connsiteX574" fmla="*/ 246648 w 1489374"/>
                <a:gd name="connsiteY574" fmla="*/ 477679 h 571976"/>
                <a:gd name="connsiteX575" fmla="*/ 246934 w 1489374"/>
                <a:gd name="connsiteY575" fmla="*/ 486061 h 571976"/>
                <a:gd name="connsiteX576" fmla="*/ 251220 w 1489374"/>
                <a:gd name="connsiteY576" fmla="*/ 493395 h 571976"/>
                <a:gd name="connsiteX577" fmla="*/ 264650 w 1489374"/>
                <a:gd name="connsiteY577" fmla="*/ 499300 h 571976"/>
                <a:gd name="connsiteX578" fmla="*/ 270080 w 1489374"/>
                <a:gd name="connsiteY578" fmla="*/ 502348 h 571976"/>
                <a:gd name="connsiteX579" fmla="*/ 273509 w 1489374"/>
                <a:gd name="connsiteY579" fmla="*/ 505206 h 571976"/>
                <a:gd name="connsiteX580" fmla="*/ 280652 w 1489374"/>
                <a:gd name="connsiteY580" fmla="*/ 504349 h 571976"/>
                <a:gd name="connsiteX581" fmla="*/ 286653 w 1489374"/>
                <a:gd name="connsiteY581" fmla="*/ 504920 h 571976"/>
                <a:gd name="connsiteX582" fmla="*/ 290368 w 1489374"/>
                <a:gd name="connsiteY582" fmla="*/ 509778 h 571976"/>
                <a:gd name="connsiteX583" fmla="*/ 295226 w 1489374"/>
                <a:gd name="connsiteY583" fmla="*/ 510540 h 571976"/>
                <a:gd name="connsiteX584" fmla="*/ 300464 w 1489374"/>
                <a:gd name="connsiteY584" fmla="*/ 511969 h 571976"/>
                <a:gd name="connsiteX585" fmla="*/ 300179 w 1489374"/>
                <a:gd name="connsiteY585" fmla="*/ 523399 h 571976"/>
                <a:gd name="connsiteX586" fmla="*/ 300369 w 1489374"/>
                <a:gd name="connsiteY586" fmla="*/ 533400 h 571976"/>
                <a:gd name="connsiteX587" fmla="*/ 299226 w 1489374"/>
                <a:gd name="connsiteY587" fmla="*/ 537210 h 571976"/>
                <a:gd name="connsiteX588" fmla="*/ 298274 w 1489374"/>
                <a:gd name="connsiteY588" fmla="*/ 545020 h 571976"/>
                <a:gd name="connsiteX589" fmla="*/ 301417 w 1489374"/>
                <a:gd name="connsiteY589" fmla="*/ 545973 h 571976"/>
                <a:gd name="connsiteX590" fmla="*/ 302941 w 1489374"/>
                <a:gd name="connsiteY590" fmla="*/ 543401 h 571976"/>
                <a:gd name="connsiteX591" fmla="*/ 302084 w 1489374"/>
                <a:gd name="connsiteY591" fmla="*/ 541306 h 571976"/>
                <a:gd name="connsiteX592" fmla="*/ 308465 w 1489374"/>
                <a:gd name="connsiteY592" fmla="*/ 534733 h 571976"/>
                <a:gd name="connsiteX593" fmla="*/ 311990 w 1489374"/>
                <a:gd name="connsiteY593" fmla="*/ 536829 h 571976"/>
                <a:gd name="connsiteX594" fmla="*/ 312371 w 1489374"/>
                <a:gd name="connsiteY594" fmla="*/ 543211 h 571976"/>
                <a:gd name="connsiteX595" fmla="*/ 329230 w 1489374"/>
                <a:gd name="connsiteY595" fmla="*/ 542639 h 571976"/>
                <a:gd name="connsiteX596" fmla="*/ 338088 w 1489374"/>
                <a:gd name="connsiteY596" fmla="*/ 542258 h 571976"/>
                <a:gd name="connsiteX597" fmla="*/ 346565 w 1489374"/>
                <a:gd name="connsiteY597" fmla="*/ 541877 h 571976"/>
                <a:gd name="connsiteX598" fmla="*/ 351233 w 1489374"/>
                <a:gd name="connsiteY598" fmla="*/ 541306 h 571976"/>
                <a:gd name="connsiteX599" fmla="*/ 363044 w 1489374"/>
                <a:gd name="connsiteY599" fmla="*/ 542830 h 571976"/>
                <a:gd name="connsiteX600" fmla="*/ 367330 w 1489374"/>
                <a:gd name="connsiteY600" fmla="*/ 545592 h 571976"/>
                <a:gd name="connsiteX601" fmla="*/ 371711 w 1489374"/>
                <a:gd name="connsiteY601" fmla="*/ 543306 h 571976"/>
                <a:gd name="connsiteX602" fmla="*/ 375902 w 1489374"/>
                <a:gd name="connsiteY602" fmla="*/ 541687 h 571976"/>
                <a:gd name="connsiteX603" fmla="*/ 374855 w 1489374"/>
                <a:gd name="connsiteY603" fmla="*/ 546544 h 571976"/>
                <a:gd name="connsiteX604" fmla="*/ 374474 w 1489374"/>
                <a:gd name="connsiteY604" fmla="*/ 548926 h 571976"/>
                <a:gd name="connsiteX605" fmla="*/ 383999 w 1489374"/>
                <a:gd name="connsiteY605" fmla="*/ 551212 h 571976"/>
                <a:gd name="connsiteX606" fmla="*/ 388571 w 1489374"/>
                <a:gd name="connsiteY606" fmla="*/ 550735 h 571976"/>
                <a:gd name="connsiteX607" fmla="*/ 397238 w 1489374"/>
                <a:gd name="connsiteY607" fmla="*/ 552640 h 571976"/>
                <a:gd name="connsiteX608" fmla="*/ 406573 w 1489374"/>
                <a:gd name="connsiteY608" fmla="*/ 552545 h 571976"/>
                <a:gd name="connsiteX609" fmla="*/ 410954 w 1489374"/>
                <a:gd name="connsiteY609" fmla="*/ 554545 h 571976"/>
                <a:gd name="connsiteX610" fmla="*/ 419146 w 1489374"/>
                <a:gd name="connsiteY610" fmla="*/ 554831 h 571976"/>
                <a:gd name="connsiteX611" fmla="*/ 421146 w 1489374"/>
                <a:gd name="connsiteY611" fmla="*/ 552640 h 571976"/>
                <a:gd name="connsiteX612" fmla="*/ 422765 w 1489374"/>
                <a:gd name="connsiteY612" fmla="*/ 555117 h 571976"/>
                <a:gd name="connsiteX613" fmla="*/ 426004 w 1489374"/>
                <a:gd name="connsiteY613" fmla="*/ 558070 h 571976"/>
                <a:gd name="connsiteX614" fmla="*/ 434862 w 1489374"/>
                <a:gd name="connsiteY614" fmla="*/ 559880 h 571976"/>
                <a:gd name="connsiteX615" fmla="*/ 441625 w 1489374"/>
                <a:gd name="connsiteY615" fmla="*/ 559594 h 571976"/>
                <a:gd name="connsiteX616" fmla="*/ 445816 w 1489374"/>
                <a:gd name="connsiteY616" fmla="*/ 556641 h 571976"/>
                <a:gd name="connsiteX617" fmla="*/ 450007 w 1489374"/>
                <a:gd name="connsiteY617" fmla="*/ 558832 h 571976"/>
                <a:gd name="connsiteX618" fmla="*/ 451055 w 1489374"/>
                <a:gd name="connsiteY618" fmla="*/ 559975 h 571976"/>
                <a:gd name="connsiteX619" fmla="*/ 453055 w 1489374"/>
                <a:gd name="connsiteY619" fmla="*/ 558451 h 571976"/>
                <a:gd name="connsiteX620" fmla="*/ 453245 w 1489374"/>
                <a:gd name="connsiteY620" fmla="*/ 552640 h 571976"/>
                <a:gd name="connsiteX621" fmla="*/ 456103 w 1489374"/>
                <a:gd name="connsiteY621" fmla="*/ 549497 h 571976"/>
                <a:gd name="connsiteX622" fmla="*/ 459532 w 1489374"/>
                <a:gd name="connsiteY622" fmla="*/ 550164 h 571976"/>
                <a:gd name="connsiteX623" fmla="*/ 465152 w 1489374"/>
                <a:gd name="connsiteY623" fmla="*/ 555688 h 571976"/>
                <a:gd name="connsiteX624" fmla="*/ 471724 w 1489374"/>
                <a:gd name="connsiteY624" fmla="*/ 556069 h 571976"/>
                <a:gd name="connsiteX625" fmla="*/ 478010 w 1489374"/>
                <a:gd name="connsiteY625" fmla="*/ 551497 h 571976"/>
                <a:gd name="connsiteX626" fmla="*/ 481058 w 1489374"/>
                <a:gd name="connsiteY626" fmla="*/ 545116 h 571976"/>
                <a:gd name="connsiteX627" fmla="*/ 483535 w 1489374"/>
                <a:gd name="connsiteY627" fmla="*/ 543877 h 571976"/>
                <a:gd name="connsiteX628" fmla="*/ 495060 w 1489374"/>
                <a:gd name="connsiteY628" fmla="*/ 543782 h 571976"/>
                <a:gd name="connsiteX629" fmla="*/ 503728 w 1489374"/>
                <a:gd name="connsiteY629" fmla="*/ 545306 h 571976"/>
                <a:gd name="connsiteX630" fmla="*/ 513253 w 1489374"/>
                <a:gd name="connsiteY630" fmla="*/ 542353 h 571976"/>
                <a:gd name="connsiteX631" fmla="*/ 511062 w 1489374"/>
                <a:gd name="connsiteY631" fmla="*/ 540830 h 571976"/>
                <a:gd name="connsiteX632" fmla="*/ 507252 w 1489374"/>
                <a:gd name="connsiteY632" fmla="*/ 540544 h 571976"/>
                <a:gd name="connsiteX633" fmla="*/ 504490 w 1489374"/>
                <a:gd name="connsiteY633" fmla="*/ 538258 h 571976"/>
                <a:gd name="connsiteX634" fmla="*/ 508300 w 1489374"/>
                <a:gd name="connsiteY634" fmla="*/ 535019 h 571976"/>
                <a:gd name="connsiteX635" fmla="*/ 517539 w 1489374"/>
                <a:gd name="connsiteY635" fmla="*/ 535972 h 571976"/>
                <a:gd name="connsiteX636" fmla="*/ 518968 w 1489374"/>
                <a:gd name="connsiteY636" fmla="*/ 541496 h 571976"/>
                <a:gd name="connsiteX637" fmla="*/ 518492 w 1489374"/>
                <a:gd name="connsiteY637" fmla="*/ 544163 h 571976"/>
                <a:gd name="connsiteX638" fmla="*/ 522492 w 1489374"/>
                <a:gd name="connsiteY638" fmla="*/ 544449 h 571976"/>
                <a:gd name="connsiteX639" fmla="*/ 525921 w 1489374"/>
                <a:gd name="connsiteY639" fmla="*/ 543592 h 571976"/>
                <a:gd name="connsiteX640" fmla="*/ 533446 w 1489374"/>
                <a:gd name="connsiteY640" fmla="*/ 546449 h 571976"/>
                <a:gd name="connsiteX641" fmla="*/ 541066 w 1489374"/>
                <a:gd name="connsiteY641" fmla="*/ 542353 h 571976"/>
                <a:gd name="connsiteX642" fmla="*/ 541447 w 1489374"/>
                <a:gd name="connsiteY642" fmla="*/ 539496 h 571976"/>
                <a:gd name="connsiteX643" fmla="*/ 542590 w 1489374"/>
                <a:gd name="connsiteY643" fmla="*/ 538353 h 571976"/>
                <a:gd name="connsiteX644" fmla="*/ 544685 w 1489374"/>
                <a:gd name="connsiteY644" fmla="*/ 540067 h 571976"/>
                <a:gd name="connsiteX645" fmla="*/ 548400 w 1489374"/>
                <a:gd name="connsiteY645" fmla="*/ 541401 h 571976"/>
                <a:gd name="connsiteX646" fmla="*/ 562973 w 1489374"/>
                <a:gd name="connsiteY646" fmla="*/ 534638 h 571976"/>
                <a:gd name="connsiteX647" fmla="*/ 574213 w 1489374"/>
                <a:gd name="connsiteY647" fmla="*/ 533781 h 571976"/>
                <a:gd name="connsiteX648" fmla="*/ 579737 w 1489374"/>
                <a:gd name="connsiteY648" fmla="*/ 535495 h 571976"/>
                <a:gd name="connsiteX649" fmla="*/ 580880 w 1489374"/>
                <a:gd name="connsiteY649" fmla="*/ 536638 h 571976"/>
                <a:gd name="connsiteX650" fmla="*/ 582976 w 1489374"/>
                <a:gd name="connsiteY650" fmla="*/ 535114 h 571976"/>
                <a:gd name="connsiteX651" fmla="*/ 583357 w 1489374"/>
                <a:gd name="connsiteY651" fmla="*/ 529304 h 571976"/>
                <a:gd name="connsiteX652" fmla="*/ 584595 w 1489374"/>
                <a:gd name="connsiteY652" fmla="*/ 526637 h 571976"/>
                <a:gd name="connsiteX653" fmla="*/ 587357 w 1489374"/>
                <a:gd name="connsiteY653" fmla="*/ 527971 h 571976"/>
                <a:gd name="connsiteX654" fmla="*/ 592501 w 1489374"/>
                <a:gd name="connsiteY654" fmla="*/ 533781 h 571976"/>
                <a:gd name="connsiteX655" fmla="*/ 602597 w 1489374"/>
                <a:gd name="connsiteY655" fmla="*/ 531876 h 571976"/>
                <a:gd name="connsiteX656" fmla="*/ 604502 w 1489374"/>
                <a:gd name="connsiteY656" fmla="*/ 531781 h 571976"/>
                <a:gd name="connsiteX657" fmla="*/ 613742 w 1489374"/>
                <a:gd name="connsiteY657" fmla="*/ 537496 h 571976"/>
                <a:gd name="connsiteX658" fmla="*/ 616980 w 1489374"/>
                <a:gd name="connsiteY658" fmla="*/ 540448 h 571976"/>
                <a:gd name="connsiteX659" fmla="*/ 627934 w 1489374"/>
                <a:gd name="connsiteY659" fmla="*/ 539686 h 571976"/>
                <a:gd name="connsiteX660" fmla="*/ 639173 w 1489374"/>
                <a:gd name="connsiteY660" fmla="*/ 541401 h 571976"/>
                <a:gd name="connsiteX661" fmla="*/ 638507 w 1489374"/>
                <a:gd name="connsiteY661" fmla="*/ 543115 h 571976"/>
                <a:gd name="connsiteX662" fmla="*/ 632792 w 1489374"/>
                <a:gd name="connsiteY662" fmla="*/ 547688 h 571976"/>
                <a:gd name="connsiteX663" fmla="*/ 633268 w 1489374"/>
                <a:gd name="connsiteY663" fmla="*/ 556355 h 571976"/>
                <a:gd name="connsiteX664" fmla="*/ 634411 w 1489374"/>
                <a:gd name="connsiteY664" fmla="*/ 557498 h 571976"/>
                <a:gd name="connsiteX665" fmla="*/ 636506 w 1489374"/>
                <a:gd name="connsiteY665" fmla="*/ 555784 h 571976"/>
                <a:gd name="connsiteX666" fmla="*/ 638030 w 1489374"/>
                <a:gd name="connsiteY666" fmla="*/ 550450 h 571976"/>
                <a:gd name="connsiteX667" fmla="*/ 645079 w 1489374"/>
                <a:gd name="connsiteY667" fmla="*/ 549497 h 571976"/>
                <a:gd name="connsiteX668" fmla="*/ 653842 w 1489374"/>
                <a:gd name="connsiteY668" fmla="*/ 551593 h 571976"/>
                <a:gd name="connsiteX669" fmla="*/ 659271 w 1489374"/>
                <a:gd name="connsiteY669" fmla="*/ 552259 h 571976"/>
                <a:gd name="connsiteX670" fmla="*/ 665367 w 1489374"/>
                <a:gd name="connsiteY670" fmla="*/ 549307 h 571976"/>
                <a:gd name="connsiteX671" fmla="*/ 664415 w 1489374"/>
                <a:gd name="connsiteY671" fmla="*/ 545687 h 571976"/>
                <a:gd name="connsiteX672" fmla="*/ 665843 w 1489374"/>
                <a:gd name="connsiteY672" fmla="*/ 543687 h 571976"/>
                <a:gd name="connsiteX673" fmla="*/ 669272 w 1489374"/>
                <a:gd name="connsiteY673" fmla="*/ 544163 h 571976"/>
                <a:gd name="connsiteX674" fmla="*/ 671368 w 1489374"/>
                <a:gd name="connsiteY674" fmla="*/ 554069 h 571976"/>
                <a:gd name="connsiteX675" fmla="*/ 670987 w 1489374"/>
                <a:gd name="connsiteY675" fmla="*/ 558070 h 571976"/>
                <a:gd name="connsiteX676" fmla="*/ 680131 w 1489374"/>
                <a:gd name="connsiteY676" fmla="*/ 557879 h 571976"/>
                <a:gd name="connsiteX677" fmla="*/ 681464 w 1489374"/>
                <a:gd name="connsiteY677" fmla="*/ 558832 h 571976"/>
                <a:gd name="connsiteX678" fmla="*/ 686989 w 1489374"/>
                <a:gd name="connsiteY678" fmla="*/ 562737 h 571976"/>
                <a:gd name="connsiteX679" fmla="*/ 693847 w 1489374"/>
                <a:gd name="connsiteY679" fmla="*/ 559213 h 571976"/>
                <a:gd name="connsiteX680" fmla="*/ 701276 w 1489374"/>
                <a:gd name="connsiteY680" fmla="*/ 555307 h 571976"/>
                <a:gd name="connsiteX681" fmla="*/ 701753 w 1489374"/>
                <a:gd name="connsiteY681" fmla="*/ 552450 h 571976"/>
                <a:gd name="connsiteX682" fmla="*/ 707087 w 1489374"/>
                <a:gd name="connsiteY682" fmla="*/ 549878 h 571976"/>
                <a:gd name="connsiteX683" fmla="*/ 717659 w 1489374"/>
                <a:gd name="connsiteY683" fmla="*/ 559689 h 571976"/>
                <a:gd name="connsiteX684" fmla="*/ 720898 w 1489374"/>
                <a:gd name="connsiteY684" fmla="*/ 560641 h 571976"/>
                <a:gd name="connsiteX685" fmla="*/ 724232 w 1489374"/>
                <a:gd name="connsiteY685" fmla="*/ 558070 h 571976"/>
                <a:gd name="connsiteX686" fmla="*/ 724422 w 1489374"/>
                <a:gd name="connsiteY686" fmla="*/ 555117 h 571976"/>
                <a:gd name="connsiteX687" fmla="*/ 728232 w 1489374"/>
                <a:gd name="connsiteY687" fmla="*/ 552736 h 571976"/>
                <a:gd name="connsiteX688" fmla="*/ 731375 w 1489374"/>
                <a:gd name="connsiteY688" fmla="*/ 553879 h 571976"/>
                <a:gd name="connsiteX689" fmla="*/ 740329 w 1489374"/>
                <a:gd name="connsiteY689" fmla="*/ 562927 h 571976"/>
                <a:gd name="connsiteX690" fmla="*/ 746711 w 1489374"/>
                <a:gd name="connsiteY690" fmla="*/ 562261 h 571976"/>
                <a:gd name="connsiteX691" fmla="*/ 751187 w 1489374"/>
                <a:gd name="connsiteY691" fmla="*/ 554450 h 571976"/>
                <a:gd name="connsiteX692" fmla="*/ 757379 w 1489374"/>
                <a:gd name="connsiteY692" fmla="*/ 553022 h 571976"/>
                <a:gd name="connsiteX693" fmla="*/ 762332 w 1489374"/>
                <a:gd name="connsiteY693" fmla="*/ 555022 h 571976"/>
                <a:gd name="connsiteX694" fmla="*/ 769380 w 1489374"/>
                <a:gd name="connsiteY694" fmla="*/ 553879 h 571976"/>
                <a:gd name="connsiteX695" fmla="*/ 768047 w 1489374"/>
                <a:gd name="connsiteY695" fmla="*/ 548830 h 571976"/>
                <a:gd name="connsiteX696" fmla="*/ 768523 w 1489374"/>
                <a:gd name="connsiteY696" fmla="*/ 546830 h 571976"/>
                <a:gd name="connsiteX697" fmla="*/ 772142 w 1489374"/>
                <a:gd name="connsiteY697" fmla="*/ 546925 h 571976"/>
                <a:gd name="connsiteX698" fmla="*/ 773476 w 1489374"/>
                <a:gd name="connsiteY698" fmla="*/ 547878 h 571976"/>
                <a:gd name="connsiteX699" fmla="*/ 783191 w 1489374"/>
                <a:gd name="connsiteY699" fmla="*/ 555593 h 571976"/>
                <a:gd name="connsiteX700" fmla="*/ 783477 w 1489374"/>
                <a:gd name="connsiteY700" fmla="*/ 558641 h 571976"/>
                <a:gd name="connsiteX701" fmla="*/ 786335 w 1489374"/>
                <a:gd name="connsiteY701" fmla="*/ 562927 h 571976"/>
                <a:gd name="connsiteX702" fmla="*/ 789287 w 1489374"/>
                <a:gd name="connsiteY702" fmla="*/ 560641 h 571976"/>
                <a:gd name="connsiteX703" fmla="*/ 792716 w 1489374"/>
                <a:gd name="connsiteY703" fmla="*/ 554355 h 571976"/>
                <a:gd name="connsiteX704" fmla="*/ 795764 w 1489374"/>
                <a:gd name="connsiteY704" fmla="*/ 553593 h 571976"/>
                <a:gd name="connsiteX705" fmla="*/ 796717 w 1489374"/>
                <a:gd name="connsiteY705" fmla="*/ 554736 h 571976"/>
                <a:gd name="connsiteX706" fmla="*/ 797003 w 1489374"/>
                <a:gd name="connsiteY706" fmla="*/ 557689 h 571976"/>
                <a:gd name="connsiteX707" fmla="*/ 797098 w 1489374"/>
                <a:gd name="connsiteY707" fmla="*/ 562070 h 571976"/>
                <a:gd name="connsiteX708" fmla="*/ 798241 w 1489374"/>
                <a:gd name="connsiteY708" fmla="*/ 563118 h 571976"/>
                <a:gd name="connsiteX709" fmla="*/ 800527 w 1489374"/>
                <a:gd name="connsiteY709" fmla="*/ 561975 h 571976"/>
                <a:gd name="connsiteX710" fmla="*/ 807480 w 1489374"/>
                <a:gd name="connsiteY710" fmla="*/ 555784 h 571976"/>
                <a:gd name="connsiteX711" fmla="*/ 821196 w 1489374"/>
                <a:gd name="connsiteY711" fmla="*/ 555593 h 571976"/>
                <a:gd name="connsiteX712" fmla="*/ 828530 w 1489374"/>
                <a:gd name="connsiteY712" fmla="*/ 555688 h 571976"/>
                <a:gd name="connsiteX713" fmla="*/ 840913 w 1489374"/>
                <a:gd name="connsiteY713" fmla="*/ 552926 h 571976"/>
                <a:gd name="connsiteX714" fmla="*/ 843580 w 1489374"/>
                <a:gd name="connsiteY714" fmla="*/ 550831 h 571976"/>
                <a:gd name="connsiteX715" fmla="*/ 846056 w 1489374"/>
                <a:gd name="connsiteY715" fmla="*/ 551402 h 571976"/>
                <a:gd name="connsiteX716" fmla="*/ 846437 w 1489374"/>
                <a:gd name="connsiteY716" fmla="*/ 554260 h 571976"/>
                <a:gd name="connsiteX717" fmla="*/ 851962 w 1489374"/>
                <a:gd name="connsiteY717" fmla="*/ 556355 h 571976"/>
                <a:gd name="connsiteX718" fmla="*/ 857867 w 1489374"/>
                <a:gd name="connsiteY718" fmla="*/ 558260 h 571976"/>
                <a:gd name="connsiteX719" fmla="*/ 856439 w 1489374"/>
                <a:gd name="connsiteY719" fmla="*/ 560451 h 571976"/>
                <a:gd name="connsiteX720" fmla="*/ 849104 w 1489374"/>
                <a:gd name="connsiteY720" fmla="*/ 561403 h 571976"/>
                <a:gd name="connsiteX721" fmla="*/ 847771 w 1489374"/>
                <a:gd name="connsiteY721" fmla="*/ 562356 h 571976"/>
                <a:gd name="connsiteX722" fmla="*/ 848152 w 1489374"/>
                <a:gd name="connsiteY722" fmla="*/ 563308 h 571976"/>
                <a:gd name="connsiteX723" fmla="*/ 865202 w 1489374"/>
                <a:gd name="connsiteY723" fmla="*/ 565690 h 571976"/>
                <a:gd name="connsiteX724" fmla="*/ 869964 w 1489374"/>
                <a:gd name="connsiteY724" fmla="*/ 565594 h 571976"/>
                <a:gd name="connsiteX725" fmla="*/ 878251 w 1489374"/>
                <a:gd name="connsiteY725" fmla="*/ 569023 h 571976"/>
                <a:gd name="connsiteX726" fmla="*/ 881299 w 1489374"/>
                <a:gd name="connsiteY726" fmla="*/ 566738 h 571976"/>
                <a:gd name="connsiteX727" fmla="*/ 883394 w 1489374"/>
                <a:gd name="connsiteY727" fmla="*/ 565213 h 571976"/>
                <a:gd name="connsiteX728" fmla="*/ 889300 w 1489374"/>
                <a:gd name="connsiteY728" fmla="*/ 568833 h 571976"/>
                <a:gd name="connsiteX729" fmla="*/ 894920 w 1489374"/>
                <a:gd name="connsiteY729" fmla="*/ 571976 h 571976"/>
                <a:gd name="connsiteX730" fmla="*/ 897015 w 1489374"/>
                <a:gd name="connsiteY730" fmla="*/ 568071 h 571976"/>
                <a:gd name="connsiteX731" fmla="*/ 906159 w 1489374"/>
                <a:gd name="connsiteY731" fmla="*/ 560641 h 571976"/>
                <a:gd name="connsiteX732" fmla="*/ 907397 w 1489374"/>
                <a:gd name="connsiteY732" fmla="*/ 558070 h 571976"/>
                <a:gd name="connsiteX733" fmla="*/ 906921 w 1489374"/>
                <a:gd name="connsiteY733" fmla="*/ 556831 h 571976"/>
                <a:gd name="connsiteX734" fmla="*/ 906064 w 1489374"/>
                <a:gd name="connsiteY734" fmla="*/ 555974 h 571976"/>
                <a:gd name="connsiteX735" fmla="*/ 905588 w 1489374"/>
                <a:gd name="connsiteY735" fmla="*/ 556260 h 571976"/>
                <a:gd name="connsiteX736" fmla="*/ 903968 w 1489374"/>
                <a:gd name="connsiteY736" fmla="*/ 557022 h 571976"/>
                <a:gd name="connsiteX737" fmla="*/ 895682 w 1489374"/>
                <a:gd name="connsiteY737" fmla="*/ 563023 h 571976"/>
                <a:gd name="connsiteX738" fmla="*/ 894062 w 1489374"/>
                <a:gd name="connsiteY738" fmla="*/ 563785 h 571976"/>
                <a:gd name="connsiteX739" fmla="*/ 892443 w 1489374"/>
                <a:gd name="connsiteY739" fmla="*/ 561308 h 571976"/>
                <a:gd name="connsiteX740" fmla="*/ 897968 w 1489374"/>
                <a:gd name="connsiteY740" fmla="*/ 551974 h 571976"/>
                <a:gd name="connsiteX741" fmla="*/ 898730 w 1489374"/>
                <a:gd name="connsiteY741" fmla="*/ 546925 h 571976"/>
                <a:gd name="connsiteX742" fmla="*/ 897587 w 1489374"/>
                <a:gd name="connsiteY742" fmla="*/ 544639 h 571976"/>
                <a:gd name="connsiteX743" fmla="*/ 901111 w 1489374"/>
                <a:gd name="connsiteY743" fmla="*/ 544068 h 571976"/>
                <a:gd name="connsiteX744" fmla="*/ 909112 w 1489374"/>
                <a:gd name="connsiteY744" fmla="*/ 544639 h 571976"/>
                <a:gd name="connsiteX745" fmla="*/ 919494 w 1489374"/>
                <a:gd name="connsiteY745" fmla="*/ 545592 h 571976"/>
                <a:gd name="connsiteX746" fmla="*/ 923780 w 1489374"/>
                <a:gd name="connsiteY746" fmla="*/ 548545 h 571976"/>
                <a:gd name="connsiteX747" fmla="*/ 934353 w 1489374"/>
                <a:gd name="connsiteY747" fmla="*/ 547497 h 571976"/>
                <a:gd name="connsiteX748" fmla="*/ 940830 w 1489374"/>
                <a:gd name="connsiteY748" fmla="*/ 542925 h 571976"/>
                <a:gd name="connsiteX749" fmla="*/ 946450 w 1489374"/>
                <a:gd name="connsiteY749" fmla="*/ 544925 h 571976"/>
                <a:gd name="connsiteX750" fmla="*/ 947593 w 1489374"/>
                <a:gd name="connsiteY750" fmla="*/ 546068 h 571976"/>
                <a:gd name="connsiteX751" fmla="*/ 949498 w 1489374"/>
                <a:gd name="connsiteY751" fmla="*/ 544068 h 571976"/>
                <a:gd name="connsiteX752" fmla="*/ 959499 w 1489374"/>
                <a:gd name="connsiteY752" fmla="*/ 541306 h 571976"/>
                <a:gd name="connsiteX753" fmla="*/ 966548 w 1489374"/>
                <a:gd name="connsiteY753" fmla="*/ 546259 h 571976"/>
                <a:gd name="connsiteX754" fmla="*/ 971786 w 1489374"/>
                <a:gd name="connsiteY754" fmla="*/ 546068 h 571976"/>
                <a:gd name="connsiteX755" fmla="*/ 978549 w 1489374"/>
                <a:gd name="connsiteY755" fmla="*/ 544544 h 571976"/>
                <a:gd name="connsiteX756" fmla="*/ 986741 w 1489374"/>
                <a:gd name="connsiteY756" fmla="*/ 546163 h 571976"/>
                <a:gd name="connsiteX757" fmla="*/ 994551 w 1489374"/>
                <a:gd name="connsiteY757" fmla="*/ 546068 h 571976"/>
                <a:gd name="connsiteX758" fmla="*/ 1007124 w 1489374"/>
                <a:gd name="connsiteY758" fmla="*/ 550355 h 571976"/>
                <a:gd name="connsiteX759" fmla="*/ 1010934 w 1489374"/>
                <a:gd name="connsiteY759" fmla="*/ 549116 h 571976"/>
                <a:gd name="connsiteX760" fmla="*/ 1013315 w 1489374"/>
                <a:gd name="connsiteY760" fmla="*/ 547783 h 571976"/>
                <a:gd name="connsiteX761" fmla="*/ 1021602 w 1489374"/>
                <a:gd name="connsiteY761" fmla="*/ 547116 h 571976"/>
                <a:gd name="connsiteX762" fmla="*/ 1031127 w 1489374"/>
                <a:gd name="connsiteY762" fmla="*/ 546735 h 571976"/>
                <a:gd name="connsiteX763" fmla="*/ 1034937 w 1489374"/>
                <a:gd name="connsiteY763" fmla="*/ 546640 h 571976"/>
                <a:gd name="connsiteX764" fmla="*/ 1037318 w 1489374"/>
                <a:gd name="connsiteY764" fmla="*/ 544639 h 571976"/>
                <a:gd name="connsiteX765" fmla="*/ 1045224 w 1489374"/>
                <a:gd name="connsiteY765" fmla="*/ 543973 h 571976"/>
                <a:gd name="connsiteX766" fmla="*/ 1046939 w 1489374"/>
                <a:gd name="connsiteY766" fmla="*/ 546354 h 571976"/>
                <a:gd name="connsiteX767" fmla="*/ 1051225 w 1489374"/>
                <a:gd name="connsiteY767" fmla="*/ 549211 h 571976"/>
                <a:gd name="connsiteX768" fmla="*/ 1053130 w 1489374"/>
                <a:gd name="connsiteY768" fmla="*/ 545401 h 571976"/>
                <a:gd name="connsiteX769" fmla="*/ 1053797 w 1489374"/>
                <a:gd name="connsiteY769" fmla="*/ 539782 h 571976"/>
                <a:gd name="connsiteX770" fmla="*/ 1062369 w 1489374"/>
                <a:gd name="connsiteY770" fmla="*/ 538067 h 571976"/>
                <a:gd name="connsiteX771" fmla="*/ 1069037 w 1489374"/>
                <a:gd name="connsiteY771" fmla="*/ 536067 h 571976"/>
                <a:gd name="connsiteX772" fmla="*/ 1074942 w 1489374"/>
                <a:gd name="connsiteY772" fmla="*/ 532638 h 571976"/>
                <a:gd name="connsiteX773" fmla="*/ 1080086 w 1489374"/>
                <a:gd name="connsiteY773" fmla="*/ 526066 h 571976"/>
                <a:gd name="connsiteX774" fmla="*/ 1082086 w 1489374"/>
                <a:gd name="connsiteY774" fmla="*/ 524637 h 571976"/>
                <a:gd name="connsiteX775" fmla="*/ 1083229 w 1489374"/>
                <a:gd name="connsiteY775" fmla="*/ 525780 h 571976"/>
                <a:gd name="connsiteX776" fmla="*/ 1083324 w 1489374"/>
                <a:gd name="connsiteY776" fmla="*/ 527209 h 571976"/>
                <a:gd name="connsiteX777" fmla="*/ 1091706 w 1489374"/>
                <a:gd name="connsiteY777" fmla="*/ 532257 h 571976"/>
                <a:gd name="connsiteX778" fmla="*/ 1093802 w 1489374"/>
                <a:gd name="connsiteY778" fmla="*/ 530542 h 571976"/>
                <a:gd name="connsiteX779" fmla="*/ 1092564 w 1489374"/>
                <a:gd name="connsiteY779" fmla="*/ 529590 h 571976"/>
                <a:gd name="connsiteX780" fmla="*/ 1087896 w 1489374"/>
                <a:gd name="connsiteY780" fmla="*/ 527590 h 571976"/>
                <a:gd name="connsiteX781" fmla="*/ 1088277 w 1489374"/>
                <a:gd name="connsiteY781" fmla="*/ 524923 h 571976"/>
                <a:gd name="connsiteX782" fmla="*/ 1100279 w 1489374"/>
                <a:gd name="connsiteY782" fmla="*/ 521589 h 571976"/>
                <a:gd name="connsiteX783" fmla="*/ 1107041 w 1489374"/>
                <a:gd name="connsiteY783" fmla="*/ 525304 h 571976"/>
                <a:gd name="connsiteX784" fmla="*/ 1110185 w 1489374"/>
                <a:gd name="connsiteY784" fmla="*/ 526256 h 571976"/>
                <a:gd name="connsiteX785" fmla="*/ 1113518 w 1489374"/>
                <a:gd name="connsiteY785" fmla="*/ 523780 h 571976"/>
                <a:gd name="connsiteX786" fmla="*/ 1117995 w 1489374"/>
                <a:gd name="connsiteY786" fmla="*/ 527399 h 571976"/>
                <a:gd name="connsiteX787" fmla="*/ 1119424 w 1489374"/>
                <a:gd name="connsiteY787" fmla="*/ 531209 h 571976"/>
                <a:gd name="connsiteX788" fmla="*/ 1121805 w 1489374"/>
                <a:gd name="connsiteY788" fmla="*/ 528542 h 571976"/>
                <a:gd name="connsiteX789" fmla="*/ 1127901 w 1489374"/>
                <a:gd name="connsiteY789" fmla="*/ 526447 h 571976"/>
                <a:gd name="connsiteX790" fmla="*/ 1131044 w 1489374"/>
                <a:gd name="connsiteY790" fmla="*/ 523399 h 571976"/>
                <a:gd name="connsiteX791" fmla="*/ 1130092 w 1489374"/>
                <a:gd name="connsiteY791" fmla="*/ 522160 h 571976"/>
                <a:gd name="connsiteX792" fmla="*/ 1140189 w 1489374"/>
                <a:gd name="connsiteY792" fmla="*/ 511969 h 571976"/>
                <a:gd name="connsiteX793" fmla="*/ 1150761 w 1489374"/>
                <a:gd name="connsiteY793" fmla="*/ 514350 h 571976"/>
                <a:gd name="connsiteX794" fmla="*/ 1155714 w 1489374"/>
                <a:gd name="connsiteY794" fmla="*/ 511492 h 571976"/>
                <a:gd name="connsiteX795" fmla="*/ 1154190 w 1489374"/>
                <a:gd name="connsiteY795" fmla="*/ 506063 h 571976"/>
                <a:gd name="connsiteX796" fmla="*/ 1153714 w 1489374"/>
                <a:gd name="connsiteY796" fmla="*/ 503968 h 571976"/>
                <a:gd name="connsiteX797" fmla="*/ 1158762 w 1489374"/>
                <a:gd name="connsiteY797" fmla="*/ 503872 h 571976"/>
                <a:gd name="connsiteX798" fmla="*/ 1163430 w 1489374"/>
                <a:gd name="connsiteY798" fmla="*/ 504825 h 571976"/>
                <a:gd name="connsiteX799" fmla="*/ 1172573 w 1489374"/>
                <a:gd name="connsiteY799" fmla="*/ 498538 h 571976"/>
                <a:gd name="connsiteX800" fmla="*/ 1174955 w 1489374"/>
                <a:gd name="connsiteY800" fmla="*/ 499205 h 571976"/>
                <a:gd name="connsiteX801" fmla="*/ 1177527 w 1489374"/>
                <a:gd name="connsiteY801" fmla="*/ 502730 h 571976"/>
                <a:gd name="connsiteX802" fmla="*/ 1181051 w 1489374"/>
                <a:gd name="connsiteY802" fmla="*/ 502539 h 571976"/>
                <a:gd name="connsiteX803" fmla="*/ 1181336 w 1489374"/>
                <a:gd name="connsiteY803" fmla="*/ 500348 h 571976"/>
                <a:gd name="connsiteX804" fmla="*/ 1181718 w 1489374"/>
                <a:gd name="connsiteY804" fmla="*/ 497395 h 571976"/>
                <a:gd name="connsiteX805" fmla="*/ 1190766 w 1489374"/>
                <a:gd name="connsiteY805" fmla="*/ 490728 h 571976"/>
                <a:gd name="connsiteX806" fmla="*/ 1192862 w 1489374"/>
                <a:gd name="connsiteY806" fmla="*/ 489204 h 571976"/>
                <a:gd name="connsiteX807" fmla="*/ 1201815 w 1489374"/>
                <a:gd name="connsiteY807" fmla="*/ 488156 h 571976"/>
                <a:gd name="connsiteX808" fmla="*/ 1206482 w 1489374"/>
                <a:gd name="connsiteY808" fmla="*/ 485680 h 571976"/>
                <a:gd name="connsiteX809" fmla="*/ 1217151 w 1489374"/>
                <a:gd name="connsiteY809" fmla="*/ 485394 h 571976"/>
                <a:gd name="connsiteX810" fmla="*/ 1217341 w 1489374"/>
                <a:gd name="connsiteY810" fmla="*/ 484060 h 571976"/>
                <a:gd name="connsiteX811" fmla="*/ 1218960 w 1489374"/>
                <a:gd name="connsiteY811" fmla="*/ 480250 h 571976"/>
                <a:gd name="connsiteX812" fmla="*/ 1222008 w 1489374"/>
                <a:gd name="connsiteY812" fmla="*/ 481965 h 571976"/>
                <a:gd name="connsiteX813" fmla="*/ 1225532 w 1489374"/>
                <a:gd name="connsiteY813" fmla="*/ 486727 h 571976"/>
                <a:gd name="connsiteX814" fmla="*/ 1226771 w 1489374"/>
                <a:gd name="connsiteY814" fmla="*/ 487680 h 571976"/>
                <a:gd name="connsiteX815" fmla="*/ 1227914 w 1489374"/>
                <a:gd name="connsiteY815" fmla="*/ 486537 h 571976"/>
                <a:gd name="connsiteX816" fmla="*/ 1229057 w 1489374"/>
                <a:gd name="connsiteY816" fmla="*/ 481013 h 571976"/>
                <a:gd name="connsiteX817" fmla="*/ 1231819 w 1489374"/>
                <a:gd name="connsiteY817" fmla="*/ 480536 h 571976"/>
                <a:gd name="connsiteX818" fmla="*/ 1240201 w 1489374"/>
                <a:gd name="connsiteY818" fmla="*/ 477774 h 571976"/>
                <a:gd name="connsiteX819" fmla="*/ 1240391 w 1489374"/>
                <a:gd name="connsiteY819" fmla="*/ 473392 h 571976"/>
                <a:gd name="connsiteX820" fmla="*/ 1245821 w 1489374"/>
                <a:gd name="connsiteY820" fmla="*/ 470535 h 571976"/>
                <a:gd name="connsiteX821" fmla="*/ 1251345 w 1489374"/>
                <a:gd name="connsiteY821" fmla="*/ 473202 h 571976"/>
                <a:gd name="connsiteX822" fmla="*/ 1251822 w 1489374"/>
                <a:gd name="connsiteY822" fmla="*/ 477488 h 571976"/>
                <a:gd name="connsiteX823" fmla="*/ 1254393 w 1489374"/>
                <a:gd name="connsiteY823" fmla="*/ 478536 h 571976"/>
                <a:gd name="connsiteX824" fmla="*/ 1259156 w 1489374"/>
                <a:gd name="connsiteY824" fmla="*/ 481108 h 571976"/>
                <a:gd name="connsiteX825" fmla="*/ 1259346 w 1489374"/>
                <a:gd name="connsiteY825" fmla="*/ 482251 h 571976"/>
                <a:gd name="connsiteX826" fmla="*/ 1266585 w 1489374"/>
                <a:gd name="connsiteY826" fmla="*/ 478536 h 571976"/>
                <a:gd name="connsiteX827" fmla="*/ 1275729 w 1489374"/>
                <a:gd name="connsiteY827" fmla="*/ 468630 h 571976"/>
                <a:gd name="connsiteX828" fmla="*/ 1278682 w 1489374"/>
                <a:gd name="connsiteY828" fmla="*/ 469487 h 571976"/>
                <a:gd name="connsiteX829" fmla="*/ 1282016 w 1489374"/>
                <a:gd name="connsiteY829" fmla="*/ 467868 h 571976"/>
                <a:gd name="connsiteX830" fmla="*/ 1279635 w 1489374"/>
                <a:gd name="connsiteY830" fmla="*/ 461200 h 571976"/>
                <a:gd name="connsiteX831" fmla="*/ 1280587 w 1489374"/>
                <a:gd name="connsiteY831" fmla="*/ 459200 h 571976"/>
                <a:gd name="connsiteX832" fmla="*/ 1284016 w 1489374"/>
                <a:gd name="connsiteY832" fmla="*/ 459486 h 571976"/>
                <a:gd name="connsiteX833" fmla="*/ 1297351 w 1489374"/>
                <a:gd name="connsiteY833" fmla="*/ 467487 h 571976"/>
                <a:gd name="connsiteX834" fmla="*/ 1299923 w 1489374"/>
                <a:gd name="connsiteY834" fmla="*/ 460915 h 571976"/>
                <a:gd name="connsiteX835" fmla="*/ 1305543 w 1489374"/>
                <a:gd name="connsiteY835" fmla="*/ 449008 h 571976"/>
                <a:gd name="connsiteX836" fmla="*/ 1306781 w 1489374"/>
                <a:gd name="connsiteY836" fmla="*/ 447961 h 571976"/>
                <a:gd name="connsiteX837" fmla="*/ 1308019 w 1489374"/>
                <a:gd name="connsiteY837" fmla="*/ 448532 h 571976"/>
                <a:gd name="connsiteX838" fmla="*/ 1312877 w 1489374"/>
                <a:gd name="connsiteY838" fmla="*/ 454533 h 571976"/>
                <a:gd name="connsiteX839" fmla="*/ 1315734 w 1489374"/>
                <a:gd name="connsiteY839" fmla="*/ 454628 h 571976"/>
                <a:gd name="connsiteX840" fmla="*/ 1316401 w 1489374"/>
                <a:gd name="connsiteY840" fmla="*/ 451961 h 571976"/>
                <a:gd name="connsiteX841" fmla="*/ 1312496 w 1489374"/>
                <a:gd name="connsiteY841" fmla="*/ 447103 h 571976"/>
                <a:gd name="connsiteX842" fmla="*/ 1313163 w 1489374"/>
                <a:gd name="connsiteY842" fmla="*/ 438817 h 571976"/>
                <a:gd name="connsiteX843" fmla="*/ 1327640 w 1489374"/>
                <a:gd name="connsiteY843" fmla="*/ 432435 h 571976"/>
                <a:gd name="connsiteX844" fmla="*/ 1335165 w 1489374"/>
                <a:gd name="connsiteY844" fmla="*/ 432340 h 571976"/>
                <a:gd name="connsiteX845" fmla="*/ 1338309 w 1489374"/>
                <a:gd name="connsiteY845" fmla="*/ 431101 h 571976"/>
                <a:gd name="connsiteX846" fmla="*/ 1346690 w 1489374"/>
                <a:gd name="connsiteY846" fmla="*/ 421672 h 571976"/>
                <a:gd name="connsiteX847" fmla="*/ 1345738 w 1489374"/>
                <a:gd name="connsiteY847" fmla="*/ 419005 h 571976"/>
                <a:gd name="connsiteX848" fmla="*/ 1344405 w 1489374"/>
                <a:gd name="connsiteY848" fmla="*/ 418909 h 571976"/>
                <a:gd name="connsiteX849" fmla="*/ 1334594 w 1489374"/>
                <a:gd name="connsiteY849" fmla="*/ 417385 h 571976"/>
                <a:gd name="connsiteX850" fmla="*/ 1333165 w 1489374"/>
                <a:gd name="connsiteY850" fmla="*/ 412813 h 571976"/>
                <a:gd name="connsiteX851" fmla="*/ 1335641 w 1489374"/>
                <a:gd name="connsiteY851" fmla="*/ 409289 h 571976"/>
                <a:gd name="connsiteX852" fmla="*/ 1342595 w 1489374"/>
                <a:gd name="connsiteY852" fmla="*/ 410337 h 571976"/>
                <a:gd name="connsiteX853" fmla="*/ 1347452 w 1489374"/>
                <a:gd name="connsiteY853" fmla="*/ 411861 h 571976"/>
                <a:gd name="connsiteX854" fmla="*/ 1349167 w 1489374"/>
                <a:gd name="connsiteY854" fmla="*/ 411480 h 571976"/>
                <a:gd name="connsiteX855" fmla="*/ 1349262 w 1489374"/>
                <a:gd name="connsiteY855" fmla="*/ 409384 h 571976"/>
                <a:gd name="connsiteX856" fmla="*/ 1337737 w 1489374"/>
                <a:gd name="connsiteY856" fmla="*/ 402717 h 571976"/>
                <a:gd name="connsiteX857" fmla="*/ 1331165 w 1489374"/>
                <a:gd name="connsiteY857" fmla="*/ 392811 h 571976"/>
                <a:gd name="connsiteX858" fmla="*/ 1329927 w 1489374"/>
                <a:gd name="connsiteY858" fmla="*/ 391954 h 571976"/>
                <a:gd name="connsiteX859" fmla="*/ 1328784 w 1489374"/>
                <a:gd name="connsiteY859" fmla="*/ 393097 h 571976"/>
                <a:gd name="connsiteX860" fmla="*/ 1324497 w 1489374"/>
                <a:gd name="connsiteY860" fmla="*/ 403193 h 571976"/>
                <a:gd name="connsiteX861" fmla="*/ 1327736 w 1489374"/>
                <a:gd name="connsiteY861" fmla="*/ 407003 h 571976"/>
                <a:gd name="connsiteX862" fmla="*/ 1323449 w 1489374"/>
                <a:gd name="connsiteY862" fmla="*/ 409099 h 571976"/>
                <a:gd name="connsiteX863" fmla="*/ 1317735 w 1489374"/>
                <a:gd name="connsiteY863" fmla="*/ 409099 h 571976"/>
                <a:gd name="connsiteX864" fmla="*/ 1312972 w 1489374"/>
                <a:gd name="connsiteY864" fmla="*/ 405955 h 571976"/>
                <a:gd name="connsiteX865" fmla="*/ 1313067 w 1489374"/>
                <a:gd name="connsiteY865" fmla="*/ 388715 h 571976"/>
                <a:gd name="connsiteX866" fmla="*/ 1316210 w 1489374"/>
                <a:gd name="connsiteY866" fmla="*/ 388525 h 571976"/>
                <a:gd name="connsiteX867" fmla="*/ 1324021 w 1489374"/>
                <a:gd name="connsiteY867" fmla="*/ 382714 h 571976"/>
                <a:gd name="connsiteX868" fmla="*/ 1318306 w 1489374"/>
                <a:gd name="connsiteY868" fmla="*/ 380714 h 571976"/>
                <a:gd name="connsiteX869" fmla="*/ 1312877 w 1489374"/>
                <a:gd name="connsiteY869" fmla="*/ 379000 h 571976"/>
                <a:gd name="connsiteX870" fmla="*/ 1307733 w 1489374"/>
                <a:gd name="connsiteY870" fmla="*/ 371951 h 571976"/>
                <a:gd name="connsiteX871" fmla="*/ 1306400 w 1489374"/>
                <a:gd name="connsiteY871" fmla="*/ 372046 h 571976"/>
                <a:gd name="connsiteX872" fmla="*/ 1305543 w 1489374"/>
                <a:gd name="connsiteY872" fmla="*/ 373284 h 571976"/>
                <a:gd name="connsiteX873" fmla="*/ 1308210 w 1489374"/>
                <a:gd name="connsiteY873" fmla="*/ 378428 h 571976"/>
                <a:gd name="connsiteX874" fmla="*/ 1307066 w 1489374"/>
                <a:gd name="connsiteY874" fmla="*/ 382048 h 571976"/>
                <a:gd name="connsiteX875" fmla="*/ 1299161 w 1489374"/>
                <a:gd name="connsiteY875" fmla="*/ 385763 h 571976"/>
                <a:gd name="connsiteX876" fmla="*/ 1294779 w 1489374"/>
                <a:gd name="connsiteY876" fmla="*/ 387477 h 571976"/>
                <a:gd name="connsiteX877" fmla="*/ 1294017 w 1489374"/>
                <a:gd name="connsiteY877" fmla="*/ 382048 h 571976"/>
                <a:gd name="connsiteX878" fmla="*/ 1299637 w 1489374"/>
                <a:gd name="connsiteY878" fmla="*/ 376333 h 571976"/>
                <a:gd name="connsiteX879" fmla="*/ 1298970 w 1489374"/>
                <a:gd name="connsiteY879" fmla="*/ 374237 h 571976"/>
                <a:gd name="connsiteX880" fmla="*/ 1295446 w 1489374"/>
                <a:gd name="connsiteY880" fmla="*/ 374523 h 571976"/>
                <a:gd name="connsiteX881" fmla="*/ 1292589 w 1489374"/>
                <a:gd name="connsiteY881" fmla="*/ 376333 h 571976"/>
                <a:gd name="connsiteX882" fmla="*/ 1290207 w 1489374"/>
                <a:gd name="connsiteY882" fmla="*/ 378619 h 571976"/>
                <a:gd name="connsiteX883" fmla="*/ 1286016 w 1489374"/>
                <a:gd name="connsiteY883" fmla="*/ 381095 h 571976"/>
                <a:gd name="connsiteX884" fmla="*/ 1277730 w 1489374"/>
                <a:gd name="connsiteY884" fmla="*/ 382429 h 571976"/>
                <a:gd name="connsiteX885" fmla="*/ 1275063 w 1489374"/>
                <a:gd name="connsiteY885" fmla="*/ 380809 h 571976"/>
                <a:gd name="connsiteX886" fmla="*/ 1274396 w 1489374"/>
                <a:gd name="connsiteY886" fmla="*/ 373666 h 571976"/>
                <a:gd name="connsiteX887" fmla="*/ 1270872 w 1489374"/>
                <a:gd name="connsiteY887" fmla="*/ 371094 h 571976"/>
                <a:gd name="connsiteX888" fmla="*/ 1270110 w 1489374"/>
                <a:gd name="connsiteY888" fmla="*/ 363093 h 571976"/>
                <a:gd name="connsiteX889" fmla="*/ 1267633 w 1489374"/>
                <a:gd name="connsiteY889" fmla="*/ 360902 h 571976"/>
                <a:gd name="connsiteX890" fmla="*/ 1270014 w 1489374"/>
                <a:gd name="connsiteY890" fmla="*/ 356425 h 571976"/>
                <a:gd name="connsiteX891" fmla="*/ 1281063 w 1489374"/>
                <a:gd name="connsiteY891" fmla="*/ 355378 h 571976"/>
                <a:gd name="connsiteX892" fmla="*/ 1285826 w 1489374"/>
                <a:gd name="connsiteY892" fmla="*/ 353663 h 571976"/>
                <a:gd name="connsiteX893" fmla="*/ 1290302 w 1489374"/>
                <a:gd name="connsiteY893" fmla="*/ 357473 h 571976"/>
                <a:gd name="connsiteX894" fmla="*/ 1291541 w 1489374"/>
                <a:gd name="connsiteY894" fmla="*/ 358521 h 571976"/>
                <a:gd name="connsiteX895" fmla="*/ 1295065 w 1489374"/>
                <a:gd name="connsiteY895" fmla="*/ 358902 h 571976"/>
                <a:gd name="connsiteX896" fmla="*/ 1295922 w 1489374"/>
                <a:gd name="connsiteY896" fmla="*/ 356806 h 571976"/>
                <a:gd name="connsiteX897" fmla="*/ 1293541 w 1489374"/>
                <a:gd name="connsiteY897" fmla="*/ 351472 h 571976"/>
                <a:gd name="connsiteX898" fmla="*/ 1295827 w 1489374"/>
                <a:gd name="connsiteY898" fmla="*/ 348424 h 571976"/>
                <a:gd name="connsiteX899" fmla="*/ 1297541 w 1489374"/>
                <a:gd name="connsiteY899" fmla="*/ 350710 h 571976"/>
                <a:gd name="connsiteX900" fmla="*/ 1299542 w 1489374"/>
                <a:gd name="connsiteY900" fmla="*/ 352806 h 571976"/>
                <a:gd name="connsiteX901" fmla="*/ 1300875 w 1489374"/>
                <a:gd name="connsiteY901" fmla="*/ 351758 h 571976"/>
                <a:gd name="connsiteX902" fmla="*/ 1300018 w 1489374"/>
                <a:gd name="connsiteY902" fmla="*/ 342043 h 571976"/>
                <a:gd name="connsiteX903" fmla="*/ 1299542 w 1489374"/>
                <a:gd name="connsiteY903" fmla="*/ 338709 h 571976"/>
                <a:gd name="connsiteX904" fmla="*/ 1305066 w 1489374"/>
                <a:gd name="connsiteY904" fmla="*/ 339661 h 571976"/>
                <a:gd name="connsiteX905" fmla="*/ 1309448 w 1489374"/>
                <a:gd name="connsiteY905" fmla="*/ 341471 h 571976"/>
                <a:gd name="connsiteX906" fmla="*/ 1320687 w 1489374"/>
                <a:gd name="connsiteY906" fmla="*/ 334994 h 571976"/>
                <a:gd name="connsiteX907" fmla="*/ 1322973 w 1489374"/>
                <a:gd name="connsiteY907" fmla="*/ 333946 h 571976"/>
                <a:gd name="connsiteX908" fmla="*/ 1324116 w 1489374"/>
                <a:gd name="connsiteY908" fmla="*/ 334994 h 571976"/>
                <a:gd name="connsiteX909" fmla="*/ 1324307 w 1489374"/>
                <a:gd name="connsiteY909" fmla="*/ 343757 h 571976"/>
                <a:gd name="connsiteX910" fmla="*/ 1331831 w 1489374"/>
                <a:gd name="connsiteY910" fmla="*/ 347567 h 571976"/>
                <a:gd name="connsiteX911" fmla="*/ 1331546 w 1489374"/>
                <a:gd name="connsiteY911" fmla="*/ 343471 h 571976"/>
                <a:gd name="connsiteX912" fmla="*/ 1330974 w 1489374"/>
                <a:gd name="connsiteY912" fmla="*/ 337471 h 571976"/>
                <a:gd name="connsiteX913" fmla="*/ 1335260 w 1489374"/>
                <a:gd name="connsiteY913" fmla="*/ 331184 h 571976"/>
                <a:gd name="connsiteX914" fmla="*/ 1334975 w 1489374"/>
                <a:gd name="connsiteY914" fmla="*/ 328422 h 571976"/>
                <a:gd name="connsiteX915" fmla="*/ 1332117 w 1489374"/>
                <a:gd name="connsiteY915" fmla="*/ 328517 h 571976"/>
                <a:gd name="connsiteX916" fmla="*/ 1323926 w 1489374"/>
                <a:gd name="connsiteY916" fmla="*/ 328422 h 571976"/>
                <a:gd name="connsiteX917" fmla="*/ 1314972 w 1489374"/>
                <a:gd name="connsiteY917" fmla="*/ 323659 h 571976"/>
                <a:gd name="connsiteX918" fmla="*/ 1314591 w 1489374"/>
                <a:gd name="connsiteY918" fmla="*/ 321564 h 571976"/>
                <a:gd name="connsiteX919" fmla="*/ 1323831 w 1489374"/>
                <a:gd name="connsiteY919" fmla="*/ 319564 h 571976"/>
                <a:gd name="connsiteX920" fmla="*/ 1328784 w 1489374"/>
                <a:gd name="connsiteY920" fmla="*/ 321088 h 571976"/>
                <a:gd name="connsiteX921" fmla="*/ 1330403 w 1489374"/>
                <a:gd name="connsiteY921" fmla="*/ 320516 h 571976"/>
                <a:gd name="connsiteX922" fmla="*/ 1330879 w 1489374"/>
                <a:gd name="connsiteY922" fmla="*/ 319468 h 571976"/>
                <a:gd name="connsiteX923" fmla="*/ 1325450 w 1489374"/>
                <a:gd name="connsiteY923" fmla="*/ 315658 h 571976"/>
                <a:gd name="connsiteX924" fmla="*/ 1316020 w 1489374"/>
                <a:gd name="connsiteY924" fmla="*/ 315182 h 571976"/>
                <a:gd name="connsiteX925" fmla="*/ 1314972 w 1489374"/>
                <a:gd name="connsiteY925" fmla="*/ 312325 h 571976"/>
                <a:gd name="connsiteX926" fmla="*/ 1312115 w 1489374"/>
                <a:gd name="connsiteY926" fmla="*/ 306324 h 571976"/>
                <a:gd name="connsiteX927" fmla="*/ 1312115 w 1489374"/>
                <a:gd name="connsiteY927" fmla="*/ 303657 h 571976"/>
                <a:gd name="connsiteX928" fmla="*/ 1313639 w 1489374"/>
                <a:gd name="connsiteY928" fmla="*/ 300895 h 571976"/>
                <a:gd name="connsiteX929" fmla="*/ 1305352 w 1489374"/>
                <a:gd name="connsiteY929" fmla="*/ 297942 h 571976"/>
                <a:gd name="connsiteX930" fmla="*/ 1304781 w 1489374"/>
                <a:gd name="connsiteY930" fmla="*/ 293084 h 571976"/>
                <a:gd name="connsiteX931" fmla="*/ 1301352 w 1489374"/>
                <a:gd name="connsiteY931" fmla="*/ 289179 h 571976"/>
                <a:gd name="connsiteX932" fmla="*/ 1293827 w 1489374"/>
                <a:gd name="connsiteY932" fmla="*/ 288988 h 571976"/>
                <a:gd name="connsiteX933" fmla="*/ 1290398 w 1489374"/>
                <a:gd name="connsiteY933" fmla="*/ 276892 h 571976"/>
                <a:gd name="connsiteX934" fmla="*/ 1293922 w 1489374"/>
                <a:gd name="connsiteY934" fmla="*/ 274510 h 571976"/>
                <a:gd name="connsiteX935" fmla="*/ 1298589 w 1489374"/>
                <a:gd name="connsiteY935" fmla="*/ 276415 h 571976"/>
                <a:gd name="connsiteX936" fmla="*/ 1304971 w 1489374"/>
                <a:gd name="connsiteY936" fmla="*/ 274130 h 571976"/>
                <a:gd name="connsiteX937" fmla="*/ 1305352 w 1489374"/>
                <a:gd name="connsiteY937" fmla="*/ 271653 h 571976"/>
                <a:gd name="connsiteX938" fmla="*/ 1311257 w 1489374"/>
                <a:gd name="connsiteY938" fmla="*/ 274130 h 571976"/>
                <a:gd name="connsiteX939" fmla="*/ 1315830 w 1489374"/>
                <a:gd name="connsiteY939" fmla="*/ 272796 h 571976"/>
                <a:gd name="connsiteX940" fmla="*/ 1316496 w 1489374"/>
                <a:gd name="connsiteY940" fmla="*/ 268605 h 571976"/>
                <a:gd name="connsiteX941" fmla="*/ 1321068 w 1489374"/>
                <a:gd name="connsiteY941" fmla="*/ 267462 h 571976"/>
                <a:gd name="connsiteX942" fmla="*/ 1331260 w 1489374"/>
                <a:gd name="connsiteY942" fmla="*/ 267081 h 571976"/>
                <a:gd name="connsiteX943" fmla="*/ 1337165 w 1489374"/>
                <a:gd name="connsiteY943" fmla="*/ 267843 h 571976"/>
                <a:gd name="connsiteX944" fmla="*/ 1342023 w 1489374"/>
                <a:gd name="connsiteY944" fmla="*/ 267652 h 571976"/>
                <a:gd name="connsiteX945" fmla="*/ 1343261 w 1489374"/>
                <a:gd name="connsiteY945" fmla="*/ 262318 h 571976"/>
                <a:gd name="connsiteX946" fmla="*/ 1339452 w 1489374"/>
                <a:gd name="connsiteY946" fmla="*/ 259937 h 571976"/>
                <a:gd name="connsiteX947" fmla="*/ 1332022 w 1489374"/>
                <a:gd name="connsiteY947" fmla="*/ 259747 h 571976"/>
                <a:gd name="connsiteX948" fmla="*/ 1331069 w 1489374"/>
                <a:gd name="connsiteY948" fmla="*/ 261938 h 571976"/>
                <a:gd name="connsiteX949" fmla="*/ 1329831 w 1489374"/>
                <a:gd name="connsiteY949" fmla="*/ 262414 h 571976"/>
                <a:gd name="connsiteX950" fmla="*/ 1329260 w 1489374"/>
                <a:gd name="connsiteY950" fmla="*/ 260509 h 571976"/>
                <a:gd name="connsiteX951" fmla="*/ 1332022 w 1489374"/>
                <a:gd name="connsiteY951" fmla="*/ 259747 h 571976"/>
                <a:gd name="connsiteX952" fmla="*/ 1333260 w 1489374"/>
                <a:gd name="connsiteY952" fmla="*/ 257270 h 571976"/>
                <a:gd name="connsiteX953" fmla="*/ 1335832 w 1489374"/>
                <a:gd name="connsiteY953" fmla="*/ 254032 h 571976"/>
                <a:gd name="connsiteX954" fmla="*/ 1339452 w 1489374"/>
                <a:gd name="connsiteY954" fmla="*/ 254032 h 571976"/>
                <a:gd name="connsiteX955" fmla="*/ 1357168 w 1489374"/>
                <a:gd name="connsiteY955" fmla="*/ 256889 h 571976"/>
                <a:gd name="connsiteX956" fmla="*/ 1362311 w 1489374"/>
                <a:gd name="connsiteY956" fmla="*/ 258127 h 571976"/>
                <a:gd name="connsiteX957" fmla="*/ 1366312 w 1489374"/>
                <a:gd name="connsiteY957" fmla="*/ 255651 h 571976"/>
                <a:gd name="connsiteX958" fmla="*/ 1377075 w 1489374"/>
                <a:gd name="connsiteY958" fmla="*/ 251936 h 571976"/>
                <a:gd name="connsiteX959" fmla="*/ 1378504 w 1489374"/>
                <a:gd name="connsiteY959" fmla="*/ 252889 h 571976"/>
                <a:gd name="connsiteX960" fmla="*/ 1391934 w 1489374"/>
                <a:gd name="connsiteY960" fmla="*/ 256794 h 571976"/>
                <a:gd name="connsiteX961" fmla="*/ 1397840 w 1489374"/>
                <a:gd name="connsiteY961" fmla="*/ 261080 h 571976"/>
                <a:gd name="connsiteX962" fmla="*/ 1400316 w 1489374"/>
                <a:gd name="connsiteY962" fmla="*/ 262509 h 571976"/>
                <a:gd name="connsiteX963" fmla="*/ 1421462 w 1489374"/>
                <a:gd name="connsiteY963" fmla="*/ 263557 h 571976"/>
                <a:gd name="connsiteX964" fmla="*/ 1423557 w 1489374"/>
                <a:gd name="connsiteY964" fmla="*/ 265176 h 571976"/>
                <a:gd name="connsiteX965" fmla="*/ 1423652 w 1489374"/>
                <a:gd name="connsiteY965" fmla="*/ 266605 h 571976"/>
                <a:gd name="connsiteX966" fmla="*/ 1425177 w 1489374"/>
                <a:gd name="connsiteY966" fmla="*/ 270415 h 571976"/>
                <a:gd name="connsiteX967" fmla="*/ 1427843 w 1489374"/>
                <a:gd name="connsiteY967" fmla="*/ 268033 h 571976"/>
                <a:gd name="connsiteX968" fmla="*/ 1428034 w 1489374"/>
                <a:gd name="connsiteY968" fmla="*/ 260699 h 571976"/>
                <a:gd name="connsiteX969" fmla="*/ 1428415 w 1489374"/>
                <a:gd name="connsiteY969" fmla="*/ 258032 h 571976"/>
                <a:gd name="connsiteX970" fmla="*/ 1431082 w 1489374"/>
                <a:gd name="connsiteY970" fmla="*/ 258127 h 571976"/>
                <a:gd name="connsiteX971" fmla="*/ 1434320 w 1489374"/>
                <a:gd name="connsiteY971" fmla="*/ 259556 h 571976"/>
                <a:gd name="connsiteX972" fmla="*/ 1442893 w 1489374"/>
                <a:gd name="connsiteY972" fmla="*/ 254698 h 571976"/>
                <a:gd name="connsiteX973" fmla="*/ 1446608 w 1489374"/>
                <a:gd name="connsiteY973" fmla="*/ 250793 h 571976"/>
                <a:gd name="connsiteX974" fmla="*/ 1446893 w 1489374"/>
                <a:gd name="connsiteY974" fmla="*/ 245078 h 571976"/>
                <a:gd name="connsiteX975" fmla="*/ 1458038 w 1489374"/>
                <a:gd name="connsiteY975" fmla="*/ 244888 h 571976"/>
                <a:gd name="connsiteX976" fmla="*/ 1461943 w 1489374"/>
                <a:gd name="connsiteY976" fmla="*/ 237553 h 571976"/>
                <a:gd name="connsiteX977" fmla="*/ 1464801 w 1489374"/>
                <a:gd name="connsiteY977" fmla="*/ 237077 h 571976"/>
                <a:gd name="connsiteX978" fmla="*/ 1469563 w 1489374"/>
                <a:gd name="connsiteY978" fmla="*/ 245745 h 571976"/>
                <a:gd name="connsiteX979" fmla="*/ 1465943 w 1489374"/>
                <a:gd name="connsiteY979" fmla="*/ 248031 h 571976"/>
                <a:gd name="connsiteX980" fmla="*/ 1465943 w 1489374"/>
                <a:gd name="connsiteY980" fmla="*/ 253555 h 571976"/>
                <a:gd name="connsiteX981" fmla="*/ 1467468 w 1489374"/>
                <a:gd name="connsiteY981" fmla="*/ 256127 h 571976"/>
                <a:gd name="connsiteX982" fmla="*/ 1469087 w 1489374"/>
                <a:gd name="connsiteY982" fmla="*/ 255365 h 571976"/>
                <a:gd name="connsiteX983" fmla="*/ 1477278 w 1489374"/>
                <a:gd name="connsiteY983" fmla="*/ 249364 h 571976"/>
                <a:gd name="connsiteX984" fmla="*/ 1478802 w 1489374"/>
                <a:gd name="connsiteY984" fmla="*/ 248602 h 571976"/>
                <a:gd name="connsiteX985" fmla="*/ 1480993 w 1489374"/>
                <a:gd name="connsiteY985" fmla="*/ 250317 h 571976"/>
                <a:gd name="connsiteX986" fmla="*/ 1484041 w 1489374"/>
                <a:gd name="connsiteY986" fmla="*/ 252603 h 571976"/>
                <a:gd name="connsiteX987" fmla="*/ 1487756 w 1489374"/>
                <a:gd name="connsiteY987" fmla="*/ 249079 h 571976"/>
                <a:gd name="connsiteX988" fmla="*/ 1197815 w 1489374"/>
                <a:gd name="connsiteY988" fmla="*/ 38290 h 571976"/>
                <a:gd name="connsiteX989" fmla="*/ 1198291 w 1489374"/>
                <a:gd name="connsiteY989" fmla="*/ 39148 h 571976"/>
                <a:gd name="connsiteX990" fmla="*/ 1197243 w 1489374"/>
                <a:gd name="connsiteY990" fmla="*/ 40005 h 571976"/>
                <a:gd name="connsiteX991" fmla="*/ 1196672 w 1489374"/>
                <a:gd name="connsiteY991" fmla="*/ 38290 h 571976"/>
                <a:gd name="connsiteX992" fmla="*/ 1197815 w 1489374"/>
                <a:gd name="connsiteY992" fmla="*/ 38290 h 571976"/>
                <a:gd name="connsiteX993" fmla="*/ 1187052 w 1489374"/>
                <a:gd name="connsiteY993" fmla="*/ 49530 h 571976"/>
                <a:gd name="connsiteX994" fmla="*/ 1191433 w 1489374"/>
                <a:gd name="connsiteY994" fmla="*/ 52006 h 571976"/>
                <a:gd name="connsiteX995" fmla="*/ 1191909 w 1489374"/>
                <a:gd name="connsiteY995" fmla="*/ 52006 h 571976"/>
                <a:gd name="connsiteX996" fmla="*/ 1191528 w 1489374"/>
                <a:gd name="connsiteY996" fmla="*/ 52292 h 571976"/>
                <a:gd name="connsiteX997" fmla="*/ 1191433 w 1489374"/>
                <a:gd name="connsiteY997" fmla="*/ 51911 h 571976"/>
                <a:gd name="connsiteX998" fmla="*/ 1186670 w 1489374"/>
                <a:gd name="connsiteY998" fmla="*/ 51816 h 571976"/>
                <a:gd name="connsiteX999" fmla="*/ 1185432 w 1489374"/>
                <a:gd name="connsiteY999" fmla="*/ 51054 h 571976"/>
                <a:gd name="connsiteX1000" fmla="*/ 1187052 w 1489374"/>
                <a:gd name="connsiteY1000" fmla="*/ 49530 h 571976"/>
                <a:gd name="connsiteX1001" fmla="*/ 1176479 w 1489374"/>
                <a:gd name="connsiteY1001" fmla="*/ 16954 h 571976"/>
                <a:gd name="connsiteX1002" fmla="*/ 1176574 w 1489374"/>
                <a:gd name="connsiteY1002" fmla="*/ 17240 h 571976"/>
                <a:gd name="connsiteX1003" fmla="*/ 1179241 w 1489374"/>
                <a:gd name="connsiteY1003" fmla="*/ 18097 h 571976"/>
                <a:gd name="connsiteX1004" fmla="*/ 1177812 w 1489374"/>
                <a:gd name="connsiteY1004" fmla="*/ 19240 h 571976"/>
                <a:gd name="connsiteX1005" fmla="*/ 1176669 w 1489374"/>
                <a:gd name="connsiteY1005" fmla="*/ 17145 h 571976"/>
                <a:gd name="connsiteX1006" fmla="*/ 1176288 w 1489374"/>
                <a:gd name="connsiteY1006" fmla="*/ 17050 h 571976"/>
                <a:gd name="connsiteX1007" fmla="*/ 1176479 w 1489374"/>
                <a:gd name="connsiteY1007" fmla="*/ 16954 h 571976"/>
                <a:gd name="connsiteX1008" fmla="*/ 24430 w 1489374"/>
                <a:gd name="connsiteY1008" fmla="*/ 277368 h 571976"/>
                <a:gd name="connsiteX1009" fmla="*/ 21001 w 1489374"/>
                <a:gd name="connsiteY1009" fmla="*/ 277558 h 571976"/>
                <a:gd name="connsiteX1010" fmla="*/ 19191 w 1489374"/>
                <a:gd name="connsiteY1010" fmla="*/ 275368 h 571976"/>
                <a:gd name="connsiteX1011" fmla="*/ 19096 w 1489374"/>
                <a:gd name="connsiteY1011" fmla="*/ 271176 h 571976"/>
                <a:gd name="connsiteX1012" fmla="*/ 15381 w 1489374"/>
                <a:gd name="connsiteY1012" fmla="*/ 269176 h 571976"/>
                <a:gd name="connsiteX1013" fmla="*/ 15381 w 1489374"/>
                <a:gd name="connsiteY1013" fmla="*/ 269367 h 571976"/>
                <a:gd name="connsiteX1014" fmla="*/ 14905 w 1489374"/>
                <a:gd name="connsiteY1014" fmla="*/ 268986 h 571976"/>
                <a:gd name="connsiteX1015" fmla="*/ 15381 w 1489374"/>
                <a:gd name="connsiteY1015" fmla="*/ 269176 h 571976"/>
                <a:gd name="connsiteX1016" fmla="*/ 15572 w 1489374"/>
                <a:gd name="connsiteY1016" fmla="*/ 266509 h 571976"/>
                <a:gd name="connsiteX1017" fmla="*/ 18620 w 1489374"/>
                <a:gd name="connsiteY1017" fmla="*/ 263652 h 571976"/>
                <a:gd name="connsiteX1018" fmla="*/ 22334 w 1489374"/>
                <a:gd name="connsiteY1018" fmla="*/ 265938 h 571976"/>
                <a:gd name="connsiteX1019" fmla="*/ 25573 w 1489374"/>
                <a:gd name="connsiteY1019" fmla="*/ 276701 h 571976"/>
                <a:gd name="connsiteX1020" fmla="*/ 25954 w 1489374"/>
                <a:gd name="connsiteY1020" fmla="*/ 276987 h 571976"/>
                <a:gd name="connsiteX1021" fmla="*/ 25954 w 1489374"/>
                <a:gd name="connsiteY1021" fmla="*/ 276987 h 571976"/>
                <a:gd name="connsiteX1022" fmla="*/ 24430 w 1489374"/>
                <a:gd name="connsiteY1022" fmla="*/ 277368 h 571976"/>
                <a:gd name="connsiteX1023" fmla="*/ 54719 w 1489374"/>
                <a:gd name="connsiteY1023" fmla="*/ 232981 h 571976"/>
                <a:gd name="connsiteX1024" fmla="*/ 53672 w 1489374"/>
                <a:gd name="connsiteY1024" fmla="*/ 231076 h 571976"/>
                <a:gd name="connsiteX1025" fmla="*/ 53195 w 1489374"/>
                <a:gd name="connsiteY1025" fmla="*/ 230981 h 571976"/>
                <a:gd name="connsiteX1026" fmla="*/ 53481 w 1489374"/>
                <a:gd name="connsiteY1026" fmla="*/ 230791 h 571976"/>
                <a:gd name="connsiteX1027" fmla="*/ 53672 w 1489374"/>
                <a:gd name="connsiteY1027" fmla="*/ 231076 h 571976"/>
                <a:gd name="connsiteX1028" fmla="*/ 56053 w 1489374"/>
                <a:gd name="connsiteY1028" fmla="*/ 232886 h 571976"/>
                <a:gd name="connsiteX1029" fmla="*/ 54719 w 1489374"/>
                <a:gd name="connsiteY1029" fmla="*/ 232981 h 571976"/>
                <a:gd name="connsiteX1030" fmla="*/ 70340 w 1489374"/>
                <a:gd name="connsiteY1030" fmla="*/ 230600 h 571976"/>
                <a:gd name="connsiteX1031" fmla="*/ 69388 w 1489374"/>
                <a:gd name="connsiteY1031" fmla="*/ 229743 h 571976"/>
                <a:gd name="connsiteX1032" fmla="*/ 69864 w 1489374"/>
                <a:gd name="connsiteY1032" fmla="*/ 228981 h 571976"/>
                <a:gd name="connsiteX1033" fmla="*/ 71007 w 1489374"/>
                <a:gd name="connsiteY1033" fmla="*/ 228981 h 571976"/>
                <a:gd name="connsiteX1034" fmla="*/ 70340 w 1489374"/>
                <a:gd name="connsiteY1034" fmla="*/ 230600 h 571976"/>
                <a:gd name="connsiteX1035" fmla="*/ 94915 w 1489374"/>
                <a:gd name="connsiteY1035" fmla="*/ 187166 h 571976"/>
                <a:gd name="connsiteX1036" fmla="*/ 98630 w 1489374"/>
                <a:gd name="connsiteY1036" fmla="*/ 189262 h 571976"/>
                <a:gd name="connsiteX1037" fmla="*/ 98439 w 1489374"/>
                <a:gd name="connsiteY1037" fmla="*/ 190500 h 571976"/>
                <a:gd name="connsiteX1038" fmla="*/ 97963 w 1489374"/>
                <a:gd name="connsiteY1038" fmla="*/ 191833 h 571976"/>
                <a:gd name="connsiteX1039" fmla="*/ 97963 w 1489374"/>
                <a:gd name="connsiteY1039" fmla="*/ 191833 h 571976"/>
                <a:gd name="connsiteX1040" fmla="*/ 97963 w 1489374"/>
                <a:gd name="connsiteY1040" fmla="*/ 191833 h 571976"/>
                <a:gd name="connsiteX1041" fmla="*/ 96534 w 1489374"/>
                <a:gd name="connsiteY1041" fmla="*/ 191643 h 571976"/>
                <a:gd name="connsiteX1042" fmla="*/ 95201 w 1489374"/>
                <a:gd name="connsiteY1042" fmla="*/ 191357 h 571976"/>
                <a:gd name="connsiteX1043" fmla="*/ 92724 w 1489374"/>
                <a:gd name="connsiteY1043" fmla="*/ 189357 h 571976"/>
                <a:gd name="connsiteX1044" fmla="*/ 91772 w 1489374"/>
                <a:gd name="connsiteY1044" fmla="*/ 188214 h 571976"/>
                <a:gd name="connsiteX1045" fmla="*/ 94915 w 1489374"/>
                <a:gd name="connsiteY1045" fmla="*/ 187166 h 571976"/>
                <a:gd name="connsiteX1046" fmla="*/ 87866 w 1489374"/>
                <a:gd name="connsiteY1046" fmla="*/ 195643 h 571976"/>
                <a:gd name="connsiteX1047" fmla="*/ 87866 w 1489374"/>
                <a:gd name="connsiteY1047" fmla="*/ 196024 h 571976"/>
                <a:gd name="connsiteX1048" fmla="*/ 90343 w 1489374"/>
                <a:gd name="connsiteY1048" fmla="*/ 196882 h 571976"/>
                <a:gd name="connsiteX1049" fmla="*/ 90152 w 1489374"/>
                <a:gd name="connsiteY1049" fmla="*/ 197834 h 571976"/>
                <a:gd name="connsiteX1050" fmla="*/ 87866 w 1489374"/>
                <a:gd name="connsiteY1050" fmla="*/ 196024 h 571976"/>
                <a:gd name="connsiteX1051" fmla="*/ 87485 w 1489374"/>
                <a:gd name="connsiteY1051" fmla="*/ 195929 h 571976"/>
                <a:gd name="connsiteX1052" fmla="*/ 87866 w 1489374"/>
                <a:gd name="connsiteY1052" fmla="*/ 195643 h 571976"/>
                <a:gd name="connsiteX1053" fmla="*/ 90533 w 1489374"/>
                <a:gd name="connsiteY1053" fmla="*/ 232410 h 571976"/>
                <a:gd name="connsiteX1054" fmla="*/ 87866 w 1489374"/>
                <a:gd name="connsiteY1054" fmla="*/ 232219 h 571976"/>
                <a:gd name="connsiteX1055" fmla="*/ 85390 w 1489374"/>
                <a:gd name="connsiteY1055" fmla="*/ 230124 h 571976"/>
                <a:gd name="connsiteX1056" fmla="*/ 86438 w 1489374"/>
                <a:gd name="connsiteY1056" fmla="*/ 228219 h 571976"/>
                <a:gd name="connsiteX1057" fmla="*/ 91105 w 1489374"/>
                <a:gd name="connsiteY1057" fmla="*/ 231172 h 571976"/>
                <a:gd name="connsiteX1058" fmla="*/ 90533 w 1489374"/>
                <a:gd name="connsiteY1058" fmla="*/ 232410 h 571976"/>
                <a:gd name="connsiteX1059" fmla="*/ 93962 w 1489374"/>
                <a:gd name="connsiteY1059" fmla="*/ 216408 h 571976"/>
                <a:gd name="connsiteX1060" fmla="*/ 93486 w 1489374"/>
                <a:gd name="connsiteY1060" fmla="*/ 219456 h 571976"/>
                <a:gd name="connsiteX1061" fmla="*/ 93677 w 1489374"/>
                <a:gd name="connsiteY1061" fmla="*/ 224218 h 571976"/>
                <a:gd name="connsiteX1062" fmla="*/ 87009 w 1489374"/>
                <a:gd name="connsiteY1062" fmla="*/ 223266 h 571976"/>
                <a:gd name="connsiteX1063" fmla="*/ 83866 w 1489374"/>
                <a:gd name="connsiteY1063" fmla="*/ 222123 h 571976"/>
                <a:gd name="connsiteX1064" fmla="*/ 83866 w 1489374"/>
                <a:gd name="connsiteY1064" fmla="*/ 222218 h 571976"/>
                <a:gd name="connsiteX1065" fmla="*/ 83675 w 1489374"/>
                <a:gd name="connsiteY1065" fmla="*/ 222028 h 571976"/>
                <a:gd name="connsiteX1066" fmla="*/ 83866 w 1489374"/>
                <a:gd name="connsiteY1066" fmla="*/ 222123 h 571976"/>
                <a:gd name="connsiteX1067" fmla="*/ 84056 w 1489374"/>
                <a:gd name="connsiteY1067" fmla="*/ 216408 h 571976"/>
                <a:gd name="connsiteX1068" fmla="*/ 85485 w 1489374"/>
                <a:gd name="connsiteY1068" fmla="*/ 211169 h 571976"/>
                <a:gd name="connsiteX1069" fmla="*/ 90819 w 1489374"/>
                <a:gd name="connsiteY1069" fmla="*/ 210407 h 571976"/>
                <a:gd name="connsiteX1070" fmla="*/ 95772 w 1489374"/>
                <a:gd name="connsiteY1070" fmla="*/ 208788 h 571976"/>
                <a:gd name="connsiteX1071" fmla="*/ 98820 w 1489374"/>
                <a:gd name="connsiteY1071" fmla="*/ 210312 h 571976"/>
                <a:gd name="connsiteX1072" fmla="*/ 93962 w 1489374"/>
                <a:gd name="connsiteY1072" fmla="*/ 216408 h 571976"/>
                <a:gd name="connsiteX1073" fmla="*/ 104726 w 1489374"/>
                <a:gd name="connsiteY1073" fmla="*/ 216027 h 571976"/>
                <a:gd name="connsiteX1074" fmla="*/ 103773 w 1489374"/>
                <a:gd name="connsiteY1074" fmla="*/ 215074 h 571976"/>
                <a:gd name="connsiteX1075" fmla="*/ 104249 w 1489374"/>
                <a:gd name="connsiteY1075" fmla="*/ 214217 h 571976"/>
                <a:gd name="connsiteX1076" fmla="*/ 105297 w 1489374"/>
                <a:gd name="connsiteY1076" fmla="*/ 214217 h 571976"/>
                <a:gd name="connsiteX1077" fmla="*/ 104726 w 1489374"/>
                <a:gd name="connsiteY1077" fmla="*/ 216027 h 571976"/>
                <a:gd name="connsiteX1078" fmla="*/ 112536 w 1489374"/>
                <a:gd name="connsiteY1078" fmla="*/ 196310 h 571976"/>
                <a:gd name="connsiteX1079" fmla="*/ 113584 w 1489374"/>
                <a:gd name="connsiteY1079" fmla="*/ 197358 h 571976"/>
                <a:gd name="connsiteX1080" fmla="*/ 112346 w 1489374"/>
                <a:gd name="connsiteY1080" fmla="*/ 198215 h 571976"/>
                <a:gd name="connsiteX1081" fmla="*/ 111298 w 1489374"/>
                <a:gd name="connsiteY1081" fmla="*/ 197263 h 571976"/>
                <a:gd name="connsiteX1082" fmla="*/ 112536 w 1489374"/>
                <a:gd name="connsiteY1082" fmla="*/ 196310 h 571976"/>
                <a:gd name="connsiteX1083" fmla="*/ 108726 w 1489374"/>
                <a:gd name="connsiteY1083" fmla="*/ 189643 h 571976"/>
                <a:gd name="connsiteX1084" fmla="*/ 107583 w 1489374"/>
                <a:gd name="connsiteY1084" fmla="*/ 188690 h 571976"/>
                <a:gd name="connsiteX1085" fmla="*/ 108250 w 1489374"/>
                <a:gd name="connsiteY1085" fmla="*/ 187738 h 571976"/>
                <a:gd name="connsiteX1086" fmla="*/ 109583 w 1489374"/>
                <a:gd name="connsiteY1086" fmla="*/ 187833 h 571976"/>
                <a:gd name="connsiteX1087" fmla="*/ 108726 w 1489374"/>
                <a:gd name="connsiteY1087" fmla="*/ 189643 h 571976"/>
                <a:gd name="connsiteX1088" fmla="*/ 113108 w 1489374"/>
                <a:gd name="connsiteY1088" fmla="*/ 224409 h 571976"/>
                <a:gd name="connsiteX1089" fmla="*/ 111203 w 1489374"/>
                <a:gd name="connsiteY1089" fmla="*/ 223361 h 571976"/>
                <a:gd name="connsiteX1090" fmla="*/ 112441 w 1489374"/>
                <a:gd name="connsiteY1090" fmla="*/ 222409 h 571976"/>
                <a:gd name="connsiteX1091" fmla="*/ 113679 w 1489374"/>
                <a:gd name="connsiteY1091" fmla="*/ 223456 h 571976"/>
                <a:gd name="connsiteX1092" fmla="*/ 113108 w 1489374"/>
                <a:gd name="connsiteY1092" fmla="*/ 224409 h 571976"/>
                <a:gd name="connsiteX1093" fmla="*/ 120632 w 1489374"/>
                <a:gd name="connsiteY1093" fmla="*/ 194976 h 571976"/>
                <a:gd name="connsiteX1094" fmla="*/ 120156 w 1489374"/>
                <a:gd name="connsiteY1094" fmla="*/ 195263 h 571976"/>
                <a:gd name="connsiteX1095" fmla="*/ 120347 w 1489374"/>
                <a:gd name="connsiteY1095" fmla="*/ 193453 h 571976"/>
                <a:gd name="connsiteX1096" fmla="*/ 120823 w 1489374"/>
                <a:gd name="connsiteY1096" fmla="*/ 193738 h 571976"/>
                <a:gd name="connsiteX1097" fmla="*/ 121394 w 1489374"/>
                <a:gd name="connsiteY1097" fmla="*/ 194310 h 571976"/>
                <a:gd name="connsiteX1098" fmla="*/ 120632 w 1489374"/>
                <a:gd name="connsiteY1098" fmla="*/ 194976 h 571976"/>
                <a:gd name="connsiteX1099" fmla="*/ 127586 w 1489374"/>
                <a:gd name="connsiteY1099" fmla="*/ 206978 h 571976"/>
                <a:gd name="connsiteX1100" fmla="*/ 126633 w 1489374"/>
                <a:gd name="connsiteY1100" fmla="*/ 205930 h 571976"/>
                <a:gd name="connsiteX1101" fmla="*/ 127776 w 1489374"/>
                <a:gd name="connsiteY1101" fmla="*/ 205073 h 571976"/>
                <a:gd name="connsiteX1102" fmla="*/ 128919 w 1489374"/>
                <a:gd name="connsiteY1102" fmla="*/ 206121 h 571976"/>
                <a:gd name="connsiteX1103" fmla="*/ 127586 w 1489374"/>
                <a:gd name="connsiteY1103" fmla="*/ 206978 h 571976"/>
                <a:gd name="connsiteX1104" fmla="*/ 129491 w 1489374"/>
                <a:gd name="connsiteY1104" fmla="*/ 187452 h 571976"/>
                <a:gd name="connsiteX1105" fmla="*/ 128157 w 1489374"/>
                <a:gd name="connsiteY1105" fmla="*/ 188881 h 571976"/>
                <a:gd name="connsiteX1106" fmla="*/ 127681 w 1489374"/>
                <a:gd name="connsiteY1106" fmla="*/ 189452 h 571976"/>
                <a:gd name="connsiteX1107" fmla="*/ 127681 w 1489374"/>
                <a:gd name="connsiteY1107" fmla="*/ 189452 h 571976"/>
                <a:gd name="connsiteX1108" fmla="*/ 127681 w 1489374"/>
                <a:gd name="connsiteY1108" fmla="*/ 189452 h 571976"/>
                <a:gd name="connsiteX1109" fmla="*/ 126824 w 1489374"/>
                <a:gd name="connsiteY1109" fmla="*/ 187738 h 571976"/>
                <a:gd name="connsiteX1110" fmla="*/ 126157 w 1489374"/>
                <a:gd name="connsiteY1110" fmla="*/ 186023 h 571976"/>
                <a:gd name="connsiteX1111" fmla="*/ 128348 w 1489374"/>
                <a:gd name="connsiteY1111" fmla="*/ 185071 h 571976"/>
                <a:gd name="connsiteX1112" fmla="*/ 129491 w 1489374"/>
                <a:gd name="connsiteY1112" fmla="*/ 187452 h 571976"/>
                <a:gd name="connsiteX1113" fmla="*/ 129491 w 1489374"/>
                <a:gd name="connsiteY1113" fmla="*/ 187452 h 571976"/>
                <a:gd name="connsiteX1114" fmla="*/ 129491 w 1489374"/>
                <a:gd name="connsiteY1114" fmla="*/ 187452 h 571976"/>
                <a:gd name="connsiteX1115" fmla="*/ 136920 w 1489374"/>
                <a:gd name="connsiteY1115" fmla="*/ 179641 h 571976"/>
                <a:gd name="connsiteX1116" fmla="*/ 134063 w 1489374"/>
                <a:gd name="connsiteY1116" fmla="*/ 179927 h 571976"/>
                <a:gd name="connsiteX1117" fmla="*/ 128062 w 1489374"/>
                <a:gd name="connsiteY1117" fmla="*/ 180308 h 571976"/>
                <a:gd name="connsiteX1118" fmla="*/ 126157 w 1489374"/>
                <a:gd name="connsiteY1118" fmla="*/ 178784 h 571976"/>
                <a:gd name="connsiteX1119" fmla="*/ 128443 w 1489374"/>
                <a:gd name="connsiteY1119" fmla="*/ 175355 h 571976"/>
                <a:gd name="connsiteX1120" fmla="*/ 135587 w 1489374"/>
                <a:gd name="connsiteY1120" fmla="*/ 176022 h 571976"/>
                <a:gd name="connsiteX1121" fmla="*/ 136920 w 1489374"/>
                <a:gd name="connsiteY1121" fmla="*/ 179641 h 571976"/>
                <a:gd name="connsiteX1122" fmla="*/ 146826 w 1489374"/>
                <a:gd name="connsiteY1122" fmla="*/ 189357 h 571976"/>
                <a:gd name="connsiteX1123" fmla="*/ 145683 w 1489374"/>
                <a:gd name="connsiteY1123" fmla="*/ 188404 h 571976"/>
                <a:gd name="connsiteX1124" fmla="*/ 147017 w 1489374"/>
                <a:gd name="connsiteY1124" fmla="*/ 187452 h 571976"/>
                <a:gd name="connsiteX1125" fmla="*/ 148160 w 1489374"/>
                <a:gd name="connsiteY1125" fmla="*/ 188500 h 571976"/>
                <a:gd name="connsiteX1126" fmla="*/ 146826 w 1489374"/>
                <a:gd name="connsiteY1126" fmla="*/ 189357 h 571976"/>
                <a:gd name="connsiteX1127" fmla="*/ 145874 w 1489374"/>
                <a:gd name="connsiteY1127" fmla="*/ 168211 h 571976"/>
                <a:gd name="connsiteX1128" fmla="*/ 146350 w 1489374"/>
                <a:gd name="connsiteY1128" fmla="*/ 167354 h 571976"/>
                <a:gd name="connsiteX1129" fmla="*/ 147493 w 1489374"/>
                <a:gd name="connsiteY1129" fmla="*/ 167354 h 571976"/>
                <a:gd name="connsiteX1130" fmla="*/ 146826 w 1489374"/>
                <a:gd name="connsiteY1130" fmla="*/ 169069 h 571976"/>
                <a:gd name="connsiteX1131" fmla="*/ 145874 w 1489374"/>
                <a:gd name="connsiteY1131" fmla="*/ 168211 h 571976"/>
                <a:gd name="connsiteX1132" fmla="*/ 146445 w 1489374"/>
                <a:gd name="connsiteY1132" fmla="*/ 153829 h 571976"/>
                <a:gd name="connsiteX1133" fmla="*/ 145302 w 1489374"/>
                <a:gd name="connsiteY1133" fmla="*/ 151257 h 571976"/>
                <a:gd name="connsiteX1134" fmla="*/ 147302 w 1489374"/>
                <a:gd name="connsiteY1134" fmla="*/ 149638 h 571976"/>
                <a:gd name="connsiteX1135" fmla="*/ 148255 w 1489374"/>
                <a:gd name="connsiteY1135" fmla="*/ 152209 h 571976"/>
                <a:gd name="connsiteX1136" fmla="*/ 146445 w 1489374"/>
                <a:gd name="connsiteY1136" fmla="*/ 153829 h 571976"/>
                <a:gd name="connsiteX1137" fmla="*/ 150636 w 1489374"/>
                <a:gd name="connsiteY1137" fmla="*/ 160020 h 571976"/>
                <a:gd name="connsiteX1138" fmla="*/ 149398 w 1489374"/>
                <a:gd name="connsiteY1138" fmla="*/ 159163 h 571976"/>
                <a:gd name="connsiteX1139" fmla="*/ 150827 w 1489374"/>
                <a:gd name="connsiteY1139" fmla="*/ 158305 h 571976"/>
                <a:gd name="connsiteX1140" fmla="*/ 152065 w 1489374"/>
                <a:gd name="connsiteY1140" fmla="*/ 159258 h 571976"/>
                <a:gd name="connsiteX1141" fmla="*/ 150636 w 1489374"/>
                <a:gd name="connsiteY1141" fmla="*/ 160020 h 571976"/>
                <a:gd name="connsiteX1142" fmla="*/ 161495 w 1489374"/>
                <a:gd name="connsiteY1142" fmla="*/ 151543 h 571976"/>
                <a:gd name="connsiteX1143" fmla="*/ 157018 w 1489374"/>
                <a:gd name="connsiteY1143" fmla="*/ 150304 h 571976"/>
                <a:gd name="connsiteX1144" fmla="*/ 159780 w 1489374"/>
                <a:gd name="connsiteY1144" fmla="*/ 148971 h 571976"/>
                <a:gd name="connsiteX1145" fmla="*/ 159780 w 1489374"/>
                <a:gd name="connsiteY1145" fmla="*/ 148971 h 571976"/>
                <a:gd name="connsiteX1146" fmla="*/ 159780 w 1489374"/>
                <a:gd name="connsiteY1146" fmla="*/ 148971 h 571976"/>
                <a:gd name="connsiteX1147" fmla="*/ 162733 w 1489374"/>
                <a:gd name="connsiteY1147" fmla="*/ 149828 h 571976"/>
                <a:gd name="connsiteX1148" fmla="*/ 161495 w 1489374"/>
                <a:gd name="connsiteY1148" fmla="*/ 151543 h 571976"/>
                <a:gd name="connsiteX1149" fmla="*/ 165876 w 1489374"/>
                <a:gd name="connsiteY1149" fmla="*/ 418147 h 571976"/>
                <a:gd name="connsiteX1150" fmla="*/ 164828 w 1489374"/>
                <a:gd name="connsiteY1150" fmla="*/ 417195 h 571976"/>
                <a:gd name="connsiteX1151" fmla="*/ 165400 w 1489374"/>
                <a:gd name="connsiteY1151" fmla="*/ 416338 h 571976"/>
                <a:gd name="connsiteX1152" fmla="*/ 166638 w 1489374"/>
                <a:gd name="connsiteY1152" fmla="*/ 416433 h 571976"/>
                <a:gd name="connsiteX1153" fmla="*/ 165876 w 1489374"/>
                <a:gd name="connsiteY1153" fmla="*/ 418147 h 571976"/>
                <a:gd name="connsiteX1154" fmla="*/ 177782 w 1489374"/>
                <a:gd name="connsiteY1154" fmla="*/ 131826 h 571976"/>
                <a:gd name="connsiteX1155" fmla="*/ 178735 w 1489374"/>
                <a:gd name="connsiteY1155" fmla="*/ 132778 h 571976"/>
                <a:gd name="connsiteX1156" fmla="*/ 178354 w 1489374"/>
                <a:gd name="connsiteY1156" fmla="*/ 133255 h 571976"/>
                <a:gd name="connsiteX1157" fmla="*/ 177687 w 1489374"/>
                <a:gd name="connsiteY1157" fmla="*/ 133731 h 571976"/>
                <a:gd name="connsiteX1158" fmla="*/ 177687 w 1489374"/>
                <a:gd name="connsiteY1158" fmla="*/ 133731 h 571976"/>
                <a:gd name="connsiteX1159" fmla="*/ 177687 w 1489374"/>
                <a:gd name="connsiteY1159" fmla="*/ 133731 h 571976"/>
                <a:gd name="connsiteX1160" fmla="*/ 176639 w 1489374"/>
                <a:gd name="connsiteY1160" fmla="*/ 133255 h 571976"/>
                <a:gd name="connsiteX1161" fmla="*/ 177782 w 1489374"/>
                <a:gd name="connsiteY1161" fmla="*/ 131826 h 571976"/>
                <a:gd name="connsiteX1162" fmla="*/ 170448 w 1489374"/>
                <a:gd name="connsiteY1162" fmla="*/ 139255 h 571976"/>
                <a:gd name="connsiteX1163" fmla="*/ 168448 w 1489374"/>
                <a:gd name="connsiteY1163" fmla="*/ 138684 h 571976"/>
                <a:gd name="connsiteX1164" fmla="*/ 169591 w 1489374"/>
                <a:gd name="connsiteY1164" fmla="*/ 137922 h 571976"/>
                <a:gd name="connsiteX1165" fmla="*/ 170543 w 1489374"/>
                <a:gd name="connsiteY1165" fmla="*/ 138303 h 571976"/>
                <a:gd name="connsiteX1166" fmla="*/ 170448 w 1489374"/>
                <a:gd name="connsiteY1166" fmla="*/ 139255 h 571976"/>
                <a:gd name="connsiteX1167" fmla="*/ 171496 w 1489374"/>
                <a:gd name="connsiteY1167" fmla="*/ 407003 h 571976"/>
                <a:gd name="connsiteX1168" fmla="*/ 171877 w 1489374"/>
                <a:gd name="connsiteY1168" fmla="*/ 406717 h 571976"/>
                <a:gd name="connsiteX1169" fmla="*/ 171972 w 1489374"/>
                <a:gd name="connsiteY1169" fmla="*/ 407194 h 571976"/>
                <a:gd name="connsiteX1170" fmla="*/ 174449 w 1489374"/>
                <a:gd name="connsiteY1170" fmla="*/ 408051 h 571976"/>
                <a:gd name="connsiteX1171" fmla="*/ 174353 w 1489374"/>
                <a:gd name="connsiteY1171" fmla="*/ 409003 h 571976"/>
                <a:gd name="connsiteX1172" fmla="*/ 171972 w 1489374"/>
                <a:gd name="connsiteY1172" fmla="*/ 407289 h 571976"/>
                <a:gd name="connsiteX1173" fmla="*/ 171496 w 1489374"/>
                <a:gd name="connsiteY1173" fmla="*/ 407003 h 571976"/>
                <a:gd name="connsiteX1174" fmla="*/ 179592 w 1489374"/>
                <a:gd name="connsiteY1174" fmla="*/ 412528 h 571976"/>
                <a:gd name="connsiteX1175" fmla="*/ 179592 w 1489374"/>
                <a:gd name="connsiteY1175" fmla="*/ 412909 h 571976"/>
                <a:gd name="connsiteX1176" fmla="*/ 179592 w 1489374"/>
                <a:gd name="connsiteY1176" fmla="*/ 412909 h 571976"/>
                <a:gd name="connsiteX1177" fmla="*/ 179592 w 1489374"/>
                <a:gd name="connsiteY1177" fmla="*/ 412909 h 571976"/>
                <a:gd name="connsiteX1178" fmla="*/ 179592 w 1489374"/>
                <a:gd name="connsiteY1178" fmla="*/ 412909 h 571976"/>
                <a:gd name="connsiteX1179" fmla="*/ 179592 w 1489374"/>
                <a:gd name="connsiteY1179" fmla="*/ 412909 h 571976"/>
                <a:gd name="connsiteX1180" fmla="*/ 179116 w 1489374"/>
                <a:gd name="connsiteY1180" fmla="*/ 412909 h 571976"/>
                <a:gd name="connsiteX1181" fmla="*/ 174163 w 1489374"/>
                <a:gd name="connsiteY1181" fmla="*/ 415671 h 571976"/>
                <a:gd name="connsiteX1182" fmla="*/ 172925 w 1489374"/>
                <a:gd name="connsiteY1182" fmla="*/ 414814 h 571976"/>
                <a:gd name="connsiteX1183" fmla="*/ 174163 w 1489374"/>
                <a:gd name="connsiteY1183" fmla="*/ 412909 h 571976"/>
                <a:gd name="connsiteX1184" fmla="*/ 179211 w 1489374"/>
                <a:gd name="connsiteY1184" fmla="*/ 412909 h 571976"/>
                <a:gd name="connsiteX1185" fmla="*/ 179306 w 1489374"/>
                <a:gd name="connsiteY1185" fmla="*/ 412623 h 571976"/>
                <a:gd name="connsiteX1186" fmla="*/ 179592 w 1489374"/>
                <a:gd name="connsiteY1186" fmla="*/ 412528 h 571976"/>
                <a:gd name="connsiteX1187" fmla="*/ 179592 w 1489374"/>
                <a:gd name="connsiteY1187" fmla="*/ 410813 h 571976"/>
                <a:gd name="connsiteX1188" fmla="*/ 179783 w 1489374"/>
                <a:gd name="connsiteY1188" fmla="*/ 408813 h 571976"/>
                <a:gd name="connsiteX1189" fmla="*/ 182069 w 1489374"/>
                <a:gd name="connsiteY1189" fmla="*/ 407956 h 571976"/>
                <a:gd name="connsiteX1190" fmla="*/ 183021 w 1489374"/>
                <a:gd name="connsiteY1190" fmla="*/ 409003 h 571976"/>
                <a:gd name="connsiteX1191" fmla="*/ 179592 w 1489374"/>
                <a:gd name="connsiteY1191" fmla="*/ 412528 h 571976"/>
                <a:gd name="connsiteX1192" fmla="*/ 209691 w 1489374"/>
                <a:gd name="connsiteY1192" fmla="*/ 465677 h 571976"/>
                <a:gd name="connsiteX1193" fmla="*/ 209691 w 1489374"/>
                <a:gd name="connsiteY1193" fmla="*/ 465201 h 571976"/>
                <a:gd name="connsiteX1194" fmla="*/ 205595 w 1489374"/>
                <a:gd name="connsiteY1194" fmla="*/ 463582 h 571976"/>
                <a:gd name="connsiteX1195" fmla="*/ 203786 w 1489374"/>
                <a:gd name="connsiteY1195" fmla="*/ 460534 h 571976"/>
                <a:gd name="connsiteX1196" fmla="*/ 205310 w 1489374"/>
                <a:gd name="connsiteY1196" fmla="*/ 459962 h 571976"/>
                <a:gd name="connsiteX1197" fmla="*/ 209786 w 1489374"/>
                <a:gd name="connsiteY1197" fmla="*/ 462915 h 571976"/>
                <a:gd name="connsiteX1198" fmla="*/ 209786 w 1489374"/>
                <a:gd name="connsiteY1198" fmla="*/ 465201 h 571976"/>
                <a:gd name="connsiteX1199" fmla="*/ 210167 w 1489374"/>
                <a:gd name="connsiteY1199" fmla="*/ 465391 h 571976"/>
                <a:gd name="connsiteX1200" fmla="*/ 209691 w 1489374"/>
                <a:gd name="connsiteY1200" fmla="*/ 465677 h 571976"/>
                <a:gd name="connsiteX1201" fmla="*/ 227217 w 1489374"/>
                <a:gd name="connsiteY1201" fmla="*/ 84772 h 571976"/>
                <a:gd name="connsiteX1202" fmla="*/ 228265 w 1489374"/>
                <a:gd name="connsiteY1202" fmla="*/ 85630 h 571976"/>
                <a:gd name="connsiteX1203" fmla="*/ 227693 w 1489374"/>
                <a:gd name="connsiteY1203" fmla="*/ 86392 h 571976"/>
                <a:gd name="connsiteX1204" fmla="*/ 226074 w 1489374"/>
                <a:gd name="connsiteY1204" fmla="*/ 85534 h 571976"/>
                <a:gd name="connsiteX1205" fmla="*/ 227217 w 1489374"/>
                <a:gd name="connsiteY1205" fmla="*/ 84772 h 571976"/>
                <a:gd name="connsiteX1206" fmla="*/ 227027 w 1489374"/>
                <a:gd name="connsiteY1206" fmla="*/ 93440 h 571976"/>
                <a:gd name="connsiteX1207" fmla="*/ 228170 w 1489374"/>
                <a:gd name="connsiteY1207" fmla="*/ 94488 h 571976"/>
                <a:gd name="connsiteX1208" fmla="*/ 227503 w 1489374"/>
                <a:gd name="connsiteY1208" fmla="*/ 95440 h 571976"/>
                <a:gd name="connsiteX1209" fmla="*/ 225884 w 1489374"/>
                <a:gd name="connsiteY1209" fmla="*/ 94392 h 571976"/>
                <a:gd name="connsiteX1210" fmla="*/ 227027 w 1489374"/>
                <a:gd name="connsiteY1210" fmla="*/ 93440 h 571976"/>
                <a:gd name="connsiteX1211" fmla="*/ 227122 w 1489374"/>
                <a:gd name="connsiteY1211" fmla="*/ 107251 h 571976"/>
                <a:gd name="connsiteX1212" fmla="*/ 227312 w 1489374"/>
                <a:gd name="connsiteY1212" fmla="*/ 105442 h 571976"/>
                <a:gd name="connsiteX1213" fmla="*/ 228455 w 1489374"/>
                <a:gd name="connsiteY1213" fmla="*/ 106394 h 571976"/>
                <a:gd name="connsiteX1214" fmla="*/ 227122 w 1489374"/>
                <a:gd name="connsiteY1214" fmla="*/ 107251 h 571976"/>
                <a:gd name="connsiteX1215" fmla="*/ 234647 w 1489374"/>
                <a:gd name="connsiteY1215" fmla="*/ 104489 h 571976"/>
                <a:gd name="connsiteX1216" fmla="*/ 233599 w 1489374"/>
                <a:gd name="connsiteY1216" fmla="*/ 103441 h 571976"/>
                <a:gd name="connsiteX1217" fmla="*/ 234742 w 1489374"/>
                <a:gd name="connsiteY1217" fmla="*/ 102394 h 571976"/>
                <a:gd name="connsiteX1218" fmla="*/ 235885 w 1489374"/>
                <a:gd name="connsiteY1218" fmla="*/ 103632 h 571976"/>
                <a:gd name="connsiteX1219" fmla="*/ 234647 w 1489374"/>
                <a:gd name="connsiteY1219" fmla="*/ 104489 h 571976"/>
                <a:gd name="connsiteX1220" fmla="*/ 254363 w 1489374"/>
                <a:gd name="connsiteY1220" fmla="*/ 86582 h 571976"/>
                <a:gd name="connsiteX1221" fmla="*/ 252839 w 1489374"/>
                <a:gd name="connsiteY1221" fmla="*/ 85630 h 571976"/>
                <a:gd name="connsiteX1222" fmla="*/ 253887 w 1489374"/>
                <a:gd name="connsiteY1222" fmla="*/ 84772 h 571976"/>
                <a:gd name="connsiteX1223" fmla="*/ 254840 w 1489374"/>
                <a:gd name="connsiteY1223" fmla="*/ 85725 h 571976"/>
                <a:gd name="connsiteX1224" fmla="*/ 254363 w 1489374"/>
                <a:gd name="connsiteY1224" fmla="*/ 86582 h 571976"/>
                <a:gd name="connsiteX1225" fmla="*/ 271223 w 1489374"/>
                <a:gd name="connsiteY1225" fmla="*/ 503491 h 571976"/>
                <a:gd name="connsiteX1226" fmla="*/ 271223 w 1489374"/>
                <a:gd name="connsiteY1226" fmla="*/ 503777 h 571976"/>
                <a:gd name="connsiteX1227" fmla="*/ 270937 w 1489374"/>
                <a:gd name="connsiteY1227" fmla="*/ 503587 h 571976"/>
                <a:gd name="connsiteX1228" fmla="*/ 271223 w 1489374"/>
                <a:gd name="connsiteY1228" fmla="*/ 503491 h 571976"/>
                <a:gd name="connsiteX1229" fmla="*/ 271508 w 1489374"/>
                <a:gd name="connsiteY1229" fmla="*/ 499776 h 571976"/>
                <a:gd name="connsiteX1230" fmla="*/ 273794 w 1489374"/>
                <a:gd name="connsiteY1230" fmla="*/ 499015 h 571976"/>
                <a:gd name="connsiteX1231" fmla="*/ 274652 w 1489374"/>
                <a:gd name="connsiteY1231" fmla="*/ 500063 h 571976"/>
                <a:gd name="connsiteX1232" fmla="*/ 271223 w 1489374"/>
                <a:gd name="connsiteY1232" fmla="*/ 503491 h 571976"/>
                <a:gd name="connsiteX1233" fmla="*/ 280557 w 1489374"/>
                <a:gd name="connsiteY1233" fmla="*/ 500348 h 571976"/>
                <a:gd name="connsiteX1234" fmla="*/ 279509 w 1489374"/>
                <a:gd name="connsiteY1234" fmla="*/ 499396 h 571976"/>
                <a:gd name="connsiteX1235" fmla="*/ 279986 w 1489374"/>
                <a:gd name="connsiteY1235" fmla="*/ 498538 h 571976"/>
                <a:gd name="connsiteX1236" fmla="*/ 281224 w 1489374"/>
                <a:gd name="connsiteY1236" fmla="*/ 498538 h 571976"/>
                <a:gd name="connsiteX1237" fmla="*/ 280557 w 1489374"/>
                <a:gd name="connsiteY1237" fmla="*/ 500348 h 571976"/>
                <a:gd name="connsiteX1238" fmla="*/ 295797 w 1489374"/>
                <a:gd name="connsiteY1238" fmla="*/ 497205 h 571976"/>
                <a:gd name="connsiteX1239" fmla="*/ 294559 w 1489374"/>
                <a:gd name="connsiteY1239" fmla="*/ 496252 h 571976"/>
                <a:gd name="connsiteX1240" fmla="*/ 295988 w 1489374"/>
                <a:gd name="connsiteY1240" fmla="*/ 495395 h 571976"/>
                <a:gd name="connsiteX1241" fmla="*/ 297226 w 1489374"/>
                <a:gd name="connsiteY1241" fmla="*/ 496348 h 571976"/>
                <a:gd name="connsiteX1242" fmla="*/ 295797 w 1489374"/>
                <a:gd name="connsiteY1242" fmla="*/ 497205 h 571976"/>
                <a:gd name="connsiteX1243" fmla="*/ 309132 w 1489374"/>
                <a:gd name="connsiteY1243" fmla="*/ 535972 h 571976"/>
                <a:gd name="connsiteX1244" fmla="*/ 308942 w 1489374"/>
                <a:gd name="connsiteY1244" fmla="*/ 535591 h 571976"/>
                <a:gd name="connsiteX1245" fmla="*/ 306560 w 1489374"/>
                <a:gd name="connsiteY1245" fmla="*/ 534829 h 571976"/>
                <a:gd name="connsiteX1246" fmla="*/ 307799 w 1489374"/>
                <a:gd name="connsiteY1246" fmla="*/ 533876 h 571976"/>
                <a:gd name="connsiteX1247" fmla="*/ 308846 w 1489374"/>
                <a:gd name="connsiteY1247" fmla="*/ 535686 h 571976"/>
                <a:gd name="connsiteX1248" fmla="*/ 309323 w 1489374"/>
                <a:gd name="connsiteY1248" fmla="*/ 535781 h 571976"/>
                <a:gd name="connsiteX1249" fmla="*/ 309132 w 1489374"/>
                <a:gd name="connsiteY1249" fmla="*/ 535972 h 571976"/>
                <a:gd name="connsiteX1250" fmla="*/ 313609 w 1489374"/>
                <a:gd name="connsiteY1250" fmla="*/ 529876 h 571976"/>
                <a:gd name="connsiteX1251" fmla="*/ 309418 w 1489374"/>
                <a:gd name="connsiteY1251" fmla="*/ 527209 h 571976"/>
                <a:gd name="connsiteX1252" fmla="*/ 309037 w 1489374"/>
                <a:gd name="connsiteY1252" fmla="*/ 527209 h 571976"/>
                <a:gd name="connsiteX1253" fmla="*/ 309037 w 1489374"/>
                <a:gd name="connsiteY1253" fmla="*/ 526923 h 571976"/>
                <a:gd name="connsiteX1254" fmla="*/ 305703 w 1489374"/>
                <a:gd name="connsiteY1254" fmla="*/ 524732 h 571976"/>
                <a:gd name="connsiteX1255" fmla="*/ 306751 w 1489374"/>
                <a:gd name="connsiteY1255" fmla="*/ 519589 h 571976"/>
                <a:gd name="connsiteX1256" fmla="*/ 307799 w 1489374"/>
                <a:gd name="connsiteY1256" fmla="*/ 519493 h 571976"/>
                <a:gd name="connsiteX1257" fmla="*/ 308942 w 1489374"/>
                <a:gd name="connsiteY1257" fmla="*/ 520446 h 571976"/>
                <a:gd name="connsiteX1258" fmla="*/ 308942 w 1489374"/>
                <a:gd name="connsiteY1258" fmla="*/ 527018 h 571976"/>
                <a:gd name="connsiteX1259" fmla="*/ 309227 w 1489374"/>
                <a:gd name="connsiteY1259" fmla="*/ 527018 h 571976"/>
                <a:gd name="connsiteX1260" fmla="*/ 309227 w 1489374"/>
                <a:gd name="connsiteY1260" fmla="*/ 527304 h 571976"/>
                <a:gd name="connsiteX1261" fmla="*/ 314276 w 1489374"/>
                <a:gd name="connsiteY1261" fmla="*/ 527494 h 571976"/>
                <a:gd name="connsiteX1262" fmla="*/ 315514 w 1489374"/>
                <a:gd name="connsiteY1262" fmla="*/ 528352 h 571976"/>
                <a:gd name="connsiteX1263" fmla="*/ 313609 w 1489374"/>
                <a:gd name="connsiteY1263" fmla="*/ 529876 h 571976"/>
                <a:gd name="connsiteX1264" fmla="*/ 315990 w 1489374"/>
                <a:gd name="connsiteY1264" fmla="*/ 499586 h 571976"/>
                <a:gd name="connsiteX1265" fmla="*/ 313609 w 1489374"/>
                <a:gd name="connsiteY1265" fmla="*/ 499110 h 571976"/>
                <a:gd name="connsiteX1266" fmla="*/ 314847 w 1489374"/>
                <a:gd name="connsiteY1266" fmla="*/ 498348 h 571976"/>
                <a:gd name="connsiteX1267" fmla="*/ 315990 w 1489374"/>
                <a:gd name="connsiteY1267" fmla="*/ 498729 h 571976"/>
                <a:gd name="connsiteX1268" fmla="*/ 315990 w 1489374"/>
                <a:gd name="connsiteY1268" fmla="*/ 499586 h 571976"/>
                <a:gd name="connsiteX1269" fmla="*/ 329611 w 1489374"/>
                <a:gd name="connsiteY1269" fmla="*/ 61817 h 571976"/>
                <a:gd name="connsiteX1270" fmla="*/ 330373 w 1489374"/>
                <a:gd name="connsiteY1270" fmla="*/ 61341 h 571976"/>
                <a:gd name="connsiteX1271" fmla="*/ 330944 w 1489374"/>
                <a:gd name="connsiteY1271" fmla="*/ 61817 h 571976"/>
                <a:gd name="connsiteX1272" fmla="*/ 331516 w 1489374"/>
                <a:gd name="connsiteY1272" fmla="*/ 62293 h 571976"/>
                <a:gd name="connsiteX1273" fmla="*/ 331516 w 1489374"/>
                <a:gd name="connsiteY1273" fmla="*/ 62293 h 571976"/>
                <a:gd name="connsiteX1274" fmla="*/ 331516 w 1489374"/>
                <a:gd name="connsiteY1274" fmla="*/ 62293 h 571976"/>
                <a:gd name="connsiteX1275" fmla="*/ 330182 w 1489374"/>
                <a:gd name="connsiteY1275" fmla="*/ 63151 h 571976"/>
                <a:gd name="connsiteX1276" fmla="*/ 329230 w 1489374"/>
                <a:gd name="connsiteY1276" fmla="*/ 62103 h 571976"/>
                <a:gd name="connsiteX1277" fmla="*/ 329611 w 1489374"/>
                <a:gd name="connsiteY1277" fmla="*/ 61817 h 571976"/>
                <a:gd name="connsiteX1278" fmla="*/ 330278 w 1489374"/>
                <a:gd name="connsiteY1278" fmla="*/ 529399 h 571976"/>
                <a:gd name="connsiteX1279" fmla="*/ 330373 w 1489374"/>
                <a:gd name="connsiteY1279" fmla="*/ 527590 h 571976"/>
                <a:gd name="connsiteX1280" fmla="*/ 331706 w 1489374"/>
                <a:gd name="connsiteY1280" fmla="*/ 528542 h 571976"/>
                <a:gd name="connsiteX1281" fmla="*/ 330278 w 1489374"/>
                <a:gd name="connsiteY1281" fmla="*/ 529399 h 571976"/>
                <a:gd name="connsiteX1282" fmla="*/ 332468 w 1489374"/>
                <a:gd name="connsiteY1282" fmla="*/ 500253 h 571976"/>
                <a:gd name="connsiteX1283" fmla="*/ 329230 w 1489374"/>
                <a:gd name="connsiteY1283" fmla="*/ 499396 h 571976"/>
                <a:gd name="connsiteX1284" fmla="*/ 331516 w 1489374"/>
                <a:gd name="connsiteY1284" fmla="*/ 497967 h 571976"/>
                <a:gd name="connsiteX1285" fmla="*/ 334850 w 1489374"/>
                <a:gd name="connsiteY1285" fmla="*/ 498919 h 571976"/>
                <a:gd name="connsiteX1286" fmla="*/ 332468 w 1489374"/>
                <a:gd name="connsiteY1286" fmla="*/ 500253 h 571976"/>
                <a:gd name="connsiteX1287" fmla="*/ 353709 w 1489374"/>
                <a:gd name="connsiteY1287" fmla="*/ 538067 h 571976"/>
                <a:gd name="connsiteX1288" fmla="*/ 352185 w 1489374"/>
                <a:gd name="connsiteY1288" fmla="*/ 537115 h 571976"/>
                <a:gd name="connsiteX1289" fmla="*/ 353328 w 1489374"/>
                <a:gd name="connsiteY1289" fmla="*/ 536353 h 571976"/>
                <a:gd name="connsiteX1290" fmla="*/ 354281 w 1489374"/>
                <a:gd name="connsiteY1290" fmla="*/ 537210 h 571976"/>
                <a:gd name="connsiteX1291" fmla="*/ 353709 w 1489374"/>
                <a:gd name="connsiteY1291" fmla="*/ 538067 h 571976"/>
                <a:gd name="connsiteX1292" fmla="*/ 353709 w 1489374"/>
                <a:gd name="connsiteY1292" fmla="*/ 74866 h 571976"/>
                <a:gd name="connsiteX1293" fmla="*/ 352090 w 1489374"/>
                <a:gd name="connsiteY1293" fmla="*/ 74009 h 571976"/>
                <a:gd name="connsiteX1294" fmla="*/ 353233 w 1489374"/>
                <a:gd name="connsiteY1294" fmla="*/ 73247 h 571976"/>
                <a:gd name="connsiteX1295" fmla="*/ 354281 w 1489374"/>
                <a:gd name="connsiteY1295" fmla="*/ 74104 h 571976"/>
                <a:gd name="connsiteX1296" fmla="*/ 353709 w 1489374"/>
                <a:gd name="connsiteY1296" fmla="*/ 74866 h 571976"/>
                <a:gd name="connsiteX1297" fmla="*/ 376093 w 1489374"/>
                <a:gd name="connsiteY1297" fmla="*/ 86677 h 571976"/>
                <a:gd name="connsiteX1298" fmla="*/ 376283 w 1489374"/>
                <a:gd name="connsiteY1298" fmla="*/ 84963 h 571976"/>
                <a:gd name="connsiteX1299" fmla="*/ 377426 w 1489374"/>
                <a:gd name="connsiteY1299" fmla="*/ 85915 h 571976"/>
                <a:gd name="connsiteX1300" fmla="*/ 376093 w 1489374"/>
                <a:gd name="connsiteY1300" fmla="*/ 86677 h 571976"/>
                <a:gd name="connsiteX1301" fmla="*/ 377712 w 1489374"/>
                <a:gd name="connsiteY1301" fmla="*/ 66961 h 571976"/>
                <a:gd name="connsiteX1302" fmla="*/ 373140 w 1489374"/>
                <a:gd name="connsiteY1302" fmla="*/ 69532 h 571976"/>
                <a:gd name="connsiteX1303" fmla="*/ 371807 w 1489374"/>
                <a:gd name="connsiteY1303" fmla="*/ 68866 h 571976"/>
                <a:gd name="connsiteX1304" fmla="*/ 372950 w 1489374"/>
                <a:gd name="connsiteY1304" fmla="*/ 67246 h 571976"/>
                <a:gd name="connsiteX1305" fmla="*/ 377712 w 1489374"/>
                <a:gd name="connsiteY1305" fmla="*/ 66961 h 571976"/>
                <a:gd name="connsiteX1306" fmla="*/ 377807 w 1489374"/>
                <a:gd name="connsiteY1306" fmla="*/ 66675 h 571976"/>
                <a:gd name="connsiteX1307" fmla="*/ 378188 w 1489374"/>
                <a:gd name="connsiteY1307" fmla="*/ 66961 h 571976"/>
                <a:gd name="connsiteX1308" fmla="*/ 377712 w 1489374"/>
                <a:gd name="connsiteY1308" fmla="*/ 66961 h 571976"/>
                <a:gd name="connsiteX1309" fmla="*/ 426480 w 1489374"/>
                <a:gd name="connsiteY1309" fmla="*/ 71628 h 571976"/>
                <a:gd name="connsiteX1310" fmla="*/ 424289 w 1489374"/>
                <a:gd name="connsiteY1310" fmla="*/ 71151 h 571976"/>
                <a:gd name="connsiteX1311" fmla="*/ 425432 w 1489374"/>
                <a:gd name="connsiteY1311" fmla="*/ 70294 h 571976"/>
                <a:gd name="connsiteX1312" fmla="*/ 425909 w 1489374"/>
                <a:gd name="connsiteY1312" fmla="*/ 70390 h 571976"/>
                <a:gd name="connsiteX1313" fmla="*/ 426480 w 1489374"/>
                <a:gd name="connsiteY1313" fmla="*/ 70675 h 571976"/>
                <a:gd name="connsiteX1314" fmla="*/ 426480 w 1489374"/>
                <a:gd name="connsiteY1314" fmla="*/ 71628 h 571976"/>
                <a:gd name="connsiteX1315" fmla="*/ 428480 w 1489374"/>
                <a:gd name="connsiteY1315" fmla="*/ 545878 h 571976"/>
                <a:gd name="connsiteX1316" fmla="*/ 429814 w 1489374"/>
                <a:gd name="connsiteY1316" fmla="*/ 544925 h 571976"/>
                <a:gd name="connsiteX1317" fmla="*/ 430957 w 1489374"/>
                <a:gd name="connsiteY1317" fmla="*/ 545973 h 571976"/>
                <a:gd name="connsiteX1318" fmla="*/ 428480 w 1489374"/>
                <a:gd name="connsiteY1318" fmla="*/ 545878 h 571976"/>
                <a:gd name="connsiteX1319" fmla="*/ 434957 w 1489374"/>
                <a:gd name="connsiteY1319" fmla="*/ 69628 h 571976"/>
                <a:gd name="connsiteX1320" fmla="*/ 429338 w 1489374"/>
                <a:gd name="connsiteY1320" fmla="*/ 66389 h 571976"/>
                <a:gd name="connsiteX1321" fmla="*/ 430862 w 1489374"/>
                <a:gd name="connsiteY1321" fmla="*/ 63151 h 571976"/>
                <a:gd name="connsiteX1322" fmla="*/ 433719 w 1489374"/>
                <a:gd name="connsiteY1322" fmla="*/ 61722 h 571976"/>
                <a:gd name="connsiteX1323" fmla="*/ 438386 w 1489374"/>
                <a:gd name="connsiteY1323" fmla="*/ 68770 h 571976"/>
                <a:gd name="connsiteX1324" fmla="*/ 434957 w 1489374"/>
                <a:gd name="connsiteY1324" fmla="*/ 69628 h 571976"/>
                <a:gd name="connsiteX1325" fmla="*/ 458865 w 1489374"/>
                <a:gd name="connsiteY1325" fmla="*/ 78200 h 571976"/>
                <a:gd name="connsiteX1326" fmla="*/ 455722 w 1489374"/>
                <a:gd name="connsiteY1326" fmla="*/ 77248 h 571976"/>
                <a:gd name="connsiteX1327" fmla="*/ 457722 w 1489374"/>
                <a:gd name="connsiteY1327" fmla="*/ 75724 h 571976"/>
                <a:gd name="connsiteX1328" fmla="*/ 457722 w 1489374"/>
                <a:gd name="connsiteY1328" fmla="*/ 75724 h 571976"/>
                <a:gd name="connsiteX1329" fmla="*/ 457722 w 1489374"/>
                <a:gd name="connsiteY1329" fmla="*/ 75724 h 571976"/>
                <a:gd name="connsiteX1330" fmla="*/ 460961 w 1489374"/>
                <a:gd name="connsiteY1330" fmla="*/ 76676 h 571976"/>
                <a:gd name="connsiteX1331" fmla="*/ 458865 w 1489374"/>
                <a:gd name="connsiteY1331" fmla="*/ 78200 h 571976"/>
                <a:gd name="connsiteX1332" fmla="*/ 475153 w 1489374"/>
                <a:gd name="connsiteY1332" fmla="*/ 92678 h 571976"/>
                <a:gd name="connsiteX1333" fmla="*/ 473915 w 1489374"/>
                <a:gd name="connsiteY1333" fmla="*/ 91630 h 571976"/>
                <a:gd name="connsiteX1334" fmla="*/ 475248 w 1489374"/>
                <a:gd name="connsiteY1334" fmla="*/ 90773 h 571976"/>
                <a:gd name="connsiteX1335" fmla="*/ 476486 w 1489374"/>
                <a:gd name="connsiteY1335" fmla="*/ 91726 h 571976"/>
                <a:gd name="connsiteX1336" fmla="*/ 475153 w 1489374"/>
                <a:gd name="connsiteY1336" fmla="*/ 92678 h 571976"/>
                <a:gd name="connsiteX1337" fmla="*/ 478772 w 1489374"/>
                <a:gd name="connsiteY1337" fmla="*/ 77819 h 571976"/>
                <a:gd name="connsiteX1338" fmla="*/ 477629 w 1489374"/>
                <a:gd name="connsiteY1338" fmla="*/ 75914 h 571976"/>
                <a:gd name="connsiteX1339" fmla="*/ 477153 w 1489374"/>
                <a:gd name="connsiteY1339" fmla="*/ 75819 h 571976"/>
                <a:gd name="connsiteX1340" fmla="*/ 477058 w 1489374"/>
                <a:gd name="connsiteY1340" fmla="*/ 75533 h 571976"/>
                <a:gd name="connsiteX1341" fmla="*/ 474486 w 1489374"/>
                <a:gd name="connsiteY1341" fmla="*/ 74866 h 571976"/>
                <a:gd name="connsiteX1342" fmla="*/ 473534 w 1489374"/>
                <a:gd name="connsiteY1342" fmla="*/ 72866 h 571976"/>
                <a:gd name="connsiteX1343" fmla="*/ 473248 w 1489374"/>
                <a:gd name="connsiteY1343" fmla="*/ 72866 h 571976"/>
                <a:gd name="connsiteX1344" fmla="*/ 473438 w 1489374"/>
                <a:gd name="connsiteY1344" fmla="*/ 72676 h 571976"/>
                <a:gd name="connsiteX1345" fmla="*/ 473438 w 1489374"/>
                <a:gd name="connsiteY1345" fmla="*/ 72866 h 571976"/>
                <a:gd name="connsiteX1346" fmla="*/ 476867 w 1489374"/>
                <a:gd name="connsiteY1346" fmla="*/ 75533 h 571976"/>
                <a:gd name="connsiteX1347" fmla="*/ 477248 w 1489374"/>
                <a:gd name="connsiteY1347" fmla="*/ 75533 h 571976"/>
                <a:gd name="connsiteX1348" fmla="*/ 476963 w 1489374"/>
                <a:gd name="connsiteY1348" fmla="*/ 75819 h 571976"/>
                <a:gd name="connsiteX1349" fmla="*/ 477248 w 1489374"/>
                <a:gd name="connsiteY1349" fmla="*/ 75533 h 571976"/>
                <a:gd name="connsiteX1350" fmla="*/ 477344 w 1489374"/>
                <a:gd name="connsiteY1350" fmla="*/ 75914 h 571976"/>
                <a:gd name="connsiteX1351" fmla="*/ 479820 w 1489374"/>
                <a:gd name="connsiteY1351" fmla="*/ 76771 h 571976"/>
                <a:gd name="connsiteX1352" fmla="*/ 478772 w 1489374"/>
                <a:gd name="connsiteY1352" fmla="*/ 77819 h 571976"/>
                <a:gd name="connsiteX1353" fmla="*/ 487440 w 1489374"/>
                <a:gd name="connsiteY1353" fmla="*/ 86582 h 571976"/>
                <a:gd name="connsiteX1354" fmla="*/ 485821 w 1489374"/>
                <a:gd name="connsiteY1354" fmla="*/ 85725 h 571976"/>
                <a:gd name="connsiteX1355" fmla="*/ 486964 w 1489374"/>
                <a:gd name="connsiteY1355" fmla="*/ 84867 h 571976"/>
                <a:gd name="connsiteX1356" fmla="*/ 488012 w 1489374"/>
                <a:gd name="connsiteY1356" fmla="*/ 85820 h 571976"/>
                <a:gd name="connsiteX1357" fmla="*/ 487440 w 1489374"/>
                <a:gd name="connsiteY1357" fmla="*/ 86582 h 571976"/>
                <a:gd name="connsiteX1358" fmla="*/ 490583 w 1489374"/>
                <a:gd name="connsiteY1358" fmla="*/ 69818 h 571976"/>
                <a:gd name="connsiteX1359" fmla="*/ 486583 w 1489374"/>
                <a:gd name="connsiteY1359" fmla="*/ 72485 h 571976"/>
                <a:gd name="connsiteX1360" fmla="*/ 485249 w 1489374"/>
                <a:gd name="connsiteY1360" fmla="*/ 71342 h 571976"/>
                <a:gd name="connsiteX1361" fmla="*/ 488012 w 1489374"/>
                <a:gd name="connsiteY1361" fmla="*/ 67151 h 571976"/>
                <a:gd name="connsiteX1362" fmla="*/ 491345 w 1489374"/>
                <a:gd name="connsiteY1362" fmla="*/ 67723 h 571976"/>
                <a:gd name="connsiteX1363" fmla="*/ 490583 w 1489374"/>
                <a:gd name="connsiteY1363" fmla="*/ 69818 h 571976"/>
                <a:gd name="connsiteX1364" fmla="*/ 494108 w 1489374"/>
                <a:gd name="connsiteY1364" fmla="*/ 540639 h 571976"/>
                <a:gd name="connsiteX1365" fmla="*/ 492965 w 1489374"/>
                <a:gd name="connsiteY1365" fmla="*/ 538258 h 571976"/>
                <a:gd name="connsiteX1366" fmla="*/ 494870 w 1489374"/>
                <a:gd name="connsiteY1366" fmla="*/ 536734 h 571976"/>
                <a:gd name="connsiteX1367" fmla="*/ 495822 w 1489374"/>
                <a:gd name="connsiteY1367" fmla="*/ 539210 h 571976"/>
                <a:gd name="connsiteX1368" fmla="*/ 494108 w 1489374"/>
                <a:gd name="connsiteY1368" fmla="*/ 540639 h 571976"/>
                <a:gd name="connsiteX1369" fmla="*/ 503918 w 1489374"/>
                <a:gd name="connsiteY1369" fmla="*/ 71342 h 571976"/>
                <a:gd name="connsiteX1370" fmla="*/ 502394 w 1489374"/>
                <a:gd name="connsiteY1370" fmla="*/ 72104 h 571976"/>
                <a:gd name="connsiteX1371" fmla="*/ 496965 w 1489374"/>
                <a:gd name="connsiteY1371" fmla="*/ 65532 h 571976"/>
                <a:gd name="connsiteX1372" fmla="*/ 498108 w 1489374"/>
                <a:gd name="connsiteY1372" fmla="*/ 64675 h 571976"/>
                <a:gd name="connsiteX1373" fmla="*/ 499727 w 1489374"/>
                <a:gd name="connsiteY1373" fmla="*/ 64008 h 571976"/>
                <a:gd name="connsiteX1374" fmla="*/ 505157 w 1489374"/>
                <a:gd name="connsiteY1374" fmla="*/ 66199 h 571976"/>
                <a:gd name="connsiteX1375" fmla="*/ 506776 w 1489374"/>
                <a:gd name="connsiteY1375" fmla="*/ 67913 h 571976"/>
                <a:gd name="connsiteX1376" fmla="*/ 503918 w 1489374"/>
                <a:gd name="connsiteY1376" fmla="*/ 71342 h 571976"/>
                <a:gd name="connsiteX1377" fmla="*/ 510300 w 1489374"/>
                <a:gd name="connsiteY1377" fmla="*/ 77819 h 571976"/>
                <a:gd name="connsiteX1378" fmla="*/ 508681 w 1489374"/>
                <a:gd name="connsiteY1378" fmla="*/ 76867 h 571976"/>
                <a:gd name="connsiteX1379" fmla="*/ 509824 w 1489374"/>
                <a:gd name="connsiteY1379" fmla="*/ 76009 h 571976"/>
                <a:gd name="connsiteX1380" fmla="*/ 510872 w 1489374"/>
                <a:gd name="connsiteY1380" fmla="*/ 76962 h 571976"/>
                <a:gd name="connsiteX1381" fmla="*/ 510300 w 1489374"/>
                <a:gd name="connsiteY1381" fmla="*/ 77819 h 571976"/>
                <a:gd name="connsiteX1382" fmla="*/ 551734 w 1489374"/>
                <a:gd name="connsiteY1382" fmla="*/ 66389 h 571976"/>
                <a:gd name="connsiteX1383" fmla="*/ 550781 w 1489374"/>
                <a:gd name="connsiteY1383" fmla="*/ 65341 h 571976"/>
                <a:gd name="connsiteX1384" fmla="*/ 551924 w 1489374"/>
                <a:gd name="connsiteY1384" fmla="*/ 64389 h 571976"/>
                <a:gd name="connsiteX1385" fmla="*/ 553067 w 1489374"/>
                <a:gd name="connsiteY1385" fmla="*/ 65437 h 571976"/>
                <a:gd name="connsiteX1386" fmla="*/ 551734 w 1489374"/>
                <a:gd name="connsiteY1386" fmla="*/ 66389 h 571976"/>
                <a:gd name="connsiteX1387" fmla="*/ 559735 w 1489374"/>
                <a:gd name="connsiteY1387" fmla="*/ 523494 h 571976"/>
                <a:gd name="connsiteX1388" fmla="*/ 558687 w 1489374"/>
                <a:gd name="connsiteY1388" fmla="*/ 523113 h 571976"/>
                <a:gd name="connsiteX1389" fmla="*/ 559830 w 1489374"/>
                <a:gd name="connsiteY1389" fmla="*/ 521875 h 571976"/>
                <a:gd name="connsiteX1390" fmla="*/ 560878 w 1489374"/>
                <a:gd name="connsiteY1390" fmla="*/ 522732 h 571976"/>
                <a:gd name="connsiteX1391" fmla="*/ 559735 w 1489374"/>
                <a:gd name="connsiteY1391" fmla="*/ 523494 h 571976"/>
                <a:gd name="connsiteX1392" fmla="*/ 563164 w 1489374"/>
                <a:gd name="connsiteY1392" fmla="*/ 72390 h 571976"/>
                <a:gd name="connsiteX1393" fmla="*/ 563164 w 1489374"/>
                <a:gd name="connsiteY1393" fmla="*/ 72390 h 571976"/>
                <a:gd name="connsiteX1394" fmla="*/ 563164 w 1489374"/>
                <a:gd name="connsiteY1394" fmla="*/ 72390 h 571976"/>
                <a:gd name="connsiteX1395" fmla="*/ 562497 w 1489374"/>
                <a:gd name="connsiteY1395" fmla="*/ 71818 h 571976"/>
                <a:gd name="connsiteX1396" fmla="*/ 562116 w 1489374"/>
                <a:gd name="connsiteY1396" fmla="*/ 71247 h 571976"/>
                <a:gd name="connsiteX1397" fmla="*/ 563354 w 1489374"/>
                <a:gd name="connsiteY1397" fmla="*/ 70294 h 571976"/>
                <a:gd name="connsiteX1398" fmla="*/ 564402 w 1489374"/>
                <a:gd name="connsiteY1398" fmla="*/ 71342 h 571976"/>
                <a:gd name="connsiteX1399" fmla="*/ 563164 w 1489374"/>
                <a:gd name="connsiteY1399" fmla="*/ 72390 h 571976"/>
                <a:gd name="connsiteX1400" fmla="*/ 592501 w 1489374"/>
                <a:gd name="connsiteY1400" fmla="*/ 522637 h 571976"/>
                <a:gd name="connsiteX1401" fmla="*/ 593644 w 1489374"/>
                <a:gd name="connsiteY1401" fmla="*/ 521780 h 571976"/>
                <a:gd name="connsiteX1402" fmla="*/ 594882 w 1489374"/>
                <a:gd name="connsiteY1402" fmla="*/ 522732 h 571976"/>
                <a:gd name="connsiteX1403" fmla="*/ 592501 w 1489374"/>
                <a:gd name="connsiteY1403" fmla="*/ 522637 h 571976"/>
                <a:gd name="connsiteX1404" fmla="*/ 605550 w 1489374"/>
                <a:gd name="connsiteY1404" fmla="*/ 72199 h 571976"/>
                <a:gd name="connsiteX1405" fmla="*/ 604407 w 1489374"/>
                <a:gd name="connsiteY1405" fmla="*/ 71723 h 571976"/>
                <a:gd name="connsiteX1406" fmla="*/ 604407 w 1489374"/>
                <a:gd name="connsiteY1406" fmla="*/ 71723 h 571976"/>
                <a:gd name="connsiteX1407" fmla="*/ 604407 w 1489374"/>
                <a:gd name="connsiteY1407" fmla="*/ 71723 h 571976"/>
                <a:gd name="connsiteX1408" fmla="*/ 605550 w 1489374"/>
                <a:gd name="connsiteY1408" fmla="*/ 70390 h 571976"/>
                <a:gd name="connsiteX1409" fmla="*/ 606598 w 1489374"/>
                <a:gd name="connsiteY1409" fmla="*/ 71342 h 571976"/>
                <a:gd name="connsiteX1410" fmla="*/ 605550 w 1489374"/>
                <a:gd name="connsiteY1410" fmla="*/ 72199 h 571976"/>
                <a:gd name="connsiteX1411" fmla="*/ 621552 w 1489374"/>
                <a:gd name="connsiteY1411" fmla="*/ 526066 h 571976"/>
                <a:gd name="connsiteX1412" fmla="*/ 619266 w 1489374"/>
                <a:gd name="connsiteY1412" fmla="*/ 525494 h 571976"/>
                <a:gd name="connsiteX1413" fmla="*/ 620504 w 1489374"/>
                <a:gd name="connsiteY1413" fmla="*/ 524732 h 571976"/>
                <a:gd name="connsiteX1414" fmla="*/ 621647 w 1489374"/>
                <a:gd name="connsiteY1414" fmla="*/ 525113 h 571976"/>
                <a:gd name="connsiteX1415" fmla="*/ 621552 w 1489374"/>
                <a:gd name="connsiteY1415" fmla="*/ 526066 h 571976"/>
                <a:gd name="connsiteX1416" fmla="*/ 677940 w 1489374"/>
                <a:gd name="connsiteY1416" fmla="*/ 61341 h 571976"/>
                <a:gd name="connsiteX1417" fmla="*/ 679178 w 1489374"/>
                <a:gd name="connsiteY1417" fmla="*/ 62389 h 571976"/>
                <a:gd name="connsiteX1418" fmla="*/ 677845 w 1489374"/>
                <a:gd name="connsiteY1418" fmla="*/ 63246 h 571976"/>
                <a:gd name="connsiteX1419" fmla="*/ 676607 w 1489374"/>
                <a:gd name="connsiteY1419" fmla="*/ 62293 h 571976"/>
                <a:gd name="connsiteX1420" fmla="*/ 677940 w 1489374"/>
                <a:gd name="connsiteY1420" fmla="*/ 61341 h 571976"/>
                <a:gd name="connsiteX1421" fmla="*/ 664700 w 1489374"/>
                <a:gd name="connsiteY1421" fmla="*/ 64103 h 571976"/>
                <a:gd name="connsiteX1422" fmla="*/ 667558 w 1489374"/>
                <a:gd name="connsiteY1422" fmla="*/ 65437 h 571976"/>
                <a:gd name="connsiteX1423" fmla="*/ 664415 w 1489374"/>
                <a:gd name="connsiteY1423" fmla="*/ 66580 h 571976"/>
                <a:gd name="connsiteX1424" fmla="*/ 664415 w 1489374"/>
                <a:gd name="connsiteY1424" fmla="*/ 66580 h 571976"/>
                <a:gd name="connsiteX1425" fmla="*/ 664415 w 1489374"/>
                <a:gd name="connsiteY1425" fmla="*/ 66580 h 571976"/>
                <a:gd name="connsiteX1426" fmla="*/ 661652 w 1489374"/>
                <a:gd name="connsiteY1426" fmla="*/ 65246 h 571976"/>
                <a:gd name="connsiteX1427" fmla="*/ 664700 w 1489374"/>
                <a:gd name="connsiteY1427" fmla="*/ 64103 h 571976"/>
                <a:gd name="connsiteX1428" fmla="*/ 668034 w 1489374"/>
                <a:gd name="connsiteY1428" fmla="*/ 516826 h 571976"/>
                <a:gd name="connsiteX1429" fmla="*/ 666701 w 1489374"/>
                <a:gd name="connsiteY1429" fmla="*/ 517684 h 571976"/>
                <a:gd name="connsiteX1430" fmla="*/ 665462 w 1489374"/>
                <a:gd name="connsiteY1430" fmla="*/ 517207 h 571976"/>
                <a:gd name="connsiteX1431" fmla="*/ 666796 w 1489374"/>
                <a:gd name="connsiteY1431" fmla="*/ 515969 h 571976"/>
                <a:gd name="connsiteX1432" fmla="*/ 668034 w 1489374"/>
                <a:gd name="connsiteY1432" fmla="*/ 516826 h 571976"/>
                <a:gd name="connsiteX1433" fmla="*/ 654985 w 1489374"/>
                <a:gd name="connsiteY1433" fmla="*/ 515874 h 571976"/>
                <a:gd name="connsiteX1434" fmla="*/ 656414 w 1489374"/>
                <a:gd name="connsiteY1434" fmla="*/ 518255 h 571976"/>
                <a:gd name="connsiteX1435" fmla="*/ 656414 w 1489374"/>
                <a:gd name="connsiteY1435" fmla="*/ 518255 h 571976"/>
                <a:gd name="connsiteX1436" fmla="*/ 656414 w 1489374"/>
                <a:gd name="connsiteY1436" fmla="*/ 518255 h 571976"/>
                <a:gd name="connsiteX1437" fmla="*/ 654794 w 1489374"/>
                <a:gd name="connsiteY1437" fmla="*/ 520446 h 571976"/>
                <a:gd name="connsiteX1438" fmla="*/ 653461 w 1489374"/>
                <a:gd name="connsiteY1438" fmla="*/ 518065 h 571976"/>
                <a:gd name="connsiteX1439" fmla="*/ 654985 w 1489374"/>
                <a:gd name="connsiteY1439" fmla="*/ 515874 h 571976"/>
                <a:gd name="connsiteX1440" fmla="*/ 647365 w 1489374"/>
                <a:gd name="connsiteY1440" fmla="*/ 81915 h 571976"/>
                <a:gd name="connsiteX1441" fmla="*/ 648508 w 1489374"/>
                <a:gd name="connsiteY1441" fmla="*/ 83058 h 571976"/>
                <a:gd name="connsiteX1442" fmla="*/ 647270 w 1489374"/>
                <a:gd name="connsiteY1442" fmla="*/ 83915 h 571976"/>
                <a:gd name="connsiteX1443" fmla="*/ 647270 w 1489374"/>
                <a:gd name="connsiteY1443" fmla="*/ 83915 h 571976"/>
                <a:gd name="connsiteX1444" fmla="*/ 647270 w 1489374"/>
                <a:gd name="connsiteY1444" fmla="*/ 83915 h 571976"/>
                <a:gd name="connsiteX1445" fmla="*/ 646603 w 1489374"/>
                <a:gd name="connsiteY1445" fmla="*/ 83439 h 571976"/>
                <a:gd name="connsiteX1446" fmla="*/ 646222 w 1489374"/>
                <a:gd name="connsiteY1446" fmla="*/ 82963 h 571976"/>
                <a:gd name="connsiteX1447" fmla="*/ 647365 w 1489374"/>
                <a:gd name="connsiteY1447" fmla="*/ 81915 h 571976"/>
                <a:gd name="connsiteX1448" fmla="*/ 645079 w 1489374"/>
                <a:gd name="connsiteY1448" fmla="*/ 518636 h 571976"/>
                <a:gd name="connsiteX1449" fmla="*/ 643364 w 1489374"/>
                <a:gd name="connsiteY1449" fmla="*/ 520732 h 571976"/>
                <a:gd name="connsiteX1450" fmla="*/ 641840 w 1489374"/>
                <a:gd name="connsiteY1450" fmla="*/ 517303 h 571976"/>
                <a:gd name="connsiteX1451" fmla="*/ 642031 w 1489374"/>
                <a:gd name="connsiteY1451" fmla="*/ 517112 h 571976"/>
                <a:gd name="connsiteX1452" fmla="*/ 643364 w 1489374"/>
                <a:gd name="connsiteY1452" fmla="*/ 516636 h 571976"/>
                <a:gd name="connsiteX1453" fmla="*/ 644031 w 1489374"/>
                <a:gd name="connsiteY1453" fmla="*/ 516350 h 571976"/>
                <a:gd name="connsiteX1454" fmla="*/ 644698 w 1489374"/>
                <a:gd name="connsiteY1454" fmla="*/ 517493 h 571976"/>
                <a:gd name="connsiteX1455" fmla="*/ 645079 w 1489374"/>
                <a:gd name="connsiteY1455" fmla="*/ 518636 h 571976"/>
                <a:gd name="connsiteX1456" fmla="*/ 640602 w 1489374"/>
                <a:gd name="connsiteY1456" fmla="*/ 69723 h 571976"/>
                <a:gd name="connsiteX1457" fmla="*/ 643841 w 1489374"/>
                <a:gd name="connsiteY1457" fmla="*/ 73057 h 571976"/>
                <a:gd name="connsiteX1458" fmla="*/ 644698 w 1489374"/>
                <a:gd name="connsiteY1458" fmla="*/ 74295 h 571976"/>
                <a:gd name="connsiteX1459" fmla="*/ 644698 w 1489374"/>
                <a:gd name="connsiteY1459" fmla="*/ 74295 h 571976"/>
                <a:gd name="connsiteX1460" fmla="*/ 644698 w 1489374"/>
                <a:gd name="connsiteY1460" fmla="*/ 74295 h 571976"/>
                <a:gd name="connsiteX1461" fmla="*/ 641745 w 1489374"/>
                <a:gd name="connsiteY1461" fmla="*/ 75342 h 571976"/>
                <a:gd name="connsiteX1462" fmla="*/ 637935 w 1489374"/>
                <a:gd name="connsiteY1462" fmla="*/ 71914 h 571976"/>
                <a:gd name="connsiteX1463" fmla="*/ 640602 w 1489374"/>
                <a:gd name="connsiteY1463" fmla="*/ 69723 h 571976"/>
                <a:gd name="connsiteX1464" fmla="*/ 630791 w 1489374"/>
                <a:gd name="connsiteY1464" fmla="*/ 73914 h 571976"/>
                <a:gd name="connsiteX1465" fmla="*/ 632125 w 1489374"/>
                <a:gd name="connsiteY1465" fmla="*/ 73057 h 571976"/>
                <a:gd name="connsiteX1466" fmla="*/ 633268 w 1489374"/>
                <a:gd name="connsiteY1466" fmla="*/ 74104 h 571976"/>
                <a:gd name="connsiteX1467" fmla="*/ 630791 w 1489374"/>
                <a:gd name="connsiteY1467" fmla="*/ 73914 h 571976"/>
                <a:gd name="connsiteX1468" fmla="*/ 642983 w 1489374"/>
                <a:gd name="connsiteY1468" fmla="*/ 534924 h 571976"/>
                <a:gd name="connsiteX1469" fmla="*/ 642031 w 1489374"/>
                <a:gd name="connsiteY1469" fmla="*/ 533114 h 571976"/>
                <a:gd name="connsiteX1470" fmla="*/ 641364 w 1489374"/>
                <a:gd name="connsiteY1470" fmla="*/ 533019 h 571976"/>
                <a:gd name="connsiteX1471" fmla="*/ 641269 w 1489374"/>
                <a:gd name="connsiteY1471" fmla="*/ 532543 h 571976"/>
                <a:gd name="connsiteX1472" fmla="*/ 638888 w 1489374"/>
                <a:gd name="connsiteY1472" fmla="*/ 531781 h 571976"/>
                <a:gd name="connsiteX1473" fmla="*/ 638983 w 1489374"/>
                <a:gd name="connsiteY1473" fmla="*/ 530828 h 571976"/>
                <a:gd name="connsiteX1474" fmla="*/ 641364 w 1489374"/>
                <a:gd name="connsiteY1474" fmla="*/ 532447 h 571976"/>
                <a:gd name="connsiteX1475" fmla="*/ 641840 w 1489374"/>
                <a:gd name="connsiteY1475" fmla="*/ 532638 h 571976"/>
                <a:gd name="connsiteX1476" fmla="*/ 642031 w 1489374"/>
                <a:gd name="connsiteY1476" fmla="*/ 533019 h 571976"/>
                <a:gd name="connsiteX1477" fmla="*/ 644222 w 1489374"/>
                <a:gd name="connsiteY1477" fmla="*/ 534733 h 571976"/>
                <a:gd name="connsiteX1478" fmla="*/ 642983 w 1489374"/>
                <a:gd name="connsiteY1478" fmla="*/ 534924 h 571976"/>
                <a:gd name="connsiteX1479" fmla="*/ 648222 w 1489374"/>
                <a:gd name="connsiteY1479" fmla="*/ 528733 h 571976"/>
                <a:gd name="connsiteX1480" fmla="*/ 645365 w 1489374"/>
                <a:gd name="connsiteY1480" fmla="*/ 528447 h 571976"/>
                <a:gd name="connsiteX1481" fmla="*/ 642602 w 1489374"/>
                <a:gd name="connsiteY1481" fmla="*/ 526923 h 571976"/>
                <a:gd name="connsiteX1482" fmla="*/ 632792 w 1489374"/>
                <a:gd name="connsiteY1482" fmla="*/ 526923 h 571976"/>
                <a:gd name="connsiteX1483" fmla="*/ 631458 w 1489374"/>
                <a:gd name="connsiteY1483" fmla="*/ 526066 h 571976"/>
                <a:gd name="connsiteX1484" fmla="*/ 632982 w 1489374"/>
                <a:gd name="connsiteY1484" fmla="*/ 524256 h 571976"/>
                <a:gd name="connsiteX1485" fmla="*/ 646127 w 1489374"/>
                <a:gd name="connsiteY1485" fmla="*/ 524351 h 571976"/>
                <a:gd name="connsiteX1486" fmla="*/ 648698 w 1489374"/>
                <a:gd name="connsiteY1486" fmla="*/ 526066 h 571976"/>
                <a:gd name="connsiteX1487" fmla="*/ 648222 w 1489374"/>
                <a:gd name="connsiteY1487" fmla="*/ 528733 h 571976"/>
                <a:gd name="connsiteX1488" fmla="*/ 659652 w 1489374"/>
                <a:gd name="connsiteY1488" fmla="*/ 543592 h 571976"/>
                <a:gd name="connsiteX1489" fmla="*/ 652699 w 1489374"/>
                <a:gd name="connsiteY1489" fmla="*/ 547211 h 571976"/>
                <a:gd name="connsiteX1490" fmla="*/ 650222 w 1489374"/>
                <a:gd name="connsiteY1490" fmla="*/ 546163 h 571976"/>
                <a:gd name="connsiteX1491" fmla="*/ 658319 w 1489374"/>
                <a:gd name="connsiteY1491" fmla="*/ 541782 h 571976"/>
                <a:gd name="connsiteX1492" fmla="*/ 659747 w 1489374"/>
                <a:gd name="connsiteY1492" fmla="*/ 542639 h 571976"/>
                <a:gd name="connsiteX1493" fmla="*/ 659652 w 1489374"/>
                <a:gd name="connsiteY1493" fmla="*/ 543592 h 571976"/>
                <a:gd name="connsiteX1494" fmla="*/ 670415 w 1489374"/>
                <a:gd name="connsiteY1494" fmla="*/ 535019 h 571976"/>
                <a:gd name="connsiteX1495" fmla="*/ 668891 w 1489374"/>
                <a:gd name="connsiteY1495" fmla="*/ 535591 h 571976"/>
                <a:gd name="connsiteX1496" fmla="*/ 661462 w 1489374"/>
                <a:gd name="connsiteY1496" fmla="*/ 535591 h 571976"/>
                <a:gd name="connsiteX1497" fmla="*/ 661462 w 1489374"/>
                <a:gd name="connsiteY1497" fmla="*/ 535876 h 571976"/>
                <a:gd name="connsiteX1498" fmla="*/ 659652 w 1489374"/>
                <a:gd name="connsiteY1498" fmla="*/ 535876 h 571976"/>
                <a:gd name="connsiteX1499" fmla="*/ 653080 w 1489374"/>
                <a:gd name="connsiteY1499" fmla="*/ 529780 h 571976"/>
                <a:gd name="connsiteX1500" fmla="*/ 654890 w 1489374"/>
                <a:gd name="connsiteY1500" fmla="*/ 527399 h 571976"/>
                <a:gd name="connsiteX1501" fmla="*/ 656890 w 1489374"/>
                <a:gd name="connsiteY1501" fmla="*/ 529399 h 571976"/>
                <a:gd name="connsiteX1502" fmla="*/ 661367 w 1489374"/>
                <a:gd name="connsiteY1502" fmla="*/ 532733 h 571976"/>
                <a:gd name="connsiteX1503" fmla="*/ 664700 w 1489374"/>
                <a:gd name="connsiteY1503" fmla="*/ 529971 h 571976"/>
                <a:gd name="connsiteX1504" fmla="*/ 669177 w 1489374"/>
                <a:gd name="connsiteY1504" fmla="*/ 529018 h 571976"/>
                <a:gd name="connsiteX1505" fmla="*/ 671749 w 1489374"/>
                <a:gd name="connsiteY1505" fmla="*/ 532638 h 571976"/>
                <a:gd name="connsiteX1506" fmla="*/ 670415 w 1489374"/>
                <a:gd name="connsiteY1506" fmla="*/ 535019 h 571976"/>
                <a:gd name="connsiteX1507" fmla="*/ 675654 w 1489374"/>
                <a:gd name="connsiteY1507" fmla="*/ 72961 h 571976"/>
                <a:gd name="connsiteX1508" fmla="*/ 674035 w 1489374"/>
                <a:gd name="connsiteY1508" fmla="*/ 75152 h 571976"/>
                <a:gd name="connsiteX1509" fmla="*/ 672130 w 1489374"/>
                <a:gd name="connsiteY1509" fmla="*/ 71628 h 571976"/>
                <a:gd name="connsiteX1510" fmla="*/ 674511 w 1489374"/>
                <a:gd name="connsiteY1510" fmla="*/ 70580 h 571976"/>
                <a:gd name="connsiteX1511" fmla="*/ 675654 w 1489374"/>
                <a:gd name="connsiteY1511" fmla="*/ 72961 h 571976"/>
                <a:gd name="connsiteX1512" fmla="*/ 675654 w 1489374"/>
                <a:gd name="connsiteY1512" fmla="*/ 72961 h 571976"/>
                <a:gd name="connsiteX1513" fmla="*/ 675654 w 1489374"/>
                <a:gd name="connsiteY1513" fmla="*/ 72961 h 571976"/>
                <a:gd name="connsiteX1514" fmla="*/ 678988 w 1489374"/>
                <a:gd name="connsiteY1514" fmla="*/ 540163 h 571976"/>
                <a:gd name="connsiteX1515" fmla="*/ 677750 w 1489374"/>
                <a:gd name="connsiteY1515" fmla="*/ 541115 h 571976"/>
                <a:gd name="connsiteX1516" fmla="*/ 676130 w 1489374"/>
                <a:gd name="connsiteY1516" fmla="*/ 538829 h 571976"/>
                <a:gd name="connsiteX1517" fmla="*/ 677178 w 1489374"/>
                <a:gd name="connsiteY1517" fmla="*/ 536543 h 571976"/>
                <a:gd name="connsiteX1518" fmla="*/ 677845 w 1489374"/>
                <a:gd name="connsiteY1518" fmla="*/ 536543 h 571976"/>
                <a:gd name="connsiteX1519" fmla="*/ 678416 w 1489374"/>
                <a:gd name="connsiteY1519" fmla="*/ 536638 h 571976"/>
                <a:gd name="connsiteX1520" fmla="*/ 678988 w 1489374"/>
                <a:gd name="connsiteY1520" fmla="*/ 540163 h 571976"/>
                <a:gd name="connsiteX1521" fmla="*/ 686608 w 1489374"/>
                <a:gd name="connsiteY1521" fmla="*/ 496443 h 571976"/>
                <a:gd name="connsiteX1522" fmla="*/ 685465 w 1489374"/>
                <a:gd name="connsiteY1522" fmla="*/ 497300 h 571976"/>
                <a:gd name="connsiteX1523" fmla="*/ 684417 w 1489374"/>
                <a:gd name="connsiteY1523" fmla="*/ 496348 h 571976"/>
                <a:gd name="connsiteX1524" fmla="*/ 686608 w 1489374"/>
                <a:gd name="connsiteY1524" fmla="*/ 496443 h 571976"/>
                <a:gd name="connsiteX1525" fmla="*/ 681560 w 1489374"/>
                <a:gd name="connsiteY1525" fmla="*/ 524732 h 571976"/>
                <a:gd name="connsiteX1526" fmla="*/ 682893 w 1489374"/>
                <a:gd name="connsiteY1526" fmla="*/ 525685 h 571976"/>
                <a:gd name="connsiteX1527" fmla="*/ 681464 w 1489374"/>
                <a:gd name="connsiteY1527" fmla="*/ 526637 h 571976"/>
                <a:gd name="connsiteX1528" fmla="*/ 680321 w 1489374"/>
                <a:gd name="connsiteY1528" fmla="*/ 525589 h 571976"/>
                <a:gd name="connsiteX1529" fmla="*/ 681560 w 1489374"/>
                <a:gd name="connsiteY1529" fmla="*/ 524732 h 571976"/>
                <a:gd name="connsiteX1530" fmla="*/ 681750 w 1489374"/>
                <a:gd name="connsiteY1530" fmla="*/ 547021 h 571976"/>
                <a:gd name="connsiteX1531" fmla="*/ 681941 w 1489374"/>
                <a:gd name="connsiteY1531" fmla="*/ 545211 h 571976"/>
                <a:gd name="connsiteX1532" fmla="*/ 683179 w 1489374"/>
                <a:gd name="connsiteY1532" fmla="*/ 546163 h 571976"/>
                <a:gd name="connsiteX1533" fmla="*/ 681750 w 1489374"/>
                <a:gd name="connsiteY1533" fmla="*/ 547021 h 571976"/>
                <a:gd name="connsiteX1534" fmla="*/ 690227 w 1489374"/>
                <a:gd name="connsiteY1534" fmla="*/ 537591 h 571976"/>
                <a:gd name="connsiteX1535" fmla="*/ 687656 w 1489374"/>
                <a:gd name="connsiteY1535" fmla="*/ 537210 h 571976"/>
                <a:gd name="connsiteX1536" fmla="*/ 685274 w 1489374"/>
                <a:gd name="connsiteY1536" fmla="*/ 535305 h 571976"/>
                <a:gd name="connsiteX1537" fmla="*/ 684322 w 1489374"/>
                <a:gd name="connsiteY1537" fmla="*/ 534162 h 571976"/>
                <a:gd name="connsiteX1538" fmla="*/ 687275 w 1489374"/>
                <a:gd name="connsiteY1538" fmla="*/ 533114 h 571976"/>
                <a:gd name="connsiteX1539" fmla="*/ 690989 w 1489374"/>
                <a:gd name="connsiteY1539" fmla="*/ 535305 h 571976"/>
                <a:gd name="connsiteX1540" fmla="*/ 690227 w 1489374"/>
                <a:gd name="connsiteY1540" fmla="*/ 537591 h 571976"/>
                <a:gd name="connsiteX1541" fmla="*/ 702896 w 1489374"/>
                <a:gd name="connsiteY1541" fmla="*/ 54959 h 571976"/>
                <a:gd name="connsiteX1542" fmla="*/ 703086 w 1489374"/>
                <a:gd name="connsiteY1542" fmla="*/ 55245 h 571976"/>
                <a:gd name="connsiteX1543" fmla="*/ 715659 w 1489374"/>
                <a:gd name="connsiteY1543" fmla="*/ 55340 h 571976"/>
                <a:gd name="connsiteX1544" fmla="*/ 716802 w 1489374"/>
                <a:gd name="connsiteY1544" fmla="*/ 57150 h 571976"/>
                <a:gd name="connsiteX1545" fmla="*/ 715469 w 1489374"/>
                <a:gd name="connsiteY1545" fmla="*/ 58102 h 571976"/>
                <a:gd name="connsiteX1546" fmla="*/ 704324 w 1489374"/>
                <a:gd name="connsiteY1546" fmla="*/ 57245 h 571976"/>
                <a:gd name="connsiteX1547" fmla="*/ 702991 w 1489374"/>
                <a:gd name="connsiteY1547" fmla="*/ 55245 h 571976"/>
                <a:gd name="connsiteX1548" fmla="*/ 702515 w 1489374"/>
                <a:gd name="connsiteY1548" fmla="*/ 55245 h 571976"/>
                <a:gd name="connsiteX1549" fmla="*/ 702896 w 1489374"/>
                <a:gd name="connsiteY1549" fmla="*/ 54959 h 571976"/>
                <a:gd name="connsiteX1550" fmla="*/ 708325 w 1489374"/>
                <a:gd name="connsiteY1550" fmla="*/ 518255 h 571976"/>
                <a:gd name="connsiteX1551" fmla="*/ 707087 w 1489374"/>
                <a:gd name="connsiteY1551" fmla="*/ 519208 h 571976"/>
                <a:gd name="connsiteX1552" fmla="*/ 704134 w 1489374"/>
                <a:gd name="connsiteY1552" fmla="*/ 520160 h 571976"/>
                <a:gd name="connsiteX1553" fmla="*/ 703658 w 1489374"/>
                <a:gd name="connsiteY1553" fmla="*/ 516541 h 571976"/>
                <a:gd name="connsiteX1554" fmla="*/ 705182 w 1489374"/>
                <a:gd name="connsiteY1554" fmla="*/ 515969 h 571976"/>
                <a:gd name="connsiteX1555" fmla="*/ 706896 w 1489374"/>
                <a:gd name="connsiteY1555" fmla="*/ 515588 h 571976"/>
                <a:gd name="connsiteX1556" fmla="*/ 708515 w 1489374"/>
                <a:gd name="connsiteY1556" fmla="*/ 516064 h 571976"/>
                <a:gd name="connsiteX1557" fmla="*/ 708325 w 1489374"/>
                <a:gd name="connsiteY1557" fmla="*/ 518255 h 571976"/>
                <a:gd name="connsiteX1558" fmla="*/ 712325 w 1489374"/>
                <a:gd name="connsiteY1558" fmla="*/ 532447 h 571976"/>
                <a:gd name="connsiteX1559" fmla="*/ 712516 w 1489374"/>
                <a:gd name="connsiteY1559" fmla="*/ 530542 h 571976"/>
                <a:gd name="connsiteX1560" fmla="*/ 713659 w 1489374"/>
                <a:gd name="connsiteY1560" fmla="*/ 531590 h 571976"/>
                <a:gd name="connsiteX1561" fmla="*/ 712325 w 1489374"/>
                <a:gd name="connsiteY1561" fmla="*/ 532447 h 571976"/>
                <a:gd name="connsiteX1562" fmla="*/ 716326 w 1489374"/>
                <a:gd name="connsiteY1562" fmla="*/ 538163 h 571976"/>
                <a:gd name="connsiteX1563" fmla="*/ 715088 w 1489374"/>
                <a:gd name="connsiteY1563" fmla="*/ 537686 h 571976"/>
                <a:gd name="connsiteX1564" fmla="*/ 716421 w 1489374"/>
                <a:gd name="connsiteY1564" fmla="*/ 536353 h 571976"/>
                <a:gd name="connsiteX1565" fmla="*/ 717659 w 1489374"/>
                <a:gd name="connsiteY1565" fmla="*/ 537305 h 571976"/>
                <a:gd name="connsiteX1566" fmla="*/ 716326 w 1489374"/>
                <a:gd name="connsiteY1566" fmla="*/ 538163 h 571976"/>
                <a:gd name="connsiteX1567" fmla="*/ 718707 w 1489374"/>
                <a:gd name="connsiteY1567" fmla="*/ 66580 h 571976"/>
                <a:gd name="connsiteX1568" fmla="*/ 713278 w 1489374"/>
                <a:gd name="connsiteY1568" fmla="*/ 66484 h 571976"/>
                <a:gd name="connsiteX1569" fmla="*/ 711849 w 1489374"/>
                <a:gd name="connsiteY1569" fmla="*/ 65627 h 571976"/>
                <a:gd name="connsiteX1570" fmla="*/ 712040 w 1489374"/>
                <a:gd name="connsiteY1570" fmla="*/ 64770 h 571976"/>
                <a:gd name="connsiteX1571" fmla="*/ 720422 w 1489374"/>
                <a:gd name="connsiteY1571" fmla="*/ 64960 h 571976"/>
                <a:gd name="connsiteX1572" fmla="*/ 718707 w 1489374"/>
                <a:gd name="connsiteY1572" fmla="*/ 66580 h 571976"/>
                <a:gd name="connsiteX1573" fmla="*/ 726899 w 1489374"/>
                <a:gd name="connsiteY1573" fmla="*/ 57721 h 571976"/>
                <a:gd name="connsiteX1574" fmla="*/ 722327 w 1489374"/>
                <a:gd name="connsiteY1574" fmla="*/ 56578 h 571976"/>
                <a:gd name="connsiteX1575" fmla="*/ 725089 w 1489374"/>
                <a:gd name="connsiteY1575" fmla="*/ 55245 h 571976"/>
                <a:gd name="connsiteX1576" fmla="*/ 725089 w 1489374"/>
                <a:gd name="connsiteY1576" fmla="*/ 55245 h 571976"/>
                <a:gd name="connsiteX1577" fmla="*/ 725089 w 1489374"/>
                <a:gd name="connsiteY1577" fmla="*/ 55245 h 571976"/>
                <a:gd name="connsiteX1578" fmla="*/ 728137 w 1489374"/>
                <a:gd name="connsiteY1578" fmla="*/ 56102 h 571976"/>
                <a:gd name="connsiteX1579" fmla="*/ 726899 w 1489374"/>
                <a:gd name="connsiteY1579" fmla="*/ 57721 h 571976"/>
                <a:gd name="connsiteX1580" fmla="*/ 736043 w 1489374"/>
                <a:gd name="connsiteY1580" fmla="*/ 57150 h 571976"/>
                <a:gd name="connsiteX1581" fmla="*/ 734042 w 1489374"/>
                <a:gd name="connsiteY1581" fmla="*/ 56578 h 571976"/>
                <a:gd name="connsiteX1582" fmla="*/ 735185 w 1489374"/>
                <a:gd name="connsiteY1582" fmla="*/ 55816 h 571976"/>
                <a:gd name="connsiteX1583" fmla="*/ 736233 w 1489374"/>
                <a:gd name="connsiteY1583" fmla="*/ 56292 h 571976"/>
                <a:gd name="connsiteX1584" fmla="*/ 736043 w 1489374"/>
                <a:gd name="connsiteY1584" fmla="*/ 57150 h 571976"/>
                <a:gd name="connsiteX1585" fmla="*/ 743758 w 1489374"/>
                <a:gd name="connsiteY1585" fmla="*/ 540734 h 571976"/>
                <a:gd name="connsiteX1586" fmla="*/ 741377 w 1489374"/>
                <a:gd name="connsiteY1586" fmla="*/ 540163 h 571976"/>
                <a:gd name="connsiteX1587" fmla="*/ 742615 w 1489374"/>
                <a:gd name="connsiteY1587" fmla="*/ 539305 h 571976"/>
                <a:gd name="connsiteX1588" fmla="*/ 743758 w 1489374"/>
                <a:gd name="connsiteY1588" fmla="*/ 539782 h 571976"/>
                <a:gd name="connsiteX1589" fmla="*/ 743758 w 1489374"/>
                <a:gd name="connsiteY1589" fmla="*/ 540734 h 571976"/>
                <a:gd name="connsiteX1590" fmla="*/ 743282 w 1489374"/>
                <a:gd name="connsiteY1590" fmla="*/ 48387 h 571976"/>
                <a:gd name="connsiteX1591" fmla="*/ 742139 w 1489374"/>
                <a:gd name="connsiteY1591" fmla="*/ 48292 h 571976"/>
                <a:gd name="connsiteX1592" fmla="*/ 744329 w 1489374"/>
                <a:gd name="connsiteY1592" fmla="*/ 46482 h 571976"/>
                <a:gd name="connsiteX1593" fmla="*/ 744520 w 1489374"/>
                <a:gd name="connsiteY1593" fmla="*/ 46101 h 571976"/>
                <a:gd name="connsiteX1594" fmla="*/ 744901 w 1489374"/>
                <a:gd name="connsiteY1594" fmla="*/ 46387 h 571976"/>
                <a:gd name="connsiteX1595" fmla="*/ 744329 w 1489374"/>
                <a:gd name="connsiteY1595" fmla="*/ 46482 h 571976"/>
                <a:gd name="connsiteX1596" fmla="*/ 743282 w 1489374"/>
                <a:gd name="connsiteY1596" fmla="*/ 48387 h 571976"/>
                <a:gd name="connsiteX1597" fmla="*/ 750806 w 1489374"/>
                <a:gd name="connsiteY1597" fmla="*/ 549497 h 571976"/>
                <a:gd name="connsiteX1598" fmla="*/ 748901 w 1489374"/>
                <a:gd name="connsiteY1598" fmla="*/ 548449 h 571976"/>
                <a:gd name="connsiteX1599" fmla="*/ 750521 w 1489374"/>
                <a:gd name="connsiteY1599" fmla="*/ 545116 h 571976"/>
                <a:gd name="connsiteX1600" fmla="*/ 751664 w 1489374"/>
                <a:gd name="connsiteY1600" fmla="*/ 546068 h 571976"/>
                <a:gd name="connsiteX1601" fmla="*/ 750806 w 1489374"/>
                <a:gd name="connsiteY1601" fmla="*/ 549497 h 571976"/>
                <a:gd name="connsiteX1602" fmla="*/ 762427 w 1489374"/>
                <a:gd name="connsiteY1602" fmla="*/ 57340 h 571976"/>
                <a:gd name="connsiteX1603" fmla="*/ 753950 w 1489374"/>
                <a:gd name="connsiteY1603" fmla="*/ 57340 h 571976"/>
                <a:gd name="connsiteX1604" fmla="*/ 753473 w 1489374"/>
                <a:gd name="connsiteY1604" fmla="*/ 56388 h 571976"/>
                <a:gd name="connsiteX1605" fmla="*/ 758617 w 1489374"/>
                <a:gd name="connsiteY1605" fmla="*/ 52578 h 571976"/>
                <a:gd name="connsiteX1606" fmla="*/ 763665 w 1489374"/>
                <a:gd name="connsiteY1606" fmla="*/ 52388 h 571976"/>
                <a:gd name="connsiteX1607" fmla="*/ 763665 w 1489374"/>
                <a:gd name="connsiteY1607" fmla="*/ 52101 h 571976"/>
                <a:gd name="connsiteX1608" fmla="*/ 764046 w 1489374"/>
                <a:gd name="connsiteY1608" fmla="*/ 52388 h 571976"/>
                <a:gd name="connsiteX1609" fmla="*/ 763665 w 1489374"/>
                <a:gd name="connsiteY1609" fmla="*/ 52388 h 571976"/>
                <a:gd name="connsiteX1610" fmla="*/ 762427 w 1489374"/>
                <a:gd name="connsiteY1610" fmla="*/ 57340 h 571976"/>
                <a:gd name="connsiteX1611" fmla="*/ 785763 w 1489374"/>
                <a:gd name="connsiteY1611" fmla="*/ 549497 h 571976"/>
                <a:gd name="connsiteX1612" fmla="*/ 783572 w 1489374"/>
                <a:gd name="connsiteY1612" fmla="*/ 548926 h 571976"/>
                <a:gd name="connsiteX1613" fmla="*/ 784811 w 1489374"/>
                <a:gd name="connsiteY1613" fmla="*/ 548068 h 571976"/>
                <a:gd name="connsiteX1614" fmla="*/ 785954 w 1489374"/>
                <a:gd name="connsiteY1614" fmla="*/ 548545 h 571976"/>
                <a:gd name="connsiteX1615" fmla="*/ 785763 w 1489374"/>
                <a:gd name="connsiteY1615" fmla="*/ 549497 h 571976"/>
                <a:gd name="connsiteX1616" fmla="*/ 783953 w 1489374"/>
                <a:gd name="connsiteY1616" fmla="*/ 40386 h 571976"/>
                <a:gd name="connsiteX1617" fmla="*/ 777095 w 1489374"/>
                <a:gd name="connsiteY1617" fmla="*/ 39624 h 571976"/>
                <a:gd name="connsiteX1618" fmla="*/ 776048 w 1489374"/>
                <a:gd name="connsiteY1618" fmla="*/ 36100 h 571976"/>
                <a:gd name="connsiteX1619" fmla="*/ 778619 w 1489374"/>
                <a:gd name="connsiteY1619" fmla="*/ 35719 h 571976"/>
                <a:gd name="connsiteX1620" fmla="*/ 785001 w 1489374"/>
                <a:gd name="connsiteY1620" fmla="*/ 37814 h 571976"/>
                <a:gd name="connsiteX1621" fmla="*/ 786144 w 1489374"/>
                <a:gd name="connsiteY1621" fmla="*/ 38767 h 571976"/>
                <a:gd name="connsiteX1622" fmla="*/ 783953 w 1489374"/>
                <a:gd name="connsiteY1622" fmla="*/ 40386 h 571976"/>
                <a:gd name="connsiteX1623" fmla="*/ 800908 w 1489374"/>
                <a:gd name="connsiteY1623" fmla="*/ 45244 h 571976"/>
                <a:gd name="connsiteX1624" fmla="*/ 798717 w 1489374"/>
                <a:gd name="connsiteY1624" fmla="*/ 44386 h 571976"/>
                <a:gd name="connsiteX1625" fmla="*/ 798431 w 1489374"/>
                <a:gd name="connsiteY1625" fmla="*/ 40672 h 571976"/>
                <a:gd name="connsiteX1626" fmla="*/ 797955 w 1489374"/>
                <a:gd name="connsiteY1626" fmla="*/ 40576 h 571976"/>
                <a:gd name="connsiteX1627" fmla="*/ 798431 w 1489374"/>
                <a:gd name="connsiteY1627" fmla="*/ 40291 h 571976"/>
                <a:gd name="connsiteX1628" fmla="*/ 798431 w 1489374"/>
                <a:gd name="connsiteY1628" fmla="*/ 40672 h 571976"/>
                <a:gd name="connsiteX1629" fmla="*/ 801860 w 1489374"/>
                <a:gd name="connsiteY1629" fmla="*/ 44196 h 571976"/>
                <a:gd name="connsiteX1630" fmla="*/ 800908 w 1489374"/>
                <a:gd name="connsiteY1630" fmla="*/ 45244 h 571976"/>
                <a:gd name="connsiteX1631" fmla="*/ 819863 w 1489374"/>
                <a:gd name="connsiteY1631" fmla="*/ 50959 h 571976"/>
                <a:gd name="connsiteX1632" fmla="*/ 818815 w 1489374"/>
                <a:gd name="connsiteY1632" fmla="*/ 51149 h 571976"/>
                <a:gd name="connsiteX1633" fmla="*/ 815195 w 1489374"/>
                <a:gd name="connsiteY1633" fmla="*/ 44101 h 571976"/>
                <a:gd name="connsiteX1634" fmla="*/ 815767 w 1489374"/>
                <a:gd name="connsiteY1634" fmla="*/ 43910 h 571976"/>
                <a:gd name="connsiteX1635" fmla="*/ 816719 w 1489374"/>
                <a:gd name="connsiteY1635" fmla="*/ 43624 h 571976"/>
                <a:gd name="connsiteX1636" fmla="*/ 819291 w 1489374"/>
                <a:gd name="connsiteY1636" fmla="*/ 44196 h 571976"/>
                <a:gd name="connsiteX1637" fmla="*/ 819672 w 1489374"/>
                <a:gd name="connsiteY1637" fmla="*/ 44482 h 571976"/>
                <a:gd name="connsiteX1638" fmla="*/ 820815 w 1489374"/>
                <a:gd name="connsiteY1638" fmla="*/ 49816 h 571976"/>
                <a:gd name="connsiteX1639" fmla="*/ 819863 w 1489374"/>
                <a:gd name="connsiteY1639" fmla="*/ 50959 h 571976"/>
                <a:gd name="connsiteX1640" fmla="*/ 821291 w 1489374"/>
                <a:gd name="connsiteY1640" fmla="*/ 31528 h 571976"/>
                <a:gd name="connsiteX1641" fmla="*/ 821482 w 1489374"/>
                <a:gd name="connsiteY1641" fmla="*/ 31813 h 571976"/>
                <a:gd name="connsiteX1642" fmla="*/ 823768 w 1489374"/>
                <a:gd name="connsiteY1642" fmla="*/ 33623 h 571976"/>
                <a:gd name="connsiteX1643" fmla="*/ 822530 w 1489374"/>
                <a:gd name="connsiteY1643" fmla="*/ 33718 h 571976"/>
                <a:gd name="connsiteX1644" fmla="*/ 821387 w 1489374"/>
                <a:gd name="connsiteY1644" fmla="*/ 31813 h 571976"/>
                <a:gd name="connsiteX1645" fmla="*/ 820910 w 1489374"/>
                <a:gd name="connsiteY1645" fmla="*/ 31813 h 571976"/>
                <a:gd name="connsiteX1646" fmla="*/ 821291 w 1489374"/>
                <a:gd name="connsiteY1646" fmla="*/ 31528 h 571976"/>
                <a:gd name="connsiteX1647" fmla="*/ 821863 w 1489374"/>
                <a:gd name="connsiteY1647" fmla="*/ 38957 h 571976"/>
                <a:gd name="connsiteX1648" fmla="*/ 823101 w 1489374"/>
                <a:gd name="connsiteY1648" fmla="*/ 38005 h 571976"/>
                <a:gd name="connsiteX1649" fmla="*/ 824244 w 1489374"/>
                <a:gd name="connsiteY1649" fmla="*/ 39052 h 571976"/>
                <a:gd name="connsiteX1650" fmla="*/ 821863 w 1489374"/>
                <a:gd name="connsiteY1650" fmla="*/ 38957 h 571976"/>
                <a:gd name="connsiteX1651" fmla="*/ 835388 w 1489374"/>
                <a:gd name="connsiteY1651" fmla="*/ 552450 h 571976"/>
                <a:gd name="connsiteX1652" fmla="*/ 833293 w 1489374"/>
                <a:gd name="connsiteY1652" fmla="*/ 551878 h 571976"/>
                <a:gd name="connsiteX1653" fmla="*/ 834436 w 1489374"/>
                <a:gd name="connsiteY1653" fmla="*/ 551116 h 571976"/>
                <a:gd name="connsiteX1654" fmla="*/ 835484 w 1489374"/>
                <a:gd name="connsiteY1654" fmla="*/ 551593 h 571976"/>
                <a:gd name="connsiteX1655" fmla="*/ 835388 w 1489374"/>
                <a:gd name="connsiteY1655" fmla="*/ 552450 h 571976"/>
                <a:gd name="connsiteX1656" fmla="*/ 864535 w 1489374"/>
                <a:gd name="connsiteY1656" fmla="*/ 561403 h 571976"/>
                <a:gd name="connsiteX1657" fmla="*/ 863487 w 1489374"/>
                <a:gd name="connsiteY1657" fmla="*/ 559498 h 571976"/>
                <a:gd name="connsiteX1658" fmla="*/ 863011 w 1489374"/>
                <a:gd name="connsiteY1658" fmla="*/ 559403 h 571976"/>
                <a:gd name="connsiteX1659" fmla="*/ 862916 w 1489374"/>
                <a:gd name="connsiteY1659" fmla="*/ 559117 h 571976"/>
                <a:gd name="connsiteX1660" fmla="*/ 859582 w 1489374"/>
                <a:gd name="connsiteY1660" fmla="*/ 559117 h 571976"/>
                <a:gd name="connsiteX1661" fmla="*/ 859487 w 1489374"/>
                <a:gd name="connsiteY1661" fmla="*/ 559403 h 571976"/>
                <a:gd name="connsiteX1662" fmla="*/ 859106 w 1489374"/>
                <a:gd name="connsiteY1662" fmla="*/ 559117 h 571976"/>
                <a:gd name="connsiteX1663" fmla="*/ 859582 w 1489374"/>
                <a:gd name="connsiteY1663" fmla="*/ 559117 h 571976"/>
                <a:gd name="connsiteX1664" fmla="*/ 860534 w 1489374"/>
                <a:gd name="connsiteY1664" fmla="*/ 557403 h 571976"/>
                <a:gd name="connsiteX1665" fmla="*/ 862820 w 1489374"/>
                <a:gd name="connsiteY1665" fmla="*/ 559117 h 571976"/>
                <a:gd name="connsiteX1666" fmla="*/ 863201 w 1489374"/>
                <a:gd name="connsiteY1666" fmla="*/ 559117 h 571976"/>
                <a:gd name="connsiteX1667" fmla="*/ 863392 w 1489374"/>
                <a:gd name="connsiteY1667" fmla="*/ 559498 h 571976"/>
                <a:gd name="connsiteX1668" fmla="*/ 865868 w 1489374"/>
                <a:gd name="connsiteY1668" fmla="*/ 560356 h 571976"/>
                <a:gd name="connsiteX1669" fmla="*/ 864535 w 1489374"/>
                <a:gd name="connsiteY1669" fmla="*/ 561403 h 571976"/>
                <a:gd name="connsiteX1670" fmla="*/ 879108 w 1489374"/>
                <a:gd name="connsiteY1670" fmla="*/ 560641 h 571976"/>
                <a:gd name="connsiteX1671" fmla="*/ 880346 w 1489374"/>
                <a:gd name="connsiteY1671" fmla="*/ 559784 h 571976"/>
                <a:gd name="connsiteX1672" fmla="*/ 881489 w 1489374"/>
                <a:gd name="connsiteY1672" fmla="*/ 560737 h 571976"/>
                <a:gd name="connsiteX1673" fmla="*/ 879108 w 1489374"/>
                <a:gd name="connsiteY1673" fmla="*/ 560641 h 571976"/>
                <a:gd name="connsiteX1674" fmla="*/ 914255 w 1489374"/>
                <a:gd name="connsiteY1674" fmla="*/ 27908 h 571976"/>
                <a:gd name="connsiteX1675" fmla="*/ 913208 w 1489374"/>
                <a:gd name="connsiteY1675" fmla="*/ 26098 h 571976"/>
                <a:gd name="connsiteX1676" fmla="*/ 912541 w 1489374"/>
                <a:gd name="connsiteY1676" fmla="*/ 26003 h 571976"/>
                <a:gd name="connsiteX1677" fmla="*/ 912446 w 1489374"/>
                <a:gd name="connsiteY1677" fmla="*/ 25717 h 571976"/>
                <a:gd name="connsiteX1678" fmla="*/ 904064 w 1489374"/>
                <a:gd name="connsiteY1678" fmla="*/ 25622 h 571976"/>
                <a:gd name="connsiteX1679" fmla="*/ 902730 w 1489374"/>
                <a:gd name="connsiteY1679" fmla="*/ 24765 h 571976"/>
                <a:gd name="connsiteX1680" fmla="*/ 902921 w 1489374"/>
                <a:gd name="connsiteY1680" fmla="*/ 24003 h 571976"/>
                <a:gd name="connsiteX1681" fmla="*/ 907969 w 1489374"/>
                <a:gd name="connsiteY1681" fmla="*/ 23146 h 571976"/>
                <a:gd name="connsiteX1682" fmla="*/ 912541 w 1489374"/>
                <a:gd name="connsiteY1682" fmla="*/ 25717 h 571976"/>
                <a:gd name="connsiteX1683" fmla="*/ 913017 w 1489374"/>
                <a:gd name="connsiteY1683" fmla="*/ 25717 h 571976"/>
                <a:gd name="connsiteX1684" fmla="*/ 913208 w 1489374"/>
                <a:gd name="connsiteY1684" fmla="*/ 26098 h 571976"/>
                <a:gd name="connsiteX1685" fmla="*/ 915494 w 1489374"/>
                <a:gd name="connsiteY1685" fmla="*/ 27908 h 571976"/>
                <a:gd name="connsiteX1686" fmla="*/ 914255 w 1489374"/>
                <a:gd name="connsiteY1686" fmla="*/ 27908 h 571976"/>
                <a:gd name="connsiteX1687" fmla="*/ 922066 w 1489374"/>
                <a:gd name="connsiteY1687" fmla="*/ 54197 h 571976"/>
                <a:gd name="connsiteX1688" fmla="*/ 917875 w 1489374"/>
                <a:gd name="connsiteY1688" fmla="*/ 50197 h 571976"/>
                <a:gd name="connsiteX1689" fmla="*/ 919208 w 1489374"/>
                <a:gd name="connsiteY1689" fmla="*/ 49339 h 571976"/>
                <a:gd name="connsiteX1690" fmla="*/ 923685 w 1489374"/>
                <a:gd name="connsiteY1690" fmla="*/ 52578 h 571976"/>
                <a:gd name="connsiteX1691" fmla="*/ 922066 w 1489374"/>
                <a:gd name="connsiteY1691" fmla="*/ 54197 h 571976"/>
                <a:gd name="connsiteX1692" fmla="*/ 964738 w 1489374"/>
                <a:gd name="connsiteY1692" fmla="*/ 27717 h 571976"/>
                <a:gd name="connsiteX1693" fmla="*/ 962833 w 1489374"/>
                <a:gd name="connsiteY1693" fmla="*/ 26670 h 571976"/>
                <a:gd name="connsiteX1694" fmla="*/ 964452 w 1489374"/>
                <a:gd name="connsiteY1694" fmla="*/ 23336 h 571976"/>
                <a:gd name="connsiteX1695" fmla="*/ 965595 w 1489374"/>
                <a:gd name="connsiteY1695" fmla="*/ 24289 h 571976"/>
                <a:gd name="connsiteX1696" fmla="*/ 964738 w 1489374"/>
                <a:gd name="connsiteY1696" fmla="*/ 27717 h 571976"/>
                <a:gd name="connsiteX1697" fmla="*/ 980454 w 1489374"/>
                <a:gd name="connsiteY1697" fmla="*/ 24955 h 571976"/>
                <a:gd name="connsiteX1698" fmla="*/ 977978 w 1489374"/>
                <a:gd name="connsiteY1698" fmla="*/ 23146 h 571976"/>
                <a:gd name="connsiteX1699" fmla="*/ 977501 w 1489374"/>
                <a:gd name="connsiteY1699" fmla="*/ 22955 h 571976"/>
                <a:gd name="connsiteX1700" fmla="*/ 977882 w 1489374"/>
                <a:gd name="connsiteY1700" fmla="*/ 22669 h 571976"/>
                <a:gd name="connsiteX1701" fmla="*/ 977978 w 1489374"/>
                <a:gd name="connsiteY1701" fmla="*/ 23146 h 571976"/>
                <a:gd name="connsiteX1702" fmla="*/ 980645 w 1489374"/>
                <a:gd name="connsiteY1702" fmla="*/ 24003 h 571976"/>
                <a:gd name="connsiteX1703" fmla="*/ 980454 w 1489374"/>
                <a:gd name="connsiteY1703" fmla="*/ 24955 h 571976"/>
                <a:gd name="connsiteX1704" fmla="*/ 989503 w 1489374"/>
                <a:gd name="connsiteY1704" fmla="*/ 541306 h 571976"/>
                <a:gd name="connsiteX1705" fmla="*/ 985979 w 1489374"/>
                <a:gd name="connsiteY1705" fmla="*/ 539020 h 571976"/>
                <a:gd name="connsiteX1706" fmla="*/ 988551 w 1489374"/>
                <a:gd name="connsiteY1706" fmla="*/ 536353 h 571976"/>
                <a:gd name="connsiteX1707" fmla="*/ 992456 w 1489374"/>
                <a:gd name="connsiteY1707" fmla="*/ 538543 h 571976"/>
                <a:gd name="connsiteX1708" fmla="*/ 989503 w 1489374"/>
                <a:gd name="connsiteY1708" fmla="*/ 541306 h 571976"/>
                <a:gd name="connsiteX1709" fmla="*/ 1033509 w 1489374"/>
                <a:gd name="connsiteY1709" fmla="*/ 541115 h 571976"/>
                <a:gd name="connsiteX1710" fmla="*/ 1032365 w 1489374"/>
                <a:gd name="connsiteY1710" fmla="*/ 540734 h 571976"/>
                <a:gd name="connsiteX1711" fmla="*/ 1033509 w 1489374"/>
                <a:gd name="connsiteY1711" fmla="*/ 539496 h 571976"/>
                <a:gd name="connsiteX1712" fmla="*/ 1034651 w 1489374"/>
                <a:gd name="connsiteY1712" fmla="*/ 540258 h 571976"/>
                <a:gd name="connsiteX1713" fmla="*/ 1033509 w 1489374"/>
                <a:gd name="connsiteY1713" fmla="*/ 541115 h 571976"/>
                <a:gd name="connsiteX1714" fmla="*/ 1044557 w 1489374"/>
                <a:gd name="connsiteY1714" fmla="*/ 530542 h 571976"/>
                <a:gd name="connsiteX1715" fmla="*/ 1048939 w 1489374"/>
                <a:gd name="connsiteY1715" fmla="*/ 531209 h 571976"/>
                <a:gd name="connsiteX1716" fmla="*/ 1047701 w 1489374"/>
                <a:gd name="connsiteY1716" fmla="*/ 532638 h 571976"/>
                <a:gd name="connsiteX1717" fmla="*/ 1043319 w 1489374"/>
                <a:gd name="connsiteY1717" fmla="*/ 531400 h 571976"/>
                <a:gd name="connsiteX1718" fmla="*/ 1044557 w 1489374"/>
                <a:gd name="connsiteY1718" fmla="*/ 530542 h 571976"/>
                <a:gd name="connsiteX1719" fmla="*/ 1049130 w 1489374"/>
                <a:gd name="connsiteY1719" fmla="*/ 543592 h 571976"/>
                <a:gd name="connsiteX1720" fmla="*/ 1046653 w 1489374"/>
                <a:gd name="connsiteY1720" fmla="*/ 544544 h 571976"/>
                <a:gd name="connsiteX1721" fmla="*/ 1046558 w 1489374"/>
                <a:gd name="connsiteY1721" fmla="*/ 544735 h 571976"/>
                <a:gd name="connsiteX1722" fmla="*/ 1046367 w 1489374"/>
                <a:gd name="connsiteY1722" fmla="*/ 544639 h 571976"/>
                <a:gd name="connsiteX1723" fmla="*/ 1046653 w 1489374"/>
                <a:gd name="connsiteY1723" fmla="*/ 544544 h 571976"/>
                <a:gd name="connsiteX1724" fmla="*/ 1047891 w 1489374"/>
                <a:gd name="connsiteY1724" fmla="*/ 542639 h 571976"/>
                <a:gd name="connsiteX1725" fmla="*/ 1049130 w 1489374"/>
                <a:gd name="connsiteY1725" fmla="*/ 543592 h 571976"/>
                <a:gd name="connsiteX1726" fmla="*/ 1056749 w 1489374"/>
                <a:gd name="connsiteY1726" fmla="*/ 534257 h 571976"/>
                <a:gd name="connsiteX1727" fmla="*/ 1055511 w 1489374"/>
                <a:gd name="connsiteY1727" fmla="*/ 534924 h 571976"/>
                <a:gd name="connsiteX1728" fmla="*/ 1054844 w 1489374"/>
                <a:gd name="connsiteY1728" fmla="*/ 533686 h 571976"/>
                <a:gd name="connsiteX1729" fmla="*/ 1054464 w 1489374"/>
                <a:gd name="connsiteY1729" fmla="*/ 532447 h 571976"/>
                <a:gd name="connsiteX1730" fmla="*/ 1056368 w 1489374"/>
                <a:gd name="connsiteY1730" fmla="*/ 530352 h 571976"/>
                <a:gd name="connsiteX1731" fmla="*/ 1057511 w 1489374"/>
                <a:gd name="connsiteY1731" fmla="*/ 533495 h 571976"/>
                <a:gd name="connsiteX1732" fmla="*/ 1056749 w 1489374"/>
                <a:gd name="connsiteY1732" fmla="*/ 534257 h 571976"/>
                <a:gd name="connsiteX1733" fmla="*/ 1063989 w 1489374"/>
                <a:gd name="connsiteY1733" fmla="*/ 535305 h 571976"/>
                <a:gd name="connsiteX1734" fmla="*/ 1062845 w 1489374"/>
                <a:gd name="connsiteY1734" fmla="*/ 534924 h 571976"/>
                <a:gd name="connsiteX1735" fmla="*/ 1063989 w 1489374"/>
                <a:gd name="connsiteY1735" fmla="*/ 533590 h 571976"/>
                <a:gd name="connsiteX1736" fmla="*/ 1065131 w 1489374"/>
                <a:gd name="connsiteY1736" fmla="*/ 534543 h 571976"/>
                <a:gd name="connsiteX1737" fmla="*/ 1063989 w 1489374"/>
                <a:gd name="connsiteY1737" fmla="*/ 535305 h 571976"/>
                <a:gd name="connsiteX1738" fmla="*/ 1083324 w 1489374"/>
                <a:gd name="connsiteY1738" fmla="*/ 514636 h 571976"/>
                <a:gd name="connsiteX1739" fmla="*/ 1081800 w 1489374"/>
                <a:gd name="connsiteY1739" fmla="*/ 513683 h 571976"/>
                <a:gd name="connsiteX1740" fmla="*/ 1082943 w 1489374"/>
                <a:gd name="connsiteY1740" fmla="*/ 512826 h 571976"/>
                <a:gd name="connsiteX1741" fmla="*/ 1083896 w 1489374"/>
                <a:gd name="connsiteY1741" fmla="*/ 513778 h 571976"/>
                <a:gd name="connsiteX1742" fmla="*/ 1083324 w 1489374"/>
                <a:gd name="connsiteY1742" fmla="*/ 514636 h 571976"/>
                <a:gd name="connsiteX1743" fmla="*/ 1083229 w 1489374"/>
                <a:gd name="connsiteY1743" fmla="*/ 30766 h 571976"/>
                <a:gd name="connsiteX1744" fmla="*/ 1082753 w 1489374"/>
                <a:gd name="connsiteY1744" fmla="*/ 31051 h 571976"/>
                <a:gd name="connsiteX1745" fmla="*/ 1082943 w 1489374"/>
                <a:gd name="connsiteY1745" fmla="*/ 29146 h 571976"/>
                <a:gd name="connsiteX1746" fmla="*/ 1083324 w 1489374"/>
                <a:gd name="connsiteY1746" fmla="*/ 29527 h 571976"/>
                <a:gd name="connsiteX1747" fmla="*/ 1083801 w 1489374"/>
                <a:gd name="connsiteY1747" fmla="*/ 30099 h 571976"/>
                <a:gd name="connsiteX1748" fmla="*/ 1083229 w 1489374"/>
                <a:gd name="connsiteY1748" fmla="*/ 30766 h 571976"/>
                <a:gd name="connsiteX1749" fmla="*/ 1100088 w 1489374"/>
                <a:gd name="connsiteY1749" fmla="*/ 11049 h 571976"/>
                <a:gd name="connsiteX1750" fmla="*/ 1100184 w 1489374"/>
                <a:gd name="connsiteY1750" fmla="*/ 11430 h 571976"/>
                <a:gd name="connsiteX1751" fmla="*/ 1102565 w 1489374"/>
                <a:gd name="connsiteY1751" fmla="*/ 12192 h 571976"/>
                <a:gd name="connsiteX1752" fmla="*/ 1102469 w 1489374"/>
                <a:gd name="connsiteY1752" fmla="*/ 13049 h 571976"/>
                <a:gd name="connsiteX1753" fmla="*/ 1100184 w 1489374"/>
                <a:gd name="connsiteY1753" fmla="*/ 11334 h 571976"/>
                <a:gd name="connsiteX1754" fmla="*/ 1099802 w 1489374"/>
                <a:gd name="connsiteY1754" fmla="*/ 11239 h 571976"/>
                <a:gd name="connsiteX1755" fmla="*/ 1100088 w 1489374"/>
                <a:gd name="connsiteY1755" fmla="*/ 11049 h 571976"/>
                <a:gd name="connsiteX1756" fmla="*/ 1103422 w 1489374"/>
                <a:gd name="connsiteY1756" fmla="*/ 516159 h 571976"/>
                <a:gd name="connsiteX1757" fmla="*/ 1102565 w 1489374"/>
                <a:gd name="connsiteY1757" fmla="*/ 517207 h 571976"/>
                <a:gd name="connsiteX1758" fmla="*/ 1100374 w 1489374"/>
                <a:gd name="connsiteY1758" fmla="*/ 516350 h 571976"/>
                <a:gd name="connsiteX1759" fmla="*/ 1100184 w 1489374"/>
                <a:gd name="connsiteY1759" fmla="*/ 512540 h 571976"/>
                <a:gd name="connsiteX1760" fmla="*/ 1099898 w 1489374"/>
                <a:gd name="connsiteY1760" fmla="*/ 512445 h 571976"/>
                <a:gd name="connsiteX1761" fmla="*/ 1100184 w 1489374"/>
                <a:gd name="connsiteY1761" fmla="*/ 512255 h 571976"/>
                <a:gd name="connsiteX1762" fmla="*/ 1099898 w 1489374"/>
                <a:gd name="connsiteY1762" fmla="*/ 512445 h 571976"/>
                <a:gd name="connsiteX1763" fmla="*/ 1099802 w 1489374"/>
                <a:gd name="connsiteY1763" fmla="*/ 512159 h 571976"/>
                <a:gd name="connsiteX1764" fmla="*/ 1097421 w 1489374"/>
                <a:gd name="connsiteY1764" fmla="*/ 511397 h 571976"/>
                <a:gd name="connsiteX1765" fmla="*/ 1098660 w 1489374"/>
                <a:gd name="connsiteY1765" fmla="*/ 510349 h 571976"/>
                <a:gd name="connsiteX1766" fmla="*/ 1099802 w 1489374"/>
                <a:gd name="connsiteY1766" fmla="*/ 512159 h 571976"/>
                <a:gd name="connsiteX1767" fmla="*/ 1100184 w 1489374"/>
                <a:gd name="connsiteY1767" fmla="*/ 512255 h 571976"/>
                <a:gd name="connsiteX1768" fmla="*/ 1100184 w 1489374"/>
                <a:gd name="connsiteY1768" fmla="*/ 512540 h 571976"/>
                <a:gd name="connsiteX1769" fmla="*/ 1101803 w 1489374"/>
                <a:gd name="connsiteY1769" fmla="*/ 512826 h 571976"/>
                <a:gd name="connsiteX1770" fmla="*/ 1103422 w 1489374"/>
                <a:gd name="connsiteY1770" fmla="*/ 516159 h 571976"/>
                <a:gd name="connsiteX1771" fmla="*/ 1106280 w 1489374"/>
                <a:gd name="connsiteY1771" fmla="*/ 508444 h 571976"/>
                <a:gd name="connsiteX1772" fmla="*/ 1104279 w 1489374"/>
                <a:gd name="connsiteY1772" fmla="*/ 507397 h 571976"/>
                <a:gd name="connsiteX1773" fmla="*/ 1105803 w 1489374"/>
                <a:gd name="connsiteY1773" fmla="*/ 503968 h 571976"/>
                <a:gd name="connsiteX1774" fmla="*/ 1107422 w 1489374"/>
                <a:gd name="connsiteY1774" fmla="*/ 506158 h 571976"/>
                <a:gd name="connsiteX1775" fmla="*/ 1107422 w 1489374"/>
                <a:gd name="connsiteY1775" fmla="*/ 506158 h 571976"/>
                <a:gd name="connsiteX1776" fmla="*/ 1107422 w 1489374"/>
                <a:gd name="connsiteY1776" fmla="*/ 506158 h 571976"/>
                <a:gd name="connsiteX1777" fmla="*/ 1106280 w 1489374"/>
                <a:gd name="connsiteY1777" fmla="*/ 508444 h 571976"/>
                <a:gd name="connsiteX1778" fmla="*/ 1120948 w 1489374"/>
                <a:gd name="connsiteY1778" fmla="*/ 31242 h 571976"/>
                <a:gd name="connsiteX1779" fmla="*/ 1120948 w 1489374"/>
                <a:gd name="connsiteY1779" fmla="*/ 31242 h 571976"/>
                <a:gd name="connsiteX1780" fmla="*/ 1120948 w 1489374"/>
                <a:gd name="connsiteY1780" fmla="*/ 31242 h 571976"/>
                <a:gd name="connsiteX1781" fmla="*/ 1120281 w 1489374"/>
                <a:gd name="connsiteY1781" fmla="*/ 30766 h 571976"/>
                <a:gd name="connsiteX1782" fmla="*/ 1119900 w 1489374"/>
                <a:gd name="connsiteY1782" fmla="*/ 30289 h 571976"/>
                <a:gd name="connsiteX1783" fmla="*/ 1120377 w 1489374"/>
                <a:gd name="connsiteY1783" fmla="*/ 29813 h 571976"/>
                <a:gd name="connsiteX1784" fmla="*/ 1121139 w 1489374"/>
                <a:gd name="connsiteY1784" fmla="*/ 29337 h 571976"/>
                <a:gd name="connsiteX1785" fmla="*/ 1122472 w 1489374"/>
                <a:gd name="connsiteY1785" fmla="*/ 30384 h 571976"/>
                <a:gd name="connsiteX1786" fmla="*/ 1120948 w 1489374"/>
                <a:gd name="connsiteY1786" fmla="*/ 31242 h 571976"/>
                <a:gd name="connsiteX1787" fmla="*/ 1122472 w 1489374"/>
                <a:gd name="connsiteY1787" fmla="*/ 14288 h 571976"/>
                <a:gd name="connsiteX1788" fmla="*/ 1121996 w 1489374"/>
                <a:gd name="connsiteY1788" fmla="*/ 15526 h 571976"/>
                <a:gd name="connsiteX1789" fmla="*/ 1119329 w 1489374"/>
                <a:gd name="connsiteY1789" fmla="*/ 15335 h 571976"/>
                <a:gd name="connsiteX1790" fmla="*/ 1116852 w 1489374"/>
                <a:gd name="connsiteY1790" fmla="*/ 13240 h 571976"/>
                <a:gd name="connsiteX1791" fmla="*/ 1116566 w 1489374"/>
                <a:gd name="connsiteY1791" fmla="*/ 12192 h 571976"/>
                <a:gd name="connsiteX1792" fmla="*/ 1119805 w 1489374"/>
                <a:gd name="connsiteY1792" fmla="*/ 11334 h 571976"/>
                <a:gd name="connsiteX1793" fmla="*/ 1122472 w 1489374"/>
                <a:gd name="connsiteY1793" fmla="*/ 14288 h 571976"/>
                <a:gd name="connsiteX1794" fmla="*/ 1124758 w 1489374"/>
                <a:gd name="connsiteY1794" fmla="*/ 509016 h 571976"/>
                <a:gd name="connsiteX1795" fmla="*/ 1123806 w 1489374"/>
                <a:gd name="connsiteY1795" fmla="*/ 508063 h 571976"/>
                <a:gd name="connsiteX1796" fmla="*/ 1124282 w 1489374"/>
                <a:gd name="connsiteY1796" fmla="*/ 507206 h 571976"/>
                <a:gd name="connsiteX1797" fmla="*/ 1125330 w 1489374"/>
                <a:gd name="connsiteY1797" fmla="*/ 507301 h 571976"/>
                <a:gd name="connsiteX1798" fmla="*/ 1124758 w 1489374"/>
                <a:gd name="connsiteY1798" fmla="*/ 509016 h 571976"/>
                <a:gd name="connsiteX1799" fmla="*/ 1128568 w 1489374"/>
                <a:gd name="connsiteY1799" fmla="*/ 75152 h 571976"/>
                <a:gd name="connsiteX1800" fmla="*/ 1127520 w 1489374"/>
                <a:gd name="connsiteY1800" fmla="*/ 74104 h 571976"/>
                <a:gd name="connsiteX1801" fmla="*/ 1128759 w 1489374"/>
                <a:gd name="connsiteY1801" fmla="*/ 73152 h 571976"/>
                <a:gd name="connsiteX1802" fmla="*/ 1129902 w 1489374"/>
                <a:gd name="connsiteY1802" fmla="*/ 74200 h 571976"/>
                <a:gd name="connsiteX1803" fmla="*/ 1128568 w 1489374"/>
                <a:gd name="connsiteY1803" fmla="*/ 75152 h 571976"/>
                <a:gd name="connsiteX1804" fmla="*/ 1127997 w 1489374"/>
                <a:gd name="connsiteY1804" fmla="*/ 21812 h 571976"/>
                <a:gd name="connsiteX1805" fmla="*/ 1129997 w 1489374"/>
                <a:gd name="connsiteY1805" fmla="*/ 20288 h 571976"/>
                <a:gd name="connsiteX1806" fmla="*/ 1133235 w 1489374"/>
                <a:gd name="connsiteY1806" fmla="*/ 21241 h 571976"/>
                <a:gd name="connsiteX1807" fmla="*/ 1131235 w 1489374"/>
                <a:gd name="connsiteY1807" fmla="*/ 22574 h 571976"/>
                <a:gd name="connsiteX1808" fmla="*/ 1127997 w 1489374"/>
                <a:gd name="connsiteY1808" fmla="*/ 21812 h 571976"/>
                <a:gd name="connsiteX1809" fmla="*/ 1133045 w 1489374"/>
                <a:gd name="connsiteY1809" fmla="*/ 499681 h 571976"/>
                <a:gd name="connsiteX1810" fmla="*/ 1130759 w 1489374"/>
                <a:gd name="connsiteY1810" fmla="*/ 498538 h 571976"/>
                <a:gd name="connsiteX1811" fmla="*/ 1132473 w 1489374"/>
                <a:gd name="connsiteY1811" fmla="*/ 494919 h 571976"/>
                <a:gd name="connsiteX1812" fmla="*/ 1134188 w 1489374"/>
                <a:gd name="connsiteY1812" fmla="*/ 497205 h 571976"/>
                <a:gd name="connsiteX1813" fmla="*/ 1134188 w 1489374"/>
                <a:gd name="connsiteY1813" fmla="*/ 497205 h 571976"/>
                <a:gd name="connsiteX1814" fmla="*/ 1134188 w 1489374"/>
                <a:gd name="connsiteY1814" fmla="*/ 497205 h 571976"/>
                <a:gd name="connsiteX1815" fmla="*/ 1133045 w 1489374"/>
                <a:gd name="connsiteY1815" fmla="*/ 499681 h 571976"/>
                <a:gd name="connsiteX1816" fmla="*/ 1135807 w 1489374"/>
                <a:gd name="connsiteY1816" fmla="*/ 69056 h 571976"/>
                <a:gd name="connsiteX1817" fmla="*/ 1135140 w 1489374"/>
                <a:gd name="connsiteY1817" fmla="*/ 67723 h 571976"/>
                <a:gd name="connsiteX1818" fmla="*/ 1134759 w 1489374"/>
                <a:gd name="connsiteY1818" fmla="*/ 66484 h 571976"/>
                <a:gd name="connsiteX1819" fmla="*/ 1136569 w 1489374"/>
                <a:gd name="connsiteY1819" fmla="*/ 64865 h 571976"/>
                <a:gd name="connsiteX1820" fmla="*/ 1137902 w 1489374"/>
                <a:gd name="connsiteY1820" fmla="*/ 67532 h 571976"/>
                <a:gd name="connsiteX1821" fmla="*/ 1135807 w 1489374"/>
                <a:gd name="connsiteY1821" fmla="*/ 69056 h 571976"/>
                <a:gd name="connsiteX1822" fmla="*/ 1135807 w 1489374"/>
                <a:gd name="connsiteY1822" fmla="*/ 69056 h 571976"/>
                <a:gd name="connsiteX1823" fmla="*/ 1135807 w 1489374"/>
                <a:gd name="connsiteY1823" fmla="*/ 69056 h 571976"/>
                <a:gd name="connsiteX1824" fmla="*/ 1148475 w 1489374"/>
                <a:gd name="connsiteY1824" fmla="*/ 496824 h 571976"/>
                <a:gd name="connsiteX1825" fmla="*/ 1146380 w 1489374"/>
                <a:gd name="connsiteY1825" fmla="*/ 496252 h 571976"/>
                <a:gd name="connsiteX1826" fmla="*/ 1147523 w 1489374"/>
                <a:gd name="connsiteY1826" fmla="*/ 495490 h 571976"/>
                <a:gd name="connsiteX1827" fmla="*/ 1148570 w 1489374"/>
                <a:gd name="connsiteY1827" fmla="*/ 495967 h 571976"/>
                <a:gd name="connsiteX1828" fmla="*/ 1148475 w 1489374"/>
                <a:gd name="connsiteY1828" fmla="*/ 496824 h 571976"/>
                <a:gd name="connsiteX1829" fmla="*/ 1209149 w 1489374"/>
                <a:gd name="connsiteY1829" fmla="*/ 121825 h 571976"/>
                <a:gd name="connsiteX1830" fmla="*/ 1208006 w 1489374"/>
                <a:gd name="connsiteY1830" fmla="*/ 121348 h 571976"/>
                <a:gd name="connsiteX1831" fmla="*/ 1209245 w 1489374"/>
                <a:gd name="connsiteY1831" fmla="*/ 120205 h 571976"/>
                <a:gd name="connsiteX1832" fmla="*/ 1210293 w 1489374"/>
                <a:gd name="connsiteY1832" fmla="*/ 121063 h 571976"/>
                <a:gd name="connsiteX1833" fmla="*/ 1209149 w 1489374"/>
                <a:gd name="connsiteY1833" fmla="*/ 121825 h 571976"/>
                <a:gd name="connsiteX1834" fmla="*/ 1226485 w 1489374"/>
                <a:gd name="connsiteY1834" fmla="*/ 122110 h 571976"/>
                <a:gd name="connsiteX1835" fmla="*/ 1223247 w 1489374"/>
                <a:gd name="connsiteY1835" fmla="*/ 121253 h 571976"/>
                <a:gd name="connsiteX1836" fmla="*/ 1223247 w 1489374"/>
                <a:gd name="connsiteY1836" fmla="*/ 121253 h 571976"/>
                <a:gd name="connsiteX1837" fmla="*/ 1223247 w 1489374"/>
                <a:gd name="connsiteY1837" fmla="*/ 121253 h 571976"/>
                <a:gd name="connsiteX1838" fmla="*/ 1224389 w 1489374"/>
                <a:gd name="connsiteY1838" fmla="*/ 120396 h 571976"/>
                <a:gd name="connsiteX1839" fmla="*/ 1225532 w 1489374"/>
                <a:gd name="connsiteY1839" fmla="*/ 119920 h 571976"/>
                <a:gd name="connsiteX1840" fmla="*/ 1228771 w 1489374"/>
                <a:gd name="connsiteY1840" fmla="*/ 120872 h 571976"/>
                <a:gd name="connsiteX1841" fmla="*/ 1226485 w 1489374"/>
                <a:gd name="connsiteY1841" fmla="*/ 122110 h 571976"/>
                <a:gd name="connsiteX1842" fmla="*/ 1244868 w 1489374"/>
                <a:gd name="connsiteY1842" fmla="*/ 122587 h 571976"/>
                <a:gd name="connsiteX1843" fmla="*/ 1243344 w 1489374"/>
                <a:gd name="connsiteY1843" fmla="*/ 124777 h 571976"/>
                <a:gd name="connsiteX1844" fmla="*/ 1243344 w 1489374"/>
                <a:gd name="connsiteY1844" fmla="*/ 124777 h 571976"/>
                <a:gd name="connsiteX1845" fmla="*/ 1243344 w 1489374"/>
                <a:gd name="connsiteY1845" fmla="*/ 124777 h 571976"/>
                <a:gd name="connsiteX1846" fmla="*/ 1242677 w 1489374"/>
                <a:gd name="connsiteY1846" fmla="*/ 124396 h 571976"/>
                <a:gd name="connsiteX1847" fmla="*/ 1242201 w 1489374"/>
                <a:gd name="connsiteY1847" fmla="*/ 123920 h 571976"/>
                <a:gd name="connsiteX1848" fmla="*/ 1242582 w 1489374"/>
                <a:gd name="connsiteY1848" fmla="*/ 120491 h 571976"/>
                <a:gd name="connsiteX1849" fmla="*/ 1243725 w 1489374"/>
                <a:gd name="connsiteY1849" fmla="*/ 120205 h 571976"/>
                <a:gd name="connsiteX1850" fmla="*/ 1244868 w 1489374"/>
                <a:gd name="connsiteY1850" fmla="*/ 122587 h 571976"/>
                <a:gd name="connsiteX1851" fmla="*/ 1244868 w 1489374"/>
                <a:gd name="connsiteY1851" fmla="*/ 122587 h 571976"/>
                <a:gd name="connsiteX1852" fmla="*/ 1244868 w 1489374"/>
                <a:gd name="connsiteY1852" fmla="*/ 122587 h 571976"/>
                <a:gd name="connsiteX1853" fmla="*/ 1251440 w 1489374"/>
                <a:gd name="connsiteY1853" fmla="*/ 464630 h 571976"/>
                <a:gd name="connsiteX1854" fmla="*/ 1251440 w 1489374"/>
                <a:gd name="connsiteY1854" fmla="*/ 464630 h 571976"/>
                <a:gd name="connsiteX1855" fmla="*/ 1251440 w 1489374"/>
                <a:gd name="connsiteY1855" fmla="*/ 464630 h 571976"/>
                <a:gd name="connsiteX1856" fmla="*/ 1249726 w 1489374"/>
                <a:gd name="connsiteY1856" fmla="*/ 463677 h 571976"/>
                <a:gd name="connsiteX1857" fmla="*/ 1250869 w 1489374"/>
                <a:gd name="connsiteY1857" fmla="*/ 462820 h 571976"/>
                <a:gd name="connsiteX1858" fmla="*/ 1251917 w 1489374"/>
                <a:gd name="connsiteY1858" fmla="*/ 463772 h 571976"/>
                <a:gd name="connsiteX1859" fmla="*/ 1251440 w 1489374"/>
                <a:gd name="connsiteY1859" fmla="*/ 464630 h 571976"/>
                <a:gd name="connsiteX1860" fmla="*/ 1258489 w 1489374"/>
                <a:gd name="connsiteY1860" fmla="*/ 257937 h 571976"/>
                <a:gd name="connsiteX1861" fmla="*/ 1259727 w 1489374"/>
                <a:gd name="connsiteY1861" fmla="*/ 258984 h 571976"/>
                <a:gd name="connsiteX1862" fmla="*/ 1258298 w 1489374"/>
                <a:gd name="connsiteY1862" fmla="*/ 259937 h 571976"/>
                <a:gd name="connsiteX1863" fmla="*/ 1257251 w 1489374"/>
                <a:gd name="connsiteY1863" fmla="*/ 258889 h 571976"/>
                <a:gd name="connsiteX1864" fmla="*/ 1258489 w 1489374"/>
                <a:gd name="connsiteY1864" fmla="*/ 257937 h 571976"/>
                <a:gd name="connsiteX1865" fmla="*/ 1258298 w 1489374"/>
                <a:gd name="connsiteY1865" fmla="*/ 470916 h 571976"/>
                <a:gd name="connsiteX1866" fmla="*/ 1257251 w 1489374"/>
                <a:gd name="connsiteY1866" fmla="*/ 469868 h 571976"/>
                <a:gd name="connsiteX1867" fmla="*/ 1258489 w 1489374"/>
                <a:gd name="connsiteY1867" fmla="*/ 468916 h 571976"/>
                <a:gd name="connsiteX1868" fmla="*/ 1259727 w 1489374"/>
                <a:gd name="connsiteY1868" fmla="*/ 469963 h 571976"/>
                <a:gd name="connsiteX1869" fmla="*/ 1258298 w 1489374"/>
                <a:gd name="connsiteY1869" fmla="*/ 470916 h 571976"/>
                <a:gd name="connsiteX1870" fmla="*/ 1257156 w 1489374"/>
                <a:gd name="connsiteY1870" fmla="*/ 349567 h 571976"/>
                <a:gd name="connsiteX1871" fmla="*/ 1258584 w 1489374"/>
                <a:gd name="connsiteY1871" fmla="*/ 348710 h 571976"/>
                <a:gd name="connsiteX1872" fmla="*/ 1259822 w 1489374"/>
                <a:gd name="connsiteY1872" fmla="*/ 349758 h 571976"/>
                <a:gd name="connsiteX1873" fmla="*/ 1257156 w 1489374"/>
                <a:gd name="connsiteY1873" fmla="*/ 349567 h 571976"/>
                <a:gd name="connsiteX1874" fmla="*/ 1335356 w 1489374"/>
                <a:gd name="connsiteY1874" fmla="*/ 407860 h 571976"/>
                <a:gd name="connsiteX1875" fmla="*/ 1336403 w 1489374"/>
                <a:gd name="connsiteY1875" fmla="*/ 409575 h 571976"/>
                <a:gd name="connsiteX1876" fmla="*/ 1336975 w 1489374"/>
                <a:gd name="connsiteY1876" fmla="*/ 409670 h 571976"/>
                <a:gd name="connsiteX1877" fmla="*/ 1336594 w 1489374"/>
                <a:gd name="connsiteY1877" fmla="*/ 409956 h 571976"/>
                <a:gd name="connsiteX1878" fmla="*/ 1336403 w 1489374"/>
                <a:gd name="connsiteY1878" fmla="*/ 409575 h 571976"/>
                <a:gd name="connsiteX1879" fmla="*/ 1334213 w 1489374"/>
                <a:gd name="connsiteY1879" fmla="*/ 407860 h 571976"/>
                <a:gd name="connsiteX1880" fmla="*/ 1335356 w 1489374"/>
                <a:gd name="connsiteY1880" fmla="*/ 407860 h 571976"/>
                <a:gd name="connsiteX1881" fmla="*/ 1324783 w 1489374"/>
                <a:gd name="connsiteY1881" fmla="*/ 417005 h 571976"/>
                <a:gd name="connsiteX1882" fmla="*/ 1323640 w 1489374"/>
                <a:gd name="connsiteY1882" fmla="*/ 417957 h 571976"/>
                <a:gd name="connsiteX1883" fmla="*/ 1323640 w 1489374"/>
                <a:gd name="connsiteY1883" fmla="*/ 417957 h 571976"/>
                <a:gd name="connsiteX1884" fmla="*/ 1322497 w 1489374"/>
                <a:gd name="connsiteY1884" fmla="*/ 417005 h 571976"/>
                <a:gd name="connsiteX1885" fmla="*/ 1324783 w 1489374"/>
                <a:gd name="connsiteY1885" fmla="*/ 417005 h 571976"/>
                <a:gd name="connsiteX1886" fmla="*/ 1311162 w 1489374"/>
                <a:gd name="connsiteY1886" fmla="*/ 387191 h 571976"/>
                <a:gd name="connsiteX1887" fmla="*/ 1313639 w 1489374"/>
                <a:gd name="connsiteY1887" fmla="*/ 389001 h 571976"/>
                <a:gd name="connsiteX1888" fmla="*/ 1314020 w 1489374"/>
                <a:gd name="connsiteY1888" fmla="*/ 389096 h 571976"/>
                <a:gd name="connsiteX1889" fmla="*/ 1313639 w 1489374"/>
                <a:gd name="connsiteY1889" fmla="*/ 389382 h 571976"/>
                <a:gd name="connsiteX1890" fmla="*/ 1313543 w 1489374"/>
                <a:gd name="connsiteY1890" fmla="*/ 389001 h 571976"/>
                <a:gd name="connsiteX1891" fmla="*/ 1310877 w 1489374"/>
                <a:gd name="connsiteY1891" fmla="*/ 388144 h 571976"/>
                <a:gd name="connsiteX1892" fmla="*/ 1311162 w 1489374"/>
                <a:gd name="connsiteY1892" fmla="*/ 387191 h 571976"/>
                <a:gd name="connsiteX1893" fmla="*/ 1307733 w 1489374"/>
                <a:gd name="connsiteY1893" fmla="*/ 434054 h 571976"/>
                <a:gd name="connsiteX1894" fmla="*/ 1308876 w 1489374"/>
                <a:gd name="connsiteY1894" fmla="*/ 434149 h 571976"/>
                <a:gd name="connsiteX1895" fmla="*/ 1310019 w 1489374"/>
                <a:gd name="connsiteY1895" fmla="*/ 436435 h 571976"/>
                <a:gd name="connsiteX1896" fmla="*/ 1308114 w 1489374"/>
                <a:gd name="connsiteY1896" fmla="*/ 438531 h 571976"/>
                <a:gd name="connsiteX1897" fmla="*/ 1308114 w 1489374"/>
                <a:gd name="connsiteY1897" fmla="*/ 438531 h 571976"/>
                <a:gd name="connsiteX1898" fmla="*/ 1308114 w 1489374"/>
                <a:gd name="connsiteY1898" fmla="*/ 438531 h 571976"/>
                <a:gd name="connsiteX1899" fmla="*/ 1307066 w 1489374"/>
                <a:gd name="connsiteY1899" fmla="*/ 437578 h 571976"/>
                <a:gd name="connsiteX1900" fmla="*/ 1307733 w 1489374"/>
                <a:gd name="connsiteY1900" fmla="*/ 434054 h 571976"/>
                <a:gd name="connsiteX1901" fmla="*/ 1292207 w 1489374"/>
                <a:gd name="connsiteY1901" fmla="*/ 443198 h 571976"/>
                <a:gd name="connsiteX1902" fmla="*/ 1292589 w 1489374"/>
                <a:gd name="connsiteY1902" fmla="*/ 442817 h 571976"/>
                <a:gd name="connsiteX1903" fmla="*/ 1295827 w 1489374"/>
                <a:gd name="connsiteY1903" fmla="*/ 441960 h 571976"/>
                <a:gd name="connsiteX1904" fmla="*/ 1301923 w 1489374"/>
                <a:gd name="connsiteY1904" fmla="*/ 444246 h 571976"/>
                <a:gd name="connsiteX1905" fmla="*/ 1301352 w 1489374"/>
                <a:gd name="connsiteY1905" fmla="*/ 446818 h 571976"/>
                <a:gd name="connsiteX1906" fmla="*/ 1292017 w 1489374"/>
                <a:gd name="connsiteY1906" fmla="*/ 443770 h 571976"/>
                <a:gd name="connsiteX1907" fmla="*/ 1292207 w 1489374"/>
                <a:gd name="connsiteY1907" fmla="*/ 443198 h 571976"/>
                <a:gd name="connsiteX1908" fmla="*/ 1292969 w 1489374"/>
                <a:gd name="connsiteY1908" fmla="*/ 451294 h 571976"/>
                <a:gd name="connsiteX1909" fmla="*/ 1292969 w 1489374"/>
                <a:gd name="connsiteY1909" fmla="*/ 451294 h 571976"/>
                <a:gd name="connsiteX1910" fmla="*/ 1292969 w 1489374"/>
                <a:gd name="connsiteY1910" fmla="*/ 451294 h 571976"/>
                <a:gd name="connsiteX1911" fmla="*/ 1294493 w 1489374"/>
                <a:gd name="connsiteY1911" fmla="*/ 453676 h 571976"/>
                <a:gd name="connsiteX1912" fmla="*/ 1293922 w 1489374"/>
                <a:gd name="connsiteY1912" fmla="*/ 454819 h 571976"/>
                <a:gd name="connsiteX1913" fmla="*/ 1292874 w 1489374"/>
                <a:gd name="connsiteY1913" fmla="*/ 455962 h 571976"/>
                <a:gd name="connsiteX1914" fmla="*/ 1292874 w 1489374"/>
                <a:gd name="connsiteY1914" fmla="*/ 455962 h 571976"/>
                <a:gd name="connsiteX1915" fmla="*/ 1292874 w 1489374"/>
                <a:gd name="connsiteY1915" fmla="*/ 455962 h 571976"/>
                <a:gd name="connsiteX1916" fmla="*/ 1291922 w 1489374"/>
                <a:gd name="connsiteY1916" fmla="*/ 454723 h 571976"/>
                <a:gd name="connsiteX1917" fmla="*/ 1291350 w 1489374"/>
                <a:gd name="connsiteY1917" fmla="*/ 453485 h 571976"/>
                <a:gd name="connsiteX1918" fmla="*/ 1292969 w 1489374"/>
                <a:gd name="connsiteY1918" fmla="*/ 451294 h 571976"/>
                <a:gd name="connsiteX1919" fmla="*/ 1269252 w 1489374"/>
                <a:gd name="connsiteY1919" fmla="*/ 372808 h 571976"/>
                <a:gd name="connsiteX1920" fmla="*/ 1271729 w 1489374"/>
                <a:gd name="connsiteY1920" fmla="*/ 371856 h 571976"/>
                <a:gd name="connsiteX1921" fmla="*/ 1271824 w 1489374"/>
                <a:gd name="connsiteY1921" fmla="*/ 371665 h 571976"/>
                <a:gd name="connsiteX1922" fmla="*/ 1272014 w 1489374"/>
                <a:gd name="connsiteY1922" fmla="*/ 371856 h 571976"/>
                <a:gd name="connsiteX1923" fmla="*/ 1271729 w 1489374"/>
                <a:gd name="connsiteY1923" fmla="*/ 371951 h 571976"/>
                <a:gd name="connsiteX1924" fmla="*/ 1270586 w 1489374"/>
                <a:gd name="connsiteY1924" fmla="*/ 373951 h 571976"/>
                <a:gd name="connsiteX1925" fmla="*/ 1269252 w 1489374"/>
                <a:gd name="connsiteY1925" fmla="*/ 372808 h 571976"/>
                <a:gd name="connsiteX1926" fmla="*/ 1311257 w 1489374"/>
                <a:gd name="connsiteY1926" fmla="*/ 328613 h 571976"/>
                <a:gd name="connsiteX1927" fmla="*/ 1312019 w 1489374"/>
                <a:gd name="connsiteY1927" fmla="*/ 328041 h 571976"/>
                <a:gd name="connsiteX1928" fmla="*/ 1312019 w 1489374"/>
                <a:gd name="connsiteY1928" fmla="*/ 328041 h 571976"/>
                <a:gd name="connsiteX1929" fmla="*/ 1312019 w 1489374"/>
                <a:gd name="connsiteY1929" fmla="*/ 328041 h 571976"/>
                <a:gd name="connsiteX1930" fmla="*/ 1313258 w 1489374"/>
                <a:gd name="connsiteY1930" fmla="*/ 329184 h 571976"/>
                <a:gd name="connsiteX1931" fmla="*/ 1311924 w 1489374"/>
                <a:gd name="connsiteY1931" fmla="*/ 330136 h 571976"/>
                <a:gd name="connsiteX1932" fmla="*/ 1311924 w 1489374"/>
                <a:gd name="connsiteY1932" fmla="*/ 330136 h 571976"/>
                <a:gd name="connsiteX1933" fmla="*/ 1311924 w 1489374"/>
                <a:gd name="connsiteY1933" fmla="*/ 330136 h 571976"/>
                <a:gd name="connsiteX1934" fmla="*/ 1311162 w 1489374"/>
                <a:gd name="connsiteY1934" fmla="*/ 329565 h 571976"/>
                <a:gd name="connsiteX1935" fmla="*/ 1310781 w 1489374"/>
                <a:gd name="connsiteY1935" fmla="*/ 328993 h 571976"/>
                <a:gd name="connsiteX1936" fmla="*/ 1311257 w 1489374"/>
                <a:gd name="connsiteY1936" fmla="*/ 328613 h 571976"/>
                <a:gd name="connsiteX1937" fmla="*/ 1308210 w 1489374"/>
                <a:gd name="connsiteY1937" fmla="*/ 313563 h 571976"/>
                <a:gd name="connsiteX1938" fmla="*/ 1309257 w 1489374"/>
                <a:gd name="connsiteY1938" fmla="*/ 314420 h 571976"/>
                <a:gd name="connsiteX1939" fmla="*/ 1308686 w 1489374"/>
                <a:gd name="connsiteY1939" fmla="*/ 315182 h 571976"/>
                <a:gd name="connsiteX1940" fmla="*/ 1306971 w 1489374"/>
                <a:gd name="connsiteY1940" fmla="*/ 314325 h 571976"/>
                <a:gd name="connsiteX1941" fmla="*/ 1308210 w 1489374"/>
                <a:gd name="connsiteY1941" fmla="*/ 313563 h 571976"/>
                <a:gd name="connsiteX1942" fmla="*/ 1303828 w 1489374"/>
                <a:gd name="connsiteY1942" fmla="*/ 322707 h 571976"/>
                <a:gd name="connsiteX1943" fmla="*/ 1304971 w 1489374"/>
                <a:gd name="connsiteY1943" fmla="*/ 322707 h 571976"/>
                <a:gd name="connsiteX1944" fmla="*/ 1304971 w 1489374"/>
                <a:gd name="connsiteY1944" fmla="*/ 322707 h 571976"/>
                <a:gd name="connsiteX1945" fmla="*/ 1304304 w 1489374"/>
                <a:gd name="connsiteY1945" fmla="*/ 324421 h 571976"/>
                <a:gd name="connsiteX1946" fmla="*/ 1303352 w 1489374"/>
                <a:gd name="connsiteY1946" fmla="*/ 323469 h 571976"/>
                <a:gd name="connsiteX1947" fmla="*/ 1303828 w 1489374"/>
                <a:gd name="connsiteY1947" fmla="*/ 322707 h 571976"/>
                <a:gd name="connsiteX1948" fmla="*/ 1277920 w 1489374"/>
                <a:gd name="connsiteY1948" fmla="*/ 350520 h 571976"/>
                <a:gd name="connsiteX1949" fmla="*/ 1276396 w 1489374"/>
                <a:gd name="connsiteY1949" fmla="*/ 349567 h 571976"/>
                <a:gd name="connsiteX1950" fmla="*/ 1277539 w 1489374"/>
                <a:gd name="connsiteY1950" fmla="*/ 348805 h 571976"/>
                <a:gd name="connsiteX1951" fmla="*/ 1278491 w 1489374"/>
                <a:gd name="connsiteY1951" fmla="*/ 349758 h 571976"/>
                <a:gd name="connsiteX1952" fmla="*/ 1277920 w 1489374"/>
                <a:gd name="connsiteY1952" fmla="*/ 350520 h 571976"/>
                <a:gd name="connsiteX1953" fmla="*/ 1278872 w 1489374"/>
                <a:gd name="connsiteY1953" fmla="*/ 288322 h 571976"/>
                <a:gd name="connsiteX1954" fmla="*/ 1276206 w 1489374"/>
                <a:gd name="connsiteY1954" fmla="*/ 287750 h 571976"/>
                <a:gd name="connsiteX1955" fmla="*/ 1277920 w 1489374"/>
                <a:gd name="connsiteY1955" fmla="*/ 284416 h 571976"/>
                <a:gd name="connsiteX1956" fmla="*/ 1284873 w 1489374"/>
                <a:gd name="connsiteY1956" fmla="*/ 284321 h 571976"/>
                <a:gd name="connsiteX1957" fmla="*/ 1286302 w 1489374"/>
                <a:gd name="connsiteY1957" fmla="*/ 285178 h 571976"/>
                <a:gd name="connsiteX1958" fmla="*/ 1285254 w 1489374"/>
                <a:gd name="connsiteY1958" fmla="*/ 286131 h 571976"/>
                <a:gd name="connsiteX1959" fmla="*/ 1278872 w 1489374"/>
                <a:gd name="connsiteY1959" fmla="*/ 288322 h 571976"/>
                <a:gd name="connsiteX1960" fmla="*/ 1285159 w 1489374"/>
                <a:gd name="connsiteY1960" fmla="*/ 296132 h 571976"/>
                <a:gd name="connsiteX1961" fmla="*/ 1286207 w 1489374"/>
                <a:gd name="connsiteY1961" fmla="*/ 296608 h 571976"/>
                <a:gd name="connsiteX1962" fmla="*/ 1286111 w 1489374"/>
                <a:gd name="connsiteY1962" fmla="*/ 297466 h 571976"/>
                <a:gd name="connsiteX1963" fmla="*/ 1284111 w 1489374"/>
                <a:gd name="connsiteY1963" fmla="*/ 296894 h 571976"/>
                <a:gd name="connsiteX1964" fmla="*/ 1285159 w 1489374"/>
                <a:gd name="connsiteY1964" fmla="*/ 296132 h 571976"/>
                <a:gd name="connsiteX1965" fmla="*/ 1285159 w 1489374"/>
                <a:gd name="connsiteY1965" fmla="*/ 303847 h 571976"/>
                <a:gd name="connsiteX1966" fmla="*/ 1284111 w 1489374"/>
                <a:gd name="connsiteY1966" fmla="*/ 302800 h 571976"/>
                <a:gd name="connsiteX1967" fmla="*/ 1285254 w 1489374"/>
                <a:gd name="connsiteY1967" fmla="*/ 301752 h 571976"/>
                <a:gd name="connsiteX1968" fmla="*/ 1286493 w 1489374"/>
                <a:gd name="connsiteY1968" fmla="*/ 302990 h 571976"/>
                <a:gd name="connsiteX1969" fmla="*/ 1285159 w 1489374"/>
                <a:gd name="connsiteY1969" fmla="*/ 303847 h 571976"/>
                <a:gd name="connsiteX1970" fmla="*/ 1290969 w 1489374"/>
                <a:gd name="connsiteY1970" fmla="*/ 131064 h 571976"/>
                <a:gd name="connsiteX1971" fmla="*/ 1286397 w 1489374"/>
                <a:gd name="connsiteY1971" fmla="*/ 133921 h 571976"/>
                <a:gd name="connsiteX1972" fmla="*/ 1283921 w 1489374"/>
                <a:gd name="connsiteY1972" fmla="*/ 132397 h 571976"/>
                <a:gd name="connsiteX1973" fmla="*/ 1287540 w 1489374"/>
                <a:gd name="connsiteY1973" fmla="*/ 128683 h 571976"/>
                <a:gd name="connsiteX1974" fmla="*/ 1290874 w 1489374"/>
                <a:gd name="connsiteY1974" fmla="*/ 128588 h 571976"/>
                <a:gd name="connsiteX1975" fmla="*/ 1290874 w 1489374"/>
                <a:gd name="connsiteY1975" fmla="*/ 128301 h 571976"/>
                <a:gd name="connsiteX1976" fmla="*/ 1291160 w 1489374"/>
                <a:gd name="connsiteY1976" fmla="*/ 128588 h 571976"/>
                <a:gd name="connsiteX1977" fmla="*/ 1290874 w 1489374"/>
                <a:gd name="connsiteY1977" fmla="*/ 128588 h 571976"/>
                <a:gd name="connsiteX1978" fmla="*/ 1290969 w 1489374"/>
                <a:gd name="connsiteY1978" fmla="*/ 131064 h 571976"/>
                <a:gd name="connsiteX1979" fmla="*/ 1300018 w 1489374"/>
                <a:gd name="connsiteY1979" fmla="*/ 304514 h 571976"/>
                <a:gd name="connsiteX1980" fmla="*/ 1301161 w 1489374"/>
                <a:gd name="connsiteY1980" fmla="*/ 306133 h 571976"/>
                <a:gd name="connsiteX1981" fmla="*/ 1298113 w 1489374"/>
                <a:gd name="connsiteY1981" fmla="*/ 306800 h 571976"/>
                <a:gd name="connsiteX1982" fmla="*/ 1294874 w 1489374"/>
                <a:gd name="connsiteY1982" fmla="*/ 305371 h 571976"/>
                <a:gd name="connsiteX1983" fmla="*/ 1300018 w 1489374"/>
                <a:gd name="connsiteY1983" fmla="*/ 304514 h 571976"/>
                <a:gd name="connsiteX1984" fmla="*/ 1294779 w 1489374"/>
                <a:gd name="connsiteY1984" fmla="*/ 289655 h 571976"/>
                <a:gd name="connsiteX1985" fmla="*/ 1294779 w 1489374"/>
                <a:gd name="connsiteY1985" fmla="*/ 289560 h 571976"/>
                <a:gd name="connsiteX1986" fmla="*/ 1294874 w 1489374"/>
                <a:gd name="connsiteY1986" fmla="*/ 289655 h 571976"/>
                <a:gd name="connsiteX1987" fmla="*/ 1294779 w 1489374"/>
                <a:gd name="connsiteY1987" fmla="*/ 289655 h 571976"/>
                <a:gd name="connsiteX1988" fmla="*/ 1294779 w 1489374"/>
                <a:gd name="connsiteY1988" fmla="*/ 290893 h 571976"/>
                <a:gd name="connsiteX1989" fmla="*/ 1293351 w 1489374"/>
                <a:gd name="connsiteY1989" fmla="*/ 294608 h 571976"/>
                <a:gd name="connsiteX1990" fmla="*/ 1291350 w 1489374"/>
                <a:gd name="connsiteY1990" fmla="*/ 293180 h 571976"/>
                <a:gd name="connsiteX1991" fmla="*/ 1294779 w 1489374"/>
                <a:gd name="connsiteY1991" fmla="*/ 289655 h 571976"/>
                <a:gd name="connsiteX1992" fmla="*/ 1306114 w 1489374"/>
                <a:gd name="connsiteY1992" fmla="*/ 272224 h 571976"/>
                <a:gd name="connsiteX1993" fmla="*/ 1305923 w 1489374"/>
                <a:gd name="connsiteY1993" fmla="*/ 271939 h 571976"/>
                <a:gd name="connsiteX1994" fmla="*/ 1302685 w 1489374"/>
                <a:gd name="connsiteY1994" fmla="*/ 271843 h 571976"/>
                <a:gd name="connsiteX1995" fmla="*/ 1299161 w 1489374"/>
                <a:gd name="connsiteY1995" fmla="*/ 269367 h 571976"/>
                <a:gd name="connsiteX1996" fmla="*/ 1300399 w 1489374"/>
                <a:gd name="connsiteY1996" fmla="*/ 266795 h 571976"/>
                <a:gd name="connsiteX1997" fmla="*/ 1303447 w 1489374"/>
                <a:gd name="connsiteY1997" fmla="*/ 268509 h 571976"/>
                <a:gd name="connsiteX1998" fmla="*/ 1305923 w 1489374"/>
                <a:gd name="connsiteY1998" fmla="*/ 271748 h 571976"/>
                <a:gd name="connsiteX1999" fmla="*/ 1306495 w 1489374"/>
                <a:gd name="connsiteY1999" fmla="*/ 271748 h 571976"/>
                <a:gd name="connsiteX2000" fmla="*/ 1306114 w 1489374"/>
                <a:gd name="connsiteY2000" fmla="*/ 272224 h 571976"/>
                <a:gd name="connsiteX2001" fmla="*/ 1336689 w 1489374"/>
                <a:gd name="connsiteY2001" fmla="*/ 254603 h 571976"/>
                <a:gd name="connsiteX2002" fmla="*/ 1336689 w 1489374"/>
                <a:gd name="connsiteY2002" fmla="*/ 254317 h 571976"/>
                <a:gd name="connsiteX2003" fmla="*/ 1333165 w 1489374"/>
                <a:gd name="connsiteY2003" fmla="*/ 250698 h 571976"/>
                <a:gd name="connsiteX2004" fmla="*/ 1335451 w 1489374"/>
                <a:gd name="connsiteY2004" fmla="*/ 249364 h 571976"/>
                <a:gd name="connsiteX2005" fmla="*/ 1336689 w 1489374"/>
                <a:gd name="connsiteY2005" fmla="*/ 250317 h 571976"/>
                <a:gd name="connsiteX2006" fmla="*/ 1336785 w 1489374"/>
                <a:gd name="connsiteY2006" fmla="*/ 254317 h 571976"/>
                <a:gd name="connsiteX2007" fmla="*/ 1337165 w 1489374"/>
                <a:gd name="connsiteY2007" fmla="*/ 254317 h 571976"/>
                <a:gd name="connsiteX2008" fmla="*/ 1336689 w 1489374"/>
                <a:gd name="connsiteY2008" fmla="*/ 254603 h 571976"/>
                <a:gd name="connsiteX2009" fmla="*/ 1417176 w 1489374"/>
                <a:gd name="connsiteY2009" fmla="*/ 210312 h 571976"/>
                <a:gd name="connsiteX2010" fmla="*/ 1417271 w 1489374"/>
                <a:gd name="connsiteY2010" fmla="*/ 210883 h 571976"/>
                <a:gd name="connsiteX2011" fmla="*/ 1419557 w 1489374"/>
                <a:gd name="connsiteY2011" fmla="*/ 211645 h 571976"/>
                <a:gd name="connsiteX2012" fmla="*/ 1419461 w 1489374"/>
                <a:gd name="connsiteY2012" fmla="*/ 212503 h 571976"/>
                <a:gd name="connsiteX2013" fmla="*/ 1417271 w 1489374"/>
                <a:gd name="connsiteY2013" fmla="*/ 210788 h 571976"/>
                <a:gd name="connsiteX2014" fmla="*/ 1416699 w 1489374"/>
                <a:gd name="connsiteY2014" fmla="*/ 210598 h 571976"/>
                <a:gd name="connsiteX2015" fmla="*/ 1417176 w 1489374"/>
                <a:gd name="connsiteY2015" fmla="*/ 210312 h 571976"/>
                <a:gd name="connsiteX2016" fmla="*/ 1421081 w 1489374"/>
                <a:gd name="connsiteY2016" fmla="*/ 251269 h 571976"/>
                <a:gd name="connsiteX2017" fmla="*/ 1417747 w 1489374"/>
                <a:gd name="connsiteY2017" fmla="*/ 250412 h 571976"/>
                <a:gd name="connsiteX2018" fmla="*/ 1413461 w 1489374"/>
                <a:gd name="connsiteY2018" fmla="*/ 248602 h 571976"/>
                <a:gd name="connsiteX2019" fmla="*/ 1413461 w 1489374"/>
                <a:gd name="connsiteY2019" fmla="*/ 248698 h 571976"/>
                <a:gd name="connsiteX2020" fmla="*/ 1412699 w 1489374"/>
                <a:gd name="connsiteY2020" fmla="*/ 248888 h 571976"/>
                <a:gd name="connsiteX2021" fmla="*/ 1411460 w 1489374"/>
                <a:gd name="connsiteY2021" fmla="*/ 250793 h 571976"/>
                <a:gd name="connsiteX2022" fmla="*/ 1412699 w 1489374"/>
                <a:gd name="connsiteY2022" fmla="*/ 248888 h 571976"/>
                <a:gd name="connsiteX2023" fmla="*/ 1412985 w 1489374"/>
                <a:gd name="connsiteY2023" fmla="*/ 248412 h 571976"/>
                <a:gd name="connsiteX2024" fmla="*/ 1413461 w 1489374"/>
                <a:gd name="connsiteY2024" fmla="*/ 248602 h 571976"/>
                <a:gd name="connsiteX2025" fmla="*/ 1416604 w 1489374"/>
                <a:gd name="connsiteY2025" fmla="*/ 245935 h 571976"/>
                <a:gd name="connsiteX2026" fmla="*/ 1423652 w 1489374"/>
                <a:gd name="connsiteY2026" fmla="*/ 250031 h 571976"/>
                <a:gd name="connsiteX2027" fmla="*/ 1421081 w 1489374"/>
                <a:gd name="connsiteY2027" fmla="*/ 251269 h 571976"/>
                <a:gd name="connsiteX2028" fmla="*/ 1447465 w 1489374"/>
                <a:gd name="connsiteY2028" fmla="*/ 245745 h 571976"/>
                <a:gd name="connsiteX2029" fmla="*/ 1447465 w 1489374"/>
                <a:gd name="connsiteY2029" fmla="*/ 245554 h 571976"/>
                <a:gd name="connsiteX2030" fmla="*/ 1443655 w 1489374"/>
                <a:gd name="connsiteY2030" fmla="*/ 243554 h 571976"/>
                <a:gd name="connsiteX2031" fmla="*/ 1441464 w 1489374"/>
                <a:gd name="connsiteY2031" fmla="*/ 240792 h 571976"/>
                <a:gd name="connsiteX2032" fmla="*/ 1440131 w 1489374"/>
                <a:gd name="connsiteY2032" fmla="*/ 243078 h 571976"/>
                <a:gd name="connsiteX2033" fmla="*/ 1432511 w 1489374"/>
                <a:gd name="connsiteY2033" fmla="*/ 251174 h 571976"/>
                <a:gd name="connsiteX2034" fmla="*/ 1432606 w 1489374"/>
                <a:gd name="connsiteY2034" fmla="*/ 251650 h 571976"/>
                <a:gd name="connsiteX2035" fmla="*/ 1432035 w 1489374"/>
                <a:gd name="connsiteY2035" fmla="*/ 251841 h 571976"/>
                <a:gd name="connsiteX2036" fmla="*/ 1429748 w 1489374"/>
                <a:gd name="connsiteY2036" fmla="*/ 253555 h 571976"/>
                <a:gd name="connsiteX2037" fmla="*/ 1429748 w 1489374"/>
                <a:gd name="connsiteY2037" fmla="*/ 252603 h 571976"/>
                <a:gd name="connsiteX2038" fmla="*/ 1432035 w 1489374"/>
                <a:gd name="connsiteY2038" fmla="*/ 251841 h 571976"/>
                <a:gd name="connsiteX2039" fmla="*/ 1432130 w 1489374"/>
                <a:gd name="connsiteY2039" fmla="*/ 251365 h 571976"/>
                <a:gd name="connsiteX2040" fmla="*/ 1432511 w 1489374"/>
                <a:gd name="connsiteY2040" fmla="*/ 251269 h 571976"/>
                <a:gd name="connsiteX2041" fmla="*/ 1437559 w 1489374"/>
                <a:gd name="connsiteY2041" fmla="*/ 238315 h 571976"/>
                <a:gd name="connsiteX2042" fmla="*/ 1444322 w 1489374"/>
                <a:gd name="connsiteY2042" fmla="*/ 237077 h 571976"/>
                <a:gd name="connsiteX2043" fmla="*/ 1447465 w 1489374"/>
                <a:gd name="connsiteY2043" fmla="*/ 240030 h 571976"/>
                <a:gd name="connsiteX2044" fmla="*/ 1447560 w 1489374"/>
                <a:gd name="connsiteY2044" fmla="*/ 245650 h 571976"/>
                <a:gd name="connsiteX2045" fmla="*/ 1447846 w 1489374"/>
                <a:gd name="connsiteY2045" fmla="*/ 245650 h 571976"/>
                <a:gd name="connsiteX2046" fmla="*/ 1447465 w 1489374"/>
                <a:gd name="connsiteY2046" fmla="*/ 245745 h 571976"/>
                <a:gd name="connsiteX2047" fmla="*/ 1452132 w 1489374"/>
                <a:gd name="connsiteY2047" fmla="*/ 238220 h 571976"/>
                <a:gd name="connsiteX2048" fmla="*/ 1453466 w 1489374"/>
                <a:gd name="connsiteY2048" fmla="*/ 237268 h 571976"/>
                <a:gd name="connsiteX2049" fmla="*/ 1454609 w 1489374"/>
                <a:gd name="connsiteY2049" fmla="*/ 238315 h 571976"/>
                <a:gd name="connsiteX2050" fmla="*/ 1452132 w 1489374"/>
                <a:gd name="connsiteY2050" fmla="*/ 238220 h 571976"/>
                <a:gd name="connsiteX2051" fmla="*/ 1471944 w 1489374"/>
                <a:gd name="connsiteY2051" fmla="*/ 230219 h 571976"/>
                <a:gd name="connsiteX2052" fmla="*/ 1470897 w 1489374"/>
                <a:gd name="connsiteY2052" fmla="*/ 228314 h 571976"/>
                <a:gd name="connsiteX2053" fmla="*/ 1470325 w 1489374"/>
                <a:gd name="connsiteY2053" fmla="*/ 228219 h 571976"/>
                <a:gd name="connsiteX2054" fmla="*/ 1470706 w 1489374"/>
                <a:gd name="connsiteY2054" fmla="*/ 227933 h 571976"/>
                <a:gd name="connsiteX2055" fmla="*/ 1470897 w 1489374"/>
                <a:gd name="connsiteY2055" fmla="*/ 228409 h 571976"/>
                <a:gd name="connsiteX2056" fmla="*/ 1473373 w 1489374"/>
                <a:gd name="connsiteY2056" fmla="*/ 229362 h 571976"/>
                <a:gd name="connsiteX2057" fmla="*/ 1471944 w 1489374"/>
                <a:gd name="connsiteY2057" fmla="*/ 230219 h 57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Lst>
              <a:rect l="l" t="t" r="r" b="b"/>
              <a:pathLst>
                <a:path w="1489374" h="571976">
                  <a:moveTo>
                    <a:pt x="1487756" y="249079"/>
                  </a:moveTo>
                  <a:cubicBezTo>
                    <a:pt x="1484708" y="245459"/>
                    <a:pt x="1485470" y="241840"/>
                    <a:pt x="1486708" y="238125"/>
                  </a:cubicBezTo>
                  <a:cubicBezTo>
                    <a:pt x="1486898" y="237553"/>
                    <a:pt x="1488327" y="237268"/>
                    <a:pt x="1489375" y="236887"/>
                  </a:cubicBezTo>
                  <a:cubicBezTo>
                    <a:pt x="1489375" y="235458"/>
                    <a:pt x="1488613" y="234124"/>
                    <a:pt x="1486708" y="233934"/>
                  </a:cubicBezTo>
                  <a:cubicBezTo>
                    <a:pt x="1484136" y="233743"/>
                    <a:pt x="1482136" y="234505"/>
                    <a:pt x="1481755" y="236887"/>
                  </a:cubicBezTo>
                  <a:cubicBezTo>
                    <a:pt x="1481660" y="237649"/>
                    <a:pt x="1480612" y="238315"/>
                    <a:pt x="1479945" y="239077"/>
                  </a:cubicBezTo>
                  <a:cubicBezTo>
                    <a:pt x="1479564" y="238696"/>
                    <a:pt x="1478897" y="238411"/>
                    <a:pt x="1478802" y="238030"/>
                  </a:cubicBezTo>
                  <a:cubicBezTo>
                    <a:pt x="1478421" y="234315"/>
                    <a:pt x="1478135" y="230600"/>
                    <a:pt x="1477755" y="226885"/>
                  </a:cubicBezTo>
                  <a:cubicBezTo>
                    <a:pt x="1477564" y="225457"/>
                    <a:pt x="1473944" y="224695"/>
                    <a:pt x="1471659" y="225838"/>
                  </a:cubicBezTo>
                  <a:cubicBezTo>
                    <a:pt x="1470992" y="226219"/>
                    <a:pt x="1470706" y="227076"/>
                    <a:pt x="1470420" y="227838"/>
                  </a:cubicBezTo>
                  <a:cubicBezTo>
                    <a:pt x="1468325" y="226885"/>
                    <a:pt x="1466420" y="225552"/>
                    <a:pt x="1464229" y="225361"/>
                  </a:cubicBezTo>
                  <a:cubicBezTo>
                    <a:pt x="1458800" y="224885"/>
                    <a:pt x="1458609" y="222218"/>
                    <a:pt x="1458800" y="219170"/>
                  </a:cubicBezTo>
                  <a:cubicBezTo>
                    <a:pt x="1458895" y="218218"/>
                    <a:pt x="1459181" y="217170"/>
                    <a:pt x="1458895" y="216313"/>
                  </a:cubicBezTo>
                  <a:cubicBezTo>
                    <a:pt x="1458609" y="215455"/>
                    <a:pt x="1457752" y="214789"/>
                    <a:pt x="1457085" y="214026"/>
                  </a:cubicBezTo>
                  <a:cubicBezTo>
                    <a:pt x="1456514" y="214884"/>
                    <a:pt x="1455561" y="215551"/>
                    <a:pt x="1455276" y="216503"/>
                  </a:cubicBezTo>
                  <a:cubicBezTo>
                    <a:pt x="1454323" y="220027"/>
                    <a:pt x="1452227" y="218218"/>
                    <a:pt x="1450227" y="217265"/>
                  </a:cubicBezTo>
                  <a:cubicBezTo>
                    <a:pt x="1449846" y="217075"/>
                    <a:pt x="1448798" y="216979"/>
                    <a:pt x="1448798" y="217075"/>
                  </a:cubicBezTo>
                  <a:cubicBezTo>
                    <a:pt x="1448418" y="217932"/>
                    <a:pt x="1447751" y="218789"/>
                    <a:pt x="1447846" y="219646"/>
                  </a:cubicBezTo>
                  <a:cubicBezTo>
                    <a:pt x="1448036" y="221170"/>
                    <a:pt x="1449084" y="222218"/>
                    <a:pt x="1451370" y="222409"/>
                  </a:cubicBezTo>
                  <a:cubicBezTo>
                    <a:pt x="1452513" y="222504"/>
                    <a:pt x="1455942" y="222409"/>
                    <a:pt x="1453370" y="224790"/>
                  </a:cubicBezTo>
                  <a:cubicBezTo>
                    <a:pt x="1448703" y="229076"/>
                    <a:pt x="1444893" y="229457"/>
                    <a:pt x="1441845" y="224790"/>
                  </a:cubicBezTo>
                  <a:cubicBezTo>
                    <a:pt x="1439559" y="221266"/>
                    <a:pt x="1434892" y="219646"/>
                    <a:pt x="1432987" y="216789"/>
                  </a:cubicBezTo>
                  <a:cubicBezTo>
                    <a:pt x="1430320" y="212884"/>
                    <a:pt x="1424319" y="210979"/>
                    <a:pt x="1423652" y="206121"/>
                  </a:cubicBezTo>
                  <a:cubicBezTo>
                    <a:pt x="1423557" y="205168"/>
                    <a:pt x="1422128" y="205359"/>
                    <a:pt x="1420890" y="206216"/>
                  </a:cubicBezTo>
                  <a:cubicBezTo>
                    <a:pt x="1419176" y="207454"/>
                    <a:pt x="1417080" y="208312"/>
                    <a:pt x="1416890" y="210312"/>
                  </a:cubicBezTo>
                  <a:cubicBezTo>
                    <a:pt x="1413080" y="209645"/>
                    <a:pt x="1410222" y="207835"/>
                    <a:pt x="1409556" y="204883"/>
                  </a:cubicBezTo>
                  <a:cubicBezTo>
                    <a:pt x="1408413" y="199834"/>
                    <a:pt x="1402983" y="185833"/>
                    <a:pt x="1400031" y="181546"/>
                  </a:cubicBezTo>
                  <a:cubicBezTo>
                    <a:pt x="1399173" y="180308"/>
                    <a:pt x="1398411" y="178975"/>
                    <a:pt x="1398030" y="177641"/>
                  </a:cubicBezTo>
                  <a:cubicBezTo>
                    <a:pt x="1397744" y="176784"/>
                    <a:pt x="1397935" y="175641"/>
                    <a:pt x="1398316" y="174784"/>
                  </a:cubicBezTo>
                  <a:cubicBezTo>
                    <a:pt x="1399078" y="172879"/>
                    <a:pt x="1400697" y="173164"/>
                    <a:pt x="1402126" y="174212"/>
                  </a:cubicBezTo>
                  <a:cubicBezTo>
                    <a:pt x="1403460" y="175165"/>
                    <a:pt x="1404412" y="175260"/>
                    <a:pt x="1404888" y="174022"/>
                  </a:cubicBezTo>
                  <a:cubicBezTo>
                    <a:pt x="1405269" y="173164"/>
                    <a:pt x="1405745" y="171736"/>
                    <a:pt x="1405174" y="171355"/>
                  </a:cubicBezTo>
                  <a:cubicBezTo>
                    <a:pt x="1404031" y="170402"/>
                    <a:pt x="1402221" y="169831"/>
                    <a:pt x="1400697" y="169354"/>
                  </a:cubicBezTo>
                  <a:cubicBezTo>
                    <a:pt x="1398221" y="168592"/>
                    <a:pt x="1398792" y="167354"/>
                    <a:pt x="1400031" y="166306"/>
                  </a:cubicBezTo>
                  <a:cubicBezTo>
                    <a:pt x="1401269" y="165259"/>
                    <a:pt x="1401269" y="164497"/>
                    <a:pt x="1399649" y="164116"/>
                  </a:cubicBezTo>
                  <a:cubicBezTo>
                    <a:pt x="1398506" y="163830"/>
                    <a:pt x="1396982" y="163734"/>
                    <a:pt x="1396125" y="164116"/>
                  </a:cubicBezTo>
                  <a:cubicBezTo>
                    <a:pt x="1393553" y="165354"/>
                    <a:pt x="1391363" y="167640"/>
                    <a:pt x="1388029" y="165640"/>
                  </a:cubicBezTo>
                  <a:cubicBezTo>
                    <a:pt x="1385076" y="163830"/>
                    <a:pt x="1382314" y="162020"/>
                    <a:pt x="1382600" y="158496"/>
                  </a:cubicBezTo>
                  <a:cubicBezTo>
                    <a:pt x="1382790" y="156210"/>
                    <a:pt x="1383266" y="153543"/>
                    <a:pt x="1380504" y="151828"/>
                  </a:cubicBezTo>
                  <a:cubicBezTo>
                    <a:pt x="1378980" y="150876"/>
                    <a:pt x="1378123" y="148685"/>
                    <a:pt x="1374789" y="150400"/>
                  </a:cubicBezTo>
                  <a:cubicBezTo>
                    <a:pt x="1371360" y="152209"/>
                    <a:pt x="1367169" y="153448"/>
                    <a:pt x="1363169" y="154400"/>
                  </a:cubicBezTo>
                  <a:cubicBezTo>
                    <a:pt x="1361359" y="154876"/>
                    <a:pt x="1360121" y="153448"/>
                    <a:pt x="1359644" y="151924"/>
                  </a:cubicBezTo>
                  <a:cubicBezTo>
                    <a:pt x="1355930" y="151066"/>
                    <a:pt x="1355168" y="149257"/>
                    <a:pt x="1357168" y="146590"/>
                  </a:cubicBezTo>
                  <a:cubicBezTo>
                    <a:pt x="1357739" y="145828"/>
                    <a:pt x="1358216" y="144970"/>
                    <a:pt x="1358692" y="144208"/>
                  </a:cubicBezTo>
                  <a:cubicBezTo>
                    <a:pt x="1355263" y="143446"/>
                    <a:pt x="1352024" y="140303"/>
                    <a:pt x="1349072" y="141446"/>
                  </a:cubicBezTo>
                  <a:cubicBezTo>
                    <a:pt x="1342309" y="144018"/>
                    <a:pt x="1335356" y="142494"/>
                    <a:pt x="1328593" y="142970"/>
                  </a:cubicBezTo>
                  <a:cubicBezTo>
                    <a:pt x="1326878" y="143065"/>
                    <a:pt x="1325259" y="141732"/>
                    <a:pt x="1325355" y="140017"/>
                  </a:cubicBezTo>
                  <a:cubicBezTo>
                    <a:pt x="1325545" y="136779"/>
                    <a:pt x="1324211" y="134969"/>
                    <a:pt x="1319735" y="133636"/>
                  </a:cubicBezTo>
                  <a:cubicBezTo>
                    <a:pt x="1316210" y="132683"/>
                    <a:pt x="1313639" y="130397"/>
                    <a:pt x="1309734" y="132969"/>
                  </a:cubicBezTo>
                  <a:cubicBezTo>
                    <a:pt x="1305923" y="135445"/>
                    <a:pt x="1301352" y="134207"/>
                    <a:pt x="1297065" y="134017"/>
                  </a:cubicBezTo>
                  <a:cubicBezTo>
                    <a:pt x="1296589" y="134017"/>
                    <a:pt x="1296018" y="133445"/>
                    <a:pt x="1295636" y="133064"/>
                  </a:cubicBezTo>
                  <a:cubicBezTo>
                    <a:pt x="1295541" y="132969"/>
                    <a:pt x="1296018" y="132302"/>
                    <a:pt x="1296398" y="132207"/>
                  </a:cubicBezTo>
                  <a:cubicBezTo>
                    <a:pt x="1300304" y="130778"/>
                    <a:pt x="1304209" y="129349"/>
                    <a:pt x="1308114" y="128016"/>
                  </a:cubicBezTo>
                  <a:cubicBezTo>
                    <a:pt x="1310019" y="127349"/>
                    <a:pt x="1310019" y="126682"/>
                    <a:pt x="1308210" y="126016"/>
                  </a:cubicBezTo>
                  <a:cubicBezTo>
                    <a:pt x="1305923" y="125158"/>
                    <a:pt x="1303733" y="124206"/>
                    <a:pt x="1301352" y="123730"/>
                  </a:cubicBezTo>
                  <a:cubicBezTo>
                    <a:pt x="1298399" y="123158"/>
                    <a:pt x="1297541" y="125634"/>
                    <a:pt x="1295541" y="126492"/>
                  </a:cubicBezTo>
                  <a:cubicBezTo>
                    <a:pt x="1294017" y="127159"/>
                    <a:pt x="1292398" y="127730"/>
                    <a:pt x="1290874" y="128301"/>
                  </a:cubicBezTo>
                  <a:cubicBezTo>
                    <a:pt x="1290398" y="127540"/>
                    <a:pt x="1290017" y="126778"/>
                    <a:pt x="1289540" y="126016"/>
                  </a:cubicBezTo>
                  <a:cubicBezTo>
                    <a:pt x="1288778" y="124777"/>
                    <a:pt x="1287540" y="123539"/>
                    <a:pt x="1287255" y="122206"/>
                  </a:cubicBezTo>
                  <a:cubicBezTo>
                    <a:pt x="1286873" y="120301"/>
                    <a:pt x="1287350" y="118396"/>
                    <a:pt x="1285349" y="116776"/>
                  </a:cubicBezTo>
                  <a:cubicBezTo>
                    <a:pt x="1282968" y="114776"/>
                    <a:pt x="1280587" y="113919"/>
                    <a:pt x="1277634" y="116205"/>
                  </a:cubicBezTo>
                  <a:cubicBezTo>
                    <a:pt x="1276968" y="115538"/>
                    <a:pt x="1276206" y="114967"/>
                    <a:pt x="1275729" y="114205"/>
                  </a:cubicBezTo>
                  <a:cubicBezTo>
                    <a:pt x="1275063" y="113157"/>
                    <a:pt x="1275348" y="110680"/>
                    <a:pt x="1272777" y="112109"/>
                  </a:cubicBezTo>
                  <a:cubicBezTo>
                    <a:pt x="1268490" y="114586"/>
                    <a:pt x="1261347" y="114300"/>
                    <a:pt x="1260203" y="119920"/>
                  </a:cubicBezTo>
                  <a:cubicBezTo>
                    <a:pt x="1259537" y="123253"/>
                    <a:pt x="1257251" y="121729"/>
                    <a:pt x="1255251" y="120491"/>
                  </a:cubicBezTo>
                  <a:cubicBezTo>
                    <a:pt x="1254774" y="120205"/>
                    <a:pt x="1254203" y="119920"/>
                    <a:pt x="1253631" y="119729"/>
                  </a:cubicBezTo>
                  <a:cubicBezTo>
                    <a:pt x="1249345" y="117919"/>
                    <a:pt x="1249345" y="117919"/>
                    <a:pt x="1252298" y="115157"/>
                  </a:cubicBezTo>
                  <a:cubicBezTo>
                    <a:pt x="1252679" y="114776"/>
                    <a:pt x="1253250" y="114490"/>
                    <a:pt x="1253631" y="114109"/>
                  </a:cubicBezTo>
                  <a:cubicBezTo>
                    <a:pt x="1257251" y="110680"/>
                    <a:pt x="1257346" y="109633"/>
                    <a:pt x="1253631" y="106966"/>
                  </a:cubicBezTo>
                  <a:cubicBezTo>
                    <a:pt x="1251822" y="105632"/>
                    <a:pt x="1249821" y="104394"/>
                    <a:pt x="1248011" y="103060"/>
                  </a:cubicBezTo>
                  <a:cubicBezTo>
                    <a:pt x="1246773" y="102108"/>
                    <a:pt x="1245821" y="102203"/>
                    <a:pt x="1245249" y="103632"/>
                  </a:cubicBezTo>
                  <a:cubicBezTo>
                    <a:pt x="1245059" y="104108"/>
                    <a:pt x="1244964" y="104584"/>
                    <a:pt x="1245154" y="105061"/>
                  </a:cubicBezTo>
                  <a:cubicBezTo>
                    <a:pt x="1245916" y="106775"/>
                    <a:pt x="1248011" y="109061"/>
                    <a:pt x="1247249" y="109918"/>
                  </a:cubicBezTo>
                  <a:cubicBezTo>
                    <a:pt x="1245344" y="112300"/>
                    <a:pt x="1242392" y="114490"/>
                    <a:pt x="1239344" y="116109"/>
                  </a:cubicBezTo>
                  <a:cubicBezTo>
                    <a:pt x="1236010" y="117824"/>
                    <a:pt x="1233724" y="115157"/>
                    <a:pt x="1231057" y="114014"/>
                  </a:cubicBezTo>
                  <a:cubicBezTo>
                    <a:pt x="1229533" y="113442"/>
                    <a:pt x="1227247" y="114014"/>
                    <a:pt x="1225532" y="113538"/>
                  </a:cubicBezTo>
                  <a:cubicBezTo>
                    <a:pt x="1222294" y="112681"/>
                    <a:pt x="1219913" y="111347"/>
                    <a:pt x="1215817" y="113252"/>
                  </a:cubicBezTo>
                  <a:cubicBezTo>
                    <a:pt x="1212197" y="114967"/>
                    <a:pt x="1207244" y="113347"/>
                    <a:pt x="1204482" y="110204"/>
                  </a:cubicBezTo>
                  <a:cubicBezTo>
                    <a:pt x="1203244" y="108775"/>
                    <a:pt x="1202006" y="107251"/>
                    <a:pt x="1200768" y="105823"/>
                  </a:cubicBezTo>
                  <a:cubicBezTo>
                    <a:pt x="1197815" y="108109"/>
                    <a:pt x="1195529" y="106394"/>
                    <a:pt x="1192671" y="105346"/>
                  </a:cubicBezTo>
                  <a:cubicBezTo>
                    <a:pt x="1190576" y="104584"/>
                    <a:pt x="1187718" y="104870"/>
                    <a:pt x="1185147" y="104965"/>
                  </a:cubicBezTo>
                  <a:cubicBezTo>
                    <a:pt x="1180956" y="105156"/>
                    <a:pt x="1179813" y="103251"/>
                    <a:pt x="1179241" y="100584"/>
                  </a:cubicBezTo>
                  <a:cubicBezTo>
                    <a:pt x="1179146" y="100203"/>
                    <a:pt x="1178479" y="99822"/>
                    <a:pt x="1178098" y="99441"/>
                  </a:cubicBezTo>
                  <a:cubicBezTo>
                    <a:pt x="1177717" y="99822"/>
                    <a:pt x="1177050" y="100108"/>
                    <a:pt x="1176955" y="100489"/>
                  </a:cubicBezTo>
                  <a:cubicBezTo>
                    <a:pt x="1176669" y="101917"/>
                    <a:pt x="1176669" y="103346"/>
                    <a:pt x="1176288" y="104680"/>
                  </a:cubicBezTo>
                  <a:cubicBezTo>
                    <a:pt x="1175907" y="105823"/>
                    <a:pt x="1176193" y="108013"/>
                    <a:pt x="1173335" y="106680"/>
                  </a:cubicBezTo>
                  <a:cubicBezTo>
                    <a:pt x="1171240" y="105632"/>
                    <a:pt x="1169621" y="104108"/>
                    <a:pt x="1167811" y="102679"/>
                  </a:cubicBezTo>
                  <a:cubicBezTo>
                    <a:pt x="1165525" y="100965"/>
                    <a:pt x="1163334" y="99631"/>
                    <a:pt x="1160001" y="98869"/>
                  </a:cubicBezTo>
                  <a:cubicBezTo>
                    <a:pt x="1154762" y="97822"/>
                    <a:pt x="1162096" y="95250"/>
                    <a:pt x="1159429" y="93535"/>
                  </a:cubicBezTo>
                  <a:cubicBezTo>
                    <a:pt x="1156572" y="91726"/>
                    <a:pt x="1154190" y="88963"/>
                    <a:pt x="1150952" y="88201"/>
                  </a:cubicBezTo>
                  <a:cubicBezTo>
                    <a:pt x="1148761" y="87725"/>
                    <a:pt x="1145522" y="90011"/>
                    <a:pt x="1142760" y="91059"/>
                  </a:cubicBezTo>
                  <a:cubicBezTo>
                    <a:pt x="1142189" y="91249"/>
                    <a:pt x="1141617" y="91535"/>
                    <a:pt x="1141236" y="91916"/>
                  </a:cubicBezTo>
                  <a:cubicBezTo>
                    <a:pt x="1139998" y="93059"/>
                    <a:pt x="1139522" y="92678"/>
                    <a:pt x="1138474" y="91535"/>
                  </a:cubicBezTo>
                  <a:cubicBezTo>
                    <a:pt x="1134759" y="87534"/>
                    <a:pt x="1134759" y="83915"/>
                    <a:pt x="1139617" y="82296"/>
                  </a:cubicBezTo>
                  <a:cubicBezTo>
                    <a:pt x="1144284" y="80867"/>
                    <a:pt x="1145618" y="80010"/>
                    <a:pt x="1142379" y="76486"/>
                  </a:cubicBezTo>
                  <a:cubicBezTo>
                    <a:pt x="1140760" y="74771"/>
                    <a:pt x="1142856" y="72866"/>
                    <a:pt x="1145618" y="72485"/>
                  </a:cubicBezTo>
                  <a:cubicBezTo>
                    <a:pt x="1149237" y="72009"/>
                    <a:pt x="1153523" y="73819"/>
                    <a:pt x="1156476" y="71342"/>
                  </a:cubicBezTo>
                  <a:cubicBezTo>
                    <a:pt x="1161334" y="67342"/>
                    <a:pt x="1167525" y="65341"/>
                    <a:pt x="1173812" y="63341"/>
                  </a:cubicBezTo>
                  <a:cubicBezTo>
                    <a:pt x="1175622" y="62770"/>
                    <a:pt x="1175812" y="62103"/>
                    <a:pt x="1174383" y="61436"/>
                  </a:cubicBezTo>
                  <a:cubicBezTo>
                    <a:pt x="1173907" y="61150"/>
                    <a:pt x="1173240" y="61055"/>
                    <a:pt x="1172764" y="60865"/>
                  </a:cubicBezTo>
                  <a:cubicBezTo>
                    <a:pt x="1171621" y="60484"/>
                    <a:pt x="1170573" y="60103"/>
                    <a:pt x="1169430" y="59626"/>
                  </a:cubicBezTo>
                  <a:cubicBezTo>
                    <a:pt x="1170097" y="58864"/>
                    <a:pt x="1170668" y="58007"/>
                    <a:pt x="1171431" y="57340"/>
                  </a:cubicBezTo>
                  <a:cubicBezTo>
                    <a:pt x="1173716" y="55340"/>
                    <a:pt x="1175907" y="54578"/>
                    <a:pt x="1179527" y="56102"/>
                  </a:cubicBezTo>
                  <a:cubicBezTo>
                    <a:pt x="1185623" y="58579"/>
                    <a:pt x="1185813" y="58388"/>
                    <a:pt x="1190290" y="54483"/>
                  </a:cubicBezTo>
                  <a:cubicBezTo>
                    <a:pt x="1190957" y="53911"/>
                    <a:pt x="1191147" y="52959"/>
                    <a:pt x="1191528" y="52101"/>
                  </a:cubicBezTo>
                  <a:cubicBezTo>
                    <a:pt x="1194672" y="51721"/>
                    <a:pt x="1196195" y="49625"/>
                    <a:pt x="1198481" y="48196"/>
                  </a:cubicBezTo>
                  <a:cubicBezTo>
                    <a:pt x="1201148" y="46482"/>
                    <a:pt x="1203911" y="44863"/>
                    <a:pt x="1206578" y="43243"/>
                  </a:cubicBezTo>
                  <a:cubicBezTo>
                    <a:pt x="1206768" y="40957"/>
                    <a:pt x="1206387" y="38957"/>
                    <a:pt x="1204863" y="36766"/>
                  </a:cubicBezTo>
                  <a:cubicBezTo>
                    <a:pt x="1202577" y="33242"/>
                    <a:pt x="1198481" y="30099"/>
                    <a:pt x="1198863" y="25717"/>
                  </a:cubicBezTo>
                  <a:cubicBezTo>
                    <a:pt x="1193814" y="25813"/>
                    <a:pt x="1190099" y="22955"/>
                    <a:pt x="1185527" y="22003"/>
                  </a:cubicBezTo>
                  <a:cubicBezTo>
                    <a:pt x="1185147" y="21907"/>
                    <a:pt x="1184956" y="21336"/>
                    <a:pt x="1184765" y="21050"/>
                  </a:cubicBezTo>
                  <a:cubicBezTo>
                    <a:pt x="1185813" y="20574"/>
                    <a:pt x="1186956" y="20193"/>
                    <a:pt x="1187909" y="19717"/>
                  </a:cubicBezTo>
                  <a:cubicBezTo>
                    <a:pt x="1188861" y="19240"/>
                    <a:pt x="1189718" y="18669"/>
                    <a:pt x="1190671" y="18192"/>
                  </a:cubicBezTo>
                  <a:cubicBezTo>
                    <a:pt x="1190195" y="17812"/>
                    <a:pt x="1189909" y="17431"/>
                    <a:pt x="1189338" y="17145"/>
                  </a:cubicBezTo>
                  <a:cubicBezTo>
                    <a:pt x="1186670" y="16002"/>
                    <a:pt x="1184099" y="14668"/>
                    <a:pt x="1181241" y="14097"/>
                  </a:cubicBezTo>
                  <a:cubicBezTo>
                    <a:pt x="1178860" y="13621"/>
                    <a:pt x="1176574" y="14478"/>
                    <a:pt x="1176098" y="16764"/>
                  </a:cubicBezTo>
                  <a:cubicBezTo>
                    <a:pt x="1174955" y="16764"/>
                    <a:pt x="1173812" y="16764"/>
                    <a:pt x="1172669" y="16669"/>
                  </a:cubicBezTo>
                  <a:cubicBezTo>
                    <a:pt x="1172097" y="16669"/>
                    <a:pt x="1171431" y="16669"/>
                    <a:pt x="1170859" y="16478"/>
                  </a:cubicBezTo>
                  <a:cubicBezTo>
                    <a:pt x="1166192" y="15145"/>
                    <a:pt x="1164858" y="15145"/>
                    <a:pt x="1161048" y="16859"/>
                  </a:cubicBezTo>
                  <a:cubicBezTo>
                    <a:pt x="1161048" y="17812"/>
                    <a:pt x="1161048" y="18764"/>
                    <a:pt x="1161048" y="19621"/>
                  </a:cubicBezTo>
                  <a:cubicBezTo>
                    <a:pt x="1162763" y="19717"/>
                    <a:pt x="1164572" y="19812"/>
                    <a:pt x="1166287" y="20098"/>
                  </a:cubicBezTo>
                  <a:cubicBezTo>
                    <a:pt x="1166859" y="20193"/>
                    <a:pt x="1167335" y="20669"/>
                    <a:pt x="1167811" y="20955"/>
                  </a:cubicBezTo>
                  <a:cubicBezTo>
                    <a:pt x="1163430" y="24955"/>
                    <a:pt x="1159429" y="29242"/>
                    <a:pt x="1152952" y="31337"/>
                  </a:cubicBezTo>
                  <a:cubicBezTo>
                    <a:pt x="1152476" y="31528"/>
                    <a:pt x="1151714" y="31337"/>
                    <a:pt x="1151142" y="31147"/>
                  </a:cubicBezTo>
                  <a:cubicBezTo>
                    <a:pt x="1150571" y="30956"/>
                    <a:pt x="1149999" y="30480"/>
                    <a:pt x="1149904" y="30099"/>
                  </a:cubicBezTo>
                  <a:cubicBezTo>
                    <a:pt x="1148094" y="23146"/>
                    <a:pt x="1151809" y="15716"/>
                    <a:pt x="1146475" y="9144"/>
                  </a:cubicBezTo>
                  <a:cubicBezTo>
                    <a:pt x="1147618" y="8763"/>
                    <a:pt x="1148666" y="8287"/>
                    <a:pt x="1149809" y="7906"/>
                  </a:cubicBezTo>
                  <a:cubicBezTo>
                    <a:pt x="1151523" y="7334"/>
                    <a:pt x="1153428" y="6667"/>
                    <a:pt x="1151142" y="5239"/>
                  </a:cubicBezTo>
                  <a:cubicBezTo>
                    <a:pt x="1148952" y="3810"/>
                    <a:pt x="1151047" y="286"/>
                    <a:pt x="1146856" y="0"/>
                  </a:cubicBezTo>
                  <a:cubicBezTo>
                    <a:pt x="1146475" y="0"/>
                    <a:pt x="1145808" y="571"/>
                    <a:pt x="1145618" y="1048"/>
                  </a:cubicBezTo>
                  <a:cubicBezTo>
                    <a:pt x="1144760" y="2381"/>
                    <a:pt x="1145903" y="5239"/>
                    <a:pt x="1141617" y="3524"/>
                  </a:cubicBezTo>
                  <a:cubicBezTo>
                    <a:pt x="1136283" y="1429"/>
                    <a:pt x="1130854" y="1048"/>
                    <a:pt x="1125710" y="3905"/>
                  </a:cubicBezTo>
                  <a:cubicBezTo>
                    <a:pt x="1122853" y="5524"/>
                    <a:pt x="1119805" y="5143"/>
                    <a:pt x="1116757" y="4381"/>
                  </a:cubicBezTo>
                  <a:cubicBezTo>
                    <a:pt x="1115614" y="4096"/>
                    <a:pt x="1113995" y="2762"/>
                    <a:pt x="1113614" y="2953"/>
                  </a:cubicBezTo>
                  <a:cubicBezTo>
                    <a:pt x="1108851" y="5429"/>
                    <a:pt x="1101136" y="4953"/>
                    <a:pt x="1099707" y="10763"/>
                  </a:cubicBezTo>
                  <a:cubicBezTo>
                    <a:pt x="1096564" y="10668"/>
                    <a:pt x="1096850" y="8287"/>
                    <a:pt x="1095516" y="7144"/>
                  </a:cubicBezTo>
                  <a:cubicBezTo>
                    <a:pt x="1093611" y="5524"/>
                    <a:pt x="1090277" y="4953"/>
                    <a:pt x="1087896" y="3619"/>
                  </a:cubicBezTo>
                  <a:cubicBezTo>
                    <a:pt x="1086372" y="2762"/>
                    <a:pt x="1085706" y="2476"/>
                    <a:pt x="1085229" y="3810"/>
                  </a:cubicBezTo>
                  <a:cubicBezTo>
                    <a:pt x="1084753" y="5239"/>
                    <a:pt x="1084467" y="6667"/>
                    <a:pt x="1084181" y="8001"/>
                  </a:cubicBezTo>
                  <a:cubicBezTo>
                    <a:pt x="1083419" y="11525"/>
                    <a:pt x="1079610" y="10763"/>
                    <a:pt x="1076847" y="10668"/>
                  </a:cubicBezTo>
                  <a:cubicBezTo>
                    <a:pt x="1072370" y="10477"/>
                    <a:pt x="1074656" y="8858"/>
                    <a:pt x="1075514" y="7048"/>
                  </a:cubicBezTo>
                  <a:cubicBezTo>
                    <a:pt x="1076466" y="5048"/>
                    <a:pt x="1073704" y="3524"/>
                    <a:pt x="1071704" y="2953"/>
                  </a:cubicBezTo>
                  <a:cubicBezTo>
                    <a:pt x="1069418" y="2381"/>
                    <a:pt x="1069418" y="4191"/>
                    <a:pt x="1069322" y="5524"/>
                  </a:cubicBezTo>
                  <a:cubicBezTo>
                    <a:pt x="1068941" y="8858"/>
                    <a:pt x="1068846" y="8667"/>
                    <a:pt x="1062750" y="7906"/>
                  </a:cubicBezTo>
                  <a:cubicBezTo>
                    <a:pt x="1059702" y="7525"/>
                    <a:pt x="1056368" y="7620"/>
                    <a:pt x="1053320" y="7906"/>
                  </a:cubicBezTo>
                  <a:cubicBezTo>
                    <a:pt x="1051035" y="8191"/>
                    <a:pt x="1051035" y="9715"/>
                    <a:pt x="1052368" y="10954"/>
                  </a:cubicBezTo>
                  <a:cubicBezTo>
                    <a:pt x="1053606" y="12001"/>
                    <a:pt x="1053702" y="12763"/>
                    <a:pt x="1052082" y="13049"/>
                  </a:cubicBezTo>
                  <a:cubicBezTo>
                    <a:pt x="1050939" y="13335"/>
                    <a:pt x="1049034" y="13716"/>
                    <a:pt x="1048558" y="13335"/>
                  </a:cubicBezTo>
                  <a:cubicBezTo>
                    <a:pt x="1044272" y="9525"/>
                    <a:pt x="1040843" y="14097"/>
                    <a:pt x="1037033" y="14001"/>
                  </a:cubicBezTo>
                  <a:cubicBezTo>
                    <a:pt x="1036556" y="14001"/>
                    <a:pt x="1036080" y="14573"/>
                    <a:pt x="1035604" y="14954"/>
                  </a:cubicBezTo>
                  <a:cubicBezTo>
                    <a:pt x="1036461" y="15430"/>
                    <a:pt x="1037223" y="16288"/>
                    <a:pt x="1038176" y="16478"/>
                  </a:cubicBezTo>
                  <a:cubicBezTo>
                    <a:pt x="1040081" y="16764"/>
                    <a:pt x="1041890" y="17145"/>
                    <a:pt x="1042271" y="18669"/>
                  </a:cubicBezTo>
                  <a:cubicBezTo>
                    <a:pt x="1042462" y="19526"/>
                    <a:pt x="1041700" y="20479"/>
                    <a:pt x="1041414" y="21336"/>
                  </a:cubicBezTo>
                  <a:cubicBezTo>
                    <a:pt x="1038652" y="20669"/>
                    <a:pt x="1035699" y="20288"/>
                    <a:pt x="1033223" y="19145"/>
                  </a:cubicBezTo>
                  <a:cubicBezTo>
                    <a:pt x="1032080" y="18574"/>
                    <a:pt x="1031889" y="16764"/>
                    <a:pt x="1031413" y="15430"/>
                  </a:cubicBezTo>
                  <a:cubicBezTo>
                    <a:pt x="1031032" y="14478"/>
                    <a:pt x="1031032" y="13525"/>
                    <a:pt x="1030651" y="12668"/>
                  </a:cubicBezTo>
                  <a:cubicBezTo>
                    <a:pt x="1029984" y="11334"/>
                    <a:pt x="1029032" y="11144"/>
                    <a:pt x="1028174" y="12192"/>
                  </a:cubicBezTo>
                  <a:cubicBezTo>
                    <a:pt x="1026555" y="14192"/>
                    <a:pt x="1025222" y="16383"/>
                    <a:pt x="1023317" y="18192"/>
                  </a:cubicBezTo>
                  <a:cubicBezTo>
                    <a:pt x="1021221" y="20193"/>
                    <a:pt x="1017697" y="19812"/>
                    <a:pt x="1015887" y="17240"/>
                  </a:cubicBezTo>
                  <a:cubicBezTo>
                    <a:pt x="1015030" y="16002"/>
                    <a:pt x="1014839" y="14383"/>
                    <a:pt x="1012839" y="14001"/>
                  </a:cubicBezTo>
                  <a:cubicBezTo>
                    <a:pt x="1011791" y="13811"/>
                    <a:pt x="1010553" y="14192"/>
                    <a:pt x="1009505" y="14478"/>
                  </a:cubicBezTo>
                  <a:cubicBezTo>
                    <a:pt x="1009315" y="14478"/>
                    <a:pt x="1009410" y="15240"/>
                    <a:pt x="1009410" y="15621"/>
                  </a:cubicBezTo>
                  <a:cubicBezTo>
                    <a:pt x="1010458" y="20574"/>
                    <a:pt x="1009124" y="21526"/>
                    <a:pt x="1003028" y="20193"/>
                  </a:cubicBezTo>
                  <a:cubicBezTo>
                    <a:pt x="999885" y="19526"/>
                    <a:pt x="997123" y="19431"/>
                    <a:pt x="993980" y="20383"/>
                  </a:cubicBezTo>
                  <a:cubicBezTo>
                    <a:pt x="989979" y="21622"/>
                    <a:pt x="987217" y="20574"/>
                    <a:pt x="985788" y="17812"/>
                  </a:cubicBezTo>
                  <a:cubicBezTo>
                    <a:pt x="985407" y="17050"/>
                    <a:pt x="985884" y="15907"/>
                    <a:pt x="986264" y="15049"/>
                  </a:cubicBezTo>
                  <a:cubicBezTo>
                    <a:pt x="986741" y="14001"/>
                    <a:pt x="987693" y="14383"/>
                    <a:pt x="989122" y="15049"/>
                  </a:cubicBezTo>
                  <a:cubicBezTo>
                    <a:pt x="993122" y="17050"/>
                    <a:pt x="997313" y="17621"/>
                    <a:pt x="1001123" y="14668"/>
                  </a:cubicBezTo>
                  <a:cubicBezTo>
                    <a:pt x="1001981" y="14001"/>
                    <a:pt x="1002647" y="13144"/>
                    <a:pt x="1003409" y="12382"/>
                  </a:cubicBezTo>
                  <a:cubicBezTo>
                    <a:pt x="1002552" y="11906"/>
                    <a:pt x="1001790" y="11049"/>
                    <a:pt x="1000933" y="11049"/>
                  </a:cubicBezTo>
                  <a:cubicBezTo>
                    <a:pt x="996551" y="10858"/>
                    <a:pt x="991884" y="11430"/>
                    <a:pt x="987693" y="10668"/>
                  </a:cubicBezTo>
                  <a:cubicBezTo>
                    <a:pt x="983407" y="9811"/>
                    <a:pt x="980264" y="15335"/>
                    <a:pt x="975692" y="11430"/>
                  </a:cubicBezTo>
                  <a:cubicBezTo>
                    <a:pt x="975215" y="11049"/>
                    <a:pt x="973501" y="13716"/>
                    <a:pt x="974358" y="14573"/>
                  </a:cubicBezTo>
                  <a:cubicBezTo>
                    <a:pt x="976835" y="16954"/>
                    <a:pt x="977978" y="19431"/>
                    <a:pt x="977406" y="22384"/>
                  </a:cubicBezTo>
                  <a:cubicBezTo>
                    <a:pt x="972739" y="23431"/>
                    <a:pt x="969596" y="20193"/>
                    <a:pt x="965500" y="19526"/>
                  </a:cubicBezTo>
                  <a:cubicBezTo>
                    <a:pt x="961023" y="18764"/>
                    <a:pt x="964547" y="17240"/>
                    <a:pt x="964928" y="15716"/>
                  </a:cubicBezTo>
                  <a:cubicBezTo>
                    <a:pt x="965595" y="13621"/>
                    <a:pt x="962928" y="12287"/>
                    <a:pt x="960833" y="11716"/>
                  </a:cubicBezTo>
                  <a:cubicBezTo>
                    <a:pt x="958547" y="11144"/>
                    <a:pt x="958261" y="12954"/>
                    <a:pt x="958356" y="14288"/>
                  </a:cubicBezTo>
                  <a:cubicBezTo>
                    <a:pt x="958451" y="16288"/>
                    <a:pt x="958356" y="18002"/>
                    <a:pt x="956261" y="19526"/>
                  </a:cubicBezTo>
                  <a:cubicBezTo>
                    <a:pt x="953594" y="21526"/>
                    <a:pt x="950831" y="23146"/>
                    <a:pt x="950165" y="26479"/>
                  </a:cubicBezTo>
                  <a:cubicBezTo>
                    <a:pt x="949784" y="28575"/>
                    <a:pt x="947498" y="27241"/>
                    <a:pt x="947021" y="25908"/>
                  </a:cubicBezTo>
                  <a:cubicBezTo>
                    <a:pt x="946450" y="24479"/>
                    <a:pt x="946069" y="22765"/>
                    <a:pt x="944164" y="22669"/>
                  </a:cubicBezTo>
                  <a:cubicBezTo>
                    <a:pt x="938354" y="22384"/>
                    <a:pt x="939211" y="19240"/>
                    <a:pt x="939211" y="16383"/>
                  </a:cubicBezTo>
                  <a:cubicBezTo>
                    <a:pt x="939211" y="15526"/>
                    <a:pt x="939116" y="14764"/>
                    <a:pt x="939116" y="13906"/>
                  </a:cubicBezTo>
                  <a:cubicBezTo>
                    <a:pt x="936734" y="14764"/>
                    <a:pt x="934258" y="15621"/>
                    <a:pt x="931877" y="16573"/>
                  </a:cubicBezTo>
                  <a:cubicBezTo>
                    <a:pt x="931877" y="19336"/>
                    <a:pt x="931972" y="22098"/>
                    <a:pt x="931781" y="24860"/>
                  </a:cubicBezTo>
                  <a:cubicBezTo>
                    <a:pt x="931686" y="25717"/>
                    <a:pt x="931210" y="26765"/>
                    <a:pt x="930353" y="27241"/>
                  </a:cubicBezTo>
                  <a:cubicBezTo>
                    <a:pt x="929876" y="27527"/>
                    <a:pt x="928162" y="26956"/>
                    <a:pt x="927495" y="26384"/>
                  </a:cubicBezTo>
                  <a:cubicBezTo>
                    <a:pt x="926257" y="25432"/>
                    <a:pt x="924828" y="24289"/>
                    <a:pt x="924352" y="23050"/>
                  </a:cubicBezTo>
                  <a:cubicBezTo>
                    <a:pt x="921971" y="16764"/>
                    <a:pt x="915875" y="15907"/>
                    <a:pt x="908826" y="16669"/>
                  </a:cubicBezTo>
                  <a:cubicBezTo>
                    <a:pt x="908540" y="18192"/>
                    <a:pt x="907397" y="19145"/>
                    <a:pt x="905397" y="19145"/>
                  </a:cubicBezTo>
                  <a:cubicBezTo>
                    <a:pt x="904254" y="19145"/>
                    <a:pt x="903016" y="18669"/>
                    <a:pt x="901968" y="18288"/>
                  </a:cubicBezTo>
                  <a:cubicBezTo>
                    <a:pt x="898634" y="17050"/>
                    <a:pt x="895396" y="15621"/>
                    <a:pt x="892062" y="14478"/>
                  </a:cubicBezTo>
                  <a:cubicBezTo>
                    <a:pt x="891681" y="14383"/>
                    <a:pt x="890538" y="15335"/>
                    <a:pt x="889967" y="15907"/>
                  </a:cubicBezTo>
                  <a:cubicBezTo>
                    <a:pt x="889681" y="16192"/>
                    <a:pt x="889681" y="16859"/>
                    <a:pt x="889871" y="17335"/>
                  </a:cubicBezTo>
                  <a:cubicBezTo>
                    <a:pt x="890824" y="20764"/>
                    <a:pt x="897015" y="21526"/>
                    <a:pt x="897206" y="25336"/>
                  </a:cubicBezTo>
                  <a:cubicBezTo>
                    <a:pt x="897206" y="25813"/>
                    <a:pt x="897015" y="26289"/>
                    <a:pt x="896729" y="26670"/>
                  </a:cubicBezTo>
                  <a:cubicBezTo>
                    <a:pt x="896444" y="27051"/>
                    <a:pt x="895682" y="27527"/>
                    <a:pt x="895586" y="27432"/>
                  </a:cubicBezTo>
                  <a:cubicBezTo>
                    <a:pt x="891872" y="25241"/>
                    <a:pt x="885776" y="25146"/>
                    <a:pt x="884918" y="20479"/>
                  </a:cubicBezTo>
                  <a:cubicBezTo>
                    <a:pt x="884918" y="20288"/>
                    <a:pt x="883966" y="20002"/>
                    <a:pt x="883680" y="20098"/>
                  </a:cubicBezTo>
                  <a:cubicBezTo>
                    <a:pt x="883204" y="20288"/>
                    <a:pt x="882537" y="20764"/>
                    <a:pt x="882442" y="21145"/>
                  </a:cubicBezTo>
                  <a:cubicBezTo>
                    <a:pt x="882251" y="22574"/>
                    <a:pt x="881966" y="24098"/>
                    <a:pt x="882347" y="25432"/>
                  </a:cubicBezTo>
                  <a:cubicBezTo>
                    <a:pt x="883966" y="31813"/>
                    <a:pt x="883966" y="31813"/>
                    <a:pt x="878632" y="34099"/>
                  </a:cubicBezTo>
                  <a:cubicBezTo>
                    <a:pt x="877298" y="34671"/>
                    <a:pt x="872250" y="34576"/>
                    <a:pt x="867488" y="34004"/>
                  </a:cubicBezTo>
                  <a:cubicBezTo>
                    <a:pt x="864249" y="33623"/>
                    <a:pt x="861201" y="34099"/>
                    <a:pt x="858629" y="35814"/>
                  </a:cubicBezTo>
                  <a:cubicBezTo>
                    <a:pt x="856343" y="37338"/>
                    <a:pt x="855486" y="35338"/>
                    <a:pt x="854153" y="34576"/>
                  </a:cubicBezTo>
                  <a:cubicBezTo>
                    <a:pt x="852057" y="33242"/>
                    <a:pt x="850914" y="31623"/>
                    <a:pt x="852152" y="29527"/>
                  </a:cubicBezTo>
                  <a:cubicBezTo>
                    <a:pt x="852819" y="28289"/>
                    <a:pt x="853581" y="28384"/>
                    <a:pt x="855010" y="29337"/>
                  </a:cubicBezTo>
                  <a:cubicBezTo>
                    <a:pt x="856343" y="30194"/>
                    <a:pt x="858439" y="30956"/>
                    <a:pt x="858820" y="28956"/>
                  </a:cubicBezTo>
                  <a:cubicBezTo>
                    <a:pt x="859010" y="27908"/>
                    <a:pt x="857486" y="25813"/>
                    <a:pt x="856343" y="25622"/>
                  </a:cubicBezTo>
                  <a:cubicBezTo>
                    <a:pt x="853391" y="25146"/>
                    <a:pt x="849962" y="24574"/>
                    <a:pt x="847485" y="26670"/>
                  </a:cubicBezTo>
                  <a:cubicBezTo>
                    <a:pt x="846342" y="27622"/>
                    <a:pt x="844818" y="29813"/>
                    <a:pt x="844913" y="29908"/>
                  </a:cubicBezTo>
                  <a:cubicBezTo>
                    <a:pt x="849771" y="32575"/>
                    <a:pt x="845485" y="37814"/>
                    <a:pt x="850057" y="40386"/>
                  </a:cubicBezTo>
                  <a:cubicBezTo>
                    <a:pt x="851581" y="41243"/>
                    <a:pt x="851390" y="42005"/>
                    <a:pt x="849485" y="42291"/>
                  </a:cubicBezTo>
                  <a:cubicBezTo>
                    <a:pt x="848342" y="42481"/>
                    <a:pt x="846533" y="42481"/>
                    <a:pt x="845961" y="42005"/>
                  </a:cubicBezTo>
                  <a:cubicBezTo>
                    <a:pt x="844818" y="40957"/>
                    <a:pt x="844342" y="39529"/>
                    <a:pt x="843580" y="38290"/>
                  </a:cubicBezTo>
                  <a:cubicBezTo>
                    <a:pt x="842818" y="36957"/>
                    <a:pt x="841961" y="36957"/>
                    <a:pt x="840627" y="37909"/>
                  </a:cubicBezTo>
                  <a:cubicBezTo>
                    <a:pt x="838246" y="39529"/>
                    <a:pt x="836055" y="39719"/>
                    <a:pt x="836531" y="36576"/>
                  </a:cubicBezTo>
                  <a:cubicBezTo>
                    <a:pt x="837103" y="32385"/>
                    <a:pt x="833864" y="30099"/>
                    <a:pt x="829864" y="28575"/>
                  </a:cubicBezTo>
                  <a:cubicBezTo>
                    <a:pt x="827959" y="27813"/>
                    <a:pt x="825006" y="28480"/>
                    <a:pt x="822625" y="28861"/>
                  </a:cubicBezTo>
                  <a:cubicBezTo>
                    <a:pt x="821863" y="28956"/>
                    <a:pt x="821482" y="30194"/>
                    <a:pt x="820910" y="31051"/>
                  </a:cubicBezTo>
                  <a:cubicBezTo>
                    <a:pt x="818720" y="31813"/>
                    <a:pt x="815576" y="33528"/>
                    <a:pt x="814814" y="33051"/>
                  </a:cubicBezTo>
                  <a:cubicBezTo>
                    <a:pt x="811195" y="30766"/>
                    <a:pt x="809290" y="33433"/>
                    <a:pt x="806528" y="33814"/>
                  </a:cubicBezTo>
                  <a:cubicBezTo>
                    <a:pt x="803480" y="34290"/>
                    <a:pt x="800146" y="33814"/>
                    <a:pt x="797098" y="34290"/>
                  </a:cubicBezTo>
                  <a:cubicBezTo>
                    <a:pt x="794431" y="34766"/>
                    <a:pt x="795669" y="36195"/>
                    <a:pt x="796622" y="37433"/>
                  </a:cubicBezTo>
                  <a:cubicBezTo>
                    <a:pt x="797098" y="38100"/>
                    <a:pt x="797384" y="38957"/>
                    <a:pt x="797669" y="39719"/>
                  </a:cubicBezTo>
                  <a:cubicBezTo>
                    <a:pt x="794812" y="39719"/>
                    <a:pt x="791573" y="40291"/>
                    <a:pt x="790430" y="37242"/>
                  </a:cubicBezTo>
                  <a:cubicBezTo>
                    <a:pt x="789192" y="33909"/>
                    <a:pt x="783382" y="30956"/>
                    <a:pt x="789192" y="27051"/>
                  </a:cubicBezTo>
                  <a:cubicBezTo>
                    <a:pt x="789287" y="26956"/>
                    <a:pt x="788240" y="25241"/>
                    <a:pt x="787763" y="25241"/>
                  </a:cubicBezTo>
                  <a:cubicBezTo>
                    <a:pt x="783382" y="25241"/>
                    <a:pt x="778905" y="25241"/>
                    <a:pt x="774524" y="25527"/>
                  </a:cubicBezTo>
                  <a:cubicBezTo>
                    <a:pt x="773476" y="25622"/>
                    <a:pt x="771666" y="26384"/>
                    <a:pt x="771571" y="26956"/>
                  </a:cubicBezTo>
                  <a:cubicBezTo>
                    <a:pt x="770809" y="31813"/>
                    <a:pt x="765665" y="30956"/>
                    <a:pt x="761665" y="31718"/>
                  </a:cubicBezTo>
                  <a:cubicBezTo>
                    <a:pt x="760903" y="31813"/>
                    <a:pt x="760236" y="33147"/>
                    <a:pt x="760141" y="34004"/>
                  </a:cubicBezTo>
                  <a:cubicBezTo>
                    <a:pt x="759760" y="36195"/>
                    <a:pt x="762236" y="37338"/>
                    <a:pt x="763856" y="38671"/>
                  </a:cubicBezTo>
                  <a:cubicBezTo>
                    <a:pt x="766142" y="40576"/>
                    <a:pt x="766904" y="38195"/>
                    <a:pt x="768237" y="37719"/>
                  </a:cubicBezTo>
                  <a:cubicBezTo>
                    <a:pt x="769475" y="37338"/>
                    <a:pt x="771095" y="37433"/>
                    <a:pt x="770904" y="38576"/>
                  </a:cubicBezTo>
                  <a:cubicBezTo>
                    <a:pt x="770523" y="40672"/>
                    <a:pt x="768809" y="42767"/>
                    <a:pt x="768523" y="44863"/>
                  </a:cubicBezTo>
                  <a:cubicBezTo>
                    <a:pt x="767951" y="49149"/>
                    <a:pt x="768142" y="49244"/>
                    <a:pt x="763570" y="51244"/>
                  </a:cubicBezTo>
                  <a:cubicBezTo>
                    <a:pt x="763094" y="49530"/>
                    <a:pt x="762046" y="48101"/>
                    <a:pt x="759093" y="48577"/>
                  </a:cubicBezTo>
                  <a:cubicBezTo>
                    <a:pt x="753664" y="49339"/>
                    <a:pt x="748997" y="47815"/>
                    <a:pt x="744615" y="45720"/>
                  </a:cubicBezTo>
                  <a:cubicBezTo>
                    <a:pt x="745187" y="42481"/>
                    <a:pt x="749854" y="40195"/>
                    <a:pt x="748235" y="36576"/>
                  </a:cubicBezTo>
                  <a:cubicBezTo>
                    <a:pt x="747854" y="35814"/>
                    <a:pt x="746901" y="35242"/>
                    <a:pt x="746139" y="34576"/>
                  </a:cubicBezTo>
                  <a:cubicBezTo>
                    <a:pt x="745663" y="34957"/>
                    <a:pt x="744996" y="35242"/>
                    <a:pt x="744901" y="35623"/>
                  </a:cubicBezTo>
                  <a:cubicBezTo>
                    <a:pt x="744139" y="40291"/>
                    <a:pt x="734042" y="40672"/>
                    <a:pt x="736138" y="46863"/>
                  </a:cubicBezTo>
                  <a:cubicBezTo>
                    <a:pt x="736519" y="48101"/>
                    <a:pt x="734804" y="48482"/>
                    <a:pt x="733852" y="47530"/>
                  </a:cubicBezTo>
                  <a:cubicBezTo>
                    <a:pt x="732233" y="46006"/>
                    <a:pt x="727851" y="45053"/>
                    <a:pt x="731566" y="42196"/>
                  </a:cubicBezTo>
                  <a:cubicBezTo>
                    <a:pt x="732614" y="41434"/>
                    <a:pt x="732233" y="40386"/>
                    <a:pt x="730518" y="40195"/>
                  </a:cubicBezTo>
                  <a:cubicBezTo>
                    <a:pt x="729470" y="40005"/>
                    <a:pt x="727946" y="40291"/>
                    <a:pt x="727089" y="40767"/>
                  </a:cubicBezTo>
                  <a:cubicBezTo>
                    <a:pt x="726232" y="41243"/>
                    <a:pt x="725851" y="42291"/>
                    <a:pt x="725565" y="43148"/>
                  </a:cubicBezTo>
                  <a:cubicBezTo>
                    <a:pt x="723565" y="49434"/>
                    <a:pt x="721184" y="50197"/>
                    <a:pt x="713087" y="46958"/>
                  </a:cubicBezTo>
                  <a:cubicBezTo>
                    <a:pt x="712135" y="46577"/>
                    <a:pt x="710992" y="46291"/>
                    <a:pt x="709944" y="46006"/>
                  </a:cubicBezTo>
                  <a:cubicBezTo>
                    <a:pt x="709563" y="46767"/>
                    <a:pt x="709182" y="47720"/>
                    <a:pt x="708611" y="47815"/>
                  </a:cubicBezTo>
                  <a:cubicBezTo>
                    <a:pt x="703848" y="48673"/>
                    <a:pt x="702038" y="50863"/>
                    <a:pt x="702134" y="54292"/>
                  </a:cubicBezTo>
                  <a:cubicBezTo>
                    <a:pt x="701086" y="54007"/>
                    <a:pt x="699562" y="53816"/>
                    <a:pt x="699371" y="53435"/>
                  </a:cubicBezTo>
                  <a:cubicBezTo>
                    <a:pt x="698609" y="51625"/>
                    <a:pt x="698705" y="49625"/>
                    <a:pt x="697943" y="47815"/>
                  </a:cubicBezTo>
                  <a:cubicBezTo>
                    <a:pt x="697657" y="47149"/>
                    <a:pt x="696323" y="46387"/>
                    <a:pt x="695276" y="46101"/>
                  </a:cubicBezTo>
                  <a:cubicBezTo>
                    <a:pt x="692323" y="45529"/>
                    <a:pt x="688037" y="48673"/>
                    <a:pt x="688322" y="51054"/>
                  </a:cubicBezTo>
                  <a:cubicBezTo>
                    <a:pt x="688418" y="51911"/>
                    <a:pt x="689370" y="52673"/>
                    <a:pt x="689942" y="53435"/>
                  </a:cubicBezTo>
                  <a:cubicBezTo>
                    <a:pt x="684703" y="54483"/>
                    <a:pt x="679655" y="56388"/>
                    <a:pt x="674511" y="57245"/>
                  </a:cubicBezTo>
                  <a:cubicBezTo>
                    <a:pt x="671654" y="57721"/>
                    <a:pt x="668796" y="53530"/>
                    <a:pt x="664510" y="54483"/>
                  </a:cubicBezTo>
                  <a:cubicBezTo>
                    <a:pt x="659843" y="55435"/>
                    <a:pt x="656699" y="52578"/>
                    <a:pt x="652699" y="51911"/>
                  </a:cubicBezTo>
                  <a:cubicBezTo>
                    <a:pt x="652699" y="52292"/>
                    <a:pt x="652604" y="52673"/>
                    <a:pt x="652413" y="52959"/>
                  </a:cubicBezTo>
                  <a:cubicBezTo>
                    <a:pt x="648317" y="57817"/>
                    <a:pt x="648317" y="57912"/>
                    <a:pt x="654128" y="60769"/>
                  </a:cubicBezTo>
                  <a:cubicBezTo>
                    <a:pt x="655747" y="61531"/>
                    <a:pt x="655842" y="61817"/>
                    <a:pt x="654604" y="62960"/>
                  </a:cubicBezTo>
                  <a:cubicBezTo>
                    <a:pt x="651080" y="66294"/>
                    <a:pt x="649270" y="66865"/>
                    <a:pt x="645269" y="65246"/>
                  </a:cubicBezTo>
                  <a:cubicBezTo>
                    <a:pt x="643650" y="64579"/>
                    <a:pt x="641936" y="64008"/>
                    <a:pt x="640412" y="63246"/>
                  </a:cubicBezTo>
                  <a:cubicBezTo>
                    <a:pt x="639554" y="62865"/>
                    <a:pt x="639078" y="62103"/>
                    <a:pt x="638411" y="61531"/>
                  </a:cubicBezTo>
                  <a:cubicBezTo>
                    <a:pt x="639459" y="61150"/>
                    <a:pt x="640602" y="60865"/>
                    <a:pt x="641650" y="60388"/>
                  </a:cubicBezTo>
                  <a:cubicBezTo>
                    <a:pt x="642602" y="60007"/>
                    <a:pt x="643364" y="59341"/>
                    <a:pt x="644222" y="58864"/>
                  </a:cubicBezTo>
                  <a:cubicBezTo>
                    <a:pt x="643745" y="58579"/>
                    <a:pt x="643269" y="58007"/>
                    <a:pt x="642698" y="58007"/>
                  </a:cubicBezTo>
                  <a:cubicBezTo>
                    <a:pt x="639173" y="57721"/>
                    <a:pt x="637078" y="56578"/>
                    <a:pt x="636697" y="53530"/>
                  </a:cubicBezTo>
                  <a:cubicBezTo>
                    <a:pt x="636602" y="52197"/>
                    <a:pt x="634982" y="51911"/>
                    <a:pt x="634411" y="52864"/>
                  </a:cubicBezTo>
                  <a:cubicBezTo>
                    <a:pt x="633554" y="54102"/>
                    <a:pt x="633173" y="55531"/>
                    <a:pt x="632315" y="56769"/>
                  </a:cubicBezTo>
                  <a:cubicBezTo>
                    <a:pt x="630410" y="59245"/>
                    <a:pt x="628696" y="59341"/>
                    <a:pt x="623648" y="58102"/>
                  </a:cubicBezTo>
                  <a:cubicBezTo>
                    <a:pt x="621933" y="57721"/>
                    <a:pt x="620028" y="57817"/>
                    <a:pt x="618218" y="57721"/>
                  </a:cubicBezTo>
                  <a:cubicBezTo>
                    <a:pt x="617933" y="60007"/>
                    <a:pt x="618504" y="62579"/>
                    <a:pt x="615361" y="64103"/>
                  </a:cubicBezTo>
                  <a:cubicBezTo>
                    <a:pt x="614027" y="64770"/>
                    <a:pt x="613075" y="66961"/>
                    <a:pt x="610884" y="65056"/>
                  </a:cubicBezTo>
                  <a:cubicBezTo>
                    <a:pt x="607741" y="62198"/>
                    <a:pt x="602026" y="60769"/>
                    <a:pt x="602693" y="55912"/>
                  </a:cubicBezTo>
                  <a:cubicBezTo>
                    <a:pt x="602883" y="54483"/>
                    <a:pt x="602502" y="53245"/>
                    <a:pt x="600692" y="52483"/>
                  </a:cubicBezTo>
                  <a:cubicBezTo>
                    <a:pt x="600121" y="53816"/>
                    <a:pt x="599264" y="55054"/>
                    <a:pt x="598978" y="56388"/>
                  </a:cubicBezTo>
                  <a:cubicBezTo>
                    <a:pt x="598692" y="57817"/>
                    <a:pt x="599073" y="59341"/>
                    <a:pt x="598787" y="60769"/>
                  </a:cubicBezTo>
                  <a:cubicBezTo>
                    <a:pt x="598597" y="61626"/>
                    <a:pt x="597740" y="62865"/>
                    <a:pt x="596882" y="62960"/>
                  </a:cubicBezTo>
                  <a:cubicBezTo>
                    <a:pt x="595168" y="63246"/>
                    <a:pt x="593072" y="63341"/>
                    <a:pt x="591929" y="61817"/>
                  </a:cubicBezTo>
                  <a:cubicBezTo>
                    <a:pt x="590977" y="60579"/>
                    <a:pt x="590596" y="58769"/>
                    <a:pt x="589262" y="58198"/>
                  </a:cubicBezTo>
                  <a:cubicBezTo>
                    <a:pt x="586786" y="57055"/>
                    <a:pt x="584690" y="58483"/>
                    <a:pt x="582690" y="59722"/>
                  </a:cubicBezTo>
                  <a:cubicBezTo>
                    <a:pt x="580214" y="61246"/>
                    <a:pt x="578309" y="60103"/>
                    <a:pt x="576023" y="59055"/>
                  </a:cubicBezTo>
                  <a:cubicBezTo>
                    <a:pt x="571546" y="57055"/>
                    <a:pt x="571355" y="57150"/>
                    <a:pt x="568307" y="61055"/>
                  </a:cubicBezTo>
                  <a:cubicBezTo>
                    <a:pt x="567260" y="62389"/>
                    <a:pt x="566117" y="63817"/>
                    <a:pt x="564212" y="63151"/>
                  </a:cubicBezTo>
                  <a:cubicBezTo>
                    <a:pt x="562021" y="62484"/>
                    <a:pt x="560116" y="61150"/>
                    <a:pt x="558401" y="59912"/>
                  </a:cubicBezTo>
                  <a:cubicBezTo>
                    <a:pt x="556401" y="58388"/>
                    <a:pt x="559068" y="57531"/>
                    <a:pt x="559735" y="56388"/>
                  </a:cubicBezTo>
                  <a:cubicBezTo>
                    <a:pt x="560973" y="54292"/>
                    <a:pt x="560211" y="52673"/>
                    <a:pt x="558306" y="51244"/>
                  </a:cubicBezTo>
                  <a:cubicBezTo>
                    <a:pt x="557449" y="50578"/>
                    <a:pt x="556401" y="49816"/>
                    <a:pt x="555258" y="49530"/>
                  </a:cubicBezTo>
                  <a:cubicBezTo>
                    <a:pt x="554877" y="49434"/>
                    <a:pt x="553353" y="50673"/>
                    <a:pt x="553353" y="51244"/>
                  </a:cubicBezTo>
                  <a:cubicBezTo>
                    <a:pt x="553829" y="55626"/>
                    <a:pt x="550591" y="58483"/>
                    <a:pt x="546590" y="61055"/>
                  </a:cubicBezTo>
                  <a:cubicBezTo>
                    <a:pt x="543638" y="62960"/>
                    <a:pt x="542590" y="62674"/>
                    <a:pt x="541447" y="58769"/>
                  </a:cubicBezTo>
                  <a:cubicBezTo>
                    <a:pt x="540209" y="54769"/>
                    <a:pt x="539447" y="54292"/>
                    <a:pt x="533922" y="54673"/>
                  </a:cubicBezTo>
                  <a:cubicBezTo>
                    <a:pt x="532779" y="54769"/>
                    <a:pt x="531731" y="55435"/>
                    <a:pt x="530684" y="55912"/>
                  </a:cubicBezTo>
                  <a:cubicBezTo>
                    <a:pt x="531636" y="56388"/>
                    <a:pt x="532589" y="56959"/>
                    <a:pt x="533636" y="57340"/>
                  </a:cubicBezTo>
                  <a:cubicBezTo>
                    <a:pt x="534684" y="57817"/>
                    <a:pt x="535732" y="58198"/>
                    <a:pt x="536875" y="58579"/>
                  </a:cubicBezTo>
                  <a:cubicBezTo>
                    <a:pt x="536113" y="59150"/>
                    <a:pt x="535541" y="59912"/>
                    <a:pt x="534684" y="60293"/>
                  </a:cubicBezTo>
                  <a:cubicBezTo>
                    <a:pt x="533636" y="60769"/>
                    <a:pt x="532112" y="60674"/>
                    <a:pt x="531255" y="61246"/>
                  </a:cubicBezTo>
                  <a:cubicBezTo>
                    <a:pt x="528874" y="62865"/>
                    <a:pt x="527064" y="62674"/>
                    <a:pt x="525064" y="60960"/>
                  </a:cubicBezTo>
                  <a:cubicBezTo>
                    <a:pt x="523826" y="59912"/>
                    <a:pt x="521825" y="58007"/>
                    <a:pt x="520873" y="58293"/>
                  </a:cubicBezTo>
                  <a:cubicBezTo>
                    <a:pt x="518015" y="58959"/>
                    <a:pt x="519063" y="61246"/>
                    <a:pt x="518968" y="63055"/>
                  </a:cubicBezTo>
                  <a:cubicBezTo>
                    <a:pt x="518873" y="64484"/>
                    <a:pt x="518968" y="66008"/>
                    <a:pt x="518587" y="67437"/>
                  </a:cubicBezTo>
                  <a:cubicBezTo>
                    <a:pt x="518206" y="68675"/>
                    <a:pt x="517063" y="69151"/>
                    <a:pt x="516110" y="68484"/>
                  </a:cubicBezTo>
                  <a:cubicBezTo>
                    <a:pt x="513253" y="66580"/>
                    <a:pt x="510300" y="64675"/>
                    <a:pt x="507824" y="62484"/>
                  </a:cubicBezTo>
                  <a:cubicBezTo>
                    <a:pt x="505252" y="60103"/>
                    <a:pt x="498680" y="61150"/>
                    <a:pt x="498870" y="56197"/>
                  </a:cubicBezTo>
                  <a:cubicBezTo>
                    <a:pt x="498965" y="54769"/>
                    <a:pt x="497537" y="54959"/>
                    <a:pt x="496394" y="56197"/>
                  </a:cubicBezTo>
                  <a:cubicBezTo>
                    <a:pt x="492012" y="60865"/>
                    <a:pt x="491631" y="60865"/>
                    <a:pt x="483440" y="60674"/>
                  </a:cubicBezTo>
                  <a:cubicBezTo>
                    <a:pt x="477725" y="60484"/>
                    <a:pt x="472010" y="60579"/>
                    <a:pt x="466390" y="60579"/>
                  </a:cubicBezTo>
                  <a:cubicBezTo>
                    <a:pt x="463628" y="60579"/>
                    <a:pt x="461723" y="61913"/>
                    <a:pt x="460008" y="63341"/>
                  </a:cubicBezTo>
                  <a:cubicBezTo>
                    <a:pt x="459341" y="63913"/>
                    <a:pt x="459056" y="64770"/>
                    <a:pt x="458579" y="65532"/>
                  </a:cubicBezTo>
                  <a:cubicBezTo>
                    <a:pt x="459722" y="65817"/>
                    <a:pt x="461056" y="66580"/>
                    <a:pt x="462008" y="66294"/>
                  </a:cubicBezTo>
                  <a:cubicBezTo>
                    <a:pt x="465152" y="65437"/>
                    <a:pt x="468009" y="62960"/>
                    <a:pt x="471533" y="66103"/>
                  </a:cubicBezTo>
                  <a:cubicBezTo>
                    <a:pt x="471914" y="66484"/>
                    <a:pt x="474867" y="65437"/>
                    <a:pt x="476391" y="64770"/>
                  </a:cubicBezTo>
                  <a:cubicBezTo>
                    <a:pt x="478201" y="64008"/>
                    <a:pt x="479725" y="63627"/>
                    <a:pt x="480296" y="65437"/>
                  </a:cubicBezTo>
                  <a:cubicBezTo>
                    <a:pt x="480582" y="66199"/>
                    <a:pt x="480201" y="67437"/>
                    <a:pt x="479439" y="68104"/>
                  </a:cubicBezTo>
                  <a:cubicBezTo>
                    <a:pt x="477534" y="69723"/>
                    <a:pt x="473248" y="69056"/>
                    <a:pt x="472772" y="72104"/>
                  </a:cubicBezTo>
                  <a:cubicBezTo>
                    <a:pt x="469628" y="72009"/>
                    <a:pt x="465533" y="72771"/>
                    <a:pt x="463818" y="71533"/>
                  </a:cubicBezTo>
                  <a:cubicBezTo>
                    <a:pt x="459818" y="68675"/>
                    <a:pt x="457436" y="71628"/>
                    <a:pt x="454293" y="72009"/>
                  </a:cubicBezTo>
                  <a:cubicBezTo>
                    <a:pt x="452769" y="72199"/>
                    <a:pt x="450864" y="71151"/>
                    <a:pt x="449340" y="70390"/>
                  </a:cubicBezTo>
                  <a:cubicBezTo>
                    <a:pt x="447149" y="69247"/>
                    <a:pt x="446768" y="67246"/>
                    <a:pt x="445625" y="65627"/>
                  </a:cubicBezTo>
                  <a:cubicBezTo>
                    <a:pt x="444387" y="63817"/>
                    <a:pt x="440863" y="63055"/>
                    <a:pt x="438958" y="61436"/>
                  </a:cubicBezTo>
                  <a:cubicBezTo>
                    <a:pt x="437339" y="60007"/>
                    <a:pt x="436577" y="58102"/>
                    <a:pt x="435719" y="56292"/>
                  </a:cubicBezTo>
                  <a:cubicBezTo>
                    <a:pt x="435624" y="56102"/>
                    <a:pt x="437148" y="55054"/>
                    <a:pt x="438005" y="54959"/>
                  </a:cubicBezTo>
                  <a:cubicBezTo>
                    <a:pt x="439148" y="54864"/>
                    <a:pt x="440387" y="55150"/>
                    <a:pt x="441434" y="55435"/>
                  </a:cubicBezTo>
                  <a:cubicBezTo>
                    <a:pt x="444578" y="56292"/>
                    <a:pt x="447721" y="55721"/>
                    <a:pt x="448578" y="54007"/>
                  </a:cubicBezTo>
                  <a:cubicBezTo>
                    <a:pt x="449150" y="52768"/>
                    <a:pt x="446959" y="50197"/>
                    <a:pt x="444959" y="49816"/>
                  </a:cubicBezTo>
                  <a:cubicBezTo>
                    <a:pt x="438196" y="48387"/>
                    <a:pt x="431433" y="48482"/>
                    <a:pt x="424670" y="49434"/>
                  </a:cubicBezTo>
                  <a:cubicBezTo>
                    <a:pt x="423432" y="49625"/>
                    <a:pt x="422861" y="52006"/>
                    <a:pt x="423623" y="53245"/>
                  </a:cubicBezTo>
                  <a:cubicBezTo>
                    <a:pt x="424385" y="54483"/>
                    <a:pt x="425242" y="54578"/>
                    <a:pt x="426575" y="53626"/>
                  </a:cubicBezTo>
                  <a:cubicBezTo>
                    <a:pt x="427433" y="53054"/>
                    <a:pt x="428576" y="52578"/>
                    <a:pt x="429623" y="52673"/>
                  </a:cubicBezTo>
                  <a:cubicBezTo>
                    <a:pt x="431052" y="52768"/>
                    <a:pt x="431433" y="55340"/>
                    <a:pt x="430195" y="56483"/>
                  </a:cubicBezTo>
                  <a:cubicBezTo>
                    <a:pt x="428957" y="57531"/>
                    <a:pt x="427623" y="58579"/>
                    <a:pt x="426099" y="59531"/>
                  </a:cubicBezTo>
                  <a:cubicBezTo>
                    <a:pt x="424099" y="60865"/>
                    <a:pt x="421622" y="60484"/>
                    <a:pt x="419813" y="58674"/>
                  </a:cubicBezTo>
                  <a:cubicBezTo>
                    <a:pt x="419432" y="58293"/>
                    <a:pt x="419622" y="57721"/>
                    <a:pt x="419336" y="57245"/>
                  </a:cubicBezTo>
                  <a:cubicBezTo>
                    <a:pt x="418765" y="56483"/>
                    <a:pt x="418003" y="55912"/>
                    <a:pt x="417336" y="55245"/>
                  </a:cubicBezTo>
                  <a:cubicBezTo>
                    <a:pt x="416765" y="56102"/>
                    <a:pt x="416003" y="56864"/>
                    <a:pt x="415717" y="57721"/>
                  </a:cubicBezTo>
                  <a:cubicBezTo>
                    <a:pt x="415241" y="59150"/>
                    <a:pt x="415812" y="61055"/>
                    <a:pt x="414764" y="61913"/>
                  </a:cubicBezTo>
                  <a:cubicBezTo>
                    <a:pt x="411907" y="64198"/>
                    <a:pt x="411145" y="60865"/>
                    <a:pt x="409526" y="60103"/>
                  </a:cubicBezTo>
                  <a:cubicBezTo>
                    <a:pt x="404287" y="57721"/>
                    <a:pt x="399334" y="54959"/>
                    <a:pt x="394286" y="52388"/>
                  </a:cubicBezTo>
                  <a:cubicBezTo>
                    <a:pt x="388094" y="56007"/>
                    <a:pt x="389142" y="52006"/>
                    <a:pt x="388761" y="49339"/>
                  </a:cubicBezTo>
                  <a:cubicBezTo>
                    <a:pt x="388571" y="47434"/>
                    <a:pt x="389523" y="45339"/>
                    <a:pt x="387332" y="43910"/>
                  </a:cubicBezTo>
                  <a:cubicBezTo>
                    <a:pt x="386475" y="43339"/>
                    <a:pt x="384951" y="43053"/>
                    <a:pt x="383999" y="43243"/>
                  </a:cubicBezTo>
                  <a:cubicBezTo>
                    <a:pt x="383046" y="43434"/>
                    <a:pt x="381998" y="44291"/>
                    <a:pt x="381713" y="45053"/>
                  </a:cubicBezTo>
                  <a:cubicBezTo>
                    <a:pt x="380665" y="47815"/>
                    <a:pt x="384856" y="49054"/>
                    <a:pt x="384951" y="51435"/>
                  </a:cubicBezTo>
                  <a:cubicBezTo>
                    <a:pt x="385046" y="52292"/>
                    <a:pt x="384284" y="53149"/>
                    <a:pt x="383808" y="54007"/>
                  </a:cubicBezTo>
                  <a:cubicBezTo>
                    <a:pt x="383713" y="54102"/>
                    <a:pt x="382856" y="54007"/>
                    <a:pt x="382379" y="53816"/>
                  </a:cubicBezTo>
                  <a:cubicBezTo>
                    <a:pt x="379046" y="52864"/>
                    <a:pt x="377807" y="49530"/>
                    <a:pt x="373902" y="49149"/>
                  </a:cubicBezTo>
                  <a:cubicBezTo>
                    <a:pt x="374188" y="50863"/>
                    <a:pt x="374188" y="52673"/>
                    <a:pt x="375045" y="54102"/>
                  </a:cubicBezTo>
                  <a:cubicBezTo>
                    <a:pt x="376760" y="57055"/>
                    <a:pt x="379331" y="59626"/>
                    <a:pt x="380855" y="62674"/>
                  </a:cubicBezTo>
                  <a:cubicBezTo>
                    <a:pt x="381808" y="64579"/>
                    <a:pt x="380379" y="66103"/>
                    <a:pt x="377426" y="66294"/>
                  </a:cubicBezTo>
                  <a:cubicBezTo>
                    <a:pt x="376188" y="62865"/>
                    <a:pt x="371902" y="61436"/>
                    <a:pt x="369140" y="59055"/>
                  </a:cubicBezTo>
                  <a:cubicBezTo>
                    <a:pt x="368092" y="58102"/>
                    <a:pt x="367139" y="58102"/>
                    <a:pt x="366092" y="59245"/>
                  </a:cubicBezTo>
                  <a:cubicBezTo>
                    <a:pt x="365044" y="60293"/>
                    <a:pt x="362853" y="62008"/>
                    <a:pt x="363139" y="62389"/>
                  </a:cubicBezTo>
                  <a:cubicBezTo>
                    <a:pt x="364949" y="64484"/>
                    <a:pt x="366568" y="66484"/>
                    <a:pt x="365901" y="69056"/>
                  </a:cubicBezTo>
                  <a:cubicBezTo>
                    <a:pt x="365711" y="69913"/>
                    <a:pt x="364949" y="70771"/>
                    <a:pt x="364377" y="71628"/>
                  </a:cubicBezTo>
                  <a:cubicBezTo>
                    <a:pt x="361234" y="70390"/>
                    <a:pt x="357900" y="69437"/>
                    <a:pt x="355138" y="67818"/>
                  </a:cubicBezTo>
                  <a:cubicBezTo>
                    <a:pt x="354757" y="67532"/>
                    <a:pt x="354566" y="67532"/>
                    <a:pt x="354471" y="67437"/>
                  </a:cubicBezTo>
                  <a:cubicBezTo>
                    <a:pt x="354757" y="67532"/>
                    <a:pt x="355709" y="67818"/>
                    <a:pt x="355900" y="66580"/>
                  </a:cubicBezTo>
                  <a:cubicBezTo>
                    <a:pt x="356567" y="62960"/>
                    <a:pt x="355233" y="61246"/>
                    <a:pt x="351137" y="61913"/>
                  </a:cubicBezTo>
                  <a:cubicBezTo>
                    <a:pt x="346089" y="62674"/>
                    <a:pt x="342184" y="60007"/>
                    <a:pt x="337326" y="59912"/>
                  </a:cubicBezTo>
                  <a:cubicBezTo>
                    <a:pt x="336088" y="59912"/>
                    <a:pt x="335040" y="56864"/>
                    <a:pt x="333707" y="55245"/>
                  </a:cubicBezTo>
                  <a:cubicBezTo>
                    <a:pt x="333040" y="54483"/>
                    <a:pt x="331802" y="54007"/>
                    <a:pt x="331040" y="53149"/>
                  </a:cubicBezTo>
                  <a:cubicBezTo>
                    <a:pt x="329897" y="52006"/>
                    <a:pt x="329230" y="52101"/>
                    <a:pt x="327992" y="53054"/>
                  </a:cubicBezTo>
                  <a:cubicBezTo>
                    <a:pt x="325706" y="54769"/>
                    <a:pt x="324086" y="56483"/>
                    <a:pt x="323515" y="59150"/>
                  </a:cubicBezTo>
                  <a:cubicBezTo>
                    <a:pt x="322562" y="63436"/>
                    <a:pt x="321419" y="63722"/>
                    <a:pt x="316085" y="63436"/>
                  </a:cubicBezTo>
                  <a:cubicBezTo>
                    <a:pt x="312847" y="63246"/>
                    <a:pt x="309989" y="62865"/>
                    <a:pt x="307227" y="61341"/>
                  </a:cubicBezTo>
                  <a:cubicBezTo>
                    <a:pt x="306656" y="61055"/>
                    <a:pt x="304370" y="62484"/>
                    <a:pt x="303036" y="63246"/>
                  </a:cubicBezTo>
                  <a:cubicBezTo>
                    <a:pt x="301036" y="64389"/>
                    <a:pt x="301703" y="65532"/>
                    <a:pt x="303227" y="66580"/>
                  </a:cubicBezTo>
                  <a:cubicBezTo>
                    <a:pt x="304846" y="67723"/>
                    <a:pt x="305036" y="69247"/>
                    <a:pt x="304274" y="70485"/>
                  </a:cubicBezTo>
                  <a:cubicBezTo>
                    <a:pt x="302750" y="72961"/>
                    <a:pt x="301417" y="70580"/>
                    <a:pt x="300179" y="70104"/>
                  </a:cubicBezTo>
                  <a:cubicBezTo>
                    <a:pt x="295988" y="68294"/>
                    <a:pt x="291511" y="69723"/>
                    <a:pt x="287225" y="69342"/>
                  </a:cubicBezTo>
                  <a:cubicBezTo>
                    <a:pt x="283129" y="68961"/>
                    <a:pt x="281986" y="70961"/>
                    <a:pt x="281033" y="73438"/>
                  </a:cubicBezTo>
                  <a:cubicBezTo>
                    <a:pt x="280462" y="74866"/>
                    <a:pt x="279700" y="74581"/>
                    <a:pt x="278462" y="73438"/>
                  </a:cubicBezTo>
                  <a:cubicBezTo>
                    <a:pt x="273794" y="68961"/>
                    <a:pt x="273699" y="68961"/>
                    <a:pt x="269603" y="71438"/>
                  </a:cubicBezTo>
                  <a:cubicBezTo>
                    <a:pt x="268556" y="72009"/>
                    <a:pt x="267698" y="72771"/>
                    <a:pt x="266746" y="73342"/>
                  </a:cubicBezTo>
                  <a:cubicBezTo>
                    <a:pt x="263126" y="75342"/>
                    <a:pt x="263222" y="72961"/>
                    <a:pt x="262364" y="71247"/>
                  </a:cubicBezTo>
                  <a:cubicBezTo>
                    <a:pt x="261602" y="69723"/>
                    <a:pt x="259697" y="69247"/>
                    <a:pt x="257792" y="69628"/>
                  </a:cubicBezTo>
                  <a:cubicBezTo>
                    <a:pt x="256840" y="69818"/>
                    <a:pt x="255697" y="70771"/>
                    <a:pt x="255411" y="71533"/>
                  </a:cubicBezTo>
                  <a:cubicBezTo>
                    <a:pt x="254840" y="72866"/>
                    <a:pt x="255030" y="74390"/>
                    <a:pt x="254744" y="75819"/>
                  </a:cubicBezTo>
                  <a:cubicBezTo>
                    <a:pt x="254649" y="76200"/>
                    <a:pt x="253697" y="76962"/>
                    <a:pt x="253601" y="76867"/>
                  </a:cubicBezTo>
                  <a:cubicBezTo>
                    <a:pt x="252744" y="76486"/>
                    <a:pt x="251315" y="76009"/>
                    <a:pt x="251315" y="75628"/>
                  </a:cubicBezTo>
                  <a:cubicBezTo>
                    <a:pt x="251220" y="73247"/>
                    <a:pt x="252077" y="70199"/>
                    <a:pt x="248553" y="69342"/>
                  </a:cubicBezTo>
                  <a:cubicBezTo>
                    <a:pt x="245029" y="68484"/>
                    <a:pt x="240933" y="68961"/>
                    <a:pt x="238361" y="71818"/>
                  </a:cubicBezTo>
                  <a:cubicBezTo>
                    <a:pt x="237980" y="72199"/>
                    <a:pt x="237504" y="72580"/>
                    <a:pt x="237218" y="72961"/>
                  </a:cubicBezTo>
                  <a:cubicBezTo>
                    <a:pt x="237028" y="73247"/>
                    <a:pt x="236837" y="73819"/>
                    <a:pt x="237028" y="74009"/>
                  </a:cubicBezTo>
                  <a:cubicBezTo>
                    <a:pt x="237409" y="74390"/>
                    <a:pt x="238171" y="74866"/>
                    <a:pt x="238552" y="74771"/>
                  </a:cubicBezTo>
                  <a:cubicBezTo>
                    <a:pt x="240266" y="74390"/>
                    <a:pt x="242171" y="74104"/>
                    <a:pt x="243695" y="73342"/>
                  </a:cubicBezTo>
                  <a:cubicBezTo>
                    <a:pt x="246172" y="72104"/>
                    <a:pt x="246934" y="73152"/>
                    <a:pt x="247124" y="74676"/>
                  </a:cubicBezTo>
                  <a:cubicBezTo>
                    <a:pt x="247220" y="75438"/>
                    <a:pt x="246743" y="76581"/>
                    <a:pt x="245981" y="77152"/>
                  </a:cubicBezTo>
                  <a:cubicBezTo>
                    <a:pt x="245219" y="77724"/>
                    <a:pt x="243791" y="77819"/>
                    <a:pt x="242552" y="78009"/>
                  </a:cubicBezTo>
                  <a:cubicBezTo>
                    <a:pt x="236552" y="79057"/>
                    <a:pt x="235123" y="80486"/>
                    <a:pt x="236266" y="84487"/>
                  </a:cubicBezTo>
                  <a:cubicBezTo>
                    <a:pt x="236552" y="85439"/>
                    <a:pt x="237218" y="86296"/>
                    <a:pt x="238076" y="87058"/>
                  </a:cubicBezTo>
                  <a:cubicBezTo>
                    <a:pt x="239314" y="88106"/>
                    <a:pt x="239219" y="88678"/>
                    <a:pt x="237599" y="89344"/>
                  </a:cubicBezTo>
                  <a:cubicBezTo>
                    <a:pt x="236552" y="89725"/>
                    <a:pt x="233218" y="89059"/>
                    <a:pt x="232742" y="88011"/>
                  </a:cubicBezTo>
                  <a:cubicBezTo>
                    <a:pt x="232551" y="87534"/>
                    <a:pt x="232265" y="87058"/>
                    <a:pt x="232265" y="86677"/>
                  </a:cubicBezTo>
                  <a:cubicBezTo>
                    <a:pt x="233027" y="82296"/>
                    <a:pt x="228741" y="81248"/>
                    <a:pt x="224836" y="79915"/>
                  </a:cubicBezTo>
                  <a:cubicBezTo>
                    <a:pt x="221407" y="78772"/>
                    <a:pt x="220550" y="79057"/>
                    <a:pt x="220645" y="81724"/>
                  </a:cubicBezTo>
                  <a:cubicBezTo>
                    <a:pt x="220645" y="85630"/>
                    <a:pt x="220835" y="89535"/>
                    <a:pt x="220645" y="93440"/>
                  </a:cubicBezTo>
                  <a:cubicBezTo>
                    <a:pt x="220645" y="94012"/>
                    <a:pt x="219216" y="94488"/>
                    <a:pt x="218454" y="95059"/>
                  </a:cubicBezTo>
                  <a:cubicBezTo>
                    <a:pt x="218073" y="94678"/>
                    <a:pt x="217311" y="94297"/>
                    <a:pt x="217216" y="93916"/>
                  </a:cubicBezTo>
                  <a:cubicBezTo>
                    <a:pt x="217025" y="91249"/>
                    <a:pt x="215025" y="89535"/>
                    <a:pt x="212358" y="88011"/>
                  </a:cubicBezTo>
                  <a:cubicBezTo>
                    <a:pt x="211882" y="87725"/>
                    <a:pt x="211310" y="87439"/>
                    <a:pt x="210739" y="87154"/>
                  </a:cubicBezTo>
                  <a:cubicBezTo>
                    <a:pt x="210263" y="88011"/>
                    <a:pt x="209691" y="88773"/>
                    <a:pt x="209310" y="89630"/>
                  </a:cubicBezTo>
                  <a:cubicBezTo>
                    <a:pt x="208262" y="91821"/>
                    <a:pt x="214168" y="93059"/>
                    <a:pt x="210739" y="95726"/>
                  </a:cubicBezTo>
                  <a:cubicBezTo>
                    <a:pt x="207310" y="98393"/>
                    <a:pt x="201881" y="100774"/>
                    <a:pt x="207977" y="105156"/>
                  </a:cubicBezTo>
                  <a:cubicBezTo>
                    <a:pt x="208262" y="105346"/>
                    <a:pt x="207691" y="106870"/>
                    <a:pt x="207024" y="107251"/>
                  </a:cubicBezTo>
                  <a:cubicBezTo>
                    <a:pt x="202928" y="109251"/>
                    <a:pt x="198833" y="111538"/>
                    <a:pt x="194356" y="112966"/>
                  </a:cubicBezTo>
                  <a:cubicBezTo>
                    <a:pt x="189117" y="114681"/>
                    <a:pt x="186069" y="117157"/>
                    <a:pt x="186260" y="121634"/>
                  </a:cubicBezTo>
                  <a:cubicBezTo>
                    <a:pt x="186355" y="123444"/>
                    <a:pt x="184736" y="124206"/>
                    <a:pt x="182831" y="124492"/>
                  </a:cubicBezTo>
                  <a:cubicBezTo>
                    <a:pt x="181021" y="124873"/>
                    <a:pt x="178449" y="124396"/>
                    <a:pt x="177306" y="125254"/>
                  </a:cubicBezTo>
                  <a:cubicBezTo>
                    <a:pt x="173306" y="128111"/>
                    <a:pt x="170924" y="126397"/>
                    <a:pt x="168067" y="124206"/>
                  </a:cubicBezTo>
                  <a:cubicBezTo>
                    <a:pt x="167019" y="123349"/>
                    <a:pt x="165590" y="121539"/>
                    <a:pt x="163685" y="123444"/>
                  </a:cubicBezTo>
                  <a:cubicBezTo>
                    <a:pt x="162447" y="124682"/>
                    <a:pt x="158637" y="125254"/>
                    <a:pt x="161304" y="127825"/>
                  </a:cubicBezTo>
                  <a:cubicBezTo>
                    <a:pt x="162923" y="129445"/>
                    <a:pt x="163495" y="131254"/>
                    <a:pt x="163304" y="133255"/>
                  </a:cubicBezTo>
                  <a:cubicBezTo>
                    <a:pt x="163114" y="134874"/>
                    <a:pt x="162257" y="135922"/>
                    <a:pt x="160161" y="136303"/>
                  </a:cubicBezTo>
                  <a:cubicBezTo>
                    <a:pt x="157970" y="136684"/>
                    <a:pt x="156732" y="135731"/>
                    <a:pt x="155970" y="134207"/>
                  </a:cubicBezTo>
                  <a:cubicBezTo>
                    <a:pt x="155494" y="133350"/>
                    <a:pt x="155018" y="131826"/>
                    <a:pt x="154446" y="131731"/>
                  </a:cubicBezTo>
                  <a:cubicBezTo>
                    <a:pt x="152160" y="131540"/>
                    <a:pt x="152065" y="133064"/>
                    <a:pt x="152065" y="134398"/>
                  </a:cubicBezTo>
                  <a:cubicBezTo>
                    <a:pt x="152065" y="136303"/>
                    <a:pt x="152255" y="138303"/>
                    <a:pt x="151970" y="140208"/>
                  </a:cubicBezTo>
                  <a:cubicBezTo>
                    <a:pt x="151874" y="140779"/>
                    <a:pt x="150541" y="141351"/>
                    <a:pt x="149684" y="141922"/>
                  </a:cubicBezTo>
                  <a:cubicBezTo>
                    <a:pt x="149207" y="141541"/>
                    <a:pt x="148445" y="141256"/>
                    <a:pt x="148445" y="140875"/>
                  </a:cubicBezTo>
                  <a:cubicBezTo>
                    <a:pt x="147969" y="136112"/>
                    <a:pt x="147683" y="131350"/>
                    <a:pt x="147207" y="126587"/>
                  </a:cubicBezTo>
                  <a:cubicBezTo>
                    <a:pt x="147207" y="126301"/>
                    <a:pt x="146445" y="126016"/>
                    <a:pt x="146064" y="125730"/>
                  </a:cubicBezTo>
                  <a:cubicBezTo>
                    <a:pt x="145683" y="126111"/>
                    <a:pt x="144826" y="126492"/>
                    <a:pt x="144921" y="126873"/>
                  </a:cubicBezTo>
                  <a:cubicBezTo>
                    <a:pt x="145683" y="131350"/>
                    <a:pt x="142445" y="133636"/>
                    <a:pt x="137587" y="135350"/>
                  </a:cubicBezTo>
                  <a:cubicBezTo>
                    <a:pt x="136730" y="135636"/>
                    <a:pt x="136634" y="138017"/>
                    <a:pt x="138635" y="139065"/>
                  </a:cubicBezTo>
                  <a:cubicBezTo>
                    <a:pt x="140444" y="140017"/>
                    <a:pt x="145683" y="138874"/>
                    <a:pt x="141873" y="143256"/>
                  </a:cubicBezTo>
                  <a:cubicBezTo>
                    <a:pt x="137682" y="148018"/>
                    <a:pt x="135587" y="153638"/>
                    <a:pt x="136825" y="159639"/>
                  </a:cubicBezTo>
                  <a:cubicBezTo>
                    <a:pt x="137301" y="162020"/>
                    <a:pt x="137206" y="164592"/>
                    <a:pt x="136444" y="166878"/>
                  </a:cubicBezTo>
                  <a:cubicBezTo>
                    <a:pt x="135682" y="169069"/>
                    <a:pt x="133872" y="167545"/>
                    <a:pt x="132348" y="166973"/>
                  </a:cubicBezTo>
                  <a:cubicBezTo>
                    <a:pt x="131396" y="166592"/>
                    <a:pt x="130348" y="166401"/>
                    <a:pt x="129300" y="166211"/>
                  </a:cubicBezTo>
                  <a:cubicBezTo>
                    <a:pt x="129110" y="168116"/>
                    <a:pt x="129967" y="170688"/>
                    <a:pt x="127586" y="171164"/>
                  </a:cubicBezTo>
                  <a:cubicBezTo>
                    <a:pt x="120347" y="172498"/>
                    <a:pt x="113012" y="173069"/>
                    <a:pt x="105869" y="170212"/>
                  </a:cubicBezTo>
                  <a:cubicBezTo>
                    <a:pt x="103868" y="169450"/>
                    <a:pt x="102344" y="170212"/>
                    <a:pt x="100154" y="172021"/>
                  </a:cubicBezTo>
                  <a:cubicBezTo>
                    <a:pt x="99011" y="172974"/>
                    <a:pt x="98820" y="173450"/>
                    <a:pt x="99868" y="174307"/>
                  </a:cubicBezTo>
                  <a:cubicBezTo>
                    <a:pt x="101297" y="175546"/>
                    <a:pt x="104630" y="177165"/>
                    <a:pt x="105678" y="176498"/>
                  </a:cubicBezTo>
                  <a:cubicBezTo>
                    <a:pt x="108917" y="174212"/>
                    <a:pt x="112822" y="174974"/>
                    <a:pt x="116537" y="174879"/>
                  </a:cubicBezTo>
                  <a:cubicBezTo>
                    <a:pt x="120251" y="174784"/>
                    <a:pt x="121680" y="176213"/>
                    <a:pt x="121490" y="179546"/>
                  </a:cubicBezTo>
                  <a:cubicBezTo>
                    <a:pt x="121394" y="180499"/>
                    <a:pt x="121013" y="181451"/>
                    <a:pt x="120537" y="182308"/>
                  </a:cubicBezTo>
                  <a:cubicBezTo>
                    <a:pt x="120061" y="183070"/>
                    <a:pt x="118823" y="182975"/>
                    <a:pt x="117680" y="182023"/>
                  </a:cubicBezTo>
                  <a:cubicBezTo>
                    <a:pt x="114632" y="179356"/>
                    <a:pt x="111965" y="177736"/>
                    <a:pt x="106916" y="180308"/>
                  </a:cubicBezTo>
                  <a:cubicBezTo>
                    <a:pt x="103678" y="182023"/>
                    <a:pt x="99582" y="180499"/>
                    <a:pt x="96725" y="178213"/>
                  </a:cubicBezTo>
                  <a:cubicBezTo>
                    <a:pt x="91676" y="181261"/>
                    <a:pt x="90629" y="179641"/>
                    <a:pt x="91105" y="175546"/>
                  </a:cubicBezTo>
                  <a:cubicBezTo>
                    <a:pt x="91295" y="174117"/>
                    <a:pt x="91200" y="172593"/>
                    <a:pt x="90819" y="171259"/>
                  </a:cubicBezTo>
                  <a:cubicBezTo>
                    <a:pt x="90629" y="170688"/>
                    <a:pt x="89390" y="170212"/>
                    <a:pt x="88533" y="169735"/>
                  </a:cubicBezTo>
                  <a:cubicBezTo>
                    <a:pt x="88438" y="169735"/>
                    <a:pt x="87390" y="170402"/>
                    <a:pt x="87390" y="170783"/>
                  </a:cubicBezTo>
                  <a:cubicBezTo>
                    <a:pt x="87200" y="178879"/>
                    <a:pt x="87104" y="186976"/>
                    <a:pt x="87009" y="195167"/>
                  </a:cubicBezTo>
                  <a:cubicBezTo>
                    <a:pt x="84056" y="195072"/>
                    <a:pt x="83294" y="193548"/>
                    <a:pt x="83199" y="191548"/>
                  </a:cubicBezTo>
                  <a:cubicBezTo>
                    <a:pt x="83199" y="191071"/>
                    <a:pt x="81675" y="190786"/>
                    <a:pt x="80913" y="190309"/>
                  </a:cubicBezTo>
                  <a:cubicBezTo>
                    <a:pt x="79961" y="193929"/>
                    <a:pt x="75389" y="194881"/>
                    <a:pt x="72722" y="197167"/>
                  </a:cubicBezTo>
                  <a:cubicBezTo>
                    <a:pt x="71769" y="198025"/>
                    <a:pt x="72341" y="200025"/>
                    <a:pt x="74341" y="200787"/>
                  </a:cubicBezTo>
                  <a:cubicBezTo>
                    <a:pt x="75865" y="201454"/>
                    <a:pt x="77770" y="201739"/>
                    <a:pt x="79103" y="202597"/>
                  </a:cubicBezTo>
                  <a:cubicBezTo>
                    <a:pt x="79770" y="203073"/>
                    <a:pt x="79484" y="204406"/>
                    <a:pt x="79294" y="205359"/>
                  </a:cubicBezTo>
                  <a:cubicBezTo>
                    <a:pt x="78818" y="206788"/>
                    <a:pt x="77865" y="206788"/>
                    <a:pt x="76532" y="205835"/>
                  </a:cubicBezTo>
                  <a:cubicBezTo>
                    <a:pt x="75674" y="205168"/>
                    <a:pt x="74531" y="204597"/>
                    <a:pt x="73388" y="204311"/>
                  </a:cubicBezTo>
                  <a:cubicBezTo>
                    <a:pt x="71674" y="203835"/>
                    <a:pt x="68626" y="205168"/>
                    <a:pt x="69293" y="205740"/>
                  </a:cubicBezTo>
                  <a:cubicBezTo>
                    <a:pt x="73007" y="209074"/>
                    <a:pt x="71579" y="213169"/>
                    <a:pt x="72531" y="216884"/>
                  </a:cubicBezTo>
                  <a:cubicBezTo>
                    <a:pt x="72912" y="218218"/>
                    <a:pt x="73960" y="218408"/>
                    <a:pt x="75198" y="217646"/>
                  </a:cubicBezTo>
                  <a:cubicBezTo>
                    <a:pt x="77865" y="216027"/>
                    <a:pt x="79389" y="216313"/>
                    <a:pt x="79865" y="219075"/>
                  </a:cubicBezTo>
                  <a:cubicBezTo>
                    <a:pt x="80151" y="220504"/>
                    <a:pt x="81485" y="221456"/>
                    <a:pt x="83485" y="221742"/>
                  </a:cubicBezTo>
                  <a:cubicBezTo>
                    <a:pt x="83390" y="223933"/>
                    <a:pt x="81580" y="224695"/>
                    <a:pt x="78913" y="224790"/>
                  </a:cubicBezTo>
                  <a:cubicBezTo>
                    <a:pt x="75674" y="224885"/>
                    <a:pt x="73103" y="223742"/>
                    <a:pt x="70531" y="222409"/>
                  </a:cubicBezTo>
                  <a:cubicBezTo>
                    <a:pt x="65102" y="225552"/>
                    <a:pt x="57101" y="225361"/>
                    <a:pt x="53100" y="230314"/>
                  </a:cubicBezTo>
                  <a:cubicBezTo>
                    <a:pt x="51005" y="230409"/>
                    <a:pt x="49481" y="229743"/>
                    <a:pt x="49100" y="228219"/>
                  </a:cubicBezTo>
                  <a:cubicBezTo>
                    <a:pt x="48719" y="226695"/>
                    <a:pt x="48052" y="225361"/>
                    <a:pt x="46147" y="224980"/>
                  </a:cubicBezTo>
                  <a:cubicBezTo>
                    <a:pt x="44337" y="224599"/>
                    <a:pt x="42051" y="224314"/>
                    <a:pt x="40527" y="224885"/>
                  </a:cubicBezTo>
                  <a:cubicBezTo>
                    <a:pt x="36717" y="226409"/>
                    <a:pt x="40146" y="227933"/>
                    <a:pt x="41099" y="229267"/>
                  </a:cubicBezTo>
                  <a:cubicBezTo>
                    <a:pt x="44147" y="233267"/>
                    <a:pt x="36241" y="236982"/>
                    <a:pt x="40813" y="240982"/>
                  </a:cubicBezTo>
                  <a:cubicBezTo>
                    <a:pt x="38336" y="243935"/>
                    <a:pt x="35098" y="246031"/>
                    <a:pt x="30145" y="245364"/>
                  </a:cubicBezTo>
                  <a:cubicBezTo>
                    <a:pt x="29859" y="246412"/>
                    <a:pt x="29573" y="247650"/>
                    <a:pt x="27668" y="247269"/>
                  </a:cubicBezTo>
                  <a:cubicBezTo>
                    <a:pt x="27002" y="247174"/>
                    <a:pt x="26716" y="246031"/>
                    <a:pt x="26240" y="245364"/>
                  </a:cubicBezTo>
                  <a:cubicBezTo>
                    <a:pt x="24239" y="245364"/>
                    <a:pt x="22525" y="246221"/>
                    <a:pt x="22430" y="247555"/>
                  </a:cubicBezTo>
                  <a:cubicBezTo>
                    <a:pt x="22049" y="250793"/>
                    <a:pt x="22430" y="254127"/>
                    <a:pt x="22144" y="257461"/>
                  </a:cubicBezTo>
                  <a:cubicBezTo>
                    <a:pt x="22049" y="258794"/>
                    <a:pt x="20715" y="259937"/>
                    <a:pt x="18429" y="259842"/>
                  </a:cubicBezTo>
                  <a:cubicBezTo>
                    <a:pt x="15953" y="259747"/>
                    <a:pt x="13476" y="259842"/>
                    <a:pt x="11000" y="259842"/>
                  </a:cubicBezTo>
                  <a:cubicBezTo>
                    <a:pt x="7761" y="259937"/>
                    <a:pt x="6999" y="261651"/>
                    <a:pt x="7094" y="263652"/>
                  </a:cubicBezTo>
                  <a:cubicBezTo>
                    <a:pt x="7190" y="264985"/>
                    <a:pt x="7380" y="266509"/>
                    <a:pt x="8237" y="267652"/>
                  </a:cubicBezTo>
                  <a:cubicBezTo>
                    <a:pt x="9666" y="269367"/>
                    <a:pt x="12143" y="268986"/>
                    <a:pt x="14333" y="268891"/>
                  </a:cubicBezTo>
                  <a:cubicBezTo>
                    <a:pt x="13571" y="271748"/>
                    <a:pt x="10523" y="271558"/>
                    <a:pt x="7571" y="271748"/>
                  </a:cubicBezTo>
                  <a:cubicBezTo>
                    <a:pt x="6428" y="271843"/>
                    <a:pt x="4427" y="272415"/>
                    <a:pt x="4427" y="272701"/>
                  </a:cubicBezTo>
                  <a:cubicBezTo>
                    <a:pt x="4427" y="274415"/>
                    <a:pt x="6428" y="274130"/>
                    <a:pt x="7952" y="274510"/>
                  </a:cubicBezTo>
                  <a:cubicBezTo>
                    <a:pt x="9952" y="274987"/>
                    <a:pt x="10523" y="275939"/>
                    <a:pt x="9095" y="277463"/>
                  </a:cubicBezTo>
                  <a:cubicBezTo>
                    <a:pt x="8142" y="278606"/>
                    <a:pt x="6713" y="280511"/>
                    <a:pt x="7285" y="281178"/>
                  </a:cubicBezTo>
                  <a:cubicBezTo>
                    <a:pt x="9285" y="283750"/>
                    <a:pt x="9952" y="285559"/>
                    <a:pt x="7380" y="288322"/>
                  </a:cubicBezTo>
                  <a:cubicBezTo>
                    <a:pt x="4808" y="291179"/>
                    <a:pt x="2141" y="294989"/>
                    <a:pt x="8333" y="297847"/>
                  </a:cubicBezTo>
                  <a:cubicBezTo>
                    <a:pt x="10238" y="298704"/>
                    <a:pt x="8999" y="299847"/>
                    <a:pt x="8523" y="301180"/>
                  </a:cubicBezTo>
                  <a:cubicBezTo>
                    <a:pt x="7190" y="304990"/>
                    <a:pt x="4142" y="307848"/>
                    <a:pt x="617" y="310420"/>
                  </a:cubicBezTo>
                  <a:cubicBezTo>
                    <a:pt x="-430" y="311182"/>
                    <a:pt x="-145" y="311944"/>
                    <a:pt x="1475" y="312420"/>
                  </a:cubicBezTo>
                  <a:cubicBezTo>
                    <a:pt x="2046" y="312610"/>
                    <a:pt x="2713" y="312515"/>
                    <a:pt x="3284" y="312515"/>
                  </a:cubicBezTo>
                  <a:cubicBezTo>
                    <a:pt x="4427" y="312515"/>
                    <a:pt x="5570" y="312515"/>
                    <a:pt x="6809" y="312420"/>
                  </a:cubicBezTo>
                  <a:cubicBezTo>
                    <a:pt x="7190" y="311372"/>
                    <a:pt x="7475" y="310229"/>
                    <a:pt x="9380" y="310610"/>
                  </a:cubicBezTo>
                  <a:cubicBezTo>
                    <a:pt x="10047" y="310801"/>
                    <a:pt x="10333" y="311753"/>
                    <a:pt x="10809" y="312515"/>
                  </a:cubicBezTo>
                  <a:cubicBezTo>
                    <a:pt x="11857" y="312896"/>
                    <a:pt x="13381" y="313277"/>
                    <a:pt x="13571" y="313849"/>
                  </a:cubicBezTo>
                  <a:cubicBezTo>
                    <a:pt x="14905" y="317944"/>
                    <a:pt x="17762" y="320611"/>
                    <a:pt x="23287" y="321755"/>
                  </a:cubicBezTo>
                  <a:cubicBezTo>
                    <a:pt x="26335" y="322421"/>
                    <a:pt x="23954" y="323945"/>
                    <a:pt x="23287" y="324993"/>
                  </a:cubicBezTo>
                  <a:cubicBezTo>
                    <a:pt x="22620" y="325945"/>
                    <a:pt x="22811" y="327088"/>
                    <a:pt x="24430" y="326993"/>
                  </a:cubicBezTo>
                  <a:cubicBezTo>
                    <a:pt x="30240" y="326707"/>
                    <a:pt x="33764" y="328803"/>
                    <a:pt x="35669" y="332803"/>
                  </a:cubicBezTo>
                  <a:cubicBezTo>
                    <a:pt x="41670" y="333851"/>
                    <a:pt x="42813" y="334804"/>
                    <a:pt x="35955" y="336613"/>
                  </a:cubicBezTo>
                  <a:cubicBezTo>
                    <a:pt x="33479" y="337280"/>
                    <a:pt x="33288" y="340233"/>
                    <a:pt x="35288" y="341281"/>
                  </a:cubicBezTo>
                  <a:cubicBezTo>
                    <a:pt x="36717" y="342043"/>
                    <a:pt x="39670" y="342138"/>
                    <a:pt x="40051" y="342995"/>
                  </a:cubicBezTo>
                  <a:cubicBezTo>
                    <a:pt x="41575" y="346996"/>
                    <a:pt x="44909" y="348234"/>
                    <a:pt x="49862" y="347948"/>
                  </a:cubicBezTo>
                  <a:cubicBezTo>
                    <a:pt x="50338" y="347948"/>
                    <a:pt x="51005" y="349091"/>
                    <a:pt x="51290" y="349758"/>
                  </a:cubicBezTo>
                  <a:cubicBezTo>
                    <a:pt x="51386" y="349853"/>
                    <a:pt x="50433" y="350425"/>
                    <a:pt x="49862" y="350520"/>
                  </a:cubicBezTo>
                  <a:cubicBezTo>
                    <a:pt x="48719" y="350806"/>
                    <a:pt x="47290" y="350806"/>
                    <a:pt x="46433" y="351282"/>
                  </a:cubicBezTo>
                  <a:cubicBezTo>
                    <a:pt x="44528" y="352330"/>
                    <a:pt x="45194" y="353949"/>
                    <a:pt x="46052" y="355092"/>
                  </a:cubicBezTo>
                  <a:cubicBezTo>
                    <a:pt x="46528" y="355663"/>
                    <a:pt x="48147" y="355854"/>
                    <a:pt x="49290" y="356044"/>
                  </a:cubicBezTo>
                  <a:cubicBezTo>
                    <a:pt x="49766" y="356140"/>
                    <a:pt x="50528" y="355949"/>
                    <a:pt x="51005" y="355663"/>
                  </a:cubicBezTo>
                  <a:cubicBezTo>
                    <a:pt x="52052" y="355092"/>
                    <a:pt x="52910" y="354425"/>
                    <a:pt x="53862" y="353758"/>
                  </a:cubicBezTo>
                  <a:cubicBezTo>
                    <a:pt x="58434" y="350996"/>
                    <a:pt x="58529" y="350901"/>
                    <a:pt x="62530" y="353568"/>
                  </a:cubicBezTo>
                  <a:cubicBezTo>
                    <a:pt x="64435" y="354806"/>
                    <a:pt x="65959" y="356901"/>
                    <a:pt x="68721" y="355854"/>
                  </a:cubicBezTo>
                  <a:cubicBezTo>
                    <a:pt x="70055" y="355378"/>
                    <a:pt x="70817" y="353758"/>
                    <a:pt x="71769" y="352615"/>
                  </a:cubicBezTo>
                  <a:cubicBezTo>
                    <a:pt x="73198" y="350901"/>
                    <a:pt x="74246" y="351377"/>
                    <a:pt x="75389" y="352806"/>
                  </a:cubicBezTo>
                  <a:cubicBezTo>
                    <a:pt x="76341" y="353949"/>
                    <a:pt x="77103" y="355282"/>
                    <a:pt x="78437" y="356044"/>
                  </a:cubicBezTo>
                  <a:cubicBezTo>
                    <a:pt x="79008" y="356425"/>
                    <a:pt x="80818" y="356044"/>
                    <a:pt x="81770" y="355759"/>
                  </a:cubicBezTo>
                  <a:cubicBezTo>
                    <a:pt x="82913" y="355378"/>
                    <a:pt x="82532" y="354520"/>
                    <a:pt x="81485" y="353473"/>
                  </a:cubicBezTo>
                  <a:cubicBezTo>
                    <a:pt x="80913" y="352901"/>
                    <a:pt x="80818" y="352044"/>
                    <a:pt x="80532" y="351282"/>
                  </a:cubicBezTo>
                  <a:cubicBezTo>
                    <a:pt x="81675" y="351091"/>
                    <a:pt x="83009" y="350615"/>
                    <a:pt x="84056" y="350806"/>
                  </a:cubicBezTo>
                  <a:cubicBezTo>
                    <a:pt x="86914" y="351377"/>
                    <a:pt x="86247" y="353949"/>
                    <a:pt x="87771" y="355282"/>
                  </a:cubicBezTo>
                  <a:cubicBezTo>
                    <a:pt x="89676" y="356901"/>
                    <a:pt x="94153" y="356044"/>
                    <a:pt x="94629" y="359188"/>
                  </a:cubicBezTo>
                  <a:cubicBezTo>
                    <a:pt x="96629" y="359569"/>
                    <a:pt x="97868" y="360521"/>
                    <a:pt x="98344" y="362045"/>
                  </a:cubicBezTo>
                  <a:cubicBezTo>
                    <a:pt x="101868" y="362331"/>
                    <a:pt x="106059" y="361855"/>
                    <a:pt x="105773" y="366331"/>
                  </a:cubicBezTo>
                  <a:cubicBezTo>
                    <a:pt x="105678" y="367570"/>
                    <a:pt x="106726" y="369856"/>
                    <a:pt x="107774" y="369951"/>
                  </a:cubicBezTo>
                  <a:cubicBezTo>
                    <a:pt x="113298" y="370903"/>
                    <a:pt x="114346" y="373666"/>
                    <a:pt x="114060" y="377380"/>
                  </a:cubicBezTo>
                  <a:cubicBezTo>
                    <a:pt x="114060" y="377761"/>
                    <a:pt x="114727" y="378142"/>
                    <a:pt x="115108" y="378523"/>
                  </a:cubicBezTo>
                  <a:cubicBezTo>
                    <a:pt x="115870" y="378142"/>
                    <a:pt x="116727" y="377761"/>
                    <a:pt x="117203" y="377190"/>
                  </a:cubicBezTo>
                  <a:cubicBezTo>
                    <a:pt x="117489" y="376904"/>
                    <a:pt x="117203" y="376238"/>
                    <a:pt x="117203" y="375761"/>
                  </a:cubicBezTo>
                  <a:cubicBezTo>
                    <a:pt x="117584" y="373475"/>
                    <a:pt x="117965" y="371189"/>
                    <a:pt x="118251" y="368808"/>
                  </a:cubicBezTo>
                  <a:cubicBezTo>
                    <a:pt x="122918" y="368141"/>
                    <a:pt x="123490" y="371856"/>
                    <a:pt x="126157" y="373380"/>
                  </a:cubicBezTo>
                  <a:cubicBezTo>
                    <a:pt x="127967" y="374428"/>
                    <a:pt x="128443" y="376618"/>
                    <a:pt x="129776" y="378142"/>
                  </a:cubicBezTo>
                  <a:cubicBezTo>
                    <a:pt x="131491" y="379952"/>
                    <a:pt x="134158" y="379476"/>
                    <a:pt x="136539" y="379381"/>
                  </a:cubicBezTo>
                  <a:cubicBezTo>
                    <a:pt x="139682" y="375856"/>
                    <a:pt x="141111" y="375856"/>
                    <a:pt x="144159" y="379381"/>
                  </a:cubicBezTo>
                  <a:cubicBezTo>
                    <a:pt x="148445" y="379000"/>
                    <a:pt x="147398" y="387191"/>
                    <a:pt x="154065" y="383095"/>
                  </a:cubicBezTo>
                  <a:cubicBezTo>
                    <a:pt x="154637" y="383953"/>
                    <a:pt x="155113" y="384810"/>
                    <a:pt x="155684" y="385572"/>
                  </a:cubicBezTo>
                  <a:cubicBezTo>
                    <a:pt x="156256" y="386334"/>
                    <a:pt x="157494" y="387572"/>
                    <a:pt x="157589" y="387572"/>
                  </a:cubicBezTo>
                  <a:cubicBezTo>
                    <a:pt x="162923" y="384715"/>
                    <a:pt x="162828" y="387572"/>
                    <a:pt x="163781" y="390620"/>
                  </a:cubicBezTo>
                  <a:cubicBezTo>
                    <a:pt x="165590" y="395859"/>
                    <a:pt x="168353" y="400907"/>
                    <a:pt x="170734" y="405955"/>
                  </a:cubicBezTo>
                  <a:cubicBezTo>
                    <a:pt x="168924" y="406813"/>
                    <a:pt x="167210" y="407956"/>
                    <a:pt x="165209" y="408432"/>
                  </a:cubicBezTo>
                  <a:cubicBezTo>
                    <a:pt x="163114" y="408908"/>
                    <a:pt x="160542" y="409099"/>
                    <a:pt x="158351" y="408622"/>
                  </a:cubicBezTo>
                  <a:cubicBezTo>
                    <a:pt x="157208" y="408432"/>
                    <a:pt x="156542" y="407003"/>
                    <a:pt x="155684" y="406051"/>
                  </a:cubicBezTo>
                  <a:cubicBezTo>
                    <a:pt x="152922" y="405765"/>
                    <a:pt x="151970" y="404431"/>
                    <a:pt x="151398" y="402336"/>
                  </a:cubicBezTo>
                  <a:cubicBezTo>
                    <a:pt x="150446" y="399002"/>
                    <a:pt x="146445" y="400240"/>
                    <a:pt x="143588" y="400240"/>
                  </a:cubicBezTo>
                  <a:cubicBezTo>
                    <a:pt x="142921" y="400240"/>
                    <a:pt x="141587" y="401574"/>
                    <a:pt x="141778" y="401955"/>
                  </a:cubicBezTo>
                  <a:cubicBezTo>
                    <a:pt x="142730" y="403574"/>
                    <a:pt x="144921" y="405289"/>
                    <a:pt x="140635" y="405860"/>
                  </a:cubicBezTo>
                  <a:cubicBezTo>
                    <a:pt x="138825" y="406146"/>
                    <a:pt x="136920" y="406146"/>
                    <a:pt x="135110" y="406432"/>
                  </a:cubicBezTo>
                  <a:cubicBezTo>
                    <a:pt x="133301" y="406717"/>
                    <a:pt x="133301" y="407480"/>
                    <a:pt x="134539" y="408527"/>
                  </a:cubicBezTo>
                  <a:cubicBezTo>
                    <a:pt x="137777" y="411480"/>
                    <a:pt x="138254" y="411575"/>
                    <a:pt x="143969" y="410242"/>
                  </a:cubicBezTo>
                  <a:cubicBezTo>
                    <a:pt x="145016" y="409956"/>
                    <a:pt x="146731" y="409384"/>
                    <a:pt x="146921" y="409575"/>
                  </a:cubicBezTo>
                  <a:cubicBezTo>
                    <a:pt x="152160" y="414909"/>
                    <a:pt x="161495" y="417385"/>
                    <a:pt x="163971" y="424720"/>
                  </a:cubicBezTo>
                  <a:cubicBezTo>
                    <a:pt x="164543" y="426530"/>
                    <a:pt x="167876" y="426815"/>
                    <a:pt x="170353" y="425291"/>
                  </a:cubicBezTo>
                  <a:cubicBezTo>
                    <a:pt x="171305" y="424720"/>
                    <a:pt x="172353" y="424339"/>
                    <a:pt x="173401" y="423958"/>
                  </a:cubicBezTo>
                  <a:cubicBezTo>
                    <a:pt x="173877" y="425291"/>
                    <a:pt x="174449" y="426625"/>
                    <a:pt x="174734" y="428053"/>
                  </a:cubicBezTo>
                  <a:cubicBezTo>
                    <a:pt x="175020" y="429482"/>
                    <a:pt x="174830" y="431006"/>
                    <a:pt x="172734" y="431292"/>
                  </a:cubicBezTo>
                  <a:cubicBezTo>
                    <a:pt x="171782" y="431482"/>
                    <a:pt x="170353" y="429958"/>
                    <a:pt x="169400" y="430149"/>
                  </a:cubicBezTo>
                  <a:cubicBezTo>
                    <a:pt x="167591" y="430530"/>
                    <a:pt x="166162" y="435578"/>
                    <a:pt x="167591" y="436245"/>
                  </a:cubicBezTo>
                  <a:cubicBezTo>
                    <a:pt x="171210" y="437864"/>
                    <a:pt x="175020" y="439483"/>
                    <a:pt x="179021" y="440531"/>
                  </a:cubicBezTo>
                  <a:cubicBezTo>
                    <a:pt x="180830" y="441007"/>
                    <a:pt x="181973" y="439388"/>
                    <a:pt x="182450" y="437769"/>
                  </a:cubicBezTo>
                  <a:cubicBezTo>
                    <a:pt x="183307" y="435007"/>
                    <a:pt x="181497" y="433197"/>
                    <a:pt x="179592" y="431197"/>
                  </a:cubicBezTo>
                  <a:cubicBezTo>
                    <a:pt x="178830" y="430434"/>
                    <a:pt x="179402" y="429482"/>
                    <a:pt x="181021" y="429292"/>
                  </a:cubicBezTo>
                  <a:cubicBezTo>
                    <a:pt x="182164" y="429101"/>
                    <a:pt x="183402" y="429577"/>
                    <a:pt x="184545" y="429863"/>
                  </a:cubicBezTo>
                  <a:cubicBezTo>
                    <a:pt x="185021" y="430054"/>
                    <a:pt x="185688" y="430625"/>
                    <a:pt x="185688" y="431006"/>
                  </a:cubicBezTo>
                  <a:cubicBezTo>
                    <a:pt x="186069" y="438912"/>
                    <a:pt x="192737" y="444055"/>
                    <a:pt x="199023" y="449484"/>
                  </a:cubicBezTo>
                  <a:cubicBezTo>
                    <a:pt x="199690" y="450056"/>
                    <a:pt x="200261" y="450913"/>
                    <a:pt x="200642" y="451675"/>
                  </a:cubicBezTo>
                  <a:cubicBezTo>
                    <a:pt x="201404" y="453485"/>
                    <a:pt x="201309" y="451866"/>
                    <a:pt x="199023" y="452247"/>
                  </a:cubicBezTo>
                  <a:cubicBezTo>
                    <a:pt x="195308" y="452914"/>
                    <a:pt x="194451" y="454152"/>
                    <a:pt x="193880" y="457009"/>
                  </a:cubicBezTo>
                  <a:cubicBezTo>
                    <a:pt x="192737" y="462724"/>
                    <a:pt x="197594" y="464344"/>
                    <a:pt x="202547" y="466249"/>
                  </a:cubicBezTo>
                  <a:cubicBezTo>
                    <a:pt x="203595" y="466630"/>
                    <a:pt x="204833" y="467106"/>
                    <a:pt x="205976" y="467011"/>
                  </a:cubicBezTo>
                  <a:cubicBezTo>
                    <a:pt x="207977" y="466915"/>
                    <a:pt x="209024" y="465868"/>
                    <a:pt x="209310" y="464439"/>
                  </a:cubicBezTo>
                  <a:cubicBezTo>
                    <a:pt x="210358" y="464153"/>
                    <a:pt x="211406" y="463963"/>
                    <a:pt x="212168" y="463391"/>
                  </a:cubicBezTo>
                  <a:cubicBezTo>
                    <a:pt x="214358" y="461867"/>
                    <a:pt x="216073" y="461105"/>
                    <a:pt x="216835" y="464248"/>
                  </a:cubicBezTo>
                  <a:cubicBezTo>
                    <a:pt x="217597" y="467296"/>
                    <a:pt x="221693" y="469487"/>
                    <a:pt x="220931" y="472916"/>
                  </a:cubicBezTo>
                  <a:cubicBezTo>
                    <a:pt x="225217" y="473011"/>
                    <a:pt x="230265" y="472249"/>
                    <a:pt x="233313" y="473773"/>
                  </a:cubicBezTo>
                  <a:cubicBezTo>
                    <a:pt x="237695" y="475964"/>
                    <a:pt x="244076" y="474345"/>
                    <a:pt x="246648" y="477679"/>
                  </a:cubicBezTo>
                  <a:cubicBezTo>
                    <a:pt x="248267" y="479774"/>
                    <a:pt x="247410" y="483298"/>
                    <a:pt x="246934" y="486061"/>
                  </a:cubicBezTo>
                  <a:cubicBezTo>
                    <a:pt x="246362" y="489394"/>
                    <a:pt x="250649" y="490728"/>
                    <a:pt x="251220" y="493395"/>
                  </a:cubicBezTo>
                  <a:cubicBezTo>
                    <a:pt x="258935" y="493681"/>
                    <a:pt x="258935" y="493776"/>
                    <a:pt x="264650" y="499300"/>
                  </a:cubicBezTo>
                  <a:cubicBezTo>
                    <a:pt x="265984" y="500634"/>
                    <a:pt x="268175" y="501396"/>
                    <a:pt x="270080" y="502348"/>
                  </a:cubicBezTo>
                  <a:cubicBezTo>
                    <a:pt x="270365" y="503872"/>
                    <a:pt x="271604" y="505111"/>
                    <a:pt x="273509" y="505206"/>
                  </a:cubicBezTo>
                  <a:cubicBezTo>
                    <a:pt x="275890" y="505301"/>
                    <a:pt x="278747" y="505301"/>
                    <a:pt x="280652" y="504349"/>
                  </a:cubicBezTo>
                  <a:cubicBezTo>
                    <a:pt x="283319" y="503015"/>
                    <a:pt x="285034" y="503015"/>
                    <a:pt x="286653" y="504920"/>
                  </a:cubicBezTo>
                  <a:cubicBezTo>
                    <a:pt x="287987" y="506539"/>
                    <a:pt x="289130" y="508159"/>
                    <a:pt x="290368" y="509778"/>
                  </a:cubicBezTo>
                  <a:cubicBezTo>
                    <a:pt x="291606" y="511302"/>
                    <a:pt x="293702" y="511207"/>
                    <a:pt x="295226" y="510540"/>
                  </a:cubicBezTo>
                  <a:cubicBezTo>
                    <a:pt x="297988" y="509397"/>
                    <a:pt x="300560" y="507492"/>
                    <a:pt x="300464" y="511969"/>
                  </a:cubicBezTo>
                  <a:cubicBezTo>
                    <a:pt x="300369" y="515779"/>
                    <a:pt x="301988" y="520160"/>
                    <a:pt x="300179" y="523399"/>
                  </a:cubicBezTo>
                  <a:cubicBezTo>
                    <a:pt x="297988" y="527209"/>
                    <a:pt x="295226" y="529876"/>
                    <a:pt x="300369" y="533400"/>
                  </a:cubicBezTo>
                  <a:cubicBezTo>
                    <a:pt x="301417" y="534162"/>
                    <a:pt x="300845" y="536067"/>
                    <a:pt x="299226" y="537210"/>
                  </a:cubicBezTo>
                  <a:cubicBezTo>
                    <a:pt x="295892" y="539591"/>
                    <a:pt x="296654" y="542353"/>
                    <a:pt x="298274" y="545020"/>
                  </a:cubicBezTo>
                  <a:cubicBezTo>
                    <a:pt x="298655" y="545592"/>
                    <a:pt x="300369" y="546068"/>
                    <a:pt x="301417" y="545973"/>
                  </a:cubicBezTo>
                  <a:cubicBezTo>
                    <a:pt x="303512" y="545878"/>
                    <a:pt x="304465" y="545020"/>
                    <a:pt x="302941" y="543401"/>
                  </a:cubicBezTo>
                  <a:cubicBezTo>
                    <a:pt x="302369" y="542830"/>
                    <a:pt x="301703" y="541687"/>
                    <a:pt x="302084" y="541306"/>
                  </a:cubicBezTo>
                  <a:cubicBezTo>
                    <a:pt x="304084" y="539020"/>
                    <a:pt x="307608" y="537686"/>
                    <a:pt x="308465" y="534733"/>
                  </a:cubicBezTo>
                  <a:cubicBezTo>
                    <a:pt x="310275" y="534733"/>
                    <a:pt x="311704" y="535495"/>
                    <a:pt x="311990" y="536829"/>
                  </a:cubicBezTo>
                  <a:cubicBezTo>
                    <a:pt x="312371" y="538924"/>
                    <a:pt x="312275" y="541020"/>
                    <a:pt x="312371" y="543211"/>
                  </a:cubicBezTo>
                  <a:cubicBezTo>
                    <a:pt x="317800" y="541306"/>
                    <a:pt x="323039" y="538353"/>
                    <a:pt x="329230" y="542639"/>
                  </a:cubicBezTo>
                  <a:cubicBezTo>
                    <a:pt x="331421" y="544163"/>
                    <a:pt x="335326" y="543782"/>
                    <a:pt x="338088" y="542258"/>
                  </a:cubicBezTo>
                  <a:cubicBezTo>
                    <a:pt x="340850" y="540734"/>
                    <a:pt x="343613" y="539782"/>
                    <a:pt x="346565" y="541877"/>
                  </a:cubicBezTo>
                  <a:cubicBezTo>
                    <a:pt x="348566" y="543306"/>
                    <a:pt x="349709" y="541877"/>
                    <a:pt x="351233" y="541306"/>
                  </a:cubicBezTo>
                  <a:cubicBezTo>
                    <a:pt x="355614" y="539496"/>
                    <a:pt x="359615" y="539782"/>
                    <a:pt x="363044" y="542830"/>
                  </a:cubicBezTo>
                  <a:cubicBezTo>
                    <a:pt x="364282" y="543877"/>
                    <a:pt x="365806" y="545401"/>
                    <a:pt x="367330" y="545592"/>
                  </a:cubicBezTo>
                  <a:cubicBezTo>
                    <a:pt x="368663" y="545687"/>
                    <a:pt x="370187" y="544068"/>
                    <a:pt x="371711" y="543306"/>
                  </a:cubicBezTo>
                  <a:cubicBezTo>
                    <a:pt x="373140" y="542639"/>
                    <a:pt x="375617" y="541401"/>
                    <a:pt x="375902" y="541687"/>
                  </a:cubicBezTo>
                  <a:cubicBezTo>
                    <a:pt x="378188" y="543401"/>
                    <a:pt x="376855" y="545211"/>
                    <a:pt x="374855" y="546544"/>
                  </a:cubicBezTo>
                  <a:cubicBezTo>
                    <a:pt x="373521" y="547402"/>
                    <a:pt x="373426" y="547973"/>
                    <a:pt x="374474" y="548926"/>
                  </a:cubicBezTo>
                  <a:cubicBezTo>
                    <a:pt x="377426" y="551688"/>
                    <a:pt x="379903" y="552450"/>
                    <a:pt x="383999" y="551212"/>
                  </a:cubicBezTo>
                  <a:cubicBezTo>
                    <a:pt x="385523" y="550735"/>
                    <a:pt x="386570" y="549211"/>
                    <a:pt x="388571" y="550735"/>
                  </a:cubicBezTo>
                  <a:cubicBezTo>
                    <a:pt x="391047" y="552640"/>
                    <a:pt x="395238" y="551497"/>
                    <a:pt x="397238" y="552640"/>
                  </a:cubicBezTo>
                  <a:cubicBezTo>
                    <a:pt x="400953" y="554641"/>
                    <a:pt x="403239" y="554164"/>
                    <a:pt x="406573" y="552545"/>
                  </a:cubicBezTo>
                  <a:cubicBezTo>
                    <a:pt x="408002" y="551878"/>
                    <a:pt x="409716" y="553307"/>
                    <a:pt x="410954" y="554545"/>
                  </a:cubicBezTo>
                  <a:cubicBezTo>
                    <a:pt x="415145" y="558927"/>
                    <a:pt x="416003" y="558832"/>
                    <a:pt x="419146" y="554831"/>
                  </a:cubicBezTo>
                  <a:cubicBezTo>
                    <a:pt x="419717" y="554069"/>
                    <a:pt x="420479" y="553402"/>
                    <a:pt x="421146" y="552640"/>
                  </a:cubicBezTo>
                  <a:cubicBezTo>
                    <a:pt x="421718" y="553498"/>
                    <a:pt x="422765" y="554260"/>
                    <a:pt x="422765" y="555117"/>
                  </a:cubicBezTo>
                  <a:cubicBezTo>
                    <a:pt x="422765" y="556927"/>
                    <a:pt x="424099" y="557879"/>
                    <a:pt x="426004" y="558070"/>
                  </a:cubicBezTo>
                  <a:cubicBezTo>
                    <a:pt x="429147" y="558260"/>
                    <a:pt x="432195" y="557974"/>
                    <a:pt x="434862" y="559880"/>
                  </a:cubicBezTo>
                  <a:cubicBezTo>
                    <a:pt x="436958" y="561499"/>
                    <a:pt x="439434" y="561022"/>
                    <a:pt x="441625" y="559594"/>
                  </a:cubicBezTo>
                  <a:cubicBezTo>
                    <a:pt x="443054" y="558641"/>
                    <a:pt x="444292" y="557498"/>
                    <a:pt x="445816" y="556641"/>
                  </a:cubicBezTo>
                  <a:cubicBezTo>
                    <a:pt x="449531" y="554641"/>
                    <a:pt x="449340" y="557213"/>
                    <a:pt x="450007" y="558832"/>
                  </a:cubicBezTo>
                  <a:cubicBezTo>
                    <a:pt x="450197" y="559308"/>
                    <a:pt x="450769" y="559594"/>
                    <a:pt x="451055" y="559975"/>
                  </a:cubicBezTo>
                  <a:cubicBezTo>
                    <a:pt x="451721" y="559498"/>
                    <a:pt x="453055" y="559022"/>
                    <a:pt x="453055" y="558451"/>
                  </a:cubicBezTo>
                  <a:cubicBezTo>
                    <a:pt x="453341" y="556546"/>
                    <a:pt x="453341" y="554545"/>
                    <a:pt x="453245" y="552640"/>
                  </a:cubicBezTo>
                  <a:cubicBezTo>
                    <a:pt x="453150" y="550926"/>
                    <a:pt x="454198" y="549878"/>
                    <a:pt x="456103" y="549497"/>
                  </a:cubicBezTo>
                  <a:cubicBezTo>
                    <a:pt x="457151" y="549307"/>
                    <a:pt x="458770" y="549592"/>
                    <a:pt x="459532" y="550164"/>
                  </a:cubicBezTo>
                  <a:cubicBezTo>
                    <a:pt x="461818" y="551688"/>
                    <a:pt x="464009" y="553212"/>
                    <a:pt x="465152" y="555688"/>
                  </a:cubicBezTo>
                  <a:cubicBezTo>
                    <a:pt x="466485" y="558641"/>
                    <a:pt x="470390" y="558736"/>
                    <a:pt x="471724" y="556069"/>
                  </a:cubicBezTo>
                  <a:cubicBezTo>
                    <a:pt x="472962" y="553307"/>
                    <a:pt x="475248" y="552736"/>
                    <a:pt x="478010" y="551497"/>
                  </a:cubicBezTo>
                  <a:cubicBezTo>
                    <a:pt x="480582" y="550355"/>
                    <a:pt x="485440" y="548735"/>
                    <a:pt x="481058" y="545116"/>
                  </a:cubicBezTo>
                  <a:cubicBezTo>
                    <a:pt x="481916" y="544639"/>
                    <a:pt x="482963" y="543687"/>
                    <a:pt x="483535" y="543877"/>
                  </a:cubicBezTo>
                  <a:cubicBezTo>
                    <a:pt x="487440" y="544830"/>
                    <a:pt x="490869" y="545973"/>
                    <a:pt x="495060" y="543782"/>
                  </a:cubicBezTo>
                  <a:cubicBezTo>
                    <a:pt x="497537" y="542544"/>
                    <a:pt x="501251" y="543306"/>
                    <a:pt x="503728" y="545306"/>
                  </a:cubicBezTo>
                  <a:cubicBezTo>
                    <a:pt x="504014" y="545497"/>
                    <a:pt x="513348" y="542449"/>
                    <a:pt x="513253" y="542353"/>
                  </a:cubicBezTo>
                  <a:cubicBezTo>
                    <a:pt x="512586" y="541782"/>
                    <a:pt x="511919" y="541020"/>
                    <a:pt x="511062" y="540830"/>
                  </a:cubicBezTo>
                  <a:cubicBezTo>
                    <a:pt x="509919" y="540544"/>
                    <a:pt x="508490" y="540734"/>
                    <a:pt x="507252" y="540544"/>
                  </a:cubicBezTo>
                  <a:cubicBezTo>
                    <a:pt x="505823" y="540258"/>
                    <a:pt x="502966" y="540544"/>
                    <a:pt x="504490" y="538258"/>
                  </a:cubicBezTo>
                  <a:cubicBezTo>
                    <a:pt x="505347" y="537019"/>
                    <a:pt x="506966" y="536162"/>
                    <a:pt x="508300" y="535019"/>
                  </a:cubicBezTo>
                  <a:cubicBezTo>
                    <a:pt x="511062" y="537496"/>
                    <a:pt x="514872" y="534924"/>
                    <a:pt x="517539" y="535972"/>
                  </a:cubicBezTo>
                  <a:cubicBezTo>
                    <a:pt x="520301" y="537019"/>
                    <a:pt x="522683" y="538924"/>
                    <a:pt x="518968" y="541496"/>
                  </a:cubicBezTo>
                  <a:cubicBezTo>
                    <a:pt x="518301" y="541972"/>
                    <a:pt x="518206" y="543401"/>
                    <a:pt x="518492" y="544163"/>
                  </a:cubicBezTo>
                  <a:cubicBezTo>
                    <a:pt x="519444" y="546354"/>
                    <a:pt x="520968" y="545020"/>
                    <a:pt x="522492" y="544449"/>
                  </a:cubicBezTo>
                  <a:cubicBezTo>
                    <a:pt x="523540" y="544068"/>
                    <a:pt x="524778" y="543497"/>
                    <a:pt x="525921" y="543592"/>
                  </a:cubicBezTo>
                  <a:cubicBezTo>
                    <a:pt x="528969" y="543687"/>
                    <a:pt x="532398" y="543211"/>
                    <a:pt x="533446" y="546449"/>
                  </a:cubicBezTo>
                  <a:cubicBezTo>
                    <a:pt x="540209" y="545878"/>
                    <a:pt x="540209" y="545878"/>
                    <a:pt x="541066" y="542353"/>
                  </a:cubicBezTo>
                  <a:cubicBezTo>
                    <a:pt x="541256" y="541401"/>
                    <a:pt x="541161" y="540448"/>
                    <a:pt x="541447" y="539496"/>
                  </a:cubicBezTo>
                  <a:cubicBezTo>
                    <a:pt x="541542" y="539115"/>
                    <a:pt x="542209" y="538734"/>
                    <a:pt x="542590" y="538353"/>
                  </a:cubicBezTo>
                  <a:cubicBezTo>
                    <a:pt x="543257" y="538924"/>
                    <a:pt x="544209" y="539401"/>
                    <a:pt x="544685" y="540067"/>
                  </a:cubicBezTo>
                  <a:cubicBezTo>
                    <a:pt x="546971" y="543211"/>
                    <a:pt x="547543" y="543306"/>
                    <a:pt x="548400" y="541401"/>
                  </a:cubicBezTo>
                  <a:cubicBezTo>
                    <a:pt x="550781" y="535781"/>
                    <a:pt x="555734" y="534067"/>
                    <a:pt x="562973" y="534638"/>
                  </a:cubicBezTo>
                  <a:cubicBezTo>
                    <a:pt x="566783" y="534924"/>
                    <a:pt x="570022" y="531114"/>
                    <a:pt x="574213" y="533781"/>
                  </a:cubicBezTo>
                  <a:cubicBezTo>
                    <a:pt x="577737" y="531209"/>
                    <a:pt x="579261" y="532352"/>
                    <a:pt x="579737" y="535495"/>
                  </a:cubicBezTo>
                  <a:cubicBezTo>
                    <a:pt x="579833" y="535876"/>
                    <a:pt x="580499" y="536257"/>
                    <a:pt x="580880" y="536638"/>
                  </a:cubicBezTo>
                  <a:cubicBezTo>
                    <a:pt x="581642" y="536162"/>
                    <a:pt x="582881" y="535686"/>
                    <a:pt x="582976" y="535114"/>
                  </a:cubicBezTo>
                  <a:cubicBezTo>
                    <a:pt x="583357" y="533209"/>
                    <a:pt x="583166" y="531209"/>
                    <a:pt x="583357" y="529304"/>
                  </a:cubicBezTo>
                  <a:cubicBezTo>
                    <a:pt x="583452" y="528352"/>
                    <a:pt x="584119" y="527494"/>
                    <a:pt x="584595" y="526637"/>
                  </a:cubicBezTo>
                  <a:cubicBezTo>
                    <a:pt x="585548" y="527113"/>
                    <a:pt x="586786" y="527304"/>
                    <a:pt x="587357" y="527971"/>
                  </a:cubicBezTo>
                  <a:cubicBezTo>
                    <a:pt x="589167" y="529876"/>
                    <a:pt x="590215" y="532352"/>
                    <a:pt x="592501" y="533781"/>
                  </a:cubicBezTo>
                  <a:cubicBezTo>
                    <a:pt x="596406" y="536257"/>
                    <a:pt x="598978" y="531781"/>
                    <a:pt x="602597" y="531876"/>
                  </a:cubicBezTo>
                  <a:cubicBezTo>
                    <a:pt x="603264" y="531876"/>
                    <a:pt x="603836" y="531876"/>
                    <a:pt x="604502" y="531781"/>
                  </a:cubicBezTo>
                  <a:cubicBezTo>
                    <a:pt x="610979" y="531209"/>
                    <a:pt x="611932" y="531781"/>
                    <a:pt x="613742" y="537496"/>
                  </a:cubicBezTo>
                  <a:cubicBezTo>
                    <a:pt x="614218" y="539115"/>
                    <a:pt x="615170" y="540448"/>
                    <a:pt x="616980" y="540448"/>
                  </a:cubicBezTo>
                  <a:cubicBezTo>
                    <a:pt x="620600" y="540639"/>
                    <a:pt x="624695" y="541877"/>
                    <a:pt x="627934" y="539686"/>
                  </a:cubicBezTo>
                  <a:cubicBezTo>
                    <a:pt x="632792" y="536257"/>
                    <a:pt x="634982" y="542068"/>
                    <a:pt x="639173" y="541401"/>
                  </a:cubicBezTo>
                  <a:cubicBezTo>
                    <a:pt x="640221" y="541210"/>
                    <a:pt x="640221" y="542830"/>
                    <a:pt x="638507" y="543115"/>
                  </a:cubicBezTo>
                  <a:cubicBezTo>
                    <a:pt x="635078" y="543592"/>
                    <a:pt x="632696" y="544639"/>
                    <a:pt x="632792" y="547688"/>
                  </a:cubicBezTo>
                  <a:cubicBezTo>
                    <a:pt x="632887" y="550545"/>
                    <a:pt x="633077" y="553498"/>
                    <a:pt x="633268" y="556355"/>
                  </a:cubicBezTo>
                  <a:cubicBezTo>
                    <a:pt x="633268" y="556736"/>
                    <a:pt x="634030" y="557117"/>
                    <a:pt x="634411" y="557498"/>
                  </a:cubicBezTo>
                  <a:cubicBezTo>
                    <a:pt x="635173" y="556927"/>
                    <a:pt x="636221" y="556450"/>
                    <a:pt x="636506" y="555784"/>
                  </a:cubicBezTo>
                  <a:cubicBezTo>
                    <a:pt x="637173" y="554069"/>
                    <a:pt x="635459" y="551593"/>
                    <a:pt x="638030" y="550450"/>
                  </a:cubicBezTo>
                  <a:cubicBezTo>
                    <a:pt x="640031" y="549592"/>
                    <a:pt x="642698" y="549783"/>
                    <a:pt x="645079" y="549497"/>
                  </a:cubicBezTo>
                  <a:cubicBezTo>
                    <a:pt x="648413" y="549116"/>
                    <a:pt x="651080" y="550355"/>
                    <a:pt x="653842" y="551593"/>
                  </a:cubicBezTo>
                  <a:cubicBezTo>
                    <a:pt x="655366" y="552259"/>
                    <a:pt x="657461" y="552164"/>
                    <a:pt x="659271" y="552259"/>
                  </a:cubicBezTo>
                  <a:cubicBezTo>
                    <a:pt x="662129" y="552355"/>
                    <a:pt x="663653" y="550640"/>
                    <a:pt x="665367" y="549307"/>
                  </a:cubicBezTo>
                  <a:cubicBezTo>
                    <a:pt x="667558" y="547688"/>
                    <a:pt x="665081" y="546830"/>
                    <a:pt x="664415" y="545687"/>
                  </a:cubicBezTo>
                  <a:cubicBezTo>
                    <a:pt x="663938" y="544735"/>
                    <a:pt x="664224" y="543973"/>
                    <a:pt x="665843" y="543687"/>
                  </a:cubicBezTo>
                  <a:cubicBezTo>
                    <a:pt x="666986" y="543497"/>
                    <a:pt x="668987" y="543687"/>
                    <a:pt x="669272" y="544163"/>
                  </a:cubicBezTo>
                  <a:cubicBezTo>
                    <a:pt x="671082" y="547306"/>
                    <a:pt x="675368" y="550069"/>
                    <a:pt x="671368" y="554069"/>
                  </a:cubicBezTo>
                  <a:cubicBezTo>
                    <a:pt x="670511" y="554926"/>
                    <a:pt x="670987" y="556641"/>
                    <a:pt x="670987" y="558070"/>
                  </a:cubicBezTo>
                  <a:cubicBezTo>
                    <a:pt x="674035" y="558070"/>
                    <a:pt x="676892" y="554164"/>
                    <a:pt x="680131" y="557879"/>
                  </a:cubicBezTo>
                  <a:cubicBezTo>
                    <a:pt x="680417" y="558260"/>
                    <a:pt x="681083" y="558546"/>
                    <a:pt x="681464" y="558832"/>
                  </a:cubicBezTo>
                  <a:cubicBezTo>
                    <a:pt x="683274" y="560165"/>
                    <a:pt x="684798" y="562070"/>
                    <a:pt x="686989" y="562737"/>
                  </a:cubicBezTo>
                  <a:cubicBezTo>
                    <a:pt x="690704" y="563785"/>
                    <a:pt x="691466" y="560356"/>
                    <a:pt x="693847" y="559213"/>
                  </a:cubicBezTo>
                  <a:cubicBezTo>
                    <a:pt x="696419" y="557974"/>
                    <a:pt x="698800" y="556641"/>
                    <a:pt x="701276" y="555307"/>
                  </a:cubicBezTo>
                  <a:cubicBezTo>
                    <a:pt x="701372" y="554355"/>
                    <a:pt x="701467" y="553402"/>
                    <a:pt x="701753" y="552450"/>
                  </a:cubicBezTo>
                  <a:cubicBezTo>
                    <a:pt x="702515" y="550355"/>
                    <a:pt x="705658" y="548830"/>
                    <a:pt x="707087" y="549878"/>
                  </a:cubicBezTo>
                  <a:cubicBezTo>
                    <a:pt x="710992" y="552831"/>
                    <a:pt x="716612" y="554831"/>
                    <a:pt x="717659" y="559689"/>
                  </a:cubicBezTo>
                  <a:cubicBezTo>
                    <a:pt x="717755" y="560165"/>
                    <a:pt x="719755" y="560641"/>
                    <a:pt x="720898" y="560641"/>
                  </a:cubicBezTo>
                  <a:cubicBezTo>
                    <a:pt x="722993" y="560641"/>
                    <a:pt x="724327" y="559784"/>
                    <a:pt x="724232" y="558070"/>
                  </a:cubicBezTo>
                  <a:cubicBezTo>
                    <a:pt x="724232" y="557117"/>
                    <a:pt x="724232" y="556069"/>
                    <a:pt x="724422" y="555117"/>
                  </a:cubicBezTo>
                  <a:cubicBezTo>
                    <a:pt x="724803" y="553593"/>
                    <a:pt x="725946" y="552450"/>
                    <a:pt x="728232" y="552736"/>
                  </a:cubicBezTo>
                  <a:cubicBezTo>
                    <a:pt x="729375" y="552926"/>
                    <a:pt x="731280" y="553307"/>
                    <a:pt x="731375" y="553879"/>
                  </a:cubicBezTo>
                  <a:cubicBezTo>
                    <a:pt x="732233" y="558165"/>
                    <a:pt x="736328" y="560546"/>
                    <a:pt x="740329" y="562927"/>
                  </a:cubicBezTo>
                  <a:cubicBezTo>
                    <a:pt x="742520" y="564261"/>
                    <a:pt x="745663" y="563975"/>
                    <a:pt x="746711" y="562261"/>
                  </a:cubicBezTo>
                  <a:cubicBezTo>
                    <a:pt x="748330" y="559689"/>
                    <a:pt x="749568" y="557022"/>
                    <a:pt x="751187" y="554450"/>
                  </a:cubicBezTo>
                  <a:cubicBezTo>
                    <a:pt x="752521" y="552355"/>
                    <a:pt x="754807" y="552069"/>
                    <a:pt x="757379" y="553022"/>
                  </a:cubicBezTo>
                  <a:cubicBezTo>
                    <a:pt x="759093" y="553688"/>
                    <a:pt x="760522" y="554736"/>
                    <a:pt x="762332" y="555022"/>
                  </a:cubicBezTo>
                  <a:cubicBezTo>
                    <a:pt x="764713" y="555403"/>
                    <a:pt x="767666" y="555784"/>
                    <a:pt x="769380" y="553879"/>
                  </a:cubicBezTo>
                  <a:cubicBezTo>
                    <a:pt x="771095" y="551974"/>
                    <a:pt x="769952" y="550164"/>
                    <a:pt x="768047" y="548830"/>
                  </a:cubicBezTo>
                  <a:cubicBezTo>
                    <a:pt x="766618" y="547783"/>
                    <a:pt x="766618" y="547116"/>
                    <a:pt x="768523" y="546830"/>
                  </a:cubicBezTo>
                  <a:cubicBezTo>
                    <a:pt x="769666" y="546640"/>
                    <a:pt x="770999" y="546735"/>
                    <a:pt x="772142" y="546925"/>
                  </a:cubicBezTo>
                  <a:cubicBezTo>
                    <a:pt x="772619" y="547021"/>
                    <a:pt x="773476" y="547592"/>
                    <a:pt x="773476" y="547878"/>
                  </a:cubicBezTo>
                  <a:cubicBezTo>
                    <a:pt x="773571" y="552831"/>
                    <a:pt x="775286" y="556069"/>
                    <a:pt x="783191" y="555593"/>
                  </a:cubicBezTo>
                  <a:cubicBezTo>
                    <a:pt x="785858" y="555403"/>
                    <a:pt x="784049" y="557403"/>
                    <a:pt x="783477" y="558641"/>
                  </a:cubicBezTo>
                  <a:cubicBezTo>
                    <a:pt x="782715" y="560165"/>
                    <a:pt x="784430" y="562451"/>
                    <a:pt x="786335" y="562927"/>
                  </a:cubicBezTo>
                  <a:cubicBezTo>
                    <a:pt x="789287" y="563689"/>
                    <a:pt x="789287" y="561784"/>
                    <a:pt x="789287" y="560641"/>
                  </a:cubicBezTo>
                  <a:cubicBezTo>
                    <a:pt x="789287" y="558070"/>
                    <a:pt x="789668" y="555784"/>
                    <a:pt x="792716" y="554355"/>
                  </a:cubicBezTo>
                  <a:cubicBezTo>
                    <a:pt x="793574" y="553879"/>
                    <a:pt x="794717" y="553688"/>
                    <a:pt x="795764" y="553593"/>
                  </a:cubicBezTo>
                  <a:cubicBezTo>
                    <a:pt x="796050" y="553593"/>
                    <a:pt x="796622" y="554260"/>
                    <a:pt x="796717" y="554736"/>
                  </a:cubicBezTo>
                  <a:cubicBezTo>
                    <a:pt x="796907" y="555688"/>
                    <a:pt x="796907" y="556641"/>
                    <a:pt x="797003" y="557689"/>
                  </a:cubicBezTo>
                  <a:cubicBezTo>
                    <a:pt x="797098" y="559117"/>
                    <a:pt x="797003" y="560641"/>
                    <a:pt x="797098" y="562070"/>
                  </a:cubicBezTo>
                  <a:cubicBezTo>
                    <a:pt x="797098" y="562451"/>
                    <a:pt x="798050" y="563213"/>
                    <a:pt x="798241" y="563118"/>
                  </a:cubicBezTo>
                  <a:cubicBezTo>
                    <a:pt x="799098" y="562832"/>
                    <a:pt x="800432" y="562451"/>
                    <a:pt x="800527" y="561975"/>
                  </a:cubicBezTo>
                  <a:cubicBezTo>
                    <a:pt x="801003" y="558546"/>
                    <a:pt x="801003" y="554260"/>
                    <a:pt x="807480" y="555784"/>
                  </a:cubicBezTo>
                  <a:cubicBezTo>
                    <a:pt x="812433" y="556927"/>
                    <a:pt x="816434" y="557213"/>
                    <a:pt x="821196" y="555593"/>
                  </a:cubicBezTo>
                  <a:cubicBezTo>
                    <a:pt x="823292" y="554926"/>
                    <a:pt x="827102" y="554736"/>
                    <a:pt x="828530" y="555688"/>
                  </a:cubicBezTo>
                  <a:cubicBezTo>
                    <a:pt x="834912" y="559880"/>
                    <a:pt x="838341" y="558165"/>
                    <a:pt x="840913" y="552926"/>
                  </a:cubicBezTo>
                  <a:cubicBezTo>
                    <a:pt x="841294" y="552069"/>
                    <a:pt x="842723" y="551593"/>
                    <a:pt x="843580" y="550831"/>
                  </a:cubicBezTo>
                  <a:cubicBezTo>
                    <a:pt x="844818" y="549783"/>
                    <a:pt x="845675" y="549878"/>
                    <a:pt x="846056" y="551402"/>
                  </a:cubicBezTo>
                  <a:cubicBezTo>
                    <a:pt x="846342" y="552355"/>
                    <a:pt x="846342" y="553307"/>
                    <a:pt x="846437" y="554260"/>
                  </a:cubicBezTo>
                  <a:cubicBezTo>
                    <a:pt x="846723" y="557403"/>
                    <a:pt x="847771" y="558451"/>
                    <a:pt x="851962" y="556355"/>
                  </a:cubicBezTo>
                  <a:cubicBezTo>
                    <a:pt x="853010" y="555879"/>
                    <a:pt x="855677" y="557403"/>
                    <a:pt x="857867" y="558260"/>
                  </a:cubicBezTo>
                  <a:cubicBezTo>
                    <a:pt x="857391" y="559022"/>
                    <a:pt x="857201" y="560260"/>
                    <a:pt x="856439" y="560451"/>
                  </a:cubicBezTo>
                  <a:cubicBezTo>
                    <a:pt x="854057" y="560927"/>
                    <a:pt x="851581" y="561022"/>
                    <a:pt x="849104" y="561403"/>
                  </a:cubicBezTo>
                  <a:cubicBezTo>
                    <a:pt x="848628" y="561499"/>
                    <a:pt x="848057" y="561975"/>
                    <a:pt x="847771" y="562356"/>
                  </a:cubicBezTo>
                  <a:cubicBezTo>
                    <a:pt x="847580" y="562547"/>
                    <a:pt x="847961" y="563308"/>
                    <a:pt x="848152" y="563308"/>
                  </a:cubicBezTo>
                  <a:cubicBezTo>
                    <a:pt x="853676" y="564642"/>
                    <a:pt x="858344" y="569976"/>
                    <a:pt x="865202" y="565690"/>
                  </a:cubicBezTo>
                  <a:cubicBezTo>
                    <a:pt x="866821" y="564737"/>
                    <a:pt x="868154" y="564642"/>
                    <a:pt x="869964" y="565594"/>
                  </a:cubicBezTo>
                  <a:cubicBezTo>
                    <a:pt x="872536" y="566928"/>
                    <a:pt x="875393" y="568071"/>
                    <a:pt x="878251" y="569023"/>
                  </a:cubicBezTo>
                  <a:cubicBezTo>
                    <a:pt x="881013" y="569881"/>
                    <a:pt x="880537" y="567785"/>
                    <a:pt x="881299" y="566738"/>
                  </a:cubicBezTo>
                  <a:cubicBezTo>
                    <a:pt x="881775" y="566071"/>
                    <a:pt x="883204" y="565118"/>
                    <a:pt x="883394" y="565213"/>
                  </a:cubicBezTo>
                  <a:cubicBezTo>
                    <a:pt x="885490" y="566356"/>
                    <a:pt x="887300" y="567690"/>
                    <a:pt x="889300" y="568833"/>
                  </a:cubicBezTo>
                  <a:cubicBezTo>
                    <a:pt x="891110" y="569881"/>
                    <a:pt x="893015" y="570928"/>
                    <a:pt x="894920" y="571976"/>
                  </a:cubicBezTo>
                  <a:cubicBezTo>
                    <a:pt x="895586" y="570643"/>
                    <a:pt x="895872" y="569119"/>
                    <a:pt x="897015" y="568071"/>
                  </a:cubicBezTo>
                  <a:cubicBezTo>
                    <a:pt x="899873" y="565499"/>
                    <a:pt x="903206" y="563213"/>
                    <a:pt x="906159" y="560641"/>
                  </a:cubicBezTo>
                  <a:cubicBezTo>
                    <a:pt x="906921" y="559975"/>
                    <a:pt x="907112" y="558927"/>
                    <a:pt x="907397" y="558070"/>
                  </a:cubicBezTo>
                  <a:cubicBezTo>
                    <a:pt x="907493" y="557689"/>
                    <a:pt x="907207" y="556927"/>
                    <a:pt x="906921" y="556831"/>
                  </a:cubicBezTo>
                  <a:cubicBezTo>
                    <a:pt x="905969" y="556546"/>
                    <a:pt x="905873" y="556165"/>
                    <a:pt x="906064" y="555974"/>
                  </a:cubicBezTo>
                  <a:cubicBezTo>
                    <a:pt x="905969" y="556069"/>
                    <a:pt x="905778" y="556165"/>
                    <a:pt x="905588" y="556260"/>
                  </a:cubicBezTo>
                  <a:cubicBezTo>
                    <a:pt x="905016" y="556546"/>
                    <a:pt x="904445" y="556736"/>
                    <a:pt x="903968" y="557022"/>
                  </a:cubicBezTo>
                  <a:cubicBezTo>
                    <a:pt x="901206" y="559022"/>
                    <a:pt x="898444" y="561022"/>
                    <a:pt x="895682" y="563023"/>
                  </a:cubicBezTo>
                  <a:cubicBezTo>
                    <a:pt x="895205" y="563308"/>
                    <a:pt x="894634" y="563594"/>
                    <a:pt x="894062" y="563785"/>
                  </a:cubicBezTo>
                  <a:cubicBezTo>
                    <a:pt x="893491" y="562927"/>
                    <a:pt x="892443" y="562070"/>
                    <a:pt x="892443" y="561308"/>
                  </a:cubicBezTo>
                  <a:cubicBezTo>
                    <a:pt x="892634" y="557689"/>
                    <a:pt x="890538" y="553402"/>
                    <a:pt x="897968" y="551974"/>
                  </a:cubicBezTo>
                  <a:cubicBezTo>
                    <a:pt x="900254" y="551497"/>
                    <a:pt x="900349" y="548830"/>
                    <a:pt x="898730" y="546925"/>
                  </a:cubicBezTo>
                  <a:cubicBezTo>
                    <a:pt x="898158" y="546259"/>
                    <a:pt x="897968" y="545401"/>
                    <a:pt x="897587" y="544639"/>
                  </a:cubicBezTo>
                  <a:cubicBezTo>
                    <a:pt x="898730" y="544449"/>
                    <a:pt x="900063" y="543877"/>
                    <a:pt x="901111" y="544068"/>
                  </a:cubicBezTo>
                  <a:cubicBezTo>
                    <a:pt x="903778" y="544735"/>
                    <a:pt x="905588" y="546830"/>
                    <a:pt x="909112" y="544639"/>
                  </a:cubicBezTo>
                  <a:cubicBezTo>
                    <a:pt x="912160" y="542734"/>
                    <a:pt x="916256" y="543401"/>
                    <a:pt x="919494" y="545592"/>
                  </a:cubicBezTo>
                  <a:cubicBezTo>
                    <a:pt x="920923" y="546544"/>
                    <a:pt x="922352" y="547592"/>
                    <a:pt x="923780" y="548545"/>
                  </a:cubicBezTo>
                  <a:lnTo>
                    <a:pt x="934353" y="547497"/>
                  </a:lnTo>
                  <a:cubicBezTo>
                    <a:pt x="934734" y="544449"/>
                    <a:pt x="938544" y="544354"/>
                    <a:pt x="940830" y="542925"/>
                  </a:cubicBezTo>
                  <a:cubicBezTo>
                    <a:pt x="945021" y="540353"/>
                    <a:pt x="945878" y="542163"/>
                    <a:pt x="946450" y="544925"/>
                  </a:cubicBezTo>
                  <a:cubicBezTo>
                    <a:pt x="946545" y="545306"/>
                    <a:pt x="947212" y="545687"/>
                    <a:pt x="947593" y="546068"/>
                  </a:cubicBezTo>
                  <a:cubicBezTo>
                    <a:pt x="948260" y="545401"/>
                    <a:pt x="949212" y="544830"/>
                    <a:pt x="949498" y="544068"/>
                  </a:cubicBezTo>
                  <a:cubicBezTo>
                    <a:pt x="952260" y="536448"/>
                    <a:pt x="952451" y="536353"/>
                    <a:pt x="959499" y="541306"/>
                  </a:cubicBezTo>
                  <a:cubicBezTo>
                    <a:pt x="961880" y="542925"/>
                    <a:pt x="963976" y="544735"/>
                    <a:pt x="966548" y="546259"/>
                  </a:cubicBezTo>
                  <a:cubicBezTo>
                    <a:pt x="968072" y="547116"/>
                    <a:pt x="970072" y="547021"/>
                    <a:pt x="971786" y="546068"/>
                  </a:cubicBezTo>
                  <a:cubicBezTo>
                    <a:pt x="973787" y="544830"/>
                    <a:pt x="975787" y="543497"/>
                    <a:pt x="978549" y="544544"/>
                  </a:cubicBezTo>
                  <a:cubicBezTo>
                    <a:pt x="981216" y="545497"/>
                    <a:pt x="984074" y="548449"/>
                    <a:pt x="986741" y="546163"/>
                  </a:cubicBezTo>
                  <a:cubicBezTo>
                    <a:pt x="989884" y="543497"/>
                    <a:pt x="991980" y="546259"/>
                    <a:pt x="994551" y="546068"/>
                  </a:cubicBezTo>
                  <a:cubicBezTo>
                    <a:pt x="1001028" y="545401"/>
                    <a:pt x="1003314" y="546259"/>
                    <a:pt x="1007124" y="550355"/>
                  </a:cubicBezTo>
                  <a:cubicBezTo>
                    <a:pt x="1008172" y="551497"/>
                    <a:pt x="1008172" y="551497"/>
                    <a:pt x="1010934" y="549116"/>
                  </a:cubicBezTo>
                  <a:cubicBezTo>
                    <a:pt x="1011601" y="548545"/>
                    <a:pt x="1013220" y="547688"/>
                    <a:pt x="1013315" y="547783"/>
                  </a:cubicBezTo>
                  <a:cubicBezTo>
                    <a:pt x="1016554" y="550164"/>
                    <a:pt x="1018935" y="547497"/>
                    <a:pt x="1021602" y="547116"/>
                  </a:cubicBezTo>
                  <a:cubicBezTo>
                    <a:pt x="1024745" y="546735"/>
                    <a:pt x="1027889" y="546830"/>
                    <a:pt x="1031127" y="546735"/>
                  </a:cubicBezTo>
                  <a:cubicBezTo>
                    <a:pt x="1032365" y="546735"/>
                    <a:pt x="1033794" y="546925"/>
                    <a:pt x="1034937" y="546640"/>
                  </a:cubicBezTo>
                  <a:cubicBezTo>
                    <a:pt x="1035890" y="546354"/>
                    <a:pt x="1036556" y="545306"/>
                    <a:pt x="1037318" y="544639"/>
                  </a:cubicBezTo>
                  <a:cubicBezTo>
                    <a:pt x="1039985" y="542163"/>
                    <a:pt x="1039985" y="542068"/>
                    <a:pt x="1045224" y="543973"/>
                  </a:cubicBezTo>
                  <a:cubicBezTo>
                    <a:pt x="1045796" y="544830"/>
                    <a:pt x="1046177" y="545687"/>
                    <a:pt x="1046939" y="546354"/>
                  </a:cubicBezTo>
                  <a:cubicBezTo>
                    <a:pt x="1048177" y="547402"/>
                    <a:pt x="1049796" y="548259"/>
                    <a:pt x="1051225" y="549211"/>
                  </a:cubicBezTo>
                  <a:cubicBezTo>
                    <a:pt x="1051892" y="547973"/>
                    <a:pt x="1052844" y="546735"/>
                    <a:pt x="1053130" y="545401"/>
                  </a:cubicBezTo>
                  <a:cubicBezTo>
                    <a:pt x="1053511" y="543592"/>
                    <a:pt x="1052749" y="541306"/>
                    <a:pt x="1053797" y="539782"/>
                  </a:cubicBezTo>
                  <a:cubicBezTo>
                    <a:pt x="1055511" y="537305"/>
                    <a:pt x="1059321" y="538067"/>
                    <a:pt x="1062369" y="538067"/>
                  </a:cubicBezTo>
                  <a:cubicBezTo>
                    <a:pt x="1065036" y="537972"/>
                    <a:pt x="1067132" y="537496"/>
                    <a:pt x="1069037" y="536067"/>
                  </a:cubicBezTo>
                  <a:cubicBezTo>
                    <a:pt x="1070847" y="534733"/>
                    <a:pt x="1072752" y="532924"/>
                    <a:pt x="1074942" y="532638"/>
                  </a:cubicBezTo>
                  <a:cubicBezTo>
                    <a:pt x="1080181" y="531781"/>
                    <a:pt x="1079705" y="528828"/>
                    <a:pt x="1080086" y="526066"/>
                  </a:cubicBezTo>
                  <a:cubicBezTo>
                    <a:pt x="1080181" y="525589"/>
                    <a:pt x="1081419" y="525113"/>
                    <a:pt x="1082086" y="524637"/>
                  </a:cubicBezTo>
                  <a:cubicBezTo>
                    <a:pt x="1082467" y="525018"/>
                    <a:pt x="1083039" y="525304"/>
                    <a:pt x="1083229" y="525780"/>
                  </a:cubicBezTo>
                  <a:cubicBezTo>
                    <a:pt x="1083419" y="526256"/>
                    <a:pt x="1083229" y="526732"/>
                    <a:pt x="1083324" y="527209"/>
                  </a:cubicBezTo>
                  <a:cubicBezTo>
                    <a:pt x="1084658" y="531971"/>
                    <a:pt x="1086086" y="532924"/>
                    <a:pt x="1091706" y="532257"/>
                  </a:cubicBezTo>
                  <a:cubicBezTo>
                    <a:pt x="1092468" y="532162"/>
                    <a:pt x="1093230" y="531209"/>
                    <a:pt x="1093802" y="530542"/>
                  </a:cubicBezTo>
                  <a:cubicBezTo>
                    <a:pt x="1093897" y="530447"/>
                    <a:pt x="1093040" y="529780"/>
                    <a:pt x="1092564" y="529590"/>
                  </a:cubicBezTo>
                  <a:cubicBezTo>
                    <a:pt x="1091039" y="528923"/>
                    <a:pt x="1089135" y="528542"/>
                    <a:pt x="1087896" y="527590"/>
                  </a:cubicBezTo>
                  <a:cubicBezTo>
                    <a:pt x="1087325" y="527209"/>
                    <a:pt x="1087610" y="525494"/>
                    <a:pt x="1088277" y="524923"/>
                  </a:cubicBezTo>
                  <a:cubicBezTo>
                    <a:pt x="1091420" y="522446"/>
                    <a:pt x="1096469" y="523875"/>
                    <a:pt x="1100279" y="521589"/>
                  </a:cubicBezTo>
                  <a:cubicBezTo>
                    <a:pt x="1102469" y="520255"/>
                    <a:pt x="1104660" y="524065"/>
                    <a:pt x="1107041" y="525304"/>
                  </a:cubicBezTo>
                  <a:cubicBezTo>
                    <a:pt x="1107994" y="525780"/>
                    <a:pt x="1109137" y="525970"/>
                    <a:pt x="1110185" y="526256"/>
                  </a:cubicBezTo>
                  <a:cubicBezTo>
                    <a:pt x="1110566" y="524923"/>
                    <a:pt x="1111518" y="523875"/>
                    <a:pt x="1113518" y="523780"/>
                  </a:cubicBezTo>
                  <a:cubicBezTo>
                    <a:pt x="1116662" y="523684"/>
                    <a:pt x="1117614" y="525208"/>
                    <a:pt x="1117995" y="527399"/>
                  </a:cubicBezTo>
                  <a:cubicBezTo>
                    <a:pt x="1118186" y="528733"/>
                    <a:pt x="1118662" y="531114"/>
                    <a:pt x="1119424" y="531209"/>
                  </a:cubicBezTo>
                  <a:cubicBezTo>
                    <a:pt x="1121519" y="531590"/>
                    <a:pt x="1121329" y="529685"/>
                    <a:pt x="1121805" y="528542"/>
                  </a:cubicBezTo>
                  <a:cubicBezTo>
                    <a:pt x="1122853" y="526161"/>
                    <a:pt x="1125520" y="526637"/>
                    <a:pt x="1127901" y="526447"/>
                  </a:cubicBezTo>
                  <a:cubicBezTo>
                    <a:pt x="1129997" y="526256"/>
                    <a:pt x="1133331" y="526351"/>
                    <a:pt x="1131044" y="523399"/>
                  </a:cubicBezTo>
                  <a:cubicBezTo>
                    <a:pt x="1130759" y="523018"/>
                    <a:pt x="1130282" y="522541"/>
                    <a:pt x="1130092" y="522160"/>
                  </a:cubicBezTo>
                  <a:cubicBezTo>
                    <a:pt x="1127235" y="510921"/>
                    <a:pt x="1129711" y="512350"/>
                    <a:pt x="1140189" y="511969"/>
                  </a:cubicBezTo>
                  <a:cubicBezTo>
                    <a:pt x="1144189" y="511873"/>
                    <a:pt x="1147427" y="512731"/>
                    <a:pt x="1150761" y="514350"/>
                  </a:cubicBezTo>
                  <a:cubicBezTo>
                    <a:pt x="1152857" y="515302"/>
                    <a:pt x="1156000" y="513397"/>
                    <a:pt x="1155714" y="511492"/>
                  </a:cubicBezTo>
                  <a:cubicBezTo>
                    <a:pt x="1155428" y="509683"/>
                    <a:pt x="1154666" y="507873"/>
                    <a:pt x="1154190" y="506063"/>
                  </a:cubicBezTo>
                  <a:cubicBezTo>
                    <a:pt x="1154000" y="505301"/>
                    <a:pt x="1153333" y="504158"/>
                    <a:pt x="1153714" y="503968"/>
                  </a:cubicBezTo>
                  <a:cubicBezTo>
                    <a:pt x="1155238" y="503110"/>
                    <a:pt x="1156952" y="503015"/>
                    <a:pt x="1158762" y="503872"/>
                  </a:cubicBezTo>
                  <a:cubicBezTo>
                    <a:pt x="1160096" y="504539"/>
                    <a:pt x="1161048" y="506349"/>
                    <a:pt x="1163430" y="504825"/>
                  </a:cubicBezTo>
                  <a:cubicBezTo>
                    <a:pt x="1166573" y="502825"/>
                    <a:pt x="1171907" y="502825"/>
                    <a:pt x="1172573" y="498538"/>
                  </a:cubicBezTo>
                  <a:cubicBezTo>
                    <a:pt x="1172669" y="497681"/>
                    <a:pt x="1174097" y="498062"/>
                    <a:pt x="1174955" y="499205"/>
                  </a:cubicBezTo>
                  <a:cubicBezTo>
                    <a:pt x="1175812" y="500443"/>
                    <a:pt x="1176384" y="501872"/>
                    <a:pt x="1177527" y="502730"/>
                  </a:cubicBezTo>
                  <a:cubicBezTo>
                    <a:pt x="1178098" y="503110"/>
                    <a:pt x="1179908" y="502825"/>
                    <a:pt x="1181051" y="502539"/>
                  </a:cubicBezTo>
                  <a:cubicBezTo>
                    <a:pt x="1182670" y="502158"/>
                    <a:pt x="1182575" y="501396"/>
                    <a:pt x="1181336" y="500348"/>
                  </a:cubicBezTo>
                  <a:cubicBezTo>
                    <a:pt x="1180098" y="499300"/>
                    <a:pt x="1179146" y="497395"/>
                    <a:pt x="1181718" y="497395"/>
                  </a:cubicBezTo>
                  <a:cubicBezTo>
                    <a:pt x="1187814" y="497300"/>
                    <a:pt x="1191528" y="496157"/>
                    <a:pt x="1190766" y="490728"/>
                  </a:cubicBezTo>
                  <a:cubicBezTo>
                    <a:pt x="1190671" y="490251"/>
                    <a:pt x="1192100" y="489680"/>
                    <a:pt x="1192862" y="489204"/>
                  </a:cubicBezTo>
                  <a:cubicBezTo>
                    <a:pt x="1196672" y="492919"/>
                    <a:pt x="1198767" y="488156"/>
                    <a:pt x="1201815" y="488156"/>
                  </a:cubicBezTo>
                  <a:cubicBezTo>
                    <a:pt x="1202291" y="486251"/>
                    <a:pt x="1203625" y="485108"/>
                    <a:pt x="1206482" y="485680"/>
                  </a:cubicBezTo>
                  <a:cubicBezTo>
                    <a:pt x="1210769" y="486442"/>
                    <a:pt x="1214484" y="486442"/>
                    <a:pt x="1217151" y="485394"/>
                  </a:cubicBezTo>
                  <a:cubicBezTo>
                    <a:pt x="1217246" y="484918"/>
                    <a:pt x="1217151" y="484441"/>
                    <a:pt x="1217341" y="484060"/>
                  </a:cubicBezTo>
                  <a:cubicBezTo>
                    <a:pt x="1217817" y="482822"/>
                    <a:pt x="1218484" y="481489"/>
                    <a:pt x="1218960" y="480250"/>
                  </a:cubicBezTo>
                  <a:cubicBezTo>
                    <a:pt x="1220008" y="480822"/>
                    <a:pt x="1221246" y="481203"/>
                    <a:pt x="1222008" y="481965"/>
                  </a:cubicBezTo>
                  <a:cubicBezTo>
                    <a:pt x="1223342" y="483489"/>
                    <a:pt x="1224389" y="485203"/>
                    <a:pt x="1225532" y="486727"/>
                  </a:cubicBezTo>
                  <a:cubicBezTo>
                    <a:pt x="1225818" y="487108"/>
                    <a:pt x="1226390" y="487394"/>
                    <a:pt x="1226771" y="487680"/>
                  </a:cubicBezTo>
                  <a:cubicBezTo>
                    <a:pt x="1227152" y="487299"/>
                    <a:pt x="1227818" y="487013"/>
                    <a:pt x="1227914" y="486537"/>
                  </a:cubicBezTo>
                  <a:cubicBezTo>
                    <a:pt x="1228390" y="484727"/>
                    <a:pt x="1228581" y="482822"/>
                    <a:pt x="1229057" y="481013"/>
                  </a:cubicBezTo>
                  <a:cubicBezTo>
                    <a:pt x="1229438" y="479584"/>
                    <a:pt x="1230295" y="480060"/>
                    <a:pt x="1231819" y="480536"/>
                  </a:cubicBezTo>
                  <a:cubicBezTo>
                    <a:pt x="1239248" y="482917"/>
                    <a:pt x="1239534" y="482727"/>
                    <a:pt x="1240201" y="477774"/>
                  </a:cubicBezTo>
                  <a:cubicBezTo>
                    <a:pt x="1240391" y="476345"/>
                    <a:pt x="1240201" y="474821"/>
                    <a:pt x="1240391" y="473392"/>
                  </a:cubicBezTo>
                  <a:cubicBezTo>
                    <a:pt x="1240772" y="471011"/>
                    <a:pt x="1243059" y="470535"/>
                    <a:pt x="1245821" y="470535"/>
                  </a:cubicBezTo>
                  <a:cubicBezTo>
                    <a:pt x="1248393" y="470535"/>
                    <a:pt x="1250869" y="470725"/>
                    <a:pt x="1251345" y="473202"/>
                  </a:cubicBezTo>
                  <a:cubicBezTo>
                    <a:pt x="1251631" y="474631"/>
                    <a:pt x="1251440" y="476059"/>
                    <a:pt x="1251822" y="477488"/>
                  </a:cubicBezTo>
                  <a:cubicBezTo>
                    <a:pt x="1252202" y="478726"/>
                    <a:pt x="1253345" y="479107"/>
                    <a:pt x="1254393" y="478536"/>
                  </a:cubicBezTo>
                  <a:cubicBezTo>
                    <a:pt x="1259727" y="475393"/>
                    <a:pt x="1258489" y="479298"/>
                    <a:pt x="1259156" y="481108"/>
                  </a:cubicBezTo>
                  <a:cubicBezTo>
                    <a:pt x="1259251" y="481489"/>
                    <a:pt x="1259251" y="481870"/>
                    <a:pt x="1259346" y="482251"/>
                  </a:cubicBezTo>
                  <a:cubicBezTo>
                    <a:pt x="1265823" y="481870"/>
                    <a:pt x="1266681" y="481774"/>
                    <a:pt x="1266585" y="478536"/>
                  </a:cubicBezTo>
                  <a:cubicBezTo>
                    <a:pt x="1266395" y="473107"/>
                    <a:pt x="1272014" y="471488"/>
                    <a:pt x="1275729" y="468630"/>
                  </a:cubicBezTo>
                  <a:cubicBezTo>
                    <a:pt x="1276015" y="468439"/>
                    <a:pt x="1277825" y="469011"/>
                    <a:pt x="1278682" y="469487"/>
                  </a:cubicBezTo>
                  <a:cubicBezTo>
                    <a:pt x="1281444" y="471011"/>
                    <a:pt x="1281635" y="469011"/>
                    <a:pt x="1282016" y="467868"/>
                  </a:cubicBezTo>
                  <a:cubicBezTo>
                    <a:pt x="1282682" y="465391"/>
                    <a:pt x="1281539" y="463201"/>
                    <a:pt x="1279635" y="461200"/>
                  </a:cubicBezTo>
                  <a:cubicBezTo>
                    <a:pt x="1278682" y="460248"/>
                    <a:pt x="1278968" y="459486"/>
                    <a:pt x="1280587" y="459200"/>
                  </a:cubicBezTo>
                  <a:cubicBezTo>
                    <a:pt x="1281730" y="459009"/>
                    <a:pt x="1283730" y="459009"/>
                    <a:pt x="1284016" y="459486"/>
                  </a:cubicBezTo>
                  <a:cubicBezTo>
                    <a:pt x="1286969" y="463772"/>
                    <a:pt x="1291731" y="465963"/>
                    <a:pt x="1297351" y="467487"/>
                  </a:cubicBezTo>
                  <a:cubicBezTo>
                    <a:pt x="1297637" y="465201"/>
                    <a:pt x="1298303" y="463010"/>
                    <a:pt x="1299923" y="460915"/>
                  </a:cubicBezTo>
                  <a:cubicBezTo>
                    <a:pt x="1302685" y="457295"/>
                    <a:pt x="1306209" y="453676"/>
                    <a:pt x="1305543" y="449008"/>
                  </a:cubicBezTo>
                  <a:cubicBezTo>
                    <a:pt x="1305543" y="448723"/>
                    <a:pt x="1306209" y="448151"/>
                    <a:pt x="1306781" y="447961"/>
                  </a:cubicBezTo>
                  <a:cubicBezTo>
                    <a:pt x="1307066" y="447865"/>
                    <a:pt x="1307828" y="448246"/>
                    <a:pt x="1308019" y="448532"/>
                  </a:cubicBezTo>
                  <a:cubicBezTo>
                    <a:pt x="1309638" y="450532"/>
                    <a:pt x="1311162" y="452533"/>
                    <a:pt x="1312877" y="454533"/>
                  </a:cubicBezTo>
                  <a:cubicBezTo>
                    <a:pt x="1313829" y="455581"/>
                    <a:pt x="1315163" y="455676"/>
                    <a:pt x="1315734" y="454628"/>
                  </a:cubicBezTo>
                  <a:cubicBezTo>
                    <a:pt x="1316210" y="453771"/>
                    <a:pt x="1316782" y="452628"/>
                    <a:pt x="1316401" y="451961"/>
                  </a:cubicBezTo>
                  <a:cubicBezTo>
                    <a:pt x="1315353" y="450247"/>
                    <a:pt x="1313924" y="448723"/>
                    <a:pt x="1312496" y="447103"/>
                  </a:cubicBezTo>
                  <a:cubicBezTo>
                    <a:pt x="1309924" y="444151"/>
                    <a:pt x="1309352" y="442055"/>
                    <a:pt x="1313163" y="438817"/>
                  </a:cubicBezTo>
                  <a:cubicBezTo>
                    <a:pt x="1317353" y="435197"/>
                    <a:pt x="1319830" y="430911"/>
                    <a:pt x="1327640" y="432435"/>
                  </a:cubicBezTo>
                  <a:cubicBezTo>
                    <a:pt x="1330022" y="432911"/>
                    <a:pt x="1332689" y="432530"/>
                    <a:pt x="1335165" y="432340"/>
                  </a:cubicBezTo>
                  <a:cubicBezTo>
                    <a:pt x="1336308" y="432244"/>
                    <a:pt x="1338213" y="431673"/>
                    <a:pt x="1338309" y="431101"/>
                  </a:cubicBezTo>
                  <a:cubicBezTo>
                    <a:pt x="1339070" y="426815"/>
                    <a:pt x="1345071" y="425291"/>
                    <a:pt x="1346690" y="421672"/>
                  </a:cubicBezTo>
                  <a:cubicBezTo>
                    <a:pt x="1346976" y="420909"/>
                    <a:pt x="1346119" y="419862"/>
                    <a:pt x="1345738" y="419005"/>
                  </a:cubicBezTo>
                  <a:cubicBezTo>
                    <a:pt x="1345643" y="418814"/>
                    <a:pt x="1344595" y="418814"/>
                    <a:pt x="1344405" y="418909"/>
                  </a:cubicBezTo>
                  <a:cubicBezTo>
                    <a:pt x="1340214" y="422053"/>
                    <a:pt x="1337927" y="417766"/>
                    <a:pt x="1334594" y="417385"/>
                  </a:cubicBezTo>
                  <a:cubicBezTo>
                    <a:pt x="1331736" y="417100"/>
                    <a:pt x="1331641" y="414718"/>
                    <a:pt x="1333165" y="412813"/>
                  </a:cubicBezTo>
                  <a:cubicBezTo>
                    <a:pt x="1334022" y="411670"/>
                    <a:pt x="1334784" y="410432"/>
                    <a:pt x="1335641" y="409289"/>
                  </a:cubicBezTo>
                  <a:cubicBezTo>
                    <a:pt x="1338023" y="409289"/>
                    <a:pt x="1340404" y="409003"/>
                    <a:pt x="1342595" y="410337"/>
                  </a:cubicBezTo>
                  <a:cubicBezTo>
                    <a:pt x="1343928" y="411099"/>
                    <a:pt x="1345738" y="411480"/>
                    <a:pt x="1347452" y="411861"/>
                  </a:cubicBezTo>
                  <a:cubicBezTo>
                    <a:pt x="1347929" y="411956"/>
                    <a:pt x="1348595" y="411670"/>
                    <a:pt x="1349167" y="411480"/>
                  </a:cubicBezTo>
                  <a:cubicBezTo>
                    <a:pt x="1350596" y="411004"/>
                    <a:pt x="1350691" y="410242"/>
                    <a:pt x="1349262" y="409384"/>
                  </a:cubicBezTo>
                  <a:cubicBezTo>
                    <a:pt x="1345357" y="407194"/>
                    <a:pt x="1340785" y="405479"/>
                    <a:pt x="1337737" y="402717"/>
                  </a:cubicBezTo>
                  <a:cubicBezTo>
                    <a:pt x="1334689" y="399955"/>
                    <a:pt x="1333260" y="396145"/>
                    <a:pt x="1331165" y="392811"/>
                  </a:cubicBezTo>
                  <a:cubicBezTo>
                    <a:pt x="1330974" y="392430"/>
                    <a:pt x="1330307" y="392239"/>
                    <a:pt x="1329927" y="391954"/>
                  </a:cubicBezTo>
                  <a:cubicBezTo>
                    <a:pt x="1329545" y="392334"/>
                    <a:pt x="1328784" y="392716"/>
                    <a:pt x="1328784" y="393097"/>
                  </a:cubicBezTo>
                  <a:cubicBezTo>
                    <a:pt x="1329260" y="397002"/>
                    <a:pt x="1326497" y="399955"/>
                    <a:pt x="1324497" y="403193"/>
                  </a:cubicBezTo>
                  <a:cubicBezTo>
                    <a:pt x="1327164" y="403574"/>
                    <a:pt x="1328593" y="404908"/>
                    <a:pt x="1327736" y="407003"/>
                  </a:cubicBezTo>
                  <a:cubicBezTo>
                    <a:pt x="1327164" y="408432"/>
                    <a:pt x="1325545" y="409194"/>
                    <a:pt x="1323449" y="409099"/>
                  </a:cubicBezTo>
                  <a:cubicBezTo>
                    <a:pt x="1321544" y="409003"/>
                    <a:pt x="1319639" y="409099"/>
                    <a:pt x="1317735" y="409099"/>
                  </a:cubicBezTo>
                  <a:cubicBezTo>
                    <a:pt x="1314972" y="409099"/>
                    <a:pt x="1312877" y="408527"/>
                    <a:pt x="1312972" y="405955"/>
                  </a:cubicBezTo>
                  <a:cubicBezTo>
                    <a:pt x="1313067" y="400240"/>
                    <a:pt x="1313067" y="394430"/>
                    <a:pt x="1313067" y="388715"/>
                  </a:cubicBezTo>
                  <a:cubicBezTo>
                    <a:pt x="1314115" y="388620"/>
                    <a:pt x="1315163" y="388525"/>
                    <a:pt x="1316210" y="388525"/>
                  </a:cubicBezTo>
                  <a:cubicBezTo>
                    <a:pt x="1323354" y="388239"/>
                    <a:pt x="1323449" y="388239"/>
                    <a:pt x="1324021" y="382714"/>
                  </a:cubicBezTo>
                  <a:cubicBezTo>
                    <a:pt x="1322021" y="381857"/>
                    <a:pt x="1319449" y="380238"/>
                    <a:pt x="1318306" y="380714"/>
                  </a:cubicBezTo>
                  <a:cubicBezTo>
                    <a:pt x="1314972" y="382048"/>
                    <a:pt x="1312496" y="383095"/>
                    <a:pt x="1312877" y="379000"/>
                  </a:cubicBezTo>
                  <a:cubicBezTo>
                    <a:pt x="1313258" y="375571"/>
                    <a:pt x="1311162" y="373570"/>
                    <a:pt x="1307733" y="371951"/>
                  </a:cubicBezTo>
                  <a:cubicBezTo>
                    <a:pt x="1307447" y="371761"/>
                    <a:pt x="1306685" y="371856"/>
                    <a:pt x="1306400" y="372046"/>
                  </a:cubicBezTo>
                  <a:cubicBezTo>
                    <a:pt x="1306019" y="372332"/>
                    <a:pt x="1305638" y="372808"/>
                    <a:pt x="1305543" y="373284"/>
                  </a:cubicBezTo>
                  <a:cubicBezTo>
                    <a:pt x="1304971" y="375475"/>
                    <a:pt x="1307257" y="376714"/>
                    <a:pt x="1308210" y="378428"/>
                  </a:cubicBezTo>
                  <a:cubicBezTo>
                    <a:pt x="1308876" y="379666"/>
                    <a:pt x="1309448" y="381476"/>
                    <a:pt x="1307066" y="382048"/>
                  </a:cubicBezTo>
                  <a:cubicBezTo>
                    <a:pt x="1304018" y="382809"/>
                    <a:pt x="1301447" y="384048"/>
                    <a:pt x="1299161" y="385763"/>
                  </a:cubicBezTo>
                  <a:cubicBezTo>
                    <a:pt x="1298018" y="386620"/>
                    <a:pt x="1296208" y="386905"/>
                    <a:pt x="1294779" y="387477"/>
                  </a:cubicBezTo>
                  <a:cubicBezTo>
                    <a:pt x="1294493" y="385667"/>
                    <a:pt x="1293255" y="383572"/>
                    <a:pt x="1294017" y="382048"/>
                  </a:cubicBezTo>
                  <a:cubicBezTo>
                    <a:pt x="1295160" y="379952"/>
                    <a:pt x="1297541" y="378142"/>
                    <a:pt x="1299637" y="376333"/>
                  </a:cubicBezTo>
                  <a:cubicBezTo>
                    <a:pt x="1300780" y="375285"/>
                    <a:pt x="1300780" y="374618"/>
                    <a:pt x="1298970" y="374237"/>
                  </a:cubicBezTo>
                  <a:cubicBezTo>
                    <a:pt x="1297827" y="374047"/>
                    <a:pt x="1296494" y="374142"/>
                    <a:pt x="1295446" y="374523"/>
                  </a:cubicBezTo>
                  <a:cubicBezTo>
                    <a:pt x="1294303" y="374904"/>
                    <a:pt x="1293446" y="375666"/>
                    <a:pt x="1292589" y="376333"/>
                  </a:cubicBezTo>
                  <a:cubicBezTo>
                    <a:pt x="1291731" y="376999"/>
                    <a:pt x="1290874" y="377761"/>
                    <a:pt x="1290207" y="378619"/>
                  </a:cubicBezTo>
                  <a:cubicBezTo>
                    <a:pt x="1289255" y="379952"/>
                    <a:pt x="1289922" y="383095"/>
                    <a:pt x="1286016" y="381095"/>
                  </a:cubicBezTo>
                  <a:cubicBezTo>
                    <a:pt x="1282397" y="379190"/>
                    <a:pt x="1280873" y="383476"/>
                    <a:pt x="1277730" y="382429"/>
                  </a:cubicBezTo>
                  <a:cubicBezTo>
                    <a:pt x="1276682" y="382048"/>
                    <a:pt x="1275158" y="381476"/>
                    <a:pt x="1275063" y="380809"/>
                  </a:cubicBezTo>
                  <a:cubicBezTo>
                    <a:pt x="1274586" y="378428"/>
                    <a:pt x="1275063" y="375951"/>
                    <a:pt x="1274396" y="373666"/>
                  </a:cubicBezTo>
                  <a:cubicBezTo>
                    <a:pt x="1274110" y="372618"/>
                    <a:pt x="1272205" y="371951"/>
                    <a:pt x="1270872" y="371094"/>
                  </a:cubicBezTo>
                  <a:cubicBezTo>
                    <a:pt x="1271157" y="368427"/>
                    <a:pt x="1276206" y="365474"/>
                    <a:pt x="1270110" y="363093"/>
                  </a:cubicBezTo>
                  <a:cubicBezTo>
                    <a:pt x="1269062" y="362712"/>
                    <a:pt x="1268300" y="361759"/>
                    <a:pt x="1267633" y="360902"/>
                  </a:cubicBezTo>
                  <a:cubicBezTo>
                    <a:pt x="1266204" y="359283"/>
                    <a:pt x="1267633" y="356711"/>
                    <a:pt x="1270014" y="356425"/>
                  </a:cubicBezTo>
                  <a:cubicBezTo>
                    <a:pt x="1273729" y="356044"/>
                    <a:pt x="1277444" y="355949"/>
                    <a:pt x="1281063" y="355378"/>
                  </a:cubicBezTo>
                  <a:cubicBezTo>
                    <a:pt x="1282778" y="355092"/>
                    <a:pt x="1284206" y="353758"/>
                    <a:pt x="1285826" y="353663"/>
                  </a:cubicBezTo>
                  <a:cubicBezTo>
                    <a:pt x="1289350" y="353377"/>
                    <a:pt x="1289350" y="355854"/>
                    <a:pt x="1290302" y="357473"/>
                  </a:cubicBezTo>
                  <a:cubicBezTo>
                    <a:pt x="1290493" y="357854"/>
                    <a:pt x="1291064" y="358426"/>
                    <a:pt x="1291541" y="358521"/>
                  </a:cubicBezTo>
                  <a:cubicBezTo>
                    <a:pt x="1292684" y="358807"/>
                    <a:pt x="1293922" y="358997"/>
                    <a:pt x="1295065" y="358902"/>
                  </a:cubicBezTo>
                  <a:cubicBezTo>
                    <a:pt x="1296875" y="358616"/>
                    <a:pt x="1296684" y="357949"/>
                    <a:pt x="1295922" y="356806"/>
                  </a:cubicBezTo>
                  <a:cubicBezTo>
                    <a:pt x="1294779" y="355187"/>
                    <a:pt x="1294113" y="353282"/>
                    <a:pt x="1293541" y="351472"/>
                  </a:cubicBezTo>
                  <a:cubicBezTo>
                    <a:pt x="1293160" y="350044"/>
                    <a:pt x="1293922" y="348805"/>
                    <a:pt x="1295827" y="348424"/>
                  </a:cubicBezTo>
                  <a:cubicBezTo>
                    <a:pt x="1296113" y="348329"/>
                    <a:pt x="1296875" y="349948"/>
                    <a:pt x="1297541" y="350710"/>
                  </a:cubicBezTo>
                  <a:cubicBezTo>
                    <a:pt x="1298113" y="351472"/>
                    <a:pt x="1298875" y="352139"/>
                    <a:pt x="1299542" y="352806"/>
                  </a:cubicBezTo>
                  <a:cubicBezTo>
                    <a:pt x="1300018" y="352425"/>
                    <a:pt x="1300780" y="352139"/>
                    <a:pt x="1300875" y="351758"/>
                  </a:cubicBezTo>
                  <a:cubicBezTo>
                    <a:pt x="1301447" y="348520"/>
                    <a:pt x="1306876" y="344995"/>
                    <a:pt x="1300018" y="342043"/>
                  </a:cubicBezTo>
                  <a:cubicBezTo>
                    <a:pt x="1298494" y="341376"/>
                    <a:pt x="1297827" y="340233"/>
                    <a:pt x="1299542" y="338709"/>
                  </a:cubicBezTo>
                  <a:cubicBezTo>
                    <a:pt x="1301828" y="336804"/>
                    <a:pt x="1302590" y="336804"/>
                    <a:pt x="1305066" y="339661"/>
                  </a:cubicBezTo>
                  <a:cubicBezTo>
                    <a:pt x="1306209" y="340995"/>
                    <a:pt x="1307924" y="342328"/>
                    <a:pt x="1309448" y="341471"/>
                  </a:cubicBezTo>
                  <a:cubicBezTo>
                    <a:pt x="1313258" y="339376"/>
                    <a:pt x="1319830" y="340042"/>
                    <a:pt x="1320687" y="334994"/>
                  </a:cubicBezTo>
                  <a:cubicBezTo>
                    <a:pt x="1320782" y="334518"/>
                    <a:pt x="1322116" y="334137"/>
                    <a:pt x="1322973" y="333946"/>
                  </a:cubicBezTo>
                  <a:cubicBezTo>
                    <a:pt x="1323164" y="333851"/>
                    <a:pt x="1324021" y="334613"/>
                    <a:pt x="1324116" y="334994"/>
                  </a:cubicBezTo>
                  <a:cubicBezTo>
                    <a:pt x="1324211" y="337947"/>
                    <a:pt x="1324116" y="340805"/>
                    <a:pt x="1324307" y="343757"/>
                  </a:cubicBezTo>
                  <a:cubicBezTo>
                    <a:pt x="1324497" y="347281"/>
                    <a:pt x="1324593" y="347281"/>
                    <a:pt x="1331831" y="347567"/>
                  </a:cubicBezTo>
                  <a:cubicBezTo>
                    <a:pt x="1331831" y="346138"/>
                    <a:pt x="1332403" y="344424"/>
                    <a:pt x="1331546" y="343471"/>
                  </a:cubicBezTo>
                  <a:cubicBezTo>
                    <a:pt x="1329545" y="341376"/>
                    <a:pt x="1328022" y="339947"/>
                    <a:pt x="1330974" y="337471"/>
                  </a:cubicBezTo>
                  <a:cubicBezTo>
                    <a:pt x="1332974" y="335756"/>
                    <a:pt x="1334022" y="333375"/>
                    <a:pt x="1335260" y="331184"/>
                  </a:cubicBezTo>
                  <a:cubicBezTo>
                    <a:pt x="1335641" y="330422"/>
                    <a:pt x="1335356" y="329279"/>
                    <a:pt x="1334975" y="328422"/>
                  </a:cubicBezTo>
                  <a:cubicBezTo>
                    <a:pt x="1334498" y="327469"/>
                    <a:pt x="1333451" y="327660"/>
                    <a:pt x="1332117" y="328517"/>
                  </a:cubicBezTo>
                  <a:cubicBezTo>
                    <a:pt x="1329450" y="330327"/>
                    <a:pt x="1326593" y="330708"/>
                    <a:pt x="1323926" y="328422"/>
                  </a:cubicBezTo>
                  <a:cubicBezTo>
                    <a:pt x="1321449" y="326326"/>
                    <a:pt x="1319449" y="323755"/>
                    <a:pt x="1314972" y="323659"/>
                  </a:cubicBezTo>
                  <a:cubicBezTo>
                    <a:pt x="1313258" y="323564"/>
                    <a:pt x="1313543" y="322707"/>
                    <a:pt x="1314591" y="321564"/>
                  </a:cubicBezTo>
                  <a:cubicBezTo>
                    <a:pt x="1317353" y="318611"/>
                    <a:pt x="1319735" y="318040"/>
                    <a:pt x="1323831" y="319564"/>
                  </a:cubicBezTo>
                  <a:cubicBezTo>
                    <a:pt x="1325450" y="320135"/>
                    <a:pt x="1327069" y="320707"/>
                    <a:pt x="1328784" y="321088"/>
                  </a:cubicBezTo>
                  <a:cubicBezTo>
                    <a:pt x="1329164" y="321183"/>
                    <a:pt x="1329927" y="320802"/>
                    <a:pt x="1330403" y="320516"/>
                  </a:cubicBezTo>
                  <a:cubicBezTo>
                    <a:pt x="1330689" y="320326"/>
                    <a:pt x="1331069" y="319659"/>
                    <a:pt x="1330879" y="319468"/>
                  </a:cubicBezTo>
                  <a:cubicBezTo>
                    <a:pt x="1329164" y="318135"/>
                    <a:pt x="1327545" y="316134"/>
                    <a:pt x="1325450" y="315658"/>
                  </a:cubicBezTo>
                  <a:cubicBezTo>
                    <a:pt x="1322497" y="314896"/>
                    <a:pt x="1319163" y="315468"/>
                    <a:pt x="1316020" y="315182"/>
                  </a:cubicBezTo>
                  <a:cubicBezTo>
                    <a:pt x="1313829" y="314896"/>
                    <a:pt x="1314020" y="313944"/>
                    <a:pt x="1314972" y="312325"/>
                  </a:cubicBezTo>
                  <a:cubicBezTo>
                    <a:pt x="1317258" y="308800"/>
                    <a:pt x="1316972" y="308610"/>
                    <a:pt x="1312115" y="306324"/>
                  </a:cubicBezTo>
                  <a:cubicBezTo>
                    <a:pt x="1310019" y="305276"/>
                    <a:pt x="1310210" y="304609"/>
                    <a:pt x="1312115" y="303657"/>
                  </a:cubicBezTo>
                  <a:cubicBezTo>
                    <a:pt x="1315830" y="301847"/>
                    <a:pt x="1315830" y="301752"/>
                    <a:pt x="1313639" y="300895"/>
                  </a:cubicBezTo>
                  <a:cubicBezTo>
                    <a:pt x="1310877" y="299847"/>
                    <a:pt x="1308305" y="298513"/>
                    <a:pt x="1305352" y="297942"/>
                  </a:cubicBezTo>
                  <a:cubicBezTo>
                    <a:pt x="1298685" y="296608"/>
                    <a:pt x="1304209" y="294703"/>
                    <a:pt x="1304781" y="293084"/>
                  </a:cubicBezTo>
                  <a:cubicBezTo>
                    <a:pt x="1305543" y="291084"/>
                    <a:pt x="1304114" y="289274"/>
                    <a:pt x="1301352" y="289179"/>
                  </a:cubicBezTo>
                  <a:cubicBezTo>
                    <a:pt x="1298875" y="289084"/>
                    <a:pt x="1296398" y="289084"/>
                    <a:pt x="1293827" y="288988"/>
                  </a:cubicBezTo>
                  <a:cubicBezTo>
                    <a:pt x="1294493" y="284607"/>
                    <a:pt x="1292017" y="280892"/>
                    <a:pt x="1290398" y="276892"/>
                  </a:cubicBezTo>
                  <a:cubicBezTo>
                    <a:pt x="1289922" y="275653"/>
                    <a:pt x="1292303" y="274034"/>
                    <a:pt x="1293922" y="274510"/>
                  </a:cubicBezTo>
                  <a:cubicBezTo>
                    <a:pt x="1295541" y="274987"/>
                    <a:pt x="1297065" y="275749"/>
                    <a:pt x="1298589" y="276415"/>
                  </a:cubicBezTo>
                  <a:cubicBezTo>
                    <a:pt x="1302304" y="277844"/>
                    <a:pt x="1303923" y="277273"/>
                    <a:pt x="1304971" y="274130"/>
                  </a:cubicBezTo>
                  <a:cubicBezTo>
                    <a:pt x="1305257" y="273367"/>
                    <a:pt x="1305257" y="272510"/>
                    <a:pt x="1305352" y="271653"/>
                  </a:cubicBezTo>
                  <a:cubicBezTo>
                    <a:pt x="1308019" y="271558"/>
                    <a:pt x="1309162" y="273558"/>
                    <a:pt x="1311257" y="274130"/>
                  </a:cubicBezTo>
                  <a:cubicBezTo>
                    <a:pt x="1312877" y="274510"/>
                    <a:pt x="1315163" y="274510"/>
                    <a:pt x="1315830" y="272796"/>
                  </a:cubicBezTo>
                  <a:cubicBezTo>
                    <a:pt x="1316401" y="271463"/>
                    <a:pt x="1316210" y="270034"/>
                    <a:pt x="1316496" y="268605"/>
                  </a:cubicBezTo>
                  <a:cubicBezTo>
                    <a:pt x="1316972" y="265843"/>
                    <a:pt x="1318497" y="266033"/>
                    <a:pt x="1321068" y="267462"/>
                  </a:cubicBezTo>
                  <a:cubicBezTo>
                    <a:pt x="1324402" y="269367"/>
                    <a:pt x="1328212" y="268986"/>
                    <a:pt x="1331260" y="267081"/>
                  </a:cubicBezTo>
                  <a:cubicBezTo>
                    <a:pt x="1334022" y="265271"/>
                    <a:pt x="1335260" y="266795"/>
                    <a:pt x="1337165" y="267843"/>
                  </a:cubicBezTo>
                  <a:cubicBezTo>
                    <a:pt x="1338689" y="268795"/>
                    <a:pt x="1340594" y="268700"/>
                    <a:pt x="1342023" y="267652"/>
                  </a:cubicBezTo>
                  <a:cubicBezTo>
                    <a:pt x="1344023" y="266128"/>
                    <a:pt x="1343738" y="264128"/>
                    <a:pt x="1343261" y="262318"/>
                  </a:cubicBezTo>
                  <a:cubicBezTo>
                    <a:pt x="1342881" y="260890"/>
                    <a:pt x="1341642" y="259937"/>
                    <a:pt x="1339452" y="259937"/>
                  </a:cubicBezTo>
                  <a:cubicBezTo>
                    <a:pt x="1336975" y="259937"/>
                    <a:pt x="1334498" y="259842"/>
                    <a:pt x="1332022" y="259747"/>
                  </a:cubicBezTo>
                  <a:cubicBezTo>
                    <a:pt x="1331736" y="260509"/>
                    <a:pt x="1331451" y="261271"/>
                    <a:pt x="1331069" y="261938"/>
                  </a:cubicBezTo>
                  <a:cubicBezTo>
                    <a:pt x="1330879" y="262223"/>
                    <a:pt x="1330117" y="262509"/>
                    <a:pt x="1329831" y="262414"/>
                  </a:cubicBezTo>
                  <a:cubicBezTo>
                    <a:pt x="1328498" y="261938"/>
                    <a:pt x="1328212" y="261080"/>
                    <a:pt x="1329260" y="260509"/>
                  </a:cubicBezTo>
                  <a:cubicBezTo>
                    <a:pt x="1330022" y="260128"/>
                    <a:pt x="1331069" y="260032"/>
                    <a:pt x="1332022" y="259747"/>
                  </a:cubicBezTo>
                  <a:cubicBezTo>
                    <a:pt x="1332403" y="258889"/>
                    <a:pt x="1332784" y="258032"/>
                    <a:pt x="1333260" y="257270"/>
                  </a:cubicBezTo>
                  <a:cubicBezTo>
                    <a:pt x="1334022" y="256127"/>
                    <a:pt x="1334975" y="255079"/>
                    <a:pt x="1335832" y="254032"/>
                  </a:cubicBezTo>
                  <a:cubicBezTo>
                    <a:pt x="1337070" y="254032"/>
                    <a:pt x="1338499" y="253651"/>
                    <a:pt x="1339452" y="254032"/>
                  </a:cubicBezTo>
                  <a:cubicBezTo>
                    <a:pt x="1344976" y="256603"/>
                    <a:pt x="1350786" y="257461"/>
                    <a:pt x="1357168" y="256889"/>
                  </a:cubicBezTo>
                  <a:cubicBezTo>
                    <a:pt x="1358787" y="256794"/>
                    <a:pt x="1360788" y="257461"/>
                    <a:pt x="1362311" y="258127"/>
                  </a:cubicBezTo>
                  <a:cubicBezTo>
                    <a:pt x="1366407" y="259842"/>
                    <a:pt x="1365740" y="257270"/>
                    <a:pt x="1366312" y="255651"/>
                  </a:cubicBezTo>
                  <a:cubicBezTo>
                    <a:pt x="1367836" y="251079"/>
                    <a:pt x="1372503" y="249555"/>
                    <a:pt x="1377075" y="251936"/>
                  </a:cubicBezTo>
                  <a:cubicBezTo>
                    <a:pt x="1377552" y="252222"/>
                    <a:pt x="1378123" y="252508"/>
                    <a:pt x="1378504" y="252889"/>
                  </a:cubicBezTo>
                  <a:cubicBezTo>
                    <a:pt x="1381743" y="256699"/>
                    <a:pt x="1386600" y="256794"/>
                    <a:pt x="1391934" y="256794"/>
                  </a:cubicBezTo>
                  <a:cubicBezTo>
                    <a:pt x="1394697" y="256794"/>
                    <a:pt x="1402983" y="253936"/>
                    <a:pt x="1397840" y="261080"/>
                  </a:cubicBezTo>
                  <a:cubicBezTo>
                    <a:pt x="1397744" y="261175"/>
                    <a:pt x="1399554" y="262509"/>
                    <a:pt x="1400316" y="262509"/>
                  </a:cubicBezTo>
                  <a:cubicBezTo>
                    <a:pt x="1407460" y="261842"/>
                    <a:pt x="1413937" y="268605"/>
                    <a:pt x="1421462" y="263557"/>
                  </a:cubicBezTo>
                  <a:cubicBezTo>
                    <a:pt x="1421557" y="263557"/>
                    <a:pt x="1422986" y="264509"/>
                    <a:pt x="1423557" y="265176"/>
                  </a:cubicBezTo>
                  <a:cubicBezTo>
                    <a:pt x="1423843" y="265557"/>
                    <a:pt x="1423557" y="266128"/>
                    <a:pt x="1423652" y="266605"/>
                  </a:cubicBezTo>
                  <a:cubicBezTo>
                    <a:pt x="1424034" y="267938"/>
                    <a:pt x="1424129" y="270129"/>
                    <a:pt x="1425177" y="270415"/>
                  </a:cubicBezTo>
                  <a:cubicBezTo>
                    <a:pt x="1427367" y="271081"/>
                    <a:pt x="1427177" y="269081"/>
                    <a:pt x="1427843" y="268033"/>
                  </a:cubicBezTo>
                  <a:cubicBezTo>
                    <a:pt x="1429463" y="265557"/>
                    <a:pt x="1432225" y="263366"/>
                    <a:pt x="1428034" y="260699"/>
                  </a:cubicBezTo>
                  <a:cubicBezTo>
                    <a:pt x="1427558" y="260413"/>
                    <a:pt x="1428034" y="258889"/>
                    <a:pt x="1428415" y="258032"/>
                  </a:cubicBezTo>
                  <a:cubicBezTo>
                    <a:pt x="1428891" y="256984"/>
                    <a:pt x="1429844" y="257175"/>
                    <a:pt x="1431082" y="258127"/>
                  </a:cubicBezTo>
                  <a:cubicBezTo>
                    <a:pt x="1431939" y="258794"/>
                    <a:pt x="1433082" y="259366"/>
                    <a:pt x="1434320" y="259556"/>
                  </a:cubicBezTo>
                  <a:cubicBezTo>
                    <a:pt x="1439369" y="260413"/>
                    <a:pt x="1441845" y="259175"/>
                    <a:pt x="1442893" y="254698"/>
                  </a:cubicBezTo>
                  <a:cubicBezTo>
                    <a:pt x="1443369" y="252698"/>
                    <a:pt x="1443941" y="251174"/>
                    <a:pt x="1446608" y="250793"/>
                  </a:cubicBezTo>
                  <a:cubicBezTo>
                    <a:pt x="1446703" y="248888"/>
                    <a:pt x="1446798" y="246983"/>
                    <a:pt x="1446893" y="245078"/>
                  </a:cubicBezTo>
                  <a:cubicBezTo>
                    <a:pt x="1450608" y="244983"/>
                    <a:pt x="1454323" y="244983"/>
                    <a:pt x="1458038" y="244888"/>
                  </a:cubicBezTo>
                  <a:cubicBezTo>
                    <a:pt x="1458323" y="242125"/>
                    <a:pt x="1458705" y="239458"/>
                    <a:pt x="1461943" y="237553"/>
                  </a:cubicBezTo>
                  <a:cubicBezTo>
                    <a:pt x="1463181" y="236791"/>
                    <a:pt x="1463848" y="236506"/>
                    <a:pt x="1464801" y="237077"/>
                  </a:cubicBezTo>
                  <a:cubicBezTo>
                    <a:pt x="1468325" y="239363"/>
                    <a:pt x="1470325" y="242221"/>
                    <a:pt x="1469563" y="245745"/>
                  </a:cubicBezTo>
                  <a:cubicBezTo>
                    <a:pt x="1469277" y="247078"/>
                    <a:pt x="1467753" y="247840"/>
                    <a:pt x="1465943" y="248031"/>
                  </a:cubicBezTo>
                  <a:cubicBezTo>
                    <a:pt x="1465848" y="249841"/>
                    <a:pt x="1465753" y="251746"/>
                    <a:pt x="1465943" y="253555"/>
                  </a:cubicBezTo>
                  <a:cubicBezTo>
                    <a:pt x="1466039" y="254413"/>
                    <a:pt x="1466991" y="255270"/>
                    <a:pt x="1467468" y="256127"/>
                  </a:cubicBezTo>
                  <a:cubicBezTo>
                    <a:pt x="1468039" y="255841"/>
                    <a:pt x="1468610" y="255746"/>
                    <a:pt x="1469087" y="255365"/>
                  </a:cubicBezTo>
                  <a:cubicBezTo>
                    <a:pt x="1471849" y="253365"/>
                    <a:pt x="1474516" y="251365"/>
                    <a:pt x="1477278" y="249364"/>
                  </a:cubicBezTo>
                  <a:cubicBezTo>
                    <a:pt x="1477755" y="249079"/>
                    <a:pt x="1478612" y="248507"/>
                    <a:pt x="1478802" y="248602"/>
                  </a:cubicBezTo>
                  <a:cubicBezTo>
                    <a:pt x="1479660" y="249079"/>
                    <a:pt x="1480517" y="249650"/>
                    <a:pt x="1480993" y="250317"/>
                  </a:cubicBezTo>
                  <a:cubicBezTo>
                    <a:pt x="1481660" y="251365"/>
                    <a:pt x="1481088" y="253365"/>
                    <a:pt x="1484041" y="252603"/>
                  </a:cubicBezTo>
                  <a:cubicBezTo>
                    <a:pt x="1487280" y="252698"/>
                    <a:pt x="1488994" y="250412"/>
                    <a:pt x="1487756" y="249079"/>
                  </a:cubicBezTo>
                  <a:close/>
                  <a:moveTo>
                    <a:pt x="1197815" y="38290"/>
                  </a:moveTo>
                  <a:cubicBezTo>
                    <a:pt x="1198005" y="38576"/>
                    <a:pt x="1198386" y="38957"/>
                    <a:pt x="1198291" y="39148"/>
                  </a:cubicBezTo>
                  <a:cubicBezTo>
                    <a:pt x="1198101" y="39529"/>
                    <a:pt x="1197624" y="39719"/>
                    <a:pt x="1197243" y="40005"/>
                  </a:cubicBezTo>
                  <a:cubicBezTo>
                    <a:pt x="1197053" y="39433"/>
                    <a:pt x="1196862" y="38862"/>
                    <a:pt x="1196672" y="38290"/>
                  </a:cubicBezTo>
                  <a:cubicBezTo>
                    <a:pt x="1197053" y="38290"/>
                    <a:pt x="1197434" y="38290"/>
                    <a:pt x="1197815" y="38290"/>
                  </a:cubicBezTo>
                  <a:close/>
                  <a:moveTo>
                    <a:pt x="1187052" y="49530"/>
                  </a:moveTo>
                  <a:cubicBezTo>
                    <a:pt x="1189623" y="49149"/>
                    <a:pt x="1191147" y="50101"/>
                    <a:pt x="1191433" y="52006"/>
                  </a:cubicBezTo>
                  <a:cubicBezTo>
                    <a:pt x="1191623" y="52006"/>
                    <a:pt x="1191719" y="52006"/>
                    <a:pt x="1191909" y="52006"/>
                  </a:cubicBezTo>
                  <a:lnTo>
                    <a:pt x="1191528" y="52292"/>
                  </a:lnTo>
                  <a:cubicBezTo>
                    <a:pt x="1191528" y="52197"/>
                    <a:pt x="1191433" y="52101"/>
                    <a:pt x="1191433" y="51911"/>
                  </a:cubicBezTo>
                  <a:cubicBezTo>
                    <a:pt x="1189814" y="51911"/>
                    <a:pt x="1188290" y="51911"/>
                    <a:pt x="1186670" y="51816"/>
                  </a:cubicBezTo>
                  <a:cubicBezTo>
                    <a:pt x="1186194" y="51816"/>
                    <a:pt x="1185432" y="51149"/>
                    <a:pt x="1185432" y="51054"/>
                  </a:cubicBezTo>
                  <a:cubicBezTo>
                    <a:pt x="1185813" y="50578"/>
                    <a:pt x="1186385" y="49625"/>
                    <a:pt x="1187052" y="49530"/>
                  </a:cubicBezTo>
                  <a:close/>
                  <a:moveTo>
                    <a:pt x="1176479" y="16954"/>
                  </a:moveTo>
                  <a:cubicBezTo>
                    <a:pt x="1176479" y="17050"/>
                    <a:pt x="1176574" y="17145"/>
                    <a:pt x="1176574" y="17240"/>
                  </a:cubicBezTo>
                  <a:cubicBezTo>
                    <a:pt x="1177622" y="17526"/>
                    <a:pt x="1178765" y="17621"/>
                    <a:pt x="1179241" y="18097"/>
                  </a:cubicBezTo>
                  <a:cubicBezTo>
                    <a:pt x="1179908" y="18955"/>
                    <a:pt x="1178860" y="19812"/>
                    <a:pt x="1177812" y="19240"/>
                  </a:cubicBezTo>
                  <a:cubicBezTo>
                    <a:pt x="1177145" y="18859"/>
                    <a:pt x="1176955" y="18002"/>
                    <a:pt x="1176669" y="17145"/>
                  </a:cubicBezTo>
                  <a:cubicBezTo>
                    <a:pt x="1176574" y="17145"/>
                    <a:pt x="1176384" y="17050"/>
                    <a:pt x="1176288" y="17050"/>
                  </a:cubicBezTo>
                  <a:lnTo>
                    <a:pt x="1176479" y="16954"/>
                  </a:lnTo>
                  <a:close/>
                  <a:moveTo>
                    <a:pt x="24430" y="277368"/>
                  </a:moveTo>
                  <a:cubicBezTo>
                    <a:pt x="23763" y="277844"/>
                    <a:pt x="21953" y="277939"/>
                    <a:pt x="21001" y="277558"/>
                  </a:cubicBezTo>
                  <a:cubicBezTo>
                    <a:pt x="20144" y="277273"/>
                    <a:pt x="19382" y="276225"/>
                    <a:pt x="19191" y="275368"/>
                  </a:cubicBezTo>
                  <a:cubicBezTo>
                    <a:pt x="18905" y="273939"/>
                    <a:pt x="19763" y="272320"/>
                    <a:pt x="19096" y="271176"/>
                  </a:cubicBezTo>
                  <a:cubicBezTo>
                    <a:pt x="18524" y="270224"/>
                    <a:pt x="16810" y="269748"/>
                    <a:pt x="15381" y="269176"/>
                  </a:cubicBezTo>
                  <a:cubicBezTo>
                    <a:pt x="15381" y="269272"/>
                    <a:pt x="15381" y="269272"/>
                    <a:pt x="15381" y="269367"/>
                  </a:cubicBezTo>
                  <a:lnTo>
                    <a:pt x="14905" y="268986"/>
                  </a:lnTo>
                  <a:cubicBezTo>
                    <a:pt x="15000" y="269081"/>
                    <a:pt x="15191" y="269081"/>
                    <a:pt x="15381" y="269176"/>
                  </a:cubicBezTo>
                  <a:cubicBezTo>
                    <a:pt x="15476" y="268319"/>
                    <a:pt x="15572" y="267367"/>
                    <a:pt x="15572" y="266509"/>
                  </a:cubicBezTo>
                  <a:cubicBezTo>
                    <a:pt x="15572" y="264890"/>
                    <a:pt x="16429" y="263938"/>
                    <a:pt x="18620" y="263652"/>
                  </a:cubicBezTo>
                  <a:cubicBezTo>
                    <a:pt x="21096" y="263366"/>
                    <a:pt x="22144" y="264605"/>
                    <a:pt x="22334" y="265938"/>
                  </a:cubicBezTo>
                  <a:cubicBezTo>
                    <a:pt x="22906" y="269653"/>
                    <a:pt x="21477" y="273463"/>
                    <a:pt x="25573" y="276701"/>
                  </a:cubicBezTo>
                  <a:cubicBezTo>
                    <a:pt x="25763" y="276892"/>
                    <a:pt x="25859" y="276892"/>
                    <a:pt x="25954" y="276987"/>
                  </a:cubicBezTo>
                  <a:cubicBezTo>
                    <a:pt x="26240" y="277082"/>
                    <a:pt x="26240" y="277177"/>
                    <a:pt x="25954" y="276987"/>
                  </a:cubicBezTo>
                  <a:cubicBezTo>
                    <a:pt x="25668" y="276796"/>
                    <a:pt x="25192" y="276796"/>
                    <a:pt x="24430" y="277368"/>
                  </a:cubicBezTo>
                  <a:close/>
                  <a:moveTo>
                    <a:pt x="54719" y="232981"/>
                  </a:moveTo>
                  <a:cubicBezTo>
                    <a:pt x="54243" y="232410"/>
                    <a:pt x="53957" y="231743"/>
                    <a:pt x="53672" y="231076"/>
                  </a:cubicBezTo>
                  <a:cubicBezTo>
                    <a:pt x="53481" y="231076"/>
                    <a:pt x="53386" y="231076"/>
                    <a:pt x="53195" y="230981"/>
                  </a:cubicBezTo>
                  <a:lnTo>
                    <a:pt x="53481" y="230791"/>
                  </a:lnTo>
                  <a:cubicBezTo>
                    <a:pt x="53576" y="230886"/>
                    <a:pt x="53576" y="230981"/>
                    <a:pt x="53672" y="231076"/>
                  </a:cubicBezTo>
                  <a:cubicBezTo>
                    <a:pt x="55005" y="231267"/>
                    <a:pt x="56434" y="231267"/>
                    <a:pt x="56053" y="232886"/>
                  </a:cubicBezTo>
                  <a:cubicBezTo>
                    <a:pt x="55958" y="232981"/>
                    <a:pt x="54815" y="233172"/>
                    <a:pt x="54719" y="232981"/>
                  </a:cubicBezTo>
                  <a:close/>
                  <a:moveTo>
                    <a:pt x="70340" y="230600"/>
                  </a:moveTo>
                  <a:cubicBezTo>
                    <a:pt x="70245" y="230695"/>
                    <a:pt x="69578" y="230124"/>
                    <a:pt x="69388" y="229743"/>
                  </a:cubicBezTo>
                  <a:cubicBezTo>
                    <a:pt x="69293" y="229552"/>
                    <a:pt x="69674" y="229267"/>
                    <a:pt x="69864" y="228981"/>
                  </a:cubicBezTo>
                  <a:cubicBezTo>
                    <a:pt x="70245" y="228981"/>
                    <a:pt x="70721" y="228886"/>
                    <a:pt x="71007" y="228981"/>
                  </a:cubicBezTo>
                  <a:cubicBezTo>
                    <a:pt x="71864" y="229457"/>
                    <a:pt x="71674" y="230124"/>
                    <a:pt x="70340" y="230600"/>
                  </a:cubicBezTo>
                  <a:close/>
                  <a:moveTo>
                    <a:pt x="94915" y="187166"/>
                  </a:moveTo>
                  <a:cubicBezTo>
                    <a:pt x="97106" y="186976"/>
                    <a:pt x="98344" y="187833"/>
                    <a:pt x="98630" y="189262"/>
                  </a:cubicBezTo>
                  <a:cubicBezTo>
                    <a:pt x="98725" y="189643"/>
                    <a:pt x="98630" y="190119"/>
                    <a:pt x="98439" y="190500"/>
                  </a:cubicBezTo>
                  <a:cubicBezTo>
                    <a:pt x="98344" y="190976"/>
                    <a:pt x="98058" y="191357"/>
                    <a:pt x="97963" y="191833"/>
                  </a:cubicBezTo>
                  <a:lnTo>
                    <a:pt x="97963" y="191833"/>
                  </a:lnTo>
                  <a:lnTo>
                    <a:pt x="97963" y="191833"/>
                  </a:lnTo>
                  <a:cubicBezTo>
                    <a:pt x="97487" y="191738"/>
                    <a:pt x="97010" y="191738"/>
                    <a:pt x="96534" y="191643"/>
                  </a:cubicBezTo>
                  <a:cubicBezTo>
                    <a:pt x="96058" y="191548"/>
                    <a:pt x="95582" y="191548"/>
                    <a:pt x="95201" y="191357"/>
                  </a:cubicBezTo>
                  <a:cubicBezTo>
                    <a:pt x="94248" y="190881"/>
                    <a:pt x="93486" y="190119"/>
                    <a:pt x="92724" y="189357"/>
                  </a:cubicBezTo>
                  <a:cubicBezTo>
                    <a:pt x="92343" y="188976"/>
                    <a:pt x="92153" y="188595"/>
                    <a:pt x="91772" y="188214"/>
                  </a:cubicBezTo>
                  <a:cubicBezTo>
                    <a:pt x="92915" y="187833"/>
                    <a:pt x="93962" y="187452"/>
                    <a:pt x="94915" y="187166"/>
                  </a:cubicBezTo>
                  <a:close/>
                  <a:moveTo>
                    <a:pt x="87866" y="195643"/>
                  </a:moveTo>
                  <a:cubicBezTo>
                    <a:pt x="87866" y="195739"/>
                    <a:pt x="87866" y="195929"/>
                    <a:pt x="87866" y="196024"/>
                  </a:cubicBezTo>
                  <a:cubicBezTo>
                    <a:pt x="88724" y="196310"/>
                    <a:pt x="89581" y="196501"/>
                    <a:pt x="90343" y="196882"/>
                  </a:cubicBezTo>
                  <a:cubicBezTo>
                    <a:pt x="90438" y="196977"/>
                    <a:pt x="90248" y="197834"/>
                    <a:pt x="90152" y="197834"/>
                  </a:cubicBezTo>
                  <a:cubicBezTo>
                    <a:pt x="88152" y="198025"/>
                    <a:pt x="87962" y="197072"/>
                    <a:pt x="87866" y="196024"/>
                  </a:cubicBezTo>
                  <a:cubicBezTo>
                    <a:pt x="87771" y="196024"/>
                    <a:pt x="87581" y="195929"/>
                    <a:pt x="87485" y="195929"/>
                  </a:cubicBezTo>
                  <a:lnTo>
                    <a:pt x="87866" y="195643"/>
                  </a:lnTo>
                  <a:close/>
                  <a:moveTo>
                    <a:pt x="90533" y="232410"/>
                  </a:moveTo>
                  <a:cubicBezTo>
                    <a:pt x="89771" y="233363"/>
                    <a:pt x="88914" y="233267"/>
                    <a:pt x="87866" y="232219"/>
                  </a:cubicBezTo>
                  <a:cubicBezTo>
                    <a:pt x="87104" y="231457"/>
                    <a:pt x="86247" y="230886"/>
                    <a:pt x="85390" y="230124"/>
                  </a:cubicBezTo>
                  <a:cubicBezTo>
                    <a:pt x="84533" y="229362"/>
                    <a:pt x="84818" y="228505"/>
                    <a:pt x="86438" y="228219"/>
                  </a:cubicBezTo>
                  <a:cubicBezTo>
                    <a:pt x="89009" y="227743"/>
                    <a:pt x="91105" y="229171"/>
                    <a:pt x="91105" y="231172"/>
                  </a:cubicBezTo>
                  <a:cubicBezTo>
                    <a:pt x="91010" y="231648"/>
                    <a:pt x="90819" y="232029"/>
                    <a:pt x="90533" y="232410"/>
                  </a:cubicBezTo>
                  <a:close/>
                  <a:moveTo>
                    <a:pt x="93962" y="216408"/>
                  </a:moveTo>
                  <a:cubicBezTo>
                    <a:pt x="91581" y="216503"/>
                    <a:pt x="92153" y="218313"/>
                    <a:pt x="93486" y="219456"/>
                  </a:cubicBezTo>
                  <a:cubicBezTo>
                    <a:pt x="95391" y="221075"/>
                    <a:pt x="96344" y="222790"/>
                    <a:pt x="93677" y="224218"/>
                  </a:cubicBezTo>
                  <a:cubicBezTo>
                    <a:pt x="91295" y="225552"/>
                    <a:pt x="89105" y="224695"/>
                    <a:pt x="87009" y="223266"/>
                  </a:cubicBezTo>
                  <a:cubicBezTo>
                    <a:pt x="86152" y="222694"/>
                    <a:pt x="85009" y="222504"/>
                    <a:pt x="83866" y="222123"/>
                  </a:cubicBezTo>
                  <a:cubicBezTo>
                    <a:pt x="83866" y="222123"/>
                    <a:pt x="83866" y="222218"/>
                    <a:pt x="83866" y="222218"/>
                  </a:cubicBezTo>
                  <a:lnTo>
                    <a:pt x="83675" y="222028"/>
                  </a:lnTo>
                  <a:cubicBezTo>
                    <a:pt x="83771" y="222028"/>
                    <a:pt x="83771" y="222028"/>
                    <a:pt x="83866" y="222123"/>
                  </a:cubicBezTo>
                  <a:cubicBezTo>
                    <a:pt x="83961" y="220218"/>
                    <a:pt x="83866" y="218313"/>
                    <a:pt x="84056" y="216408"/>
                  </a:cubicBezTo>
                  <a:cubicBezTo>
                    <a:pt x="84152" y="214598"/>
                    <a:pt x="82818" y="212312"/>
                    <a:pt x="85485" y="211169"/>
                  </a:cubicBezTo>
                  <a:cubicBezTo>
                    <a:pt x="86914" y="210502"/>
                    <a:pt x="89009" y="210788"/>
                    <a:pt x="90819" y="210407"/>
                  </a:cubicBezTo>
                  <a:cubicBezTo>
                    <a:pt x="92534" y="210026"/>
                    <a:pt x="94343" y="209550"/>
                    <a:pt x="95772" y="208788"/>
                  </a:cubicBezTo>
                  <a:cubicBezTo>
                    <a:pt x="98915" y="207073"/>
                    <a:pt x="98820" y="209455"/>
                    <a:pt x="98820" y="210312"/>
                  </a:cubicBezTo>
                  <a:cubicBezTo>
                    <a:pt x="98915" y="212979"/>
                    <a:pt x="100058" y="216313"/>
                    <a:pt x="93962" y="216408"/>
                  </a:cubicBezTo>
                  <a:close/>
                  <a:moveTo>
                    <a:pt x="104726" y="216027"/>
                  </a:moveTo>
                  <a:cubicBezTo>
                    <a:pt x="104630" y="216027"/>
                    <a:pt x="103964" y="215455"/>
                    <a:pt x="103773" y="215074"/>
                  </a:cubicBezTo>
                  <a:cubicBezTo>
                    <a:pt x="103678" y="214789"/>
                    <a:pt x="104059" y="214503"/>
                    <a:pt x="104249" y="214217"/>
                  </a:cubicBezTo>
                  <a:cubicBezTo>
                    <a:pt x="104630" y="214217"/>
                    <a:pt x="105107" y="214122"/>
                    <a:pt x="105297" y="214217"/>
                  </a:cubicBezTo>
                  <a:cubicBezTo>
                    <a:pt x="106250" y="214789"/>
                    <a:pt x="106059" y="215455"/>
                    <a:pt x="104726" y="216027"/>
                  </a:cubicBezTo>
                  <a:close/>
                  <a:moveTo>
                    <a:pt x="112536" y="196310"/>
                  </a:moveTo>
                  <a:cubicBezTo>
                    <a:pt x="112917" y="196691"/>
                    <a:pt x="113298" y="196977"/>
                    <a:pt x="113584" y="197358"/>
                  </a:cubicBezTo>
                  <a:cubicBezTo>
                    <a:pt x="113203" y="197644"/>
                    <a:pt x="112727" y="197929"/>
                    <a:pt x="112346" y="198215"/>
                  </a:cubicBezTo>
                  <a:cubicBezTo>
                    <a:pt x="111965" y="197929"/>
                    <a:pt x="111298" y="197548"/>
                    <a:pt x="111298" y="197263"/>
                  </a:cubicBezTo>
                  <a:cubicBezTo>
                    <a:pt x="111393" y="196882"/>
                    <a:pt x="112155" y="196596"/>
                    <a:pt x="112536" y="196310"/>
                  </a:cubicBezTo>
                  <a:close/>
                  <a:moveTo>
                    <a:pt x="108726" y="189643"/>
                  </a:moveTo>
                  <a:cubicBezTo>
                    <a:pt x="108536" y="189738"/>
                    <a:pt x="107774" y="189071"/>
                    <a:pt x="107583" y="188690"/>
                  </a:cubicBezTo>
                  <a:cubicBezTo>
                    <a:pt x="107488" y="188500"/>
                    <a:pt x="107964" y="188023"/>
                    <a:pt x="108250" y="187738"/>
                  </a:cubicBezTo>
                  <a:cubicBezTo>
                    <a:pt x="108726" y="187738"/>
                    <a:pt x="109202" y="187642"/>
                    <a:pt x="109583" y="187833"/>
                  </a:cubicBezTo>
                  <a:cubicBezTo>
                    <a:pt x="110536" y="188404"/>
                    <a:pt x="110250" y="189166"/>
                    <a:pt x="108726" y="189643"/>
                  </a:cubicBezTo>
                  <a:close/>
                  <a:moveTo>
                    <a:pt x="113108" y="224409"/>
                  </a:moveTo>
                  <a:cubicBezTo>
                    <a:pt x="112441" y="224028"/>
                    <a:pt x="111869" y="223742"/>
                    <a:pt x="111203" y="223361"/>
                  </a:cubicBezTo>
                  <a:cubicBezTo>
                    <a:pt x="111584" y="223075"/>
                    <a:pt x="112060" y="222694"/>
                    <a:pt x="112441" y="222409"/>
                  </a:cubicBezTo>
                  <a:cubicBezTo>
                    <a:pt x="112822" y="222790"/>
                    <a:pt x="113203" y="223075"/>
                    <a:pt x="113679" y="223456"/>
                  </a:cubicBezTo>
                  <a:cubicBezTo>
                    <a:pt x="113584" y="223742"/>
                    <a:pt x="113298" y="224028"/>
                    <a:pt x="113108" y="224409"/>
                  </a:cubicBezTo>
                  <a:close/>
                  <a:moveTo>
                    <a:pt x="120632" y="194976"/>
                  </a:moveTo>
                  <a:cubicBezTo>
                    <a:pt x="120442" y="195167"/>
                    <a:pt x="120251" y="195263"/>
                    <a:pt x="120156" y="195263"/>
                  </a:cubicBezTo>
                  <a:cubicBezTo>
                    <a:pt x="118537" y="194596"/>
                    <a:pt x="118537" y="193929"/>
                    <a:pt x="120347" y="193453"/>
                  </a:cubicBezTo>
                  <a:cubicBezTo>
                    <a:pt x="120442" y="193453"/>
                    <a:pt x="120632" y="193548"/>
                    <a:pt x="120823" y="193738"/>
                  </a:cubicBezTo>
                  <a:cubicBezTo>
                    <a:pt x="121013" y="193929"/>
                    <a:pt x="121204" y="194215"/>
                    <a:pt x="121394" y="194310"/>
                  </a:cubicBezTo>
                  <a:cubicBezTo>
                    <a:pt x="121109" y="194596"/>
                    <a:pt x="120823" y="194786"/>
                    <a:pt x="120632" y="194976"/>
                  </a:cubicBezTo>
                  <a:close/>
                  <a:moveTo>
                    <a:pt x="127586" y="206978"/>
                  </a:moveTo>
                  <a:cubicBezTo>
                    <a:pt x="127205" y="206597"/>
                    <a:pt x="126633" y="206216"/>
                    <a:pt x="126633" y="205930"/>
                  </a:cubicBezTo>
                  <a:cubicBezTo>
                    <a:pt x="126633" y="205645"/>
                    <a:pt x="127395" y="205359"/>
                    <a:pt x="127776" y="205073"/>
                  </a:cubicBezTo>
                  <a:cubicBezTo>
                    <a:pt x="128157" y="205454"/>
                    <a:pt x="128538" y="205740"/>
                    <a:pt x="128919" y="206121"/>
                  </a:cubicBezTo>
                  <a:cubicBezTo>
                    <a:pt x="128538" y="206407"/>
                    <a:pt x="128062" y="206692"/>
                    <a:pt x="127586" y="206978"/>
                  </a:cubicBezTo>
                  <a:close/>
                  <a:moveTo>
                    <a:pt x="129491" y="187452"/>
                  </a:moveTo>
                  <a:cubicBezTo>
                    <a:pt x="129014" y="187928"/>
                    <a:pt x="128633" y="188404"/>
                    <a:pt x="128157" y="188881"/>
                  </a:cubicBezTo>
                  <a:cubicBezTo>
                    <a:pt x="127967" y="189071"/>
                    <a:pt x="127776" y="189262"/>
                    <a:pt x="127681" y="189452"/>
                  </a:cubicBezTo>
                  <a:lnTo>
                    <a:pt x="127681" y="189452"/>
                  </a:lnTo>
                  <a:lnTo>
                    <a:pt x="127681" y="189452"/>
                  </a:lnTo>
                  <a:cubicBezTo>
                    <a:pt x="127395" y="188881"/>
                    <a:pt x="127109" y="188309"/>
                    <a:pt x="126824" y="187738"/>
                  </a:cubicBezTo>
                  <a:cubicBezTo>
                    <a:pt x="126538" y="187166"/>
                    <a:pt x="126347" y="186595"/>
                    <a:pt x="126157" y="186023"/>
                  </a:cubicBezTo>
                  <a:cubicBezTo>
                    <a:pt x="126062" y="185833"/>
                    <a:pt x="127586" y="185451"/>
                    <a:pt x="128348" y="185071"/>
                  </a:cubicBezTo>
                  <a:cubicBezTo>
                    <a:pt x="128633" y="185833"/>
                    <a:pt x="129110" y="186690"/>
                    <a:pt x="129491" y="187452"/>
                  </a:cubicBezTo>
                  <a:cubicBezTo>
                    <a:pt x="129491" y="187452"/>
                    <a:pt x="129491" y="187452"/>
                    <a:pt x="129491" y="187452"/>
                  </a:cubicBezTo>
                  <a:cubicBezTo>
                    <a:pt x="129491" y="187452"/>
                    <a:pt x="129491" y="187452"/>
                    <a:pt x="129491" y="187452"/>
                  </a:cubicBezTo>
                  <a:close/>
                  <a:moveTo>
                    <a:pt x="136920" y="179641"/>
                  </a:moveTo>
                  <a:cubicBezTo>
                    <a:pt x="136444" y="180975"/>
                    <a:pt x="135301" y="181070"/>
                    <a:pt x="134063" y="179927"/>
                  </a:cubicBezTo>
                  <a:cubicBezTo>
                    <a:pt x="131777" y="177832"/>
                    <a:pt x="130062" y="179546"/>
                    <a:pt x="128062" y="180308"/>
                  </a:cubicBezTo>
                  <a:cubicBezTo>
                    <a:pt x="127776" y="180403"/>
                    <a:pt x="126728" y="179356"/>
                    <a:pt x="126157" y="178784"/>
                  </a:cubicBezTo>
                  <a:cubicBezTo>
                    <a:pt x="125966" y="177260"/>
                    <a:pt x="126728" y="175641"/>
                    <a:pt x="128443" y="175355"/>
                  </a:cubicBezTo>
                  <a:cubicBezTo>
                    <a:pt x="130729" y="175069"/>
                    <a:pt x="133301" y="175450"/>
                    <a:pt x="135587" y="176022"/>
                  </a:cubicBezTo>
                  <a:cubicBezTo>
                    <a:pt x="137873" y="176593"/>
                    <a:pt x="137396" y="178403"/>
                    <a:pt x="136920" y="179641"/>
                  </a:cubicBezTo>
                  <a:close/>
                  <a:moveTo>
                    <a:pt x="146826" y="189357"/>
                  </a:moveTo>
                  <a:cubicBezTo>
                    <a:pt x="146350" y="189357"/>
                    <a:pt x="146064" y="188785"/>
                    <a:pt x="145683" y="188404"/>
                  </a:cubicBezTo>
                  <a:cubicBezTo>
                    <a:pt x="146159" y="188119"/>
                    <a:pt x="146540" y="187833"/>
                    <a:pt x="147017" y="187452"/>
                  </a:cubicBezTo>
                  <a:cubicBezTo>
                    <a:pt x="147398" y="187833"/>
                    <a:pt x="147779" y="188119"/>
                    <a:pt x="148160" y="188500"/>
                  </a:cubicBezTo>
                  <a:cubicBezTo>
                    <a:pt x="147683" y="188881"/>
                    <a:pt x="147207" y="189452"/>
                    <a:pt x="146826" y="189357"/>
                  </a:cubicBezTo>
                  <a:close/>
                  <a:moveTo>
                    <a:pt x="145874" y="168211"/>
                  </a:moveTo>
                  <a:cubicBezTo>
                    <a:pt x="145778" y="168021"/>
                    <a:pt x="146159" y="167640"/>
                    <a:pt x="146350" y="167354"/>
                  </a:cubicBezTo>
                  <a:cubicBezTo>
                    <a:pt x="146731" y="167354"/>
                    <a:pt x="147112" y="167354"/>
                    <a:pt x="147493" y="167354"/>
                  </a:cubicBezTo>
                  <a:cubicBezTo>
                    <a:pt x="147302" y="167926"/>
                    <a:pt x="147112" y="168497"/>
                    <a:pt x="146826" y="169069"/>
                  </a:cubicBezTo>
                  <a:cubicBezTo>
                    <a:pt x="146540" y="168783"/>
                    <a:pt x="146064" y="168497"/>
                    <a:pt x="145874" y="168211"/>
                  </a:cubicBezTo>
                  <a:close/>
                  <a:moveTo>
                    <a:pt x="146445" y="153829"/>
                  </a:moveTo>
                  <a:cubicBezTo>
                    <a:pt x="146064" y="152971"/>
                    <a:pt x="145207" y="152114"/>
                    <a:pt x="145302" y="151257"/>
                  </a:cubicBezTo>
                  <a:cubicBezTo>
                    <a:pt x="145397" y="150685"/>
                    <a:pt x="146636" y="150114"/>
                    <a:pt x="147302" y="149638"/>
                  </a:cubicBezTo>
                  <a:cubicBezTo>
                    <a:pt x="147683" y="150495"/>
                    <a:pt x="148350" y="151447"/>
                    <a:pt x="148255" y="152209"/>
                  </a:cubicBezTo>
                  <a:cubicBezTo>
                    <a:pt x="148255" y="152876"/>
                    <a:pt x="147112" y="153352"/>
                    <a:pt x="146445" y="153829"/>
                  </a:cubicBezTo>
                  <a:close/>
                  <a:moveTo>
                    <a:pt x="150636" y="160020"/>
                  </a:moveTo>
                  <a:cubicBezTo>
                    <a:pt x="150160" y="160020"/>
                    <a:pt x="149779" y="159448"/>
                    <a:pt x="149398" y="159163"/>
                  </a:cubicBezTo>
                  <a:cubicBezTo>
                    <a:pt x="149874" y="158877"/>
                    <a:pt x="150350" y="158305"/>
                    <a:pt x="150827" y="158305"/>
                  </a:cubicBezTo>
                  <a:cubicBezTo>
                    <a:pt x="151303" y="158305"/>
                    <a:pt x="151684" y="158877"/>
                    <a:pt x="152065" y="159258"/>
                  </a:cubicBezTo>
                  <a:cubicBezTo>
                    <a:pt x="151589" y="159544"/>
                    <a:pt x="151112" y="160115"/>
                    <a:pt x="150636" y="160020"/>
                  </a:cubicBezTo>
                  <a:close/>
                  <a:moveTo>
                    <a:pt x="161495" y="151543"/>
                  </a:moveTo>
                  <a:cubicBezTo>
                    <a:pt x="159971" y="151257"/>
                    <a:pt x="158542" y="150781"/>
                    <a:pt x="157018" y="150304"/>
                  </a:cubicBezTo>
                  <a:cubicBezTo>
                    <a:pt x="157970" y="149828"/>
                    <a:pt x="158828" y="149447"/>
                    <a:pt x="159780" y="148971"/>
                  </a:cubicBezTo>
                  <a:lnTo>
                    <a:pt x="159780" y="148971"/>
                  </a:lnTo>
                  <a:cubicBezTo>
                    <a:pt x="159780" y="148971"/>
                    <a:pt x="159780" y="148971"/>
                    <a:pt x="159780" y="148971"/>
                  </a:cubicBezTo>
                  <a:cubicBezTo>
                    <a:pt x="160733" y="149257"/>
                    <a:pt x="161780" y="149542"/>
                    <a:pt x="162733" y="149828"/>
                  </a:cubicBezTo>
                  <a:cubicBezTo>
                    <a:pt x="162352" y="150495"/>
                    <a:pt x="161780" y="151543"/>
                    <a:pt x="161495" y="151543"/>
                  </a:cubicBezTo>
                  <a:close/>
                  <a:moveTo>
                    <a:pt x="165876" y="418147"/>
                  </a:moveTo>
                  <a:cubicBezTo>
                    <a:pt x="165686" y="418243"/>
                    <a:pt x="165019" y="417576"/>
                    <a:pt x="164828" y="417195"/>
                  </a:cubicBezTo>
                  <a:cubicBezTo>
                    <a:pt x="164733" y="417005"/>
                    <a:pt x="165209" y="416623"/>
                    <a:pt x="165400" y="416338"/>
                  </a:cubicBezTo>
                  <a:cubicBezTo>
                    <a:pt x="165781" y="416338"/>
                    <a:pt x="166352" y="416242"/>
                    <a:pt x="166638" y="416433"/>
                  </a:cubicBezTo>
                  <a:cubicBezTo>
                    <a:pt x="167686" y="417005"/>
                    <a:pt x="167400" y="417671"/>
                    <a:pt x="165876" y="418147"/>
                  </a:cubicBezTo>
                  <a:close/>
                  <a:moveTo>
                    <a:pt x="177782" y="131826"/>
                  </a:moveTo>
                  <a:cubicBezTo>
                    <a:pt x="178163" y="132112"/>
                    <a:pt x="178830" y="132493"/>
                    <a:pt x="178735" y="132778"/>
                  </a:cubicBezTo>
                  <a:cubicBezTo>
                    <a:pt x="178735" y="132969"/>
                    <a:pt x="178544" y="133064"/>
                    <a:pt x="178354" y="133255"/>
                  </a:cubicBezTo>
                  <a:cubicBezTo>
                    <a:pt x="178163" y="133445"/>
                    <a:pt x="177878" y="133540"/>
                    <a:pt x="177687" y="133731"/>
                  </a:cubicBezTo>
                  <a:lnTo>
                    <a:pt x="177687" y="133731"/>
                  </a:lnTo>
                  <a:lnTo>
                    <a:pt x="177687" y="133731"/>
                  </a:lnTo>
                  <a:cubicBezTo>
                    <a:pt x="177306" y="133540"/>
                    <a:pt x="176925" y="133445"/>
                    <a:pt x="176639" y="133255"/>
                  </a:cubicBezTo>
                  <a:cubicBezTo>
                    <a:pt x="177020" y="132778"/>
                    <a:pt x="177401" y="132302"/>
                    <a:pt x="177782" y="131826"/>
                  </a:cubicBezTo>
                  <a:close/>
                  <a:moveTo>
                    <a:pt x="170448" y="139255"/>
                  </a:moveTo>
                  <a:cubicBezTo>
                    <a:pt x="169781" y="139065"/>
                    <a:pt x="169115" y="138874"/>
                    <a:pt x="168448" y="138684"/>
                  </a:cubicBezTo>
                  <a:cubicBezTo>
                    <a:pt x="168829" y="138398"/>
                    <a:pt x="169115" y="138017"/>
                    <a:pt x="169591" y="137922"/>
                  </a:cubicBezTo>
                  <a:cubicBezTo>
                    <a:pt x="169781" y="137826"/>
                    <a:pt x="170258" y="138208"/>
                    <a:pt x="170543" y="138303"/>
                  </a:cubicBezTo>
                  <a:cubicBezTo>
                    <a:pt x="170543" y="138589"/>
                    <a:pt x="170448" y="138874"/>
                    <a:pt x="170448" y="139255"/>
                  </a:cubicBezTo>
                  <a:close/>
                  <a:moveTo>
                    <a:pt x="171496" y="407003"/>
                  </a:moveTo>
                  <a:lnTo>
                    <a:pt x="171877" y="406717"/>
                  </a:lnTo>
                  <a:cubicBezTo>
                    <a:pt x="171877" y="406908"/>
                    <a:pt x="171972" y="407003"/>
                    <a:pt x="171972" y="407194"/>
                  </a:cubicBezTo>
                  <a:cubicBezTo>
                    <a:pt x="172829" y="407480"/>
                    <a:pt x="173687" y="407670"/>
                    <a:pt x="174449" y="408051"/>
                  </a:cubicBezTo>
                  <a:cubicBezTo>
                    <a:pt x="174639" y="408146"/>
                    <a:pt x="174449" y="408908"/>
                    <a:pt x="174353" y="409003"/>
                  </a:cubicBezTo>
                  <a:cubicBezTo>
                    <a:pt x="172353" y="409289"/>
                    <a:pt x="172163" y="408241"/>
                    <a:pt x="171972" y="407289"/>
                  </a:cubicBezTo>
                  <a:cubicBezTo>
                    <a:pt x="171782" y="407098"/>
                    <a:pt x="171686" y="407098"/>
                    <a:pt x="171496" y="407003"/>
                  </a:cubicBezTo>
                  <a:close/>
                  <a:moveTo>
                    <a:pt x="179592" y="412528"/>
                  </a:moveTo>
                  <a:cubicBezTo>
                    <a:pt x="179592" y="412623"/>
                    <a:pt x="179592" y="412718"/>
                    <a:pt x="179592" y="412909"/>
                  </a:cubicBezTo>
                  <a:lnTo>
                    <a:pt x="179592" y="412909"/>
                  </a:lnTo>
                  <a:lnTo>
                    <a:pt x="179592" y="412909"/>
                  </a:lnTo>
                  <a:lnTo>
                    <a:pt x="179592" y="412909"/>
                  </a:lnTo>
                  <a:lnTo>
                    <a:pt x="179592" y="412909"/>
                  </a:lnTo>
                  <a:cubicBezTo>
                    <a:pt x="179402" y="412909"/>
                    <a:pt x="179306" y="412909"/>
                    <a:pt x="179116" y="412909"/>
                  </a:cubicBezTo>
                  <a:cubicBezTo>
                    <a:pt x="178735" y="415099"/>
                    <a:pt x="176639" y="415576"/>
                    <a:pt x="174163" y="415671"/>
                  </a:cubicBezTo>
                  <a:cubicBezTo>
                    <a:pt x="173687" y="415671"/>
                    <a:pt x="172829" y="415004"/>
                    <a:pt x="172925" y="414814"/>
                  </a:cubicBezTo>
                  <a:cubicBezTo>
                    <a:pt x="173115" y="414147"/>
                    <a:pt x="173591" y="413004"/>
                    <a:pt x="174163" y="412909"/>
                  </a:cubicBezTo>
                  <a:cubicBezTo>
                    <a:pt x="175782" y="412718"/>
                    <a:pt x="177497" y="412813"/>
                    <a:pt x="179211" y="412909"/>
                  </a:cubicBezTo>
                  <a:cubicBezTo>
                    <a:pt x="179211" y="412813"/>
                    <a:pt x="179306" y="412718"/>
                    <a:pt x="179306" y="412623"/>
                  </a:cubicBezTo>
                  <a:cubicBezTo>
                    <a:pt x="179306" y="412623"/>
                    <a:pt x="179402" y="412528"/>
                    <a:pt x="179592" y="412528"/>
                  </a:cubicBezTo>
                  <a:cubicBezTo>
                    <a:pt x="179592" y="411956"/>
                    <a:pt x="179592" y="411384"/>
                    <a:pt x="179592" y="410813"/>
                  </a:cubicBezTo>
                  <a:cubicBezTo>
                    <a:pt x="179592" y="410146"/>
                    <a:pt x="179592" y="409480"/>
                    <a:pt x="179783" y="408813"/>
                  </a:cubicBezTo>
                  <a:cubicBezTo>
                    <a:pt x="179878" y="408432"/>
                    <a:pt x="181211" y="408146"/>
                    <a:pt x="182069" y="407956"/>
                  </a:cubicBezTo>
                  <a:cubicBezTo>
                    <a:pt x="182259" y="407956"/>
                    <a:pt x="182926" y="408622"/>
                    <a:pt x="183021" y="409003"/>
                  </a:cubicBezTo>
                  <a:cubicBezTo>
                    <a:pt x="183212" y="411004"/>
                    <a:pt x="182164" y="412242"/>
                    <a:pt x="179592" y="412528"/>
                  </a:cubicBezTo>
                  <a:close/>
                  <a:moveTo>
                    <a:pt x="209691" y="465677"/>
                  </a:moveTo>
                  <a:cubicBezTo>
                    <a:pt x="209691" y="465487"/>
                    <a:pt x="209691" y="465391"/>
                    <a:pt x="209691" y="465201"/>
                  </a:cubicBezTo>
                  <a:cubicBezTo>
                    <a:pt x="208262" y="464725"/>
                    <a:pt x="206834" y="464248"/>
                    <a:pt x="205595" y="463582"/>
                  </a:cubicBezTo>
                  <a:cubicBezTo>
                    <a:pt x="204452" y="462915"/>
                    <a:pt x="202738" y="462058"/>
                    <a:pt x="203786" y="460534"/>
                  </a:cubicBezTo>
                  <a:cubicBezTo>
                    <a:pt x="203976" y="460248"/>
                    <a:pt x="204738" y="460057"/>
                    <a:pt x="205310" y="459962"/>
                  </a:cubicBezTo>
                  <a:cubicBezTo>
                    <a:pt x="208167" y="459772"/>
                    <a:pt x="209691" y="460724"/>
                    <a:pt x="209786" y="462915"/>
                  </a:cubicBezTo>
                  <a:cubicBezTo>
                    <a:pt x="209786" y="463677"/>
                    <a:pt x="209786" y="464439"/>
                    <a:pt x="209786" y="465201"/>
                  </a:cubicBezTo>
                  <a:cubicBezTo>
                    <a:pt x="209882" y="465296"/>
                    <a:pt x="210072" y="465296"/>
                    <a:pt x="210167" y="465391"/>
                  </a:cubicBezTo>
                  <a:lnTo>
                    <a:pt x="209691" y="465677"/>
                  </a:lnTo>
                  <a:close/>
                  <a:moveTo>
                    <a:pt x="227217" y="84772"/>
                  </a:moveTo>
                  <a:cubicBezTo>
                    <a:pt x="227598" y="85058"/>
                    <a:pt x="227884" y="85344"/>
                    <a:pt x="228265" y="85630"/>
                  </a:cubicBezTo>
                  <a:cubicBezTo>
                    <a:pt x="228074" y="85915"/>
                    <a:pt x="227884" y="86201"/>
                    <a:pt x="227693" y="86392"/>
                  </a:cubicBezTo>
                  <a:cubicBezTo>
                    <a:pt x="227122" y="86106"/>
                    <a:pt x="226646" y="85820"/>
                    <a:pt x="226074" y="85534"/>
                  </a:cubicBezTo>
                  <a:cubicBezTo>
                    <a:pt x="226455" y="85344"/>
                    <a:pt x="226836" y="85058"/>
                    <a:pt x="227217" y="84772"/>
                  </a:cubicBezTo>
                  <a:close/>
                  <a:moveTo>
                    <a:pt x="227027" y="93440"/>
                  </a:moveTo>
                  <a:cubicBezTo>
                    <a:pt x="227408" y="93821"/>
                    <a:pt x="227789" y="94107"/>
                    <a:pt x="228170" y="94488"/>
                  </a:cubicBezTo>
                  <a:cubicBezTo>
                    <a:pt x="227979" y="94774"/>
                    <a:pt x="227693" y="95155"/>
                    <a:pt x="227503" y="95440"/>
                  </a:cubicBezTo>
                  <a:cubicBezTo>
                    <a:pt x="226931" y="95059"/>
                    <a:pt x="226360" y="94774"/>
                    <a:pt x="225884" y="94392"/>
                  </a:cubicBezTo>
                  <a:cubicBezTo>
                    <a:pt x="226265" y="94107"/>
                    <a:pt x="226646" y="93821"/>
                    <a:pt x="227027" y="93440"/>
                  </a:cubicBezTo>
                  <a:close/>
                  <a:moveTo>
                    <a:pt x="227122" y="107251"/>
                  </a:moveTo>
                  <a:cubicBezTo>
                    <a:pt x="225503" y="106584"/>
                    <a:pt x="225598" y="105918"/>
                    <a:pt x="227312" y="105442"/>
                  </a:cubicBezTo>
                  <a:cubicBezTo>
                    <a:pt x="227693" y="105727"/>
                    <a:pt x="228074" y="106108"/>
                    <a:pt x="228455" y="106394"/>
                  </a:cubicBezTo>
                  <a:cubicBezTo>
                    <a:pt x="227979" y="106680"/>
                    <a:pt x="227312" y="107347"/>
                    <a:pt x="227122" y="107251"/>
                  </a:cubicBezTo>
                  <a:close/>
                  <a:moveTo>
                    <a:pt x="234647" y="104489"/>
                  </a:moveTo>
                  <a:cubicBezTo>
                    <a:pt x="234266" y="104108"/>
                    <a:pt x="233599" y="103727"/>
                    <a:pt x="233599" y="103441"/>
                  </a:cubicBezTo>
                  <a:cubicBezTo>
                    <a:pt x="233599" y="103060"/>
                    <a:pt x="234361" y="102775"/>
                    <a:pt x="234742" y="102394"/>
                  </a:cubicBezTo>
                  <a:cubicBezTo>
                    <a:pt x="235123" y="102775"/>
                    <a:pt x="235504" y="103156"/>
                    <a:pt x="235885" y="103632"/>
                  </a:cubicBezTo>
                  <a:cubicBezTo>
                    <a:pt x="235504" y="103917"/>
                    <a:pt x="235028" y="104203"/>
                    <a:pt x="234647" y="104489"/>
                  </a:cubicBezTo>
                  <a:close/>
                  <a:moveTo>
                    <a:pt x="254363" y="86582"/>
                  </a:moveTo>
                  <a:cubicBezTo>
                    <a:pt x="253887" y="86296"/>
                    <a:pt x="253411" y="86011"/>
                    <a:pt x="252839" y="85630"/>
                  </a:cubicBezTo>
                  <a:cubicBezTo>
                    <a:pt x="253220" y="85344"/>
                    <a:pt x="253506" y="85058"/>
                    <a:pt x="253887" y="84772"/>
                  </a:cubicBezTo>
                  <a:cubicBezTo>
                    <a:pt x="254173" y="85058"/>
                    <a:pt x="254554" y="85344"/>
                    <a:pt x="254840" y="85725"/>
                  </a:cubicBezTo>
                  <a:cubicBezTo>
                    <a:pt x="254649" y="86011"/>
                    <a:pt x="254459" y="86296"/>
                    <a:pt x="254363" y="86582"/>
                  </a:cubicBezTo>
                  <a:close/>
                  <a:moveTo>
                    <a:pt x="271223" y="503491"/>
                  </a:moveTo>
                  <a:cubicBezTo>
                    <a:pt x="271223" y="503587"/>
                    <a:pt x="271223" y="503682"/>
                    <a:pt x="271223" y="503777"/>
                  </a:cubicBezTo>
                  <a:lnTo>
                    <a:pt x="270937" y="503587"/>
                  </a:lnTo>
                  <a:cubicBezTo>
                    <a:pt x="271032" y="503491"/>
                    <a:pt x="271127" y="503491"/>
                    <a:pt x="271223" y="503491"/>
                  </a:cubicBezTo>
                  <a:cubicBezTo>
                    <a:pt x="271223" y="502253"/>
                    <a:pt x="271127" y="500920"/>
                    <a:pt x="271508" y="499776"/>
                  </a:cubicBezTo>
                  <a:cubicBezTo>
                    <a:pt x="271604" y="499396"/>
                    <a:pt x="272937" y="499205"/>
                    <a:pt x="273794" y="499015"/>
                  </a:cubicBezTo>
                  <a:cubicBezTo>
                    <a:pt x="273985" y="499015"/>
                    <a:pt x="274556" y="499681"/>
                    <a:pt x="274652" y="500063"/>
                  </a:cubicBezTo>
                  <a:cubicBezTo>
                    <a:pt x="274937" y="501967"/>
                    <a:pt x="273794" y="503206"/>
                    <a:pt x="271223" y="503491"/>
                  </a:cubicBezTo>
                  <a:close/>
                  <a:moveTo>
                    <a:pt x="280557" y="500348"/>
                  </a:moveTo>
                  <a:cubicBezTo>
                    <a:pt x="280462" y="500443"/>
                    <a:pt x="279700" y="499776"/>
                    <a:pt x="279509" y="499396"/>
                  </a:cubicBezTo>
                  <a:cubicBezTo>
                    <a:pt x="279414" y="499205"/>
                    <a:pt x="279890" y="498824"/>
                    <a:pt x="279986" y="498538"/>
                  </a:cubicBezTo>
                  <a:cubicBezTo>
                    <a:pt x="280367" y="498538"/>
                    <a:pt x="280938" y="498443"/>
                    <a:pt x="281224" y="498538"/>
                  </a:cubicBezTo>
                  <a:cubicBezTo>
                    <a:pt x="282176" y="499110"/>
                    <a:pt x="281986" y="499872"/>
                    <a:pt x="280557" y="500348"/>
                  </a:cubicBezTo>
                  <a:close/>
                  <a:moveTo>
                    <a:pt x="295797" y="497205"/>
                  </a:moveTo>
                  <a:cubicBezTo>
                    <a:pt x="295321" y="497205"/>
                    <a:pt x="294940" y="496633"/>
                    <a:pt x="294559" y="496252"/>
                  </a:cubicBezTo>
                  <a:cubicBezTo>
                    <a:pt x="295035" y="495967"/>
                    <a:pt x="295511" y="495395"/>
                    <a:pt x="295988" y="495395"/>
                  </a:cubicBezTo>
                  <a:cubicBezTo>
                    <a:pt x="296464" y="495395"/>
                    <a:pt x="296845" y="496062"/>
                    <a:pt x="297226" y="496348"/>
                  </a:cubicBezTo>
                  <a:cubicBezTo>
                    <a:pt x="296750" y="496729"/>
                    <a:pt x="296178" y="497205"/>
                    <a:pt x="295797" y="497205"/>
                  </a:cubicBezTo>
                  <a:close/>
                  <a:moveTo>
                    <a:pt x="309132" y="535972"/>
                  </a:moveTo>
                  <a:cubicBezTo>
                    <a:pt x="309037" y="535876"/>
                    <a:pt x="309037" y="535686"/>
                    <a:pt x="308942" y="535591"/>
                  </a:cubicBezTo>
                  <a:cubicBezTo>
                    <a:pt x="308084" y="535400"/>
                    <a:pt x="307037" y="535210"/>
                    <a:pt x="306560" y="534829"/>
                  </a:cubicBezTo>
                  <a:cubicBezTo>
                    <a:pt x="305894" y="534067"/>
                    <a:pt x="306846" y="533305"/>
                    <a:pt x="307799" y="533876"/>
                  </a:cubicBezTo>
                  <a:cubicBezTo>
                    <a:pt x="308370" y="534162"/>
                    <a:pt x="308561" y="534924"/>
                    <a:pt x="308846" y="535686"/>
                  </a:cubicBezTo>
                  <a:cubicBezTo>
                    <a:pt x="309037" y="535686"/>
                    <a:pt x="309227" y="535781"/>
                    <a:pt x="309323" y="535781"/>
                  </a:cubicBezTo>
                  <a:lnTo>
                    <a:pt x="309132" y="535972"/>
                  </a:lnTo>
                  <a:close/>
                  <a:moveTo>
                    <a:pt x="313609" y="529876"/>
                  </a:moveTo>
                  <a:cubicBezTo>
                    <a:pt x="310656" y="530447"/>
                    <a:pt x="309513" y="529209"/>
                    <a:pt x="309418" y="527209"/>
                  </a:cubicBezTo>
                  <a:cubicBezTo>
                    <a:pt x="309323" y="527209"/>
                    <a:pt x="309227" y="527209"/>
                    <a:pt x="309037" y="527209"/>
                  </a:cubicBezTo>
                  <a:cubicBezTo>
                    <a:pt x="309037" y="527113"/>
                    <a:pt x="309037" y="527018"/>
                    <a:pt x="309037" y="526923"/>
                  </a:cubicBezTo>
                  <a:cubicBezTo>
                    <a:pt x="307227" y="526828"/>
                    <a:pt x="305798" y="525970"/>
                    <a:pt x="305703" y="524732"/>
                  </a:cubicBezTo>
                  <a:cubicBezTo>
                    <a:pt x="305608" y="523018"/>
                    <a:pt x="306275" y="521303"/>
                    <a:pt x="306751" y="519589"/>
                  </a:cubicBezTo>
                  <a:cubicBezTo>
                    <a:pt x="306751" y="519493"/>
                    <a:pt x="307608" y="519398"/>
                    <a:pt x="307799" y="519493"/>
                  </a:cubicBezTo>
                  <a:cubicBezTo>
                    <a:pt x="308275" y="519779"/>
                    <a:pt x="308942" y="520160"/>
                    <a:pt x="308942" y="520446"/>
                  </a:cubicBezTo>
                  <a:cubicBezTo>
                    <a:pt x="309037" y="522637"/>
                    <a:pt x="308942" y="524827"/>
                    <a:pt x="308942" y="527018"/>
                  </a:cubicBezTo>
                  <a:cubicBezTo>
                    <a:pt x="309037" y="527018"/>
                    <a:pt x="309132" y="527018"/>
                    <a:pt x="309227" y="527018"/>
                  </a:cubicBezTo>
                  <a:cubicBezTo>
                    <a:pt x="309227" y="527113"/>
                    <a:pt x="309227" y="527209"/>
                    <a:pt x="309227" y="527304"/>
                  </a:cubicBezTo>
                  <a:cubicBezTo>
                    <a:pt x="310942" y="527304"/>
                    <a:pt x="312561" y="527304"/>
                    <a:pt x="314276" y="527494"/>
                  </a:cubicBezTo>
                  <a:cubicBezTo>
                    <a:pt x="314752" y="527494"/>
                    <a:pt x="315514" y="528352"/>
                    <a:pt x="315514" y="528352"/>
                  </a:cubicBezTo>
                  <a:cubicBezTo>
                    <a:pt x="315038" y="528828"/>
                    <a:pt x="314466" y="529685"/>
                    <a:pt x="313609" y="529876"/>
                  </a:cubicBezTo>
                  <a:close/>
                  <a:moveTo>
                    <a:pt x="315990" y="499586"/>
                  </a:moveTo>
                  <a:cubicBezTo>
                    <a:pt x="315228" y="500348"/>
                    <a:pt x="314276" y="500158"/>
                    <a:pt x="313609" y="499110"/>
                  </a:cubicBezTo>
                  <a:cubicBezTo>
                    <a:pt x="313514" y="499015"/>
                    <a:pt x="314371" y="498443"/>
                    <a:pt x="314847" y="498348"/>
                  </a:cubicBezTo>
                  <a:cubicBezTo>
                    <a:pt x="315133" y="498253"/>
                    <a:pt x="315609" y="498634"/>
                    <a:pt x="315990" y="498729"/>
                  </a:cubicBezTo>
                  <a:cubicBezTo>
                    <a:pt x="315990" y="499015"/>
                    <a:pt x="316181" y="499396"/>
                    <a:pt x="315990" y="499586"/>
                  </a:cubicBezTo>
                  <a:close/>
                  <a:moveTo>
                    <a:pt x="329611" y="61817"/>
                  </a:moveTo>
                  <a:cubicBezTo>
                    <a:pt x="329801" y="61626"/>
                    <a:pt x="330087" y="61531"/>
                    <a:pt x="330373" y="61341"/>
                  </a:cubicBezTo>
                  <a:cubicBezTo>
                    <a:pt x="330563" y="61531"/>
                    <a:pt x="330754" y="61722"/>
                    <a:pt x="330944" y="61817"/>
                  </a:cubicBezTo>
                  <a:cubicBezTo>
                    <a:pt x="331135" y="62008"/>
                    <a:pt x="331325" y="62198"/>
                    <a:pt x="331516" y="62293"/>
                  </a:cubicBezTo>
                  <a:lnTo>
                    <a:pt x="331516" y="62293"/>
                  </a:lnTo>
                  <a:lnTo>
                    <a:pt x="331516" y="62293"/>
                  </a:lnTo>
                  <a:cubicBezTo>
                    <a:pt x="331040" y="62579"/>
                    <a:pt x="330563" y="62865"/>
                    <a:pt x="330182" y="63151"/>
                  </a:cubicBezTo>
                  <a:cubicBezTo>
                    <a:pt x="329801" y="62770"/>
                    <a:pt x="329230" y="62484"/>
                    <a:pt x="329230" y="62103"/>
                  </a:cubicBezTo>
                  <a:cubicBezTo>
                    <a:pt x="329135" y="62103"/>
                    <a:pt x="329325" y="62008"/>
                    <a:pt x="329611" y="61817"/>
                  </a:cubicBezTo>
                  <a:close/>
                  <a:moveTo>
                    <a:pt x="330278" y="529399"/>
                  </a:moveTo>
                  <a:cubicBezTo>
                    <a:pt x="328373" y="528828"/>
                    <a:pt x="328468" y="528066"/>
                    <a:pt x="330373" y="527590"/>
                  </a:cubicBezTo>
                  <a:cubicBezTo>
                    <a:pt x="330659" y="527494"/>
                    <a:pt x="331230" y="528161"/>
                    <a:pt x="331706" y="528542"/>
                  </a:cubicBezTo>
                  <a:cubicBezTo>
                    <a:pt x="331135" y="528828"/>
                    <a:pt x="330468" y="529495"/>
                    <a:pt x="330278" y="529399"/>
                  </a:cubicBezTo>
                  <a:close/>
                  <a:moveTo>
                    <a:pt x="332468" y="500253"/>
                  </a:moveTo>
                  <a:cubicBezTo>
                    <a:pt x="331421" y="500253"/>
                    <a:pt x="330278" y="499681"/>
                    <a:pt x="329230" y="499396"/>
                  </a:cubicBezTo>
                  <a:cubicBezTo>
                    <a:pt x="329992" y="498919"/>
                    <a:pt x="330754" y="497967"/>
                    <a:pt x="331516" y="497967"/>
                  </a:cubicBezTo>
                  <a:cubicBezTo>
                    <a:pt x="332564" y="497967"/>
                    <a:pt x="333611" y="498538"/>
                    <a:pt x="334850" y="498919"/>
                  </a:cubicBezTo>
                  <a:cubicBezTo>
                    <a:pt x="333992" y="499491"/>
                    <a:pt x="333230" y="500253"/>
                    <a:pt x="332468" y="500253"/>
                  </a:cubicBezTo>
                  <a:close/>
                  <a:moveTo>
                    <a:pt x="353709" y="538067"/>
                  </a:moveTo>
                  <a:cubicBezTo>
                    <a:pt x="353233" y="537781"/>
                    <a:pt x="352661" y="537496"/>
                    <a:pt x="352185" y="537115"/>
                  </a:cubicBezTo>
                  <a:cubicBezTo>
                    <a:pt x="352566" y="536829"/>
                    <a:pt x="352947" y="536543"/>
                    <a:pt x="353328" y="536353"/>
                  </a:cubicBezTo>
                  <a:cubicBezTo>
                    <a:pt x="353614" y="536638"/>
                    <a:pt x="353995" y="536924"/>
                    <a:pt x="354281" y="537210"/>
                  </a:cubicBezTo>
                  <a:cubicBezTo>
                    <a:pt x="354090" y="537496"/>
                    <a:pt x="353900" y="537781"/>
                    <a:pt x="353709" y="538067"/>
                  </a:cubicBezTo>
                  <a:close/>
                  <a:moveTo>
                    <a:pt x="353709" y="74866"/>
                  </a:moveTo>
                  <a:cubicBezTo>
                    <a:pt x="353138" y="74581"/>
                    <a:pt x="352661" y="74295"/>
                    <a:pt x="352090" y="74009"/>
                  </a:cubicBezTo>
                  <a:cubicBezTo>
                    <a:pt x="352471" y="73723"/>
                    <a:pt x="352852" y="73533"/>
                    <a:pt x="353233" y="73247"/>
                  </a:cubicBezTo>
                  <a:cubicBezTo>
                    <a:pt x="353614" y="73533"/>
                    <a:pt x="353900" y="73819"/>
                    <a:pt x="354281" y="74104"/>
                  </a:cubicBezTo>
                  <a:cubicBezTo>
                    <a:pt x="354090" y="74390"/>
                    <a:pt x="353900" y="74676"/>
                    <a:pt x="353709" y="74866"/>
                  </a:cubicBezTo>
                  <a:close/>
                  <a:moveTo>
                    <a:pt x="376093" y="86677"/>
                  </a:moveTo>
                  <a:cubicBezTo>
                    <a:pt x="374474" y="86011"/>
                    <a:pt x="374569" y="85344"/>
                    <a:pt x="376283" y="84963"/>
                  </a:cubicBezTo>
                  <a:cubicBezTo>
                    <a:pt x="376664" y="85249"/>
                    <a:pt x="377045" y="85630"/>
                    <a:pt x="377426" y="85915"/>
                  </a:cubicBezTo>
                  <a:cubicBezTo>
                    <a:pt x="376950" y="86201"/>
                    <a:pt x="376283" y="86773"/>
                    <a:pt x="376093" y="86677"/>
                  </a:cubicBezTo>
                  <a:close/>
                  <a:moveTo>
                    <a:pt x="377712" y="66961"/>
                  </a:moveTo>
                  <a:cubicBezTo>
                    <a:pt x="377331" y="68866"/>
                    <a:pt x="375807" y="69723"/>
                    <a:pt x="373140" y="69532"/>
                  </a:cubicBezTo>
                  <a:cubicBezTo>
                    <a:pt x="372664" y="69437"/>
                    <a:pt x="371711" y="68961"/>
                    <a:pt x="371807" y="68866"/>
                  </a:cubicBezTo>
                  <a:cubicBezTo>
                    <a:pt x="371997" y="68294"/>
                    <a:pt x="372378" y="67342"/>
                    <a:pt x="372950" y="67246"/>
                  </a:cubicBezTo>
                  <a:cubicBezTo>
                    <a:pt x="374474" y="66961"/>
                    <a:pt x="376093" y="67056"/>
                    <a:pt x="377712" y="66961"/>
                  </a:cubicBezTo>
                  <a:cubicBezTo>
                    <a:pt x="377712" y="66865"/>
                    <a:pt x="377807" y="66770"/>
                    <a:pt x="377807" y="66675"/>
                  </a:cubicBezTo>
                  <a:lnTo>
                    <a:pt x="378188" y="66961"/>
                  </a:lnTo>
                  <a:cubicBezTo>
                    <a:pt x="378093" y="66961"/>
                    <a:pt x="377903" y="66961"/>
                    <a:pt x="377712" y="66961"/>
                  </a:cubicBezTo>
                  <a:close/>
                  <a:moveTo>
                    <a:pt x="426480" y="71628"/>
                  </a:moveTo>
                  <a:cubicBezTo>
                    <a:pt x="425813" y="72390"/>
                    <a:pt x="424956" y="72199"/>
                    <a:pt x="424289" y="71151"/>
                  </a:cubicBezTo>
                  <a:cubicBezTo>
                    <a:pt x="424194" y="71056"/>
                    <a:pt x="424956" y="70485"/>
                    <a:pt x="425432" y="70294"/>
                  </a:cubicBezTo>
                  <a:cubicBezTo>
                    <a:pt x="425528" y="70294"/>
                    <a:pt x="425718" y="70294"/>
                    <a:pt x="425909" y="70390"/>
                  </a:cubicBezTo>
                  <a:cubicBezTo>
                    <a:pt x="426099" y="70485"/>
                    <a:pt x="426290" y="70580"/>
                    <a:pt x="426480" y="70675"/>
                  </a:cubicBezTo>
                  <a:cubicBezTo>
                    <a:pt x="426480" y="71056"/>
                    <a:pt x="426671" y="71438"/>
                    <a:pt x="426480" y="71628"/>
                  </a:cubicBezTo>
                  <a:close/>
                  <a:moveTo>
                    <a:pt x="428480" y="545878"/>
                  </a:moveTo>
                  <a:cubicBezTo>
                    <a:pt x="428385" y="545687"/>
                    <a:pt x="429338" y="545306"/>
                    <a:pt x="429814" y="544925"/>
                  </a:cubicBezTo>
                  <a:cubicBezTo>
                    <a:pt x="430195" y="545306"/>
                    <a:pt x="431052" y="545782"/>
                    <a:pt x="430957" y="545973"/>
                  </a:cubicBezTo>
                  <a:cubicBezTo>
                    <a:pt x="430004" y="547402"/>
                    <a:pt x="429052" y="547402"/>
                    <a:pt x="428480" y="545878"/>
                  </a:cubicBezTo>
                  <a:close/>
                  <a:moveTo>
                    <a:pt x="434957" y="69628"/>
                  </a:moveTo>
                  <a:cubicBezTo>
                    <a:pt x="432957" y="68770"/>
                    <a:pt x="430957" y="67627"/>
                    <a:pt x="429338" y="66389"/>
                  </a:cubicBezTo>
                  <a:cubicBezTo>
                    <a:pt x="427337" y="64770"/>
                    <a:pt x="429909" y="64008"/>
                    <a:pt x="430862" y="63151"/>
                  </a:cubicBezTo>
                  <a:cubicBezTo>
                    <a:pt x="431624" y="62484"/>
                    <a:pt x="432767" y="62198"/>
                    <a:pt x="433719" y="61722"/>
                  </a:cubicBezTo>
                  <a:cubicBezTo>
                    <a:pt x="435243" y="64103"/>
                    <a:pt x="436767" y="66389"/>
                    <a:pt x="438386" y="68770"/>
                  </a:cubicBezTo>
                  <a:cubicBezTo>
                    <a:pt x="437053" y="69151"/>
                    <a:pt x="435624" y="69913"/>
                    <a:pt x="434957" y="69628"/>
                  </a:cubicBezTo>
                  <a:close/>
                  <a:moveTo>
                    <a:pt x="458865" y="78200"/>
                  </a:moveTo>
                  <a:cubicBezTo>
                    <a:pt x="457817" y="78200"/>
                    <a:pt x="456770" y="77629"/>
                    <a:pt x="455722" y="77248"/>
                  </a:cubicBezTo>
                  <a:cubicBezTo>
                    <a:pt x="456389" y="76771"/>
                    <a:pt x="457055" y="76295"/>
                    <a:pt x="457722" y="75724"/>
                  </a:cubicBezTo>
                  <a:lnTo>
                    <a:pt x="457722" y="75724"/>
                  </a:lnTo>
                  <a:cubicBezTo>
                    <a:pt x="457722" y="75724"/>
                    <a:pt x="457722" y="75724"/>
                    <a:pt x="457722" y="75724"/>
                  </a:cubicBezTo>
                  <a:cubicBezTo>
                    <a:pt x="458770" y="76009"/>
                    <a:pt x="459818" y="76390"/>
                    <a:pt x="460961" y="76676"/>
                  </a:cubicBezTo>
                  <a:cubicBezTo>
                    <a:pt x="460199" y="77343"/>
                    <a:pt x="459532" y="78200"/>
                    <a:pt x="458865" y="78200"/>
                  </a:cubicBezTo>
                  <a:close/>
                  <a:moveTo>
                    <a:pt x="475153" y="92678"/>
                  </a:moveTo>
                  <a:cubicBezTo>
                    <a:pt x="474772" y="92297"/>
                    <a:pt x="474391" y="92011"/>
                    <a:pt x="473915" y="91630"/>
                  </a:cubicBezTo>
                  <a:cubicBezTo>
                    <a:pt x="474391" y="91345"/>
                    <a:pt x="474867" y="90773"/>
                    <a:pt x="475248" y="90773"/>
                  </a:cubicBezTo>
                  <a:cubicBezTo>
                    <a:pt x="475724" y="90773"/>
                    <a:pt x="476105" y="91345"/>
                    <a:pt x="476486" y="91726"/>
                  </a:cubicBezTo>
                  <a:cubicBezTo>
                    <a:pt x="476105" y="92107"/>
                    <a:pt x="475629" y="92392"/>
                    <a:pt x="475153" y="92678"/>
                  </a:cubicBezTo>
                  <a:close/>
                  <a:moveTo>
                    <a:pt x="478772" y="77819"/>
                  </a:moveTo>
                  <a:cubicBezTo>
                    <a:pt x="478106" y="77438"/>
                    <a:pt x="477915" y="76676"/>
                    <a:pt x="477629" y="75914"/>
                  </a:cubicBezTo>
                  <a:cubicBezTo>
                    <a:pt x="477439" y="75914"/>
                    <a:pt x="477344" y="75819"/>
                    <a:pt x="477153" y="75819"/>
                  </a:cubicBezTo>
                  <a:cubicBezTo>
                    <a:pt x="477153" y="75724"/>
                    <a:pt x="477153" y="75628"/>
                    <a:pt x="477058" y="75533"/>
                  </a:cubicBezTo>
                  <a:cubicBezTo>
                    <a:pt x="476010" y="75533"/>
                    <a:pt x="475058" y="75342"/>
                    <a:pt x="474486" y="74866"/>
                  </a:cubicBezTo>
                  <a:cubicBezTo>
                    <a:pt x="473915" y="74390"/>
                    <a:pt x="473629" y="73723"/>
                    <a:pt x="473534" y="72866"/>
                  </a:cubicBezTo>
                  <a:cubicBezTo>
                    <a:pt x="473438" y="72866"/>
                    <a:pt x="473343" y="72866"/>
                    <a:pt x="473248" y="72866"/>
                  </a:cubicBezTo>
                  <a:lnTo>
                    <a:pt x="473438" y="72676"/>
                  </a:lnTo>
                  <a:cubicBezTo>
                    <a:pt x="473438" y="72771"/>
                    <a:pt x="473438" y="72771"/>
                    <a:pt x="473438" y="72866"/>
                  </a:cubicBezTo>
                  <a:cubicBezTo>
                    <a:pt x="475724" y="72961"/>
                    <a:pt x="476772" y="73819"/>
                    <a:pt x="476867" y="75533"/>
                  </a:cubicBezTo>
                  <a:cubicBezTo>
                    <a:pt x="476963" y="75533"/>
                    <a:pt x="477058" y="75533"/>
                    <a:pt x="477248" y="75533"/>
                  </a:cubicBezTo>
                  <a:lnTo>
                    <a:pt x="476963" y="75819"/>
                  </a:lnTo>
                  <a:cubicBezTo>
                    <a:pt x="476963" y="75819"/>
                    <a:pt x="477248" y="75533"/>
                    <a:pt x="477248" y="75533"/>
                  </a:cubicBezTo>
                  <a:cubicBezTo>
                    <a:pt x="477344" y="75628"/>
                    <a:pt x="477344" y="75819"/>
                    <a:pt x="477344" y="75914"/>
                  </a:cubicBezTo>
                  <a:cubicBezTo>
                    <a:pt x="478296" y="76105"/>
                    <a:pt x="479439" y="76295"/>
                    <a:pt x="479820" y="76771"/>
                  </a:cubicBezTo>
                  <a:cubicBezTo>
                    <a:pt x="480868" y="77533"/>
                    <a:pt x="479820" y="78295"/>
                    <a:pt x="478772" y="77819"/>
                  </a:cubicBezTo>
                  <a:close/>
                  <a:moveTo>
                    <a:pt x="487440" y="86582"/>
                  </a:moveTo>
                  <a:cubicBezTo>
                    <a:pt x="486869" y="86296"/>
                    <a:pt x="486392" y="86011"/>
                    <a:pt x="485821" y="85725"/>
                  </a:cubicBezTo>
                  <a:cubicBezTo>
                    <a:pt x="486202" y="85439"/>
                    <a:pt x="486583" y="85153"/>
                    <a:pt x="486964" y="84867"/>
                  </a:cubicBezTo>
                  <a:cubicBezTo>
                    <a:pt x="487345" y="85153"/>
                    <a:pt x="487631" y="85439"/>
                    <a:pt x="488012" y="85820"/>
                  </a:cubicBezTo>
                  <a:cubicBezTo>
                    <a:pt x="487821" y="86011"/>
                    <a:pt x="487631" y="86296"/>
                    <a:pt x="487440" y="86582"/>
                  </a:cubicBezTo>
                  <a:close/>
                  <a:moveTo>
                    <a:pt x="490583" y="69818"/>
                  </a:moveTo>
                  <a:cubicBezTo>
                    <a:pt x="489440" y="70866"/>
                    <a:pt x="487916" y="71628"/>
                    <a:pt x="486583" y="72485"/>
                  </a:cubicBezTo>
                  <a:cubicBezTo>
                    <a:pt x="486011" y="72009"/>
                    <a:pt x="485440" y="71723"/>
                    <a:pt x="485249" y="71342"/>
                  </a:cubicBezTo>
                  <a:cubicBezTo>
                    <a:pt x="484297" y="69628"/>
                    <a:pt x="485535" y="67532"/>
                    <a:pt x="488012" y="67151"/>
                  </a:cubicBezTo>
                  <a:cubicBezTo>
                    <a:pt x="489059" y="66961"/>
                    <a:pt x="490202" y="67437"/>
                    <a:pt x="491345" y="67723"/>
                  </a:cubicBezTo>
                  <a:cubicBezTo>
                    <a:pt x="491155" y="68389"/>
                    <a:pt x="491155" y="69342"/>
                    <a:pt x="490583" y="69818"/>
                  </a:cubicBezTo>
                  <a:close/>
                  <a:moveTo>
                    <a:pt x="494108" y="540639"/>
                  </a:moveTo>
                  <a:cubicBezTo>
                    <a:pt x="493727" y="539877"/>
                    <a:pt x="492965" y="539020"/>
                    <a:pt x="492965" y="538258"/>
                  </a:cubicBezTo>
                  <a:cubicBezTo>
                    <a:pt x="492965" y="537781"/>
                    <a:pt x="494203" y="537305"/>
                    <a:pt x="494870" y="536734"/>
                  </a:cubicBezTo>
                  <a:cubicBezTo>
                    <a:pt x="495251" y="537591"/>
                    <a:pt x="495917" y="538448"/>
                    <a:pt x="495822" y="539210"/>
                  </a:cubicBezTo>
                  <a:cubicBezTo>
                    <a:pt x="495917" y="539686"/>
                    <a:pt x="494774" y="540163"/>
                    <a:pt x="494108" y="540639"/>
                  </a:cubicBezTo>
                  <a:close/>
                  <a:moveTo>
                    <a:pt x="503918" y="71342"/>
                  </a:moveTo>
                  <a:cubicBezTo>
                    <a:pt x="503537" y="71723"/>
                    <a:pt x="502871" y="72199"/>
                    <a:pt x="502394" y="72104"/>
                  </a:cubicBezTo>
                  <a:cubicBezTo>
                    <a:pt x="499918" y="72104"/>
                    <a:pt x="496013" y="67532"/>
                    <a:pt x="496965" y="65532"/>
                  </a:cubicBezTo>
                  <a:cubicBezTo>
                    <a:pt x="497156" y="65151"/>
                    <a:pt x="497632" y="64960"/>
                    <a:pt x="498108" y="64675"/>
                  </a:cubicBezTo>
                  <a:cubicBezTo>
                    <a:pt x="498680" y="64389"/>
                    <a:pt x="499251" y="64198"/>
                    <a:pt x="499727" y="64008"/>
                  </a:cubicBezTo>
                  <a:cubicBezTo>
                    <a:pt x="500870" y="64008"/>
                    <a:pt x="503537" y="65151"/>
                    <a:pt x="505157" y="66199"/>
                  </a:cubicBezTo>
                  <a:cubicBezTo>
                    <a:pt x="506204" y="66865"/>
                    <a:pt x="506871" y="67532"/>
                    <a:pt x="506776" y="67913"/>
                  </a:cubicBezTo>
                  <a:cubicBezTo>
                    <a:pt x="506490" y="69247"/>
                    <a:pt x="505061" y="70294"/>
                    <a:pt x="503918" y="71342"/>
                  </a:cubicBezTo>
                  <a:close/>
                  <a:moveTo>
                    <a:pt x="510300" y="77819"/>
                  </a:moveTo>
                  <a:cubicBezTo>
                    <a:pt x="509729" y="77533"/>
                    <a:pt x="509252" y="77152"/>
                    <a:pt x="508681" y="76867"/>
                  </a:cubicBezTo>
                  <a:cubicBezTo>
                    <a:pt x="509062" y="76581"/>
                    <a:pt x="509443" y="76295"/>
                    <a:pt x="509824" y="76009"/>
                  </a:cubicBezTo>
                  <a:cubicBezTo>
                    <a:pt x="510205" y="76295"/>
                    <a:pt x="510491" y="76581"/>
                    <a:pt x="510872" y="76962"/>
                  </a:cubicBezTo>
                  <a:cubicBezTo>
                    <a:pt x="510681" y="77248"/>
                    <a:pt x="510491" y="77533"/>
                    <a:pt x="510300" y="77819"/>
                  </a:cubicBezTo>
                  <a:close/>
                  <a:moveTo>
                    <a:pt x="551734" y="66389"/>
                  </a:moveTo>
                  <a:cubicBezTo>
                    <a:pt x="551353" y="66008"/>
                    <a:pt x="550686" y="65722"/>
                    <a:pt x="550781" y="65341"/>
                  </a:cubicBezTo>
                  <a:cubicBezTo>
                    <a:pt x="550877" y="64960"/>
                    <a:pt x="551543" y="64675"/>
                    <a:pt x="551924" y="64389"/>
                  </a:cubicBezTo>
                  <a:cubicBezTo>
                    <a:pt x="552305" y="64770"/>
                    <a:pt x="553067" y="65151"/>
                    <a:pt x="553067" y="65437"/>
                  </a:cubicBezTo>
                  <a:cubicBezTo>
                    <a:pt x="552972" y="65817"/>
                    <a:pt x="552210" y="66103"/>
                    <a:pt x="551734" y="66389"/>
                  </a:cubicBezTo>
                  <a:close/>
                  <a:moveTo>
                    <a:pt x="559735" y="523494"/>
                  </a:moveTo>
                  <a:cubicBezTo>
                    <a:pt x="559354" y="523399"/>
                    <a:pt x="559068" y="523208"/>
                    <a:pt x="558687" y="523113"/>
                  </a:cubicBezTo>
                  <a:cubicBezTo>
                    <a:pt x="559068" y="522732"/>
                    <a:pt x="559449" y="522256"/>
                    <a:pt x="559830" y="521875"/>
                  </a:cubicBezTo>
                  <a:cubicBezTo>
                    <a:pt x="560211" y="522160"/>
                    <a:pt x="560497" y="522446"/>
                    <a:pt x="560878" y="522732"/>
                  </a:cubicBezTo>
                  <a:cubicBezTo>
                    <a:pt x="560497" y="522922"/>
                    <a:pt x="560116" y="523208"/>
                    <a:pt x="559735" y="523494"/>
                  </a:cubicBezTo>
                  <a:close/>
                  <a:moveTo>
                    <a:pt x="563164" y="72390"/>
                  </a:moveTo>
                  <a:lnTo>
                    <a:pt x="563164" y="72390"/>
                  </a:lnTo>
                  <a:lnTo>
                    <a:pt x="563164" y="72390"/>
                  </a:lnTo>
                  <a:cubicBezTo>
                    <a:pt x="562973" y="72199"/>
                    <a:pt x="562688" y="72009"/>
                    <a:pt x="562497" y="71818"/>
                  </a:cubicBezTo>
                  <a:cubicBezTo>
                    <a:pt x="562307" y="71628"/>
                    <a:pt x="562116" y="71438"/>
                    <a:pt x="562116" y="71247"/>
                  </a:cubicBezTo>
                  <a:cubicBezTo>
                    <a:pt x="562116" y="70866"/>
                    <a:pt x="562878" y="70580"/>
                    <a:pt x="563354" y="70294"/>
                  </a:cubicBezTo>
                  <a:cubicBezTo>
                    <a:pt x="563735" y="70675"/>
                    <a:pt x="564116" y="71056"/>
                    <a:pt x="564402" y="71342"/>
                  </a:cubicBezTo>
                  <a:cubicBezTo>
                    <a:pt x="563926" y="71723"/>
                    <a:pt x="563545" y="72009"/>
                    <a:pt x="563164" y="72390"/>
                  </a:cubicBezTo>
                  <a:close/>
                  <a:moveTo>
                    <a:pt x="592501" y="522637"/>
                  </a:moveTo>
                  <a:cubicBezTo>
                    <a:pt x="592406" y="522446"/>
                    <a:pt x="593263" y="522065"/>
                    <a:pt x="593644" y="521780"/>
                  </a:cubicBezTo>
                  <a:cubicBezTo>
                    <a:pt x="594120" y="522065"/>
                    <a:pt x="594977" y="522541"/>
                    <a:pt x="594882" y="522732"/>
                  </a:cubicBezTo>
                  <a:cubicBezTo>
                    <a:pt x="594215" y="524161"/>
                    <a:pt x="593263" y="524065"/>
                    <a:pt x="592501" y="522637"/>
                  </a:cubicBezTo>
                  <a:close/>
                  <a:moveTo>
                    <a:pt x="605550" y="72199"/>
                  </a:moveTo>
                  <a:cubicBezTo>
                    <a:pt x="605074" y="72009"/>
                    <a:pt x="604693" y="71818"/>
                    <a:pt x="604407" y="71723"/>
                  </a:cubicBezTo>
                  <a:lnTo>
                    <a:pt x="604407" y="71723"/>
                  </a:lnTo>
                  <a:lnTo>
                    <a:pt x="604407" y="71723"/>
                  </a:lnTo>
                  <a:cubicBezTo>
                    <a:pt x="604788" y="71247"/>
                    <a:pt x="605169" y="70771"/>
                    <a:pt x="605550" y="70390"/>
                  </a:cubicBezTo>
                  <a:cubicBezTo>
                    <a:pt x="605931" y="70675"/>
                    <a:pt x="606598" y="71056"/>
                    <a:pt x="606598" y="71342"/>
                  </a:cubicBezTo>
                  <a:cubicBezTo>
                    <a:pt x="606598" y="71628"/>
                    <a:pt x="605931" y="71914"/>
                    <a:pt x="605550" y="72199"/>
                  </a:cubicBezTo>
                  <a:close/>
                  <a:moveTo>
                    <a:pt x="621552" y="526066"/>
                  </a:moveTo>
                  <a:cubicBezTo>
                    <a:pt x="620790" y="526828"/>
                    <a:pt x="619933" y="526637"/>
                    <a:pt x="619266" y="525494"/>
                  </a:cubicBezTo>
                  <a:cubicBezTo>
                    <a:pt x="619171" y="525399"/>
                    <a:pt x="620028" y="524827"/>
                    <a:pt x="620504" y="524732"/>
                  </a:cubicBezTo>
                  <a:cubicBezTo>
                    <a:pt x="620790" y="524637"/>
                    <a:pt x="621266" y="525018"/>
                    <a:pt x="621647" y="525113"/>
                  </a:cubicBezTo>
                  <a:cubicBezTo>
                    <a:pt x="621552" y="525494"/>
                    <a:pt x="621743" y="525875"/>
                    <a:pt x="621552" y="526066"/>
                  </a:cubicBezTo>
                  <a:close/>
                  <a:moveTo>
                    <a:pt x="677940" y="61341"/>
                  </a:moveTo>
                  <a:cubicBezTo>
                    <a:pt x="678321" y="61722"/>
                    <a:pt x="678797" y="62103"/>
                    <a:pt x="679178" y="62389"/>
                  </a:cubicBezTo>
                  <a:cubicBezTo>
                    <a:pt x="678702" y="62674"/>
                    <a:pt x="678226" y="63246"/>
                    <a:pt x="677845" y="63246"/>
                  </a:cubicBezTo>
                  <a:cubicBezTo>
                    <a:pt x="677369" y="63246"/>
                    <a:pt x="676988" y="62674"/>
                    <a:pt x="676607" y="62293"/>
                  </a:cubicBezTo>
                  <a:cubicBezTo>
                    <a:pt x="676988" y="62008"/>
                    <a:pt x="677464" y="61626"/>
                    <a:pt x="677940" y="61341"/>
                  </a:cubicBezTo>
                  <a:close/>
                  <a:moveTo>
                    <a:pt x="664700" y="64103"/>
                  </a:moveTo>
                  <a:cubicBezTo>
                    <a:pt x="665653" y="64103"/>
                    <a:pt x="666605" y="64960"/>
                    <a:pt x="667558" y="65437"/>
                  </a:cubicBezTo>
                  <a:cubicBezTo>
                    <a:pt x="666510" y="65817"/>
                    <a:pt x="665462" y="66199"/>
                    <a:pt x="664415" y="66580"/>
                  </a:cubicBezTo>
                  <a:cubicBezTo>
                    <a:pt x="664415" y="66580"/>
                    <a:pt x="664415" y="66580"/>
                    <a:pt x="664415" y="66580"/>
                  </a:cubicBezTo>
                  <a:cubicBezTo>
                    <a:pt x="664415" y="66580"/>
                    <a:pt x="664415" y="66580"/>
                    <a:pt x="664415" y="66580"/>
                  </a:cubicBezTo>
                  <a:cubicBezTo>
                    <a:pt x="663462" y="66103"/>
                    <a:pt x="662605" y="65627"/>
                    <a:pt x="661652" y="65246"/>
                  </a:cubicBezTo>
                  <a:cubicBezTo>
                    <a:pt x="662700" y="64865"/>
                    <a:pt x="663653" y="64103"/>
                    <a:pt x="664700" y="64103"/>
                  </a:cubicBezTo>
                  <a:close/>
                  <a:moveTo>
                    <a:pt x="668034" y="516826"/>
                  </a:moveTo>
                  <a:cubicBezTo>
                    <a:pt x="667558" y="517112"/>
                    <a:pt x="667177" y="517398"/>
                    <a:pt x="666701" y="517684"/>
                  </a:cubicBezTo>
                  <a:cubicBezTo>
                    <a:pt x="666320" y="517493"/>
                    <a:pt x="665843" y="517398"/>
                    <a:pt x="665462" y="517207"/>
                  </a:cubicBezTo>
                  <a:cubicBezTo>
                    <a:pt x="665939" y="516826"/>
                    <a:pt x="666320" y="516350"/>
                    <a:pt x="666796" y="515969"/>
                  </a:cubicBezTo>
                  <a:cubicBezTo>
                    <a:pt x="667177" y="516159"/>
                    <a:pt x="667653" y="516445"/>
                    <a:pt x="668034" y="516826"/>
                  </a:cubicBezTo>
                  <a:close/>
                  <a:moveTo>
                    <a:pt x="654985" y="515874"/>
                  </a:moveTo>
                  <a:cubicBezTo>
                    <a:pt x="655461" y="516636"/>
                    <a:pt x="655937" y="517493"/>
                    <a:pt x="656414" y="518255"/>
                  </a:cubicBezTo>
                  <a:cubicBezTo>
                    <a:pt x="656414" y="518255"/>
                    <a:pt x="656414" y="518255"/>
                    <a:pt x="656414" y="518255"/>
                  </a:cubicBezTo>
                  <a:cubicBezTo>
                    <a:pt x="656414" y="518255"/>
                    <a:pt x="656414" y="518255"/>
                    <a:pt x="656414" y="518255"/>
                  </a:cubicBezTo>
                  <a:cubicBezTo>
                    <a:pt x="655842" y="519017"/>
                    <a:pt x="655366" y="519779"/>
                    <a:pt x="654794" y="520446"/>
                  </a:cubicBezTo>
                  <a:cubicBezTo>
                    <a:pt x="654318" y="519684"/>
                    <a:pt x="653366" y="518826"/>
                    <a:pt x="653461" y="518065"/>
                  </a:cubicBezTo>
                  <a:cubicBezTo>
                    <a:pt x="653556" y="517303"/>
                    <a:pt x="654509" y="516636"/>
                    <a:pt x="654985" y="515874"/>
                  </a:cubicBezTo>
                  <a:close/>
                  <a:moveTo>
                    <a:pt x="647365" y="81915"/>
                  </a:moveTo>
                  <a:cubicBezTo>
                    <a:pt x="647746" y="82296"/>
                    <a:pt x="648032" y="82677"/>
                    <a:pt x="648508" y="83058"/>
                  </a:cubicBezTo>
                  <a:cubicBezTo>
                    <a:pt x="648127" y="83344"/>
                    <a:pt x="647651" y="83629"/>
                    <a:pt x="647270" y="83915"/>
                  </a:cubicBezTo>
                  <a:lnTo>
                    <a:pt x="647270" y="83915"/>
                  </a:lnTo>
                  <a:lnTo>
                    <a:pt x="647270" y="83915"/>
                  </a:lnTo>
                  <a:cubicBezTo>
                    <a:pt x="647079" y="83725"/>
                    <a:pt x="646793" y="83534"/>
                    <a:pt x="646603" y="83439"/>
                  </a:cubicBezTo>
                  <a:cubicBezTo>
                    <a:pt x="646412" y="83248"/>
                    <a:pt x="646222" y="83058"/>
                    <a:pt x="646222" y="82963"/>
                  </a:cubicBezTo>
                  <a:cubicBezTo>
                    <a:pt x="646317" y="82486"/>
                    <a:pt x="646984" y="82201"/>
                    <a:pt x="647365" y="81915"/>
                  </a:cubicBezTo>
                  <a:close/>
                  <a:moveTo>
                    <a:pt x="645079" y="518636"/>
                  </a:moveTo>
                  <a:cubicBezTo>
                    <a:pt x="644984" y="519398"/>
                    <a:pt x="644031" y="520065"/>
                    <a:pt x="643364" y="520732"/>
                  </a:cubicBezTo>
                  <a:cubicBezTo>
                    <a:pt x="642793" y="519589"/>
                    <a:pt x="642126" y="518446"/>
                    <a:pt x="641840" y="517303"/>
                  </a:cubicBezTo>
                  <a:cubicBezTo>
                    <a:pt x="641840" y="517207"/>
                    <a:pt x="641936" y="517207"/>
                    <a:pt x="642031" y="517112"/>
                  </a:cubicBezTo>
                  <a:cubicBezTo>
                    <a:pt x="642317" y="516922"/>
                    <a:pt x="642793" y="516731"/>
                    <a:pt x="643364" y="516636"/>
                  </a:cubicBezTo>
                  <a:cubicBezTo>
                    <a:pt x="643650" y="516541"/>
                    <a:pt x="643841" y="516445"/>
                    <a:pt x="644031" y="516350"/>
                  </a:cubicBezTo>
                  <a:cubicBezTo>
                    <a:pt x="644222" y="516731"/>
                    <a:pt x="644507" y="517112"/>
                    <a:pt x="644698" y="517493"/>
                  </a:cubicBezTo>
                  <a:cubicBezTo>
                    <a:pt x="644984" y="517874"/>
                    <a:pt x="645079" y="518255"/>
                    <a:pt x="645079" y="518636"/>
                  </a:cubicBezTo>
                  <a:close/>
                  <a:moveTo>
                    <a:pt x="640602" y="69723"/>
                  </a:moveTo>
                  <a:cubicBezTo>
                    <a:pt x="641745" y="70866"/>
                    <a:pt x="642793" y="72009"/>
                    <a:pt x="643841" y="73057"/>
                  </a:cubicBezTo>
                  <a:cubicBezTo>
                    <a:pt x="644222" y="73438"/>
                    <a:pt x="644412" y="73819"/>
                    <a:pt x="644698" y="74295"/>
                  </a:cubicBezTo>
                  <a:lnTo>
                    <a:pt x="644698" y="74295"/>
                  </a:lnTo>
                  <a:lnTo>
                    <a:pt x="644698" y="74295"/>
                  </a:lnTo>
                  <a:cubicBezTo>
                    <a:pt x="643745" y="74676"/>
                    <a:pt x="642698" y="75342"/>
                    <a:pt x="641745" y="75342"/>
                  </a:cubicBezTo>
                  <a:cubicBezTo>
                    <a:pt x="638983" y="75438"/>
                    <a:pt x="637459" y="74009"/>
                    <a:pt x="637935" y="71914"/>
                  </a:cubicBezTo>
                  <a:cubicBezTo>
                    <a:pt x="638030" y="71342"/>
                    <a:pt x="639173" y="70866"/>
                    <a:pt x="640602" y="69723"/>
                  </a:cubicBezTo>
                  <a:close/>
                  <a:moveTo>
                    <a:pt x="630791" y="73914"/>
                  </a:moveTo>
                  <a:cubicBezTo>
                    <a:pt x="630696" y="73723"/>
                    <a:pt x="631649" y="73342"/>
                    <a:pt x="632125" y="73057"/>
                  </a:cubicBezTo>
                  <a:cubicBezTo>
                    <a:pt x="632506" y="73438"/>
                    <a:pt x="633363" y="73914"/>
                    <a:pt x="633268" y="74104"/>
                  </a:cubicBezTo>
                  <a:cubicBezTo>
                    <a:pt x="632411" y="75438"/>
                    <a:pt x="631458" y="75342"/>
                    <a:pt x="630791" y="73914"/>
                  </a:cubicBezTo>
                  <a:close/>
                  <a:moveTo>
                    <a:pt x="642983" y="534924"/>
                  </a:moveTo>
                  <a:cubicBezTo>
                    <a:pt x="642602" y="534352"/>
                    <a:pt x="642317" y="533781"/>
                    <a:pt x="642031" y="533114"/>
                  </a:cubicBezTo>
                  <a:cubicBezTo>
                    <a:pt x="641840" y="533114"/>
                    <a:pt x="641650" y="533114"/>
                    <a:pt x="641364" y="533019"/>
                  </a:cubicBezTo>
                  <a:cubicBezTo>
                    <a:pt x="641364" y="532828"/>
                    <a:pt x="641269" y="532733"/>
                    <a:pt x="641269" y="532543"/>
                  </a:cubicBezTo>
                  <a:cubicBezTo>
                    <a:pt x="640412" y="532352"/>
                    <a:pt x="639650" y="532066"/>
                    <a:pt x="638888" y="531781"/>
                  </a:cubicBezTo>
                  <a:cubicBezTo>
                    <a:pt x="638697" y="531685"/>
                    <a:pt x="638888" y="530923"/>
                    <a:pt x="638983" y="530828"/>
                  </a:cubicBezTo>
                  <a:cubicBezTo>
                    <a:pt x="640983" y="530542"/>
                    <a:pt x="641174" y="531495"/>
                    <a:pt x="641364" y="532447"/>
                  </a:cubicBezTo>
                  <a:cubicBezTo>
                    <a:pt x="641555" y="532447"/>
                    <a:pt x="641650" y="532543"/>
                    <a:pt x="641840" y="532638"/>
                  </a:cubicBezTo>
                  <a:cubicBezTo>
                    <a:pt x="641936" y="532733"/>
                    <a:pt x="642031" y="532924"/>
                    <a:pt x="642031" y="533019"/>
                  </a:cubicBezTo>
                  <a:cubicBezTo>
                    <a:pt x="643269" y="533114"/>
                    <a:pt x="644603" y="533209"/>
                    <a:pt x="644222" y="534733"/>
                  </a:cubicBezTo>
                  <a:cubicBezTo>
                    <a:pt x="644126" y="534924"/>
                    <a:pt x="643079" y="535019"/>
                    <a:pt x="642983" y="534924"/>
                  </a:cubicBezTo>
                  <a:close/>
                  <a:moveTo>
                    <a:pt x="648222" y="528733"/>
                  </a:moveTo>
                  <a:cubicBezTo>
                    <a:pt x="648032" y="529018"/>
                    <a:pt x="646317" y="528638"/>
                    <a:pt x="645365" y="528447"/>
                  </a:cubicBezTo>
                  <a:cubicBezTo>
                    <a:pt x="644793" y="528352"/>
                    <a:pt x="644317" y="527875"/>
                    <a:pt x="642602" y="526923"/>
                  </a:cubicBezTo>
                  <a:cubicBezTo>
                    <a:pt x="640126" y="526923"/>
                    <a:pt x="636411" y="526923"/>
                    <a:pt x="632792" y="526923"/>
                  </a:cubicBezTo>
                  <a:cubicBezTo>
                    <a:pt x="632315" y="526923"/>
                    <a:pt x="631363" y="526161"/>
                    <a:pt x="631458" y="526066"/>
                  </a:cubicBezTo>
                  <a:cubicBezTo>
                    <a:pt x="631839" y="525399"/>
                    <a:pt x="632411" y="524256"/>
                    <a:pt x="632982" y="524256"/>
                  </a:cubicBezTo>
                  <a:cubicBezTo>
                    <a:pt x="637364" y="524161"/>
                    <a:pt x="641745" y="524161"/>
                    <a:pt x="646127" y="524351"/>
                  </a:cubicBezTo>
                  <a:cubicBezTo>
                    <a:pt x="647079" y="524351"/>
                    <a:pt x="648317" y="525304"/>
                    <a:pt x="648698" y="526066"/>
                  </a:cubicBezTo>
                  <a:cubicBezTo>
                    <a:pt x="649079" y="526828"/>
                    <a:pt x="648794" y="527971"/>
                    <a:pt x="648222" y="528733"/>
                  </a:cubicBezTo>
                  <a:close/>
                  <a:moveTo>
                    <a:pt x="659652" y="543592"/>
                  </a:moveTo>
                  <a:cubicBezTo>
                    <a:pt x="657747" y="545306"/>
                    <a:pt x="656128" y="547402"/>
                    <a:pt x="652699" y="547211"/>
                  </a:cubicBezTo>
                  <a:cubicBezTo>
                    <a:pt x="651746" y="547116"/>
                    <a:pt x="650127" y="546354"/>
                    <a:pt x="650222" y="546163"/>
                  </a:cubicBezTo>
                  <a:cubicBezTo>
                    <a:pt x="650699" y="544258"/>
                    <a:pt x="655556" y="541687"/>
                    <a:pt x="658319" y="541782"/>
                  </a:cubicBezTo>
                  <a:cubicBezTo>
                    <a:pt x="658795" y="541782"/>
                    <a:pt x="659271" y="542353"/>
                    <a:pt x="659747" y="542639"/>
                  </a:cubicBezTo>
                  <a:cubicBezTo>
                    <a:pt x="659652" y="542925"/>
                    <a:pt x="659843" y="543401"/>
                    <a:pt x="659652" y="543592"/>
                  </a:cubicBezTo>
                  <a:close/>
                  <a:moveTo>
                    <a:pt x="670415" y="535019"/>
                  </a:moveTo>
                  <a:cubicBezTo>
                    <a:pt x="670130" y="535305"/>
                    <a:pt x="669368" y="535495"/>
                    <a:pt x="668891" y="535591"/>
                  </a:cubicBezTo>
                  <a:cubicBezTo>
                    <a:pt x="666415" y="535686"/>
                    <a:pt x="663938" y="535591"/>
                    <a:pt x="661462" y="535591"/>
                  </a:cubicBezTo>
                  <a:cubicBezTo>
                    <a:pt x="661462" y="535686"/>
                    <a:pt x="661462" y="535781"/>
                    <a:pt x="661462" y="535876"/>
                  </a:cubicBezTo>
                  <a:cubicBezTo>
                    <a:pt x="660890" y="535876"/>
                    <a:pt x="660224" y="535876"/>
                    <a:pt x="659652" y="535876"/>
                  </a:cubicBezTo>
                  <a:cubicBezTo>
                    <a:pt x="653842" y="535876"/>
                    <a:pt x="652318" y="534543"/>
                    <a:pt x="653080" y="529780"/>
                  </a:cubicBezTo>
                  <a:cubicBezTo>
                    <a:pt x="653175" y="528923"/>
                    <a:pt x="654223" y="528256"/>
                    <a:pt x="654890" y="527399"/>
                  </a:cubicBezTo>
                  <a:cubicBezTo>
                    <a:pt x="655556" y="528066"/>
                    <a:pt x="656699" y="528638"/>
                    <a:pt x="656890" y="529399"/>
                  </a:cubicBezTo>
                  <a:cubicBezTo>
                    <a:pt x="657461" y="531400"/>
                    <a:pt x="658128" y="533019"/>
                    <a:pt x="661367" y="532733"/>
                  </a:cubicBezTo>
                  <a:cubicBezTo>
                    <a:pt x="663462" y="532543"/>
                    <a:pt x="664034" y="531495"/>
                    <a:pt x="664700" y="529971"/>
                  </a:cubicBezTo>
                  <a:cubicBezTo>
                    <a:pt x="665939" y="527304"/>
                    <a:pt x="667272" y="527113"/>
                    <a:pt x="669177" y="529018"/>
                  </a:cubicBezTo>
                  <a:cubicBezTo>
                    <a:pt x="670225" y="530066"/>
                    <a:pt x="671273" y="531305"/>
                    <a:pt x="671749" y="532638"/>
                  </a:cubicBezTo>
                  <a:cubicBezTo>
                    <a:pt x="671939" y="533305"/>
                    <a:pt x="670987" y="534257"/>
                    <a:pt x="670415" y="535019"/>
                  </a:cubicBezTo>
                  <a:close/>
                  <a:moveTo>
                    <a:pt x="675654" y="72961"/>
                  </a:moveTo>
                  <a:cubicBezTo>
                    <a:pt x="675083" y="73723"/>
                    <a:pt x="674606" y="74390"/>
                    <a:pt x="674035" y="75152"/>
                  </a:cubicBezTo>
                  <a:cubicBezTo>
                    <a:pt x="673368" y="74009"/>
                    <a:pt x="672606" y="72866"/>
                    <a:pt x="672130" y="71628"/>
                  </a:cubicBezTo>
                  <a:cubicBezTo>
                    <a:pt x="672035" y="71438"/>
                    <a:pt x="673654" y="70961"/>
                    <a:pt x="674511" y="70580"/>
                  </a:cubicBezTo>
                  <a:cubicBezTo>
                    <a:pt x="674892" y="71342"/>
                    <a:pt x="675273" y="72104"/>
                    <a:pt x="675654" y="72961"/>
                  </a:cubicBezTo>
                  <a:cubicBezTo>
                    <a:pt x="675654" y="72961"/>
                    <a:pt x="675654" y="72961"/>
                    <a:pt x="675654" y="72961"/>
                  </a:cubicBezTo>
                  <a:cubicBezTo>
                    <a:pt x="675654" y="72961"/>
                    <a:pt x="675654" y="72961"/>
                    <a:pt x="675654" y="72961"/>
                  </a:cubicBezTo>
                  <a:close/>
                  <a:moveTo>
                    <a:pt x="678988" y="540163"/>
                  </a:moveTo>
                  <a:cubicBezTo>
                    <a:pt x="678797" y="540544"/>
                    <a:pt x="678226" y="540830"/>
                    <a:pt x="677750" y="541115"/>
                  </a:cubicBezTo>
                  <a:cubicBezTo>
                    <a:pt x="677178" y="540353"/>
                    <a:pt x="676226" y="539591"/>
                    <a:pt x="676130" y="538829"/>
                  </a:cubicBezTo>
                  <a:cubicBezTo>
                    <a:pt x="676035" y="538067"/>
                    <a:pt x="676797" y="537305"/>
                    <a:pt x="677178" y="536543"/>
                  </a:cubicBezTo>
                  <a:cubicBezTo>
                    <a:pt x="677369" y="536543"/>
                    <a:pt x="677654" y="536543"/>
                    <a:pt x="677845" y="536543"/>
                  </a:cubicBezTo>
                  <a:cubicBezTo>
                    <a:pt x="678035" y="536543"/>
                    <a:pt x="678226" y="536543"/>
                    <a:pt x="678416" y="536638"/>
                  </a:cubicBezTo>
                  <a:cubicBezTo>
                    <a:pt x="680512" y="537686"/>
                    <a:pt x="679655" y="538924"/>
                    <a:pt x="678988" y="540163"/>
                  </a:cubicBezTo>
                  <a:close/>
                  <a:moveTo>
                    <a:pt x="686608" y="496443"/>
                  </a:moveTo>
                  <a:cubicBezTo>
                    <a:pt x="686227" y="496729"/>
                    <a:pt x="685846" y="497014"/>
                    <a:pt x="685465" y="497300"/>
                  </a:cubicBezTo>
                  <a:cubicBezTo>
                    <a:pt x="685084" y="496919"/>
                    <a:pt x="684322" y="496443"/>
                    <a:pt x="684417" y="496348"/>
                  </a:cubicBezTo>
                  <a:cubicBezTo>
                    <a:pt x="685274" y="495109"/>
                    <a:pt x="686036" y="495109"/>
                    <a:pt x="686608" y="496443"/>
                  </a:cubicBezTo>
                  <a:close/>
                  <a:moveTo>
                    <a:pt x="681560" y="524732"/>
                  </a:moveTo>
                  <a:cubicBezTo>
                    <a:pt x="682036" y="524732"/>
                    <a:pt x="682417" y="525399"/>
                    <a:pt x="682893" y="525685"/>
                  </a:cubicBezTo>
                  <a:cubicBezTo>
                    <a:pt x="682417" y="525970"/>
                    <a:pt x="681941" y="526351"/>
                    <a:pt x="681464" y="526637"/>
                  </a:cubicBezTo>
                  <a:cubicBezTo>
                    <a:pt x="681083" y="526256"/>
                    <a:pt x="680321" y="525970"/>
                    <a:pt x="680321" y="525589"/>
                  </a:cubicBezTo>
                  <a:cubicBezTo>
                    <a:pt x="680417" y="525304"/>
                    <a:pt x="681179" y="524732"/>
                    <a:pt x="681560" y="524732"/>
                  </a:cubicBezTo>
                  <a:close/>
                  <a:moveTo>
                    <a:pt x="681750" y="547021"/>
                  </a:moveTo>
                  <a:cubicBezTo>
                    <a:pt x="679940" y="546354"/>
                    <a:pt x="680036" y="545687"/>
                    <a:pt x="681941" y="545211"/>
                  </a:cubicBezTo>
                  <a:cubicBezTo>
                    <a:pt x="682226" y="545116"/>
                    <a:pt x="682703" y="545878"/>
                    <a:pt x="683179" y="546163"/>
                  </a:cubicBezTo>
                  <a:cubicBezTo>
                    <a:pt x="682703" y="546449"/>
                    <a:pt x="682036" y="547116"/>
                    <a:pt x="681750" y="547021"/>
                  </a:cubicBezTo>
                  <a:close/>
                  <a:moveTo>
                    <a:pt x="690227" y="537591"/>
                  </a:moveTo>
                  <a:cubicBezTo>
                    <a:pt x="690037" y="537781"/>
                    <a:pt x="688322" y="537591"/>
                    <a:pt x="687656" y="537210"/>
                  </a:cubicBezTo>
                  <a:cubicBezTo>
                    <a:pt x="686703" y="536734"/>
                    <a:pt x="686036" y="535972"/>
                    <a:pt x="685274" y="535305"/>
                  </a:cubicBezTo>
                  <a:cubicBezTo>
                    <a:pt x="684893" y="534924"/>
                    <a:pt x="684608" y="534543"/>
                    <a:pt x="684322" y="534162"/>
                  </a:cubicBezTo>
                  <a:cubicBezTo>
                    <a:pt x="685274" y="533781"/>
                    <a:pt x="686322" y="533400"/>
                    <a:pt x="687275" y="533114"/>
                  </a:cubicBezTo>
                  <a:cubicBezTo>
                    <a:pt x="689370" y="533019"/>
                    <a:pt x="690608" y="533876"/>
                    <a:pt x="690989" y="535305"/>
                  </a:cubicBezTo>
                  <a:cubicBezTo>
                    <a:pt x="691085" y="535876"/>
                    <a:pt x="690704" y="536829"/>
                    <a:pt x="690227" y="537591"/>
                  </a:cubicBezTo>
                  <a:close/>
                  <a:moveTo>
                    <a:pt x="702896" y="54959"/>
                  </a:moveTo>
                  <a:cubicBezTo>
                    <a:pt x="702991" y="55054"/>
                    <a:pt x="702991" y="55150"/>
                    <a:pt x="703086" y="55245"/>
                  </a:cubicBezTo>
                  <a:cubicBezTo>
                    <a:pt x="707277" y="55245"/>
                    <a:pt x="711468" y="55245"/>
                    <a:pt x="715659" y="55340"/>
                  </a:cubicBezTo>
                  <a:cubicBezTo>
                    <a:pt x="716135" y="55340"/>
                    <a:pt x="716612" y="56483"/>
                    <a:pt x="716802" y="57150"/>
                  </a:cubicBezTo>
                  <a:cubicBezTo>
                    <a:pt x="716897" y="57436"/>
                    <a:pt x="715945" y="58102"/>
                    <a:pt x="715469" y="58102"/>
                  </a:cubicBezTo>
                  <a:cubicBezTo>
                    <a:pt x="711754" y="57912"/>
                    <a:pt x="708039" y="57721"/>
                    <a:pt x="704324" y="57245"/>
                  </a:cubicBezTo>
                  <a:cubicBezTo>
                    <a:pt x="703753" y="57150"/>
                    <a:pt x="703372" y="56102"/>
                    <a:pt x="702991" y="55245"/>
                  </a:cubicBezTo>
                  <a:cubicBezTo>
                    <a:pt x="702800" y="55245"/>
                    <a:pt x="702610" y="55245"/>
                    <a:pt x="702515" y="55245"/>
                  </a:cubicBezTo>
                  <a:lnTo>
                    <a:pt x="702896" y="54959"/>
                  </a:lnTo>
                  <a:close/>
                  <a:moveTo>
                    <a:pt x="708325" y="518255"/>
                  </a:moveTo>
                  <a:cubicBezTo>
                    <a:pt x="707944" y="518636"/>
                    <a:pt x="707563" y="519017"/>
                    <a:pt x="707087" y="519208"/>
                  </a:cubicBezTo>
                  <a:cubicBezTo>
                    <a:pt x="706134" y="519589"/>
                    <a:pt x="705182" y="520065"/>
                    <a:pt x="704134" y="520160"/>
                  </a:cubicBezTo>
                  <a:cubicBezTo>
                    <a:pt x="702991" y="520255"/>
                    <a:pt x="702419" y="517303"/>
                    <a:pt x="703658" y="516541"/>
                  </a:cubicBezTo>
                  <a:cubicBezTo>
                    <a:pt x="704039" y="516255"/>
                    <a:pt x="704610" y="516159"/>
                    <a:pt x="705182" y="515969"/>
                  </a:cubicBezTo>
                  <a:cubicBezTo>
                    <a:pt x="705753" y="515874"/>
                    <a:pt x="706325" y="515779"/>
                    <a:pt x="706896" y="515588"/>
                  </a:cubicBezTo>
                  <a:cubicBezTo>
                    <a:pt x="707468" y="515683"/>
                    <a:pt x="708039" y="515779"/>
                    <a:pt x="708515" y="516064"/>
                  </a:cubicBezTo>
                  <a:cubicBezTo>
                    <a:pt x="709563" y="516541"/>
                    <a:pt x="709468" y="517303"/>
                    <a:pt x="708325" y="518255"/>
                  </a:cubicBezTo>
                  <a:close/>
                  <a:moveTo>
                    <a:pt x="712325" y="532447"/>
                  </a:moveTo>
                  <a:cubicBezTo>
                    <a:pt x="710516" y="531781"/>
                    <a:pt x="710611" y="531019"/>
                    <a:pt x="712516" y="530542"/>
                  </a:cubicBezTo>
                  <a:cubicBezTo>
                    <a:pt x="712706" y="530447"/>
                    <a:pt x="713278" y="531209"/>
                    <a:pt x="713659" y="531590"/>
                  </a:cubicBezTo>
                  <a:cubicBezTo>
                    <a:pt x="713183" y="531876"/>
                    <a:pt x="712516" y="532543"/>
                    <a:pt x="712325" y="532447"/>
                  </a:cubicBezTo>
                  <a:close/>
                  <a:moveTo>
                    <a:pt x="716326" y="538163"/>
                  </a:moveTo>
                  <a:cubicBezTo>
                    <a:pt x="715945" y="537972"/>
                    <a:pt x="715469" y="537781"/>
                    <a:pt x="715088" y="537686"/>
                  </a:cubicBezTo>
                  <a:cubicBezTo>
                    <a:pt x="715564" y="537210"/>
                    <a:pt x="715945" y="536734"/>
                    <a:pt x="716421" y="536353"/>
                  </a:cubicBezTo>
                  <a:cubicBezTo>
                    <a:pt x="716802" y="536638"/>
                    <a:pt x="717278" y="537019"/>
                    <a:pt x="717659" y="537305"/>
                  </a:cubicBezTo>
                  <a:cubicBezTo>
                    <a:pt x="717183" y="537591"/>
                    <a:pt x="716707" y="537877"/>
                    <a:pt x="716326" y="538163"/>
                  </a:cubicBezTo>
                  <a:close/>
                  <a:moveTo>
                    <a:pt x="718707" y="66580"/>
                  </a:moveTo>
                  <a:cubicBezTo>
                    <a:pt x="716897" y="66770"/>
                    <a:pt x="715088" y="66675"/>
                    <a:pt x="713278" y="66484"/>
                  </a:cubicBezTo>
                  <a:cubicBezTo>
                    <a:pt x="712802" y="66484"/>
                    <a:pt x="712230" y="66008"/>
                    <a:pt x="711849" y="65627"/>
                  </a:cubicBezTo>
                  <a:cubicBezTo>
                    <a:pt x="711659" y="65437"/>
                    <a:pt x="711754" y="64960"/>
                    <a:pt x="712040" y="64770"/>
                  </a:cubicBezTo>
                  <a:cubicBezTo>
                    <a:pt x="713849" y="63341"/>
                    <a:pt x="718993" y="63436"/>
                    <a:pt x="720422" y="64960"/>
                  </a:cubicBezTo>
                  <a:cubicBezTo>
                    <a:pt x="719850" y="65532"/>
                    <a:pt x="719374" y="66484"/>
                    <a:pt x="718707" y="66580"/>
                  </a:cubicBezTo>
                  <a:close/>
                  <a:moveTo>
                    <a:pt x="726899" y="57721"/>
                  </a:moveTo>
                  <a:cubicBezTo>
                    <a:pt x="725375" y="57436"/>
                    <a:pt x="723851" y="56959"/>
                    <a:pt x="722327" y="56578"/>
                  </a:cubicBezTo>
                  <a:cubicBezTo>
                    <a:pt x="723279" y="56102"/>
                    <a:pt x="724136" y="55721"/>
                    <a:pt x="725089" y="55245"/>
                  </a:cubicBezTo>
                  <a:lnTo>
                    <a:pt x="725089" y="55245"/>
                  </a:lnTo>
                  <a:cubicBezTo>
                    <a:pt x="725089" y="55245"/>
                    <a:pt x="725089" y="55245"/>
                    <a:pt x="725089" y="55245"/>
                  </a:cubicBezTo>
                  <a:cubicBezTo>
                    <a:pt x="726137" y="55531"/>
                    <a:pt x="727089" y="55816"/>
                    <a:pt x="728137" y="56102"/>
                  </a:cubicBezTo>
                  <a:cubicBezTo>
                    <a:pt x="727661" y="56674"/>
                    <a:pt x="727184" y="57721"/>
                    <a:pt x="726899" y="57721"/>
                  </a:cubicBezTo>
                  <a:close/>
                  <a:moveTo>
                    <a:pt x="736043" y="57150"/>
                  </a:moveTo>
                  <a:cubicBezTo>
                    <a:pt x="735376" y="57817"/>
                    <a:pt x="734519" y="57626"/>
                    <a:pt x="734042" y="56578"/>
                  </a:cubicBezTo>
                  <a:cubicBezTo>
                    <a:pt x="733947" y="56483"/>
                    <a:pt x="734709" y="56007"/>
                    <a:pt x="735185" y="55816"/>
                  </a:cubicBezTo>
                  <a:cubicBezTo>
                    <a:pt x="735471" y="55721"/>
                    <a:pt x="735852" y="56102"/>
                    <a:pt x="736233" y="56292"/>
                  </a:cubicBezTo>
                  <a:cubicBezTo>
                    <a:pt x="736138" y="56578"/>
                    <a:pt x="736233" y="56959"/>
                    <a:pt x="736043" y="57150"/>
                  </a:cubicBezTo>
                  <a:close/>
                  <a:moveTo>
                    <a:pt x="743758" y="540734"/>
                  </a:moveTo>
                  <a:cubicBezTo>
                    <a:pt x="742996" y="541591"/>
                    <a:pt x="742043" y="541401"/>
                    <a:pt x="741377" y="540163"/>
                  </a:cubicBezTo>
                  <a:cubicBezTo>
                    <a:pt x="741281" y="539972"/>
                    <a:pt x="742139" y="539401"/>
                    <a:pt x="742615" y="539305"/>
                  </a:cubicBezTo>
                  <a:cubicBezTo>
                    <a:pt x="742901" y="539210"/>
                    <a:pt x="743377" y="539591"/>
                    <a:pt x="743758" y="539782"/>
                  </a:cubicBezTo>
                  <a:cubicBezTo>
                    <a:pt x="743758" y="540067"/>
                    <a:pt x="743948" y="540448"/>
                    <a:pt x="743758" y="540734"/>
                  </a:cubicBezTo>
                  <a:close/>
                  <a:moveTo>
                    <a:pt x="743282" y="48387"/>
                  </a:moveTo>
                  <a:cubicBezTo>
                    <a:pt x="743186" y="48482"/>
                    <a:pt x="742139" y="48387"/>
                    <a:pt x="742139" y="48292"/>
                  </a:cubicBezTo>
                  <a:cubicBezTo>
                    <a:pt x="741758" y="46767"/>
                    <a:pt x="742996" y="46577"/>
                    <a:pt x="744329" y="46482"/>
                  </a:cubicBezTo>
                  <a:cubicBezTo>
                    <a:pt x="744425" y="46387"/>
                    <a:pt x="744425" y="46291"/>
                    <a:pt x="744520" y="46101"/>
                  </a:cubicBezTo>
                  <a:lnTo>
                    <a:pt x="744901" y="46387"/>
                  </a:lnTo>
                  <a:cubicBezTo>
                    <a:pt x="744710" y="46387"/>
                    <a:pt x="744520" y="46387"/>
                    <a:pt x="744329" y="46482"/>
                  </a:cubicBezTo>
                  <a:cubicBezTo>
                    <a:pt x="744044" y="47149"/>
                    <a:pt x="743758" y="47815"/>
                    <a:pt x="743282" y="48387"/>
                  </a:cubicBezTo>
                  <a:close/>
                  <a:moveTo>
                    <a:pt x="750806" y="549497"/>
                  </a:moveTo>
                  <a:cubicBezTo>
                    <a:pt x="750235" y="549211"/>
                    <a:pt x="749092" y="548926"/>
                    <a:pt x="748901" y="548449"/>
                  </a:cubicBezTo>
                  <a:cubicBezTo>
                    <a:pt x="748330" y="547116"/>
                    <a:pt x="748901" y="545878"/>
                    <a:pt x="750521" y="545116"/>
                  </a:cubicBezTo>
                  <a:cubicBezTo>
                    <a:pt x="750616" y="545020"/>
                    <a:pt x="751473" y="545687"/>
                    <a:pt x="751664" y="546068"/>
                  </a:cubicBezTo>
                  <a:cubicBezTo>
                    <a:pt x="752235" y="547211"/>
                    <a:pt x="753378" y="548640"/>
                    <a:pt x="750806" y="549497"/>
                  </a:cubicBezTo>
                  <a:close/>
                  <a:moveTo>
                    <a:pt x="762427" y="57340"/>
                  </a:moveTo>
                  <a:cubicBezTo>
                    <a:pt x="760712" y="58579"/>
                    <a:pt x="755474" y="58483"/>
                    <a:pt x="753950" y="57340"/>
                  </a:cubicBezTo>
                  <a:cubicBezTo>
                    <a:pt x="753664" y="57150"/>
                    <a:pt x="753283" y="56483"/>
                    <a:pt x="753473" y="56388"/>
                  </a:cubicBezTo>
                  <a:cubicBezTo>
                    <a:pt x="755093" y="55054"/>
                    <a:pt x="756617" y="53435"/>
                    <a:pt x="758617" y="52578"/>
                  </a:cubicBezTo>
                  <a:cubicBezTo>
                    <a:pt x="759950" y="52006"/>
                    <a:pt x="761951" y="52388"/>
                    <a:pt x="763665" y="52388"/>
                  </a:cubicBezTo>
                  <a:cubicBezTo>
                    <a:pt x="763665" y="52292"/>
                    <a:pt x="763665" y="52197"/>
                    <a:pt x="763665" y="52101"/>
                  </a:cubicBezTo>
                  <a:lnTo>
                    <a:pt x="764046" y="52388"/>
                  </a:lnTo>
                  <a:cubicBezTo>
                    <a:pt x="763951" y="52388"/>
                    <a:pt x="763760" y="52388"/>
                    <a:pt x="763665" y="52388"/>
                  </a:cubicBezTo>
                  <a:cubicBezTo>
                    <a:pt x="763760" y="54102"/>
                    <a:pt x="764332" y="55912"/>
                    <a:pt x="762427" y="57340"/>
                  </a:cubicBezTo>
                  <a:close/>
                  <a:moveTo>
                    <a:pt x="785763" y="549497"/>
                  </a:moveTo>
                  <a:cubicBezTo>
                    <a:pt x="785001" y="550259"/>
                    <a:pt x="784144" y="550069"/>
                    <a:pt x="783572" y="548926"/>
                  </a:cubicBezTo>
                  <a:cubicBezTo>
                    <a:pt x="783477" y="548735"/>
                    <a:pt x="784239" y="548259"/>
                    <a:pt x="784811" y="548068"/>
                  </a:cubicBezTo>
                  <a:cubicBezTo>
                    <a:pt x="785001" y="547973"/>
                    <a:pt x="785573" y="548354"/>
                    <a:pt x="785954" y="548545"/>
                  </a:cubicBezTo>
                  <a:cubicBezTo>
                    <a:pt x="785858" y="548926"/>
                    <a:pt x="785954" y="549307"/>
                    <a:pt x="785763" y="549497"/>
                  </a:cubicBezTo>
                  <a:close/>
                  <a:moveTo>
                    <a:pt x="783953" y="40386"/>
                  </a:moveTo>
                  <a:cubicBezTo>
                    <a:pt x="781667" y="40386"/>
                    <a:pt x="779096" y="40291"/>
                    <a:pt x="777095" y="39624"/>
                  </a:cubicBezTo>
                  <a:cubicBezTo>
                    <a:pt x="776143" y="39338"/>
                    <a:pt x="775857" y="37338"/>
                    <a:pt x="776048" y="36100"/>
                  </a:cubicBezTo>
                  <a:cubicBezTo>
                    <a:pt x="776238" y="34671"/>
                    <a:pt x="777095" y="34957"/>
                    <a:pt x="778619" y="35719"/>
                  </a:cubicBezTo>
                  <a:cubicBezTo>
                    <a:pt x="780524" y="36671"/>
                    <a:pt x="782906" y="37052"/>
                    <a:pt x="785001" y="37814"/>
                  </a:cubicBezTo>
                  <a:cubicBezTo>
                    <a:pt x="785477" y="38005"/>
                    <a:pt x="785858" y="38481"/>
                    <a:pt x="786144" y="38767"/>
                  </a:cubicBezTo>
                  <a:cubicBezTo>
                    <a:pt x="785382" y="39243"/>
                    <a:pt x="784715" y="40386"/>
                    <a:pt x="783953" y="40386"/>
                  </a:cubicBezTo>
                  <a:close/>
                  <a:moveTo>
                    <a:pt x="800908" y="45244"/>
                  </a:moveTo>
                  <a:cubicBezTo>
                    <a:pt x="800051" y="45053"/>
                    <a:pt x="798812" y="44767"/>
                    <a:pt x="798717" y="44386"/>
                  </a:cubicBezTo>
                  <a:cubicBezTo>
                    <a:pt x="798431" y="43148"/>
                    <a:pt x="798527" y="41910"/>
                    <a:pt x="798431" y="40672"/>
                  </a:cubicBezTo>
                  <a:cubicBezTo>
                    <a:pt x="798241" y="40672"/>
                    <a:pt x="798146" y="40576"/>
                    <a:pt x="797955" y="40576"/>
                  </a:cubicBezTo>
                  <a:lnTo>
                    <a:pt x="798431" y="40291"/>
                  </a:lnTo>
                  <a:cubicBezTo>
                    <a:pt x="798431" y="40386"/>
                    <a:pt x="798431" y="40576"/>
                    <a:pt x="798431" y="40672"/>
                  </a:cubicBezTo>
                  <a:cubicBezTo>
                    <a:pt x="800908" y="40957"/>
                    <a:pt x="802146" y="42196"/>
                    <a:pt x="801860" y="44196"/>
                  </a:cubicBezTo>
                  <a:cubicBezTo>
                    <a:pt x="801765" y="44577"/>
                    <a:pt x="801098" y="45339"/>
                    <a:pt x="800908" y="45244"/>
                  </a:cubicBezTo>
                  <a:close/>
                  <a:moveTo>
                    <a:pt x="819863" y="50959"/>
                  </a:moveTo>
                  <a:cubicBezTo>
                    <a:pt x="819577" y="51149"/>
                    <a:pt x="818815" y="51244"/>
                    <a:pt x="818815" y="51149"/>
                  </a:cubicBezTo>
                  <a:cubicBezTo>
                    <a:pt x="817577" y="48863"/>
                    <a:pt x="816338" y="46482"/>
                    <a:pt x="815195" y="44101"/>
                  </a:cubicBezTo>
                  <a:cubicBezTo>
                    <a:pt x="815195" y="44101"/>
                    <a:pt x="815481" y="44005"/>
                    <a:pt x="815767" y="43910"/>
                  </a:cubicBezTo>
                  <a:cubicBezTo>
                    <a:pt x="816053" y="43815"/>
                    <a:pt x="816434" y="43720"/>
                    <a:pt x="816719" y="43624"/>
                  </a:cubicBezTo>
                  <a:cubicBezTo>
                    <a:pt x="817481" y="43815"/>
                    <a:pt x="818624" y="44005"/>
                    <a:pt x="819291" y="44196"/>
                  </a:cubicBezTo>
                  <a:cubicBezTo>
                    <a:pt x="819482" y="44291"/>
                    <a:pt x="819672" y="44386"/>
                    <a:pt x="819672" y="44482"/>
                  </a:cubicBezTo>
                  <a:cubicBezTo>
                    <a:pt x="820339" y="46196"/>
                    <a:pt x="820529" y="48006"/>
                    <a:pt x="820815" y="49816"/>
                  </a:cubicBezTo>
                  <a:cubicBezTo>
                    <a:pt x="820910" y="50197"/>
                    <a:pt x="820244" y="50673"/>
                    <a:pt x="819863" y="50959"/>
                  </a:cubicBezTo>
                  <a:close/>
                  <a:moveTo>
                    <a:pt x="821291" y="31528"/>
                  </a:moveTo>
                  <a:cubicBezTo>
                    <a:pt x="821387" y="31623"/>
                    <a:pt x="821387" y="31718"/>
                    <a:pt x="821482" y="31813"/>
                  </a:cubicBezTo>
                  <a:cubicBezTo>
                    <a:pt x="822815" y="31909"/>
                    <a:pt x="824149" y="32004"/>
                    <a:pt x="823768" y="33623"/>
                  </a:cubicBezTo>
                  <a:cubicBezTo>
                    <a:pt x="823768" y="33718"/>
                    <a:pt x="822625" y="33814"/>
                    <a:pt x="822530" y="33718"/>
                  </a:cubicBezTo>
                  <a:cubicBezTo>
                    <a:pt x="822053" y="33147"/>
                    <a:pt x="821768" y="32480"/>
                    <a:pt x="821387" y="31813"/>
                  </a:cubicBezTo>
                  <a:cubicBezTo>
                    <a:pt x="821196" y="31813"/>
                    <a:pt x="821006" y="31813"/>
                    <a:pt x="820910" y="31813"/>
                  </a:cubicBezTo>
                  <a:lnTo>
                    <a:pt x="821291" y="31528"/>
                  </a:lnTo>
                  <a:close/>
                  <a:moveTo>
                    <a:pt x="821863" y="38957"/>
                  </a:moveTo>
                  <a:cubicBezTo>
                    <a:pt x="821768" y="38767"/>
                    <a:pt x="822625" y="38386"/>
                    <a:pt x="823101" y="38005"/>
                  </a:cubicBezTo>
                  <a:cubicBezTo>
                    <a:pt x="823482" y="38386"/>
                    <a:pt x="824339" y="38862"/>
                    <a:pt x="824244" y="39052"/>
                  </a:cubicBezTo>
                  <a:cubicBezTo>
                    <a:pt x="823387" y="40481"/>
                    <a:pt x="822434" y="40481"/>
                    <a:pt x="821863" y="38957"/>
                  </a:cubicBezTo>
                  <a:close/>
                  <a:moveTo>
                    <a:pt x="835388" y="552450"/>
                  </a:moveTo>
                  <a:cubicBezTo>
                    <a:pt x="834626" y="553212"/>
                    <a:pt x="833864" y="553022"/>
                    <a:pt x="833293" y="551878"/>
                  </a:cubicBezTo>
                  <a:cubicBezTo>
                    <a:pt x="833198" y="551688"/>
                    <a:pt x="833960" y="551212"/>
                    <a:pt x="834436" y="551116"/>
                  </a:cubicBezTo>
                  <a:cubicBezTo>
                    <a:pt x="834626" y="551021"/>
                    <a:pt x="835103" y="551402"/>
                    <a:pt x="835484" y="551593"/>
                  </a:cubicBezTo>
                  <a:cubicBezTo>
                    <a:pt x="835484" y="551878"/>
                    <a:pt x="835579" y="552259"/>
                    <a:pt x="835388" y="552450"/>
                  </a:cubicBezTo>
                  <a:close/>
                  <a:moveTo>
                    <a:pt x="864535" y="561403"/>
                  </a:moveTo>
                  <a:cubicBezTo>
                    <a:pt x="863963" y="561022"/>
                    <a:pt x="863773" y="560260"/>
                    <a:pt x="863487" y="559498"/>
                  </a:cubicBezTo>
                  <a:cubicBezTo>
                    <a:pt x="863297" y="559498"/>
                    <a:pt x="863106" y="559403"/>
                    <a:pt x="863011" y="559403"/>
                  </a:cubicBezTo>
                  <a:cubicBezTo>
                    <a:pt x="863011" y="559308"/>
                    <a:pt x="863011" y="559213"/>
                    <a:pt x="862916" y="559117"/>
                  </a:cubicBezTo>
                  <a:cubicBezTo>
                    <a:pt x="861773" y="559117"/>
                    <a:pt x="860725" y="559117"/>
                    <a:pt x="859582" y="559117"/>
                  </a:cubicBezTo>
                  <a:cubicBezTo>
                    <a:pt x="859582" y="559213"/>
                    <a:pt x="859487" y="559308"/>
                    <a:pt x="859487" y="559403"/>
                  </a:cubicBezTo>
                  <a:lnTo>
                    <a:pt x="859106" y="559117"/>
                  </a:lnTo>
                  <a:cubicBezTo>
                    <a:pt x="859296" y="559117"/>
                    <a:pt x="859487" y="559117"/>
                    <a:pt x="859582" y="559117"/>
                  </a:cubicBezTo>
                  <a:cubicBezTo>
                    <a:pt x="859868" y="558451"/>
                    <a:pt x="860058" y="557498"/>
                    <a:pt x="860534" y="557403"/>
                  </a:cubicBezTo>
                  <a:cubicBezTo>
                    <a:pt x="862439" y="557022"/>
                    <a:pt x="862630" y="558070"/>
                    <a:pt x="862820" y="559117"/>
                  </a:cubicBezTo>
                  <a:cubicBezTo>
                    <a:pt x="862916" y="559117"/>
                    <a:pt x="863106" y="559117"/>
                    <a:pt x="863201" y="559117"/>
                  </a:cubicBezTo>
                  <a:cubicBezTo>
                    <a:pt x="863297" y="559213"/>
                    <a:pt x="863297" y="559403"/>
                    <a:pt x="863392" y="559498"/>
                  </a:cubicBezTo>
                  <a:cubicBezTo>
                    <a:pt x="864344" y="559689"/>
                    <a:pt x="865487" y="559880"/>
                    <a:pt x="865868" y="560356"/>
                  </a:cubicBezTo>
                  <a:cubicBezTo>
                    <a:pt x="866535" y="561213"/>
                    <a:pt x="865487" y="561975"/>
                    <a:pt x="864535" y="561403"/>
                  </a:cubicBezTo>
                  <a:close/>
                  <a:moveTo>
                    <a:pt x="879108" y="560641"/>
                  </a:moveTo>
                  <a:cubicBezTo>
                    <a:pt x="879013" y="560451"/>
                    <a:pt x="879870" y="560070"/>
                    <a:pt x="880346" y="559784"/>
                  </a:cubicBezTo>
                  <a:cubicBezTo>
                    <a:pt x="880727" y="560070"/>
                    <a:pt x="881585" y="560546"/>
                    <a:pt x="881489" y="560737"/>
                  </a:cubicBezTo>
                  <a:cubicBezTo>
                    <a:pt x="880632" y="562070"/>
                    <a:pt x="879680" y="562070"/>
                    <a:pt x="879108" y="560641"/>
                  </a:cubicBezTo>
                  <a:close/>
                  <a:moveTo>
                    <a:pt x="914255" y="27908"/>
                  </a:moveTo>
                  <a:cubicBezTo>
                    <a:pt x="913874" y="27337"/>
                    <a:pt x="913493" y="26670"/>
                    <a:pt x="913208" y="26098"/>
                  </a:cubicBezTo>
                  <a:cubicBezTo>
                    <a:pt x="913017" y="26098"/>
                    <a:pt x="912827" y="26098"/>
                    <a:pt x="912541" y="26003"/>
                  </a:cubicBezTo>
                  <a:cubicBezTo>
                    <a:pt x="912541" y="25908"/>
                    <a:pt x="912446" y="25813"/>
                    <a:pt x="912446" y="25717"/>
                  </a:cubicBezTo>
                  <a:cubicBezTo>
                    <a:pt x="909683" y="25717"/>
                    <a:pt x="906826" y="25717"/>
                    <a:pt x="904064" y="25622"/>
                  </a:cubicBezTo>
                  <a:cubicBezTo>
                    <a:pt x="903587" y="25622"/>
                    <a:pt x="903016" y="25146"/>
                    <a:pt x="902730" y="24765"/>
                  </a:cubicBezTo>
                  <a:cubicBezTo>
                    <a:pt x="902540" y="24574"/>
                    <a:pt x="902730" y="24003"/>
                    <a:pt x="902921" y="24003"/>
                  </a:cubicBezTo>
                  <a:cubicBezTo>
                    <a:pt x="904540" y="23622"/>
                    <a:pt x="906254" y="23241"/>
                    <a:pt x="907969" y="23146"/>
                  </a:cubicBezTo>
                  <a:cubicBezTo>
                    <a:pt x="910541" y="22955"/>
                    <a:pt x="912160" y="23813"/>
                    <a:pt x="912541" y="25717"/>
                  </a:cubicBezTo>
                  <a:cubicBezTo>
                    <a:pt x="912731" y="25717"/>
                    <a:pt x="912922" y="25717"/>
                    <a:pt x="913017" y="25717"/>
                  </a:cubicBezTo>
                  <a:cubicBezTo>
                    <a:pt x="913112" y="25813"/>
                    <a:pt x="913208" y="26003"/>
                    <a:pt x="913208" y="26098"/>
                  </a:cubicBezTo>
                  <a:cubicBezTo>
                    <a:pt x="914541" y="26194"/>
                    <a:pt x="915875" y="26289"/>
                    <a:pt x="915494" y="27908"/>
                  </a:cubicBezTo>
                  <a:cubicBezTo>
                    <a:pt x="915494" y="27908"/>
                    <a:pt x="914351" y="28003"/>
                    <a:pt x="914255" y="27908"/>
                  </a:cubicBezTo>
                  <a:close/>
                  <a:moveTo>
                    <a:pt x="922066" y="54197"/>
                  </a:moveTo>
                  <a:cubicBezTo>
                    <a:pt x="919970" y="53340"/>
                    <a:pt x="918065" y="52197"/>
                    <a:pt x="917875" y="50197"/>
                  </a:cubicBezTo>
                  <a:cubicBezTo>
                    <a:pt x="917875" y="49911"/>
                    <a:pt x="918732" y="49625"/>
                    <a:pt x="919208" y="49339"/>
                  </a:cubicBezTo>
                  <a:cubicBezTo>
                    <a:pt x="921875" y="49054"/>
                    <a:pt x="923971" y="50387"/>
                    <a:pt x="923685" y="52578"/>
                  </a:cubicBezTo>
                  <a:cubicBezTo>
                    <a:pt x="923590" y="53245"/>
                    <a:pt x="922161" y="54292"/>
                    <a:pt x="922066" y="54197"/>
                  </a:cubicBezTo>
                  <a:close/>
                  <a:moveTo>
                    <a:pt x="964738" y="27717"/>
                  </a:moveTo>
                  <a:cubicBezTo>
                    <a:pt x="964071" y="27337"/>
                    <a:pt x="962738" y="26860"/>
                    <a:pt x="962833" y="26670"/>
                  </a:cubicBezTo>
                  <a:cubicBezTo>
                    <a:pt x="963119" y="25527"/>
                    <a:pt x="963881" y="24384"/>
                    <a:pt x="964452" y="23336"/>
                  </a:cubicBezTo>
                  <a:cubicBezTo>
                    <a:pt x="964833" y="23622"/>
                    <a:pt x="965405" y="23908"/>
                    <a:pt x="965595" y="24289"/>
                  </a:cubicBezTo>
                  <a:cubicBezTo>
                    <a:pt x="966262" y="25527"/>
                    <a:pt x="966834" y="26765"/>
                    <a:pt x="964738" y="27717"/>
                  </a:cubicBezTo>
                  <a:close/>
                  <a:moveTo>
                    <a:pt x="980454" y="24955"/>
                  </a:moveTo>
                  <a:cubicBezTo>
                    <a:pt x="978263" y="25241"/>
                    <a:pt x="978073" y="24193"/>
                    <a:pt x="977978" y="23146"/>
                  </a:cubicBezTo>
                  <a:cubicBezTo>
                    <a:pt x="977787" y="23146"/>
                    <a:pt x="977692" y="23050"/>
                    <a:pt x="977501" y="22955"/>
                  </a:cubicBezTo>
                  <a:lnTo>
                    <a:pt x="977882" y="22669"/>
                  </a:lnTo>
                  <a:cubicBezTo>
                    <a:pt x="977882" y="22860"/>
                    <a:pt x="977882" y="22955"/>
                    <a:pt x="977978" y="23146"/>
                  </a:cubicBezTo>
                  <a:cubicBezTo>
                    <a:pt x="978835" y="23431"/>
                    <a:pt x="979788" y="23717"/>
                    <a:pt x="980645" y="24003"/>
                  </a:cubicBezTo>
                  <a:cubicBezTo>
                    <a:pt x="980740" y="24098"/>
                    <a:pt x="980549" y="24955"/>
                    <a:pt x="980454" y="24955"/>
                  </a:cubicBezTo>
                  <a:close/>
                  <a:moveTo>
                    <a:pt x="989503" y="541306"/>
                  </a:moveTo>
                  <a:cubicBezTo>
                    <a:pt x="987217" y="541496"/>
                    <a:pt x="986264" y="540448"/>
                    <a:pt x="985979" y="539020"/>
                  </a:cubicBezTo>
                  <a:cubicBezTo>
                    <a:pt x="985598" y="537305"/>
                    <a:pt x="986741" y="536448"/>
                    <a:pt x="988551" y="536353"/>
                  </a:cubicBezTo>
                  <a:cubicBezTo>
                    <a:pt x="991217" y="535972"/>
                    <a:pt x="992170" y="537019"/>
                    <a:pt x="992456" y="538543"/>
                  </a:cubicBezTo>
                  <a:cubicBezTo>
                    <a:pt x="992646" y="540353"/>
                    <a:pt x="991694" y="541115"/>
                    <a:pt x="989503" y="541306"/>
                  </a:cubicBezTo>
                  <a:close/>
                  <a:moveTo>
                    <a:pt x="1033509" y="541115"/>
                  </a:moveTo>
                  <a:cubicBezTo>
                    <a:pt x="1033127" y="541020"/>
                    <a:pt x="1032746" y="540925"/>
                    <a:pt x="1032365" y="540734"/>
                  </a:cubicBezTo>
                  <a:cubicBezTo>
                    <a:pt x="1032746" y="540353"/>
                    <a:pt x="1033127" y="539877"/>
                    <a:pt x="1033509" y="539496"/>
                  </a:cubicBezTo>
                  <a:cubicBezTo>
                    <a:pt x="1033889" y="539782"/>
                    <a:pt x="1034270" y="540067"/>
                    <a:pt x="1034651" y="540258"/>
                  </a:cubicBezTo>
                  <a:cubicBezTo>
                    <a:pt x="1034270" y="540544"/>
                    <a:pt x="1033889" y="540830"/>
                    <a:pt x="1033509" y="541115"/>
                  </a:cubicBezTo>
                  <a:close/>
                  <a:moveTo>
                    <a:pt x="1044557" y="530542"/>
                  </a:moveTo>
                  <a:cubicBezTo>
                    <a:pt x="1046081" y="530161"/>
                    <a:pt x="1047796" y="529399"/>
                    <a:pt x="1048939" y="531209"/>
                  </a:cubicBezTo>
                  <a:cubicBezTo>
                    <a:pt x="1048558" y="531590"/>
                    <a:pt x="1047986" y="532733"/>
                    <a:pt x="1047701" y="532638"/>
                  </a:cubicBezTo>
                  <a:cubicBezTo>
                    <a:pt x="1046177" y="532352"/>
                    <a:pt x="1044748" y="531781"/>
                    <a:pt x="1043319" y="531400"/>
                  </a:cubicBezTo>
                  <a:cubicBezTo>
                    <a:pt x="1043700" y="531114"/>
                    <a:pt x="1043986" y="530733"/>
                    <a:pt x="1044557" y="530542"/>
                  </a:cubicBezTo>
                  <a:close/>
                  <a:moveTo>
                    <a:pt x="1049130" y="543592"/>
                  </a:moveTo>
                  <a:cubicBezTo>
                    <a:pt x="1048653" y="544068"/>
                    <a:pt x="1047510" y="544258"/>
                    <a:pt x="1046653" y="544544"/>
                  </a:cubicBezTo>
                  <a:cubicBezTo>
                    <a:pt x="1046653" y="544639"/>
                    <a:pt x="1046558" y="544639"/>
                    <a:pt x="1046558" y="544735"/>
                  </a:cubicBezTo>
                  <a:cubicBezTo>
                    <a:pt x="1046558" y="544735"/>
                    <a:pt x="1046367" y="544639"/>
                    <a:pt x="1046367" y="544639"/>
                  </a:cubicBezTo>
                  <a:cubicBezTo>
                    <a:pt x="1046463" y="544639"/>
                    <a:pt x="1046558" y="544639"/>
                    <a:pt x="1046653" y="544544"/>
                  </a:cubicBezTo>
                  <a:cubicBezTo>
                    <a:pt x="1047034" y="543877"/>
                    <a:pt x="1047224" y="542925"/>
                    <a:pt x="1047891" y="542639"/>
                  </a:cubicBezTo>
                  <a:cubicBezTo>
                    <a:pt x="1048939" y="542163"/>
                    <a:pt x="1049796" y="542830"/>
                    <a:pt x="1049130" y="543592"/>
                  </a:cubicBezTo>
                  <a:close/>
                  <a:moveTo>
                    <a:pt x="1056749" y="534257"/>
                  </a:moveTo>
                  <a:cubicBezTo>
                    <a:pt x="1056368" y="534448"/>
                    <a:pt x="1055892" y="534733"/>
                    <a:pt x="1055511" y="534924"/>
                  </a:cubicBezTo>
                  <a:cubicBezTo>
                    <a:pt x="1055321" y="534543"/>
                    <a:pt x="1055035" y="534067"/>
                    <a:pt x="1054844" y="533686"/>
                  </a:cubicBezTo>
                  <a:cubicBezTo>
                    <a:pt x="1054654" y="533305"/>
                    <a:pt x="1054464" y="532828"/>
                    <a:pt x="1054464" y="532447"/>
                  </a:cubicBezTo>
                  <a:cubicBezTo>
                    <a:pt x="1054559" y="531781"/>
                    <a:pt x="1055511" y="531209"/>
                    <a:pt x="1056368" y="530352"/>
                  </a:cubicBezTo>
                  <a:cubicBezTo>
                    <a:pt x="1056940" y="531781"/>
                    <a:pt x="1057607" y="532638"/>
                    <a:pt x="1057511" y="533495"/>
                  </a:cubicBezTo>
                  <a:cubicBezTo>
                    <a:pt x="1057511" y="533781"/>
                    <a:pt x="1057226" y="534067"/>
                    <a:pt x="1056749" y="534257"/>
                  </a:cubicBezTo>
                  <a:close/>
                  <a:moveTo>
                    <a:pt x="1063989" y="535305"/>
                  </a:moveTo>
                  <a:cubicBezTo>
                    <a:pt x="1063607" y="535210"/>
                    <a:pt x="1063227" y="535019"/>
                    <a:pt x="1062845" y="534924"/>
                  </a:cubicBezTo>
                  <a:cubicBezTo>
                    <a:pt x="1063227" y="534448"/>
                    <a:pt x="1063607" y="533972"/>
                    <a:pt x="1063989" y="533590"/>
                  </a:cubicBezTo>
                  <a:cubicBezTo>
                    <a:pt x="1064369" y="533876"/>
                    <a:pt x="1064751" y="534162"/>
                    <a:pt x="1065131" y="534543"/>
                  </a:cubicBezTo>
                  <a:cubicBezTo>
                    <a:pt x="1064846" y="534733"/>
                    <a:pt x="1064465" y="535019"/>
                    <a:pt x="1063989" y="535305"/>
                  </a:cubicBezTo>
                  <a:close/>
                  <a:moveTo>
                    <a:pt x="1083324" y="514636"/>
                  </a:moveTo>
                  <a:cubicBezTo>
                    <a:pt x="1082848" y="514350"/>
                    <a:pt x="1082277" y="513969"/>
                    <a:pt x="1081800" y="513683"/>
                  </a:cubicBezTo>
                  <a:cubicBezTo>
                    <a:pt x="1082181" y="513397"/>
                    <a:pt x="1082562" y="513112"/>
                    <a:pt x="1082943" y="512826"/>
                  </a:cubicBezTo>
                  <a:cubicBezTo>
                    <a:pt x="1083229" y="513112"/>
                    <a:pt x="1083610" y="513397"/>
                    <a:pt x="1083896" y="513778"/>
                  </a:cubicBezTo>
                  <a:cubicBezTo>
                    <a:pt x="1083705" y="514064"/>
                    <a:pt x="1083515" y="514350"/>
                    <a:pt x="1083324" y="514636"/>
                  </a:cubicBezTo>
                  <a:close/>
                  <a:moveTo>
                    <a:pt x="1083229" y="30766"/>
                  </a:moveTo>
                  <a:cubicBezTo>
                    <a:pt x="1083039" y="30956"/>
                    <a:pt x="1082848" y="31147"/>
                    <a:pt x="1082753" y="31051"/>
                  </a:cubicBezTo>
                  <a:cubicBezTo>
                    <a:pt x="1081229" y="30384"/>
                    <a:pt x="1081229" y="29718"/>
                    <a:pt x="1082943" y="29146"/>
                  </a:cubicBezTo>
                  <a:cubicBezTo>
                    <a:pt x="1083039" y="29146"/>
                    <a:pt x="1083134" y="29242"/>
                    <a:pt x="1083324" y="29527"/>
                  </a:cubicBezTo>
                  <a:cubicBezTo>
                    <a:pt x="1083515" y="29718"/>
                    <a:pt x="1083705" y="30004"/>
                    <a:pt x="1083801" y="30099"/>
                  </a:cubicBezTo>
                  <a:cubicBezTo>
                    <a:pt x="1083705" y="30289"/>
                    <a:pt x="1083515" y="30575"/>
                    <a:pt x="1083229" y="30766"/>
                  </a:cubicBezTo>
                  <a:close/>
                  <a:moveTo>
                    <a:pt x="1100088" y="11049"/>
                  </a:moveTo>
                  <a:cubicBezTo>
                    <a:pt x="1100088" y="11144"/>
                    <a:pt x="1100088" y="11334"/>
                    <a:pt x="1100184" y="11430"/>
                  </a:cubicBezTo>
                  <a:cubicBezTo>
                    <a:pt x="1101041" y="11716"/>
                    <a:pt x="1101803" y="11906"/>
                    <a:pt x="1102565" y="12192"/>
                  </a:cubicBezTo>
                  <a:cubicBezTo>
                    <a:pt x="1102755" y="12287"/>
                    <a:pt x="1102565" y="13049"/>
                    <a:pt x="1102469" y="13049"/>
                  </a:cubicBezTo>
                  <a:cubicBezTo>
                    <a:pt x="1100469" y="13335"/>
                    <a:pt x="1100279" y="12382"/>
                    <a:pt x="1100184" y="11334"/>
                  </a:cubicBezTo>
                  <a:cubicBezTo>
                    <a:pt x="1100088" y="11334"/>
                    <a:pt x="1099898" y="11239"/>
                    <a:pt x="1099802" y="11239"/>
                  </a:cubicBezTo>
                  <a:lnTo>
                    <a:pt x="1100088" y="11049"/>
                  </a:lnTo>
                  <a:close/>
                  <a:moveTo>
                    <a:pt x="1103422" y="516159"/>
                  </a:moveTo>
                  <a:cubicBezTo>
                    <a:pt x="1103327" y="516541"/>
                    <a:pt x="1102755" y="517303"/>
                    <a:pt x="1102565" y="517207"/>
                  </a:cubicBezTo>
                  <a:cubicBezTo>
                    <a:pt x="1101803" y="517017"/>
                    <a:pt x="1100469" y="516731"/>
                    <a:pt x="1100374" y="516350"/>
                  </a:cubicBezTo>
                  <a:cubicBezTo>
                    <a:pt x="1100088" y="515112"/>
                    <a:pt x="1100184" y="513874"/>
                    <a:pt x="1100184" y="512540"/>
                  </a:cubicBezTo>
                  <a:cubicBezTo>
                    <a:pt x="1100088" y="512540"/>
                    <a:pt x="1099993" y="512540"/>
                    <a:pt x="1099898" y="512445"/>
                  </a:cubicBezTo>
                  <a:lnTo>
                    <a:pt x="1100184" y="512255"/>
                  </a:lnTo>
                  <a:cubicBezTo>
                    <a:pt x="1100184" y="512255"/>
                    <a:pt x="1099898" y="512445"/>
                    <a:pt x="1099898" y="512445"/>
                  </a:cubicBezTo>
                  <a:cubicBezTo>
                    <a:pt x="1099802" y="512350"/>
                    <a:pt x="1099802" y="512255"/>
                    <a:pt x="1099802" y="512159"/>
                  </a:cubicBezTo>
                  <a:cubicBezTo>
                    <a:pt x="1098850" y="511969"/>
                    <a:pt x="1097802" y="511778"/>
                    <a:pt x="1097421" y="511397"/>
                  </a:cubicBezTo>
                  <a:cubicBezTo>
                    <a:pt x="1096755" y="510540"/>
                    <a:pt x="1097707" y="509873"/>
                    <a:pt x="1098660" y="510349"/>
                  </a:cubicBezTo>
                  <a:cubicBezTo>
                    <a:pt x="1099326" y="510635"/>
                    <a:pt x="1099517" y="511492"/>
                    <a:pt x="1099802" y="512159"/>
                  </a:cubicBezTo>
                  <a:cubicBezTo>
                    <a:pt x="1099898" y="512159"/>
                    <a:pt x="1100088" y="512255"/>
                    <a:pt x="1100184" y="512255"/>
                  </a:cubicBezTo>
                  <a:cubicBezTo>
                    <a:pt x="1100184" y="512350"/>
                    <a:pt x="1100184" y="512445"/>
                    <a:pt x="1100184" y="512540"/>
                  </a:cubicBezTo>
                  <a:cubicBezTo>
                    <a:pt x="1100755" y="512635"/>
                    <a:pt x="1101327" y="512635"/>
                    <a:pt x="1101803" y="512826"/>
                  </a:cubicBezTo>
                  <a:cubicBezTo>
                    <a:pt x="1103231" y="513397"/>
                    <a:pt x="1103613" y="514636"/>
                    <a:pt x="1103422" y="516159"/>
                  </a:cubicBezTo>
                  <a:close/>
                  <a:moveTo>
                    <a:pt x="1106280" y="508444"/>
                  </a:moveTo>
                  <a:cubicBezTo>
                    <a:pt x="1105613" y="508063"/>
                    <a:pt x="1104184" y="507587"/>
                    <a:pt x="1104279" y="507397"/>
                  </a:cubicBezTo>
                  <a:cubicBezTo>
                    <a:pt x="1104565" y="506254"/>
                    <a:pt x="1105232" y="505111"/>
                    <a:pt x="1105803" y="503968"/>
                  </a:cubicBezTo>
                  <a:cubicBezTo>
                    <a:pt x="1106375" y="504730"/>
                    <a:pt x="1106851" y="505396"/>
                    <a:pt x="1107422" y="506158"/>
                  </a:cubicBezTo>
                  <a:lnTo>
                    <a:pt x="1107422" y="506158"/>
                  </a:lnTo>
                  <a:cubicBezTo>
                    <a:pt x="1107422" y="506158"/>
                    <a:pt x="1107422" y="506158"/>
                    <a:pt x="1107422" y="506158"/>
                  </a:cubicBezTo>
                  <a:cubicBezTo>
                    <a:pt x="1107041" y="506825"/>
                    <a:pt x="1106660" y="507682"/>
                    <a:pt x="1106280" y="508444"/>
                  </a:cubicBezTo>
                  <a:close/>
                  <a:moveTo>
                    <a:pt x="1120948" y="31242"/>
                  </a:moveTo>
                  <a:lnTo>
                    <a:pt x="1120948" y="31242"/>
                  </a:lnTo>
                  <a:lnTo>
                    <a:pt x="1120948" y="31242"/>
                  </a:lnTo>
                  <a:cubicBezTo>
                    <a:pt x="1120757" y="31051"/>
                    <a:pt x="1120472" y="30861"/>
                    <a:pt x="1120281" y="30766"/>
                  </a:cubicBezTo>
                  <a:cubicBezTo>
                    <a:pt x="1120091" y="30575"/>
                    <a:pt x="1119900" y="30384"/>
                    <a:pt x="1119900" y="30289"/>
                  </a:cubicBezTo>
                  <a:cubicBezTo>
                    <a:pt x="1119900" y="30099"/>
                    <a:pt x="1120091" y="29908"/>
                    <a:pt x="1120377" y="29813"/>
                  </a:cubicBezTo>
                  <a:cubicBezTo>
                    <a:pt x="1120662" y="29623"/>
                    <a:pt x="1120948" y="29527"/>
                    <a:pt x="1121139" y="29337"/>
                  </a:cubicBezTo>
                  <a:cubicBezTo>
                    <a:pt x="1121615" y="29718"/>
                    <a:pt x="1121996" y="30004"/>
                    <a:pt x="1122472" y="30384"/>
                  </a:cubicBezTo>
                  <a:cubicBezTo>
                    <a:pt x="1121901" y="30575"/>
                    <a:pt x="1121424" y="30956"/>
                    <a:pt x="1120948" y="31242"/>
                  </a:cubicBezTo>
                  <a:close/>
                  <a:moveTo>
                    <a:pt x="1122472" y="14288"/>
                  </a:moveTo>
                  <a:cubicBezTo>
                    <a:pt x="1122377" y="14668"/>
                    <a:pt x="1122281" y="15145"/>
                    <a:pt x="1121996" y="15526"/>
                  </a:cubicBezTo>
                  <a:cubicBezTo>
                    <a:pt x="1121329" y="16478"/>
                    <a:pt x="1120472" y="16383"/>
                    <a:pt x="1119329" y="15335"/>
                  </a:cubicBezTo>
                  <a:cubicBezTo>
                    <a:pt x="1118472" y="14668"/>
                    <a:pt x="1117614" y="14001"/>
                    <a:pt x="1116852" y="13240"/>
                  </a:cubicBezTo>
                  <a:cubicBezTo>
                    <a:pt x="1116566" y="12954"/>
                    <a:pt x="1116471" y="12192"/>
                    <a:pt x="1116566" y="12192"/>
                  </a:cubicBezTo>
                  <a:cubicBezTo>
                    <a:pt x="1117614" y="11811"/>
                    <a:pt x="1118757" y="11239"/>
                    <a:pt x="1119805" y="11334"/>
                  </a:cubicBezTo>
                  <a:cubicBezTo>
                    <a:pt x="1121805" y="11525"/>
                    <a:pt x="1122853" y="12573"/>
                    <a:pt x="1122472" y="14288"/>
                  </a:cubicBezTo>
                  <a:close/>
                  <a:moveTo>
                    <a:pt x="1124758" y="509016"/>
                  </a:moveTo>
                  <a:cubicBezTo>
                    <a:pt x="1124472" y="508730"/>
                    <a:pt x="1123996" y="508444"/>
                    <a:pt x="1123806" y="508063"/>
                  </a:cubicBezTo>
                  <a:cubicBezTo>
                    <a:pt x="1123710" y="507873"/>
                    <a:pt x="1124091" y="507492"/>
                    <a:pt x="1124282" y="507206"/>
                  </a:cubicBezTo>
                  <a:cubicBezTo>
                    <a:pt x="1124663" y="507206"/>
                    <a:pt x="1124948" y="507301"/>
                    <a:pt x="1125330" y="507301"/>
                  </a:cubicBezTo>
                  <a:cubicBezTo>
                    <a:pt x="1125234" y="507873"/>
                    <a:pt x="1125044" y="508444"/>
                    <a:pt x="1124758" y="509016"/>
                  </a:cubicBezTo>
                  <a:close/>
                  <a:moveTo>
                    <a:pt x="1128568" y="75152"/>
                  </a:moveTo>
                  <a:cubicBezTo>
                    <a:pt x="1128187" y="74771"/>
                    <a:pt x="1127425" y="74485"/>
                    <a:pt x="1127520" y="74104"/>
                  </a:cubicBezTo>
                  <a:cubicBezTo>
                    <a:pt x="1127615" y="73723"/>
                    <a:pt x="1128282" y="73438"/>
                    <a:pt x="1128759" y="73152"/>
                  </a:cubicBezTo>
                  <a:cubicBezTo>
                    <a:pt x="1129139" y="73533"/>
                    <a:pt x="1129520" y="73914"/>
                    <a:pt x="1129902" y="74200"/>
                  </a:cubicBezTo>
                  <a:cubicBezTo>
                    <a:pt x="1129425" y="74581"/>
                    <a:pt x="1129044" y="74866"/>
                    <a:pt x="1128568" y="75152"/>
                  </a:cubicBezTo>
                  <a:close/>
                  <a:moveTo>
                    <a:pt x="1127997" y="21812"/>
                  </a:moveTo>
                  <a:cubicBezTo>
                    <a:pt x="1128663" y="21336"/>
                    <a:pt x="1129235" y="20669"/>
                    <a:pt x="1129997" y="20288"/>
                  </a:cubicBezTo>
                  <a:cubicBezTo>
                    <a:pt x="1131330" y="19717"/>
                    <a:pt x="1132473" y="20098"/>
                    <a:pt x="1133235" y="21241"/>
                  </a:cubicBezTo>
                  <a:cubicBezTo>
                    <a:pt x="1132568" y="21717"/>
                    <a:pt x="1131902" y="22574"/>
                    <a:pt x="1131235" y="22574"/>
                  </a:cubicBezTo>
                  <a:cubicBezTo>
                    <a:pt x="1130187" y="22574"/>
                    <a:pt x="1129044" y="22098"/>
                    <a:pt x="1127997" y="21812"/>
                  </a:cubicBezTo>
                  <a:close/>
                  <a:moveTo>
                    <a:pt x="1133045" y="499681"/>
                  </a:moveTo>
                  <a:cubicBezTo>
                    <a:pt x="1132283" y="499300"/>
                    <a:pt x="1130759" y="498824"/>
                    <a:pt x="1130759" y="498538"/>
                  </a:cubicBezTo>
                  <a:cubicBezTo>
                    <a:pt x="1131140" y="497300"/>
                    <a:pt x="1131806" y="496157"/>
                    <a:pt x="1132473" y="494919"/>
                  </a:cubicBezTo>
                  <a:cubicBezTo>
                    <a:pt x="1133045" y="495681"/>
                    <a:pt x="1133616" y="496443"/>
                    <a:pt x="1134188" y="497205"/>
                  </a:cubicBezTo>
                  <a:lnTo>
                    <a:pt x="1134188" y="497205"/>
                  </a:lnTo>
                  <a:cubicBezTo>
                    <a:pt x="1134188" y="497205"/>
                    <a:pt x="1134188" y="497205"/>
                    <a:pt x="1134188" y="497205"/>
                  </a:cubicBezTo>
                  <a:cubicBezTo>
                    <a:pt x="1133807" y="498062"/>
                    <a:pt x="1133426" y="498919"/>
                    <a:pt x="1133045" y="499681"/>
                  </a:cubicBezTo>
                  <a:close/>
                  <a:moveTo>
                    <a:pt x="1135807" y="69056"/>
                  </a:moveTo>
                  <a:cubicBezTo>
                    <a:pt x="1135616" y="68675"/>
                    <a:pt x="1135331" y="68199"/>
                    <a:pt x="1135140" y="67723"/>
                  </a:cubicBezTo>
                  <a:cubicBezTo>
                    <a:pt x="1134950" y="67342"/>
                    <a:pt x="1134759" y="66865"/>
                    <a:pt x="1134759" y="66484"/>
                  </a:cubicBezTo>
                  <a:cubicBezTo>
                    <a:pt x="1134855" y="65913"/>
                    <a:pt x="1135902" y="65341"/>
                    <a:pt x="1136569" y="64865"/>
                  </a:cubicBezTo>
                  <a:cubicBezTo>
                    <a:pt x="1137045" y="65722"/>
                    <a:pt x="1137426" y="66580"/>
                    <a:pt x="1137902" y="67532"/>
                  </a:cubicBezTo>
                  <a:cubicBezTo>
                    <a:pt x="1137236" y="68008"/>
                    <a:pt x="1136569" y="68580"/>
                    <a:pt x="1135807" y="69056"/>
                  </a:cubicBezTo>
                  <a:lnTo>
                    <a:pt x="1135807" y="69056"/>
                  </a:lnTo>
                  <a:lnTo>
                    <a:pt x="1135807" y="69056"/>
                  </a:lnTo>
                  <a:close/>
                  <a:moveTo>
                    <a:pt x="1148475" y="496824"/>
                  </a:moveTo>
                  <a:cubicBezTo>
                    <a:pt x="1147809" y="496633"/>
                    <a:pt x="1147142" y="496443"/>
                    <a:pt x="1146380" y="496252"/>
                  </a:cubicBezTo>
                  <a:cubicBezTo>
                    <a:pt x="1146761" y="495967"/>
                    <a:pt x="1147142" y="495586"/>
                    <a:pt x="1147523" y="495490"/>
                  </a:cubicBezTo>
                  <a:cubicBezTo>
                    <a:pt x="1147809" y="495395"/>
                    <a:pt x="1148189" y="495776"/>
                    <a:pt x="1148570" y="495967"/>
                  </a:cubicBezTo>
                  <a:cubicBezTo>
                    <a:pt x="1148475" y="496252"/>
                    <a:pt x="1148475" y="496538"/>
                    <a:pt x="1148475" y="496824"/>
                  </a:cubicBezTo>
                  <a:close/>
                  <a:moveTo>
                    <a:pt x="1209149" y="121825"/>
                  </a:moveTo>
                  <a:cubicBezTo>
                    <a:pt x="1208768" y="121634"/>
                    <a:pt x="1208388" y="121539"/>
                    <a:pt x="1208006" y="121348"/>
                  </a:cubicBezTo>
                  <a:cubicBezTo>
                    <a:pt x="1208388" y="120967"/>
                    <a:pt x="1208864" y="120586"/>
                    <a:pt x="1209245" y="120205"/>
                  </a:cubicBezTo>
                  <a:cubicBezTo>
                    <a:pt x="1209626" y="120491"/>
                    <a:pt x="1210007" y="120777"/>
                    <a:pt x="1210293" y="121063"/>
                  </a:cubicBezTo>
                  <a:cubicBezTo>
                    <a:pt x="1209911" y="121253"/>
                    <a:pt x="1209531" y="121539"/>
                    <a:pt x="1209149" y="121825"/>
                  </a:cubicBezTo>
                  <a:close/>
                  <a:moveTo>
                    <a:pt x="1226485" y="122110"/>
                  </a:moveTo>
                  <a:cubicBezTo>
                    <a:pt x="1225437" y="122110"/>
                    <a:pt x="1224294" y="121539"/>
                    <a:pt x="1223247" y="121253"/>
                  </a:cubicBezTo>
                  <a:lnTo>
                    <a:pt x="1223247" y="121253"/>
                  </a:lnTo>
                  <a:lnTo>
                    <a:pt x="1223247" y="121253"/>
                  </a:lnTo>
                  <a:cubicBezTo>
                    <a:pt x="1223627" y="120967"/>
                    <a:pt x="1224009" y="120682"/>
                    <a:pt x="1224389" y="120396"/>
                  </a:cubicBezTo>
                  <a:cubicBezTo>
                    <a:pt x="1224770" y="120110"/>
                    <a:pt x="1225152" y="119920"/>
                    <a:pt x="1225532" y="119920"/>
                  </a:cubicBezTo>
                  <a:cubicBezTo>
                    <a:pt x="1226580" y="119920"/>
                    <a:pt x="1227628" y="120491"/>
                    <a:pt x="1228771" y="120872"/>
                  </a:cubicBezTo>
                  <a:cubicBezTo>
                    <a:pt x="1227914" y="121253"/>
                    <a:pt x="1227152" y="122110"/>
                    <a:pt x="1226485" y="122110"/>
                  </a:cubicBezTo>
                  <a:close/>
                  <a:moveTo>
                    <a:pt x="1244868" y="122587"/>
                  </a:moveTo>
                  <a:cubicBezTo>
                    <a:pt x="1244392" y="123349"/>
                    <a:pt x="1243820" y="124015"/>
                    <a:pt x="1243344" y="124777"/>
                  </a:cubicBezTo>
                  <a:lnTo>
                    <a:pt x="1243344" y="124777"/>
                  </a:lnTo>
                  <a:lnTo>
                    <a:pt x="1243344" y="124777"/>
                  </a:lnTo>
                  <a:cubicBezTo>
                    <a:pt x="1243154" y="124682"/>
                    <a:pt x="1242868" y="124492"/>
                    <a:pt x="1242677" y="124396"/>
                  </a:cubicBezTo>
                  <a:cubicBezTo>
                    <a:pt x="1242487" y="124301"/>
                    <a:pt x="1242297" y="124111"/>
                    <a:pt x="1242201" y="123920"/>
                  </a:cubicBezTo>
                  <a:cubicBezTo>
                    <a:pt x="1241535" y="122777"/>
                    <a:pt x="1240487" y="121444"/>
                    <a:pt x="1242582" y="120491"/>
                  </a:cubicBezTo>
                  <a:cubicBezTo>
                    <a:pt x="1242963" y="120301"/>
                    <a:pt x="1243725" y="120205"/>
                    <a:pt x="1243725" y="120205"/>
                  </a:cubicBezTo>
                  <a:cubicBezTo>
                    <a:pt x="1244202" y="120967"/>
                    <a:pt x="1244487" y="121729"/>
                    <a:pt x="1244868" y="122587"/>
                  </a:cubicBezTo>
                  <a:cubicBezTo>
                    <a:pt x="1244868" y="122587"/>
                    <a:pt x="1244868" y="122587"/>
                    <a:pt x="1244868" y="122587"/>
                  </a:cubicBezTo>
                  <a:lnTo>
                    <a:pt x="1244868" y="122587"/>
                  </a:lnTo>
                  <a:close/>
                  <a:moveTo>
                    <a:pt x="1251440" y="464630"/>
                  </a:moveTo>
                  <a:lnTo>
                    <a:pt x="1251440" y="464630"/>
                  </a:lnTo>
                  <a:lnTo>
                    <a:pt x="1251440" y="464630"/>
                  </a:lnTo>
                  <a:cubicBezTo>
                    <a:pt x="1250869" y="464344"/>
                    <a:pt x="1250297" y="463963"/>
                    <a:pt x="1249726" y="463677"/>
                  </a:cubicBezTo>
                  <a:cubicBezTo>
                    <a:pt x="1250107" y="463391"/>
                    <a:pt x="1250488" y="463105"/>
                    <a:pt x="1250869" y="462820"/>
                  </a:cubicBezTo>
                  <a:cubicBezTo>
                    <a:pt x="1251250" y="463105"/>
                    <a:pt x="1251631" y="463486"/>
                    <a:pt x="1251917" y="463772"/>
                  </a:cubicBezTo>
                  <a:cubicBezTo>
                    <a:pt x="1251822" y="464058"/>
                    <a:pt x="1251631" y="464344"/>
                    <a:pt x="1251440" y="464630"/>
                  </a:cubicBezTo>
                  <a:close/>
                  <a:moveTo>
                    <a:pt x="1258489" y="257937"/>
                  </a:moveTo>
                  <a:cubicBezTo>
                    <a:pt x="1258870" y="258318"/>
                    <a:pt x="1259346" y="258604"/>
                    <a:pt x="1259727" y="258984"/>
                  </a:cubicBezTo>
                  <a:cubicBezTo>
                    <a:pt x="1259251" y="259270"/>
                    <a:pt x="1258775" y="259556"/>
                    <a:pt x="1258298" y="259937"/>
                  </a:cubicBezTo>
                  <a:cubicBezTo>
                    <a:pt x="1257918" y="259556"/>
                    <a:pt x="1257156" y="259270"/>
                    <a:pt x="1257251" y="258889"/>
                  </a:cubicBezTo>
                  <a:cubicBezTo>
                    <a:pt x="1257346" y="258508"/>
                    <a:pt x="1258108" y="258223"/>
                    <a:pt x="1258489" y="257937"/>
                  </a:cubicBezTo>
                  <a:close/>
                  <a:moveTo>
                    <a:pt x="1258298" y="470916"/>
                  </a:moveTo>
                  <a:cubicBezTo>
                    <a:pt x="1257918" y="470535"/>
                    <a:pt x="1257251" y="470249"/>
                    <a:pt x="1257251" y="469868"/>
                  </a:cubicBezTo>
                  <a:cubicBezTo>
                    <a:pt x="1257346" y="469487"/>
                    <a:pt x="1258013" y="469201"/>
                    <a:pt x="1258489" y="468916"/>
                  </a:cubicBezTo>
                  <a:cubicBezTo>
                    <a:pt x="1258870" y="469297"/>
                    <a:pt x="1259251" y="469582"/>
                    <a:pt x="1259727" y="469963"/>
                  </a:cubicBezTo>
                  <a:cubicBezTo>
                    <a:pt x="1259251" y="470249"/>
                    <a:pt x="1258775" y="470535"/>
                    <a:pt x="1258298" y="470916"/>
                  </a:cubicBezTo>
                  <a:close/>
                  <a:moveTo>
                    <a:pt x="1257156" y="349567"/>
                  </a:moveTo>
                  <a:cubicBezTo>
                    <a:pt x="1257060" y="349472"/>
                    <a:pt x="1258013" y="348996"/>
                    <a:pt x="1258584" y="348710"/>
                  </a:cubicBezTo>
                  <a:cubicBezTo>
                    <a:pt x="1258965" y="349091"/>
                    <a:pt x="1259918" y="349567"/>
                    <a:pt x="1259822" y="349758"/>
                  </a:cubicBezTo>
                  <a:cubicBezTo>
                    <a:pt x="1258870" y="350996"/>
                    <a:pt x="1257918" y="350901"/>
                    <a:pt x="1257156" y="349567"/>
                  </a:cubicBezTo>
                  <a:close/>
                  <a:moveTo>
                    <a:pt x="1335356" y="407860"/>
                  </a:moveTo>
                  <a:cubicBezTo>
                    <a:pt x="1335737" y="408432"/>
                    <a:pt x="1336118" y="409003"/>
                    <a:pt x="1336403" y="409575"/>
                  </a:cubicBezTo>
                  <a:cubicBezTo>
                    <a:pt x="1336594" y="409575"/>
                    <a:pt x="1336785" y="409575"/>
                    <a:pt x="1336975" y="409670"/>
                  </a:cubicBezTo>
                  <a:lnTo>
                    <a:pt x="1336594" y="409956"/>
                  </a:lnTo>
                  <a:cubicBezTo>
                    <a:pt x="1336499" y="409861"/>
                    <a:pt x="1336403" y="409765"/>
                    <a:pt x="1336403" y="409575"/>
                  </a:cubicBezTo>
                  <a:cubicBezTo>
                    <a:pt x="1335165" y="409480"/>
                    <a:pt x="1333927" y="409384"/>
                    <a:pt x="1334213" y="407860"/>
                  </a:cubicBezTo>
                  <a:cubicBezTo>
                    <a:pt x="1334213" y="407860"/>
                    <a:pt x="1335260" y="407765"/>
                    <a:pt x="1335356" y="407860"/>
                  </a:cubicBezTo>
                  <a:close/>
                  <a:moveTo>
                    <a:pt x="1324783" y="417005"/>
                  </a:moveTo>
                  <a:cubicBezTo>
                    <a:pt x="1324402" y="417385"/>
                    <a:pt x="1324021" y="417671"/>
                    <a:pt x="1323640" y="417957"/>
                  </a:cubicBezTo>
                  <a:cubicBezTo>
                    <a:pt x="1323640" y="417957"/>
                    <a:pt x="1323640" y="417957"/>
                    <a:pt x="1323640" y="417957"/>
                  </a:cubicBezTo>
                  <a:cubicBezTo>
                    <a:pt x="1323259" y="417671"/>
                    <a:pt x="1322402" y="417100"/>
                    <a:pt x="1322497" y="417005"/>
                  </a:cubicBezTo>
                  <a:cubicBezTo>
                    <a:pt x="1323354" y="415766"/>
                    <a:pt x="1324211" y="415766"/>
                    <a:pt x="1324783" y="417005"/>
                  </a:cubicBezTo>
                  <a:close/>
                  <a:moveTo>
                    <a:pt x="1311162" y="387191"/>
                  </a:moveTo>
                  <a:cubicBezTo>
                    <a:pt x="1313353" y="386905"/>
                    <a:pt x="1313543" y="387953"/>
                    <a:pt x="1313639" y="389001"/>
                  </a:cubicBezTo>
                  <a:cubicBezTo>
                    <a:pt x="1313734" y="389001"/>
                    <a:pt x="1313924" y="389096"/>
                    <a:pt x="1314020" y="389096"/>
                  </a:cubicBezTo>
                  <a:lnTo>
                    <a:pt x="1313639" y="389382"/>
                  </a:lnTo>
                  <a:cubicBezTo>
                    <a:pt x="1313639" y="389287"/>
                    <a:pt x="1313639" y="389096"/>
                    <a:pt x="1313543" y="389001"/>
                  </a:cubicBezTo>
                  <a:cubicBezTo>
                    <a:pt x="1312686" y="388715"/>
                    <a:pt x="1311734" y="388430"/>
                    <a:pt x="1310877" y="388144"/>
                  </a:cubicBezTo>
                  <a:cubicBezTo>
                    <a:pt x="1310877" y="388048"/>
                    <a:pt x="1311067" y="387191"/>
                    <a:pt x="1311162" y="387191"/>
                  </a:cubicBezTo>
                  <a:close/>
                  <a:moveTo>
                    <a:pt x="1307733" y="434054"/>
                  </a:moveTo>
                  <a:cubicBezTo>
                    <a:pt x="1308019" y="433959"/>
                    <a:pt x="1308781" y="433959"/>
                    <a:pt x="1308876" y="434149"/>
                  </a:cubicBezTo>
                  <a:cubicBezTo>
                    <a:pt x="1309352" y="434911"/>
                    <a:pt x="1309638" y="435673"/>
                    <a:pt x="1310019" y="436435"/>
                  </a:cubicBezTo>
                  <a:cubicBezTo>
                    <a:pt x="1309352" y="437102"/>
                    <a:pt x="1308781" y="437864"/>
                    <a:pt x="1308114" y="438531"/>
                  </a:cubicBezTo>
                  <a:lnTo>
                    <a:pt x="1308114" y="438531"/>
                  </a:lnTo>
                  <a:lnTo>
                    <a:pt x="1308114" y="438531"/>
                  </a:lnTo>
                  <a:cubicBezTo>
                    <a:pt x="1307733" y="438245"/>
                    <a:pt x="1307257" y="437959"/>
                    <a:pt x="1307066" y="437578"/>
                  </a:cubicBezTo>
                  <a:cubicBezTo>
                    <a:pt x="1306590" y="436340"/>
                    <a:pt x="1305828" y="435007"/>
                    <a:pt x="1307733" y="434054"/>
                  </a:cubicBezTo>
                  <a:close/>
                  <a:moveTo>
                    <a:pt x="1292207" y="443198"/>
                  </a:moveTo>
                  <a:cubicBezTo>
                    <a:pt x="1292303" y="443008"/>
                    <a:pt x="1292398" y="442817"/>
                    <a:pt x="1292589" y="442817"/>
                  </a:cubicBezTo>
                  <a:cubicBezTo>
                    <a:pt x="1293636" y="442436"/>
                    <a:pt x="1294779" y="442246"/>
                    <a:pt x="1295827" y="441960"/>
                  </a:cubicBezTo>
                  <a:cubicBezTo>
                    <a:pt x="1298399" y="441960"/>
                    <a:pt x="1300970" y="442055"/>
                    <a:pt x="1301923" y="444246"/>
                  </a:cubicBezTo>
                  <a:cubicBezTo>
                    <a:pt x="1302304" y="445008"/>
                    <a:pt x="1301637" y="445960"/>
                    <a:pt x="1301352" y="446818"/>
                  </a:cubicBezTo>
                  <a:cubicBezTo>
                    <a:pt x="1298208" y="445770"/>
                    <a:pt x="1295065" y="444817"/>
                    <a:pt x="1292017" y="443770"/>
                  </a:cubicBezTo>
                  <a:cubicBezTo>
                    <a:pt x="1292112" y="443579"/>
                    <a:pt x="1292112" y="443389"/>
                    <a:pt x="1292207" y="443198"/>
                  </a:cubicBezTo>
                  <a:close/>
                  <a:moveTo>
                    <a:pt x="1292969" y="451294"/>
                  </a:moveTo>
                  <a:cubicBezTo>
                    <a:pt x="1292969" y="451294"/>
                    <a:pt x="1292969" y="451294"/>
                    <a:pt x="1292969" y="451294"/>
                  </a:cubicBezTo>
                  <a:cubicBezTo>
                    <a:pt x="1292969" y="451294"/>
                    <a:pt x="1292969" y="451294"/>
                    <a:pt x="1292969" y="451294"/>
                  </a:cubicBezTo>
                  <a:cubicBezTo>
                    <a:pt x="1293541" y="452056"/>
                    <a:pt x="1294493" y="452914"/>
                    <a:pt x="1294493" y="453676"/>
                  </a:cubicBezTo>
                  <a:cubicBezTo>
                    <a:pt x="1294493" y="454057"/>
                    <a:pt x="1294208" y="454438"/>
                    <a:pt x="1293922" y="454819"/>
                  </a:cubicBezTo>
                  <a:cubicBezTo>
                    <a:pt x="1293636" y="455200"/>
                    <a:pt x="1293160" y="455581"/>
                    <a:pt x="1292874" y="455962"/>
                  </a:cubicBezTo>
                  <a:lnTo>
                    <a:pt x="1292874" y="455962"/>
                  </a:lnTo>
                  <a:lnTo>
                    <a:pt x="1292874" y="455962"/>
                  </a:lnTo>
                  <a:cubicBezTo>
                    <a:pt x="1292589" y="455581"/>
                    <a:pt x="1292207" y="455105"/>
                    <a:pt x="1291922" y="454723"/>
                  </a:cubicBezTo>
                  <a:cubicBezTo>
                    <a:pt x="1291636" y="454342"/>
                    <a:pt x="1291350" y="453866"/>
                    <a:pt x="1291350" y="453485"/>
                  </a:cubicBezTo>
                  <a:cubicBezTo>
                    <a:pt x="1291350" y="452818"/>
                    <a:pt x="1292398" y="452056"/>
                    <a:pt x="1292969" y="451294"/>
                  </a:cubicBezTo>
                  <a:close/>
                  <a:moveTo>
                    <a:pt x="1269252" y="372808"/>
                  </a:moveTo>
                  <a:cubicBezTo>
                    <a:pt x="1269633" y="372332"/>
                    <a:pt x="1270776" y="372142"/>
                    <a:pt x="1271729" y="371856"/>
                  </a:cubicBezTo>
                  <a:cubicBezTo>
                    <a:pt x="1271729" y="371761"/>
                    <a:pt x="1271824" y="371665"/>
                    <a:pt x="1271824" y="371665"/>
                  </a:cubicBezTo>
                  <a:lnTo>
                    <a:pt x="1272014" y="371856"/>
                  </a:lnTo>
                  <a:cubicBezTo>
                    <a:pt x="1271919" y="371856"/>
                    <a:pt x="1271824" y="371951"/>
                    <a:pt x="1271729" y="371951"/>
                  </a:cubicBezTo>
                  <a:cubicBezTo>
                    <a:pt x="1271443" y="372713"/>
                    <a:pt x="1271157" y="373570"/>
                    <a:pt x="1270586" y="373951"/>
                  </a:cubicBezTo>
                  <a:cubicBezTo>
                    <a:pt x="1269633" y="374332"/>
                    <a:pt x="1268681" y="373666"/>
                    <a:pt x="1269252" y="372808"/>
                  </a:cubicBezTo>
                  <a:close/>
                  <a:moveTo>
                    <a:pt x="1311257" y="328613"/>
                  </a:moveTo>
                  <a:cubicBezTo>
                    <a:pt x="1311543" y="328422"/>
                    <a:pt x="1311829" y="328231"/>
                    <a:pt x="1312019" y="328041"/>
                  </a:cubicBezTo>
                  <a:lnTo>
                    <a:pt x="1312019" y="328041"/>
                  </a:lnTo>
                  <a:lnTo>
                    <a:pt x="1312019" y="328041"/>
                  </a:lnTo>
                  <a:cubicBezTo>
                    <a:pt x="1312401" y="328422"/>
                    <a:pt x="1312781" y="328803"/>
                    <a:pt x="1313258" y="329184"/>
                  </a:cubicBezTo>
                  <a:cubicBezTo>
                    <a:pt x="1312781" y="329470"/>
                    <a:pt x="1312401" y="329851"/>
                    <a:pt x="1311924" y="330136"/>
                  </a:cubicBezTo>
                  <a:lnTo>
                    <a:pt x="1311924" y="330136"/>
                  </a:lnTo>
                  <a:lnTo>
                    <a:pt x="1311924" y="330136"/>
                  </a:lnTo>
                  <a:cubicBezTo>
                    <a:pt x="1311734" y="329946"/>
                    <a:pt x="1311448" y="329755"/>
                    <a:pt x="1311162" y="329565"/>
                  </a:cubicBezTo>
                  <a:cubicBezTo>
                    <a:pt x="1310972" y="329374"/>
                    <a:pt x="1310781" y="329184"/>
                    <a:pt x="1310781" y="328993"/>
                  </a:cubicBezTo>
                  <a:cubicBezTo>
                    <a:pt x="1310877" y="328898"/>
                    <a:pt x="1311067" y="328803"/>
                    <a:pt x="1311257" y="328613"/>
                  </a:cubicBezTo>
                  <a:close/>
                  <a:moveTo>
                    <a:pt x="1308210" y="313563"/>
                  </a:moveTo>
                  <a:cubicBezTo>
                    <a:pt x="1308590" y="313563"/>
                    <a:pt x="1308876" y="314134"/>
                    <a:pt x="1309257" y="314420"/>
                  </a:cubicBezTo>
                  <a:cubicBezTo>
                    <a:pt x="1309067" y="314706"/>
                    <a:pt x="1308876" y="314992"/>
                    <a:pt x="1308686" y="315182"/>
                  </a:cubicBezTo>
                  <a:cubicBezTo>
                    <a:pt x="1308114" y="314896"/>
                    <a:pt x="1307543" y="314611"/>
                    <a:pt x="1306971" y="314325"/>
                  </a:cubicBezTo>
                  <a:cubicBezTo>
                    <a:pt x="1307447" y="314039"/>
                    <a:pt x="1307924" y="313563"/>
                    <a:pt x="1308210" y="313563"/>
                  </a:cubicBezTo>
                  <a:close/>
                  <a:moveTo>
                    <a:pt x="1303828" y="322707"/>
                  </a:moveTo>
                  <a:cubicBezTo>
                    <a:pt x="1304209" y="322707"/>
                    <a:pt x="1304590" y="322707"/>
                    <a:pt x="1304971" y="322707"/>
                  </a:cubicBezTo>
                  <a:lnTo>
                    <a:pt x="1304971" y="322707"/>
                  </a:lnTo>
                  <a:cubicBezTo>
                    <a:pt x="1304781" y="323278"/>
                    <a:pt x="1304590" y="323850"/>
                    <a:pt x="1304304" y="324421"/>
                  </a:cubicBezTo>
                  <a:cubicBezTo>
                    <a:pt x="1304018" y="324136"/>
                    <a:pt x="1303542" y="323850"/>
                    <a:pt x="1303352" y="323469"/>
                  </a:cubicBezTo>
                  <a:cubicBezTo>
                    <a:pt x="1303256" y="323278"/>
                    <a:pt x="1303638" y="322897"/>
                    <a:pt x="1303828" y="322707"/>
                  </a:cubicBezTo>
                  <a:close/>
                  <a:moveTo>
                    <a:pt x="1277920" y="350520"/>
                  </a:moveTo>
                  <a:cubicBezTo>
                    <a:pt x="1277444" y="350234"/>
                    <a:pt x="1276968" y="349853"/>
                    <a:pt x="1276396" y="349567"/>
                  </a:cubicBezTo>
                  <a:cubicBezTo>
                    <a:pt x="1276777" y="349282"/>
                    <a:pt x="1277158" y="348996"/>
                    <a:pt x="1277539" y="348805"/>
                  </a:cubicBezTo>
                  <a:cubicBezTo>
                    <a:pt x="1277825" y="349091"/>
                    <a:pt x="1278206" y="349377"/>
                    <a:pt x="1278491" y="349758"/>
                  </a:cubicBezTo>
                  <a:cubicBezTo>
                    <a:pt x="1278396" y="349948"/>
                    <a:pt x="1278110" y="350234"/>
                    <a:pt x="1277920" y="350520"/>
                  </a:cubicBezTo>
                  <a:close/>
                  <a:moveTo>
                    <a:pt x="1278872" y="288322"/>
                  </a:moveTo>
                  <a:cubicBezTo>
                    <a:pt x="1277539" y="288988"/>
                    <a:pt x="1276301" y="288988"/>
                    <a:pt x="1276206" y="287750"/>
                  </a:cubicBezTo>
                  <a:cubicBezTo>
                    <a:pt x="1276110" y="286607"/>
                    <a:pt x="1276968" y="284607"/>
                    <a:pt x="1277920" y="284416"/>
                  </a:cubicBezTo>
                  <a:cubicBezTo>
                    <a:pt x="1280015" y="283940"/>
                    <a:pt x="1282492" y="284226"/>
                    <a:pt x="1284873" y="284321"/>
                  </a:cubicBezTo>
                  <a:cubicBezTo>
                    <a:pt x="1285349" y="284321"/>
                    <a:pt x="1285826" y="284893"/>
                    <a:pt x="1286302" y="285178"/>
                  </a:cubicBezTo>
                  <a:cubicBezTo>
                    <a:pt x="1285921" y="285559"/>
                    <a:pt x="1285731" y="286036"/>
                    <a:pt x="1285254" y="286131"/>
                  </a:cubicBezTo>
                  <a:cubicBezTo>
                    <a:pt x="1283159" y="286893"/>
                    <a:pt x="1280873" y="287464"/>
                    <a:pt x="1278872" y="288322"/>
                  </a:cubicBezTo>
                  <a:close/>
                  <a:moveTo>
                    <a:pt x="1285159" y="296132"/>
                  </a:moveTo>
                  <a:cubicBezTo>
                    <a:pt x="1285349" y="296037"/>
                    <a:pt x="1285826" y="296418"/>
                    <a:pt x="1286207" y="296608"/>
                  </a:cubicBezTo>
                  <a:cubicBezTo>
                    <a:pt x="1286207" y="296894"/>
                    <a:pt x="1286302" y="297275"/>
                    <a:pt x="1286111" y="297466"/>
                  </a:cubicBezTo>
                  <a:cubicBezTo>
                    <a:pt x="1285445" y="298132"/>
                    <a:pt x="1284683" y="297942"/>
                    <a:pt x="1284111" y="296894"/>
                  </a:cubicBezTo>
                  <a:cubicBezTo>
                    <a:pt x="1284016" y="296799"/>
                    <a:pt x="1284778" y="296323"/>
                    <a:pt x="1285159" y="296132"/>
                  </a:cubicBezTo>
                  <a:close/>
                  <a:moveTo>
                    <a:pt x="1285159" y="303847"/>
                  </a:moveTo>
                  <a:cubicBezTo>
                    <a:pt x="1284778" y="303466"/>
                    <a:pt x="1284016" y="303085"/>
                    <a:pt x="1284111" y="302800"/>
                  </a:cubicBezTo>
                  <a:cubicBezTo>
                    <a:pt x="1284111" y="302419"/>
                    <a:pt x="1284873" y="302133"/>
                    <a:pt x="1285254" y="301752"/>
                  </a:cubicBezTo>
                  <a:cubicBezTo>
                    <a:pt x="1285635" y="302133"/>
                    <a:pt x="1286016" y="302514"/>
                    <a:pt x="1286493" y="302990"/>
                  </a:cubicBezTo>
                  <a:cubicBezTo>
                    <a:pt x="1286016" y="303181"/>
                    <a:pt x="1285635" y="303562"/>
                    <a:pt x="1285159" y="303847"/>
                  </a:cubicBezTo>
                  <a:close/>
                  <a:moveTo>
                    <a:pt x="1290969" y="131064"/>
                  </a:moveTo>
                  <a:cubicBezTo>
                    <a:pt x="1290969" y="133445"/>
                    <a:pt x="1289064" y="134302"/>
                    <a:pt x="1286397" y="133921"/>
                  </a:cubicBezTo>
                  <a:cubicBezTo>
                    <a:pt x="1285445" y="133826"/>
                    <a:pt x="1284397" y="133064"/>
                    <a:pt x="1283921" y="132397"/>
                  </a:cubicBezTo>
                  <a:cubicBezTo>
                    <a:pt x="1283064" y="131064"/>
                    <a:pt x="1284968" y="129159"/>
                    <a:pt x="1287540" y="128683"/>
                  </a:cubicBezTo>
                  <a:cubicBezTo>
                    <a:pt x="1288588" y="128492"/>
                    <a:pt x="1289731" y="128588"/>
                    <a:pt x="1290874" y="128588"/>
                  </a:cubicBezTo>
                  <a:cubicBezTo>
                    <a:pt x="1290874" y="128492"/>
                    <a:pt x="1290874" y="128397"/>
                    <a:pt x="1290874" y="128301"/>
                  </a:cubicBezTo>
                  <a:lnTo>
                    <a:pt x="1291160" y="128588"/>
                  </a:lnTo>
                  <a:cubicBezTo>
                    <a:pt x="1291064" y="128588"/>
                    <a:pt x="1290969" y="128588"/>
                    <a:pt x="1290874" y="128588"/>
                  </a:cubicBezTo>
                  <a:cubicBezTo>
                    <a:pt x="1290874" y="129349"/>
                    <a:pt x="1290969" y="130207"/>
                    <a:pt x="1290969" y="131064"/>
                  </a:cubicBezTo>
                  <a:close/>
                  <a:moveTo>
                    <a:pt x="1300018" y="304514"/>
                  </a:moveTo>
                  <a:cubicBezTo>
                    <a:pt x="1300304" y="304514"/>
                    <a:pt x="1300780" y="305562"/>
                    <a:pt x="1301161" y="306133"/>
                  </a:cubicBezTo>
                  <a:cubicBezTo>
                    <a:pt x="1300113" y="306419"/>
                    <a:pt x="1299065" y="306895"/>
                    <a:pt x="1298113" y="306800"/>
                  </a:cubicBezTo>
                  <a:cubicBezTo>
                    <a:pt x="1297160" y="306705"/>
                    <a:pt x="1296208" y="305943"/>
                    <a:pt x="1294874" y="305371"/>
                  </a:cubicBezTo>
                  <a:cubicBezTo>
                    <a:pt x="1296875" y="304990"/>
                    <a:pt x="1298399" y="304609"/>
                    <a:pt x="1300018" y="304514"/>
                  </a:cubicBezTo>
                  <a:close/>
                  <a:moveTo>
                    <a:pt x="1294779" y="289655"/>
                  </a:moveTo>
                  <a:cubicBezTo>
                    <a:pt x="1294779" y="289655"/>
                    <a:pt x="1294779" y="289560"/>
                    <a:pt x="1294779" y="289560"/>
                  </a:cubicBezTo>
                  <a:lnTo>
                    <a:pt x="1294874" y="289655"/>
                  </a:lnTo>
                  <a:cubicBezTo>
                    <a:pt x="1294779" y="289655"/>
                    <a:pt x="1294779" y="289655"/>
                    <a:pt x="1294779" y="289655"/>
                  </a:cubicBezTo>
                  <a:cubicBezTo>
                    <a:pt x="1294779" y="290036"/>
                    <a:pt x="1294970" y="290513"/>
                    <a:pt x="1294779" y="290893"/>
                  </a:cubicBezTo>
                  <a:cubicBezTo>
                    <a:pt x="1294398" y="292132"/>
                    <a:pt x="1293827" y="293370"/>
                    <a:pt x="1293351" y="294608"/>
                  </a:cubicBezTo>
                  <a:cubicBezTo>
                    <a:pt x="1292684" y="294132"/>
                    <a:pt x="1291445" y="293751"/>
                    <a:pt x="1291350" y="293180"/>
                  </a:cubicBezTo>
                  <a:cubicBezTo>
                    <a:pt x="1290874" y="291274"/>
                    <a:pt x="1291827" y="289846"/>
                    <a:pt x="1294779" y="289655"/>
                  </a:cubicBezTo>
                  <a:close/>
                  <a:moveTo>
                    <a:pt x="1306114" y="272224"/>
                  </a:moveTo>
                  <a:cubicBezTo>
                    <a:pt x="1306019" y="272129"/>
                    <a:pt x="1305923" y="272034"/>
                    <a:pt x="1305923" y="271939"/>
                  </a:cubicBezTo>
                  <a:cubicBezTo>
                    <a:pt x="1304876" y="271939"/>
                    <a:pt x="1303828" y="271843"/>
                    <a:pt x="1302685" y="271843"/>
                  </a:cubicBezTo>
                  <a:cubicBezTo>
                    <a:pt x="1300399" y="271939"/>
                    <a:pt x="1299065" y="271081"/>
                    <a:pt x="1299161" y="269367"/>
                  </a:cubicBezTo>
                  <a:cubicBezTo>
                    <a:pt x="1299161" y="268509"/>
                    <a:pt x="1300018" y="267652"/>
                    <a:pt x="1300399" y="266795"/>
                  </a:cubicBezTo>
                  <a:cubicBezTo>
                    <a:pt x="1301447" y="267367"/>
                    <a:pt x="1302685" y="267843"/>
                    <a:pt x="1303447" y="268509"/>
                  </a:cubicBezTo>
                  <a:cubicBezTo>
                    <a:pt x="1304399" y="269462"/>
                    <a:pt x="1305161" y="270700"/>
                    <a:pt x="1305923" y="271748"/>
                  </a:cubicBezTo>
                  <a:cubicBezTo>
                    <a:pt x="1306114" y="271748"/>
                    <a:pt x="1306305" y="271748"/>
                    <a:pt x="1306495" y="271748"/>
                  </a:cubicBezTo>
                  <a:lnTo>
                    <a:pt x="1306114" y="272224"/>
                  </a:lnTo>
                  <a:close/>
                  <a:moveTo>
                    <a:pt x="1336689" y="254603"/>
                  </a:moveTo>
                  <a:cubicBezTo>
                    <a:pt x="1336689" y="254508"/>
                    <a:pt x="1336689" y="254413"/>
                    <a:pt x="1336689" y="254317"/>
                  </a:cubicBezTo>
                  <a:cubicBezTo>
                    <a:pt x="1333736" y="254222"/>
                    <a:pt x="1332784" y="252793"/>
                    <a:pt x="1333165" y="250698"/>
                  </a:cubicBezTo>
                  <a:cubicBezTo>
                    <a:pt x="1333260" y="250126"/>
                    <a:pt x="1334594" y="249650"/>
                    <a:pt x="1335451" y="249364"/>
                  </a:cubicBezTo>
                  <a:cubicBezTo>
                    <a:pt x="1335641" y="249269"/>
                    <a:pt x="1336594" y="249936"/>
                    <a:pt x="1336689" y="250317"/>
                  </a:cubicBezTo>
                  <a:cubicBezTo>
                    <a:pt x="1336785" y="251650"/>
                    <a:pt x="1336785" y="252984"/>
                    <a:pt x="1336785" y="254317"/>
                  </a:cubicBezTo>
                  <a:cubicBezTo>
                    <a:pt x="1336880" y="254317"/>
                    <a:pt x="1336975" y="254317"/>
                    <a:pt x="1337165" y="254317"/>
                  </a:cubicBezTo>
                  <a:lnTo>
                    <a:pt x="1336689" y="254603"/>
                  </a:lnTo>
                  <a:close/>
                  <a:moveTo>
                    <a:pt x="1417176" y="210312"/>
                  </a:moveTo>
                  <a:cubicBezTo>
                    <a:pt x="1417271" y="210502"/>
                    <a:pt x="1417271" y="210693"/>
                    <a:pt x="1417271" y="210883"/>
                  </a:cubicBezTo>
                  <a:cubicBezTo>
                    <a:pt x="1418033" y="211169"/>
                    <a:pt x="1418795" y="211359"/>
                    <a:pt x="1419557" y="211645"/>
                  </a:cubicBezTo>
                  <a:cubicBezTo>
                    <a:pt x="1419747" y="211741"/>
                    <a:pt x="1419557" y="212503"/>
                    <a:pt x="1419461" y="212503"/>
                  </a:cubicBezTo>
                  <a:cubicBezTo>
                    <a:pt x="1417652" y="212598"/>
                    <a:pt x="1417461" y="211741"/>
                    <a:pt x="1417271" y="210788"/>
                  </a:cubicBezTo>
                  <a:cubicBezTo>
                    <a:pt x="1417080" y="210693"/>
                    <a:pt x="1416890" y="210693"/>
                    <a:pt x="1416699" y="210598"/>
                  </a:cubicBezTo>
                  <a:lnTo>
                    <a:pt x="1417176" y="210312"/>
                  </a:lnTo>
                  <a:close/>
                  <a:moveTo>
                    <a:pt x="1421081" y="251269"/>
                  </a:moveTo>
                  <a:cubicBezTo>
                    <a:pt x="1420033" y="251365"/>
                    <a:pt x="1418795" y="250793"/>
                    <a:pt x="1417747" y="250412"/>
                  </a:cubicBezTo>
                  <a:cubicBezTo>
                    <a:pt x="1416318" y="249841"/>
                    <a:pt x="1414889" y="249174"/>
                    <a:pt x="1413461" y="248602"/>
                  </a:cubicBezTo>
                  <a:cubicBezTo>
                    <a:pt x="1413461" y="248602"/>
                    <a:pt x="1413461" y="248698"/>
                    <a:pt x="1413461" y="248698"/>
                  </a:cubicBezTo>
                  <a:cubicBezTo>
                    <a:pt x="1413270" y="248793"/>
                    <a:pt x="1412985" y="248793"/>
                    <a:pt x="1412699" y="248888"/>
                  </a:cubicBezTo>
                  <a:cubicBezTo>
                    <a:pt x="1412318" y="249555"/>
                    <a:pt x="1411841" y="250222"/>
                    <a:pt x="1411460" y="250793"/>
                  </a:cubicBezTo>
                  <a:cubicBezTo>
                    <a:pt x="1409556" y="248793"/>
                    <a:pt x="1411460" y="248983"/>
                    <a:pt x="1412699" y="248888"/>
                  </a:cubicBezTo>
                  <a:cubicBezTo>
                    <a:pt x="1412794" y="248698"/>
                    <a:pt x="1412889" y="248602"/>
                    <a:pt x="1412985" y="248412"/>
                  </a:cubicBezTo>
                  <a:cubicBezTo>
                    <a:pt x="1413175" y="248507"/>
                    <a:pt x="1413270" y="248507"/>
                    <a:pt x="1413461" y="248602"/>
                  </a:cubicBezTo>
                  <a:cubicBezTo>
                    <a:pt x="1413651" y="247078"/>
                    <a:pt x="1414509" y="245935"/>
                    <a:pt x="1416604" y="245935"/>
                  </a:cubicBezTo>
                  <a:cubicBezTo>
                    <a:pt x="1420319" y="245840"/>
                    <a:pt x="1421843" y="248126"/>
                    <a:pt x="1423652" y="250031"/>
                  </a:cubicBezTo>
                  <a:cubicBezTo>
                    <a:pt x="1422795" y="250412"/>
                    <a:pt x="1421938" y="251269"/>
                    <a:pt x="1421081" y="251269"/>
                  </a:cubicBezTo>
                  <a:close/>
                  <a:moveTo>
                    <a:pt x="1447465" y="245745"/>
                  </a:moveTo>
                  <a:cubicBezTo>
                    <a:pt x="1447465" y="245650"/>
                    <a:pt x="1447465" y="245650"/>
                    <a:pt x="1447465" y="245554"/>
                  </a:cubicBezTo>
                  <a:cubicBezTo>
                    <a:pt x="1445560" y="245554"/>
                    <a:pt x="1444131" y="244983"/>
                    <a:pt x="1443655" y="243554"/>
                  </a:cubicBezTo>
                  <a:cubicBezTo>
                    <a:pt x="1443274" y="242316"/>
                    <a:pt x="1443560" y="240887"/>
                    <a:pt x="1441464" y="240792"/>
                  </a:cubicBezTo>
                  <a:cubicBezTo>
                    <a:pt x="1441083" y="240792"/>
                    <a:pt x="1440131" y="242316"/>
                    <a:pt x="1440131" y="243078"/>
                  </a:cubicBezTo>
                  <a:cubicBezTo>
                    <a:pt x="1440035" y="247269"/>
                    <a:pt x="1437559" y="249936"/>
                    <a:pt x="1432511" y="251174"/>
                  </a:cubicBezTo>
                  <a:cubicBezTo>
                    <a:pt x="1432511" y="251365"/>
                    <a:pt x="1432511" y="251460"/>
                    <a:pt x="1432606" y="251650"/>
                  </a:cubicBezTo>
                  <a:cubicBezTo>
                    <a:pt x="1432415" y="251746"/>
                    <a:pt x="1432225" y="251746"/>
                    <a:pt x="1432035" y="251841"/>
                  </a:cubicBezTo>
                  <a:cubicBezTo>
                    <a:pt x="1431844" y="252793"/>
                    <a:pt x="1431749" y="253841"/>
                    <a:pt x="1429748" y="253555"/>
                  </a:cubicBezTo>
                  <a:cubicBezTo>
                    <a:pt x="1429653" y="253555"/>
                    <a:pt x="1429558" y="252603"/>
                    <a:pt x="1429748" y="252603"/>
                  </a:cubicBezTo>
                  <a:cubicBezTo>
                    <a:pt x="1430510" y="252317"/>
                    <a:pt x="1431272" y="252126"/>
                    <a:pt x="1432035" y="251841"/>
                  </a:cubicBezTo>
                  <a:cubicBezTo>
                    <a:pt x="1432035" y="251650"/>
                    <a:pt x="1432130" y="251460"/>
                    <a:pt x="1432130" y="251365"/>
                  </a:cubicBezTo>
                  <a:cubicBezTo>
                    <a:pt x="1432320" y="251365"/>
                    <a:pt x="1432415" y="251269"/>
                    <a:pt x="1432511" y="251269"/>
                  </a:cubicBezTo>
                  <a:cubicBezTo>
                    <a:pt x="1431558" y="246412"/>
                    <a:pt x="1436988" y="242983"/>
                    <a:pt x="1437559" y="238315"/>
                  </a:cubicBezTo>
                  <a:cubicBezTo>
                    <a:pt x="1437845" y="236315"/>
                    <a:pt x="1441940" y="236887"/>
                    <a:pt x="1444322" y="237077"/>
                  </a:cubicBezTo>
                  <a:cubicBezTo>
                    <a:pt x="1446227" y="237172"/>
                    <a:pt x="1447465" y="238315"/>
                    <a:pt x="1447465" y="240030"/>
                  </a:cubicBezTo>
                  <a:cubicBezTo>
                    <a:pt x="1447465" y="241935"/>
                    <a:pt x="1447465" y="243745"/>
                    <a:pt x="1447560" y="245650"/>
                  </a:cubicBezTo>
                  <a:cubicBezTo>
                    <a:pt x="1447656" y="245650"/>
                    <a:pt x="1447751" y="245650"/>
                    <a:pt x="1447846" y="245650"/>
                  </a:cubicBezTo>
                  <a:lnTo>
                    <a:pt x="1447465" y="245745"/>
                  </a:lnTo>
                  <a:close/>
                  <a:moveTo>
                    <a:pt x="1452132" y="238220"/>
                  </a:moveTo>
                  <a:cubicBezTo>
                    <a:pt x="1452037" y="238030"/>
                    <a:pt x="1452989" y="237649"/>
                    <a:pt x="1453466" y="237268"/>
                  </a:cubicBezTo>
                  <a:cubicBezTo>
                    <a:pt x="1453847" y="237649"/>
                    <a:pt x="1454704" y="238125"/>
                    <a:pt x="1454609" y="238315"/>
                  </a:cubicBezTo>
                  <a:cubicBezTo>
                    <a:pt x="1453752" y="239744"/>
                    <a:pt x="1452704" y="239649"/>
                    <a:pt x="1452132" y="238220"/>
                  </a:cubicBezTo>
                  <a:close/>
                  <a:moveTo>
                    <a:pt x="1471944" y="230219"/>
                  </a:moveTo>
                  <a:cubicBezTo>
                    <a:pt x="1471277" y="229838"/>
                    <a:pt x="1471087" y="229076"/>
                    <a:pt x="1470897" y="228314"/>
                  </a:cubicBezTo>
                  <a:cubicBezTo>
                    <a:pt x="1470706" y="228314"/>
                    <a:pt x="1470515" y="228219"/>
                    <a:pt x="1470325" y="228219"/>
                  </a:cubicBezTo>
                  <a:lnTo>
                    <a:pt x="1470706" y="227933"/>
                  </a:lnTo>
                  <a:cubicBezTo>
                    <a:pt x="1470801" y="228028"/>
                    <a:pt x="1470801" y="228219"/>
                    <a:pt x="1470897" y="228409"/>
                  </a:cubicBezTo>
                  <a:cubicBezTo>
                    <a:pt x="1471849" y="228600"/>
                    <a:pt x="1472992" y="228790"/>
                    <a:pt x="1473373" y="229362"/>
                  </a:cubicBezTo>
                  <a:cubicBezTo>
                    <a:pt x="1474040" y="230029"/>
                    <a:pt x="1472992" y="230791"/>
                    <a:pt x="1471944" y="230219"/>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CD384DC-E683-02B8-9A0D-0201226BA902}"/>
                </a:ext>
              </a:extLst>
            </p:cNvPr>
            <p:cNvSpPr/>
            <p:nvPr/>
          </p:nvSpPr>
          <p:spPr>
            <a:xfrm>
              <a:off x="5165788" y="4240053"/>
              <a:ext cx="381" cy="381"/>
            </a:xfrm>
            <a:custGeom>
              <a:avLst/>
              <a:gdLst>
                <a:gd name="connsiteX0" fmla="*/ 0 w 381"/>
                <a:gd name="connsiteY0" fmla="*/ 381 h 381"/>
                <a:gd name="connsiteX1" fmla="*/ 381 w 381"/>
                <a:gd name="connsiteY1" fmla="*/ 191 h 381"/>
                <a:gd name="connsiteX2" fmla="*/ 381 w 381"/>
                <a:gd name="connsiteY2" fmla="*/ 0 h 381"/>
                <a:gd name="connsiteX3" fmla="*/ 0 w 381"/>
                <a:gd name="connsiteY3" fmla="*/ 381 h 381"/>
              </a:gdLst>
              <a:ahLst/>
              <a:cxnLst>
                <a:cxn ang="0">
                  <a:pos x="connsiteX0" y="connsiteY0"/>
                </a:cxn>
                <a:cxn ang="0">
                  <a:pos x="connsiteX1" y="connsiteY1"/>
                </a:cxn>
                <a:cxn ang="0">
                  <a:pos x="connsiteX2" y="connsiteY2"/>
                </a:cxn>
                <a:cxn ang="0">
                  <a:pos x="connsiteX3" y="connsiteY3"/>
                </a:cxn>
              </a:cxnLst>
              <a:rect l="l" t="t" r="r" b="b"/>
              <a:pathLst>
                <a:path w="381" h="381">
                  <a:moveTo>
                    <a:pt x="0" y="381"/>
                  </a:moveTo>
                  <a:cubicBezTo>
                    <a:pt x="191" y="286"/>
                    <a:pt x="191" y="286"/>
                    <a:pt x="381" y="191"/>
                  </a:cubicBezTo>
                  <a:cubicBezTo>
                    <a:pt x="381" y="95"/>
                    <a:pt x="381" y="95"/>
                    <a:pt x="381" y="0"/>
                  </a:cubicBezTo>
                  <a:lnTo>
                    <a:pt x="0" y="381"/>
                  </a:ln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52F2799E-D495-3275-A819-58B238DFC879}"/>
                </a:ext>
              </a:extLst>
            </p:cNvPr>
            <p:cNvSpPr/>
            <p:nvPr/>
          </p:nvSpPr>
          <p:spPr>
            <a:xfrm>
              <a:off x="5165788" y="4243101"/>
              <a:ext cx="381" cy="285"/>
            </a:xfrm>
            <a:custGeom>
              <a:avLst/>
              <a:gdLst>
                <a:gd name="connsiteX0" fmla="*/ 381 w 381"/>
                <a:gd name="connsiteY0" fmla="*/ 286 h 285"/>
                <a:gd name="connsiteX1" fmla="*/ 381 w 381"/>
                <a:gd name="connsiteY1" fmla="*/ 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381" y="95"/>
                    <a:pt x="381" y="0"/>
                  </a:cubicBezTo>
                  <a:cubicBezTo>
                    <a:pt x="286" y="0"/>
                    <a:pt x="95" y="0"/>
                    <a:pt x="0" y="0"/>
                  </a:cubicBezTo>
                  <a:lnTo>
                    <a:pt x="381" y="286"/>
                  </a:ln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B544CA1-64C4-BA37-3D20-75A12501C2D8}"/>
                </a:ext>
              </a:extLst>
            </p:cNvPr>
            <p:cNvSpPr/>
            <p:nvPr/>
          </p:nvSpPr>
          <p:spPr>
            <a:xfrm>
              <a:off x="4944141" y="4237196"/>
              <a:ext cx="380" cy="476"/>
            </a:xfrm>
            <a:custGeom>
              <a:avLst/>
              <a:gdLst>
                <a:gd name="connsiteX0" fmla="*/ 0 w 380"/>
                <a:gd name="connsiteY0" fmla="*/ 0 h 476"/>
                <a:gd name="connsiteX1" fmla="*/ 0 w 380"/>
                <a:gd name="connsiteY1" fmla="*/ 476 h 476"/>
                <a:gd name="connsiteX2" fmla="*/ 381 w 380"/>
                <a:gd name="connsiteY2" fmla="*/ 286 h 476"/>
                <a:gd name="connsiteX3" fmla="*/ 0 w 380"/>
                <a:gd name="connsiteY3" fmla="*/ 0 h 476"/>
              </a:gdLst>
              <a:ahLst/>
              <a:cxnLst>
                <a:cxn ang="0">
                  <a:pos x="connsiteX0" y="connsiteY0"/>
                </a:cxn>
                <a:cxn ang="0">
                  <a:pos x="connsiteX1" y="connsiteY1"/>
                </a:cxn>
                <a:cxn ang="0">
                  <a:pos x="connsiteX2" y="connsiteY2"/>
                </a:cxn>
                <a:cxn ang="0">
                  <a:pos x="connsiteX3" y="connsiteY3"/>
                </a:cxn>
              </a:cxnLst>
              <a:rect l="l" t="t" r="r" b="b"/>
              <a:pathLst>
                <a:path w="380" h="476">
                  <a:moveTo>
                    <a:pt x="0" y="0"/>
                  </a:moveTo>
                  <a:cubicBezTo>
                    <a:pt x="0" y="190"/>
                    <a:pt x="0" y="286"/>
                    <a:pt x="0" y="476"/>
                  </a:cubicBezTo>
                  <a:cubicBezTo>
                    <a:pt x="95" y="381"/>
                    <a:pt x="286" y="381"/>
                    <a:pt x="381" y="286"/>
                  </a:cubicBezTo>
                  <a:lnTo>
                    <a:pt x="0" y="0"/>
                  </a:ln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22D1562-1CD7-2860-6150-40674C44B83D}"/>
                </a:ext>
              </a:extLst>
            </p:cNvPr>
            <p:cNvSpPr/>
            <p:nvPr/>
          </p:nvSpPr>
          <p:spPr>
            <a:xfrm>
              <a:off x="5203983" y="4249007"/>
              <a:ext cx="380" cy="190"/>
            </a:xfrm>
            <a:custGeom>
              <a:avLst/>
              <a:gdLst>
                <a:gd name="connsiteX0" fmla="*/ 0 w 380"/>
                <a:gd name="connsiteY0" fmla="*/ 0 h 190"/>
                <a:gd name="connsiteX1" fmla="*/ 0 w 380"/>
                <a:gd name="connsiteY1" fmla="*/ 190 h 190"/>
                <a:gd name="connsiteX2" fmla="*/ 381 w 380"/>
                <a:gd name="connsiteY2" fmla="*/ 190 h 190"/>
                <a:gd name="connsiteX3" fmla="*/ 0 w 380"/>
                <a:gd name="connsiteY3" fmla="*/ 0 h 190"/>
              </a:gdLst>
              <a:ahLst/>
              <a:cxnLst>
                <a:cxn ang="0">
                  <a:pos x="connsiteX0" y="connsiteY0"/>
                </a:cxn>
                <a:cxn ang="0">
                  <a:pos x="connsiteX1" y="connsiteY1"/>
                </a:cxn>
                <a:cxn ang="0">
                  <a:pos x="connsiteX2" y="connsiteY2"/>
                </a:cxn>
                <a:cxn ang="0">
                  <a:pos x="connsiteX3" y="connsiteY3"/>
                </a:cxn>
              </a:cxnLst>
              <a:rect l="l" t="t" r="r" b="b"/>
              <a:pathLst>
                <a:path w="380" h="190">
                  <a:moveTo>
                    <a:pt x="0" y="0"/>
                  </a:moveTo>
                  <a:cubicBezTo>
                    <a:pt x="0" y="95"/>
                    <a:pt x="0" y="190"/>
                    <a:pt x="0" y="190"/>
                  </a:cubicBezTo>
                  <a:cubicBezTo>
                    <a:pt x="95" y="190"/>
                    <a:pt x="286" y="190"/>
                    <a:pt x="381" y="190"/>
                  </a:cubicBezTo>
                  <a:lnTo>
                    <a:pt x="0" y="0"/>
                  </a:ln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27D9380-40F6-6E00-94FA-10B3ADAC7F38}"/>
                </a:ext>
              </a:extLst>
            </p:cNvPr>
            <p:cNvSpPr/>
            <p:nvPr/>
          </p:nvSpPr>
          <p:spPr>
            <a:xfrm>
              <a:off x="5494210" y="4459985"/>
              <a:ext cx="380" cy="190"/>
            </a:xfrm>
            <a:custGeom>
              <a:avLst/>
              <a:gdLst>
                <a:gd name="connsiteX0" fmla="*/ 381 w 380"/>
                <a:gd name="connsiteY0" fmla="*/ 0 h 190"/>
                <a:gd name="connsiteX1" fmla="*/ 0 w 380"/>
                <a:gd name="connsiteY1" fmla="*/ 95 h 190"/>
                <a:gd name="connsiteX2" fmla="*/ 0 w 380"/>
                <a:gd name="connsiteY2" fmla="*/ 191 h 190"/>
                <a:gd name="connsiteX3" fmla="*/ 381 w 380"/>
                <a:gd name="connsiteY3" fmla="*/ 0 h 190"/>
              </a:gdLst>
              <a:ahLst/>
              <a:cxnLst>
                <a:cxn ang="0">
                  <a:pos x="connsiteX0" y="connsiteY0"/>
                </a:cxn>
                <a:cxn ang="0">
                  <a:pos x="connsiteX1" y="connsiteY1"/>
                </a:cxn>
                <a:cxn ang="0">
                  <a:pos x="connsiteX2" y="connsiteY2"/>
                </a:cxn>
                <a:cxn ang="0">
                  <a:pos x="connsiteX3" y="connsiteY3"/>
                </a:cxn>
              </a:cxnLst>
              <a:rect l="l" t="t" r="r" b="b"/>
              <a:pathLst>
                <a:path w="380" h="190">
                  <a:moveTo>
                    <a:pt x="381" y="0"/>
                  </a:moveTo>
                  <a:cubicBezTo>
                    <a:pt x="286" y="0"/>
                    <a:pt x="95" y="95"/>
                    <a:pt x="0" y="95"/>
                  </a:cubicBezTo>
                  <a:cubicBezTo>
                    <a:pt x="0" y="95"/>
                    <a:pt x="0" y="191"/>
                    <a:pt x="0" y="191"/>
                  </a:cubicBezTo>
                  <a:lnTo>
                    <a:pt x="381" y="0"/>
                  </a:ln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45506139-82AE-2575-DC5C-184C71338243}"/>
                </a:ext>
              </a:extLst>
            </p:cNvPr>
            <p:cNvSpPr/>
            <p:nvPr/>
          </p:nvSpPr>
          <p:spPr>
            <a:xfrm>
              <a:off x="5303329" y="4691538"/>
              <a:ext cx="285" cy="285"/>
            </a:xfrm>
            <a:custGeom>
              <a:avLst/>
              <a:gdLst>
                <a:gd name="connsiteX0" fmla="*/ 286 w 285"/>
                <a:gd name="connsiteY0" fmla="*/ 95 h 285"/>
                <a:gd name="connsiteX1" fmla="*/ 95 w 285"/>
                <a:gd name="connsiteY1" fmla="*/ 0 h 285"/>
                <a:gd name="connsiteX2" fmla="*/ 0 w 285"/>
                <a:gd name="connsiteY2" fmla="*/ 286 h 285"/>
                <a:gd name="connsiteX3" fmla="*/ 286 w 285"/>
                <a:gd name="connsiteY3" fmla="*/ 95 h 285"/>
              </a:gdLst>
              <a:ahLst/>
              <a:cxnLst>
                <a:cxn ang="0">
                  <a:pos x="connsiteX0" y="connsiteY0"/>
                </a:cxn>
                <a:cxn ang="0">
                  <a:pos x="connsiteX1" y="connsiteY1"/>
                </a:cxn>
                <a:cxn ang="0">
                  <a:pos x="connsiteX2" y="connsiteY2"/>
                </a:cxn>
                <a:cxn ang="0">
                  <a:pos x="connsiteX3" y="connsiteY3"/>
                </a:cxn>
              </a:cxnLst>
              <a:rect l="l" t="t" r="r" b="b"/>
              <a:pathLst>
                <a:path w="285" h="285">
                  <a:moveTo>
                    <a:pt x="286" y="95"/>
                  </a:moveTo>
                  <a:cubicBezTo>
                    <a:pt x="191" y="95"/>
                    <a:pt x="191" y="95"/>
                    <a:pt x="95" y="0"/>
                  </a:cubicBezTo>
                  <a:cubicBezTo>
                    <a:pt x="95" y="95"/>
                    <a:pt x="0" y="191"/>
                    <a:pt x="0" y="286"/>
                  </a:cubicBezTo>
                  <a:lnTo>
                    <a:pt x="286" y="95"/>
                  </a:ln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48314BA-F108-C812-7687-36B59E1B39DE}"/>
                </a:ext>
              </a:extLst>
            </p:cNvPr>
            <p:cNvSpPr/>
            <p:nvPr/>
          </p:nvSpPr>
          <p:spPr>
            <a:xfrm>
              <a:off x="5330094" y="4627054"/>
              <a:ext cx="381" cy="285"/>
            </a:xfrm>
            <a:custGeom>
              <a:avLst/>
              <a:gdLst>
                <a:gd name="connsiteX0" fmla="*/ 286 w 381"/>
                <a:gd name="connsiteY0" fmla="*/ 286 h 285"/>
                <a:gd name="connsiteX1" fmla="*/ 381 w 381"/>
                <a:gd name="connsiteY1" fmla="*/ 95 h 285"/>
                <a:gd name="connsiteX2" fmla="*/ 0 w 381"/>
                <a:gd name="connsiteY2" fmla="*/ 0 h 285"/>
                <a:gd name="connsiteX3" fmla="*/ 286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286" y="286"/>
                  </a:moveTo>
                  <a:cubicBezTo>
                    <a:pt x="286" y="190"/>
                    <a:pt x="381" y="190"/>
                    <a:pt x="381" y="95"/>
                  </a:cubicBezTo>
                  <a:cubicBezTo>
                    <a:pt x="286" y="95"/>
                    <a:pt x="95" y="0"/>
                    <a:pt x="0" y="0"/>
                  </a:cubicBezTo>
                  <a:lnTo>
                    <a:pt x="286" y="286"/>
                  </a:ln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F7BD4B03-27A9-3103-A5EB-64FAC50FDFFB}"/>
                </a:ext>
              </a:extLst>
            </p:cNvPr>
            <p:cNvSpPr/>
            <p:nvPr/>
          </p:nvSpPr>
          <p:spPr>
            <a:xfrm>
              <a:off x="5265134" y="4706207"/>
              <a:ext cx="285" cy="285"/>
            </a:xfrm>
            <a:custGeom>
              <a:avLst/>
              <a:gdLst>
                <a:gd name="connsiteX0" fmla="*/ 286 w 285"/>
                <a:gd name="connsiteY0" fmla="*/ 286 h 285"/>
                <a:gd name="connsiteX1" fmla="*/ 286 w 285"/>
                <a:gd name="connsiteY1" fmla="*/ 0 h 285"/>
                <a:gd name="connsiteX2" fmla="*/ 0 w 285"/>
                <a:gd name="connsiteY2" fmla="*/ 0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0"/>
                    <a:pt x="286" y="95"/>
                    <a:pt x="286" y="0"/>
                  </a:cubicBezTo>
                  <a:cubicBezTo>
                    <a:pt x="190" y="0"/>
                    <a:pt x="95" y="0"/>
                    <a:pt x="0" y="0"/>
                  </a:cubicBezTo>
                  <a:lnTo>
                    <a:pt x="286" y="286"/>
                  </a:ln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73201A8-3F09-7D1F-AC8F-AAC9C824268E}"/>
                </a:ext>
              </a:extLst>
            </p:cNvPr>
            <p:cNvSpPr/>
            <p:nvPr/>
          </p:nvSpPr>
          <p:spPr>
            <a:xfrm>
              <a:off x="5337714" y="4571428"/>
              <a:ext cx="190" cy="190"/>
            </a:xfrm>
            <a:custGeom>
              <a:avLst/>
              <a:gdLst>
                <a:gd name="connsiteX0" fmla="*/ 191 w 190"/>
                <a:gd name="connsiteY0" fmla="*/ 0 h 190"/>
                <a:gd name="connsiteX1" fmla="*/ 0 w 190"/>
                <a:gd name="connsiteY1" fmla="*/ 0 h 190"/>
                <a:gd name="connsiteX2" fmla="*/ 0 w 190"/>
                <a:gd name="connsiteY2" fmla="*/ 190 h 190"/>
                <a:gd name="connsiteX3" fmla="*/ 191 w 190"/>
                <a:gd name="connsiteY3" fmla="*/ 0 h 190"/>
              </a:gdLst>
              <a:ahLst/>
              <a:cxnLst>
                <a:cxn ang="0">
                  <a:pos x="connsiteX0" y="connsiteY0"/>
                </a:cxn>
                <a:cxn ang="0">
                  <a:pos x="connsiteX1" y="connsiteY1"/>
                </a:cxn>
                <a:cxn ang="0">
                  <a:pos x="connsiteX2" y="connsiteY2"/>
                </a:cxn>
                <a:cxn ang="0">
                  <a:pos x="connsiteX3" y="connsiteY3"/>
                </a:cxn>
              </a:cxnLst>
              <a:rect l="l" t="t" r="r" b="b"/>
              <a:pathLst>
                <a:path w="190" h="190">
                  <a:moveTo>
                    <a:pt x="191" y="0"/>
                  </a:moveTo>
                  <a:cubicBezTo>
                    <a:pt x="95" y="0"/>
                    <a:pt x="95" y="0"/>
                    <a:pt x="0" y="0"/>
                  </a:cubicBezTo>
                  <a:cubicBezTo>
                    <a:pt x="0" y="95"/>
                    <a:pt x="0" y="95"/>
                    <a:pt x="0" y="190"/>
                  </a:cubicBezTo>
                  <a:lnTo>
                    <a:pt x="191" y="0"/>
                  </a:ln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6A588FE-91D6-E42C-C494-43EC21D7B25C}"/>
                </a:ext>
              </a:extLst>
            </p:cNvPr>
            <p:cNvSpPr/>
            <p:nvPr/>
          </p:nvSpPr>
          <p:spPr>
            <a:xfrm>
              <a:off x="5452300" y="4474654"/>
              <a:ext cx="381" cy="285"/>
            </a:xfrm>
            <a:custGeom>
              <a:avLst/>
              <a:gdLst>
                <a:gd name="connsiteX0" fmla="*/ 381 w 381"/>
                <a:gd name="connsiteY0" fmla="*/ 0 h 285"/>
                <a:gd name="connsiteX1" fmla="*/ 0 w 381"/>
                <a:gd name="connsiteY1" fmla="*/ 95 h 285"/>
                <a:gd name="connsiteX2" fmla="*/ 0 w 381"/>
                <a:gd name="connsiteY2" fmla="*/ 286 h 285"/>
                <a:gd name="connsiteX3" fmla="*/ 381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381" y="0"/>
                  </a:moveTo>
                  <a:cubicBezTo>
                    <a:pt x="191" y="0"/>
                    <a:pt x="191" y="95"/>
                    <a:pt x="0" y="95"/>
                  </a:cubicBezTo>
                  <a:cubicBezTo>
                    <a:pt x="0" y="190"/>
                    <a:pt x="0" y="190"/>
                    <a:pt x="0" y="286"/>
                  </a:cubicBezTo>
                  <a:lnTo>
                    <a:pt x="381" y="0"/>
                  </a:ln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70DBEBA-B849-FBA6-3974-F3B6F70CD6CB}"/>
                </a:ext>
              </a:extLst>
            </p:cNvPr>
            <p:cNvSpPr/>
            <p:nvPr/>
          </p:nvSpPr>
          <p:spPr>
            <a:xfrm>
              <a:off x="5223129" y="4709255"/>
              <a:ext cx="190" cy="190"/>
            </a:xfrm>
            <a:custGeom>
              <a:avLst/>
              <a:gdLst>
                <a:gd name="connsiteX0" fmla="*/ 191 w 190"/>
                <a:gd name="connsiteY0" fmla="*/ 0 h 190"/>
                <a:gd name="connsiteX1" fmla="*/ 0 w 190"/>
                <a:gd name="connsiteY1" fmla="*/ 95 h 190"/>
                <a:gd name="connsiteX2" fmla="*/ 0 w 190"/>
                <a:gd name="connsiteY2" fmla="*/ 190 h 190"/>
                <a:gd name="connsiteX3" fmla="*/ 191 w 190"/>
                <a:gd name="connsiteY3" fmla="*/ 0 h 190"/>
              </a:gdLst>
              <a:ahLst/>
              <a:cxnLst>
                <a:cxn ang="0">
                  <a:pos x="connsiteX0" y="connsiteY0"/>
                </a:cxn>
                <a:cxn ang="0">
                  <a:pos x="connsiteX1" y="connsiteY1"/>
                </a:cxn>
                <a:cxn ang="0">
                  <a:pos x="connsiteX2" y="connsiteY2"/>
                </a:cxn>
                <a:cxn ang="0">
                  <a:pos x="connsiteX3" y="connsiteY3"/>
                </a:cxn>
              </a:cxnLst>
              <a:rect l="l" t="t" r="r" b="b"/>
              <a:pathLst>
                <a:path w="190" h="190">
                  <a:moveTo>
                    <a:pt x="191" y="0"/>
                  </a:moveTo>
                  <a:cubicBezTo>
                    <a:pt x="95" y="0"/>
                    <a:pt x="95" y="0"/>
                    <a:pt x="0" y="95"/>
                  </a:cubicBezTo>
                  <a:cubicBezTo>
                    <a:pt x="0" y="95"/>
                    <a:pt x="0" y="190"/>
                    <a:pt x="0" y="190"/>
                  </a:cubicBezTo>
                  <a:lnTo>
                    <a:pt x="191" y="0"/>
                  </a:ln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7B96722-695A-1A65-9983-2F7827BECAAE}"/>
                </a:ext>
              </a:extLst>
            </p:cNvPr>
            <p:cNvSpPr/>
            <p:nvPr/>
          </p:nvSpPr>
          <p:spPr>
            <a:xfrm>
              <a:off x="5329999" y="4606575"/>
              <a:ext cx="380" cy="285"/>
            </a:xfrm>
            <a:custGeom>
              <a:avLst/>
              <a:gdLst>
                <a:gd name="connsiteX0" fmla="*/ 0 w 380"/>
                <a:gd name="connsiteY0" fmla="*/ 0 h 285"/>
                <a:gd name="connsiteX1" fmla="*/ 0 w 380"/>
                <a:gd name="connsiteY1" fmla="*/ 95 h 285"/>
                <a:gd name="connsiteX2" fmla="*/ 381 w 380"/>
                <a:gd name="connsiteY2" fmla="*/ 286 h 285"/>
                <a:gd name="connsiteX3" fmla="*/ 0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0" y="0"/>
                  </a:moveTo>
                  <a:cubicBezTo>
                    <a:pt x="0" y="95"/>
                    <a:pt x="0" y="95"/>
                    <a:pt x="0" y="95"/>
                  </a:cubicBezTo>
                  <a:cubicBezTo>
                    <a:pt x="95" y="190"/>
                    <a:pt x="286" y="190"/>
                    <a:pt x="381" y="286"/>
                  </a:cubicBezTo>
                  <a:lnTo>
                    <a:pt x="0" y="0"/>
                  </a:ln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E34A7A93-26F9-C678-D4B9-62D33BB6718C}"/>
                </a:ext>
              </a:extLst>
            </p:cNvPr>
            <p:cNvSpPr/>
            <p:nvPr/>
          </p:nvSpPr>
          <p:spPr>
            <a:xfrm>
              <a:off x="4676775" y="4782407"/>
              <a:ext cx="381" cy="285"/>
            </a:xfrm>
            <a:custGeom>
              <a:avLst/>
              <a:gdLst>
                <a:gd name="connsiteX0" fmla="*/ 381 w 381"/>
                <a:gd name="connsiteY0" fmla="*/ 286 h 285"/>
                <a:gd name="connsiteX1" fmla="*/ 381 w 381"/>
                <a:gd name="connsiteY1" fmla="*/ 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381" y="95"/>
                    <a:pt x="381" y="0"/>
                  </a:cubicBezTo>
                  <a:cubicBezTo>
                    <a:pt x="286" y="0"/>
                    <a:pt x="95" y="0"/>
                    <a:pt x="0" y="0"/>
                  </a:cubicBezTo>
                  <a:lnTo>
                    <a:pt x="381" y="286"/>
                  </a:ln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6E37CFF-F773-F6BD-B42B-314E6D7ABB6F}"/>
                </a:ext>
              </a:extLst>
            </p:cNvPr>
            <p:cNvSpPr/>
            <p:nvPr/>
          </p:nvSpPr>
          <p:spPr>
            <a:xfrm>
              <a:off x="5207793" y="4712017"/>
              <a:ext cx="380" cy="285"/>
            </a:xfrm>
            <a:custGeom>
              <a:avLst/>
              <a:gdLst>
                <a:gd name="connsiteX0" fmla="*/ 381 w 380"/>
                <a:gd name="connsiteY0" fmla="*/ 0 h 285"/>
                <a:gd name="connsiteX1" fmla="*/ 95 w 380"/>
                <a:gd name="connsiteY1" fmla="*/ 0 h 285"/>
                <a:gd name="connsiteX2" fmla="*/ 0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191" y="0"/>
                    <a:pt x="95" y="0"/>
                  </a:cubicBezTo>
                  <a:cubicBezTo>
                    <a:pt x="95" y="95"/>
                    <a:pt x="0" y="190"/>
                    <a:pt x="0" y="286"/>
                  </a:cubicBezTo>
                  <a:lnTo>
                    <a:pt x="381" y="0"/>
                  </a:ln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0122FF8-879A-32F2-D82B-C55780766D16}"/>
                </a:ext>
              </a:extLst>
            </p:cNvPr>
            <p:cNvSpPr/>
            <p:nvPr/>
          </p:nvSpPr>
          <p:spPr>
            <a:xfrm>
              <a:off x="4317777" y="4767738"/>
              <a:ext cx="285" cy="285"/>
            </a:xfrm>
            <a:custGeom>
              <a:avLst/>
              <a:gdLst>
                <a:gd name="connsiteX0" fmla="*/ 286 w 285"/>
                <a:gd name="connsiteY0" fmla="*/ 286 h 285"/>
                <a:gd name="connsiteX1" fmla="*/ 286 w 285"/>
                <a:gd name="connsiteY1" fmla="*/ 0 h 285"/>
                <a:gd name="connsiteX2" fmla="*/ 0 w 285"/>
                <a:gd name="connsiteY2" fmla="*/ 95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1"/>
                    <a:pt x="286" y="95"/>
                    <a:pt x="286" y="0"/>
                  </a:cubicBezTo>
                  <a:cubicBezTo>
                    <a:pt x="191" y="0"/>
                    <a:pt x="95" y="95"/>
                    <a:pt x="0" y="95"/>
                  </a:cubicBezTo>
                  <a:lnTo>
                    <a:pt x="286" y="286"/>
                  </a:ln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57ABABDD-4964-1D8A-FEED-38537C030B05}"/>
                </a:ext>
              </a:extLst>
            </p:cNvPr>
            <p:cNvSpPr/>
            <p:nvPr/>
          </p:nvSpPr>
          <p:spPr>
            <a:xfrm>
              <a:off x="4256627" y="4717923"/>
              <a:ext cx="381" cy="285"/>
            </a:xfrm>
            <a:custGeom>
              <a:avLst/>
              <a:gdLst>
                <a:gd name="connsiteX0" fmla="*/ 381 w 381"/>
                <a:gd name="connsiteY0" fmla="*/ 286 h 285"/>
                <a:gd name="connsiteX1" fmla="*/ 286 w 381"/>
                <a:gd name="connsiteY1" fmla="*/ 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286" y="95"/>
                    <a:pt x="286" y="0"/>
                  </a:cubicBezTo>
                  <a:cubicBezTo>
                    <a:pt x="191" y="0"/>
                    <a:pt x="95" y="0"/>
                    <a:pt x="0" y="0"/>
                  </a:cubicBezTo>
                  <a:lnTo>
                    <a:pt x="381" y="286"/>
                  </a:ln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CD18504-65F4-1D28-2657-21E18476FD62}"/>
                </a:ext>
              </a:extLst>
            </p:cNvPr>
            <p:cNvSpPr/>
            <p:nvPr/>
          </p:nvSpPr>
          <p:spPr>
            <a:xfrm>
              <a:off x="4539424" y="4770786"/>
              <a:ext cx="95" cy="95"/>
            </a:xfrm>
            <a:custGeom>
              <a:avLst/>
              <a:gdLst>
                <a:gd name="connsiteX0" fmla="*/ 95 w 95"/>
                <a:gd name="connsiteY0" fmla="*/ 95 h 95"/>
                <a:gd name="connsiteX1" fmla="*/ 0 w 95"/>
                <a:gd name="connsiteY1" fmla="*/ 0 h 95"/>
                <a:gd name="connsiteX2" fmla="*/ 0 w 95"/>
                <a:gd name="connsiteY2" fmla="*/ 0 h 95"/>
              </a:gdLst>
              <a:ahLst/>
              <a:cxnLst>
                <a:cxn ang="0">
                  <a:pos x="connsiteX0" y="connsiteY0"/>
                </a:cxn>
                <a:cxn ang="0">
                  <a:pos x="connsiteX1" y="connsiteY1"/>
                </a:cxn>
                <a:cxn ang="0">
                  <a:pos x="connsiteX2" y="connsiteY2"/>
                </a:cxn>
              </a:cxnLst>
              <a:rect l="l" t="t" r="r" b="b"/>
              <a:pathLst>
                <a:path w="95" h="95">
                  <a:moveTo>
                    <a:pt x="95" y="95"/>
                  </a:moveTo>
                  <a:lnTo>
                    <a:pt x="0" y="0"/>
                  </a:lnTo>
                  <a:lnTo>
                    <a:pt x="0" y="0"/>
                  </a:ln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463E10E-D5F4-E596-197F-39311627865C}"/>
                </a:ext>
              </a:extLst>
            </p:cNvPr>
            <p:cNvSpPr/>
            <p:nvPr/>
          </p:nvSpPr>
          <p:spPr>
            <a:xfrm>
              <a:off x="4707350" y="4779549"/>
              <a:ext cx="285" cy="190"/>
            </a:xfrm>
            <a:custGeom>
              <a:avLst/>
              <a:gdLst>
                <a:gd name="connsiteX0" fmla="*/ 286 w 285"/>
                <a:gd name="connsiteY0" fmla="*/ 0 h 190"/>
                <a:gd name="connsiteX1" fmla="*/ 0 w 285"/>
                <a:gd name="connsiteY1" fmla="*/ 95 h 190"/>
                <a:gd name="connsiteX2" fmla="*/ 0 w 285"/>
                <a:gd name="connsiteY2" fmla="*/ 190 h 190"/>
                <a:gd name="connsiteX3" fmla="*/ 286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286" y="0"/>
                  </a:moveTo>
                  <a:cubicBezTo>
                    <a:pt x="191" y="0"/>
                    <a:pt x="95" y="95"/>
                    <a:pt x="0" y="95"/>
                  </a:cubicBezTo>
                  <a:cubicBezTo>
                    <a:pt x="0" y="95"/>
                    <a:pt x="0" y="190"/>
                    <a:pt x="0" y="190"/>
                  </a:cubicBezTo>
                  <a:lnTo>
                    <a:pt x="286" y="0"/>
                  </a:ln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C4B4BA54-F5FC-C59B-5A30-56637D466894}"/>
                </a:ext>
              </a:extLst>
            </p:cNvPr>
            <p:cNvSpPr/>
            <p:nvPr/>
          </p:nvSpPr>
          <p:spPr>
            <a:xfrm>
              <a:off x="5116163" y="4750117"/>
              <a:ext cx="285" cy="285"/>
            </a:xfrm>
            <a:custGeom>
              <a:avLst/>
              <a:gdLst>
                <a:gd name="connsiteX0" fmla="*/ 286 w 285"/>
                <a:gd name="connsiteY0" fmla="*/ 95 h 285"/>
                <a:gd name="connsiteX1" fmla="*/ 95 w 285"/>
                <a:gd name="connsiteY1" fmla="*/ 0 h 285"/>
                <a:gd name="connsiteX2" fmla="*/ 0 w 285"/>
                <a:gd name="connsiteY2" fmla="*/ 286 h 285"/>
                <a:gd name="connsiteX3" fmla="*/ 286 w 285"/>
                <a:gd name="connsiteY3" fmla="*/ 95 h 285"/>
              </a:gdLst>
              <a:ahLst/>
              <a:cxnLst>
                <a:cxn ang="0">
                  <a:pos x="connsiteX0" y="connsiteY0"/>
                </a:cxn>
                <a:cxn ang="0">
                  <a:pos x="connsiteX1" y="connsiteY1"/>
                </a:cxn>
                <a:cxn ang="0">
                  <a:pos x="connsiteX2" y="connsiteY2"/>
                </a:cxn>
                <a:cxn ang="0">
                  <a:pos x="connsiteX3" y="connsiteY3"/>
                </a:cxn>
              </a:cxnLst>
              <a:rect l="l" t="t" r="r" b="b"/>
              <a:pathLst>
                <a:path w="285" h="285">
                  <a:moveTo>
                    <a:pt x="286" y="95"/>
                  </a:moveTo>
                  <a:cubicBezTo>
                    <a:pt x="190" y="95"/>
                    <a:pt x="190" y="95"/>
                    <a:pt x="95" y="0"/>
                  </a:cubicBezTo>
                  <a:cubicBezTo>
                    <a:pt x="95" y="95"/>
                    <a:pt x="0" y="190"/>
                    <a:pt x="0" y="286"/>
                  </a:cubicBezTo>
                  <a:lnTo>
                    <a:pt x="286" y="95"/>
                  </a:ln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292EA38-0057-6EB9-8610-D71F1EAE1365}"/>
                </a:ext>
              </a:extLst>
            </p:cNvPr>
            <p:cNvSpPr/>
            <p:nvPr/>
          </p:nvSpPr>
          <p:spPr>
            <a:xfrm>
              <a:off x="4912137" y="4780002"/>
              <a:ext cx="301" cy="214"/>
            </a:xfrm>
            <a:custGeom>
              <a:avLst/>
              <a:gdLst>
                <a:gd name="connsiteX0" fmla="*/ 0 w 301"/>
                <a:gd name="connsiteY0" fmla="*/ 214 h 214"/>
                <a:gd name="connsiteX1" fmla="*/ 0 w 301"/>
                <a:gd name="connsiteY1" fmla="*/ 214 h 214"/>
                <a:gd name="connsiteX2" fmla="*/ 0 w 301"/>
                <a:gd name="connsiteY2" fmla="*/ 214 h 214"/>
              </a:gdLst>
              <a:ahLst/>
              <a:cxnLst>
                <a:cxn ang="0">
                  <a:pos x="connsiteX0" y="connsiteY0"/>
                </a:cxn>
                <a:cxn ang="0">
                  <a:pos x="connsiteX1" y="connsiteY1"/>
                </a:cxn>
                <a:cxn ang="0">
                  <a:pos x="connsiteX2" y="connsiteY2"/>
                </a:cxn>
              </a:cxnLst>
              <a:rect l="l" t="t" r="r" b="b"/>
              <a:pathLst>
                <a:path w="301" h="214">
                  <a:moveTo>
                    <a:pt x="0" y="214"/>
                  </a:moveTo>
                  <a:cubicBezTo>
                    <a:pt x="571" y="-71"/>
                    <a:pt x="191" y="-71"/>
                    <a:pt x="0" y="214"/>
                  </a:cubicBezTo>
                  <a:lnTo>
                    <a:pt x="0" y="214"/>
                  </a:ln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227EB367-3768-E80E-2674-E62371C99C4C}"/>
                </a:ext>
              </a:extLst>
            </p:cNvPr>
            <p:cNvSpPr/>
            <p:nvPr/>
          </p:nvSpPr>
          <p:spPr>
            <a:xfrm>
              <a:off x="4657629" y="4275391"/>
              <a:ext cx="381" cy="381"/>
            </a:xfrm>
            <a:custGeom>
              <a:avLst/>
              <a:gdLst>
                <a:gd name="connsiteX0" fmla="*/ 0 w 381"/>
                <a:gd name="connsiteY0" fmla="*/ 286 h 381"/>
                <a:gd name="connsiteX1" fmla="*/ 381 w 381"/>
                <a:gd name="connsiteY1" fmla="*/ 381 h 381"/>
                <a:gd name="connsiteX2" fmla="*/ 381 w 381"/>
                <a:gd name="connsiteY2" fmla="*/ 0 h 381"/>
                <a:gd name="connsiteX3" fmla="*/ 0 w 381"/>
                <a:gd name="connsiteY3" fmla="*/ 286 h 381"/>
              </a:gdLst>
              <a:ahLst/>
              <a:cxnLst>
                <a:cxn ang="0">
                  <a:pos x="connsiteX0" y="connsiteY0"/>
                </a:cxn>
                <a:cxn ang="0">
                  <a:pos x="connsiteX1" y="connsiteY1"/>
                </a:cxn>
                <a:cxn ang="0">
                  <a:pos x="connsiteX2" y="connsiteY2"/>
                </a:cxn>
                <a:cxn ang="0">
                  <a:pos x="connsiteX3" y="connsiteY3"/>
                </a:cxn>
              </a:cxnLst>
              <a:rect l="l" t="t" r="r" b="b"/>
              <a:pathLst>
                <a:path w="381" h="381">
                  <a:moveTo>
                    <a:pt x="0" y="286"/>
                  </a:moveTo>
                  <a:cubicBezTo>
                    <a:pt x="191" y="286"/>
                    <a:pt x="286" y="381"/>
                    <a:pt x="381" y="381"/>
                  </a:cubicBezTo>
                  <a:cubicBezTo>
                    <a:pt x="381" y="286"/>
                    <a:pt x="381" y="95"/>
                    <a:pt x="381" y="0"/>
                  </a:cubicBezTo>
                  <a:lnTo>
                    <a:pt x="0" y="286"/>
                  </a:ln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3C4D329C-DE21-985F-3395-82F85FCD8F0F}"/>
                </a:ext>
              </a:extLst>
            </p:cNvPr>
            <p:cNvSpPr/>
            <p:nvPr/>
          </p:nvSpPr>
          <p:spPr>
            <a:xfrm>
              <a:off x="5402579" y="4615338"/>
              <a:ext cx="381" cy="285"/>
            </a:xfrm>
            <a:custGeom>
              <a:avLst/>
              <a:gdLst>
                <a:gd name="connsiteX0" fmla="*/ 381 w 381"/>
                <a:gd name="connsiteY0" fmla="*/ 0 h 285"/>
                <a:gd name="connsiteX1" fmla="*/ 0 w 381"/>
                <a:gd name="connsiteY1" fmla="*/ 0 h 285"/>
                <a:gd name="connsiteX2" fmla="*/ 0 w 381"/>
                <a:gd name="connsiteY2" fmla="*/ 286 h 285"/>
                <a:gd name="connsiteX3" fmla="*/ 381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381" y="0"/>
                  </a:moveTo>
                  <a:cubicBezTo>
                    <a:pt x="286" y="0"/>
                    <a:pt x="191" y="0"/>
                    <a:pt x="0" y="0"/>
                  </a:cubicBezTo>
                  <a:cubicBezTo>
                    <a:pt x="0" y="95"/>
                    <a:pt x="0" y="191"/>
                    <a:pt x="0" y="286"/>
                  </a:cubicBezTo>
                  <a:lnTo>
                    <a:pt x="381" y="0"/>
                  </a:ln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20EB670-6396-3CFA-C445-60D5DE4B3430}"/>
                </a:ext>
              </a:extLst>
            </p:cNvPr>
            <p:cNvSpPr/>
            <p:nvPr/>
          </p:nvSpPr>
          <p:spPr>
            <a:xfrm>
              <a:off x="5349144" y="4583144"/>
              <a:ext cx="285" cy="285"/>
            </a:xfrm>
            <a:custGeom>
              <a:avLst/>
              <a:gdLst>
                <a:gd name="connsiteX0" fmla="*/ 0 w 285"/>
                <a:gd name="connsiteY0" fmla="*/ 190 h 285"/>
                <a:gd name="connsiteX1" fmla="*/ 286 w 285"/>
                <a:gd name="connsiteY1" fmla="*/ 286 h 285"/>
                <a:gd name="connsiteX2" fmla="*/ 286 w 285"/>
                <a:gd name="connsiteY2" fmla="*/ 0 h 285"/>
                <a:gd name="connsiteX3" fmla="*/ 0 w 285"/>
                <a:gd name="connsiteY3" fmla="*/ 190 h 285"/>
              </a:gdLst>
              <a:ahLst/>
              <a:cxnLst>
                <a:cxn ang="0">
                  <a:pos x="connsiteX0" y="connsiteY0"/>
                </a:cxn>
                <a:cxn ang="0">
                  <a:pos x="connsiteX1" y="connsiteY1"/>
                </a:cxn>
                <a:cxn ang="0">
                  <a:pos x="connsiteX2" y="connsiteY2"/>
                </a:cxn>
                <a:cxn ang="0">
                  <a:pos x="connsiteX3" y="connsiteY3"/>
                </a:cxn>
              </a:cxnLst>
              <a:rect l="l" t="t" r="r" b="b"/>
              <a:pathLst>
                <a:path w="285" h="285">
                  <a:moveTo>
                    <a:pt x="0" y="190"/>
                  </a:moveTo>
                  <a:cubicBezTo>
                    <a:pt x="95" y="190"/>
                    <a:pt x="191" y="286"/>
                    <a:pt x="286" y="286"/>
                  </a:cubicBezTo>
                  <a:cubicBezTo>
                    <a:pt x="286" y="190"/>
                    <a:pt x="286" y="95"/>
                    <a:pt x="286" y="0"/>
                  </a:cubicBezTo>
                  <a:lnTo>
                    <a:pt x="0" y="190"/>
                  </a:ln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BD17E78D-30C9-FA94-1DCF-EACB3021B24B}"/>
                </a:ext>
              </a:extLst>
            </p:cNvPr>
            <p:cNvSpPr/>
            <p:nvPr/>
          </p:nvSpPr>
          <p:spPr>
            <a:xfrm>
              <a:off x="5349509" y="4567183"/>
              <a:ext cx="87693" cy="48252"/>
            </a:xfrm>
            <a:custGeom>
              <a:avLst/>
              <a:gdLst>
                <a:gd name="connsiteX0" fmla="*/ 3159 w 87693"/>
                <a:gd name="connsiteY0" fmla="*/ 21771 h 48252"/>
                <a:gd name="connsiteX1" fmla="*/ 15256 w 87693"/>
                <a:gd name="connsiteY1" fmla="*/ 36344 h 48252"/>
                <a:gd name="connsiteX2" fmla="*/ 15351 w 87693"/>
                <a:gd name="connsiteY2" fmla="*/ 40630 h 48252"/>
                <a:gd name="connsiteX3" fmla="*/ 17923 w 87693"/>
                <a:gd name="connsiteY3" fmla="*/ 41392 h 48252"/>
                <a:gd name="connsiteX4" fmla="*/ 26210 w 87693"/>
                <a:gd name="connsiteY4" fmla="*/ 39392 h 48252"/>
                <a:gd name="connsiteX5" fmla="*/ 21542 w 87693"/>
                <a:gd name="connsiteY5" fmla="*/ 36344 h 48252"/>
                <a:gd name="connsiteX6" fmla="*/ 21542 w 87693"/>
                <a:gd name="connsiteY6" fmla="*/ 33867 h 48252"/>
                <a:gd name="connsiteX7" fmla="*/ 26305 w 87693"/>
                <a:gd name="connsiteY7" fmla="*/ 30438 h 48252"/>
                <a:gd name="connsiteX8" fmla="*/ 26495 w 87693"/>
                <a:gd name="connsiteY8" fmla="*/ 24723 h 48252"/>
                <a:gd name="connsiteX9" fmla="*/ 28019 w 87693"/>
                <a:gd name="connsiteY9" fmla="*/ 22247 h 48252"/>
                <a:gd name="connsiteX10" fmla="*/ 31067 w 87693"/>
                <a:gd name="connsiteY10" fmla="*/ 23771 h 48252"/>
                <a:gd name="connsiteX11" fmla="*/ 33925 w 87693"/>
                <a:gd name="connsiteY11" fmla="*/ 24819 h 48252"/>
                <a:gd name="connsiteX12" fmla="*/ 33925 w 87693"/>
                <a:gd name="connsiteY12" fmla="*/ 24628 h 48252"/>
                <a:gd name="connsiteX13" fmla="*/ 34496 w 87693"/>
                <a:gd name="connsiteY13" fmla="*/ 24533 h 48252"/>
                <a:gd name="connsiteX14" fmla="*/ 35449 w 87693"/>
                <a:gd name="connsiteY14" fmla="*/ 22723 h 48252"/>
                <a:gd name="connsiteX15" fmla="*/ 36687 w 87693"/>
                <a:gd name="connsiteY15" fmla="*/ 22723 h 48252"/>
                <a:gd name="connsiteX16" fmla="*/ 34591 w 87693"/>
                <a:gd name="connsiteY16" fmla="*/ 24438 h 48252"/>
                <a:gd name="connsiteX17" fmla="*/ 34401 w 87693"/>
                <a:gd name="connsiteY17" fmla="*/ 24819 h 48252"/>
                <a:gd name="connsiteX18" fmla="*/ 34020 w 87693"/>
                <a:gd name="connsiteY18" fmla="*/ 24723 h 48252"/>
                <a:gd name="connsiteX19" fmla="*/ 33734 w 87693"/>
                <a:gd name="connsiteY19" fmla="*/ 31296 h 48252"/>
                <a:gd name="connsiteX20" fmla="*/ 34211 w 87693"/>
                <a:gd name="connsiteY20" fmla="*/ 39392 h 48252"/>
                <a:gd name="connsiteX21" fmla="*/ 41640 w 87693"/>
                <a:gd name="connsiteY21" fmla="*/ 44821 h 48252"/>
                <a:gd name="connsiteX22" fmla="*/ 49832 w 87693"/>
                <a:gd name="connsiteY22" fmla="*/ 48155 h 48252"/>
                <a:gd name="connsiteX23" fmla="*/ 53070 w 87693"/>
                <a:gd name="connsiteY23" fmla="*/ 48060 h 48252"/>
                <a:gd name="connsiteX24" fmla="*/ 52975 w 87693"/>
                <a:gd name="connsiteY24" fmla="*/ 43964 h 48252"/>
                <a:gd name="connsiteX25" fmla="*/ 44116 w 87693"/>
                <a:gd name="connsiteY25" fmla="*/ 36439 h 48252"/>
                <a:gd name="connsiteX26" fmla="*/ 40592 w 87693"/>
                <a:gd name="connsiteY26" fmla="*/ 27295 h 48252"/>
                <a:gd name="connsiteX27" fmla="*/ 46022 w 87693"/>
                <a:gd name="connsiteY27" fmla="*/ 23295 h 48252"/>
                <a:gd name="connsiteX28" fmla="*/ 48879 w 87693"/>
                <a:gd name="connsiteY28" fmla="*/ 23390 h 48252"/>
                <a:gd name="connsiteX29" fmla="*/ 49070 w 87693"/>
                <a:gd name="connsiteY29" fmla="*/ 26057 h 48252"/>
                <a:gd name="connsiteX30" fmla="*/ 46688 w 87693"/>
                <a:gd name="connsiteY30" fmla="*/ 29390 h 48252"/>
                <a:gd name="connsiteX31" fmla="*/ 53832 w 87693"/>
                <a:gd name="connsiteY31" fmla="*/ 33486 h 48252"/>
                <a:gd name="connsiteX32" fmla="*/ 61071 w 87693"/>
                <a:gd name="connsiteY32" fmla="*/ 30629 h 48252"/>
                <a:gd name="connsiteX33" fmla="*/ 66500 w 87693"/>
                <a:gd name="connsiteY33" fmla="*/ 30914 h 48252"/>
                <a:gd name="connsiteX34" fmla="*/ 68691 w 87693"/>
                <a:gd name="connsiteY34" fmla="*/ 34629 h 48252"/>
                <a:gd name="connsiteX35" fmla="*/ 63928 w 87693"/>
                <a:gd name="connsiteY35" fmla="*/ 39297 h 48252"/>
                <a:gd name="connsiteX36" fmla="*/ 61833 w 87693"/>
                <a:gd name="connsiteY36" fmla="*/ 41011 h 48252"/>
                <a:gd name="connsiteX37" fmla="*/ 64976 w 87693"/>
                <a:gd name="connsiteY37" fmla="*/ 42154 h 48252"/>
                <a:gd name="connsiteX38" fmla="*/ 72406 w 87693"/>
                <a:gd name="connsiteY38" fmla="*/ 37677 h 48252"/>
                <a:gd name="connsiteX39" fmla="*/ 83360 w 87693"/>
                <a:gd name="connsiteY39" fmla="*/ 33010 h 48252"/>
                <a:gd name="connsiteX40" fmla="*/ 86693 w 87693"/>
                <a:gd name="connsiteY40" fmla="*/ 32248 h 48252"/>
                <a:gd name="connsiteX41" fmla="*/ 86693 w 87693"/>
                <a:gd name="connsiteY41" fmla="*/ 28438 h 48252"/>
                <a:gd name="connsiteX42" fmla="*/ 83455 w 87693"/>
                <a:gd name="connsiteY42" fmla="*/ 27200 h 48252"/>
                <a:gd name="connsiteX43" fmla="*/ 84407 w 87693"/>
                <a:gd name="connsiteY43" fmla="*/ 21485 h 48252"/>
                <a:gd name="connsiteX44" fmla="*/ 87170 w 87693"/>
                <a:gd name="connsiteY44" fmla="*/ 19961 h 48252"/>
                <a:gd name="connsiteX45" fmla="*/ 84026 w 87693"/>
                <a:gd name="connsiteY45" fmla="*/ 18722 h 48252"/>
                <a:gd name="connsiteX46" fmla="*/ 80788 w 87693"/>
                <a:gd name="connsiteY46" fmla="*/ 17580 h 48252"/>
                <a:gd name="connsiteX47" fmla="*/ 76311 w 87693"/>
                <a:gd name="connsiteY47" fmla="*/ 19199 h 48252"/>
                <a:gd name="connsiteX48" fmla="*/ 74311 w 87693"/>
                <a:gd name="connsiteY48" fmla="*/ 20723 h 48252"/>
                <a:gd name="connsiteX49" fmla="*/ 59833 w 87693"/>
                <a:gd name="connsiteY49" fmla="*/ 18437 h 48252"/>
                <a:gd name="connsiteX50" fmla="*/ 53356 w 87693"/>
                <a:gd name="connsiteY50" fmla="*/ 13103 h 48252"/>
                <a:gd name="connsiteX51" fmla="*/ 48593 w 87693"/>
                <a:gd name="connsiteY51" fmla="*/ 6626 h 48252"/>
                <a:gd name="connsiteX52" fmla="*/ 48403 w 87693"/>
                <a:gd name="connsiteY52" fmla="*/ 3578 h 48252"/>
                <a:gd name="connsiteX53" fmla="*/ 49260 w 87693"/>
                <a:gd name="connsiteY53" fmla="*/ 2339 h 48252"/>
                <a:gd name="connsiteX54" fmla="*/ 46022 w 87693"/>
                <a:gd name="connsiteY54" fmla="*/ 1292 h 48252"/>
                <a:gd name="connsiteX55" fmla="*/ 38497 w 87693"/>
                <a:gd name="connsiteY55" fmla="*/ 5292 h 48252"/>
                <a:gd name="connsiteX56" fmla="*/ 34496 w 87693"/>
                <a:gd name="connsiteY56" fmla="*/ 3197 h 48252"/>
                <a:gd name="connsiteX57" fmla="*/ 28686 w 87693"/>
                <a:gd name="connsiteY57" fmla="*/ 530 h 48252"/>
                <a:gd name="connsiteX58" fmla="*/ 17065 w 87693"/>
                <a:gd name="connsiteY58" fmla="*/ 4816 h 48252"/>
                <a:gd name="connsiteX59" fmla="*/ 14779 w 87693"/>
                <a:gd name="connsiteY59" fmla="*/ 11484 h 48252"/>
                <a:gd name="connsiteX60" fmla="*/ 14875 w 87693"/>
                <a:gd name="connsiteY60" fmla="*/ 17103 h 48252"/>
                <a:gd name="connsiteX61" fmla="*/ 12398 w 87693"/>
                <a:gd name="connsiteY61" fmla="*/ 17580 h 48252"/>
                <a:gd name="connsiteX62" fmla="*/ 6302 w 87693"/>
                <a:gd name="connsiteY62" fmla="*/ 17675 h 48252"/>
                <a:gd name="connsiteX63" fmla="*/ 302 w 87693"/>
                <a:gd name="connsiteY63" fmla="*/ 15960 h 48252"/>
                <a:gd name="connsiteX64" fmla="*/ 3159 w 87693"/>
                <a:gd name="connsiteY64" fmla="*/ 21771 h 48252"/>
                <a:gd name="connsiteX65" fmla="*/ 47355 w 87693"/>
                <a:gd name="connsiteY65" fmla="*/ 43011 h 48252"/>
                <a:gd name="connsiteX66" fmla="*/ 48498 w 87693"/>
                <a:gd name="connsiteY66" fmla="*/ 43488 h 48252"/>
                <a:gd name="connsiteX67" fmla="*/ 48498 w 87693"/>
                <a:gd name="connsiteY67" fmla="*/ 44440 h 48252"/>
                <a:gd name="connsiteX68" fmla="*/ 46117 w 87693"/>
                <a:gd name="connsiteY68" fmla="*/ 43869 h 48252"/>
                <a:gd name="connsiteX69" fmla="*/ 47355 w 87693"/>
                <a:gd name="connsiteY69" fmla="*/ 43011 h 48252"/>
                <a:gd name="connsiteX70" fmla="*/ 74501 w 87693"/>
                <a:gd name="connsiteY70" fmla="*/ 25295 h 48252"/>
                <a:gd name="connsiteX71" fmla="*/ 75549 w 87693"/>
                <a:gd name="connsiteY71" fmla="*/ 26343 h 48252"/>
                <a:gd name="connsiteX72" fmla="*/ 73168 w 87693"/>
                <a:gd name="connsiteY72" fmla="*/ 26247 h 48252"/>
                <a:gd name="connsiteX73" fmla="*/ 74501 w 87693"/>
                <a:gd name="connsiteY73" fmla="*/ 25295 h 48252"/>
                <a:gd name="connsiteX74" fmla="*/ 57737 w 87693"/>
                <a:gd name="connsiteY74" fmla="*/ 26057 h 48252"/>
                <a:gd name="connsiteX75" fmla="*/ 62500 w 87693"/>
                <a:gd name="connsiteY75" fmla="*/ 25390 h 48252"/>
                <a:gd name="connsiteX76" fmla="*/ 63166 w 87693"/>
                <a:gd name="connsiteY76" fmla="*/ 27295 h 48252"/>
                <a:gd name="connsiteX77" fmla="*/ 60881 w 87693"/>
                <a:gd name="connsiteY77" fmla="*/ 30629 h 48252"/>
                <a:gd name="connsiteX78" fmla="*/ 60976 w 87693"/>
                <a:gd name="connsiteY78" fmla="*/ 30629 h 48252"/>
                <a:gd name="connsiteX79" fmla="*/ 60785 w 87693"/>
                <a:gd name="connsiteY79" fmla="*/ 30724 h 48252"/>
                <a:gd name="connsiteX80" fmla="*/ 60881 w 87693"/>
                <a:gd name="connsiteY80" fmla="*/ 30534 h 48252"/>
                <a:gd name="connsiteX81" fmla="*/ 57737 w 87693"/>
                <a:gd name="connsiteY81" fmla="*/ 26057 h 48252"/>
                <a:gd name="connsiteX82" fmla="*/ 46212 w 87693"/>
                <a:gd name="connsiteY82" fmla="*/ 10436 h 48252"/>
                <a:gd name="connsiteX83" fmla="*/ 49070 w 87693"/>
                <a:gd name="connsiteY83" fmla="*/ 11769 h 48252"/>
                <a:gd name="connsiteX84" fmla="*/ 49546 w 87693"/>
                <a:gd name="connsiteY84" fmla="*/ 13103 h 48252"/>
                <a:gd name="connsiteX85" fmla="*/ 49736 w 87693"/>
                <a:gd name="connsiteY85" fmla="*/ 14531 h 48252"/>
                <a:gd name="connsiteX86" fmla="*/ 48498 w 87693"/>
                <a:gd name="connsiteY86" fmla="*/ 17389 h 48252"/>
                <a:gd name="connsiteX87" fmla="*/ 44498 w 87693"/>
                <a:gd name="connsiteY87" fmla="*/ 17008 h 48252"/>
                <a:gd name="connsiteX88" fmla="*/ 41069 w 87693"/>
                <a:gd name="connsiteY88" fmla="*/ 16151 h 48252"/>
                <a:gd name="connsiteX89" fmla="*/ 39164 w 87693"/>
                <a:gd name="connsiteY89" fmla="*/ 14436 h 48252"/>
                <a:gd name="connsiteX90" fmla="*/ 46212 w 87693"/>
                <a:gd name="connsiteY90" fmla="*/ 10436 h 48252"/>
                <a:gd name="connsiteX91" fmla="*/ 28210 w 87693"/>
                <a:gd name="connsiteY91" fmla="*/ 13865 h 48252"/>
                <a:gd name="connsiteX92" fmla="*/ 29353 w 87693"/>
                <a:gd name="connsiteY92" fmla="*/ 14246 h 48252"/>
                <a:gd name="connsiteX93" fmla="*/ 29257 w 87693"/>
                <a:gd name="connsiteY93" fmla="*/ 15103 h 48252"/>
                <a:gd name="connsiteX94" fmla="*/ 26972 w 87693"/>
                <a:gd name="connsiteY94" fmla="*/ 14627 h 48252"/>
                <a:gd name="connsiteX95" fmla="*/ 28210 w 87693"/>
                <a:gd name="connsiteY95" fmla="*/ 13865 h 48252"/>
                <a:gd name="connsiteX96" fmla="*/ 20971 w 87693"/>
                <a:gd name="connsiteY96" fmla="*/ 19580 h 48252"/>
                <a:gd name="connsiteX97" fmla="*/ 22019 w 87693"/>
                <a:gd name="connsiteY97" fmla="*/ 20532 h 48252"/>
                <a:gd name="connsiteX98" fmla="*/ 19732 w 87693"/>
                <a:gd name="connsiteY98" fmla="*/ 20437 h 48252"/>
                <a:gd name="connsiteX99" fmla="*/ 20971 w 87693"/>
                <a:gd name="connsiteY99" fmla="*/ 19580 h 48252"/>
                <a:gd name="connsiteX100" fmla="*/ 20876 w 87693"/>
                <a:gd name="connsiteY100" fmla="*/ 28152 h 48252"/>
                <a:gd name="connsiteX101" fmla="*/ 22019 w 87693"/>
                <a:gd name="connsiteY101" fmla="*/ 29200 h 48252"/>
                <a:gd name="connsiteX102" fmla="*/ 19542 w 87693"/>
                <a:gd name="connsiteY102" fmla="*/ 29105 h 48252"/>
                <a:gd name="connsiteX103" fmla="*/ 20876 w 87693"/>
                <a:gd name="connsiteY103" fmla="*/ 28152 h 4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7693" h="48252">
                  <a:moveTo>
                    <a:pt x="3159" y="21771"/>
                  </a:moveTo>
                  <a:cubicBezTo>
                    <a:pt x="13256" y="23676"/>
                    <a:pt x="17161" y="28533"/>
                    <a:pt x="15256" y="36344"/>
                  </a:cubicBezTo>
                  <a:cubicBezTo>
                    <a:pt x="14970" y="37677"/>
                    <a:pt x="14970" y="39201"/>
                    <a:pt x="15351" y="40630"/>
                  </a:cubicBezTo>
                  <a:cubicBezTo>
                    <a:pt x="15637" y="41964"/>
                    <a:pt x="16780" y="42154"/>
                    <a:pt x="17923" y="41392"/>
                  </a:cubicBezTo>
                  <a:cubicBezTo>
                    <a:pt x="20304" y="39678"/>
                    <a:pt x="23257" y="39487"/>
                    <a:pt x="26210" y="39392"/>
                  </a:cubicBezTo>
                  <a:cubicBezTo>
                    <a:pt x="26019" y="37201"/>
                    <a:pt x="23924" y="36820"/>
                    <a:pt x="21542" y="36344"/>
                  </a:cubicBezTo>
                  <a:cubicBezTo>
                    <a:pt x="19352" y="35868"/>
                    <a:pt x="19352" y="34439"/>
                    <a:pt x="21542" y="33867"/>
                  </a:cubicBezTo>
                  <a:cubicBezTo>
                    <a:pt x="23924" y="33201"/>
                    <a:pt x="26305" y="32820"/>
                    <a:pt x="26305" y="30438"/>
                  </a:cubicBezTo>
                  <a:cubicBezTo>
                    <a:pt x="26305" y="28533"/>
                    <a:pt x="26305" y="26628"/>
                    <a:pt x="26495" y="24723"/>
                  </a:cubicBezTo>
                  <a:cubicBezTo>
                    <a:pt x="26590" y="23866"/>
                    <a:pt x="27448" y="23104"/>
                    <a:pt x="28019" y="22247"/>
                  </a:cubicBezTo>
                  <a:cubicBezTo>
                    <a:pt x="29067" y="22723"/>
                    <a:pt x="30020" y="23295"/>
                    <a:pt x="31067" y="23771"/>
                  </a:cubicBezTo>
                  <a:cubicBezTo>
                    <a:pt x="32020" y="24152"/>
                    <a:pt x="32972" y="24438"/>
                    <a:pt x="33925" y="24819"/>
                  </a:cubicBezTo>
                  <a:cubicBezTo>
                    <a:pt x="33925" y="24819"/>
                    <a:pt x="33925" y="24723"/>
                    <a:pt x="33925" y="24628"/>
                  </a:cubicBezTo>
                  <a:cubicBezTo>
                    <a:pt x="34115" y="24628"/>
                    <a:pt x="34306" y="24628"/>
                    <a:pt x="34496" y="24533"/>
                  </a:cubicBezTo>
                  <a:cubicBezTo>
                    <a:pt x="34782" y="23961"/>
                    <a:pt x="35068" y="23295"/>
                    <a:pt x="35449" y="22723"/>
                  </a:cubicBezTo>
                  <a:cubicBezTo>
                    <a:pt x="35544" y="22628"/>
                    <a:pt x="36687" y="22723"/>
                    <a:pt x="36687" y="22723"/>
                  </a:cubicBezTo>
                  <a:cubicBezTo>
                    <a:pt x="37068" y="24247"/>
                    <a:pt x="35830" y="24342"/>
                    <a:pt x="34591" y="24438"/>
                  </a:cubicBezTo>
                  <a:cubicBezTo>
                    <a:pt x="34496" y="24533"/>
                    <a:pt x="34496" y="24628"/>
                    <a:pt x="34401" y="24819"/>
                  </a:cubicBezTo>
                  <a:cubicBezTo>
                    <a:pt x="34306" y="24819"/>
                    <a:pt x="34115" y="24723"/>
                    <a:pt x="34020" y="24723"/>
                  </a:cubicBezTo>
                  <a:cubicBezTo>
                    <a:pt x="34020" y="27009"/>
                    <a:pt x="35163" y="30057"/>
                    <a:pt x="33734" y="31296"/>
                  </a:cubicBezTo>
                  <a:cubicBezTo>
                    <a:pt x="30020" y="34534"/>
                    <a:pt x="32401" y="36725"/>
                    <a:pt x="34211" y="39392"/>
                  </a:cubicBezTo>
                  <a:cubicBezTo>
                    <a:pt x="37830" y="40344"/>
                    <a:pt x="40973" y="42059"/>
                    <a:pt x="41640" y="44821"/>
                  </a:cubicBezTo>
                  <a:cubicBezTo>
                    <a:pt x="42688" y="48917"/>
                    <a:pt x="46212" y="48250"/>
                    <a:pt x="49832" y="48155"/>
                  </a:cubicBezTo>
                  <a:cubicBezTo>
                    <a:pt x="50879" y="48155"/>
                    <a:pt x="52022" y="48060"/>
                    <a:pt x="53070" y="48060"/>
                  </a:cubicBezTo>
                  <a:cubicBezTo>
                    <a:pt x="53070" y="46726"/>
                    <a:pt x="53165" y="45297"/>
                    <a:pt x="52975" y="43964"/>
                  </a:cubicBezTo>
                  <a:cubicBezTo>
                    <a:pt x="52213" y="38820"/>
                    <a:pt x="50974" y="37772"/>
                    <a:pt x="44116" y="36439"/>
                  </a:cubicBezTo>
                  <a:cubicBezTo>
                    <a:pt x="37544" y="35106"/>
                    <a:pt x="36020" y="31105"/>
                    <a:pt x="40592" y="27295"/>
                  </a:cubicBezTo>
                  <a:cubicBezTo>
                    <a:pt x="42307" y="25866"/>
                    <a:pt x="44212" y="24628"/>
                    <a:pt x="46022" y="23295"/>
                  </a:cubicBezTo>
                  <a:cubicBezTo>
                    <a:pt x="47260" y="22342"/>
                    <a:pt x="48307" y="22247"/>
                    <a:pt x="48879" y="23390"/>
                  </a:cubicBezTo>
                  <a:cubicBezTo>
                    <a:pt x="49260" y="24247"/>
                    <a:pt x="49451" y="25295"/>
                    <a:pt x="49070" y="26057"/>
                  </a:cubicBezTo>
                  <a:cubicBezTo>
                    <a:pt x="48498" y="27295"/>
                    <a:pt x="46212" y="28914"/>
                    <a:pt x="46688" y="29390"/>
                  </a:cubicBezTo>
                  <a:cubicBezTo>
                    <a:pt x="48403" y="31200"/>
                    <a:pt x="50022" y="33581"/>
                    <a:pt x="53832" y="33486"/>
                  </a:cubicBezTo>
                  <a:cubicBezTo>
                    <a:pt x="56880" y="33486"/>
                    <a:pt x="60119" y="33581"/>
                    <a:pt x="61071" y="30629"/>
                  </a:cubicBezTo>
                  <a:cubicBezTo>
                    <a:pt x="62976" y="30629"/>
                    <a:pt x="65167" y="30248"/>
                    <a:pt x="66500" y="30914"/>
                  </a:cubicBezTo>
                  <a:cubicBezTo>
                    <a:pt x="67739" y="31581"/>
                    <a:pt x="68405" y="33296"/>
                    <a:pt x="68691" y="34629"/>
                  </a:cubicBezTo>
                  <a:cubicBezTo>
                    <a:pt x="69358" y="37392"/>
                    <a:pt x="68215" y="39297"/>
                    <a:pt x="63928" y="39297"/>
                  </a:cubicBezTo>
                  <a:cubicBezTo>
                    <a:pt x="63166" y="39297"/>
                    <a:pt x="62500" y="40344"/>
                    <a:pt x="61833" y="41011"/>
                  </a:cubicBezTo>
                  <a:cubicBezTo>
                    <a:pt x="62881" y="41392"/>
                    <a:pt x="63928" y="42154"/>
                    <a:pt x="64976" y="42154"/>
                  </a:cubicBezTo>
                  <a:cubicBezTo>
                    <a:pt x="70406" y="42154"/>
                    <a:pt x="70882" y="41868"/>
                    <a:pt x="72406" y="37677"/>
                  </a:cubicBezTo>
                  <a:cubicBezTo>
                    <a:pt x="74501" y="31962"/>
                    <a:pt x="74787" y="31867"/>
                    <a:pt x="83360" y="33010"/>
                  </a:cubicBezTo>
                  <a:cubicBezTo>
                    <a:pt x="84407" y="33201"/>
                    <a:pt x="86027" y="32820"/>
                    <a:pt x="86693" y="32248"/>
                  </a:cubicBezTo>
                  <a:cubicBezTo>
                    <a:pt x="88027" y="31105"/>
                    <a:pt x="88027" y="29581"/>
                    <a:pt x="86693" y="28438"/>
                  </a:cubicBezTo>
                  <a:cubicBezTo>
                    <a:pt x="85931" y="27771"/>
                    <a:pt x="84407" y="27676"/>
                    <a:pt x="83455" y="27200"/>
                  </a:cubicBezTo>
                  <a:cubicBezTo>
                    <a:pt x="79264" y="25104"/>
                    <a:pt x="79549" y="23676"/>
                    <a:pt x="84407" y="21485"/>
                  </a:cubicBezTo>
                  <a:cubicBezTo>
                    <a:pt x="85360" y="21009"/>
                    <a:pt x="86217" y="20437"/>
                    <a:pt x="87170" y="19961"/>
                  </a:cubicBezTo>
                  <a:cubicBezTo>
                    <a:pt x="86122" y="19580"/>
                    <a:pt x="85074" y="19104"/>
                    <a:pt x="84026" y="18722"/>
                  </a:cubicBezTo>
                  <a:cubicBezTo>
                    <a:pt x="82978" y="18342"/>
                    <a:pt x="81645" y="18151"/>
                    <a:pt x="80788" y="17580"/>
                  </a:cubicBezTo>
                  <a:cubicBezTo>
                    <a:pt x="77740" y="15770"/>
                    <a:pt x="76787" y="16913"/>
                    <a:pt x="76311" y="19199"/>
                  </a:cubicBezTo>
                  <a:cubicBezTo>
                    <a:pt x="76216" y="19770"/>
                    <a:pt x="74406" y="20723"/>
                    <a:pt x="74311" y="20723"/>
                  </a:cubicBezTo>
                  <a:cubicBezTo>
                    <a:pt x="70024" y="17675"/>
                    <a:pt x="64690" y="18913"/>
                    <a:pt x="59833" y="18437"/>
                  </a:cubicBezTo>
                  <a:cubicBezTo>
                    <a:pt x="54308" y="17961"/>
                    <a:pt x="53832" y="17770"/>
                    <a:pt x="53356" y="13103"/>
                  </a:cubicBezTo>
                  <a:cubicBezTo>
                    <a:pt x="53070" y="10340"/>
                    <a:pt x="54403" y="7197"/>
                    <a:pt x="48593" y="6626"/>
                  </a:cubicBezTo>
                  <a:cubicBezTo>
                    <a:pt x="45736" y="6340"/>
                    <a:pt x="47831" y="4721"/>
                    <a:pt x="48403" y="3578"/>
                  </a:cubicBezTo>
                  <a:cubicBezTo>
                    <a:pt x="49355" y="1768"/>
                    <a:pt x="50498" y="4054"/>
                    <a:pt x="49260" y="2339"/>
                  </a:cubicBezTo>
                  <a:cubicBezTo>
                    <a:pt x="48784" y="1673"/>
                    <a:pt x="47165" y="1292"/>
                    <a:pt x="46022" y="1292"/>
                  </a:cubicBezTo>
                  <a:cubicBezTo>
                    <a:pt x="42307" y="1197"/>
                    <a:pt x="40878" y="3768"/>
                    <a:pt x="38497" y="5292"/>
                  </a:cubicBezTo>
                  <a:cubicBezTo>
                    <a:pt x="36020" y="6912"/>
                    <a:pt x="35258" y="6435"/>
                    <a:pt x="34496" y="3197"/>
                  </a:cubicBezTo>
                  <a:cubicBezTo>
                    <a:pt x="33544" y="-899"/>
                    <a:pt x="33734" y="-137"/>
                    <a:pt x="28686" y="530"/>
                  </a:cubicBezTo>
                  <a:cubicBezTo>
                    <a:pt x="24114" y="1197"/>
                    <a:pt x="21352" y="4054"/>
                    <a:pt x="17065" y="4816"/>
                  </a:cubicBezTo>
                  <a:cubicBezTo>
                    <a:pt x="14018" y="5388"/>
                    <a:pt x="13827" y="7578"/>
                    <a:pt x="14779" y="11484"/>
                  </a:cubicBezTo>
                  <a:cubicBezTo>
                    <a:pt x="15256" y="13293"/>
                    <a:pt x="15161" y="15294"/>
                    <a:pt x="14875" y="17103"/>
                  </a:cubicBezTo>
                  <a:cubicBezTo>
                    <a:pt x="14684" y="18532"/>
                    <a:pt x="13541" y="18722"/>
                    <a:pt x="12398" y="17580"/>
                  </a:cubicBezTo>
                  <a:cubicBezTo>
                    <a:pt x="10207" y="15579"/>
                    <a:pt x="8588" y="16818"/>
                    <a:pt x="6302" y="17675"/>
                  </a:cubicBezTo>
                  <a:cubicBezTo>
                    <a:pt x="4969" y="18151"/>
                    <a:pt x="2397" y="16627"/>
                    <a:pt x="302" y="15960"/>
                  </a:cubicBezTo>
                  <a:cubicBezTo>
                    <a:pt x="16" y="18437"/>
                    <a:pt x="-937" y="21009"/>
                    <a:pt x="3159" y="21771"/>
                  </a:cubicBezTo>
                  <a:close/>
                  <a:moveTo>
                    <a:pt x="47355" y="43011"/>
                  </a:moveTo>
                  <a:cubicBezTo>
                    <a:pt x="47641" y="42916"/>
                    <a:pt x="48117" y="43297"/>
                    <a:pt x="48498" y="43488"/>
                  </a:cubicBezTo>
                  <a:cubicBezTo>
                    <a:pt x="48498" y="43869"/>
                    <a:pt x="48689" y="44250"/>
                    <a:pt x="48498" y="44440"/>
                  </a:cubicBezTo>
                  <a:cubicBezTo>
                    <a:pt x="47736" y="45297"/>
                    <a:pt x="46783" y="45107"/>
                    <a:pt x="46117" y="43869"/>
                  </a:cubicBezTo>
                  <a:cubicBezTo>
                    <a:pt x="46022" y="43678"/>
                    <a:pt x="46879" y="43106"/>
                    <a:pt x="47355" y="43011"/>
                  </a:cubicBezTo>
                  <a:close/>
                  <a:moveTo>
                    <a:pt x="74501" y="25295"/>
                  </a:moveTo>
                  <a:cubicBezTo>
                    <a:pt x="74882" y="25676"/>
                    <a:pt x="75740" y="26152"/>
                    <a:pt x="75549" y="26343"/>
                  </a:cubicBezTo>
                  <a:cubicBezTo>
                    <a:pt x="74692" y="27676"/>
                    <a:pt x="73739" y="27676"/>
                    <a:pt x="73168" y="26247"/>
                  </a:cubicBezTo>
                  <a:cubicBezTo>
                    <a:pt x="73073" y="25962"/>
                    <a:pt x="74025" y="25581"/>
                    <a:pt x="74501" y="25295"/>
                  </a:cubicBezTo>
                  <a:close/>
                  <a:moveTo>
                    <a:pt x="57737" y="26057"/>
                  </a:moveTo>
                  <a:cubicBezTo>
                    <a:pt x="59071" y="24628"/>
                    <a:pt x="60881" y="25200"/>
                    <a:pt x="62500" y="25390"/>
                  </a:cubicBezTo>
                  <a:cubicBezTo>
                    <a:pt x="64310" y="25676"/>
                    <a:pt x="64310" y="26247"/>
                    <a:pt x="63166" y="27295"/>
                  </a:cubicBezTo>
                  <a:cubicBezTo>
                    <a:pt x="62119" y="28247"/>
                    <a:pt x="61643" y="29486"/>
                    <a:pt x="60881" y="30629"/>
                  </a:cubicBezTo>
                  <a:cubicBezTo>
                    <a:pt x="60881" y="30629"/>
                    <a:pt x="60976" y="30629"/>
                    <a:pt x="60976" y="30629"/>
                  </a:cubicBezTo>
                  <a:lnTo>
                    <a:pt x="60785" y="30724"/>
                  </a:lnTo>
                  <a:cubicBezTo>
                    <a:pt x="60785" y="30629"/>
                    <a:pt x="60881" y="30629"/>
                    <a:pt x="60881" y="30534"/>
                  </a:cubicBezTo>
                  <a:cubicBezTo>
                    <a:pt x="57452" y="29010"/>
                    <a:pt x="56404" y="27486"/>
                    <a:pt x="57737" y="26057"/>
                  </a:cubicBezTo>
                  <a:close/>
                  <a:moveTo>
                    <a:pt x="46212" y="10436"/>
                  </a:moveTo>
                  <a:cubicBezTo>
                    <a:pt x="47165" y="10436"/>
                    <a:pt x="48498" y="11103"/>
                    <a:pt x="49070" y="11769"/>
                  </a:cubicBezTo>
                  <a:cubicBezTo>
                    <a:pt x="49355" y="12150"/>
                    <a:pt x="49451" y="12627"/>
                    <a:pt x="49546" y="13103"/>
                  </a:cubicBezTo>
                  <a:cubicBezTo>
                    <a:pt x="49641" y="13579"/>
                    <a:pt x="49641" y="14055"/>
                    <a:pt x="49736" y="14531"/>
                  </a:cubicBezTo>
                  <a:cubicBezTo>
                    <a:pt x="49736" y="16056"/>
                    <a:pt x="49355" y="17008"/>
                    <a:pt x="48498" y="17389"/>
                  </a:cubicBezTo>
                  <a:cubicBezTo>
                    <a:pt x="47641" y="17770"/>
                    <a:pt x="46403" y="17580"/>
                    <a:pt x="44498" y="17008"/>
                  </a:cubicBezTo>
                  <a:cubicBezTo>
                    <a:pt x="43354" y="16627"/>
                    <a:pt x="42021" y="16627"/>
                    <a:pt x="41069" y="16151"/>
                  </a:cubicBezTo>
                  <a:cubicBezTo>
                    <a:pt x="40211" y="15770"/>
                    <a:pt x="39259" y="15103"/>
                    <a:pt x="39164" y="14436"/>
                  </a:cubicBezTo>
                  <a:cubicBezTo>
                    <a:pt x="38782" y="13198"/>
                    <a:pt x="43831" y="10436"/>
                    <a:pt x="46212" y="10436"/>
                  </a:cubicBezTo>
                  <a:close/>
                  <a:moveTo>
                    <a:pt x="28210" y="13865"/>
                  </a:moveTo>
                  <a:cubicBezTo>
                    <a:pt x="28495" y="13770"/>
                    <a:pt x="28972" y="14151"/>
                    <a:pt x="29353" y="14246"/>
                  </a:cubicBezTo>
                  <a:cubicBezTo>
                    <a:pt x="29353" y="14531"/>
                    <a:pt x="29257" y="14817"/>
                    <a:pt x="29257" y="15103"/>
                  </a:cubicBezTo>
                  <a:cubicBezTo>
                    <a:pt x="28495" y="14913"/>
                    <a:pt x="27733" y="14722"/>
                    <a:pt x="26972" y="14627"/>
                  </a:cubicBezTo>
                  <a:cubicBezTo>
                    <a:pt x="27448" y="14341"/>
                    <a:pt x="27733" y="13960"/>
                    <a:pt x="28210" y="13865"/>
                  </a:cubicBezTo>
                  <a:close/>
                  <a:moveTo>
                    <a:pt x="20971" y="19580"/>
                  </a:moveTo>
                  <a:cubicBezTo>
                    <a:pt x="21352" y="19865"/>
                    <a:pt x="22114" y="20342"/>
                    <a:pt x="22019" y="20532"/>
                  </a:cubicBezTo>
                  <a:cubicBezTo>
                    <a:pt x="21161" y="21866"/>
                    <a:pt x="20304" y="21866"/>
                    <a:pt x="19732" y="20437"/>
                  </a:cubicBezTo>
                  <a:cubicBezTo>
                    <a:pt x="19637" y="20247"/>
                    <a:pt x="20495" y="19865"/>
                    <a:pt x="20971" y="19580"/>
                  </a:cubicBezTo>
                  <a:close/>
                  <a:moveTo>
                    <a:pt x="20876" y="28152"/>
                  </a:moveTo>
                  <a:cubicBezTo>
                    <a:pt x="21257" y="28533"/>
                    <a:pt x="22114" y="29010"/>
                    <a:pt x="22019" y="29200"/>
                  </a:cubicBezTo>
                  <a:cubicBezTo>
                    <a:pt x="21161" y="30629"/>
                    <a:pt x="20114" y="30534"/>
                    <a:pt x="19542" y="29105"/>
                  </a:cubicBezTo>
                  <a:cubicBezTo>
                    <a:pt x="19542" y="28914"/>
                    <a:pt x="20399" y="28438"/>
                    <a:pt x="20876" y="28152"/>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0CD9D3BB-1567-2115-6BD2-624B74E8BEF1}"/>
                </a:ext>
              </a:extLst>
            </p:cNvPr>
            <p:cNvSpPr/>
            <p:nvPr/>
          </p:nvSpPr>
          <p:spPr>
            <a:xfrm>
              <a:off x="4657629" y="4275296"/>
              <a:ext cx="476" cy="285"/>
            </a:xfrm>
            <a:custGeom>
              <a:avLst/>
              <a:gdLst>
                <a:gd name="connsiteX0" fmla="*/ 95 w 476"/>
                <a:gd name="connsiteY0" fmla="*/ 0 h 285"/>
                <a:gd name="connsiteX1" fmla="*/ 0 w 476"/>
                <a:gd name="connsiteY1" fmla="*/ 286 h 285"/>
                <a:gd name="connsiteX2" fmla="*/ 476 w 476"/>
                <a:gd name="connsiteY2" fmla="*/ 0 h 285"/>
                <a:gd name="connsiteX3" fmla="*/ 95 w 476"/>
                <a:gd name="connsiteY3" fmla="*/ 0 h 285"/>
              </a:gdLst>
              <a:ahLst/>
              <a:cxnLst>
                <a:cxn ang="0">
                  <a:pos x="connsiteX0" y="connsiteY0"/>
                </a:cxn>
                <a:cxn ang="0">
                  <a:pos x="connsiteX1" y="connsiteY1"/>
                </a:cxn>
                <a:cxn ang="0">
                  <a:pos x="connsiteX2" y="connsiteY2"/>
                </a:cxn>
                <a:cxn ang="0">
                  <a:pos x="connsiteX3" y="connsiteY3"/>
                </a:cxn>
              </a:cxnLst>
              <a:rect l="l" t="t" r="r" b="b"/>
              <a:pathLst>
                <a:path w="476" h="285">
                  <a:moveTo>
                    <a:pt x="95" y="0"/>
                  </a:moveTo>
                  <a:cubicBezTo>
                    <a:pt x="95" y="95"/>
                    <a:pt x="0" y="190"/>
                    <a:pt x="0" y="286"/>
                  </a:cubicBezTo>
                  <a:lnTo>
                    <a:pt x="476" y="0"/>
                  </a:lnTo>
                  <a:cubicBezTo>
                    <a:pt x="381" y="0"/>
                    <a:pt x="191" y="0"/>
                    <a:pt x="95" y="0"/>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E5E2AF1F-4838-C5A8-5BB1-465E1FBDD7EE}"/>
                </a:ext>
              </a:extLst>
            </p:cNvPr>
            <p:cNvSpPr/>
            <p:nvPr/>
          </p:nvSpPr>
          <p:spPr>
            <a:xfrm>
              <a:off x="4639386" y="4252722"/>
              <a:ext cx="59581" cy="22570"/>
            </a:xfrm>
            <a:custGeom>
              <a:avLst/>
              <a:gdLst>
                <a:gd name="connsiteX0" fmla="*/ 21672 w 59581"/>
                <a:gd name="connsiteY0" fmla="*/ 20002 h 22570"/>
                <a:gd name="connsiteX1" fmla="*/ 33102 w 59581"/>
                <a:gd name="connsiteY1" fmla="*/ 16002 h 22570"/>
                <a:gd name="connsiteX2" fmla="*/ 39293 w 59581"/>
                <a:gd name="connsiteY2" fmla="*/ 16192 h 22570"/>
                <a:gd name="connsiteX3" fmla="*/ 57201 w 59581"/>
                <a:gd name="connsiteY3" fmla="*/ 13716 h 22570"/>
                <a:gd name="connsiteX4" fmla="*/ 59582 w 59581"/>
                <a:gd name="connsiteY4" fmla="*/ 12287 h 22570"/>
                <a:gd name="connsiteX5" fmla="*/ 58058 w 59581"/>
                <a:gd name="connsiteY5" fmla="*/ 11430 h 22570"/>
                <a:gd name="connsiteX6" fmla="*/ 43865 w 59581"/>
                <a:gd name="connsiteY6" fmla="*/ 8763 h 22570"/>
                <a:gd name="connsiteX7" fmla="*/ 30435 w 59581"/>
                <a:gd name="connsiteY7" fmla="*/ 12097 h 22570"/>
                <a:gd name="connsiteX8" fmla="*/ 25863 w 59581"/>
                <a:gd name="connsiteY8" fmla="*/ 12382 h 22570"/>
                <a:gd name="connsiteX9" fmla="*/ 14433 w 59581"/>
                <a:gd name="connsiteY9" fmla="*/ 1048 h 22570"/>
                <a:gd name="connsiteX10" fmla="*/ 13195 w 59581"/>
                <a:gd name="connsiteY10" fmla="*/ 0 h 22570"/>
                <a:gd name="connsiteX11" fmla="*/ 11195 w 59581"/>
                <a:gd name="connsiteY11" fmla="*/ 1905 h 22570"/>
                <a:gd name="connsiteX12" fmla="*/ 11004 w 59581"/>
                <a:gd name="connsiteY12" fmla="*/ 6191 h 22570"/>
                <a:gd name="connsiteX13" fmla="*/ 2908 w 59581"/>
                <a:gd name="connsiteY13" fmla="*/ 9144 h 22570"/>
                <a:gd name="connsiteX14" fmla="*/ 146 w 59581"/>
                <a:gd name="connsiteY14" fmla="*/ 9430 h 22570"/>
                <a:gd name="connsiteX15" fmla="*/ 241 w 59581"/>
                <a:gd name="connsiteY15" fmla="*/ 17907 h 22570"/>
                <a:gd name="connsiteX16" fmla="*/ 1289 w 59581"/>
                <a:gd name="connsiteY16" fmla="*/ 19050 h 22570"/>
                <a:gd name="connsiteX17" fmla="*/ 3098 w 59581"/>
                <a:gd name="connsiteY17" fmla="*/ 16954 h 22570"/>
                <a:gd name="connsiteX18" fmla="*/ 3384 w 59581"/>
                <a:gd name="connsiteY18" fmla="*/ 15526 h 22570"/>
                <a:gd name="connsiteX19" fmla="*/ 4622 w 59581"/>
                <a:gd name="connsiteY19" fmla="*/ 14478 h 22570"/>
                <a:gd name="connsiteX20" fmla="*/ 7099 w 59581"/>
                <a:gd name="connsiteY20" fmla="*/ 15621 h 22570"/>
                <a:gd name="connsiteX21" fmla="*/ 9480 w 59581"/>
                <a:gd name="connsiteY21" fmla="*/ 22098 h 22570"/>
                <a:gd name="connsiteX22" fmla="*/ 18434 w 59581"/>
                <a:gd name="connsiteY22" fmla="*/ 22384 h 22570"/>
                <a:gd name="connsiteX23" fmla="*/ 21672 w 59581"/>
                <a:gd name="connsiteY23" fmla="*/ 20002 h 2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581" h="22570">
                  <a:moveTo>
                    <a:pt x="21672" y="20002"/>
                  </a:moveTo>
                  <a:cubicBezTo>
                    <a:pt x="26720" y="20479"/>
                    <a:pt x="30149" y="18764"/>
                    <a:pt x="33102" y="16002"/>
                  </a:cubicBezTo>
                  <a:cubicBezTo>
                    <a:pt x="35293" y="13906"/>
                    <a:pt x="37293" y="14954"/>
                    <a:pt x="39293" y="16192"/>
                  </a:cubicBezTo>
                  <a:cubicBezTo>
                    <a:pt x="44628" y="12668"/>
                    <a:pt x="51200" y="14192"/>
                    <a:pt x="57201" y="13716"/>
                  </a:cubicBezTo>
                  <a:cubicBezTo>
                    <a:pt x="58058" y="13621"/>
                    <a:pt x="58724" y="12763"/>
                    <a:pt x="59582" y="12287"/>
                  </a:cubicBezTo>
                  <a:cubicBezTo>
                    <a:pt x="59105" y="12001"/>
                    <a:pt x="58629" y="11525"/>
                    <a:pt x="58058" y="11430"/>
                  </a:cubicBezTo>
                  <a:cubicBezTo>
                    <a:pt x="53390" y="10477"/>
                    <a:pt x="47866" y="12192"/>
                    <a:pt x="43865" y="8763"/>
                  </a:cubicBezTo>
                  <a:cubicBezTo>
                    <a:pt x="40341" y="12097"/>
                    <a:pt x="34340" y="9715"/>
                    <a:pt x="30435" y="12097"/>
                  </a:cubicBezTo>
                  <a:cubicBezTo>
                    <a:pt x="28911" y="13049"/>
                    <a:pt x="27863" y="13144"/>
                    <a:pt x="25863" y="12382"/>
                  </a:cubicBezTo>
                  <a:cubicBezTo>
                    <a:pt x="19386" y="10096"/>
                    <a:pt x="13290" y="7810"/>
                    <a:pt x="14433" y="1048"/>
                  </a:cubicBezTo>
                  <a:cubicBezTo>
                    <a:pt x="14528" y="762"/>
                    <a:pt x="13671" y="381"/>
                    <a:pt x="13195" y="0"/>
                  </a:cubicBezTo>
                  <a:cubicBezTo>
                    <a:pt x="12528" y="667"/>
                    <a:pt x="11385" y="1238"/>
                    <a:pt x="11195" y="1905"/>
                  </a:cubicBezTo>
                  <a:cubicBezTo>
                    <a:pt x="10909" y="3334"/>
                    <a:pt x="11195" y="4763"/>
                    <a:pt x="11004" y="6191"/>
                  </a:cubicBezTo>
                  <a:cubicBezTo>
                    <a:pt x="10623" y="11049"/>
                    <a:pt x="9480" y="11525"/>
                    <a:pt x="2908" y="9144"/>
                  </a:cubicBezTo>
                  <a:cubicBezTo>
                    <a:pt x="1384" y="8572"/>
                    <a:pt x="241" y="8191"/>
                    <a:pt x="146" y="9430"/>
                  </a:cubicBezTo>
                  <a:cubicBezTo>
                    <a:pt x="-140" y="12287"/>
                    <a:pt x="50" y="15049"/>
                    <a:pt x="241" y="17907"/>
                  </a:cubicBezTo>
                  <a:cubicBezTo>
                    <a:pt x="241" y="18288"/>
                    <a:pt x="908" y="18669"/>
                    <a:pt x="1289" y="19050"/>
                  </a:cubicBezTo>
                  <a:cubicBezTo>
                    <a:pt x="1955" y="18383"/>
                    <a:pt x="2622" y="17716"/>
                    <a:pt x="3098" y="16954"/>
                  </a:cubicBezTo>
                  <a:cubicBezTo>
                    <a:pt x="3384" y="16573"/>
                    <a:pt x="3098" y="15907"/>
                    <a:pt x="3384" y="15526"/>
                  </a:cubicBezTo>
                  <a:cubicBezTo>
                    <a:pt x="3670" y="15145"/>
                    <a:pt x="4337" y="14478"/>
                    <a:pt x="4622" y="14478"/>
                  </a:cubicBezTo>
                  <a:cubicBezTo>
                    <a:pt x="5575" y="14668"/>
                    <a:pt x="7004" y="15145"/>
                    <a:pt x="7099" y="15621"/>
                  </a:cubicBezTo>
                  <a:cubicBezTo>
                    <a:pt x="7385" y="17907"/>
                    <a:pt x="6242" y="21050"/>
                    <a:pt x="9480" y="22098"/>
                  </a:cubicBezTo>
                  <a:cubicBezTo>
                    <a:pt x="12052" y="22955"/>
                    <a:pt x="15386" y="22384"/>
                    <a:pt x="18434" y="22384"/>
                  </a:cubicBezTo>
                  <a:cubicBezTo>
                    <a:pt x="18719" y="21146"/>
                    <a:pt x="19958" y="19907"/>
                    <a:pt x="21672" y="20002"/>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6022B0A-41C4-C353-59EE-54815391B35A}"/>
                </a:ext>
              </a:extLst>
            </p:cNvPr>
            <p:cNvSpPr/>
            <p:nvPr/>
          </p:nvSpPr>
          <p:spPr>
            <a:xfrm>
              <a:off x="4688032" y="4234921"/>
              <a:ext cx="30516" cy="34584"/>
            </a:xfrm>
            <a:custGeom>
              <a:avLst/>
              <a:gdLst>
                <a:gd name="connsiteX0" fmla="*/ 26843 w 30516"/>
                <a:gd name="connsiteY0" fmla="*/ 28850 h 34584"/>
                <a:gd name="connsiteX1" fmla="*/ 23509 w 30516"/>
                <a:gd name="connsiteY1" fmla="*/ 26087 h 34584"/>
                <a:gd name="connsiteX2" fmla="*/ 26652 w 30516"/>
                <a:gd name="connsiteY2" fmla="*/ 23039 h 34584"/>
                <a:gd name="connsiteX3" fmla="*/ 30462 w 30516"/>
                <a:gd name="connsiteY3" fmla="*/ 20468 h 34584"/>
                <a:gd name="connsiteX4" fmla="*/ 25890 w 30516"/>
                <a:gd name="connsiteY4" fmla="*/ 16943 h 34584"/>
                <a:gd name="connsiteX5" fmla="*/ 18747 w 30516"/>
                <a:gd name="connsiteY5" fmla="*/ 18658 h 34584"/>
                <a:gd name="connsiteX6" fmla="*/ 17508 w 30516"/>
                <a:gd name="connsiteY6" fmla="*/ 19325 h 34584"/>
                <a:gd name="connsiteX7" fmla="*/ 16175 w 30516"/>
                <a:gd name="connsiteY7" fmla="*/ 18277 h 34584"/>
                <a:gd name="connsiteX8" fmla="*/ 17223 w 30516"/>
                <a:gd name="connsiteY8" fmla="*/ 11419 h 34584"/>
                <a:gd name="connsiteX9" fmla="*/ 14556 w 30516"/>
                <a:gd name="connsiteY9" fmla="*/ 8085 h 34584"/>
                <a:gd name="connsiteX10" fmla="*/ 13127 w 30516"/>
                <a:gd name="connsiteY10" fmla="*/ 6275 h 34584"/>
                <a:gd name="connsiteX11" fmla="*/ 11317 w 30516"/>
                <a:gd name="connsiteY11" fmla="*/ 655 h 34584"/>
                <a:gd name="connsiteX12" fmla="*/ 8745 w 30516"/>
                <a:gd name="connsiteY12" fmla="*/ 1227 h 34584"/>
                <a:gd name="connsiteX13" fmla="*/ 2364 w 30516"/>
                <a:gd name="connsiteY13" fmla="*/ 8752 h 34584"/>
                <a:gd name="connsiteX14" fmla="*/ 459 w 30516"/>
                <a:gd name="connsiteY14" fmla="*/ 13705 h 34584"/>
                <a:gd name="connsiteX15" fmla="*/ 4269 w 30516"/>
                <a:gd name="connsiteY15" fmla="*/ 19801 h 34584"/>
                <a:gd name="connsiteX16" fmla="*/ 12746 w 30516"/>
                <a:gd name="connsiteY16" fmla="*/ 21706 h 34584"/>
                <a:gd name="connsiteX17" fmla="*/ 16842 w 30516"/>
                <a:gd name="connsiteY17" fmla="*/ 29421 h 34584"/>
                <a:gd name="connsiteX18" fmla="*/ 17604 w 30516"/>
                <a:gd name="connsiteY18" fmla="*/ 31707 h 34584"/>
                <a:gd name="connsiteX19" fmla="*/ 27033 w 30516"/>
                <a:gd name="connsiteY19" fmla="*/ 34469 h 34584"/>
                <a:gd name="connsiteX20" fmla="*/ 28272 w 30516"/>
                <a:gd name="connsiteY20" fmla="*/ 32183 h 34584"/>
                <a:gd name="connsiteX21" fmla="*/ 26843 w 30516"/>
                <a:gd name="connsiteY21" fmla="*/ 28850 h 3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516" h="34584">
                  <a:moveTo>
                    <a:pt x="26843" y="28850"/>
                  </a:moveTo>
                  <a:cubicBezTo>
                    <a:pt x="24747" y="28659"/>
                    <a:pt x="23604" y="27897"/>
                    <a:pt x="23509" y="26087"/>
                  </a:cubicBezTo>
                  <a:cubicBezTo>
                    <a:pt x="23414" y="24278"/>
                    <a:pt x="24747" y="23420"/>
                    <a:pt x="26652" y="23039"/>
                  </a:cubicBezTo>
                  <a:cubicBezTo>
                    <a:pt x="28557" y="22658"/>
                    <a:pt x="30177" y="22182"/>
                    <a:pt x="30462" y="20468"/>
                  </a:cubicBezTo>
                  <a:cubicBezTo>
                    <a:pt x="30939" y="17801"/>
                    <a:pt x="28176" y="17705"/>
                    <a:pt x="25890" y="16943"/>
                  </a:cubicBezTo>
                  <a:cubicBezTo>
                    <a:pt x="21985" y="15705"/>
                    <a:pt x="22080" y="15514"/>
                    <a:pt x="18747" y="18658"/>
                  </a:cubicBezTo>
                  <a:cubicBezTo>
                    <a:pt x="18461" y="18944"/>
                    <a:pt x="17699" y="19420"/>
                    <a:pt x="17508" y="19325"/>
                  </a:cubicBezTo>
                  <a:cubicBezTo>
                    <a:pt x="16937" y="19134"/>
                    <a:pt x="16461" y="18753"/>
                    <a:pt x="16175" y="18277"/>
                  </a:cubicBezTo>
                  <a:cubicBezTo>
                    <a:pt x="15032" y="15896"/>
                    <a:pt x="15222" y="13610"/>
                    <a:pt x="17223" y="11419"/>
                  </a:cubicBezTo>
                  <a:cubicBezTo>
                    <a:pt x="19794" y="8656"/>
                    <a:pt x="16842" y="8561"/>
                    <a:pt x="14556" y="8085"/>
                  </a:cubicBezTo>
                  <a:cubicBezTo>
                    <a:pt x="12936" y="7704"/>
                    <a:pt x="12270" y="6847"/>
                    <a:pt x="13127" y="6275"/>
                  </a:cubicBezTo>
                  <a:cubicBezTo>
                    <a:pt x="16746" y="3513"/>
                    <a:pt x="13508" y="2275"/>
                    <a:pt x="11317" y="655"/>
                  </a:cubicBezTo>
                  <a:cubicBezTo>
                    <a:pt x="9888" y="-297"/>
                    <a:pt x="9031" y="-297"/>
                    <a:pt x="8745" y="1227"/>
                  </a:cubicBezTo>
                  <a:cubicBezTo>
                    <a:pt x="8079" y="4465"/>
                    <a:pt x="9031" y="8085"/>
                    <a:pt x="2364" y="8752"/>
                  </a:cubicBezTo>
                  <a:cubicBezTo>
                    <a:pt x="-208" y="9038"/>
                    <a:pt x="-399" y="11895"/>
                    <a:pt x="459" y="13705"/>
                  </a:cubicBezTo>
                  <a:cubicBezTo>
                    <a:pt x="1411" y="15800"/>
                    <a:pt x="2935" y="17801"/>
                    <a:pt x="4269" y="19801"/>
                  </a:cubicBezTo>
                  <a:cubicBezTo>
                    <a:pt x="7317" y="19896"/>
                    <a:pt x="10079" y="20468"/>
                    <a:pt x="12746" y="21706"/>
                  </a:cubicBezTo>
                  <a:cubicBezTo>
                    <a:pt x="17889" y="24087"/>
                    <a:pt x="18175" y="23801"/>
                    <a:pt x="16842" y="29421"/>
                  </a:cubicBezTo>
                  <a:cubicBezTo>
                    <a:pt x="16651" y="30278"/>
                    <a:pt x="16746" y="30659"/>
                    <a:pt x="17604" y="31707"/>
                  </a:cubicBezTo>
                  <a:cubicBezTo>
                    <a:pt x="20080" y="34374"/>
                    <a:pt x="23319" y="34850"/>
                    <a:pt x="27033" y="34469"/>
                  </a:cubicBezTo>
                  <a:cubicBezTo>
                    <a:pt x="27414" y="33707"/>
                    <a:pt x="27605" y="32755"/>
                    <a:pt x="28272" y="32183"/>
                  </a:cubicBezTo>
                  <a:cubicBezTo>
                    <a:pt x="30558" y="30373"/>
                    <a:pt x="30748" y="29135"/>
                    <a:pt x="26843" y="28850"/>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CE297D4-EBB7-14BF-7619-B4689E06ED33}"/>
                </a:ext>
              </a:extLst>
            </p:cNvPr>
            <p:cNvSpPr/>
            <p:nvPr/>
          </p:nvSpPr>
          <p:spPr>
            <a:xfrm>
              <a:off x="4714970" y="4269485"/>
              <a:ext cx="381" cy="285"/>
            </a:xfrm>
            <a:custGeom>
              <a:avLst/>
              <a:gdLst>
                <a:gd name="connsiteX0" fmla="*/ 381 w 381"/>
                <a:gd name="connsiteY0" fmla="*/ 0 h 285"/>
                <a:gd name="connsiteX1" fmla="*/ 95 w 381"/>
                <a:gd name="connsiteY1" fmla="*/ 0 h 285"/>
                <a:gd name="connsiteX2" fmla="*/ 0 w 381"/>
                <a:gd name="connsiteY2" fmla="*/ 286 h 285"/>
                <a:gd name="connsiteX3" fmla="*/ 0 w 381"/>
                <a:gd name="connsiteY3" fmla="*/ 286 h 285"/>
                <a:gd name="connsiteX4" fmla="*/ 0 w 381"/>
                <a:gd name="connsiteY4" fmla="*/ 286 h 285"/>
                <a:gd name="connsiteX5" fmla="*/ 0 w 381"/>
                <a:gd name="connsiteY5" fmla="*/ 286 h 285"/>
                <a:gd name="connsiteX6" fmla="*/ 190 w 381"/>
                <a:gd name="connsiteY6" fmla="*/ 191 h 285"/>
                <a:gd name="connsiteX7" fmla="*/ 381 w 381"/>
                <a:gd name="connsiteY7" fmla="*/ 0 h 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 h="285">
                  <a:moveTo>
                    <a:pt x="381" y="0"/>
                  </a:moveTo>
                  <a:cubicBezTo>
                    <a:pt x="286" y="0"/>
                    <a:pt x="190" y="0"/>
                    <a:pt x="95" y="0"/>
                  </a:cubicBezTo>
                  <a:cubicBezTo>
                    <a:pt x="95" y="95"/>
                    <a:pt x="0" y="191"/>
                    <a:pt x="0" y="286"/>
                  </a:cubicBezTo>
                  <a:lnTo>
                    <a:pt x="0" y="286"/>
                  </a:lnTo>
                  <a:lnTo>
                    <a:pt x="0" y="286"/>
                  </a:lnTo>
                  <a:lnTo>
                    <a:pt x="0" y="286"/>
                  </a:lnTo>
                  <a:cubicBezTo>
                    <a:pt x="0" y="286"/>
                    <a:pt x="95" y="191"/>
                    <a:pt x="190" y="191"/>
                  </a:cubicBezTo>
                  <a:cubicBezTo>
                    <a:pt x="286" y="95"/>
                    <a:pt x="381" y="0"/>
                    <a:pt x="381" y="0"/>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FEAB9EE-00E6-958F-921B-029FD94E3E35}"/>
                </a:ext>
              </a:extLst>
            </p:cNvPr>
            <p:cNvSpPr/>
            <p:nvPr/>
          </p:nvSpPr>
          <p:spPr>
            <a:xfrm>
              <a:off x="4692110" y="4254817"/>
              <a:ext cx="381" cy="285"/>
            </a:xfrm>
            <a:custGeom>
              <a:avLst/>
              <a:gdLst>
                <a:gd name="connsiteX0" fmla="*/ 381 w 381"/>
                <a:gd name="connsiteY0" fmla="*/ 286 h 285"/>
                <a:gd name="connsiteX1" fmla="*/ 190 w 381"/>
                <a:gd name="connsiteY1" fmla="*/ 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286" y="190"/>
                    <a:pt x="286" y="95"/>
                    <a:pt x="190" y="0"/>
                  </a:cubicBezTo>
                  <a:cubicBezTo>
                    <a:pt x="95" y="0"/>
                    <a:pt x="95" y="0"/>
                    <a:pt x="0" y="0"/>
                  </a:cubicBezTo>
                  <a:lnTo>
                    <a:pt x="381" y="286"/>
                  </a:ln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A1ABB11-E5F7-4FF4-C698-DF5CEB7D3FC7}"/>
                </a:ext>
              </a:extLst>
            </p:cNvPr>
            <p:cNvSpPr/>
            <p:nvPr/>
          </p:nvSpPr>
          <p:spPr>
            <a:xfrm>
              <a:off x="5322760" y="4586668"/>
              <a:ext cx="25641" cy="19942"/>
            </a:xfrm>
            <a:custGeom>
              <a:avLst/>
              <a:gdLst>
                <a:gd name="connsiteX0" fmla="*/ 15049 w 25641"/>
                <a:gd name="connsiteY0" fmla="*/ 17526 h 19942"/>
                <a:gd name="connsiteX1" fmla="*/ 24098 w 25641"/>
                <a:gd name="connsiteY1" fmla="*/ 10954 h 19942"/>
                <a:gd name="connsiteX2" fmla="*/ 24955 w 25641"/>
                <a:gd name="connsiteY2" fmla="*/ 8858 h 19942"/>
                <a:gd name="connsiteX3" fmla="*/ 15335 w 25641"/>
                <a:gd name="connsiteY3" fmla="*/ 2667 h 19942"/>
                <a:gd name="connsiteX4" fmla="*/ 15145 w 25641"/>
                <a:gd name="connsiteY4" fmla="*/ 5048 h 19942"/>
                <a:gd name="connsiteX5" fmla="*/ 12192 w 25641"/>
                <a:gd name="connsiteY5" fmla="*/ 8001 h 19942"/>
                <a:gd name="connsiteX6" fmla="*/ 7715 w 25641"/>
                <a:gd name="connsiteY6" fmla="*/ 6191 h 19942"/>
                <a:gd name="connsiteX7" fmla="*/ 4000 w 25641"/>
                <a:gd name="connsiteY7" fmla="*/ 1333 h 19942"/>
                <a:gd name="connsiteX8" fmla="*/ 1143 w 25641"/>
                <a:gd name="connsiteY8" fmla="*/ 0 h 19942"/>
                <a:gd name="connsiteX9" fmla="*/ 0 w 25641"/>
                <a:gd name="connsiteY9" fmla="*/ 2572 h 19942"/>
                <a:gd name="connsiteX10" fmla="*/ 286 w 25641"/>
                <a:gd name="connsiteY10" fmla="*/ 12478 h 19942"/>
                <a:gd name="connsiteX11" fmla="*/ 2953 w 25641"/>
                <a:gd name="connsiteY11" fmla="*/ 12859 h 19942"/>
                <a:gd name="connsiteX12" fmla="*/ 7429 w 25641"/>
                <a:gd name="connsiteY12" fmla="*/ 14383 h 19942"/>
                <a:gd name="connsiteX13" fmla="*/ 7525 w 25641"/>
                <a:gd name="connsiteY13" fmla="*/ 19812 h 19942"/>
                <a:gd name="connsiteX14" fmla="*/ 15049 w 25641"/>
                <a:gd name="connsiteY14" fmla="*/ 17526 h 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41" h="19942">
                  <a:moveTo>
                    <a:pt x="15049" y="17526"/>
                  </a:moveTo>
                  <a:cubicBezTo>
                    <a:pt x="16383" y="14002"/>
                    <a:pt x="19145" y="11716"/>
                    <a:pt x="24098" y="10954"/>
                  </a:cubicBezTo>
                  <a:cubicBezTo>
                    <a:pt x="25813" y="10668"/>
                    <a:pt x="26098" y="9715"/>
                    <a:pt x="24955" y="8858"/>
                  </a:cubicBezTo>
                  <a:cubicBezTo>
                    <a:pt x="21907" y="6667"/>
                    <a:pt x="19907" y="3429"/>
                    <a:pt x="15335" y="2667"/>
                  </a:cubicBezTo>
                  <a:cubicBezTo>
                    <a:pt x="15240" y="3429"/>
                    <a:pt x="15240" y="4286"/>
                    <a:pt x="15145" y="5048"/>
                  </a:cubicBezTo>
                  <a:cubicBezTo>
                    <a:pt x="15049" y="6572"/>
                    <a:pt x="14288" y="7810"/>
                    <a:pt x="12192" y="8001"/>
                  </a:cubicBezTo>
                  <a:cubicBezTo>
                    <a:pt x="10192" y="8287"/>
                    <a:pt x="8668" y="7620"/>
                    <a:pt x="7715" y="6191"/>
                  </a:cubicBezTo>
                  <a:cubicBezTo>
                    <a:pt x="6572" y="4572"/>
                    <a:pt x="5429" y="2857"/>
                    <a:pt x="4000" y="1333"/>
                  </a:cubicBezTo>
                  <a:cubicBezTo>
                    <a:pt x="3429" y="667"/>
                    <a:pt x="2095" y="476"/>
                    <a:pt x="1143" y="0"/>
                  </a:cubicBezTo>
                  <a:cubicBezTo>
                    <a:pt x="762" y="857"/>
                    <a:pt x="0" y="1714"/>
                    <a:pt x="0" y="2572"/>
                  </a:cubicBezTo>
                  <a:cubicBezTo>
                    <a:pt x="0" y="5905"/>
                    <a:pt x="0" y="9144"/>
                    <a:pt x="286" y="12478"/>
                  </a:cubicBezTo>
                  <a:cubicBezTo>
                    <a:pt x="476" y="13811"/>
                    <a:pt x="1524" y="13716"/>
                    <a:pt x="2953" y="12859"/>
                  </a:cubicBezTo>
                  <a:cubicBezTo>
                    <a:pt x="5429" y="11239"/>
                    <a:pt x="7239" y="11621"/>
                    <a:pt x="7429" y="14383"/>
                  </a:cubicBezTo>
                  <a:cubicBezTo>
                    <a:pt x="7525" y="16192"/>
                    <a:pt x="7525" y="18002"/>
                    <a:pt x="7525" y="19812"/>
                  </a:cubicBezTo>
                  <a:cubicBezTo>
                    <a:pt x="10477" y="19812"/>
                    <a:pt x="13811" y="20764"/>
                    <a:pt x="15049" y="17526"/>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F8BF7ED-1237-15F5-950B-65F58F869226}"/>
                </a:ext>
              </a:extLst>
            </p:cNvPr>
            <p:cNvSpPr/>
            <p:nvPr/>
          </p:nvSpPr>
          <p:spPr>
            <a:xfrm>
              <a:off x="5329999" y="4606575"/>
              <a:ext cx="380" cy="285"/>
            </a:xfrm>
            <a:custGeom>
              <a:avLst/>
              <a:gdLst>
                <a:gd name="connsiteX0" fmla="*/ 381 w 380"/>
                <a:gd name="connsiteY0" fmla="*/ 0 h 285"/>
                <a:gd name="connsiteX1" fmla="*/ 0 w 380"/>
                <a:gd name="connsiteY1" fmla="*/ 0 h 285"/>
                <a:gd name="connsiteX2" fmla="*/ 381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95" y="0"/>
                    <a:pt x="0" y="0"/>
                  </a:cubicBezTo>
                  <a:lnTo>
                    <a:pt x="381" y="286"/>
                  </a:lnTo>
                  <a:cubicBezTo>
                    <a:pt x="381" y="190"/>
                    <a:pt x="381" y="95"/>
                    <a:pt x="381" y="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96BDB1BF-CA38-FC2F-8B34-98A741A2FE65}"/>
                </a:ext>
              </a:extLst>
            </p:cNvPr>
            <p:cNvSpPr/>
            <p:nvPr/>
          </p:nvSpPr>
          <p:spPr>
            <a:xfrm>
              <a:off x="5337619" y="4588954"/>
              <a:ext cx="380" cy="476"/>
            </a:xfrm>
            <a:custGeom>
              <a:avLst/>
              <a:gdLst>
                <a:gd name="connsiteX0" fmla="*/ 0 w 380"/>
                <a:gd name="connsiteY0" fmla="*/ 381 h 476"/>
                <a:gd name="connsiteX1" fmla="*/ 381 w 380"/>
                <a:gd name="connsiteY1" fmla="*/ 476 h 476"/>
                <a:gd name="connsiteX2" fmla="*/ 381 w 380"/>
                <a:gd name="connsiteY2" fmla="*/ 0 h 476"/>
                <a:gd name="connsiteX3" fmla="*/ 0 w 380"/>
                <a:gd name="connsiteY3" fmla="*/ 381 h 476"/>
              </a:gdLst>
              <a:ahLst/>
              <a:cxnLst>
                <a:cxn ang="0">
                  <a:pos x="connsiteX0" y="connsiteY0"/>
                </a:cxn>
                <a:cxn ang="0">
                  <a:pos x="connsiteX1" y="connsiteY1"/>
                </a:cxn>
                <a:cxn ang="0">
                  <a:pos x="connsiteX2" y="connsiteY2"/>
                </a:cxn>
                <a:cxn ang="0">
                  <a:pos x="connsiteX3" y="connsiteY3"/>
                </a:cxn>
              </a:cxnLst>
              <a:rect l="l" t="t" r="r" b="b"/>
              <a:pathLst>
                <a:path w="380" h="476">
                  <a:moveTo>
                    <a:pt x="0" y="381"/>
                  </a:moveTo>
                  <a:cubicBezTo>
                    <a:pt x="190" y="381"/>
                    <a:pt x="286" y="476"/>
                    <a:pt x="381" y="476"/>
                  </a:cubicBezTo>
                  <a:cubicBezTo>
                    <a:pt x="381" y="286"/>
                    <a:pt x="381" y="190"/>
                    <a:pt x="381" y="0"/>
                  </a:cubicBezTo>
                  <a:lnTo>
                    <a:pt x="0" y="381"/>
                  </a:ln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056F6239-E7F6-6C61-0B9B-3A5843D4E213}"/>
                </a:ext>
              </a:extLst>
            </p:cNvPr>
            <p:cNvSpPr/>
            <p:nvPr/>
          </p:nvSpPr>
          <p:spPr>
            <a:xfrm>
              <a:off x="4226272" y="4706516"/>
              <a:ext cx="23379" cy="23322"/>
            </a:xfrm>
            <a:custGeom>
              <a:avLst/>
              <a:gdLst>
                <a:gd name="connsiteX0" fmla="*/ 161 w 23379"/>
                <a:gd name="connsiteY0" fmla="*/ 17693 h 23322"/>
                <a:gd name="connsiteX1" fmla="*/ 9781 w 23379"/>
                <a:gd name="connsiteY1" fmla="*/ 23313 h 23322"/>
                <a:gd name="connsiteX2" fmla="*/ 21592 w 23379"/>
                <a:gd name="connsiteY2" fmla="*/ 19408 h 23322"/>
                <a:gd name="connsiteX3" fmla="*/ 22830 w 23379"/>
                <a:gd name="connsiteY3" fmla="*/ 12645 h 23322"/>
                <a:gd name="connsiteX4" fmla="*/ 23116 w 23379"/>
                <a:gd name="connsiteY4" fmla="*/ 3882 h 23322"/>
                <a:gd name="connsiteX5" fmla="*/ 18734 w 23379"/>
                <a:gd name="connsiteY5" fmla="*/ 72 h 23322"/>
                <a:gd name="connsiteX6" fmla="*/ 11781 w 23379"/>
                <a:gd name="connsiteY6" fmla="*/ 2739 h 23322"/>
                <a:gd name="connsiteX7" fmla="*/ 14448 w 23379"/>
                <a:gd name="connsiteY7" fmla="*/ 3787 h 23322"/>
                <a:gd name="connsiteX8" fmla="*/ 15401 w 23379"/>
                <a:gd name="connsiteY8" fmla="*/ 13788 h 23322"/>
                <a:gd name="connsiteX9" fmla="*/ 10352 w 23379"/>
                <a:gd name="connsiteY9" fmla="*/ 19503 h 23322"/>
                <a:gd name="connsiteX10" fmla="*/ 4542 w 23379"/>
                <a:gd name="connsiteY10" fmla="*/ 16646 h 23322"/>
                <a:gd name="connsiteX11" fmla="*/ 3113 w 23379"/>
                <a:gd name="connsiteY11" fmla="*/ 15693 h 23322"/>
                <a:gd name="connsiteX12" fmla="*/ 446 w 23379"/>
                <a:gd name="connsiteY12" fmla="*/ 16265 h 23322"/>
                <a:gd name="connsiteX13" fmla="*/ 161 w 23379"/>
                <a:gd name="connsiteY13" fmla="*/ 17693 h 2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79" h="23322">
                  <a:moveTo>
                    <a:pt x="161" y="17693"/>
                  </a:moveTo>
                  <a:cubicBezTo>
                    <a:pt x="2256" y="21885"/>
                    <a:pt x="5304" y="23123"/>
                    <a:pt x="9781" y="23313"/>
                  </a:cubicBezTo>
                  <a:cubicBezTo>
                    <a:pt x="14734" y="23504"/>
                    <a:pt x="17591" y="20646"/>
                    <a:pt x="21592" y="19408"/>
                  </a:cubicBezTo>
                  <a:cubicBezTo>
                    <a:pt x="24830" y="18455"/>
                    <a:pt x="22640" y="15026"/>
                    <a:pt x="22830" y="12645"/>
                  </a:cubicBezTo>
                  <a:cubicBezTo>
                    <a:pt x="23021" y="9693"/>
                    <a:pt x="23211" y="6835"/>
                    <a:pt x="23116" y="3882"/>
                  </a:cubicBezTo>
                  <a:cubicBezTo>
                    <a:pt x="23116" y="1787"/>
                    <a:pt x="21973" y="72"/>
                    <a:pt x="18734" y="72"/>
                  </a:cubicBezTo>
                  <a:cubicBezTo>
                    <a:pt x="15782" y="72"/>
                    <a:pt x="12353" y="-690"/>
                    <a:pt x="11781" y="2739"/>
                  </a:cubicBezTo>
                  <a:cubicBezTo>
                    <a:pt x="12829" y="3025"/>
                    <a:pt x="14353" y="3406"/>
                    <a:pt x="14448" y="3787"/>
                  </a:cubicBezTo>
                  <a:cubicBezTo>
                    <a:pt x="15020" y="7121"/>
                    <a:pt x="15210" y="10454"/>
                    <a:pt x="15401" y="13788"/>
                  </a:cubicBezTo>
                  <a:cubicBezTo>
                    <a:pt x="15496" y="15217"/>
                    <a:pt x="11400" y="19789"/>
                    <a:pt x="10352" y="19503"/>
                  </a:cubicBezTo>
                  <a:cubicBezTo>
                    <a:pt x="8257" y="18836"/>
                    <a:pt x="6447" y="17598"/>
                    <a:pt x="4542" y="16646"/>
                  </a:cubicBezTo>
                  <a:cubicBezTo>
                    <a:pt x="4066" y="16360"/>
                    <a:pt x="3494" y="16074"/>
                    <a:pt x="3113" y="15693"/>
                  </a:cubicBezTo>
                  <a:cubicBezTo>
                    <a:pt x="1970" y="14741"/>
                    <a:pt x="1018" y="14836"/>
                    <a:pt x="446" y="16265"/>
                  </a:cubicBezTo>
                  <a:cubicBezTo>
                    <a:pt x="-30" y="16646"/>
                    <a:pt x="-125" y="17312"/>
                    <a:pt x="161" y="17693"/>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AD84AA2-3DC7-B2F3-D787-54F1E88FBB45}"/>
                </a:ext>
              </a:extLst>
            </p:cNvPr>
            <p:cNvSpPr/>
            <p:nvPr/>
          </p:nvSpPr>
          <p:spPr>
            <a:xfrm>
              <a:off x="4237386" y="4709159"/>
              <a:ext cx="476" cy="285"/>
            </a:xfrm>
            <a:custGeom>
              <a:avLst/>
              <a:gdLst>
                <a:gd name="connsiteX0" fmla="*/ 476 w 476"/>
                <a:gd name="connsiteY0" fmla="*/ 286 h 285"/>
                <a:gd name="connsiteX1" fmla="*/ 476 w 476"/>
                <a:gd name="connsiteY1" fmla="*/ 95 h 285"/>
                <a:gd name="connsiteX2" fmla="*/ 0 w 476"/>
                <a:gd name="connsiteY2" fmla="*/ 0 h 285"/>
                <a:gd name="connsiteX3" fmla="*/ 476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476" y="286"/>
                  </a:moveTo>
                  <a:cubicBezTo>
                    <a:pt x="476" y="191"/>
                    <a:pt x="476" y="191"/>
                    <a:pt x="476" y="95"/>
                  </a:cubicBezTo>
                  <a:cubicBezTo>
                    <a:pt x="286" y="95"/>
                    <a:pt x="191" y="0"/>
                    <a:pt x="0" y="0"/>
                  </a:cubicBezTo>
                  <a:lnTo>
                    <a:pt x="476" y="286"/>
                  </a:ln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820FD1F-1B1A-15BC-F419-2E5013579E68}"/>
                </a:ext>
              </a:extLst>
            </p:cNvPr>
            <p:cNvSpPr/>
            <p:nvPr/>
          </p:nvSpPr>
          <p:spPr>
            <a:xfrm>
              <a:off x="4616282" y="4767733"/>
              <a:ext cx="18773" cy="14753"/>
            </a:xfrm>
            <a:custGeom>
              <a:avLst/>
              <a:gdLst>
                <a:gd name="connsiteX0" fmla="*/ 3438 w 18773"/>
                <a:gd name="connsiteY0" fmla="*/ 4387 h 14753"/>
                <a:gd name="connsiteX1" fmla="*/ 10963 w 18773"/>
                <a:gd name="connsiteY1" fmla="*/ 6959 h 14753"/>
                <a:gd name="connsiteX2" fmla="*/ 11153 w 18773"/>
                <a:gd name="connsiteY2" fmla="*/ 12674 h 14753"/>
                <a:gd name="connsiteX3" fmla="*/ 15154 w 18773"/>
                <a:gd name="connsiteY3" fmla="*/ 14674 h 14753"/>
                <a:gd name="connsiteX4" fmla="*/ 18488 w 18773"/>
                <a:gd name="connsiteY4" fmla="*/ 11912 h 14753"/>
                <a:gd name="connsiteX5" fmla="*/ 18488 w 18773"/>
                <a:gd name="connsiteY5" fmla="*/ 7626 h 14753"/>
                <a:gd name="connsiteX6" fmla="*/ 18773 w 18773"/>
                <a:gd name="connsiteY6" fmla="*/ 4768 h 14753"/>
                <a:gd name="connsiteX7" fmla="*/ 12011 w 18773"/>
                <a:gd name="connsiteY7" fmla="*/ 5 h 14753"/>
                <a:gd name="connsiteX8" fmla="*/ 1152 w 18773"/>
                <a:gd name="connsiteY8" fmla="*/ 1149 h 14753"/>
                <a:gd name="connsiteX9" fmla="*/ 9 w 18773"/>
                <a:gd name="connsiteY9" fmla="*/ 3530 h 14753"/>
                <a:gd name="connsiteX10" fmla="*/ 1914 w 18773"/>
                <a:gd name="connsiteY10" fmla="*/ 5149 h 14753"/>
                <a:gd name="connsiteX11" fmla="*/ 3438 w 18773"/>
                <a:gd name="connsiteY11" fmla="*/ 4387 h 1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73" h="14753">
                  <a:moveTo>
                    <a:pt x="3438" y="4387"/>
                  </a:moveTo>
                  <a:cubicBezTo>
                    <a:pt x="9153" y="2958"/>
                    <a:pt x="10582" y="3339"/>
                    <a:pt x="10963" y="6959"/>
                  </a:cubicBezTo>
                  <a:cubicBezTo>
                    <a:pt x="11153" y="8864"/>
                    <a:pt x="10772" y="10769"/>
                    <a:pt x="11153" y="12674"/>
                  </a:cubicBezTo>
                  <a:cubicBezTo>
                    <a:pt x="11439" y="14007"/>
                    <a:pt x="12868" y="15055"/>
                    <a:pt x="15154" y="14674"/>
                  </a:cubicBezTo>
                  <a:cubicBezTo>
                    <a:pt x="17249" y="14388"/>
                    <a:pt x="18392" y="13531"/>
                    <a:pt x="18488" y="11912"/>
                  </a:cubicBezTo>
                  <a:cubicBezTo>
                    <a:pt x="18583" y="10483"/>
                    <a:pt x="18488" y="9054"/>
                    <a:pt x="18488" y="7626"/>
                  </a:cubicBezTo>
                  <a:cubicBezTo>
                    <a:pt x="18583" y="6673"/>
                    <a:pt x="18773" y="5720"/>
                    <a:pt x="18773" y="4768"/>
                  </a:cubicBezTo>
                  <a:cubicBezTo>
                    <a:pt x="18773" y="1053"/>
                    <a:pt x="17249" y="-90"/>
                    <a:pt x="12011" y="5"/>
                  </a:cubicBezTo>
                  <a:cubicBezTo>
                    <a:pt x="8391" y="101"/>
                    <a:pt x="4676" y="577"/>
                    <a:pt x="1152" y="1149"/>
                  </a:cubicBezTo>
                  <a:cubicBezTo>
                    <a:pt x="581" y="1244"/>
                    <a:pt x="-86" y="2672"/>
                    <a:pt x="9" y="3530"/>
                  </a:cubicBezTo>
                  <a:cubicBezTo>
                    <a:pt x="9" y="4101"/>
                    <a:pt x="1152" y="4673"/>
                    <a:pt x="1914" y="5149"/>
                  </a:cubicBezTo>
                  <a:cubicBezTo>
                    <a:pt x="2105" y="5244"/>
                    <a:pt x="2867" y="4578"/>
                    <a:pt x="3438" y="4387"/>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78672B54-355D-A408-0B01-5DC83E667731}"/>
                </a:ext>
              </a:extLst>
            </p:cNvPr>
            <p:cNvSpPr/>
            <p:nvPr/>
          </p:nvSpPr>
          <p:spPr>
            <a:xfrm>
              <a:off x="4135694" y="4603908"/>
              <a:ext cx="13966" cy="14541"/>
            </a:xfrm>
            <a:custGeom>
              <a:avLst/>
              <a:gdLst>
                <a:gd name="connsiteX0" fmla="*/ 1203 w 13966"/>
                <a:gd name="connsiteY0" fmla="*/ 8287 h 14541"/>
                <a:gd name="connsiteX1" fmla="*/ 2442 w 13966"/>
                <a:gd name="connsiteY1" fmla="*/ 12763 h 14541"/>
                <a:gd name="connsiteX2" fmla="*/ 8823 w 13966"/>
                <a:gd name="connsiteY2" fmla="*/ 13906 h 14541"/>
                <a:gd name="connsiteX3" fmla="*/ 13872 w 13966"/>
                <a:gd name="connsiteY3" fmla="*/ 8287 h 14541"/>
                <a:gd name="connsiteX4" fmla="*/ 13967 w 13966"/>
                <a:gd name="connsiteY4" fmla="*/ 0 h 14541"/>
                <a:gd name="connsiteX5" fmla="*/ 6633 w 13966"/>
                <a:gd name="connsiteY5" fmla="*/ 0 h 14541"/>
                <a:gd name="connsiteX6" fmla="*/ 1203 w 13966"/>
                <a:gd name="connsiteY6" fmla="*/ 8287 h 1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66" h="14541">
                  <a:moveTo>
                    <a:pt x="1203" y="8287"/>
                  </a:moveTo>
                  <a:cubicBezTo>
                    <a:pt x="-1464" y="10192"/>
                    <a:pt x="918" y="11430"/>
                    <a:pt x="2442" y="12763"/>
                  </a:cubicBezTo>
                  <a:cubicBezTo>
                    <a:pt x="4251" y="14288"/>
                    <a:pt x="6442" y="15240"/>
                    <a:pt x="8823" y="13906"/>
                  </a:cubicBezTo>
                  <a:cubicBezTo>
                    <a:pt x="11205" y="12478"/>
                    <a:pt x="13872" y="11049"/>
                    <a:pt x="13872" y="8287"/>
                  </a:cubicBezTo>
                  <a:cubicBezTo>
                    <a:pt x="13967" y="5524"/>
                    <a:pt x="13967" y="2762"/>
                    <a:pt x="13967" y="0"/>
                  </a:cubicBezTo>
                  <a:cubicBezTo>
                    <a:pt x="11490" y="0"/>
                    <a:pt x="9109" y="0"/>
                    <a:pt x="6633" y="0"/>
                  </a:cubicBezTo>
                  <a:cubicBezTo>
                    <a:pt x="7204" y="3620"/>
                    <a:pt x="4347" y="6001"/>
                    <a:pt x="1203" y="8287"/>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4383F0D-BB51-B4E5-0CB9-866E6EC92DBD}"/>
                </a:ext>
              </a:extLst>
            </p:cNvPr>
            <p:cNvSpPr/>
            <p:nvPr/>
          </p:nvSpPr>
          <p:spPr>
            <a:xfrm>
              <a:off x="4844929" y="4788979"/>
              <a:ext cx="22078" cy="13116"/>
            </a:xfrm>
            <a:custGeom>
              <a:avLst/>
              <a:gdLst>
                <a:gd name="connsiteX0" fmla="*/ 21108 w 22078"/>
                <a:gd name="connsiteY0" fmla="*/ 11239 h 13116"/>
                <a:gd name="connsiteX1" fmla="*/ 19965 w 22078"/>
                <a:gd name="connsiteY1" fmla="*/ 8287 h 13116"/>
                <a:gd name="connsiteX2" fmla="*/ 9202 w 22078"/>
                <a:gd name="connsiteY2" fmla="*/ 2953 h 13116"/>
                <a:gd name="connsiteX3" fmla="*/ 3296 w 22078"/>
                <a:gd name="connsiteY3" fmla="*/ 1143 h 13116"/>
                <a:gd name="connsiteX4" fmla="*/ 2153 w 22078"/>
                <a:gd name="connsiteY4" fmla="*/ 0 h 13116"/>
                <a:gd name="connsiteX5" fmla="*/ 1010 w 22078"/>
                <a:gd name="connsiteY5" fmla="*/ 953 h 13116"/>
                <a:gd name="connsiteX6" fmla="*/ 1772 w 22078"/>
                <a:gd name="connsiteY6" fmla="*/ 7620 h 13116"/>
                <a:gd name="connsiteX7" fmla="*/ 16821 w 22078"/>
                <a:gd name="connsiteY7" fmla="*/ 13049 h 13116"/>
                <a:gd name="connsiteX8" fmla="*/ 21108 w 22078"/>
                <a:gd name="connsiteY8" fmla="*/ 11239 h 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78" h="13116">
                  <a:moveTo>
                    <a:pt x="21108" y="11239"/>
                  </a:moveTo>
                  <a:cubicBezTo>
                    <a:pt x="22822" y="10001"/>
                    <a:pt x="22156" y="8477"/>
                    <a:pt x="19965" y="8287"/>
                  </a:cubicBezTo>
                  <a:cubicBezTo>
                    <a:pt x="15012" y="8001"/>
                    <a:pt x="13488" y="3810"/>
                    <a:pt x="9202" y="2953"/>
                  </a:cubicBezTo>
                  <a:cubicBezTo>
                    <a:pt x="5487" y="5715"/>
                    <a:pt x="4248" y="3810"/>
                    <a:pt x="3296" y="1143"/>
                  </a:cubicBezTo>
                  <a:cubicBezTo>
                    <a:pt x="3106" y="762"/>
                    <a:pt x="2534" y="381"/>
                    <a:pt x="2153" y="0"/>
                  </a:cubicBezTo>
                  <a:cubicBezTo>
                    <a:pt x="1772" y="286"/>
                    <a:pt x="1200" y="571"/>
                    <a:pt x="1010" y="953"/>
                  </a:cubicBezTo>
                  <a:cubicBezTo>
                    <a:pt x="-609" y="3620"/>
                    <a:pt x="-228" y="6763"/>
                    <a:pt x="1772" y="7620"/>
                  </a:cubicBezTo>
                  <a:cubicBezTo>
                    <a:pt x="6725" y="9525"/>
                    <a:pt x="11678" y="11525"/>
                    <a:pt x="16821" y="13049"/>
                  </a:cubicBezTo>
                  <a:cubicBezTo>
                    <a:pt x="17774" y="13430"/>
                    <a:pt x="19965" y="12097"/>
                    <a:pt x="21108" y="11239"/>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18C7B92-F32E-987E-506F-32DE936A98E1}"/>
                </a:ext>
              </a:extLst>
            </p:cNvPr>
            <p:cNvSpPr/>
            <p:nvPr/>
          </p:nvSpPr>
          <p:spPr>
            <a:xfrm>
              <a:off x="4134326" y="4389596"/>
              <a:ext cx="476" cy="285"/>
            </a:xfrm>
            <a:custGeom>
              <a:avLst/>
              <a:gdLst>
                <a:gd name="connsiteX0" fmla="*/ 0 w 476"/>
                <a:gd name="connsiteY0" fmla="*/ 0 h 285"/>
                <a:gd name="connsiteX1" fmla="*/ 95 w 476"/>
                <a:gd name="connsiteY1" fmla="*/ 286 h 285"/>
                <a:gd name="connsiteX2" fmla="*/ 476 w 476"/>
                <a:gd name="connsiteY2" fmla="*/ 0 h 285"/>
                <a:gd name="connsiteX3" fmla="*/ 0 w 476"/>
                <a:gd name="connsiteY3" fmla="*/ 0 h 285"/>
              </a:gdLst>
              <a:ahLst/>
              <a:cxnLst>
                <a:cxn ang="0">
                  <a:pos x="connsiteX0" y="connsiteY0"/>
                </a:cxn>
                <a:cxn ang="0">
                  <a:pos x="connsiteX1" y="connsiteY1"/>
                </a:cxn>
                <a:cxn ang="0">
                  <a:pos x="connsiteX2" y="connsiteY2"/>
                </a:cxn>
                <a:cxn ang="0">
                  <a:pos x="connsiteX3" y="connsiteY3"/>
                </a:cxn>
              </a:cxnLst>
              <a:rect l="l" t="t" r="r" b="b"/>
              <a:pathLst>
                <a:path w="476" h="285">
                  <a:moveTo>
                    <a:pt x="0" y="0"/>
                  </a:moveTo>
                  <a:cubicBezTo>
                    <a:pt x="0" y="95"/>
                    <a:pt x="95" y="190"/>
                    <a:pt x="95" y="286"/>
                  </a:cubicBezTo>
                  <a:lnTo>
                    <a:pt x="476" y="0"/>
                  </a:lnTo>
                  <a:cubicBezTo>
                    <a:pt x="286" y="95"/>
                    <a:pt x="95" y="95"/>
                    <a:pt x="0" y="0"/>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882CC419-0A93-A26B-CA99-05F20A76EC2E}"/>
                </a:ext>
              </a:extLst>
            </p:cNvPr>
            <p:cNvSpPr/>
            <p:nvPr/>
          </p:nvSpPr>
          <p:spPr>
            <a:xfrm>
              <a:off x="4104132" y="4383779"/>
              <a:ext cx="30194" cy="6222"/>
            </a:xfrm>
            <a:custGeom>
              <a:avLst/>
              <a:gdLst>
                <a:gd name="connsiteX0" fmla="*/ 24765 w 30194"/>
                <a:gd name="connsiteY0" fmla="*/ 959 h 6222"/>
                <a:gd name="connsiteX1" fmla="*/ 0 w 30194"/>
                <a:gd name="connsiteY1" fmla="*/ 3149 h 6222"/>
                <a:gd name="connsiteX2" fmla="*/ 3143 w 30194"/>
                <a:gd name="connsiteY2" fmla="*/ 6007 h 6222"/>
                <a:gd name="connsiteX3" fmla="*/ 11811 w 30194"/>
                <a:gd name="connsiteY3" fmla="*/ 4388 h 6222"/>
                <a:gd name="connsiteX4" fmla="*/ 18383 w 30194"/>
                <a:gd name="connsiteY4" fmla="*/ 4197 h 6222"/>
                <a:gd name="connsiteX5" fmla="*/ 30194 w 30194"/>
                <a:gd name="connsiteY5" fmla="*/ 6007 h 6222"/>
                <a:gd name="connsiteX6" fmla="*/ 24765 w 30194"/>
                <a:gd name="connsiteY6" fmla="*/ 959 h 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94" h="6222">
                  <a:moveTo>
                    <a:pt x="24765" y="959"/>
                  </a:moveTo>
                  <a:cubicBezTo>
                    <a:pt x="16288" y="-375"/>
                    <a:pt x="7715" y="-851"/>
                    <a:pt x="0" y="3149"/>
                  </a:cubicBezTo>
                  <a:cubicBezTo>
                    <a:pt x="0" y="4768"/>
                    <a:pt x="1238" y="5626"/>
                    <a:pt x="3143" y="6007"/>
                  </a:cubicBezTo>
                  <a:cubicBezTo>
                    <a:pt x="6286" y="6578"/>
                    <a:pt x="9144" y="6007"/>
                    <a:pt x="11811" y="4388"/>
                  </a:cubicBezTo>
                  <a:cubicBezTo>
                    <a:pt x="13811" y="3149"/>
                    <a:pt x="16193" y="2387"/>
                    <a:pt x="18383" y="4197"/>
                  </a:cubicBezTo>
                  <a:cubicBezTo>
                    <a:pt x="21812" y="7055"/>
                    <a:pt x="26194" y="5721"/>
                    <a:pt x="30194" y="6007"/>
                  </a:cubicBezTo>
                  <a:cubicBezTo>
                    <a:pt x="29908" y="3149"/>
                    <a:pt x="27337" y="1340"/>
                    <a:pt x="24765" y="959"/>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9C7BEA9-0352-124E-7244-6D632ABF5822}"/>
                </a:ext>
              </a:extLst>
            </p:cNvPr>
            <p:cNvSpPr/>
            <p:nvPr/>
          </p:nvSpPr>
          <p:spPr>
            <a:xfrm>
              <a:off x="4103846" y="4386738"/>
              <a:ext cx="190" cy="190"/>
            </a:xfrm>
            <a:custGeom>
              <a:avLst/>
              <a:gdLst>
                <a:gd name="connsiteX0" fmla="*/ 0 w 190"/>
                <a:gd name="connsiteY0" fmla="*/ 191 h 190"/>
                <a:gd name="connsiteX1" fmla="*/ 191 w 190"/>
                <a:gd name="connsiteY1" fmla="*/ 95 h 190"/>
                <a:gd name="connsiteX2" fmla="*/ 191 w 190"/>
                <a:gd name="connsiteY2" fmla="*/ 0 h 190"/>
                <a:gd name="connsiteX3" fmla="*/ 0 w 190"/>
                <a:gd name="connsiteY3" fmla="*/ 191 h 190"/>
              </a:gdLst>
              <a:ahLst/>
              <a:cxnLst>
                <a:cxn ang="0">
                  <a:pos x="connsiteX0" y="connsiteY0"/>
                </a:cxn>
                <a:cxn ang="0">
                  <a:pos x="connsiteX1" y="connsiteY1"/>
                </a:cxn>
                <a:cxn ang="0">
                  <a:pos x="connsiteX2" y="connsiteY2"/>
                </a:cxn>
                <a:cxn ang="0">
                  <a:pos x="connsiteX3" y="connsiteY3"/>
                </a:cxn>
              </a:cxnLst>
              <a:rect l="l" t="t" r="r" b="b"/>
              <a:pathLst>
                <a:path w="190" h="190">
                  <a:moveTo>
                    <a:pt x="0" y="191"/>
                  </a:moveTo>
                  <a:cubicBezTo>
                    <a:pt x="95" y="191"/>
                    <a:pt x="191" y="95"/>
                    <a:pt x="191" y="95"/>
                  </a:cubicBezTo>
                  <a:cubicBezTo>
                    <a:pt x="191" y="95"/>
                    <a:pt x="191" y="95"/>
                    <a:pt x="191" y="0"/>
                  </a:cubicBezTo>
                  <a:lnTo>
                    <a:pt x="0" y="191"/>
                  </a:ln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0AFC6F61-3C93-20F0-A791-7754944BEAFE}"/>
                </a:ext>
              </a:extLst>
            </p:cNvPr>
            <p:cNvSpPr/>
            <p:nvPr/>
          </p:nvSpPr>
          <p:spPr>
            <a:xfrm>
              <a:off x="5226843" y="4245959"/>
              <a:ext cx="380" cy="381"/>
            </a:xfrm>
            <a:custGeom>
              <a:avLst/>
              <a:gdLst>
                <a:gd name="connsiteX0" fmla="*/ 381 w 380"/>
                <a:gd name="connsiteY0" fmla="*/ 0 h 381"/>
                <a:gd name="connsiteX1" fmla="*/ 0 w 380"/>
                <a:gd name="connsiteY1" fmla="*/ 191 h 381"/>
                <a:gd name="connsiteX2" fmla="*/ 0 w 380"/>
                <a:gd name="connsiteY2" fmla="*/ 381 h 381"/>
                <a:gd name="connsiteX3" fmla="*/ 381 w 380"/>
                <a:gd name="connsiteY3" fmla="*/ 0 h 381"/>
              </a:gdLst>
              <a:ahLst/>
              <a:cxnLst>
                <a:cxn ang="0">
                  <a:pos x="connsiteX0" y="connsiteY0"/>
                </a:cxn>
                <a:cxn ang="0">
                  <a:pos x="connsiteX1" y="connsiteY1"/>
                </a:cxn>
                <a:cxn ang="0">
                  <a:pos x="connsiteX2" y="connsiteY2"/>
                </a:cxn>
                <a:cxn ang="0">
                  <a:pos x="connsiteX3" y="connsiteY3"/>
                </a:cxn>
              </a:cxnLst>
              <a:rect l="l" t="t" r="r" b="b"/>
              <a:pathLst>
                <a:path w="380" h="381">
                  <a:moveTo>
                    <a:pt x="381" y="0"/>
                  </a:moveTo>
                  <a:cubicBezTo>
                    <a:pt x="191" y="0"/>
                    <a:pt x="95" y="95"/>
                    <a:pt x="0" y="191"/>
                  </a:cubicBezTo>
                  <a:cubicBezTo>
                    <a:pt x="0" y="286"/>
                    <a:pt x="0" y="286"/>
                    <a:pt x="0" y="381"/>
                  </a:cubicBezTo>
                  <a:lnTo>
                    <a:pt x="381" y="0"/>
                  </a:ln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4102D0D0-4159-DFCF-6255-8F14D6326FBC}"/>
                </a:ext>
              </a:extLst>
            </p:cNvPr>
            <p:cNvSpPr/>
            <p:nvPr/>
          </p:nvSpPr>
          <p:spPr>
            <a:xfrm>
              <a:off x="5211667" y="4238053"/>
              <a:ext cx="15271" cy="16124"/>
            </a:xfrm>
            <a:custGeom>
              <a:avLst/>
              <a:gdLst>
                <a:gd name="connsiteX0" fmla="*/ 12604 w 15271"/>
                <a:gd name="connsiteY0" fmla="*/ 1714 h 16124"/>
                <a:gd name="connsiteX1" fmla="*/ 9556 w 15271"/>
                <a:gd name="connsiteY1" fmla="*/ 0 h 16124"/>
                <a:gd name="connsiteX2" fmla="*/ 8032 w 15271"/>
                <a:gd name="connsiteY2" fmla="*/ 2477 h 16124"/>
                <a:gd name="connsiteX3" fmla="*/ 2317 w 15271"/>
                <a:gd name="connsiteY3" fmla="*/ 8572 h 16124"/>
                <a:gd name="connsiteX4" fmla="*/ 508 w 15271"/>
                <a:gd name="connsiteY4" fmla="*/ 14954 h 16124"/>
                <a:gd name="connsiteX5" fmla="*/ 2794 w 15271"/>
                <a:gd name="connsiteY5" fmla="*/ 16097 h 16124"/>
                <a:gd name="connsiteX6" fmla="*/ 15271 w 15271"/>
                <a:gd name="connsiteY6" fmla="*/ 8191 h 16124"/>
                <a:gd name="connsiteX7" fmla="*/ 12604 w 15271"/>
                <a:gd name="connsiteY7" fmla="*/ 1714 h 1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71" h="16124">
                  <a:moveTo>
                    <a:pt x="12604" y="1714"/>
                  </a:moveTo>
                  <a:cubicBezTo>
                    <a:pt x="11557" y="1143"/>
                    <a:pt x="10604" y="571"/>
                    <a:pt x="9556" y="0"/>
                  </a:cubicBezTo>
                  <a:cubicBezTo>
                    <a:pt x="8985" y="857"/>
                    <a:pt x="8128" y="1619"/>
                    <a:pt x="8032" y="2477"/>
                  </a:cubicBezTo>
                  <a:cubicBezTo>
                    <a:pt x="7747" y="5429"/>
                    <a:pt x="7652" y="7811"/>
                    <a:pt x="2317" y="8572"/>
                  </a:cubicBezTo>
                  <a:cubicBezTo>
                    <a:pt x="-921" y="9049"/>
                    <a:pt x="31" y="12668"/>
                    <a:pt x="508" y="14954"/>
                  </a:cubicBezTo>
                  <a:cubicBezTo>
                    <a:pt x="603" y="15430"/>
                    <a:pt x="2413" y="16288"/>
                    <a:pt x="2794" y="16097"/>
                  </a:cubicBezTo>
                  <a:cubicBezTo>
                    <a:pt x="7556" y="14002"/>
                    <a:pt x="9937" y="9715"/>
                    <a:pt x="15271" y="8191"/>
                  </a:cubicBezTo>
                  <a:cubicBezTo>
                    <a:pt x="15081" y="5810"/>
                    <a:pt x="15652" y="3334"/>
                    <a:pt x="12604" y="1714"/>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2634332-883A-17C8-D806-B190D21F290A}"/>
                </a:ext>
              </a:extLst>
            </p:cNvPr>
            <p:cNvSpPr/>
            <p:nvPr/>
          </p:nvSpPr>
          <p:spPr>
            <a:xfrm>
              <a:off x="5505640" y="4503991"/>
              <a:ext cx="476" cy="286"/>
            </a:xfrm>
            <a:custGeom>
              <a:avLst/>
              <a:gdLst>
                <a:gd name="connsiteX0" fmla="*/ 0 w 476"/>
                <a:gd name="connsiteY0" fmla="*/ 191 h 286"/>
                <a:gd name="connsiteX1" fmla="*/ 476 w 476"/>
                <a:gd name="connsiteY1" fmla="*/ 286 h 286"/>
                <a:gd name="connsiteX2" fmla="*/ 95 w 476"/>
                <a:gd name="connsiteY2" fmla="*/ 0 h 286"/>
                <a:gd name="connsiteX3" fmla="*/ 0 w 476"/>
                <a:gd name="connsiteY3" fmla="*/ 191 h 286"/>
              </a:gdLst>
              <a:ahLst/>
              <a:cxnLst>
                <a:cxn ang="0">
                  <a:pos x="connsiteX0" y="connsiteY0"/>
                </a:cxn>
                <a:cxn ang="0">
                  <a:pos x="connsiteX1" y="connsiteY1"/>
                </a:cxn>
                <a:cxn ang="0">
                  <a:pos x="connsiteX2" y="connsiteY2"/>
                </a:cxn>
                <a:cxn ang="0">
                  <a:pos x="connsiteX3" y="connsiteY3"/>
                </a:cxn>
              </a:cxnLst>
              <a:rect l="l" t="t" r="r" b="b"/>
              <a:pathLst>
                <a:path w="476" h="286">
                  <a:moveTo>
                    <a:pt x="0" y="191"/>
                  </a:moveTo>
                  <a:cubicBezTo>
                    <a:pt x="190" y="191"/>
                    <a:pt x="286" y="286"/>
                    <a:pt x="476" y="286"/>
                  </a:cubicBezTo>
                  <a:lnTo>
                    <a:pt x="95" y="0"/>
                  </a:lnTo>
                  <a:cubicBezTo>
                    <a:pt x="95" y="95"/>
                    <a:pt x="0" y="95"/>
                    <a:pt x="0" y="191"/>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E50F51E-56F9-1127-5E34-7B535B159C35}"/>
                </a:ext>
              </a:extLst>
            </p:cNvPr>
            <p:cNvSpPr/>
            <p:nvPr/>
          </p:nvSpPr>
          <p:spPr>
            <a:xfrm>
              <a:off x="5490971" y="4495114"/>
              <a:ext cx="14763" cy="11869"/>
            </a:xfrm>
            <a:custGeom>
              <a:avLst/>
              <a:gdLst>
                <a:gd name="connsiteX0" fmla="*/ 10954 w 14763"/>
                <a:gd name="connsiteY0" fmla="*/ 5258 h 11869"/>
                <a:gd name="connsiteX1" fmla="*/ 1238 w 14763"/>
                <a:gd name="connsiteY1" fmla="*/ 686 h 11869"/>
                <a:gd name="connsiteX2" fmla="*/ 0 w 14763"/>
                <a:gd name="connsiteY2" fmla="*/ 1638 h 11869"/>
                <a:gd name="connsiteX3" fmla="*/ 1238 w 14763"/>
                <a:gd name="connsiteY3" fmla="*/ 2686 h 11869"/>
                <a:gd name="connsiteX4" fmla="*/ 4286 w 14763"/>
                <a:gd name="connsiteY4" fmla="*/ 7829 h 11869"/>
                <a:gd name="connsiteX5" fmla="*/ 9811 w 14763"/>
                <a:gd name="connsiteY5" fmla="*/ 11639 h 11869"/>
                <a:gd name="connsiteX6" fmla="*/ 14764 w 14763"/>
                <a:gd name="connsiteY6" fmla="*/ 9068 h 11869"/>
                <a:gd name="connsiteX7" fmla="*/ 10954 w 14763"/>
                <a:gd name="connsiteY7" fmla="*/ 5258 h 1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3" h="11869">
                  <a:moveTo>
                    <a:pt x="10954" y="5258"/>
                  </a:moveTo>
                  <a:cubicBezTo>
                    <a:pt x="10001" y="209"/>
                    <a:pt x="7334" y="-934"/>
                    <a:pt x="1238" y="686"/>
                  </a:cubicBezTo>
                  <a:cubicBezTo>
                    <a:pt x="667" y="876"/>
                    <a:pt x="0" y="1352"/>
                    <a:pt x="0" y="1638"/>
                  </a:cubicBezTo>
                  <a:cubicBezTo>
                    <a:pt x="0" y="2019"/>
                    <a:pt x="667" y="2591"/>
                    <a:pt x="1238" y="2686"/>
                  </a:cubicBezTo>
                  <a:cubicBezTo>
                    <a:pt x="5620" y="3257"/>
                    <a:pt x="7525" y="4591"/>
                    <a:pt x="4286" y="7829"/>
                  </a:cubicBezTo>
                  <a:cubicBezTo>
                    <a:pt x="6096" y="9163"/>
                    <a:pt x="7620" y="11068"/>
                    <a:pt x="9811" y="11639"/>
                  </a:cubicBezTo>
                  <a:cubicBezTo>
                    <a:pt x="12002" y="12306"/>
                    <a:pt x="14573" y="11544"/>
                    <a:pt x="14764" y="9068"/>
                  </a:cubicBezTo>
                  <a:cubicBezTo>
                    <a:pt x="12097" y="8591"/>
                    <a:pt x="11430" y="7258"/>
                    <a:pt x="10954" y="5258"/>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6EF7D7C-3780-CD8C-CAFD-14E82B57D731}"/>
                </a:ext>
              </a:extLst>
            </p:cNvPr>
            <p:cNvSpPr/>
            <p:nvPr/>
          </p:nvSpPr>
          <p:spPr>
            <a:xfrm>
              <a:off x="4967629" y="4187666"/>
              <a:ext cx="14175" cy="8051"/>
            </a:xfrm>
            <a:custGeom>
              <a:avLst/>
              <a:gdLst>
                <a:gd name="connsiteX0" fmla="*/ 5182 w 14175"/>
                <a:gd name="connsiteY0" fmla="*/ 95 h 8051"/>
                <a:gd name="connsiteX1" fmla="*/ 420 w 14175"/>
                <a:gd name="connsiteY1" fmla="*/ 1714 h 8051"/>
                <a:gd name="connsiteX2" fmla="*/ 2706 w 14175"/>
                <a:gd name="connsiteY2" fmla="*/ 6668 h 8051"/>
                <a:gd name="connsiteX3" fmla="*/ 7087 w 14175"/>
                <a:gd name="connsiteY3" fmla="*/ 7334 h 8051"/>
                <a:gd name="connsiteX4" fmla="*/ 13564 w 14175"/>
                <a:gd name="connsiteY4" fmla="*/ 2096 h 8051"/>
                <a:gd name="connsiteX5" fmla="*/ 12612 w 14175"/>
                <a:gd name="connsiteY5" fmla="*/ 95 h 8051"/>
                <a:gd name="connsiteX6" fmla="*/ 8897 w 14175"/>
                <a:gd name="connsiteY6" fmla="*/ 95 h 8051"/>
                <a:gd name="connsiteX7" fmla="*/ 8897 w 14175"/>
                <a:gd name="connsiteY7" fmla="*/ 0 h 8051"/>
                <a:gd name="connsiteX8" fmla="*/ 5182 w 14175"/>
                <a:gd name="connsiteY8" fmla="*/ 95 h 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75" h="8051">
                  <a:moveTo>
                    <a:pt x="5182" y="95"/>
                  </a:moveTo>
                  <a:cubicBezTo>
                    <a:pt x="3468" y="476"/>
                    <a:pt x="991" y="762"/>
                    <a:pt x="420" y="1714"/>
                  </a:cubicBezTo>
                  <a:cubicBezTo>
                    <a:pt x="-723" y="3620"/>
                    <a:pt x="610" y="5429"/>
                    <a:pt x="2706" y="6668"/>
                  </a:cubicBezTo>
                  <a:cubicBezTo>
                    <a:pt x="3944" y="7429"/>
                    <a:pt x="5087" y="8954"/>
                    <a:pt x="7087" y="7334"/>
                  </a:cubicBezTo>
                  <a:cubicBezTo>
                    <a:pt x="9183" y="5525"/>
                    <a:pt x="11373" y="3810"/>
                    <a:pt x="13564" y="2096"/>
                  </a:cubicBezTo>
                  <a:cubicBezTo>
                    <a:pt x="14612" y="1238"/>
                    <a:pt x="14326" y="476"/>
                    <a:pt x="12612" y="95"/>
                  </a:cubicBezTo>
                  <a:cubicBezTo>
                    <a:pt x="11469" y="-95"/>
                    <a:pt x="10135" y="95"/>
                    <a:pt x="8897" y="95"/>
                  </a:cubicBezTo>
                  <a:cubicBezTo>
                    <a:pt x="8897" y="95"/>
                    <a:pt x="8897" y="95"/>
                    <a:pt x="8897" y="0"/>
                  </a:cubicBezTo>
                  <a:cubicBezTo>
                    <a:pt x="7659" y="95"/>
                    <a:pt x="6325" y="-95"/>
                    <a:pt x="5182" y="95"/>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CCF771A-B91E-EC6F-9852-B9AB3A265A8C}"/>
                </a:ext>
              </a:extLst>
            </p:cNvPr>
            <p:cNvSpPr/>
            <p:nvPr/>
          </p:nvSpPr>
          <p:spPr>
            <a:xfrm>
              <a:off x="4757166" y="4256142"/>
              <a:ext cx="10678" cy="13446"/>
            </a:xfrm>
            <a:custGeom>
              <a:avLst/>
              <a:gdLst>
                <a:gd name="connsiteX0" fmla="*/ 0 w 10678"/>
                <a:gd name="connsiteY0" fmla="*/ 9914 h 13446"/>
                <a:gd name="connsiteX1" fmla="*/ 6191 w 10678"/>
                <a:gd name="connsiteY1" fmla="*/ 13438 h 13446"/>
                <a:gd name="connsiteX2" fmla="*/ 9715 w 10678"/>
                <a:gd name="connsiteY2" fmla="*/ 12962 h 13446"/>
                <a:gd name="connsiteX3" fmla="*/ 8477 w 10678"/>
                <a:gd name="connsiteY3" fmla="*/ 9819 h 13446"/>
                <a:gd name="connsiteX4" fmla="*/ 3619 w 10678"/>
                <a:gd name="connsiteY4" fmla="*/ 1056 h 13446"/>
                <a:gd name="connsiteX5" fmla="*/ 2572 w 10678"/>
                <a:gd name="connsiteY5" fmla="*/ 8 h 13446"/>
                <a:gd name="connsiteX6" fmla="*/ 381 w 10678"/>
                <a:gd name="connsiteY6" fmla="*/ 1342 h 13446"/>
                <a:gd name="connsiteX7" fmla="*/ 0 w 10678"/>
                <a:gd name="connsiteY7" fmla="*/ 9914 h 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78" h="13446">
                  <a:moveTo>
                    <a:pt x="0" y="9914"/>
                  </a:moveTo>
                  <a:cubicBezTo>
                    <a:pt x="0" y="12772"/>
                    <a:pt x="1333" y="13534"/>
                    <a:pt x="6191" y="13438"/>
                  </a:cubicBezTo>
                  <a:cubicBezTo>
                    <a:pt x="7334" y="13248"/>
                    <a:pt x="8858" y="13438"/>
                    <a:pt x="9715" y="12962"/>
                  </a:cubicBezTo>
                  <a:cubicBezTo>
                    <a:pt x="12097" y="11438"/>
                    <a:pt x="9430" y="10486"/>
                    <a:pt x="8477" y="9819"/>
                  </a:cubicBezTo>
                  <a:cubicBezTo>
                    <a:pt x="4667" y="7533"/>
                    <a:pt x="3143" y="4675"/>
                    <a:pt x="3619" y="1056"/>
                  </a:cubicBezTo>
                  <a:cubicBezTo>
                    <a:pt x="3619" y="675"/>
                    <a:pt x="2667" y="-87"/>
                    <a:pt x="2572" y="8"/>
                  </a:cubicBezTo>
                  <a:cubicBezTo>
                    <a:pt x="1715" y="389"/>
                    <a:pt x="381" y="770"/>
                    <a:pt x="381" y="1342"/>
                  </a:cubicBezTo>
                  <a:cubicBezTo>
                    <a:pt x="0" y="4104"/>
                    <a:pt x="0" y="6962"/>
                    <a:pt x="0" y="9914"/>
                  </a:cubicBez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864DAFA-A182-250F-94B4-99B1072A6FE2}"/>
                </a:ext>
              </a:extLst>
            </p:cNvPr>
            <p:cNvSpPr/>
            <p:nvPr/>
          </p:nvSpPr>
          <p:spPr>
            <a:xfrm>
              <a:off x="4406194" y="4269716"/>
              <a:ext cx="11369" cy="8436"/>
            </a:xfrm>
            <a:custGeom>
              <a:avLst/>
              <a:gdLst>
                <a:gd name="connsiteX0" fmla="*/ 10453 w 11369"/>
                <a:gd name="connsiteY0" fmla="*/ 7103 h 8436"/>
                <a:gd name="connsiteX1" fmla="*/ 3976 w 11369"/>
                <a:gd name="connsiteY1" fmla="*/ 55 h 8436"/>
                <a:gd name="connsiteX2" fmla="*/ 70 w 11369"/>
                <a:gd name="connsiteY2" fmla="*/ 2055 h 8436"/>
                <a:gd name="connsiteX3" fmla="*/ 7690 w 11369"/>
                <a:gd name="connsiteY3" fmla="*/ 8437 h 8436"/>
                <a:gd name="connsiteX4" fmla="*/ 10453 w 11369"/>
                <a:gd name="connsiteY4" fmla="*/ 7103 h 8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9" h="8436">
                  <a:moveTo>
                    <a:pt x="10453" y="7103"/>
                  </a:moveTo>
                  <a:cubicBezTo>
                    <a:pt x="12929" y="2817"/>
                    <a:pt x="10262" y="-40"/>
                    <a:pt x="3976" y="55"/>
                  </a:cubicBezTo>
                  <a:cubicBezTo>
                    <a:pt x="1880" y="-231"/>
                    <a:pt x="356" y="626"/>
                    <a:pt x="70" y="2055"/>
                  </a:cubicBezTo>
                  <a:cubicBezTo>
                    <a:pt x="-596" y="4913"/>
                    <a:pt x="3595" y="8437"/>
                    <a:pt x="7690" y="8437"/>
                  </a:cubicBezTo>
                  <a:cubicBezTo>
                    <a:pt x="8643" y="8437"/>
                    <a:pt x="10072" y="7675"/>
                    <a:pt x="10453" y="7103"/>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CAC40CF-13BC-41EF-1691-2C9070587048}"/>
                </a:ext>
              </a:extLst>
            </p:cNvPr>
            <p:cNvSpPr/>
            <p:nvPr/>
          </p:nvSpPr>
          <p:spPr>
            <a:xfrm>
              <a:off x="5440870" y="4580953"/>
              <a:ext cx="11611" cy="10327"/>
            </a:xfrm>
            <a:custGeom>
              <a:avLst/>
              <a:gdLst>
                <a:gd name="connsiteX0" fmla="*/ 9525 w 11611"/>
                <a:gd name="connsiteY0" fmla="*/ 0 h 10327"/>
                <a:gd name="connsiteX1" fmla="*/ 8192 w 11611"/>
                <a:gd name="connsiteY1" fmla="*/ 953 h 10327"/>
                <a:gd name="connsiteX2" fmla="*/ 2858 w 11611"/>
                <a:gd name="connsiteY2" fmla="*/ 3334 h 10327"/>
                <a:gd name="connsiteX3" fmla="*/ 0 w 11611"/>
                <a:gd name="connsiteY3" fmla="*/ 5429 h 10327"/>
                <a:gd name="connsiteX4" fmla="*/ 286 w 11611"/>
                <a:gd name="connsiteY4" fmla="*/ 8382 h 10327"/>
                <a:gd name="connsiteX5" fmla="*/ 3715 w 11611"/>
                <a:gd name="connsiteY5" fmla="*/ 9811 h 10327"/>
                <a:gd name="connsiteX6" fmla="*/ 8668 w 11611"/>
                <a:gd name="connsiteY6" fmla="*/ 8096 h 10327"/>
                <a:gd name="connsiteX7" fmla="*/ 10573 w 11611"/>
                <a:gd name="connsiteY7" fmla="*/ 762 h 10327"/>
                <a:gd name="connsiteX8" fmla="*/ 9525 w 11611"/>
                <a:gd name="connsiteY8" fmla="*/ 0 h 1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11" h="10327">
                  <a:moveTo>
                    <a:pt x="9525" y="0"/>
                  </a:moveTo>
                  <a:cubicBezTo>
                    <a:pt x="8954" y="95"/>
                    <a:pt x="8382" y="571"/>
                    <a:pt x="8192" y="953"/>
                  </a:cubicBezTo>
                  <a:cubicBezTo>
                    <a:pt x="7239" y="2857"/>
                    <a:pt x="7810" y="6191"/>
                    <a:pt x="2858" y="3334"/>
                  </a:cubicBezTo>
                  <a:cubicBezTo>
                    <a:pt x="762" y="2096"/>
                    <a:pt x="286" y="4191"/>
                    <a:pt x="0" y="5429"/>
                  </a:cubicBezTo>
                  <a:cubicBezTo>
                    <a:pt x="95" y="6477"/>
                    <a:pt x="-95" y="7429"/>
                    <a:pt x="286" y="8382"/>
                  </a:cubicBezTo>
                  <a:cubicBezTo>
                    <a:pt x="762" y="9620"/>
                    <a:pt x="1143" y="11144"/>
                    <a:pt x="3715" y="9811"/>
                  </a:cubicBezTo>
                  <a:cubicBezTo>
                    <a:pt x="5239" y="9049"/>
                    <a:pt x="7049" y="8763"/>
                    <a:pt x="8668" y="8096"/>
                  </a:cubicBezTo>
                  <a:cubicBezTo>
                    <a:pt x="11716" y="6953"/>
                    <a:pt x="12478" y="3905"/>
                    <a:pt x="10573" y="762"/>
                  </a:cubicBezTo>
                  <a:cubicBezTo>
                    <a:pt x="10478" y="476"/>
                    <a:pt x="9811" y="0"/>
                    <a:pt x="9525" y="0"/>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5EC654-DB7A-AA86-3D1B-0D0566956CBB}"/>
                </a:ext>
              </a:extLst>
            </p:cNvPr>
            <p:cNvSpPr/>
            <p:nvPr/>
          </p:nvSpPr>
          <p:spPr>
            <a:xfrm>
              <a:off x="4574879" y="4258073"/>
              <a:ext cx="14029" cy="7331"/>
            </a:xfrm>
            <a:custGeom>
              <a:avLst/>
              <a:gdLst>
                <a:gd name="connsiteX0" fmla="*/ 3026 w 14029"/>
                <a:gd name="connsiteY0" fmla="*/ 2840 h 7331"/>
                <a:gd name="connsiteX1" fmla="*/ 550 w 14029"/>
                <a:gd name="connsiteY1" fmla="*/ 5221 h 7331"/>
                <a:gd name="connsiteX2" fmla="*/ 5979 w 14029"/>
                <a:gd name="connsiteY2" fmla="*/ 7221 h 7331"/>
                <a:gd name="connsiteX3" fmla="*/ 12551 w 14029"/>
                <a:gd name="connsiteY3" fmla="*/ 5126 h 7331"/>
                <a:gd name="connsiteX4" fmla="*/ 13980 w 14029"/>
                <a:gd name="connsiteY4" fmla="*/ 2840 h 7331"/>
                <a:gd name="connsiteX5" fmla="*/ 11027 w 14029"/>
                <a:gd name="connsiteY5" fmla="*/ 78 h 7331"/>
                <a:gd name="connsiteX6" fmla="*/ 3026 w 14029"/>
                <a:gd name="connsiteY6" fmla="*/ 2840 h 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29" h="7331">
                  <a:moveTo>
                    <a:pt x="3026" y="2840"/>
                  </a:moveTo>
                  <a:cubicBezTo>
                    <a:pt x="1883" y="3316"/>
                    <a:pt x="-1260" y="2745"/>
                    <a:pt x="550" y="5221"/>
                  </a:cubicBezTo>
                  <a:cubicBezTo>
                    <a:pt x="1502" y="6555"/>
                    <a:pt x="4360" y="7698"/>
                    <a:pt x="5979" y="7221"/>
                  </a:cubicBezTo>
                  <a:cubicBezTo>
                    <a:pt x="8170" y="6555"/>
                    <a:pt x="10456" y="5983"/>
                    <a:pt x="12551" y="5126"/>
                  </a:cubicBezTo>
                  <a:cubicBezTo>
                    <a:pt x="13313" y="4745"/>
                    <a:pt x="13504" y="3602"/>
                    <a:pt x="13980" y="2840"/>
                  </a:cubicBezTo>
                  <a:cubicBezTo>
                    <a:pt x="14361" y="1411"/>
                    <a:pt x="12456" y="-398"/>
                    <a:pt x="11027" y="78"/>
                  </a:cubicBezTo>
                  <a:cubicBezTo>
                    <a:pt x="8360" y="840"/>
                    <a:pt x="5693" y="1792"/>
                    <a:pt x="3026" y="2840"/>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47CDD88-5626-0ACC-AD0E-0BB7043874DD}"/>
                </a:ext>
              </a:extLst>
            </p:cNvPr>
            <p:cNvSpPr/>
            <p:nvPr/>
          </p:nvSpPr>
          <p:spPr>
            <a:xfrm>
              <a:off x="4853939" y="4225861"/>
              <a:ext cx="9525" cy="142"/>
            </a:xfrm>
            <a:custGeom>
              <a:avLst/>
              <a:gdLst>
                <a:gd name="connsiteX0" fmla="*/ 0 w 9525"/>
                <a:gd name="connsiteY0" fmla="*/ 0 h 142"/>
                <a:gd name="connsiteX1" fmla="*/ 0 w 9525"/>
                <a:gd name="connsiteY1" fmla="*/ 0 h 142"/>
                <a:gd name="connsiteX2" fmla="*/ 0 w 9525"/>
                <a:gd name="connsiteY2" fmla="*/ 0 h 142"/>
              </a:gdLst>
              <a:ahLst/>
              <a:cxnLst>
                <a:cxn ang="0">
                  <a:pos x="connsiteX0" y="connsiteY0"/>
                </a:cxn>
                <a:cxn ang="0">
                  <a:pos x="connsiteX1" y="connsiteY1"/>
                </a:cxn>
                <a:cxn ang="0">
                  <a:pos x="connsiteX2" y="connsiteY2"/>
                </a:cxn>
              </a:cxnLst>
              <a:rect l="l" t="t" r="r" b="b"/>
              <a:pathLst>
                <a:path w="9525" h="142">
                  <a:moveTo>
                    <a:pt x="0" y="0"/>
                  </a:moveTo>
                  <a:cubicBezTo>
                    <a:pt x="0" y="190"/>
                    <a:pt x="0" y="190"/>
                    <a:pt x="0" y="0"/>
                  </a:cubicBezTo>
                  <a:lnTo>
                    <a:pt x="0" y="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89A1910E-53B7-CB3D-A213-10D803AF5DB0}"/>
                </a:ext>
              </a:extLst>
            </p:cNvPr>
            <p:cNvSpPr/>
            <p:nvPr/>
          </p:nvSpPr>
          <p:spPr>
            <a:xfrm>
              <a:off x="4848997" y="4216791"/>
              <a:ext cx="10466" cy="9070"/>
            </a:xfrm>
            <a:custGeom>
              <a:avLst/>
              <a:gdLst>
                <a:gd name="connsiteX0" fmla="*/ 8943 w 10466"/>
                <a:gd name="connsiteY0" fmla="*/ 402 h 9070"/>
                <a:gd name="connsiteX1" fmla="*/ 561 w 10466"/>
                <a:gd name="connsiteY1" fmla="*/ 1736 h 9070"/>
                <a:gd name="connsiteX2" fmla="*/ 1990 w 10466"/>
                <a:gd name="connsiteY2" fmla="*/ 8308 h 9070"/>
                <a:gd name="connsiteX3" fmla="*/ 3704 w 10466"/>
                <a:gd name="connsiteY3" fmla="*/ 8594 h 9070"/>
                <a:gd name="connsiteX4" fmla="*/ 5038 w 10466"/>
                <a:gd name="connsiteY4" fmla="*/ 9070 h 9070"/>
                <a:gd name="connsiteX5" fmla="*/ 5514 w 10466"/>
                <a:gd name="connsiteY5" fmla="*/ 8499 h 9070"/>
                <a:gd name="connsiteX6" fmla="*/ 10467 w 10466"/>
                <a:gd name="connsiteY6" fmla="*/ 1164 h 9070"/>
                <a:gd name="connsiteX7" fmla="*/ 8943 w 10466"/>
                <a:gd name="connsiteY7" fmla="*/ 402 h 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6" h="9070">
                  <a:moveTo>
                    <a:pt x="8943" y="402"/>
                  </a:moveTo>
                  <a:cubicBezTo>
                    <a:pt x="6371" y="-550"/>
                    <a:pt x="1513" y="307"/>
                    <a:pt x="561" y="1736"/>
                  </a:cubicBezTo>
                  <a:cubicBezTo>
                    <a:pt x="-582" y="3545"/>
                    <a:pt x="85" y="7070"/>
                    <a:pt x="1990" y="8308"/>
                  </a:cubicBezTo>
                  <a:cubicBezTo>
                    <a:pt x="2371" y="8594"/>
                    <a:pt x="3133" y="8499"/>
                    <a:pt x="3704" y="8594"/>
                  </a:cubicBezTo>
                  <a:cubicBezTo>
                    <a:pt x="4942" y="8594"/>
                    <a:pt x="5038" y="8880"/>
                    <a:pt x="5038" y="9070"/>
                  </a:cubicBezTo>
                  <a:cubicBezTo>
                    <a:pt x="5038" y="8975"/>
                    <a:pt x="5133" y="8880"/>
                    <a:pt x="5514" y="8499"/>
                  </a:cubicBezTo>
                  <a:cubicBezTo>
                    <a:pt x="7514" y="6212"/>
                    <a:pt x="8943" y="3641"/>
                    <a:pt x="10467" y="1164"/>
                  </a:cubicBezTo>
                  <a:cubicBezTo>
                    <a:pt x="10372" y="1164"/>
                    <a:pt x="9419" y="593"/>
                    <a:pt x="8943" y="402"/>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4628DF05-CE31-6A8F-CE52-A0746543840E}"/>
                </a:ext>
              </a:extLst>
            </p:cNvPr>
            <p:cNvSpPr/>
            <p:nvPr/>
          </p:nvSpPr>
          <p:spPr>
            <a:xfrm>
              <a:off x="4616246" y="4205668"/>
              <a:ext cx="13665" cy="6549"/>
            </a:xfrm>
            <a:custGeom>
              <a:avLst/>
              <a:gdLst>
                <a:gd name="connsiteX0" fmla="*/ 1379 w 13665"/>
                <a:gd name="connsiteY0" fmla="*/ 0 h 6549"/>
                <a:gd name="connsiteX1" fmla="*/ 45 w 13665"/>
                <a:gd name="connsiteY1" fmla="*/ 2476 h 6549"/>
                <a:gd name="connsiteX2" fmla="*/ 10332 w 13665"/>
                <a:gd name="connsiteY2" fmla="*/ 5239 h 6549"/>
                <a:gd name="connsiteX3" fmla="*/ 13666 w 13665"/>
                <a:gd name="connsiteY3" fmla="*/ 4191 h 6549"/>
                <a:gd name="connsiteX4" fmla="*/ 13285 w 13665"/>
                <a:gd name="connsiteY4" fmla="*/ 3238 h 6549"/>
                <a:gd name="connsiteX5" fmla="*/ 1379 w 13665"/>
                <a:gd name="connsiteY5" fmla="*/ 0 h 6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65" h="6549">
                  <a:moveTo>
                    <a:pt x="1379" y="0"/>
                  </a:moveTo>
                  <a:cubicBezTo>
                    <a:pt x="902" y="857"/>
                    <a:pt x="-241" y="1810"/>
                    <a:pt x="45" y="2476"/>
                  </a:cubicBezTo>
                  <a:cubicBezTo>
                    <a:pt x="1855" y="6953"/>
                    <a:pt x="4141" y="7525"/>
                    <a:pt x="10332" y="5239"/>
                  </a:cubicBezTo>
                  <a:cubicBezTo>
                    <a:pt x="11380" y="4858"/>
                    <a:pt x="12523" y="4572"/>
                    <a:pt x="13666" y="4191"/>
                  </a:cubicBezTo>
                  <a:cubicBezTo>
                    <a:pt x="13571" y="3905"/>
                    <a:pt x="13571" y="3334"/>
                    <a:pt x="13285" y="3238"/>
                  </a:cubicBezTo>
                  <a:cubicBezTo>
                    <a:pt x="9380" y="2000"/>
                    <a:pt x="4522" y="2953"/>
                    <a:pt x="1379"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B3A3C3D-C61D-4ECA-1030-C2C528B6E4A8}"/>
                </a:ext>
              </a:extLst>
            </p:cNvPr>
            <p:cNvSpPr/>
            <p:nvPr/>
          </p:nvSpPr>
          <p:spPr>
            <a:xfrm>
              <a:off x="4661600" y="4780398"/>
              <a:ext cx="7736" cy="10727"/>
            </a:xfrm>
            <a:custGeom>
              <a:avLst/>
              <a:gdLst>
                <a:gd name="connsiteX0" fmla="*/ 1649 w 7736"/>
                <a:gd name="connsiteY0" fmla="*/ 10105 h 10727"/>
                <a:gd name="connsiteX1" fmla="*/ 3173 w 7736"/>
                <a:gd name="connsiteY1" fmla="*/ 10677 h 10727"/>
                <a:gd name="connsiteX2" fmla="*/ 7364 w 7736"/>
                <a:gd name="connsiteY2" fmla="*/ 8581 h 10727"/>
                <a:gd name="connsiteX3" fmla="*/ 2506 w 7736"/>
                <a:gd name="connsiteY3" fmla="*/ 104 h 10727"/>
                <a:gd name="connsiteX4" fmla="*/ 1173 w 7736"/>
                <a:gd name="connsiteY4" fmla="*/ 199 h 10727"/>
                <a:gd name="connsiteX5" fmla="*/ 220 w 7736"/>
                <a:gd name="connsiteY5" fmla="*/ 1342 h 10727"/>
                <a:gd name="connsiteX6" fmla="*/ 2030 w 7736"/>
                <a:gd name="connsiteY6" fmla="*/ 7914 h 10727"/>
                <a:gd name="connsiteX7" fmla="*/ 1649 w 7736"/>
                <a:gd name="connsiteY7" fmla="*/ 10105 h 1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6" h="10727">
                  <a:moveTo>
                    <a:pt x="1649" y="10105"/>
                  </a:moveTo>
                  <a:cubicBezTo>
                    <a:pt x="1649" y="10295"/>
                    <a:pt x="2602" y="10581"/>
                    <a:pt x="3173" y="10677"/>
                  </a:cubicBezTo>
                  <a:cubicBezTo>
                    <a:pt x="5269" y="10962"/>
                    <a:pt x="6888" y="10010"/>
                    <a:pt x="7364" y="8581"/>
                  </a:cubicBezTo>
                  <a:cubicBezTo>
                    <a:pt x="8602" y="5152"/>
                    <a:pt x="6697" y="2009"/>
                    <a:pt x="2506" y="104"/>
                  </a:cubicBezTo>
                  <a:cubicBezTo>
                    <a:pt x="2221" y="-87"/>
                    <a:pt x="1459" y="9"/>
                    <a:pt x="1173" y="199"/>
                  </a:cubicBezTo>
                  <a:cubicBezTo>
                    <a:pt x="792" y="485"/>
                    <a:pt x="506" y="961"/>
                    <a:pt x="220" y="1342"/>
                  </a:cubicBezTo>
                  <a:cubicBezTo>
                    <a:pt x="-1113" y="3819"/>
                    <a:pt x="4126" y="5057"/>
                    <a:pt x="2030" y="7914"/>
                  </a:cubicBezTo>
                  <a:cubicBezTo>
                    <a:pt x="2030" y="8486"/>
                    <a:pt x="1649" y="9343"/>
                    <a:pt x="1649" y="10105"/>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2094C7C-1F67-4F7A-69D5-666C2C34C562}"/>
                </a:ext>
              </a:extLst>
            </p:cNvPr>
            <p:cNvSpPr/>
            <p:nvPr/>
          </p:nvSpPr>
          <p:spPr>
            <a:xfrm>
              <a:off x="4757635" y="4234798"/>
              <a:ext cx="10846" cy="7931"/>
            </a:xfrm>
            <a:custGeom>
              <a:avLst/>
              <a:gdLst>
                <a:gd name="connsiteX0" fmla="*/ 102 w 10846"/>
                <a:gd name="connsiteY0" fmla="*/ 3636 h 7931"/>
                <a:gd name="connsiteX1" fmla="*/ 9341 w 10846"/>
                <a:gd name="connsiteY1" fmla="*/ 7922 h 7931"/>
                <a:gd name="connsiteX2" fmla="*/ 10484 w 10846"/>
                <a:gd name="connsiteY2" fmla="*/ 6970 h 7931"/>
                <a:gd name="connsiteX3" fmla="*/ 10770 w 10846"/>
                <a:gd name="connsiteY3" fmla="*/ 5636 h 7931"/>
                <a:gd name="connsiteX4" fmla="*/ 1245 w 10846"/>
                <a:gd name="connsiteY4" fmla="*/ 112 h 7931"/>
                <a:gd name="connsiteX5" fmla="*/ 102 w 10846"/>
                <a:gd name="connsiteY5" fmla="*/ 3636 h 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46" h="7931">
                  <a:moveTo>
                    <a:pt x="102" y="3636"/>
                  </a:moveTo>
                  <a:cubicBezTo>
                    <a:pt x="2959" y="5350"/>
                    <a:pt x="6198" y="6589"/>
                    <a:pt x="9341" y="7922"/>
                  </a:cubicBezTo>
                  <a:cubicBezTo>
                    <a:pt x="9436" y="8017"/>
                    <a:pt x="10198" y="7351"/>
                    <a:pt x="10484" y="6970"/>
                  </a:cubicBezTo>
                  <a:cubicBezTo>
                    <a:pt x="10770" y="6589"/>
                    <a:pt x="10960" y="6017"/>
                    <a:pt x="10770" y="5636"/>
                  </a:cubicBezTo>
                  <a:cubicBezTo>
                    <a:pt x="9246" y="1826"/>
                    <a:pt x="5341" y="-555"/>
                    <a:pt x="1245" y="112"/>
                  </a:cubicBezTo>
                  <a:cubicBezTo>
                    <a:pt x="959" y="1255"/>
                    <a:pt x="-374" y="3350"/>
                    <a:pt x="102" y="3636"/>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280A3504-B60D-7C87-65E8-1785E59125C5}"/>
                </a:ext>
              </a:extLst>
            </p:cNvPr>
            <p:cNvSpPr/>
            <p:nvPr/>
          </p:nvSpPr>
          <p:spPr>
            <a:xfrm>
              <a:off x="5418486" y="4560151"/>
              <a:ext cx="7059" cy="7799"/>
            </a:xfrm>
            <a:custGeom>
              <a:avLst/>
              <a:gdLst>
                <a:gd name="connsiteX0" fmla="*/ 1619 w 7059"/>
                <a:gd name="connsiteY0" fmla="*/ 228 h 7799"/>
                <a:gd name="connsiteX1" fmla="*/ 0 w 7059"/>
                <a:gd name="connsiteY1" fmla="*/ 2514 h 7799"/>
                <a:gd name="connsiteX2" fmla="*/ 191 w 7059"/>
                <a:gd name="connsiteY2" fmla="*/ 3847 h 7799"/>
                <a:gd name="connsiteX3" fmla="*/ 5620 w 7059"/>
                <a:gd name="connsiteY3" fmla="*/ 7753 h 7799"/>
                <a:gd name="connsiteX4" fmla="*/ 6477 w 7059"/>
                <a:gd name="connsiteY4" fmla="*/ 1180 h 7799"/>
                <a:gd name="connsiteX5" fmla="*/ 5239 w 7059"/>
                <a:gd name="connsiteY5" fmla="*/ 133 h 7799"/>
                <a:gd name="connsiteX6" fmla="*/ 1619 w 7059"/>
                <a:gd name="connsiteY6" fmla="*/ 228 h 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9" h="7799">
                  <a:moveTo>
                    <a:pt x="1619" y="228"/>
                  </a:moveTo>
                  <a:cubicBezTo>
                    <a:pt x="762" y="609"/>
                    <a:pt x="476" y="1657"/>
                    <a:pt x="0" y="2514"/>
                  </a:cubicBezTo>
                  <a:cubicBezTo>
                    <a:pt x="95" y="2990"/>
                    <a:pt x="-95" y="3562"/>
                    <a:pt x="191" y="3847"/>
                  </a:cubicBezTo>
                  <a:cubicBezTo>
                    <a:pt x="1905" y="5276"/>
                    <a:pt x="3524" y="6800"/>
                    <a:pt x="5620" y="7753"/>
                  </a:cubicBezTo>
                  <a:cubicBezTo>
                    <a:pt x="6763" y="8324"/>
                    <a:pt x="7715" y="3466"/>
                    <a:pt x="6477" y="1180"/>
                  </a:cubicBezTo>
                  <a:cubicBezTo>
                    <a:pt x="6287" y="799"/>
                    <a:pt x="5715" y="228"/>
                    <a:pt x="5239" y="133"/>
                  </a:cubicBezTo>
                  <a:cubicBezTo>
                    <a:pt x="4000" y="38"/>
                    <a:pt x="2477" y="-153"/>
                    <a:pt x="1619" y="228"/>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4F84C8EA-2DC3-7A9E-3F32-A1F2B592F8E8}"/>
                </a:ext>
              </a:extLst>
            </p:cNvPr>
            <p:cNvSpPr/>
            <p:nvPr/>
          </p:nvSpPr>
          <p:spPr>
            <a:xfrm>
              <a:off x="4991268" y="4214700"/>
              <a:ext cx="9929" cy="7072"/>
            </a:xfrm>
            <a:custGeom>
              <a:avLst/>
              <a:gdLst>
                <a:gd name="connsiteX0" fmla="*/ 8023 w 9929"/>
                <a:gd name="connsiteY0" fmla="*/ 7065 h 7072"/>
                <a:gd name="connsiteX1" fmla="*/ 9928 w 9929"/>
                <a:gd name="connsiteY1" fmla="*/ 5636 h 7072"/>
                <a:gd name="connsiteX2" fmla="*/ 3737 w 9929"/>
                <a:gd name="connsiteY2" fmla="*/ 17 h 7072"/>
                <a:gd name="connsiteX3" fmla="*/ 212 w 9929"/>
                <a:gd name="connsiteY3" fmla="*/ 2969 h 7072"/>
                <a:gd name="connsiteX4" fmla="*/ 3165 w 9929"/>
                <a:gd name="connsiteY4" fmla="*/ 5065 h 7072"/>
                <a:gd name="connsiteX5" fmla="*/ 8023 w 9929"/>
                <a:gd name="connsiteY5" fmla="*/ 7065 h 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9" h="7072">
                  <a:moveTo>
                    <a:pt x="8023" y="7065"/>
                  </a:moveTo>
                  <a:cubicBezTo>
                    <a:pt x="8404" y="7161"/>
                    <a:pt x="9928" y="6208"/>
                    <a:pt x="9928" y="5636"/>
                  </a:cubicBezTo>
                  <a:cubicBezTo>
                    <a:pt x="10023" y="3160"/>
                    <a:pt x="6213" y="-269"/>
                    <a:pt x="3737" y="17"/>
                  </a:cubicBezTo>
                  <a:cubicBezTo>
                    <a:pt x="2594" y="969"/>
                    <a:pt x="784" y="1827"/>
                    <a:pt x="212" y="2969"/>
                  </a:cubicBezTo>
                  <a:cubicBezTo>
                    <a:pt x="-740" y="4875"/>
                    <a:pt x="1736" y="4589"/>
                    <a:pt x="3165" y="5065"/>
                  </a:cubicBezTo>
                  <a:cubicBezTo>
                    <a:pt x="4880" y="5732"/>
                    <a:pt x="6404" y="6589"/>
                    <a:pt x="8023" y="7065"/>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A0CAAAF-BC4A-0141-192B-EB379E0B0750}"/>
                </a:ext>
              </a:extLst>
            </p:cNvPr>
            <p:cNvSpPr/>
            <p:nvPr/>
          </p:nvSpPr>
          <p:spPr>
            <a:xfrm>
              <a:off x="4092827" y="4583334"/>
              <a:ext cx="10923" cy="5810"/>
            </a:xfrm>
            <a:custGeom>
              <a:avLst/>
              <a:gdLst>
                <a:gd name="connsiteX0" fmla="*/ 7304 w 10923"/>
                <a:gd name="connsiteY0" fmla="*/ 0 h 5810"/>
                <a:gd name="connsiteX1" fmla="*/ 1970 w 10923"/>
                <a:gd name="connsiteY1" fmla="*/ 286 h 5810"/>
                <a:gd name="connsiteX2" fmla="*/ 1113 w 10923"/>
                <a:gd name="connsiteY2" fmla="*/ 4858 h 5810"/>
                <a:gd name="connsiteX3" fmla="*/ 6066 w 10923"/>
                <a:gd name="connsiteY3" fmla="*/ 5810 h 5810"/>
                <a:gd name="connsiteX4" fmla="*/ 10924 w 10923"/>
                <a:gd name="connsiteY4" fmla="*/ 2762 h 5810"/>
                <a:gd name="connsiteX5" fmla="*/ 7304 w 10923"/>
                <a:gd name="connsiteY5" fmla="*/ 0 h 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3" h="5810">
                  <a:moveTo>
                    <a:pt x="7304" y="0"/>
                  </a:moveTo>
                  <a:cubicBezTo>
                    <a:pt x="5494" y="95"/>
                    <a:pt x="3685" y="-95"/>
                    <a:pt x="1970" y="286"/>
                  </a:cubicBezTo>
                  <a:cubicBezTo>
                    <a:pt x="-221" y="857"/>
                    <a:pt x="-697" y="4096"/>
                    <a:pt x="1113" y="4858"/>
                  </a:cubicBezTo>
                  <a:cubicBezTo>
                    <a:pt x="2637" y="5429"/>
                    <a:pt x="4447" y="5810"/>
                    <a:pt x="6066" y="5810"/>
                  </a:cubicBezTo>
                  <a:cubicBezTo>
                    <a:pt x="8542" y="5810"/>
                    <a:pt x="10733" y="5144"/>
                    <a:pt x="10924" y="2762"/>
                  </a:cubicBezTo>
                  <a:cubicBezTo>
                    <a:pt x="8923" y="2572"/>
                    <a:pt x="7685" y="1619"/>
                    <a:pt x="7304" y="0"/>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9BAD7D75-DCC1-19E7-028B-2F9AF9E3B7C7}"/>
                </a:ext>
              </a:extLst>
            </p:cNvPr>
            <p:cNvSpPr/>
            <p:nvPr/>
          </p:nvSpPr>
          <p:spPr>
            <a:xfrm>
              <a:off x="4634769" y="4246054"/>
              <a:ext cx="381" cy="285"/>
            </a:xfrm>
            <a:custGeom>
              <a:avLst/>
              <a:gdLst>
                <a:gd name="connsiteX0" fmla="*/ 0 w 381"/>
                <a:gd name="connsiteY0" fmla="*/ 0 h 285"/>
                <a:gd name="connsiteX1" fmla="*/ 95 w 381"/>
                <a:gd name="connsiteY1" fmla="*/ 286 h 285"/>
                <a:gd name="connsiteX2" fmla="*/ 381 w 381"/>
                <a:gd name="connsiteY2" fmla="*/ 286 h 285"/>
                <a:gd name="connsiteX3" fmla="*/ 0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0" y="0"/>
                  </a:moveTo>
                  <a:cubicBezTo>
                    <a:pt x="0" y="95"/>
                    <a:pt x="0" y="190"/>
                    <a:pt x="95" y="286"/>
                  </a:cubicBezTo>
                  <a:cubicBezTo>
                    <a:pt x="191" y="286"/>
                    <a:pt x="286" y="286"/>
                    <a:pt x="381" y="286"/>
                  </a:cubicBezTo>
                  <a:lnTo>
                    <a:pt x="0" y="0"/>
                  </a:ln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AA77D694-CEE9-DA30-B07B-6B5E4E0E29F4}"/>
                </a:ext>
              </a:extLst>
            </p:cNvPr>
            <p:cNvSpPr/>
            <p:nvPr/>
          </p:nvSpPr>
          <p:spPr>
            <a:xfrm>
              <a:off x="4630959" y="4254626"/>
              <a:ext cx="381" cy="476"/>
            </a:xfrm>
            <a:custGeom>
              <a:avLst/>
              <a:gdLst>
                <a:gd name="connsiteX0" fmla="*/ 381 w 381"/>
                <a:gd name="connsiteY0" fmla="*/ 191 h 476"/>
                <a:gd name="connsiteX1" fmla="*/ 190 w 381"/>
                <a:gd name="connsiteY1" fmla="*/ 0 h 476"/>
                <a:gd name="connsiteX2" fmla="*/ 0 w 381"/>
                <a:gd name="connsiteY2" fmla="*/ 476 h 476"/>
                <a:gd name="connsiteX3" fmla="*/ 381 w 381"/>
                <a:gd name="connsiteY3" fmla="*/ 191 h 476"/>
              </a:gdLst>
              <a:ahLst/>
              <a:cxnLst>
                <a:cxn ang="0">
                  <a:pos x="connsiteX0" y="connsiteY0"/>
                </a:cxn>
                <a:cxn ang="0">
                  <a:pos x="connsiteX1" y="connsiteY1"/>
                </a:cxn>
                <a:cxn ang="0">
                  <a:pos x="connsiteX2" y="connsiteY2"/>
                </a:cxn>
                <a:cxn ang="0">
                  <a:pos x="connsiteX3" y="connsiteY3"/>
                </a:cxn>
              </a:cxnLst>
              <a:rect l="l" t="t" r="r" b="b"/>
              <a:pathLst>
                <a:path w="381" h="476">
                  <a:moveTo>
                    <a:pt x="381" y="191"/>
                  </a:moveTo>
                  <a:cubicBezTo>
                    <a:pt x="286" y="191"/>
                    <a:pt x="286" y="95"/>
                    <a:pt x="190" y="0"/>
                  </a:cubicBezTo>
                  <a:cubicBezTo>
                    <a:pt x="95" y="191"/>
                    <a:pt x="95" y="286"/>
                    <a:pt x="0" y="476"/>
                  </a:cubicBezTo>
                  <a:lnTo>
                    <a:pt x="381" y="191"/>
                  </a:ln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8BA1C7B6-EDBA-D23B-55E8-720CDDD055B3}"/>
                </a:ext>
              </a:extLst>
            </p:cNvPr>
            <p:cNvSpPr/>
            <p:nvPr/>
          </p:nvSpPr>
          <p:spPr>
            <a:xfrm>
              <a:off x="4627418" y="4246316"/>
              <a:ext cx="7658" cy="8310"/>
            </a:xfrm>
            <a:custGeom>
              <a:avLst/>
              <a:gdLst>
                <a:gd name="connsiteX0" fmla="*/ 303 w 7658"/>
                <a:gd name="connsiteY0" fmla="*/ 2119 h 8310"/>
                <a:gd name="connsiteX1" fmla="*/ 3732 w 7658"/>
                <a:gd name="connsiteY1" fmla="*/ 8311 h 8310"/>
                <a:gd name="connsiteX2" fmla="*/ 7447 w 7658"/>
                <a:gd name="connsiteY2" fmla="*/ 24 h 8310"/>
                <a:gd name="connsiteX3" fmla="*/ 6018 w 7658"/>
                <a:gd name="connsiteY3" fmla="*/ 24 h 8310"/>
                <a:gd name="connsiteX4" fmla="*/ 303 w 7658"/>
                <a:gd name="connsiteY4" fmla="*/ 2119 h 8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8" h="8310">
                  <a:moveTo>
                    <a:pt x="303" y="2119"/>
                  </a:moveTo>
                  <a:cubicBezTo>
                    <a:pt x="-649" y="4405"/>
                    <a:pt x="684" y="6596"/>
                    <a:pt x="3732" y="8311"/>
                  </a:cubicBezTo>
                  <a:cubicBezTo>
                    <a:pt x="4780" y="5453"/>
                    <a:pt x="8590" y="3358"/>
                    <a:pt x="7447" y="24"/>
                  </a:cubicBezTo>
                  <a:cubicBezTo>
                    <a:pt x="6971" y="24"/>
                    <a:pt x="6494" y="24"/>
                    <a:pt x="6018" y="24"/>
                  </a:cubicBezTo>
                  <a:cubicBezTo>
                    <a:pt x="3637" y="-71"/>
                    <a:pt x="1160" y="24"/>
                    <a:pt x="303" y="2119"/>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A75B39E-647E-C690-0268-88EBABFC6445}"/>
                </a:ext>
              </a:extLst>
            </p:cNvPr>
            <p:cNvSpPr/>
            <p:nvPr/>
          </p:nvSpPr>
          <p:spPr>
            <a:xfrm>
              <a:off x="4127372" y="4372873"/>
              <a:ext cx="10667" cy="7447"/>
            </a:xfrm>
            <a:custGeom>
              <a:avLst/>
              <a:gdLst>
                <a:gd name="connsiteX0" fmla="*/ 6572 w 10667"/>
                <a:gd name="connsiteY0" fmla="*/ 6816 h 7447"/>
                <a:gd name="connsiteX1" fmla="*/ 10668 w 10667"/>
                <a:gd name="connsiteY1" fmla="*/ 2435 h 7447"/>
                <a:gd name="connsiteX2" fmla="*/ 10477 w 10667"/>
                <a:gd name="connsiteY2" fmla="*/ 1101 h 7447"/>
                <a:gd name="connsiteX3" fmla="*/ 7906 w 10667"/>
                <a:gd name="connsiteY3" fmla="*/ 625 h 7447"/>
                <a:gd name="connsiteX4" fmla="*/ 3239 w 10667"/>
                <a:gd name="connsiteY4" fmla="*/ 2435 h 7447"/>
                <a:gd name="connsiteX5" fmla="*/ 0 w 10667"/>
                <a:gd name="connsiteY5" fmla="*/ 3578 h 7447"/>
                <a:gd name="connsiteX6" fmla="*/ 3620 w 10667"/>
                <a:gd name="connsiteY6" fmla="*/ 6721 h 7447"/>
                <a:gd name="connsiteX7" fmla="*/ 6572 w 10667"/>
                <a:gd name="connsiteY7" fmla="*/ 6816 h 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7" h="7447">
                  <a:moveTo>
                    <a:pt x="6572" y="6816"/>
                  </a:moveTo>
                  <a:cubicBezTo>
                    <a:pt x="8192" y="5483"/>
                    <a:pt x="10573" y="4625"/>
                    <a:pt x="10668" y="2435"/>
                  </a:cubicBezTo>
                  <a:cubicBezTo>
                    <a:pt x="10573" y="1959"/>
                    <a:pt x="10668" y="1482"/>
                    <a:pt x="10477" y="1101"/>
                  </a:cubicBezTo>
                  <a:cubicBezTo>
                    <a:pt x="9906" y="-327"/>
                    <a:pt x="9239" y="-232"/>
                    <a:pt x="7906" y="625"/>
                  </a:cubicBezTo>
                  <a:cubicBezTo>
                    <a:pt x="6572" y="1482"/>
                    <a:pt x="4763" y="1863"/>
                    <a:pt x="3239" y="2435"/>
                  </a:cubicBezTo>
                  <a:cubicBezTo>
                    <a:pt x="2191" y="2816"/>
                    <a:pt x="1048" y="3197"/>
                    <a:pt x="0" y="3578"/>
                  </a:cubicBezTo>
                  <a:cubicBezTo>
                    <a:pt x="1238" y="4625"/>
                    <a:pt x="2477" y="5578"/>
                    <a:pt x="3620" y="6721"/>
                  </a:cubicBezTo>
                  <a:cubicBezTo>
                    <a:pt x="4667" y="7674"/>
                    <a:pt x="5525" y="7674"/>
                    <a:pt x="6572" y="6816"/>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734F7B54-1462-01A3-83EB-2F7E86AD77BA}"/>
                </a:ext>
              </a:extLst>
            </p:cNvPr>
            <p:cNvSpPr/>
            <p:nvPr/>
          </p:nvSpPr>
          <p:spPr>
            <a:xfrm>
              <a:off x="4872967" y="4249152"/>
              <a:ext cx="9833" cy="5569"/>
            </a:xfrm>
            <a:custGeom>
              <a:avLst/>
              <a:gdLst>
                <a:gd name="connsiteX0" fmla="*/ 23 w 9833"/>
                <a:gd name="connsiteY0" fmla="*/ 1760 h 5569"/>
                <a:gd name="connsiteX1" fmla="*/ 6976 w 9833"/>
                <a:gd name="connsiteY1" fmla="*/ 5570 h 5569"/>
                <a:gd name="connsiteX2" fmla="*/ 9834 w 9833"/>
                <a:gd name="connsiteY2" fmla="*/ 4141 h 5569"/>
                <a:gd name="connsiteX3" fmla="*/ 8310 w 9833"/>
                <a:gd name="connsiteY3" fmla="*/ 617 h 5569"/>
                <a:gd name="connsiteX4" fmla="*/ 1356 w 9833"/>
                <a:gd name="connsiteY4" fmla="*/ 45 h 5569"/>
                <a:gd name="connsiteX5" fmla="*/ 23 w 9833"/>
                <a:gd name="connsiteY5" fmla="*/ 1760 h 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3" h="5569">
                  <a:moveTo>
                    <a:pt x="23" y="1760"/>
                  </a:moveTo>
                  <a:cubicBezTo>
                    <a:pt x="1642" y="3665"/>
                    <a:pt x="3642" y="5474"/>
                    <a:pt x="6976" y="5570"/>
                  </a:cubicBezTo>
                  <a:cubicBezTo>
                    <a:pt x="8024" y="5093"/>
                    <a:pt x="9834" y="4522"/>
                    <a:pt x="9834" y="4141"/>
                  </a:cubicBezTo>
                  <a:cubicBezTo>
                    <a:pt x="9738" y="2903"/>
                    <a:pt x="9357" y="998"/>
                    <a:pt x="8310" y="617"/>
                  </a:cubicBezTo>
                  <a:cubicBezTo>
                    <a:pt x="6309" y="-50"/>
                    <a:pt x="3738" y="-50"/>
                    <a:pt x="1356" y="45"/>
                  </a:cubicBezTo>
                  <a:cubicBezTo>
                    <a:pt x="880" y="45"/>
                    <a:pt x="-168" y="1474"/>
                    <a:pt x="23" y="1760"/>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A40995BF-93C6-4EB7-4DC3-CB1DB0B5B676}"/>
                </a:ext>
              </a:extLst>
            </p:cNvPr>
            <p:cNvSpPr/>
            <p:nvPr/>
          </p:nvSpPr>
          <p:spPr>
            <a:xfrm>
              <a:off x="4865080" y="4222817"/>
              <a:ext cx="6830" cy="8476"/>
            </a:xfrm>
            <a:custGeom>
              <a:avLst/>
              <a:gdLst>
                <a:gd name="connsiteX0" fmla="*/ 1147 w 6830"/>
                <a:gd name="connsiteY0" fmla="*/ 8187 h 8476"/>
                <a:gd name="connsiteX1" fmla="*/ 6481 w 6830"/>
                <a:gd name="connsiteY1" fmla="*/ 5996 h 8476"/>
                <a:gd name="connsiteX2" fmla="*/ 6576 w 6830"/>
                <a:gd name="connsiteY2" fmla="*/ 1901 h 8476"/>
                <a:gd name="connsiteX3" fmla="*/ 2385 w 6830"/>
                <a:gd name="connsiteY3" fmla="*/ 91 h 8476"/>
                <a:gd name="connsiteX4" fmla="*/ 194 w 6830"/>
                <a:gd name="connsiteY4" fmla="*/ 1520 h 8476"/>
                <a:gd name="connsiteX5" fmla="*/ 1623 w 6830"/>
                <a:gd name="connsiteY5" fmla="*/ 5044 h 8476"/>
                <a:gd name="connsiteX6" fmla="*/ 1147 w 6830"/>
                <a:gd name="connsiteY6" fmla="*/ 8187 h 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0" h="8476">
                  <a:moveTo>
                    <a:pt x="1147" y="8187"/>
                  </a:moveTo>
                  <a:cubicBezTo>
                    <a:pt x="3147" y="9044"/>
                    <a:pt x="6100" y="7902"/>
                    <a:pt x="6481" y="5996"/>
                  </a:cubicBezTo>
                  <a:cubicBezTo>
                    <a:pt x="6767" y="4663"/>
                    <a:pt x="7052" y="3139"/>
                    <a:pt x="6576" y="1901"/>
                  </a:cubicBezTo>
                  <a:cubicBezTo>
                    <a:pt x="6100" y="567"/>
                    <a:pt x="4576" y="-290"/>
                    <a:pt x="2385" y="91"/>
                  </a:cubicBezTo>
                  <a:cubicBezTo>
                    <a:pt x="1623" y="567"/>
                    <a:pt x="194" y="1044"/>
                    <a:pt x="194" y="1520"/>
                  </a:cubicBezTo>
                  <a:cubicBezTo>
                    <a:pt x="385" y="2758"/>
                    <a:pt x="1337" y="3806"/>
                    <a:pt x="1623" y="5044"/>
                  </a:cubicBezTo>
                  <a:cubicBezTo>
                    <a:pt x="1909" y="6092"/>
                    <a:pt x="-1806" y="6854"/>
                    <a:pt x="1147" y="8187"/>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1244812-4D2E-AE80-95DE-CA9B177E7B33}"/>
                </a:ext>
              </a:extLst>
            </p:cNvPr>
            <p:cNvSpPr/>
            <p:nvPr/>
          </p:nvSpPr>
          <p:spPr>
            <a:xfrm>
              <a:off x="5081982" y="4759451"/>
              <a:ext cx="10844" cy="7793"/>
            </a:xfrm>
            <a:custGeom>
              <a:avLst/>
              <a:gdLst>
                <a:gd name="connsiteX0" fmla="*/ 10654 w 10844"/>
                <a:gd name="connsiteY0" fmla="*/ 6763 h 7793"/>
                <a:gd name="connsiteX1" fmla="*/ 10464 w 10844"/>
                <a:gd name="connsiteY1" fmla="*/ 4096 h 7793"/>
                <a:gd name="connsiteX2" fmla="*/ 1510 w 10844"/>
                <a:gd name="connsiteY2" fmla="*/ 0 h 7793"/>
                <a:gd name="connsiteX3" fmla="*/ 367 w 10844"/>
                <a:gd name="connsiteY3" fmla="*/ 1143 h 7793"/>
                <a:gd name="connsiteX4" fmla="*/ 272 w 10844"/>
                <a:gd name="connsiteY4" fmla="*/ 3715 h 7793"/>
                <a:gd name="connsiteX5" fmla="*/ 7988 w 10844"/>
                <a:gd name="connsiteY5" fmla="*/ 7239 h 7793"/>
                <a:gd name="connsiteX6" fmla="*/ 10654 w 10844"/>
                <a:gd name="connsiteY6" fmla="*/ 6763 h 7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4" h="7793">
                  <a:moveTo>
                    <a:pt x="10654" y="6763"/>
                  </a:moveTo>
                  <a:cubicBezTo>
                    <a:pt x="10845" y="5905"/>
                    <a:pt x="11035" y="4477"/>
                    <a:pt x="10464" y="4096"/>
                  </a:cubicBezTo>
                  <a:cubicBezTo>
                    <a:pt x="7606" y="2572"/>
                    <a:pt x="4463" y="1334"/>
                    <a:pt x="1510" y="0"/>
                  </a:cubicBezTo>
                  <a:cubicBezTo>
                    <a:pt x="1129" y="381"/>
                    <a:pt x="463" y="667"/>
                    <a:pt x="367" y="1143"/>
                  </a:cubicBezTo>
                  <a:cubicBezTo>
                    <a:pt x="177" y="2000"/>
                    <a:pt x="-299" y="3429"/>
                    <a:pt x="272" y="3715"/>
                  </a:cubicBezTo>
                  <a:cubicBezTo>
                    <a:pt x="2654" y="5048"/>
                    <a:pt x="5511" y="5905"/>
                    <a:pt x="7988" y="7239"/>
                  </a:cubicBezTo>
                  <a:cubicBezTo>
                    <a:pt x="9511" y="8001"/>
                    <a:pt x="10369" y="8096"/>
                    <a:pt x="10654" y="6763"/>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99A7D643-40F5-0C76-8D0C-C0C6AC8B1B1A}"/>
                </a:ext>
              </a:extLst>
            </p:cNvPr>
            <p:cNvSpPr/>
            <p:nvPr/>
          </p:nvSpPr>
          <p:spPr>
            <a:xfrm>
              <a:off x="4031264" y="4457509"/>
              <a:ext cx="7905" cy="11429"/>
            </a:xfrm>
            <a:custGeom>
              <a:avLst/>
              <a:gdLst>
                <a:gd name="connsiteX0" fmla="*/ 7621 w 7905"/>
                <a:gd name="connsiteY0" fmla="*/ 2381 h 11429"/>
                <a:gd name="connsiteX1" fmla="*/ 5907 w 7905"/>
                <a:gd name="connsiteY1" fmla="*/ 0 h 11429"/>
                <a:gd name="connsiteX2" fmla="*/ 4668 w 7905"/>
                <a:gd name="connsiteY2" fmla="*/ 1048 h 11429"/>
                <a:gd name="connsiteX3" fmla="*/ 192 w 7905"/>
                <a:gd name="connsiteY3" fmla="*/ 11430 h 11429"/>
                <a:gd name="connsiteX4" fmla="*/ 3906 w 7905"/>
                <a:gd name="connsiteY4" fmla="*/ 11335 h 11429"/>
                <a:gd name="connsiteX5" fmla="*/ 7621 w 7905"/>
                <a:gd name="connsiteY5" fmla="*/ 2381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 h="11429">
                  <a:moveTo>
                    <a:pt x="7621" y="2381"/>
                  </a:moveTo>
                  <a:cubicBezTo>
                    <a:pt x="7335" y="1524"/>
                    <a:pt x="6478" y="762"/>
                    <a:pt x="5907" y="0"/>
                  </a:cubicBezTo>
                  <a:cubicBezTo>
                    <a:pt x="5526" y="381"/>
                    <a:pt x="4764" y="667"/>
                    <a:pt x="4668" y="1048"/>
                  </a:cubicBezTo>
                  <a:cubicBezTo>
                    <a:pt x="4097" y="4763"/>
                    <a:pt x="-1047" y="7239"/>
                    <a:pt x="192" y="11430"/>
                  </a:cubicBezTo>
                  <a:cubicBezTo>
                    <a:pt x="1430" y="11430"/>
                    <a:pt x="2668" y="11430"/>
                    <a:pt x="3906" y="11335"/>
                  </a:cubicBezTo>
                  <a:cubicBezTo>
                    <a:pt x="5240" y="8382"/>
                    <a:pt x="8955" y="6001"/>
                    <a:pt x="7621" y="2381"/>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C4F37C16-5B3E-BAFF-F175-AFFEF4398F94}"/>
                </a:ext>
              </a:extLst>
            </p:cNvPr>
            <p:cNvSpPr/>
            <p:nvPr/>
          </p:nvSpPr>
          <p:spPr>
            <a:xfrm>
              <a:off x="4627201" y="4264342"/>
              <a:ext cx="7516" cy="10311"/>
            </a:xfrm>
            <a:custGeom>
              <a:avLst/>
              <a:gdLst>
                <a:gd name="connsiteX0" fmla="*/ 996 w 7516"/>
                <a:gd name="connsiteY0" fmla="*/ 857 h 10311"/>
                <a:gd name="connsiteX1" fmla="*/ 5473 w 7516"/>
                <a:gd name="connsiteY1" fmla="*/ 10287 h 10311"/>
                <a:gd name="connsiteX2" fmla="*/ 6807 w 7516"/>
                <a:gd name="connsiteY2" fmla="*/ 9906 h 10311"/>
                <a:gd name="connsiteX3" fmla="*/ 7473 w 7516"/>
                <a:gd name="connsiteY3" fmla="*/ 8763 h 10311"/>
                <a:gd name="connsiteX4" fmla="*/ 2425 w 7516"/>
                <a:gd name="connsiteY4" fmla="*/ 0 h 10311"/>
                <a:gd name="connsiteX5" fmla="*/ 996 w 7516"/>
                <a:gd name="connsiteY5" fmla="*/ 857 h 1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6" h="10311">
                  <a:moveTo>
                    <a:pt x="996" y="857"/>
                  </a:moveTo>
                  <a:cubicBezTo>
                    <a:pt x="-1480" y="3524"/>
                    <a:pt x="901" y="8572"/>
                    <a:pt x="5473" y="10287"/>
                  </a:cubicBezTo>
                  <a:cubicBezTo>
                    <a:pt x="5759" y="10382"/>
                    <a:pt x="6521" y="10192"/>
                    <a:pt x="6807" y="9906"/>
                  </a:cubicBezTo>
                  <a:cubicBezTo>
                    <a:pt x="7188" y="9620"/>
                    <a:pt x="7664" y="9049"/>
                    <a:pt x="7473" y="8763"/>
                  </a:cubicBezTo>
                  <a:cubicBezTo>
                    <a:pt x="5854" y="5810"/>
                    <a:pt x="4140" y="2953"/>
                    <a:pt x="2425" y="0"/>
                  </a:cubicBezTo>
                  <a:cubicBezTo>
                    <a:pt x="1854" y="381"/>
                    <a:pt x="1282" y="571"/>
                    <a:pt x="996" y="857"/>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3C4CFC8-B411-E45E-65DB-FF435E756587}"/>
                </a:ext>
              </a:extLst>
            </p:cNvPr>
            <p:cNvSpPr/>
            <p:nvPr/>
          </p:nvSpPr>
          <p:spPr>
            <a:xfrm>
              <a:off x="4727057" y="4214709"/>
              <a:ext cx="7358" cy="7746"/>
            </a:xfrm>
            <a:custGeom>
              <a:avLst/>
              <a:gdLst>
                <a:gd name="connsiteX0" fmla="*/ 7153 w 7358"/>
                <a:gd name="connsiteY0" fmla="*/ 1436 h 7746"/>
                <a:gd name="connsiteX1" fmla="*/ 5058 w 7358"/>
                <a:gd name="connsiteY1" fmla="*/ 7 h 7746"/>
                <a:gd name="connsiteX2" fmla="*/ 9 w 7358"/>
                <a:gd name="connsiteY2" fmla="*/ 5341 h 7746"/>
                <a:gd name="connsiteX3" fmla="*/ 3438 w 7358"/>
                <a:gd name="connsiteY3" fmla="*/ 7722 h 7746"/>
                <a:gd name="connsiteX4" fmla="*/ 6486 w 7358"/>
                <a:gd name="connsiteY4" fmla="*/ 6770 h 7746"/>
                <a:gd name="connsiteX5" fmla="*/ 7344 w 7358"/>
                <a:gd name="connsiteY5" fmla="*/ 4103 h 7746"/>
                <a:gd name="connsiteX6" fmla="*/ 7153 w 7358"/>
                <a:gd name="connsiteY6" fmla="*/ 1436 h 7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8" h="7746">
                  <a:moveTo>
                    <a:pt x="7153" y="1436"/>
                  </a:moveTo>
                  <a:cubicBezTo>
                    <a:pt x="6867" y="769"/>
                    <a:pt x="5248" y="-88"/>
                    <a:pt x="5058" y="7"/>
                  </a:cubicBezTo>
                  <a:cubicBezTo>
                    <a:pt x="2581" y="1341"/>
                    <a:pt x="-181" y="2579"/>
                    <a:pt x="9" y="5341"/>
                  </a:cubicBezTo>
                  <a:cubicBezTo>
                    <a:pt x="105" y="6961"/>
                    <a:pt x="1152" y="7913"/>
                    <a:pt x="3438" y="7722"/>
                  </a:cubicBezTo>
                  <a:cubicBezTo>
                    <a:pt x="4486" y="7627"/>
                    <a:pt x="5915" y="7342"/>
                    <a:pt x="6486" y="6770"/>
                  </a:cubicBezTo>
                  <a:cubicBezTo>
                    <a:pt x="7153" y="6103"/>
                    <a:pt x="7058" y="5056"/>
                    <a:pt x="7344" y="4103"/>
                  </a:cubicBezTo>
                  <a:cubicBezTo>
                    <a:pt x="7248" y="3246"/>
                    <a:pt x="7534" y="2198"/>
                    <a:pt x="7153" y="1436"/>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A58111F-70F7-ED6F-8C64-5160D3D121A0}"/>
                </a:ext>
              </a:extLst>
            </p:cNvPr>
            <p:cNvSpPr/>
            <p:nvPr/>
          </p:nvSpPr>
          <p:spPr>
            <a:xfrm>
              <a:off x="5235511" y="4325955"/>
              <a:ext cx="10477" cy="7847"/>
            </a:xfrm>
            <a:custGeom>
              <a:avLst/>
              <a:gdLst>
                <a:gd name="connsiteX0" fmla="*/ 3524 w 10477"/>
                <a:gd name="connsiteY0" fmla="*/ 7062 h 7847"/>
                <a:gd name="connsiteX1" fmla="*/ 6477 w 10477"/>
                <a:gd name="connsiteY1" fmla="*/ 7062 h 7847"/>
                <a:gd name="connsiteX2" fmla="*/ 10477 w 10477"/>
                <a:gd name="connsiteY2" fmla="*/ 3252 h 7847"/>
                <a:gd name="connsiteX3" fmla="*/ 10096 w 10477"/>
                <a:gd name="connsiteY3" fmla="*/ 1156 h 7847"/>
                <a:gd name="connsiteX4" fmla="*/ 7429 w 10477"/>
                <a:gd name="connsiteY4" fmla="*/ 585 h 7847"/>
                <a:gd name="connsiteX5" fmla="*/ 2572 w 10477"/>
                <a:gd name="connsiteY5" fmla="*/ 2395 h 7847"/>
                <a:gd name="connsiteX6" fmla="*/ 0 w 10477"/>
                <a:gd name="connsiteY6" fmla="*/ 3823 h 7847"/>
                <a:gd name="connsiteX7" fmla="*/ 3524 w 10477"/>
                <a:gd name="connsiteY7" fmla="*/ 7062 h 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 h="7847">
                  <a:moveTo>
                    <a:pt x="3524" y="7062"/>
                  </a:moveTo>
                  <a:cubicBezTo>
                    <a:pt x="4572" y="8110"/>
                    <a:pt x="5334" y="8110"/>
                    <a:pt x="6477" y="7062"/>
                  </a:cubicBezTo>
                  <a:cubicBezTo>
                    <a:pt x="7906" y="5633"/>
                    <a:pt x="9430" y="4204"/>
                    <a:pt x="10477" y="3252"/>
                  </a:cubicBezTo>
                  <a:cubicBezTo>
                    <a:pt x="10287" y="2014"/>
                    <a:pt x="10287" y="1537"/>
                    <a:pt x="10096" y="1156"/>
                  </a:cubicBezTo>
                  <a:cubicBezTo>
                    <a:pt x="9620" y="-272"/>
                    <a:pt x="8858" y="-272"/>
                    <a:pt x="7429" y="585"/>
                  </a:cubicBezTo>
                  <a:cubicBezTo>
                    <a:pt x="6001" y="1442"/>
                    <a:pt x="4191" y="1728"/>
                    <a:pt x="2572" y="2395"/>
                  </a:cubicBezTo>
                  <a:cubicBezTo>
                    <a:pt x="1619" y="2776"/>
                    <a:pt x="857" y="3347"/>
                    <a:pt x="0" y="3823"/>
                  </a:cubicBezTo>
                  <a:cubicBezTo>
                    <a:pt x="1143" y="4871"/>
                    <a:pt x="2476" y="5919"/>
                    <a:pt x="3524" y="7062"/>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7475FB1-6B5E-668A-48C1-6CB2A509A841}"/>
                </a:ext>
              </a:extLst>
            </p:cNvPr>
            <p:cNvSpPr/>
            <p:nvPr/>
          </p:nvSpPr>
          <p:spPr>
            <a:xfrm>
              <a:off x="5226843" y="4325207"/>
              <a:ext cx="476" cy="285"/>
            </a:xfrm>
            <a:custGeom>
              <a:avLst/>
              <a:gdLst>
                <a:gd name="connsiteX0" fmla="*/ 286 w 476"/>
                <a:gd name="connsiteY0" fmla="*/ 190 h 285"/>
                <a:gd name="connsiteX1" fmla="*/ 381 w 476"/>
                <a:gd name="connsiteY1" fmla="*/ 286 h 285"/>
                <a:gd name="connsiteX2" fmla="*/ 476 w 476"/>
                <a:gd name="connsiteY2" fmla="*/ 0 h 285"/>
                <a:gd name="connsiteX3" fmla="*/ 0 w 476"/>
                <a:gd name="connsiteY3" fmla="*/ 0 h 285"/>
                <a:gd name="connsiteX4" fmla="*/ 286 w 476"/>
                <a:gd name="connsiteY4" fmla="*/ 190 h 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 h="285">
                  <a:moveTo>
                    <a:pt x="286" y="190"/>
                  </a:moveTo>
                  <a:lnTo>
                    <a:pt x="381" y="286"/>
                  </a:lnTo>
                  <a:cubicBezTo>
                    <a:pt x="381" y="190"/>
                    <a:pt x="476" y="95"/>
                    <a:pt x="476" y="0"/>
                  </a:cubicBezTo>
                  <a:cubicBezTo>
                    <a:pt x="286" y="0"/>
                    <a:pt x="191" y="0"/>
                    <a:pt x="0" y="0"/>
                  </a:cubicBezTo>
                  <a:cubicBezTo>
                    <a:pt x="95" y="0"/>
                    <a:pt x="191" y="95"/>
                    <a:pt x="286" y="190"/>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9D6BF7E4-713F-C249-83DA-8042B209A580}"/>
                </a:ext>
              </a:extLst>
            </p:cNvPr>
            <p:cNvSpPr/>
            <p:nvPr/>
          </p:nvSpPr>
          <p:spPr>
            <a:xfrm>
              <a:off x="5227320" y="4319741"/>
              <a:ext cx="10854" cy="5513"/>
            </a:xfrm>
            <a:custGeom>
              <a:avLst/>
              <a:gdLst>
                <a:gd name="connsiteX0" fmla="*/ 6667 w 10854"/>
                <a:gd name="connsiteY0" fmla="*/ 132 h 5513"/>
                <a:gd name="connsiteX1" fmla="*/ 0 w 10854"/>
                <a:gd name="connsiteY1" fmla="*/ 5466 h 5513"/>
                <a:gd name="connsiteX2" fmla="*/ 8668 w 10854"/>
                <a:gd name="connsiteY2" fmla="*/ 5275 h 5513"/>
                <a:gd name="connsiteX3" fmla="*/ 10668 w 10854"/>
                <a:gd name="connsiteY3" fmla="*/ 2037 h 5513"/>
                <a:gd name="connsiteX4" fmla="*/ 6667 w 10854"/>
                <a:gd name="connsiteY4" fmla="*/ 132 h 5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 h="5513">
                  <a:moveTo>
                    <a:pt x="6667" y="132"/>
                  </a:moveTo>
                  <a:cubicBezTo>
                    <a:pt x="3238" y="893"/>
                    <a:pt x="476" y="2417"/>
                    <a:pt x="0" y="5466"/>
                  </a:cubicBezTo>
                  <a:cubicBezTo>
                    <a:pt x="2858" y="5466"/>
                    <a:pt x="5810" y="5656"/>
                    <a:pt x="8668" y="5275"/>
                  </a:cubicBezTo>
                  <a:cubicBezTo>
                    <a:pt x="10477" y="5084"/>
                    <a:pt x="11239" y="3465"/>
                    <a:pt x="10668" y="2037"/>
                  </a:cubicBezTo>
                  <a:cubicBezTo>
                    <a:pt x="10192" y="513"/>
                    <a:pt x="8572" y="-345"/>
                    <a:pt x="6667" y="132"/>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7523027-7490-C7E0-981F-21EA6B4A8CF1}"/>
                </a:ext>
              </a:extLst>
            </p:cNvPr>
            <p:cNvSpPr/>
            <p:nvPr/>
          </p:nvSpPr>
          <p:spPr>
            <a:xfrm>
              <a:off x="5452501" y="4474830"/>
              <a:ext cx="7164" cy="5640"/>
            </a:xfrm>
            <a:custGeom>
              <a:avLst/>
              <a:gdLst>
                <a:gd name="connsiteX0" fmla="*/ 85 w 7164"/>
                <a:gd name="connsiteY0" fmla="*/ 2587 h 5640"/>
                <a:gd name="connsiteX1" fmla="*/ 4561 w 7164"/>
                <a:gd name="connsiteY1" fmla="*/ 5444 h 5640"/>
                <a:gd name="connsiteX2" fmla="*/ 6943 w 7164"/>
                <a:gd name="connsiteY2" fmla="*/ 3730 h 5640"/>
                <a:gd name="connsiteX3" fmla="*/ 3323 w 7164"/>
                <a:gd name="connsiteY3" fmla="*/ 110 h 5640"/>
                <a:gd name="connsiteX4" fmla="*/ 85 w 7164"/>
                <a:gd name="connsiteY4" fmla="*/ 110 h 5640"/>
                <a:gd name="connsiteX5" fmla="*/ 85 w 7164"/>
                <a:gd name="connsiteY5" fmla="*/ 2587 h 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4" h="5640">
                  <a:moveTo>
                    <a:pt x="85" y="2587"/>
                  </a:moveTo>
                  <a:cubicBezTo>
                    <a:pt x="656" y="5063"/>
                    <a:pt x="2275" y="6111"/>
                    <a:pt x="4561" y="5444"/>
                  </a:cubicBezTo>
                  <a:cubicBezTo>
                    <a:pt x="5514" y="5158"/>
                    <a:pt x="6562" y="4491"/>
                    <a:pt x="6943" y="3730"/>
                  </a:cubicBezTo>
                  <a:cubicBezTo>
                    <a:pt x="7800" y="2301"/>
                    <a:pt x="6085" y="586"/>
                    <a:pt x="3323" y="110"/>
                  </a:cubicBezTo>
                  <a:cubicBezTo>
                    <a:pt x="2275" y="-80"/>
                    <a:pt x="1132" y="15"/>
                    <a:pt x="85" y="110"/>
                  </a:cubicBezTo>
                  <a:cubicBezTo>
                    <a:pt x="85" y="967"/>
                    <a:pt x="-106" y="1824"/>
                    <a:pt x="85" y="2587"/>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F41E04F2-0CE0-6A33-4AB0-412E18862132}"/>
                </a:ext>
              </a:extLst>
            </p:cNvPr>
            <p:cNvSpPr/>
            <p:nvPr/>
          </p:nvSpPr>
          <p:spPr>
            <a:xfrm>
              <a:off x="5452205" y="4474654"/>
              <a:ext cx="380" cy="285"/>
            </a:xfrm>
            <a:custGeom>
              <a:avLst/>
              <a:gdLst>
                <a:gd name="connsiteX0" fmla="*/ 381 w 380"/>
                <a:gd name="connsiteY0" fmla="*/ 286 h 285"/>
                <a:gd name="connsiteX1" fmla="*/ 381 w 380"/>
                <a:gd name="connsiteY1" fmla="*/ 0 h 285"/>
                <a:gd name="connsiteX2" fmla="*/ 0 w 380"/>
                <a:gd name="connsiteY2" fmla="*/ 286 h 285"/>
                <a:gd name="connsiteX3" fmla="*/ 381 w 380"/>
                <a:gd name="connsiteY3" fmla="*/ 286 h 285"/>
              </a:gdLst>
              <a:ahLst/>
              <a:cxnLst>
                <a:cxn ang="0">
                  <a:pos x="connsiteX0" y="connsiteY0"/>
                </a:cxn>
                <a:cxn ang="0">
                  <a:pos x="connsiteX1" y="connsiteY1"/>
                </a:cxn>
                <a:cxn ang="0">
                  <a:pos x="connsiteX2" y="connsiteY2"/>
                </a:cxn>
                <a:cxn ang="0">
                  <a:pos x="connsiteX3" y="connsiteY3"/>
                </a:cxn>
              </a:cxnLst>
              <a:rect l="l" t="t" r="r" b="b"/>
              <a:pathLst>
                <a:path w="380" h="285">
                  <a:moveTo>
                    <a:pt x="381" y="286"/>
                  </a:moveTo>
                  <a:cubicBezTo>
                    <a:pt x="381" y="190"/>
                    <a:pt x="381" y="95"/>
                    <a:pt x="381" y="0"/>
                  </a:cubicBezTo>
                  <a:lnTo>
                    <a:pt x="0" y="286"/>
                  </a:lnTo>
                  <a:cubicBezTo>
                    <a:pt x="190" y="286"/>
                    <a:pt x="286" y="286"/>
                    <a:pt x="381" y="286"/>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25CD1766-2358-FCDA-E0D9-35C66AFE34E3}"/>
                </a:ext>
              </a:extLst>
            </p:cNvPr>
            <p:cNvSpPr/>
            <p:nvPr/>
          </p:nvSpPr>
          <p:spPr>
            <a:xfrm>
              <a:off x="4559903" y="4252859"/>
              <a:ext cx="10001" cy="5062"/>
            </a:xfrm>
            <a:custGeom>
              <a:avLst/>
              <a:gdLst>
                <a:gd name="connsiteX0" fmla="*/ 6763 w 10001"/>
                <a:gd name="connsiteY0" fmla="*/ 4815 h 5062"/>
                <a:gd name="connsiteX1" fmla="*/ 10001 w 10001"/>
                <a:gd name="connsiteY1" fmla="*/ 2720 h 5062"/>
                <a:gd name="connsiteX2" fmla="*/ 5334 w 10001"/>
                <a:gd name="connsiteY2" fmla="*/ 243 h 5062"/>
                <a:gd name="connsiteX3" fmla="*/ 1238 w 10001"/>
                <a:gd name="connsiteY3" fmla="*/ 1862 h 5062"/>
                <a:gd name="connsiteX4" fmla="*/ 0 w 10001"/>
                <a:gd name="connsiteY4" fmla="*/ 4053 h 5062"/>
                <a:gd name="connsiteX5" fmla="*/ 3238 w 10001"/>
                <a:gd name="connsiteY5" fmla="*/ 5006 h 5062"/>
                <a:gd name="connsiteX6" fmla="*/ 6763 w 10001"/>
                <a:gd name="connsiteY6" fmla="*/ 4815 h 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1" h="5062">
                  <a:moveTo>
                    <a:pt x="6763" y="4815"/>
                  </a:moveTo>
                  <a:cubicBezTo>
                    <a:pt x="7620" y="4625"/>
                    <a:pt x="8287" y="3863"/>
                    <a:pt x="10001" y="2720"/>
                  </a:cubicBezTo>
                  <a:cubicBezTo>
                    <a:pt x="8382" y="1862"/>
                    <a:pt x="6953" y="910"/>
                    <a:pt x="5334" y="243"/>
                  </a:cubicBezTo>
                  <a:cubicBezTo>
                    <a:pt x="3238" y="-614"/>
                    <a:pt x="2286" y="1005"/>
                    <a:pt x="1238" y="1862"/>
                  </a:cubicBezTo>
                  <a:cubicBezTo>
                    <a:pt x="571" y="2434"/>
                    <a:pt x="381" y="3291"/>
                    <a:pt x="0" y="4053"/>
                  </a:cubicBezTo>
                  <a:cubicBezTo>
                    <a:pt x="1048" y="4339"/>
                    <a:pt x="2095" y="4911"/>
                    <a:pt x="3238" y="5006"/>
                  </a:cubicBezTo>
                  <a:cubicBezTo>
                    <a:pt x="4286" y="5101"/>
                    <a:pt x="5620" y="5101"/>
                    <a:pt x="6763" y="4815"/>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DC7BA28-4D5D-831A-2793-D32C4268109E}"/>
                </a:ext>
              </a:extLst>
            </p:cNvPr>
            <p:cNvSpPr/>
            <p:nvPr/>
          </p:nvSpPr>
          <p:spPr>
            <a:xfrm>
              <a:off x="5429250" y="4545044"/>
              <a:ext cx="380" cy="285"/>
            </a:xfrm>
            <a:custGeom>
              <a:avLst/>
              <a:gdLst>
                <a:gd name="connsiteX0" fmla="*/ 381 w 380"/>
                <a:gd name="connsiteY0" fmla="*/ 0 h 285"/>
                <a:gd name="connsiteX1" fmla="*/ 0 w 380"/>
                <a:gd name="connsiteY1" fmla="*/ 95 h 285"/>
                <a:gd name="connsiteX2" fmla="*/ 95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191" y="95"/>
                    <a:pt x="0" y="95"/>
                  </a:cubicBezTo>
                  <a:cubicBezTo>
                    <a:pt x="0" y="190"/>
                    <a:pt x="0" y="190"/>
                    <a:pt x="95" y="286"/>
                  </a:cubicBezTo>
                  <a:lnTo>
                    <a:pt x="381" y="0"/>
                  </a:ln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1677F0D2-60C6-98B1-D9AC-87A461CAF6F7}"/>
                </a:ext>
              </a:extLst>
            </p:cNvPr>
            <p:cNvSpPr/>
            <p:nvPr/>
          </p:nvSpPr>
          <p:spPr>
            <a:xfrm>
              <a:off x="5422080" y="4542518"/>
              <a:ext cx="7265" cy="8336"/>
            </a:xfrm>
            <a:custGeom>
              <a:avLst/>
              <a:gdLst>
                <a:gd name="connsiteX0" fmla="*/ 7265 w 7265"/>
                <a:gd name="connsiteY0" fmla="*/ 2621 h 8336"/>
                <a:gd name="connsiteX1" fmla="*/ 2503 w 7265"/>
                <a:gd name="connsiteY1" fmla="*/ 145 h 8336"/>
                <a:gd name="connsiteX2" fmla="*/ 26 w 7265"/>
                <a:gd name="connsiteY2" fmla="*/ 3288 h 8336"/>
                <a:gd name="connsiteX3" fmla="*/ 3455 w 7265"/>
                <a:gd name="connsiteY3" fmla="*/ 8336 h 8336"/>
                <a:gd name="connsiteX4" fmla="*/ 7265 w 7265"/>
                <a:gd name="connsiteY4" fmla="*/ 2621 h 8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 h="8336">
                  <a:moveTo>
                    <a:pt x="7265" y="2621"/>
                  </a:moveTo>
                  <a:cubicBezTo>
                    <a:pt x="6979" y="335"/>
                    <a:pt x="4979" y="-332"/>
                    <a:pt x="2503" y="145"/>
                  </a:cubicBezTo>
                  <a:cubicBezTo>
                    <a:pt x="693" y="431"/>
                    <a:pt x="-164" y="1669"/>
                    <a:pt x="26" y="3288"/>
                  </a:cubicBezTo>
                  <a:cubicBezTo>
                    <a:pt x="217" y="5479"/>
                    <a:pt x="-641" y="7955"/>
                    <a:pt x="3455" y="8336"/>
                  </a:cubicBezTo>
                  <a:cubicBezTo>
                    <a:pt x="3741" y="5955"/>
                    <a:pt x="2884" y="3288"/>
                    <a:pt x="7265" y="2621"/>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9E2F0703-2D6B-6C48-7260-C406688C6C4D}"/>
                </a:ext>
              </a:extLst>
            </p:cNvPr>
            <p:cNvSpPr/>
            <p:nvPr/>
          </p:nvSpPr>
          <p:spPr>
            <a:xfrm>
              <a:off x="5425440" y="4550854"/>
              <a:ext cx="380" cy="381"/>
            </a:xfrm>
            <a:custGeom>
              <a:avLst/>
              <a:gdLst>
                <a:gd name="connsiteX0" fmla="*/ 381 w 380"/>
                <a:gd name="connsiteY0" fmla="*/ 0 h 381"/>
                <a:gd name="connsiteX1" fmla="*/ 0 w 380"/>
                <a:gd name="connsiteY1" fmla="*/ 0 h 381"/>
                <a:gd name="connsiteX2" fmla="*/ 0 w 380"/>
                <a:gd name="connsiteY2" fmla="*/ 381 h 381"/>
                <a:gd name="connsiteX3" fmla="*/ 381 w 380"/>
                <a:gd name="connsiteY3" fmla="*/ 0 h 381"/>
              </a:gdLst>
              <a:ahLst/>
              <a:cxnLst>
                <a:cxn ang="0">
                  <a:pos x="connsiteX0" y="connsiteY0"/>
                </a:cxn>
                <a:cxn ang="0">
                  <a:pos x="connsiteX1" y="connsiteY1"/>
                </a:cxn>
                <a:cxn ang="0">
                  <a:pos x="connsiteX2" y="connsiteY2"/>
                </a:cxn>
                <a:cxn ang="0">
                  <a:pos x="connsiteX3" y="connsiteY3"/>
                </a:cxn>
              </a:cxnLst>
              <a:rect l="l" t="t" r="r" b="b"/>
              <a:pathLst>
                <a:path w="380" h="381">
                  <a:moveTo>
                    <a:pt x="381" y="0"/>
                  </a:moveTo>
                  <a:cubicBezTo>
                    <a:pt x="286" y="0"/>
                    <a:pt x="190" y="0"/>
                    <a:pt x="0" y="0"/>
                  </a:cubicBezTo>
                  <a:cubicBezTo>
                    <a:pt x="0" y="95"/>
                    <a:pt x="0" y="286"/>
                    <a:pt x="0" y="381"/>
                  </a:cubicBezTo>
                  <a:lnTo>
                    <a:pt x="381" y="0"/>
                  </a:ln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4DABC75-4222-D9D8-E7EE-6ADCCA4DAB6B}"/>
                </a:ext>
              </a:extLst>
            </p:cNvPr>
            <p:cNvSpPr/>
            <p:nvPr/>
          </p:nvSpPr>
          <p:spPr>
            <a:xfrm>
              <a:off x="5384020" y="4548184"/>
              <a:ext cx="10052" cy="5590"/>
            </a:xfrm>
            <a:custGeom>
              <a:avLst/>
              <a:gdLst>
                <a:gd name="connsiteX0" fmla="*/ 9892 w 10052"/>
                <a:gd name="connsiteY0" fmla="*/ 4861 h 5590"/>
                <a:gd name="connsiteX1" fmla="*/ 9987 w 10052"/>
                <a:gd name="connsiteY1" fmla="*/ 3908 h 5590"/>
                <a:gd name="connsiteX2" fmla="*/ 3129 w 10052"/>
                <a:gd name="connsiteY2" fmla="*/ 3 h 5590"/>
                <a:gd name="connsiteX3" fmla="*/ 1414 w 10052"/>
                <a:gd name="connsiteY3" fmla="*/ 289 h 5590"/>
                <a:gd name="connsiteX4" fmla="*/ 1033 w 10052"/>
                <a:gd name="connsiteY4" fmla="*/ 2289 h 5590"/>
                <a:gd name="connsiteX5" fmla="*/ 6653 w 10052"/>
                <a:gd name="connsiteY5" fmla="*/ 5527 h 5590"/>
                <a:gd name="connsiteX6" fmla="*/ 9892 w 10052"/>
                <a:gd name="connsiteY6" fmla="*/ 4861 h 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52" h="5590">
                  <a:moveTo>
                    <a:pt x="9892" y="4861"/>
                  </a:moveTo>
                  <a:cubicBezTo>
                    <a:pt x="9892" y="4480"/>
                    <a:pt x="10177" y="4099"/>
                    <a:pt x="9987" y="3908"/>
                  </a:cubicBezTo>
                  <a:cubicBezTo>
                    <a:pt x="8177" y="2099"/>
                    <a:pt x="6748" y="-92"/>
                    <a:pt x="3129" y="3"/>
                  </a:cubicBezTo>
                  <a:cubicBezTo>
                    <a:pt x="2557" y="3"/>
                    <a:pt x="1986" y="193"/>
                    <a:pt x="1414" y="289"/>
                  </a:cubicBezTo>
                  <a:cubicBezTo>
                    <a:pt x="-300" y="765"/>
                    <a:pt x="-491" y="1432"/>
                    <a:pt x="1033" y="2289"/>
                  </a:cubicBezTo>
                  <a:cubicBezTo>
                    <a:pt x="2843" y="3337"/>
                    <a:pt x="4558" y="4670"/>
                    <a:pt x="6653" y="5527"/>
                  </a:cubicBezTo>
                  <a:cubicBezTo>
                    <a:pt x="7320" y="5813"/>
                    <a:pt x="8844" y="5051"/>
                    <a:pt x="9892" y="4861"/>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B031CCD-E5DE-BC90-FADE-CFA6BF6C0F6B}"/>
                </a:ext>
              </a:extLst>
            </p:cNvPr>
            <p:cNvSpPr/>
            <p:nvPr/>
          </p:nvSpPr>
          <p:spPr>
            <a:xfrm>
              <a:off x="5364716" y="4557139"/>
              <a:ext cx="7199" cy="5541"/>
            </a:xfrm>
            <a:custGeom>
              <a:avLst/>
              <a:gdLst>
                <a:gd name="connsiteX0" fmla="*/ 7193 w 7199"/>
                <a:gd name="connsiteY0" fmla="*/ 2955 h 5541"/>
                <a:gd name="connsiteX1" fmla="*/ 4145 w 7199"/>
                <a:gd name="connsiteY1" fmla="*/ 97 h 5541"/>
                <a:gd name="connsiteX2" fmla="*/ 144 w 7199"/>
                <a:gd name="connsiteY2" fmla="*/ 2002 h 5541"/>
                <a:gd name="connsiteX3" fmla="*/ 3859 w 7199"/>
                <a:gd name="connsiteY3" fmla="*/ 5526 h 5541"/>
                <a:gd name="connsiteX4" fmla="*/ 7193 w 7199"/>
                <a:gd name="connsiteY4" fmla="*/ 2955 h 5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9" h="5541">
                  <a:moveTo>
                    <a:pt x="7193" y="2955"/>
                  </a:moveTo>
                  <a:cubicBezTo>
                    <a:pt x="7288" y="1240"/>
                    <a:pt x="6431" y="478"/>
                    <a:pt x="4145" y="97"/>
                  </a:cubicBezTo>
                  <a:cubicBezTo>
                    <a:pt x="2049" y="-284"/>
                    <a:pt x="716" y="478"/>
                    <a:pt x="144" y="2002"/>
                  </a:cubicBezTo>
                  <a:cubicBezTo>
                    <a:pt x="-523" y="4097"/>
                    <a:pt x="1192" y="5717"/>
                    <a:pt x="3859" y="5526"/>
                  </a:cubicBezTo>
                  <a:cubicBezTo>
                    <a:pt x="5954" y="5431"/>
                    <a:pt x="7097" y="4669"/>
                    <a:pt x="7193" y="2955"/>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5C79AB50-AC38-6253-FB3A-0517FF824588}"/>
                </a:ext>
              </a:extLst>
            </p:cNvPr>
            <p:cNvSpPr/>
            <p:nvPr/>
          </p:nvSpPr>
          <p:spPr>
            <a:xfrm>
              <a:off x="5345615" y="4575333"/>
              <a:ext cx="6717" cy="7715"/>
            </a:xfrm>
            <a:custGeom>
              <a:avLst/>
              <a:gdLst>
                <a:gd name="connsiteX0" fmla="*/ 4196 w 6717"/>
                <a:gd name="connsiteY0" fmla="*/ 1143 h 7715"/>
                <a:gd name="connsiteX1" fmla="*/ 1244 w 6717"/>
                <a:gd name="connsiteY1" fmla="*/ 0 h 7715"/>
                <a:gd name="connsiteX2" fmla="*/ 101 w 6717"/>
                <a:gd name="connsiteY2" fmla="*/ 2572 h 7715"/>
                <a:gd name="connsiteX3" fmla="*/ 3720 w 6717"/>
                <a:gd name="connsiteY3" fmla="*/ 7715 h 7715"/>
                <a:gd name="connsiteX4" fmla="*/ 6387 w 6717"/>
                <a:gd name="connsiteY4" fmla="*/ 4286 h 7715"/>
                <a:gd name="connsiteX5" fmla="*/ 4196 w 6717"/>
                <a:gd name="connsiteY5" fmla="*/ 1143 h 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17" h="7715">
                  <a:moveTo>
                    <a:pt x="4196" y="1143"/>
                  </a:moveTo>
                  <a:cubicBezTo>
                    <a:pt x="3434" y="571"/>
                    <a:pt x="2196" y="381"/>
                    <a:pt x="1244" y="0"/>
                  </a:cubicBezTo>
                  <a:cubicBezTo>
                    <a:pt x="863" y="857"/>
                    <a:pt x="101" y="1714"/>
                    <a:pt x="101" y="2572"/>
                  </a:cubicBezTo>
                  <a:cubicBezTo>
                    <a:pt x="101" y="4763"/>
                    <a:pt x="-947" y="7525"/>
                    <a:pt x="3720" y="7715"/>
                  </a:cubicBezTo>
                  <a:cubicBezTo>
                    <a:pt x="4577" y="6572"/>
                    <a:pt x="5530" y="5429"/>
                    <a:pt x="6387" y="4286"/>
                  </a:cubicBezTo>
                  <a:cubicBezTo>
                    <a:pt x="7530" y="2667"/>
                    <a:pt x="5435" y="2000"/>
                    <a:pt x="4196" y="1143"/>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56BA105-2987-CAEC-7428-A5896A87CFF0}"/>
                </a:ext>
              </a:extLst>
            </p:cNvPr>
            <p:cNvSpPr/>
            <p:nvPr/>
          </p:nvSpPr>
          <p:spPr>
            <a:xfrm>
              <a:off x="5349144" y="4583144"/>
              <a:ext cx="285" cy="190"/>
            </a:xfrm>
            <a:custGeom>
              <a:avLst/>
              <a:gdLst>
                <a:gd name="connsiteX0" fmla="*/ 191 w 285"/>
                <a:gd name="connsiteY0" fmla="*/ 0 h 190"/>
                <a:gd name="connsiteX1" fmla="*/ 0 w 285"/>
                <a:gd name="connsiteY1" fmla="*/ 190 h 190"/>
                <a:gd name="connsiteX2" fmla="*/ 286 w 285"/>
                <a:gd name="connsiteY2" fmla="*/ 0 h 190"/>
                <a:gd name="connsiteX3" fmla="*/ 191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191" y="0"/>
                  </a:moveTo>
                  <a:cubicBezTo>
                    <a:pt x="95" y="95"/>
                    <a:pt x="95" y="95"/>
                    <a:pt x="0" y="190"/>
                  </a:cubicBezTo>
                  <a:lnTo>
                    <a:pt x="286" y="0"/>
                  </a:lnTo>
                  <a:cubicBezTo>
                    <a:pt x="191" y="0"/>
                    <a:pt x="191" y="0"/>
                    <a:pt x="191" y="0"/>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7C86B5D8-1BF3-C43E-5C74-C28A47403F65}"/>
                </a:ext>
              </a:extLst>
            </p:cNvPr>
            <p:cNvSpPr/>
            <p:nvPr/>
          </p:nvSpPr>
          <p:spPr>
            <a:xfrm>
              <a:off x="5456682" y="4583334"/>
              <a:ext cx="7485" cy="8286"/>
            </a:xfrm>
            <a:custGeom>
              <a:avLst/>
              <a:gdLst>
                <a:gd name="connsiteX0" fmla="*/ 5239 w 7485"/>
                <a:gd name="connsiteY0" fmla="*/ 8287 h 8286"/>
                <a:gd name="connsiteX1" fmla="*/ 6382 w 7485"/>
                <a:gd name="connsiteY1" fmla="*/ 7239 h 8286"/>
                <a:gd name="connsiteX2" fmla="*/ 2953 w 7485"/>
                <a:gd name="connsiteY2" fmla="*/ 0 h 8286"/>
                <a:gd name="connsiteX3" fmla="*/ 0 w 7485"/>
                <a:gd name="connsiteY3" fmla="*/ 1238 h 8286"/>
                <a:gd name="connsiteX4" fmla="*/ 952 w 7485"/>
                <a:gd name="connsiteY4" fmla="*/ 2381 h 8286"/>
                <a:gd name="connsiteX5" fmla="*/ 3905 w 7485"/>
                <a:gd name="connsiteY5" fmla="*/ 7239 h 8286"/>
                <a:gd name="connsiteX6" fmla="*/ 5239 w 7485"/>
                <a:gd name="connsiteY6" fmla="*/ 8287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5" h="8286">
                  <a:moveTo>
                    <a:pt x="5239" y="8287"/>
                  </a:moveTo>
                  <a:cubicBezTo>
                    <a:pt x="5620" y="7906"/>
                    <a:pt x="6096" y="7620"/>
                    <a:pt x="6382" y="7239"/>
                  </a:cubicBezTo>
                  <a:cubicBezTo>
                    <a:pt x="8763" y="3620"/>
                    <a:pt x="7144" y="190"/>
                    <a:pt x="2953" y="0"/>
                  </a:cubicBezTo>
                  <a:cubicBezTo>
                    <a:pt x="2000" y="381"/>
                    <a:pt x="1048" y="857"/>
                    <a:pt x="0" y="1238"/>
                  </a:cubicBezTo>
                  <a:cubicBezTo>
                    <a:pt x="286" y="1619"/>
                    <a:pt x="667" y="2000"/>
                    <a:pt x="952" y="2381"/>
                  </a:cubicBezTo>
                  <a:cubicBezTo>
                    <a:pt x="2000" y="4000"/>
                    <a:pt x="2953" y="5620"/>
                    <a:pt x="3905" y="7239"/>
                  </a:cubicBezTo>
                  <a:cubicBezTo>
                    <a:pt x="4286" y="7715"/>
                    <a:pt x="4858" y="8001"/>
                    <a:pt x="5239" y="8287"/>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EF67CF25-B270-D6BA-BFBA-840F6DF0B1C3}"/>
                </a:ext>
              </a:extLst>
            </p:cNvPr>
            <p:cNvSpPr/>
            <p:nvPr/>
          </p:nvSpPr>
          <p:spPr>
            <a:xfrm>
              <a:off x="5433441" y="4607709"/>
              <a:ext cx="3643" cy="10296"/>
            </a:xfrm>
            <a:custGeom>
              <a:avLst/>
              <a:gdLst>
                <a:gd name="connsiteX0" fmla="*/ 3524 w 3643"/>
                <a:gd name="connsiteY0" fmla="*/ 962 h 10296"/>
                <a:gd name="connsiteX1" fmla="*/ 2286 w 3643"/>
                <a:gd name="connsiteY1" fmla="*/ 9 h 10296"/>
                <a:gd name="connsiteX2" fmla="*/ 0 w 3643"/>
                <a:gd name="connsiteY2" fmla="*/ 1152 h 10296"/>
                <a:gd name="connsiteX3" fmla="*/ 667 w 3643"/>
                <a:gd name="connsiteY3" fmla="*/ 9344 h 10296"/>
                <a:gd name="connsiteX4" fmla="*/ 1905 w 3643"/>
                <a:gd name="connsiteY4" fmla="*/ 10296 h 10296"/>
                <a:gd name="connsiteX5" fmla="*/ 3048 w 3643"/>
                <a:gd name="connsiteY5" fmla="*/ 9248 h 10296"/>
                <a:gd name="connsiteX6" fmla="*/ 3620 w 3643"/>
                <a:gd name="connsiteY6" fmla="*/ 7058 h 10296"/>
                <a:gd name="connsiteX7" fmla="*/ 3524 w 3643"/>
                <a:gd name="connsiteY7" fmla="*/ 962 h 1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3" h="10296">
                  <a:moveTo>
                    <a:pt x="3524" y="962"/>
                  </a:moveTo>
                  <a:cubicBezTo>
                    <a:pt x="3524" y="581"/>
                    <a:pt x="2572" y="-86"/>
                    <a:pt x="2286" y="9"/>
                  </a:cubicBezTo>
                  <a:cubicBezTo>
                    <a:pt x="1429" y="200"/>
                    <a:pt x="0" y="771"/>
                    <a:pt x="0" y="1152"/>
                  </a:cubicBezTo>
                  <a:cubicBezTo>
                    <a:pt x="0" y="3915"/>
                    <a:pt x="286" y="6677"/>
                    <a:pt x="667" y="9344"/>
                  </a:cubicBezTo>
                  <a:cubicBezTo>
                    <a:pt x="667" y="9725"/>
                    <a:pt x="1429" y="10010"/>
                    <a:pt x="1905" y="10296"/>
                  </a:cubicBezTo>
                  <a:cubicBezTo>
                    <a:pt x="2286" y="9915"/>
                    <a:pt x="2953" y="9630"/>
                    <a:pt x="3048" y="9248"/>
                  </a:cubicBezTo>
                  <a:cubicBezTo>
                    <a:pt x="3524" y="7915"/>
                    <a:pt x="3715" y="6581"/>
                    <a:pt x="3620" y="7058"/>
                  </a:cubicBezTo>
                  <a:cubicBezTo>
                    <a:pt x="3620" y="3819"/>
                    <a:pt x="3715" y="2390"/>
                    <a:pt x="3524" y="962"/>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463EEBAB-8BD3-ACC4-E030-C0FDFA88CE09}"/>
                </a:ext>
              </a:extLst>
            </p:cNvPr>
            <p:cNvSpPr/>
            <p:nvPr/>
          </p:nvSpPr>
          <p:spPr>
            <a:xfrm>
              <a:off x="5377371" y="4612609"/>
              <a:ext cx="9785" cy="4925"/>
            </a:xfrm>
            <a:custGeom>
              <a:avLst/>
              <a:gdLst>
                <a:gd name="connsiteX0" fmla="*/ 1587 w 9785"/>
                <a:gd name="connsiteY0" fmla="*/ 62 h 4925"/>
                <a:gd name="connsiteX1" fmla="*/ 158 w 9785"/>
                <a:gd name="connsiteY1" fmla="*/ 919 h 4925"/>
                <a:gd name="connsiteX2" fmla="*/ 63 w 9785"/>
                <a:gd name="connsiteY2" fmla="*/ 1777 h 4925"/>
                <a:gd name="connsiteX3" fmla="*/ 8063 w 9785"/>
                <a:gd name="connsiteY3" fmla="*/ 4920 h 4925"/>
                <a:gd name="connsiteX4" fmla="*/ 9683 w 9785"/>
                <a:gd name="connsiteY4" fmla="*/ 3491 h 4925"/>
                <a:gd name="connsiteX5" fmla="*/ 7111 w 9785"/>
                <a:gd name="connsiteY5" fmla="*/ 157 h 4925"/>
                <a:gd name="connsiteX6" fmla="*/ 1587 w 9785"/>
                <a:gd name="connsiteY6" fmla="*/ 62 h 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5" h="4925">
                  <a:moveTo>
                    <a:pt x="1587" y="62"/>
                  </a:moveTo>
                  <a:cubicBezTo>
                    <a:pt x="1110" y="62"/>
                    <a:pt x="539" y="539"/>
                    <a:pt x="158" y="919"/>
                  </a:cubicBezTo>
                  <a:cubicBezTo>
                    <a:pt x="-33" y="1110"/>
                    <a:pt x="-33" y="1777"/>
                    <a:pt x="63" y="1777"/>
                  </a:cubicBezTo>
                  <a:cubicBezTo>
                    <a:pt x="2730" y="2920"/>
                    <a:pt x="5301" y="3967"/>
                    <a:pt x="8063" y="4920"/>
                  </a:cubicBezTo>
                  <a:cubicBezTo>
                    <a:pt x="8349" y="5015"/>
                    <a:pt x="9302" y="3872"/>
                    <a:pt x="9683" y="3491"/>
                  </a:cubicBezTo>
                  <a:cubicBezTo>
                    <a:pt x="10159" y="1586"/>
                    <a:pt x="8921" y="539"/>
                    <a:pt x="7111" y="157"/>
                  </a:cubicBezTo>
                  <a:cubicBezTo>
                    <a:pt x="5396" y="-128"/>
                    <a:pt x="3492" y="62"/>
                    <a:pt x="1587" y="62"/>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9A2D537-09B4-94FE-C300-489BA0BDEDA9}"/>
                </a:ext>
              </a:extLst>
            </p:cNvPr>
            <p:cNvSpPr/>
            <p:nvPr/>
          </p:nvSpPr>
          <p:spPr>
            <a:xfrm>
              <a:off x="4998240" y="4773987"/>
              <a:ext cx="6990" cy="5467"/>
            </a:xfrm>
            <a:custGeom>
              <a:avLst/>
              <a:gdLst>
                <a:gd name="connsiteX0" fmla="*/ 6861 w 6990"/>
                <a:gd name="connsiteY0" fmla="*/ 3181 h 5467"/>
                <a:gd name="connsiteX1" fmla="*/ 4670 w 6990"/>
                <a:gd name="connsiteY1" fmla="*/ 133 h 5467"/>
                <a:gd name="connsiteX2" fmla="*/ 3 w 6990"/>
                <a:gd name="connsiteY2" fmla="*/ 2895 h 5467"/>
                <a:gd name="connsiteX3" fmla="*/ 3241 w 6990"/>
                <a:gd name="connsiteY3" fmla="*/ 5467 h 5467"/>
                <a:gd name="connsiteX4" fmla="*/ 6861 w 6990"/>
                <a:gd name="connsiteY4" fmla="*/ 3181 h 5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0" h="5467">
                  <a:moveTo>
                    <a:pt x="6861" y="3181"/>
                  </a:moveTo>
                  <a:cubicBezTo>
                    <a:pt x="7337" y="1657"/>
                    <a:pt x="6480" y="514"/>
                    <a:pt x="4670" y="133"/>
                  </a:cubicBezTo>
                  <a:cubicBezTo>
                    <a:pt x="2194" y="-438"/>
                    <a:pt x="-92" y="895"/>
                    <a:pt x="3" y="2895"/>
                  </a:cubicBezTo>
                  <a:cubicBezTo>
                    <a:pt x="3" y="4610"/>
                    <a:pt x="1241" y="5277"/>
                    <a:pt x="3241" y="5467"/>
                  </a:cubicBezTo>
                  <a:cubicBezTo>
                    <a:pt x="5242" y="5467"/>
                    <a:pt x="6385" y="4705"/>
                    <a:pt x="6861" y="3181"/>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00487E4F-4578-9A6E-0485-435B9C81DAC0}"/>
                </a:ext>
              </a:extLst>
            </p:cNvPr>
            <p:cNvSpPr/>
            <p:nvPr/>
          </p:nvSpPr>
          <p:spPr>
            <a:xfrm>
              <a:off x="4841701" y="4196611"/>
              <a:ext cx="6684" cy="5297"/>
            </a:xfrm>
            <a:custGeom>
              <a:avLst/>
              <a:gdLst>
                <a:gd name="connsiteX0" fmla="*/ 2332 w 6684"/>
                <a:gd name="connsiteY0" fmla="*/ 8 h 5297"/>
                <a:gd name="connsiteX1" fmla="*/ 46 w 6684"/>
                <a:gd name="connsiteY1" fmla="*/ 2389 h 5297"/>
                <a:gd name="connsiteX2" fmla="*/ 2904 w 6684"/>
                <a:gd name="connsiteY2" fmla="*/ 5247 h 5297"/>
                <a:gd name="connsiteX3" fmla="*/ 6619 w 6684"/>
                <a:gd name="connsiteY3" fmla="*/ 2961 h 5297"/>
                <a:gd name="connsiteX4" fmla="*/ 2332 w 6684"/>
                <a:gd name="connsiteY4" fmla="*/ 8 h 5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4" h="5297">
                  <a:moveTo>
                    <a:pt x="2332" y="8"/>
                  </a:moveTo>
                  <a:cubicBezTo>
                    <a:pt x="1475" y="-87"/>
                    <a:pt x="332" y="675"/>
                    <a:pt x="46" y="2389"/>
                  </a:cubicBezTo>
                  <a:cubicBezTo>
                    <a:pt x="-239" y="4104"/>
                    <a:pt x="808" y="5056"/>
                    <a:pt x="2904" y="5247"/>
                  </a:cubicBezTo>
                  <a:cubicBezTo>
                    <a:pt x="5190" y="5533"/>
                    <a:pt x="6238" y="4580"/>
                    <a:pt x="6619" y="2961"/>
                  </a:cubicBezTo>
                  <a:cubicBezTo>
                    <a:pt x="7000" y="1246"/>
                    <a:pt x="5761" y="389"/>
                    <a:pt x="2332" y="8"/>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9605FFFD-C5B2-D725-7B37-C1047520D7C3}"/>
                </a:ext>
              </a:extLst>
            </p:cNvPr>
            <p:cNvSpPr/>
            <p:nvPr/>
          </p:nvSpPr>
          <p:spPr>
            <a:xfrm>
              <a:off x="4707350" y="4779549"/>
              <a:ext cx="381" cy="190"/>
            </a:xfrm>
            <a:custGeom>
              <a:avLst/>
              <a:gdLst>
                <a:gd name="connsiteX0" fmla="*/ 381 w 381"/>
                <a:gd name="connsiteY0" fmla="*/ 190 h 190"/>
                <a:gd name="connsiteX1" fmla="*/ 286 w 381"/>
                <a:gd name="connsiteY1" fmla="*/ 0 h 190"/>
                <a:gd name="connsiteX2" fmla="*/ 0 w 381"/>
                <a:gd name="connsiteY2" fmla="*/ 190 h 190"/>
                <a:gd name="connsiteX3" fmla="*/ 381 w 381"/>
                <a:gd name="connsiteY3" fmla="*/ 190 h 190"/>
              </a:gdLst>
              <a:ahLst/>
              <a:cxnLst>
                <a:cxn ang="0">
                  <a:pos x="connsiteX0" y="connsiteY0"/>
                </a:cxn>
                <a:cxn ang="0">
                  <a:pos x="connsiteX1" y="connsiteY1"/>
                </a:cxn>
                <a:cxn ang="0">
                  <a:pos x="connsiteX2" y="connsiteY2"/>
                </a:cxn>
                <a:cxn ang="0">
                  <a:pos x="connsiteX3" y="connsiteY3"/>
                </a:cxn>
              </a:cxnLst>
              <a:rect l="l" t="t" r="r" b="b"/>
              <a:pathLst>
                <a:path w="381" h="190">
                  <a:moveTo>
                    <a:pt x="381" y="190"/>
                  </a:moveTo>
                  <a:cubicBezTo>
                    <a:pt x="381" y="95"/>
                    <a:pt x="286" y="95"/>
                    <a:pt x="286" y="0"/>
                  </a:cubicBezTo>
                  <a:lnTo>
                    <a:pt x="0" y="190"/>
                  </a:lnTo>
                  <a:cubicBezTo>
                    <a:pt x="191" y="190"/>
                    <a:pt x="286" y="190"/>
                    <a:pt x="381" y="190"/>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4925D18F-7B6C-3606-5BBE-75105BB1A523}"/>
                </a:ext>
              </a:extLst>
            </p:cNvPr>
            <p:cNvSpPr/>
            <p:nvPr/>
          </p:nvSpPr>
          <p:spPr>
            <a:xfrm>
              <a:off x="4707731" y="4779755"/>
              <a:ext cx="10001" cy="5587"/>
            </a:xfrm>
            <a:custGeom>
              <a:avLst/>
              <a:gdLst>
                <a:gd name="connsiteX0" fmla="*/ 6763 w 10001"/>
                <a:gd name="connsiteY0" fmla="*/ 5509 h 5587"/>
                <a:gd name="connsiteX1" fmla="*/ 10001 w 10001"/>
                <a:gd name="connsiteY1" fmla="*/ 5033 h 5587"/>
                <a:gd name="connsiteX2" fmla="*/ 9144 w 10001"/>
                <a:gd name="connsiteY2" fmla="*/ 2842 h 5587"/>
                <a:gd name="connsiteX3" fmla="*/ 0 w 10001"/>
                <a:gd name="connsiteY3" fmla="*/ 80 h 5587"/>
                <a:gd name="connsiteX4" fmla="*/ 6763 w 10001"/>
                <a:gd name="connsiteY4" fmla="*/ 5509 h 5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 h="5587">
                  <a:moveTo>
                    <a:pt x="6763" y="5509"/>
                  </a:moveTo>
                  <a:cubicBezTo>
                    <a:pt x="7525" y="5795"/>
                    <a:pt x="8858" y="5223"/>
                    <a:pt x="10001" y="5033"/>
                  </a:cubicBezTo>
                  <a:cubicBezTo>
                    <a:pt x="9715" y="4271"/>
                    <a:pt x="9620" y="3509"/>
                    <a:pt x="9144" y="2842"/>
                  </a:cubicBezTo>
                  <a:cubicBezTo>
                    <a:pt x="6953" y="175"/>
                    <a:pt x="3619" y="-206"/>
                    <a:pt x="0" y="80"/>
                  </a:cubicBezTo>
                  <a:cubicBezTo>
                    <a:pt x="571" y="3033"/>
                    <a:pt x="3715" y="4271"/>
                    <a:pt x="6763" y="5509"/>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42EC54C-DE73-A37E-315A-C9DF8ED51E44}"/>
                </a:ext>
              </a:extLst>
            </p:cNvPr>
            <p:cNvSpPr/>
            <p:nvPr/>
          </p:nvSpPr>
          <p:spPr>
            <a:xfrm>
              <a:off x="4761288" y="4782843"/>
              <a:ext cx="7212" cy="5306"/>
            </a:xfrm>
            <a:custGeom>
              <a:avLst/>
              <a:gdLst>
                <a:gd name="connsiteX0" fmla="*/ 7022 w 7212"/>
                <a:gd name="connsiteY0" fmla="*/ 1755 h 5306"/>
                <a:gd name="connsiteX1" fmla="*/ 2831 w 7212"/>
                <a:gd name="connsiteY1" fmla="*/ 40 h 5306"/>
                <a:gd name="connsiteX2" fmla="*/ 69 w 7212"/>
                <a:gd name="connsiteY2" fmla="*/ 2802 h 5306"/>
                <a:gd name="connsiteX3" fmla="*/ 3498 w 7212"/>
                <a:gd name="connsiteY3" fmla="*/ 5279 h 5306"/>
                <a:gd name="connsiteX4" fmla="*/ 7022 w 7212"/>
                <a:gd name="connsiteY4" fmla="*/ 1755 h 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2" h="5306">
                  <a:moveTo>
                    <a:pt x="7022" y="1755"/>
                  </a:moveTo>
                  <a:cubicBezTo>
                    <a:pt x="6260" y="326"/>
                    <a:pt x="4641" y="-151"/>
                    <a:pt x="2831" y="40"/>
                  </a:cubicBezTo>
                  <a:cubicBezTo>
                    <a:pt x="926" y="326"/>
                    <a:pt x="-312" y="1088"/>
                    <a:pt x="69" y="2802"/>
                  </a:cubicBezTo>
                  <a:cubicBezTo>
                    <a:pt x="164" y="4517"/>
                    <a:pt x="1593" y="5088"/>
                    <a:pt x="3498" y="5279"/>
                  </a:cubicBezTo>
                  <a:cubicBezTo>
                    <a:pt x="5689" y="5564"/>
                    <a:pt x="7879" y="3564"/>
                    <a:pt x="7022" y="1755"/>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47BF2550-51B8-A7D1-0C3E-4B5C61B7FD7D}"/>
                </a:ext>
              </a:extLst>
            </p:cNvPr>
            <p:cNvSpPr/>
            <p:nvPr/>
          </p:nvSpPr>
          <p:spPr>
            <a:xfrm>
              <a:off x="4814527" y="4208303"/>
              <a:ext cx="7224" cy="5284"/>
            </a:xfrm>
            <a:custGeom>
              <a:avLst/>
              <a:gdLst>
                <a:gd name="connsiteX0" fmla="*/ 4361 w 7224"/>
                <a:gd name="connsiteY0" fmla="*/ 32 h 5284"/>
                <a:gd name="connsiteX1" fmla="*/ 170 w 7224"/>
                <a:gd name="connsiteY1" fmla="*/ 1842 h 5284"/>
                <a:gd name="connsiteX2" fmla="*/ 3884 w 7224"/>
                <a:gd name="connsiteY2" fmla="*/ 5271 h 5284"/>
                <a:gd name="connsiteX3" fmla="*/ 7218 w 7224"/>
                <a:gd name="connsiteY3" fmla="*/ 2794 h 5284"/>
                <a:gd name="connsiteX4" fmla="*/ 4361 w 7224"/>
                <a:gd name="connsiteY4" fmla="*/ 32 h 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4" h="5284">
                  <a:moveTo>
                    <a:pt x="4361" y="32"/>
                  </a:moveTo>
                  <a:cubicBezTo>
                    <a:pt x="2360" y="-159"/>
                    <a:pt x="741" y="508"/>
                    <a:pt x="170" y="1842"/>
                  </a:cubicBezTo>
                  <a:cubicBezTo>
                    <a:pt x="-592" y="3652"/>
                    <a:pt x="1313" y="5461"/>
                    <a:pt x="3884" y="5271"/>
                  </a:cubicBezTo>
                  <a:cubicBezTo>
                    <a:pt x="5885" y="5175"/>
                    <a:pt x="7123" y="4509"/>
                    <a:pt x="7218" y="2794"/>
                  </a:cubicBezTo>
                  <a:cubicBezTo>
                    <a:pt x="7313" y="1270"/>
                    <a:pt x="6361" y="413"/>
                    <a:pt x="4361" y="32"/>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17B28D96-3C73-5CBF-96AC-10EE2EF60AE7}"/>
                </a:ext>
              </a:extLst>
            </p:cNvPr>
            <p:cNvSpPr/>
            <p:nvPr/>
          </p:nvSpPr>
          <p:spPr>
            <a:xfrm>
              <a:off x="4357297" y="4273391"/>
              <a:ext cx="9736" cy="4953"/>
            </a:xfrm>
            <a:custGeom>
              <a:avLst/>
              <a:gdLst>
                <a:gd name="connsiteX0" fmla="*/ 1628 w 9736"/>
                <a:gd name="connsiteY0" fmla="*/ 4953 h 4953"/>
                <a:gd name="connsiteX1" fmla="*/ 8676 w 9736"/>
                <a:gd name="connsiteY1" fmla="*/ 4191 h 4953"/>
                <a:gd name="connsiteX2" fmla="*/ 9724 w 9736"/>
                <a:gd name="connsiteY2" fmla="*/ 1714 h 4953"/>
                <a:gd name="connsiteX3" fmla="*/ 8295 w 9736"/>
                <a:gd name="connsiteY3" fmla="*/ 0 h 4953"/>
                <a:gd name="connsiteX4" fmla="*/ 104 w 9736"/>
                <a:gd name="connsiteY4" fmla="*/ 3143 h 4953"/>
                <a:gd name="connsiteX5" fmla="*/ 199 w 9736"/>
                <a:gd name="connsiteY5" fmla="*/ 4096 h 4953"/>
                <a:gd name="connsiteX6" fmla="*/ 1628 w 9736"/>
                <a:gd name="connsiteY6" fmla="*/ 4953 h 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6" h="4953">
                  <a:moveTo>
                    <a:pt x="1628" y="4953"/>
                  </a:moveTo>
                  <a:cubicBezTo>
                    <a:pt x="4009" y="4858"/>
                    <a:pt x="6390" y="4667"/>
                    <a:pt x="8676" y="4191"/>
                  </a:cubicBezTo>
                  <a:cubicBezTo>
                    <a:pt x="9343" y="4001"/>
                    <a:pt x="9819" y="2572"/>
                    <a:pt x="9724" y="1714"/>
                  </a:cubicBezTo>
                  <a:cubicBezTo>
                    <a:pt x="9724" y="1048"/>
                    <a:pt x="8676" y="476"/>
                    <a:pt x="8295" y="0"/>
                  </a:cubicBezTo>
                  <a:cubicBezTo>
                    <a:pt x="5438" y="1048"/>
                    <a:pt x="2771" y="2096"/>
                    <a:pt x="104" y="3143"/>
                  </a:cubicBezTo>
                  <a:cubicBezTo>
                    <a:pt x="-87" y="3238"/>
                    <a:pt x="9" y="3810"/>
                    <a:pt x="199" y="4096"/>
                  </a:cubicBezTo>
                  <a:cubicBezTo>
                    <a:pt x="580" y="4381"/>
                    <a:pt x="1152" y="4953"/>
                    <a:pt x="1628" y="4953"/>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69974717-B8C4-83B8-CDF8-05C91BAF956A}"/>
                </a:ext>
              </a:extLst>
            </p:cNvPr>
            <p:cNvSpPr/>
            <p:nvPr/>
          </p:nvSpPr>
          <p:spPr>
            <a:xfrm>
              <a:off x="4986242" y="4222527"/>
              <a:ext cx="380" cy="285"/>
            </a:xfrm>
            <a:custGeom>
              <a:avLst/>
              <a:gdLst>
                <a:gd name="connsiteX0" fmla="*/ 381 w 380"/>
                <a:gd name="connsiteY0" fmla="*/ 0 h 285"/>
                <a:gd name="connsiteX1" fmla="*/ 0 w 380"/>
                <a:gd name="connsiteY1" fmla="*/ 0 h 285"/>
                <a:gd name="connsiteX2" fmla="*/ 0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95" y="0"/>
                    <a:pt x="0" y="0"/>
                  </a:cubicBezTo>
                  <a:cubicBezTo>
                    <a:pt x="0" y="95"/>
                    <a:pt x="0" y="190"/>
                    <a:pt x="0" y="286"/>
                  </a:cubicBezTo>
                  <a:lnTo>
                    <a:pt x="381" y="0"/>
                  </a:ln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41770715-1B39-4F91-FFA0-4B107F97EBC1}"/>
                </a:ext>
              </a:extLst>
            </p:cNvPr>
            <p:cNvSpPr/>
            <p:nvPr/>
          </p:nvSpPr>
          <p:spPr>
            <a:xfrm>
              <a:off x="4979229" y="4217061"/>
              <a:ext cx="7036" cy="5562"/>
            </a:xfrm>
            <a:custGeom>
              <a:avLst/>
              <a:gdLst>
                <a:gd name="connsiteX0" fmla="*/ 6917 w 7036"/>
                <a:gd name="connsiteY0" fmla="*/ 2990 h 5562"/>
                <a:gd name="connsiteX1" fmla="*/ 2250 w 7036"/>
                <a:gd name="connsiteY1" fmla="*/ 133 h 5562"/>
                <a:gd name="connsiteX2" fmla="*/ 59 w 7036"/>
                <a:gd name="connsiteY2" fmla="*/ 1847 h 5562"/>
                <a:gd name="connsiteX3" fmla="*/ 3774 w 7036"/>
                <a:gd name="connsiteY3" fmla="*/ 5562 h 5562"/>
                <a:gd name="connsiteX4" fmla="*/ 7013 w 7036"/>
                <a:gd name="connsiteY4" fmla="*/ 5562 h 5562"/>
                <a:gd name="connsiteX5" fmla="*/ 6917 w 7036"/>
                <a:gd name="connsiteY5" fmla="*/ 2990 h 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6" h="5562">
                  <a:moveTo>
                    <a:pt x="6917" y="2990"/>
                  </a:moveTo>
                  <a:cubicBezTo>
                    <a:pt x="6441" y="895"/>
                    <a:pt x="4441" y="-439"/>
                    <a:pt x="2250" y="133"/>
                  </a:cubicBezTo>
                  <a:cubicBezTo>
                    <a:pt x="1298" y="323"/>
                    <a:pt x="155" y="1180"/>
                    <a:pt x="59" y="1847"/>
                  </a:cubicBezTo>
                  <a:cubicBezTo>
                    <a:pt x="-226" y="3752"/>
                    <a:pt x="441" y="5562"/>
                    <a:pt x="3774" y="5562"/>
                  </a:cubicBezTo>
                  <a:cubicBezTo>
                    <a:pt x="4822" y="5562"/>
                    <a:pt x="5965" y="5562"/>
                    <a:pt x="7013" y="5562"/>
                  </a:cubicBezTo>
                  <a:cubicBezTo>
                    <a:pt x="7013" y="4609"/>
                    <a:pt x="7108" y="3752"/>
                    <a:pt x="6917" y="2990"/>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3FC7C5B8-ED05-74F7-4BEC-AFD5CED181B4}"/>
                </a:ext>
              </a:extLst>
            </p:cNvPr>
            <p:cNvSpPr/>
            <p:nvPr/>
          </p:nvSpPr>
          <p:spPr>
            <a:xfrm>
              <a:off x="4108799" y="4376017"/>
              <a:ext cx="10336" cy="4856"/>
            </a:xfrm>
            <a:custGeom>
              <a:avLst/>
              <a:gdLst>
                <a:gd name="connsiteX0" fmla="*/ 9430 w 10336"/>
                <a:gd name="connsiteY0" fmla="*/ 3672 h 4856"/>
                <a:gd name="connsiteX1" fmla="*/ 10287 w 10336"/>
                <a:gd name="connsiteY1" fmla="*/ 1101 h 4856"/>
                <a:gd name="connsiteX2" fmla="*/ 7715 w 10336"/>
                <a:gd name="connsiteY2" fmla="*/ 243 h 4856"/>
                <a:gd name="connsiteX3" fmla="*/ 1333 w 10336"/>
                <a:gd name="connsiteY3" fmla="*/ 2529 h 4856"/>
                <a:gd name="connsiteX4" fmla="*/ 0 w 10336"/>
                <a:gd name="connsiteY4" fmla="*/ 3482 h 4856"/>
                <a:gd name="connsiteX5" fmla="*/ 2857 w 10336"/>
                <a:gd name="connsiteY5" fmla="*/ 4815 h 4856"/>
                <a:gd name="connsiteX6" fmla="*/ 9430 w 10336"/>
                <a:gd name="connsiteY6" fmla="*/ 3672 h 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6" h="4856">
                  <a:moveTo>
                    <a:pt x="9430" y="3672"/>
                  </a:moveTo>
                  <a:cubicBezTo>
                    <a:pt x="10097" y="3006"/>
                    <a:pt x="10478" y="1863"/>
                    <a:pt x="10287" y="1101"/>
                  </a:cubicBezTo>
                  <a:cubicBezTo>
                    <a:pt x="9906" y="-42"/>
                    <a:pt x="8858" y="-233"/>
                    <a:pt x="7715" y="243"/>
                  </a:cubicBezTo>
                  <a:cubicBezTo>
                    <a:pt x="5620" y="1101"/>
                    <a:pt x="3429" y="1767"/>
                    <a:pt x="1333" y="2529"/>
                  </a:cubicBezTo>
                  <a:cubicBezTo>
                    <a:pt x="762" y="2720"/>
                    <a:pt x="381" y="3101"/>
                    <a:pt x="0" y="3482"/>
                  </a:cubicBezTo>
                  <a:cubicBezTo>
                    <a:pt x="953" y="3958"/>
                    <a:pt x="1905" y="4339"/>
                    <a:pt x="2857" y="4815"/>
                  </a:cubicBezTo>
                  <a:cubicBezTo>
                    <a:pt x="5048" y="4625"/>
                    <a:pt x="7715" y="5482"/>
                    <a:pt x="9430" y="3672"/>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480DC4C0-95D0-D11A-0ADD-2C20F5E82495}"/>
                </a:ext>
              </a:extLst>
            </p:cNvPr>
            <p:cNvSpPr/>
            <p:nvPr/>
          </p:nvSpPr>
          <p:spPr>
            <a:xfrm>
              <a:off x="4372336" y="4266862"/>
              <a:ext cx="6507" cy="5386"/>
            </a:xfrm>
            <a:custGeom>
              <a:avLst/>
              <a:gdLst>
                <a:gd name="connsiteX0" fmla="*/ 6211 w 6507"/>
                <a:gd name="connsiteY0" fmla="*/ 1672 h 5386"/>
                <a:gd name="connsiteX1" fmla="*/ 1829 w 6507"/>
                <a:gd name="connsiteY1" fmla="*/ 52 h 5386"/>
                <a:gd name="connsiteX2" fmla="*/ 20 w 6507"/>
                <a:gd name="connsiteY2" fmla="*/ 1481 h 5386"/>
                <a:gd name="connsiteX3" fmla="*/ 6497 w 6507"/>
                <a:gd name="connsiteY3" fmla="*/ 5386 h 5386"/>
                <a:gd name="connsiteX4" fmla="*/ 6211 w 6507"/>
                <a:gd name="connsiteY4" fmla="*/ 1672 h 5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 h="5386">
                  <a:moveTo>
                    <a:pt x="6211" y="1672"/>
                  </a:moveTo>
                  <a:cubicBezTo>
                    <a:pt x="5639" y="147"/>
                    <a:pt x="3639" y="-138"/>
                    <a:pt x="1829" y="52"/>
                  </a:cubicBezTo>
                  <a:cubicBezTo>
                    <a:pt x="1067" y="147"/>
                    <a:pt x="-171" y="1385"/>
                    <a:pt x="20" y="1481"/>
                  </a:cubicBezTo>
                  <a:cubicBezTo>
                    <a:pt x="1639" y="3386"/>
                    <a:pt x="3449" y="5100"/>
                    <a:pt x="6497" y="5386"/>
                  </a:cubicBezTo>
                  <a:cubicBezTo>
                    <a:pt x="6497" y="4148"/>
                    <a:pt x="6592" y="2910"/>
                    <a:pt x="6211" y="1672"/>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20594C15-3513-DC6D-C16F-8C786ACD5D46}"/>
                </a:ext>
              </a:extLst>
            </p:cNvPr>
            <p:cNvSpPr/>
            <p:nvPr/>
          </p:nvSpPr>
          <p:spPr>
            <a:xfrm>
              <a:off x="4378833" y="4272343"/>
              <a:ext cx="381" cy="380"/>
            </a:xfrm>
            <a:custGeom>
              <a:avLst/>
              <a:gdLst>
                <a:gd name="connsiteX0" fmla="*/ 0 w 381"/>
                <a:gd name="connsiteY0" fmla="*/ 0 h 380"/>
                <a:gd name="connsiteX1" fmla="*/ 0 w 381"/>
                <a:gd name="connsiteY1" fmla="*/ 381 h 380"/>
                <a:gd name="connsiteX2" fmla="*/ 381 w 381"/>
                <a:gd name="connsiteY2" fmla="*/ 95 h 380"/>
                <a:gd name="connsiteX3" fmla="*/ 0 w 381"/>
                <a:gd name="connsiteY3" fmla="*/ 0 h 380"/>
              </a:gdLst>
              <a:ahLst/>
              <a:cxnLst>
                <a:cxn ang="0">
                  <a:pos x="connsiteX0" y="connsiteY0"/>
                </a:cxn>
                <a:cxn ang="0">
                  <a:pos x="connsiteX1" y="connsiteY1"/>
                </a:cxn>
                <a:cxn ang="0">
                  <a:pos x="connsiteX2" y="connsiteY2"/>
                </a:cxn>
                <a:cxn ang="0">
                  <a:pos x="connsiteX3" y="connsiteY3"/>
                </a:cxn>
              </a:cxnLst>
              <a:rect l="l" t="t" r="r" b="b"/>
              <a:pathLst>
                <a:path w="381" h="380">
                  <a:moveTo>
                    <a:pt x="0" y="0"/>
                  </a:moveTo>
                  <a:cubicBezTo>
                    <a:pt x="0" y="95"/>
                    <a:pt x="0" y="286"/>
                    <a:pt x="0" y="381"/>
                  </a:cubicBezTo>
                  <a:lnTo>
                    <a:pt x="381" y="95"/>
                  </a:lnTo>
                  <a:cubicBezTo>
                    <a:pt x="286" y="95"/>
                    <a:pt x="95" y="0"/>
                    <a:pt x="0" y="0"/>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70BDDD2-D401-5598-C31A-11DE91FC63C7}"/>
                </a:ext>
              </a:extLst>
            </p:cNvPr>
            <p:cNvSpPr/>
            <p:nvPr/>
          </p:nvSpPr>
          <p:spPr>
            <a:xfrm>
              <a:off x="4910111" y="4234776"/>
              <a:ext cx="6279" cy="5476"/>
            </a:xfrm>
            <a:custGeom>
              <a:avLst/>
              <a:gdLst>
                <a:gd name="connsiteX0" fmla="*/ 6217 w 6279"/>
                <a:gd name="connsiteY0" fmla="*/ 705 h 5476"/>
                <a:gd name="connsiteX1" fmla="*/ 2788 w 6279"/>
                <a:gd name="connsiteY1" fmla="*/ 38 h 5476"/>
                <a:gd name="connsiteX2" fmla="*/ 26 w 6279"/>
                <a:gd name="connsiteY2" fmla="*/ 3277 h 5476"/>
                <a:gd name="connsiteX3" fmla="*/ 3741 w 6279"/>
                <a:gd name="connsiteY3" fmla="*/ 5467 h 5476"/>
                <a:gd name="connsiteX4" fmla="*/ 6122 w 6279"/>
                <a:gd name="connsiteY4" fmla="*/ 1848 h 5476"/>
                <a:gd name="connsiteX5" fmla="*/ 6217 w 6279"/>
                <a:gd name="connsiteY5" fmla="*/ 705 h 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9" h="5476">
                  <a:moveTo>
                    <a:pt x="6217" y="705"/>
                  </a:moveTo>
                  <a:cubicBezTo>
                    <a:pt x="5074" y="419"/>
                    <a:pt x="3836" y="-153"/>
                    <a:pt x="2788" y="38"/>
                  </a:cubicBezTo>
                  <a:cubicBezTo>
                    <a:pt x="693" y="324"/>
                    <a:pt x="-165" y="1753"/>
                    <a:pt x="26" y="3277"/>
                  </a:cubicBezTo>
                  <a:cubicBezTo>
                    <a:pt x="216" y="4896"/>
                    <a:pt x="1645" y="5563"/>
                    <a:pt x="3741" y="5467"/>
                  </a:cubicBezTo>
                  <a:cubicBezTo>
                    <a:pt x="4503" y="4229"/>
                    <a:pt x="5360" y="3086"/>
                    <a:pt x="6122" y="1848"/>
                  </a:cubicBezTo>
                  <a:cubicBezTo>
                    <a:pt x="6312" y="1467"/>
                    <a:pt x="6312" y="705"/>
                    <a:pt x="6217" y="705"/>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5A357956-D7F2-F3C2-2A70-4041BED57E5E}"/>
                </a:ext>
              </a:extLst>
            </p:cNvPr>
            <p:cNvSpPr/>
            <p:nvPr/>
          </p:nvSpPr>
          <p:spPr>
            <a:xfrm>
              <a:off x="4913661" y="4240149"/>
              <a:ext cx="285" cy="190"/>
            </a:xfrm>
            <a:custGeom>
              <a:avLst/>
              <a:gdLst>
                <a:gd name="connsiteX0" fmla="*/ 95 w 285"/>
                <a:gd name="connsiteY0" fmla="*/ 0 h 190"/>
                <a:gd name="connsiteX1" fmla="*/ 0 w 285"/>
                <a:gd name="connsiteY1" fmla="*/ 190 h 190"/>
                <a:gd name="connsiteX2" fmla="*/ 286 w 285"/>
                <a:gd name="connsiteY2" fmla="*/ 0 h 190"/>
                <a:gd name="connsiteX3" fmla="*/ 95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95" y="0"/>
                  </a:moveTo>
                  <a:cubicBezTo>
                    <a:pt x="0" y="95"/>
                    <a:pt x="0" y="95"/>
                    <a:pt x="0" y="190"/>
                  </a:cubicBezTo>
                  <a:lnTo>
                    <a:pt x="286" y="0"/>
                  </a:lnTo>
                  <a:cubicBezTo>
                    <a:pt x="286" y="95"/>
                    <a:pt x="190" y="0"/>
                    <a:pt x="95" y="0"/>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4C59D64B-7351-4CF9-7921-B9806D372F72}"/>
                </a:ext>
              </a:extLst>
            </p:cNvPr>
            <p:cNvSpPr/>
            <p:nvPr/>
          </p:nvSpPr>
          <p:spPr>
            <a:xfrm>
              <a:off x="4696074" y="4191531"/>
              <a:ext cx="3845" cy="6674"/>
            </a:xfrm>
            <a:custGeom>
              <a:avLst/>
              <a:gdLst>
                <a:gd name="connsiteX0" fmla="*/ 1274 w 3845"/>
                <a:gd name="connsiteY0" fmla="*/ 6516 h 6674"/>
                <a:gd name="connsiteX1" fmla="*/ 2417 w 3845"/>
                <a:gd name="connsiteY1" fmla="*/ 6612 h 6674"/>
                <a:gd name="connsiteX2" fmla="*/ 3846 w 3845"/>
                <a:gd name="connsiteY2" fmla="*/ 3564 h 6674"/>
                <a:gd name="connsiteX3" fmla="*/ 2512 w 3845"/>
                <a:gd name="connsiteY3" fmla="*/ 135 h 6674"/>
                <a:gd name="connsiteX4" fmla="*/ 1369 w 3845"/>
                <a:gd name="connsiteY4" fmla="*/ 39 h 6674"/>
                <a:gd name="connsiteX5" fmla="*/ 1274 w 3845"/>
                <a:gd name="connsiteY5" fmla="*/ 6516 h 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5" h="6674">
                  <a:moveTo>
                    <a:pt x="1274" y="6516"/>
                  </a:moveTo>
                  <a:cubicBezTo>
                    <a:pt x="1465" y="6707"/>
                    <a:pt x="2322" y="6707"/>
                    <a:pt x="2417" y="6612"/>
                  </a:cubicBezTo>
                  <a:cubicBezTo>
                    <a:pt x="2893" y="5755"/>
                    <a:pt x="3179" y="4897"/>
                    <a:pt x="3846" y="3564"/>
                  </a:cubicBezTo>
                  <a:cubicBezTo>
                    <a:pt x="3560" y="2706"/>
                    <a:pt x="3084" y="1468"/>
                    <a:pt x="2512" y="135"/>
                  </a:cubicBezTo>
                  <a:cubicBezTo>
                    <a:pt x="2417" y="39"/>
                    <a:pt x="1560" y="-56"/>
                    <a:pt x="1369" y="39"/>
                  </a:cubicBezTo>
                  <a:cubicBezTo>
                    <a:pt x="-440" y="1182"/>
                    <a:pt x="-440" y="5278"/>
                    <a:pt x="1274" y="6516"/>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72CB5A8F-2051-AB5B-4AA6-3B8A3AE207F0}"/>
                </a:ext>
              </a:extLst>
            </p:cNvPr>
            <p:cNvSpPr/>
            <p:nvPr/>
          </p:nvSpPr>
          <p:spPr>
            <a:xfrm>
              <a:off x="4218908" y="4293616"/>
              <a:ext cx="6477" cy="5129"/>
            </a:xfrm>
            <a:custGeom>
              <a:avLst/>
              <a:gdLst>
                <a:gd name="connsiteX0" fmla="*/ 5048 w 6477"/>
                <a:gd name="connsiteY0" fmla="*/ 5016 h 5129"/>
                <a:gd name="connsiteX1" fmla="*/ 6477 w 6477"/>
                <a:gd name="connsiteY1" fmla="*/ 4159 h 5129"/>
                <a:gd name="connsiteX2" fmla="*/ 3143 w 6477"/>
                <a:gd name="connsiteY2" fmla="*/ 730 h 5129"/>
                <a:gd name="connsiteX3" fmla="*/ 286 w 6477"/>
                <a:gd name="connsiteY3" fmla="*/ 920 h 5129"/>
                <a:gd name="connsiteX4" fmla="*/ 0 w 6477"/>
                <a:gd name="connsiteY4" fmla="*/ 2254 h 5129"/>
                <a:gd name="connsiteX5" fmla="*/ 5048 w 6477"/>
                <a:gd name="connsiteY5" fmla="*/ 5016 h 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 h="5129">
                  <a:moveTo>
                    <a:pt x="5048" y="5016"/>
                  </a:moveTo>
                  <a:cubicBezTo>
                    <a:pt x="5524" y="4730"/>
                    <a:pt x="6477" y="4159"/>
                    <a:pt x="6477" y="4159"/>
                  </a:cubicBezTo>
                  <a:cubicBezTo>
                    <a:pt x="5429" y="3016"/>
                    <a:pt x="4286" y="1873"/>
                    <a:pt x="3143" y="730"/>
                  </a:cubicBezTo>
                  <a:cubicBezTo>
                    <a:pt x="2000" y="-318"/>
                    <a:pt x="952" y="-223"/>
                    <a:pt x="286" y="920"/>
                  </a:cubicBezTo>
                  <a:cubicBezTo>
                    <a:pt x="95" y="1301"/>
                    <a:pt x="0" y="1777"/>
                    <a:pt x="0" y="2254"/>
                  </a:cubicBezTo>
                  <a:cubicBezTo>
                    <a:pt x="286" y="4444"/>
                    <a:pt x="2286" y="5492"/>
                    <a:pt x="5048" y="5016"/>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8A3C5EF8-123C-96E3-CD8E-87A2EEE38833}"/>
                </a:ext>
              </a:extLst>
            </p:cNvPr>
            <p:cNvSpPr/>
            <p:nvPr/>
          </p:nvSpPr>
          <p:spPr>
            <a:xfrm>
              <a:off x="4688690" y="4208130"/>
              <a:ext cx="6944" cy="4920"/>
            </a:xfrm>
            <a:custGeom>
              <a:avLst/>
              <a:gdLst>
                <a:gd name="connsiteX0" fmla="*/ 3610 w 6944"/>
                <a:gd name="connsiteY0" fmla="*/ 110 h 4920"/>
                <a:gd name="connsiteX1" fmla="*/ 86 w 6944"/>
                <a:gd name="connsiteY1" fmla="*/ 2110 h 4920"/>
                <a:gd name="connsiteX2" fmla="*/ 1896 w 6944"/>
                <a:gd name="connsiteY2" fmla="*/ 4873 h 4920"/>
                <a:gd name="connsiteX3" fmla="*/ 6944 w 6944"/>
                <a:gd name="connsiteY3" fmla="*/ 1444 h 4920"/>
                <a:gd name="connsiteX4" fmla="*/ 3610 w 6944"/>
                <a:gd name="connsiteY4" fmla="*/ 110 h 4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 h="4920">
                  <a:moveTo>
                    <a:pt x="3610" y="110"/>
                  </a:moveTo>
                  <a:cubicBezTo>
                    <a:pt x="1420" y="-366"/>
                    <a:pt x="467" y="777"/>
                    <a:pt x="86" y="2110"/>
                  </a:cubicBezTo>
                  <a:cubicBezTo>
                    <a:pt x="-200" y="3253"/>
                    <a:pt x="181" y="5254"/>
                    <a:pt x="1896" y="4873"/>
                  </a:cubicBezTo>
                  <a:cubicBezTo>
                    <a:pt x="3801" y="4396"/>
                    <a:pt x="5230" y="2682"/>
                    <a:pt x="6944" y="1444"/>
                  </a:cubicBezTo>
                  <a:cubicBezTo>
                    <a:pt x="5611" y="872"/>
                    <a:pt x="4658" y="300"/>
                    <a:pt x="3610" y="110"/>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ED5CF6A-B791-1DA0-C805-070C42BBFF9E}"/>
                </a:ext>
              </a:extLst>
            </p:cNvPr>
            <p:cNvSpPr/>
            <p:nvPr/>
          </p:nvSpPr>
          <p:spPr>
            <a:xfrm>
              <a:off x="4968604" y="4208262"/>
              <a:ext cx="6208" cy="5216"/>
            </a:xfrm>
            <a:custGeom>
              <a:avLst/>
              <a:gdLst>
                <a:gd name="connsiteX0" fmla="*/ 112 w 6208"/>
                <a:gd name="connsiteY0" fmla="*/ 835 h 5216"/>
                <a:gd name="connsiteX1" fmla="*/ 969 w 6208"/>
                <a:gd name="connsiteY1" fmla="*/ 2931 h 5216"/>
                <a:gd name="connsiteX2" fmla="*/ 3446 w 6208"/>
                <a:gd name="connsiteY2" fmla="*/ 4836 h 5216"/>
                <a:gd name="connsiteX3" fmla="*/ 4779 w 6208"/>
                <a:gd name="connsiteY3" fmla="*/ 5216 h 5216"/>
                <a:gd name="connsiteX4" fmla="*/ 6208 w 6208"/>
                <a:gd name="connsiteY4" fmla="*/ 2931 h 5216"/>
                <a:gd name="connsiteX5" fmla="*/ 4684 w 6208"/>
                <a:gd name="connsiteY5" fmla="*/ 740 h 5216"/>
                <a:gd name="connsiteX6" fmla="*/ 112 w 6208"/>
                <a:gd name="connsiteY6" fmla="*/ 835 h 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 h="5216">
                  <a:moveTo>
                    <a:pt x="112" y="835"/>
                  </a:moveTo>
                  <a:cubicBezTo>
                    <a:pt x="-269" y="1121"/>
                    <a:pt x="398" y="2359"/>
                    <a:pt x="969" y="2931"/>
                  </a:cubicBezTo>
                  <a:cubicBezTo>
                    <a:pt x="1636" y="3693"/>
                    <a:pt x="2589" y="4264"/>
                    <a:pt x="3446" y="4836"/>
                  </a:cubicBezTo>
                  <a:cubicBezTo>
                    <a:pt x="3827" y="5026"/>
                    <a:pt x="4684" y="5216"/>
                    <a:pt x="4779" y="5216"/>
                  </a:cubicBezTo>
                  <a:cubicBezTo>
                    <a:pt x="5351" y="4455"/>
                    <a:pt x="5732" y="3693"/>
                    <a:pt x="6208" y="2931"/>
                  </a:cubicBezTo>
                  <a:cubicBezTo>
                    <a:pt x="5732" y="2169"/>
                    <a:pt x="5541" y="1121"/>
                    <a:pt x="4684" y="740"/>
                  </a:cubicBezTo>
                  <a:cubicBezTo>
                    <a:pt x="3255" y="-117"/>
                    <a:pt x="1350" y="-403"/>
                    <a:pt x="112" y="835"/>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73BD155-F4FE-BE75-E8DB-2FACB42ACCFF}"/>
                </a:ext>
              </a:extLst>
            </p:cNvPr>
            <p:cNvSpPr/>
            <p:nvPr/>
          </p:nvSpPr>
          <p:spPr>
            <a:xfrm>
              <a:off x="4776586" y="4211097"/>
              <a:ext cx="6296" cy="5616"/>
            </a:xfrm>
            <a:custGeom>
              <a:avLst/>
              <a:gdLst>
                <a:gd name="connsiteX0" fmla="*/ 4868 w 6296"/>
                <a:gd name="connsiteY0" fmla="*/ 5525 h 5616"/>
                <a:gd name="connsiteX1" fmla="*/ 6297 w 6296"/>
                <a:gd name="connsiteY1" fmla="*/ 4667 h 5616"/>
                <a:gd name="connsiteX2" fmla="*/ 2106 w 6296"/>
                <a:gd name="connsiteY2" fmla="*/ 0 h 5616"/>
                <a:gd name="connsiteX3" fmla="*/ 10 w 6296"/>
                <a:gd name="connsiteY3" fmla="*/ 2572 h 5616"/>
                <a:gd name="connsiteX4" fmla="*/ 4868 w 6296"/>
                <a:gd name="connsiteY4" fmla="*/ 5525 h 5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 h="5616">
                  <a:moveTo>
                    <a:pt x="4868" y="5525"/>
                  </a:moveTo>
                  <a:cubicBezTo>
                    <a:pt x="5440" y="5429"/>
                    <a:pt x="6297" y="4667"/>
                    <a:pt x="6297" y="4667"/>
                  </a:cubicBezTo>
                  <a:cubicBezTo>
                    <a:pt x="5059" y="3143"/>
                    <a:pt x="3630" y="1715"/>
                    <a:pt x="2106" y="0"/>
                  </a:cubicBezTo>
                  <a:cubicBezTo>
                    <a:pt x="1153" y="1143"/>
                    <a:pt x="106" y="1810"/>
                    <a:pt x="10" y="2572"/>
                  </a:cubicBezTo>
                  <a:cubicBezTo>
                    <a:pt x="-180" y="4572"/>
                    <a:pt x="2296" y="6001"/>
                    <a:pt x="4868" y="5525"/>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C85E176D-F016-A88F-EE27-9CDCD01F7C0D}"/>
                </a:ext>
              </a:extLst>
            </p:cNvPr>
            <p:cNvSpPr/>
            <p:nvPr/>
          </p:nvSpPr>
          <p:spPr>
            <a:xfrm>
              <a:off x="4940788" y="4164330"/>
              <a:ext cx="6238" cy="4811"/>
            </a:xfrm>
            <a:custGeom>
              <a:avLst/>
              <a:gdLst>
                <a:gd name="connsiteX0" fmla="*/ 3067 w 6238"/>
                <a:gd name="connsiteY0" fmla="*/ 0 h 4811"/>
                <a:gd name="connsiteX1" fmla="*/ 19 w 6238"/>
                <a:gd name="connsiteY1" fmla="*/ 2476 h 4811"/>
                <a:gd name="connsiteX2" fmla="*/ 1162 w 6238"/>
                <a:gd name="connsiteY2" fmla="*/ 4763 h 4811"/>
                <a:gd name="connsiteX3" fmla="*/ 6210 w 6238"/>
                <a:gd name="connsiteY3" fmla="*/ 667 h 4811"/>
                <a:gd name="connsiteX4" fmla="*/ 3067 w 6238"/>
                <a:gd name="connsiteY4" fmla="*/ 0 h 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 h="4811">
                  <a:moveTo>
                    <a:pt x="3067" y="0"/>
                  </a:moveTo>
                  <a:cubicBezTo>
                    <a:pt x="1067" y="0"/>
                    <a:pt x="-171" y="952"/>
                    <a:pt x="19" y="2476"/>
                  </a:cubicBezTo>
                  <a:cubicBezTo>
                    <a:pt x="114" y="3334"/>
                    <a:pt x="496" y="4667"/>
                    <a:pt x="1162" y="4763"/>
                  </a:cubicBezTo>
                  <a:cubicBezTo>
                    <a:pt x="2972" y="5239"/>
                    <a:pt x="6592" y="2096"/>
                    <a:pt x="6210" y="667"/>
                  </a:cubicBezTo>
                  <a:cubicBezTo>
                    <a:pt x="5163" y="476"/>
                    <a:pt x="4115" y="0"/>
                    <a:pt x="3067" y="0"/>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FA275732-4F2A-7D7C-3D7B-D6B2DA582705}"/>
                </a:ext>
              </a:extLst>
            </p:cNvPr>
            <p:cNvSpPr/>
            <p:nvPr/>
          </p:nvSpPr>
          <p:spPr>
            <a:xfrm>
              <a:off x="4600760" y="4241291"/>
              <a:ext cx="6482" cy="4681"/>
            </a:xfrm>
            <a:custGeom>
              <a:avLst/>
              <a:gdLst>
                <a:gd name="connsiteX0" fmla="*/ 1053 w 6482"/>
                <a:gd name="connsiteY0" fmla="*/ 0 h 4681"/>
                <a:gd name="connsiteX1" fmla="*/ 958 w 6482"/>
                <a:gd name="connsiteY1" fmla="*/ 3810 h 4681"/>
                <a:gd name="connsiteX2" fmla="*/ 4291 w 6482"/>
                <a:gd name="connsiteY2" fmla="*/ 4667 h 4681"/>
                <a:gd name="connsiteX3" fmla="*/ 6482 w 6482"/>
                <a:gd name="connsiteY3" fmla="*/ 3143 h 4681"/>
                <a:gd name="connsiteX4" fmla="*/ 4006 w 6482"/>
                <a:gd name="connsiteY4" fmla="*/ 953 h 4681"/>
                <a:gd name="connsiteX5" fmla="*/ 1053 w 6482"/>
                <a:gd name="connsiteY5" fmla="*/ 0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2" h="4681">
                  <a:moveTo>
                    <a:pt x="1053" y="0"/>
                  </a:moveTo>
                  <a:cubicBezTo>
                    <a:pt x="-185" y="0"/>
                    <a:pt x="-471" y="2857"/>
                    <a:pt x="958" y="3810"/>
                  </a:cubicBezTo>
                  <a:cubicBezTo>
                    <a:pt x="1815" y="4381"/>
                    <a:pt x="3244" y="4763"/>
                    <a:pt x="4291" y="4667"/>
                  </a:cubicBezTo>
                  <a:cubicBezTo>
                    <a:pt x="5053" y="4572"/>
                    <a:pt x="5720" y="3715"/>
                    <a:pt x="6482" y="3143"/>
                  </a:cubicBezTo>
                  <a:cubicBezTo>
                    <a:pt x="5625" y="2381"/>
                    <a:pt x="4958" y="1524"/>
                    <a:pt x="4006" y="953"/>
                  </a:cubicBezTo>
                  <a:cubicBezTo>
                    <a:pt x="3148" y="476"/>
                    <a:pt x="2005" y="0"/>
                    <a:pt x="1053" y="0"/>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583E7210-7168-69E5-2201-78BA94A544E9}"/>
                </a:ext>
              </a:extLst>
            </p:cNvPr>
            <p:cNvSpPr/>
            <p:nvPr/>
          </p:nvSpPr>
          <p:spPr>
            <a:xfrm>
              <a:off x="4814838" y="4222908"/>
              <a:ext cx="7097" cy="4770"/>
            </a:xfrm>
            <a:custGeom>
              <a:avLst/>
              <a:gdLst>
                <a:gd name="connsiteX0" fmla="*/ 144 w 7097"/>
                <a:gd name="connsiteY0" fmla="*/ 3715 h 4770"/>
                <a:gd name="connsiteX1" fmla="*/ 1192 w 7097"/>
                <a:gd name="connsiteY1" fmla="*/ 4763 h 4770"/>
                <a:gd name="connsiteX2" fmla="*/ 7097 w 7097"/>
                <a:gd name="connsiteY2" fmla="*/ 1524 h 4770"/>
                <a:gd name="connsiteX3" fmla="*/ 3859 w 7097"/>
                <a:gd name="connsiteY3" fmla="*/ 0 h 4770"/>
                <a:gd name="connsiteX4" fmla="*/ 144 w 7097"/>
                <a:gd name="connsiteY4" fmla="*/ 3715 h 4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7" h="4770">
                  <a:moveTo>
                    <a:pt x="144" y="3715"/>
                  </a:moveTo>
                  <a:cubicBezTo>
                    <a:pt x="239" y="4096"/>
                    <a:pt x="1192" y="4858"/>
                    <a:pt x="1192" y="4763"/>
                  </a:cubicBezTo>
                  <a:cubicBezTo>
                    <a:pt x="3097" y="3810"/>
                    <a:pt x="5002" y="2762"/>
                    <a:pt x="7097" y="1524"/>
                  </a:cubicBezTo>
                  <a:cubicBezTo>
                    <a:pt x="5669" y="857"/>
                    <a:pt x="4811" y="95"/>
                    <a:pt x="3859" y="0"/>
                  </a:cubicBezTo>
                  <a:cubicBezTo>
                    <a:pt x="1192" y="0"/>
                    <a:pt x="-523" y="1714"/>
                    <a:pt x="144" y="3715"/>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657D40B-8123-4520-9DF7-E8FDCDC583FC}"/>
                </a:ext>
              </a:extLst>
            </p:cNvPr>
            <p:cNvSpPr/>
            <p:nvPr/>
          </p:nvSpPr>
          <p:spPr>
            <a:xfrm>
              <a:off x="4979072" y="4225718"/>
              <a:ext cx="7074" cy="5007"/>
            </a:xfrm>
            <a:custGeom>
              <a:avLst/>
              <a:gdLst>
                <a:gd name="connsiteX0" fmla="*/ 2122 w 7074"/>
                <a:gd name="connsiteY0" fmla="*/ 238 h 5007"/>
                <a:gd name="connsiteX1" fmla="*/ 121 w 7074"/>
                <a:gd name="connsiteY1" fmla="*/ 3572 h 5007"/>
                <a:gd name="connsiteX2" fmla="*/ 1931 w 7074"/>
                <a:gd name="connsiteY2" fmla="*/ 5001 h 5007"/>
                <a:gd name="connsiteX3" fmla="*/ 7075 w 7074"/>
                <a:gd name="connsiteY3" fmla="*/ 48 h 5007"/>
                <a:gd name="connsiteX4" fmla="*/ 2122 w 7074"/>
                <a:gd name="connsiteY4" fmla="*/ 238 h 5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4" h="5007">
                  <a:moveTo>
                    <a:pt x="2122" y="238"/>
                  </a:moveTo>
                  <a:cubicBezTo>
                    <a:pt x="217" y="714"/>
                    <a:pt x="-260" y="2238"/>
                    <a:pt x="121" y="3572"/>
                  </a:cubicBezTo>
                  <a:cubicBezTo>
                    <a:pt x="312" y="4143"/>
                    <a:pt x="1836" y="5096"/>
                    <a:pt x="1931" y="5001"/>
                  </a:cubicBezTo>
                  <a:cubicBezTo>
                    <a:pt x="4217" y="3762"/>
                    <a:pt x="7075" y="2715"/>
                    <a:pt x="7075" y="48"/>
                  </a:cubicBezTo>
                  <a:cubicBezTo>
                    <a:pt x="5455" y="48"/>
                    <a:pt x="3646" y="-143"/>
                    <a:pt x="2122" y="238"/>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E8ABF677-EA14-D4F5-0734-0E12BEC56F1B}"/>
                </a:ext>
              </a:extLst>
            </p:cNvPr>
            <p:cNvSpPr/>
            <p:nvPr/>
          </p:nvSpPr>
          <p:spPr>
            <a:xfrm>
              <a:off x="4986146" y="4225575"/>
              <a:ext cx="381" cy="190"/>
            </a:xfrm>
            <a:custGeom>
              <a:avLst/>
              <a:gdLst>
                <a:gd name="connsiteX0" fmla="*/ 0 w 381"/>
                <a:gd name="connsiteY0" fmla="*/ 190 h 190"/>
                <a:gd name="connsiteX1" fmla="*/ 381 w 381"/>
                <a:gd name="connsiteY1" fmla="*/ 190 h 190"/>
                <a:gd name="connsiteX2" fmla="*/ 95 w 381"/>
                <a:gd name="connsiteY2" fmla="*/ 0 h 190"/>
                <a:gd name="connsiteX3" fmla="*/ 0 w 381"/>
                <a:gd name="connsiteY3" fmla="*/ 190 h 190"/>
              </a:gdLst>
              <a:ahLst/>
              <a:cxnLst>
                <a:cxn ang="0">
                  <a:pos x="connsiteX0" y="connsiteY0"/>
                </a:cxn>
                <a:cxn ang="0">
                  <a:pos x="connsiteX1" y="connsiteY1"/>
                </a:cxn>
                <a:cxn ang="0">
                  <a:pos x="connsiteX2" y="connsiteY2"/>
                </a:cxn>
                <a:cxn ang="0">
                  <a:pos x="connsiteX3" y="connsiteY3"/>
                </a:cxn>
              </a:cxnLst>
              <a:rect l="l" t="t" r="r" b="b"/>
              <a:pathLst>
                <a:path w="381" h="190">
                  <a:moveTo>
                    <a:pt x="0" y="190"/>
                  </a:moveTo>
                  <a:cubicBezTo>
                    <a:pt x="95" y="190"/>
                    <a:pt x="286" y="190"/>
                    <a:pt x="381" y="190"/>
                  </a:cubicBezTo>
                  <a:lnTo>
                    <a:pt x="95" y="0"/>
                  </a:lnTo>
                  <a:cubicBezTo>
                    <a:pt x="95" y="95"/>
                    <a:pt x="0" y="95"/>
                    <a:pt x="0" y="190"/>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2BD322D7-0EDB-9B46-EE5A-B150137B0DD1}"/>
                </a:ext>
              </a:extLst>
            </p:cNvPr>
            <p:cNvSpPr/>
            <p:nvPr/>
          </p:nvSpPr>
          <p:spPr>
            <a:xfrm>
              <a:off x="5326295" y="4675146"/>
              <a:ext cx="3711" cy="7248"/>
            </a:xfrm>
            <a:custGeom>
              <a:avLst/>
              <a:gdLst>
                <a:gd name="connsiteX0" fmla="*/ 3609 w 3711"/>
                <a:gd name="connsiteY0" fmla="*/ 4867 h 7248"/>
                <a:gd name="connsiteX1" fmla="*/ 3514 w 3711"/>
                <a:gd name="connsiteY1" fmla="*/ 1247 h 7248"/>
                <a:gd name="connsiteX2" fmla="*/ 1418 w 3711"/>
                <a:gd name="connsiteY2" fmla="*/ 9 h 7248"/>
                <a:gd name="connsiteX3" fmla="*/ 275 w 3711"/>
                <a:gd name="connsiteY3" fmla="*/ 962 h 7248"/>
                <a:gd name="connsiteX4" fmla="*/ 85 w 3711"/>
                <a:gd name="connsiteY4" fmla="*/ 2295 h 7248"/>
                <a:gd name="connsiteX5" fmla="*/ 85 w 3711"/>
                <a:gd name="connsiteY5" fmla="*/ 3629 h 7248"/>
                <a:gd name="connsiteX6" fmla="*/ 1894 w 3711"/>
                <a:gd name="connsiteY6" fmla="*/ 7248 h 7248"/>
                <a:gd name="connsiteX7" fmla="*/ 3609 w 3711"/>
                <a:gd name="connsiteY7" fmla="*/ 4867 h 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1" h="7248">
                  <a:moveTo>
                    <a:pt x="3609" y="4867"/>
                  </a:moveTo>
                  <a:cubicBezTo>
                    <a:pt x="3609" y="3057"/>
                    <a:pt x="3895" y="2105"/>
                    <a:pt x="3514" y="1247"/>
                  </a:cubicBezTo>
                  <a:cubicBezTo>
                    <a:pt x="3228" y="676"/>
                    <a:pt x="2180" y="295"/>
                    <a:pt x="1418" y="9"/>
                  </a:cubicBezTo>
                  <a:cubicBezTo>
                    <a:pt x="1323" y="-86"/>
                    <a:pt x="561" y="581"/>
                    <a:pt x="275" y="962"/>
                  </a:cubicBezTo>
                  <a:cubicBezTo>
                    <a:pt x="85" y="1343"/>
                    <a:pt x="85" y="1819"/>
                    <a:pt x="85" y="2295"/>
                  </a:cubicBezTo>
                  <a:cubicBezTo>
                    <a:pt x="85" y="2771"/>
                    <a:pt x="-106" y="3248"/>
                    <a:pt x="85" y="3629"/>
                  </a:cubicBezTo>
                  <a:cubicBezTo>
                    <a:pt x="656" y="4867"/>
                    <a:pt x="1323" y="6010"/>
                    <a:pt x="1894" y="7248"/>
                  </a:cubicBezTo>
                  <a:cubicBezTo>
                    <a:pt x="2561" y="6296"/>
                    <a:pt x="3323" y="5248"/>
                    <a:pt x="3609" y="4867"/>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131CB855-68FE-EBF0-D7CC-52D8BDA7C8C0}"/>
                </a:ext>
              </a:extLst>
            </p:cNvPr>
            <p:cNvSpPr/>
            <p:nvPr/>
          </p:nvSpPr>
          <p:spPr>
            <a:xfrm>
              <a:off x="4084986" y="4651010"/>
              <a:ext cx="6572" cy="5095"/>
            </a:xfrm>
            <a:custGeom>
              <a:avLst/>
              <a:gdLst>
                <a:gd name="connsiteX0" fmla="*/ 5334 w 6572"/>
                <a:gd name="connsiteY0" fmla="*/ 238 h 5095"/>
                <a:gd name="connsiteX1" fmla="*/ 0 w 6572"/>
                <a:gd name="connsiteY1" fmla="*/ 2619 h 5095"/>
                <a:gd name="connsiteX2" fmla="*/ 1429 w 6572"/>
                <a:gd name="connsiteY2" fmla="*/ 5095 h 5095"/>
                <a:gd name="connsiteX3" fmla="*/ 6572 w 6572"/>
                <a:gd name="connsiteY3" fmla="*/ 1095 h 5095"/>
                <a:gd name="connsiteX4" fmla="*/ 5334 w 6572"/>
                <a:gd name="connsiteY4" fmla="*/ 238 h 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2" h="5095">
                  <a:moveTo>
                    <a:pt x="5334" y="238"/>
                  </a:moveTo>
                  <a:cubicBezTo>
                    <a:pt x="3048" y="-524"/>
                    <a:pt x="476" y="619"/>
                    <a:pt x="0" y="2619"/>
                  </a:cubicBezTo>
                  <a:cubicBezTo>
                    <a:pt x="476" y="3476"/>
                    <a:pt x="953" y="4238"/>
                    <a:pt x="1429" y="5095"/>
                  </a:cubicBezTo>
                  <a:cubicBezTo>
                    <a:pt x="3143" y="3762"/>
                    <a:pt x="4858" y="2428"/>
                    <a:pt x="6572" y="1095"/>
                  </a:cubicBezTo>
                  <a:cubicBezTo>
                    <a:pt x="6191" y="809"/>
                    <a:pt x="5810" y="428"/>
                    <a:pt x="5334" y="238"/>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2E3E82C-FF95-036F-6F17-2EBADA082909}"/>
                </a:ext>
              </a:extLst>
            </p:cNvPr>
            <p:cNvSpPr/>
            <p:nvPr/>
          </p:nvSpPr>
          <p:spPr>
            <a:xfrm>
              <a:off x="4776501" y="4782694"/>
              <a:ext cx="6193" cy="4951"/>
            </a:xfrm>
            <a:custGeom>
              <a:avLst/>
              <a:gdLst>
                <a:gd name="connsiteX0" fmla="*/ 4953 w 6193"/>
                <a:gd name="connsiteY0" fmla="*/ 3142 h 4951"/>
                <a:gd name="connsiteX1" fmla="*/ 6191 w 6193"/>
                <a:gd name="connsiteY1" fmla="*/ 856 h 4951"/>
                <a:gd name="connsiteX2" fmla="*/ 1238 w 6193"/>
                <a:gd name="connsiteY2" fmla="*/ 665 h 4951"/>
                <a:gd name="connsiteX3" fmla="*/ 0 w 6193"/>
                <a:gd name="connsiteY3" fmla="*/ 3142 h 4951"/>
                <a:gd name="connsiteX4" fmla="*/ 1905 w 6193"/>
                <a:gd name="connsiteY4" fmla="*/ 4952 h 4951"/>
                <a:gd name="connsiteX5" fmla="*/ 4953 w 6193"/>
                <a:gd name="connsiteY5" fmla="*/ 3142 h 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3" h="4951">
                  <a:moveTo>
                    <a:pt x="4953" y="3142"/>
                  </a:moveTo>
                  <a:cubicBezTo>
                    <a:pt x="5620" y="2571"/>
                    <a:pt x="6191" y="1618"/>
                    <a:pt x="6191" y="856"/>
                  </a:cubicBezTo>
                  <a:cubicBezTo>
                    <a:pt x="6286" y="-97"/>
                    <a:pt x="2572" y="-382"/>
                    <a:pt x="1238" y="665"/>
                  </a:cubicBezTo>
                  <a:cubicBezTo>
                    <a:pt x="476" y="1237"/>
                    <a:pt x="0" y="2285"/>
                    <a:pt x="0" y="3142"/>
                  </a:cubicBezTo>
                  <a:cubicBezTo>
                    <a:pt x="95" y="3809"/>
                    <a:pt x="1238" y="4380"/>
                    <a:pt x="1905" y="4952"/>
                  </a:cubicBezTo>
                  <a:cubicBezTo>
                    <a:pt x="3048" y="4285"/>
                    <a:pt x="4191" y="3809"/>
                    <a:pt x="4953" y="3142"/>
                  </a:cubicBez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D63C2767-6717-0E67-CF6A-3B326A6CD87E}"/>
                </a:ext>
              </a:extLst>
            </p:cNvPr>
            <p:cNvSpPr/>
            <p:nvPr/>
          </p:nvSpPr>
          <p:spPr>
            <a:xfrm>
              <a:off x="5322596" y="4624577"/>
              <a:ext cx="7403" cy="5358"/>
            </a:xfrm>
            <a:custGeom>
              <a:avLst/>
              <a:gdLst>
                <a:gd name="connsiteX0" fmla="*/ 1593 w 7403"/>
                <a:gd name="connsiteY0" fmla="*/ 0 h 5358"/>
                <a:gd name="connsiteX1" fmla="*/ 69 w 7403"/>
                <a:gd name="connsiteY1" fmla="*/ 2286 h 5358"/>
                <a:gd name="connsiteX2" fmla="*/ 2831 w 7403"/>
                <a:gd name="connsiteY2" fmla="*/ 5239 h 5358"/>
                <a:gd name="connsiteX3" fmla="*/ 7403 w 7403"/>
                <a:gd name="connsiteY3" fmla="*/ 2572 h 5358"/>
                <a:gd name="connsiteX4" fmla="*/ 3117 w 7403"/>
                <a:gd name="connsiteY4" fmla="*/ 667 h 5358"/>
                <a:gd name="connsiteX5" fmla="*/ 1593 w 7403"/>
                <a:gd name="connsiteY5" fmla="*/ 0 h 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3" h="5358">
                  <a:moveTo>
                    <a:pt x="1593" y="0"/>
                  </a:moveTo>
                  <a:cubicBezTo>
                    <a:pt x="1117" y="762"/>
                    <a:pt x="259" y="1524"/>
                    <a:pt x="69" y="2286"/>
                  </a:cubicBezTo>
                  <a:cubicBezTo>
                    <a:pt x="-312" y="3905"/>
                    <a:pt x="926" y="4953"/>
                    <a:pt x="2831" y="5239"/>
                  </a:cubicBezTo>
                  <a:cubicBezTo>
                    <a:pt x="5593" y="5715"/>
                    <a:pt x="7213" y="4763"/>
                    <a:pt x="7403" y="2572"/>
                  </a:cubicBezTo>
                  <a:cubicBezTo>
                    <a:pt x="5974" y="1905"/>
                    <a:pt x="4546" y="1238"/>
                    <a:pt x="3117" y="667"/>
                  </a:cubicBezTo>
                  <a:cubicBezTo>
                    <a:pt x="2641" y="476"/>
                    <a:pt x="2164" y="286"/>
                    <a:pt x="1593" y="0"/>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F6DFD35F-C430-DE4B-A8CC-E4A253808D3E}"/>
                </a:ext>
              </a:extLst>
            </p:cNvPr>
            <p:cNvSpPr/>
            <p:nvPr/>
          </p:nvSpPr>
          <p:spPr>
            <a:xfrm>
              <a:off x="5329999" y="4627054"/>
              <a:ext cx="285" cy="285"/>
            </a:xfrm>
            <a:custGeom>
              <a:avLst/>
              <a:gdLst>
                <a:gd name="connsiteX0" fmla="*/ 0 w 285"/>
                <a:gd name="connsiteY0" fmla="*/ 190 h 285"/>
                <a:gd name="connsiteX1" fmla="*/ 286 w 285"/>
                <a:gd name="connsiteY1" fmla="*/ 286 h 285"/>
                <a:gd name="connsiteX2" fmla="*/ 0 w 285"/>
                <a:gd name="connsiteY2" fmla="*/ 0 h 285"/>
                <a:gd name="connsiteX3" fmla="*/ 0 w 285"/>
                <a:gd name="connsiteY3" fmla="*/ 190 h 285"/>
              </a:gdLst>
              <a:ahLst/>
              <a:cxnLst>
                <a:cxn ang="0">
                  <a:pos x="connsiteX0" y="connsiteY0"/>
                </a:cxn>
                <a:cxn ang="0">
                  <a:pos x="connsiteX1" y="connsiteY1"/>
                </a:cxn>
                <a:cxn ang="0">
                  <a:pos x="connsiteX2" y="connsiteY2"/>
                </a:cxn>
                <a:cxn ang="0">
                  <a:pos x="connsiteX3" y="connsiteY3"/>
                </a:cxn>
              </a:cxnLst>
              <a:rect l="l" t="t" r="r" b="b"/>
              <a:pathLst>
                <a:path w="285" h="285">
                  <a:moveTo>
                    <a:pt x="0" y="190"/>
                  </a:moveTo>
                  <a:cubicBezTo>
                    <a:pt x="95" y="190"/>
                    <a:pt x="191" y="286"/>
                    <a:pt x="286" y="286"/>
                  </a:cubicBezTo>
                  <a:lnTo>
                    <a:pt x="0" y="0"/>
                  </a:lnTo>
                  <a:cubicBezTo>
                    <a:pt x="95" y="95"/>
                    <a:pt x="0" y="95"/>
                    <a:pt x="0" y="190"/>
                  </a:cubicBezTo>
                  <a:close/>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96436231-DE84-8EB7-C3FE-516B68D27A0A}"/>
                </a:ext>
              </a:extLst>
            </p:cNvPr>
            <p:cNvSpPr/>
            <p:nvPr/>
          </p:nvSpPr>
          <p:spPr>
            <a:xfrm>
              <a:off x="4161662" y="4624338"/>
              <a:ext cx="6128" cy="5478"/>
            </a:xfrm>
            <a:custGeom>
              <a:avLst/>
              <a:gdLst>
                <a:gd name="connsiteX0" fmla="*/ 6096 w 6128"/>
                <a:gd name="connsiteY0" fmla="*/ 716 h 5478"/>
                <a:gd name="connsiteX1" fmla="*/ 1334 w 6128"/>
                <a:gd name="connsiteY1" fmla="*/ 716 h 5478"/>
                <a:gd name="connsiteX2" fmla="*/ 0 w 6128"/>
                <a:gd name="connsiteY2" fmla="*/ 5479 h 5478"/>
                <a:gd name="connsiteX3" fmla="*/ 5525 w 6128"/>
                <a:gd name="connsiteY3" fmla="*/ 2907 h 5478"/>
                <a:gd name="connsiteX4" fmla="*/ 6096 w 6128"/>
                <a:gd name="connsiteY4" fmla="*/ 716 h 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8" h="5478">
                  <a:moveTo>
                    <a:pt x="6096" y="716"/>
                  </a:moveTo>
                  <a:cubicBezTo>
                    <a:pt x="5906" y="-141"/>
                    <a:pt x="1810" y="-332"/>
                    <a:pt x="1334" y="716"/>
                  </a:cubicBezTo>
                  <a:cubicBezTo>
                    <a:pt x="572" y="2240"/>
                    <a:pt x="381" y="3859"/>
                    <a:pt x="0" y="5479"/>
                  </a:cubicBezTo>
                  <a:cubicBezTo>
                    <a:pt x="1905" y="4621"/>
                    <a:pt x="3810" y="3859"/>
                    <a:pt x="5525" y="2907"/>
                  </a:cubicBezTo>
                  <a:cubicBezTo>
                    <a:pt x="6096" y="2526"/>
                    <a:pt x="6191" y="1383"/>
                    <a:pt x="6096" y="716"/>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76FD7BF-2543-8BC5-75A3-12EA38B16187}"/>
                </a:ext>
              </a:extLst>
            </p:cNvPr>
            <p:cNvSpPr/>
            <p:nvPr/>
          </p:nvSpPr>
          <p:spPr>
            <a:xfrm>
              <a:off x="4161091" y="4629721"/>
              <a:ext cx="571" cy="571"/>
            </a:xfrm>
            <a:custGeom>
              <a:avLst/>
              <a:gdLst>
                <a:gd name="connsiteX0" fmla="*/ 571 w 571"/>
                <a:gd name="connsiteY0" fmla="*/ 0 h 571"/>
                <a:gd name="connsiteX1" fmla="*/ 0 w 571"/>
                <a:gd name="connsiteY1" fmla="*/ 286 h 571"/>
                <a:gd name="connsiteX2" fmla="*/ 476 w 571"/>
                <a:gd name="connsiteY2" fmla="*/ 571 h 571"/>
                <a:gd name="connsiteX3" fmla="*/ 571 w 571"/>
                <a:gd name="connsiteY3" fmla="*/ 0 h 571"/>
              </a:gdLst>
              <a:ahLst/>
              <a:cxnLst>
                <a:cxn ang="0">
                  <a:pos x="connsiteX0" y="connsiteY0"/>
                </a:cxn>
                <a:cxn ang="0">
                  <a:pos x="connsiteX1" y="connsiteY1"/>
                </a:cxn>
                <a:cxn ang="0">
                  <a:pos x="connsiteX2" y="connsiteY2"/>
                </a:cxn>
                <a:cxn ang="0">
                  <a:pos x="connsiteX3" y="connsiteY3"/>
                </a:cxn>
              </a:cxnLst>
              <a:rect l="l" t="t" r="r" b="b"/>
              <a:pathLst>
                <a:path w="571" h="571">
                  <a:moveTo>
                    <a:pt x="571" y="0"/>
                  </a:moveTo>
                  <a:cubicBezTo>
                    <a:pt x="381" y="95"/>
                    <a:pt x="191" y="190"/>
                    <a:pt x="0" y="286"/>
                  </a:cubicBezTo>
                  <a:lnTo>
                    <a:pt x="476" y="571"/>
                  </a:lnTo>
                  <a:cubicBezTo>
                    <a:pt x="476" y="381"/>
                    <a:pt x="476" y="190"/>
                    <a:pt x="571" y="0"/>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5959E4A-7B7F-C2FA-FCBD-8793B1FB93E8}"/>
                </a:ext>
              </a:extLst>
            </p:cNvPr>
            <p:cNvSpPr/>
            <p:nvPr/>
          </p:nvSpPr>
          <p:spPr>
            <a:xfrm>
              <a:off x="5425675" y="4613052"/>
              <a:ext cx="4050" cy="7905"/>
            </a:xfrm>
            <a:custGeom>
              <a:avLst/>
              <a:gdLst>
                <a:gd name="connsiteX0" fmla="*/ 241 w 4050"/>
                <a:gd name="connsiteY0" fmla="*/ 5334 h 7905"/>
                <a:gd name="connsiteX1" fmla="*/ 1955 w 4050"/>
                <a:gd name="connsiteY1" fmla="*/ 7906 h 7905"/>
                <a:gd name="connsiteX2" fmla="*/ 3670 w 4050"/>
                <a:gd name="connsiteY2" fmla="*/ 5429 h 7905"/>
                <a:gd name="connsiteX3" fmla="*/ 4051 w 4050"/>
                <a:gd name="connsiteY3" fmla="*/ 3429 h 7905"/>
                <a:gd name="connsiteX4" fmla="*/ 2146 w 4050"/>
                <a:gd name="connsiteY4" fmla="*/ 0 h 7905"/>
                <a:gd name="connsiteX5" fmla="*/ 146 w 4050"/>
                <a:gd name="connsiteY5" fmla="*/ 3905 h 7905"/>
                <a:gd name="connsiteX6" fmla="*/ 241 w 4050"/>
                <a:gd name="connsiteY6" fmla="*/ 5334 h 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0" h="7905">
                  <a:moveTo>
                    <a:pt x="241" y="5334"/>
                  </a:moveTo>
                  <a:cubicBezTo>
                    <a:pt x="717" y="6191"/>
                    <a:pt x="1384" y="7048"/>
                    <a:pt x="1955" y="7906"/>
                  </a:cubicBezTo>
                  <a:cubicBezTo>
                    <a:pt x="2527" y="7048"/>
                    <a:pt x="3194" y="6287"/>
                    <a:pt x="3670" y="5429"/>
                  </a:cubicBezTo>
                  <a:cubicBezTo>
                    <a:pt x="3956" y="5048"/>
                    <a:pt x="3860" y="4477"/>
                    <a:pt x="4051" y="3429"/>
                  </a:cubicBezTo>
                  <a:cubicBezTo>
                    <a:pt x="3575" y="2572"/>
                    <a:pt x="2813" y="1238"/>
                    <a:pt x="2146" y="0"/>
                  </a:cubicBezTo>
                  <a:cubicBezTo>
                    <a:pt x="1479" y="1334"/>
                    <a:pt x="717" y="2572"/>
                    <a:pt x="146" y="3905"/>
                  </a:cubicBezTo>
                  <a:cubicBezTo>
                    <a:pt x="-140" y="4286"/>
                    <a:pt x="51" y="4858"/>
                    <a:pt x="241" y="5334"/>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B0E61C5-4B2A-D23E-1E63-65CAC6278407}"/>
                </a:ext>
              </a:extLst>
            </p:cNvPr>
            <p:cNvSpPr/>
            <p:nvPr/>
          </p:nvSpPr>
          <p:spPr>
            <a:xfrm>
              <a:off x="5304753" y="4587240"/>
              <a:ext cx="6251" cy="4492"/>
            </a:xfrm>
            <a:custGeom>
              <a:avLst/>
              <a:gdLst>
                <a:gd name="connsiteX0" fmla="*/ 5 w 6251"/>
                <a:gd name="connsiteY0" fmla="*/ 3143 h 4492"/>
                <a:gd name="connsiteX1" fmla="*/ 2195 w 6251"/>
                <a:gd name="connsiteY1" fmla="*/ 4477 h 4492"/>
                <a:gd name="connsiteX2" fmla="*/ 6196 w 6251"/>
                <a:gd name="connsiteY2" fmla="*/ 1048 h 4492"/>
                <a:gd name="connsiteX3" fmla="*/ 5148 w 6251"/>
                <a:gd name="connsiteY3" fmla="*/ 0 h 4492"/>
                <a:gd name="connsiteX4" fmla="*/ 5 w 6251"/>
                <a:gd name="connsiteY4" fmla="*/ 3143 h 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1" h="4492">
                  <a:moveTo>
                    <a:pt x="5" y="3143"/>
                  </a:moveTo>
                  <a:cubicBezTo>
                    <a:pt x="-91" y="3238"/>
                    <a:pt x="1338" y="4381"/>
                    <a:pt x="2195" y="4477"/>
                  </a:cubicBezTo>
                  <a:cubicBezTo>
                    <a:pt x="4958" y="4667"/>
                    <a:pt x="6577" y="3143"/>
                    <a:pt x="6196" y="1048"/>
                  </a:cubicBezTo>
                  <a:cubicBezTo>
                    <a:pt x="5815" y="667"/>
                    <a:pt x="5529" y="0"/>
                    <a:pt x="5148" y="0"/>
                  </a:cubicBezTo>
                  <a:cubicBezTo>
                    <a:pt x="2386" y="0"/>
                    <a:pt x="1052" y="1524"/>
                    <a:pt x="5" y="3143"/>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64B74F2-137A-1F14-5011-214716C7BDD1}"/>
                </a:ext>
              </a:extLst>
            </p:cNvPr>
            <p:cNvSpPr/>
            <p:nvPr/>
          </p:nvSpPr>
          <p:spPr>
            <a:xfrm>
              <a:off x="5322546" y="4566380"/>
              <a:ext cx="4024" cy="7334"/>
            </a:xfrm>
            <a:custGeom>
              <a:avLst/>
              <a:gdLst>
                <a:gd name="connsiteX0" fmla="*/ 2215 w 4024"/>
                <a:gd name="connsiteY0" fmla="*/ 0 h 7334"/>
                <a:gd name="connsiteX1" fmla="*/ 214 w 4024"/>
                <a:gd name="connsiteY1" fmla="*/ 1619 h 7334"/>
                <a:gd name="connsiteX2" fmla="*/ 214 w 4024"/>
                <a:gd name="connsiteY2" fmla="*/ 5715 h 7334"/>
                <a:gd name="connsiteX3" fmla="*/ 2310 w 4024"/>
                <a:gd name="connsiteY3" fmla="*/ 7334 h 7334"/>
                <a:gd name="connsiteX4" fmla="*/ 3453 w 4024"/>
                <a:gd name="connsiteY4" fmla="*/ 6287 h 7334"/>
                <a:gd name="connsiteX5" fmla="*/ 4024 w 4024"/>
                <a:gd name="connsiteY5" fmla="*/ 3620 h 7334"/>
                <a:gd name="connsiteX6" fmla="*/ 3453 w 4024"/>
                <a:gd name="connsiteY6" fmla="*/ 953 h 7334"/>
                <a:gd name="connsiteX7" fmla="*/ 2215 w 4024"/>
                <a:gd name="connsiteY7" fmla="*/ 0 h 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4" h="7334">
                  <a:moveTo>
                    <a:pt x="2215" y="0"/>
                  </a:moveTo>
                  <a:cubicBezTo>
                    <a:pt x="1548" y="571"/>
                    <a:pt x="310" y="1048"/>
                    <a:pt x="214" y="1619"/>
                  </a:cubicBezTo>
                  <a:cubicBezTo>
                    <a:pt x="-71" y="2953"/>
                    <a:pt x="-71" y="4381"/>
                    <a:pt x="214" y="5715"/>
                  </a:cubicBezTo>
                  <a:cubicBezTo>
                    <a:pt x="405" y="6287"/>
                    <a:pt x="1548" y="6763"/>
                    <a:pt x="2310" y="7334"/>
                  </a:cubicBezTo>
                  <a:cubicBezTo>
                    <a:pt x="2691" y="6953"/>
                    <a:pt x="3358" y="6667"/>
                    <a:pt x="3453" y="6287"/>
                  </a:cubicBezTo>
                  <a:cubicBezTo>
                    <a:pt x="3739" y="5429"/>
                    <a:pt x="3834" y="4572"/>
                    <a:pt x="4024" y="3620"/>
                  </a:cubicBezTo>
                  <a:cubicBezTo>
                    <a:pt x="3834" y="2762"/>
                    <a:pt x="3739" y="1810"/>
                    <a:pt x="3453" y="953"/>
                  </a:cubicBezTo>
                  <a:cubicBezTo>
                    <a:pt x="3262" y="667"/>
                    <a:pt x="2596" y="381"/>
                    <a:pt x="2215" y="0"/>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B447D1B7-123F-D3BE-859A-3F19013AD584}"/>
                </a:ext>
              </a:extLst>
            </p:cNvPr>
            <p:cNvSpPr/>
            <p:nvPr/>
          </p:nvSpPr>
          <p:spPr>
            <a:xfrm>
              <a:off x="5345753" y="4560057"/>
              <a:ext cx="6161" cy="4798"/>
            </a:xfrm>
            <a:custGeom>
              <a:avLst/>
              <a:gdLst>
                <a:gd name="connsiteX0" fmla="*/ 58 w 6161"/>
                <a:gd name="connsiteY0" fmla="*/ 3560 h 4798"/>
                <a:gd name="connsiteX1" fmla="*/ 1105 w 6161"/>
                <a:gd name="connsiteY1" fmla="*/ 4798 h 4798"/>
                <a:gd name="connsiteX2" fmla="*/ 3963 w 6161"/>
                <a:gd name="connsiteY2" fmla="*/ 3751 h 4798"/>
                <a:gd name="connsiteX3" fmla="*/ 5487 w 6161"/>
                <a:gd name="connsiteY3" fmla="*/ 607 h 4798"/>
                <a:gd name="connsiteX4" fmla="*/ 2058 w 6161"/>
                <a:gd name="connsiteY4" fmla="*/ 131 h 4798"/>
                <a:gd name="connsiteX5" fmla="*/ 58 w 6161"/>
                <a:gd name="connsiteY5" fmla="*/ 3560 h 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61" h="4798">
                  <a:moveTo>
                    <a:pt x="58" y="3560"/>
                  </a:moveTo>
                  <a:cubicBezTo>
                    <a:pt x="153" y="3941"/>
                    <a:pt x="724" y="4322"/>
                    <a:pt x="1105" y="4798"/>
                  </a:cubicBezTo>
                  <a:cubicBezTo>
                    <a:pt x="2058" y="4417"/>
                    <a:pt x="3296" y="4322"/>
                    <a:pt x="3963" y="3751"/>
                  </a:cubicBezTo>
                  <a:cubicBezTo>
                    <a:pt x="5010" y="2893"/>
                    <a:pt x="7297" y="2036"/>
                    <a:pt x="5487" y="607"/>
                  </a:cubicBezTo>
                  <a:cubicBezTo>
                    <a:pt x="4820" y="36"/>
                    <a:pt x="3010" y="-154"/>
                    <a:pt x="2058" y="131"/>
                  </a:cubicBezTo>
                  <a:cubicBezTo>
                    <a:pt x="58" y="607"/>
                    <a:pt x="-133" y="2131"/>
                    <a:pt x="58" y="3560"/>
                  </a:cubicBez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611F3322-8606-09DE-D425-CC412558DE81}"/>
                </a:ext>
              </a:extLst>
            </p:cNvPr>
            <p:cNvSpPr/>
            <p:nvPr/>
          </p:nvSpPr>
          <p:spPr>
            <a:xfrm>
              <a:off x="5494210" y="4460081"/>
              <a:ext cx="380" cy="285"/>
            </a:xfrm>
            <a:custGeom>
              <a:avLst/>
              <a:gdLst>
                <a:gd name="connsiteX0" fmla="*/ 381 w 380"/>
                <a:gd name="connsiteY0" fmla="*/ 286 h 285"/>
                <a:gd name="connsiteX1" fmla="*/ 381 w 380"/>
                <a:gd name="connsiteY1" fmla="*/ 0 h 285"/>
                <a:gd name="connsiteX2" fmla="*/ 0 w 380"/>
                <a:gd name="connsiteY2" fmla="*/ 286 h 285"/>
                <a:gd name="connsiteX3" fmla="*/ 381 w 380"/>
                <a:gd name="connsiteY3" fmla="*/ 286 h 285"/>
              </a:gdLst>
              <a:ahLst/>
              <a:cxnLst>
                <a:cxn ang="0">
                  <a:pos x="connsiteX0" y="connsiteY0"/>
                </a:cxn>
                <a:cxn ang="0">
                  <a:pos x="connsiteX1" y="connsiteY1"/>
                </a:cxn>
                <a:cxn ang="0">
                  <a:pos x="connsiteX2" y="connsiteY2"/>
                </a:cxn>
                <a:cxn ang="0">
                  <a:pos x="connsiteX3" y="connsiteY3"/>
                </a:cxn>
              </a:cxnLst>
              <a:rect l="l" t="t" r="r" b="b"/>
              <a:pathLst>
                <a:path w="380" h="285">
                  <a:moveTo>
                    <a:pt x="381" y="286"/>
                  </a:moveTo>
                  <a:cubicBezTo>
                    <a:pt x="381" y="190"/>
                    <a:pt x="381" y="95"/>
                    <a:pt x="381" y="0"/>
                  </a:cubicBezTo>
                  <a:lnTo>
                    <a:pt x="0" y="286"/>
                  </a:lnTo>
                  <a:cubicBezTo>
                    <a:pt x="190" y="190"/>
                    <a:pt x="286" y="286"/>
                    <a:pt x="381" y="286"/>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0A58DD36-6DC5-F04E-E0C5-BAB03BC0AE12}"/>
                </a:ext>
              </a:extLst>
            </p:cNvPr>
            <p:cNvSpPr/>
            <p:nvPr/>
          </p:nvSpPr>
          <p:spPr>
            <a:xfrm>
              <a:off x="5494549" y="4460366"/>
              <a:ext cx="3776" cy="7629"/>
            </a:xfrm>
            <a:custGeom>
              <a:avLst/>
              <a:gdLst>
                <a:gd name="connsiteX0" fmla="*/ 1185 w 3776"/>
                <a:gd name="connsiteY0" fmla="*/ 7620 h 7629"/>
                <a:gd name="connsiteX1" fmla="*/ 3471 w 3776"/>
                <a:gd name="connsiteY1" fmla="*/ 6477 h 7629"/>
                <a:gd name="connsiteX2" fmla="*/ 42 w 3776"/>
                <a:gd name="connsiteY2" fmla="*/ 0 h 7629"/>
                <a:gd name="connsiteX3" fmla="*/ 42 w 3776"/>
                <a:gd name="connsiteY3" fmla="*/ 6668 h 7629"/>
                <a:gd name="connsiteX4" fmla="*/ 1185 w 3776"/>
                <a:gd name="connsiteY4" fmla="*/ 7620 h 7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 h="7629">
                  <a:moveTo>
                    <a:pt x="1185" y="7620"/>
                  </a:moveTo>
                  <a:cubicBezTo>
                    <a:pt x="2043" y="7334"/>
                    <a:pt x="3471" y="6858"/>
                    <a:pt x="3471" y="6477"/>
                  </a:cubicBezTo>
                  <a:cubicBezTo>
                    <a:pt x="3662" y="3905"/>
                    <a:pt x="4995" y="857"/>
                    <a:pt x="42" y="0"/>
                  </a:cubicBezTo>
                  <a:cubicBezTo>
                    <a:pt x="42" y="2191"/>
                    <a:pt x="-53" y="4477"/>
                    <a:pt x="42" y="6668"/>
                  </a:cubicBezTo>
                  <a:cubicBezTo>
                    <a:pt x="42" y="7048"/>
                    <a:pt x="995" y="7715"/>
                    <a:pt x="1185" y="7620"/>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998DC0F9-A5FC-C8C6-2723-C0BB70BA8F70}"/>
                </a:ext>
              </a:extLst>
            </p:cNvPr>
            <p:cNvSpPr/>
            <p:nvPr/>
          </p:nvSpPr>
          <p:spPr>
            <a:xfrm>
              <a:off x="4084806" y="4387691"/>
              <a:ext cx="4003" cy="7524"/>
            </a:xfrm>
            <a:custGeom>
              <a:avLst/>
              <a:gdLst>
                <a:gd name="connsiteX0" fmla="*/ 3799 w 4003"/>
                <a:gd name="connsiteY0" fmla="*/ 5525 h 7524"/>
                <a:gd name="connsiteX1" fmla="*/ 3704 w 4003"/>
                <a:gd name="connsiteY1" fmla="*/ 1334 h 7524"/>
                <a:gd name="connsiteX2" fmla="*/ 1513 w 4003"/>
                <a:gd name="connsiteY2" fmla="*/ 0 h 7524"/>
                <a:gd name="connsiteX3" fmla="*/ 466 w 4003"/>
                <a:gd name="connsiteY3" fmla="*/ 1048 h 7524"/>
                <a:gd name="connsiteX4" fmla="*/ 85 w 4003"/>
                <a:gd name="connsiteY4" fmla="*/ 4286 h 7524"/>
                <a:gd name="connsiteX5" fmla="*/ 85 w 4003"/>
                <a:gd name="connsiteY5" fmla="*/ 5239 h 7524"/>
                <a:gd name="connsiteX6" fmla="*/ 1799 w 4003"/>
                <a:gd name="connsiteY6" fmla="*/ 7525 h 7524"/>
                <a:gd name="connsiteX7" fmla="*/ 3799 w 4003"/>
                <a:gd name="connsiteY7" fmla="*/ 5525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3" h="7524">
                  <a:moveTo>
                    <a:pt x="3799" y="5525"/>
                  </a:moveTo>
                  <a:cubicBezTo>
                    <a:pt x="4085" y="4191"/>
                    <a:pt x="4085" y="2667"/>
                    <a:pt x="3704" y="1334"/>
                  </a:cubicBezTo>
                  <a:cubicBezTo>
                    <a:pt x="3609" y="762"/>
                    <a:pt x="2275" y="381"/>
                    <a:pt x="1513" y="0"/>
                  </a:cubicBezTo>
                  <a:cubicBezTo>
                    <a:pt x="1418" y="0"/>
                    <a:pt x="561" y="667"/>
                    <a:pt x="466" y="1048"/>
                  </a:cubicBezTo>
                  <a:cubicBezTo>
                    <a:pt x="275" y="1905"/>
                    <a:pt x="275" y="2858"/>
                    <a:pt x="85" y="4286"/>
                  </a:cubicBezTo>
                  <a:cubicBezTo>
                    <a:pt x="85" y="4286"/>
                    <a:pt x="-106" y="4763"/>
                    <a:pt x="85" y="5239"/>
                  </a:cubicBezTo>
                  <a:cubicBezTo>
                    <a:pt x="561" y="6096"/>
                    <a:pt x="1228" y="6763"/>
                    <a:pt x="1799" y="7525"/>
                  </a:cubicBezTo>
                  <a:cubicBezTo>
                    <a:pt x="2561" y="6953"/>
                    <a:pt x="3609" y="6287"/>
                    <a:pt x="3799" y="5525"/>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BE41C449-EEE2-C9AE-1100-FCC36225AFA7}"/>
                </a:ext>
              </a:extLst>
            </p:cNvPr>
            <p:cNvSpPr/>
            <p:nvPr/>
          </p:nvSpPr>
          <p:spPr>
            <a:xfrm>
              <a:off x="4869132" y="4243506"/>
              <a:ext cx="5857" cy="2611"/>
            </a:xfrm>
            <a:custGeom>
              <a:avLst/>
              <a:gdLst>
                <a:gd name="connsiteX0" fmla="*/ 143 w 5857"/>
                <a:gd name="connsiteY0" fmla="*/ 833 h 2611"/>
                <a:gd name="connsiteX1" fmla="*/ 143 w 5857"/>
                <a:gd name="connsiteY1" fmla="*/ 1691 h 2611"/>
                <a:gd name="connsiteX2" fmla="*/ 4620 w 5857"/>
                <a:gd name="connsiteY2" fmla="*/ 2167 h 2611"/>
                <a:gd name="connsiteX3" fmla="*/ 5858 w 5857"/>
                <a:gd name="connsiteY3" fmla="*/ 1310 h 2611"/>
                <a:gd name="connsiteX4" fmla="*/ 4524 w 5857"/>
                <a:gd name="connsiteY4" fmla="*/ 452 h 2611"/>
                <a:gd name="connsiteX5" fmla="*/ 143 w 5857"/>
                <a:gd name="connsiteY5" fmla="*/ 833 h 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7" h="2611">
                  <a:moveTo>
                    <a:pt x="143" y="833"/>
                  </a:moveTo>
                  <a:cubicBezTo>
                    <a:pt x="-48" y="1024"/>
                    <a:pt x="-48" y="1500"/>
                    <a:pt x="143" y="1691"/>
                  </a:cubicBezTo>
                  <a:cubicBezTo>
                    <a:pt x="1381" y="2929"/>
                    <a:pt x="3000" y="2738"/>
                    <a:pt x="4620" y="2167"/>
                  </a:cubicBezTo>
                  <a:cubicBezTo>
                    <a:pt x="5001" y="1881"/>
                    <a:pt x="5477" y="1595"/>
                    <a:pt x="5858" y="1310"/>
                  </a:cubicBezTo>
                  <a:cubicBezTo>
                    <a:pt x="5477" y="1024"/>
                    <a:pt x="5096" y="643"/>
                    <a:pt x="4524" y="452"/>
                  </a:cubicBezTo>
                  <a:cubicBezTo>
                    <a:pt x="3000" y="-24"/>
                    <a:pt x="1381" y="-405"/>
                    <a:pt x="143" y="833"/>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52427C4-8521-CF85-743A-9B57F6B8B08C}"/>
                </a:ext>
              </a:extLst>
            </p:cNvPr>
            <p:cNvSpPr/>
            <p:nvPr/>
          </p:nvSpPr>
          <p:spPr>
            <a:xfrm>
              <a:off x="5165693" y="4243101"/>
              <a:ext cx="476" cy="285"/>
            </a:xfrm>
            <a:custGeom>
              <a:avLst/>
              <a:gdLst>
                <a:gd name="connsiteX0" fmla="*/ 0 w 476"/>
                <a:gd name="connsiteY0" fmla="*/ 286 h 285"/>
                <a:gd name="connsiteX1" fmla="*/ 476 w 476"/>
                <a:gd name="connsiteY1" fmla="*/ 286 h 285"/>
                <a:gd name="connsiteX2" fmla="*/ 95 w 476"/>
                <a:gd name="connsiteY2" fmla="*/ 0 h 285"/>
                <a:gd name="connsiteX3" fmla="*/ 0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0" y="286"/>
                  </a:moveTo>
                  <a:cubicBezTo>
                    <a:pt x="191" y="286"/>
                    <a:pt x="286" y="286"/>
                    <a:pt x="476" y="286"/>
                  </a:cubicBezTo>
                  <a:lnTo>
                    <a:pt x="95" y="0"/>
                  </a:lnTo>
                  <a:cubicBezTo>
                    <a:pt x="95" y="95"/>
                    <a:pt x="0" y="190"/>
                    <a:pt x="0" y="286"/>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F2A967E0-CCBB-0616-88B6-75DF4F0862B9}"/>
                </a:ext>
              </a:extLst>
            </p:cNvPr>
            <p:cNvSpPr/>
            <p:nvPr/>
          </p:nvSpPr>
          <p:spPr>
            <a:xfrm>
              <a:off x="5159692" y="4243363"/>
              <a:ext cx="6000" cy="2563"/>
            </a:xfrm>
            <a:custGeom>
              <a:avLst/>
              <a:gdLst>
                <a:gd name="connsiteX0" fmla="*/ 1048 w 6000"/>
                <a:gd name="connsiteY0" fmla="*/ 119 h 2563"/>
                <a:gd name="connsiteX1" fmla="*/ 0 w 6000"/>
                <a:gd name="connsiteY1" fmla="*/ 1834 h 2563"/>
                <a:gd name="connsiteX2" fmla="*/ 1429 w 6000"/>
                <a:gd name="connsiteY2" fmla="*/ 2500 h 2563"/>
                <a:gd name="connsiteX3" fmla="*/ 6001 w 6000"/>
                <a:gd name="connsiteY3" fmla="*/ 24 h 2563"/>
                <a:gd name="connsiteX4" fmla="*/ 1048 w 6000"/>
                <a:gd name="connsiteY4" fmla="*/ 119 h 2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 h="2563">
                  <a:moveTo>
                    <a:pt x="1048" y="119"/>
                  </a:moveTo>
                  <a:cubicBezTo>
                    <a:pt x="571" y="214"/>
                    <a:pt x="191" y="1167"/>
                    <a:pt x="0" y="1834"/>
                  </a:cubicBezTo>
                  <a:cubicBezTo>
                    <a:pt x="0" y="2024"/>
                    <a:pt x="857" y="2405"/>
                    <a:pt x="1429" y="2500"/>
                  </a:cubicBezTo>
                  <a:cubicBezTo>
                    <a:pt x="4096" y="2786"/>
                    <a:pt x="5715" y="2119"/>
                    <a:pt x="6001" y="24"/>
                  </a:cubicBezTo>
                  <a:cubicBezTo>
                    <a:pt x="4382" y="24"/>
                    <a:pt x="2667" y="-72"/>
                    <a:pt x="1048" y="119"/>
                  </a:cubicBez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C20A2889-E148-3CC9-0F8C-4191A2A36DC7}"/>
                </a:ext>
              </a:extLst>
            </p:cNvPr>
            <p:cNvSpPr/>
            <p:nvPr/>
          </p:nvSpPr>
          <p:spPr>
            <a:xfrm>
              <a:off x="5203983" y="4248911"/>
              <a:ext cx="380" cy="285"/>
            </a:xfrm>
            <a:custGeom>
              <a:avLst/>
              <a:gdLst>
                <a:gd name="connsiteX0" fmla="*/ 381 w 380"/>
                <a:gd name="connsiteY0" fmla="*/ 0 h 285"/>
                <a:gd name="connsiteX1" fmla="*/ 0 w 380"/>
                <a:gd name="connsiteY1" fmla="*/ 0 h 285"/>
                <a:gd name="connsiteX2" fmla="*/ 381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95" y="0"/>
                    <a:pt x="0" y="0"/>
                  </a:cubicBezTo>
                  <a:lnTo>
                    <a:pt x="381" y="286"/>
                  </a:lnTo>
                  <a:cubicBezTo>
                    <a:pt x="381" y="191"/>
                    <a:pt x="381" y="95"/>
                    <a:pt x="381" y="0"/>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0DE16E61-9D31-A547-B491-5D9FB7782DF5}"/>
                </a:ext>
              </a:extLst>
            </p:cNvPr>
            <p:cNvSpPr/>
            <p:nvPr/>
          </p:nvSpPr>
          <p:spPr>
            <a:xfrm>
              <a:off x="5204174" y="4243953"/>
              <a:ext cx="3726" cy="4958"/>
            </a:xfrm>
            <a:custGeom>
              <a:avLst/>
              <a:gdLst>
                <a:gd name="connsiteX0" fmla="*/ 3715 w 3726"/>
                <a:gd name="connsiteY0" fmla="*/ 2672 h 4958"/>
                <a:gd name="connsiteX1" fmla="*/ 2667 w 3726"/>
                <a:gd name="connsiteY1" fmla="*/ 196 h 4958"/>
                <a:gd name="connsiteX2" fmla="*/ 0 w 3726"/>
                <a:gd name="connsiteY2" fmla="*/ 2386 h 4958"/>
                <a:gd name="connsiteX3" fmla="*/ 95 w 3726"/>
                <a:gd name="connsiteY3" fmla="*/ 4958 h 4958"/>
                <a:gd name="connsiteX4" fmla="*/ 3715 w 3726"/>
                <a:gd name="connsiteY4" fmla="*/ 2672 h 4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6" h="4958">
                  <a:moveTo>
                    <a:pt x="3715" y="2672"/>
                  </a:moveTo>
                  <a:cubicBezTo>
                    <a:pt x="3810" y="1910"/>
                    <a:pt x="3334" y="386"/>
                    <a:pt x="2667" y="196"/>
                  </a:cubicBezTo>
                  <a:cubicBezTo>
                    <a:pt x="0" y="-566"/>
                    <a:pt x="0" y="1053"/>
                    <a:pt x="0" y="2386"/>
                  </a:cubicBezTo>
                  <a:cubicBezTo>
                    <a:pt x="0" y="3244"/>
                    <a:pt x="95" y="4101"/>
                    <a:pt x="95" y="4958"/>
                  </a:cubicBezTo>
                  <a:cubicBezTo>
                    <a:pt x="2000" y="4863"/>
                    <a:pt x="3429" y="4101"/>
                    <a:pt x="3715" y="2672"/>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72CD150F-E9DB-B463-1971-B7DFE9A20808}"/>
                </a:ext>
              </a:extLst>
            </p:cNvPr>
            <p:cNvSpPr/>
            <p:nvPr/>
          </p:nvSpPr>
          <p:spPr>
            <a:xfrm>
              <a:off x="4681242" y="4252912"/>
              <a:ext cx="3152" cy="4095"/>
            </a:xfrm>
            <a:custGeom>
              <a:avLst/>
              <a:gdLst>
                <a:gd name="connsiteX0" fmla="*/ 962 w 3152"/>
                <a:gd name="connsiteY0" fmla="*/ 4096 h 4095"/>
                <a:gd name="connsiteX1" fmla="*/ 3152 w 3152"/>
                <a:gd name="connsiteY1" fmla="*/ 2572 h 4095"/>
                <a:gd name="connsiteX2" fmla="*/ 1914 w 3152"/>
                <a:gd name="connsiteY2" fmla="*/ 0 h 4095"/>
                <a:gd name="connsiteX3" fmla="*/ 9 w 3152"/>
                <a:gd name="connsiteY3" fmla="*/ 1429 h 4095"/>
                <a:gd name="connsiteX4" fmla="*/ 962 w 3152"/>
                <a:gd name="connsiteY4" fmla="*/ 4096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2" h="4095">
                  <a:moveTo>
                    <a:pt x="962" y="4096"/>
                  </a:moveTo>
                  <a:cubicBezTo>
                    <a:pt x="1724" y="3620"/>
                    <a:pt x="2390" y="3048"/>
                    <a:pt x="3152" y="2572"/>
                  </a:cubicBezTo>
                  <a:cubicBezTo>
                    <a:pt x="2771" y="1714"/>
                    <a:pt x="2295" y="857"/>
                    <a:pt x="1914" y="0"/>
                  </a:cubicBezTo>
                  <a:cubicBezTo>
                    <a:pt x="1247" y="476"/>
                    <a:pt x="9" y="953"/>
                    <a:pt x="9" y="1429"/>
                  </a:cubicBezTo>
                  <a:cubicBezTo>
                    <a:pt x="-86" y="2286"/>
                    <a:pt x="581" y="3143"/>
                    <a:pt x="962" y="4096"/>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F6A1D32B-8DFC-ED2C-3AC0-C56FAD74071B}"/>
                </a:ext>
              </a:extLst>
            </p:cNvPr>
            <p:cNvSpPr/>
            <p:nvPr/>
          </p:nvSpPr>
          <p:spPr>
            <a:xfrm>
              <a:off x="4604551" y="4261189"/>
              <a:ext cx="3750" cy="4581"/>
            </a:xfrm>
            <a:custGeom>
              <a:avLst/>
              <a:gdLst>
                <a:gd name="connsiteX0" fmla="*/ 214 w 3750"/>
                <a:gd name="connsiteY0" fmla="*/ 3343 h 4581"/>
                <a:gd name="connsiteX1" fmla="*/ 2215 w 3750"/>
                <a:gd name="connsiteY1" fmla="*/ 4581 h 4581"/>
                <a:gd name="connsiteX2" fmla="*/ 3072 w 3750"/>
                <a:gd name="connsiteY2" fmla="*/ 962 h 4581"/>
                <a:gd name="connsiteX3" fmla="*/ 1929 w 3750"/>
                <a:gd name="connsiteY3" fmla="*/ 9 h 4581"/>
                <a:gd name="connsiteX4" fmla="*/ 214 w 3750"/>
                <a:gd name="connsiteY4" fmla="*/ 3343 h 4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0" h="4581">
                  <a:moveTo>
                    <a:pt x="214" y="3343"/>
                  </a:moveTo>
                  <a:cubicBezTo>
                    <a:pt x="500" y="3915"/>
                    <a:pt x="1548" y="4200"/>
                    <a:pt x="2215" y="4581"/>
                  </a:cubicBezTo>
                  <a:cubicBezTo>
                    <a:pt x="4501" y="3629"/>
                    <a:pt x="3739" y="2295"/>
                    <a:pt x="3072" y="962"/>
                  </a:cubicBezTo>
                  <a:cubicBezTo>
                    <a:pt x="2881" y="581"/>
                    <a:pt x="2024" y="-86"/>
                    <a:pt x="1929" y="9"/>
                  </a:cubicBezTo>
                  <a:cubicBezTo>
                    <a:pt x="214" y="771"/>
                    <a:pt x="-357" y="2009"/>
                    <a:pt x="214" y="3343"/>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605B1997-7EDF-FE21-D55F-7390BE9223F3}"/>
                </a:ext>
              </a:extLst>
            </p:cNvPr>
            <p:cNvSpPr/>
            <p:nvPr/>
          </p:nvSpPr>
          <p:spPr>
            <a:xfrm>
              <a:off x="4620101" y="4261520"/>
              <a:ext cx="3130" cy="4631"/>
            </a:xfrm>
            <a:custGeom>
              <a:avLst/>
              <a:gdLst>
                <a:gd name="connsiteX0" fmla="*/ 1048 w 3130"/>
                <a:gd name="connsiteY0" fmla="*/ 155 h 4631"/>
                <a:gd name="connsiteX1" fmla="*/ 0 w 3130"/>
                <a:gd name="connsiteY1" fmla="*/ 2441 h 4631"/>
                <a:gd name="connsiteX2" fmla="*/ 1333 w 3130"/>
                <a:gd name="connsiteY2" fmla="*/ 4631 h 4631"/>
                <a:gd name="connsiteX3" fmla="*/ 3048 w 3130"/>
                <a:gd name="connsiteY3" fmla="*/ 2536 h 4631"/>
                <a:gd name="connsiteX4" fmla="*/ 1048 w 3130"/>
                <a:gd name="connsiteY4" fmla="*/ 155 h 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0" h="4631">
                  <a:moveTo>
                    <a:pt x="1048" y="155"/>
                  </a:moveTo>
                  <a:cubicBezTo>
                    <a:pt x="381" y="726"/>
                    <a:pt x="0" y="1678"/>
                    <a:pt x="0" y="2441"/>
                  </a:cubicBezTo>
                  <a:cubicBezTo>
                    <a:pt x="95" y="3202"/>
                    <a:pt x="857" y="3869"/>
                    <a:pt x="1333" y="4631"/>
                  </a:cubicBezTo>
                  <a:cubicBezTo>
                    <a:pt x="1905" y="3965"/>
                    <a:pt x="2857" y="3298"/>
                    <a:pt x="3048" y="2536"/>
                  </a:cubicBezTo>
                  <a:cubicBezTo>
                    <a:pt x="3524" y="1107"/>
                    <a:pt x="1810" y="-512"/>
                    <a:pt x="1048" y="155"/>
                  </a:cubicBez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0BE701A3-2716-FD89-F86A-2E13094FC03F}"/>
                </a:ext>
              </a:extLst>
            </p:cNvPr>
            <p:cNvSpPr/>
            <p:nvPr/>
          </p:nvSpPr>
          <p:spPr>
            <a:xfrm>
              <a:off x="4578186" y="4270057"/>
              <a:ext cx="3147" cy="4476"/>
            </a:xfrm>
            <a:custGeom>
              <a:avLst/>
              <a:gdLst>
                <a:gd name="connsiteX0" fmla="*/ 5 w 3147"/>
                <a:gd name="connsiteY0" fmla="*/ 3524 h 4476"/>
                <a:gd name="connsiteX1" fmla="*/ 2100 w 3147"/>
                <a:gd name="connsiteY1" fmla="*/ 4477 h 4476"/>
                <a:gd name="connsiteX2" fmla="*/ 3148 w 3147"/>
                <a:gd name="connsiteY2" fmla="*/ 2191 h 4476"/>
                <a:gd name="connsiteX3" fmla="*/ 1528 w 3147"/>
                <a:gd name="connsiteY3" fmla="*/ 0 h 4476"/>
                <a:gd name="connsiteX4" fmla="*/ 5 w 3147"/>
                <a:gd name="connsiteY4" fmla="*/ 3524 h 4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 h="4476">
                  <a:moveTo>
                    <a:pt x="5" y="3524"/>
                  </a:moveTo>
                  <a:cubicBezTo>
                    <a:pt x="-91" y="3715"/>
                    <a:pt x="1338" y="4191"/>
                    <a:pt x="2100" y="4477"/>
                  </a:cubicBezTo>
                  <a:cubicBezTo>
                    <a:pt x="2481" y="3715"/>
                    <a:pt x="2862" y="2953"/>
                    <a:pt x="3148" y="2191"/>
                  </a:cubicBezTo>
                  <a:cubicBezTo>
                    <a:pt x="2576" y="1429"/>
                    <a:pt x="2100" y="762"/>
                    <a:pt x="1528" y="0"/>
                  </a:cubicBezTo>
                  <a:cubicBezTo>
                    <a:pt x="957" y="1238"/>
                    <a:pt x="290" y="2381"/>
                    <a:pt x="5" y="3524"/>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69940BD-9DB9-1D3E-E96C-FC661882B84A}"/>
                </a:ext>
              </a:extLst>
            </p:cNvPr>
            <p:cNvSpPr/>
            <p:nvPr/>
          </p:nvSpPr>
          <p:spPr>
            <a:xfrm>
              <a:off x="5208174" y="4712398"/>
              <a:ext cx="3287" cy="4476"/>
            </a:xfrm>
            <a:custGeom>
              <a:avLst/>
              <a:gdLst>
                <a:gd name="connsiteX0" fmla="*/ 191 w 3287"/>
                <a:gd name="connsiteY0" fmla="*/ 3620 h 4476"/>
                <a:gd name="connsiteX1" fmla="*/ 2381 w 3287"/>
                <a:gd name="connsiteY1" fmla="*/ 4477 h 4476"/>
                <a:gd name="connsiteX2" fmla="*/ 3239 w 3287"/>
                <a:gd name="connsiteY2" fmla="*/ 3429 h 4476"/>
                <a:gd name="connsiteX3" fmla="*/ 95 w 3287"/>
                <a:gd name="connsiteY3" fmla="*/ 0 h 4476"/>
                <a:gd name="connsiteX4" fmla="*/ 191 w 3287"/>
                <a:gd name="connsiteY4" fmla="*/ 3620 h 4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7" h="4476">
                  <a:moveTo>
                    <a:pt x="191" y="3620"/>
                  </a:moveTo>
                  <a:cubicBezTo>
                    <a:pt x="286" y="4001"/>
                    <a:pt x="1524" y="4286"/>
                    <a:pt x="2381" y="4477"/>
                  </a:cubicBezTo>
                  <a:cubicBezTo>
                    <a:pt x="2572" y="4477"/>
                    <a:pt x="3143" y="3810"/>
                    <a:pt x="3239" y="3429"/>
                  </a:cubicBezTo>
                  <a:cubicBezTo>
                    <a:pt x="3524" y="1524"/>
                    <a:pt x="2572" y="286"/>
                    <a:pt x="95" y="0"/>
                  </a:cubicBezTo>
                  <a:cubicBezTo>
                    <a:pt x="0" y="1238"/>
                    <a:pt x="-95" y="2477"/>
                    <a:pt x="191" y="3620"/>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9FE5E655-DEDB-4FBC-5674-AD8B5008622B}"/>
                </a:ext>
              </a:extLst>
            </p:cNvPr>
            <p:cNvSpPr/>
            <p:nvPr/>
          </p:nvSpPr>
          <p:spPr>
            <a:xfrm>
              <a:off x="5207793" y="4712112"/>
              <a:ext cx="380" cy="381"/>
            </a:xfrm>
            <a:custGeom>
              <a:avLst/>
              <a:gdLst>
                <a:gd name="connsiteX0" fmla="*/ 381 w 380"/>
                <a:gd name="connsiteY0" fmla="*/ 381 h 381"/>
                <a:gd name="connsiteX1" fmla="*/ 381 w 380"/>
                <a:gd name="connsiteY1" fmla="*/ 0 h 381"/>
                <a:gd name="connsiteX2" fmla="*/ 0 w 380"/>
                <a:gd name="connsiteY2" fmla="*/ 286 h 381"/>
                <a:gd name="connsiteX3" fmla="*/ 381 w 380"/>
                <a:gd name="connsiteY3" fmla="*/ 381 h 381"/>
              </a:gdLst>
              <a:ahLst/>
              <a:cxnLst>
                <a:cxn ang="0">
                  <a:pos x="connsiteX0" y="connsiteY0"/>
                </a:cxn>
                <a:cxn ang="0">
                  <a:pos x="connsiteX1" y="connsiteY1"/>
                </a:cxn>
                <a:cxn ang="0">
                  <a:pos x="connsiteX2" y="connsiteY2"/>
                </a:cxn>
                <a:cxn ang="0">
                  <a:pos x="connsiteX3" y="connsiteY3"/>
                </a:cxn>
              </a:cxnLst>
              <a:rect l="l" t="t" r="r" b="b"/>
              <a:pathLst>
                <a:path w="380" h="381">
                  <a:moveTo>
                    <a:pt x="381" y="381"/>
                  </a:moveTo>
                  <a:cubicBezTo>
                    <a:pt x="381" y="286"/>
                    <a:pt x="381" y="95"/>
                    <a:pt x="381" y="0"/>
                  </a:cubicBezTo>
                  <a:lnTo>
                    <a:pt x="0" y="286"/>
                  </a:lnTo>
                  <a:cubicBezTo>
                    <a:pt x="95" y="286"/>
                    <a:pt x="191" y="286"/>
                    <a:pt x="381" y="381"/>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8FFE6C7E-4430-E722-7D8F-5330845F95A2}"/>
                </a:ext>
              </a:extLst>
            </p:cNvPr>
            <p:cNvSpPr/>
            <p:nvPr/>
          </p:nvSpPr>
          <p:spPr>
            <a:xfrm>
              <a:off x="4344915" y="4275772"/>
              <a:ext cx="3246" cy="4572"/>
            </a:xfrm>
            <a:custGeom>
              <a:avLst/>
              <a:gdLst>
                <a:gd name="connsiteX0" fmla="*/ 2008 w 3246"/>
                <a:gd name="connsiteY0" fmla="*/ 0 h 4572"/>
                <a:gd name="connsiteX1" fmla="*/ 8 w 3246"/>
                <a:gd name="connsiteY1" fmla="*/ 2286 h 4572"/>
                <a:gd name="connsiteX2" fmla="*/ 961 w 3246"/>
                <a:gd name="connsiteY2" fmla="*/ 4572 h 4572"/>
                <a:gd name="connsiteX3" fmla="*/ 3247 w 3246"/>
                <a:gd name="connsiteY3" fmla="*/ 3810 h 4572"/>
                <a:gd name="connsiteX4" fmla="*/ 2008 w 3246"/>
                <a:gd name="connsiteY4" fmla="*/ 0 h 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 h="4572">
                  <a:moveTo>
                    <a:pt x="2008" y="0"/>
                  </a:moveTo>
                  <a:cubicBezTo>
                    <a:pt x="1151" y="953"/>
                    <a:pt x="103" y="1619"/>
                    <a:pt x="8" y="2286"/>
                  </a:cubicBezTo>
                  <a:cubicBezTo>
                    <a:pt x="-87" y="2953"/>
                    <a:pt x="675" y="3810"/>
                    <a:pt x="961" y="4572"/>
                  </a:cubicBezTo>
                  <a:cubicBezTo>
                    <a:pt x="1723" y="4286"/>
                    <a:pt x="3247" y="4001"/>
                    <a:pt x="3247" y="3810"/>
                  </a:cubicBezTo>
                  <a:cubicBezTo>
                    <a:pt x="3056" y="2572"/>
                    <a:pt x="2580" y="1429"/>
                    <a:pt x="2008" y="0"/>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D35A14E9-AEA6-D72A-2129-B6C41BB2AA41}"/>
                </a:ext>
              </a:extLst>
            </p:cNvPr>
            <p:cNvSpPr/>
            <p:nvPr/>
          </p:nvSpPr>
          <p:spPr>
            <a:xfrm>
              <a:off x="5173550" y="4293774"/>
              <a:ext cx="3668" cy="4476"/>
            </a:xfrm>
            <a:custGeom>
              <a:avLst/>
              <a:gdLst>
                <a:gd name="connsiteX0" fmla="*/ 1287 w 3668"/>
                <a:gd name="connsiteY0" fmla="*/ 190 h 4476"/>
                <a:gd name="connsiteX1" fmla="*/ 716 w 3668"/>
                <a:gd name="connsiteY1" fmla="*/ 3620 h 4476"/>
                <a:gd name="connsiteX2" fmla="*/ 1954 w 3668"/>
                <a:gd name="connsiteY2" fmla="*/ 4477 h 4476"/>
                <a:gd name="connsiteX3" fmla="*/ 3668 w 3668"/>
                <a:gd name="connsiteY3" fmla="*/ 2286 h 4476"/>
                <a:gd name="connsiteX4" fmla="*/ 2430 w 3668"/>
                <a:gd name="connsiteY4" fmla="*/ 0 h 4476"/>
                <a:gd name="connsiteX5" fmla="*/ 1287 w 3668"/>
                <a:gd name="connsiteY5" fmla="*/ 190 h 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 h="4476">
                  <a:moveTo>
                    <a:pt x="1287" y="190"/>
                  </a:moveTo>
                  <a:cubicBezTo>
                    <a:pt x="-713" y="1143"/>
                    <a:pt x="49" y="2476"/>
                    <a:pt x="716" y="3620"/>
                  </a:cubicBezTo>
                  <a:cubicBezTo>
                    <a:pt x="906" y="4000"/>
                    <a:pt x="1478" y="4191"/>
                    <a:pt x="1954" y="4477"/>
                  </a:cubicBezTo>
                  <a:cubicBezTo>
                    <a:pt x="2525" y="3715"/>
                    <a:pt x="3097" y="3048"/>
                    <a:pt x="3668" y="2286"/>
                  </a:cubicBezTo>
                  <a:cubicBezTo>
                    <a:pt x="3287" y="1524"/>
                    <a:pt x="2906" y="667"/>
                    <a:pt x="2430" y="0"/>
                  </a:cubicBezTo>
                  <a:cubicBezTo>
                    <a:pt x="2430" y="0"/>
                    <a:pt x="1573" y="95"/>
                    <a:pt x="1287" y="190"/>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28109C2-96D3-ECBD-2651-3AF7238B08BD}"/>
                </a:ext>
              </a:extLst>
            </p:cNvPr>
            <p:cNvSpPr/>
            <p:nvPr/>
          </p:nvSpPr>
          <p:spPr>
            <a:xfrm>
              <a:off x="4898893" y="4170330"/>
              <a:ext cx="3487" cy="4572"/>
            </a:xfrm>
            <a:custGeom>
              <a:avLst/>
              <a:gdLst>
                <a:gd name="connsiteX0" fmla="*/ 2767 w 3487"/>
                <a:gd name="connsiteY0" fmla="*/ 1048 h 4572"/>
                <a:gd name="connsiteX1" fmla="*/ 1624 w 3487"/>
                <a:gd name="connsiteY1" fmla="*/ 0 h 4572"/>
                <a:gd name="connsiteX2" fmla="*/ 5 w 3487"/>
                <a:gd name="connsiteY2" fmla="*/ 3524 h 4572"/>
                <a:gd name="connsiteX3" fmla="*/ 2005 w 3487"/>
                <a:gd name="connsiteY3" fmla="*/ 4572 h 4572"/>
                <a:gd name="connsiteX4" fmla="*/ 2767 w 3487"/>
                <a:gd name="connsiteY4" fmla="*/ 1048 h 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 h="4572">
                  <a:moveTo>
                    <a:pt x="2767" y="1048"/>
                  </a:moveTo>
                  <a:cubicBezTo>
                    <a:pt x="2481" y="667"/>
                    <a:pt x="2005" y="381"/>
                    <a:pt x="1624" y="0"/>
                  </a:cubicBezTo>
                  <a:cubicBezTo>
                    <a:pt x="1052" y="1143"/>
                    <a:pt x="386" y="2286"/>
                    <a:pt x="5" y="3524"/>
                  </a:cubicBezTo>
                  <a:cubicBezTo>
                    <a:pt x="-91" y="3810"/>
                    <a:pt x="1338" y="4286"/>
                    <a:pt x="2005" y="4572"/>
                  </a:cubicBezTo>
                  <a:cubicBezTo>
                    <a:pt x="3719" y="3905"/>
                    <a:pt x="3910" y="2953"/>
                    <a:pt x="2767" y="1048"/>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889088C4-5F93-9B3C-2709-E09E26C148CA}"/>
                </a:ext>
              </a:extLst>
            </p:cNvPr>
            <p:cNvSpPr/>
            <p:nvPr/>
          </p:nvSpPr>
          <p:spPr>
            <a:xfrm>
              <a:off x="4959847" y="4179284"/>
              <a:ext cx="3499" cy="4447"/>
            </a:xfrm>
            <a:custGeom>
              <a:avLst/>
              <a:gdLst>
                <a:gd name="connsiteX0" fmla="*/ 3439 w 3499"/>
                <a:gd name="connsiteY0" fmla="*/ 1905 h 4447"/>
                <a:gd name="connsiteX1" fmla="*/ 1725 w 3499"/>
                <a:gd name="connsiteY1" fmla="*/ 0 h 4447"/>
                <a:gd name="connsiteX2" fmla="*/ 10 w 3499"/>
                <a:gd name="connsiteY2" fmla="*/ 2000 h 4447"/>
                <a:gd name="connsiteX3" fmla="*/ 1249 w 3499"/>
                <a:gd name="connsiteY3" fmla="*/ 4286 h 4447"/>
                <a:gd name="connsiteX4" fmla="*/ 3439 w 3499"/>
                <a:gd name="connsiteY4" fmla="*/ 1905 h 4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 h="4447">
                  <a:moveTo>
                    <a:pt x="3439" y="1905"/>
                  </a:moveTo>
                  <a:cubicBezTo>
                    <a:pt x="3249" y="1238"/>
                    <a:pt x="2296" y="571"/>
                    <a:pt x="1725" y="0"/>
                  </a:cubicBezTo>
                  <a:cubicBezTo>
                    <a:pt x="1153" y="667"/>
                    <a:pt x="106" y="1334"/>
                    <a:pt x="10" y="2000"/>
                  </a:cubicBezTo>
                  <a:cubicBezTo>
                    <a:pt x="-85" y="2762"/>
                    <a:pt x="487" y="3715"/>
                    <a:pt x="1249" y="4286"/>
                  </a:cubicBezTo>
                  <a:cubicBezTo>
                    <a:pt x="2296" y="4953"/>
                    <a:pt x="3820" y="3429"/>
                    <a:pt x="3439" y="1905"/>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20290194-3136-927E-9257-A75A5DAE8B1F}"/>
                </a:ext>
              </a:extLst>
            </p:cNvPr>
            <p:cNvSpPr/>
            <p:nvPr/>
          </p:nvSpPr>
          <p:spPr>
            <a:xfrm>
              <a:off x="4237386" y="4709159"/>
              <a:ext cx="476" cy="285"/>
            </a:xfrm>
            <a:custGeom>
              <a:avLst/>
              <a:gdLst>
                <a:gd name="connsiteX0" fmla="*/ 0 w 476"/>
                <a:gd name="connsiteY0" fmla="*/ 286 h 285"/>
                <a:gd name="connsiteX1" fmla="*/ 476 w 476"/>
                <a:gd name="connsiteY1" fmla="*/ 286 h 285"/>
                <a:gd name="connsiteX2" fmla="*/ 95 w 476"/>
                <a:gd name="connsiteY2" fmla="*/ 0 h 285"/>
                <a:gd name="connsiteX3" fmla="*/ 0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0" y="286"/>
                  </a:moveTo>
                  <a:cubicBezTo>
                    <a:pt x="191" y="286"/>
                    <a:pt x="381" y="286"/>
                    <a:pt x="476" y="286"/>
                  </a:cubicBezTo>
                  <a:lnTo>
                    <a:pt x="95" y="0"/>
                  </a:lnTo>
                  <a:cubicBezTo>
                    <a:pt x="95" y="95"/>
                    <a:pt x="0" y="191"/>
                    <a:pt x="0" y="286"/>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189EF868-439A-D791-0FAD-53591AC73E44}"/>
                </a:ext>
              </a:extLst>
            </p:cNvPr>
            <p:cNvSpPr/>
            <p:nvPr/>
          </p:nvSpPr>
          <p:spPr>
            <a:xfrm>
              <a:off x="4231481" y="4709445"/>
              <a:ext cx="5905" cy="2507"/>
            </a:xfrm>
            <a:custGeom>
              <a:avLst/>
              <a:gdLst>
                <a:gd name="connsiteX0" fmla="*/ 0 w 5905"/>
                <a:gd name="connsiteY0" fmla="*/ 1810 h 2507"/>
                <a:gd name="connsiteX1" fmla="*/ 1333 w 5905"/>
                <a:gd name="connsiteY1" fmla="*/ 2477 h 2507"/>
                <a:gd name="connsiteX2" fmla="*/ 5905 w 5905"/>
                <a:gd name="connsiteY2" fmla="*/ 0 h 2507"/>
                <a:gd name="connsiteX3" fmla="*/ 1238 w 5905"/>
                <a:gd name="connsiteY3" fmla="*/ 191 h 2507"/>
                <a:gd name="connsiteX4" fmla="*/ 0 w 5905"/>
                <a:gd name="connsiteY4" fmla="*/ 1810 h 2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 h="2507">
                  <a:moveTo>
                    <a:pt x="0" y="1810"/>
                  </a:moveTo>
                  <a:cubicBezTo>
                    <a:pt x="0" y="1905"/>
                    <a:pt x="857" y="2381"/>
                    <a:pt x="1333" y="2477"/>
                  </a:cubicBezTo>
                  <a:cubicBezTo>
                    <a:pt x="3810" y="2667"/>
                    <a:pt x="5525" y="2000"/>
                    <a:pt x="5905" y="0"/>
                  </a:cubicBezTo>
                  <a:cubicBezTo>
                    <a:pt x="4286" y="0"/>
                    <a:pt x="2762" y="0"/>
                    <a:pt x="1238" y="191"/>
                  </a:cubicBezTo>
                  <a:cubicBezTo>
                    <a:pt x="667" y="286"/>
                    <a:pt x="286" y="1238"/>
                    <a:pt x="0" y="1810"/>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ED55D8E0-24F6-9D8F-3BE6-0D734A265CAB}"/>
                </a:ext>
              </a:extLst>
            </p:cNvPr>
            <p:cNvSpPr/>
            <p:nvPr/>
          </p:nvSpPr>
          <p:spPr>
            <a:xfrm>
              <a:off x="4681537" y="4788789"/>
              <a:ext cx="6095" cy="2285"/>
            </a:xfrm>
            <a:custGeom>
              <a:avLst/>
              <a:gdLst>
                <a:gd name="connsiteX0" fmla="*/ 6096 w 6095"/>
                <a:gd name="connsiteY0" fmla="*/ 1143 h 2285"/>
                <a:gd name="connsiteX1" fmla="*/ 3143 w 6095"/>
                <a:gd name="connsiteY1" fmla="*/ 0 h 2285"/>
                <a:gd name="connsiteX2" fmla="*/ 0 w 6095"/>
                <a:gd name="connsiteY2" fmla="*/ 1048 h 2285"/>
                <a:gd name="connsiteX3" fmla="*/ 3048 w 6095"/>
                <a:gd name="connsiteY3" fmla="*/ 2286 h 2285"/>
                <a:gd name="connsiteX4" fmla="*/ 6096 w 6095"/>
                <a:gd name="connsiteY4" fmla="*/ 1143 h 2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 h="2285">
                  <a:moveTo>
                    <a:pt x="6096" y="1143"/>
                  </a:moveTo>
                  <a:cubicBezTo>
                    <a:pt x="5144" y="762"/>
                    <a:pt x="4096" y="0"/>
                    <a:pt x="3143" y="0"/>
                  </a:cubicBezTo>
                  <a:cubicBezTo>
                    <a:pt x="2096" y="0"/>
                    <a:pt x="1048" y="667"/>
                    <a:pt x="0" y="1048"/>
                  </a:cubicBezTo>
                  <a:cubicBezTo>
                    <a:pt x="1048" y="1524"/>
                    <a:pt x="2000" y="2286"/>
                    <a:pt x="3048" y="2286"/>
                  </a:cubicBezTo>
                  <a:cubicBezTo>
                    <a:pt x="4000" y="2286"/>
                    <a:pt x="5048" y="1524"/>
                    <a:pt x="6096" y="1143"/>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BE2A5B4F-52A7-6FD5-D208-199E01F4B16D}"/>
                </a:ext>
              </a:extLst>
            </p:cNvPr>
            <p:cNvSpPr/>
            <p:nvPr/>
          </p:nvSpPr>
          <p:spPr>
            <a:xfrm>
              <a:off x="5094350" y="4193762"/>
              <a:ext cx="5524" cy="2295"/>
            </a:xfrm>
            <a:custGeom>
              <a:avLst/>
              <a:gdLst>
                <a:gd name="connsiteX0" fmla="*/ 2191 w 5524"/>
                <a:gd name="connsiteY0" fmla="*/ 0 h 2295"/>
                <a:gd name="connsiteX1" fmla="*/ 0 w 5524"/>
                <a:gd name="connsiteY1" fmla="*/ 1429 h 2295"/>
                <a:gd name="connsiteX2" fmla="*/ 3238 w 5524"/>
                <a:gd name="connsiteY2" fmla="*/ 2286 h 2295"/>
                <a:gd name="connsiteX3" fmla="*/ 5525 w 5524"/>
                <a:gd name="connsiteY3" fmla="*/ 857 h 2295"/>
                <a:gd name="connsiteX4" fmla="*/ 2191 w 5524"/>
                <a:gd name="connsiteY4" fmla="*/ 0 h 2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 h="2295">
                  <a:moveTo>
                    <a:pt x="2191" y="0"/>
                  </a:moveTo>
                  <a:cubicBezTo>
                    <a:pt x="1429" y="0"/>
                    <a:pt x="762" y="953"/>
                    <a:pt x="0" y="1429"/>
                  </a:cubicBezTo>
                  <a:cubicBezTo>
                    <a:pt x="1048" y="1714"/>
                    <a:pt x="2191" y="2381"/>
                    <a:pt x="3238" y="2286"/>
                  </a:cubicBezTo>
                  <a:cubicBezTo>
                    <a:pt x="4000" y="2286"/>
                    <a:pt x="4667" y="1429"/>
                    <a:pt x="5525" y="857"/>
                  </a:cubicBezTo>
                  <a:cubicBezTo>
                    <a:pt x="4286" y="571"/>
                    <a:pt x="3238" y="0"/>
                    <a:pt x="2191" y="0"/>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17A0A1F-0050-7DF5-22A8-4E301F6897A7}"/>
                </a:ext>
              </a:extLst>
            </p:cNvPr>
            <p:cNvSpPr/>
            <p:nvPr/>
          </p:nvSpPr>
          <p:spPr>
            <a:xfrm>
              <a:off x="4574571" y="4199382"/>
              <a:ext cx="5619" cy="2666"/>
            </a:xfrm>
            <a:custGeom>
              <a:avLst/>
              <a:gdLst>
                <a:gd name="connsiteX0" fmla="*/ 0 w 5619"/>
                <a:gd name="connsiteY0" fmla="*/ 1238 h 2666"/>
                <a:gd name="connsiteX1" fmla="*/ 2572 w 5619"/>
                <a:gd name="connsiteY1" fmla="*/ 2667 h 2666"/>
                <a:gd name="connsiteX2" fmla="*/ 5620 w 5619"/>
                <a:gd name="connsiteY2" fmla="*/ 1714 h 2666"/>
                <a:gd name="connsiteX3" fmla="*/ 4477 w 5619"/>
                <a:gd name="connsiteY3" fmla="*/ 0 h 2666"/>
                <a:gd name="connsiteX4" fmla="*/ 0 w 5619"/>
                <a:gd name="connsiteY4" fmla="*/ 1238 h 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 h="2666">
                  <a:moveTo>
                    <a:pt x="0" y="1238"/>
                  </a:moveTo>
                  <a:cubicBezTo>
                    <a:pt x="857" y="1714"/>
                    <a:pt x="1715" y="2191"/>
                    <a:pt x="2572" y="2667"/>
                  </a:cubicBezTo>
                  <a:cubicBezTo>
                    <a:pt x="3620" y="2381"/>
                    <a:pt x="4572" y="2096"/>
                    <a:pt x="5620" y="1714"/>
                  </a:cubicBezTo>
                  <a:cubicBezTo>
                    <a:pt x="5239" y="1143"/>
                    <a:pt x="4667" y="0"/>
                    <a:pt x="4477" y="0"/>
                  </a:cubicBezTo>
                  <a:cubicBezTo>
                    <a:pt x="2953" y="381"/>
                    <a:pt x="1524" y="857"/>
                    <a:pt x="0" y="1238"/>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895B90D5-E309-B961-A56E-8DD872ECAFED}"/>
                </a:ext>
              </a:extLst>
            </p:cNvPr>
            <p:cNvSpPr/>
            <p:nvPr/>
          </p:nvSpPr>
          <p:spPr>
            <a:xfrm>
              <a:off x="4180535" y="4677441"/>
              <a:ext cx="3511" cy="4571"/>
            </a:xfrm>
            <a:custGeom>
              <a:avLst/>
              <a:gdLst>
                <a:gd name="connsiteX0" fmla="*/ 2369 w 3511"/>
                <a:gd name="connsiteY0" fmla="*/ 4572 h 4571"/>
                <a:gd name="connsiteX1" fmla="*/ 3512 w 3511"/>
                <a:gd name="connsiteY1" fmla="*/ 2191 h 4571"/>
                <a:gd name="connsiteX2" fmla="*/ 1797 w 3511"/>
                <a:gd name="connsiteY2" fmla="*/ 0 h 4571"/>
                <a:gd name="connsiteX3" fmla="*/ 273 w 3511"/>
                <a:gd name="connsiteY3" fmla="*/ 3429 h 4571"/>
                <a:gd name="connsiteX4" fmla="*/ 2369 w 3511"/>
                <a:gd name="connsiteY4" fmla="*/ 4572 h 4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 h="4571">
                  <a:moveTo>
                    <a:pt x="2369" y="4572"/>
                  </a:moveTo>
                  <a:cubicBezTo>
                    <a:pt x="2750" y="3810"/>
                    <a:pt x="3131" y="2953"/>
                    <a:pt x="3512" y="2191"/>
                  </a:cubicBezTo>
                  <a:cubicBezTo>
                    <a:pt x="2940" y="1429"/>
                    <a:pt x="2369" y="762"/>
                    <a:pt x="1797" y="0"/>
                  </a:cubicBezTo>
                  <a:cubicBezTo>
                    <a:pt x="178" y="857"/>
                    <a:pt x="-394" y="2096"/>
                    <a:pt x="273" y="3429"/>
                  </a:cubicBezTo>
                  <a:cubicBezTo>
                    <a:pt x="464" y="3905"/>
                    <a:pt x="1702" y="4191"/>
                    <a:pt x="2369" y="4572"/>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3E89069-CAF4-4543-C97D-883FC6CD4618}"/>
                </a:ext>
              </a:extLst>
            </p:cNvPr>
            <p:cNvSpPr/>
            <p:nvPr/>
          </p:nvSpPr>
          <p:spPr>
            <a:xfrm>
              <a:off x="5353621" y="4671822"/>
              <a:ext cx="2762" cy="4571"/>
            </a:xfrm>
            <a:custGeom>
              <a:avLst/>
              <a:gdLst>
                <a:gd name="connsiteX0" fmla="*/ 1429 w 2762"/>
                <a:gd name="connsiteY0" fmla="*/ 0 h 4571"/>
                <a:gd name="connsiteX1" fmla="*/ 0 w 2762"/>
                <a:gd name="connsiteY1" fmla="*/ 2191 h 4571"/>
                <a:gd name="connsiteX2" fmla="*/ 1333 w 2762"/>
                <a:gd name="connsiteY2" fmla="*/ 4572 h 4571"/>
                <a:gd name="connsiteX3" fmla="*/ 2762 w 2762"/>
                <a:gd name="connsiteY3" fmla="*/ 2286 h 4571"/>
                <a:gd name="connsiteX4" fmla="*/ 1429 w 2762"/>
                <a:gd name="connsiteY4" fmla="*/ 0 h 4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 h="4571">
                  <a:moveTo>
                    <a:pt x="1429" y="0"/>
                  </a:moveTo>
                  <a:cubicBezTo>
                    <a:pt x="953" y="762"/>
                    <a:pt x="0" y="1524"/>
                    <a:pt x="0" y="2191"/>
                  </a:cubicBezTo>
                  <a:cubicBezTo>
                    <a:pt x="0" y="2953"/>
                    <a:pt x="857" y="3810"/>
                    <a:pt x="1333" y="4572"/>
                  </a:cubicBezTo>
                  <a:cubicBezTo>
                    <a:pt x="1810" y="3810"/>
                    <a:pt x="2762" y="3048"/>
                    <a:pt x="2762" y="2286"/>
                  </a:cubicBezTo>
                  <a:cubicBezTo>
                    <a:pt x="2762" y="1619"/>
                    <a:pt x="1905" y="857"/>
                    <a:pt x="1429" y="0"/>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7FCE1C3A-42CF-3CA6-F27F-16B1AB4D96CA}"/>
                </a:ext>
              </a:extLst>
            </p:cNvPr>
            <p:cNvSpPr/>
            <p:nvPr/>
          </p:nvSpPr>
          <p:spPr>
            <a:xfrm>
              <a:off x="5342096" y="4660487"/>
              <a:ext cx="3405" cy="4000"/>
            </a:xfrm>
            <a:custGeom>
              <a:avLst/>
              <a:gdLst>
                <a:gd name="connsiteX0" fmla="*/ 3048 w 3405"/>
                <a:gd name="connsiteY0" fmla="*/ 1524 h 4000"/>
                <a:gd name="connsiteX1" fmla="*/ 1048 w 3405"/>
                <a:gd name="connsiteY1" fmla="*/ 0 h 4000"/>
                <a:gd name="connsiteX2" fmla="*/ 0 w 3405"/>
                <a:gd name="connsiteY2" fmla="*/ 2476 h 4000"/>
                <a:gd name="connsiteX3" fmla="*/ 1810 w 3405"/>
                <a:gd name="connsiteY3" fmla="*/ 4000 h 4000"/>
                <a:gd name="connsiteX4" fmla="*/ 3048 w 3405"/>
                <a:gd name="connsiteY4" fmla="*/ 1524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5" h="4000">
                  <a:moveTo>
                    <a:pt x="3048" y="1524"/>
                  </a:moveTo>
                  <a:cubicBezTo>
                    <a:pt x="2572" y="953"/>
                    <a:pt x="1714" y="476"/>
                    <a:pt x="1048" y="0"/>
                  </a:cubicBezTo>
                  <a:cubicBezTo>
                    <a:pt x="667" y="857"/>
                    <a:pt x="0" y="1714"/>
                    <a:pt x="0" y="2476"/>
                  </a:cubicBezTo>
                  <a:cubicBezTo>
                    <a:pt x="0" y="3048"/>
                    <a:pt x="1143" y="3524"/>
                    <a:pt x="1810" y="4000"/>
                  </a:cubicBezTo>
                  <a:cubicBezTo>
                    <a:pt x="3334" y="3429"/>
                    <a:pt x="3810" y="2572"/>
                    <a:pt x="3048" y="1524"/>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41C62741-CD0E-E037-0334-F7CF27A2135D}"/>
                </a:ext>
              </a:extLst>
            </p:cNvPr>
            <p:cNvSpPr/>
            <p:nvPr/>
          </p:nvSpPr>
          <p:spPr>
            <a:xfrm>
              <a:off x="4902699" y="4209097"/>
              <a:ext cx="3262" cy="4572"/>
            </a:xfrm>
            <a:custGeom>
              <a:avLst/>
              <a:gdLst>
                <a:gd name="connsiteX0" fmla="*/ 3057 w 3262"/>
                <a:gd name="connsiteY0" fmla="*/ 857 h 4572"/>
                <a:gd name="connsiteX1" fmla="*/ 866 w 3262"/>
                <a:gd name="connsiteY1" fmla="*/ 0 h 4572"/>
                <a:gd name="connsiteX2" fmla="*/ 9 w 3262"/>
                <a:gd name="connsiteY2" fmla="*/ 1048 h 4572"/>
                <a:gd name="connsiteX3" fmla="*/ 3247 w 3262"/>
                <a:gd name="connsiteY3" fmla="*/ 4572 h 4572"/>
                <a:gd name="connsiteX4" fmla="*/ 3057 w 3262"/>
                <a:gd name="connsiteY4" fmla="*/ 857 h 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 h="4572">
                  <a:moveTo>
                    <a:pt x="3057" y="857"/>
                  </a:moveTo>
                  <a:cubicBezTo>
                    <a:pt x="2961" y="476"/>
                    <a:pt x="1628" y="191"/>
                    <a:pt x="866" y="0"/>
                  </a:cubicBezTo>
                  <a:cubicBezTo>
                    <a:pt x="675" y="0"/>
                    <a:pt x="9" y="667"/>
                    <a:pt x="9" y="1048"/>
                  </a:cubicBezTo>
                  <a:cubicBezTo>
                    <a:pt x="-87" y="2953"/>
                    <a:pt x="580" y="4381"/>
                    <a:pt x="3247" y="4572"/>
                  </a:cubicBezTo>
                  <a:cubicBezTo>
                    <a:pt x="3247" y="3334"/>
                    <a:pt x="3342" y="2096"/>
                    <a:pt x="3057" y="857"/>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135E4E22-A6F2-AF7F-1F45-63F79A20C7B9}"/>
                </a:ext>
              </a:extLst>
            </p:cNvPr>
            <p:cNvSpPr/>
            <p:nvPr/>
          </p:nvSpPr>
          <p:spPr>
            <a:xfrm>
              <a:off x="4905946" y="4213669"/>
              <a:ext cx="381" cy="381"/>
            </a:xfrm>
            <a:custGeom>
              <a:avLst/>
              <a:gdLst>
                <a:gd name="connsiteX0" fmla="*/ 381 w 381"/>
                <a:gd name="connsiteY0" fmla="*/ 95 h 381"/>
                <a:gd name="connsiteX1" fmla="*/ 0 w 381"/>
                <a:gd name="connsiteY1" fmla="*/ 0 h 381"/>
                <a:gd name="connsiteX2" fmla="*/ 0 w 381"/>
                <a:gd name="connsiteY2" fmla="*/ 381 h 381"/>
                <a:gd name="connsiteX3" fmla="*/ 381 w 381"/>
                <a:gd name="connsiteY3" fmla="*/ 95 h 381"/>
              </a:gdLst>
              <a:ahLst/>
              <a:cxnLst>
                <a:cxn ang="0">
                  <a:pos x="connsiteX0" y="connsiteY0"/>
                </a:cxn>
                <a:cxn ang="0">
                  <a:pos x="connsiteX1" y="connsiteY1"/>
                </a:cxn>
                <a:cxn ang="0">
                  <a:pos x="connsiteX2" y="connsiteY2"/>
                </a:cxn>
                <a:cxn ang="0">
                  <a:pos x="connsiteX3" y="connsiteY3"/>
                </a:cxn>
              </a:cxnLst>
              <a:rect l="l" t="t" r="r" b="b"/>
              <a:pathLst>
                <a:path w="381" h="381">
                  <a:moveTo>
                    <a:pt x="381" y="95"/>
                  </a:moveTo>
                  <a:cubicBezTo>
                    <a:pt x="191" y="95"/>
                    <a:pt x="191" y="0"/>
                    <a:pt x="0" y="0"/>
                  </a:cubicBezTo>
                  <a:cubicBezTo>
                    <a:pt x="0" y="95"/>
                    <a:pt x="0" y="286"/>
                    <a:pt x="0" y="381"/>
                  </a:cubicBezTo>
                  <a:lnTo>
                    <a:pt x="381" y="95"/>
                  </a:ln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30A72A7-B147-F27A-E476-BEFCF41D1453}"/>
                </a:ext>
              </a:extLst>
            </p:cNvPr>
            <p:cNvSpPr/>
            <p:nvPr/>
          </p:nvSpPr>
          <p:spPr>
            <a:xfrm>
              <a:off x="4146327" y="4639913"/>
              <a:ext cx="3428" cy="4381"/>
            </a:xfrm>
            <a:custGeom>
              <a:avLst/>
              <a:gdLst>
                <a:gd name="connsiteX0" fmla="*/ 3429 w 3428"/>
                <a:gd name="connsiteY0" fmla="*/ 2381 h 4381"/>
                <a:gd name="connsiteX1" fmla="*/ 2191 w 3428"/>
                <a:gd name="connsiteY1" fmla="*/ 0 h 4381"/>
                <a:gd name="connsiteX2" fmla="*/ 0 w 3428"/>
                <a:gd name="connsiteY2" fmla="*/ 953 h 4381"/>
                <a:gd name="connsiteX3" fmla="*/ 1524 w 3428"/>
                <a:gd name="connsiteY3" fmla="*/ 4381 h 4381"/>
                <a:gd name="connsiteX4" fmla="*/ 3429 w 3428"/>
                <a:gd name="connsiteY4" fmla="*/ 2381 h 4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8" h="4381">
                  <a:moveTo>
                    <a:pt x="3429" y="2381"/>
                  </a:moveTo>
                  <a:cubicBezTo>
                    <a:pt x="3048" y="1619"/>
                    <a:pt x="2667" y="857"/>
                    <a:pt x="2191" y="0"/>
                  </a:cubicBezTo>
                  <a:cubicBezTo>
                    <a:pt x="1429" y="286"/>
                    <a:pt x="0" y="762"/>
                    <a:pt x="0" y="953"/>
                  </a:cubicBezTo>
                  <a:cubicBezTo>
                    <a:pt x="286" y="2096"/>
                    <a:pt x="952" y="3238"/>
                    <a:pt x="1524" y="4381"/>
                  </a:cubicBezTo>
                  <a:cubicBezTo>
                    <a:pt x="2095" y="3715"/>
                    <a:pt x="2762" y="3048"/>
                    <a:pt x="3429" y="2381"/>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E31A6C88-959D-9D19-42B8-65243C1A0561}"/>
                </a:ext>
              </a:extLst>
            </p:cNvPr>
            <p:cNvSpPr/>
            <p:nvPr/>
          </p:nvSpPr>
          <p:spPr>
            <a:xfrm>
              <a:off x="4880851" y="4214050"/>
              <a:ext cx="5663" cy="2666"/>
            </a:xfrm>
            <a:custGeom>
              <a:avLst/>
              <a:gdLst>
                <a:gd name="connsiteX0" fmla="*/ 2997 w 5663"/>
                <a:gd name="connsiteY0" fmla="*/ 0 h 2666"/>
                <a:gd name="connsiteX1" fmla="*/ 44 w 5663"/>
                <a:gd name="connsiteY1" fmla="*/ 1714 h 2666"/>
                <a:gd name="connsiteX2" fmla="*/ 2901 w 5663"/>
                <a:gd name="connsiteY2" fmla="*/ 2667 h 2666"/>
                <a:gd name="connsiteX3" fmla="*/ 5664 w 5663"/>
                <a:gd name="connsiteY3" fmla="*/ 1524 h 2666"/>
                <a:gd name="connsiteX4" fmla="*/ 2997 w 5663"/>
                <a:gd name="connsiteY4" fmla="*/ 0 h 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3" h="2666">
                  <a:moveTo>
                    <a:pt x="2997" y="0"/>
                  </a:moveTo>
                  <a:cubicBezTo>
                    <a:pt x="1854" y="381"/>
                    <a:pt x="-337" y="-95"/>
                    <a:pt x="44" y="1714"/>
                  </a:cubicBezTo>
                  <a:cubicBezTo>
                    <a:pt x="139" y="2191"/>
                    <a:pt x="1949" y="2667"/>
                    <a:pt x="2901" y="2667"/>
                  </a:cubicBezTo>
                  <a:cubicBezTo>
                    <a:pt x="3854" y="2667"/>
                    <a:pt x="4711" y="1905"/>
                    <a:pt x="5664" y="1524"/>
                  </a:cubicBezTo>
                  <a:cubicBezTo>
                    <a:pt x="4806" y="952"/>
                    <a:pt x="3949" y="476"/>
                    <a:pt x="2997" y="0"/>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0C9652B-344B-622A-F2E6-F9834DA0D02A}"/>
                </a:ext>
              </a:extLst>
            </p:cNvPr>
            <p:cNvSpPr/>
            <p:nvPr/>
          </p:nvSpPr>
          <p:spPr>
            <a:xfrm>
              <a:off x="4906422" y="4214050"/>
              <a:ext cx="5997" cy="2589"/>
            </a:xfrm>
            <a:custGeom>
              <a:avLst/>
              <a:gdLst>
                <a:gd name="connsiteX0" fmla="*/ 2667 w 5997"/>
                <a:gd name="connsiteY0" fmla="*/ 2572 h 2589"/>
                <a:gd name="connsiteX1" fmla="*/ 5715 w 5997"/>
                <a:gd name="connsiteY1" fmla="*/ 1905 h 2589"/>
                <a:gd name="connsiteX2" fmla="*/ 3143 w 5997"/>
                <a:gd name="connsiteY2" fmla="*/ 0 h 2589"/>
                <a:gd name="connsiteX3" fmla="*/ 0 w 5997"/>
                <a:gd name="connsiteY3" fmla="*/ 0 h 2589"/>
                <a:gd name="connsiteX4" fmla="*/ 2667 w 5997"/>
                <a:gd name="connsiteY4" fmla="*/ 2572 h 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 h="2589">
                  <a:moveTo>
                    <a:pt x="2667" y="2572"/>
                  </a:moveTo>
                  <a:cubicBezTo>
                    <a:pt x="3715" y="2667"/>
                    <a:pt x="5525" y="2381"/>
                    <a:pt x="5715" y="1905"/>
                  </a:cubicBezTo>
                  <a:cubicBezTo>
                    <a:pt x="6763" y="0"/>
                    <a:pt x="4667" y="95"/>
                    <a:pt x="3143" y="0"/>
                  </a:cubicBezTo>
                  <a:cubicBezTo>
                    <a:pt x="2096" y="0"/>
                    <a:pt x="1048" y="0"/>
                    <a:pt x="0" y="0"/>
                  </a:cubicBezTo>
                  <a:cubicBezTo>
                    <a:pt x="95" y="1333"/>
                    <a:pt x="762" y="2381"/>
                    <a:pt x="2667" y="2572"/>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92DA0457-D596-AF97-60E9-4667D9ABA7B5}"/>
                </a:ext>
              </a:extLst>
            </p:cNvPr>
            <p:cNvSpPr/>
            <p:nvPr/>
          </p:nvSpPr>
          <p:spPr>
            <a:xfrm>
              <a:off x="4906041" y="4213764"/>
              <a:ext cx="381" cy="285"/>
            </a:xfrm>
            <a:custGeom>
              <a:avLst/>
              <a:gdLst>
                <a:gd name="connsiteX0" fmla="*/ 381 w 381"/>
                <a:gd name="connsiteY0" fmla="*/ 286 h 285"/>
                <a:gd name="connsiteX1" fmla="*/ 381 w 381"/>
                <a:gd name="connsiteY1" fmla="*/ 0 h 285"/>
                <a:gd name="connsiteX2" fmla="*/ 0 w 381"/>
                <a:gd name="connsiteY2" fmla="*/ 286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381" y="95"/>
                    <a:pt x="381" y="0"/>
                  </a:cubicBezTo>
                  <a:lnTo>
                    <a:pt x="0" y="286"/>
                  </a:lnTo>
                  <a:cubicBezTo>
                    <a:pt x="95" y="286"/>
                    <a:pt x="190" y="286"/>
                    <a:pt x="381" y="286"/>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96E7CD3B-C1A7-E542-665B-8B4F54292F74}"/>
                </a:ext>
              </a:extLst>
            </p:cNvPr>
            <p:cNvSpPr/>
            <p:nvPr/>
          </p:nvSpPr>
          <p:spPr>
            <a:xfrm>
              <a:off x="5376291" y="4606766"/>
              <a:ext cx="7334" cy="2697"/>
            </a:xfrm>
            <a:custGeom>
              <a:avLst/>
              <a:gdLst>
                <a:gd name="connsiteX0" fmla="*/ 2667 w 7334"/>
                <a:gd name="connsiteY0" fmla="*/ 2667 h 2697"/>
                <a:gd name="connsiteX1" fmla="*/ 7334 w 7334"/>
                <a:gd name="connsiteY1" fmla="*/ 0 h 2697"/>
                <a:gd name="connsiteX2" fmla="*/ 0 w 7334"/>
                <a:gd name="connsiteY2" fmla="*/ 95 h 2697"/>
                <a:gd name="connsiteX3" fmla="*/ 2667 w 7334"/>
                <a:gd name="connsiteY3" fmla="*/ 2667 h 2697"/>
              </a:gdLst>
              <a:ahLst/>
              <a:cxnLst>
                <a:cxn ang="0">
                  <a:pos x="connsiteX0" y="connsiteY0"/>
                </a:cxn>
                <a:cxn ang="0">
                  <a:pos x="connsiteX1" y="connsiteY1"/>
                </a:cxn>
                <a:cxn ang="0">
                  <a:pos x="connsiteX2" y="connsiteY2"/>
                </a:cxn>
                <a:cxn ang="0">
                  <a:pos x="connsiteX3" y="connsiteY3"/>
                </a:cxn>
              </a:cxnLst>
              <a:rect l="l" t="t" r="r" b="b"/>
              <a:pathLst>
                <a:path w="7334" h="2697">
                  <a:moveTo>
                    <a:pt x="2667" y="2667"/>
                  </a:moveTo>
                  <a:cubicBezTo>
                    <a:pt x="5143" y="2858"/>
                    <a:pt x="7048" y="2191"/>
                    <a:pt x="7334" y="0"/>
                  </a:cubicBezTo>
                  <a:cubicBezTo>
                    <a:pt x="4858" y="0"/>
                    <a:pt x="2476" y="95"/>
                    <a:pt x="0" y="95"/>
                  </a:cubicBezTo>
                  <a:cubicBezTo>
                    <a:pt x="95" y="1334"/>
                    <a:pt x="857" y="2477"/>
                    <a:pt x="2667" y="2667"/>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106198F-90B5-9923-4333-F653839A960E}"/>
                </a:ext>
              </a:extLst>
            </p:cNvPr>
            <p:cNvSpPr/>
            <p:nvPr/>
          </p:nvSpPr>
          <p:spPr>
            <a:xfrm>
              <a:off x="4646568" y="4782978"/>
              <a:ext cx="3500" cy="4686"/>
            </a:xfrm>
            <a:custGeom>
              <a:avLst/>
              <a:gdLst>
                <a:gd name="connsiteX0" fmla="*/ 3441 w 3500"/>
                <a:gd name="connsiteY0" fmla="*/ 2096 h 4686"/>
                <a:gd name="connsiteX1" fmla="*/ 1822 w 3500"/>
                <a:gd name="connsiteY1" fmla="*/ 0 h 4686"/>
                <a:gd name="connsiteX2" fmla="*/ 12 w 3500"/>
                <a:gd name="connsiteY2" fmla="*/ 2191 h 4686"/>
                <a:gd name="connsiteX3" fmla="*/ 1155 w 3500"/>
                <a:gd name="connsiteY3" fmla="*/ 4477 h 4686"/>
                <a:gd name="connsiteX4" fmla="*/ 3441 w 3500"/>
                <a:gd name="connsiteY4" fmla="*/ 2096 h 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0" h="4686">
                  <a:moveTo>
                    <a:pt x="3441" y="2096"/>
                  </a:moveTo>
                  <a:cubicBezTo>
                    <a:pt x="3251" y="1334"/>
                    <a:pt x="2393" y="667"/>
                    <a:pt x="1822" y="0"/>
                  </a:cubicBezTo>
                  <a:cubicBezTo>
                    <a:pt x="1155" y="762"/>
                    <a:pt x="203" y="1429"/>
                    <a:pt x="12" y="2191"/>
                  </a:cubicBezTo>
                  <a:cubicBezTo>
                    <a:pt x="-83" y="2953"/>
                    <a:pt x="393" y="4001"/>
                    <a:pt x="1155" y="4477"/>
                  </a:cubicBezTo>
                  <a:cubicBezTo>
                    <a:pt x="2298" y="5239"/>
                    <a:pt x="3822" y="3810"/>
                    <a:pt x="3441" y="2096"/>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C184678B-C47E-ECF6-A16A-DABF39944CDB}"/>
                </a:ext>
              </a:extLst>
            </p:cNvPr>
            <p:cNvSpPr/>
            <p:nvPr/>
          </p:nvSpPr>
          <p:spPr>
            <a:xfrm>
              <a:off x="5495353" y="4586477"/>
              <a:ext cx="5714" cy="2286"/>
            </a:xfrm>
            <a:custGeom>
              <a:avLst/>
              <a:gdLst>
                <a:gd name="connsiteX0" fmla="*/ 0 w 5714"/>
                <a:gd name="connsiteY0" fmla="*/ 1429 h 2286"/>
                <a:gd name="connsiteX1" fmla="*/ 3334 w 5714"/>
                <a:gd name="connsiteY1" fmla="*/ 2286 h 2286"/>
                <a:gd name="connsiteX2" fmla="*/ 5715 w 5714"/>
                <a:gd name="connsiteY2" fmla="*/ 953 h 2286"/>
                <a:gd name="connsiteX3" fmla="*/ 2286 w 5714"/>
                <a:gd name="connsiteY3" fmla="*/ 0 h 2286"/>
                <a:gd name="connsiteX4" fmla="*/ 0 w 5714"/>
                <a:gd name="connsiteY4" fmla="*/ 1429 h 2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 h="2286">
                  <a:moveTo>
                    <a:pt x="0" y="1429"/>
                  </a:moveTo>
                  <a:cubicBezTo>
                    <a:pt x="1143" y="1715"/>
                    <a:pt x="2191" y="2286"/>
                    <a:pt x="3334" y="2286"/>
                  </a:cubicBezTo>
                  <a:cubicBezTo>
                    <a:pt x="4096" y="2286"/>
                    <a:pt x="4858" y="1429"/>
                    <a:pt x="5715" y="953"/>
                  </a:cubicBezTo>
                  <a:cubicBezTo>
                    <a:pt x="4477" y="571"/>
                    <a:pt x="3334" y="0"/>
                    <a:pt x="2286" y="0"/>
                  </a:cubicBezTo>
                  <a:cubicBezTo>
                    <a:pt x="1524" y="95"/>
                    <a:pt x="762" y="953"/>
                    <a:pt x="0" y="1429"/>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46E22BE3-64C2-6CEE-27F9-FB99174325A8}"/>
                </a:ext>
              </a:extLst>
            </p:cNvPr>
            <p:cNvSpPr/>
            <p:nvPr/>
          </p:nvSpPr>
          <p:spPr>
            <a:xfrm>
              <a:off x="4918129" y="4223575"/>
              <a:ext cx="3066" cy="4190"/>
            </a:xfrm>
            <a:custGeom>
              <a:avLst/>
              <a:gdLst>
                <a:gd name="connsiteX0" fmla="*/ 962 w 3066"/>
                <a:gd name="connsiteY0" fmla="*/ 4191 h 4190"/>
                <a:gd name="connsiteX1" fmla="*/ 3057 w 3066"/>
                <a:gd name="connsiteY1" fmla="*/ 2762 h 4190"/>
                <a:gd name="connsiteX2" fmla="*/ 2105 w 3066"/>
                <a:gd name="connsiteY2" fmla="*/ 0 h 4190"/>
                <a:gd name="connsiteX3" fmla="*/ 9 w 3066"/>
                <a:gd name="connsiteY3" fmla="*/ 1524 h 4190"/>
                <a:gd name="connsiteX4" fmla="*/ 962 w 3066"/>
                <a:gd name="connsiteY4" fmla="*/ 4191 h 4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6" h="4190">
                  <a:moveTo>
                    <a:pt x="962" y="4191"/>
                  </a:moveTo>
                  <a:cubicBezTo>
                    <a:pt x="1724" y="3715"/>
                    <a:pt x="2962" y="3238"/>
                    <a:pt x="3057" y="2762"/>
                  </a:cubicBezTo>
                  <a:cubicBezTo>
                    <a:pt x="3152" y="1905"/>
                    <a:pt x="2486" y="1048"/>
                    <a:pt x="2105" y="0"/>
                  </a:cubicBezTo>
                  <a:cubicBezTo>
                    <a:pt x="1343" y="571"/>
                    <a:pt x="104" y="1048"/>
                    <a:pt x="9" y="1524"/>
                  </a:cubicBezTo>
                  <a:cubicBezTo>
                    <a:pt x="-86" y="2381"/>
                    <a:pt x="581" y="3334"/>
                    <a:pt x="962" y="4191"/>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33F1B43-CDE4-6D3E-6D9D-B49C48A4F49E}"/>
                </a:ext>
              </a:extLst>
            </p:cNvPr>
            <p:cNvSpPr/>
            <p:nvPr/>
          </p:nvSpPr>
          <p:spPr>
            <a:xfrm>
              <a:off x="5169788" y="4223504"/>
              <a:ext cx="3524" cy="4643"/>
            </a:xfrm>
            <a:custGeom>
              <a:avLst/>
              <a:gdLst>
                <a:gd name="connsiteX0" fmla="*/ 1810 w 3524"/>
                <a:gd name="connsiteY0" fmla="*/ 4643 h 4643"/>
                <a:gd name="connsiteX1" fmla="*/ 3524 w 3524"/>
                <a:gd name="connsiteY1" fmla="*/ 2548 h 4643"/>
                <a:gd name="connsiteX2" fmla="*/ 2477 w 3524"/>
                <a:gd name="connsiteY2" fmla="*/ 72 h 4643"/>
                <a:gd name="connsiteX3" fmla="*/ 1333 w 3524"/>
                <a:gd name="connsiteY3" fmla="*/ 72 h 4643"/>
                <a:gd name="connsiteX4" fmla="*/ 667 w 3524"/>
                <a:gd name="connsiteY4" fmla="*/ 3596 h 4643"/>
                <a:gd name="connsiteX5" fmla="*/ 1810 w 3524"/>
                <a:gd name="connsiteY5" fmla="*/ 4643 h 4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4" h="4643">
                  <a:moveTo>
                    <a:pt x="1810" y="4643"/>
                  </a:moveTo>
                  <a:cubicBezTo>
                    <a:pt x="2381" y="3977"/>
                    <a:pt x="2953" y="3215"/>
                    <a:pt x="3524" y="2548"/>
                  </a:cubicBezTo>
                  <a:cubicBezTo>
                    <a:pt x="3143" y="1691"/>
                    <a:pt x="2857" y="929"/>
                    <a:pt x="2477" y="72"/>
                  </a:cubicBezTo>
                  <a:cubicBezTo>
                    <a:pt x="2381" y="-24"/>
                    <a:pt x="1619" y="-24"/>
                    <a:pt x="1333" y="72"/>
                  </a:cubicBezTo>
                  <a:cubicBezTo>
                    <a:pt x="-667" y="1024"/>
                    <a:pt x="0" y="2357"/>
                    <a:pt x="667" y="3596"/>
                  </a:cubicBezTo>
                  <a:cubicBezTo>
                    <a:pt x="857" y="4072"/>
                    <a:pt x="1429" y="4358"/>
                    <a:pt x="1810" y="4643"/>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9B1050D8-068E-181E-98C7-B852161054DE}"/>
                </a:ext>
              </a:extLst>
            </p:cNvPr>
            <p:cNvSpPr/>
            <p:nvPr/>
          </p:nvSpPr>
          <p:spPr>
            <a:xfrm>
              <a:off x="5433631" y="4577715"/>
              <a:ext cx="3238" cy="4667"/>
            </a:xfrm>
            <a:custGeom>
              <a:avLst/>
              <a:gdLst>
                <a:gd name="connsiteX0" fmla="*/ 2095 w 3238"/>
                <a:gd name="connsiteY0" fmla="*/ 4667 h 4667"/>
                <a:gd name="connsiteX1" fmla="*/ 3238 w 3238"/>
                <a:gd name="connsiteY1" fmla="*/ 2286 h 4667"/>
                <a:gd name="connsiteX2" fmla="*/ 1619 w 3238"/>
                <a:gd name="connsiteY2" fmla="*/ 0 h 4667"/>
                <a:gd name="connsiteX3" fmla="*/ 0 w 3238"/>
                <a:gd name="connsiteY3" fmla="*/ 3524 h 4667"/>
                <a:gd name="connsiteX4" fmla="*/ 2095 w 3238"/>
                <a:gd name="connsiteY4" fmla="*/ 4667 h 4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 h="4667">
                  <a:moveTo>
                    <a:pt x="2095" y="4667"/>
                  </a:moveTo>
                  <a:cubicBezTo>
                    <a:pt x="2476" y="3905"/>
                    <a:pt x="2857" y="3048"/>
                    <a:pt x="3238" y="2286"/>
                  </a:cubicBezTo>
                  <a:cubicBezTo>
                    <a:pt x="2667" y="1524"/>
                    <a:pt x="2191" y="762"/>
                    <a:pt x="1619" y="0"/>
                  </a:cubicBezTo>
                  <a:cubicBezTo>
                    <a:pt x="1048" y="1143"/>
                    <a:pt x="286" y="2286"/>
                    <a:pt x="0" y="3524"/>
                  </a:cubicBezTo>
                  <a:cubicBezTo>
                    <a:pt x="0" y="3810"/>
                    <a:pt x="1333" y="4286"/>
                    <a:pt x="2095" y="4667"/>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0DA7F01C-662B-CE3C-08D3-77BE70F116AF}"/>
                </a:ext>
              </a:extLst>
            </p:cNvPr>
            <p:cNvSpPr/>
            <p:nvPr/>
          </p:nvSpPr>
          <p:spPr>
            <a:xfrm>
              <a:off x="5417915" y="4577238"/>
              <a:ext cx="476" cy="285"/>
            </a:xfrm>
            <a:custGeom>
              <a:avLst/>
              <a:gdLst>
                <a:gd name="connsiteX0" fmla="*/ 0 w 476"/>
                <a:gd name="connsiteY0" fmla="*/ 286 h 285"/>
                <a:gd name="connsiteX1" fmla="*/ 476 w 476"/>
                <a:gd name="connsiteY1" fmla="*/ 286 h 285"/>
                <a:gd name="connsiteX2" fmla="*/ 381 w 476"/>
                <a:gd name="connsiteY2" fmla="*/ 0 h 285"/>
                <a:gd name="connsiteX3" fmla="*/ 0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0" y="286"/>
                  </a:moveTo>
                  <a:cubicBezTo>
                    <a:pt x="191" y="286"/>
                    <a:pt x="286" y="286"/>
                    <a:pt x="476" y="286"/>
                  </a:cubicBezTo>
                  <a:cubicBezTo>
                    <a:pt x="476" y="191"/>
                    <a:pt x="381" y="95"/>
                    <a:pt x="381" y="0"/>
                  </a:cubicBezTo>
                  <a:lnTo>
                    <a:pt x="0" y="286"/>
                  </a:ln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F805C9D-EEB2-FA9E-11E8-CBAC6F3A45B7}"/>
                </a:ext>
              </a:extLst>
            </p:cNvPr>
            <p:cNvSpPr/>
            <p:nvPr/>
          </p:nvSpPr>
          <p:spPr>
            <a:xfrm>
              <a:off x="5418391" y="4577509"/>
              <a:ext cx="6259" cy="2640"/>
            </a:xfrm>
            <a:custGeom>
              <a:avLst/>
              <a:gdLst>
                <a:gd name="connsiteX0" fmla="*/ 4382 w 6259"/>
                <a:gd name="connsiteY0" fmla="*/ 2587 h 2640"/>
                <a:gd name="connsiteX1" fmla="*/ 5810 w 6259"/>
                <a:gd name="connsiteY1" fmla="*/ 1920 h 2640"/>
                <a:gd name="connsiteX2" fmla="*/ 4763 w 6259"/>
                <a:gd name="connsiteY2" fmla="*/ 206 h 2640"/>
                <a:gd name="connsiteX3" fmla="*/ 0 w 6259"/>
                <a:gd name="connsiteY3" fmla="*/ 15 h 2640"/>
                <a:gd name="connsiteX4" fmla="*/ 4382 w 6259"/>
                <a:gd name="connsiteY4" fmla="*/ 2587 h 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9" h="2640">
                  <a:moveTo>
                    <a:pt x="4382" y="2587"/>
                  </a:moveTo>
                  <a:cubicBezTo>
                    <a:pt x="4858" y="2492"/>
                    <a:pt x="5429" y="2206"/>
                    <a:pt x="5810" y="1920"/>
                  </a:cubicBezTo>
                  <a:cubicBezTo>
                    <a:pt x="6667" y="1349"/>
                    <a:pt x="6287" y="492"/>
                    <a:pt x="4763" y="206"/>
                  </a:cubicBezTo>
                  <a:cubicBezTo>
                    <a:pt x="3238" y="-80"/>
                    <a:pt x="1619" y="15"/>
                    <a:pt x="0" y="15"/>
                  </a:cubicBezTo>
                  <a:cubicBezTo>
                    <a:pt x="286" y="2016"/>
                    <a:pt x="1714" y="2873"/>
                    <a:pt x="4382" y="2587"/>
                  </a:cubicBez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C228843D-F716-A226-381A-C2E87CC35A59}"/>
                </a:ext>
              </a:extLst>
            </p:cNvPr>
            <p:cNvSpPr/>
            <p:nvPr/>
          </p:nvSpPr>
          <p:spPr>
            <a:xfrm>
              <a:off x="5330596" y="4575221"/>
              <a:ext cx="3212" cy="4226"/>
            </a:xfrm>
            <a:custGeom>
              <a:avLst/>
              <a:gdLst>
                <a:gd name="connsiteX0" fmla="*/ 69 w 3212"/>
                <a:gd name="connsiteY0" fmla="*/ 1159 h 4226"/>
                <a:gd name="connsiteX1" fmla="*/ 831 w 3212"/>
                <a:gd name="connsiteY1" fmla="*/ 3826 h 4226"/>
                <a:gd name="connsiteX2" fmla="*/ 1974 w 3212"/>
                <a:gd name="connsiteY2" fmla="*/ 4208 h 4226"/>
                <a:gd name="connsiteX3" fmla="*/ 3212 w 3212"/>
                <a:gd name="connsiteY3" fmla="*/ 3160 h 4226"/>
                <a:gd name="connsiteX4" fmla="*/ 2355 w 3212"/>
                <a:gd name="connsiteY4" fmla="*/ 493 h 4226"/>
                <a:gd name="connsiteX5" fmla="*/ 69 w 3212"/>
                <a:gd name="connsiteY5" fmla="*/ 1159 h 4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2" h="4226">
                  <a:moveTo>
                    <a:pt x="69" y="1159"/>
                  </a:moveTo>
                  <a:cubicBezTo>
                    <a:pt x="-217" y="1922"/>
                    <a:pt x="450" y="2969"/>
                    <a:pt x="831" y="3826"/>
                  </a:cubicBezTo>
                  <a:cubicBezTo>
                    <a:pt x="927" y="4017"/>
                    <a:pt x="1784" y="4303"/>
                    <a:pt x="1974" y="4208"/>
                  </a:cubicBezTo>
                  <a:cubicBezTo>
                    <a:pt x="2450" y="4017"/>
                    <a:pt x="2832" y="3541"/>
                    <a:pt x="3212" y="3160"/>
                  </a:cubicBezTo>
                  <a:cubicBezTo>
                    <a:pt x="2927" y="2207"/>
                    <a:pt x="2832" y="1255"/>
                    <a:pt x="2355" y="493"/>
                  </a:cubicBezTo>
                  <a:cubicBezTo>
                    <a:pt x="1784" y="-365"/>
                    <a:pt x="546" y="-79"/>
                    <a:pt x="69" y="1159"/>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AC10BDE0-F63C-5118-4213-717A75F5E789}"/>
                </a:ext>
              </a:extLst>
            </p:cNvPr>
            <p:cNvSpPr/>
            <p:nvPr/>
          </p:nvSpPr>
          <p:spPr>
            <a:xfrm>
              <a:off x="5311235" y="4575524"/>
              <a:ext cx="3341" cy="4381"/>
            </a:xfrm>
            <a:custGeom>
              <a:avLst/>
              <a:gdLst>
                <a:gd name="connsiteX0" fmla="*/ 0 w 3341"/>
                <a:gd name="connsiteY0" fmla="*/ 857 h 4381"/>
                <a:gd name="connsiteX1" fmla="*/ 1619 w 3341"/>
                <a:gd name="connsiteY1" fmla="*/ 4381 h 4381"/>
                <a:gd name="connsiteX2" fmla="*/ 3334 w 3341"/>
                <a:gd name="connsiteY2" fmla="*/ 2286 h 4381"/>
                <a:gd name="connsiteX3" fmla="*/ 2286 w 3341"/>
                <a:gd name="connsiteY3" fmla="*/ 0 h 4381"/>
                <a:gd name="connsiteX4" fmla="*/ 0 w 3341"/>
                <a:gd name="connsiteY4" fmla="*/ 857 h 4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1" h="4381">
                  <a:moveTo>
                    <a:pt x="0" y="857"/>
                  </a:moveTo>
                  <a:cubicBezTo>
                    <a:pt x="381" y="2096"/>
                    <a:pt x="1048" y="3238"/>
                    <a:pt x="1619" y="4381"/>
                  </a:cubicBezTo>
                  <a:cubicBezTo>
                    <a:pt x="2286" y="3715"/>
                    <a:pt x="3238" y="3048"/>
                    <a:pt x="3334" y="2286"/>
                  </a:cubicBezTo>
                  <a:cubicBezTo>
                    <a:pt x="3429" y="1524"/>
                    <a:pt x="2667" y="762"/>
                    <a:pt x="2286" y="0"/>
                  </a:cubicBezTo>
                  <a:cubicBezTo>
                    <a:pt x="1524" y="286"/>
                    <a:pt x="0" y="667"/>
                    <a:pt x="0" y="857"/>
                  </a:cubicBez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7F3E613B-9346-7125-AA2F-7097FBDE28AB}"/>
                </a:ext>
              </a:extLst>
            </p:cNvPr>
            <p:cNvSpPr/>
            <p:nvPr/>
          </p:nvSpPr>
          <p:spPr>
            <a:xfrm>
              <a:off x="4757642" y="4226528"/>
              <a:ext cx="2865" cy="4095"/>
            </a:xfrm>
            <a:custGeom>
              <a:avLst/>
              <a:gdLst>
                <a:gd name="connsiteX0" fmla="*/ 1715 w 2865"/>
                <a:gd name="connsiteY0" fmla="*/ 4096 h 4095"/>
                <a:gd name="connsiteX1" fmla="*/ 2858 w 2865"/>
                <a:gd name="connsiteY1" fmla="*/ 1619 h 4095"/>
                <a:gd name="connsiteX2" fmla="*/ 1048 w 2865"/>
                <a:gd name="connsiteY2" fmla="*/ 0 h 4095"/>
                <a:gd name="connsiteX3" fmla="*/ 0 w 2865"/>
                <a:gd name="connsiteY3" fmla="*/ 2381 h 4095"/>
                <a:gd name="connsiteX4" fmla="*/ 1715 w 2865"/>
                <a:gd name="connsiteY4" fmla="*/ 4096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 h="4095">
                  <a:moveTo>
                    <a:pt x="1715" y="4096"/>
                  </a:moveTo>
                  <a:cubicBezTo>
                    <a:pt x="2191" y="3238"/>
                    <a:pt x="2953" y="2381"/>
                    <a:pt x="2858" y="1619"/>
                  </a:cubicBezTo>
                  <a:cubicBezTo>
                    <a:pt x="2858" y="1048"/>
                    <a:pt x="1715" y="571"/>
                    <a:pt x="1048" y="0"/>
                  </a:cubicBezTo>
                  <a:cubicBezTo>
                    <a:pt x="667" y="762"/>
                    <a:pt x="0" y="1619"/>
                    <a:pt x="0" y="2381"/>
                  </a:cubicBezTo>
                  <a:cubicBezTo>
                    <a:pt x="95" y="2953"/>
                    <a:pt x="1143" y="3524"/>
                    <a:pt x="1715" y="4096"/>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EB9C0092-D888-6C4E-4ABC-39876787CB05}"/>
                </a:ext>
              </a:extLst>
            </p:cNvPr>
            <p:cNvSpPr/>
            <p:nvPr/>
          </p:nvSpPr>
          <p:spPr>
            <a:xfrm>
              <a:off x="5223129" y="4709255"/>
              <a:ext cx="190" cy="190"/>
            </a:xfrm>
            <a:custGeom>
              <a:avLst/>
              <a:gdLst>
                <a:gd name="connsiteX0" fmla="*/ 191 w 190"/>
                <a:gd name="connsiteY0" fmla="*/ 0 h 190"/>
                <a:gd name="connsiteX1" fmla="*/ 0 w 190"/>
                <a:gd name="connsiteY1" fmla="*/ 190 h 190"/>
                <a:gd name="connsiteX2" fmla="*/ 191 w 190"/>
                <a:gd name="connsiteY2" fmla="*/ 190 h 190"/>
                <a:gd name="connsiteX3" fmla="*/ 191 w 190"/>
                <a:gd name="connsiteY3" fmla="*/ 0 h 190"/>
              </a:gdLst>
              <a:ahLst/>
              <a:cxnLst>
                <a:cxn ang="0">
                  <a:pos x="connsiteX0" y="connsiteY0"/>
                </a:cxn>
                <a:cxn ang="0">
                  <a:pos x="connsiteX1" y="connsiteY1"/>
                </a:cxn>
                <a:cxn ang="0">
                  <a:pos x="connsiteX2" y="connsiteY2"/>
                </a:cxn>
                <a:cxn ang="0">
                  <a:pos x="connsiteX3" y="connsiteY3"/>
                </a:cxn>
              </a:cxnLst>
              <a:rect l="l" t="t" r="r" b="b"/>
              <a:pathLst>
                <a:path w="190" h="190">
                  <a:moveTo>
                    <a:pt x="191" y="0"/>
                  </a:moveTo>
                  <a:cubicBezTo>
                    <a:pt x="191" y="0"/>
                    <a:pt x="0" y="190"/>
                    <a:pt x="0" y="190"/>
                  </a:cubicBezTo>
                  <a:cubicBezTo>
                    <a:pt x="95" y="190"/>
                    <a:pt x="95" y="190"/>
                    <a:pt x="191" y="190"/>
                  </a:cubicBezTo>
                  <a:cubicBezTo>
                    <a:pt x="191" y="95"/>
                    <a:pt x="191" y="0"/>
                    <a:pt x="191" y="0"/>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568548C-38DF-BD9E-5221-292F4E9C9275}"/>
                </a:ext>
              </a:extLst>
            </p:cNvPr>
            <p:cNvSpPr/>
            <p:nvPr/>
          </p:nvSpPr>
          <p:spPr>
            <a:xfrm>
              <a:off x="5223414" y="4709445"/>
              <a:ext cx="3382" cy="4572"/>
            </a:xfrm>
            <a:custGeom>
              <a:avLst/>
              <a:gdLst>
                <a:gd name="connsiteX0" fmla="*/ 2476 w 3382"/>
                <a:gd name="connsiteY0" fmla="*/ 4572 h 4572"/>
                <a:gd name="connsiteX1" fmla="*/ 3334 w 3382"/>
                <a:gd name="connsiteY1" fmla="*/ 3524 h 4572"/>
                <a:gd name="connsiteX2" fmla="*/ 0 w 3382"/>
                <a:gd name="connsiteY2" fmla="*/ 0 h 4572"/>
                <a:gd name="connsiteX3" fmla="*/ 286 w 3382"/>
                <a:gd name="connsiteY3" fmla="*/ 3810 h 4572"/>
                <a:gd name="connsiteX4" fmla="*/ 2476 w 3382"/>
                <a:gd name="connsiteY4" fmla="*/ 4572 h 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 h="4572">
                  <a:moveTo>
                    <a:pt x="2476" y="4572"/>
                  </a:moveTo>
                  <a:cubicBezTo>
                    <a:pt x="2667" y="4572"/>
                    <a:pt x="3238" y="3905"/>
                    <a:pt x="3334" y="3524"/>
                  </a:cubicBezTo>
                  <a:cubicBezTo>
                    <a:pt x="3620" y="1524"/>
                    <a:pt x="2667" y="191"/>
                    <a:pt x="0" y="0"/>
                  </a:cubicBezTo>
                  <a:cubicBezTo>
                    <a:pt x="95" y="1238"/>
                    <a:pt x="0" y="2572"/>
                    <a:pt x="286" y="3810"/>
                  </a:cubicBezTo>
                  <a:cubicBezTo>
                    <a:pt x="381" y="4191"/>
                    <a:pt x="1619" y="4477"/>
                    <a:pt x="2476" y="4572"/>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F877EE1E-9BCA-54CC-37E1-0C5E64FC4971}"/>
                </a:ext>
              </a:extLst>
            </p:cNvPr>
            <p:cNvSpPr/>
            <p:nvPr/>
          </p:nvSpPr>
          <p:spPr>
            <a:xfrm>
              <a:off x="5384636" y="4560018"/>
              <a:ext cx="6322" cy="2562"/>
            </a:xfrm>
            <a:custGeom>
              <a:avLst/>
              <a:gdLst>
                <a:gd name="connsiteX0" fmla="*/ 131 w 6322"/>
                <a:gd name="connsiteY0" fmla="*/ 1695 h 2562"/>
                <a:gd name="connsiteX1" fmla="*/ 1274 w 6322"/>
                <a:gd name="connsiteY1" fmla="*/ 2552 h 2562"/>
                <a:gd name="connsiteX2" fmla="*/ 6322 w 6322"/>
                <a:gd name="connsiteY2" fmla="*/ 1695 h 2562"/>
                <a:gd name="connsiteX3" fmla="*/ 3275 w 6322"/>
                <a:gd name="connsiteY3" fmla="*/ 75 h 2562"/>
                <a:gd name="connsiteX4" fmla="*/ 131 w 6322"/>
                <a:gd name="connsiteY4" fmla="*/ 1695 h 2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2" h="2562">
                  <a:moveTo>
                    <a:pt x="131" y="1695"/>
                  </a:moveTo>
                  <a:cubicBezTo>
                    <a:pt x="417" y="2076"/>
                    <a:pt x="988" y="2647"/>
                    <a:pt x="1274" y="2552"/>
                  </a:cubicBezTo>
                  <a:cubicBezTo>
                    <a:pt x="2893" y="2361"/>
                    <a:pt x="4417" y="1981"/>
                    <a:pt x="6322" y="1695"/>
                  </a:cubicBezTo>
                  <a:cubicBezTo>
                    <a:pt x="5084" y="1028"/>
                    <a:pt x="4227" y="266"/>
                    <a:pt x="3275" y="75"/>
                  </a:cubicBezTo>
                  <a:cubicBezTo>
                    <a:pt x="1465" y="-306"/>
                    <a:pt x="-536" y="837"/>
                    <a:pt x="131" y="1695"/>
                  </a:cubicBez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06CC0BF2-C1EE-E3F3-E2B6-AE0649EB4064}"/>
                </a:ext>
              </a:extLst>
            </p:cNvPr>
            <p:cNvSpPr/>
            <p:nvPr/>
          </p:nvSpPr>
          <p:spPr>
            <a:xfrm>
              <a:off x="5425916" y="4551140"/>
              <a:ext cx="5912" cy="2534"/>
            </a:xfrm>
            <a:custGeom>
              <a:avLst/>
              <a:gdLst>
                <a:gd name="connsiteX0" fmla="*/ 4572 w 5912"/>
                <a:gd name="connsiteY0" fmla="*/ 2477 h 2534"/>
                <a:gd name="connsiteX1" fmla="*/ 5906 w 5912"/>
                <a:gd name="connsiteY1" fmla="*/ 1810 h 2534"/>
                <a:gd name="connsiteX2" fmla="*/ 4763 w 5912"/>
                <a:gd name="connsiteY2" fmla="*/ 190 h 2534"/>
                <a:gd name="connsiteX3" fmla="*/ 0 w 5912"/>
                <a:gd name="connsiteY3" fmla="*/ 0 h 2534"/>
                <a:gd name="connsiteX4" fmla="*/ 4572 w 5912"/>
                <a:gd name="connsiteY4" fmla="*/ 2477 h 2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2" h="2534">
                  <a:moveTo>
                    <a:pt x="4572" y="2477"/>
                  </a:moveTo>
                  <a:cubicBezTo>
                    <a:pt x="5048" y="2477"/>
                    <a:pt x="6001" y="1905"/>
                    <a:pt x="5906" y="1810"/>
                  </a:cubicBezTo>
                  <a:cubicBezTo>
                    <a:pt x="5715" y="1238"/>
                    <a:pt x="5334" y="190"/>
                    <a:pt x="4763" y="190"/>
                  </a:cubicBezTo>
                  <a:cubicBezTo>
                    <a:pt x="3239" y="0"/>
                    <a:pt x="1619" y="0"/>
                    <a:pt x="0" y="0"/>
                  </a:cubicBezTo>
                  <a:cubicBezTo>
                    <a:pt x="381" y="2000"/>
                    <a:pt x="2000" y="2762"/>
                    <a:pt x="4572" y="2477"/>
                  </a:cubicBez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4245AEB7-2422-BA1F-0F91-1E9064C06FEA}"/>
                </a:ext>
              </a:extLst>
            </p:cNvPr>
            <p:cNvSpPr/>
            <p:nvPr/>
          </p:nvSpPr>
          <p:spPr>
            <a:xfrm>
              <a:off x="5425535" y="4550854"/>
              <a:ext cx="476" cy="285"/>
            </a:xfrm>
            <a:custGeom>
              <a:avLst/>
              <a:gdLst>
                <a:gd name="connsiteX0" fmla="*/ 476 w 476"/>
                <a:gd name="connsiteY0" fmla="*/ 286 h 285"/>
                <a:gd name="connsiteX1" fmla="*/ 381 w 476"/>
                <a:gd name="connsiteY1" fmla="*/ 0 h 285"/>
                <a:gd name="connsiteX2" fmla="*/ 0 w 476"/>
                <a:gd name="connsiteY2" fmla="*/ 286 h 285"/>
                <a:gd name="connsiteX3" fmla="*/ 476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476" y="286"/>
                  </a:moveTo>
                  <a:cubicBezTo>
                    <a:pt x="476" y="190"/>
                    <a:pt x="381" y="95"/>
                    <a:pt x="381" y="0"/>
                  </a:cubicBezTo>
                  <a:lnTo>
                    <a:pt x="0" y="286"/>
                  </a:lnTo>
                  <a:cubicBezTo>
                    <a:pt x="95" y="286"/>
                    <a:pt x="286" y="286"/>
                    <a:pt x="476" y="286"/>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40C75F9C-25BB-47F7-F24E-4462639928EE}"/>
                </a:ext>
              </a:extLst>
            </p:cNvPr>
            <p:cNvSpPr/>
            <p:nvPr/>
          </p:nvSpPr>
          <p:spPr>
            <a:xfrm>
              <a:off x="5437727" y="4548175"/>
              <a:ext cx="5810" cy="2684"/>
            </a:xfrm>
            <a:custGeom>
              <a:avLst/>
              <a:gdLst>
                <a:gd name="connsiteX0" fmla="*/ 4382 w 5810"/>
                <a:gd name="connsiteY0" fmla="*/ 2679 h 2684"/>
                <a:gd name="connsiteX1" fmla="*/ 5810 w 5810"/>
                <a:gd name="connsiteY1" fmla="*/ 1155 h 2684"/>
                <a:gd name="connsiteX2" fmla="*/ 1333 w 5810"/>
                <a:gd name="connsiteY2" fmla="*/ 488 h 2684"/>
                <a:gd name="connsiteX3" fmla="*/ 0 w 5810"/>
                <a:gd name="connsiteY3" fmla="*/ 1346 h 2684"/>
                <a:gd name="connsiteX4" fmla="*/ 4382 w 5810"/>
                <a:gd name="connsiteY4" fmla="*/ 2679 h 2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 h="2684">
                  <a:moveTo>
                    <a:pt x="4382" y="2679"/>
                  </a:moveTo>
                  <a:cubicBezTo>
                    <a:pt x="4667" y="2775"/>
                    <a:pt x="5429" y="1632"/>
                    <a:pt x="5810" y="1155"/>
                  </a:cubicBezTo>
                  <a:cubicBezTo>
                    <a:pt x="4667" y="-559"/>
                    <a:pt x="2953" y="12"/>
                    <a:pt x="1333" y="488"/>
                  </a:cubicBezTo>
                  <a:cubicBezTo>
                    <a:pt x="857" y="584"/>
                    <a:pt x="476" y="1060"/>
                    <a:pt x="0" y="1346"/>
                  </a:cubicBezTo>
                  <a:cubicBezTo>
                    <a:pt x="1524" y="1822"/>
                    <a:pt x="2858" y="2394"/>
                    <a:pt x="4382" y="2679"/>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520D5A43-A3D1-F55B-608E-F7ECD098F1D4}"/>
                </a:ext>
              </a:extLst>
            </p:cNvPr>
            <p:cNvSpPr/>
            <p:nvPr/>
          </p:nvSpPr>
          <p:spPr>
            <a:xfrm>
              <a:off x="5407238" y="4548949"/>
              <a:ext cx="2771" cy="4095"/>
            </a:xfrm>
            <a:custGeom>
              <a:avLst/>
              <a:gdLst>
                <a:gd name="connsiteX0" fmla="*/ 962 w 2771"/>
                <a:gd name="connsiteY0" fmla="*/ 0 h 4095"/>
                <a:gd name="connsiteX1" fmla="*/ 9 w 2771"/>
                <a:gd name="connsiteY1" fmla="*/ 2477 h 4095"/>
                <a:gd name="connsiteX2" fmla="*/ 1628 w 2771"/>
                <a:gd name="connsiteY2" fmla="*/ 4096 h 4095"/>
                <a:gd name="connsiteX3" fmla="*/ 2771 w 2771"/>
                <a:gd name="connsiteY3" fmla="*/ 1619 h 4095"/>
                <a:gd name="connsiteX4" fmla="*/ 962 w 2771"/>
                <a:gd name="connsiteY4" fmla="*/ 0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1" h="4095">
                  <a:moveTo>
                    <a:pt x="962" y="0"/>
                  </a:moveTo>
                  <a:cubicBezTo>
                    <a:pt x="581" y="858"/>
                    <a:pt x="-86" y="1619"/>
                    <a:pt x="9" y="2477"/>
                  </a:cubicBezTo>
                  <a:cubicBezTo>
                    <a:pt x="9" y="3048"/>
                    <a:pt x="1057" y="3524"/>
                    <a:pt x="1628" y="4096"/>
                  </a:cubicBezTo>
                  <a:cubicBezTo>
                    <a:pt x="2105" y="3239"/>
                    <a:pt x="2771" y="2381"/>
                    <a:pt x="2771" y="1619"/>
                  </a:cubicBezTo>
                  <a:cubicBezTo>
                    <a:pt x="2581" y="1048"/>
                    <a:pt x="1533" y="572"/>
                    <a:pt x="962" y="0"/>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6C2C7FC3-0A2C-42C4-95BF-73BABEA8BC95}"/>
                </a:ext>
              </a:extLst>
            </p:cNvPr>
            <p:cNvSpPr/>
            <p:nvPr/>
          </p:nvSpPr>
          <p:spPr>
            <a:xfrm>
              <a:off x="4853074" y="4229481"/>
              <a:ext cx="3151" cy="4095"/>
            </a:xfrm>
            <a:custGeom>
              <a:avLst/>
              <a:gdLst>
                <a:gd name="connsiteX0" fmla="*/ 1151 w 3151"/>
                <a:gd name="connsiteY0" fmla="*/ 0 h 4095"/>
                <a:gd name="connsiteX1" fmla="*/ 8 w 3151"/>
                <a:gd name="connsiteY1" fmla="*/ 2476 h 4095"/>
                <a:gd name="connsiteX2" fmla="*/ 1913 w 3151"/>
                <a:gd name="connsiteY2" fmla="*/ 4096 h 4095"/>
                <a:gd name="connsiteX3" fmla="*/ 3151 w 3151"/>
                <a:gd name="connsiteY3" fmla="*/ 1619 h 4095"/>
                <a:gd name="connsiteX4" fmla="*/ 1151 w 3151"/>
                <a:gd name="connsiteY4" fmla="*/ 0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1" h="4095">
                  <a:moveTo>
                    <a:pt x="1151" y="0"/>
                  </a:moveTo>
                  <a:cubicBezTo>
                    <a:pt x="675" y="857"/>
                    <a:pt x="-87" y="1619"/>
                    <a:pt x="8" y="2476"/>
                  </a:cubicBezTo>
                  <a:cubicBezTo>
                    <a:pt x="8" y="3048"/>
                    <a:pt x="1246" y="3524"/>
                    <a:pt x="1913" y="4096"/>
                  </a:cubicBezTo>
                  <a:cubicBezTo>
                    <a:pt x="2294" y="3238"/>
                    <a:pt x="2770" y="2476"/>
                    <a:pt x="3151" y="1619"/>
                  </a:cubicBezTo>
                  <a:cubicBezTo>
                    <a:pt x="2485" y="1143"/>
                    <a:pt x="1818" y="571"/>
                    <a:pt x="1151" y="0"/>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5AC4B3F-11B1-6412-E759-AB2DB3141DE2}"/>
                </a:ext>
              </a:extLst>
            </p:cNvPr>
            <p:cNvSpPr/>
            <p:nvPr/>
          </p:nvSpPr>
          <p:spPr>
            <a:xfrm>
              <a:off x="5319136" y="4513325"/>
              <a:ext cx="3243" cy="4476"/>
            </a:xfrm>
            <a:custGeom>
              <a:avLst/>
              <a:gdLst>
                <a:gd name="connsiteX0" fmla="*/ 5 w 3243"/>
                <a:gd name="connsiteY0" fmla="*/ 3429 h 4476"/>
                <a:gd name="connsiteX1" fmla="*/ 2100 w 3243"/>
                <a:gd name="connsiteY1" fmla="*/ 4477 h 4476"/>
                <a:gd name="connsiteX2" fmla="*/ 3243 w 3243"/>
                <a:gd name="connsiteY2" fmla="*/ 2191 h 4476"/>
                <a:gd name="connsiteX3" fmla="*/ 1624 w 3243"/>
                <a:gd name="connsiteY3" fmla="*/ 0 h 4476"/>
                <a:gd name="connsiteX4" fmla="*/ 5 w 3243"/>
                <a:gd name="connsiteY4" fmla="*/ 3429 h 4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 h="4476">
                  <a:moveTo>
                    <a:pt x="5" y="3429"/>
                  </a:moveTo>
                  <a:cubicBezTo>
                    <a:pt x="-91" y="3620"/>
                    <a:pt x="1338" y="4096"/>
                    <a:pt x="2100" y="4477"/>
                  </a:cubicBezTo>
                  <a:cubicBezTo>
                    <a:pt x="2481" y="3715"/>
                    <a:pt x="2862" y="2953"/>
                    <a:pt x="3243" y="2191"/>
                  </a:cubicBezTo>
                  <a:cubicBezTo>
                    <a:pt x="2672" y="1429"/>
                    <a:pt x="2100" y="762"/>
                    <a:pt x="1624" y="0"/>
                  </a:cubicBezTo>
                  <a:cubicBezTo>
                    <a:pt x="1052" y="1143"/>
                    <a:pt x="290" y="2191"/>
                    <a:pt x="5" y="3429"/>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01FA3B49-FC88-5C3D-B6CE-627191AD71A3}"/>
                </a:ext>
              </a:extLst>
            </p:cNvPr>
            <p:cNvSpPr/>
            <p:nvPr/>
          </p:nvSpPr>
          <p:spPr>
            <a:xfrm>
              <a:off x="4932711" y="4237196"/>
              <a:ext cx="381" cy="285"/>
            </a:xfrm>
            <a:custGeom>
              <a:avLst/>
              <a:gdLst>
                <a:gd name="connsiteX0" fmla="*/ 0 w 381"/>
                <a:gd name="connsiteY0" fmla="*/ 0 h 285"/>
                <a:gd name="connsiteX1" fmla="*/ 0 w 381"/>
                <a:gd name="connsiteY1" fmla="*/ 286 h 285"/>
                <a:gd name="connsiteX2" fmla="*/ 381 w 381"/>
                <a:gd name="connsiteY2" fmla="*/ 0 h 285"/>
                <a:gd name="connsiteX3" fmla="*/ 0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0" y="0"/>
                  </a:moveTo>
                  <a:cubicBezTo>
                    <a:pt x="0" y="95"/>
                    <a:pt x="0" y="190"/>
                    <a:pt x="0" y="286"/>
                  </a:cubicBezTo>
                  <a:lnTo>
                    <a:pt x="381" y="0"/>
                  </a:lnTo>
                  <a:cubicBezTo>
                    <a:pt x="190" y="0"/>
                    <a:pt x="190" y="0"/>
                    <a:pt x="0" y="0"/>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9AF6E323-BBD0-7B13-545D-3851F67E6BD4}"/>
                </a:ext>
              </a:extLst>
            </p:cNvPr>
            <p:cNvSpPr/>
            <p:nvPr/>
          </p:nvSpPr>
          <p:spPr>
            <a:xfrm>
              <a:off x="4929332" y="4232814"/>
              <a:ext cx="3379" cy="4381"/>
            </a:xfrm>
            <a:custGeom>
              <a:avLst/>
              <a:gdLst>
                <a:gd name="connsiteX0" fmla="*/ 903 w 3379"/>
                <a:gd name="connsiteY0" fmla="*/ 0 h 4381"/>
                <a:gd name="connsiteX1" fmla="*/ 46 w 3379"/>
                <a:gd name="connsiteY1" fmla="*/ 1048 h 4381"/>
                <a:gd name="connsiteX2" fmla="*/ 3379 w 3379"/>
                <a:gd name="connsiteY2" fmla="*/ 4381 h 4381"/>
                <a:gd name="connsiteX3" fmla="*/ 3094 w 3379"/>
                <a:gd name="connsiteY3" fmla="*/ 762 h 4381"/>
                <a:gd name="connsiteX4" fmla="*/ 903 w 3379"/>
                <a:gd name="connsiteY4" fmla="*/ 0 h 4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9" h="4381">
                  <a:moveTo>
                    <a:pt x="903" y="0"/>
                  </a:moveTo>
                  <a:cubicBezTo>
                    <a:pt x="712" y="0"/>
                    <a:pt x="141" y="667"/>
                    <a:pt x="46" y="1048"/>
                  </a:cubicBezTo>
                  <a:cubicBezTo>
                    <a:pt x="-240" y="3048"/>
                    <a:pt x="808" y="4191"/>
                    <a:pt x="3379" y="4381"/>
                  </a:cubicBezTo>
                  <a:cubicBezTo>
                    <a:pt x="3379" y="3143"/>
                    <a:pt x="3379" y="1905"/>
                    <a:pt x="3094" y="762"/>
                  </a:cubicBezTo>
                  <a:cubicBezTo>
                    <a:pt x="2998" y="381"/>
                    <a:pt x="1665" y="95"/>
                    <a:pt x="903" y="0"/>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41C6F26E-DAEE-E32B-6292-87484AB67E68}"/>
                </a:ext>
              </a:extLst>
            </p:cNvPr>
            <p:cNvSpPr/>
            <p:nvPr/>
          </p:nvSpPr>
          <p:spPr>
            <a:xfrm>
              <a:off x="4944522" y="4232433"/>
              <a:ext cx="3375" cy="4667"/>
            </a:xfrm>
            <a:custGeom>
              <a:avLst/>
              <a:gdLst>
                <a:gd name="connsiteX0" fmla="*/ 3238 w 3375"/>
                <a:gd name="connsiteY0" fmla="*/ 1429 h 4667"/>
                <a:gd name="connsiteX1" fmla="*/ 1333 w 3375"/>
                <a:gd name="connsiteY1" fmla="*/ 0 h 4667"/>
                <a:gd name="connsiteX2" fmla="*/ 286 w 3375"/>
                <a:gd name="connsiteY2" fmla="*/ 1048 h 4667"/>
                <a:gd name="connsiteX3" fmla="*/ 0 w 3375"/>
                <a:gd name="connsiteY3" fmla="*/ 4667 h 4667"/>
                <a:gd name="connsiteX4" fmla="*/ 3238 w 3375"/>
                <a:gd name="connsiteY4" fmla="*/ 1429 h 4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5" h="4667">
                  <a:moveTo>
                    <a:pt x="3238" y="1429"/>
                  </a:moveTo>
                  <a:cubicBezTo>
                    <a:pt x="3143" y="857"/>
                    <a:pt x="2000" y="476"/>
                    <a:pt x="1333" y="0"/>
                  </a:cubicBezTo>
                  <a:cubicBezTo>
                    <a:pt x="953" y="381"/>
                    <a:pt x="381" y="667"/>
                    <a:pt x="286" y="1048"/>
                  </a:cubicBezTo>
                  <a:cubicBezTo>
                    <a:pt x="95" y="2286"/>
                    <a:pt x="95" y="3524"/>
                    <a:pt x="0" y="4667"/>
                  </a:cubicBezTo>
                  <a:cubicBezTo>
                    <a:pt x="2572" y="4572"/>
                    <a:pt x="3810" y="3429"/>
                    <a:pt x="3238" y="1429"/>
                  </a:cubicBez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BFE5AC65-CEBB-DEF9-2B67-A70E258DD48C}"/>
                </a:ext>
              </a:extLst>
            </p:cNvPr>
            <p:cNvSpPr/>
            <p:nvPr/>
          </p:nvSpPr>
          <p:spPr>
            <a:xfrm>
              <a:off x="4944141" y="4237196"/>
              <a:ext cx="476" cy="381"/>
            </a:xfrm>
            <a:custGeom>
              <a:avLst/>
              <a:gdLst>
                <a:gd name="connsiteX0" fmla="*/ 476 w 476"/>
                <a:gd name="connsiteY0" fmla="*/ 0 h 381"/>
                <a:gd name="connsiteX1" fmla="*/ 0 w 476"/>
                <a:gd name="connsiteY1" fmla="*/ 95 h 381"/>
                <a:gd name="connsiteX2" fmla="*/ 476 w 476"/>
                <a:gd name="connsiteY2" fmla="*/ 381 h 381"/>
                <a:gd name="connsiteX3" fmla="*/ 476 w 476"/>
                <a:gd name="connsiteY3" fmla="*/ 0 h 381"/>
              </a:gdLst>
              <a:ahLst/>
              <a:cxnLst>
                <a:cxn ang="0">
                  <a:pos x="connsiteX0" y="connsiteY0"/>
                </a:cxn>
                <a:cxn ang="0">
                  <a:pos x="connsiteX1" y="connsiteY1"/>
                </a:cxn>
                <a:cxn ang="0">
                  <a:pos x="connsiteX2" y="connsiteY2"/>
                </a:cxn>
                <a:cxn ang="0">
                  <a:pos x="connsiteX3" y="connsiteY3"/>
                </a:cxn>
              </a:cxnLst>
              <a:rect l="l" t="t" r="r" b="b"/>
              <a:pathLst>
                <a:path w="476" h="381">
                  <a:moveTo>
                    <a:pt x="476" y="0"/>
                  </a:moveTo>
                  <a:cubicBezTo>
                    <a:pt x="286" y="0"/>
                    <a:pt x="190" y="95"/>
                    <a:pt x="0" y="95"/>
                  </a:cubicBezTo>
                  <a:cubicBezTo>
                    <a:pt x="0" y="95"/>
                    <a:pt x="476" y="381"/>
                    <a:pt x="476" y="381"/>
                  </a:cubicBezTo>
                  <a:cubicBezTo>
                    <a:pt x="476" y="190"/>
                    <a:pt x="476" y="95"/>
                    <a:pt x="476" y="0"/>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01B62440-6D0F-D9D9-D60C-28C3268B5456}"/>
                </a:ext>
              </a:extLst>
            </p:cNvPr>
            <p:cNvSpPr/>
            <p:nvPr/>
          </p:nvSpPr>
          <p:spPr>
            <a:xfrm>
              <a:off x="4876133" y="4234802"/>
              <a:ext cx="6095" cy="2298"/>
            </a:xfrm>
            <a:custGeom>
              <a:avLst/>
              <a:gdLst>
                <a:gd name="connsiteX0" fmla="*/ 2762 w 6095"/>
                <a:gd name="connsiteY0" fmla="*/ 2298 h 2298"/>
                <a:gd name="connsiteX1" fmla="*/ 6096 w 6095"/>
                <a:gd name="connsiteY1" fmla="*/ 1536 h 2298"/>
                <a:gd name="connsiteX2" fmla="*/ 4191 w 6095"/>
                <a:gd name="connsiteY2" fmla="*/ 12 h 2298"/>
                <a:gd name="connsiteX3" fmla="*/ 0 w 6095"/>
                <a:gd name="connsiteY3" fmla="*/ 869 h 2298"/>
                <a:gd name="connsiteX4" fmla="*/ 2762 w 6095"/>
                <a:gd name="connsiteY4" fmla="*/ 2298 h 2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 h="2298">
                  <a:moveTo>
                    <a:pt x="2762" y="2298"/>
                  </a:moveTo>
                  <a:cubicBezTo>
                    <a:pt x="3810" y="2298"/>
                    <a:pt x="4953" y="1822"/>
                    <a:pt x="6096" y="1536"/>
                  </a:cubicBezTo>
                  <a:cubicBezTo>
                    <a:pt x="5525" y="965"/>
                    <a:pt x="4953" y="107"/>
                    <a:pt x="4191" y="12"/>
                  </a:cubicBezTo>
                  <a:cubicBezTo>
                    <a:pt x="3048" y="-83"/>
                    <a:pt x="1905" y="393"/>
                    <a:pt x="0" y="869"/>
                  </a:cubicBezTo>
                  <a:cubicBezTo>
                    <a:pt x="1143" y="1441"/>
                    <a:pt x="1905" y="2203"/>
                    <a:pt x="2762" y="2298"/>
                  </a:cubicBez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07B1E636-67F6-983C-A366-285E25911905}"/>
                </a:ext>
              </a:extLst>
            </p:cNvPr>
            <p:cNvSpPr/>
            <p:nvPr/>
          </p:nvSpPr>
          <p:spPr>
            <a:xfrm>
              <a:off x="5476341" y="4495418"/>
              <a:ext cx="6057" cy="2930"/>
            </a:xfrm>
            <a:custGeom>
              <a:avLst/>
              <a:gdLst>
                <a:gd name="connsiteX0" fmla="*/ 3200 w 6057"/>
                <a:gd name="connsiteY0" fmla="*/ 0 h 2930"/>
                <a:gd name="connsiteX1" fmla="*/ 57 w 6057"/>
                <a:gd name="connsiteY1" fmla="*/ 953 h 2930"/>
                <a:gd name="connsiteX2" fmla="*/ 247 w 6057"/>
                <a:gd name="connsiteY2" fmla="*/ 1905 h 2930"/>
                <a:gd name="connsiteX3" fmla="*/ 4819 w 6057"/>
                <a:gd name="connsiteY3" fmla="*/ 2381 h 2930"/>
                <a:gd name="connsiteX4" fmla="*/ 6058 w 6057"/>
                <a:gd name="connsiteY4" fmla="*/ 1429 h 2930"/>
                <a:gd name="connsiteX5" fmla="*/ 3200 w 6057"/>
                <a:gd name="connsiteY5" fmla="*/ 0 h 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7" h="2930">
                  <a:moveTo>
                    <a:pt x="3200" y="0"/>
                  </a:moveTo>
                  <a:cubicBezTo>
                    <a:pt x="2152" y="286"/>
                    <a:pt x="1105" y="571"/>
                    <a:pt x="57" y="953"/>
                  </a:cubicBezTo>
                  <a:cubicBezTo>
                    <a:pt x="-38" y="953"/>
                    <a:pt x="-38" y="1619"/>
                    <a:pt x="247" y="1905"/>
                  </a:cubicBezTo>
                  <a:cubicBezTo>
                    <a:pt x="1486" y="3524"/>
                    <a:pt x="3200" y="2858"/>
                    <a:pt x="4819" y="2381"/>
                  </a:cubicBezTo>
                  <a:cubicBezTo>
                    <a:pt x="5296" y="2191"/>
                    <a:pt x="5677" y="1715"/>
                    <a:pt x="6058" y="1429"/>
                  </a:cubicBezTo>
                  <a:cubicBezTo>
                    <a:pt x="5105" y="953"/>
                    <a:pt x="4153" y="476"/>
                    <a:pt x="3200" y="0"/>
                  </a:cubicBez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BEF3F5E0-0A16-EFB0-E304-05879519C765}"/>
                </a:ext>
              </a:extLst>
            </p:cNvPr>
            <p:cNvSpPr/>
            <p:nvPr/>
          </p:nvSpPr>
          <p:spPr>
            <a:xfrm>
              <a:off x="5506204" y="4493514"/>
              <a:ext cx="3436" cy="4381"/>
            </a:xfrm>
            <a:custGeom>
              <a:avLst/>
              <a:gdLst>
                <a:gd name="connsiteX0" fmla="*/ 1150 w 3436"/>
                <a:gd name="connsiteY0" fmla="*/ 0 h 4381"/>
                <a:gd name="connsiteX1" fmla="*/ 7 w 3436"/>
                <a:gd name="connsiteY1" fmla="*/ 857 h 4381"/>
                <a:gd name="connsiteX2" fmla="*/ 1531 w 3436"/>
                <a:gd name="connsiteY2" fmla="*/ 4381 h 4381"/>
                <a:gd name="connsiteX3" fmla="*/ 3436 w 3436"/>
                <a:gd name="connsiteY3" fmla="*/ 2476 h 4381"/>
                <a:gd name="connsiteX4" fmla="*/ 1150 w 3436"/>
                <a:gd name="connsiteY4" fmla="*/ 0 h 4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6" h="4381">
                  <a:moveTo>
                    <a:pt x="1150" y="0"/>
                  </a:moveTo>
                  <a:cubicBezTo>
                    <a:pt x="769" y="0"/>
                    <a:pt x="-88" y="667"/>
                    <a:pt x="7" y="857"/>
                  </a:cubicBezTo>
                  <a:cubicBezTo>
                    <a:pt x="388" y="2000"/>
                    <a:pt x="960" y="3143"/>
                    <a:pt x="1531" y="4381"/>
                  </a:cubicBezTo>
                  <a:cubicBezTo>
                    <a:pt x="2198" y="3810"/>
                    <a:pt x="2770" y="3143"/>
                    <a:pt x="3436" y="2476"/>
                  </a:cubicBezTo>
                  <a:cubicBezTo>
                    <a:pt x="3055" y="1429"/>
                    <a:pt x="3341" y="0"/>
                    <a:pt x="1150" y="0"/>
                  </a:cubicBezTo>
                  <a:close/>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4B8483A-C87B-EED9-6359-51555805F56D}"/>
                </a:ext>
              </a:extLst>
            </p:cNvPr>
            <p:cNvSpPr/>
            <p:nvPr/>
          </p:nvSpPr>
          <p:spPr>
            <a:xfrm>
              <a:off x="4019931" y="4474749"/>
              <a:ext cx="3883" cy="5143"/>
            </a:xfrm>
            <a:custGeom>
              <a:avLst/>
              <a:gdLst>
                <a:gd name="connsiteX0" fmla="*/ 286 w 3883"/>
                <a:gd name="connsiteY0" fmla="*/ 4191 h 5143"/>
                <a:gd name="connsiteX1" fmla="*/ 1524 w 3883"/>
                <a:gd name="connsiteY1" fmla="*/ 5143 h 5143"/>
                <a:gd name="connsiteX2" fmla="*/ 3715 w 3883"/>
                <a:gd name="connsiteY2" fmla="*/ 3620 h 5143"/>
                <a:gd name="connsiteX3" fmla="*/ 95 w 3883"/>
                <a:gd name="connsiteY3" fmla="*/ 0 h 5143"/>
                <a:gd name="connsiteX4" fmla="*/ 0 w 3883"/>
                <a:gd name="connsiteY4" fmla="*/ 95 h 5143"/>
                <a:gd name="connsiteX5" fmla="*/ 286 w 3883"/>
                <a:gd name="connsiteY5" fmla="*/ 4191 h 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3" h="5143">
                  <a:moveTo>
                    <a:pt x="286" y="4191"/>
                  </a:moveTo>
                  <a:cubicBezTo>
                    <a:pt x="381" y="4572"/>
                    <a:pt x="1429" y="5143"/>
                    <a:pt x="1524" y="5143"/>
                  </a:cubicBezTo>
                  <a:cubicBezTo>
                    <a:pt x="2381" y="4667"/>
                    <a:pt x="3524" y="4286"/>
                    <a:pt x="3715" y="3620"/>
                  </a:cubicBezTo>
                  <a:cubicBezTo>
                    <a:pt x="4381" y="1429"/>
                    <a:pt x="3048" y="190"/>
                    <a:pt x="95" y="0"/>
                  </a:cubicBezTo>
                  <a:lnTo>
                    <a:pt x="0" y="95"/>
                  </a:lnTo>
                  <a:cubicBezTo>
                    <a:pt x="95" y="1429"/>
                    <a:pt x="95" y="2857"/>
                    <a:pt x="286" y="4191"/>
                  </a:cubicBezTo>
                  <a:close/>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7F35C7DD-4E48-DEC0-F72F-87BC1E75FC72}"/>
                </a:ext>
              </a:extLst>
            </p:cNvPr>
            <p:cNvSpPr/>
            <p:nvPr/>
          </p:nvSpPr>
          <p:spPr>
            <a:xfrm>
              <a:off x="5112453" y="4759737"/>
              <a:ext cx="3808" cy="4572"/>
            </a:xfrm>
            <a:custGeom>
              <a:avLst/>
              <a:gdLst>
                <a:gd name="connsiteX0" fmla="*/ 3805 w 3808"/>
                <a:gd name="connsiteY0" fmla="*/ 1048 h 4572"/>
                <a:gd name="connsiteX1" fmla="*/ 1614 w 3808"/>
                <a:gd name="connsiteY1" fmla="*/ 0 h 4572"/>
                <a:gd name="connsiteX2" fmla="*/ 757 w 3808"/>
                <a:gd name="connsiteY2" fmla="*/ 3524 h 4572"/>
                <a:gd name="connsiteX3" fmla="*/ 1900 w 3808"/>
                <a:gd name="connsiteY3" fmla="*/ 4572 h 4572"/>
                <a:gd name="connsiteX4" fmla="*/ 3805 w 3808"/>
                <a:gd name="connsiteY4" fmla="*/ 1048 h 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 h="4572">
                  <a:moveTo>
                    <a:pt x="3805" y="1048"/>
                  </a:moveTo>
                  <a:cubicBezTo>
                    <a:pt x="3900" y="857"/>
                    <a:pt x="2281" y="286"/>
                    <a:pt x="1614" y="0"/>
                  </a:cubicBezTo>
                  <a:cubicBezTo>
                    <a:pt x="-1053" y="953"/>
                    <a:pt x="280" y="2286"/>
                    <a:pt x="757" y="3524"/>
                  </a:cubicBezTo>
                  <a:cubicBezTo>
                    <a:pt x="947" y="3905"/>
                    <a:pt x="1519" y="4191"/>
                    <a:pt x="1900" y="4572"/>
                  </a:cubicBezTo>
                  <a:cubicBezTo>
                    <a:pt x="2471" y="3429"/>
                    <a:pt x="3328" y="2286"/>
                    <a:pt x="3805" y="1048"/>
                  </a:cubicBezTo>
                  <a:close/>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0CFF8BC6-60DE-0F97-DDFE-83384554A4E6}"/>
                </a:ext>
              </a:extLst>
            </p:cNvPr>
            <p:cNvSpPr/>
            <p:nvPr/>
          </p:nvSpPr>
          <p:spPr>
            <a:xfrm>
              <a:off x="5464111" y="4468879"/>
              <a:ext cx="7143" cy="2835"/>
            </a:xfrm>
            <a:custGeom>
              <a:avLst/>
              <a:gdLst>
                <a:gd name="connsiteX0" fmla="*/ 0 w 7143"/>
                <a:gd name="connsiteY0" fmla="*/ 156 h 2835"/>
                <a:gd name="connsiteX1" fmla="*/ 7144 w 7143"/>
                <a:gd name="connsiteY1" fmla="*/ 2823 h 2835"/>
                <a:gd name="connsiteX2" fmla="*/ 0 w 7143"/>
                <a:gd name="connsiteY2" fmla="*/ 156 h 2835"/>
              </a:gdLst>
              <a:ahLst/>
              <a:cxnLst>
                <a:cxn ang="0">
                  <a:pos x="connsiteX0" y="connsiteY0"/>
                </a:cxn>
                <a:cxn ang="0">
                  <a:pos x="connsiteX1" y="connsiteY1"/>
                </a:cxn>
                <a:cxn ang="0">
                  <a:pos x="connsiteX2" y="connsiteY2"/>
                </a:cxn>
              </a:cxnLst>
              <a:rect l="l" t="t" r="r" b="b"/>
              <a:pathLst>
                <a:path w="7143" h="2835">
                  <a:moveTo>
                    <a:pt x="0" y="156"/>
                  </a:moveTo>
                  <a:cubicBezTo>
                    <a:pt x="762" y="3489"/>
                    <a:pt x="4191" y="2727"/>
                    <a:pt x="7144" y="2823"/>
                  </a:cubicBezTo>
                  <a:cubicBezTo>
                    <a:pt x="6572" y="-797"/>
                    <a:pt x="3048" y="60"/>
                    <a:pt x="0" y="156"/>
                  </a:cubicBez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C4776EC1-2490-5B8C-EFBF-6BFF425A0615}"/>
                </a:ext>
              </a:extLst>
            </p:cNvPr>
            <p:cNvSpPr/>
            <p:nvPr/>
          </p:nvSpPr>
          <p:spPr>
            <a:xfrm>
              <a:off x="4535811" y="4770786"/>
              <a:ext cx="3613" cy="5057"/>
            </a:xfrm>
            <a:custGeom>
              <a:avLst/>
              <a:gdLst>
                <a:gd name="connsiteX0" fmla="*/ 184 w 3613"/>
                <a:gd name="connsiteY0" fmla="*/ 3620 h 5057"/>
                <a:gd name="connsiteX1" fmla="*/ 2280 w 3613"/>
                <a:gd name="connsiteY1" fmla="*/ 5048 h 5057"/>
                <a:gd name="connsiteX2" fmla="*/ 3423 w 3613"/>
                <a:gd name="connsiteY2" fmla="*/ 4096 h 5057"/>
                <a:gd name="connsiteX3" fmla="*/ 3613 w 3613"/>
                <a:gd name="connsiteY3" fmla="*/ 0 h 5057"/>
                <a:gd name="connsiteX4" fmla="*/ 184 w 3613"/>
                <a:gd name="connsiteY4" fmla="*/ 3620 h 5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3" h="5057">
                  <a:moveTo>
                    <a:pt x="184" y="3620"/>
                  </a:moveTo>
                  <a:cubicBezTo>
                    <a:pt x="375" y="4191"/>
                    <a:pt x="1518" y="4667"/>
                    <a:pt x="2280" y="5048"/>
                  </a:cubicBezTo>
                  <a:cubicBezTo>
                    <a:pt x="2375" y="5144"/>
                    <a:pt x="3423" y="4477"/>
                    <a:pt x="3423" y="4096"/>
                  </a:cubicBezTo>
                  <a:cubicBezTo>
                    <a:pt x="3613" y="2762"/>
                    <a:pt x="3613" y="1429"/>
                    <a:pt x="3613" y="0"/>
                  </a:cubicBezTo>
                  <a:cubicBezTo>
                    <a:pt x="660" y="191"/>
                    <a:pt x="-483" y="1524"/>
                    <a:pt x="184" y="3620"/>
                  </a:cubicBez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A26C00F8-5B37-9DB3-4C72-87A2E3EC73BA}"/>
                </a:ext>
              </a:extLst>
            </p:cNvPr>
            <p:cNvSpPr/>
            <p:nvPr/>
          </p:nvSpPr>
          <p:spPr>
            <a:xfrm>
              <a:off x="4539424" y="4770786"/>
              <a:ext cx="95" cy="95"/>
            </a:xfrm>
            <a:custGeom>
              <a:avLst/>
              <a:gdLst>
                <a:gd name="connsiteX0" fmla="*/ 0 w 95"/>
                <a:gd name="connsiteY0" fmla="*/ 95 h 95"/>
                <a:gd name="connsiteX1" fmla="*/ 95 w 95"/>
                <a:gd name="connsiteY1" fmla="*/ 95 h 95"/>
                <a:gd name="connsiteX2" fmla="*/ 0 w 95"/>
                <a:gd name="connsiteY2" fmla="*/ 0 h 95"/>
              </a:gdLst>
              <a:ahLst/>
              <a:cxnLst>
                <a:cxn ang="0">
                  <a:pos x="connsiteX0" y="connsiteY0"/>
                </a:cxn>
                <a:cxn ang="0">
                  <a:pos x="connsiteX1" y="connsiteY1"/>
                </a:cxn>
                <a:cxn ang="0">
                  <a:pos x="connsiteX2" y="connsiteY2"/>
                </a:cxn>
              </a:cxnLst>
              <a:rect l="l" t="t" r="r" b="b"/>
              <a:pathLst>
                <a:path w="95" h="95">
                  <a:moveTo>
                    <a:pt x="0" y="95"/>
                  </a:moveTo>
                  <a:lnTo>
                    <a:pt x="95" y="95"/>
                  </a:lnTo>
                  <a:lnTo>
                    <a:pt x="0" y="0"/>
                  </a:ln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A00FFFF5-9F7E-F6FA-E91A-1EA02AB2F119}"/>
                </a:ext>
              </a:extLst>
            </p:cNvPr>
            <p:cNvSpPr/>
            <p:nvPr/>
          </p:nvSpPr>
          <p:spPr>
            <a:xfrm>
              <a:off x="4638898" y="4238434"/>
              <a:ext cx="3353" cy="4571"/>
            </a:xfrm>
            <a:custGeom>
              <a:avLst/>
              <a:gdLst>
                <a:gd name="connsiteX0" fmla="*/ 3301 w 3353"/>
                <a:gd name="connsiteY0" fmla="*/ 1048 h 4571"/>
                <a:gd name="connsiteX1" fmla="*/ 2443 w 3353"/>
                <a:gd name="connsiteY1" fmla="*/ 0 h 4571"/>
                <a:gd name="connsiteX2" fmla="*/ 157 w 3353"/>
                <a:gd name="connsiteY2" fmla="*/ 857 h 4571"/>
                <a:gd name="connsiteX3" fmla="*/ 62 w 3353"/>
                <a:gd name="connsiteY3" fmla="*/ 4572 h 4571"/>
                <a:gd name="connsiteX4" fmla="*/ 3301 w 3353"/>
                <a:gd name="connsiteY4" fmla="*/ 1048 h 4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3" h="4571">
                  <a:moveTo>
                    <a:pt x="3301" y="1048"/>
                  </a:moveTo>
                  <a:cubicBezTo>
                    <a:pt x="3205" y="667"/>
                    <a:pt x="2634" y="0"/>
                    <a:pt x="2443" y="0"/>
                  </a:cubicBezTo>
                  <a:cubicBezTo>
                    <a:pt x="1586" y="190"/>
                    <a:pt x="253" y="476"/>
                    <a:pt x="157" y="857"/>
                  </a:cubicBezTo>
                  <a:cubicBezTo>
                    <a:pt x="-128" y="2096"/>
                    <a:pt x="62" y="3334"/>
                    <a:pt x="62" y="4572"/>
                  </a:cubicBezTo>
                  <a:cubicBezTo>
                    <a:pt x="2729" y="4381"/>
                    <a:pt x="3586" y="3048"/>
                    <a:pt x="3301" y="1048"/>
                  </a:cubicBez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A2F36FB6-9BE7-599B-DB88-72286A687F45}"/>
                </a:ext>
              </a:extLst>
            </p:cNvPr>
            <p:cNvSpPr/>
            <p:nvPr/>
          </p:nvSpPr>
          <p:spPr>
            <a:xfrm>
              <a:off x="4638675" y="4243006"/>
              <a:ext cx="381" cy="381"/>
            </a:xfrm>
            <a:custGeom>
              <a:avLst/>
              <a:gdLst>
                <a:gd name="connsiteX0" fmla="*/ 286 w 381"/>
                <a:gd name="connsiteY0" fmla="*/ 0 h 381"/>
                <a:gd name="connsiteX1" fmla="*/ 0 w 381"/>
                <a:gd name="connsiteY1" fmla="*/ 95 h 381"/>
                <a:gd name="connsiteX2" fmla="*/ 381 w 381"/>
                <a:gd name="connsiteY2" fmla="*/ 381 h 381"/>
                <a:gd name="connsiteX3" fmla="*/ 286 w 381"/>
                <a:gd name="connsiteY3" fmla="*/ 0 h 381"/>
              </a:gdLst>
              <a:ahLst/>
              <a:cxnLst>
                <a:cxn ang="0">
                  <a:pos x="connsiteX0" y="connsiteY0"/>
                </a:cxn>
                <a:cxn ang="0">
                  <a:pos x="connsiteX1" y="connsiteY1"/>
                </a:cxn>
                <a:cxn ang="0">
                  <a:pos x="connsiteX2" y="connsiteY2"/>
                </a:cxn>
                <a:cxn ang="0">
                  <a:pos x="connsiteX3" y="connsiteY3"/>
                </a:cxn>
              </a:cxnLst>
              <a:rect l="l" t="t" r="r" b="b"/>
              <a:pathLst>
                <a:path w="381" h="381">
                  <a:moveTo>
                    <a:pt x="286" y="0"/>
                  </a:moveTo>
                  <a:cubicBezTo>
                    <a:pt x="190" y="0"/>
                    <a:pt x="95" y="95"/>
                    <a:pt x="0" y="95"/>
                  </a:cubicBezTo>
                  <a:lnTo>
                    <a:pt x="381" y="381"/>
                  </a:lnTo>
                  <a:cubicBezTo>
                    <a:pt x="286" y="286"/>
                    <a:pt x="286" y="191"/>
                    <a:pt x="286" y="0"/>
                  </a:cubicBezTo>
                  <a:close/>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EEEE1ABB-B70D-8FBB-B9ED-501B845A546F}"/>
                </a:ext>
              </a:extLst>
            </p:cNvPr>
            <p:cNvSpPr/>
            <p:nvPr/>
          </p:nvSpPr>
          <p:spPr>
            <a:xfrm>
              <a:off x="4066222" y="4428934"/>
              <a:ext cx="3238" cy="4095"/>
            </a:xfrm>
            <a:custGeom>
              <a:avLst/>
              <a:gdLst>
                <a:gd name="connsiteX0" fmla="*/ 3239 w 3238"/>
                <a:gd name="connsiteY0" fmla="*/ 1619 h 4095"/>
                <a:gd name="connsiteX1" fmla="*/ 1238 w 3238"/>
                <a:gd name="connsiteY1" fmla="*/ 0 h 4095"/>
                <a:gd name="connsiteX2" fmla="*/ 0 w 3238"/>
                <a:gd name="connsiteY2" fmla="*/ 2476 h 4095"/>
                <a:gd name="connsiteX3" fmla="*/ 1905 w 3238"/>
                <a:gd name="connsiteY3" fmla="*/ 4096 h 4095"/>
                <a:gd name="connsiteX4" fmla="*/ 3239 w 3238"/>
                <a:gd name="connsiteY4" fmla="*/ 1619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 h="4095">
                  <a:moveTo>
                    <a:pt x="3239" y="1619"/>
                  </a:moveTo>
                  <a:cubicBezTo>
                    <a:pt x="2572" y="1048"/>
                    <a:pt x="1905" y="476"/>
                    <a:pt x="1238" y="0"/>
                  </a:cubicBezTo>
                  <a:cubicBezTo>
                    <a:pt x="762" y="857"/>
                    <a:pt x="0" y="1714"/>
                    <a:pt x="0" y="2476"/>
                  </a:cubicBezTo>
                  <a:cubicBezTo>
                    <a:pt x="0" y="3048"/>
                    <a:pt x="1238" y="3619"/>
                    <a:pt x="1905" y="4096"/>
                  </a:cubicBezTo>
                  <a:cubicBezTo>
                    <a:pt x="2381" y="3238"/>
                    <a:pt x="2762" y="2381"/>
                    <a:pt x="3239" y="1619"/>
                  </a:cubicBez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AB73BF80-BD90-C9A3-960B-094E1C00B527}"/>
                </a:ext>
              </a:extLst>
            </p:cNvPr>
            <p:cNvSpPr/>
            <p:nvPr/>
          </p:nvSpPr>
          <p:spPr>
            <a:xfrm>
              <a:off x="5418181" y="4423113"/>
              <a:ext cx="3353" cy="3924"/>
            </a:xfrm>
            <a:custGeom>
              <a:avLst/>
              <a:gdLst>
                <a:gd name="connsiteX0" fmla="*/ 19 w 3353"/>
                <a:gd name="connsiteY0" fmla="*/ 868 h 3924"/>
                <a:gd name="connsiteX1" fmla="*/ 2115 w 3353"/>
                <a:gd name="connsiteY1" fmla="*/ 3916 h 3924"/>
                <a:gd name="connsiteX2" fmla="*/ 3353 w 3353"/>
                <a:gd name="connsiteY2" fmla="*/ 2868 h 3924"/>
                <a:gd name="connsiteX3" fmla="*/ 1258 w 3353"/>
                <a:gd name="connsiteY3" fmla="*/ 11 h 3924"/>
                <a:gd name="connsiteX4" fmla="*/ 19 w 3353"/>
                <a:gd name="connsiteY4" fmla="*/ 868 h 3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3" h="3924">
                  <a:moveTo>
                    <a:pt x="19" y="868"/>
                  </a:moveTo>
                  <a:cubicBezTo>
                    <a:pt x="-76" y="2201"/>
                    <a:pt x="115" y="3535"/>
                    <a:pt x="2115" y="3916"/>
                  </a:cubicBezTo>
                  <a:cubicBezTo>
                    <a:pt x="2401" y="4011"/>
                    <a:pt x="2877" y="3249"/>
                    <a:pt x="3353" y="2868"/>
                  </a:cubicBezTo>
                  <a:cubicBezTo>
                    <a:pt x="3067" y="1725"/>
                    <a:pt x="3639" y="201"/>
                    <a:pt x="1258" y="11"/>
                  </a:cubicBezTo>
                  <a:cubicBezTo>
                    <a:pt x="877" y="-85"/>
                    <a:pt x="19" y="487"/>
                    <a:pt x="19" y="868"/>
                  </a:cubicBez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30B80C0E-7857-7A90-70F3-5646B9B88838}"/>
                </a:ext>
              </a:extLst>
            </p:cNvPr>
            <p:cNvSpPr/>
            <p:nvPr/>
          </p:nvSpPr>
          <p:spPr>
            <a:xfrm>
              <a:off x="4103846" y="4386738"/>
              <a:ext cx="190" cy="190"/>
            </a:xfrm>
            <a:custGeom>
              <a:avLst/>
              <a:gdLst>
                <a:gd name="connsiteX0" fmla="*/ 0 w 190"/>
                <a:gd name="connsiteY0" fmla="*/ 0 h 190"/>
                <a:gd name="connsiteX1" fmla="*/ 0 w 190"/>
                <a:gd name="connsiteY1" fmla="*/ 191 h 190"/>
                <a:gd name="connsiteX2" fmla="*/ 191 w 190"/>
                <a:gd name="connsiteY2" fmla="*/ 0 h 190"/>
                <a:gd name="connsiteX3" fmla="*/ 0 w 190"/>
                <a:gd name="connsiteY3" fmla="*/ 0 h 190"/>
              </a:gdLst>
              <a:ahLst/>
              <a:cxnLst>
                <a:cxn ang="0">
                  <a:pos x="connsiteX0" y="connsiteY0"/>
                </a:cxn>
                <a:cxn ang="0">
                  <a:pos x="connsiteX1" y="connsiteY1"/>
                </a:cxn>
                <a:cxn ang="0">
                  <a:pos x="connsiteX2" y="connsiteY2"/>
                </a:cxn>
                <a:cxn ang="0">
                  <a:pos x="connsiteX3" y="connsiteY3"/>
                </a:cxn>
              </a:cxnLst>
              <a:rect l="l" t="t" r="r" b="b"/>
              <a:pathLst>
                <a:path w="190" h="190">
                  <a:moveTo>
                    <a:pt x="0" y="0"/>
                  </a:moveTo>
                  <a:cubicBezTo>
                    <a:pt x="0" y="95"/>
                    <a:pt x="0" y="95"/>
                    <a:pt x="0" y="191"/>
                  </a:cubicBezTo>
                  <a:lnTo>
                    <a:pt x="191" y="0"/>
                  </a:lnTo>
                  <a:cubicBezTo>
                    <a:pt x="191" y="0"/>
                    <a:pt x="95" y="0"/>
                    <a:pt x="0" y="0"/>
                  </a:cubicBez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F72D8D0-ABD1-2D48-796C-A20F110DF324}"/>
                </a:ext>
              </a:extLst>
            </p:cNvPr>
            <p:cNvSpPr/>
            <p:nvPr/>
          </p:nvSpPr>
          <p:spPr>
            <a:xfrm>
              <a:off x="4097361" y="4383931"/>
              <a:ext cx="6389" cy="2806"/>
            </a:xfrm>
            <a:custGeom>
              <a:avLst/>
              <a:gdLst>
                <a:gd name="connsiteX0" fmla="*/ 2008 w 6389"/>
                <a:gd name="connsiteY0" fmla="*/ 140 h 2806"/>
                <a:gd name="connsiteX1" fmla="*/ 7 w 6389"/>
                <a:gd name="connsiteY1" fmla="*/ 1759 h 2806"/>
                <a:gd name="connsiteX2" fmla="*/ 1246 w 6389"/>
                <a:gd name="connsiteY2" fmla="*/ 2712 h 2806"/>
                <a:gd name="connsiteX3" fmla="*/ 6389 w 6389"/>
                <a:gd name="connsiteY3" fmla="*/ 2807 h 2806"/>
                <a:gd name="connsiteX4" fmla="*/ 2008 w 6389"/>
                <a:gd name="connsiteY4" fmla="*/ 140 h 2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 h="2806">
                  <a:moveTo>
                    <a:pt x="2008" y="140"/>
                  </a:moveTo>
                  <a:cubicBezTo>
                    <a:pt x="1246" y="330"/>
                    <a:pt x="579" y="1188"/>
                    <a:pt x="7" y="1759"/>
                  </a:cubicBezTo>
                  <a:cubicBezTo>
                    <a:pt x="-88" y="1854"/>
                    <a:pt x="769" y="2616"/>
                    <a:pt x="1246" y="2712"/>
                  </a:cubicBezTo>
                  <a:cubicBezTo>
                    <a:pt x="2960" y="2807"/>
                    <a:pt x="4675" y="2807"/>
                    <a:pt x="6389" y="2807"/>
                  </a:cubicBezTo>
                  <a:cubicBezTo>
                    <a:pt x="6294" y="807"/>
                    <a:pt x="4960" y="-432"/>
                    <a:pt x="2008" y="140"/>
                  </a:cubicBezTo>
                  <a:close/>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DD8D2825-9A30-0826-9131-429FD90A9E9F}"/>
                </a:ext>
              </a:extLst>
            </p:cNvPr>
            <p:cNvSpPr/>
            <p:nvPr/>
          </p:nvSpPr>
          <p:spPr>
            <a:xfrm>
              <a:off x="5339143" y="4360725"/>
              <a:ext cx="6095" cy="2582"/>
            </a:xfrm>
            <a:custGeom>
              <a:avLst/>
              <a:gdLst>
                <a:gd name="connsiteX0" fmla="*/ 6096 w 6095"/>
                <a:gd name="connsiteY0" fmla="*/ 1535 h 2582"/>
                <a:gd name="connsiteX1" fmla="*/ 2953 w 6095"/>
                <a:gd name="connsiteY1" fmla="*/ 11 h 2582"/>
                <a:gd name="connsiteX2" fmla="*/ 0 w 6095"/>
                <a:gd name="connsiteY2" fmla="*/ 868 h 2582"/>
                <a:gd name="connsiteX3" fmla="*/ 1238 w 6095"/>
                <a:gd name="connsiteY3" fmla="*/ 2582 h 2582"/>
                <a:gd name="connsiteX4" fmla="*/ 6096 w 6095"/>
                <a:gd name="connsiteY4" fmla="*/ 1535 h 2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 h="2582">
                  <a:moveTo>
                    <a:pt x="6096" y="1535"/>
                  </a:moveTo>
                  <a:cubicBezTo>
                    <a:pt x="4763" y="868"/>
                    <a:pt x="3905" y="106"/>
                    <a:pt x="2953" y="11"/>
                  </a:cubicBezTo>
                  <a:cubicBezTo>
                    <a:pt x="2000" y="-85"/>
                    <a:pt x="953" y="487"/>
                    <a:pt x="0" y="868"/>
                  </a:cubicBezTo>
                  <a:cubicBezTo>
                    <a:pt x="381" y="1439"/>
                    <a:pt x="857" y="2582"/>
                    <a:pt x="1238" y="2582"/>
                  </a:cubicBezTo>
                  <a:cubicBezTo>
                    <a:pt x="2858" y="2392"/>
                    <a:pt x="4286" y="1915"/>
                    <a:pt x="6096" y="1535"/>
                  </a:cubicBezTo>
                  <a:close/>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89E40171-6AEB-FD04-CE74-6332EB725FF1}"/>
                </a:ext>
              </a:extLst>
            </p:cNvPr>
            <p:cNvSpPr/>
            <p:nvPr/>
          </p:nvSpPr>
          <p:spPr>
            <a:xfrm>
              <a:off x="4899374" y="4179189"/>
              <a:ext cx="2190" cy="1619"/>
            </a:xfrm>
            <a:custGeom>
              <a:avLst/>
              <a:gdLst>
                <a:gd name="connsiteX0" fmla="*/ 0 w 2190"/>
                <a:gd name="connsiteY0" fmla="*/ 762 h 1619"/>
                <a:gd name="connsiteX1" fmla="*/ 1619 w 2190"/>
                <a:gd name="connsiteY1" fmla="*/ 1619 h 1619"/>
                <a:gd name="connsiteX2" fmla="*/ 2191 w 2190"/>
                <a:gd name="connsiteY2" fmla="*/ 857 h 1619"/>
                <a:gd name="connsiteX3" fmla="*/ 1143 w 2190"/>
                <a:gd name="connsiteY3" fmla="*/ 0 h 1619"/>
                <a:gd name="connsiteX4" fmla="*/ 0 w 2190"/>
                <a:gd name="connsiteY4" fmla="*/ 762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619">
                  <a:moveTo>
                    <a:pt x="0" y="762"/>
                  </a:moveTo>
                  <a:cubicBezTo>
                    <a:pt x="571" y="1048"/>
                    <a:pt x="1048" y="1333"/>
                    <a:pt x="1619" y="1619"/>
                  </a:cubicBezTo>
                  <a:cubicBezTo>
                    <a:pt x="1810" y="1333"/>
                    <a:pt x="2000" y="1048"/>
                    <a:pt x="2191" y="857"/>
                  </a:cubicBezTo>
                  <a:cubicBezTo>
                    <a:pt x="1810" y="571"/>
                    <a:pt x="1524" y="286"/>
                    <a:pt x="1143" y="0"/>
                  </a:cubicBezTo>
                  <a:cubicBezTo>
                    <a:pt x="762" y="190"/>
                    <a:pt x="381" y="476"/>
                    <a:pt x="0" y="762"/>
                  </a:cubicBezTo>
                  <a:close/>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F53023D6-5A03-8EF4-13E8-AD2D37097C73}"/>
                </a:ext>
              </a:extLst>
            </p:cNvPr>
            <p:cNvSpPr/>
            <p:nvPr/>
          </p:nvSpPr>
          <p:spPr>
            <a:xfrm>
              <a:off x="4906797" y="4179284"/>
              <a:ext cx="2585" cy="1941"/>
            </a:xfrm>
            <a:custGeom>
              <a:avLst/>
              <a:gdLst>
                <a:gd name="connsiteX0" fmla="*/ 2578 w 2585"/>
                <a:gd name="connsiteY0" fmla="*/ 953 h 1941"/>
                <a:gd name="connsiteX1" fmla="*/ 1245 w 2585"/>
                <a:gd name="connsiteY1" fmla="*/ 0 h 1941"/>
                <a:gd name="connsiteX2" fmla="*/ 7 w 2585"/>
                <a:gd name="connsiteY2" fmla="*/ 857 h 1941"/>
                <a:gd name="connsiteX3" fmla="*/ 2578 w 2585"/>
                <a:gd name="connsiteY3" fmla="*/ 953 h 1941"/>
              </a:gdLst>
              <a:ahLst/>
              <a:cxnLst>
                <a:cxn ang="0">
                  <a:pos x="connsiteX0" y="connsiteY0"/>
                </a:cxn>
                <a:cxn ang="0">
                  <a:pos x="connsiteX1" y="connsiteY1"/>
                </a:cxn>
                <a:cxn ang="0">
                  <a:pos x="connsiteX2" y="connsiteY2"/>
                </a:cxn>
                <a:cxn ang="0">
                  <a:pos x="connsiteX3" y="connsiteY3"/>
                </a:cxn>
              </a:cxnLst>
              <a:rect l="l" t="t" r="r" b="b"/>
              <a:pathLst>
                <a:path w="2585" h="1941">
                  <a:moveTo>
                    <a:pt x="2578" y="953"/>
                  </a:moveTo>
                  <a:cubicBezTo>
                    <a:pt x="2674" y="857"/>
                    <a:pt x="1721" y="381"/>
                    <a:pt x="1245" y="0"/>
                  </a:cubicBezTo>
                  <a:cubicBezTo>
                    <a:pt x="864" y="286"/>
                    <a:pt x="-89" y="667"/>
                    <a:pt x="7" y="857"/>
                  </a:cubicBezTo>
                  <a:cubicBezTo>
                    <a:pt x="673" y="2286"/>
                    <a:pt x="1626" y="2286"/>
                    <a:pt x="2578" y="953"/>
                  </a:cubicBezTo>
                  <a:close/>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7D67B3FA-789E-CE72-F0CC-5BEFAD77F050}"/>
                </a:ext>
              </a:extLst>
            </p:cNvPr>
            <p:cNvSpPr/>
            <p:nvPr/>
          </p:nvSpPr>
          <p:spPr>
            <a:xfrm>
              <a:off x="4696777" y="4182141"/>
              <a:ext cx="2381" cy="2000"/>
            </a:xfrm>
            <a:custGeom>
              <a:avLst/>
              <a:gdLst>
                <a:gd name="connsiteX0" fmla="*/ 2381 w 2381"/>
                <a:gd name="connsiteY0" fmla="*/ 1143 h 2000"/>
                <a:gd name="connsiteX1" fmla="*/ 1238 w 2381"/>
                <a:gd name="connsiteY1" fmla="*/ 0 h 2000"/>
                <a:gd name="connsiteX2" fmla="*/ 0 w 2381"/>
                <a:gd name="connsiteY2" fmla="*/ 953 h 2000"/>
                <a:gd name="connsiteX3" fmla="*/ 1048 w 2381"/>
                <a:gd name="connsiteY3" fmla="*/ 2000 h 2000"/>
                <a:gd name="connsiteX4" fmla="*/ 2381 w 2381"/>
                <a:gd name="connsiteY4" fmla="*/ 1143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2000">
                  <a:moveTo>
                    <a:pt x="2381" y="1143"/>
                  </a:moveTo>
                  <a:cubicBezTo>
                    <a:pt x="2000" y="762"/>
                    <a:pt x="1619" y="381"/>
                    <a:pt x="1238" y="0"/>
                  </a:cubicBezTo>
                  <a:cubicBezTo>
                    <a:pt x="762" y="286"/>
                    <a:pt x="95" y="667"/>
                    <a:pt x="0" y="953"/>
                  </a:cubicBezTo>
                  <a:cubicBezTo>
                    <a:pt x="0" y="1238"/>
                    <a:pt x="667" y="1619"/>
                    <a:pt x="1048" y="2000"/>
                  </a:cubicBezTo>
                  <a:cubicBezTo>
                    <a:pt x="1524" y="1714"/>
                    <a:pt x="2000" y="1429"/>
                    <a:pt x="2381" y="1143"/>
                  </a:cubicBezTo>
                  <a:close/>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E6BEAF34-8ED8-5979-2914-ECA405E1BC47}"/>
                </a:ext>
              </a:extLst>
            </p:cNvPr>
            <p:cNvSpPr/>
            <p:nvPr/>
          </p:nvSpPr>
          <p:spPr>
            <a:xfrm>
              <a:off x="4945176" y="4182522"/>
              <a:ext cx="1727" cy="1714"/>
            </a:xfrm>
            <a:custGeom>
              <a:avLst/>
              <a:gdLst>
                <a:gd name="connsiteX0" fmla="*/ 1060 w 1727"/>
                <a:gd name="connsiteY0" fmla="*/ 1715 h 1714"/>
                <a:gd name="connsiteX1" fmla="*/ 1727 w 1727"/>
                <a:gd name="connsiteY1" fmla="*/ 95 h 1714"/>
                <a:gd name="connsiteX2" fmla="*/ 584 w 1727"/>
                <a:gd name="connsiteY2" fmla="*/ 0 h 1714"/>
                <a:gd name="connsiteX3" fmla="*/ 12 w 1727"/>
                <a:gd name="connsiteY3" fmla="*/ 762 h 1714"/>
                <a:gd name="connsiteX4" fmla="*/ 1060 w 1727"/>
                <a:gd name="connsiteY4" fmla="*/ 1715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7" h="1714">
                  <a:moveTo>
                    <a:pt x="1060" y="1715"/>
                  </a:moveTo>
                  <a:cubicBezTo>
                    <a:pt x="1251" y="1143"/>
                    <a:pt x="1536" y="667"/>
                    <a:pt x="1727" y="95"/>
                  </a:cubicBezTo>
                  <a:cubicBezTo>
                    <a:pt x="1346" y="95"/>
                    <a:pt x="965" y="0"/>
                    <a:pt x="584" y="0"/>
                  </a:cubicBezTo>
                  <a:cubicBezTo>
                    <a:pt x="394" y="286"/>
                    <a:pt x="-83" y="572"/>
                    <a:pt x="12" y="762"/>
                  </a:cubicBezTo>
                  <a:cubicBezTo>
                    <a:pt x="298" y="1143"/>
                    <a:pt x="774" y="1429"/>
                    <a:pt x="1060" y="1715"/>
                  </a:cubicBezTo>
                  <a:close/>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3F7191F5-5577-0F92-1CCC-AA09433E7A39}"/>
                </a:ext>
              </a:extLst>
            </p:cNvPr>
            <p:cNvSpPr/>
            <p:nvPr/>
          </p:nvSpPr>
          <p:spPr>
            <a:xfrm>
              <a:off x="4765540" y="4185094"/>
              <a:ext cx="2395" cy="1977"/>
            </a:xfrm>
            <a:custGeom>
              <a:avLst/>
              <a:gdLst>
                <a:gd name="connsiteX0" fmla="*/ 2389 w 2395"/>
                <a:gd name="connsiteY0" fmla="*/ 953 h 1977"/>
                <a:gd name="connsiteX1" fmla="*/ 1246 w 2395"/>
                <a:gd name="connsiteY1" fmla="*/ 0 h 1977"/>
                <a:gd name="connsiteX2" fmla="*/ 7 w 2395"/>
                <a:gd name="connsiteY2" fmla="*/ 857 h 1977"/>
                <a:gd name="connsiteX3" fmla="*/ 2389 w 2395"/>
                <a:gd name="connsiteY3" fmla="*/ 953 h 1977"/>
              </a:gdLst>
              <a:ahLst/>
              <a:cxnLst>
                <a:cxn ang="0">
                  <a:pos x="connsiteX0" y="connsiteY0"/>
                </a:cxn>
                <a:cxn ang="0">
                  <a:pos x="connsiteX1" y="connsiteY1"/>
                </a:cxn>
                <a:cxn ang="0">
                  <a:pos x="connsiteX2" y="connsiteY2"/>
                </a:cxn>
                <a:cxn ang="0">
                  <a:pos x="connsiteX3" y="connsiteY3"/>
                </a:cxn>
              </a:cxnLst>
              <a:rect l="l" t="t" r="r" b="b"/>
              <a:pathLst>
                <a:path w="2395" h="1977">
                  <a:moveTo>
                    <a:pt x="2389" y="953"/>
                  </a:moveTo>
                  <a:cubicBezTo>
                    <a:pt x="2484" y="762"/>
                    <a:pt x="1627" y="286"/>
                    <a:pt x="1246" y="0"/>
                  </a:cubicBezTo>
                  <a:cubicBezTo>
                    <a:pt x="769" y="286"/>
                    <a:pt x="-88" y="762"/>
                    <a:pt x="7" y="857"/>
                  </a:cubicBezTo>
                  <a:cubicBezTo>
                    <a:pt x="579" y="2286"/>
                    <a:pt x="1531" y="2381"/>
                    <a:pt x="2389" y="953"/>
                  </a:cubicBez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E8A29908-BDBB-BE9B-D182-A61780A2D09F}"/>
                </a:ext>
              </a:extLst>
            </p:cNvPr>
            <p:cNvSpPr/>
            <p:nvPr/>
          </p:nvSpPr>
          <p:spPr>
            <a:xfrm>
              <a:off x="4876323" y="4193666"/>
              <a:ext cx="2286" cy="1905"/>
            </a:xfrm>
            <a:custGeom>
              <a:avLst/>
              <a:gdLst>
                <a:gd name="connsiteX0" fmla="*/ 1238 w 2286"/>
                <a:gd name="connsiteY0" fmla="*/ 0 h 1905"/>
                <a:gd name="connsiteX1" fmla="*/ 0 w 2286"/>
                <a:gd name="connsiteY1" fmla="*/ 953 h 1905"/>
                <a:gd name="connsiteX2" fmla="*/ 1715 w 2286"/>
                <a:gd name="connsiteY2" fmla="*/ 1905 h 1905"/>
                <a:gd name="connsiteX3" fmla="*/ 2286 w 2286"/>
                <a:gd name="connsiteY3" fmla="*/ 1048 h 1905"/>
                <a:gd name="connsiteX4" fmla="*/ 1238 w 2286"/>
                <a:gd name="connsiteY4" fmla="*/ 0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905">
                  <a:moveTo>
                    <a:pt x="1238" y="0"/>
                  </a:moveTo>
                  <a:cubicBezTo>
                    <a:pt x="857" y="286"/>
                    <a:pt x="476" y="571"/>
                    <a:pt x="0" y="953"/>
                  </a:cubicBezTo>
                  <a:cubicBezTo>
                    <a:pt x="572" y="1238"/>
                    <a:pt x="1143" y="1619"/>
                    <a:pt x="1715" y="1905"/>
                  </a:cubicBezTo>
                  <a:cubicBezTo>
                    <a:pt x="1905" y="1619"/>
                    <a:pt x="2096" y="1334"/>
                    <a:pt x="2286" y="1048"/>
                  </a:cubicBezTo>
                  <a:cubicBezTo>
                    <a:pt x="2000" y="667"/>
                    <a:pt x="1619" y="286"/>
                    <a:pt x="1238" y="0"/>
                  </a:cubicBezTo>
                  <a:close/>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A05001D-D2F7-44A0-67E4-B1746FE66706}"/>
                </a:ext>
              </a:extLst>
            </p:cNvPr>
            <p:cNvSpPr/>
            <p:nvPr/>
          </p:nvSpPr>
          <p:spPr>
            <a:xfrm>
              <a:off x="4757832" y="4196715"/>
              <a:ext cx="2483" cy="2072"/>
            </a:xfrm>
            <a:custGeom>
              <a:avLst/>
              <a:gdLst>
                <a:gd name="connsiteX0" fmla="*/ 2476 w 2483"/>
                <a:gd name="connsiteY0" fmla="*/ 1048 h 2072"/>
                <a:gd name="connsiteX1" fmla="*/ 1333 w 2483"/>
                <a:gd name="connsiteY1" fmla="*/ 0 h 2072"/>
                <a:gd name="connsiteX2" fmla="*/ 0 w 2483"/>
                <a:gd name="connsiteY2" fmla="*/ 953 h 2072"/>
                <a:gd name="connsiteX3" fmla="*/ 2476 w 2483"/>
                <a:gd name="connsiteY3" fmla="*/ 1048 h 2072"/>
              </a:gdLst>
              <a:ahLst/>
              <a:cxnLst>
                <a:cxn ang="0">
                  <a:pos x="connsiteX0" y="connsiteY0"/>
                </a:cxn>
                <a:cxn ang="0">
                  <a:pos x="connsiteX1" y="connsiteY1"/>
                </a:cxn>
                <a:cxn ang="0">
                  <a:pos x="connsiteX2" y="connsiteY2"/>
                </a:cxn>
                <a:cxn ang="0">
                  <a:pos x="connsiteX3" y="connsiteY3"/>
                </a:cxn>
              </a:cxnLst>
              <a:rect l="l" t="t" r="r" b="b"/>
              <a:pathLst>
                <a:path w="2483" h="2072">
                  <a:moveTo>
                    <a:pt x="2476" y="1048"/>
                  </a:moveTo>
                  <a:cubicBezTo>
                    <a:pt x="2572" y="857"/>
                    <a:pt x="1715" y="381"/>
                    <a:pt x="1333" y="0"/>
                  </a:cubicBezTo>
                  <a:cubicBezTo>
                    <a:pt x="857" y="286"/>
                    <a:pt x="0" y="762"/>
                    <a:pt x="0" y="953"/>
                  </a:cubicBezTo>
                  <a:cubicBezTo>
                    <a:pt x="667" y="2381"/>
                    <a:pt x="1619" y="2476"/>
                    <a:pt x="2476" y="1048"/>
                  </a:cubicBezTo>
                  <a:close/>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82C40B5E-061A-4A07-82F0-F22A08B4994E}"/>
                </a:ext>
              </a:extLst>
            </p:cNvPr>
            <p:cNvSpPr/>
            <p:nvPr/>
          </p:nvSpPr>
          <p:spPr>
            <a:xfrm>
              <a:off x="5013864" y="4196715"/>
              <a:ext cx="2286" cy="2095"/>
            </a:xfrm>
            <a:custGeom>
              <a:avLst/>
              <a:gdLst>
                <a:gd name="connsiteX0" fmla="*/ 2286 w 2286"/>
                <a:gd name="connsiteY0" fmla="*/ 1048 h 2095"/>
                <a:gd name="connsiteX1" fmla="*/ 1238 w 2286"/>
                <a:gd name="connsiteY1" fmla="*/ 0 h 2095"/>
                <a:gd name="connsiteX2" fmla="*/ 0 w 2286"/>
                <a:gd name="connsiteY2" fmla="*/ 1048 h 2095"/>
                <a:gd name="connsiteX3" fmla="*/ 1048 w 2286"/>
                <a:gd name="connsiteY3" fmla="*/ 2096 h 2095"/>
                <a:gd name="connsiteX4" fmla="*/ 2286 w 2286"/>
                <a:gd name="connsiteY4" fmla="*/ 1048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2095">
                  <a:moveTo>
                    <a:pt x="2286" y="1048"/>
                  </a:moveTo>
                  <a:cubicBezTo>
                    <a:pt x="2000" y="762"/>
                    <a:pt x="1619" y="381"/>
                    <a:pt x="1238" y="0"/>
                  </a:cubicBezTo>
                  <a:cubicBezTo>
                    <a:pt x="857" y="286"/>
                    <a:pt x="95" y="667"/>
                    <a:pt x="0" y="1048"/>
                  </a:cubicBezTo>
                  <a:cubicBezTo>
                    <a:pt x="0" y="1333"/>
                    <a:pt x="667" y="1714"/>
                    <a:pt x="1048" y="2096"/>
                  </a:cubicBezTo>
                  <a:cubicBezTo>
                    <a:pt x="1524" y="1714"/>
                    <a:pt x="1905" y="1429"/>
                    <a:pt x="2286" y="1048"/>
                  </a:cubicBezTo>
                  <a:close/>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674EBD13-1466-D198-031F-C0D2963D3BD6}"/>
                </a:ext>
              </a:extLst>
            </p:cNvPr>
            <p:cNvSpPr/>
            <p:nvPr/>
          </p:nvSpPr>
          <p:spPr>
            <a:xfrm>
              <a:off x="4868799" y="4205477"/>
              <a:ext cx="2190" cy="1809"/>
            </a:xfrm>
            <a:custGeom>
              <a:avLst/>
              <a:gdLst>
                <a:gd name="connsiteX0" fmla="*/ 2191 w 2190"/>
                <a:gd name="connsiteY0" fmla="*/ 953 h 1809"/>
                <a:gd name="connsiteX1" fmla="*/ 1143 w 2190"/>
                <a:gd name="connsiteY1" fmla="*/ 0 h 1809"/>
                <a:gd name="connsiteX2" fmla="*/ 0 w 2190"/>
                <a:gd name="connsiteY2" fmla="*/ 857 h 1809"/>
                <a:gd name="connsiteX3" fmla="*/ 1619 w 2190"/>
                <a:gd name="connsiteY3" fmla="*/ 1810 h 1809"/>
                <a:gd name="connsiteX4" fmla="*/ 2191 w 2190"/>
                <a:gd name="connsiteY4" fmla="*/ 953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809">
                  <a:moveTo>
                    <a:pt x="2191" y="953"/>
                  </a:moveTo>
                  <a:cubicBezTo>
                    <a:pt x="1810" y="667"/>
                    <a:pt x="1524" y="286"/>
                    <a:pt x="1143" y="0"/>
                  </a:cubicBezTo>
                  <a:cubicBezTo>
                    <a:pt x="762" y="286"/>
                    <a:pt x="381" y="571"/>
                    <a:pt x="0" y="857"/>
                  </a:cubicBezTo>
                  <a:cubicBezTo>
                    <a:pt x="571" y="1143"/>
                    <a:pt x="1048" y="1524"/>
                    <a:pt x="1619" y="1810"/>
                  </a:cubicBezTo>
                  <a:cubicBezTo>
                    <a:pt x="1810" y="1524"/>
                    <a:pt x="2000" y="1238"/>
                    <a:pt x="2191" y="953"/>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F5369E1-8537-6938-2475-4023AAF3CD7F}"/>
                </a:ext>
              </a:extLst>
            </p:cNvPr>
            <p:cNvSpPr/>
            <p:nvPr/>
          </p:nvSpPr>
          <p:spPr>
            <a:xfrm>
              <a:off x="4918226" y="4205667"/>
              <a:ext cx="2388" cy="2001"/>
            </a:xfrm>
            <a:custGeom>
              <a:avLst/>
              <a:gdLst>
                <a:gd name="connsiteX0" fmla="*/ 2389 w 2388"/>
                <a:gd name="connsiteY0" fmla="*/ 1049 h 2001"/>
                <a:gd name="connsiteX1" fmla="*/ 7 w 2388"/>
                <a:gd name="connsiteY1" fmla="*/ 954 h 2001"/>
                <a:gd name="connsiteX2" fmla="*/ 1150 w 2388"/>
                <a:gd name="connsiteY2" fmla="*/ 2001 h 2001"/>
                <a:gd name="connsiteX3" fmla="*/ 2389 w 2388"/>
                <a:gd name="connsiteY3" fmla="*/ 1049 h 2001"/>
              </a:gdLst>
              <a:ahLst/>
              <a:cxnLst>
                <a:cxn ang="0">
                  <a:pos x="connsiteX0" y="connsiteY0"/>
                </a:cxn>
                <a:cxn ang="0">
                  <a:pos x="connsiteX1" y="connsiteY1"/>
                </a:cxn>
                <a:cxn ang="0">
                  <a:pos x="connsiteX2" y="connsiteY2"/>
                </a:cxn>
                <a:cxn ang="0">
                  <a:pos x="connsiteX3" y="connsiteY3"/>
                </a:cxn>
              </a:cxnLst>
              <a:rect l="l" t="t" r="r" b="b"/>
              <a:pathLst>
                <a:path w="2388" h="2001">
                  <a:moveTo>
                    <a:pt x="2389" y="1049"/>
                  </a:moveTo>
                  <a:cubicBezTo>
                    <a:pt x="1817" y="-284"/>
                    <a:pt x="960" y="-380"/>
                    <a:pt x="7" y="954"/>
                  </a:cubicBezTo>
                  <a:cubicBezTo>
                    <a:pt x="-88" y="1049"/>
                    <a:pt x="769" y="1620"/>
                    <a:pt x="1150" y="2001"/>
                  </a:cubicBezTo>
                  <a:cubicBezTo>
                    <a:pt x="1627" y="1716"/>
                    <a:pt x="2008" y="1430"/>
                    <a:pt x="2389" y="1049"/>
                  </a:cubicBez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6DF36622-8B4B-AFF3-F529-A37C834C1308}"/>
                </a:ext>
              </a:extLst>
            </p:cNvPr>
            <p:cNvSpPr/>
            <p:nvPr/>
          </p:nvSpPr>
          <p:spPr>
            <a:xfrm>
              <a:off x="4910605" y="4208697"/>
              <a:ext cx="2222" cy="1741"/>
            </a:xfrm>
            <a:custGeom>
              <a:avLst/>
              <a:gdLst>
                <a:gd name="connsiteX0" fmla="*/ 2104 w 2222"/>
                <a:gd name="connsiteY0" fmla="*/ 1352 h 1741"/>
                <a:gd name="connsiteX1" fmla="*/ 2199 w 2222"/>
                <a:gd name="connsiteY1" fmla="*/ 400 h 1741"/>
                <a:gd name="connsiteX2" fmla="*/ 1151 w 2222"/>
                <a:gd name="connsiteY2" fmla="*/ 19 h 1741"/>
                <a:gd name="connsiteX3" fmla="*/ 8 w 2222"/>
                <a:gd name="connsiteY3" fmla="*/ 781 h 1741"/>
                <a:gd name="connsiteX4" fmla="*/ 2104 w 2222"/>
                <a:gd name="connsiteY4" fmla="*/ 1352 h 1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1741">
                  <a:moveTo>
                    <a:pt x="2104" y="1352"/>
                  </a:moveTo>
                  <a:cubicBezTo>
                    <a:pt x="2294" y="1162"/>
                    <a:pt x="2199" y="781"/>
                    <a:pt x="2199" y="400"/>
                  </a:cubicBezTo>
                  <a:cubicBezTo>
                    <a:pt x="1818" y="210"/>
                    <a:pt x="1342" y="-76"/>
                    <a:pt x="1151" y="19"/>
                  </a:cubicBezTo>
                  <a:cubicBezTo>
                    <a:pt x="675" y="210"/>
                    <a:pt x="-87" y="686"/>
                    <a:pt x="8" y="781"/>
                  </a:cubicBezTo>
                  <a:cubicBezTo>
                    <a:pt x="580" y="1829"/>
                    <a:pt x="1437" y="2019"/>
                    <a:pt x="2104" y="1352"/>
                  </a:cubicBez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A35F82AA-8E4A-B304-4681-C714258144C8}"/>
                </a:ext>
              </a:extLst>
            </p:cNvPr>
            <p:cNvSpPr/>
            <p:nvPr/>
          </p:nvSpPr>
          <p:spPr>
            <a:xfrm>
              <a:off x="4926132" y="4214431"/>
              <a:ext cx="2301" cy="1941"/>
            </a:xfrm>
            <a:custGeom>
              <a:avLst/>
              <a:gdLst>
                <a:gd name="connsiteX0" fmla="*/ 2293 w 2301"/>
                <a:gd name="connsiteY0" fmla="*/ 953 h 1941"/>
                <a:gd name="connsiteX1" fmla="*/ 1246 w 2301"/>
                <a:gd name="connsiteY1" fmla="*/ 0 h 1941"/>
                <a:gd name="connsiteX2" fmla="*/ 7 w 2301"/>
                <a:gd name="connsiteY2" fmla="*/ 857 h 1941"/>
                <a:gd name="connsiteX3" fmla="*/ 2293 w 2301"/>
                <a:gd name="connsiteY3" fmla="*/ 953 h 1941"/>
              </a:gdLst>
              <a:ahLst/>
              <a:cxnLst>
                <a:cxn ang="0">
                  <a:pos x="connsiteX0" y="connsiteY0"/>
                </a:cxn>
                <a:cxn ang="0">
                  <a:pos x="connsiteX1" y="connsiteY1"/>
                </a:cxn>
                <a:cxn ang="0">
                  <a:pos x="connsiteX2" y="connsiteY2"/>
                </a:cxn>
                <a:cxn ang="0">
                  <a:pos x="connsiteX3" y="connsiteY3"/>
                </a:cxn>
              </a:cxnLst>
              <a:rect l="l" t="t" r="r" b="b"/>
              <a:pathLst>
                <a:path w="2301" h="1941">
                  <a:moveTo>
                    <a:pt x="2293" y="953"/>
                  </a:moveTo>
                  <a:cubicBezTo>
                    <a:pt x="2389" y="762"/>
                    <a:pt x="1627" y="286"/>
                    <a:pt x="1246" y="0"/>
                  </a:cubicBezTo>
                  <a:cubicBezTo>
                    <a:pt x="769" y="286"/>
                    <a:pt x="-88" y="667"/>
                    <a:pt x="7" y="857"/>
                  </a:cubicBezTo>
                  <a:cubicBezTo>
                    <a:pt x="579" y="2286"/>
                    <a:pt x="1436" y="2286"/>
                    <a:pt x="2293" y="953"/>
                  </a:cubicBez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B9618093-67E9-A4BE-5128-CB42F1242E0F}"/>
                </a:ext>
              </a:extLst>
            </p:cNvPr>
            <p:cNvSpPr/>
            <p:nvPr/>
          </p:nvSpPr>
          <p:spPr>
            <a:xfrm>
              <a:off x="4883943" y="4220146"/>
              <a:ext cx="2476" cy="2095"/>
            </a:xfrm>
            <a:custGeom>
              <a:avLst/>
              <a:gdLst>
                <a:gd name="connsiteX0" fmla="*/ 0 w 2476"/>
                <a:gd name="connsiteY0" fmla="*/ 1048 h 2095"/>
                <a:gd name="connsiteX1" fmla="*/ 1143 w 2476"/>
                <a:gd name="connsiteY1" fmla="*/ 2096 h 2095"/>
                <a:gd name="connsiteX2" fmla="*/ 2477 w 2476"/>
                <a:gd name="connsiteY2" fmla="*/ 1143 h 2095"/>
                <a:gd name="connsiteX3" fmla="*/ 1238 w 2476"/>
                <a:gd name="connsiteY3" fmla="*/ 0 h 2095"/>
                <a:gd name="connsiteX4" fmla="*/ 0 w 2476"/>
                <a:gd name="connsiteY4" fmla="*/ 1048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2095">
                  <a:moveTo>
                    <a:pt x="0" y="1048"/>
                  </a:moveTo>
                  <a:cubicBezTo>
                    <a:pt x="0" y="1334"/>
                    <a:pt x="762" y="1714"/>
                    <a:pt x="1143" y="2096"/>
                  </a:cubicBezTo>
                  <a:cubicBezTo>
                    <a:pt x="1619" y="1810"/>
                    <a:pt x="2000" y="1429"/>
                    <a:pt x="2477" y="1143"/>
                  </a:cubicBezTo>
                  <a:cubicBezTo>
                    <a:pt x="2096" y="762"/>
                    <a:pt x="1715" y="381"/>
                    <a:pt x="1238" y="0"/>
                  </a:cubicBezTo>
                  <a:cubicBezTo>
                    <a:pt x="857" y="381"/>
                    <a:pt x="95" y="667"/>
                    <a:pt x="0" y="1048"/>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40CA8A38-75E1-F2F5-F88C-120ECC5E82CB}"/>
                </a:ext>
              </a:extLst>
            </p:cNvPr>
            <p:cNvSpPr/>
            <p:nvPr/>
          </p:nvSpPr>
          <p:spPr>
            <a:xfrm>
              <a:off x="4898326" y="4222527"/>
              <a:ext cx="285" cy="190"/>
            </a:xfrm>
            <a:custGeom>
              <a:avLst/>
              <a:gdLst>
                <a:gd name="connsiteX0" fmla="*/ 0 w 285"/>
                <a:gd name="connsiteY0" fmla="*/ 0 h 190"/>
                <a:gd name="connsiteX1" fmla="*/ 95 w 285"/>
                <a:gd name="connsiteY1" fmla="*/ 190 h 190"/>
                <a:gd name="connsiteX2" fmla="*/ 286 w 285"/>
                <a:gd name="connsiteY2" fmla="*/ 0 h 190"/>
                <a:gd name="connsiteX3" fmla="*/ 0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0" y="0"/>
                  </a:moveTo>
                  <a:cubicBezTo>
                    <a:pt x="0" y="95"/>
                    <a:pt x="95" y="190"/>
                    <a:pt x="95" y="190"/>
                  </a:cubicBezTo>
                  <a:lnTo>
                    <a:pt x="286" y="0"/>
                  </a:lnTo>
                  <a:cubicBezTo>
                    <a:pt x="190" y="95"/>
                    <a:pt x="95" y="95"/>
                    <a:pt x="0" y="0"/>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01478A9C-93DA-FE8B-E867-DB3C761B1CB1}"/>
                </a:ext>
              </a:extLst>
            </p:cNvPr>
            <p:cNvSpPr/>
            <p:nvPr/>
          </p:nvSpPr>
          <p:spPr>
            <a:xfrm>
              <a:off x="4895545" y="4220390"/>
              <a:ext cx="2781" cy="2137"/>
            </a:xfrm>
            <a:custGeom>
              <a:avLst/>
              <a:gdLst>
                <a:gd name="connsiteX0" fmla="*/ 209 w 2781"/>
                <a:gd name="connsiteY0" fmla="*/ 1280 h 2137"/>
                <a:gd name="connsiteX1" fmla="*/ 2781 w 2781"/>
                <a:gd name="connsiteY1" fmla="*/ 2137 h 2137"/>
                <a:gd name="connsiteX2" fmla="*/ 1638 w 2781"/>
                <a:gd name="connsiteY2" fmla="*/ 137 h 2137"/>
                <a:gd name="connsiteX3" fmla="*/ 209 w 2781"/>
                <a:gd name="connsiteY3" fmla="*/ 1280 h 2137"/>
              </a:gdLst>
              <a:ahLst/>
              <a:cxnLst>
                <a:cxn ang="0">
                  <a:pos x="connsiteX0" y="connsiteY0"/>
                </a:cxn>
                <a:cxn ang="0">
                  <a:pos x="connsiteX1" y="connsiteY1"/>
                </a:cxn>
                <a:cxn ang="0">
                  <a:pos x="connsiteX2" y="connsiteY2"/>
                </a:cxn>
                <a:cxn ang="0">
                  <a:pos x="connsiteX3" y="connsiteY3"/>
                </a:cxn>
              </a:cxnLst>
              <a:rect l="l" t="t" r="r" b="b"/>
              <a:pathLst>
                <a:path w="2781" h="2137">
                  <a:moveTo>
                    <a:pt x="209" y="1280"/>
                  </a:moveTo>
                  <a:cubicBezTo>
                    <a:pt x="590" y="1756"/>
                    <a:pt x="1829" y="1947"/>
                    <a:pt x="2781" y="2137"/>
                  </a:cubicBezTo>
                  <a:cubicBezTo>
                    <a:pt x="2495" y="1376"/>
                    <a:pt x="2305" y="518"/>
                    <a:pt x="1638" y="137"/>
                  </a:cubicBezTo>
                  <a:cubicBezTo>
                    <a:pt x="590" y="-339"/>
                    <a:pt x="-457" y="518"/>
                    <a:pt x="209" y="1280"/>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54D9AA31-FEC3-1C01-CFA7-BCDF571683D0}"/>
                </a:ext>
              </a:extLst>
            </p:cNvPr>
            <p:cNvSpPr/>
            <p:nvPr/>
          </p:nvSpPr>
          <p:spPr>
            <a:xfrm>
              <a:off x="5139777" y="4220508"/>
              <a:ext cx="2222" cy="1741"/>
            </a:xfrm>
            <a:custGeom>
              <a:avLst/>
              <a:gdLst>
                <a:gd name="connsiteX0" fmla="*/ 2199 w 2222"/>
                <a:gd name="connsiteY0" fmla="*/ 400 h 1741"/>
                <a:gd name="connsiteX1" fmla="*/ 1151 w 2222"/>
                <a:gd name="connsiteY1" fmla="*/ 19 h 1741"/>
                <a:gd name="connsiteX2" fmla="*/ 8 w 2222"/>
                <a:gd name="connsiteY2" fmla="*/ 781 h 1741"/>
                <a:gd name="connsiteX3" fmla="*/ 2104 w 2222"/>
                <a:gd name="connsiteY3" fmla="*/ 1352 h 1741"/>
                <a:gd name="connsiteX4" fmla="*/ 2199 w 2222"/>
                <a:gd name="connsiteY4" fmla="*/ 400 h 1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1741">
                  <a:moveTo>
                    <a:pt x="2199" y="400"/>
                  </a:moveTo>
                  <a:cubicBezTo>
                    <a:pt x="1818" y="209"/>
                    <a:pt x="1437" y="-76"/>
                    <a:pt x="1151" y="19"/>
                  </a:cubicBezTo>
                  <a:cubicBezTo>
                    <a:pt x="675" y="114"/>
                    <a:pt x="-87" y="686"/>
                    <a:pt x="8" y="781"/>
                  </a:cubicBezTo>
                  <a:cubicBezTo>
                    <a:pt x="580" y="1829"/>
                    <a:pt x="1437" y="2019"/>
                    <a:pt x="2104" y="1352"/>
                  </a:cubicBezTo>
                  <a:cubicBezTo>
                    <a:pt x="2294" y="1067"/>
                    <a:pt x="2199" y="686"/>
                    <a:pt x="2199" y="400"/>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AC652DF2-3B3E-FE6B-68D6-B9A87E050E7E}"/>
                </a:ext>
              </a:extLst>
            </p:cNvPr>
            <p:cNvSpPr/>
            <p:nvPr/>
          </p:nvSpPr>
          <p:spPr>
            <a:xfrm>
              <a:off x="4750200" y="4223395"/>
              <a:ext cx="2520" cy="1989"/>
            </a:xfrm>
            <a:custGeom>
              <a:avLst/>
              <a:gdLst>
                <a:gd name="connsiteX0" fmla="*/ 1155 w 2520"/>
                <a:gd name="connsiteY0" fmla="*/ 1989 h 1989"/>
                <a:gd name="connsiteX1" fmla="*/ 1822 w 2520"/>
                <a:gd name="connsiteY1" fmla="*/ 85 h 1989"/>
                <a:gd name="connsiteX2" fmla="*/ 584 w 2520"/>
                <a:gd name="connsiteY2" fmla="*/ 85 h 1989"/>
                <a:gd name="connsiteX3" fmla="*/ 12 w 2520"/>
                <a:gd name="connsiteY3" fmla="*/ 1037 h 1989"/>
                <a:gd name="connsiteX4" fmla="*/ 1155 w 2520"/>
                <a:gd name="connsiteY4" fmla="*/ 1989 h 1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 h="1989">
                  <a:moveTo>
                    <a:pt x="1155" y="1989"/>
                  </a:moveTo>
                  <a:cubicBezTo>
                    <a:pt x="2679" y="1418"/>
                    <a:pt x="2965" y="751"/>
                    <a:pt x="1822" y="85"/>
                  </a:cubicBezTo>
                  <a:cubicBezTo>
                    <a:pt x="1536" y="-106"/>
                    <a:pt x="965" y="85"/>
                    <a:pt x="584" y="85"/>
                  </a:cubicBezTo>
                  <a:cubicBezTo>
                    <a:pt x="393" y="370"/>
                    <a:pt x="-83" y="751"/>
                    <a:pt x="12" y="1037"/>
                  </a:cubicBezTo>
                  <a:cubicBezTo>
                    <a:pt x="298" y="1418"/>
                    <a:pt x="1060" y="1989"/>
                    <a:pt x="1155" y="1989"/>
                  </a:cubicBez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5F6A77CC-E1CD-9283-80BB-FB8038A6CC93}"/>
                </a:ext>
              </a:extLst>
            </p:cNvPr>
            <p:cNvSpPr/>
            <p:nvPr/>
          </p:nvSpPr>
          <p:spPr>
            <a:xfrm>
              <a:off x="4834604" y="4223194"/>
              <a:ext cx="2571" cy="1904"/>
            </a:xfrm>
            <a:custGeom>
              <a:avLst/>
              <a:gdLst>
                <a:gd name="connsiteX0" fmla="*/ 2572 w 2571"/>
                <a:gd name="connsiteY0" fmla="*/ 953 h 1904"/>
                <a:gd name="connsiteX1" fmla="*/ 1333 w 2571"/>
                <a:gd name="connsiteY1" fmla="*/ 0 h 1904"/>
                <a:gd name="connsiteX2" fmla="*/ 0 w 2571"/>
                <a:gd name="connsiteY2" fmla="*/ 1429 h 1904"/>
                <a:gd name="connsiteX3" fmla="*/ 1238 w 2571"/>
                <a:gd name="connsiteY3" fmla="*/ 1905 h 1904"/>
                <a:gd name="connsiteX4" fmla="*/ 2572 w 2571"/>
                <a:gd name="connsiteY4" fmla="*/ 953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904">
                  <a:moveTo>
                    <a:pt x="2572" y="953"/>
                  </a:moveTo>
                  <a:cubicBezTo>
                    <a:pt x="2191" y="667"/>
                    <a:pt x="1715" y="286"/>
                    <a:pt x="1333" y="0"/>
                  </a:cubicBezTo>
                  <a:cubicBezTo>
                    <a:pt x="857" y="476"/>
                    <a:pt x="476" y="953"/>
                    <a:pt x="0" y="1429"/>
                  </a:cubicBezTo>
                  <a:cubicBezTo>
                    <a:pt x="381" y="1619"/>
                    <a:pt x="857" y="1714"/>
                    <a:pt x="1238" y="1905"/>
                  </a:cubicBezTo>
                  <a:cubicBezTo>
                    <a:pt x="1715" y="1619"/>
                    <a:pt x="2191" y="1238"/>
                    <a:pt x="2572" y="953"/>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01021980-7421-A61B-9250-AFBEDE154EFD}"/>
                </a:ext>
              </a:extLst>
            </p:cNvPr>
            <p:cNvSpPr/>
            <p:nvPr/>
          </p:nvSpPr>
          <p:spPr>
            <a:xfrm>
              <a:off x="4898421" y="4222623"/>
              <a:ext cx="285" cy="285"/>
            </a:xfrm>
            <a:custGeom>
              <a:avLst/>
              <a:gdLst>
                <a:gd name="connsiteX0" fmla="*/ 0 w 285"/>
                <a:gd name="connsiteY0" fmla="*/ 190 h 285"/>
                <a:gd name="connsiteX1" fmla="*/ 286 w 285"/>
                <a:gd name="connsiteY1" fmla="*/ 286 h 285"/>
                <a:gd name="connsiteX2" fmla="*/ 191 w 285"/>
                <a:gd name="connsiteY2" fmla="*/ 0 h 285"/>
                <a:gd name="connsiteX3" fmla="*/ 0 w 285"/>
                <a:gd name="connsiteY3" fmla="*/ 190 h 285"/>
              </a:gdLst>
              <a:ahLst/>
              <a:cxnLst>
                <a:cxn ang="0">
                  <a:pos x="connsiteX0" y="connsiteY0"/>
                </a:cxn>
                <a:cxn ang="0">
                  <a:pos x="connsiteX1" y="connsiteY1"/>
                </a:cxn>
                <a:cxn ang="0">
                  <a:pos x="connsiteX2" y="connsiteY2"/>
                </a:cxn>
                <a:cxn ang="0">
                  <a:pos x="connsiteX3" y="connsiteY3"/>
                </a:cxn>
              </a:cxnLst>
              <a:rect l="l" t="t" r="r" b="b"/>
              <a:pathLst>
                <a:path w="285" h="285">
                  <a:moveTo>
                    <a:pt x="0" y="190"/>
                  </a:moveTo>
                  <a:cubicBezTo>
                    <a:pt x="95" y="190"/>
                    <a:pt x="191" y="286"/>
                    <a:pt x="286" y="286"/>
                  </a:cubicBezTo>
                  <a:cubicBezTo>
                    <a:pt x="286" y="190"/>
                    <a:pt x="191" y="95"/>
                    <a:pt x="191" y="0"/>
                  </a:cubicBezTo>
                  <a:lnTo>
                    <a:pt x="0" y="190"/>
                  </a:ln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BCF987BA-3EAB-5A39-A4AB-D4E010B5AA67}"/>
                </a:ext>
              </a:extLst>
            </p:cNvPr>
            <p:cNvSpPr/>
            <p:nvPr/>
          </p:nvSpPr>
          <p:spPr>
            <a:xfrm>
              <a:off x="4898707" y="4222813"/>
              <a:ext cx="2832" cy="2148"/>
            </a:xfrm>
            <a:custGeom>
              <a:avLst/>
              <a:gdLst>
                <a:gd name="connsiteX0" fmla="*/ 1238 w 2832"/>
                <a:gd name="connsiteY0" fmla="*/ 2000 h 2148"/>
                <a:gd name="connsiteX1" fmla="*/ 2572 w 2832"/>
                <a:gd name="connsiteY1" fmla="*/ 953 h 2148"/>
                <a:gd name="connsiteX2" fmla="*/ 0 w 2832"/>
                <a:gd name="connsiteY2" fmla="*/ 0 h 2148"/>
                <a:gd name="connsiteX3" fmla="*/ 1238 w 2832"/>
                <a:gd name="connsiteY3" fmla="*/ 2000 h 2148"/>
              </a:gdLst>
              <a:ahLst/>
              <a:cxnLst>
                <a:cxn ang="0">
                  <a:pos x="connsiteX0" y="connsiteY0"/>
                </a:cxn>
                <a:cxn ang="0">
                  <a:pos x="connsiteX1" y="connsiteY1"/>
                </a:cxn>
                <a:cxn ang="0">
                  <a:pos x="connsiteX2" y="connsiteY2"/>
                </a:cxn>
                <a:cxn ang="0">
                  <a:pos x="connsiteX3" y="connsiteY3"/>
                </a:cxn>
              </a:cxnLst>
              <a:rect l="l" t="t" r="r" b="b"/>
              <a:pathLst>
                <a:path w="2832" h="2148">
                  <a:moveTo>
                    <a:pt x="1238" y="2000"/>
                  </a:moveTo>
                  <a:cubicBezTo>
                    <a:pt x="2286" y="2477"/>
                    <a:pt x="3334" y="1714"/>
                    <a:pt x="2572" y="953"/>
                  </a:cubicBezTo>
                  <a:cubicBezTo>
                    <a:pt x="2095" y="476"/>
                    <a:pt x="952" y="286"/>
                    <a:pt x="0" y="0"/>
                  </a:cubicBezTo>
                  <a:cubicBezTo>
                    <a:pt x="381" y="762"/>
                    <a:pt x="571" y="1714"/>
                    <a:pt x="1238" y="2000"/>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4CCA7669-35E8-C51B-F769-86ABFFF1CE30}"/>
                </a:ext>
              </a:extLst>
            </p:cNvPr>
            <p:cNvSpPr/>
            <p:nvPr/>
          </p:nvSpPr>
          <p:spPr>
            <a:xfrm>
              <a:off x="4986242" y="4222527"/>
              <a:ext cx="380" cy="381"/>
            </a:xfrm>
            <a:custGeom>
              <a:avLst/>
              <a:gdLst>
                <a:gd name="connsiteX0" fmla="*/ 381 w 380"/>
                <a:gd name="connsiteY0" fmla="*/ 381 h 381"/>
                <a:gd name="connsiteX1" fmla="*/ 381 w 380"/>
                <a:gd name="connsiteY1" fmla="*/ 0 h 381"/>
                <a:gd name="connsiteX2" fmla="*/ 0 w 380"/>
                <a:gd name="connsiteY2" fmla="*/ 286 h 381"/>
                <a:gd name="connsiteX3" fmla="*/ 381 w 380"/>
                <a:gd name="connsiteY3" fmla="*/ 381 h 381"/>
              </a:gdLst>
              <a:ahLst/>
              <a:cxnLst>
                <a:cxn ang="0">
                  <a:pos x="connsiteX0" y="connsiteY0"/>
                </a:cxn>
                <a:cxn ang="0">
                  <a:pos x="connsiteX1" y="connsiteY1"/>
                </a:cxn>
                <a:cxn ang="0">
                  <a:pos x="connsiteX2" y="connsiteY2"/>
                </a:cxn>
                <a:cxn ang="0">
                  <a:pos x="connsiteX3" y="connsiteY3"/>
                </a:cxn>
              </a:cxnLst>
              <a:rect l="l" t="t" r="r" b="b"/>
              <a:pathLst>
                <a:path w="380" h="381">
                  <a:moveTo>
                    <a:pt x="381" y="381"/>
                  </a:moveTo>
                  <a:cubicBezTo>
                    <a:pt x="381" y="286"/>
                    <a:pt x="381" y="190"/>
                    <a:pt x="381" y="0"/>
                  </a:cubicBezTo>
                  <a:lnTo>
                    <a:pt x="0" y="286"/>
                  </a:lnTo>
                  <a:cubicBezTo>
                    <a:pt x="95" y="381"/>
                    <a:pt x="190" y="381"/>
                    <a:pt x="381" y="381"/>
                  </a:cubicBezTo>
                  <a:close/>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EA7DCBF3-3EE7-5C7B-57A7-1A7F2F925327}"/>
                </a:ext>
              </a:extLst>
            </p:cNvPr>
            <p:cNvSpPr/>
            <p:nvPr/>
          </p:nvSpPr>
          <p:spPr>
            <a:xfrm>
              <a:off x="4986242" y="4225480"/>
              <a:ext cx="285" cy="285"/>
            </a:xfrm>
            <a:custGeom>
              <a:avLst/>
              <a:gdLst>
                <a:gd name="connsiteX0" fmla="*/ 286 w 285"/>
                <a:gd name="connsiteY0" fmla="*/ 286 h 285"/>
                <a:gd name="connsiteX1" fmla="*/ 286 w 285"/>
                <a:gd name="connsiteY1" fmla="*/ 0 h 285"/>
                <a:gd name="connsiteX2" fmla="*/ 0 w 285"/>
                <a:gd name="connsiteY2" fmla="*/ 95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1"/>
                    <a:pt x="286" y="95"/>
                    <a:pt x="286" y="0"/>
                  </a:cubicBezTo>
                  <a:cubicBezTo>
                    <a:pt x="190" y="0"/>
                    <a:pt x="95" y="95"/>
                    <a:pt x="0" y="95"/>
                  </a:cubicBezTo>
                  <a:lnTo>
                    <a:pt x="286" y="286"/>
                  </a:ln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CCB4ABF8-CEDC-A690-7D54-E6D1DCD2DABC}"/>
                </a:ext>
              </a:extLst>
            </p:cNvPr>
            <p:cNvSpPr/>
            <p:nvPr/>
          </p:nvSpPr>
          <p:spPr>
            <a:xfrm>
              <a:off x="4986623" y="4222813"/>
              <a:ext cx="2379" cy="2571"/>
            </a:xfrm>
            <a:custGeom>
              <a:avLst/>
              <a:gdLst>
                <a:gd name="connsiteX0" fmla="*/ 2286 w 2379"/>
                <a:gd name="connsiteY0" fmla="*/ 1810 h 2571"/>
                <a:gd name="connsiteX1" fmla="*/ 0 w 2379"/>
                <a:gd name="connsiteY1" fmla="*/ 0 h 2571"/>
                <a:gd name="connsiteX2" fmla="*/ 0 w 2379"/>
                <a:gd name="connsiteY2" fmla="*/ 2572 h 2571"/>
                <a:gd name="connsiteX3" fmla="*/ 2286 w 2379"/>
                <a:gd name="connsiteY3" fmla="*/ 1810 h 2571"/>
              </a:gdLst>
              <a:ahLst/>
              <a:cxnLst>
                <a:cxn ang="0">
                  <a:pos x="connsiteX0" y="connsiteY0"/>
                </a:cxn>
                <a:cxn ang="0">
                  <a:pos x="connsiteX1" y="connsiteY1"/>
                </a:cxn>
                <a:cxn ang="0">
                  <a:pos x="connsiteX2" y="connsiteY2"/>
                </a:cxn>
                <a:cxn ang="0">
                  <a:pos x="connsiteX3" y="connsiteY3"/>
                </a:cxn>
              </a:cxnLst>
              <a:rect l="l" t="t" r="r" b="b"/>
              <a:pathLst>
                <a:path w="2379" h="2571">
                  <a:moveTo>
                    <a:pt x="2286" y="1810"/>
                  </a:moveTo>
                  <a:cubicBezTo>
                    <a:pt x="2762" y="286"/>
                    <a:pt x="1333" y="190"/>
                    <a:pt x="0" y="0"/>
                  </a:cubicBezTo>
                  <a:cubicBezTo>
                    <a:pt x="0" y="857"/>
                    <a:pt x="0" y="1714"/>
                    <a:pt x="0" y="2572"/>
                  </a:cubicBezTo>
                  <a:cubicBezTo>
                    <a:pt x="857" y="2381"/>
                    <a:pt x="2191" y="2286"/>
                    <a:pt x="2286" y="1810"/>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EFF1440B-807F-1B9D-90B0-01224B560928}"/>
                </a:ext>
              </a:extLst>
            </p:cNvPr>
            <p:cNvSpPr/>
            <p:nvPr/>
          </p:nvSpPr>
          <p:spPr>
            <a:xfrm>
              <a:off x="5051774" y="4226414"/>
              <a:ext cx="2396" cy="1741"/>
            </a:xfrm>
            <a:custGeom>
              <a:avLst/>
              <a:gdLst>
                <a:gd name="connsiteX0" fmla="*/ 2381 w 2396"/>
                <a:gd name="connsiteY0" fmla="*/ 400 h 1741"/>
                <a:gd name="connsiteX1" fmla="*/ 1238 w 2396"/>
                <a:gd name="connsiteY1" fmla="*/ 19 h 1741"/>
                <a:gd name="connsiteX2" fmla="*/ 0 w 2396"/>
                <a:gd name="connsiteY2" fmla="*/ 781 h 1741"/>
                <a:gd name="connsiteX3" fmla="*/ 2191 w 2396"/>
                <a:gd name="connsiteY3" fmla="*/ 1352 h 1741"/>
                <a:gd name="connsiteX4" fmla="*/ 2381 w 2396"/>
                <a:gd name="connsiteY4" fmla="*/ 400 h 1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 h="1741">
                  <a:moveTo>
                    <a:pt x="2381" y="400"/>
                  </a:moveTo>
                  <a:cubicBezTo>
                    <a:pt x="2000" y="209"/>
                    <a:pt x="1524" y="-76"/>
                    <a:pt x="1238" y="19"/>
                  </a:cubicBezTo>
                  <a:cubicBezTo>
                    <a:pt x="762" y="114"/>
                    <a:pt x="0" y="686"/>
                    <a:pt x="0" y="781"/>
                  </a:cubicBezTo>
                  <a:cubicBezTo>
                    <a:pt x="667" y="1829"/>
                    <a:pt x="1524" y="2019"/>
                    <a:pt x="2191" y="1352"/>
                  </a:cubicBezTo>
                  <a:cubicBezTo>
                    <a:pt x="2477" y="1067"/>
                    <a:pt x="2381" y="686"/>
                    <a:pt x="2381" y="400"/>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3884FE3D-FB1C-16EC-552A-4A1CC6419434}"/>
                </a:ext>
              </a:extLst>
            </p:cNvPr>
            <p:cNvSpPr/>
            <p:nvPr/>
          </p:nvSpPr>
          <p:spPr>
            <a:xfrm>
              <a:off x="4693054" y="4228909"/>
              <a:ext cx="2389" cy="1904"/>
            </a:xfrm>
            <a:custGeom>
              <a:avLst/>
              <a:gdLst>
                <a:gd name="connsiteX0" fmla="*/ 8 w 2389"/>
                <a:gd name="connsiteY0" fmla="*/ 1048 h 1904"/>
                <a:gd name="connsiteX1" fmla="*/ 1151 w 2389"/>
                <a:gd name="connsiteY1" fmla="*/ 1905 h 1904"/>
                <a:gd name="connsiteX2" fmla="*/ 2389 w 2389"/>
                <a:gd name="connsiteY2" fmla="*/ 1048 h 1904"/>
                <a:gd name="connsiteX3" fmla="*/ 1151 w 2389"/>
                <a:gd name="connsiteY3" fmla="*/ 0 h 1904"/>
                <a:gd name="connsiteX4" fmla="*/ 8 w 2389"/>
                <a:gd name="connsiteY4" fmla="*/ 1048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 h="1904">
                  <a:moveTo>
                    <a:pt x="8" y="1048"/>
                  </a:moveTo>
                  <a:cubicBezTo>
                    <a:pt x="-87" y="1333"/>
                    <a:pt x="675" y="1905"/>
                    <a:pt x="1151" y="1905"/>
                  </a:cubicBezTo>
                  <a:cubicBezTo>
                    <a:pt x="1532" y="1905"/>
                    <a:pt x="2008" y="1333"/>
                    <a:pt x="2389" y="1048"/>
                  </a:cubicBezTo>
                  <a:cubicBezTo>
                    <a:pt x="2008" y="667"/>
                    <a:pt x="1627" y="286"/>
                    <a:pt x="1151" y="0"/>
                  </a:cubicBezTo>
                  <a:cubicBezTo>
                    <a:pt x="865" y="381"/>
                    <a:pt x="103" y="667"/>
                    <a:pt x="8" y="1048"/>
                  </a:cubicBez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21C6FBE2-0E3D-C3C1-CB7A-5D1361D49650}"/>
                </a:ext>
              </a:extLst>
            </p:cNvPr>
            <p:cNvSpPr/>
            <p:nvPr/>
          </p:nvSpPr>
          <p:spPr>
            <a:xfrm>
              <a:off x="4834499" y="4229100"/>
              <a:ext cx="2199" cy="1905"/>
            </a:xfrm>
            <a:custGeom>
              <a:avLst/>
              <a:gdLst>
                <a:gd name="connsiteX0" fmla="*/ 962 w 2199"/>
                <a:gd name="connsiteY0" fmla="*/ 1905 h 1905"/>
                <a:gd name="connsiteX1" fmla="*/ 2200 w 2199"/>
                <a:gd name="connsiteY1" fmla="*/ 1048 h 1905"/>
                <a:gd name="connsiteX2" fmla="*/ 1152 w 2199"/>
                <a:gd name="connsiteY2" fmla="*/ 0 h 1905"/>
                <a:gd name="connsiteX3" fmla="*/ 9 w 2199"/>
                <a:gd name="connsiteY3" fmla="*/ 953 h 1905"/>
                <a:gd name="connsiteX4" fmla="*/ 962 w 2199"/>
                <a:gd name="connsiteY4" fmla="*/ 1905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 h="1905">
                  <a:moveTo>
                    <a:pt x="962" y="1905"/>
                  </a:moveTo>
                  <a:cubicBezTo>
                    <a:pt x="1343" y="1619"/>
                    <a:pt x="1819" y="1334"/>
                    <a:pt x="2200" y="1048"/>
                  </a:cubicBezTo>
                  <a:cubicBezTo>
                    <a:pt x="1819" y="667"/>
                    <a:pt x="1438" y="381"/>
                    <a:pt x="1152" y="0"/>
                  </a:cubicBezTo>
                  <a:cubicBezTo>
                    <a:pt x="771" y="286"/>
                    <a:pt x="9" y="571"/>
                    <a:pt x="9" y="953"/>
                  </a:cubicBezTo>
                  <a:cubicBezTo>
                    <a:pt x="-86" y="1238"/>
                    <a:pt x="581" y="1619"/>
                    <a:pt x="962" y="1905"/>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4E4FCD76-BC3D-9AEA-930B-6997F93309A1}"/>
                </a:ext>
              </a:extLst>
            </p:cNvPr>
            <p:cNvSpPr/>
            <p:nvPr/>
          </p:nvSpPr>
          <p:spPr>
            <a:xfrm>
              <a:off x="5029200" y="4228909"/>
              <a:ext cx="2190" cy="1809"/>
            </a:xfrm>
            <a:custGeom>
              <a:avLst/>
              <a:gdLst>
                <a:gd name="connsiteX0" fmla="*/ 1143 w 2190"/>
                <a:gd name="connsiteY0" fmla="*/ 0 h 1809"/>
                <a:gd name="connsiteX1" fmla="*/ 0 w 2190"/>
                <a:gd name="connsiteY1" fmla="*/ 857 h 1809"/>
                <a:gd name="connsiteX2" fmla="*/ 1619 w 2190"/>
                <a:gd name="connsiteY2" fmla="*/ 1810 h 1809"/>
                <a:gd name="connsiteX3" fmla="*/ 2191 w 2190"/>
                <a:gd name="connsiteY3" fmla="*/ 952 h 1809"/>
                <a:gd name="connsiteX4" fmla="*/ 1143 w 2190"/>
                <a:gd name="connsiteY4" fmla="*/ 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809">
                  <a:moveTo>
                    <a:pt x="1143" y="0"/>
                  </a:moveTo>
                  <a:cubicBezTo>
                    <a:pt x="762" y="286"/>
                    <a:pt x="381" y="571"/>
                    <a:pt x="0" y="857"/>
                  </a:cubicBezTo>
                  <a:cubicBezTo>
                    <a:pt x="571" y="1143"/>
                    <a:pt x="1048" y="1429"/>
                    <a:pt x="1619" y="1810"/>
                  </a:cubicBezTo>
                  <a:cubicBezTo>
                    <a:pt x="1810" y="1524"/>
                    <a:pt x="2000" y="1238"/>
                    <a:pt x="2191" y="952"/>
                  </a:cubicBezTo>
                  <a:cubicBezTo>
                    <a:pt x="1810" y="571"/>
                    <a:pt x="1524" y="286"/>
                    <a:pt x="1143" y="0"/>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4653F7A3-FCE0-FBB8-81AA-52D0616ED4DB}"/>
                </a:ext>
              </a:extLst>
            </p:cNvPr>
            <p:cNvSpPr/>
            <p:nvPr/>
          </p:nvSpPr>
          <p:spPr>
            <a:xfrm>
              <a:off x="4811449" y="4232052"/>
              <a:ext cx="2295" cy="1809"/>
            </a:xfrm>
            <a:custGeom>
              <a:avLst/>
              <a:gdLst>
                <a:gd name="connsiteX0" fmla="*/ 1057 w 2295"/>
                <a:gd name="connsiteY0" fmla="*/ 1810 h 1809"/>
                <a:gd name="connsiteX1" fmla="*/ 2295 w 2295"/>
                <a:gd name="connsiteY1" fmla="*/ 1048 h 1809"/>
                <a:gd name="connsiteX2" fmla="*/ 1247 w 2295"/>
                <a:gd name="connsiteY2" fmla="*/ 0 h 1809"/>
                <a:gd name="connsiteX3" fmla="*/ 9 w 2295"/>
                <a:gd name="connsiteY3" fmla="*/ 857 h 1809"/>
                <a:gd name="connsiteX4" fmla="*/ 1057 w 2295"/>
                <a:gd name="connsiteY4" fmla="*/ 181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 h="1809">
                  <a:moveTo>
                    <a:pt x="1057" y="1810"/>
                  </a:moveTo>
                  <a:cubicBezTo>
                    <a:pt x="1438" y="1810"/>
                    <a:pt x="1914" y="1334"/>
                    <a:pt x="2295" y="1048"/>
                  </a:cubicBezTo>
                  <a:cubicBezTo>
                    <a:pt x="1914" y="667"/>
                    <a:pt x="1533" y="381"/>
                    <a:pt x="1247" y="0"/>
                  </a:cubicBezTo>
                  <a:cubicBezTo>
                    <a:pt x="866" y="286"/>
                    <a:pt x="104" y="571"/>
                    <a:pt x="9" y="857"/>
                  </a:cubicBezTo>
                  <a:cubicBezTo>
                    <a:pt x="-86" y="1238"/>
                    <a:pt x="581" y="1810"/>
                    <a:pt x="1057" y="1810"/>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EC58ECA0-A3A2-A904-A878-E9D3365E34ED}"/>
                </a:ext>
              </a:extLst>
            </p:cNvPr>
            <p:cNvSpPr/>
            <p:nvPr/>
          </p:nvSpPr>
          <p:spPr>
            <a:xfrm>
              <a:off x="4887840" y="4232052"/>
              <a:ext cx="2389" cy="1809"/>
            </a:xfrm>
            <a:custGeom>
              <a:avLst/>
              <a:gdLst>
                <a:gd name="connsiteX0" fmla="*/ 2389 w 2389"/>
                <a:gd name="connsiteY0" fmla="*/ 953 h 1809"/>
                <a:gd name="connsiteX1" fmla="*/ 1151 w 2389"/>
                <a:gd name="connsiteY1" fmla="*/ 0 h 1809"/>
                <a:gd name="connsiteX2" fmla="*/ 8 w 2389"/>
                <a:gd name="connsiteY2" fmla="*/ 857 h 1809"/>
                <a:gd name="connsiteX3" fmla="*/ 1056 w 2389"/>
                <a:gd name="connsiteY3" fmla="*/ 1810 h 1809"/>
                <a:gd name="connsiteX4" fmla="*/ 2389 w 2389"/>
                <a:gd name="connsiteY4" fmla="*/ 953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 h="1809">
                  <a:moveTo>
                    <a:pt x="2389" y="953"/>
                  </a:moveTo>
                  <a:cubicBezTo>
                    <a:pt x="2008" y="667"/>
                    <a:pt x="1627" y="95"/>
                    <a:pt x="1151" y="0"/>
                  </a:cubicBezTo>
                  <a:cubicBezTo>
                    <a:pt x="770" y="0"/>
                    <a:pt x="8" y="476"/>
                    <a:pt x="8" y="857"/>
                  </a:cubicBezTo>
                  <a:cubicBezTo>
                    <a:pt x="-87" y="1143"/>
                    <a:pt x="675" y="1524"/>
                    <a:pt x="1056" y="1810"/>
                  </a:cubicBezTo>
                  <a:cubicBezTo>
                    <a:pt x="1532" y="1524"/>
                    <a:pt x="2008" y="1238"/>
                    <a:pt x="2389" y="953"/>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0F8CF8B2-849B-9A24-61B4-3EF906EB2363}"/>
                </a:ext>
              </a:extLst>
            </p:cNvPr>
            <p:cNvSpPr/>
            <p:nvPr/>
          </p:nvSpPr>
          <p:spPr>
            <a:xfrm>
              <a:off x="5040725" y="4231862"/>
              <a:ext cx="2190" cy="2095"/>
            </a:xfrm>
            <a:custGeom>
              <a:avLst/>
              <a:gdLst>
                <a:gd name="connsiteX0" fmla="*/ 2191 w 2190"/>
                <a:gd name="connsiteY0" fmla="*/ 1143 h 2095"/>
                <a:gd name="connsiteX1" fmla="*/ 1143 w 2190"/>
                <a:gd name="connsiteY1" fmla="*/ 0 h 2095"/>
                <a:gd name="connsiteX2" fmla="*/ 0 w 2190"/>
                <a:gd name="connsiteY2" fmla="*/ 1048 h 2095"/>
                <a:gd name="connsiteX3" fmla="*/ 1048 w 2190"/>
                <a:gd name="connsiteY3" fmla="*/ 2096 h 2095"/>
                <a:gd name="connsiteX4" fmla="*/ 2191 w 2190"/>
                <a:gd name="connsiteY4" fmla="*/ 1143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2095">
                  <a:moveTo>
                    <a:pt x="2191" y="1143"/>
                  </a:moveTo>
                  <a:cubicBezTo>
                    <a:pt x="1810" y="762"/>
                    <a:pt x="1429" y="381"/>
                    <a:pt x="1143" y="0"/>
                  </a:cubicBezTo>
                  <a:cubicBezTo>
                    <a:pt x="762" y="381"/>
                    <a:pt x="0" y="667"/>
                    <a:pt x="0" y="1048"/>
                  </a:cubicBezTo>
                  <a:cubicBezTo>
                    <a:pt x="0" y="1429"/>
                    <a:pt x="667" y="1810"/>
                    <a:pt x="1048" y="2096"/>
                  </a:cubicBezTo>
                  <a:cubicBezTo>
                    <a:pt x="1429" y="1810"/>
                    <a:pt x="1810" y="1524"/>
                    <a:pt x="2191" y="1143"/>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5A9FF09A-6ABE-74FF-7219-5AFE937DD9BF}"/>
                </a:ext>
              </a:extLst>
            </p:cNvPr>
            <p:cNvSpPr/>
            <p:nvPr/>
          </p:nvSpPr>
          <p:spPr>
            <a:xfrm>
              <a:off x="4681808" y="4238053"/>
              <a:ext cx="1539" cy="1809"/>
            </a:xfrm>
            <a:custGeom>
              <a:avLst/>
              <a:gdLst>
                <a:gd name="connsiteX0" fmla="*/ 1539 w 1539"/>
                <a:gd name="connsiteY0" fmla="*/ 95 h 1809"/>
                <a:gd name="connsiteX1" fmla="*/ 491 w 1539"/>
                <a:gd name="connsiteY1" fmla="*/ 0 h 1809"/>
                <a:gd name="connsiteX2" fmla="*/ 15 w 1539"/>
                <a:gd name="connsiteY2" fmla="*/ 857 h 1809"/>
                <a:gd name="connsiteX3" fmla="*/ 968 w 1539"/>
                <a:gd name="connsiteY3" fmla="*/ 1810 h 1809"/>
                <a:gd name="connsiteX4" fmla="*/ 1539 w 1539"/>
                <a:gd name="connsiteY4" fmla="*/ 95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 h="1809">
                  <a:moveTo>
                    <a:pt x="1539" y="95"/>
                  </a:moveTo>
                  <a:cubicBezTo>
                    <a:pt x="1158" y="95"/>
                    <a:pt x="872" y="95"/>
                    <a:pt x="491" y="0"/>
                  </a:cubicBezTo>
                  <a:cubicBezTo>
                    <a:pt x="301" y="286"/>
                    <a:pt x="-80" y="571"/>
                    <a:pt x="15" y="857"/>
                  </a:cubicBezTo>
                  <a:cubicBezTo>
                    <a:pt x="110" y="1238"/>
                    <a:pt x="587" y="1524"/>
                    <a:pt x="968" y="1810"/>
                  </a:cubicBezTo>
                  <a:cubicBezTo>
                    <a:pt x="1063" y="1238"/>
                    <a:pt x="1349" y="667"/>
                    <a:pt x="1539" y="95"/>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C85411FF-8AC5-280A-2839-C77085F35AFD}"/>
                </a:ext>
              </a:extLst>
            </p:cNvPr>
            <p:cNvSpPr/>
            <p:nvPr/>
          </p:nvSpPr>
          <p:spPr>
            <a:xfrm>
              <a:off x="4933092" y="4237482"/>
              <a:ext cx="3429" cy="2666"/>
            </a:xfrm>
            <a:custGeom>
              <a:avLst/>
              <a:gdLst>
                <a:gd name="connsiteX0" fmla="*/ 0 w 3429"/>
                <a:gd name="connsiteY0" fmla="*/ 0 h 2666"/>
                <a:gd name="connsiteX1" fmla="*/ 3429 w 3429"/>
                <a:gd name="connsiteY1" fmla="*/ 2667 h 2666"/>
                <a:gd name="connsiteX2" fmla="*/ 0 w 3429"/>
                <a:gd name="connsiteY2" fmla="*/ 0 h 2666"/>
              </a:gdLst>
              <a:ahLst/>
              <a:cxnLst>
                <a:cxn ang="0">
                  <a:pos x="connsiteX0" y="connsiteY0"/>
                </a:cxn>
                <a:cxn ang="0">
                  <a:pos x="connsiteX1" y="connsiteY1"/>
                </a:cxn>
                <a:cxn ang="0">
                  <a:pos x="connsiteX2" y="connsiteY2"/>
                </a:cxn>
              </a:cxnLst>
              <a:rect l="l" t="t" r="r" b="b"/>
              <a:pathLst>
                <a:path w="3429" h="2666">
                  <a:moveTo>
                    <a:pt x="0" y="0"/>
                  </a:moveTo>
                  <a:cubicBezTo>
                    <a:pt x="190" y="1619"/>
                    <a:pt x="1143" y="2572"/>
                    <a:pt x="3429" y="2667"/>
                  </a:cubicBezTo>
                  <a:cubicBezTo>
                    <a:pt x="3334" y="953"/>
                    <a:pt x="2286" y="95"/>
                    <a:pt x="0" y="0"/>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623CDF79-2DE0-4057-642A-2ECF1D7335F8}"/>
                </a:ext>
              </a:extLst>
            </p:cNvPr>
            <p:cNvSpPr/>
            <p:nvPr/>
          </p:nvSpPr>
          <p:spPr>
            <a:xfrm>
              <a:off x="4932711" y="4237196"/>
              <a:ext cx="381" cy="285"/>
            </a:xfrm>
            <a:custGeom>
              <a:avLst/>
              <a:gdLst>
                <a:gd name="connsiteX0" fmla="*/ 0 w 381"/>
                <a:gd name="connsiteY0" fmla="*/ 286 h 285"/>
                <a:gd name="connsiteX1" fmla="*/ 381 w 381"/>
                <a:gd name="connsiteY1" fmla="*/ 286 h 285"/>
                <a:gd name="connsiteX2" fmla="*/ 286 w 381"/>
                <a:gd name="connsiteY2" fmla="*/ 0 h 285"/>
                <a:gd name="connsiteX3" fmla="*/ 0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0" y="286"/>
                  </a:moveTo>
                  <a:cubicBezTo>
                    <a:pt x="190" y="286"/>
                    <a:pt x="286" y="286"/>
                    <a:pt x="381" y="286"/>
                  </a:cubicBezTo>
                  <a:cubicBezTo>
                    <a:pt x="381" y="190"/>
                    <a:pt x="286" y="95"/>
                    <a:pt x="286" y="0"/>
                  </a:cubicBezTo>
                  <a:lnTo>
                    <a:pt x="0" y="286"/>
                  </a:ln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94F59E7B-268D-1395-70F4-FDC0DD800ECC}"/>
                </a:ext>
              </a:extLst>
            </p:cNvPr>
            <p:cNvSpPr/>
            <p:nvPr/>
          </p:nvSpPr>
          <p:spPr>
            <a:xfrm>
              <a:off x="4936521" y="4240149"/>
              <a:ext cx="285" cy="285"/>
            </a:xfrm>
            <a:custGeom>
              <a:avLst/>
              <a:gdLst>
                <a:gd name="connsiteX0" fmla="*/ 0 w 285"/>
                <a:gd name="connsiteY0" fmla="*/ 0 h 285"/>
                <a:gd name="connsiteX1" fmla="*/ 0 w 285"/>
                <a:gd name="connsiteY1" fmla="*/ 286 h 285"/>
                <a:gd name="connsiteX2" fmla="*/ 286 w 285"/>
                <a:gd name="connsiteY2" fmla="*/ 0 h 285"/>
                <a:gd name="connsiteX3" fmla="*/ 0 w 285"/>
                <a:gd name="connsiteY3" fmla="*/ 0 h 285"/>
              </a:gdLst>
              <a:ahLst/>
              <a:cxnLst>
                <a:cxn ang="0">
                  <a:pos x="connsiteX0" y="connsiteY0"/>
                </a:cxn>
                <a:cxn ang="0">
                  <a:pos x="connsiteX1" y="connsiteY1"/>
                </a:cxn>
                <a:cxn ang="0">
                  <a:pos x="connsiteX2" y="connsiteY2"/>
                </a:cxn>
                <a:cxn ang="0">
                  <a:pos x="connsiteX3" y="connsiteY3"/>
                </a:cxn>
              </a:cxnLst>
              <a:rect l="l" t="t" r="r" b="b"/>
              <a:pathLst>
                <a:path w="285" h="285">
                  <a:moveTo>
                    <a:pt x="0" y="0"/>
                  </a:moveTo>
                  <a:cubicBezTo>
                    <a:pt x="0" y="95"/>
                    <a:pt x="0" y="190"/>
                    <a:pt x="0" y="286"/>
                  </a:cubicBezTo>
                  <a:lnTo>
                    <a:pt x="286" y="0"/>
                  </a:lnTo>
                  <a:cubicBezTo>
                    <a:pt x="286" y="0"/>
                    <a:pt x="190" y="0"/>
                    <a:pt x="0" y="0"/>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BBA61898-2134-8121-CC02-EEE49005D1A8}"/>
                </a:ext>
              </a:extLst>
            </p:cNvPr>
            <p:cNvSpPr/>
            <p:nvPr/>
          </p:nvSpPr>
          <p:spPr>
            <a:xfrm>
              <a:off x="5165598" y="4240053"/>
              <a:ext cx="571" cy="381"/>
            </a:xfrm>
            <a:custGeom>
              <a:avLst/>
              <a:gdLst>
                <a:gd name="connsiteX0" fmla="*/ 0 w 571"/>
                <a:gd name="connsiteY0" fmla="*/ 0 h 381"/>
                <a:gd name="connsiteX1" fmla="*/ 190 w 571"/>
                <a:gd name="connsiteY1" fmla="*/ 381 h 381"/>
                <a:gd name="connsiteX2" fmla="*/ 571 w 571"/>
                <a:gd name="connsiteY2" fmla="*/ 95 h 381"/>
                <a:gd name="connsiteX3" fmla="*/ 0 w 571"/>
                <a:gd name="connsiteY3" fmla="*/ 0 h 381"/>
              </a:gdLst>
              <a:ahLst/>
              <a:cxnLst>
                <a:cxn ang="0">
                  <a:pos x="connsiteX0" y="connsiteY0"/>
                </a:cxn>
                <a:cxn ang="0">
                  <a:pos x="connsiteX1" y="connsiteY1"/>
                </a:cxn>
                <a:cxn ang="0">
                  <a:pos x="connsiteX2" y="connsiteY2"/>
                </a:cxn>
                <a:cxn ang="0">
                  <a:pos x="connsiteX3" y="connsiteY3"/>
                </a:cxn>
              </a:cxnLst>
              <a:rect l="l" t="t" r="r" b="b"/>
              <a:pathLst>
                <a:path w="571" h="381">
                  <a:moveTo>
                    <a:pt x="0" y="0"/>
                  </a:moveTo>
                  <a:cubicBezTo>
                    <a:pt x="95" y="95"/>
                    <a:pt x="95" y="286"/>
                    <a:pt x="190" y="381"/>
                  </a:cubicBezTo>
                  <a:lnTo>
                    <a:pt x="571" y="95"/>
                  </a:lnTo>
                  <a:cubicBezTo>
                    <a:pt x="381" y="95"/>
                    <a:pt x="190" y="0"/>
                    <a:pt x="0" y="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771B5DDC-AC33-C70F-1EF0-B68145003A7B}"/>
                </a:ext>
              </a:extLst>
            </p:cNvPr>
            <p:cNvSpPr/>
            <p:nvPr/>
          </p:nvSpPr>
          <p:spPr>
            <a:xfrm>
              <a:off x="5162995" y="4238124"/>
              <a:ext cx="2602" cy="1929"/>
            </a:xfrm>
            <a:custGeom>
              <a:avLst/>
              <a:gdLst>
                <a:gd name="connsiteX0" fmla="*/ 222 w 2602"/>
                <a:gd name="connsiteY0" fmla="*/ 1072 h 1929"/>
                <a:gd name="connsiteX1" fmla="*/ 2603 w 2602"/>
                <a:gd name="connsiteY1" fmla="*/ 1929 h 1929"/>
                <a:gd name="connsiteX2" fmla="*/ 1555 w 2602"/>
                <a:gd name="connsiteY2" fmla="*/ 215 h 1929"/>
                <a:gd name="connsiteX3" fmla="*/ 222 w 2602"/>
                <a:gd name="connsiteY3" fmla="*/ 1072 h 1929"/>
              </a:gdLst>
              <a:ahLst/>
              <a:cxnLst>
                <a:cxn ang="0">
                  <a:pos x="connsiteX0" y="connsiteY0"/>
                </a:cxn>
                <a:cxn ang="0">
                  <a:pos x="connsiteX1" y="connsiteY1"/>
                </a:cxn>
                <a:cxn ang="0">
                  <a:pos x="connsiteX2" y="connsiteY2"/>
                </a:cxn>
                <a:cxn ang="0">
                  <a:pos x="connsiteX3" y="connsiteY3"/>
                </a:cxn>
              </a:cxnLst>
              <a:rect l="l" t="t" r="r" b="b"/>
              <a:pathLst>
                <a:path w="2602" h="1929">
                  <a:moveTo>
                    <a:pt x="222" y="1072"/>
                  </a:moveTo>
                  <a:cubicBezTo>
                    <a:pt x="698" y="1548"/>
                    <a:pt x="1650" y="1643"/>
                    <a:pt x="2603" y="1929"/>
                  </a:cubicBezTo>
                  <a:cubicBezTo>
                    <a:pt x="2317" y="1262"/>
                    <a:pt x="2127" y="500"/>
                    <a:pt x="1555" y="215"/>
                  </a:cubicBezTo>
                  <a:cubicBezTo>
                    <a:pt x="507" y="-357"/>
                    <a:pt x="-445" y="310"/>
                    <a:pt x="222" y="1072"/>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117E27F2-91F3-A4E6-878A-06BC84BF87B1}"/>
                </a:ext>
              </a:extLst>
            </p:cNvPr>
            <p:cNvSpPr/>
            <p:nvPr/>
          </p:nvSpPr>
          <p:spPr>
            <a:xfrm>
              <a:off x="4845628" y="4240806"/>
              <a:ext cx="2786" cy="1828"/>
            </a:xfrm>
            <a:custGeom>
              <a:avLst/>
              <a:gdLst>
                <a:gd name="connsiteX0" fmla="*/ 1453 w 2786"/>
                <a:gd name="connsiteY0" fmla="*/ 1819 h 1828"/>
                <a:gd name="connsiteX1" fmla="*/ 2787 w 2786"/>
                <a:gd name="connsiteY1" fmla="*/ 961 h 1828"/>
                <a:gd name="connsiteX2" fmla="*/ 1549 w 2786"/>
                <a:gd name="connsiteY2" fmla="*/ 9 h 1828"/>
                <a:gd name="connsiteX3" fmla="*/ 1453 w 2786"/>
                <a:gd name="connsiteY3" fmla="*/ 1819 h 1828"/>
              </a:gdLst>
              <a:ahLst/>
              <a:cxnLst>
                <a:cxn ang="0">
                  <a:pos x="connsiteX0" y="connsiteY0"/>
                </a:cxn>
                <a:cxn ang="0">
                  <a:pos x="connsiteX1" y="connsiteY1"/>
                </a:cxn>
                <a:cxn ang="0">
                  <a:pos x="connsiteX2" y="connsiteY2"/>
                </a:cxn>
                <a:cxn ang="0">
                  <a:pos x="connsiteX3" y="connsiteY3"/>
                </a:cxn>
              </a:cxnLst>
              <a:rect l="l" t="t" r="r" b="b"/>
              <a:pathLst>
                <a:path w="2786" h="1828">
                  <a:moveTo>
                    <a:pt x="1453" y="1819"/>
                  </a:moveTo>
                  <a:cubicBezTo>
                    <a:pt x="1739" y="1914"/>
                    <a:pt x="2406" y="1247"/>
                    <a:pt x="2787" y="961"/>
                  </a:cubicBezTo>
                  <a:cubicBezTo>
                    <a:pt x="2406" y="581"/>
                    <a:pt x="1834" y="-86"/>
                    <a:pt x="1549" y="9"/>
                  </a:cubicBezTo>
                  <a:cubicBezTo>
                    <a:pt x="-452" y="485"/>
                    <a:pt x="-547" y="1247"/>
                    <a:pt x="1453" y="1819"/>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22FEE28E-637B-8F9E-5396-ABAA46BC8076}"/>
                </a:ext>
              </a:extLst>
            </p:cNvPr>
            <p:cNvSpPr/>
            <p:nvPr/>
          </p:nvSpPr>
          <p:spPr>
            <a:xfrm>
              <a:off x="4853368" y="4240625"/>
              <a:ext cx="2285" cy="1905"/>
            </a:xfrm>
            <a:custGeom>
              <a:avLst/>
              <a:gdLst>
                <a:gd name="connsiteX0" fmla="*/ 0 w 2285"/>
                <a:gd name="connsiteY0" fmla="*/ 857 h 1905"/>
                <a:gd name="connsiteX1" fmla="*/ 1619 w 2285"/>
                <a:gd name="connsiteY1" fmla="*/ 1905 h 1905"/>
                <a:gd name="connsiteX2" fmla="*/ 2286 w 2285"/>
                <a:gd name="connsiteY2" fmla="*/ 953 h 1905"/>
                <a:gd name="connsiteX3" fmla="*/ 1238 w 2285"/>
                <a:gd name="connsiteY3" fmla="*/ 0 h 1905"/>
                <a:gd name="connsiteX4" fmla="*/ 0 w 2285"/>
                <a:gd name="connsiteY4" fmla="*/ 857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 h="1905">
                  <a:moveTo>
                    <a:pt x="0" y="857"/>
                  </a:moveTo>
                  <a:cubicBezTo>
                    <a:pt x="571" y="1238"/>
                    <a:pt x="1048" y="1524"/>
                    <a:pt x="1619" y="1905"/>
                  </a:cubicBezTo>
                  <a:cubicBezTo>
                    <a:pt x="1810" y="1619"/>
                    <a:pt x="2000" y="1238"/>
                    <a:pt x="2286" y="953"/>
                  </a:cubicBezTo>
                  <a:cubicBezTo>
                    <a:pt x="1905" y="667"/>
                    <a:pt x="1524" y="286"/>
                    <a:pt x="1238" y="0"/>
                  </a:cubicBezTo>
                  <a:cubicBezTo>
                    <a:pt x="762" y="286"/>
                    <a:pt x="381" y="571"/>
                    <a:pt x="0" y="857"/>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64BDA397-CAE6-D3A4-418C-4A4165CE231E}"/>
                </a:ext>
              </a:extLst>
            </p:cNvPr>
            <p:cNvSpPr/>
            <p:nvPr/>
          </p:nvSpPr>
          <p:spPr>
            <a:xfrm>
              <a:off x="4586184" y="4243768"/>
              <a:ext cx="2198" cy="1752"/>
            </a:xfrm>
            <a:custGeom>
              <a:avLst/>
              <a:gdLst>
                <a:gd name="connsiteX0" fmla="*/ 2199 w 2198"/>
                <a:gd name="connsiteY0" fmla="*/ 1048 h 1752"/>
                <a:gd name="connsiteX1" fmla="*/ 1151 w 2198"/>
                <a:gd name="connsiteY1" fmla="*/ 0 h 1752"/>
                <a:gd name="connsiteX2" fmla="*/ 8 w 2198"/>
                <a:gd name="connsiteY2" fmla="*/ 857 h 1752"/>
                <a:gd name="connsiteX3" fmla="*/ 1056 w 2198"/>
                <a:gd name="connsiteY3" fmla="*/ 1714 h 1752"/>
                <a:gd name="connsiteX4" fmla="*/ 2199 w 2198"/>
                <a:gd name="connsiteY4" fmla="*/ 1048 h 1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 h="1752">
                  <a:moveTo>
                    <a:pt x="2199" y="1048"/>
                  </a:moveTo>
                  <a:cubicBezTo>
                    <a:pt x="1818" y="667"/>
                    <a:pt x="1437" y="381"/>
                    <a:pt x="1151" y="0"/>
                  </a:cubicBezTo>
                  <a:cubicBezTo>
                    <a:pt x="770" y="286"/>
                    <a:pt x="8" y="571"/>
                    <a:pt x="8" y="857"/>
                  </a:cubicBezTo>
                  <a:cubicBezTo>
                    <a:pt x="-87" y="1143"/>
                    <a:pt x="675" y="1714"/>
                    <a:pt x="1056" y="1714"/>
                  </a:cubicBezTo>
                  <a:cubicBezTo>
                    <a:pt x="1342" y="1905"/>
                    <a:pt x="1818" y="1333"/>
                    <a:pt x="2199" y="1048"/>
                  </a:cubicBez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D63FCF72-8F07-1619-A17E-DF2B1766EA2C}"/>
                </a:ext>
              </a:extLst>
            </p:cNvPr>
            <p:cNvSpPr/>
            <p:nvPr/>
          </p:nvSpPr>
          <p:spPr>
            <a:xfrm>
              <a:off x="4638484" y="4243101"/>
              <a:ext cx="380" cy="285"/>
            </a:xfrm>
            <a:custGeom>
              <a:avLst/>
              <a:gdLst>
                <a:gd name="connsiteX0" fmla="*/ 95 w 380"/>
                <a:gd name="connsiteY0" fmla="*/ 0 h 285"/>
                <a:gd name="connsiteX1" fmla="*/ 0 w 380"/>
                <a:gd name="connsiteY1" fmla="*/ 286 h 285"/>
                <a:gd name="connsiteX2" fmla="*/ 381 w 380"/>
                <a:gd name="connsiteY2" fmla="*/ 286 h 285"/>
                <a:gd name="connsiteX3" fmla="*/ 95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95" y="0"/>
                  </a:moveTo>
                  <a:cubicBezTo>
                    <a:pt x="95" y="95"/>
                    <a:pt x="95" y="190"/>
                    <a:pt x="0" y="286"/>
                  </a:cubicBezTo>
                  <a:cubicBezTo>
                    <a:pt x="95" y="286"/>
                    <a:pt x="286" y="286"/>
                    <a:pt x="381" y="286"/>
                  </a:cubicBezTo>
                  <a:lnTo>
                    <a:pt x="95" y="0"/>
                  </a:ln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BDDC1A7F-667D-967A-2F17-71DC06D2CC65}"/>
                </a:ext>
              </a:extLst>
            </p:cNvPr>
            <p:cNvSpPr/>
            <p:nvPr/>
          </p:nvSpPr>
          <p:spPr>
            <a:xfrm>
              <a:off x="4635245" y="4243387"/>
              <a:ext cx="3333" cy="2571"/>
            </a:xfrm>
            <a:custGeom>
              <a:avLst/>
              <a:gdLst>
                <a:gd name="connsiteX0" fmla="*/ 3334 w 3333"/>
                <a:gd name="connsiteY0" fmla="*/ 0 h 2571"/>
                <a:gd name="connsiteX1" fmla="*/ 0 w 3333"/>
                <a:gd name="connsiteY1" fmla="*/ 2572 h 2571"/>
                <a:gd name="connsiteX2" fmla="*/ 3334 w 3333"/>
                <a:gd name="connsiteY2" fmla="*/ 0 h 2571"/>
              </a:gdLst>
              <a:ahLst/>
              <a:cxnLst>
                <a:cxn ang="0">
                  <a:pos x="connsiteX0" y="connsiteY0"/>
                </a:cxn>
                <a:cxn ang="0">
                  <a:pos x="connsiteX1" y="connsiteY1"/>
                </a:cxn>
                <a:cxn ang="0">
                  <a:pos x="connsiteX2" y="connsiteY2"/>
                </a:cxn>
              </a:cxnLst>
              <a:rect l="l" t="t" r="r" b="b"/>
              <a:pathLst>
                <a:path w="3333" h="2571">
                  <a:moveTo>
                    <a:pt x="3334" y="0"/>
                  </a:moveTo>
                  <a:cubicBezTo>
                    <a:pt x="1143" y="0"/>
                    <a:pt x="95" y="953"/>
                    <a:pt x="0" y="2572"/>
                  </a:cubicBezTo>
                  <a:cubicBezTo>
                    <a:pt x="2096" y="2477"/>
                    <a:pt x="3239" y="1619"/>
                    <a:pt x="3334" y="0"/>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F810599B-D9DC-CB87-09E1-2C101ACF0F1D}"/>
                </a:ext>
              </a:extLst>
            </p:cNvPr>
            <p:cNvSpPr/>
            <p:nvPr/>
          </p:nvSpPr>
          <p:spPr>
            <a:xfrm>
              <a:off x="4634769" y="4245959"/>
              <a:ext cx="476" cy="285"/>
            </a:xfrm>
            <a:custGeom>
              <a:avLst/>
              <a:gdLst>
                <a:gd name="connsiteX0" fmla="*/ 476 w 476"/>
                <a:gd name="connsiteY0" fmla="*/ 0 h 285"/>
                <a:gd name="connsiteX1" fmla="*/ 0 w 476"/>
                <a:gd name="connsiteY1" fmla="*/ 0 h 285"/>
                <a:gd name="connsiteX2" fmla="*/ 381 w 476"/>
                <a:gd name="connsiteY2" fmla="*/ 286 h 285"/>
                <a:gd name="connsiteX3" fmla="*/ 476 w 476"/>
                <a:gd name="connsiteY3" fmla="*/ 0 h 285"/>
              </a:gdLst>
              <a:ahLst/>
              <a:cxnLst>
                <a:cxn ang="0">
                  <a:pos x="connsiteX0" y="connsiteY0"/>
                </a:cxn>
                <a:cxn ang="0">
                  <a:pos x="connsiteX1" y="connsiteY1"/>
                </a:cxn>
                <a:cxn ang="0">
                  <a:pos x="connsiteX2" y="connsiteY2"/>
                </a:cxn>
                <a:cxn ang="0">
                  <a:pos x="connsiteX3" y="connsiteY3"/>
                </a:cxn>
              </a:cxnLst>
              <a:rect l="l" t="t" r="r" b="b"/>
              <a:pathLst>
                <a:path w="476" h="285">
                  <a:moveTo>
                    <a:pt x="476" y="0"/>
                  </a:moveTo>
                  <a:cubicBezTo>
                    <a:pt x="286" y="0"/>
                    <a:pt x="191" y="0"/>
                    <a:pt x="0" y="0"/>
                  </a:cubicBezTo>
                  <a:lnTo>
                    <a:pt x="381" y="286"/>
                  </a:lnTo>
                  <a:cubicBezTo>
                    <a:pt x="381" y="191"/>
                    <a:pt x="476" y="191"/>
                    <a:pt x="476" y="0"/>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4C6A4DFF-916C-3436-C243-96960E7B0CA5}"/>
                </a:ext>
              </a:extLst>
            </p:cNvPr>
            <p:cNvSpPr/>
            <p:nvPr/>
          </p:nvSpPr>
          <p:spPr>
            <a:xfrm>
              <a:off x="4723517" y="4246625"/>
              <a:ext cx="2501" cy="2008"/>
            </a:xfrm>
            <a:custGeom>
              <a:avLst/>
              <a:gdLst>
                <a:gd name="connsiteX0" fmla="*/ 1263 w 2501"/>
                <a:gd name="connsiteY0" fmla="*/ 2000 h 2008"/>
                <a:gd name="connsiteX1" fmla="*/ 2501 w 2501"/>
                <a:gd name="connsiteY1" fmla="*/ 1048 h 2008"/>
                <a:gd name="connsiteX2" fmla="*/ 1453 w 2501"/>
                <a:gd name="connsiteY2" fmla="*/ 0 h 2008"/>
                <a:gd name="connsiteX3" fmla="*/ 1263 w 2501"/>
                <a:gd name="connsiteY3" fmla="*/ 2000 h 2008"/>
              </a:gdLst>
              <a:ahLst/>
              <a:cxnLst>
                <a:cxn ang="0">
                  <a:pos x="connsiteX0" y="connsiteY0"/>
                </a:cxn>
                <a:cxn ang="0">
                  <a:pos x="connsiteX1" y="connsiteY1"/>
                </a:cxn>
                <a:cxn ang="0">
                  <a:pos x="connsiteX2" y="connsiteY2"/>
                </a:cxn>
                <a:cxn ang="0">
                  <a:pos x="connsiteX3" y="connsiteY3"/>
                </a:cxn>
              </a:cxnLst>
              <a:rect l="l" t="t" r="r" b="b"/>
              <a:pathLst>
                <a:path w="2501" h="2008">
                  <a:moveTo>
                    <a:pt x="1263" y="2000"/>
                  </a:moveTo>
                  <a:cubicBezTo>
                    <a:pt x="1453" y="2096"/>
                    <a:pt x="2025" y="1334"/>
                    <a:pt x="2501" y="1048"/>
                  </a:cubicBezTo>
                  <a:cubicBezTo>
                    <a:pt x="2120" y="667"/>
                    <a:pt x="1644" y="0"/>
                    <a:pt x="1453" y="0"/>
                  </a:cubicBezTo>
                  <a:cubicBezTo>
                    <a:pt x="-451" y="476"/>
                    <a:pt x="-451" y="1238"/>
                    <a:pt x="1263" y="2000"/>
                  </a:cubicBez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1D6FD9DA-3F84-9C83-C9C2-1B03638D8A45}"/>
                </a:ext>
              </a:extLst>
            </p:cNvPr>
            <p:cNvSpPr/>
            <p:nvPr/>
          </p:nvSpPr>
          <p:spPr>
            <a:xfrm>
              <a:off x="5227510" y="4246340"/>
              <a:ext cx="2165" cy="1905"/>
            </a:xfrm>
            <a:custGeom>
              <a:avLst/>
              <a:gdLst>
                <a:gd name="connsiteX0" fmla="*/ 2095 w 2165"/>
                <a:gd name="connsiteY0" fmla="*/ 1810 h 1905"/>
                <a:gd name="connsiteX1" fmla="*/ 0 w 2165"/>
                <a:gd name="connsiteY1" fmla="*/ 0 h 1905"/>
                <a:gd name="connsiteX2" fmla="*/ 952 w 2165"/>
                <a:gd name="connsiteY2" fmla="*/ 1714 h 1905"/>
                <a:gd name="connsiteX3" fmla="*/ 2095 w 2165"/>
                <a:gd name="connsiteY3" fmla="*/ 1810 h 1905"/>
              </a:gdLst>
              <a:ahLst/>
              <a:cxnLst>
                <a:cxn ang="0">
                  <a:pos x="connsiteX0" y="connsiteY0"/>
                </a:cxn>
                <a:cxn ang="0">
                  <a:pos x="connsiteX1" y="connsiteY1"/>
                </a:cxn>
                <a:cxn ang="0">
                  <a:pos x="connsiteX2" y="connsiteY2"/>
                </a:cxn>
                <a:cxn ang="0">
                  <a:pos x="connsiteX3" y="connsiteY3"/>
                </a:cxn>
              </a:cxnLst>
              <a:rect l="l" t="t" r="r" b="b"/>
              <a:pathLst>
                <a:path w="2165" h="1905">
                  <a:moveTo>
                    <a:pt x="2095" y="1810"/>
                  </a:moveTo>
                  <a:cubicBezTo>
                    <a:pt x="2476" y="286"/>
                    <a:pt x="1238" y="190"/>
                    <a:pt x="0" y="0"/>
                  </a:cubicBezTo>
                  <a:cubicBezTo>
                    <a:pt x="286" y="571"/>
                    <a:pt x="571" y="1238"/>
                    <a:pt x="952" y="1714"/>
                  </a:cubicBezTo>
                  <a:cubicBezTo>
                    <a:pt x="952" y="2000"/>
                    <a:pt x="2095" y="1905"/>
                    <a:pt x="2095" y="1810"/>
                  </a:cubicBez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73256D50-D384-E51C-2268-5F5392BF1F1B}"/>
                </a:ext>
              </a:extLst>
            </p:cNvPr>
            <p:cNvSpPr/>
            <p:nvPr/>
          </p:nvSpPr>
          <p:spPr>
            <a:xfrm>
              <a:off x="5226938" y="4246054"/>
              <a:ext cx="571" cy="381"/>
            </a:xfrm>
            <a:custGeom>
              <a:avLst/>
              <a:gdLst>
                <a:gd name="connsiteX0" fmla="*/ 572 w 571"/>
                <a:gd name="connsiteY0" fmla="*/ 381 h 381"/>
                <a:gd name="connsiteX1" fmla="*/ 381 w 571"/>
                <a:gd name="connsiteY1" fmla="*/ 0 h 381"/>
                <a:gd name="connsiteX2" fmla="*/ 0 w 571"/>
                <a:gd name="connsiteY2" fmla="*/ 381 h 381"/>
                <a:gd name="connsiteX3" fmla="*/ 572 w 571"/>
                <a:gd name="connsiteY3" fmla="*/ 381 h 381"/>
              </a:gdLst>
              <a:ahLst/>
              <a:cxnLst>
                <a:cxn ang="0">
                  <a:pos x="connsiteX0" y="connsiteY0"/>
                </a:cxn>
                <a:cxn ang="0">
                  <a:pos x="connsiteX1" y="connsiteY1"/>
                </a:cxn>
                <a:cxn ang="0">
                  <a:pos x="connsiteX2" y="connsiteY2"/>
                </a:cxn>
                <a:cxn ang="0">
                  <a:pos x="connsiteX3" y="connsiteY3"/>
                </a:cxn>
              </a:cxnLst>
              <a:rect l="l" t="t" r="r" b="b"/>
              <a:pathLst>
                <a:path w="571" h="381">
                  <a:moveTo>
                    <a:pt x="572" y="381"/>
                  </a:moveTo>
                  <a:cubicBezTo>
                    <a:pt x="476" y="190"/>
                    <a:pt x="381" y="95"/>
                    <a:pt x="381" y="0"/>
                  </a:cubicBezTo>
                  <a:lnTo>
                    <a:pt x="0" y="381"/>
                  </a:lnTo>
                  <a:cubicBezTo>
                    <a:pt x="95" y="286"/>
                    <a:pt x="286" y="286"/>
                    <a:pt x="572" y="381"/>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6F1361EE-F16C-D9B3-F845-36A02B7934B5}"/>
                </a:ext>
              </a:extLst>
            </p:cNvPr>
            <p:cNvSpPr/>
            <p:nvPr/>
          </p:nvSpPr>
          <p:spPr>
            <a:xfrm>
              <a:off x="4574285" y="4249849"/>
              <a:ext cx="2381" cy="1158"/>
            </a:xfrm>
            <a:custGeom>
              <a:avLst/>
              <a:gdLst>
                <a:gd name="connsiteX0" fmla="*/ 2286 w 2381"/>
                <a:gd name="connsiteY0" fmla="*/ 1158 h 1158"/>
                <a:gd name="connsiteX1" fmla="*/ 2381 w 2381"/>
                <a:gd name="connsiteY1" fmla="*/ 396 h 1158"/>
                <a:gd name="connsiteX2" fmla="*/ 1238 w 2381"/>
                <a:gd name="connsiteY2" fmla="*/ 15 h 1158"/>
                <a:gd name="connsiteX3" fmla="*/ 0 w 2381"/>
                <a:gd name="connsiteY3" fmla="*/ 682 h 1158"/>
                <a:gd name="connsiteX4" fmla="*/ 2286 w 2381"/>
                <a:gd name="connsiteY4" fmla="*/ 1158 h 1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1158">
                  <a:moveTo>
                    <a:pt x="2286" y="1158"/>
                  </a:moveTo>
                  <a:cubicBezTo>
                    <a:pt x="2286" y="872"/>
                    <a:pt x="2381" y="587"/>
                    <a:pt x="2381" y="396"/>
                  </a:cubicBezTo>
                  <a:cubicBezTo>
                    <a:pt x="2000" y="301"/>
                    <a:pt x="1524" y="-80"/>
                    <a:pt x="1238" y="15"/>
                  </a:cubicBezTo>
                  <a:cubicBezTo>
                    <a:pt x="762" y="110"/>
                    <a:pt x="381" y="492"/>
                    <a:pt x="0" y="682"/>
                  </a:cubicBezTo>
                  <a:cubicBezTo>
                    <a:pt x="762" y="872"/>
                    <a:pt x="1524" y="1063"/>
                    <a:pt x="2286" y="1158"/>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0D976622-AAC4-029B-63A7-167AE77C6DC6}"/>
                </a:ext>
              </a:extLst>
            </p:cNvPr>
            <p:cNvSpPr/>
            <p:nvPr/>
          </p:nvSpPr>
          <p:spPr>
            <a:xfrm>
              <a:off x="4586184" y="4249674"/>
              <a:ext cx="2206" cy="1940"/>
            </a:xfrm>
            <a:custGeom>
              <a:avLst/>
              <a:gdLst>
                <a:gd name="connsiteX0" fmla="*/ 2198 w 2206"/>
                <a:gd name="connsiteY0" fmla="*/ 953 h 1940"/>
                <a:gd name="connsiteX1" fmla="*/ 1150 w 2206"/>
                <a:gd name="connsiteY1" fmla="*/ 0 h 1940"/>
                <a:gd name="connsiteX2" fmla="*/ 7 w 2206"/>
                <a:gd name="connsiteY2" fmla="*/ 857 h 1940"/>
                <a:gd name="connsiteX3" fmla="*/ 2198 w 2206"/>
                <a:gd name="connsiteY3" fmla="*/ 953 h 1940"/>
              </a:gdLst>
              <a:ahLst/>
              <a:cxnLst>
                <a:cxn ang="0">
                  <a:pos x="connsiteX0" y="connsiteY0"/>
                </a:cxn>
                <a:cxn ang="0">
                  <a:pos x="connsiteX1" y="connsiteY1"/>
                </a:cxn>
                <a:cxn ang="0">
                  <a:pos x="connsiteX2" y="connsiteY2"/>
                </a:cxn>
                <a:cxn ang="0">
                  <a:pos x="connsiteX3" y="connsiteY3"/>
                </a:cxn>
              </a:cxnLst>
              <a:rect l="l" t="t" r="r" b="b"/>
              <a:pathLst>
                <a:path w="2206" h="1940">
                  <a:moveTo>
                    <a:pt x="2198" y="953"/>
                  </a:moveTo>
                  <a:cubicBezTo>
                    <a:pt x="2293" y="762"/>
                    <a:pt x="1531" y="286"/>
                    <a:pt x="1150" y="0"/>
                  </a:cubicBezTo>
                  <a:cubicBezTo>
                    <a:pt x="769" y="286"/>
                    <a:pt x="-88" y="667"/>
                    <a:pt x="7" y="857"/>
                  </a:cubicBezTo>
                  <a:cubicBezTo>
                    <a:pt x="484" y="2286"/>
                    <a:pt x="1436" y="2286"/>
                    <a:pt x="2198" y="953"/>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5719A57-D6E2-3785-498D-AE7673A15C14}"/>
                </a:ext>
              </a:extLst>
            </p:cNvPr>
            <p:cNvSpPr/>
            <p:nvPr/>
          </p:nvSpPr>
          <p:spPr>
            <a:xfrm>
              <a:off x="4842211" y="4249864"/>
              <a:ext cx="1726" cy="1809"/>
            </a:xfrm>
            <a:custGeom>
              <a:avLst/>
              <a:gdLst>
                <a:gd name="connsiteX0" fmla="*/ 965 w 1726"/>
                <a:gd name="connsiteY0" fmla="*/ 1810 h 1809"/>
                <a:gd name="connsiteX1" fmla="*/ 1727 w 1726"/>
                <a:gd name="connsiteY1" fmla="*/ 95 h 1809"/>
                <a:gd name="connsiteX2" fmla="*/ 584 w 1726"/>
                <a:gd name="connsiteY2" fmla="*/ 0 h 1809"/>
                <a:gd name="connsiteX3" fmla="*/ 12 w 1726"/>
                <a:gd name="connsiteY3" fmla="*/ 857 h 1809"/>
                <a:gd name="connsiteX4" fmla="*/ 965 w 1726"/>
                <a:gd name="connsiteY4" fmla="*/ 181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 h="1809">
                  <a:moveTo>
                    <a:pt x="965" y="1810"/>
                  </a:moveTo>
                  <a:cubicBezTo>
                    <a:pt x="1251" y="1238"/>
                    <a:pt x="1441" y="667"/>
                    <a:pt x="1727" y="95"/>
                  </a:cubicBezTo>
                  <a:cubicBezTo>
                    <a:pt x="1346" y="95"/>
                    <a:pt x="965" y="0"/>
                    <a:pt x="584" y="0"/>
                  </a:cubicBezTo>
                  <a:cubicBezTo>
                    <a:pt x="393" y="286"/>
                    <a:pt x="-83" y="667"/>
                    <a:pt x="12" y="857"/>
                  </a:cubicBezTo>
                  <a:cubicBezTo>
                    <a:pt x="108" y="1238"/>
                    <a:pt x="584" y="1524"/>
                    <a:pt x="965" y="1810"/>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B7CF776E-B858-245E-C692-B7B365F8A7A4}"/>
                </a:ext>
              </a:extLst>
            </p:cNvPr>
            <p:cNvSpPr/>
            <p:nvPr/>
          </p:nvSpPr>
          <p:spPr>
            <a:xfrm>
              <a:off x="4631531" y="4255198"/>
              <a:ext cx="2325" cy="1849"/>
            </a:xfrm>
            <a:custGeom>
              <a:avLst/>
              <a:gdLst>
                <a:gd name="connsiteX0" fmla="*/ 2286 w 2325"/>
                <a:gd name="connsiteY0" fmla="*/ 1715 h 1849"/>
                <a:gd name="connsiteX1" fmla="*/ 0 w 2325"/>
                <a:gd name="connsiteY1" fmla="*/ 0 h 1849"/>
                <a:gd name="connsiteX2" fmla="*/ 1048 w 2325"/>
                <a:gd name="connsiteY2" fmla="*/ 1810 h 1849"/>
                <a:gd name="connsiteX3" fmla="*/ 2286 w 2325"/>
                <a:gd name="connsiteY3" fmla="*/ 1715 h 1849"/>
              </a:gdLst>
              <a:ahLst/>
              <a:cxnLst>
                <a:cxn ang="0">
                  <a:pos x="connsiteX0" y="connsiteY0"/>
                </a:cxn>
                <a:cxn ang="0">
                  <a:pos x="connsiteX1" y="connsiteY1"/>
                </a:cxn>
                <a:cxn ang="0">
                  <a:pos x="connsiteX2" y="connsiteY2"/>
                </a:cxn>
                <a:cxn ang="0">
                  <a:pos x="connsiteX3" y="connsiteY3"/>
                </a:cxn>
              </a:cxnLst>
              <a:rect l="l" t="t" r="r" b="b"/>
              <a:pathLst>
                <a:path w="2325" h="1849">
                  <a:moveTo>
                    <a:pt x="2286" y="1715"/>
                  </a:moveTo>
                  <a:cubicBezTo>
                    <a:pt x="2572" y="95"/>
                    <a:pt x="1238" y="95"/>
                    <a:pt x="0" y="0"/>
                  </a:cubicBezTo>
                  <a:cubicBezTo>
                    <a:pt x="286" y="667"/>
                    <a:pt x="667" y="1238"/>
                    <a:pt x="1048" y="1810"/>
                  </a:cubicBezTo>
                  <a:cubicBezTo>
                    <a:pt x="1143" y="1905"/>
                    <a:pt x="2286" y="1810"/>
                    <a:pt x="2286" y="1715"/>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2F5DA3A3-F499-91CB-51BE-D2D0C626396C}"/>
                </a:ext>
              </a:extLst>
            </p:cNvPr>
            <p:cNvSpPr/>
            <p:nvPr/>
          </p:nvSpPr>
          <p:spPr>
            <a:xfrm>
              <a:off x="4630959" y="4254722"/>
              <a:ext cx="571" cy="381"/>
            </a:xfrm>
            <a:custGeom>
              <a:avLst/>
              <a:gdLst>
                <a:gd name="connsiteX0" fmla="*/ 571 w 571"/>
                <a:gd name="connsiteY0" fmla="*/ 381 h 381"/>
                <a:gd name="connsiteX1" fmla="*/ 381 w 571"/>
                <a:gd name="connsiteY1" fmla="*/ 0 h 381"/>
                <a:gd name="connsiteX2" fmla="*/ 0 w 571"/>
                <a:gd name="connsiteY2" fmla="*/ 286 h 381"/>
                <a:gd name="connsiteX3" fmla="*/ 571 w 571"/>
                <a:gd name="connsiteY3" fmla="*/ 381 h 381"/>
              </a:gdLst>
              <a:ahLst/>
              <a:cxnLst>
                <a:cxn ang="0">
                  <a:pos x="connsiteX0" y="connsiteY0"/>
                </a:cxn>
                <a:cxn ang="0">
                  <a:pos x="connsiteX1" y="connsiteY1"/>
                </a:cxn>
                <a:cxn ang="0">
                  <a:pos x="connsiteX2" y="connsiteY2"/>
                </a:cxn>
                <a:cxn ang="0">
                  <a:pos x="connsiteX3" y="connsiteY3"/>
                </a:cxn>
              </a:cxnLst>
              <a:rect l="l" t="t" r="r" b="b"/>
              <a:pathLst>
                <a:path w="571" h="381">
                  <a:moveTo>
                    <a:pt x="571" y="381"/>
                  </a:moveTo>
                  <a:cubicBezTo>
                    <a:pt x="476" y="286"/>
                    <a:pt x="476" y="190"/>
                    <a:pt x="381" y="0"/>
                  </a:cubicBezTo>
                  <a:lnTo>
                    <a:pt x="0" y="286"/>
                  </a:lnTo>
                  <a:cubicBezTo>
                    <a:pt x="190" y="381"/>
                    <a:pt x="381" y="381"/>
                    <a:pt x="571" y="381"/>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FC6224D7-CF44-1B08-EA43-1D31070FA036}"/>
                </a:ext>
              </a:extLst>
            </p:cNvPr>
            <p:cNvSpPr/>
            <p:nvPr/>
          </p:nvSpPr>
          <p:spPr>
            <a:xfrm>
              <a:off x="4689472" y="4255103"/>
              <a:ext cx="2352" cy="2039"/>
            </a:xfrm>
            <a:custGeom>
              <a:avLst/>
              <a:gdLst>
                <a:gd name="connsiteX0" fmla="*/ 66 w 2352"/>
                <a:gd name="connsiteY0" fmla="*/ 1905 h 2039"/>
                <a:gd name="connsiteX1" fmla="*/ 1304 w 2352"/>
                <a:gd name="connsiteY1" fmla="*/ 2000 h 2039"/>
                <a:gd name="connsiteX2" fmla="*/ 2352 w 2352"/>
                <a:gd name="connsiteY2" fmla="*/ 0 h 2039"/>
                <a:gd name="connsiteX3" fmla="*/ 66 w 2352"/>
                <a:gd name="connsiteY3" fmla="*/ 1905 h 2039"/>
              </a:gdLst>
              <a:ahLst/>
              <a:cxnLst>
                <a:cxn ang="0">
                  <a:pos x="connsiteX0" y="connsiteY0"/>
                </a:cxn>
                <a:cxn ang="0">
                  <a:pos x="connsiteX1" y="connsiteY1"/>
                </a:cxn>
                <a:cxn ang="0">
                  <a:pos x="connsiteX2" y="connsiteY2"/>
                </a:cxn>
                <a:cxn ang="0">
                  <a:pos x="connsiteX3" y="connsiteY3"/>
                </a:cxn>
              </a:cxnLst>
              <a:rect l="l" t="t" r="r" b="b"/>
              <a:pathLst>
                <a:path w="2352" h="2039">
                  <a:moveTo>
                    <a:pt x="66" y="1905"/>
                  </a:moveTo>
                  <a:cubicBezTo>
                    <a:pt x="66" y="2000"/>
                    <a:pt x="1209" y="2096"/>
                    <a:pt x="1304" y="2000"/>
                  </a:cubicBezTo>
                  <a:cubicBezTo>
                    <a:pt x="1781" y="1333"/>
                    <a:pt x="2066" y="667"/>
                    <a:pt x="2352" y="0"/>
                  </a:cubicBezTo>
                  <a:cubicBezTo>
                    <a:pt x="1019" y="190"/>
                    <a:pt x="-315" y="286"/>
                    <a:pt x="66" y="1905"/>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6DA3113F-0B38-E44C-C6B5-AEA3F7C5C5E7}"/>
                </a:ext>
              </a:extLst>
            </p:cNvPr>
            <p:cNvSpPr/>
            <p:nvPr/>
          </p:nvSpPr>
          <p:spPr>
            <a:xfrm>
              <a:off x="4691919" y="4254722"/>
              <a:ext cx="571" cy="381"/>
            </a:xfrm>
            <a:custGeom>
              <a:avLst/>
              <a:gdLst>
                <a:gd name="connsiteX0" fmla="*/ 0 w 571"/>
                <a:gd name="connsiteY0" fmla="*/ 381 h 381"/>
                <a:gd name="connsiteX1" fmla="*/ 572 w 571"/>
                <a:gd name="connsiteY1" fmla="*/ 286 h 381"/>
                <a:gd name="connsiteX2" fmla="*/ 191 w 571"/>
                <a:gd name="connsiteY2" fmla="*/ 0 h 381"/>
                <a:gd name="connsiteX3" fmla="*/ 0 w 571"/>
                <a:gd name="connsiteY3" fmla="*/ 381 h 381"/>
              </a:gdLst>
              <a:ahLst/>
              <a:cxnLst>
                <a:cxn ang="0">
                  <a:pos x="connsiteX0" y="connsiteY0"/>
                </a:cxn>
                <a:cxn ang="0">
                  <a:pos x="connsiteX1" y="connsiteY1"/>
                </a:cxn>
                <a:cxn ang="0">
                  <a:pos x="connsiteX2" y="connsiteY2"/>
                </a:cxn>
                <a:cxn ang="0">
                  <a:pos x="connsiteX3" y="connsiteY3"/>
                </a:cxn>
              </a:cxnLst>
              <a:rect l="l" t="t" r="r" b="b"/>
              <a:pathLst>
                <a:path w="571" h="381">
                  <a:moveTo>
                    <a:pt x="0" y="381"/>
                  </a:moveTo>
                  <a:cubicBezTo>
                    <a:pt x="191" y="381"/>
                    <a:pt x="381" y="381"/>
                    <a:pt x="572" y="286"/>
                  </a:cubicBezTo>
                  <a:lnTo>
                    <a:pt x="191" y="0"/>
                  </a:lnTo>
                  <a:cubicBezTo>
                    <a:pt x="95" y="190"/>
                    <a:pt x="0" y="286"/>
                    <a:pt x="0" y="381"/>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45EE5DD1-F83F-EF52-E337-267796A052B3}"/>
                </a:ext>
              </a:extLst>
            </p:cNvPr>
            <p:cNvSpPr/>
            <p:nvPr/>
          </p:nvSpPr>
          <p:spPr>
            <a:xfrm>
              <a:off x="4723542" y="4255389"/>
              <a:ext cx="2476" cy="2095"/>
            </a:xfrm>
            <a:custGeom>
              <a:avLst/>
              <a:gdLst>
                <a:gd name="connsiteX0" fmla="*/ 1238 w 2476"/>
                <a:gd name="connsiteY0" fmla="*/ 0 h 2095"/>
                <a:gd name="connsiteX1" fmla="*/ 0 w 2476"/>
                <a:gd name="connsiteY1" fmla="*/ 1048 h 2095"/>
                <a:gd name="connsiteX2" fmla="*/ 1143 w 2476"/>
                <a:gd name="connsiteY2" fmla="*/ 2096 h 2095"/>
                <a:gd name="connsiteX3" fmla="*/ 2476 w 2476"/>
                <a:gd name="connsiteY3" fmla="*/ 1143 h 2095"/>
                <a:gd name="connsiteX4" fmla="*/ 1238 w 2476"/>
                <a:gd name="connsiteY4" fmla="*/ 0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2095">
                  <a:moveTo>
                    <a:pt x="1238" y="0"/>
                  </a:moveTo>
                  <a:cubicBezTo>
                    <a:pt x="762" y="286"/>
                    <a:pt x="0" y="667"/>
                    <a:pt x="0" y="1048"/>
                  </a:cubicBezTo>
                  <a:cubicBezTo>
                    <a:pt x="0" y="1333"/>
                    <a:pt x="762" y="1714"/>
                    <a:pt x="1143" y="2096"/>
                  </a:cubicBezTo>
                  <a:cubicBezTo>
                    <a:pt x="1619" y="1810"/>
                    <a:pt x="2000" y="1524"/>
                    <a:pt x="2476" y="1143"/>
                  </a:cubicBezTo>
                  <a:cubicBezTo>
                    <a:pt x="2095" y="762"/>
                    <a:pt x="1714" y="381"/>
                    <a:pt x="1238" y="0"/>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8A185203-E5CB-FB55-5F09-B5CAD52756E9}"/>
                </a:ext>
              </a:extLst>
            </p:cNvPr>
            <p:cNvSpPr/>
            <p:nvPr/>
          </p:nvSpPr>
          <p:spPr>
            <a:xfrm>
              <a:off x="4731067" y="4255484"/>
              <a:ext cx="2579" cy="1977"/>
            </a:xfrm>
            <a:custGeom>
              <a:avLst/>
              <a:gdLst>
                <a:gd name="connsiteX0" fmla="*/ 1333 w 2579"/>
                <a:gd name="connsiteY0" fmla="*/ 0 h 1977"/>
                <a:gd name="connsiteX1" fmla="*/ 0 w 2579"/>
                <a:gd name="connsiteY1" fmla="*/ 857 h 1977"/>
                <a:gd name="connsiteX2" fmla="*/ 2572 w 2579"/>
                <a:gd name="connsiteY2" fmla="*/ 953 h 1977"/>
                <a:gd name="connsiteX3" fmla="*/ 1333 w 2579"/>
                <a:gd name="connsiteY3" fmla="*/ 0 h 1977"/>
              </a:gdLst>
              <a:ahLst/>
              <a:cxnLst>
                <a:cxn ang="0">
                  <a:pos x="connsiteX0" y="connsiteY0"/>
                </a:cxn>
                <a:cxn ang="0">
                  <a:pos x="connsiteX1" y="connsiteY1"/>
                </a:cxn>
                <a:cxn ang="0">
                  <a:pos x="connsiteX2" y="connsiteY2"/>
                </a:cxn>
                <a:cxn ang="0">
                  <a:pos x="connsiteX3" y="connsiteY3"/>
                </a:cxn>
              </a:cxnLst>
              <a:rect l="l" t="t" r="r" b="b"/>
              <a:pathLst>
                <a:path w="2579" h="1977">
                  <a:moveTo>
                    <a:pt x="1333" y="0"/>
                  </a:moveTo>
                  <a:cubicBezTo>
                    <a:pt x="953" y="286"/>
                    <a:pt x="0" y="667"/>
                    <a:pt x="0" y="857"/>
                  </a:cubicBezTo>
                  <a:cubicBezTo>
                    <a:pt x="667" y="2286"/>
                    <a:pt x="1619" y="2381"/>
                    <a:pt x="2572" y="953"/>
                  </a:cubicBezTo>
                  <a:cubicBezTo>
                    <a:pt x="2667" y="857"/>
                    <a:pt x="1810" y="381"/>
                    <a:pt x="1333" y="0"/>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28DA878D-43A9-478E-E194-9DD05E61FDAD}"/>
                </a:ext>
              </a:extLst>
            </p:cNvPr>
            <p:cNvSpPr/>
            <p:nvPr/>
          </p:nvSpPr>
          <p:spPr>
            <a:xfrm>
              <a:off x="4723535" y="4264247"/>
              <a:ext cx="2300" cy="1940"/>
            </a:xfrm>
            <a:custGeom>
              <a:avLst/>
              <a:gdLst>
                <a:gd name="connsiteX0" fmla="*/ 7 w 2300"/>
                <a:gd name="connsiteY0" fmla="*/ 857 h 1940"/>
                <a:gd name="connsiteX1" fmla="*/ 2293 w 2300"/>
                <a:gd name="connsiteY1" fmla="*/ 953 h 1940"/>
                <a:gd name="connsiteX2" fmla="*/ 1150 w 2300"/>
                <a:gd name="connsiteY2" fmla="*/ 0 h 1940"/>
                <a:gd name="connsiteX3" fmla="*/ 7 w 2300"/>
                <a:gd name="connsiteY3" fmla="*/ 857 h 1940"/>
              </a:gdLst>
              <a:ahLst/>
              <a:cxnLst>
                <a:cxn ang="0">
                  <a:pos x="connsiteX0" y="connsiteY0"/>
                </a:cxn>
                <a:cxn ang="0">
                  <a:pos x="connsiteX1" y="connsiteY1"/>
                </a:cxn>
                <a:cxn ang="0">
                  <a:pos x="connsiteX2" y="connsiteY2"/>
                </a:cxn>
                <a:cxn ang="0">
                  <a:pos x="connsiteX3" y="connsiteY3"/>
                </a:cxn>
              </a:cxnLst>
              <a:rect l="l" t="t" r="r" b="b"/>
              <a:pathLst>
                <a:path w="2300" h="1940">
                  <a:moveTo>
                    <a:pt x="7" y="857"/>
                  </a:moveTo>
                  <a:cubicBezTo>
                    <a:pt x="579" y="2286"/>
                    <a:pt x="1531" y="2286"/>
                    <a:pt x="2293" y="953"/>
                  </a:cubicBezTo>
                  <a:cubicBezTo>
                    <a:pt x="2389" y="762"/>
                    <a:pt x="1531" y="286"/>
                    <a:pt x="1150" y="0"/>
                  </a:cubicBezTo>
                  <a:cubicBezTo>
                    <a:pt x="769" y="286"/>
                    <a:pt x="-88" y="667"/>
                    <a:pt x="7" y="857"/>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317E63B1-F740-B859-B353-B53397068A81}"/>
                </a:ext>
              </a:extLst>
            </p:cNvPr>
            <p:cNvSpPr/>
            <p:nvPr/>
          </p:nvSpPr>
          <p:spPr>
            <a:xfrm>
              <a:off x="5211699" y="4266533"/>
              <a:ext cx="285" cy="381"/>
            </a:xfrm>
            <a:custGeom>
              <a:avLst/>
              <a:gdLst>
                <a:gd name="connsiteX0" fmla="*/ 286 w 285"/>
                <a:gd name="connsiteY0" fmla="*/ 381 h 381"/>
                <a:gd name="connsiteX1" fmla="*/ 286 w 285"/>
                <a:gd name="connsiteY1" fmla="*/ 0 h 381"/>
                <a:gd name="connsiteX2" fmla="*/ 0 w 285"/>
                <a:gd name="connsiteY2" fmla="*/ 286 h 381"/>
                <a:gd name="connsiteX3" fmla="*/ 286 w 285"/>
                <a:gd name="connsiteY3" fmla="*/ 381 h 381"/>
              </a:gdLst>
              <a:ahLst/>
              <a:cxnLst>
                <a:cxn ang="0">
                  <a:pos x="connsiteX0" y="connsiteY0"/>
                </a:cxn>
                <a:cxn ang="0">
                  <a:pos x="connsiteX1" y="connsiteY1"/>
                </a:cxn>
                <a:cxn ang="0">
                  <a:pos x="connsiteX2" y="connsiteY2"/>
                </a:cxn>
                <a:cxn ang="0">
                  <a:pos x="connsiteX3" y="connsiteY3"/>
                </a:cxn>
              </a:cxnLst>
              <a:rect l="l" t="t" r="r" b="b"/>
              <a:pathLst>
                <a:path w="285" h="381">
                  <a:moveTo>
                    <a:pt x="286" y="381"/>
                  </a:moveTo>
                  <a:cubicBezTo>
                    <a:pt x="286" y="286"/>
                    <a:pt x="286" y="191"/>
                    <a:pt x="286" y="0"/>
                  </a:cubicBezTo>
                  <a:lnTo>
                    <a:pt x="0" y="286"/>
                  </a:lnTo>
                  <a:cubicBezTo>
                    <a:pt x="0" y="286"/>
                    <a:pt x="95" y="381"/>
                    <a:pt x="286" y="381"/>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CEAED374-576D-DCEA-723A-DD8DC12DA7D9}"/>
                </a:ext>
              </a:extLst>
            </p:cNvPr>
            <p:cNvSpPr/>
            <p:nvPr/>
          </p:nvSpPr>
          <p:spPr>
            <a:xfrm>
              <a:off x="5211984" y="4266914"/>
              <a:ext cx="2502" cy="1857"/>
            </a:xfrm>
            <a:custGeom>
              <a:avLst/>
              <a:gdLst>
                <a:gd name="connsiteX0" fmla="*/ 2286 w 2502"/>
                <a:gd name="connsiteY0" fmla="*/ 1810 h 1857"/>
                <a:gd name="connsiteX1" fmla="*/ 2476 w 2502"/>
                <a:gd name="connsiteY1" fmla="*/ 857 h 1857"/>
                <a:gd name="connsiteX2" fmla="*/ 0 w 2502"/>
                <a:gd name="connsiteY2" fmla="*/ 0 h 1857"/>
                <a:gd name="connsiteX3" fmla="*/ 2286 w 2502"/>
                <a:gd name="connsiteY3" fmla="*/ 1810 h 1857"/>
              </a:gdLst>
              <a:ahLst/>
              <a:cxnLst>
                <a:cxn ang="0">
                  <a:pos x="connsiteX0" y="connsiteY0"/>
                </a:cxn>
                <a:cxn ang="0">
                  <a:pos x="connsiteX1" y="connsiteY1"/>
                </a:cxn>
                <a:cxn ang="0">
                  <a:pos x="connsiteX2" y="connsiteY2"/>
                </a:cxn>
                <a:cxn ang="0">
                  <a:pos x="connsiteX3" y="connsiteY3"/>
                </a:cxn>
              </a:cxnLst>
              <a:rect l="l" t="t" r="r" b="b"/>
              <a:pathLst>
                <a:path w="2502" h="1857">
                  <a:moveTo>
                    <a:pt x="2286" y="1810"/>
                  </a:moveTo>
                  <a:cubicBezTo>
                    <a:pt x="2381" y="1810"/>
                    <a:pt x="2572" y="953"/>
                    <a:pt x="2476" y="857"/>
                  </a:cubicBezTo>
                  <a:cubicBezTo>
                    <a:pt x="1714" y="476"/>
                    <a:pt x="857" y="286"/>
                    <a:pt x="0" y="0"/>
                  </a:cubicBezTo>
                  <a:cubicBezTo>
                    <a:pt x="0" y="1048"/>
                    <a:pt x="191" y="2096"/>
                    <a:pt x="2286" y="1810"/>
                  </a:cubicBez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D79D1411-BBEA-4E35-2FB8-5B5A3DD075BF}"/>
                </a:ext>
              </a:extLst>
            </p:cNvPr>
            <p:cNvSpPr/>
            <p:nvPr/>
          </p:nvSpPr>
          <p:spPr>
            <a:xfrm>
              <a:off x="4593716" y="4270057"/>
              <a:ext cx="2294" cy="2072"/>
            </a:xfrm>
            <a:custGeom>
              <a:avLst/>
              <a:gdLst>
                <a:gd name="connsiteX0" fmla="*/ 2286 w 2294"/>
                <a:gd name="connsiteY0" fmla="*/ 1048 h 2072"/>
                <a:gd name="connsiteX1" fmla="*/ 1238 w 2294"/>
                <a:gd name="connsiteY1" fmla="*/ 0 h 2072"/>
                <a:gd name="connsiteX2" fmla="*/ 0 w 2294"/>
                <a:gd name="connsiteY2" fmla="*/ 953 h 2072"/>
                <a:gd name="connsiteX3" fmla="*/ 2286 w 2294"/>
                <a:gd name="connsiteY3" fmla="*/ 1048 h 2072"/>
              </a:gdLst>
              <a:ahLst/>
              <a:cxnLst>
                <a:cxn ang="0">
                  <a:pos x="connsiteX0" y="connsiteY0"/>
                </a:cxn>
                <a:cxn ang="0">
                  <a:pos x="connsiteX1" y="connsiteY1"/>
                </a:cxn>
                <a:cxn ang="0">
                  <a:pos x="connsiteX2" y="connsiteY2"/>
                </a:cxn>
                <a:cxn ang="0">
                  <a:pos x="connsiteX3" y="connsiteY3"/>
                </a:cxn>
              </a:cxnLst>
              <a:rect l="l" t="t" r="r" b="b"/>
              <a:pathLst>
                <a:path w="2294" h="2072">
                  <a:moveTo>
                    <a:pt x="2286" y="1048"/>
                  </a:moveTo>
                  <a:cubicBezTo>
                    <a:pt x="2381" y="858"/>
                    <a:pt x="1619" y="381"/>
                    <a:pt x="1238" y="0"/>
                  </a:cubicBezTo>
                  <a:cubicBezTo>
                    <a:pt x="857" y="286"/>
                    <a:pt x="0" y="762"/>
                    <a:pt x="0" y="953"/>
                  </a:cubicBezTo>
                  <a:cubicBezTo>
                    <a:pt x="571" y="2381"/>
                    <a:pt x="1524" y="2477"/>
                    <a:pt x="2286" y="1048"/>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2AA4986-0BFF-C1BF-0FDA-27615D4CD842}"/>
                </a:ext>
              </a:extLst>
            </p:cNvPr>
            <p:cNvSpPr/>
            <p:nvPr/>
          </p:nvSpPr>
          <p:spPr>
            <a:xfrm>
              <a:off x="4544079" y="4273272"/>
              <a:ext cx="2451" cy="1833"/>
            </a:xfrm>
            <a:custGeom>
              <a:avLst/>
              <a:gdLst>
                <a:gd name="connsiteX0" fmla="*/ 1822 w 2451"/>
                <a:gd name="connsiteY0" fmla="*/ 119 h 1833"/>
                <a:gd name="connsiteX1" fmla="*/ 584 w 2451"/>
                <a:gd name="connsiteY1" fmla="*/ 24 h 1833"/>
                <a:gd name="connsiteX2" fmla="*/ 12 w 2451"/>
                <a:gd name="connsiteY2" fmla="*/ 881 h 1833"/>
                <a:gd name="connsiteX3" fmla="*/ 1155 w 2451"/>
                <a:gd name="connsiteY3" fmla="*/ 1833 h 1833"/>
                <a:gd name="connsiteX4" fmla="*/ 1822 w 2451"/>
                <a:gd name="connsiteY4" fmla="*/ 119 h 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 h="1833">
                  <a:moveTo>
                    <a:pt x="1822" y="119"/>
                  </a:moveTo>
                  <a:cubicBezTo>
                    <a:pt x="1536" y="-71"/>
                    <a:pt x="965" y="24"/>
                    <a:pt x="584" y="24"/>
                  </a:cubicBezTo>
                  <a:cubicBezTo>
                    <a:pt x="393" y="310"/>
                    <a:pt x="-83" y="690"/>
                    <a:pt x="12" y="881"/>
                  </a:cubicBezTo>
                  <a:cubicBezTo>
                    <a:pt x="203" y="1262"/>
                    <a:pt x="965" y="1833"/>
                    <a:pt x="1155" y="1833"/>
                  </a:cubicBezTo>
                  <a:cubicBezTo>
                    <a:pt x="2584" y="1357"/>
                    <a:pt x="2870" y="690"/>
                    <a:pt x="1822" y="119"/>
                  </a:cubicBez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AE95206D-6700-A143-ECE0-98C459CCFFC0}"/>
                </a:ext>
              </a:extLst>
            </p:cNvPr>
            <p:cNvSpPr/>
            <p:nvPr/>
          </p:nvSpPr>
          <p:spPr>
            <a:xfrm>
              <a:off x="4612759" y="4276058"/>
              <a:ext cx="2395" cy="1941"/>
            </a:xfrm>
            <a:custGeom>
              <a:avLst/>
              <a:gdLst>
                <a:gd name="connsiteX0" fmla="*/ 2389 w 2395"/>
                <a:gd name="connsiteY0" fmla="*/ 953 h 1941"/>
                <a:gd name="connsiteX1" fmla="*/ 1246 w 2395"/>
                <a:gd name="connsiteY1" fmla="*/ 0 h 1941"/>
                <a:gd name="connsiteX2" fmla="*/ 7 w 2395"/>
                <a:gd name="connsiteY2" fmla="*/ 857 h 1941"/>
                <a:gd name="connsiteX3" fmla="*/ 2389 w 2395"/>
                <a:gd name="connsiteY3" fmla="*/ 953 h 1941"/>
              </a:gdLst>
              <a:ahLst/>
              <a:cxnLst>
                <a:cxn ang="0">
                  <a:pos x="connsiteX0" y="connsiteY0"/>
                </a:cxn>
                <a:cxn ang="0">
                  <a:pos x="connsiteX1" y="connsiteY1"/>
                </a:cxn>
                <a:cxn ang="0">
                  <a:pos x="connsiteX2" y="connsiteY2"/>
                </a:cxn>
                <a:cxn ang="0">
                  <a:pos x="connsiteX3" y="connsiteY3"/>
                </a:cxn>
              </a:cxnLst>
              <a:rect l="l" t="t" r="r" b="b"/>
              <a:pathLst>
                <a:path w="2395" h="1941">
                  <a:moveTo>
                    <a:pt x="2389" y="953"/>
                  </a:moveTo>
                  <a:cubicBezTo>
                    <a:pt x="2484" y="762"/>
                    <a:pt x="1627" y="286"/>
                    <a:pt x="1246" y="0"/>
                  </a:cubicBezTo>
                  <a:cubicBezTo>
                    <a:pt x="769" y="286"/>
                    <a:pt x="-88" y="667"/>
                    <a:pt x="7" y="857"/>
                  </a:cubicBezTo>
                  <a:cubicBezTo>
                    <a:pt x="579" y="2286"/>
                    <a:pt x="1531" y="2286"/>
                    <a:pt x="2389" y="953"/>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E5FBE0FD-5391-F58C-6A0F-40B69E9FCAC5}"/>
                </a:ext>
              </a:extLst>
            </p:cNvPr>
            <p:cNvSpPr/>
            <p:nvPr/>
          </p:nvSpPr>
          <p:spPr>
            <a:xfrm>
              <a:off x="5205412" y="4276153"/>
              <a:ext cx="1634" cy="1905"/>
            </a:xfrm>
            <a:custGeom>
              <a:avLst/>
              <a:gdLst>
                <a:gd name="connsiteX0" fmla="*/ 571 w 1634"/>
                <a:gd name="connsiteY0" fmla="*/ 1905 h 1905"/>
                <a:gd name="connsiteX1" fmla="*/ 1619 w 1634"/>
                <a:gd name="connsiteY1" fmla="*/ 953 h 1905"/>
                <a:gd name="connsiteX2" fmla="*/ 1143 w 1634"/>
                <a:gd name="connsiteY2" fmla="*/ 0 h 1905"/>
                <a:gd name="connsiteX3" fmla="*/ 0 w 1634"/>
                <a:gd name="connsiteY3" fmla="*/ 0 h 1905"/>
                <a:gd name="connsiteX4" fmla="*/ 571 w 1634"/>
                <a:gd name="connsiteY4" fmla="*/ 1905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 h="1905">
                  <a:moveTo>
                    <a:pt x="571" y="1905"/>
                  </a:moveTo>
                  <a:cubicBezTo>
                    <a:pt x="953" y="1619"/>
                    <a:pt x="1429" y="1333"/>
                    <a:pt x="1619" y="953"/>
                  </a:cubicBezTo>
                  <a:cubicBezTo>
                    <a:pt x="1714" y="667"/>
                    <a:pt x="1333" y="286"/>
                    <a:pt x="1143" y="0"/>
                  </a:cubicBezTo>
                  <a:cubicBezTo>
                    <a:pt x="762" y="0"/>
                    <a:pt x="381" y="0"/>
                    <a:pt x="0" y="0"/>
                  </a:cubicBezTo>
                  <a:cubicBezTo>
                    <a:pt x="191" y="667"/>
                    <a:pt x="381" y="1333"/>
                    <a:pt x="571" y="1905"/>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F9CD3CCC-DC65-DF06-5A74-132F0820AA1B}"/>
                </a:ext>
              </a:extLst>
            </p:cNvPr>
            <p:cNvSpPr/>
            <p:nvPr/>
          </p:nvSpPr>
          <p:spPr>
            <a:xfrm>
              <a:off x="4620379" y="4278815"/>
              <a:ext cx="2960" cy="2291"/>
            </a:xfrm>
            <a:custGeom>
              <a:avLst/>
              <a:gdLst>
                <a:gd name="connsiteX0" fmla="*/ 198 w 2960"/>
                <a:gd name="connsiteY0" fmla="*/ 1339 h 2291"/>
                <a:gd name="connsiteX1" fmla="*/ 2961 w 2960"/>
                <a:gd name="connsiteY1" fmla="*/ 2291 h 2291"/>
                <a:gd name="connsiteX2" fmla="*/ 1722 w 2960"/>
                <a:gd name="connsiteY2" fmla="*/ 101 h 2291"/>
                <a:gd name="connsiteX3" fmla="*/ 198 w 2960"/>
                <a:gd name="connsiteY3" fmla="*/ 1339 h 2291"/>
              </a:gdLst>
              <a:ahLst/>
              <a:cxnLst>
                <a:cxn ang="0">
                  <a:pos x="connsiteX0" y="connsiteY0"/>
                </a:cxn>
                <a:cxn ang="0">
                  <a:pos x="connsiteX1" y="connsiteY1"/>
                </a:cxn>
                <a:cxn ang="0">
                  <a:pos x="connsiteX2" y="connsiteY2"/>
                </a:cxn>
                <a:cxn ang="0">
                  <a:pos x="connsiteX3" y="connsiteY3"/>
                </a:cxn>
              </a:cxnLst>
              <a:rect l="l" t="t" r="r" b="b"/>
              <a:pathLst>
                <a:path w="2960" h="2291">
                  <a:moveTo>
                    <a:pt x="198" y="1339"/>
                  </a:moveTo>
                  <a:cubicBezTo>
                    <a:pt x="579" y="1911"/>
                    <a:pt x="1913" y="2006"/>
                    <a:pt x="2961" y="2291"/>
                  </a:cubicBezTo>
                  <a:cubicBezTo>
                    <a:pt x="2580" y="1530"/>
                    <a:pt x="2389" y="577"/>
                    <a:pt x="1722" y="101"/>
                  </a:cubicBezTo>
                  <a:cubicBezTo>
                    <a:pt x="675" y="-280"/>
                    <a:pt x="-468" y="482"/>
                    <a:pt x="198" y="1339"/>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D61CD193-14B7-C361-118D-73E5A50B1176}"/>
                </a:ext>
              </a:extLst>
            </p:cNvPr>
            <p:cNvSpPr/>
            <p:nvPr/>
          </p:nvSpPr>
          <p:spPr>
            <a:xfrm>
              <a:off x="4623339" y="4281201"/>
              <a:ext cx="285" cy="190"/>
            </a:xfrm>
            <a:custGeom>
              <a:avLst/>
              <a:gdLst>
                <a:gd name="connsiteX0" fmla="*/ 0 w 285"/>
                <a:gd name="connsiteY0" fmla="*/ 0 h 190"/>
                <a:gd name="connsiteX1" fmla="*/ 95 w 285"/>
                <a:gd name="connsiteY1" fmla="*/ 190 h 190"/>
                <a:gd name="connsiteX2" fmla="*/ 286 w 285"/>
                <a:gd name="connsiteY2" fmla="*/ 0 h 190"/>
                <a:gd name="connsiteX3" fmla="*/ 0 w 285"/>
                <a:gd name="connsiteY3" fmla="*/ 0 h 190"/>
              </a:gdLst>
              <a:ahLst/>
              <a:cxnLst>
                <a:cxn ang="0">
                  <a:pos x="connsiteX0" y="connsiteY0"/>
                </a:cxn>
                <a:cxn ang="0">
                  <a:pos x="connsiteX1" y="connsiteY1"/>
                </a:cxn>
                <a:cxn ang="0">
                  <a:pos x="connsiteX2" y="connsiteY2"/>
                </a:cxn>
                <a:cxn ang="0">
                  <a:pos x="connsiteX3" y="connsiteY3"/>
                </a:cxn>
              </a:cxnLst>
              <a:rect l="l" t="t" r="r" b="b"/>
              <a:pathLst>
                <a:path w="285" h="190">
                  <a:moveTo>
                    <a:pt x="0" y="0"/>
                  </a:moveTo>
                  <a:cubicBezTo>
                    <a:pt x="0" y="95"/>
                    <a:pt x="95" y="190"/>
                    <a:pt x="95" y="190"/>
                  </a:cubicBezTo>
                  <a:lnTo>
                    <a:pt x="286" y="0"/>
                  </a:lnTo>
                  <a:cubicBezTo>
                    <a:pt x="191" y="0"/>
                    <a:pt x="95" y="0"/>
                    <a:pt x="0" y="0"/>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21C9E388-1951-4AE4-F205-6A63BA9EC5F6}"/>
                </a:ext>
              </a:extLst>
            </p:cNvPr>
            <p:cNvSpPr/>
            <p:nvPr/>
          </p:nvSpPr>
          <p:spPr>
            <a:xfrm>
              <a:off x="4456351" y="4282154"/>
              <a:ext cx="1634" cy="1809"/>
            </a:xfrm>
            <a:custGeom>
              <a:avLst/>
              <a:gdLst>
                <a:gd name="connsiteX0" fmla="*/ 491 w 1634"/>
                <a:gd name="connsiteY0" fmla="*/ 0 h 1809"/>
                <a:gd name="connsiteX1" fmla="*/ 15 w 1634"/>
                <a:gd name="connsiteY1" fmla="*/ 857 h 1809"/>
                <a:gd name="connsiteX2" fmla="*/ 968 w 1634"/>
                <a:gd name="connsiteY2" fmla="*/ 1810 h 1809"/>
                <a:gd name="connsiteX3" fmla="*/ 1634 w 1634"/>
                <a:gd name="connsiteY3" fmla="*/ 0 h 1809"/>
                <a:gd name="connsiteX4" fmla="*/ 491 w 1634"/>
                <a:gd name="connsiteY4" fmla="*/ 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 h="1809">
                  <a:moveTo>
                    <a:pt x="491" y="0"/>
                  </a:moveTo>
                  <a:cubicBezTo>
                    <a:pt x="301" y="286"/>
                    <a:pt x="-80" y="571"/>
                    <a:pt x="15" y="857"/>
                  </a:cubicBezTo>
                  <a:cubicBezTo>
                    <a:pt x="110" y="1238"/>
                    <a:pt x="587" y="1524"/>
                    <a:pt x="968" y="1810"/>
                  </a:cubicBezTo>
                  <a:cubicBezTo>
                    <a:pt x="1158" y="1238"/>
                    <a:pt x="1349" y="571"/>
                    <a:pt x="1634" y="0"/>
                  </a:cubicBezTo>
                  <a:cubicBezTo>
                    <a:pt x="1158" y="0"/>
                    <a:pt x="872" y="0"/>
                    <a:pt x="491" y="0"/>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99A23880-CEB8-DC38-A722-3A1B89769CB5}"/>
                </a:ext>
              </a:extLst>
            </p:cNvPr>
            <p:cNvSpPr/>
            <p:nvPr/>
          </p:nvSpPr>
          <p:spPr>
            <a:xfrm>
              <a:off x="4234719" y="4296346"/>
              <a:ext cx="2286" cy="1905"/>
            </a:xfrm>
            <a:custGeom>
              <a:avLst/>
              <a:gdLst>
                <a:gd name="connsiteX0" fmla="*/ 2286 w 2286"/>
                <a:gd name="connsiteY0" fmla="*/ 953 h 1905"/>
                <a:gd name="connsiteX1" fmla="*/ 1143 w 2286"/>
                <a:gd name="connsiteY1" fmla="*/ 0 h 1905"/>
                <a:gd name="connsiteX2" fmla="*/ 0 w 2286"/>
                <a:gd name="connsiteY2" fmla="*/ 953 h 1905"/>
                <a:gd name="connsiteX3" fmla="*/ 1715 w 2286"/>
                <a:gd name="connsiteY3" fmla="*/ 1905 h 1905"/>
                <a:gd name="connsiteX4" fmla="*/ 2286 w 2286"/>
                <a:gd name="connsiteY4" fmla="*/ 953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905">
                  <a:moveTo>
                    <a:pt x="2286" y="953"/>
                  </a:moveTo>
                  <a:cubicBezTo>
                    <a:pt x="1905" y="667"/>
                    <a:pt x="1524" y="286"/>
                    <a:pt x="1143" y="0"/>
                  </a:cubicBezTo>
                  <a:cubicBezTo>
                    <a:pt x="762" y="286"/>
                    <a:pt x="381" y="667"/>
                    <a:pt x="0" y="953"/>
                  </a:cubicBezTo>
                  <a:cubicBezTo>
                    <a:pt x="572" y="1238"/>
                    <a:pt x="1143" y="1619"/>
                    <a:pt x="1715" y="1905"/>
                  </a:cubicBezTo>
                  <a:cubicBezTo>
                    <a:pt x="1905" y="1524"/>
                    <a:pt x="2096" y="1238"/>
                    <a:pt x="2286" y="953"/>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FC2617D8-FD57-08A2-DD2B-14B5F94E268A}"/>
                </a:ext>
              </a:extLst>
            </p:cNvPr>
            <p:cNvSpPr/>
            <p:nvPr/>
          </p:nvSpPr>
          <p:spPr>
            <a:xfrm>
              <a:off x="5219700" y="4323227"/>
              <a:ext cx="3333" cy="1884"/>
            </a:xfrm>
            <a:custGeom>
              <a:avLst/>
              <a:gdLst>
                <a:gd name="connsiteX0" fmla="*/ 953 w 3333"/>
                <a:gd name="connsiteY0" fmla="*/ 75 h 1884"/>
                <a:gd name="connsiteX1" fmla="*/ 0 w 3333"/>
                <a:gd name="connsiteY1" fmla="*/ 1884 h 1884"/>
                <a:gd name="connsiteX2" fmla="*/ 3334 w 3333"/>
                <a:gd name="connsiteY2" fmla="*/ 1884 h 1884"/>
                <a:gd name="connsiteX3" fmla="*/ 953 w 3333"/>
                <a:gd name="connsiteY3" fmla="*/ 75 h 1884"/>
              </a:gdLst>
              <a:ahLst/>
              <a:cxnLst>
                <a:cxn ang="0">
                  <a:pos x="connsiteX0" y="connsiteY0"/>
                </a:cxn>
                <a:cxn ang="0">
                  <a:pos x="connsiteX1" y="connsiteY1"/>
                </a:cxn>
                <a:cxn ang="0">
                  <a:pos x="connsiteX2" y="connsiteY2"/>
                </a:cxn>
                <a:cxn ang="0">
                  <a:pos x="connsiteX3" y="connsiteY3"/>
                </a:cxn>
              </a:cxnLst>
              <a:rect l="l" t="t" r="r" b="b"/>
              <a:pathLst>
                <a:path w="3333" h="1884">
                  <a:moveTo>
                    <a:pt x="953" y="75"/>
                  </a:moveTo>
                  <a:cubicBezTo>
                    <a:pt x="476" y="170"/>
                    <a:pt x="286" y="1123"/>
                    <a:pt x="0" y="1884"/>
                  </a:cubicBezTo>
                  <a:cubicBezTo>
                    <a:pt x="1143" y="1884"/>
                    <a:pt x="2191" y="1884"/>
                    <a:pt x="3334" y="1884"/>
                  </a:cubicBezTo>
                  <a:cubicBezTo>
                    <a:pt x="3334" y="837"/>
                    <a:pt x="2953" y="-306"/>
                    <a:pt x="953" y="75"/>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F81527AA-1577-DEDE-AC1B-1074DB037909}"/>
                </a:ext>
              </a:extLst>
            </p:cNvPr>
            <p:cNvSpPr/>
            <p:nvPr/>
          </p:nvSpPr>
          <p:spPr>
            <a:xfrm>
              <a:off x="5223033" y="4325207"/>
              <a:ext cx="380" cy="285"/>
            </a:xfrm>
            <a:custGeom>
              <a:avLst/>
              <a:gdLst>
                <a:gd name="connsiteX0" fmla="*/ 0 w 380"/>
                <a:gd name="connsiteY0" fmla="*/ 0 h 285"/>
                <a:gd name="connsiteX1" fmla="*/ 0 w 380"/>
                <a:gd name="connsiteY1" fmla="*/ 286 h 285"/>
                <a:gd name="connsiteX2" fmla="*/ 190 w 380"/>
                <a:gd name="connsiteY2" fmla="*/ 190 h 285"/>
                <a:gd name="connsiteX3" fmla="*/ 381 w 380"/>
                <a:gd name="connsiteY3" fmla="*/ 95 h 285"/>
                <a:gd name="connsiteX4" fmla="*/ 0 w 380"/>
                <a:gd name="connsiteY4" fmla="*/ 0 h 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 h="285">
                  <a:moveTo>
                    <a:pt x="0" y="0"/>
                  </a:moveTo>
                  <a:cubicBezTo>
                    <a:pt x="0" y="95"/>
                    <a:pt x="0" y="190"/>
                    <a:pt x="0" y="286"/>
                  </a:cubicBezTo>
                  <a:lnTo>
                    <a:pt x="190" y="190"/>
                  </a:lnTo>
                  <a:lnTo>
                    <a:pt x="381" y="95"/>
                  </a:lnTo>
                  <a:cubicBezTo>
                    <a:pt x="286" y="0"/>
                    <a:pt x="95" y="0"/>
                    <a:pt x="0" y="0"/>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2BD9BE9D-90CE-4C90-11C1-5BBDA1E79CC7}"/>
                </a:ext>
              </a:extLst>
            </p:cNvPr>
            <p:cNvSpPr/>
            <p:nvPr/>
          </p:nvSpPr>
          <p:spPr>
            <a:xfrm>
              <a:off x="5219223" y="4325111"/>
              <a:ext cx="476" cy="285"/>
            </a:xfrm>
            <a:custGeom>
              <a:avLst/>
              <a:gdLst>
                <a:gd name="connsiteX0" fmla="*/ 381 w 476"/>
                <a:gd name="connsiteY0" fmla="*/ 286 h 285"/>
                <a:gd name="connsiteX1" fmla="*/ 476 w 476"/>
                <a:gd name="connsiteY1" fmla="*/ 0 h 285"/>
                <a:gd name="connsiteX2" fmla="*/ 0 w 476"/>
                <a:gd name="connsiteY2" fmla="*/ 0 h 285"/>
                <a:gd name="connsiteX3" fmla="*/ 381 w 476"/>
                <a:gd name="connsiteY3" fmla="*/ 286 h 285"/>
              </a:gdLst>
              <a:ahLst/>
              <a:cxnLst>
                <a:cxn ang="0">
                  <a:pos x="connsiteX0" y="connsiteY0"/>
                </a:cxn>
                <a:cxn ang="0">
                  <a:pos x="connsiteX1" y="connsiteY1"/>
                </a:cxn>
                <a:cxn ang="0">
                  <a:pos x="connsiteX2" y="connsiteY2"/>
                </a:cxn>
                <a:cxn ang="0">
                  <a:pos x="connsiteX3" y="connsiteY3"/>
                </a:cxn>
              </a:cxnLst>
              <a:rect l="l" t="t" r="r" b="b"/>
              <a:pathLst>
                <a:path w="476" h="285">
                  <a:moveTo>
                    <a:pt x="381" y="286"/>
                  </a:moveTo>
                  <a:cubicBezTo>
                    <a:pt x="381" y="191"/>
                    <a:pt x="476" y="95"/>
                    <a:pt x="476" y="0"/>
                  </a:cubicBezTo>
                  <a:cubicBezTo>
                    <a:pt x="286" y="0"/>
                    <a:pt x="191" y="0"/>
                    <a:pt x="0" y="0"/>
                  </a:cubicBezTo>
                  <a:lnTo>
                    <a:pt x="381" y="286"/>
                  </a:ln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CCC333A3-A047-1E0B-555A-DCE2C55F24FE}"/>
                </a:ext>
              </a:extLst>
            </p:cNvPr>
            <p:cNvSpPr/>
            <p:nvPr/>
          </p:nvSpPr>
          <p:spPr>
            <a:xfrm>
              <a:off x="5216867" y="4325492"/>
              <a:ext cx="2260" cy="1849"/>
            </a:xfrm>
            <a:custGeom>
              <a:avLst/>
              <a:gdLst>
                <a:gd name="connsiteX0" fmla="*/ 70 w 2260"/>
                <a:gd name="connsiteY0" fmla="*/ 1714 h 1849"/>
                <a:gd name="connsiteX1" fmla="*/ 1213 w 2260"/>
                <a:gd name="connsiteY1" fmla="*/ 1810 h 1849"/>
                <a:gd name="connsiteX2" fmla="*/ 2261 w 2260"/>
                <a:gd name="connsiteY2" fmla="*/ 0 h 1849"/>
                <a:gd name="connsiteX3" fmla="*/ 70 w 2260"/>
                <a:gd name="connsiteY3" fmla="*/ 1714 h 1849"/>
              </a:gdLst>
              <a:ahLst/>
              <a:cxnLst>
                <a:cxn ang="0">
                  <a:pos x="connsiteX0" y="connsiteY0"/>
                </a:cxn>
                <a:cxn ang="0">
                  <a:pos x="connsiteX1" y="connsiteY1"/>
                </a:cxn>
                <a:cxn ang="0">
                  <a:pos x="connsiteX2" y="connsiteY2"/>
                </a:cxn>
                <a:cxn ang="0">
                  <a:pos x="connsiteX3" y="connsiteY3"/>
                </a:cxn>
              </a:cxnLst>
              <a:rect l="l" t="t" r="r" b="b"/>
              <a:pathLst>
                <a:path w="2260" h="1849">
                  <a:moveTo>
                    <a:pt x="70" y="1714"/>
                  </a:moveTo>
                  <a:cubicBezTo>
                    <a:pt x="70" y="1810"/>
                    <a:pt x="1118" y="1905"/>
                    <a:pt x="1213" y="1810"/>
                  </a:cubicBezTo>
                  <a:cubicBezTo>
                    <a:pt x="1594" y="1238"/>
                    <a:pt x="1880" y="571"/>
                    <a:pt x="2261" y="0"/>
                  </a:cubicBezTo>
                  <a:cubicBezTo>
                    <a:pt x="927" y="95"/>
                    <a:pt x="-311" y="191"/>
                    <a:pt x="70" y="1714"/>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4A991B88-5C36-AAD2-8512-DF18AB3285B2}"/>
                </a:ext>
              </a:extLst>
            </p:cNvPr>
            <p:cNvSpPr/>
            <p:nvPr/>
          </p:nvSpPr>
          <p:spPr>
            <a:xfrm>
              <a:off x="5219033" y="4325207"/>
              <a:ext cx="571" cy="285"/>
            </a:xfrm>
            <a:custGeom>
              <a:avLst/>
              <a:gdLst>
                <a:gd name="connsiteX0" fmla="*/ 0 w 571"/>
                <a:gd name="connsiteY0" fmla="*/ 286 h 285"/>
                <a:gd name="connsiteX1" fmla="*/ 572 w 571"/>
                <a:gd name="connsiteY1" fmla="*/ 286 h 285"/>
                <a:gd name="connsiteX2" fmla="*/ 191 w 571"/>
                <a:gd name="connsiteY2" fmla="*/ 0 h 285"/>
                <a:gd name="connsiteX3" fmla="*/ 0 w 571"/>
                <a:gd name="connsiteY3" fmla="*/ 286 h 285"/>
              </a:gdLst>
              <a:ahLst/>
              <a:cxnLst>
                <a:cxn ang="0">
                  <a:pos x="connsiteX0" y="connsiteY0"/>
                </a:cxn>
                <a:cxn ang="0">
                  <a:pos x="connsiteX1" y="connsiteY1"/>
                </a:cxn>
                <a:cxn ang="0">
                  <a:pos x="connsiteX2" y="connsiteY2"/>
                </a:cxn>
                <a:cxn ang="0">
                  <a:pos x="connsiteX3" y="connsiteY3"/>
                </a:cxn>
              </a:cxnLst>
              <a:rect l="l" t="t" r="r" b="b"/>
              <a:pathLst>
                <a:path w="571" h="285">
                  <a:moveTo>
                    <a:pt x="0" y="286"/>
                  </a:moveTo>
                  <a:cubicBezTo>
                    <a:pt x="191" y="286"/>
                    <a:pt x="381" y="286"/>
                    <a:pt x="572" y="286"/>
                  </a:cubicBezTo>
                  <a:lnTo>
                    <a:pt x="191" y="0"/>
                  </a:lnTo>
                  <a:cubicBezTo>
                    <a:pt x="191" y="95"/>
                    <a:pt x="95" y="190"/>
                    <a:pt x="0" y="286"/>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0F63ED65-FB0F-E98A-AFD5-6A2801612AE9}"/>
                </a:ext>
              </a:extLst>
            </p:cNvPr>
            <p:cNvSpPr/>
            <p:nvPr/>
          </p:nvSpPr>
          <p:spPr>
            <a:xfrm>
              <a:off x="5226843" y="4325207"/>
              <a:ext cx="380" cy="285"/>
            </a:xfrm>
            <a:custGeom>
              <a:avLst/>
              <a:gdLst>
                <a:gd name="connsiteX0" fmla="*/ 0 w 380"/>
                <a:gd name="connsiteY0" fmla="*/ 286 h 285"/>
                <a:gd name="connsiteX1" fmla="*/ 381 w 380"/>
                <a:gd name="connsiteY1" fmla="*/ 286 h 285"/>
                <a:gd name="connsiteX2" fmla="*/ 286 w 380"/>
                <a:gd name="connsiteY2" fmla="*/ 190 h 285"/>
                <a:gd name="connsiteX3" fmla="*/ 0 w 380"/>
                <a:gd name="connsiteY3" fmla="*/ 0 h 285"/>
                <a:gd name="connsiteX4" fmla="*/ 0 w 380"/>
                <a:gd name="connsiteY4" fmla="*/ 286 h 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 h="285">
                  <a:moveTo>
                    <a:pt x="0" y="286"/>
                  </a:moveTo>
                  <a:cubicBezTo>
                    <a:pt x="95" y="286"/>
                    <a:pt x="286" y="286"/>
                    <a:pt x="381" y="286"/>
                  </a:cubicBezTo>
                  <a:cubicBezTo>
                    <a:pt x="381" y="286"/>
                    <a:pt x="286" y="190"/>
                    <a:pt x="286" y="190"/>
                  </a:cubicBezTo>
                  <a:cubicBezTo>
                    <a:pt x="191" y="95"/>
                    <a:pt x="0" y="0"/>
                    <a:pt x="0" y="0"/>
                  </a:cubicBezTo>
                  <a:cubicBezTo>
                    <a:pt x="0" y="95"/>
                    <a:pt x="0" y="190"/>
                    <a:pt x="0" y="286"/>
                  </a:cubicBez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ADBDF903-1302-B104-5297-467DC2586D14}"/>
                </a:ext>
              </a:extLst>
            </p:cNvPr>
            <p:cNvSpPr/>
            <p:nvPr/>
          </p:nvSpPr>
          <p:spPr>
            <a:xfrm>
              <a:off x="5223033" y="4325111"/>
              <a:ext cx="476" cy="285"/>
            </a:xfrm>
            <a:custGeom>
              <a:avLst/>
              <a:gdLst>
                <a:gd name="connsiteX0" fmla="*/ 190 w 476"/>
                <a:gd name="connsiteY0" fmla="*/ 191 h 285"/>
                <a:gd name="connsiteX1" fmla="*/ 0 w 476"/>
                <a:gd name="connsiteY1" fmla="*/ 286 h 285"/>
                <a:gd name="connsiteX2" fmla="*/ 476 w 476"/>
                <a:gd name="connsiteY2" fmla="*/ 286 h 285"/>
                <a:gd name="connsiteX3" fmla="*/ 381 w 476"/>
                <a:gd name="connsiteY3" fmla="*/ 0 h 285"/>
                <a:gd name="connsiteX4" fmla="*/ 190 w 476"/>
                <a:gd name="connsiteY4" fmla="*/ 191 h 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 h="285">
                  <a:moveTo>
                    <a:pt x="190" y="191"/>
                  </a:moveTo>
                  <a:cubicBezTo>
                    <a:pt x="95" y="286"/>
                    <a:pt x="0" y="286"/>
                    <a:pt x="0" y="286"/>
                  </a:cubicBezTo>
                  <a:cubicBezTo>
                    <a:pt x="190" y="286"/>
                    <a:pt x="286" y="286"/>
                    <a:pt x="476" y="286"/>
                  </a:cubicBezTo>
                  <a:cubicBezTo>
                    <a:pt x="476" y="191"/>
                    <a:pt x="381" y="95"/>
                    <a:pt x="381" y="0"/>
                  </a:cubicBezTo>
                  <a:lnTo>
                    <a:pt x="190" y="191"/>
                  </a:ln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010A91A9-92A9-FFF6-C8B1-1A97F47DAE9D}"/>
                </a:ext>
              </a:extLst>
            </p:cNvPr>
            <p:cNvSpPr/>
            <p:nvPr/>
          </p:nvSpPr>
          <p:spPr>
            <a:xfrm>
              <a:off x="5223509" y="4325492"/>
              <a:ext cx="3333" cy="1975"/>
            </a:xfrm>
            <a:custGeom>
              <a:avLst/>
              <a:gdLst>
                <a:gd name="connsiteX0" fmla="*/ 1048 w 3333"/>
                <a:gd name="connsiteY0" fmla="*/ 1905 h 1975"/>
                <a:gd name="connsiteX1" fmla="*/ 3334 w 3333"/>
                <a:gd name="connsiteY1" fmla="*/ 0 h 1975"/>
                <a:gd name="connsiteX2" fmla="*/ 0 w 3333"/>
                <a:gd name="connsiteY2" fmla="*/ 0 h 1975"/>
                <a:gd name="connsiteX3" fmla="*/ 1048 w 3333"/>
                <a:gd name="connsiteY3" fmla="*/ 1905 h 1975"/>
              </a:gdLst>
              <a:ahLst/>
              <a:cxnLst>
                <a:cxn ang="0">
                  <a:pos x="connsiteX0" y="connsiteY0"/>
                </a:cxn>
                <a:cxn ang="0">
                  <a:pos x="connsiteX1" y="connsiteY1"/>
                </a:cxn>
                <a:cxn ang="0">
                  <a:pos x="connsiteX2" y="connsiteY2"/>
                </a:cxn>
                <a:cxn ang="0">
                  <a:pos x="connsiteX3" y="connsiteY3"/>
                </a:cxn>
              </a:cxnLst>
              <a:rect l="l" t="t" r="r" b="b"/>
              <a:pathLst>
                <a:path w="3333" h="1975">
                  <a:moveTo>
                    <a:pt x="1048" y="1905"/>
                  </a:moveTo>
                  <a:cubicBezTo>
                    <a:pt x="3143" y="2286"/>
                    <a:pt x="3143" y="1048"/>
                    <a:pt x="3334" y="0"/>
                  </a:cubicBezTo>
                  <a:cubicBezTo>
                    <a:pt x="2191" y="0"/>
                    <a:pt x="1143" y="0"/>
                    <a:pt x="0" y="0"/>
                  </a:cubicBezTo>
                  <a:cubicBezTo>
                    <a:pt x="286" y="762"/>
                    <a:pt x="476" y="1810"/>
                    <a:pt x="1048" y="1905"/>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5A6B6F14-F423-F121-AEE9-BEE19FF3D78F}"/>
                </a:ext>
              </a:extLst>
            </p:cNvPr>
            <p:cNvSpPr/>
            <p:nvPr/>
          </p:nvSpPr>
          <p:spPr>
            <a:xfrm>
              <a:off x="4196422" y="4331779"/>
              <a:ext cx="2490" cy="1940"/>
            </a:xfrm>
            <a:custGeom>
              <a:avLst/>
              <a:gdLst>
                <a:gd name="connsiteX0" fmla="*/ 2483 w 2490"/>
                <a:gd name="connsiteY0" fmla="*/ 953 h 1940"/>
                <a:gd name="connsiteX1" fmla="*/ 1245 w 2490"/>
                <a:gd name="connsiteY1" fmla="*/ 0 h 1940"/>
                <a:gd name="connsiteX2" fmla="*/ 7 w 2490"/>
                <a:gd name="connsiteY2" fmla="*/ 857 h 1940"/>
                <a:gd name="connsiteX3" fmla="*/ 2483 w 2490"/>
                <a:gd name="connsiteY3" fmla="*/ 953 h 1940"/>
              </a:gdLst>
              <a:ahLst/>
              <a:cxnLst>
                <a:cxn ang="0">
                  <a:pos x="connsiteX0" y="connsiteY0"/>
                </a:cxn>
                <a:cxn ang="0">
                  <a:pos x="connsiteX1" y="connsiteY1"/>
                </a:cxn>
                <a:cxn ang="0">
                  <a:pos x="connsiteX2" y="connsiteY2"/>
                </a:cxn>
                <a:cxn ang="0">
                  <a:pos x="connsiteX3" y="connsiteY3"/>
                </a:cxn>
              </a:cxnLst>
              <a:rect l="l" t="t" r="r" b="b"/>
              <a:pathLst>
                <a:path w="2490" h="1940">
                  <a:moveTo>
                    <a:pt x="2483" y="953"/>
                  </a:moveTo>
                  <a:cubicBezTo>
                    <a:pt x="2578" y="857"/>
                    <a:pt x="1721" y="381"/>
                    <a:pt x="1245" y="0"/>
                  </a:cubicBezTo>
                  <a:cubicBezTo>
                    <a:pt x="864" y="286"/>
                    <a:pt x="-89" y="667"/>
                    <a:pt x="7" y="857"/>
                  </a:cubicBezTo>
                  <a:cubicBezTo>
                    <a:pt x="578" y="2286"/>
                    <a:pt x="1531" y="2286"/>
                    <a:pt x="2483" y="953"/>
                  </a:cubicBez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9566E3CA-FBD4-2193-5CE6-6D92E752831D}"/>
                </a:ext>
              </a:extLst>
            </p:cNvPr>
            <p:cNvSpPr/>
            <p:nvPr/>
          </p:nvSpPr>
          <p:spPr>
            <a:xfrm>
              <a:off x="5308282" y="4331684"/>
              <a:ext cx="2571" cy="1809"/>
            </a:xfrm>
            <a:custGeom>
              <a:avLst/>
              <a:gdLst>
                <a:gd name="connsiteX0" fmla="*/ 1333 w 2571"/>
                <a:gd name="connsiteY0" fmla="*/ 0 h 1809"/>
                <a:gd name="connsiteX1" fmla="*/ 0 w 2571"/>
                <a:gd name="connsiteY1" fmla="*/ 1334 h 1809"/>
                <a:gd name="connsiteX2" fmla="*/ 1238 w 2571"/>
                <a:gd name="connsiteY2" fmla="*/ 1810 h 1809"/>
                <a:gd name="connsiteX3" fmla="*/ 2572 w 2571"/>
                <a:gd name="connsiteY3" fmla="*/ 953 h 1809"/>
                <a:gd name="connsiteX4" fmla="*/ 1333 w 2571"/>
                <a:gd name="connsiteY4" fmla="*/ 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809">
                  <a:moveTo>
                    <a:pt x="1333" y="0"/>
                  </a:moveTo>
                  <a:cubicBezTo>
                    <a:pt x="857" y="476"/>
                    <a:pt x="381" y="857"/>
                    <a:pt x="0" y="1334"/>
                  </a:cubicBezTo>
                  <a:cubicBezTo>
                    <a:pt x="381" y="1524"/>
                    <a:pt x="857" y="1715"/>
                    <a:pt x="1238" y="1810"/>
                  </a:cubicBezTo>
                  <a:cubicBezTo>
                    <a:pt x="1714" y="1524"/>
                    <a:pt x="2096" y="1238"/>
                    <a:pt x="2572" y="953"/>
                  </a:cubicBezTo>
                  <a:cubicBezTo>
                    <a:pt x="2191" y="571"/>
                    <a:pt x="1714" y="286"/>
                    <a:pt x="1333" y="0"/>
                  </a:cubicBez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39FECF93-2E27-3359-125C-DCC87B1B2088}"/>
                </a:ext>
              </a:extLst>
            </p:cNvPr>
            <p:cNvSpPr/>
            <p:nvPr/>
          </p:nvSpPr>
          <p:spPr>
            <a:xfrm>
              <a:off x="5299424" y="4339780"/>
              <a:ext cx="571" cy="285"/>
            </a:xfrm>
            <a:custGeom>
              <a:avLst/>
              <a:gdLst>
                <a:gd name="connsiteX0" fmla="*/ 571 w 571"/>
                <a:gd name="connsiteY0" fmla="*/ 0 h 285"/>
                <a:gd name="connsiteX1" fmla="*/ 0 w 571"/>
                <a:gd name="connsiteY1" fmla="*/ 0 h 285"/>
                <a:gd name="connsiteX2" fmla="*/ 381 w 571"/>
                <a:gd name="connsiteY2" fmla="*/ 286 h 285"/>
                <a:gd name="connsiteX3" fmla="*/ 571 w 571"/>
                <a:gd name="connsiteY3" fmla="*/ 0 h 285"/>
              </a:gdLst>
              <a:ahLst/>
              <a:cxnLst>
                <a:cxn ang="0">
                  <a:pos x="connsiteX0" y="connsiteY0"/>
                </a:cxn>
                <a:cxn ang="0">
                  <a:pos x="connsiteX1" y="connsiteY1"/>
                </a:cxn>
                <a:cxn ang="0">
                  <a:pos x="connsiteX2" y="connsiteY2"/>
                </a:cxn>
                <a:cxn ang="0">
                  <a:pos x="connsiteX3" y="connsiteY3"/>
                </a:cxn>
              </a:cxnLst>
              <a:rect l="l" t="t" r="r" b="b"/>
              <a:pathLst>
                <a:path w="571" h="285">
                  <a:moveTo>
                    <a:pt x="571" y="0"/>
                  </a:moveTo>
                  <a:cubicBezTo>
                    <a:pt x="381" y="0"/>
                    <a:pt x="191" y="0"/>
                    <a:pt x="0" y="0"/>
                  </a:cubicBezTo>
                  <a:lnTo>
                    <a:pt x="381" y="286"/>
                  </a:lnTo>
                  <a:cubicBezTo>
                    <a:pt x="476" y="191"/>
                    <a:pt x="571" y="95"/>
                    <a:pt x="571" y="0"/>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7A25CA56-1BCF-F3A2-1C0C-90937B870DDC}"/>
                </a:ext>
              </a:extLst>
            </p:cNvPr>
            <p:cNvSpPr/>
            <p:nvPr/>
          </p:nvSpPr>
          <p:spPr>
            <a:xfrm>
              <a:off x="5299995" y="4337849"/>
              <a:ext cx="2422" cy="2026"/>
            </a:xfrm>
            <a:custGeom>
              <a:avLst/>
              <a:gdLst>
                <a:gd name="connsiteX0" fmla="*/ 2381 w 2422"/>
                <a:gd name="connsiteY0" fmla="*/ 216 h 2026"/>
                <a:gd name="connsiteX1" fmla="*/ 1143 w 2422"/>
                <a:gd name="connsiteY1" fmla="*/ 26 h 2026"/>
                <a:gd name="connsiteX2" fmla="*/ 0 w 2422"/>
                <a:gd name="connsiteY2" fmla="*/ 2026 h 2026"/>
                <a:gd name="connsiteX3" fmla="*/ 2381 w 2422"/>
                <a:gd name="connsiteY3" fmla="*/ 216 h 2026"/>
              </a:gdLst>
              <a:ahLst/>
              <a:cxnLst>
                <a:cxn ang="0">
                  <a:pos x="connsiteX0" y="connsiteY0"/>
                </a:cxn>
                <a:cxn ang="0">
                  <a:pos x="connsiteX1" y="connsiteY1"/>
                </a:cxn>
                <a:cxn ang="0">
                  <a:pos x="connsiteX2" y="connsiteY2"/>
                </a:cxn>
                <a:cxn ang="0">
                  <a:pos x="connsiteX3" y="connsiteY3"/>
                </a:cxn>
              </a:cxnLst>
              <a:rect l="l" t="t" r="r" b="b"/>
              <a:pathLst>
                <a:path w="2422" h="2026">
                  <a:moveTo>
                    <a:pt x="2381" y="216"/>
                  </a:moveTo>
                  <a:cubicBezTo>
                    <a:pt x="2381" y="121"/>
                    <a:pt x="1238" y="-69"/>
                    <a:pt x="1143" y="26"/>
                  </a:cubicBezTo>
                  <a:cubicBezTo>
                    <a:pt x="667" y="693"/>
                    <a:pt x="381" y="1359"/>
                    <a:pt x="0" y="2026"/>
                  </a:cubicBezTo>
                  <a:cubicBezTo>
                    <a:pt x="1429" y="1931"/>
                    <a:pt x="2667" y="1835"/>
                    <a:pt x="2381" y="216"/>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3CC08001-CFF3-3A32-0B9E-E907D20E1D49}"/>
                </a:ext>
              </a:extLst>
            </p:cNvPr>
            <p:cNvSpPr/>
            <p:nvPr/>
          </p:nvSpPr>
          <p:spPr>
            <a:xfrm>
              <a:off x="5296976" y="4340161"/>
              <a:ext cx="2257" cy="1824"/>
            </a:xfrm>
            <a:custGeom>
              <a:avLst/>
              <a:gdLst>
                <a:gd name="connsiteX0" fmla="*/ 2257 w 2257"/>
                <a:gd name="connsiteY0" fmla="*/ 0 h 1824"/>
                <a:gd name="connsiteX1" fmla="*/ 66 w 2257"/>
                <a:gd name="connsiteY1" fmla="*/ 1714 h 1824"/>
                <a:gd name="connsiteX2" fmla="*/ 1305 w 2257"/>
                <a:gd name="connsiteY2" fmla="*/ 1714 h 1824"/>
                <a:gd name="connsiteX3" fmla="*/ 2257 w 2257"/>
                <a:gd name="connsiteY3" fmla="*/ 0 h 1824"/>
              </a:gdLst>
              <a:ahLst/>
              <a:cxnLst>
                <a:cxn ang="0">
                  <a:pos x="connsiteX0" y="connsiteY0"/>
                </a:cxn>
                <a:cxn ang="0">
                  <a:pos x="connsiteX1" y="connsiteY1"/>
                </a:cxn>
                <a:cxn ang="0">
                  <a:pos x="connsiteX2" y="connsiteY2"/>
                </a:cxn>
                <a:cxn ang="0">
                  <a:pos x="connsiteX3" y="connsiteY3"/>
                </a:cxn>
              </a:cxnLst>
              <a:rect l="l" t="t" r="r" b="b"/>
              <a:pathLst>
                <a:path w="2257" h="1824">
                  <a:moveTo>
                    <a:pt x="2257" y="0"/>
                  </a:moveTo>
                  <a:cubicBezTo>
                    <a:pt x="1019" y="190"/>
                    <a:pt x="-315" y="190"/>
                    <a:pt x="66" y="1714"/>
                  </a:cubicBezTo>
                  <a:cubicBezTo>
                    <a:pt x="66" y="1810"/>
                    <a:pt x="1209" y="1905"/>
                    <a:pt x="1305" y="1714"/>
                  </a:cubicBezTo>
                  <a:cubicBezTo>
                    <a:pt x="1685" y="1238"/>
                    <a:pt x="1971" y="571"/>
                    <a:pt x="2257" y="0"/>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5DE5BA67-F89E-636B-83D5-0A8360F8B88E}"/>
                </a:ext>
              </a:extLst>
            </p:cNvPr>
            <p:cNvSpPr/>
            <p:nvPr/>
          </p:nvSpPr>
          <p:spPr>
            <a:xfrm>
              <a:off x="5299233" y="4339780"/>
              <a:ext cx="571" cy="381"/>
            </a:xfrm>
            <a:custGeom>
              <a:avLst/>
              <a:gdLst>
                <a:gd name="connsiteX0" fmla="*/ 190 w 571"/>
                <a:gd name="connsiteY0" fmla="*/ 0 h 381"/>
                <a:gd name="connsiteX1" fmla="*/ 0 w 571"/>
                <a:gd name="connsiteY1" fmla="*/ 381 h 381"/>
                <a:gd name="connsiteX2" fmla="*/ 571 w 571"/>
                <a:gd name="connsiteY2" fmla="*/ 286 h 381"/>
                <a:gd name="connsiteX3" fmla="*/ 190 w 571"/>
                <a:gd name="connsiteY3" fmla="*/ 0 h 381"/>
              </a:gdLst>
              <a:ahLst/>
              <a:cxnLst>
                <a:cxn ang="0">
                  <a:pos x="connsiteX0" y="connsiteY0"/>
                </a:cxn>
                <a:cxn ang="0">
                  <a:pos x="connsiteX1" y="connsiteY1"/>
                </a:cxn>
                <a:cxn ang="0">
                  <a:pos x="connsiteX2" y="connsiteY2"/>
                </a:cxn>
                <a:cxn ang="0">
                  <a:pos x="connsiteX3" y="connsiteY3"/>
                </a:cxn>
              </a:cxnLst>
              <a:rect l="l" t="t" r="r" b="b"/>
              <a:pathLst>
                <a:path w="571" h="381">
                  <a:moveTo>
                    <a:pt x="190" y="0"/>
                  </a:moveTo>
                  <a:cubicBezTo>
                    <a:pt x="95" y="95"/>
                    <a:pt x="95" y="191"/>
                    <a:pt x="0" y="381"/>
                  </a:cubicBezTo>
                  <a:cubicBezTo>
                    <a:pt x="190" y="381"/>
                    <a:pt x="381" y="381"/>
                    <a:pt x="571" y="286"/>
                  </a:cubicBezTo>
                  <a:lnTo>
                    <a:pt x="190" y="0"/>
                  </a:ln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F08A3BD6-85E9-E10E-487E-DD01F64BA497}"/>
                </a:ext>
              </a:extLst>
            </p:cNvPr>
            <p:cNvSpPr/>
            <p:nvPr/>
          </p:nvSpPr>
          <p:spPr>
            <a:xfrm>
              <a:off x="4317587" y="4767833"/>
              <a:ext cx="381" cy="285"/>
            </a:xfrm>
            <a:custGeom>
              <a:avLst/>
              <a:gdLst>
                <a:gd name="connsiteX0" fmla="*/ 0 w 381"/>
                <a:gd name="connsiteY0" fmla="*/ 286 h 285"/>
                <a:gd name="connsiteX1" fmla="*/ 381 w 381"/>
                <a:gd name="connsiteY1" fmla="*/ 190 h 285"/>
                <a:gd name="connsiteX2" fmla="*/ 95 w 381"/>
                <a:gd name="connsiteY2" fmla="*/ 0 h 285"/>
                <a:gd name="connsiteX3" fmla="*/ 0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0" y="286"/>
                  </a:moveTo>
                  <a:cubicBezTo>
                    <a:pt x="95" y="286"/>
                    <a:pt x="286" y="190"/>
                    <a:pt x="381" y="190"/>
                  </a:cubicBezTo>
                  <a:lnTo>
                    <a:pt x="95" y="0"/>
                  </a:lnTo>
                  <a:cubicBezTo>
                    <a:pt x="95" y="95"/>
                    <a:pt x="95" y="190"/>
                    <a:pt x="0" y="286"/>
                  </a:cubicBez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031634FA-36B3-6A50-9437-FE5CF923A05A}"/>
                </a:ext>
              </a:extLst>
            </p:cNvPr>
            <p:cNvSpPr/>
            <p:nvPr/>
          </p:nvSpPr>
          <p:spPr>
            <a:xfrm>
              <a:off x="4314945" y="4768119"/>
              <a:ext cx="2737" cy="2052"/>
            </a:xfrm>
            <a:custGeom>
              <a:avLst/>
              <a:gdLst>
                <a:gd name="connsiteX0" fmla="*/ 1594 w 2737"/>
                <a:gd name="connsiteY0" fmla="*/ 1905 h 2052"/>
                <a:gd name="connsiteX1" fmla="*/ 2737 w 2737"/>
                <a:gd name="connsiteY1" fmla="*/ 0 h 2052"/>
                <a:gd name="connsiteX2" fmla="*/ 261 w 2737"/>
                <a:gd name="connsiteY2" fmla="*/ 857 h 2052"/>
                <a:gd name="connsiteX3" fmla="*/ 1594 w 2737"/>
                <a:gd name="connsiteY3" fmla="*/ 1905 h 2052"/>
              </a:gdLst>
              <a:ahLst/>
              <a:cxnLst>
                <a:cxn ang="0">
                  <a:pos x="connsiteX0" y="connsiteY0"/>
                </a:cxn>
                <a:cxn ang="0">
                  <a:pos x="connsiteX1" y="connsiteY1"/>
                </a:cxn>
                <a:cxn ang="0">
                  <a:pos x="connsiteX2" y="connsiteY2"/>
                </a:cxn>
                <a:cxn ang="0">
                  <a:pos x="connsiteX3" y="connsiteY3"/>
                </a:cxn>
              </a:cxnLst>
              <a:rect l="l" t="t" r="r" b="b"/>
              <a:pathLst>
                <a:path w="2737" h="2052">
                  <a:moveTo>
                    <a:pt x="1594" y="1905"/>
                  </a:moveTo>
                  <a:cubicBezTo>
                    <a:pt x="2261" y="1619"/>
                    <a:pt x="2452" y="762"/>
                    <a:pt x="2737" y="0"/>
                  </a:cubicBezTo>
                  <a:cubicBezTo>
                    <a:pt x="1785" y="190"/>
                    <a:pt x="642" y="381"/>
                    <a:pt x="261" y="857"/>
                  </a:cubicBezTo>
                  <a:cubicBezTo>
                    <a:pt x="-501" y="1619"/>
                    <a:pt x="547" y="2381"/>
                    <a:pt x="1594" y="1905"/>
                  </a:cubicBezTo>
                  <a:close/>
                </a:path>
              </a:pathLst>
            </a:custGeom>
            <a:grp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AA17E999-4EBF-3ABF-5E03-E35A2E6FF8CE}"/>
                </a:ext>
              </a:extLst>
            </p:cNvPr>
            <p:cNvSpPr/>
            <p:nvPr/>
          </p:nvSpPr>
          <p:spPr>
            <a:xfrm>
              <a:off x="5101304" y="4762214"/>
              <a:ext cx="2686" cy="2091"/>
            </a:xfrm>
            <a:custGeom>
              <a:avLst/>
              <a:gdLst>
                <a:gd name="connsiteX0" fmla="*/ 2476 w 2686"/>
                <a:gd name="connsiteY0" fmla="*/ 857 h 2091"/>
                <a:gd name="connsiteX1" fmla="*/ 0 w 2686"/>
                <a:gd name="connsiteY1" fmla="*/ 0 h 2091"/>
                <a:gd name="connsiteX2" fmla="*/ 1143 w 2686"/>
                <a:gd name="connsiteY2" fmla="*/ 1905 h 2091"/>
                <a:gd name="connsiteX3" fmla="*/ 2476 w 2686"/>
                <a:gd name="connsiteY3" fmla="*/ 857 h 2091"/>
              </a:gdLst>
              <a:ahLst/>
              <a:cxnLst>
                <a:cxn ang="0">
                  <a:pos x="connsiteX0" y="connsiteY0"/>
                </a:cxn>
                <a:cxn ang="0">
                  <a:pos x="connsiteX1" y="connsiteY1"/>
                </a:cxn>
                <a:cxn ang="0">
                  <a:pos x="connsiteX2" y="connsiteY2"/>
                </a:cxn>
                <a:cxn ang="0">
                  <a:pos x="connsiteX3" y="connsiteY3"/>
                </a:cxn>
              </a:cxnLst>
              <a:rect l="l" t="t" r="r" b="b"/>
              <a:pathLst>
                <a:path w="2686" h="2091">
                  <a:moveTo>
                    <a:pt x="2476" y="857"/>
                  </a:moveTo>
                  <a:cubicBezTo>
                    <a:pt x="2095" y="381"/>
                    <a:pt x="952" y="286"/>
                    <a:pt x="0" y="0"/>
                  </a:cubicBezTo>
                  <a:cubicBezTo>
                    <a:pt x="286" y="762"/>
                    <a:pt x="476" y="1524"/>
                    <a:pt x="1143" y="1905"/>
                  </a:cubicBezTo>
                  <a:cubicBezTo>
                    <a:pt x="2095" y="2477"/>
                    <a:pt x="3143" y="1619"/>
                    <a:pt x="2476" y="857"/>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7D9A28E5-4E6B-5C41-A26B-0767CD3F132F}"/>
                </a:ext>
              </a:extLst>
            </p:cNvPr>
            <p:cNvSpPr/>
            <p:nvPr/>
          </p:nvSpPr>
          <p:spPr>
            <a:xfrm>
              <a:off x="5100923" y="4761928"/>
              <a:ext cx="381" cy="381"/>
            </a:xfrm>
            <a:custGeom>
              <a:avLst/>
              <a:gdLst>
                <a:gd name="connsiteX0" fmla="*/ 381 w 381"/>
                <a:gd name="connsiteY0" fmla="*/ 381 h 381"/>
                <a:gd name="connsiteX1" fmla="*/ 286 w 381"/>
                <a:gd name="connsiteY1" fmla="*/ 0 h 381"/>
                <a:gd name="connsiteX2" fmla="*/ 0 w 381"/>
                <a:gd name="connsiteY2" fmla="*/ 286 h 381"/>
                <a:gd name="connsiteX3" fmla="*/ 381 w 381"/>
                <a:gd name="connsiteY3" fmla="*/ 381 h 381"/>
              </a:gdLst>
              <a:ahLst/>
              <a:cxnLst>
                <a:cxn ang="0">
                  <a:pos x="connsiteX0" y="connsiteY0"/>
                </a:cxn>
                <a:cxn ang="0">
                  <a:pos x="connsiteX1" y="connsiteY1"/>
                </a:cxn>
                <a:cxn ang="0">
                  <a:pos x="connsiteX2" y="connsiteY2"/>
                </a:cxn>
                <a:cxn ang="0">
                  <a:pos x="connsiteX3" y="connsiteY3"/>
                </a:cxn>
              </a:cxnLst>
              <a:rect l="l" t="t" r="r" b="b"/>
              <a:pathLst>
                <a:path w="381" h="381">
                  <a:moveTo>
                    <a:pt x="381" y="381"/>
                  </a:moveTo>
                  <a:cubicBezTo>
                    <a:pt x="381" y="286"/>
                    <a:pt x="286" y="95"/>
                    <a:pt x="286" y="0"/>
                  </a:cubicBezTo>
                  <a:lnTo>
                    <a:pt x="0" y="286"/>
                  </a:lnTo>
                  <a:cubicBezTo>
                    <a:pt x="95" y="286"/>
                    <a:pt x="191" y="381"/>
                    <a:pt x="381" y="381"/>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7D67A4A2-F4AF-174C-BE4C-1A1F615570CD}"/>
                </a:ext>
              </a:extLst>
            </p:cNvPr>
            <p:cNvSpPr/>
            <p:nvPr/>
          </p:nvSpPr>
          <p:spPr>
            <a:xfrm>
              <a:off x="5098230" y="4759905"/>
              <a:ext cx="2502" cy="1832"/>
            </a:xfrm>
            <a:custGeom>
              <a:avLst/>
              <a:gdLst>
                <a:gd name="connsiteX0" fmla="*/ 216 w 2502"/>
                <a:gd name="connsiteY0" fmla="*/ 23 h 1832"/>
                <a:gd name="connsiteX1" fmla="*/ 26 w 2502"/>
                <a:gd name="connsiteY1" fmla="*/ 975 h 1832"/>
                <a:gd name="connsiteX2" fmla="*/ 2502 w 2502"/>
                <a:gd name="connsiteY2" fmla="*/ 1832 h 1832"/>
                <a:gd name="connsiteX3" fmla="*/ 216 w 2502"/>
                <a:gd name="connsiteY3" fmla="*/ 23 h 1832"/>
              </a:gdLst>
              <a:ahLst/>
              <a:cxnLst>
                <a:cxn ang="0">
                  <a:pos x="connsiteX0" y="connsiteY0"/>
                </a:cxn>
                <a:cxn ang="0">
                  <a:pos x="connsiteX1" y="connsiteY1"/>
                </a:cxn>
                <a:cxn ang="0">
                  <a:pos x="connsiteX2" y="connsiteY2"/>
                </a:cxn>
                <a:cxn ang="0">
                  <a:pos x="connsiteX3" y="connsiteY3"/>
                </a:cxn>
              </a:cxnLst>
              <a:rect l="l" t="t" r="r" b="b"/>
              <a:pathLst>
                <a:path w="2502" h="1832">
                  <a:moveTo>
                    <a:pt x="216" y="23"/>
                  </a:moveTo>
                  <a:cubicBezTo>
                    <a:pt x="121" y="23"/>
                    <a:pt x="-69" y="880"/>
                    <a:pt x="26" y="975"/>
                  </a:cubicBezTo>
                  <a:cubicBezTo>
                    <a:pt x="788" y="1356"/>
                    <a:pt x="1645" y="1547"/>
                    <a:pt x="2502" y="1832"/>
                  </a:cubicBezTo>
                  <a:cubicBezTo>
                    <a:pt x="2407" y="880"/>
                    <a:pt x="2312" y="-168"/>
                    <a:pt x="216" y="23"/>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3C48A04F-9975-37DA-EBED-0C896F906326}"/>
                </a:ext>
              </a:extLst>
            </p:cNvPr>
            <p:cNvSpPr/>
            <p:nvPr/>
          </p:nvSpPr>
          <p:spPr>
            <a:xfrm>
              <a:off x="5100828" y="4761833"/>
              <a:ext cx="380" cy="381"/>
            </a:xfrm>
            <a:custGeom>
              <a:avLst/>
              <a:gdLst>
                <a:gd name="connsiteX0" fmla="*/ 381 w 380"/>
                <a:gd name="connsiteY0" fmla="*/ 95 h 381"/>
                <a:gd name="connsiteX1" fmla="*/ 0 w 380"/>
                <a:gd name="connsiteY1" fmla="*/ 0 h 381"/>
                <a:gd name="connsiteX2" fmla="*/ 95 w 380"/>
                <a:gd name="connsiteY2" fmla="*/ 381 h 381"/>
                <a:gd name="connsiteX3" fmla="*/ 381 w 380"/>
                <a:gd name="connsiteY3" fmla="*/ 95 h 381"/>
              </a:gdLst>
              <a:ahLst/>
              <a:cxnLst>
                <a:cxn ang="0">
                  <a:pos x="connsiteX0" y="connsiteY0"/>
                </a:cxn>
                <a:cxn ang="0">
                  <a:pos x="connsiteX1" y="connsiteY1"/>
                </a:cxn>
                <a:cxn ang="0">
                  <a:pos x="connsiteX2" y="connsiteY2"/>
                </a:cxn>
                <a:cxn ang="0">
                  <a:pos x="connsiteX3" y="connsiteY3"/>
                </a:cxn>
              </a:cxnLst>
              <a:rect l="l" t="t" r="r" b="b"/>
              <a:pathLst>
                <a:path w="380" h="381">
                  <a:moveTo>
                    <a:pt x="381" y="95"/>
                  </a:moveTo>
                  <a:cubicBezTo>
                    <a:pt x="286" y="95"/>
                    <a:pt x="95" y="0"/>
                    <a:pt x="0" y="0"/>
                  </a:cubicBezTo>
                  <a:cubicBezTo>
                    <a:pt x="0" y="95"/>
                    <a:pt x="0" y="286"/>
                    <a:pt x="95" y="381"/>
                  </a:cubicBezTo>
                  <a:lnTo>
                    <a:pt x="381" y="95"/>
                  </a:ln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3FB4AED2-6B78-8B0B-7D25-EECC9E68C560}"/>
                </a:ext>
              </a:extLst>
            </p:cNvPr>
            <p:cNvSpPr/>
            <p:nvPr/>
          </p:nvSpPr>
          <p:spPr>
            <a:xfrm>
              <a:off x="5109389" y="4753903"/>
              <a:ext cx="2538" cy="1937"/>
            </a:xfrm>
            <a:custGeom>
              <a:avLst/>
              <a:gdLst>
                <a:gd name="connsiteX0" fmla="*/ 1916 w 2538"/>
                <a:gd name="connsiteY0" fmla="*/ 119 h 1937"/>
                <a:gd name="connsiteX1" fmla="*/ 677 w 2538"/>
                <a:gd name="connsiteY1" fmla="*/ 24 h 1937"/>
                <a:gd name="connsiteX2" fmla="*/ 11 w 2538"/>
                <a:gd name="connsiteY2" fmla="*/ 976 h 1937"/>
                <a:gd name="connsiteX3" fmla="*/ 1154 w 2538"/>
                <a:gd name="connsiteY3" fmla="*/ 1929 h 1937"/>
                <a:gd name="connsiteX4" fmla="*/ 1916 w 2538"/>
                <a:gd name="connsiteY4" fmla="*/ 119 h 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 h="1937">
                  <a:moveTo>
                    <a:pt x="1916" y="119"/>
                  </a:moveTo>
                  <a:cubicBezTo>
                    <a:pt x="1630" y="-71"/>
                    <a:pt x="1058" y="24"/>
                    <a:pt x="677" y="24"/>
                  </a:cubicBezTo>
                  <a:cubicBezTo>
                    <a:pt x="487" y="310"/>
                    <a:pt x="-85" y="786"/>
                    <a:pt x="11" y="976"/>
                  </a:cubicBezTo>
                  <a:cubicBezTo>
                    <a:pt x="201" y="1357"/>
                    <a:pt x="963" y="2024"/>
                    <a:pt x="1154" y="1929"/>
                  </a:cubicBezTo>
                  <a:cubicBezTo>
                    <a:pt x="2678" y="1453"/>
                    <a:pt x="2963" y="691"/>
                    <a:pt x="1916" y="119"/>
                  </a:cubicBez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BB3883CB-BC12-B28B-66E9-503310A3BB9F}"/>
                </a:ext>
              </a:extLst>
            </p:cNvPr>
            <p:cNvSpPr/>
            <p:nvPr/>
          </p:nvSpPr>
          <p:spPr>
            <a:xfrm>
              <a:off x="5116067" y="4750212"/>
              <a:ext cx="476" cy="381"/>
            </a:xfrm>
            <a:custGeom>
              <a:avLst/>
              <a:gdLst>
                <a:gd name="connsiteX0" fmla="*/ 476 w 476"/>
                <a:gd name="connsiteY0" fmla="*/ 381 h 381"/>
                <a:gd name="connsiteX1" fmla="*/ 286 w 476"/>
                <a:gd name="connsiteY1" fmla="*/ 0 h 381"/>
                <a:gd name="connsiteX2" fmla="*/ 0 w 476"/>
                <a:gd name="connsiteY2" fmla="*/ 286 h 381"/>
                <a:gd name="connsiteX3" fmla="*/ 476 w 476"/>
                <a:gd name="connsiteY3" fmla="*/ 381 h 381"/>
              </a:gdLst>
              <a:ahLst/>
              <a:cxnLst>
                <a:cxn ang="0">
                  <a:pos x="connsiteX0" y="connsiteY0"/>
                </a:cxn>
                <a:cxn ang="0">
                  <a:pos x="connsiteX1" y="connsiteY1"/>
                </a:cxn>
                <a:cxn ang="0">
                  <a:pos x="connsiteX2" y="connsiteY2"/>
                </a:cxn>
                <a:cxn ang="0">
                  <a:pos x="connsiteX3" y="connsiteY3"/>
                </a:cxn>
              </a:cxnLst>
              <a:rect l="l" t="t" r="r" b="b"/>
              <a:pathLst>
                <a:path w="476" h="381">
                  <a:moveTo>
                    <a:pt x="476" y="381"/>
                  </a:moveTo>
                  <a:cubicBezTo>
                    <a:pt x="381" y="286"/>
                    <a:pt x="381" y="95"/>
                    <a:pt x="286" y="0"/>
                  </a:cubicBezTo>
                  <a:lnTo>
                    <a:pt x="0" y="286"/>
                  </a:lnTo>
                  <a:cubicBezTo>
                    <a:pt x="191" y="286"/>
                    <a:pt x="381" y="286"/>
                    <a:pt x="476" y="381"/>
                  </a:cubicBez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EB95D04A-0143-6E3A-7234-465E12D6C6B2}"/>
                </a:ext>
              </a:extLst>
            </p:cNvPr>
            <p:cNvSpPr/>
            <p:nvPr/>
          </p:nvSpPr>
          <p:spPr>
            <a:xfrm>
              <a:off x="5116544" y="4750593"/>
              <a:ext cx="2710" cy="1957"/>
            </a:xfrm>
            <a:custGeom>
              <a:avLst/>
              <a:gdLst>
                <a:gd name="connsiteX0" fmla="*/ 2476 w 2710"/>
                <a:gd name="connsiteY0" fmla="*/ 762 h 1957"/>
                <a:gd name="connsiteX1" fmla="*/ 0 w 2710"/>
                <a:gd name="connsiteY1" fmla="*/ 0 h 1957"/>
                <a:gd name="connsiteX2" fmla="*/ 1143 w 2710"/>
                <a:gd name="connsiteY2" fmla="*/ 1810 h 1957"/>
                <a:gd name="connsiteX3" fmla="*/ 2476 w 2710"/>
                <a:gd name="connsiteY3" fmla="*/ 762 h 1957"/>
              </a:gdLst>
              <a:ahLst/>
              <a:cxnLst>
                <a:cxn ang="0">
                  <a:pos x="connsiteX0" y="connsiteY0"/>
                </a:cxn>
                <a:cxn ang="0">
                  <a:pos x="connsiteX1" y="connsiteY1"/>
                </a:cxn>
                <a:cxn ang="0">
                  <a:pos x="connsiteX2" y="connsiteY2"/>
                </a:cxn>
                <a:cxn ang="0">
                  <a:pos x="connsiteX3" y="connsiteY3"/>
                </a:cxn>
              </a:cxnLst>
              <a:rect l="l" t="t" r="r" b="b"/>
              <a:pathLst>
                <a:path w="2710" h="1957">
                  <a:moveTo>
                    <a:pt x="2476" y="762"/>
                  </a:moveTo>
                  <a:cubicBezTo>
                    <a:pt x="2000" y="286"/>
                    <a:pt x="953" y="190"/>
                    <a:pt x="0" y="0"/>
                  </a:cubicBezTo>
                  <a:cubicBezTo>
                    <a:pt x="286" y="667"/>
                    <a:pt x="476" y="1524"/>
                    <a:pt x="1143" y="1810"/>
                  </a:cubicBezTo>
                  <a:cubicBezTo>
                    <a:pt x="2286" y="2286"/>
                    <a:pt x="3143" y="1524"/>
                    <a:pt x="2476" y="762"/>
                  </a:cubicBez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081267D5-A804-3512-6940-765C06B0CAB3}"/>
                </a:ext>
              </a:extLst>
            </p:cNvPr>
            <p:cNvSpPr/>
            <p:nvPr/>
          </p:nvSpPr>
          <p:spPr>
            <a:xfrm>
              <a:off x="5139785" y="4742116"/>
              <a:ext cx="2571" cy="1905"/>
            </a:xfrm>
            <a:custGeom>
              <a:avLst/>
              <a:gdLst>
                <a:gd name="connsiteX0" fmla="*/ 2572 w 2571"/>
                <a:gd name="connsiteY0" fmla="*/ 1048 h 1905"/>
                <a:gd name="connsiteX1" fmla="*/ 1333 w 2571"/>
                <a:gd name="connsiteY1" fmla="*/ 0 h 1905"/>
                <a:gd name="connsiteX2" fmla="*/ 0 w 2571"/>
                <a:gd name="connsiteY2" fmla="*/ 953 h 1905"/>
                <a:gd name="connsiteX3" fmla="*/ 1238 w 2571"/>
                <a:gd name="connsiteY3" fmla="*/ 1905 h 1905"/>
                <a:gd name="connsiteX4" fmla="*/ 2572 w 2571"/>
                <a:gd name="connsiteY4" fmla="*/ 1048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 h="1905">
                  <a:moveTo>
                    <a:pt x="2572" y="1048"/>
                  </a:moveTo>
                  <a:cubicBezTo>
                    <a:pt x="2191" y="667"/>
                    <a:pt x="1810" y="381"/>
                    <a:pt x="1333" y="0"/>
                  </a:cubicBezTo>
                  <a:cubicBezTo>
                    <a:pt x="857" y="286"/>
                    <a:pt x="381" y="667"/>
                    <a:pt x="0" y="953"/>
                  </a:cubicBezTo>
                  <a:cubicBezTo>
                    <a:pt x="381" y="1238"/>
                    <a:pt x="762" y="1810"/>
                    <a:pt x="1238" y="1905"/>
                  </a:cubicBezTo>
                  <a:cubicBezTo>
                    <a:pt x="1714" y="1810"/>
                    <a:pt x="2191" y="1334"/>
                    <a:pt x="2572" y="1048"/>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B5115918-C288-AC35-1809-18F1C6C94BD2}"/>
                </a:ext>
              </a:extLst>
            </p:cNvPr>
            <p:cNvSpPr/>
            <p:nvPr/>
          </p:nvSpPr>
          <p:spPr>
            <a:xfrm>
              <a:off x="4284059" y="4733163"/>
              <a:ext cx="2666" cy="1915"/>
            </a:xfrm>
            <a:custGeom>
              <a:avLst/>
              <a:gdLst>
                <a:gd name="connsiteX0" fmla="*/ 2667 w 2666"/>
                <a:gd name="connsiteY0" fmla="*/ 1143 h 1915"/>
                <a:gd name="connsiteX1" fmla="*/ 1429 w 2666"/>
                <a:gd name="connsiteY1" fmla="*/ 0 h 1915"/>
                <a:gd name="connsiteX2" fmla="*/ 0 w 2666"/>
                <a:gd name="connsiteY2" fmla="*/ 952 h 1915"/>
                <a:gd name="connsiteX3" fmla="*/ 1238 w 2666"/>
                <a:gd name="connsiteY3" fmla="*/ 1905 h 1915"/>
                <a:gd name="connsiteX4" fmla="*/ 2667 w 2666"/>
                <a:gd name="connsiteY4" fmla="*/ 1143 h 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1915">
                  <a:moveTo>
                    <a:pt x="2667" y="1143"/>
                  </a:moveTo>
                  <a:cubicBezTo>
                    <a:pt x="2286" y="762"/>
                    <a:pt x="1810" y="381"/>
                    <a:pt x="1429" y="0"/>
                  </a:cubicBezTo>
                  <a:cubicBezTo>
                    <a:pt x="952" y="286"/>
                    <a:pt x="476" y="667"/>
                    <a:pt x="0" y="952"/>
                  </a:cubicBezTo>
                  <a:cubicBezTo>
                    <a:pt x="381" y="1333"/>
                    <a:pt x="857" y="1905"/>
                    <a:pt x="1238" y="1905"/>
                  </a:cubicBezTo>
                  <a:cubicBezTo>
                    <a:pt x="1715" y="2000"/>
                    <a:pt x="2191" y="1429"/>
                    <a:pt x="2667" y="1143"/>
                  </a:cubicBez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ECFFB4E2-AFE3-7CFA-ED97-322E10B45618}"/>
                </a:ext>
              </a:extLst>
            </p:cNvPr>
            <p:cNvSpPr/>
            <p:nvPr/>
          </p:nvSpPr>
          <p:spPr>
            <a:xfrm>
              <a:off x="4219384" y="4724209"/>
              <a:ext cx="2286" cy="1809"/>
            </a:xfrm>
            <a:custGeom>
              <a:avLst/>
              <a:gdLst>
                <a:gd name="connsiteX0" fmla="*/ 1143 w 2286"/>
                <a:gd name="connsiteY0" fmla="*/ 0 h 1809"/>
                <a:gd name="connsiteX1" fmla="*/ 0 w 2286"/>
                <a:gd name="connsiteY1" fmla="*/ 857 h 1809"/>
                <a:gd name="connsiteX2" fmla="*/ 1715 w 2286"/>
                <a:gd name="connsiteY2" fmla="*/ 1810 h 1809"/>
                <a:gd name="connsiteX3" fmla="*/ 2286 w 2286"/>
                <a:gd name="connsiteY3" fmla="*/ 952 h 1809"/>
                <a:gd name="connsiteX4" fmla="*/ 1143 w 2286"/>
                <a:gd name="connsiteY4" fmla="*/ 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809">
                  <a:moveTo>
                    <a:pt x="1143" y="0"/>
                  </a:moveTo>
                  <a:cubicBezTo>
                    <a:pt x="762" y="286"/>
                    <a:pt x="381" y="571"/>
                    <a:pt x="0" y="857"/>
                  </a:cubicBezTo>
                  <a:cubicBezTo>
                    <a:pt x="572" y="1143"/>
                    <a:pt x="1143" y="1429"/>
                    <a:pt x="1715" y="1810"/>
                  </a:cubicBezTo>
                  <a:cubicBezTo>
                    <a:pt x="1905" y="1524"/>
                    <a:pt x="2096" y="1238"/>
                    <a:pt x="2286" y="952"/>
                  </a:cubicBezTo>
                  <a:cubicBezTo>
                    <a:pt x="1905" y="667"/>
                    <a:pt x="1524" y="286"/>
                    <a:pt x="1143" y="0"/>
                  </a:cubicBezTo>
                  <a:close/>
                </a:path>
              </a:pathLst>
            </a:custGeom>
            <a:grp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9E7F7C8C-D052-01AC-5671-CF647FB81299}"/>
                </a:ext>
              </a:extLst>
            </p:cNvPr>
            <p:cNvSpPr/>
            <p:nvPr/>
          </p:nvSpPr>
          <p:spPr>
            <a:xfrm>
              <a:off x="4834493" y="4792217"/>
              <a:ext cx="1634" cy="1619"/>
            </a:xfrm>
            <a:custGeom>
              <a:avLst/>
              <a:gdLst>
                <a:gd name="connsiteX0" fmla="*/ 491 w 1634"/>
                <a:gd name="connsiteY0" fmla="*/ 0 h 1619"/>
                <a:gd name="connsiteX1" fmla="*/ 15 w 1634"/>
                <a:gd name="connsiteY1" fmla="*/ 762 h 1619"/>
                <a:gd name="connsiteX2" fmla="*/ 968 w 1634"/>
                <a:gd name="connsiteY2" fmla="*/ 1619 h 1619"/>
                <a:gd name="connsiteX3" fmla="*/ 1634 w 1634"/>
                <a:gd name="connsiteY3" fmla="*/ 0 h 1619"/>
                <a:gd name="connsiteX4" fmla="*/ 491 w 1634"/>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 h="1619">
                  <a:moveTo>
                    <a:pt x="491" y="0"/>
                  </a:moveTo>
                  <a:cubicBezTo>
                    <a:pt x="301" y="286"/>
                    <a:pt x="-80" y="571"/>
                    <a:pt x="15" y="762"/>
                  </a:cubicBezTo>
                  <a:cubicBezTo>
                    <a:pt x="206" y="1143"/>
                    <a:pt x="682" y="1334"/>
                    <a:pt x="968" y="1619"/>
                  </a:cubicBezTo>
                  <a:cubicBezTo>
                    <a:pt x="1158" y="1048"/>
                    <a:pt x="1444" y="571"/>
                    <a:pt x="1634" y="0"/>
                  </a:cubicBezTo>
                  <a:cubicBezTo>
                    <a:pt x="1253" y="95"/>
                    <a:pt x="872" y="95"/>
                    <a:pt x="491" y="0"/>
                  </a:cubicBez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9BD2EB81-9D59-BE34-FE34-8CA5122F3A1F}"/>
                </a:ext>
              </a:extLst>
            </p:cNvPr>
            <p:cNvSpPr/>
            <p:nvPr/>
          </p:nvSpPr>
          <p:spPr>
            <a:xfrm>
              <a:off x="4256532" y="4717923"/>
              <a:ext cx="380" cy="380"/>
            </a:xfrm>
            <a:custGeom>
              <a:avLst/>
              <a:gdLst>
                <a:gd name="connsiteX0" fmla="*/ 0 w 380"/>
                <a:gd name="connsiteY0" fmla="*/ 381 h 380"/>
                <a:gd name="connsiteX1" fmla="*/ 381 w 380"/>
                <a:gd name="connsiteY1" fmla="*/ 286 h 380"/>
                <a:gd name="connsiteX2" fmla="*/ 0 w 380"/>
                <a:gd name="connsiteY2" fmla="*/ 0 h 380"/>
                <a:gd name="connsiteX3" fmla="*/ 0 w 380"/>
                <a:gd name="connsiteY3" fmla="*/ 381 h 380"/>
              </a:gdLst>
              <a:ahLst/>
              <a:cxnLst>
                <a:cxn ang="0">
                  <a:pos x="connsiteX0" y="connsiteY0"/>
                </a:cxn>
                <a:cxn ang="0">
                  <a:pos x="connsiteX1" y="connsiteY1"/>
                </a:cxn>
                <a:cxn ang="0">
                  <a:pos x="connsiteX2" y="connsiteY2"/>
                </a:cxn>
                <a:cxn ang="0">
                  <a:pos x="connsiteX3" y="connsiteY3"/>
                </a:cxn>
              </a:cxnLst>
              <a:rect l="l" t="t" r="r" b="b"/>
              <a:pathLst>
                <a:path w="380" h="380">
                  <a:moveTo>
                    <a:pt x="0" y="381"/>
                  </a:moveTo>
                  <a:cubicBezTo>
                    <a:pt x="95" y="381"/>
                    <a:pt x="286" y="286"/>
                    <a:pt x="381" y="286"/>
                  </a:cubicBezTo>
                  <a:lnTo>
                    <a:pt x="0" y="0"/>
                  </a:lnTo>
                  <a:cubicBezTo>
                    <a:pt x="95" y="190"/>
                    <a:pt x="0" y="286"/>
                    <a:pt x="0" y="381"/>
                  </a:cubicBez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A6ED7AE4-283C-11B9-C919-04A2C0C4EE53}"/>
                </a:ext>
              </a:extLst>
            </p:cNvPr>
            <p:cNvSpPr/>
            <p:nvPr/>
          </p:nvSpPr>
          <p:spPr>
            <a:xfrm>
              <a:off x="4253976" y="4718303"/>
              <a:ext cx="2650" cy="1952"/>
            </a:xfrm>
            <a:custGeom>
              <a:avLst/>
              <a:gdLst>
                <a:gd name="connsiteX0" fmla="*/ 269 w 2650"/>
                <a:gd name="connsiteY0" fmla="*/ 1905 h 1952"/>
                <a:gd name="connsiteX1" fmla="*/ 2651 w 2650"/>
                <a:gd name="connsiteY1" fmla="*/ 0 h 1952"/>
                <a:gd name="connsiteX2" fmla="*/ 79 w 2650"/>
                <a:gd name="connsiteY2" fmla="*/ 858 h 1952"/>
                <a:gd name="connsiteX3" fmla="*/ 269 w 2650"/>
                <a:gd name="connsiteY3" fmla="*/ 1905 h 1952"/>
              </a:gdLst>
              <a:ahLst/>
              <a:cxnLst>
                <a:cxn ang="0">
                  <a:pos x="connsiteX0" y="connsiteY0"/>
                </a:cxn>
                <a:cxn ang="0">
                  <a:pos x="connsiteX1" y="connsiteY1"/>
                </a:cxn>
                <a:cxn ang="0">
                  <a:pos x="connsiteX2" y="connsiteY2"/>
                </a:cxn>
                <a:cxn ang="0">
                  <a:pos x="connsiteX3" y="connsiteY3"/>
                </a:cxn>
              </a:cxnLst>
              <a:rect l="l" t="t" r="r" b="b"/>
              <a:pathLst>
                <a:path w="2650" h="1952">
                  <a:moveTo>
                    <a:pt x="269" y="1905"/>
                  </a:moveTo>
                  <a:cubicBezTo>
                    <a:pt x="2365" y="2191"/>
                    <a:pt x="2555" y="1143"/>
                    <a:pt x="2651" y="0"/>
                  </a:cubicBezTo>
                  <a:cubicBezTo>
                    <a:pt x="1793" y="286"/>
                    <a:pt x="936" y="572"/>
                    <a:pt x="79" y="858"/>
                  </a:cubicBezTo>
                  <a:cubicBezTo>
                    <a:pt x="-112" y="1048"/>
                    <a:pt x="79" y="1905"/>
                    <a:pt x="269" y="1905"/>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A170C956-092F-B27B-9378-66B6B4672F8B}"/>
                </a:ext>
              </a:extLst>
            </p:cNvPr>
            <p:cNvSpPr/>
            <p:nvPr/>
          </p:nvSpPr>
          <p:spPr>
            <a:xfrm>
              <a:off x="4227084" y="4715922"/>
              <a:ext cx="1539" cy="1809"/>
            </a:xfrm>
            <a:custGeom>
              <a:avLst/>
              <a:gdLst>
                <a:gd name="connsiteX0" fmla="*/ 15 w 1539"/>
                <a:gd name="connsiteY0" fmla="*/ 858 h 1809"/>
                <a:gd name="connsiteX1" fmla="*/ 968 w 1539"/>
                <a:gd name="connsiteY1" fmla="*/ 1810 h 1809"/>
                <a:gd name="connsiteX2" fmla="*/ 1539 w 1539"/>
                <a:gd name="connsiteY2" fmla="*/ 0 h 1809"/>
                <a:gd name="connsiteX3" fmla="*/ 491 w 1539"/>
                <a:gd name="connsiteY3" fmla="*/ 0 h 1809"/>
                <a:gd name="connsiteX4" fmla="*/ 15 w 1539"/>
                <a:gd name="connsiteY4" fmla="*/ 858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 h="1809">
                  <a:moveTo>
                    <a:pt x="15" y="858"/>
                  </a:moveTo>
                  <a:cubicBezTo>
                    <a:pt x="110" y="1238"/>
                    <a:pt x="587" y="1524"/>
                    <a:pt x="968" y="1810"/>
                  </a:cubicBezTo>
                  <a:cubicBezTo>
                    <a:pt x="1158" y="1238"/>
                    <a:pt x="1349" y="667"/>
                    <a:pt x="1539" y="0"/>
                  </a:cubicBezTo>
                  <a:cubicBezTo>
                    <a:pt x="1158" y="0"/>
                    <a:pt x="872" y="0"/>
                    <a:pt x="491" y="0"/>
                  </a:cubicBezTo>
                  <a:cubicBezTo>
                    <a:pt x="301" y="286"/>
                    <a:pt x="-80" y="572"/>
                    <a:pt x="15" y="858"/>
                  </a:cubicBez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0F4A9094-71FD-2F56-1617-1EDCADB121D6}"/>
                </a:ext>
              </a:extLst>
            </p:cNvPr>
            <p:cNvSpPr/>
            <p:nvPr/>
          </p:nvSpPr>
          <p:spPr>
            <a:xfrm>
              <a:off x="5264943" y="4706207"/>
              <a:ext cx="571" cy="381"/>
            </a:xfrm>
            <a:custGeom>
              <a:avLst/>
              <a:gdLst>
                <a:gd name="connsiteX0" fmla="*/ 0 w 571"/>
                <a:gd name="connsiteY0" fmla="*/ 381 h 381"/>
                <a:gd name="connsiteX1" fmla="*/ 571 w 571"/>
                <a:gd name="connsiteY1" fmla="*/ 286 h 381"/>
                <a:gd name="connsiteX2" fmla="*/ 191 w 571"/>
                <a:gd name="connsiteY2" fmla="*/ 0 h 381"/>
                <a:gd name="connsiteX3" fmla="*/ 0 w 571"/>
                <a:gd name="connsiteY3" fmla="*/ 381 h 381"/>
              </a:gdLst>
              <a:ahLst/>
              <a:cxnLst>
                <a:cxn ang="0">
                  <a:pos x="connsiteX0" y="connsiteY0"/>
                </a:cxn>
                <a:cxn ang="0">
                  <a:pos x="connsiteX1" y="connsiteY1"/>
                </a:cxn>
                <a:cxn ang="0">
                  <a:pos x="connsiteX2" y="connsiteY2"/>
                </a:cxn>
                <a:cxn ang="0">
                  <a:pos x="connsiteX3" y="connsiteY3"/>
                </a:cxn>
              </a:cxnLst>
              <a:rect l="l" t="t" r="r" b="b"/>
              <a:pathLst>
                <a:path w="571" h="381">
                  <a:moveTo>
                    <a:pt x="0" y="381"/>
                  </a:moveTo>
                  <a:cubicBezTo>
                    <a:pt x="191" y="381"/>
                    <a:pt x="381" y="286"/>
                    <a:pt x="571" y="286"/>
                  </a:cubicBezTo>
                  <a:lnTo>
                    <a:pt x="191" y="0"/>
                  </a:lnTo>
                  <a:cubicBezTo>
                    <a:pt x="95" y="95"/>
                    <a:pt x="0" y="286"/>
                    <a:pt x="0" y="381"/>
                  </a:cubicBez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DEAA2642-1375-305A-674F-2A5B0944DEAE}"/>
                </a:ext>
              </a:extLst>
            </p:cNvPr>
            <p:cNvSpPr/>
            <p:nvPr/>
          </p:nvSpPr>
          <p:spPr>
            <a:xfrm>
              <a:off x="5262422" y="4706588"/>
              <a:ext cx="2521" cy="2009"/>
            </a:xfrm>
            <a:custGeom>
              <a:avLst/>
              <a:gdLst>
                <a:gd name="connsiteX0" fmla="*/ 1473 w 2521"/>
                <a:gd name="connsiteY0" fmla="*/ 1810 h 2009"/>
                <a:gd name="connsiteX1" fmla="*/ 2521 w 2521"/>
                <a:gd name="connsiteY1" fmla="*/ 0 h 2009"/>
                <a:gd name="connsiteX2" fmla="*/ 235 w 2521"/>
                <a:gd name="connsiteY2" fmla="*/ 857 h 2009"/>
                <a:gd name="connsiteX3" fmla="*/ 1473 w 2521"/>
                <a:gd name="connsiteY3" fmla="*/ 1810 h 2009"/>
              </a:gdLst>
              <a:ahLst/>
              <a:cxnLst>
                <a:cxn ang="0">
                  <a:pos x="connsiteX0" y="connsiteY0"/>
                </a:cxn>
                <a:cxn ang="0">
                  <a:pos x="connsiteX1" y="connsiteY1"/>
                </a:cxn>
                <a:cxn ang="0">
                  <a:pos x="connsiteX2" y="connsiteY2"/>
                </a:cxn>
                <a:cxn ang="0">
                  <a:pos x="connsiteX3" y="connsiteY3"/>
                </a:cxn>
              </a:cxnLst>
              <a:rect l="l" t="t" r="r" b="b"/>
              <a:pathLst>
                <a:path w="2521" h="2009">
                  <a:moveTo>
                    <a:pt x="1473" y="1810"/>
                  </a:moveTo>
                  <a:cubicBezTo>
                    <a:pt x="2045" y="1429"/>
                    <a:pt x="2236" y="667"/>
                    <a:pt x="2521" y="0"/>
                  </a:cubicBezTo>
                  <a:cubicBezTo>
                    <a:pt x="1664" y="190"/>
                    <a:pt x="616" y="381"/>
                    <a:pt x="235" y="857"/>
                  </a:cubicBezTo>
                  <a:cubicBezTo>
                    <a:pt x="-431" y="1619"/>
                    <a:pt x="426" y="2381"/>
                    <a:pt x="1473" y="1810"/>
                  </a:cubicBez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B5C964F4-1171-A1EB-24CE-84C313A23BEC}"/>
                </a:ext>
              </a:extLst>
            </p:cNvPr>
            <p:cNvSpPr/>
            <p:nvPr/>
          </p:nvSpPr>
          <p:spPr>
            <a:xfrm>
              <a:off x="4819078" y="4791932"/>
              <a:ext cx="2381" cy="2000"/>
            </a:xfrm>
            <a:custGeom>
              <a:avLst/>
              <a:gdLst>
                <a:gd name="connsiteX0" fmla="*/ 2381 w 2381"/>
                <a:gd name="connsiteY0" fmla="*/ 1048 h 2000"/>
                <a:gd name="connsiteX1" fmla="*/ 1238 w 2381"/>
                <a:gd name="connsiteY1" fmla="*/ 0 h 2000"/>
                <a:gd name="connsiteX2" fmla="*/ 0 w 2381"/>
                <a:gd name="connsiteY2" fmla="*/ 953 h 2000"/>
                <a:gd name="connsiteX3" fmla="*/ 1048 w 2381"/>
                <a:gd name="connsiteY3" fmla="*/ 2000 h 2000"/>
                <a:gd name="connsiteX4" fmla="*/ 2381 w 2381"/>
                <a:gd name="connsiteY4" fmla="*/ 1048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2000">
                  <a:moveTo>
                    <a:pt x="2381" y="1048"/>
                  </a:moveTo>
                  <a:cubicBezTo>
                    <a:pt x="2000" y="667"/>
                    <a:pt x="1619" y="381"/>
                    <a:pt x="1238" y="0"/>
                  </a:cubicBezTo>
                  <a:cubicBezTo>
                    <a:pt x="762" y="286"/>
                    <a:pt x="95" y="571"/>
                    <a:pt x="0" y="953"/>
                  </a:cubicBezTo>
                  <a:cubicBezTo>
                    <a:pt x="0" y="1238"/>
                    <a:pt x="667" y="1619"/>
                    <a:pt x="1048" y="2000"/>
                  </a:cubicBezTo>
                  <a:cubicBezTo>
                    <a:pt x="1524" y="1619"/>
                    <a:pt x="1905" y="1334"/>
                    <a:pt x="2381" y="1048"/>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E19CBA1E-6167-F2BA-7666-EAC4FBB40F18}"/>
                </a:ext>
              </a:extLst>
            </p:cNvPr>
            <p:cNvSpPr/>
            <p:nvPr/>
          </p:nvSpPr>
          <p:spPr>
            <a:xfrm>
              <a:off x="4227004" y="4703921"/>
              <a:ext cx="2286" cy="2000"/>
            </a:xfrm>
            <a:custGeom>
              <a:avLst/>
              <a:gdLst>
                <a:gd name="connsiteX0" fmla="*/ 1143 w 2286"/>
                <a:gd name="connsiteY0" fmla="*/ 0 h 2000"/>
                <a:gd name="connsiteX1" fmla="*/ 0 w 2286"/>
                <a:gd name="connsiteY1" fmla="*/ 953 h 2000"/>
                <a:gd name="connsiteX2" fmla="*/ 1048 w 2286"/>
                <a:gd name="connsiteY2" fmla="*/ 2000 h 2000"/>
                <a:gd name="connsiteX3" fmla="*/ 2286 w 2286"/>
                <a:gd name="connsiteY3" fmla="*/ 1143 h 2000"/>
                <a:gd name="connsiteX4" fmla="*/ 1143 w 2286"/>
                <a:gd name="connsiteY4" fmla="*/ 0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2000">
                  <a:moveTo>
                    <a:pt x="1143" y="0"/>
                  </a:moveTo>
                  <a:cubicBezTo>
                    <a:pt x="762" y="286"/>
                    <a:pt x="0" y="571"/>
                    <a:pt x="0" y="953"/>
                  </a:cubicBezTo>
                  <a:cubicBezTo>
                    <a:pt x="0" y="1238"/>
                    <a:pt x="667" y="1619"/>
                    <a:pt x="1048" y="2000"/>
                  </a:cubicBezTo>
                  <a:cubicBezTo>
                    <a:pt x="1429" y="1714"/>
                    <a:pt x="1905" y="1429"/>
                    <a:pt x="2286" y="1143"/>
                  </a:cubicBezTo>
                  <a:cubicBezTo>
                    <a:pt x="1905" y="762"/>
                    <a:pt x="1524" y="381"/>
                    <a:pt x="1143" y="0"/>
                  </a:cubicBez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F0E555EC-BC2F-BC43-FB2F-6D884E06C0EC}"/>
                </a:ext>
              </a:extLst>
            </p:cNvPr>
            <p:cNvSpPr/>
            <p:nvPr/>
          </p:nvSpPr>
          <p:spPr>
            <a:xfrm>
              <a:off x="4225956" y="4697444"/>
              <a:ext cx="476" cy="476"/>
            </a:xfrm>
            <a:custGeom>
              <a:avLst/>
              <a:gdLst>
                <a:gd name="connsiteX0" fmla="*/ 0 w 476"/>
                <a:gd name="connsiteY0" fmla="*/ 476 h 476"/>
                <a:gd name="connsiteX1" fmla="*/ 476 w 476"/>
                <a:gd name="connsiteY1" fmla="*/ 286 h 476"/>
                <a:gd name="connsiteX2" fmla="*/ 0 w 476"/>
                <a:gd name="connsiteY2" fmla="*/ 0 h 476"/>
                <a:gd name="connsiteX3" fmla="*/ 0 w 476"/>
                <a:gd name="connsiteY3" fmla="*/ 476 h 476"/>
              </a:gdLst>
              <a:ahLst/>
              <a:cxnLst>
                <a:cxn ang="0">
                  <a:pos x="connsiteX0" y="connsiteY0"/>
                </a:cxn>
                <a:cxn ang="0">
                  <a:pos x="connsiteX1" y="connsiteY1"/>
                </a:cxn>
                <a:cxn ang="0">
                  <a:pos x="connsiteX2" y="connsiteY2"/>
                </a:cxn>
                <a:cxn ang="0">
                  <a:pos x="connsiteX3" y="connsiteY3"/>
                </a:cxn>
              </a:cxnLst>
              <a:rect l="l" t="t" r="r" b="b"/>
              <a:pathLst>
                <a:path w="476" h="476">
                  <a:moveTo>
                    <a:pt x="0" y="476"/>
                  </a:moveTo>
                  <a:cubicBezTo>
                    <a:pt x="191" y="381"/>
                    <a:pt x="286" y="381"/>
                    <a:pt x="476" y="286"/>
                  </a:cubicBezTo>
                  <a:lnTo>
                    <a:pt x="0" y="0"/>
                  </a:lnTo>
                  <a:cubicBezTo>
                    <a:pt x="0" y="95"/>
                    <a:pt x="0" y="286"/>
                    <a:pt x="0" y="476"/>
                  </a:cubicBez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18D417B5-5EB2-D5BF-3FF0-5E7B1C4A52EA}"/>
                </a:ext>
              </a:extLst>
            </p:cNvPr>
            <p:cNvSpPr/>
            <p:nvPr/>
          </p:nvSpPr>
          <p:spPr>
            <a:xfrm>
              <a:off x="4223440" y="4697920"/>
              <a:ext cx="2515" cy="1762"/>
            </a:xfrm>
            <a:custGeom>
              <a:avLst/>
              <a:gdLst>
                <a:gd name="connsiteX0" fmla="*/ 135 w 2515"/>
                <a:gd name="connsiteY0" fmla="*/ 1714 h 1762"/>
                <a:gd name="connsiteX1" fmla="*/ 2516 w 2515"/>
                <a:gd name="connsiteY1" fmla="*/ 0 h 1762"/>
                <a:gd name="connsiteX2" fmla="*/ 39 w 2515"/>
                <a:gd name="connsiteY2" fmla="*/ 762 h 1762"/>
                <a:gd name="connsiteX3" fmla="*/ 135 w 2515"/>
                <a:gd name="connsiteY3" fmla="*/ 1714 h 1762"/>
              </a:gdLst>
              <a:ahLst/>
              <a:cxnLst>
                <a:cxn ang="0">
                  <a:pos x="connsiteX0" y="connsiteY0"/>
                </a:cxn>
                <a:cxn ang="0">
                  <a:pos x="connsiteX1" y="connsiteY1"/>
                </a:cxn>
                <a:cxn ang="0">
                  <a:pos x="connsiteX2" y="connsiteY2"/>
                </a:cxn>
                <a:cxn ang="0">
                  <a:pos x="connsiteX3" y="connsiteY3"/>
                </a:cxn>
              </a:cxnLst>
              <a:rect l="l" t="t" r="r" b="b"/>
              <a:pathLst>
                <a:path w="2515" h="1762">
                  <a:moveTo>
                    <a:pt x="135" y="1714"/>
                  </a:moveTo>
                  <a:cubicBezTo>
                    <a:pt x="2230" y="2000"/>
                    <a:pt x="2325" y="953"/>
                    <a:pt x="2516" y="0"/>
                  </a:cubicBezTo>
                  <a:cubicBezTo>
                    <a:pt x="1659" y="286"/>
                    <a:pt x="897" y="476"/>
                    <a:pt x="39" y="762"/>
                  </a:cubicBezTo>
                  <a:cubicBezTo>
                    <a:pt x="-56" y="857"/>
                    <a:pt x="39" y="1714"/>
                    <a:pt x="135" y="1714"/>
                  </a:cubicBez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C3C2806B-8892-5716-28F2-C8B0A3B787A0}"/>
                </a:ext>
              </a:extLst>
            </p:cNvPr>
            <p:cNvSpPr/>
            <p:nvPr/>
          </p:nvSpPr>
          <p:spPr>
            <a:xfrm>
              <a:off x="5303329" y="4691633"/>
              <a:ext cx="381" cy="285"/>
            </a:xfrm>
            <a:custGeom>
              <a:avLst/>
              <a:gdLst>
                <a:gd name="connsiteX0" fmla="*/ 381 w 381"/>
                <a:gd name="connsiteY0" fmla="*/ 286 h 285"/>
                <a:gd name="connsiteX1" fmla="*/ 286 w 381"/>
                <a:gd name="connsiteY1" fmla="*/ 0 h 285"/>
                <a:gd name="connsiteX2" fmla="*/ 0 w 381"/>
                <a:gd name="connsiteY2" fmla="*/ 19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286" y="95"/>
                    <a:pt x="286" y="0"/>
                  </a:cubicBezTo>
                  <a:lnTo>
                    <a:pt x="0" y="190"/>
                  </a:lnTo>
                  <a:cubicBezTo>
                    <a:pt x="95" y="190"/>
                    <a:pt x="286" y="286"/>
                    <a:pt x="381" y="286"/>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FF9E8294-BAF6-96F0-3C01-B0E9FB47CC01}"/>
                </a:ext>
              </a:extLst>
            </p:cNvPr>
            <p:cNvSpPr/>
            <p:nvPr/>
          </p:nvSpPr>
          <p:spPr>
            <a:xfrm>
              <a:off x="5303710" y="4691919"/>
              <a:ext cx="2604" cy="1969"/>
            </a:xfrm>
            <a:custGeom>
              <a:avLst/>
              <a:gdLst>
                <a:gd name="connsiteX0" fmla="*/ 2381 w 2604"/>
                <a:gd name="connsiteY0" fmla="*/ 857 h 1969"/>
                <a:gd name="connsiteX1" fmla="*/ 0 w 2604"/>
                <a:gd name="connsiteY1" fmla="*/ 0 h 1969"/>
                <a:gd name="connsiteX2" fmla="*/ 1143 w 2604"/>
                <a:gd name="connsiteY2" fmla="*/ 1810 h 1969"/>
                <a:gd name="connsiteX3" fmla="*/ 2381 w 2604"/>
                <a:gd name="connsiteY3" fmla="*/ 857 h 1969"/>
              </a:gdLst>
              <a:ahLst/>
              <a:cxnLst>
                <a:cxn ang="0">
                  <a:pos x="connsiteX0" y="connsiteY0"/>
                </a:cxn>
                <a:cxn ang="0">
                  <a:pos x="connsiteX1" y="connsiteY1"/>
                </a:cxn>
                <a:cxn ang="0">
                  <a:pos x="connsiteX2" y="connsiteY2"/>
                </a:cxn>
                <a:cxn ang="0">
                  <a:pos x="connsiteX3" y="connsiteY3"/>
                </a:cxn>
              </a:cxnLst>
              <a:rect l="l" t="t" r="r" b="b"/>
              <a:pathLst>
                <a:path w="2604" h="1969">
                  <a:moveTo>
                    <a:pt x="2381" y="857"/>
                  </a:moveTo>
                  <a:cubicBezTo>
                    <a:pt x="2000" y="381"/>
                    <a:pt x="952" y="286"/>
                    <a:pt x="0" y="0"/>
                  </a:cubicBezTo>
                  <a:cubicBezTo>
                    <a:pt x="286" y="667"/>
                    <a:pt x="476" y="1524"/>
                    <a:pt x="1143" y="1810"/>
                  </a:cubicBezTo>
                  <a:cubicBezTo>
                    <a:pt x="2095" y="2286"/>
                    <a:pt x="3048" y="1619"/>
                    <a:pt x="2381" y="857"/>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8861E457-203B-993E-040E-38FD8172B4EB}"/>
                </a:ext>
              </a:extLst>
            </p:cNvPr>
            <p:cNvSpPr/>
            <p:nvPr/>
          </p:nvSpPr>
          <p:spPr>
            <a:xfrm>
              <a:off x="4184895" y="4686566"/>
              <a:ext cx="2222" cy="1651"/>
            </a:xfrm>
            <a:custGeom>
              <a:avLst/>
              <a:gdLst>
                <a:gd name="connsiteX0" fmla="*/ 2104 w 2222"/>
                <a:gd name="connsiteY0" fmla="*/ 1257 h 1651"/>
                <a:gd name="connsiteX1" fmla="*/ 2199 w 2222"/>
                <a:gd name="connsiteY1" fmla="*/ 400 h 1651"/>
                <a:gd name="connsiteX2" fmla="*/ 1151 w 2222"/>
                <a:gd name="connsiteY2" fmla="*/ 19 h 1651"/>
                <a:gd name="connsiteX3" fmla="*/ 8 w 2222"/>
                <a:gd name="connsiteY3" fmla="*/ 781 h 1651"/>
                <a:gd name="connsiteX4" fmla="*/ 2104 w 2222"/>
                <a:gd name="connsiteY4" fmla="*/ 1257 h 1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1651">
                  <a:moveTo>
                    <a:pt x="2104" y="1257"/>
                  </a:moveTo>
                  <a:cubicBezTo>
                    <a:pt x="2294" y="1067"/>
                    <a:pt x="2199" y="686"/>
                    <a:pt x="2199" y="400"/>
                  </a:cubicBezTo>
                  <a:cubicBezTo>
                    <a:pt x="1818" y="209"/>
                    <a:pt x="1342" y="-76"/>
                    <a:pt x="1151" y="19"/>
                  </a:cubicBezTo>
                  <a:cubicBezTo>
                    <a:pt x="675" y="114"/>
                    <a:pt x="-87" y="686"/>
                    <a:pt x="8" y="781"/>
                  </a:cubicBezTo>
                  <a:cubicBezTo>
                    <a:pt x="484" y="1733"/>
                    <a:pt x="1342" y="1924"/>
                    <a:pt x="2104" y="1257"/>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CE6B8999-2DDA-3331-00E0-B5E914907CF9}"/>
                </a:ext>
              </a:extLst>
            </p:cNvPr>
            <p:cNvSpPr/>
            <p:nvPr/>
          </p:nvSpPr>
          <p:spPr>
            <a:xfrm>
              <a:off x="4192421" y="4680489"/>
              <a:ext cx="2395" cy="1906"/>
            </a:xfrm>
            <a:custGeom>
              <a:avLst/>
              <a:gdLst>
                <a:gd name="connsiteX0" fmla="*/ 2389 w 2395"/>
                <a:gd name="connsiteY0" fmla="*/ 952 h 1906"/>
                <a:gd name="connsiteX1" fmla="*/ 1246 w 2395"/>
                <a:gd name="connsiteY1" fmla="*/ 0 h 1906"/>
                <a:gd name="connsiteX2" fmla="*/ 7 w 2395"/>
                <a:gd name="connsiteY2" fmla="*/ 857 h 1906"/>
                <a:gd name="connsiteX3" fmla="*/ 2389 w 2395"/>
                <a:gd name="connsiteY3" fmla="*/ 952 h 1906"/>
              </a:gdLst>
              <a:ahLst/>
              <a:cxnLst>
                <a:cxn ang="0">
                  <a:pos x="connsiteX0" y="connsiteY0"/>
                </a:cxn>
                <a:cxn ang="0">
                  <a:pos x="connsiteX1" y="connsiteY1"/>
                </a:cxn>
                <a:cxn ang="0">
                  <a:pos x="connsiteX2" y="connsiteY2"/>
                </a:cxn>
                <a:cxn ang="0">
                  <a:pos x="connsiteX3" y="connsiteY3"/>
                </a:cxn>
              </a:cxnLst>
              <a:rect l="l" t="t" r="r" b="b"/>
              <a:pathLst>
                <a:path w="2395" h="1906">
                  <a:moveTo>
                    <a:pt x="2389" y="952"/>
                  </a:moveTo>
                  <a:cubicBezTo>
                    <a:pt x="2484" y="857"/>
                    <a:pt x="1627" y="381"/>
                    <a:pt x="1246" y="0"/>
                  </a:cubicBezTo>
                  <a:cubicBezTo>
                    <a:pt x="769" y="286"/>
                    <a:pt x="-88" y="667"/>
                    <a:pt x="7" y="857"/>
                  </a:cubicBezTo>
                  <a:cubicBezTo>
                    <a:pt x="674" y="2191"/>
                    <a:pt x="1627" y="2286"/>
                    <a:pt x="2389" y="952"/>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3E088527-AF64-D11F-557C-AD7B8B876A28}"/>
                </a:ext>
              </a:extLst>
            </p:cNvPr>
            <p:cNvSpPr/>
            <p:nvPr/>
          </p:nvSpPr>
          <p:spPr>
            <a:xfrm>
              <a:off x="4173378" y="4677632"/>
              <a:ext cx="2666" cy="1905"/>
            </a:xfrm>
            <a:custGeom>
              <a:avLst/>
              <a:gdLst>
                <a:gd name="connsiteX0" fmla="*/ 1333 w 2666"/>
                <a:gd name="connsiteY0" fmla="*/ 1905 h 1905"/>
                <a:gd name="connsiteX1" fmla="*/ 2667 w 2666"/>
                <a:gd name="connsiteY1" fmla="*/ 1048 h 1905"/>
                <a:gd name="connsiteX2" fmla="*/ 1429 w 2666"/>
                <a:gd name="connsiteY2" fmla="*/ 0 h 1905"/>
                <a:gd name="connsiteX3" fmla="*/ 0 w 2666"/>
                <a:gd name="connsiteY3" fmla="*/ 953 h 1905"/>
                <a:gd name="connsiteX4" fmla="*/ 1333 w 2666"/>
                <a:gd name="connsiteY4" fmla="*/ 1905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1905">
                  <a:moveTo>
                    <a:pt x="1333" y="1905"/>
                  </a:moveTo>
                  <a:cubicBezTo>
                    <a:pt x="1715" y="1905"/>
                    <a:pt x="2191" y="1334"/>
                    <a:pt x="2667" y="1048"/>
                  </a:cubicBezTo>
                  <a:cubicBezTo>
                    <a:pt x="2286" y="667"/>
                    <a:pt x="1810" y="286"/>
                    <a:pt x="1429" y="0"/>
                  </a:cubicBezTo>
                  <a:cubicBezTo>
                    <a:pt x="952" y="286"/>
                    <a:pt x="476" y="667"/>
                    <a:pt x="0" y="953"/>
                  </a:cubicBezTo>
                  <a:cubicBezTo>
                    <a:pt x="476" y="1238"/>
                    <a:pt x="857" y="1810"/>
                    <a:pt x="1333" y="1905"/>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43CF7057-7A81-1C94-8633-E07793815803}"/>
                </a:ext>
              </a:extLst>
            </p:cNvPr>
            <p:cNvSpPr/>
            <p:nvPr/>
          </p:nvSpPr>
          <p:spPr>
            <a:xfrm>
              <a:off x="4154519" y="4668583"/>
              <a:ext cx="2190" cy="1904"/>
            </a:xfrm>
            <a:custGeom>
              <a:avLst/>
              <a:gdLst>
                <a:gd name="connsiteX0" fmla="*/ 2191 w 2190"/>
                <a:gd name="connsiteY0" fmla="*/ 952 h 1904"/>
                <a:gd name="connsiteX1" fmla="*/ 1143 w 2190"/>
                <a:gd name="connsiteY1" fmla="*/ 0 h 1904"/>
                <a:gd name="connsiteX2" fmla="*/ 0 w 2190"/>
                <a:gd name="connsiteY2" fmla="*/ 952 h 1904"/>
                <a:gd name="connsiteX3" fmla="*/ 1715 w 2190"/>
                <a:gd name="connsiteY3" fmla="*/ 1905 h 1904"/>
                <a:gd name="connsiteX4" fmla="*/ 2191 w 2190"/>
                <a:gd name="connsiteY4" fmla="*/ 952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904">
                  <a:moveTo>
                    <a:pt x="2191" y="952"/>
                  </a:moveTo>
                  <a:cubicBezTo>
                    <a:pt x="1810" y="667"/>
                    <a:pt x="1429" y="286"/>
                    <a:pt x="1143" y="0"/>
                  </a:cubicBezTo>
                  <a:cubicBezTo>
                    <a:pt x="762" y="286"/>
                    <a:pt x="381" y="571"/>
                    <a:pt x="0" y="952"/>
                  </a:cubicBezTo>
                  <a:cubicBezTo>
                    <a:pt x="572" y="1238"/>
                    <a:pt x="1143" y="1619"/>
                    <a:pt x="1715" y="1905"/>
                  </a:cubicBezTo>
                  <a:cubicBezTo>
                    <a:pt x="1810" y="1524"/>
                    <a:pt x="2000" y="1238"/>
                    <a:pt x="2191" y="952"/>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30C7B525-2FB0-70C1-8C40-1AE5F965B440}"/>
                </a:ext>
              </a:extLst>
            </p:cNvPr>
            <p:cNvSpPr/>
            <p:nvPr/>
          </p:nvSpPr>
          <p:spPr>
            <a:xfrm>
              <a:off x="4081748" y="4659915"/>
              <a:ext cx="2381" cy="2000"/>
            </a:xfrm>
            <a:custGeom>
              <a:avLst/>
              <a:gdLst>
                <a:gd name="connsiteX0" fmla="*/ 1238 w 2381"/>
                <a:gd name="connsiteY0" fmla="*/ 0 h 2000"/>
                <a:gd name="connsiteX1" fmla="*/ 0 w 2381"/>
                <a:gd name="connsiteY1" fmla="*/ 952 h 2000"/>
                <a:gd name="connsiteX2" fmla="*/ 1048 w 2381"/>
                <a:gd name="connsiteY2" fmla="*/ 2000 h 2000"/>
                <a:gd name="connsiteX3" fmla="*/ 2381 w 2381"/>
                <a:gd name="connsiteY3" fmla="*/ 1048 h 2000"/>
                <a:gd name="connsiteX4" fmla="*/ 1238 w 2381"/>
                <a:gd name="connsiteY4" fmla="*/ 0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2000">
                  <a:moveTo>
                    <a:pt x="1238" y="0"/>
                  </a:moveTo>
                  <a:cubicBezTo>
                    <a:pt x="762" y="286"/>
                    <a:pt x="0" y="667"/>
                    <a:pt x="0" y="952"/>
                  </a:cubicBezTo>
                  <a:cubicBezTo>
                    <a:pt x="0" y="1333"/>
                    <a:pt x="667" y="1714"/>
                    <a:pt x="1048" y="2000"/>
                  </a:cubicBezTo>
                  <a:cubicBezTo>
                    <a:pt x="1524" y="1714"/>
                    <a:pt x="2381" y="1429"/>
                    <a:pt x="2381" y="1048"/>
                  </a:cubicBezTo>
                  <a:cubicBezTo>
                    <a:pt x="2381" y="667"/>
                    <a:pt x="1619" y="286"/>
                    <a:pt x="1238" y="0"/>
                  </a:cubicBezTo>
                  <a:close/>
                </a:path>
              </a:pathLst>
            </a:custGeom>
            <a:grp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A24C0BCC-AE34-BE70-7162-343C830AC2AB}"/>
                </a:ext>
              </a:extLst>
            </p:cNvPr>
            <p:cNvSpPr/>
            <p:nvPr/>
          </p:nvSpPr>
          <p:spPr>
            <a:xfrm>
              <a:off x="4120134" y="4630578"/>
              <a:ext cx="2285" cy="1809"/>
            </a:xfrm>
            <a:custGeom>
              <a:avLst/>
              <a:gdLst>
                <a:gd name="connsiteX0" fmla="*/ 0 w 2285"/>
                <a:gd name="connsiteY0" fmla="*/ 857 h 1809"/>
                <a:gd name="connsiteX1" fmla="*/ 1715 w 2285"/>
                <a:gd name="connsiteY1" fmla="*/ 1810 h 1809"/>
                <a:gd name="connsiteX2" fmla="*/ 2286 w 2285"/>
                <a:gd name="connsiteY2" fmla="*/ 953 h 1809"/>
                <a:gd name="connsiteX3" fmla="*/ 1238 w 2285"/>
                <a:gd name="connsiteY3" fmla="*/ 0 h 1809"/>
                <a:gd name="connsiteX4" fmla="*/ 0 w 2285"/>
                <a:gd name="connsiteY4" fmla="*/ 857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 h="1809">
                  <a:moveTo>
                    <a:pt x="0" y="857"/>
                  </a:moveTo>
                  <a:cubicBezTo>
                    <a:pt x="571" y="1143"/>
                    <a:pt x="1143" y="1524"/>
                    <a:pt x="1715" y="1810"/>
                  </a:cubicBezTo>
                  <a:cubicBezTo>
                    <a:pt x="1905" y="1524"/>
                    <a:pt x="2095" y="1238"/>
                    <a:pt x="2286" y="953"/>
                  </a:cubicBezTo>
                  <a:cubicBezTo>
                    <a:pt x="1905" y="667"/>
                    <a:pt x="1619" y="286"/>
                    <a:pt x="1238" y="0"/>
                  </a:cubicBezTo>
                  <a:cubicBezTo>
                    <a:pt x="762" y="286"/>
                    <a:pt x="381" y="571"/>
                    <a:pt x="0" y="857"/>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71B75DF6-55D0-3EBD-A062-CCCECC828208}"/>
                </a:ext>
              </a:extLst>
            </p:cNvPr>
            <p:cNvSpPr/>
            <p:nvPr/>
          </p:nvSpPr>
          <p:spPr>
            <a:xfrm>
              <a:off x="4676775" y="4782407"/>
              <a:ext cx="381" cy="476"/>
            </a:xfrm>
            <a:custGeom>
              <a:avLst/>
              <a:gdLst>
                <a:gd name="connsiteX0" fmla="*/ 0 w 381"/>
                <a:gd name="connsiteY0" fmla="*/ 476 h 476"/>
                <a:gd name="connsiteX1" fmla="*/ 381 w 381"/>
                <a:gd name="connsiteY1" fmla="*/ 286 h 476"/>
                <a:gd name="connsiteX2" fmla="*/ 0 w 381"/>
                <a:gd name="connsiteY2" fmla="*/ 0 h 476"/>
                <a:gd name="connsiteX3" fmla="*/ 0 w 381"/>
                <a:gd name="connsiteY3" fmla="*/ 476 h 476"/>
              </a:gdLst>
              <a:ahLst/>
              <a:cxnLst>
                <a:cxn ang="0">
                  <a:pos x="connsiteX0" y="connsiteY0"/>
                </a:cxn>
                <a:cxn ang="0">
                  <a:pos x="connsiteX1" y="connsiteY1"/>
                </a:cxn>
                <a:cxn ang="0">
                  <a:pos x="connsiteX2" y="connsiteY2"/>
                </a:cxn>
                <a:cxn ang="0">
                  <a:pos x="connsiteX3" y="connsiteY3"/>
                </a:cxn>
              </a:cxnLst>
              <a:rect l="l" t="t" r="r" b="b"/>
              <a:pathLst>
                <a:path w="381" h="476">
                  <a:moveTo>
                    <a:pt x="0" y="476"/>
                  </a:moveTo>
                  <a:cubicBezTo>
                    <a:pt x="95" y="476"/>
                    <a:pt x="286" y="381"/>
                    <a:pt x="381" y="286"/>
                  </a:cubicBezTo>
                  <a:lnTo>
                    <a:pt x="0" y="0"/>
                  </a:lnTo>
                  <a:cubicBezTo>
                    <a:pt x="0" y="190"/>
                    <a:pt x="0" y="286"/>
                    <a:pt x="0" y="476"/>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D384AFAF-AB7F-2567-5ABE-AA28A7C620CF}"/>
                </a:ext>
              </a:extLst>
            </p:cNvPr>
            <p:cNvSpPr/>
            <p:nvPr/>
          </p:nvSpPr>
          <p:spPr>
            <a:xfrm>
              <a:off x="4674082" y="4782788"/>
              <a:ext cx="2692" cy="1952"/>
            </a:xfrm>
            <a:custGeom>
              <a:avLst/>
              <a:gdLst>
                <a:gd name="connsiteX0" fmla="*/ 216 w 2692"/>
                <a:gd name="connsiteY0" fmla="*/ 1905 h 1952"/>
                <a:gd name="connsiteX1" fmla="*/ 2693 w 2692"/>
                <a:gd name="connsiteY1" fmla="*/ 0 h 1952"/>
                <a:gd name="connsiteX2" fmla="*/ 26 w 2692"/>
                <a:gd name="connsiteY2" fmla="*/ 953 h 1952"/>
                <a:gd name="connsiteX3" fmla="*/ 216 w 2692"/>
                <a:gd name="connsiteY3" fmla="*/ 1905 h 1952"/>
              </a:gdLst>
              <a:ahLst/>
              <a:cxnLst>
                <a:cxn ang="0">
                  <a:pos x="connsiteX0" y="connsiteY0"/>
                </a:cxn>
                <a:cxn ang="0">
                  <a:pos x="connsiteX1" y="connsiteY1"/>
                </a:cxn>
                <a:cxn ang="0">
                  <a:pos x="connsiteX2" y="connsiteY2"/>
                </a:cxn>
                <a:cxn ang="0">
                  <a:pos x="connsiteX3" y="connsiteY3"/>
                </a:cxn>
              </a:cxnLst>
              <a:rect l="l" t="t" r="r" b="b"/>
              <a:pathLst>
                <a:path w="2692" h="1952">
                  <a:moveTo>
                    <a:pt x="216" y="1905"/>
                  </a:moveTo>
                  <a:cubicBezTo>
                    <a:pt x="2407" y="2191"/>
                    <a:pt x="2598" y="1143"/>
                    <a:pt x="2693" y="0"/>
                  </a:cubicBezTo>
                  <a:cubicBezTo>
                    <a:pt x="1836" y="286"/>
                    <a:pt x="883" y="571"/>
                    <a:pt x="26" y="953"/>
                  </a:cubicBezTo>
                  <a:cubicBezTo>
                    <a:pt x="-69" y="1048"/>
                    <a:pt x="121" y="1905"/>
                    <a:pt x="216" y="1905"/>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A9D22AD4-A254-3173-1AFC-EC064DADBC41}"/>
                </a:ext>
              </a:extLst>
            </p:cNvPr>
            <p:cNvSpPr/>
            <p:nvPr/>
          </p:nvSpPr>
          <p:spPr>
            <a:xfrm>
              <a:off x="5402484" y="4615338"/>
              <a:ext cx="571" cy="381"/>
            </a:xfrm>
            <a:custGeom>
              <a:avLst/>
              <a:gdLst>
                <a:gd name="connsiteX0" fmla="*/ 571 w 571"/>
                <a:gd name="connsiteY0" fmla="*/ 381 h 381"/>
                <a:gd name="connsiteX1" fmla="*/ 381 w 571"/>
                <a:gd name="connsiteY1" fmla="*/ 0 h 381"/>
                <a:gd name="connsiteX2" fmla="*/ 0 w 571"/>
                <a:gd name="connsiteY2" fmla="*/ 286 h 381"/>
                <a:gd name="connsiteX3" fmla="*/ 571 w 571"/>
                <a:gd name="connsiteY3" fmla="*/ 381 h 381"/>
              </a:gdLst>
              <a:ahLst/>
              <a:cxnLst>
                <a:cxn ang="0">
                  <a:pos x="connsiteX0" y="connsiteY0"/>
                </a:cxn>
                <a:cxn ang="0">
                  <a:pos x="connsiteX1" y="connsiteY1"/>
                </a:cxn>
                <a:cxn ang="0">
                  <a:pos x="connsiteX2" y="connsiteY2"/>
                </a:cxn>
                <a:cxn ang="0">
                  <a:pos x="connsiteX3" y="connsiteY3"/>
                </a:cxn>
              </a:cxnLst>
              <a:rect l="l" t="t" r="r" b="b"/>
              <a:pathLst>
                <a:path w="571" h="381">
                  <a:moveTo>
                    <a:pt x="571" y="381"/>
                  </a:moveTo>
                  <a:cubicBezTo>
                    <a:pt x="476" y="286"/>
                    <a:pt x="476" y="95"/>
                    <a:pt x="381" y="0"/>
                  </a:cubicBezTo>
                  <a:lnTo>
                    <a:pt x="0" y="286"/>
                  </a:lnTo>
                  <a:cubicBezTo>
                    <a:pt x="286" y="381"/>
                    <a:pt x="476" y="381"/>
                    <a:pt x="571" y="381"/>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781029BC-5ED1-FAD3-F7A4-AAC37F59C024}"/>
                </a:ext>
              </a:extLst>
            </p:cNvPr>
            <p:cNvSpPr/>
            <p:nvPr/>
          </p:nvSpPr>
          <p:spPr>
            <a:xfrm>
              <a:off x="5403056" y="4615815"/>
              <a:ext cx="2602" cy="1957"/>
            </a:xfrm>
            <a:custGeom>
              <a:avLst/>
              <a:gdLst>
                <a:gd name="connsiteX0" fmla="*/ 2381 w 2602"/>
                <a:gd name="connsiteY0" fmla="*/ 762 h 1957"/>
                <a:gd name="connsiteX1" fmla="*/ 0 w 2602"/>
                <a:gd name="connsiteY1" fmla="*/ 0 h 1957"/>
                <a:gd name="connsiteX2" fmla="*/ 1048 w 2602"/>
                <a:gd name="connsiteY2" fmla="*/ 1810 h 1957"/>
                <a:gd name="connsiteX3" fmla="*/ 2381 w 2602"/>
                <a:gd name="connsiteY3" fmla="*/ 762 h 1957"/>
              </a:gdLst>
              <a:ahLst/>
              <a:cxnLst>
                <a:cxn ang="0">
                  <a:pos x="connsiteX0" y="connsiteY0"/>
                </a:cxn>
                <a:cxn ang="0">
                  <a:pos x="connsiteX1" y="connsiteY1"/>
                </a:cxn>
                <a:cxn ang="0">
                  <a:pos x="connsiteX2" y="connsiteY2"/>
                </a:cxn>
                <a:cxn ang="0">
                  <a:pos x="connsiteX3" y="connsiteY3"/>
                </a:cxn>
              </a:cxnLst>
              <a:rect l="l" t="t" r="r" b="b"/>
              <a:pathLst>
                <a:path w="2602" h="1957">
                  <a:moveTo>
                    <a:pt x="2381" y="762"/>
                  </a:moveTo>
                  <a:cubicBezTo>
                    <a:pt x="2000" y="286"/>
                    <a:pt x="953" y="190"/>
                    <a:pt x="0" y="0"/>
                  </a:cubicBezTo>
                  <a:cubicBezTo>
                    <a:pt x="286" y="667"/>
                    <a:pt x="476" y="1524"/>
                    <a:pt x="1048" y="1810"/>
                  </a:cubicBezTo>
                  <a:cubicBezTo>
                    <a:pt x="2096" y="2286"/>
                    <a:pt x="3048" y="1524"/>
                    <a:pt x="2381" y="762"/>
                  </a:cubicBezTo>
                  <a:close/>
                </a:path>
              </a:pathLst>
            </a:custGeom>
            <a:grp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5B95B556-DB4A-E89E-C5C7-7A0501D00A36}"/>
                </a:ext>
              </a:extLst>
            </p:cNvPr>
            <p:cNvSpPr/>
            <p:nvPr/>
          </p:nvSpPr>
          <p:spPr>
            <a:xfrm>
              <a:off x="5327082" y="4615910"/>
              <a:ext cx="2345" cy="1914"/>
            </a:xfrm>
            <a:custGeom>
              <a:avLst/>
              <a:gdLst>
                <a:gd name="connsiteX0" fmla="*/ 1203 w 2345"/>
                <a:gd name="connsiteY0" fmla="*/ 1905 h 1914"/>
                <a:gd name="connsiteX1" fmla="*/ 2346 w 2345"/>
                <a:gd name="connsiteY1" fmla="*/ 953 h 1914"/>
                <a:gd name="connsiteX2" fmla="*/ 1298 w 2345"/>
                <a:gd name="connsiteY2" fmla="*/ 0 h 1914"/>
                <a:gd name="connsiteX3" fmla="*/ 1203 w 2345"/>
                <a:gd name="connsiteY3" fmla="*/ 1905 h 1914"/>
              </a:gdLst>
              <a:ahLst/>
              <a:cxnLst>
                <a:cxn ang="0">
                  <a:pos x="connsiteX0" y="connsiteY0"/>
                </a:cxn>
                <a:cxn ang="0">
                  <a:pos x="connsiteX1" y="connsiteY1"/>
                </a:cxn>
                <a:cxn ang="0">
                  <a:pos x="connsiteX2" y="connsiteY2"/>
                </a:cxn>
                <a:cxn ang="0">
                  <a:pos x="connsiteX3" y="connsiteY3"/>
                </a:cxn>
              </a:cxnLst>
              <a:rect l="l" t="t" r="r" b="b"/>
              <a:pathLst>
                <a:path w="2345" h="1914">
                  <a:moveTo>
                    <a:pt x="1203" y="1905"/>
                  </a:moveTo>
                  <a:cubicBezTo>
                    <a:pt x="1393" y="2000"/>
                    <a:pt x="1965" y="1334"/>
                    <a:pt x="2346" y="953"/>
                  </a:cubicBezTo>
                  <a:cubicBezTo>
                    <a:pt x="1965" y="667"/>
                    <a:pt x="1489" y="0"/>
                    <a:pt x="1298" y="0"/>
                  </a:cubicBezTo>
                  <a:cubicBezTo>
                    <a:pt x="-416" y="572"/>
                    <a:pt x="-416" y="1238"/>
                    <a:pt x="1203" y="1905"/>
                  </a:cubicBezTo>
                  <a:close/>
                </a:path>
              </a:pathLst>
            </a:custGeom>
            <a:grp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05826C54-8C28-2165-47B1-2C03D472B788}"/>
                </a:ext>
              </a:extLst>
            </p:cNvPr>
            <p:cNvSpPr/>
            <p:nvPr/>
          </p:nvSpPr>
          <p:spPr>
            <a:xfrm>
              <a:off x="4157948" y="4616181"/>
              <a:ext cx="2405" cy="1737"/>
            </a:xfrm>
            <a:custGeom>
              <a:avLst/>
              <a:gdLst>
                <a:gd name="connsiteX0" fmla="*/ 2286 w 2405"/>
                <a:gd name="connsiteY0" fmla="*/ 1348 h 1737"/>
                <a:gd name="connsiteX1" fmla="*/ 2381 w 2405"/>
                <a:gd name="connsiteY1" fmla="*/ 491 h 1737"/>
                <a:gd name="connsiteX2" fmla="*/ 1238 w 2405"/>
                <a:gd name="connsiteY2" fmla="*/ 15 h 1737"/>
                <a:gd name="connsiteX3" fmla="*/ 0 w 2405"/>
                <a:gd name="connsiteY3" fmla="*/ 777 h 1737"/>
                <a:gd name="connsiteX4" fmla="*/ 2286 w 2405"/>
                <a:gd name="connsiteY4" fmla="*/ 1348 h 1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 h="1737">
                  <a:moveTo>
                    <a:pt x="2286" y="1348"/>
                  </a:moveTo>
                  <a:cubicBezTo>
                    <a:pt x="2477" y="1158"/>
                    <a:pt x="2381" y="777"/>
                    <a:pt x="2381" y="491"/>
                  </a:cubicBezTo>
                  <a:cubicBezTo>
                    <a:pt x="2000" y="301"/>
                    <a:pt x="1524" y="-80"/>
                    <a:pt x="1238" y="15"/>
                  </a:cubicBezTo>
                  <a:cubicBezTo>
                    <a:pt x="762" y="110"/>
                    <a:pt x="0" y="682"/>
                    <a:pt x="0" y="777"/>
                  </a:cubicBezTo>
                  <a:cubicBezTo>
                    <a:pt x="667" y="1825"/>
                    <a:pt x="1524" y="2015"/>
                    <a:pt x="2286" y="1348"/>
                  </a:cubicBezTo>
                  <a:close/>
                </a:path>
              </a:pathLst>
            </a:custGeom>
            <a:grp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21010E26-7E22-0A6E-A0DD-62F3FB9DE843}"/>
                </a:ext>
              </a:extLst>
            </p:cNvPr>
            <p:cNvSpPr/>
            <p:nvPr/>
          </p:nvSpPr>
          <p:spPr>
            <a:xfrm>
              <a:off x="4128039" y="4604480"/>
              <a:ext cx="2286" cy="1619"/>
            </a:xfrm>
            <a:custGeom>
              <a:avLst/>
              <a:gdLst>
                <a:gd name="connsiteX0" fmla="*/ 0 w 2286"/>
                <a:gd name="connsiteY0" fmla="*/ 1143 h 1619"/>
                <a:gd name="connsiteX1" fmla="*/ 1048 w 2286"/>
                <a:gd name="connsiteY1" fmla="*/ 1619 h 1619"/>
                <a:gd name="connsiteX2" fmla="*/ 2286 w 2286"/>
                <a:gd name="connsiteY2" fmla="*/ 857 h 1619"/>
                <a:gd name="connsiteX3" fmla="*/ 1238 w 2286"/>
                <a:gd name="connsiteY3" fmla="*/ 0 h 1619"/>
                <a:gd name="connsiteX4" fmla="*/ 0 w 2286"/>
                <a:gd name="connsiteY4" fmla="*/ 1143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619">
                  <a:moveTo>
                    <a:pt x="0" y="1143"/>
                  </a:moveTo>
                  <a:cubicBezTo>
                    <a:pt x="381" y="1333"/>
                    <a:pt x="762" y="1429"/>
                    <a:pt x="1048" y="1619"/>
                  </a:cubicBezTo>
                  <a:cubicBezTo>
                    <a:pt x="1429" y="1333"/>
                    <a:pt x="1810" y="1143"/>
                    <a:pt x="2286" y="857"/>
                  </a:cubicBezTo>
                  <a:cubicBezTo>
                    <a:pt x="1905" y="571"/>
                    <a:pt x="1524" y="286"/>
                    <a:pt x="1238" y="0"/>
                  </a:cubicBezTo>
                  <a:cubicBezTo>
                    <a:pt x="762" y="286"/>
                    <a:pt x="381" y="667"/>
                    <a:pt x="0" y="1143"/>
                  </a:cubicBez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87F53606-50D0-FD59-EB5D-38F8CACFCA75}"/>
                </a:ext>
              </a:extLst>
            </p:cNvPr>
            <p:cNvSpPr/>
            <p:nvPr/>
          </p:nvSpPr>
          <p:spPr>
            <a:xfrm>
              <a:off x="5357440" y="4598490"/>
              <a:ext cx="2575" cy="1998"/>
            </a:xfrm>
            <a:custGeom>
              <a:avLst/>
              <a:gdLst>
                <a:gd name="connsiteX0" fmla="*/ 658 w 2575"/>
                <a:gd name="connsiteY0" fmla="*/ 85 h 1998"/>
                <a:gd name="connsiteX1" fmla="*/ 1325 w 2575"/>
                <a:gd name="connsiteY1" fmla="*/ 1990 h 1998"/>
                <a:gd name="connsiteX2" fmla="*/ 2563 w 2575"/>
                <a:gd name="connsiteY2" fmla="*/ 1037 h 1998"/>
                <a:gd name="connsiteX3" fmla="*/ 1991 w 2575"/>
                <a:gd name="connsiteY3" fmla="*/ 85 h 1998"/>
                <a:gd name="connsiteX4" fmla="*/ 658 w 2575"/>
                <a:gd name="connsiteY4" fmla="*/ 85 h 1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 h="1998">
                  <a:moveTo>
                    <a:pt x="658" y="85"/>
                  </a:moveTo>
                  <a:cubicBezTo>
                    <a:pt x="-390" y="656"/>
                    <a:pt x="-199" y="1418"/>
                    <a:pt x="1325" y="1990"/>
                  </a:cubicBezTo>
                  <a:cubicBezTo>
                    <a:pt x="1515" y="2085"/>
                    <a:pt x="2277" y="1418"/>
                    <a:pt x="2563" y="1037"/>
                  </a:cubicBezTo>
                  <a:cubicBezTo>
                    <a:pt x="2658" y="847"/>
                    <a:pt x="2182" y="370"/>
                    <a:pt x="1991" y="85"/>
                  </a:cubicBezTo>
                  <a:cubicBezTo>
                    <a:pt x="1515" y="85"/>
                    <a:pt x="944" y="-106"/>
                    <a:pt x="658" y="85"/>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4097DAAB-80E2-CBC9-AB00-4593BFB1139D}"/>
                </a:ext>
              </a:extLst>
            </p:cNvPr>
            <p:cNvSpPr/>
            <p:nvPr/>
          </p:nvSpPr>
          <p:spPr>
            <a:xfrm>
              <a:off x="5483828" y="4595336"/>
              <a:ext cx="2190" cy="1809"/>
            </a:xfrm>
            <a:custGeom>
              <a:avLst/>
              <a:gdLst>
                <a:gd name="connsiteX0" fmla="*/ 0 w 2190"/>
                <a:gd name="connsiteY0" fmla="*/ 857 h 1809"/>
                <a:gd name="connsiteX1" fmla="*/ 1619 w 2190"/>
                <a:gd name="connsiteY1" fmla="*/ 1810 h 1809"/>
                <a:gd name="connsiteX2" fmla="*/ 2191 w 2190"/>
                <a:gd name="connsiteY2" fmla="*/ 952 h 1809"/>
                <a:gd name="connsiteX3" fmla="*/ 1143 w 2190"/>
                <a:gd name="connsiteY3" fmla="*/ 0 h 1809"/>
                <a:gd name="connsiteX4" fmla="*/ 0 w 2190"/>
                <a:gd name="connsiteY4" fmla="*/ 857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809">
                  <a:moveTo>
                    <a:pt x="0" y="857"/>
                  </a:moveTo>
                  <a:cubicBezTo>
                    <a:pt x="571" y="1143"/>
                    <a:pt x="1048" y="1429"/>
                    <a:pt x="1619" y="1810"/>
                  </a:cubicBezTo>
                  <a:cubicBezTo>
                    <a:pt x="1810" y="1524"/>
                    <a:pt x="2000" y="1238"/>
                    <a:pt x="2191" y="952"/>
                  </a:cubicBezTo>
                  <a:cubicBezTo>
                    <a:pt x="1810" y="667"/>
                    <a:pt x="1524" y="286"/>
                    <a:pt x="1143" y="0"/>
                  </a:cubicBezTo>
                  <a:cubicBezTo>
                    <a:pt x="762" y="286"/>
                    <a:pt x="381" y="571"/>
                    <a:pt x="0" y="857"/>
                  </a:cubicBez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D6FE4A01-F680-50EE-E2E9-801350A69A1E}"/>
                </a:ext>
              </a:extLst>
            </p:cNvPr>
            <p:cNvSpPr/>
            <p:nvPr/>
          </p:nvSpPr>
          <p:spPr>
            <a:xfrm>
              <a:off x="4100893" y="4595526"/>
              <a:ext cx="2285" cy="2000"/>
            </a:xfrm>
            <a:custGeom>
              <a:avLst/>
              <a:gdLst>
                <a:gd name="connsiteX0" fmla="*/ 0 w 2285"/>
                <a:gd name="connsiteY0" fmla="*/ 953 h 2000"/>
                <a:gd name="connsiteX1" fmla="*/ 1048 w 2285"/>
                <a:gd name="connsiteY1" fmla="*/ 2000 h 2000"/>
                <a:gd name="connsiteX2" fmla="*/ 2286 w 2285"/>
                <a:gd name="connsiteY2" fmla="*/ 1048 h 2000"/>
                <a:gd name="connsiteX3" fmla="*/ 1143 w 2285"/>
                <a:gd name="connsiteY3" fmla="*/ 0 h 2000"/>
                <a:gd name="connsiteX4" fmla="*/ 0 w 2285"/>
                <a:gd name="connsiteY4" fmla="*/ 953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 h="2000">
                  <a:moveTo>
                    <a:pt x="0" y="953"/>
                  </a:moveTo>
                  <a:cubicBezTo>
                    <a:pt x="0" y="1238"/>
                    <a:pt x="667" y="1619"/>
                    <a:pt x="1048" y="2000"/>
                  </a:cubicBezTo>
                  <a:cubicBezTo>
                    <a:pt x="1524" y="1714"/>
                    <a:pt x="1905" y="1429"/>
                    <a:pt x="2286" y="1048"/>
                  </a:cubicBezTo>
                  <a:cubicBezTo>
                    <a:pt x="1905" y="667"/>
                    <a:pt x="1524" y="286"/>
                    <a:pt x="1143" y="0"/>
                  </a:cubicBezTo>
                  <a:cubicBezTo>
                    <a:pt x="857" y="286"/>
                    <a:pt x="95" y="571"/>
                    <a:pt x="0" y="953"/>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69EE7870-30AA-8A63-206F-97C9780B26CB}"/>
                </a:ext>
              </a:extLst>
            </p:cNvPr>
            <p:cNvSpPr/>
            <p:nvPr/>
          </p:nvSpPr>
          <p:spPr>
            <a:xfrm>
              <a:off x="5502584" y="4592840"/>
              <a:ext cx="2222" cy="1646"/>
            </a:xfrm>
            <a:custGeom>
              <a:avLst/>
              <a:gdLst>
                <a:gd name="connsiteX0" fmla="*/ 8 w 2222"/>
                <a:gd name="connsiteY0" fmla="*/ 686 h 1646"/>
                <a:gd name="connsiteX1" fmla="*/ 2104 w 2222"/>
                <a:gd name="connsiteY1" fmla="*/ 1257 h 1646"/>
                <a:gd name="connsiteX2" fmla="*/ 2199 w 2222"/>
                <a:gd name="connsiteY2" fmla="*/ 400 h 1646"/>
                <a:gd name="connsiteX3" fmla="*/ 1151 w 2222"/>
                <a:gd name="connsiteY3" fmla="*/ 19 h 1646"/>
                <a:gd name="connsiteX4" fmla="*/ 8 w 2222"/>
                <a:gd name="connsiteY4" fmla="*/ 686 h 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1646">
                  <a:moveTo>
                    <a:pt x="8" y="686"/>
                  </a:moveTo>
                  <a:cubicBezTo>
                    <a:pt x="675" y="1733"/>
                    <a:pt x="1437" y="1924"/>
                    <a:pt x="2104" y="1257"/>
                  </a:cubicBezTo>
                  <a:cubicBezTo>
                    <a:pt x="2294" y="1067"/>
                    <a:pt x="2199" y="686"/>
                    <a:pt x="2199" y="400"/>
                  </a:cubicBezTo>
                  <a:cubicBezTo>
                    <a:pt x="1818" y="209"/>
                    <a:pt x="1342" y="-76"/>
                    <a:pt x="1151" y="19"/>
                  </a:cubicBezTo>
                  <a:cubicBezTo>
                    <a:pt x="675" y="19"/>
                    <a:pt x="-87" y="590"/>
                    <a:pt x="8" y="686"/>
                  </a:cubicBez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43BC086-DEE3-C43C-FBDE-A3254F69FB91}"/>
                </a:ext>
              </a:extLst>
            </p:cNvPr>
            <p:cNvSpPr/>
            <p:nvPr/>
          </p:nvSpPr>
          <p:spPr>
            <a:xfrm>
              <a:off x="5480018" y="4586668"/>
              <a:ext cx="2286" cy="1619"/>
            </a:xfrm>
            <a:custGeom>
              <a:avLst/>
              <a:gdLst>
                <a:gd name="connsiteX0" fmla="*/ 1143 w 2286"/>
                <a:gd name="connsiteY0" fmla="*/ 0 h 1619"/>
                <a:gd name="connsiteX1" fmla="*/ 0 w 2286"/>
                <a:gd name="connsiteY1" fmla="*/ 762 h 1619"/>
                <a:gd name="connsiteX2" fmla="*/ 1714 w 2286"/>
                <a:gd name="connsiteY2" fmla="*/ 1619 h 1619"/>
                <a:gd name="connsiteX3" fmla="*/ 2286 w 2286"/>
                <a:gd name="connsiteY3" fmla="*/ 857 h 1619"/>
                <a:gd name="connsiteX4" fmla="*/ 1143 w 2286"/>
                <a:gd name="connsiteY4" fmla="*/ 0 h 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619">
                  <a:moveTo>
                    <a:pt x="1143" y="0"/>
                  </a:moveTo>
                  <a:cubicBezTo>
                    <a:pt x="762" y="0"/>
                    <a:pt x="381" y="476"/>
                    <a:pt x="0" y="762"/>
                  </a:cubicBezTo>
                  <a:cubicBezTo>
                    <a:pt x="571" y="1048"/>
                    <a:pt x="1143" y="1333"/>
                    <a:pt x="1714" y="1619"/>
                  </a:cubicBezTo>
                  <a:cubicBezTo>
                    <a:pt x="1905" y="1333"/>
                    <a:pt x="2096" y="1048"/>
                    <a:pt x="2286" y="857"/>
                  </a:cubicBezTo>
                  <a:cubicBezTo>
                    <a:pt x="1905" y="571"/>
                    <a:pt x="1524" y="0"/>
                    <a:pt x="1143" y="0"/>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E0B3B381-878A-D847-E7B9-4E9CD3E7F719}"/>
                </a:ext>
              </a:extLst>
            </p:cNvPr>
            <p:cNvSpPr/>
            <p:nvPr/>
          </p:nvSpPr>
          <p:spPr>
            <a:xfrm>
              <a:off x="5335103" y="4587024"/>
              <a:ext cx="2325" cy="1739"/>
            </a:xfrm>
            <a:custGeom>
              <a:avLst/>
              <a:gdLst>
                <a:gd name="connsiteX0" fmla="*/ 135 w 2325"/>
                <a:gd name="connsiteY0" fmla="*/ 24 h 1739"/>
                <a:gd name="connsiteX1" fmla="*/ 39 w 2325"/>
                <a:gd name="connsiteY1" fmla="*/ 977 h 1739"/>
                <a:gd name="connsiteX2" fmla="*/ 2325 w 2325"/>
                <a:gd name="connsiteY2" fmla="*/ 1739 h 1739"/>
                <a:gd name="connsiteX3" fmla="*/ 135 w 2325"/>
                <a:gd name="connsiteY3" fmla="*/ 24 h 1739"/>
              </a:gdLst>
              <a:ahLst/>
              <a:cxnLst>
                <a:cxn ang="0">
                  <a:pos x="connsiteX0" y="connsiteY0"/>
                </a:cxn>
                <a:cxn ang="0">
                  <a:pos x="connsiteX1" y="connsiteY1"/>
                </a:cxn>
                <a:cxn ang="0">
                  <a:pos x="connsiteX2" y="connsiteY2"/>
                </a:cxn>
                <a:cxn ang="0">
                  <a:pos x="connsiteX3" y="connsiteY3"/>
                </a:cxn>
              </a:cxnLst>
              <a:rect l="l" t="t" r="r" b="b"/>
              <a:pathLst>
                <a:path w="2325" h="1739">
                  <a:moveTo>
                    <a:pt x="135" y="24"/>
                  </a:moveTo>
                  <a:cubicBezTo>
                    <a:pt x="39" y="24"/>
                    <a:pt x="-56" y="882"/>
                    <a:pt x="39" y="977"/>
                  </a:cubicBezTo>
                  <a:cubicBezTo>
                    <a:pt x="801" y="1263"/>
                    <a:pt x="1563" y="1549"/>
                    <a:pt x="2325" y="1739"/>
                  </a:cubicBezTo>
                  <a:cubicBezTo>
                    <a:pt x="2230" y="787"/>
                    <a:pt x="2040" y="-166"/>
                    <a:pt x="135" y="24"/>
                  </a:cubicBez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9893338-5F93-68F3-1BCA-F5D4BCF6536D}"/>
                </a:ext>
              </a:extLst>
            </p:cNvPr>
            <p:cNvSpPr/>
            <p:nvPr/>
          </p:nvSpPr>
          <p:spPr>
            <a:xfrm>
              <a:off x="5337524" y="4588764"/>
              <a:ext cx="476" cy="571"/>
            </a:xfrm>
            <a:custGeom>
              <a:avLst/>
              <a:gdLst>
                <a:gd name="connsiteX0" fmla="*/ 0 w 476"/>
                <a:gd name="connsiteY0" fmla="*/ 0 h 571"/>
                <a:gd name="connsiteX1" fmla="*/ 95 w 476"/>
                <a:gd name="connsiteY1" fmla="*/ 571 h 571"/>
                <a:gd name="connsiteX2" fmla="*/ 476 w 476"/>
                <a:gd name="connsiteY2" fmla="*/ 190 h 571"/>
                <a:gd name="connsiteX3" fmla="*/ 0 w 476"/>
                <a:gd name="connsiteY3" fmla="*/ 0 h 571"/>
              </a:gdLst>
              <a:ahLst/>
              <a:cxnLst>
                <a:cxn ang="0">
                  <a:pos x="connsiteX0" y="connsiteY0"/>
                </a:cxn>
                <a:cxn ang="0">
                  <a:pos x="connsiteX1" y="connsiteY1"/>
                </a:cxn>
                <a:cxn ang="0">
                  <a:pos x="connsiteX2" y="connsiteY2"/>
                </a:cxn>
                <a:cxn ang="0">
                  <a:pos x="connsiteX3" y="connsiteY3"/>
                </a:cxn>
              </a:cxnLst>
              <a:rect l="l" t="t" r="r" b="b"/>
              <a:pathLst>
                <a:path w="476" h="571">
                  <a:moveTo>
                    <a:pt x="0" y="0"/>
                  </a:moveTo>
                  <a:cubicBezTo>
                    <a:pt x="0" y="190"/>
                    <a:pt x="95" y="381"/>
                    <a:pt x="95" y="571"/>
                  </a:cubicBezTo>
                  <a:lnTo>
                    <a:pt x="476" y="190"/>
                  </a:lnTo>
                  <a:cubicBezTo>
                    <a:pt x="381" y="95"/>
                    <a:pt x="191" y="95"/>
                    <a:pt x="0" y="0"/>
                  </a:cubicBez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E169FF53-5C2C-F932-7515-4D14B1A6B0F0}"/>
                </a:ext>
              </a:extLst>
            </p:cNvPr>
            <p:cNvSpPr/>
            <p:nvPr/>
          </p:nvSpPr>
          <p:spPr>
            <a:xfrm>
              <a:off x="5415399" y="4575402"/>
              <a:ext cx="2420" cy="1646"/>
            </a:xfrm>
            <a:custGeom>
              <a:avLst/>
              <a:gdLst>
                <a:gd name="connsiteX0" fmla="*/ 135 w 2420"/>
                <a:gd name="connsiteY0" fmla="*/ 27 h 1646"/>
                <a:gd name="connsiteX1" fmla="*/ 39 w 2420"/>
                <a:gd name="connsiteY1" fmla="*/ 884 h 1646"/>
                <a:gd name="connsiteX2" fmla="*/ 2421 w 2420"/>
                <a:gd name="connsiteY2" fmla="*/ 1646 h 1646"/>
                <a:gd name="connsiteX3" fmla="*/ 135 w 2420"/>
                <a:gd name="connsiteY3" fmla="*/ 27 h 1646"/>
              </a:gdLst>
              <a:ahLst/>
              <a:cxnLst>
                <a:cxn ang="0">
                  <a:pos x="connsiteX0" y="connsiteY0"/>
                </a:cxn>
                <a:cxn ang="0">
                  <a:pos x="connsiteX1" y="connsiteY1"/>
                </a:cxn>
                <a:cxn ang="0">
                  <a:pos x="connsiteX2" y="connsiteY2"/>
                </a:cxn>
                <a:cxn ang="0">
                  <a:pos x="connsiteX3" y="connsiteY3"/>
                </a:cxn>
              </a:cxnLst>
              <a:rect l="l" t="t" r="r" b="b"/>
              <a:pathLst>
                <a:path w="2420" h="1646">
                  <a:moveTo>
                    <a:pt x="135" y="27"/>
                  </a:moveTo>
                  <a:cubicBezTo>
                    <a:pt x="39" y="27"/>
                    <a:pt x="-56" y="884"/>
                    <a:pt x="39" y="884"/>
                  </a:cubicBezTo>
                  <a:cubicBezTo>
                    <a:pt x="802" y="1170"/>
                    <a:pt x="1564" y="1360"/>
                    <a:pt x="2421" y="1646"/>
                  </a:cubicBezTo>
                  <a:cubicBezTo>
                    <a:pt x="2230" y="694"/>
                    <a:pt x="2040" y="-164"/>
                    <a:pt x="135" y="27"/>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1FE5E7DD-2115-7593-2923-17FADCEBB63E}"/>
                </a:ext>
              </a:extLst>
            </p:cNvPr>
            <p:cNvSpPr/>
            <p:nvPr/>
          </p:nvSpPr>
          <p:spPr>
            <a:xfrm>
              <a:off x="5417820" y="4577048"/>
              <a:ext cx="476" cy="476"/>
            </a:xfrm>
            <a:custGeom>
              <a:avLst/>
              <a:gdLst>
                <a:gd name="connsiteX0" fmla="*/ 0 w 476"/>
                <a:gd name="connsiteY0" fmla="*/ 0 h 476"/>
                <a:gd name="connsiteX1" fmla="*/ 95 w 476"/>
                <a:gd name="connsiteY1" fmla="*/ 476 h 476"/>
                <a:gd name="connsiteX2" fmla="*/ 476 w 476"/>
                <a:gd name="connsiteY2" fmla="*/ 190 h 476"/>
                <a:gd name="connsiteX3" fmla="*/ 0 w 476"/>
                <a:gd name="connsiteY3" fmla="*/ 0 h 476"/>
              </a:gdLst>
              <a:ahLst/>
              <a:cxnLst>
                <a:cxn ang="0">
                  <a:pos x="connsiteX0" y="connsiteY0"/>
                </a:cxn>
                <a:cxn ang="0">
                  <a:pos x="connsiteX1" y="connsiteY1"/>
                </a:cxn>
                <a:cxn ang="0">
                  <a:pos x="connsiteX2" y="connsiteY2"/>
                </a:cxn>
                <a:cxn ang="0">
                  <a:pos x="connsiteX3" y="connsiteY3"/>
                </a:cxn>
              </a:cxnLst>
              <a:rect l="l" t="t" r="r" b="b"/>
              <a:pathLst>
                <a:path w="476" h="476">
                  <a:moveTo>
                    <a:pt x="0" y="0"/>
                  </a:moveTo>
                  <a:cubicBezTo>
                    <a:pt x="0" y="190"/>
                    <a:pt x="95" y="286"/>
                    <a:pt x="95" y="476"/>
                  </a:cubicBezTo>
                  <a:lnTo>
                    <a:pt x="476" y="190"/>
                  </a:lnTo>
                  <a:cubicBezTo>
                    <a:pt x="286" y="95"/>
                    <a:pt x="95" y="95"/>
                    <a:pt x="0" y="0"/>
                  </a:cubicBez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C42224AA-BB58-5952-D495-D79EDA432DA1}"/>
                </a:ext>
              </a:extLst>
            </p:cNvPr>
            <p:cNvSpPr/>
            <p:nvPr/>
          </p:nvSpPr>
          <p:spPr>
            <a:xfrm>
              <a:off x="5338095" y="4571714"/>
              <a:ext cx="2564" cy="2009"/>
            </a:xfrm>
            <a:custGeom>
              <a:avLst/>
              <a:gdLst>
                <a:gd name="connsiteX0" fmla="*/ 2381 w 2564"/>
                <a:gd name="connsiteY0" fmla="*/ 857 h 2009"/>
                <a:gd name="connsiteX1" fmla="*/ 0 w 2564"/>
                <a:gd name="connsiteY1" fmla="*/ 0 h 2009"/>
                <a:gd name="connsiteX2" fmla="*/ 1048 w 2564"/>
                <a:gd name="connsiteY2" fmla="*/ 1810 h 2009"/>
                <a:gd name="connsiteX3" fmla="*/ 2381 w 2564"/>
                <a:gd name="connsiteY3" fmla="*/ 857 h 2009"/>
              </a:gdLst>
              <a:ahLst/>
              <a:cxnLst>
                <a:cxn ang="0">
                  <a:pos x="connsiteX0" y="connsiteY0"/>
                </a:cxn>
                <a:cxn ang="0">
                  <a:pos x="connsiteX1" y="connsiteY1"/>
                </a:cxn>
                <a:cxn ang="0">
                  <a:pos x="connsiteX2" y="connsiteY2"/>
                </a:cxn>
                <a:cxn ang="0">
                  <a:pos x="connsiteX3" y="connsiteY3"/>
                </a:cxn>
              </a:cxnLst>
              <a:rect l="l" t="t" r="r" b="b"/>
              <a:pathLst>
                <a:path w="2564" h="2009">
                  <a:moveTo>
                    <a:pt x="2381" y="857"/>
                  </a:moveTo>
                  <a:cubicBezTo>
                    <a:pt x="2000" y="381"/>
                    <a:pt x="857" y="190"/>
                    <a:pt x="0" y="0"/>
                  </a:cubicBezTo>
                  <a:cubicBezTo>
                    <a:pt x="286" y="667"/>
                    <a:pt x="476" y="1524"/>
                    <a:pt x="1048" y="1810"/>
                  </a:cubicBezTo>
                  <a:cubicBezTo>
                    <a:pt x="2096" y="2381"/>
                    <a:pt x="2953" y="1619"/>
                    <a:pt x="2381" y="857"/>
                  </a:cubicBez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6039B4C9-937B-E6B3-585E-BF15EE11A974}"/>
                </a:ext>
              </a:extLst>
            </p:cNvPr>
            <p:cNvSpPr/>
            <p:nvPr/>
          </p:nvSpPr>
          <p:spPr>
            <a:xfrm>
              <a:off x="5337809" y="4571428"/>
              <a:ext cx="285" cy="285"/>
            </a:xfrm>
            <a:custGeom>
              <a:avLst/>
              <a:gdLst>
                <a:gd name="connsiteX0" fmla="*/ 286 w 285"/>
                <a:gd name="connsiteY0" fmla="*/ 286 h 285"/>
                <a:gd name="connsiteX1" fmla="*/ 191 w 285"/>
                <a:gd name="connsiteY1" fmla="*/ 0 h 285"/>
                <a:gd name="connsiteX2" fmla="*/ 0 w 285"/>
                <a:gd name="connsiteY2" fmla="*/ 190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0"/>
                    <a:pt x="191" y="95"/>
                    <a:pt x="191" y="0"/>
                  </a:cubicBezTo>
                  <a:lnTo>
                    <a:pt x="0" y="190"/>
                  </a:lnTo>
                  <a:cubicBezTo>
                    <a:pt x="0" y="190"/>
                    <a:pt x="95" y="286"/>
                    <a:pt x="286" y="286"/>
                  </a:cubicBez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505A29CF-DC7F-692B-3C15-8EA7E4B967C8}"/>
                </a:ext>
              </a:extLst>
            </p:cNvPr>
            <p:cNvSpPr/>
            <p:nvPr/>
          </p:nvSpPr>
          <p:spPr>
            <a:xfrm>
              <a:off x="5353810" y="4566371"/>
              <a:ext cx="2477" cy="1638"/>
            </a:xfrm>
            <a:custGeom>
              <a:avLst/>
              <a:gdLst>
                <a:gd name="connsiteX0" fmla="*/ 1239 w 2477"/>
                <a:gd name="connsiteY0" fmla="*/ 1628 h 1638"/>
                <a:gd name="connsiteX1" fmla="*/ 2477 w 2477"/>
                <a:gd name="connsiteY1" fmla="*/ 866 h 1638"/>
                <a:gd name="connsiteX2" fmla="*/ 1335 w 2477"/>
                <a:gd name="connsiteY2" fmla="*/ 9 h 1638"/>
                <a:gd name="connsiteX3" fmla="*/ 1239 w 2477"/>
                <a:gd name="connsiteY3" fmla="*/ 1628 h 1638"/>
              </a:gdLst>
              <a:ahLst/>
              <a:cxnLst>
                <a:cxn ang="0">
                  <a:pos x="connsiteX0" y="connsiteY0"/>
                </a:cxn>
                <a:cxn ang="0">
                  <a:pos x="connsiteX1" y="connsiteY1"/>
                </a:cxn>
                <a:cxn ang="0">
                  <a:pos x="connsiteX2" y="connsiteY2"/>
                </a:cxn>
                <a:cxn ang="0">
                  <a:pos x="connsiteX3" y="connsiteY3"/>
                </a:cxn>
              </a:cxnLst>
              <a:rect l="l" t="t" r="r" b="b"/>
              <a:pathLst>
                <a:path w="2477" h="1638">
                  <a:moveTo>
                    <a:pt x="1239" y="1628"/>
                  </a:moveTo>
                  <a:cubicBezTo>
                    <a:pt x="1430" y="1724"/>
                    <a:pt x="2097" y="1152"/>
                    <a:pt x="2477" y="866"/>
                  </a:cubicBezTo>
                  <a:cubicBezTo>
                    <a:pt x="2097" y="581"/>
                    <a:pt x="1620" y="-86"/>
                    <a:pt x="1335" y="9"/>
                  </a:cubicBezTo>
                  <a:cubicBezTo>
                    <a:pt x="-380" y="390"/>
                    <a:pt x="-475" y="1057"/>
                    <a:pt x="1239" y="1628"/>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63BE0E3E-4956-AF63-B20B-0C232B88A5A6}"/>
                </a:ext>
              </a:extLst>
            </p:cNvPr>
            <p:cNvSpPr/>
            <p:nvPr/>
          </p:nvSpPr>
          <p:spPr>
            <a:xfrm>
              <a:off x="5407306" y="4560284"/>
              <a:ext cx="2417" cy="1913"/>
            </a:xfrm>
            <a:custGeom>
              <a:avLst/>
              <a:gdLst>
                <a:gd name="connsiteX0" fmla="*/ 1274 w 2417"/>
                <a:gd name="connsiteY0" fmla="*/ 1905 h 1913"/>
                <a:gd name="connsiteX1" fmla="*/ 2417 w 2417"/>
                <a:gd name="connsiteY1" fmla="*/ 953 h 1913"/>
                <a:gd name="connsiteX2" fmla="*/ 1369 w 2417"/>
                <a:gd name="connsiteY2" fmla="*/ 0 h 1913"/>
                <a:gd name="connsiteX3" fmla="*/ 1274 w 2417"/>
                <a:gd name="connsiteY3" fmla="*/ 1905 h 1913"/>
              </a:gdLst>
              <a:ahLst/>
              <a:cxnLst>
                <a:cxn ang="0">
                  <a:pos x="connsiteX0" y="connsiteY0"/>
                </a:cxn>
                <a:cxn ang="0">
                  <a:pos x="connsiteX1" y="connsiteY1"/>
                </a:cxn>
                <a:cxn ang="0">
                  <a:pos x="connsiteX2" y="connsiteY2"/>
                </a:cxn>
                <a:cxn ang="0">
                  <a:pos x="connsiteX3" y="connsiteY3"/>
                </a:cxn>
              </a:cxnLst>
              <a:rect l="l" t="t" r="r" b="b"/>
              <a:pathLst>
                <a:path w="2417" h="1913">
                  <a:moveTo>
                    <a:pt x="1274" y="1905"/>
                  </a:moveTo>
                  <a:cubicBezTo>
                    <a:pt x="1369" y="2000"/>
                    <a:pt x="2036" y="1238"/>
                    <a:pt x="2417" y="953"/>
                  </a:cubicBezTo>
                  <a:cubicBezTo>
                    <a:pt x="2131" y="667"/>
                    <a:pt x="1560" y="0"/>
                    <a:pt x="1369" y="0"/>
                  </a:cubicBezTo>
                  <a:cubicBezTo>
                    <a:pt x="-440" y="476"/>
                    <a:pt x="-440" y="1238"/>
                    <a:pt x="1274" y="1905"/>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250B4D12-E4CD-CF8E-DA2D-7294E0758B94}"/>
                </a:ext>
              </a:extLst>
            </p:cNvPr>
            <p:cNvSpPr/>
            <p:nvPr/>
          </p:nvSpPr>
          <p:spPr>
            <a:xfrm>
              <a:off x="4654759" y="4780322"/>
              <a:ext cx="2445" cy="1894"/>
            </a:xfrm>
            <a:custGeom>
              <a:avLst/>
              <a:gdLst>
                <a:gd name="connsiteX0" fmla="*/ 1822 w 2445"/>
                <a:gd name="connsiteY0" fmla="*/ 85 h 1894"/>
                <a:gd name="connsiteX1" fmla="*/ 584 w 2445"/>
                <a:gd name="connsiteY1" fmla="*/ 85 h 1894"/>
                <a:gd name="connsiteX2" fmla="*/ 12 w 2445"/>
                <a:gd name="connsiteY2" fmla="*/ 942 h 1894"/>
                <a:gd name="connsiteX3" fmla="*/ 1060 w 2445"/>
                <a:gd name="connsiteY3" fmla="*/ 1895 h 1894"/>
                <a:gd name="connsiteX4" fmla="*/ 1822 w 2445"/>
                <a:gd name="connsiteY4" fmla="*/ 85 h 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5" h="1894">
                  <a:moveTo>
                    <a:pt x="1822" y="85"/>
                  </a:moveTo>
                  <a:cubicBezTo>
                    <a:pt x="1536" y="-106"/>
                    <a:pt x="1060" y="85"/>
                    <a:pt x="584" y="85"/>
                  </a:cubicBezTo>
                  <a:cubicBezTo>
                    <a:pt x="393" y="370"/>
                    <a:pt x="-83" y="752"/>
                    <a:pt x="12" y="942"/>
                  </a:cubicBezTo>
                  <a:cubicBezTo>
                    <a:pt x="203" y="1323"/>
                    <a:pt x="965" y="1895"/>
                    <a:pt x="1060" y="1895"/>
                  </a:cubicBezTo>
                  <a:cubicBezTo>
                    <a:pt x="2584" y="1418"/>
                    <a:pt x="2870" y="656"/>
                    <a:pt x="1822" y="85"/>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89459AA5-E95F-946F-774E-85543905E5A5}"/>
                </a:ext>
              </a:extLst>
            </p:cNvPr>
            <p:cNvSpPr/>
            <p:nvPr/>
          </p:nvSpPr>
          <p:spPr>
            <a:xfrm>
              <a:off x="5434004" y="4557331"/>
              <a:ext cx="2389" cy="2000"/>
            </a:xfrm>
            <a:custGeom>
              <a:avLst/>
              <a:gdLst>
                <a:gd name="connsiteX0" fmla="*/ 1246 w 2389"/>
                <a:gd name="connsiteY0" fmla="*/ 0 h 2000"/>
                <a:gd name="connsiteX1" fmla="*/ 8 w 2389"/>
                <a:gd name="connsiteY1" fmla="*/ 953 h 2000"/>
                <a:gd name="connsiteX2" fmla="*/ 1056 w 2389"/>
                <a:gd name="connsiteY2" fmla="*/ 2000 h 2000"/>
                <a:gd name="connsiteX3" fmla="*/ 2389 w 2389"/>
                <a:gd name="connsiteY3" fmla="*/ 1048 h 2000"/>
                <a:gd name="connsiteX4" fmla="*/ 1246 w 2389"/>
                <a:gd name="connsiteY4" fmla="*/ 0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 h="2000">
                  <a:moveTo>
                    <a:pt x="1246" y="0"/>
                  </a:moveTo>
                  <a:cubicBezTo>
                    <a:pt x="770" y="286"/>
                    <a:pt x="8" y="571"/>
                    <a:pt x="8" y="953"/>
                  </a:cubicBezTo>
                  <a:cubicBezTo>
                    <a:pt x="-87" y="1238"/>
                    <a:pt x="675" y="1619"/>
                    <a:pt x="1056" y="2000"/>
                  </a:cubicBezTo>
                  <a:cubicBezTo>
                    <a:pt x="1532" y="1715"/>
                    <a:pt x="1913" y="1429"/>
                    <a:pt x="2389" y="1048"/>
                  </a:cubicBezTo>
                  <a:cubicBezTo>
                    <a:pt x="2008" y="762"/>
                    <a:pt x="1627" y="381"/>
                    <a:pt x="1246" y="0"/>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8B2E7E62-0A0B-BB22-ABD6-C980D75DAF42}"/>
                </a:ext>
              </a:extLst>
            </p:cNvPr>
            <p:cNvSpPr/>
            <p:nvPr/>
          </p:nvSpPr>
          <p:spPr>
            <a:xfrm>
              <a:off x="4593716" y="4780121"/>
              <a:ext cx="2476" cy="2000"/>
            </a:xfrm>
            <a:custGeom>
              <a:avLst/>
              <a:gdLst>
                <a:gd name="connsiteX0" fmla="*/ 2477 w 2476"/>
                <a:gd name="connsiteY0" fmla="*/ 1048 h 2000"/>
                <a:gd name="connsiteX1" fmla="*/ 1238 w 2476"/>
                <a:gd name="connsiteY1" fmla="*/ 0 h 2000"/>
                <a:gd name="connsiteX2" fmla="*/ 0 w 2476"/>
                <a:gd name="connsiteY2" fmla="*/ 953 h 2000"/>
                <a:gd name="connsiteX3" fmla="*/ 1143 w 2476"/>
                <a:gd name="connsiteY3" fmla="*/ 2000 h 2000"/>
                <a:gd name="connsiteX4" fmla="*/ 2477 w 2476"/>
                <a:gd name="connsiteY4" fmla="*/ 1048 h 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2000">
                  <a:moveTo>
                    <a:pt x="2477" y="1048"/>
                  </a:moveTo>
                  <a:cubicBezTo>
                    <a:pt x="2096" y="667"/>
                    <a:pt x="1619" y="381"/>
                    <a:pt x="1238" y="0"/>
                  </a:cubicBezTo>
                  <a:cubicBezTo>
                    <a:pt x="762" y="286"/>
                    <a:pt x="0" y="667"/>
                    <a:pt x="0" y="953"/>
                  </a:cubicBezTo>
                  <a:cubicBezTo>
                    <a:pt x="0" y="1238"/>
                    <a:pt x="667" y="1619"/>
                    <a:pt x="1143" y="2000"/>
                  </a:cubicBezTo>
                  <a:cubicBezTo>
                    <a:pt x="1524" y="1714"/>
                    <a:pt x="2000" y="1333"/>
                    <a:pt x="2477" y="1048"/>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FB72D3D7-6B5B-1AB9-76AA-7A367C3CC47F}"/>
                </a:ext>
              </a:extLst>
            </p:cNvPr>
            <p:cNvSpPr/>
            <p:nvPr/>
          </p:nvSpPr>
          <p:spPr>
            <a:xfrm>
              <a:off x="5353907" y="4548473"/>
              <a:ext cx="2190" cy="1905"/>
            </a:xfrm>
            <a:custGeom>
              <a:avLst/>
              <a:gdLst>
                <a:gd name="connsiteX0" fmla="*/ 2191 w 2190"/>
                <a:gd name="connsiteY0" fmla="*/ 953 h 1905"/>
                <a:gd name="connsiteX1" fmla="*/ 1143 w 2190"/>
                <a:gd name="connsiteY1" fmla="*/ 0 h 1905"/>
                <a:gd name="connsiteX2" fmla="*/ 0 w 2190"/>
                <a:gd name="connsiteY2" fmla="*/ 953 h 1905"/>
                <a:gd name="connsiteX3" fmla="*/ 1524 w 2190"/>
                <a:gd name="connsiteY3" fmla="*/ 1905 h 1905"/>
                <a:gd name="connsiteX4" fmla="*/ 2191 w 2190"/>
                <a:gd name="connsiteY4" fmla="*/ 953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905">
                  <a:moveTo>
                    <a:pt x="2191" y="953"/>
                  </a:moveTo>
                  <a:cubicBezTo>
                    <a:pt x="1810" y="667"/>
                    <a:pt x="1524" y="286"/>
                    <a:pt x="1143" y="0"/>
                  </a:cubicBezTo>
                  <a:cubicBezTo>
                    <a:pt x="762" y="286"/>
                    <a:pt x="381" y="571"/>
                    <a:pt x="0" y="953"/>
                  </a:cubicBezTo>
                  <a:cubicBezTo>
                    <a:pt x="476" y="1238"/>
                    <a:pt x="1048" y="1619"/>
                    <a:pt x="1524" y="1905"/>
                  </a:cubicBezTo>
                  <a:cubicBezTo>
                    <a:pt x="1810" y="1524"/>
                    <a:pt x="2000" y="1238"/>
                    <a:pt x="2191" y="953"/>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7F73DBC4-7CB9-9697-4DB2-7C4825831FFE}"/>
                </a:ext>
              </a:extLst>
            </p:cNvPr>
            <p:cNvSpPr/>
            <p:nvPr/>
          </p:nvSpPr>
          <p:spPr>
            <a:xfrm>
              <a:off x="5429440" y="4544949"/>
              <a:ext cx="380" cy="381"/>
            </a:xfrm>
            <a:custGeom>
              <a:avLst/>
              <a:gdLst>
                <a:gd name="connsiteX0" fmla="*/ 381 w 380"/>
                <a:gd name="connsiteY0" fmla="*/ 381 h 381"/>
                <a:gd name="connsiteX1" fmla="*/ 286 w 380"/>
                <a:gd name="connsiteY1" fmla="*/ 0 h 381"/>
                <a:gd name="connsiteX2" fmla="*/ 0 w 380"/>
                <a:gd name="connsiteY2" fmla="*/ 190 h 381"/>
                <a:gd name="connsiteX3" fmla="*/ 381 w 380"/>
                <a:gd name="connsiteY3" fmla="*/ 381 h 381"/>
              </a:gdLst>
              <a:ahLst/>
              <a:cxnLst>
                <a:cxn ang="0">
                  <a:pos x="connsiteX0" y="connsiteY0"/>
                </a:cxn>
                <a:cxn ang="0">
                  <a:pos x="connsiteX1" y="connsiteY1"/>
                </a:cxn>
                <a:cxn ang="0">
                  <a:pos x="connsiteX2" y="connsiteY2"/>
                </a:cxn>
                <a:cxn ang="0">
                  <a:pos x="connsiteX3" y="connsiteY3"/>
                </a:cxn>
              </a:cxnLst>
              <a:rect l="l" t="t" r="r" b="b"/>
              <a:pathLst>
                <a:path w="380" h="381">
                  <a:moveTo>
                    <a:pt x="381" y="381"/>
                  </a:moveTo>
                  <a:cubicBezTo>
                    <a:pt x="381" y="286"/>
                    <a:pt x="286" y="190"/>
                    <a:pt x="286" y="0"/>
                  </a:cubicBezTo>
                  <a:lnTo>
                    <a:pt x="0" y="190"/>
                  </a:lnTo>
                  <a:cubicBezTo>
                    <a:pt x="95" y="381"/>
                    <a:pt x="190" y="381"/>
                    <a:pt x="381" y="381"/>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F3ADDE3B-D3FD-9391-6EF1-6DE18ED4448F}"/>
                </a:ext>
              </a:extLst>
            </p:cNvPr>
            <p:cNvSpPr/>
            <p:nvPr/>
          </p:nvSpPr>
          <p:spPr>
            <a:xfrm>
              <a:off x="5429821" y="4545425"/>
              <a:ext cx="2685" cy="2052"/>
            </a:xfrm>
            <a:custGeom>
              <a:avLst/>
              <a:gdLst>
                <a:gd name="connsiteX0" fmla="*/ 2477 w 2685"/>
                <a:gd name="connsiteY0" fmla="*/ 857 h 2052"/>
                <a:gd name="connsiteX1" fmla="*/ 0 w 2685"/>
                <a:gd name="connsiteY1" fmla="*/ 0 h 2052"/>
                <a:gd name="connsiteX2" fmla="*/ 1048 w 2685"/>
                <a:gd name="connsiteY2" fmla="*/ 1905 h 2052"/>
                <a:gd name="connsiteX3" fmla="*/ 2477 w 2685"/>
                <a:gd name="connsiteY3" fmla="*/ 857 h 2052"/>
              </a:gdLst>
              <a:ahLst/>
              <a:cxnLst>
                <a:cxn ang="0">
                  <a:pos x="connsiteX0" y="connsiteY0"/>
                </a:cxn>
                <a:cxn ang="0">
                  <a:pos x="connsiteX1" y="connsiteY1"/>
                </a:cxn>
                <a:cxn ang="0">
                  <a:pos x="connsiteX2" y="connsiteY2"/>
                </a:cxn>
                <a:cxn ang="0">
                  <a:pos x="connsiteX3" y="connsiteY3"/>
                </a:cxn>
              </a:cxnLst>
              <a:rect l="l" t="t" r="r" b="b"/>
              <a:pathLst>
                <a:path w="2685" h="2052">
                  <a:moveTo>
                    <a:pt x="2477" y="857"/>
                  </a:moveTo>
                  <a:cubicBezTo>
                    <a:pt x="2096" y="381"/>
                    <a:pt x="953" y="191"/>
                    <a:pt x="0" y="0"/>
                  </a:cubicBezTo>
                  <a:cubicBezTo>
                    <a:pt x="286" y="762"/>
                    <a:pt x="476" y="1524"/>
                    <a:pt x="1048" y="1905"/>
                  </a:cubicBezTo>
                  <a:cubicBezTo>
                    <a:pt x="2096" y="2381"/>
                    <a:pt x="3143" y="1619"/>
                    <a:pt x="2477" y="857"/>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DD74DC64-7CF4-603C-840B-46843902C819}"/>
                </a:ext>
              </a:extLst>
            </p:cNvPr>
            <p:cNvSpPr/>
            <p:nvPr/>
          </p:nvSpPr>
          <p:spPr>
            <a:xfrm>
              <a:off x="4012406" y="4536471"/>
              <a:ext cx="3429" cy="1975"/>
            </a:xfrm>
            <a:custGeom>
              <a:avLst/>
              <a:gdLst>
                <a:gd name="connsiteX0" fmla="*/ 2381 w 3429"/>
                <a:gd name="connsiteY0" fmla="*/ 1905 h 1975"/>
                <a:gd name="connsiteX1" fmla="*/ 3429 w 3429"/>
                <a:gd name="connsiteY1" fmla="*/ 0 h 1975"/>
                <a:gd name="connsiteX2" fmla="*/ 0 w 3429"/>
                <a:gd name="connsiteY2" fmla="*/ 0 h 1975"/>
                <a:gd name="connsiteX3" fmla="*/ 2381 w 3429"/>
                <a:gd name="connsiteY3" fmla="*/ 1905 h 1975"/>
              </a:gdLst>
              <a:ahLst/>
              <a:cxnLst>
                <a:cxn ang="0">
                  <a:pos x="connsiteX0" y="connsiteY0"/>
                </a:cxn>
                <a:cxn ang="0">
                  <a:pos x="connsiteX1" y="connsiteY1"/>
                </a:cxn>
                <a:cxn ang="0">
                  <a:pos x="connsiteX2" y="connsiteY2"/>
                </a:cxn>
                <a:cxn ang="0">
                  <a:pos x="connsiteX3" y="connsiteY3"/>
                </a:cxn>
              </a:cxnLst>
              <a:rect l="l" t="t" r="r" b="b"/>
              <a:pathLst>
                <a:path w="3429" h="1975">
                  <a:moveTo>
                    <a:pt x="2381" y="1905"/>
                  </a:moveTo>
                  <a:cubicBezTo>
                    <a:pt x="2953" y="1810"/>
                    <a:pt x="3143" y="762"/>
                    <a:pt x="3429" y="0"/>
                  </a:cubicBezTo>
                  <a:cubicBezTo>
                    <a:pt x="2286" y="0"/>
                    <a:pt x="1143" y="0"/>
                    <a:pt x="0" y="0"/>
                  </a:cubicBezTo>
                  <a:cubicBezTo>
                    <a:pt x="286" y="1048"/>
                    <a:pt x="476" y="2286"/>
                    <a:pt x="2381" y="1905"/>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CEF3264E-E79C-D304-7732-C32F2BB2167C}"/>
                </a:ext>
              </a:extLst>
            </p:cNvPr>
            <p:cNvSpPr/>
            <p:nvPr/>
          </p:nvSpPr>
          <p:spPr>
            <a:xfrm>
              <a:off x="5342286" y="4522431"/>
              <a:ext cx="2476" cy="1657"/>
            </a:xfrm>
            <a:custGeom>
              <a:avLst/>
              <a:gdLst>
                <a:gd name="connsiteX0" fmla="*/ 0 w 2476"/>
                <a:gd name="connsiteY0" fmla="*/ 705 h 1657"/>
                <a:gd name="connsiteX1" fmla="*/ 1143 w 2476"/>
                <a:gd name="connsiteY1" fmla="*/ 1657 h 1657"/>
                <a:gd name="connsiteX2" fmla="*/ 2477 w 2476"/>
                <a:gd name="connsiteY2" fmla="*/ 896 h 1657"/>
                <a:gd name="connsiteX3" fmla="*/ 1238 w 2476"/>
                <a:gd name="connsiteY3" fmla="*/ 38 h 1657"/>
                <a:gd name="connsiteX4" fmla="*/ 0 w 2476"/>
                <a:gd name="connsiteY4" fmla="*/ 705 h 1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1657">
                  <a:moveTo>
                    <a:pt x="0" y="705"/>
                  </a:moveTo>
                  <a:cubicBezTo>
                    <a:pt x="381" y="991"/>
                    <a:pt x="762" y="1372"/>
                    <a:pt x="1143" y="1657"/>
                  </a:cubicBezTo>
                  <a:cubicBezTo>
                    <a:pt x="1619" y="1372"/>
                    <a:pt x="2096" y="1086"/>
                    <a:pt x="2477" y="896"/>
                  </a:cubicBezTo>
                  <a:cubicBezTo>
                    <a:pt x="2096" y="610"/>
                    <a:pt x="1715" y="38"/>
                    <a:pt x="1238" y="38"/>
                  </a:cubicBezTo>
                  <a:cubicBezTo>
                    <a:pt x="857" y="-152"/>
                    <a:pt x="381" y="419"/>
                    <a:pt x="0" y="705"/>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B5569667-257C-3FC6-4817-3DD54C55D2AF}"/>
                </a:ext>
              </a:extLst>
            </p:cNvPr>
            <p:cNvSpPr/>
            <p:nvPr/>
          </p:nvSpPr>
          <p:spPr>
            <a:xfrm>
              <a:off x="5346176" y="4507812"/>
              <a:ext cx="2359" cy="1703"/>
            </a:xfrm>
            <a:custGeom>
              <a:avLst/>
              <a:gdLst>
                <a:gd name="connsiteX0" fmla="*/ 1063 w 2359"/>
                <a:gd name="connsiteY0" fmla="*/ 1704 h 1703"/>
                <a:gd name="connsiteX1" fmla="*/ 1730 w 2359"/>
                <a:gd name="connsiteY1" fmla="*/ 85 h 1703"/>
                <a:gd name="connsiteX2" fmla="*/ 491 w 2359"/>
                <a:gd name="connsiteY2" fmla="*/ 85 h 1703"/>
                <a:gd name="connsiteX3" fmla="*/ 15 w 2359"/>
                <a:gd name="connsiteY3" fmla="*/ 847 h 1703"/>
                <a:gd name="connsiteX4" fmla="*/ 1063 w 2359"/>
                <a:gd name="connsiteY4" fmla="*/ 1704 h 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9" h="1703">
                  <a:moveTo>
                    <a:pt x="1063" y="1704"/>
                  </a:moveTo>
                  <a:cubicBezTo>
                    <a:pt x="2491" y="1228"/>
                    <a:pt x="2777" y="656"/>
                    <a:pt x="1730" y="85"/>
                  </a:cubicBezTo>
                  <a:cubicBezTo>
                    <a:pt x="1444" y="-106"/>
                    <a:pt x="968" y="85"/>
                    <a:pt x="491" y="85"/>
                  </a:cubicBezTo>
                  <a:cubicBezTo>
                    <a:pt x="301" y="370"/>
                    <a:pt x="-80" y="656"/>
                    <a:pt x="15" y="847"/>
                  </a:cubicBezTo>
                  <a:cubicBezTo>
                    <a:pt x="206" y="1133"/>
                    <a:pt x="872" y="1704"/>
                    <a:pt x="1063" y="1704"/>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F9D6EC62-7C67-4EE1-3E2D-B63526CF2576}"/>
                </a:ext>
              </a:extLst>
            </p:cNvPr>
            <p:cNvSpPr/>
            <p:nvPr/>
          </p:nvSpPr>
          <p:spPr>
            <a:xfrm>
              <a:off x="5312283" y="4507896"/>
              <a:ext cx="1634" cy="1714"/>
            </a:xfrm>
            <a:custGeom>
              <a:avLst/>
              <a:gdLst>
                <a:gd name="connsiteX0" fmla="*/ 571 w 1634"/>
                <a:gd name="connsiteY0" fmla="*/ 1715 h 1714"/>
                <a:gd name="connsiteX1" fmla="*/ 1619 w 1634"/>
                <a:gd name="connsiteY1" fmla="*/ 857 h 1714"/>
                <a:gd name="connsiteX2" fmla="*/ 1143 w 1634"/>
                <a:gd name="connsiteY2" fmla="*/ 0 h 1714"/>
                <a:gd name="connsiteX3" fmla="*/ 0 w 1634"/>
                <a:gd name="connsiteY3" fmla="*/ 0 h 1714"/>
                <a:gd name="connsiteX4" fmla="*/ 571 w 1634"/>
                <a:gd name="connsiteY4" fmla="*/ 1715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 h="1714">
                  <a:moveTo>
                    <a:pt x="571" y="1715"/>
                  </a:moveTo>
                  <a:cubicBezTo>
                    <a:pt x="953" y="1429"/>
                    <a:pt x="1429" y="1143"/>
                    <a:pt x="1619" y="857"/>
                  </a:cubicBezTo>
                  <a:cubicBezTo>
                    <a:pt x="1714" y="667"/>
                    <a:pt x="1333" y="286"/>
                    <a:pt x="1143" y="0"/>
                  </a:cubicBezTo>
                  <a:cubicBezTo>
                    <a:pt x="762" y="0"/>
                    <a:pt x="381" y="0"/>
                    <a:pt x="0" y="0"/>
                  </a:cubicBezTo>
                  <a:cubicBezTo>
                    <a:pt x="286" y="571"/>
                    <a:pt x="381" y="1143"/>
                    <a:pt x="571" y="1715"/>
                  </a:cubicBez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6E91BAED-C5DF-6DF2-D43F-A6A01970CEA3}"/>
                </a:ext>
              </a:extLst>
            </p:cNvPr>
            <p:cNvSpPr/>
            <p:nvPr/>
          </p:nvSpPr>
          <p:spPr>
            <a:xfrm>
              <a:off x="4520860" y="4774406"/>
              <a:ext cx="2562" cy="1809"/>
            </a:xfrm>
            <a:custGeom>
              <a:avLst/>
              <a:gdLst>
                <a:gd name="connsiteX0" fmla="*/ 2562 w 2562"/>
                <a:gd name="connsiteY0" fmla="*/ 953 h 1809"/>
                <a:gd name="connsiteX1" fmla="*/ 1419 w 2562"/>
                <a:gd name="connsiteY1" fmla="*/ 0 h 1809"/>
                <a:gd name="connsiteX2" fmla="*/ 1229 w 2562"/>
                <a:gd name="connsiteY2" fmla="*/ 1810 h 1809"/>
                <a:gd name="connsiteX3" fmla="*/ 2562 w 2562"/>
                <a:gd name="connsiteY3" fmla="*/ 953 h 1809"/>
              </a:gdLst>
              <a:ahLst/>
              <a:cxnLst>
                <a:cxn ang="0">
                  <a:pos x="connsiteX0" y="connsiteY0"/>
                </a:cxn>
                <a:cxn ang="0">
                  <a:pos x="connsiteX1" y="connsiteY1"/>
                </a:cxn>
                <a:cxn ang="0">
                  <a:pos x="connsiteX2" y="connsiteY2"/>
                </a:cxn>
                <a:cxn ang="0">
                  <a:pos x="connsiteX3" y="connsiteY3"/>
                </a:cxn>
              </a:cxnLst>
              <a:rect l="l" t="t" r="r" b="b"/>
              <a:pathLst>
                <a:path w="2562" h="1809">
                  <a:moveTo>
                    <a:pt x="2562" y="953"/>
                  </a:moveTo>
                  <a:cubicBezTo>
                    <a:pt x="2181" y="667"/>
                    <a:pt x="1705" y="0"/>
                    <a:pt x="1419" y="0"/>
                  </a:cubicBezTo>
                  <a:cubicBezTo>
                    <a:pt x="-391" y="476"/>
                    <a:pt x="-486" y="1143"/>
                    <a:pt x="1229" y="1810"/>
                  </a:cubicBezTo>
                  <a:cubicBezTo>
                    <a:pt x="1514" y="1810"/>
                    <a:pt x="2181" y="1238"/>
                    <a:pt x="2562" y="953"/>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D3A10EAF-7739-00B5-A55A-36774C6A9B9C}"/>
                </a:ext>
              </a:extLst>
            </p:cNvPr>
            <p:cNvSpPr/>
            <p:nvPr/>
          </p:nvSpPr>
          <p:spPr>
            <a:xfrm>
              <a:off x="5533358" y="4504658"/>
              <a:ext cx="2313" cy="1774"/>
            </a:xfrm>
            <a:custGeom>
              <a:avLst/>
              <a:gdLst>
                <a:gd name="connsiteX0" fmla="*/ 1238 w 2313"/>
                <a:gd name="connsiteY0" fmla="*/ 0 h 1774"/>
                <a:gd name="connsiteX1" fmla="*/ 0 w 2313"/>
                <a:gd name="connsiteY1" fmla="*/ 762 h 1774"/>
                <a:gd name="connsiteX2" fmla="*/ 2286 w 2313"/>
                <a:gd name="connsiteY2" fmla="*/ 857 h 1774"/>
                <a:gd name="connsiteX3" fmla="*/ 1238 w 2313"/>
                <a:gd name="connsiteY3" fmla="*/ 0 h 1774"/>
              </a:gdLst>
              <a:ahLst/>
              <a:cxnLst>
                <a:cxn ang="0">
                  <a:pos x="connsiteX0" y="connsiteY0"/>
                </a:cxn>
                <a:cxn ang="0">
                  <a:pos x="connsiteX1" y="connsiteY1"/>
                </a:cxn>
                <a:cxn ang="0">
                  <a:pos x="connsiteX2" y="connsiteY2"/>
                </a:cxn>
                <a:cxn ang="0">
                  <a:pos x="connsiteX3" y="connsiteY3"/>
                </a:cxn>
              </a:cxnLst>
              <a:rect l="l" t="t" r="r" b="b"/>
              <a:pathLst>
                <a:path w="2313" h="1774">
                  <a:moveTo>
                    <a:pt x="1238" y="0"/>
                  </a:moveTo>
                  <a:cubicBezTo>
                    <a:pt x="857" y="286"/>
                    <a:pt x="0" y="667"/>
                    <a:pt x="0" y="762"/>
                  </a:cubicBezTo>
                  <a:cubicBezTo>
                    <a:pt x="572" y="2096"/>
                    <a:pt x="1429" y="2096"/>
                    <a:pt x="2286" y="857"/>
                  </a:cubicBezTo>
                  <a:cubicBezTo>
                    <a:pt x="2477" y="762"/>
                    <a:pt x="1619" y="286"/>
                    <a:pt x="1238" y="0"/>
                  </a:cubicBez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31FB5175-A886-9462-FA39-AD45C39CF419}"/>
                </a:ext>
              </a:extLst>
            </p:cNvPr>
            <p:cNvSpPr/>
            <p:nvPr/>
          </p:nvSpPr>
          <p:spPr>
            <a:xfrm>
              <a:off x="4509325" y="4774310"/>
              <a:ext cx="2666" cy="1905"/>
            </a:xfrm>
            <a:custGeom>
              <a:avLst/>
              <a:gdLst>
                <a:gd name="connsiteX0" fmla="*/ 1429 w 2666"/>
                <a:gd name="connsiteY0" fmla="*/ 0 h 1905"/>
                <a:gd name="connsiteX1" fmla="*/ 0 w 2666"/>
                <a:gd name="connsiteY1" fmla="*/ 857 h 1905"/>
                <a:gd name="connsiteX2" fmla="*/ 1238 w 2666"/>
                <a:gd name="connsiteY2" fmla="*/ 1905 h 1905"/>
                <a:gd name="connsiteX3" fmla="*/ 2667 w 2666"/>
                <a:gd name="connsiteY3" fmla="*/ 1048 h 1905"/>
                <a:gd name="connsiteX4" fmla="*/ 1429 w 2666"/>
                <a:gd name="connsiteY4" fmla="*/ 0 h 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1905">
                  <a:moveTo>
                    <a:pt x="1429" y="0"/>
                  </a:moveTo>
                  <a:cubicBezTo>
                    <a:pt x="952" y="0"/>
                    <a:pt x="476" y="571"/>
                    <a:pt x="0" y="857"/>
                  </a:cubicBezTo>
                  <a:cubicBezTo>
                    <a:pt x="381" y="1238"/>
                    <a:pt x="857" y="1524"/>
                    <a:pt x="1238" y="1905"/>
                  </a:cubicBezTo>
                  <a:cubicBezTo>
                    <a:pt x="1715" y="1619"/>
                    <a:pt x="2191" y="1334"/>
                    <a:pt x="2667" y="1048"/>
                  </a:cubicBezTo>
                  <a:cubicBezTo>
                    <a:pt x="2286" y="667"/>
                    <a:pt x="1810" y="0"/>
                    <a:pt x="1429" y="0"/>
                  </a:cubicBez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74E82AF8-94D7-0961-CF05-FD61484D4E75}"/>
                </a:ext>
              </a:extLst>
            </p:cNvPr>
            <p:cNvSpPr/>
            <p:nvPr/>
          </p:nvSpPr>
          <p:spPr>
            <a:xfrm>
              <a:off x="5506212" y="4502038"/>
              <a:ext cx="2557" cy="1762"/>
            </a:xfrm>
            <a:custGeom>
              <a:avLst/>
              <a:gdLst>
                <a:gd name="connsiteX0" fmla="*/ 0 w 2557"/>
                <a:gd name="connsiteY0" fmla="*/ 1762 h 1762"/>
                <a:gd name="connsiteX1" fmla="*/ 2476 w 2557"/>
                <a:gd name="connsiteY1" fmla="*/ 1000 h 1762"/>
                <a:gd name="connsiteX2" fmla="*/ 2381 w 2557"/>
                <a:gd name="connsiteY2" fmla="*/ 48 h 1762"/>
                <a:gd name="connsiteX3" fmla="*/ 0 w 2557"/>
                <a:gd name="connsiteY3" fmla="*/ 1762 h 1762"/>
              </a:gdLst>
              <a:ahLst/>
              <a:cxnLst>
                <a:cxn ang="0">
                  <a:pos x="connsiteX0" y="connsiteY0"/>
                </a:cxn>
                <a:cxn ang="0">
                  <a:pos x="connsiteX1" y="connsiteY1"/>
                </a:cxn>
                <a:cxn ang="0">
                  <a:pos x="connsiteX2" y="connsiteY2"/>
                </a:cxn>
                <a:cxn ang="0">
                  <a:pos x="connsiteX3" y="connsiteY3"/>
                </a:cxn>
              </a:cxnLst>
              <a:rect l="l" t="t" r="r" b="b"/>
              <a:pathLst>
                <a:path w="2557" h="1762">
                  <a:moveTo>
                    <a:pt x="0" y="1762"/>
                  </a:moveTo>
                  <a:cubicBezTo>
                    <a:pt x="857" y="1477"/>
                    <a:pt x="1714" y="1286"/>
                    <a:pt x="2476" y="1000"/>
                  </a:cubicBezTo>
                  <a:cubicBezTo>
                    <a:pt x="2667" y="905"/>
                    <a:pt x="2476" y="48"/>
                    <a:pt x="2381" y="48"/>
                  </a:cubicBezTo>
                  <a:cubicBezTo>
                    <a:pt x="191" y="-238"/>
                    <a:pt x="95" y="810"/>
                    <a:pt x="0" y="1762"/>
                  </a:cubicBez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B652F63D-3EB7-6B12-17B4-6B847B3F30A5}"/>
                </a:ext>
              </a:extLst>
            </p:cNvPr>
            <p:cNvSpPr/>
            <p:nvPr/>
          </p:nvSpPr>
          <p:spPr>
            <a:xfrm>
              <a:off x="5505735" y="4503800"/>
              <a:ext cx="476" cy="476"/>
            </a:xfrm>
            <a:custGeom>
              <a:avLst/>
              <a:gdLst>
                <a:gd name="connsiteX0" fmla="*/ 381 w 476"/>
                <a:gd name="connsiteY0" fmla="*/ 476 h 476"/>
                <a:gd name="connsiteX1" fmla="*/ 476 w 476"/>
                <a:gd name="connsiteY1" fmla="*/ 0 h 476"/>
                <a:gd name="connsiteX2" fmla="*/ 0 w 476"/>
                <a:gd name="connsiteY2" fmla="*/ 190 h 476"/>
                <a:gd name="connsiteX3" fmla="*/ 381 w 476"/>
                <a:gd name="connsiteY3" fmla="*/ 476 h 476"/>
              </a:gdLst>
              <a:ahLst/>
              <a:cxnLst>
                <a:cxn ang="0">
                  <a:pos x="connsiteX0" y="connsiteY0"/>
                </a:cxn>
                <a:cxn ang="0">
                  <a:pos x="connsiteX1" y="connsiteY1"/>
                </a:cxn>
                <a:cxn ang="0">
                  <a:pos x="connsiteX2" y="connsiteY2"/>
                </a:cxn>
                <a:cxn ang="0">
                  <a:pos x="connsiteX3" y="connsiteY3"/>
                </a:cxn>
              </a:cxnLst>
              <a:rect l="l" t="t" r="r" b="b"/>
              <a:pathLst>
                <a:path w="476" h="476">
                  <a:moveTo>
                    <a:pt x="381" y="476"/>
                  </a:moveTo>
                  <a:cubicBezTo>
                    <a:pt x="381" y="286"/>
                    <a:pt x="476" y="190"/>
                    <a:pt x="476" y="0"/>
                  </a:cubicBezTo>
                  <a:cubicBezTo>
                    <a:pt x="286" y="95"/>
                    <a:pt x="191" y="95"/>
                    <a:pt x="0" y="190"/>
                  </a:cubicBezTo>
                  <a:lnTo>
                    <a:pt x="381" y="476"/>
                  </a:ln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5EDDE1B8-73E4-4F6A-F889-FB9A591F3E59}"/>
                </a:ext>
              </a:extLst>
            </p:cNvPr>
            <p:cNvSpPr/>
            <p:nvPr/>
          </p:nvSpPr>
          <p:spPr>
            <a:xfrm>
              <a:off x="5437917" y="4495704"/>
              <a:ext cx="2381" cy="2095"/>
            </a:xfrm>
            <a:custGeom>
              <a:avLst/>
              <a:gdLst>
                <a:gd name="connsiteX0" fmla="*/ 2381 w 2381"/>
                <a:gd name="connsiteY0" fmla="*/ 1143 h 2095"/>
                <a:gd name="connsiteX1" fmla="*/ 1238 w 2381"/>
                <a:gd name="connsiteY1" fmla="*/ 0 h 2095"/>
                <a:gd name="connsiteX2" fmla="*/ 0 w 2381"/>
                <a:gd name="connsiteY2" fmla="*/ 1048 h 2095"/>
                <a:gd name="connsiteX3" fmla="*/ 1143 w 2381"/>
                <a:gd name="connsiteY3" fmla="*/ 2096 h 2095"/>
                <a:gd name="connsiteX4" fmla="*/ 2381 w 2381"/>
                <a:gd name="connsiteY4" fmla="*/ 1143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2095">
                  <a:moveTo>
                    <a:pt x="2381" y="1143"/>
                  </a:moveTo>
                  <a:cubicBezTo>
                    <a:pt x="2000" y="762"/>
                    <a:pt x="1619" y="381"/>
                    <a:pt x="1238" y="0"/>
                  </a:cubicBezTo>
                  <a:cubicBezTo>
                    <a:pt x="762" y="381"/>
                    <a:pt x="95" y="667"/>
                    <a:pt x="0" y="1048"/>
                  </a:cubicBezTo>
                  <a:cubicBezTo>
                    <a:pt x="0" y="1334"/>
                    <a:pt x="667" y="1715"/>
                    <a:pt x="1143" y="2096"/>
                  </a:cubicBezTo>
                  <a:cubicBezTo>
                    <a:pt x="1524" y="1715"/>
                    <a:pt x="2000" y="1429"/>
                    <a:pt x="2381" y="1143"/>
                  </a:cubicBez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7A2C66B1-0F53-4942-886A-D194C55D0388}"/>
                </a:ext>
              </a:extLst>
            </p:cNvPr>
            <p:cNvSpPr/>
            <p:nvPr/>
          </p:nvSpPr>
          <p:spPr>
            <a:xfrm>
              <a:off x="4016532" y="4472064"/>
              <a:ext cx="3493" cy="2685"/>
            </a:xfrm>
            <a:custGeom>
              <a:avLst/>
              <a:gdLst>
                <a:gd name="connsiteX0" fmla="*/ 3493 w 3493"/>
                <a:gd name="connsiteY0" fmla="*/ 2686 h 2685"/>
                <a:gd name="connsiteX1" fmla="*/ 2446 w 3493"/>
                <a:gd name="connsiteY1" fmla="*/ 495 h 2685"/>
                <a:gd name="connsiteX2" fmla="*/ 1207 w 3493"/>
                <a:gd name="connsiteY2" fmla="*/ 19 h 2685"/>
                <a:gd name="connsiteX3" fmla="*/ 636 w 3493"/>
                <a:gd name="connsiteY3" fmla="*/ 1924 h 2685"/>
                <a:gd name="connsiteX4" fmla="*/ 3493 w 3493"/>
                <a:gd name="connsiteY4" fmla="*/ 2686 h 2685"/>
                <a:gd name="connsiteX5" fmla="*/ 3493 w 3493"/>
                <a:gd name="connsiteY5" fmla="*/ 2686 h 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3" h="2685">
                  <a:moveTo>
                    <a:pt x="3493" y="2686"/>
                  </a:moveTo>
                  <a:cubicBezTo>
                    <a:pt x="3208" y="1924"/>
                    <a:pt x="2922" y="1162"/>
                    <a:pt x="2446" y="495"/>
                  </a:cubicBezTo>
                  <a:cubicBezTo>
                    <a:pt x="2255" y="209"/>
                    <a:pt x="1493" y="-77"/>
                    <a:pt x="1207" y="19"/>
                  </a:cubicBezTo>
                  <a:cubicBezTo>
                    <a:pt x="-126" y="495"/>
                    <a:pt x="-412" y="1352"/>
                    <a:pt x="636" y="1924"/>
                  </a:cubicBezTo>
                  <a:cubicBezTo>
                    <a:pt x="1398" y="2400"/>
                    <a:pt x="2446" y="2495"/>
                    <a:pt x="3493" y="2686"/>
                  </a:cubicBezTo>
                  <a:lnTo>
                    <a:pt x="3493" y="2686"/>
                  </a:ln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C23C8232-C663-210C-B254-BA5A20CF0612}"/>
                </a:ext>
              </a:extLst>
            </p:cNvPr>
            <p:cNvSpPr/>
            <p:nvPr/>
          </p:nvSpPr>
          <p:spPr>
            <a:xfrm>
              <a:off x="5074976" y="4768572"/>
              <a:ext cx="2505" cy="1937"/>
            </a:xfrm>
            <a:custGeom>
              <a:avLst/>
              <a:gdLst>
                <a:gd name="connsiteX0" fmla="*/ 1848 w 2505"/>
                <a:gd name="connsiteY0" fmla="*/ 119 h 1937"/>
                <a:gd name="connsiteX1" fmla="*/ 610 w 2505"/>
                <a:gd name="connsiteY1" fmla="*/ 24 h 1937"/>
                <a:gd name="connsiteX2" fmla="*/ 38 w 2505"/>
                <a:gd name="connsiteY2" fmla="*/ 976 h 1937"/>
                <a:gd name="connsiteX3" fmla="*/ 1181 w 2505"/>
                <a:gd name="connsiteY3" fmla="*/ 1929 h 1937"/>
                <a:gd name="connsiteX4" fmla="*/ 1848 w 2505"/>
                <a:gd name="connsiteY4" fmla="*/ 119 h 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 h="1937">
                  <a:moveTo>
                    <a:pt x="1848" y="119"/>
                  </a:moveTo>
                  <a:cubicBezTo>
                    <a:pt x="1562" y="-71"/>
                    <a:pt x="991" y="24"/>
                    <a:pt x="610" y="24"/>
                  </a:cubicBezTo>
                  <a:cubicBezTo>
                    <a:pt x="419" y="310"/>
                    <a:pt x="-152" y="786"/>
                    <a:pt x="38" y="976"/>
                  </a:cubicBezTo>
                  <a:cubicBezTo>
                    <a:pt x="229" y="1357"/>
                    <a:pt x="991" y="2024"/>
                    <a:pt x="1181" y="1929"/>
                  </a:cubicBezTo>
                  <a:cubicBezTo>
                    <a:pt x="2705" y="1453"/>
                    <a:pt x="2896" y="690"/>
                    <a:pt x="1848" y="119"/>
                  </a:cubicBez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24C0F819-ED82-6E30-9FE8-5474AB7B1E1B}"/>
                </a:ext>
              </a:extLst>
            </p:cNvPr>
            <p:cNvSpPr/>
            <p:nvPr/>
          </p:nvSpPr>
          <p:spPr>
            <a:xfrm>
              <a:off x="5495154" y="4446079"/>
              <a:ext cx="2389" cy="1809"/>
            </a:xfrm>
            <a:custGeom>
              <a:avLst/>
              <a:gdLst>
                <a:gd name="connsiteX0" fmla="*/ 2389 w 2389"/>
                <a:gd name="connsiteY0" fmla="*/ 1048 h 1809"/>
                <a:gd name="connsiteX1" fmla="*/ 1246 w 2389"/>
                <a:gd name="connsiteY1" fmla="*/ 0 h 1809"/>
                <a:gd name="connsiteX2" fmla="*/ 8 w 2389"/>
                <a:gd name="connsiteY2" fmla="*/ 953 h 1809"/>
                <a:gd name="connsiteX3" fmla="*/ 1056 w 2389"/>
                <a:gd name="connsiteY3" fmla="*/ 1810 h 1809"/>
                <a:gd name="connsiteX4" fmla="*/ 2389 w 2389"/>
                <a:gd name="connsiteY4" fmla="*/ 1048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 h="1809">
                  <a:moveTo>
                    <a:pt x="2389" y="1048"/>
                  </a:moveTo>
                  <a:cubicBezTo>
                    <a:pt x="2008" y="667"/>
                    <a:pt x="1627" y="381"/>
                    <a:pt x="1246" y="0"/>
                  </a:cubicBezTo>
                  <a:cubicBezTo>
                    <a:pt x="865" y="286"/>
                    <a:pt x="103" y="571"/>
                    <a:pt x="8" y="953"/>
                  </a:cubicBezTo>
                  <a:cubicBezTo>
                    <a:pt x="-87" y="1238"/>
                    <a:pt x="675" y="1810"/>
                    <a:pt x="1056" y="1810"/>
                  </a:cubicBezTo>
                  <a:cubicBezTo>
                    <a:pt x="1532" y="1810"/>
                    <a:pt x="2008" y="1334"/>
                    <a:pt x="2389" y="1048"/>
                  </a:cubicBez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49647BA8-3778-EBE4-228A-90CEBF47A62A}"/>
                </a:ext>
              </a:extLst>
            </p:cNvPr>
            <p:cNvSpPr/>
            <p:nvPr/>
          </p:nvSpPr>
          <p:spPr>
            <a:xfrm>
              <a:off x="5426868" y="4411122"/>
              <a:ext cx="1634" cy="1714"/>
            </a:xfrm>
            <a:custGeom>
              <a:avLst/>
              <a:gdLst>
                <a:gd name="connsiteX0" fmla="*/ 571 w 1634"/>
                <a:gd name="connsiteY0" fmla="*/ 1715 h 1714"/>
                <a:gd name="connsiteX1" fmla="*/ 1619 w 1634"/>
                <a:gd name="connsiteY1" fmla="*/ 858 h 1714"/>
                <a:gd name="connsiteX2" fmla="*/ 1143 w 1634"/>
                <a:gd name="connsiteY2" fmla="*/ 0 h 1714"/>
                <a:gd name="connsiteX3" fmla="*/ 0 w 1634"/>
                <a:gd name="connsiteY3" fmla="*/ 0 h 1714"/>
                <a:gd name="connsiteX4" fmla="*/ 571 w 1634"/>
                <a:gd name="connsiteY4" fmla="*/ 1715 h 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 h="1714">
                  <a:moveTo>
                    <a:pt x="571" y="1715"/>
                  </a:moveTo>
                  <a:cubicBezTo>
                    <a:pt x="953" y="1429"/>
                    <a:pt x="1429" y="1238"/>
                    <a:pt x="1619" y="858"/>
                  </a:cubicBezTo>
                  <a:cubicBezTo>
                    <a:pt x="1714" y="667"/>
                    <a:pt x="1333" y="286"/>
                    <a:pt x="1143" y="0"/>
                  </a:cubicBezTo>
                  <a:cubicBezTo>
                    <a:pt x="762" y="0"/>
                    <a:pt x="381" y="0"/>
                    <a:pt x="0" y="0"/>
                  </a:cubicBezTo>
                  <a:cubicBezTo>
                    <a:pt x="191" y="572"/>
                    <a:pt x="381" y="1143"/>
                    <a:pt x="571" y="1715"/>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9453C23B-EB3B-AFAC-40D5-7FD48407501D}"/>
                </a:ext>
              </a:extLst>
            </p:cNvPr>
            <p:cNvSpPr/>
            <p:nvPr/>
          </p:nvSpPr>
          <p:spPr>
            <a:xfrm>
              <a:off x="5422391" y="4405026"/>
              <a:ext cx="2666" cy="1809"/>
            </a:xfrm>
            <a:custGeom>
              <a:avLst/>
              <a:gdLst>
                <a:gd name="connsiteX0" fmla="*/ 1333 w 2666"/>
                <a:gd name="connsiteY0" fmla="*/ 1810 h 1809"/>
                <a:gd name="connsiteX1" fmla="*/ 2667 w 2666"/>
                <a:gd name="connsiteY1" fmla="*/ 1048 h 1809"/>
                <a:gd name="connsiteX2" fmla="*/ 1429 w 2666"/>
                <a:gd name="connsiteY2" fmla="*/ 0 h 1809"/>
                <a:gd name="connsiteX3" fmla="*/ 0 w 2666"/>
                <a:gd name="connsiteY3" fmla="*/ 953 h 1809"/>
                <a:gd name="connsiteX4" fmla="*/ 1333 w 2666"/>
                <a:gd name="connsiteY4" fmla="*/ 181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1809">
                  <a:moveTo>
                    <a:pt x="1333" y="1810"/>
                  </a:moveTo>
                  <a:cubicBezTo>
                    <a:pt x="1715" y="1810"/>
                    <a:pt x="2191" y="1333"/>
                    <a:pt x="2667" y="1048"/>
                  </a:cubicBezTo>
                  <a:cubicBezTo>
                    <a:pt x="2286" y="667"/>
                    <a:pt x="1905" y="381"/>
                    <a:pt x="1429" y="0"/>
                  </a:cubicBezTo>
                  <a:cubicBezTo>
                    <a:pt x="953" y="286"/>
                    <a:pt x="476" y="571"/>
                    <a:pt x="0" y="953"/>
                  </a:cubicBezTo>
                  <a:cubicBezTo>
                    <a:pt x="476" y="1238"/>
                    <a:pt x="857" y="1810"/>
                    <a:pt x="1333" y="1810"/>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27BB9497-F50D-005E-BE73-1C1F43FF9CBC}"/>
                </a:ext>
              </a:extLst>
            </p:cNvPr>
            <p:cNvSpPr/>
            <p:nvPr/>
          </p:nvSpPr>
          <p:spPr>
            <a:xfrm>
              <a:off x="5411057" y="4404836"/>
              <a:ext cx="2286" cy="1809"/>
            </a:xfrm>
            <a:custGeom>
              <a:avLst/>
              <a:gdLst>
                <a:gd name="connsiteX0" fmla="*/ 1238 w 2286"/>
                <a:gd name="connsiteY0" fmla="*/ 0 h 1809"/>
                <a:gd name="connsiteX1" fmla="*/ 0 w 2286"/>
                <a:gd name="connsiteY1" fmla="*/ 857 h 1809"/>
                <a:gd name="connsiteX2" fmla="*/ 1619 w 2286"/>
                <a:gd name="connsiteY2" fmla="*/ 1810 h 1809"/>
                <a:gd name="connsiteX3" fmla="*/ 2286 w 2286"/>
                <a:gd name="connsiteY3" fmla="*/ 952 h 1809"/>
                <a:gd name="connsiteX4" fmla="*/ 1238 w 2286"/>
                <a:gd name="connsiteY4" fmla="*/ 0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 h="1809">
                  <a:moveTo>
                    <a:pt x="1238" y="0"/>
                  </a:moveTo>
                  <a:cubicBezTo>
                    <a:pt x="857" y="286"/>
                    <a:pt x="476" y="571"/>
                    <a:pt x="0" y="857"/>
                  </a:cubicBezTo>
                  <a:cubicBezTo>
                    <a:pt x="571" y="1143"/>
                    <a:pt x="1048" y="1524"/>
                    <a:pt x="1619" y="1810"/>
                  </a:cubicBezTo>
                  <a:cubicBezTo>
                    <a:pt x="1810" y="1524"/>
                    <a:pt x="2000" y="1238"/>
                    <a:pt x="2286" y="952"/>
                  </a:cubicBezTo>
                  <a:cubicBezTo>
                    <a:pt x="2000" y="571"/>
                    <a:pt x="1619" y="286"/>
                    <a:pt x="1238" y="0"/>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E5F424C8-8D95-0AD6-177B-E7A93ABC6522}"/>
                </a:ext>
              </a:extLst>
            </p:cNvPr>
            <p:cNvSpPr/>
            <p:nvPr/>
          </p:nvSpPr>
          <p:spPr>
            <a:xfrm>
              <a:off x="4074223" y="4393120"/>
              <a:ext cx="2190" cy="1809"/>
            </a:xfrm>
            <a:custGeom>
              <a:avLst/>
              <a:gdLst>
                <a:gd name="connsiteX0" fmla="*/ 2191 w 2190"/>
                <a:gd name="connsiteY0" fmla="*/ 953 h 1809"/>
                <a:gd name="connsiteX1" fmla="*/ 1143 w 2190"/>
                <a:gd name="connsiteY1" fmla="*/ 0 h 1809"/>
                <a:gd name="connsiteX2" fmla="*/ 0 w 2190"/>
                <a:gd name="connsiteY2" fmla="*/ 857 h 1809"/>
                <a:gd name="connsiteX3" fmla="*/ 1619 w 2190"/>
                <a:gd name="connsiteY3" fmla="*/ 1810 h 1809"/>
                <a:gd name="connsiteX4" fmla="*/ 2191 w 2190"/>
                <a:gd name="connsiteY4" fmla="*/ 953 h 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809">
                  <a:moveTo>
                    <a:pt x="2191" y="953"/>
                  </a:moveTo>
                  <a:cubicBezTo>
                    <a:pt x="1810" y="667"/>
                    <a:pt x="1524" y="381"/>
                    <a:pt x="1143" y="0"/>
                  </a:cubicBezTo>
                  <a:cubicBezTo>
                    <a:pt x="762" y="286"/>
                    <a:pt x="381" y="571"/>
                    <a:pt x="0" y="857"/>
                  </a:cubicBezTo>
                  <a:cubicBezTo>
                    <a:pt x="571" y="1143"/>
                    <a:pt x="1048" y="1524"/>
                    <a:pt x="1619" y="1810"/>
                  </a:cubicBezTo>
                  <a:cubicBezTo>
                    <a:pt x="1714" y="1524"/>
                    <a:pt x="1905" y="1238"/>
                    <a:pt x="2191" y="953"/>
                  </a:cubicBez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AA160F7D-C833-23CD-D51E-6101E6C31CA0}"/>
                </a:ext>
              </a:extLst>
            </p:cNvPr>
            <p:cNvSpPr/>
            <p:nvPr/>
          </p:nvSpPr>
          <p:spPr>
            <a:xfrm>
              <a:off x="5364861" y="4372824"/>
              <a:ext cx="2553" cy="2103"/>
            </a:xfrm>
            <a:custGeom>
              <a:avLst/>
              <a:gdLst>
                <a:gd name="connsiteX0" fmla="*/ 1048 w 2553"/>
                <a:gd name="connsiteY0" fmla="*/ 198 h 2103"/>
                <a:gd name="connsiteX1" fmla="*/ 0 w 2553"/>
                <a:gd name="connsiteY1" fmla="*/ 2103 h 2103"/>
                <a:gd name="connsiteX2" fmla="*/ 2381 w 2553"/>
                <a:gd name="connsiteY2" fmla="*/ 1246 h 2103"/>
                <a:gd name="connsiteX3" fmla="*/ 1048 w 2553"/>
                <a:gd name="connsiteY3" fmla="*/ 198 h 2103"/>
              </a:gdLst>
              <a:ahLst/>
              <a:cxnLst>
                <a:cxn ang="0">
                  <a:pos x="connsiteX0" y="connsiteY0"/>
                </a:cxn>
                <a:cxn ang="0">
                  <a:pos x="connsiteX1" y="connsiteY1"/>
                </a:cxn>
                <a:cxn ang="0">
                  <a:pos x="connsiteX2" y="connsiteY2"/>
                </a:cxn>
                <a:cxn ang="0">
                  <a:pos x="connsiteX3" y="connsiteY3"/>
                </a:cxn>
              </a:cxnLst>
              <a:rect l="l" t="t" r="r" b="b"/>
              <a:pathLst>
                <a:path w="2553" h="2103">
                  <a:moveTo>
                    <a:pt x="1048" y="198"/>
                  </a:moveTo>
                  <a:cubicBezTo>
                    <a:pt x="381" y="579"/>
                    <a:pt x="286" y="1341"/>
                    <a:pt x="0" y="2103"/>
                  </a:cubicBezTo>
                  <a:cubicBezTo>
                    <a:pt x="952" y="1913"/>
                    <a:pt x="2000" y="1722"/>
                    <a:pt x="2381" y="1246"/>
                  </a:cubicBezTo>
                  <a:cubicBezTo>
                    <a:pt x="2953" y="389"/>
                    <a:pt x="2000" y="-373"/>
                    <a:pt x="1048" y="198"/>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03090756-EEC4-C9AC-888F-1E4A369FEDBF}"/>
                </a:ext>
              </a:extLst>
            </p:cNvPr>
            <p:cNvSpPr/>
            <p:nvPr/>
          </p:nvSpPr>
          <p:spPr>
            <a:xfrm>
              <a:off x="5364479" y="4374927"/>
              <a:ext cx="381" cy="285"/>
            </a:xfrm>
            <a:custGeom>
              <a:avLst/>
              <a:gdLst>
                <a:gd name="connsiteX0" fmla="*/ 381 w 381"/>
                <a:gd name="connsiteY0" fmla="*/ 0 h 285"/>
                <a:gd name="connsiteX1" fmla="*/ 0 w 381"/>
                <a:gd name="connsiteY1" fmla="*/ 95 h 285"/>
                <a:gd name="connsiteX2" fmla="*/ 286 w 381"/>
                <a:gd name="connsiteY2" fmla="*/ 286 h 285"/>
                <a:gd name="connsiteX3" fmla="*/ 381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381" y="0"/>
                  </a:moveTo>
                  <a:cubicBezTo>
                    <a:pt x="286" y="0"/>
                    <a:pt x="95" y="95"/>
                    <a:pt x="0" y="95"/>
                  </a:cubicBezTo>
                  <a:lnTo>
                    <a:pt x="286" y="286"/>
                  </a:lnTo>
                  <a:cubicBezTo>
                    <a:pt x="286" y="190"/>
                    <a:pt x="286" y="95"/>
                    <a:pt x="381" y="0"/>
                  </a:cubicBezTo>
                  <a:close/>
                </a:path>
              </a:pathLst>
            </a:custGeom>
            <a:grpFill/>
            <a:ln w="9525"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456274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清明节习俗</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2FA37F5D-F078-CC79-6F39-BF93A782A472}"/>
              </a:ext>
            </a:extLst>
          </p:cNvPr>
          <p:cNvSpPr txBox="1"/>
          <p:nvPr/>
        </p:nvSpPr>
        <p:spPr>
          <a:xfrm>
            <a:off x="5565550" y="1065881"/>
            <a:ext cx="4524315" cy="2363119"/>
          </a:xfrm>
          <a:prstGeom prst="rect">
            <a:avLst/>
          </a:prstGeom>
          <a:noFill/>
        </p:spPr>
        <p:txBody>
          <a:bodyPr vert="eaVert" wrap="square" rtlCol="0">
            <a:spAutoFit/>
          </a:bodyPr>
          <a:lstStyle/>
          <a:p>
            <a:pPr algn="just">
              <a:lnSpc>
                <a:spcPct val="150000"/>
              </a:lnSpc>
            </a:pPr>
            <a:r>
              <a:rPr lang="zh-CN" altLang="en-US" sz="32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扫  墓：</a:t>
            </a:r>
            <a:endPar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清明节是一个纪念祖先的节日。主要的纪念仪式是扫墓，扫墓是慎终追远、敦亲睦族及行孝的具体表现，基于上述意义，清明节因此成为华人的重要节日。 </a:t>
            </a:r>
          </a:p>
          <a:p>
            <a:endParaRPr lang="zh-CN" altLang="en-US" dirty="0"/>
          </a:p>
        </p:txBody>
      </p:sp>
      <p:sp>
        <p:nvSpPr>
          <p:cNvPr id="3" name="文本框 2">
            <a:extLst>
              <a:ext uri="{FF2B5EF4-FFF2-40B4-BE49-F238E27FC236}">
                <a16:creationId xmlns:a16="http://schemas.microsoft.com/office/drawing/2014/main" id="{72898CAF-D2F9-4981-56B0-118312E21B3F}"/>
              </a:ext>
            </a:extLst>
          </p:cNvPr>
          <p:cNvSpPr txBox="1"/>
          <p:nvPr/>
        </p:nvSpPr>
        <p:spPr>
          <a:xfrm>
            <a:off x="2102135" y="2775030"/>
            <a:ext cx="2728686" cy="2612572"/>
          </a:xfrm>
          <a:prstGeom prst="rect">
            <a:avLst/>
          </a:prstGeom>
          <a:noFill/>
        </p:spPr>
        <p:txBody>
          <a:bodyPr vert="eaVert" wrap="square" rtlCol="0">
            <a:spAutoFit/>
          </a:bodyPr>
          <a:lstStyle/>
          <a:p>
            <a:pPr>
              <a:lnSpc>
                <a:spcPct val="150000"/>
              </a:lnSpc>
            </a:pPr>
            <a:r>
              <a:rPr lang="zh-CN" altLang="en-US" sz="36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放风筝：</a:t>
            </a:r>
          </a:p>
          <a:p>
            <a:pPr>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古人认为，放飞的风筝可以带走邪气与晦气。</a:t>
            </a:r>
          </a:p>
          <a:p>
            <a:pPr>
              <a:lnSpc>
                <a:spcPct val="150000"/>
              </a:lnSpc>
            </a:pPr>
            <a:endParaRPr lang="zh-CN" altLang="en-US" dirty="0"/>
          </a:p>
        </p:txBody>
      </p:sp>
      <p:sp>
        <p:nvSpPr>
          <p:cNvPr id="4" name="任意多边形: 形状 3">
            <a:extLst>
              <a:ext uri="{FF2B5EF4-FFF2-40B4-BE49-F238E27FC236}">
                <a16:creationId xmlns:a16="http://schemas.microsoft.com/office/drawing/2014/main" id="{F4655567-B946-4341-0D03-F83E91A36686}"/>
              </a:ext>
            </a:extLst>
          </p:cNvPr>
          <p:cNvSpPr/>
          <p:nvPr/>
        </p:nvSpPr>
        <p:spPr>
          <a:xfrm flipH="1">
            <a:off x="3247355" y="1470398"/>
            <a:ext cx="4580351" cy="3048810"/>
          </a:xfrm>
          <a:custGeom>
            <a:avLst/>
            <a:gdLst>
              <a:gd name="connsiteX0" fmla="*/ 3857625 w 3857625"/>
              <a:gd name="connsiteY0" fmla="*/ 0 h 2762250"/>
              <a:gd name="connsiteX1" fmla="*/ 2105025 w 3857625"/>
              <a:gd name="connsiteY1" fmla="*/ 1419225 h 2762250"/>
              <a:gd name="connsiteX2" fmla="*/ 0 w 3857625"/>
              <a:gd name="connsiteY2" fmla="*/ 2762250 h 2762250"/>
              <a:gd name="connsiteX0" fmla="*/ 3927475 w 3927475"/>
              <a:gd name="connsiteY0" fmla="*/ 0 h 2838450"/>
              <a:gd name="connsiteX1" fmla="*/ 2174875 w 3927475"/>
              <a:gd name="connsiteY1" fmla="*/ 1419225 h 2838450"/>
              <a:gd name="connsiteX2" fmla="*/ 0 w 3927475"/>
              <a:gd name="connsiteY2" fmla="*/ 2838450 h 2838450"/>
            </a:gdLst>
            <a:ahLst/>
            <a:cxnLst>
              <a:cxn ang="0">
                <a:pos x="connsiteX0" y="connsiteY0"/>
              </a:cxn>
              <a:cxn ang="0">
                <a:pos x="connsiteX1" y="connsiteY1"/>
              </a:cxn>
              <a:cxn ang="0">
                <a:pos x="connsiteX2" y="connsiteY2"/>
              </a:cxn>
            </a:cxnLst>
            <a:rect l="l" t="t" r="r" b="b"/>
            <a:pathLst>
              <a:path w="3927475" h="2838450">
                <a:moveTo>
                  <a:pt x="3927475" y="0"/>
                </a:moveTo>
                <a:cubicBezTo>
                  <a:pt x="3372643" y="479425"/>
                  <a:pt x="2817812" y="958850"/>
                  <a:pt x="2174875" y="1419225"/>
                </a:cubicBezTo>
                <a:cubicBezTo>
                  <a:pt x="1531937" y="1879600"/>
                  <a:pt x="731043" y="2397125"/>
                  <a:pt x="0" y="2838450"/>
                </a:cubicBezTo>
              </a:path>
            </a:pathLst>
          </a:custGeom>
          <a:noFill/>
          <a:ln w="12700">
            <a:gradFill>
              <a:gsLst>
                <a:gs pos="0">
                  <a:srgbClr val="36A05B"/>
                </a:gs>
                <a:gs pos="53000">
                  <a:schemeClr val="bg1">
                    <a:lumMod val="95000"/>
                    <a:alpha val="72000"/>
                  </a:schemeClr>
                </a:gs>
                <a:gs pos="100000">
                  <a:srgbClr val="C8FEC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BC5A81AC-00DA-E3E3-CA26-D0419BEFC844}"/>
              </a:ext>
            </a:extLst>
          </p:cNvPr>
          <p:cNvSpPr/>
          <p:nvPr/>
        </p:nvSpPr>
        <p:spPr>
          <a:xfrm>
            <a:off x="2642395" y="785406"/>
            <a:ext cx="3151028" cy="1553387"/>
          </a:xfrm>
          <a:custGeom>
            <a:avLst/>
            <a:gdLst>
              <a:gd name="connsiteX0" fmla="*/ 341742 w 1463236"/>
              <a:gd name="connsiteY0" fmla="*/ 0 h 721343"/>
              <a:gd name="connsiteX1" fmla="*/ 405632 w 1463236"/>
              <a:gd name="connsiteY1" fmla="*/ 139242 h 721343"/>
              <a:gd name="connsiteX2" fmla="*/ 462032 w 1463236"/>
              <a:gd name="connsiteY2" fmla="*/ 188802 h 721343"/>
              <a:gd name="connsiteX3" fmla="*/ 533878 w 1463236"/>
              <a:gd name="connsiteY3" fmla="*/ 254076 h 721343"/>
              <a:gd name="connsiteX4" fmla="*/ 585961 w 1463236"/>
              <a:gd name="connsiteY4" fmla="*/ 292569 h 721343"/>
              <a:gd name="connsiteX5" fmla="*/ 684892 w 1463236"/>
              <a:gd name="connsiteY5" fmla="*/ 341314 h 721343"/>
              <a:gd name="connsiteX6" fmla="*/ 782616 w 1463236"/>
              <a:gd name="connsiteY6" fmla="*/ 442753 h 721343"/>
              <a:gd name="connsiteX7" fmla="*/ 845874 w 1463236"/>
              <a:gd name="connsiteY7" fmla="*/ 463616 h 721343"/>
              <a:gd name="connsiteX8" fmla="*/ 908386 w 1463236"/>
              <a:gd name="connsiteY8" fmla="*/ 459476 h 721343"/>
              <a:gd name="connsiteX9" fmla="*/ 913993 w 1463236"/>
              <a:gd name="connsiteY9" fmla="*/ 372897 h 721343"/>
              <a:gd name="connsiteX10" fmla="*/ 993131 w 1463236"/>
              <a:gd name="connsiteY10" fmla="*/ 378005 h 721343"/>
              <a:gd name="connsiteX11" fmla="*/ 982918 w 1463236"/>
              <a:gd name="connsiteY11" fmla="*/ 439301 h 721343"/>
              <a:gd name="connsiteX12" fmla="*/ 929334 w 1463236"/>
              <a:gd name="connsiteY12" fmla="*/ 477032 h 721343"/>
              <a:gd name="connsiteX13" fmla="*/ 1086824 w 1463236"/>
              <a:gd name="connsiteY13" fmla="*/ 525534 h 721343"/>
              <a:gd name="connsiteX14" fmla="*/ 1254940 w 1463236"/>
              <a:gd name="connsiteY14" fmla="*/ 504319 h 721343"/>
              <a:gd name="connsiteX15" fmla="*/ 1416007 w 1463236"/>
              <a:gd name="connsiteY15" fmla="*/ 542402 h 721343"/>
              <a:gd name="connsiteX16" fmla="*/ 1451068 w 1463236"/>
              <a:gd name="connsiteY16" fmla="*/ 587143 h 721343"/>
              <a:gd name="connsiteX17" fmla="*/ 1451078 w 1463236"/>
              <a:gd name="connsiteY17" fmla="*/ 587146 h 721343"/>
              <a:gd name="connsiteX18" fmla="*/ 1446342 w 1463236"/>
              <a:gd name="connsiteY18" fmla="*/ 692720 h 721343"/>
              <a:gd name="connsiteX19" fmla="*/ 1313834 w 1463236"/>
              <a:gd name="connsiteY19" fmla="*/ 672535 h 721343"/>
              <a:gd name="connsiteX20" fmla="*/ 1345775 w 1463236"/>
              <a:gd name="connsiteY20" fmla="*/ 613363 h 721343"/>
              <a:gd name="connsiteX21" fmla="*/ 1339968 w 1463236"/>
              <a:gd name="connsiteY21" fmla="*/ 689084 h 721343"/>
              <a:gd name="connsiteX22" fmla="*/ 1398105 w 1463236"/>
              <a:gd name="connsiteY22" fmla="*/ 699791 h 721343"/>
              <a:gd name="connsiteX23" fmla="*/ 1437413 w 1463236"/>
              <a:gd name="connsiteY23" fmla="*/ 611176 h 721343"/>
              <a:gd name="connsiteX24" fmla="*/ 1367173 w 1463236"/>
              <a:gd name="connsiteY24" fmla="*/ 537569 h 721343"/>
              <a:gd name="connsiteX25" fmla="*/ 1263128 w 1463236"/>
              <a:gd name="connsiteY25" fmla="*/ 526248 h 721343"/>
              <a:gd name="connsiteX26" fmla="*/ 1105721 w 1463236"/>
              <a:gd name="connsiteY26" fmla="*/ 547056 h 721343"/>
              <a:gd name="connsiteX27" fmla="*/ 954758 w 1463236"/>
              <a:gd name="connsiteY27" fmla="*/ 510380 h 721343"/>
              <a:gd name="connsiteX28" fmla="*/ 916507 w 1463236"/>
              <a:gd name="connsiteY28" fmla="*/ 483745 h 721343"/>
              <a:gd name="connsiteX29" fmla="*/ 871186 w 1463236"/>
              <a:gd name="connsiteY29" fmla="*/ 480188 h 721343"/>
              <a:gd name="connsiteX30" fmla="*/ 687470 w 1463236"/>
              <a:gd name="connsiteY30" fmla="*/ 387480 h 721343"/>
              <a:gd name="connsiteX31" fmla="*/ 661798 w 1463236"/>
              <a:gd name="connsiteY31" fmla="*/ 354614 h 721343"/>
              <a:gd name="connsiteX32" fmla="*/ 605675 w 1463236"/>
              <a:gd name="connsiteY32" fmla="*/ 335874 h 721343"/>
              <a:gd name="connsiteX33" fmla="*/ 546480 w 1463236"/>
              <a:gd name="connsiteY33" fmla="*/ 332138 h 721343"/>
              <a:gd name="connsiteX34" fmla="*/ 327377 w 1463236"/>
              <a:gd name="connsiteY34" fmla="*/ 359953 h 721343"/>
              <a:gd name="connsiteX35" fmla="*/ 319333 w 1463236"/>
              <a:gd name="connsiteY35" fmla="*/ 368214 h 721343"/>
              <a:gd name="connsiteX36" fmla="*/ 310994 w 1463236"/>
              <a:gd name="connsiteY36" fmla="*/ 371272 h 721343"/>
              <a:gd name="connsiteX37" fmla="*/ 321112 w 1463236"/>
              <a:gd name="connsiteY37" fmla="*/ 360567 h 721343"/>
              <a:gd name="connsiteX38" fmla="*/ 210972 w 1463236"/>
              <a:gd name="connsiteY38" fmla="*/ 374200 h 721343"/>
              <a:gd name="connsiteX39" fmla="*/ 198247 w 1463236"/>
              <a:gd name="connsiteY39" fmla="*/ 378124 h 721343"/>
              <a:gd name="connsiteX40" fmla="*/ 170813 w 1463236"/>
              <a:gd name="connsiteY40" fmla="*/ 403681 h 721343"/>
              <a:gd name="connsiteX41" fmla="*/ 150744 w 1463236"/>
              <a:gd name="connsiteY41" fmla="*/ 326779 h 721343"/>
              <a:gd name="connsiteX42" fmla="*/ 97225 w 1463236"/>
              <a:gd name="connsiteY42" fmla="*/ 196528 h 721343"/>
              <a:gd name="connsiteX43" fmla="*/ 70424 w 1463236"/>
              <a:gd name="connsiteY43" fmla="*/ 149594 h 721343"/>
              <a:gd name="connsiteX44" fmla="*/ 48159 w 1463236"/>
              <a:gd name="connsiteY44" fmla="*/ 119078 h 721343"/>
              <a:gd name="connsiteX45" fmla="*/ 16630 w 1463236"/>
              <a:gd name="connsiteY45" fmla="*/ 91601 h 721343"/>
              <a:gd name="connsiteX46" fmla="*/ 0 w 1463236"/>
              <a:gd name="connsiteY46" fmla="*/ 75499 h 721343"/>
              <a:gd name="connsiteX47" fmla="*/ 71478 w 1463236"/>
              <a:gd name="connsiteY47" fmla="*/ 77567 h 721343"/>
              <a:gd name="connsiteX48" fmla="*/ 221088 w 1463236"/>
              <a:gd name="connsiteY48" fmla="*/ 47045 h 721343"/>
              <a:gd name="connsiteX49" fmla="*/ 341742 w 1463236"/>
              <a:gd name="connsiteY49" fmla="*/ 0 h 72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63236" h="721343">
                <a:moveTo>
                  <a:pt x="341742" y="0"/>
                </a:moveTo>
                <a:cubicBezTo>
                  <a:pt x="346242" y="51914"/>
                  <a:pt x="369632" y="101714"/>
                  <a:pt x="405632" y="139242"/>
                </a:cubicBezTo>
                <a:cubicBezTo>
                  <a:pt x="423060" y="157412"/>
                  <a:pt x="443820" y="171644"/>
                  <a:pt x="462032" y="188802"/>
                </a:cubicBezTo>
                <a:cubicBezTo>
                  <a:pt x="485569" y="210976"/>
                  <a:pt x="509813" y="232479"/>
                  <a:pt x="533878" y="254076"/>
                </a:cubicBezTo>
                <a:cubicBezTo>
                  <a:pt x="551119" y="267055"/>
                  <a:pt x="568318" y="280118"/>
                  <a:pt x="585961" y="292569"/>
                </a:cubicBezTo>
                <a:cubicBezTo>
                  <a:pt x="613013" y="311659"/>
                  <a:pt x="665306" y="313092"/>
                  <a:pt x="684892" y="341314"/>
                </a:cubicBezTo>
                <a:cubicBezTo>
                  <a:pt x="710764" y="378905"/>
                  <a:pt x="742045" y="420075"/>
                  <a:pt x="782616" y="442753"/>
                </a:cubicBezTo>
                <a:cubicBezTo>
                  <a:pt x="802108" y="453648"/>
                  <a:pt x="823717" y="460803"/>
                  <a:pt x="845874" y="463616"/>
                </a:cubicBezTo>
                <a:cubicBezTo>
                  <a:pt x="851420" y="464320"/>
                  <a:pt x="909318" y="461176"/>
                  <a:pt x="908386" y="459476"/>
                </a:cubicBezTo>
                <a:cubicBezTo>
                  <a:pt x="893533" y="432396"/>
                  <a:pt x="893094" y="395637"/>
                  <a:pt x="913993" y="372897"/>
                </a:cubicBezTo>
                <a:cubicBezTo>
                  <a:pt x="934890" y="350156"/>
                  <a:pt x="978383" y="350869"/>
                  <a:pt x="993131" y="378005"/>
                </a:cubicBezTo>
                <a:cubicBezTo>
                  <a:pt x="1003636" y="397333"/>
                  <a:pt x="996965" y="422370"/>
                  <a:pt x="982918" y="439301"/>
                </a:cubicBezTo>
                <a:cubicBezTo>
                  <a:pt x="968870" y="456231"/>
                  <a:pt x="948832" y="466845"/>
                  <a:pt x="929334" y="477032"/>
                </a:cubicBezTo>
                <a:cubicBezTo>
                  <a:pt x="969781" y="516497"/>
                  <a:pt x="1030367" y="527995"/>
                  <a:pt x="1086824" y="525534"/>
                </a:cubicBezTo>
                <a:cubicBezTo>
                  <a:pt x="1143280" y="523073"/>
                  <a:pt x="1198597" y="508661"/>
                  <a:pt x="1254940" y="504319"/>
                </a:cubicBezTo>
                <a:cubicBezTo>
                  <a:pt x="1311276" y="499976"/>
                  <a:pt x="1371822" y="507175"/>
                  <a:pt x="1416007" y="542402"/>
                </a:cubicBezTo>
                <a:cubicBezTo>
                  <a:pt x="1430799" y="554194"/>
                  <a:pt x="1442845" y="569839"/>
                  <a:pt x="1451068" y="587143"/>
                </a:cubicBezTo>
                <a:lnTo>
                  <a:pt x="1451078" y="587146"/>
                </a:lnTo>
                <a:cubicBezTo>
                  <a:pt x="1467419" y="621533"/>
                  <a:pt x="1468658" y="662468"/>
                  <a:pt x="1446342" y="692720"/>
                </a:cubicBezTo>
                <a:cubicBezTo>
                  <a:pt x="1412794" y="738193"/>
                  <a:pt x="1324468" y="728036"/>
                  <a:pt x="1313834" y="672535"/>
                </a:cubicBezTo>
                <a:cubicBezTo>
                  <a:pt x="1309209" y="648403"/>
                  <a:pt x="1322232" y="620400"/>
                  <a:pt x="1345775" y="613363"/>
                </a:cubicBezTo>
                <a:cubicBezTo>
                  <a:pt x="1329070" y="635120"/>
                  <a:pt x="1322011" y="668349"/>
                  <a:pt x="1339968" y="689084"/>
                </a:cubicBezTo>
                <a:cubicBezTo>
                  <a:pt x="1353764" y="705014"/>
                  <a:pt x="1378712" y="708034"/>
                  <a:pt x="1398105" y="699791"/>
                </a:cubicBezTo>
                <a:cubicBezTo>
                  <a:pt x="1430503" y="686020"/>
                  <a:pt x="1446162" y="645275"/>
                  <a:pt x="1437413" y="611176"/>
                </a:cubicBezTo>
                <a:cubicBezTo>
                  <a:pt x="1428664" y="577077"/>
                  <a:pt x="1399876" y="550596"/>
                  <a:pt x="1367173" y="537569"/>
                </a:cubicBezTo>
                <a:cubicBezTo>
                  <a:pt x="1334468" y="524542"/>
                  <a:pt x="1298212" y="523361"/>
                  <a:pt x="1263128" y="526248"/>
                </a:cubicBezTo>
                <a:cubicBezTo>
                  <a:pt x="1210362" y="530592"/>
                  <a:pt x="1158560" y="543695"/>
                  <a:pt x="1105721" y="547056"/>
                </a:cubicBezTo>
                <a:cubicBezTo>
                  <a:pt x="1052882" y="550416"/>
                  <a:pt x="996634" y="542776"/>
                  <a:pt x="954758" y="510380"/>
                </a:cubicBezTo>
                <a:cubicBezTo>
                  <a:pt x="942406" y="500825"/>
                  <a:pt x="931180" y="489086"/>
                  <a:pt x="916507" y="483745"/>
                </a:cubicBezTo>
                <a:cubicBezTo>
                  <a:pt x="902180" y="478529"/>
                  <a:pt x="886432" y="480095"/>
                  <a:pt x="871186" y="480188"/>
                </a:cubicBezTo>
                <a:cubicBezTo>
                  <a:pt x="799963" y="480623"/>
                  <a:pt x="729432" y="445032"/>
                  <a:pt x="687470" y="387480"/>
                </a:cubicBezTo>
                <a:cubicBezTo>
                  <a:pt x="679265" y="376225"/>
                  <a:pt x="672001" y="364095"/>
                  <a:pt x="661798" y="354614"/>
                </a:cubicBezTo>
                <a:cubicBezTo>
                  <a:pt x="645875" y="339814"/>
                  <a:pt x="625526" y="340946"/>
                  <a:pt x="605675" y="335874"/>
                </a:cubicBezTo>
                <a:cubicBezTo>
                  <a:pt x="586577" y="330176"/>
                  <a:pt x="566127" y="328846"/>
                  <a:pt x="546480" y="332138"/>
                </a:cubicBezTo>
                <a:cubicBezTo>
                  <a:pt x="473477" y="341615"/>
                  <a:pt x="400332" y="350161"/>
                  <a:pt x="327377" y="359953"/>
                </a:cubicBezTo>
                <a:lnTo>
                  <a:pt x="319333" y="368214"/>
                </a:lnTo>
                <a:lnTo>
                  <a:pt x="310994" y="371272"/>
                </a:lnTo>
                <a:lnTo>
                  <a:pt x="321112" y="360567"/>
                </a:lnTo>
                <a:cubicBezTo>
                  <a:pt x="284370" y="364872"/>
                  <a:pt x="247714" y="369979"/>
                  <a:pt x="210972" y="374200"/>
                </a:cubicBezTo>
                <a:cubicBezTo>
                  <a:pt x="206604" y="374959"/>
                  <a:pt x="201518" y="374685"/>
                  <a:pt x="198247" y="378124"/>
                </a:cubicBezTo>
                <a:cubicBezTo>
                  <a:pt x="188962" y="386523"/>
                  <a:pt x="180204" y="395429"/>
                  <a:pt x="170813" y="403681"/>
                </a:cubicBezTo>
                <a:cubicBezTo>
                  <a:pt x="164546" y="377955"/>
                  <a:pt x="157750" y="352314"/>
                  <a:pt x="150744" y="326779"/>
                </a:cubicBezTo>
                <a:cubicBezTo>
                  <a:pt x="133164" y="283264"/>
                  <a:pt x="114995" y="239980"/>
                  <a:pt x="97225" y="196528"/>
                </a:cubicBezTo>
                <a:cubicBezTo>
                  <a:pt x="91190" y="179370"/>
                  <a:pt x="79498" y="165147"/>
                  <a:pt x="70424" y="149594"/>
                </a:cubicBezTo>
                <a:cubicBezTo>
                  <a:pt x="63227" y="139275"/>
                  <a:pt x="58373" y="126928"/>
                  <a:pt x="48159" y="119078"/>
                </a:cubicBezTo>
                <a:cubicBezTo>
                  <a:pt x="37565" y="110025"/>
                  <a:pt x="27139" y="100760"/>
                  <a:pt x="16630" y="91601"/>
                </a:cubicBezTo>
                <a:cubicBezTo>
                  <a:pt x="10847" y="86473"/>
                  <a:pt x="4453" y="81936"/>
                  <a:pt x="0" y="75499"/>
                </a:cubicBezTo>
                <a:cubicBezTo>
                  <a:pt x="23826" y="74634"/>
                  <a:pt x="47672" y="78707"/>
                  <a:pt x="71478" y="77567"/>
                </a:cubicBezTo>
                <a:cubicBezTo>
                  <a:pt x="120288" y="75231"/>
                  <a:pt x="173142" y="56859"/>
                  <a:pt x="221088" y="47045"/>
                </a:cubicBezTo>
                <a:cubicBezTo>
                  <a:pt x="264956" y="38066"/>
                  <a:pt x="308612" y="33381"/>
                  <a:pt x="341742" y="0"/>
                </a:cubicBezTo>
                <a:close/>
              </a:path>
            </a:pathLst>
          </a:custGeom>
          <a:solidFill>
            <a:srgbClr val="51A051"/>
          </a:solidFill>
          <a:ln w="4130"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924154E6-A127-3C9D-2CA4-C6725FB50185}"/>
              </a:ext>
            </a:extLst>
          </p:cNvPr>
          <p:cNvSpPr/>
          <p:nvPr/>
        </p:nvSpPr>
        <p:spPr>
          <a:xfrm flipH="1">
            <a:off x="7827707" y="4400550"/>
            <a:ext cx="982464" cy="1245528"/>
          </a:xfrm>
          <a:custGeom>
            <a:avLst/>
            <a:gdLst>
              <a:gd name="connsiteX0" fmla="*/ 290150 w 846499"/>
              <a:gd name="connsiteY0" fmla="*/ 474 h 1245528"/>
              <a:gd name="connsiteX1" fmla="*/ 305112 w 846499"/>
              <a:gd name="connsiteY1" fmla="*/ 2479 h 1245528"/>
              <a:gd name="connsiteX2" fmla="*/ 336578 w 846499"/>
              <a:gd name="connsiteY2" fmla="*/ 15331 h 1245528"/>
              <a:gd name="connsiteX3" fmla="*/ 354411 w 846499"/>
              <a:gd name="connsiteY3" fmla="*/ 31243 h 1245528"/>
              <a:gd name="connsiteX4" fmla="*/ 358019 w 846499"/>
              <a:gd name="connsiteY4" fmla="*/ 50743 h 1245528"/>
              <a:gd name="connsiteX5" fmla="*/ 364899 w 846499"/>
              <a:gd name="connsiteY5" fmla="*/ 67964 h 1245528"/>
              <a:gd name="connsiteX6" fmla="*/ 370238 w 846499"/>
              <a:gd name="connsiteY6" fmla="*/ 82947 h 1245528"/>
              <a:gd name="connsiteX7" fmla="*/ 367052 w 846499"/>
              <a:gd name="connsiteY7" fmla="*/ 103840 h 1245528"/>
              <a:gd name="connsiteX8" fmla="*/ 373573 w 846499"/>
              <a:gd name="connsiteY8" fmla="*/ 114476 h 1245528"/>
              <a:gd name="connsiteX9" fmla="*/ 366292 w 846499"/>
              <a:gd name="connsiteY9" fmla="*/ 144148 h 1245528"/>
              <a:gd name="connsiteX10" fmla="*/ 342888 w 846499"/>
              <a:gd name="connsiteY10" fmla="*/ 151429 h 1245528"/>
              <a:gd name="connsiteX11" fmla="*/ 346054 w 846499"/>
              <a:gd name="connsiteY11" fmla="*/ 175424 h 1245528"/>
              <a:gd name="connsiteX12" fmla="*/ 360214 w 846499"/>
              <a:gd name="connsiteY12" fmla="*/ 165104 h 1245528"/>
              <a:gd name="connsiteX13" fmla="*/ 366018 w 846499"/>
              <a:gd name="connsiteY13" fmla="*/ 177429 h 1245528"/>
              <a:gd name="connsiteX14" fmla="*/ 382984 w 846499"/>
              <a:gd name="connsiteY14" fmla="*/ 173124 h 1245528"/>
              <a:gd name="connsiteX15" fmla="*/ 452753 w 846499"/>
              <a:gd name="connsiteY15" fmla="*/ 188360 h 1245528"/>
              <a:gd name="connsiteX16" fmla="*/ 497156 w 846499"/>
              <a:gd name="connsiteY16" fmla="*/ 197309 h 1245528"/>
              <a:gd name="connsiteX17" fmla="*/ 534994 w 846499"/>
              <a:gd name="connsiteY17" fmla="*/ 188762 h 1245528"/>
              <a:gd name="connsiteX18" fmla="*/ 594104 w 846499"/>
              <a:gd name="connsiteY18" fmla="*/ 176310 h 1245528"/>
              <a:gd name="connsiteX19" fmla="*/ 659230 w 846499"/>
              <a:gd name="connsiteY19" fmla="*/ 177471 h 1245528"/>
              <a:gd name="connsiteX20" fmla="*/ 714880 w 846499"/>
              <a:gd name="connsiteY20" fmla="*/ 171879 h 1245528"/>
              <a:gd name="connsiteX21" fmla="*/ 711356 w 846499"/>
              <a:gd name="connsiteY21" fmla="*/ 164661 h 1245528"/>
              <a:gd name="connsiteX22" fmla="*/ 728957 w 846499"/>
              <a:gd name="connsiteY22" fmla="*/ 163923 h 1245528"/>
              <a:gd name="connsiteX23" fmla="*/ 745986 w 846499"/>
              <a:gd name="connsiteY23" fmla="*/ 156937 h 1245528"/>
              <a:gd name="connsiteX24" fmla="*/ 767766 w 846499"/>
              <a:gd name="connsiteY24" fmla="*/ 140307 h 1245528"/>
              <a:gd name="connsiteX25" fmla="*/ 795199 w 846499"/>
              <a:gd name="connsiteY25" fmla="*/ 116989 h 1245528"/>
              <a:gd name="connsiteX26" fmla="*/ 809360 w 846499"/>
              <a:gd name="connsiteY26" fmla="*/ 116482 h 1245528"/>
              <a:gd name="connsiteX27" fmla="*/ 826349 w 846499"/>
              <a:gd name="connsiteY27" fmla="*/ 104812 h 1245528"/>
              <a:gd name="connsiteX28" fmla="*/ 832363 w 846499"/>
              <a:gd name="connsiteY28" fmla="*/ 110573 h 1245528"/>
              <a:gd name="connsiteX29" fmla="*/ 843056 w 846499"/>
              <a:gd name="connsiteY29" fmla="*/ 99245 h 1245528"/>
              <a:gd name="connsiteX30" fmla="*/ 845505 w 846499"/>
              <a:gd name="connsiteY30" fmla="*/ 101797 h 1245528"/>
              <a:gd name="connsiteX31" fmla="*/ 832697 w 846499"/>
              <a:gd name="connsiteY31" fmla="*/ 115360 h 1245528"/>
              <a:gd name="connsiteX32" fmla="*/ 836221 w 846499"/>
              <a:gd name="connsiteY32" fmla="*/ 120826 h 1245528"/>
              <a:gd name="connsiteX33" fmla="*/ 846499 w 846499"/>
              <a:gd name="connsiteY33" fmla="*/ 122810 h 1245528"/>
              <a:gd name="connsiteX34" fmla="*/ 835462 w 846499"/>
              <a:gd name="connsiteY34" fmla="*/ 138068 h 1245528"/>
              <a:gd name="connsiteX35" fmla="*/ 836833 w 846499"/>
              <a:gd name="connsiteY35" fmla="*/ 149992 h 1245528"/>
              <a:gd name="connsiteX36" fmla="*/ 827780 w 846499"/>
              <a:gd name="connsiteY36" fmla="*/ 155626 h 1245528"/>
              <a:gd name="connsiteX37" fmla="*/ 832148 w 846499"/>
              <a:gd name="connsiteY37" fmla="*/ 161556 h 1245528"/>
              <a:gd name="connsiteX38" fmla="*/ 825522 w 846499"/>
              <a:gd name="connsiteY38" fmla="*/ 168331 h 1245528"/>
              <a:gd name="connsiteX39" fmla="*/ 816637 w 846499"/>
              <a:gd name="connsiteY39" fmla="*/ 184326 h 1245528"/>
              <a:gd name="connsiteX40" fmla="*/ 771540 w 846499"/>
              <a:gd name="connsiteY40" fmla="*/ 190489 h 1245528"/>
              <a:gd name="connsiteX41" fmla="*/ 716270 w 846499"/>
              <a:gd name="connsiteY41" fmla="*/ 209545 h 1245528"/>
              <a:gd name="connsiteX42" fmla="*/ 705908 w 846499"/>
              <a:gd name="connsiteY42" fmla="*/ 222080 h 1245528"/>
              <a:gd name="connsiteX43" fmla="*/ 603768 w 846499"/>
              <a:gd name="connsiteY43" fmla="*/ 252596 h 1245528"/>
              <a:gd name="connsiteX44" fmla="*/ 521084 w 846499"/>
              <a:gd name="connsiteY44" fmla="*/ 282731 h 1245528"/>
              <a:gd name="connsiteX45" fmla="*/ 484406 w 846499"/>
              <a:gd name="connsiteY45" fmla="*/ 291067 h 1245528"/>
              <a:gd name="connsiteX46" fmla="*/ 456423 w 846499"/>
              <a:gd name="connsiteY46" fmla="*/ 295393 h 1245528"/>
              <a:gd name="connsiteX47" fmla="*/ 450916 w 846499"/>
              <a:gd name="connsiteY47" fmla="*/ 310778 h 1245528"/>
              <a:gd name="connsiteX48" fmla="*/ 459125 w 846499"/>
              <a:gd name="connsiteY48" fmla="*/ 416337 h 1245528"/>
              <a:gd name="connsiteX49" fmla="*/ 457120 w 846499"/>
              <a:gd name="connsiteY49" fmla="*/ 466501 h 1245528"/>
              <a:gd name="connsiteX50" fmla="*/ 475564 w 846499"/>
              <a:gd name="connsiteY50" fmla="*/ 501153 h 1245528"/>
              <a:gd name="connsiteX51" fmla="*/ 490506 w 846499"/>
              <a:gd name="connsiteY51" fmla="*/ 519809 h 1245528"/>
              <a:gd name="connsiteX52" fmla="*/ 488585 w 846499"/>
              <a:gd name="connsiteY52" fmla="*/ 534539 h 1245528"/>
              <a:gd name="connsiteX53" fmla="*/ 453533 w 846499"/>
              <a:gd name="connsiteY53" fmla="*/ 547981 h 1245528"/>
              <a:gd name="connsiteX54" fmla="*/ 453301 w 846499"/>
              <a:gd name="connsiteY54" fmla="*/ 569571 h 1245528"/>
              <a:gd name="connsiteX55" fmla="*/ 469909 w 846499"/>
              <a:gd name="connsiteY55" fmla="*/ 614669 h 1245528"/>
              <a:gd name="connsiteX56" fmla="*/ 463958 w 846499"/>
              <a:gd name="connsiteY56" fmla="*/ 669981 h 1245528"/>
              <a:gd name="connsiteX57" fmla="*/ 452456 w 846499"/>
              <a:gd name="connsiteY57" fmla="*/ 768788 h 1245528"/>
              <a:gd name="connsiteX58" fmla="*/ 458175 w 846499"/>
              <a:gd name="connsiteY58" fmla="*/ 780290 h 1245528"/>
              <a:gd name="connsiteX59" fmla="*/ 492067 w 846499"/>
              <a:gd name="connsiteY59" fmla="*/ 784679 h 1245528"/>
              <a:gd name="connsiteX60" fmla="*/ 498947 w 846499"/>
              <a:gd name="connsiteY60" fmla="*/ 791348 h 1245528"/>
              <a:gd name="connsiteX61" fmla="*/ 536955 w 846499"/>
              <a:gd name="connsiteY61" fmla="*/ 778053 h 1245528"/>
              <a:gd name="connsiteX62" fmla="*/ 553690 w 846499"/>
              <a:gd name="connsiteY62" fmla="*/ 804517 h 1245528"/>
              <a:gd name="connsiteX63" fmla="*/ 545418 w 846499"/>
              <a:gd name="connsiteY63" fmla="*/ 851092 h 1245528"/>
              <a:gd name="connsiteX64" fmla="*/ 524378 w 846499"/>
              <a:gd name="connsiteY64" fmla="*/ 912039 h 1245528"/>
              <a:gd name="connsiteX65" fmla="*/ 488038 w 846499"/>
              <a:gd name="connsiteY65" fmla="*/ 946143 h 1245528"/>
              <a:gd name="connsiteX66" fmla="*/ 456931 w 846499"/>
              <a:gd name="connsiteY66" fmla="*/ 926834 h 1245528"/>
              <a:gd name="connsiteX67" fmla="*/ 465900 w 846499"/>
              <a:gd name="connsiteY67" fmla="*/ 870193 h 1245528"/>
              <a:gd name="connsiteX68" fmla="*/ 439120 w 846499"/>
              <a:gd name="connsiteY68" fmla="*/ 871100 h 1245528"/>
              <a:gd name="connsiteX69" fmla="*/ 390582 w 846499"/>
              <a:gd name="connsiteY69" fmla="*/ 862405 h 1245528"/>
              <a:gd name="connsiteX70" fmla="*/ 367600 w 846499"/>
              <a:gd name="connsiteY70" fmla="*/ 822119 h 1245528"/>
              <a:gd name="connsiteX71" fmla="*/ 346432 w 846499"/>
              <a:gd name="connsiteY71" fmla="*/ 734602 h 1245528"/>
              <a:gd name="connsiteX72" fmla="*/ 343373 w 846499"/>
              <a:gd name="connsiteY72" fmla="*/ 690053 h 1245528"/>
              <a:gd name="connsiteX73" fmla="*/ 337189 w 846499"/>
              <a:gd name="connsiteY73" fmla="*/ 688808 h 1245528"/>
              <a:gd name="connsiteX74" fmla="*/ 335015 w 846499"/>
              <a:gd name="connsiteY74" fmla="*/ 711558 h 1245528"/>
              <a:gd name="connsiteX75" fmla="*/ 307412 w 846499"/>
              <a:gd name="connsiteY75" fmla="*/ 880559 h 1245528"/>
              <a:gd name="connsiteX76" fmla="*/ 294244 w 846499"/>
              <a:gd name="connsiteY76" fmla="*/ 1007307 h 1245528"/>
              <a:gd name="connsiteX77" fmla="*/ 283376 w 846499"/>
              <a:gd name="connsiteY77" fmla="*/ 1110756 h 1245528"/>
              <a:gd name="connsiteX78" fmla="*/ 283557 w 846499"/>
              <a:gd name="connsiteY78" fmla="*/ 1121787 h 1245528"/>
              <a:gd name="connsiteX79" fmla="*/ 284108 w 846499"/>
              <a:gd name="connsiteY79" fmla="*/ 1127339 h 1245528"/>
              <a:gd name="connsiteX80" fmla="*/ 289106 w 846499"/>
              <a:gd name="connsiteY80" fmla="*/ 1153481 h 1245528"/>
              <a:gd name="connsiteX81" fmla="*/ 277066 w 846499"/>
              <a:gd name="connsiteY81" fmla="*/ 1171435 h 1245528"/>
              <a:gd name="connsiteX82" fmla="*/ 263602 w 846499"/>
              <a:gd name="connsiteY82" fmla="*/ 1189288 h 1245528"/>
              <a:gd name="connsiteX83" fmla="*/ 249175 w 846499"/>
              <a:gd name="connsiteY83" fmla="*/ 1217415 h 1245528"/>
              <a:gd name="connsiteX84" fmla="*/ 247190 w 846499"/>
              <a:gd name="connsiteY84" fmla="*/ 1224876 h 1245528"/>
              <a:gd name="connsiteX85" fmla="*/ 238030 w 846499"/>
              <a:gd name="connsiteY85" fmla="*/ 1241901 h 1245528"/>
              <a:gd name="connsiteX86" fmla="*/ 225832 w 846499"/>
              <a:gd name="connsiteY86" fmla="*/ 1244579 h 1245528"/>
              <a:gd name="connsiteX87" fmla="*/ 199118 w 846499"/>
              <a:gd name="connsiteY87" fmla="*/ 1244232 h 1245528"/>
              <a:gd name="connsiteX88" fmla="*/ 175073 w 846499"/>
              <a:gd name="connsiteY88" fmla="*/ 1208830 h 1245528"/>
              <a:gd name="connsiteX89" fmla="*/ 189151 w 846499"/>
              <a:gd name="connsiteY89" fmla="*/ 1168260 h 1245528"/>
              <a:gd name="connsiteX90" fmla="*/ 204567 w 846499"/>
              <a:gd name="connsiteY90" fmla="*/ 1124933 h 1245528"/>
              <a:gd name="connsiteX91" fmla="*/ 207340 w 846499"/>
              <a:gd name="connsiteY91" fmla="*/ 1118154 h 1245528"/>
              <a:gd name="connsiteX92" fmla="*/ 211096 w 846499"/>
              <a:gd name="connsiteY92" fmla="*/ 1097037 h 1245528"/>
              <a:gd name="connsiteX93" fmla="*/ 163071 w 846499"/>
              <a:gd name="connsiteY93" fmla="*/ 1080729 h 1245528"/>
              <a:gd name="connsiteX94" fmla="*/ 163253 w 846499"/>
              <a:gd name="connsiteY94" fmla="*/ 1074835 h 1245528"/>
              <a:gd name="connsiteX95" fmla="*/ 178869 w 846499"/>
              <a:gd name="connsiteY95" fmla="*/ 996921 h 1245528"/>
              <a:gd name="connsiteX96" fmla="*/ 206515 w 846499"/>
              <a:gd name="connsiteY96" fmla="*/ 939476 h 1245528"/>
              <a:gd name="connsiteX97" fmla="*/ 211200 w 846499"/>
              <a:gd name="connsiteY97" fmla="*/ 884692 h 1245528"/>
              <a:gd name="connsiteX98" fmla="*/ 219304 w 846499"/>
              <a:gd name="connsiteY98" fmla="*/ 701070 h 1245528"/>
              <a:gd name="connsiteX99" fmla="*/ 225086 w 846499"/>
              <a:gd name="connsiteY99" fmla="*/ 604037 h 1245528"/>
              <a:gd name="connsiteX100" fmla="*/ 238677 w 846499"/>
              <a:gd name="connsiteY100" fmla="*/ 577952 h 1245528"/>
              <a:gd name="connsiteX101" fmla="*/ 234267 w 846499"/>
              <a:gd name="connsiteY101" fmla="*/ 565290 h 1245528"/>
              <a:gd name="connsiteX102" fmla="*/ 211052 w 846499"/>
              <a:gd name="connsiteY102" fmla="*/ 539016 h 1245528"/>
              <a:gd name="connsiteX103" fmla="*/ 208773 w 846499"/>
              <a:gd name="connsiteY103" fmla="*/ 441644 h 1245528"/>
              <a:gd name="connsiteX104" fmla="*/ 216286 w 846499"/>
              <a:gd name="connsiteY104" fmla="*/ 393063 h 1245528"/>
              <a:gd name="connsiteX105" fmla="*/ 207275 w 846499"/>
              <a:gd name="connsiteY105" fmla="*/ 396312 h 1245528"/>
              <a:gd name="connsiteX106" fmla="*/ 176041 w 846499"/>
              <a:gd name="connsiteY106" fmla="*/ 443416 h 1245528"/>
              <a:gd name="connsiteX107" fmla="*/ 126553 w 846499"/>
              <a:gd name="connsiteY107" fmla="*/ 465849 h 1245528"/>
              <a:gd name="connsiteX108" fmla="*/ 76243 w 846499"/>
              <a:gd name="connsiteY108" fmla="*/ 500037 h 1245528"/>
              <a:gd name="connsiteX109" fmla="*/ 66641 w 846499"/>
              <a:gd name="connsiteY109" fmla="*/ 521794 h 1245528"/>
              <a:gd name="connsiteX110" fmla="*/ 73584 w 846499"/>
              <a:gd name="connsiteY110" fmla="*/ 536398 h 1245528"/>
              <a:gd name="connsiteX111" fmla="*/ 53556 w 846499"/>
              <a:gd name="connsiteY111" fmla="*/ 555560 h 1245528"/>
              <a:gd name="connsiteX112" fmla="*/ 59887 w 846499"/>
              <a:gd name="connsiteY112" fmla="*/ 570184 h 1245528"/>
              <a:gd name="connsiteX113" fmla="*/ 36632 w 846499"/>
              <a:gd name="connsiteY113" fmla="*/ 576874 h 1245528"/>
              <a:gd name="connsiteX114" fmla="*/ 26545 w 846499"/>
              <a:gd name="connsiteY114" fmla="*/ 583733 h 1245528"/>
              <a:gd name="connsiteX115" fmla="*/ 10000 w 846499"/>
              <a:gd name="connsiteY115" fmla="*/ 574109 h 1245528"/>
              <a:gd name="connsiteX116" fmla="*/ 1327 w 846499"/>
              <a:gd name="connsiteY116" fmla="*/ 551782 h 1245528"/>
              <a:gd name="connsiteX117" fmla="*/ 38891 w 846499"/>
              <a:gd name="connsiteY117" fmla="*/ 481550 h 1245528"/>
              <a:gd name="connsiteX118" fmla="*/ 76942 w 846499"/>
              <a:gd name="connsiteY118" fmla="*/ 426745 h 1245528"/>
              <a:gd name="connsiteX119" fmla="*/ 102731 w 846499"/>
              <a:gd name="connsiteY119" fmla="*/ 393063 h 1245528"/>
              <a:gd name="connsiteX120" fmla="*/ 155193 w 846499"/>
              <a:gd name="connsiteY120" fmla="*/ 298182 h 1245528"/>
              <a:gd name="connsiteX121" fmla="*/ 170979 w 846499"/>
              <a:gd name="connsiteY121" fmla="*/ 267771 h 1245528"/>
              <a:gd name="connsiteX122" fmla="*/ 171042 w 846499"/>
              <a:gd name="connsiteY122" fmla="*/ 243228 h 1245528"/>
              <a:gd name="connsiteX123" fmla="*/ 180159 w 846499"/>
              <a:gd name="connsiteY123" fmla="*/ 234639 h 1245528"/>
              <a:gd name="connsiteX124" fmla="*/ 213545 w 846499"/>
              <a:gd name="connsiteY124" fmla="*/ 219423 h 1245528"/>
              <a:gd name="connsiteX125" fmla="*/ 244208 w 846499"/>
              <a:gd name="connsiteY125" fmla="*/ 192770 h 1245528"/>
              <a:gd name="connsiteX126" fmla="*/ 249674 w 846499"/>
              <a:gd name="connsiteY126" fmla="*/ 179876 h 1245528"/>
              <a:gd name="connsiteX127" fmla="*/ 238890 w 846499"/>
              <a:gd name="connsiteY127" fmla="*/ 159701 h 1245528"/>
              <a:gd name="connsiteX128" fmla="*/ 229140 w 846499"/>
              <a:gd name="connsiteY128" fmla="*/ 161284 h 1245528"/>
              <a:gd name="connsiteX129" fmla="*/ 218841 w 846499"/>
              <a:gd name="connsiteY129" fmla="*/ 143852 h 1245528"/>
              <a:gd name="connsiteX130" fmla="*/ 208859 w 846499"/>
              <a:gd name="connsiteY130" fmla="*/ 120744 h 1245528"/>
              <a:gd name="connsiteX131" fmla="*/ 220508 w 846499"/>
              <a:gd name="connsiteY131" fmla="*/ 110129 h 1245528"/>
              <a:gd name="connsiteX132" fmla="*/ 212721 w 846499"/>
              <a:gd name="connsiteY132" fmla="*/ 66550 h 1245528"/>
              <a:gd name="connsiteX133" fmla="*/ 228887 w 846499"/>
              <a:gd name="connsiteY133" fmla="*/ 27782 h 1245528"/>
              <a:gd name="connsiteX134" fmla="*/ 252670 w 846499"/>
              <a:gd name="connsiteY134" fmla="*/ 9316 h 1245528"/>
              <a:gd name="connsiteX135" fmla="*/ 290150 w 846499"/>
              <a:gd name="connsiteY135" fmla="*/ 474 h 124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846499" h="1245528">
                <a:moveTo>
                  <a:pt x="290150" y="474"/>
                </a:moveTo>
                <a:cubicBezTo>
                  <a:pt x="295214" y="-982"/>
                  <a:pt x="300237" y="1276"/>
                  <a:pt x="305112" y="2479"/>
                </a:cubicBezTo>
                <a:cubicBezTo>
                  <a:pt x="315854" y="5982"/>
                  <a:pt x="327609" y="7945"/>
                  <a:pt x="336578" y="15331"/>
                </a:cubicBezTo>
                <a:cubicBezTo>
                  <a:pt x="342783" y="20290"/>
                  <a:pt x="348987" y="25397"/>
                  <a:pt x="354411" y="31243"/>
                </a:cubicBezTo>
                <a:cubicBezTo>
                  <a:pt x="359370" y="36646"/>
                  <a:pt x="353397" y="45087"/>
                  <a:pt x="358019" y="50743"/>
                </a:cubicBezTo>
                <a:cubicBezTo>
                  <a:pt x="361565" y="55935"/>
                  <a:pt x="366460" y="61084"/>
                  <a:pt x="364899" y="67964"/>
                </a:cubicBezTo>
                <a:cubicBezTo>
                  <a:pt x="363570" y="73810"/>
                  <a:pt x="367917" y="78115"/>
                  <a:pt x="370238" y="82947"/>
                </a:cubicBezTo>
                <a:cubicBezTo>
                  <a:pt x="370534" y="89996"/>
                  <a:pt x="367938" y="96855"/>
                  <a:pt x="367052" y="103840"/>
                </a:cubicBezTo>
                <a:cubicBezTo>
                  <a:pt x="369880" y="106879"/>
                  <a:pt x="374733" y="109538"/>
                  <a:pt x="373573" y="114476"/>
                </a:cubicBezTo>
                <a:cubicBezTo>
                  <a:pt x="372560" y="124585"/>
                  <a:pt x="371125" y="135053"/>
                  <a:pt x="366292" y="144148"/>
                </a:cubicBezTo>
                <a:cubicBezTo>
                  <a:pt x="361691" y="152400"/>
                  <a:pt x="350760" y="150205"/>
                  <a:pt x="342888" y="151429"/>
                </a:cubicBezTo>
                <a:cubicBezTo>
                  <a:pt x="342297" y="159575"/>
                  <a:pt x="340335" y="168523"/>
                  <a:pt x="346054" y="175424"/>
                </a:cubicBezTo>
                <a:cubicBezTo>
                  <a:pt x="350570" y="171710"/>
                  <a:pt x="355171" y="168080"/>
                  <a:pt x="360214" y="165104"/>
                </a:cubicBezTo>
                <a:cubicBezTo>
                  <a:pt x="362535" y="169009"/>
                  <a:pt x="364329" y="173187"/>
                  <a:pt x="366018" y="177429"/>
                </a:cubicBezTo>
                <a:cubicBezTo>
                  <a:pt x="371314" y="174897"/>
                  <a:pt x="376822" y="171182"/>
                  <a:pt x="382984" y="173124"/>
                </a:cubicBezTo>
                <a:cubicBezTo>
                  <a:pt x="406367" y="177555"/>
                  <a:pt x="429433" y="183591"/>
                  <a:pt x="452753" y="188360"/>
                </a:cubicBezTo>
                <a:cubicBezTo>
                  <a:pt x="467569" y="191209"/>
                  <a:pt x="481834" y="197372"/>
                  <a:pt x="497156" y="197309"/>
                </a:cubicBezTo>
                <a:cubicBezTo>
                  <a:pt x="510261" y="197414"/>
                  <a:pt x="522627" y="192454"/>
                  <a:pt x="534994" y="188762"/>
                </a:cubicBezTo>
                <a:cubicBezTo>
                  <a:pt x="554134" y="182388"/>
                  <a:pt x="573823" y="176880"/>
                  <a:pt x="594104" y="176310"/>
                </a:cubicBezTo>
                <a:cubicBezTo>
                  <a:pt x="615841" y="175107"/>
                  <a:pt x="637514" y="178695"/>
                  <a:pt x="659230" y="177471"/>
                </a:cubicBezTo>
                <a:cubicBezTo>
                  <a:pt x="677843" y="176268"/>
                  <a:pt x="696393" y="174348"/>
                  <a:pt x="714880" y="171879"/>
                </a:cubicBezTo>
                <a:cubicBezTo>
                  <a:pt x="713677" y="169473"/>
                  <a:pt x="712496" y="167046"/>
                  <a:pt x="711356" y="164661"/>
                </a:cubicBezTo>
                <a:cubicBezTo>
                  <a:pt x="717223" y="164387"/>
                  <a:pt x="723132" y="164808"/>
                  <a:pt x="728957" y="163923"/>
                </a:cubicBezTo>
                <a:cubicBezTo>
                  <a:pt x="734843" y="162129"/>
                  <a:pt x="740120" y="158773"/>
                  <a:pt x="745986" y="156937"/>
                </a:cubicBezTo>
                <a:cubicBezTo>
                  <a:pt x="755019" y="154257"/>
                  <a:pt x="761835" y="147272"/>
                  <a:pt x="767766" y="140307"/>
                </a:cubicBezTo>
                <a:cubicBezTo>
                  <a:pt x="775424" y="131002"/>
                  <a:pt x="784521" y="122687"/>
                  <a:pt x="795199" y="116989"/>
                </a:cubicBezTo>
                <a:cubicBezTo>
                  <a:pt x="799568" y="114435"/>
                  <a:pt x="804633" y="116715"/>
                  <a:pt x="809360" y="116482"/>
                </a:cubicBezTo>
                <a:cubicBezTo>
                  <a:pt x="815670" y="113633"/>
                  <a:pt x="820292" y="108125"/>
                  <a:pt x="826349" y="104812"/>
                </a:cubicBezTo>
                <a:cubicBezTo>
                  <a:pt x="829894" y="104073"/>
                  <a:pt x="830443" y="108568"/>
                  <a:pt x="832363" y="110573"/>
                </a:cubicBezTo>
                <a:lnTo>
                  <a:pt x="843056" y="99245"/>
                </a:lnTo>
                <a:lnTo>
                  <a:pt x="845505" y="101797"/>
                </a:lnTo>
                <a:lnTo>
                  <a:pt x="832697" y="115360"/>
                </a:lnTo>
                <a:cubicBezTo>
                  <a:pt x="833858" y="117176"/>
                  <a:pt x="835018" y="118990"/>
                  <a:pt x="836221" y="120826"/>
                </a:cubicBezTo>
                <a:cubicBezTo>
                  <a:pt x="839703" y="120911"/>
                  <a:pt x="843670" y="120046"/>
                  <a:pt x="846499" y="122810"/>
                </a:cubicBezTo>
                <a:cubicBezTo>
                  <a:pt x="843480" y="128360"/>
                  <a:pt x="838711" y="132687"/>
                  <a:pt x="835462" y="138068"/>
                </a:cubicBezTo>
                <a:cubicBezTo>
                  <a:pt x="835440" y="142057"/>
                  <a:pt x="838627" y="146151"/>
                  <a:pt x="836833" y="149992"/>
                </a:cubicBezTo>
                <a:cubicBezTo>
                  <a:pt x="834026" y="152207"/>
                  <a:pt x="830818" y="153811"/>
                  <a:pt x="827780" y="155626"/>
                </a:cubicBezTo>
                <a:cubicBezTo>
                  <a:pt x="829215" y="157589"/>
                  <a:pt x="830671" y="159551"/>
                  <a:pt x="832148" y="161556"/>
                </a:cubicBezTo>
                <a:cubicBezTo>
                  <a:pt x="829954" y="163814"/>
                  <a:pt x="827738" y="166072"/>
                  <a:pt x="825522" y="168331"/>
                </a:cubicBezTo>
                <a:cubicBezTo>
                  <a:pt x="829827" y="174830"/>
                  <a:pt x="823306" y="183018"/>
                  <a:pt x="816637" y="184326"/>
                </a:cubicBezTo>
                <a:cubicBezTo>
                  <a:pt x="801717" y="187091"/>
                  <a:pt x="786523" y="188146"/>
                  <a:pt x="771540" y="190489"/>
                </a:cubicBezTo>
                <a:cubicBezTo>
                  <a:pt x="752041" y="193147"/>
                  <a:pt x="734123" y="201821"/>
                  <a:pt x="716270" y="209545"/>
                </a:cubicBezTo>
                <a:cubicBezTo>
                  <a:pt x="710192" y="211486"/>
                  <a:pt x="713020" y="221321"/>
                  <a:pt x="705908" y="222080"/>
                </a:cubicBezTo>
                <a:cubicBezTo>
                  <a:pt x="672037" y="232843"/>
                  <a:pt x="637258" y="240609"/>
                  <a:pt x="603768" y="252596"/>
                </a:cubicBezTo>
                <a:cubicBezTo>
                  <a:pt x="576313" y="262936"/>
                  <a:pt x="548751" y="272982"/>
                  <a:pt x="521084" y="282731"/>
                </a:cubicBezTo>
                <a:cubicBezTo>
                  <a:pt x="509160" y="286573"/>
                  <a:pt x="497131" y="291131"/>
                  <a:pt x="484406" y="291067"/>
                </a:cubicBezTo>
                <a:cubicBezTo>
                  <a:pt x="475058" y="291658"/>
                  <a:pt x="464738" y="290160"/>
                  <a:pt x="456423" y="295393"/>
                </a:cubicBezTo>
                <a:cubicBezTo>
                  <a:pt x="451148" y="298559"/>
                  <a:pt x="451253" y="305375"/>
                  <a:pt x="450916" y="310778"/>
                </a:cubicBezTo>
                <a:cubicBezTo>
                  <a:pt x="449987" y="346169"/>
                  <a:pt x="456297" y="381179"/>
                  <a:pt x="459125" y="416337"/>
                </a:cubicBezTo>
                <a:cubicBezTo>
                  <a:pt x="460771" y="433157"/>
                  <a:pt x="452540" y="449765"/>
                  <a:pt x="457120" y="466501"/>
                </a:cubicBezTo>
                <a:cubicBezTo>
                  <a:pt x="460517" y="479184"/>
                  <a:pt x="466152" y="491741"/>
                  <a:pt x="475564" y="501153"/>
                </a:cubicBezTo>
                <a:cubicBezTo>
                  <a:pt x="480903" y="507062"/>
                  <a:pt x="486812" y="512654"/>
                  <a:pt x="490506" y="519809"/>
                </a:cubicBezTo>
                <a:cubicBezTo>
                  <a:pt x="492932" y="524409"/>
                  <a:pt x="493249" y="531183"/>
                  <a:pt x="488585" y="534539"/>
                </a:cubicBezTo>
                <a:cubicBezTo>
                  <a:pt x="478140" y="541925"/>
                  <a:pt x="463916" y="540553"/>
                  <a:pt x="453533" y="547981"/>
                </a:cubicBezTo>
                <a:cubicBezTo>
                  <a:pt x="447012" y="553469"/>
                  <a:pt x="451085" y="562902"/>
                  <a:pt x="453301" y="569571"/>
                </a:cubicBezTo>
                <a:cubicBezTo>
                  <a:pt x="458386" y="584786"/>
                  <a:pt x="470710" y="597829"/>
                  <a:pt x="469909" y="614669"/>
                </a:cubicBezTo>
                <a:cubicBezTo>
                  <a:pt x="469423" y="633239"/>
                  <a:pt x="466152" y="651580"/>
                  <a:pt x="463958" y="669981"/>
                </a:cubicBezTo>
                <a:cubicBezTo>
                  <a:pt x="459505" y="702839"/>
                  <a:pt x="455263" y="735741"/>
                  <a:pt x="452456" y="768788"/>
                </a:cubicBezTo>
                <a:cubicBezTo>
                  <a:pt x="451633" y="773305"/>
                  <a:pt x="452878" y="779298"/>
                  <a:pt x="458175" y="780290"/>
                </a:cubicBezTo>
                <a:cubicBezTo>
                  <a:pt x="469338" y="782569"/>
                  <a:pt x="481030" y="781556"/>
                  <a:pt x="492067" y="784679"/>
                </a:cubicBezTo>
                <a:cubicBezTo>
                  <a:pt x="494853" y="786283"/>
                  <a:pt x="496668" y="789069"/>
                  <a:pt x="498947" y="791348"/>
                </a:cubicBezTo>
                <a:cubicBezTo>
                  <a:pt x="509604" y="782780"/>
                  <a:pt x="522731" y="775183"/>
                  <a:pt x="536955" y="778053"/>
                </a:cubicBezTo>
                <a:cubicBezTo>
                  <a:pt x="549216" y="779827"/>
                  <a:pt x="552783" y="794092"/>
                  <a:pt x="553690" y="804517"/>
                </a:cubicBezTo>
                <a:cubicBezTo>
                  <a:pt x="553522" y="820366"/>
                  <a:pt x="548773" y="835708"/>
                  <a:pt x="545418" y="851092"/>
                </a:cubicBezTo>
                <a:cubicBezTo>
                  <a:pt x="540839" y="872132"/>
                  <a:pt x="533664" y="892581"/>
                  <a:pt x="524378" y="912039"/>
                </a:cubicBezTo>
                <a:cubicBezTo>
                  <a:pt x="516380" y="927340"/>
                  <a:pt x="497029" y="931772"/>
                  <a:pt x="488038" y="946143"/>
                </a:cubicBezTo>
                <a:cubicBezTo>
                  <a:pt x="476305" y="943295"/>
                  <a:pt x="461975" y="938926"/>
                  <a:pt x="456931" y="926834"/>
                </a:cubicBezTo>
                <a:cubicBezTo>
                  <a:pt x="454715" y="907609"/>
                  <a:pt x="458050" y="887856"/>
                  <a:pt x="465900" y="870193"/>
                </a:cubicBezTo>
                <a:cubicBezTo>
                  <a:pt x="458176" y="862279"/>
                  <a:pt x="448068" y="870615"/>
                  <a:pt x="439120" y="871100"/>
                </a:cubicBezTo>
                <a:cubicBezTo>
                  <a:pt x="422680" y="872409"/>
                  <a:pt x="405333" y="870108"/>
                  <a:pt x="390582" y="862405"/>
                </a:cubicBezTo>
                <a:cubicBezTo>
                  <a:pt x="375851" y="854512"/>
                  <a:pt x="371652" y="836976"/>
                  <a:pt x="367600" y="822119"/>
                </a:cubicBezTo>
                <a:cubicBezTo>
                  <a:pt x="361142" y="792806"/>
                  <a:pt x="350273" y="764464"/>
                  <a:pt x="346432" y="734602"/>
                </a:cubicBezTo>
                <a:cubicBezTo>
                  <a:pt x="345800" y="719725"/>
                  <a:pt x="345399" y="704826"/>
                  <a:pt x="343373" y="690053"/>
                </a:cubicBezTo>
                <a:cubicBezTo>
                  <a:pt x="341304" y="689610"/>
                  <a:pt x="339236" y="689188"/>
                  <a:pt x="337189" y="688808"/>
                </a:cubicBezTo>
                <a:cubicBezTo>
                  <a:pt x="337379" y="696448"/>
                  <a:pt x="336556" y="704066"/>
                  <a:pt x="335015" y="711558"/>
                </a:cubicBezTo>
                <a:cubicBezTo>
                  <a:pt x="325540" y="767866"/>
                  <a:pt x="316065" y="824150"/>
                  <a:pt x="307412" y="880559"/>
                </a:cubicBezTo>
                <a:cubicBezTo>
                  <a:pt x="300596" y="922534"/>
                  <a:pt x="297852" y="964994"/>
                  <a:pt x="294244" y="1007307"/>
                </a:cubicBezTo>
                <a:cubicBezTo>
                  <a:pt x="290762" y="1041810"/>
                  <a:pt x="286203" y="1076187"/>
                  <a:pt x="283376" y="1110756"/>
                </a:cubicBezTo>
                <a:cubicBezTo>
                  <a:pt x="283264" y="1114379"/>
                  <a:pt x="283303" y="1118081"/>
                  <a:pt x="283557" y="1121787"/>
                </a:cubicBezTo>
                <a:cubicBezTo>
                  <a:pt x="283685" y="1123640"/>
                  <a:pt x="283866" y="1125494"/>
                  <a:pt x="284108" y="1127339"/>
                </a:cubicBezTo>
                <a:cubicBezTo>
                  <a:pt x="285276" y="1136229"/>
                  <a:pt x="290803" y="1144184"/>
                  <a:pt x="289106" y="1153481"/>
                </a:cubicBezTo>
                <a:cubicBezTo>
                  <a:pt x="287707" y="1161151"/>
                  <a:pt x="282141" y="1166059"/>
                  <a:pt x="277066" y="1171435"/>
                </a:cubicBezTo>
                <a:cubicBezTo>
                  <a:pt x="272041" y="1176756"/>
                  <a:pt x="267433" y="1183013"/>
                  <a:pt x="263602" y="1189288"/>
                </a:cubicBezTo>
                <a:cubicBezTo>
                  <a:pt x="258124" y="1198260"/>
                  <a:pt x="254438" y="1208275"/>
                  <a:pt x="249175" y="1217415"/>
                </a:cubicBezTo>
                <a:cubicBezTo>
                  <a:pt x="248389" y="1219787"/>
                  <a:pt x="247784" y="1222333"/>
                  <a:pt x="247190" y="1224876"/>
                </a:cubicBezTo>
                <a:cubicBezTo>
                  <a:pt x="245628" y="1231558"/>
                  <a:pt x="244884" y="1238574"/>
                  <a:pt x="238030" y="1241901"/>
                </a:cubicBezTo>
                <a:cubicBezTo>
                  <a:pt x="234264" y="1243730"/>
                  <a:pt x="229997" y="1244169"/>
                  <a:pt x="225832" y="1244579"/>
                </a:cubicBezTo>
                <a:cubicBezTo>
                  <a:pt x="216924" y="1245458"/>
                  <a:pt x="207820" y="1246325"/>
                  <a:pt x="199118" y="1244232"/>
                </a:cubicBezTo>
                <a:cubicBezTo>
                  <a:pt x="182707" y="1240283"/>
                  <a:pt x="174681" y="1224970"/>
                  <a:pt x="175073" y="1208830"/>
                </a:cubicBezTo>
                <a:cubicBezTo>
                  <a:pt x="175437" y="1193817"/>
                  <a:pt x="183531" y="1181652"/>
                  <a:pt x="189151" y="1168260"/>
                </a:cubicBezTo>
                <a:cubicBezTo>
                  <a:pt x="195087" y="1154117"/>
                  <a:pt x="200191" y="1139632"/>
                  <a:pt x="204567" y="1124933"/>
                </a:cubicBezTo>
                <a:cubicBezTo>
                  <a:pt x="205605" y="1122708"/>
                  <a:pt x="206533" y="1120444"/>
                  <a:pt x="207340" y="1118154"/>
                </a:cubicBezTo>
                <a:cubicBezTo>
                  <a:pt x="209760" y="1111282"/>
                  <a:pt x="211096" y="1104160"/>
                  <a:pt x="211096" y="1097037"/>
                </a:cubicBezTo>
                <a:cubicBezTo>
                  <a:pt x="195269" y="1098619"/>
                  <a:pt x="165195" y="1104951"/>
                  <a:pt x="163071" y="1080729"/>
                </a:cubicBezTo>
                <a:cubicBezTo>
                  <a:pt x="163086" y="1078666"/>
                  <a:pt x="163205" y="1076645"/>
                  <a:pt x="163253" y="1074835"/>
                </a:cubicBezTo>
                <a:cubicBezTo>
                  <a:pt x="165617" y="1048413"/>
                  <a:pt x="171462" y="1022351"/>
                  <a:pt x="178869" y="996921"/>
                </a:cubicBezTo>
                <a:cubicBezTo>
                  <a:pt x="184567" y="976069"/>
                  <a:pt x="203055" y="961149"/>
                  <a:pt x="206515" y="939476"/>
                </a:cubicBezTo>
                <a:cubicBezTo>
                  <a:pt x="209280" y="921348"/>
                  <a:pt x="209934" y="902967"/>
                  <a:pt x="211200" y="884692"/>
                </a:cubicBezTo>
                <a:cubicBezTo>
                  <a:pt x="214682" y="823513"/>
                  <a:pt x="216181" y="762250"/>
                  <a:pt x="219304" y="701070"/>
                </a:cubicBezTo>
                <a:cubicBezTo>
                  <a:pt x="221583" y="668740"/>
                  <a:pt x="221647" y="636261"/>
                  <a:pt x="225086" y="604037"/>
                </a:cubicBezTo>
                <a:cubicBezTo>
                  <a:pt x="225572" y="593590"/>
                  <a:pt x="233865" y="586457"/>
                  <a:pt x="238677" y="577952"/>
                </a:cubicBezTo>
                <a:cubicBezTo>
                  <a:pt x="241167" y="573183"/>
                  <a:pt x="238530" y="567823"/>
                  <a:pt x="234267" y="565290"/>
                </a:cubicBezTo>
                <a:cubicBezTo>
                  <a:pt x="224875" y="558410"/>
                  <a:pt x="212171" y="552100"/>
                  <a:pt x="211052" y="539016"/>
                </a:cubicBezTo>
                <a:cubicBezTo>
                  <a:pt x="207191" y="506727"/>
                  <a:pt x="208245" y="474080"/>
                  <a:pt x="208773" y="441644"/>
                </a:cubicBezTo>
                <a:cubicBezTo>
                  <a:pt x="208710" y="425098"/>
                  <a:pt x="214112" y="409313"/>
                  <a:pt x="216286" y="393063"/>
                </a:cubicBezTo>
                <a:cubicBezTo>
                  <a:pt x="213268" y="393949"/>
                  <a:pt x="208858" y="392852"/>
                  <a:pt x="207275" y="396312"/>
                </a:cubicBezTo>
                <a:cubicBezTo>
                  <a:pt x="198200" y="412753"/>
                  <a:pt x="191046" y="431282"/>
                  <a:pt x="176041" y="443416"/>
                </a:cubicBezTo>
                <a:cubicBezTo>
                  <a:pt x="161711" y="455255"/>
                  <a:pt x="142106" y="456269"/>
                  <a:pt x="126553" y="465849"/>
                </a:cubicBezTo>
                <a:cubicBezTo>
                  <a:pt x="109102" y="476169"/>
                  <a:pt x="92408" y="487797"/>
                  <a:pt x="76243" y="500037"/>
                </a:cubicBezTo>
                <a:cubicBezTo>
                  <a:pt x="69406" y="504911"/>
                  <a:pt x="64826" y="513247"/>
                  <a:pt x="66641" y="521794"/>
                </a:cubicBezTo>
                <a:cubicBezTo>
                  <a:pt x="67316" y="527344"/>
                  <a:pt x="75336" y="530552"/>
                  <a:pt x="73584" y="536398"/>
                </a:cubicBezTo>
                <a:cubicBezTo>
                  <a:pt x="67949" y="543826"/>
                  <a:pt x="58980" y="547920"/>
                  <a:pt x="53556" y="555560"/>
                </a:cubicBezTo>
                <a:cubicBezTo>
                  <a:pt x="55265" y="560434"/>
                  <a:pt x="62462" y="564845"/>
                  <a:pt x="59887" y="570184"/>
                </a:cubicBezTo>
                <a:cubicBezTo>
                  <a:pt x="53030" y="574827"/>
                  <a:pt x="44124" y="573898"/>
                  <a:pt x="36632" y="576874"/>
                </a:cubicBezTo>
                <a:cubicBezTo>
                  <a:pt x="33066" y="578858"/>
                  <a:pt x="30090" y="581728"/>
                  <a:pt x="26545" y="583733"/>
                </a:cubicBezTo>
                <a:cubicBezTo>
                  <a:pt x="19940" y="583289"/>
                  <a:pt x="14896" y="578056"/>
                  <a:pt x="10000" y="574109"/>
                </a:cubicBezTo>
                <a:cubicBezTo>
                  <a:pt x="4070" y="568580"/>
                  <a:pt x="-2978" y="560308"/>
                  <a:pt x="1327" y="551782"/>
                </a:cubicBezTo>
                <a:cubicBezTo>
                  <a:pt x="11394" y="527175"/>
                  <a:pt x="25597" y="504511"/>
                  <a:pt x="38891" y="481550"/>
                </a:cubicBezTo>
                <a:cubicBezTo>
                  <a:pt x="50647" y="462663"/>
                  <a:pt x="61093" y="442614"/>
                  <a:pt x="76942" y="426745"/>
                </a:cubicBezTo>
                <a:cubicBezTo>
                  <a:pt x="86924" y="416636"/>
                  <a:pt x="95661" y="405366"/>
                  <a:pt x="102731" y="393063"/>
                </a:cubicBezTo>
                <a:cubicBezTo>
                  <a:pt x="121026" y="361872"/>
                  <a:pt x="137214" y="329542"/>
                  <a:pt x="155193" y="298182"/>
                </a:cubicBezTo>
                <a:cubicBezTo>
                  <a:pt x="160638" y="288136"/>
                  <a:pt x="166526" y="278302"/>
                  <a:pt x="170979" y="267771"/>
                </a:cubicBezTo>
                <a:cubicBezTo>
                  <a:pt x="174840" y="259878"/>
                  <a:pt x="169544" y="251395"/>
                  <a:pt x="171042" y="243228"/>
                </a:cubicBezTo>
                <a:cubicBezTo>
                  <a:pt x="172055" y="238817"/>
                  <a:pt x="176402" y="236433"/>
                  <a:pt x="180159" y="234639"/>
                </a:cubicBezTo>
                <a:cubicBezTo>
                  <a:pt x="191344" y="229700"/>
                  <a:pt x="203563" y="226746"/>
                  <a:pt x="213545" y="219423"/>
                </a:cubicBezTo>
                <a:cubicBezTo>
                  <a:pt x="224498" y="211446"/>
                  <a:pt x="235175" y="202921"/>
                  <a:pt x="244208" y="192770"/>
                </a:cubicBezTo>
                <a:cubicBezTo>
                  <a:pt x="247205" y="189182"/>
                  <a:pt x="250687" y="184898"/>
                  <a:pt x="249674" y="179876"/>
                </a:cubicBezTo>
                <a:cubicBezTo>
                  <a:pt x="248323" y="172257"/>
                  <a:pt x="244229" y="165188"/>
                  <a:pt x="238890" y="159701"/>
                </a:cubicBezTo>
                <a:cubicBezTo>
                  <a:pt x="235598" y="159996"/>
                  <a:pt x="232432" y="162149"/>
                  <a:pt x="229140" y="161284"/>
                </a:cubicBezTo>
                <a:cubicBezTo>
                  <a:pt x="224075" y="156620"/>
                  <a:pt x="222155" y="149698"/>
                  <a:pt x="218841" y="143852"/>
                </a:cubicBezTo>
                <a:cubicBezTo>
                  <a:pt x="215296" y="136277"/>
                  <a:pt x="209978" y="129207"/>
                  <a:pt x="208859" y="120744"/>
                </a:cubicBezTo>
                <a:cubicBezTo>
                  <a:pt x="211498" y="116017"/>
                  <a:pt x="216309" y="113252"/>
                  <a:pt x="220508" y="110129"/>
                </a:cubicBezTo>
                <a:cubicBezTo>
                  <a:pt x="216351" y="96116"/>
                  <a:pt x="205567" y="81323"/>
                  <a:pt x="212721" y="66550"/>
                </a:cubicBezTo>
                <a:cubicBezTo>
                  <a:pt x="219158" y="54014"/>
                  <a:pt x="217512" y="37574"/>
                  <a:pt x="228887" y="27782"/>
                </a:cubicBezTo>
                <a:cubicBezTo>
                  <a:pt x="236399" y="21155"/>
                  <a:pt x="242477" y="11954"/>
                  <a:pt x="252670" y="9316"/>
                </a:cubicBezTo>
                <a:cubicBezTo>
                  <a:pt x="264995" y="5707"/>
                  <a:pt x="277698" y="3555"/>
                  <a:pt x="290150" y="474"/>
                </a:cubicBezTo>
                <a:close/>
              </a:path>
            </a:pathLst>
          </a:custGeom>
          <a:solidFill>
            <a:srgbClr val="51A051"/>
          </a:solidFill>
          <a:ln w="4130" cap="flat">
            <a:noFill/>
            <a:prstDash val="solid"/>
            <a:miter/>
          </a:ln>
        </p:spPr>
        <p:txBody>
          <a:bodyPr rtlCol="0" anchor="ctr"/>
          <a:lstStyle/>
          <a:p>
            <a:endParaRPr lang="zh-CN" altLang="en-US"/>
          </a:p>
        </p:txBody>
      </p:sp>
    </p:spTree>
    <p:custDataLst>
      <p:tags r:id="rId1"/>
    </p:custDataLst>
    <p:extLst>
      <p:ext uri="{BB962C8B-B14F-4D97-AF65-F5344CB8AC3E}">
        <p14:creationId xmlns:p14="http://schemas.microsoft.com/office/powerpoint/2010/main" val="25167546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B907CBB-692F-880D-80A9-109F1A4535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0748" y="967861"/>
            <a:ext cx="1656012" cy="1323720"/>
          </a:xfrm>
          <a:prstGeom prst="rect">
            <a:avLst/>
          </a:prstGeom>
        </p:spPr>
      </p:pic>
      <p:grpSp>
        <p:nvGrpSpPr>
          <p:cNvPr id="20" name="组合 19">
            <a:extLst>
              <a:ext uri="{FF2B5EF4-FFF2-40B4-BE49-F238E27FC236}">
                <a16:creationId xmlns:a16="http://schemas.microsoft.com/office/drawing/2014/main" id="{F2E8B383-278E-32FC-0B1A-65F1E979C436}"/>
              </a:ext>
            </a:extLst>
          </p:cNvPr>
          <p:cNvGrpSpPr/>
          <p:nvPr/>
        </p:nvGrpSpPr>
        <p:grpSpPr>
          <a:xfrm>
            <a:off x="5057356" y="1337402"/>
            <a:ext cx="589332" cy="2504687"/>
            <a:chOff x="2828137" y="2149505"/>
            <a:chExt cx="589332" cy="2504687"/>
          </a:xfrm>
        </p:grpSpPr>
        <p:sp>
          <p:nvSpPr>
            <p:cNvPr id="15" name="任意多边形: 形状 14">
              <a:extLst>
                <a:ext uri="{FF2B5EF4-FFF2-40B4-BE49-F238E27FC236}">
                  <a16:creationId xmlns:a16="http://schemas.microsoft.com/office/drawing/2014/main" id="{93B1BD7C-7888-093D-B807-5D040985535C}"/>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文本框 16">
              <a:extLst>
                <a:ext uri="{FF2B5EF4-FFF2-40B4-BE49-F238E27FC236}">
                  <a16:creationId xmlns:a16="http://schemas.microsoft.com/office/drawing/2014/main" id="{B3B5BAD7-23B1-22E0-DC63-15C89ED39CAD}"/>
                </a:ext>
              </a:extLst>
            </p:cNvPr>
            <p:cNvSpPr txBox="1"/>
            <p:nvPr/>
          </p:nvSpPr>
          <p:spPr>
            <a:xfrm>
              <a:off x="2882268" y="2679357"/>
              <a:ext cx="492443" cy="1593915"/>
            </a:xfrm>
            <a:prstGeom prst="rect">
              <a:avLst/>
            </a:prstGeom>
            <a:noFill/>
          </p:spPr>
          <p:txBody>
            <a:bodyPr vert="eaVert" wrap="square" rtlCol="0">
              <a:spAutoFit/>
            </a:bodyPr>
            <a:lstStyle/>
            <a:p>
              <a:r>
                <a:rPr lang="zh-CN" altLang="en-US" sz="20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endPar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sp>
        <p:nvSpPr>
          <p:cNvPr id="36" name="文本框 35">
            <a:extLst>
              <a:ext uri="{FF2B5EF4-FFF2-40B4-BE49-F238E27FC236}">
                <a16:creationId xmlns:a16="http://schemas.microsoft.com/office/drawing/2014/main" id="{5B5D9E9A-47D0-5DAE-B222-79A4344CA0F7}"/>
              </a:ext>
            </a:extLst>
          </p:cNvPr>
          <p:cNvSpPr txBox="1"/>
          <p:nvPr/>
        </p:nvSpPr>
        <p:spPr>
          <a:xfrm>
            <a:off x="3819483" y="1592644"/>
            <a:ext cx="1015663" cy="2485230"/>
          </a:xfrm>
          <a:prstGeom prst="rect">
            <a:avLst/>
          </a:prstGeom>
          <a:noFill/>
        </p:spPr>
        <p:txBody>
          <a:bodyPr vert="eaVert" wrap="square" rtlCol="0">
            <a:spAutoFit/>
          </a:bodyPr>
          <a:lstStyle/>
          <a:p>
            <a:pPr>
              <a:lnSpc>
                <a:spcPct val="150000"/>
              </a:lnSpc>
            </a:pPr>
            <a:r>
              <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文本框 10">
            <a:extLst>
              <a:ext uri="{FF2B5EF4-FFF2-40B4-BE49-F238E27FC236}">
                <a16:creationId xmlns:a16="http://schemas.microsoft.com/office/drawing/2014/main" id="{B8B04FB2-885B-EC72-76BA-FA2D95E73690}"/>
              </a:ext>
            </a:extLst>
          </p:cNvPr>
          <p:cNvSpPr txBox="1"/>
          <p:nvPr/>
        </p:nvSpPr>
        <p:spPr>
          <a:xfrm>
            <a:off x="6189191" y="1080911"/>
            <a:ext cx="2313454" cy="2646878"/>
          </a:xfrm>
          <a:prstGeom prst="rect">
            <a:avLst/>
          </a:prstGeom>
          <a:noFill/>
        </p:spPr>
        <p:txBody>
          <a:bodyPr wrap="none" rtlCol="0">
            <a:spAutoFit/>
          </a:bodyPr>
          <a:lstStyle/>
          <a:p>
            <a:r>
              <a:rPr lang="zh-CN" altLang="en-US" sz="166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叁</a:t>
            </a:r>
          </a:p>
        </p:txBody>
      </p:sp>
      <p:sp>
        <p:nvSpPr>
          <p:cNvPr id="2" name="文本框 1">
            <a:extLst>
              <a:ext uri="{FF2B5EF4-FFF2-40B4-BE49-F238E27FC236}">
                <a16:creationId xmlns:a16="http://schemas.microsoft.com/office/drawing/2014/main" id="{375557B2-D091-76C0-F6F8-419A3E471FDA}"/>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extLst>
      <p:ext uri="{BB962C8B-B14F-4D97-AF65-F5344CB8AC3E}">
        <p14:creationId xmlns:p14="http://schemas.microsoft.com/office/powerpoint/2010/main" val="3407475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9"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7949F7AF-8F6C-BBAD-C275-9ADE11577166}"/>
              </a:ext>
            </a:extLst>
          </p:cNvPr>
          <p:cNvSpPr txBox="1"/>
          <p:nvPr/>
        </p:nvSpPr>
        <p:spPr>
          <a:xfrm>
            <a:off x="5399383" y="1219200"/>
            <a:ext cx="4616648" cy="4419600"/>
          </a:xfrm>
          <a:prstGeom prst="rect">
            <a:avLst/>
          </a:prstGeom>
          <a:noFill/>
        </p:spPr>
        <p:txBody>
          <a:bodyPr vert="eaVert" wrap="square" rtlCol="0">
            <a:spAutoFit/>
          </a:bodyPr>
          <a:lstStyle/>
          <a:p>
            <a:pPr algn="just">
              <a:lnSpc>
                <a:spcPct val="150000"/>
              </a:lnSpc>
            </a:pPr>
            <a:r>
              <a:rPr lang="zh-CN" altLang="en-US" sz="36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北京人民英雄纪念碑</a:t>
            </a:r>
          </a:p>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北京人民英雄纪念碑是中华人民共和国政府为纪念中国近现代史上的革命烈士而修建的纪念碑。纪念碑总高37.94米，碑座分两层，四周环绕汉白玉栏杆，下层座为海棠形，上层座呈方形，台座上是大小两层须弥座，下层须弥座束腰部四面镶嵌着八块巨大的汉白玉浮雕，分别以“虎门销烟”、“金田起义”、“武昌起义”、“五四运动”、“南昌起义”、“抗日游击战争”、“胜利渡长江”为主题。 </a:t>
            </a:r>
          </a:p>
          <a:p>
            <a:endParaRPr lang="zh-CN" altLang="en-US" dirty="0"/>
          </a:p>
        </p:txBody>
      </p:sp>
      <p:pic>
        <p:nvPicPr>
          <p:cNvPr id="4" name="图片 3">
            <a:extLst>
              <a:ext uri="{FF2B5EF4-FFF2-40B4-BE49-F238E27FC236}">
                <a16:creationId xmlns:a16="http://schemas.microsoft.com/office/drawing/2014/main" id="{0EA5007B-F92F-7F83-92BB-42730E7302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61968" y="0"/>
            <a:ext cx="4237415" cy="6858000"/>
          </a:xfrm>
          <a:prstGeom prst="rect">
            <a:avLst/>
          </a:prstGeom>
        </p:spPr>
      </p:pic>
    </p:spTree>
    <p:custDataLst>
      <p:tags r:id="rId1"/>
    </p:custDataLst>
    <p:extLst>
      <p:ext uri="{BB962C8B-B14F-4D97-AF65-F5344CB8AC3E}">
        <p14:creationId xmlns:p14="http://schemas.microsoft.com/office/powerpoint/2010/main" val="31690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9"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CDCE111F-BDE8-A1D2-989E-94A5A3C2B147}"/>
              </a:ext>
            </a:extLst>
          </p:cNvPr>
          <p:cNvSpPr txBox="1"/>
          <p:nvPr/>
        </p:nvSpPr>
        <p:spPr>
          <a:xfrm>
            <a:off x="1850934" y="1731781"/>
            <a:ext cx="8490131" cy="2684966"/>
          </a:xfrm>
          <a:prstGeom prst="rect">
            <a:avLst/>
          </a:prstGeom>
          <a:noFill/>
        </p:spPr>
        <p:txBody>
          <a:bodyPr wrap="square" rtlCol="0">
            <a:spAutoFit/>
          </a:bodyPr>
          <a:lstStyle/>
          <a:p>
            <a:pPr algn="ctr">
              <a:lnSpc>
                <a:spcPct val="150000"/>
              </a:lnSpc>
            </a:pPr>
            <a:r>
              <a:rPr lang="zh-CN" altLang="en-US" sz="3000" b="1"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清明节即将来到，同学们，你们认为该怎样文明、安全扫墓呢？</a:t>
            </a:r>
          </a:p>
          <a:p>
            <a:pPr algn="ctr">
              <a:lnSpc>
                <a:spcPct val="150000"/>
              </a:lnSpc>
            </a:pPr>
            <a:r>
              <a:rPr lang="zh-CN" altLang="en-US"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文明扫墓，顾名思义，就是指在扫墓过程中不使用点香烧纸、乱扔垃圾等污染环境的不文明行为，用鲜花代替元宝等封建迷信用品，再行默哀礼追思先人，以这种文明的方式缅怀先人既不污染环境，又能充分 表达对先人的思念，是最好的扫墓方式。</a:t>
            </a:r>
          </a:p>
        </p:txBody>
      </p:sp>
    </p:spTree>
    <p:custDataLst>
      <p:tags r:id="rId1"/>
    </p:custDataLst>
    <p:extLst>
      <p:ext uri="{BB962C8B-B14F-4D97-AF65-F5344CB8AC3E}">
        <p14:creationId xmlns:p14="http://schemas.microsoft.com/office/powerpoint/2010/main" val="2912027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9"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grpSp>
        <p:nvGrpSpPr>
          <p:cNvPr id="2" name="图形 4">
            <a:extLst>
              <a:ext uri="{FF2B5EF4-FFF2-40B4-BE49-F238E27FC236}">
                <a16:creationId xmlns:a16="http://schemas.microsoft.com/office/drawing/2014/main" id="{6540270E-1690-EDFF-674F-EAFCB1123360}"/>
              </a:ext>
            </a:extLst>
          </p:cNvPr>
          <p:cNvGrpSpPr/>
          <p:nvPr/>
        </p:nvGrpSpPr>
        <p:grpSpPr>
          <a:xfrm>
            <a:off x="3547110" y="-3565040"/>
            <a:ext cx="7332159" cy="7333016"/>
            <a:chOff x="7068979" y="4377690"/>
            <a:chExt cx="1124295" cy="1124426"/>
          </a:xfrm>
          <a:blipFill>
            <a:blip r:embed="rId6"/>
            <a:stretch>
              <a:fillRect/>
            </a:stretch>
          </a:blipFill>
        </p:grpSpPr>
        <p:sp>
          <p:nvSpPr>
            <p:cNvPr id="3" name="任意多边形: 形状 2">
              <a:extLst>
                <a:ext uri="{FF2B5EF4-FFF2-40B4-BE49-F238E27FC236}">
                  <a16:creationId xmlns:a16="http://schemas.microsoft.com/office/drawing/2014/main" id="{1ECA68A1-E215-FB4E-827F-CA70878573C3}"/>
                </a:ext>
              </a:extLst>
            </p:cNvPr>
            <p:cNvSpPr/>
            <p:nvPr/>
          </p:nvSpPr>
          <p:spPr>
            <a:xfrm>
              <a:off x="7566945" y="4657915"/>
              <a:ext cx="42" cy="71"/>
            </a:xfrm>
            <a:custGeom>
              <a:avLst/>
              <a:gdLst>
                <a:gd name="connsiteX0" fmla="*/ 0 w 42"/>
                <a:gd name="connsiteY0" fmla="*/ 0 h 71"/>
                <a:gd name="connsiteX1" fmla="*/ 0 w 42"/>
                <a:gd name="connsiteY1" fmla="*/ 0 h 71"/>
                <a:gd name="connsiteX2" fmla="*/ 0 w 42"/>
                <a:gd name="connsiteY2" fmla="*/ 0 h 71"/>
                <a:gd name="connsiteX3" fmla="*/ 0 w 42"/>
                <a:gd name="connsiteY3" fmla="*/ 0 h 71"/>
                <a:gd name="connsiteX4" fmla="*/ 0 w 42"/>
                <a:gd name="connsiteY4" fmla="*/ 0 h 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 h="71">
                  <a:moveTo>
                    <a:pt x="0" y="0"/>
                  </a:moveTo>
                  <a:cubicBezTo>
                    <a:pt x="0" y="0"/>
                    <a:pt x="0" y="0"/>
                    <a:pt x="0" y="0"/>
                  </a:cubicBezTo>
                  <a:cubicBezTo>
                    <a:pt x="0" y="0"/>
                    <a:pt x="0" y="0"/>
                    <a:pt x="0" y="0"/>
                  </a:cubicBezTo>
                  <a:cubicBezTo>
                    <a:pt x="0" y="0"/>
                    <a:pt x="0" y="0"/>
                    <a:pt x="0" y="0"/>
                  </a:cubicBezTo>
                  <a:cubicBezTo>
                    <a:pt x="0" y="95"/>
                    <a:pt x="95" y="95"/>
                    <a:pt x="0" y="0"/>
                  </a:cubicBezTo>
                  <a:close/>
                </a:path>
              </a:pathLst>
            </a:custGeom>
            <a:grp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27A14AC4-2C1D-E724-F4AD-A7BE7044D920}"/>
                </a:ext>
              </a:extLst>
            </p:cNvPr>
            <p:cNvSpPr/>
            <p:nvPr/>
          </p:nvSpPr>
          <p:spPr>
            <a:xfrm>
              <a:off x="7182611" y="506187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lnTo>
                    <a:pt x="0" y="0"/>
                  </a:lnTo>
                  <a:close/>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E420549B-BBDE-EBA0-4F84-2455010DD1BD}"/>
                </a:ext>
              </a:extLst>
            </p:cNvPr>
            <p:cNvSpPr/>
            <p:nvPr/>
          </p:nvSpPr>
          <p:spPr>
            <a:xfrm>
              <a:off x="7115808" y="4911471"/>
              <a:ext cx="637" cy="9429"/>
            </a:xfrm>
            <a:custGeom>
              <a:avLst/>
              <a:gdLst>
                <a:gd name="connsiteX0" fmla="*/ 128 w 637"/>
                <a:gd name="connsiteY0" fmla="*/ 9430 h 9429"/>
                <a:gd name="connsiteX1" fmla="*/ 509 w 637"/>
                <a:gd name="connsiteY1" fmla="*/ 0 h 9429"/>
                <a:gd name="connsiteX2" fmla="*/ 128 w 637"/>
                <a:gd name="connsiteY2" fmla="*/ 9430 h 9429"/>
              </a:gdLst>
              <a:ahLst/>
              <a:cxnLst>
                <a:cxn ang="0">
                  <a:pos x="connsiteX0" y="connsiteY0"/>
                </a:cxn>
                <a:cxn ang="0">
                  <a:pos x="connsiteX1" y="connsiteY1"/>
                </a:cxn>
                <a:cxn ang="0">
                  <a:pos x="connsiteX2" y="connsiteY2"/>
                </a:cxn>
              </a:cxnLst>
              <a:rect l="l" t="t" r="r" b="b"/>
              <a:pathLst>
                <a:path w="637" h="9429">
                  <a:moveTo>
                    <a:pt x="128" y="9430"/>
                  </a:moveTo>
                  <a:cubicBezTo>
                    <a:pt x="319" y="7239"/>
                    <a:pt x="890" y="762"/>
                    <a:pt x="509" y="0"/>
                  </a:cubicBezTo>
                  <a:cubicBezTo>
                    <a:pt x="319" y="2191"/>
                    <a:pt x="-253" y="8572"/>
                    <a:pt x="128" y="9430"/>
                  </a:cubicBez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FAF239F-CAB7-6717-8DAB-CFFC43192358}"/>
                </a:ext>
              </a:extLst>
            </p:cNvPr>
            <p:cNvSpPr/>
            <p:nvPr/>
          </p:nvSpPr>
          <p:spPr>
            <a:xfrm>
              <a:off x="7120318" y="4861655"/>
              <a:ext cx="1714" cy="6953"/>
            </a:xfrm>
            <a:custGeom>
              <a:avLst/>
              <a:gdLst>
                <a:gd name="connsiteX0" fmla="*/ 1714 w 1714"/>
                <a:gd name="connsiteY0" fmla="*/ 0 h 6953"/>
                <a:gd name="connsiteX1" fmla="*/ 0 w 1714"/>
                <a:gd name="connsiteY1" fmla="*/ 6001 h 6953"/>
                <a:gd name="connsiteX2" fmla="*/ 667 w 1714"/>
                <a:gd name="connsiteY2" fmla="*/ 6953 h 6953"/>
                <a:gd name="connsiteX3" fmla="*/ 1714 w 1714"/>
                <a:gd name="connsiteY3" fmla="*/ 0 h 6953"/>
              </a:gdLst>
              <a:ahLst/>
              <a:cxnLst>
                <a:cxn ang="0">
                  <a:pos x="connsiteX0" y="connsiteY0"/>
                </a:cxn>
                <a:cxn ang="0">
                  <a:pos x="connsiteX1" y="connsiteY1"/>
                </a:cxn>
                <a:cxn ang="0">
                  <a:pos x="connsiteX2" y="connsiteY2"/>
                </a:cxn>
                <a:cxn ang="0">
                  <a:pos x="connsiteX3" y="connsiteY3"/>
                </a:cxn>
              </a:cxnLst>
              <a:rect l="l" t="t" r="r" b="b"/>
              <a:pathLst>
                <a:path w="1714" h="6953">
                  <a:moveTo>
                    <a:pt x="1714" y="0"/>
                  </a:moveTo>
                  <a:cubicBezTo>
                    <a:pt x="857" y="0"/>
                    <a:pt x="667" y="4763"/>
                    <a:pt x="0" y="6001"/>
                  </a:cubicBezTo>
                  <a:cubicBezTo>
                    <a:pt x="381" y="5905"/>
                    <a:pt x="476" y="6382"/>
                    <a:pt x="667" y="6953"/>
                  </a:cubicBezTo>
                  <a:cubicBezTo>
                    <a:pt x="953" y="4191"/>
                    <a:pt x="1429" y="3429"/>
                    <a:pt x="1714" y="0"/>
                  </a:cubicBez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086E2499-D142-08AA-B159-A84F98BD0585}"/>
                </a:ext>
              </a:extLst>
            </p:cNvPr>
            <p:cNvSpPr/>
            <p:nvPr/>
          </p:nvSpPr>
          <p:spPr>
            <a:xfrm>
              <a:off x="7122969" y="4841748"/>
              <a:ext cx="2116" cy="12858"/>
            </a:xfrm>
            <a:custGeom>
              <a:avLst/>
              <a:gdLst>
                <a:gd name="connsiteX0" fmla="*/ 2112 w 2116"/>
                <a:gd name="connsiteY0" fmla="*/ 0 h 12858"/>
                <a:gd name="connsiteX1" fmla="*/ 16 w 2116"/>
                <a:gd name="connsiteY1" fmla="*/ 12859 h 12858"/>
                <a:gd name="connsiteX2" fmla="*/ 2112 w 2116"/>
                <a:gd name="connsiteY2" fmla="*/ 0 h 12858"/>
              </a:gdLst>
              <a:ahLst/>
              <a:cxnLst>
                <a:cxn ang="0">
                  <a:pos x="connsiteX0" y="connsiteY0"/>
                </a:cxn>
                <a:cxn ang="0">
                  <a:pos x="connsiteX1" y="connsiteY1"/>
                </a:cxn>
                <a:cxn ang="0">
                  <a:pos x="connsiteX2" y="connsiteY2"/>
                </a:cxn>
              </a:cxnLst>
              <a:rect l="l" t="t" r="r" b="b"/>
              <a:pathLst>
                <a:path w="2116" h="12858">
                  <a:moveTo>
                    <a:pt x="2112" y="0"/>
                  </a:moveTo>
                  <a:cubicBezTo>
                    <a:pt x="1350" y="4096"/>
                    <a:pt x="-174" y="10001"/>
                    <a:pt x="16" y="12859"/>
                  </a:cubicBezTo>
                  <a:cubicBezTo>
                    <a:pt x="778" y="9715"/>
                    <a:pt x="2207" y="3620"/>
                    <a:pt x="2112" y="0"/>
                  </a:cubicBez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AC8A36B7-9FE9-E0EB-6565-296BE0CF1749}"/>
                </a:ext>
              </a:extLst>
            </p:cNvPr>
            <p:cNvSpPr/>
            <p:nvPr/>
          </p:nvSpPr>
          <p:spPr>
            <a:xfrm>
              <a:off x="7125461" y="4833747"/>
              <a:ext cx="1521" cy="5800"/>
            </a:xfrm>
            <a:custGeom>
              <a:avLst/>
              <a:gdLst>
                <a:gd name="connsiteX0" fmla="*/ 0 w 1521"/>
                <a:gd name="connsiteY0" fmla="*/ 4667 h 5800"/>
                <a:gd name="connsiteX1" fmla="*/ 1238 w 1521"/>
                <a:gd name="connsiteY1" fmla="*/ 0 h 5800"/>
                <a:gd name="connsiteX2" fmla="*/ 0 w 1521"/>
                <a:gd name="connsiteY2" fmla="*/ 4667 h 5800"/>
              </a:gdLst>
              <a:ahLst/>
              <a:cxnLst>
                <a:cxn ang="0">
                  <a:pos x="connsiteX0" y="connsiteY0"/>
                </a:cxn>
                <a:cxn ang="0">
                  <a:pos x="connsiteX1" y="connsiteY1"/>
                </a:cxn>
                <a:cxn ang="0">
                  <a:pos x="connsiteX2" y="connsiteY2"/>
                </a:cxn>
              </a:cxnLst>
              <a:rect l="l" t="t" r="r" b="b"/>
              <a:pathLst>
                <a:path w="1521" h="5800">
                  <a:moveTo>
                    <a:pt x="0" y="4667"/>
                  </a:moveTo>
                  <a:cubicBezTo>
                    <a:pt x="95" y="8763"/>
                    <a:pt x="2286" y="476"/>
                    <a:pt x="1238" y="0"/>
                  </a:cubicBezTo>
                  <a:cubicBezTo>
                    <a:pt x="953" y="3048"/>
                    <a:pt x="286" y="2381"/>
                    <a:pt x="0" y="4667"/>
                  </a:cubicBezTo>
                  <a:close/>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01B4120E-8D40-FFF8-1894-7A1C7D6A1DA1}"/>
                </a:ext>
              </a:extLst>
            </p:cNvPr>
            <p:cNvSpPr/>
            <p:nvPr/>
          </p:nvSpPr>
          <p:spPr>
            <a:xfrm>
              <a:off x="7239571" y="4543725"/>
              <a:ext cx="17621" cy="17987"/>
            </a:xfrm>
            <a:custGeom>
              <a:avLst/>
              <a:gdLst>
                <a:gd name="connsiteX0" fmla="*/ 6477 w 17621"/>
                <a:gd name="connsiteY0" fmla="*/ 12082 h 17987"/>
                <a:gd name="connsiteX1" fmla="*/ 17621 w 17621"/>
                <a:gd name="connsiteY1" fmla="*/ 842 h 17987"/>
                <a:gd name="connsiteX2" fmla="*/ 14192 w 17621"/>
                <a:gd name="connsiteY2" fmla="*/ 1700 h 17987"/>
                <a:gd name="connsiteX3" fmla="*/ 0 w 17621"/>
                <a:gd name="connsiteY3" fmla="*/ 17988 h 17987"/>
                <a:gd name="connsiteX4" fmla="*/ 6477 w 17621"/>
                <a:gd name="connsiteY4" fmla="*/ 12082 h 1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21" h="17987">
                  <a:moveTo>
                    <a:pt x="6477" y="12082"/>
                  </a:moveTo>
                  <a:cubicBezTo>
                    <a:pt x="11621" y="6272"/>
                    <a:pt x="12382" y="5415"/>
                    <a:pt x="17621" y="842"/>
                  </a:cubicBezTo>
                  <a:cubicBezTo>
                    <a:pt x="17431" y="-396"/>
                    <a:pt x="17050" y="-396"/>
                    <a:pt x="14192" y="1700"/>
                  </a:cubicBezTo>
                  <a:cubicBezTo>
                    <a:pt x="12382" y="4748"/>
                    <a:pt x="3429" y="13034"/>
                    <a:pt x="0" y="17988"/>
                  </a:cubicBezTo>
                  <a:cubicBezTo>
                    <a:pt x="2953" y="14654"/>
                    <a:pt x="5620" y="11892"/>
                    <a:pt x="6477" y="12082"/>
                  </a:cubicBez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166557FF-7125-6C2C-BF81-88355B918697}"/>
                </a:ext>
              </a:extLst>
            </p:cNvPr>
            <p:cNvSpPr/>
            <p:nvPr/>
          </p:nvSpPr>
          <p:spPr>
            <a:xfrm>
              <a:off x="7281386" y="4518458"/>
              <a:ext cx="5143" cy="3922"/>
            </a:xfrm>
            <a:custGeom>
              <a:avLst/>
              <a:gdLst>
                <a:gd name="connsiteX0" fmla="*/ 5143 w 5143"/>
                <a:gd name="connsiteY0" fmla="*/ 11 h 3922"/>
                <a:gd name="connsiteX1" fmla="*/ 381 w 5143"/>
                <a:gd name="connsiteY1" fmla="*/ 2582 h 3922"/>
                <a:gd name="connsiteX2" fmla="*/ 381 w 5143"/>
                <a:gd name="connsiteY2" fmla="*/ 3916 h 3922"/>
                <a:gd name="connsiteX3" fmla="*/ 5143 w 5143"/>
                <a:gd name="connsiteY3" fmla="*/ 11 h 3922"/>
              </a:gdLst>
              <a:ahLst/>
              <a:cxnLst>
                <a:cxn ang="0">
                  <a:pos x="connsiteX0" y="connsiteY0"/>
                </a:cxn>
                <a:cxn ang="0">
                  <a:pos x="connsiteX1" y="connsiteY1"/>
                </a:cxn>
                <a:cxn ang="0">
                  <a:pos x="connsiteX2" y="connsiteY2"/>
                </a:cxn>
                <a:cxn ang="0">
                  <a:pos x="connsiteX3" y="connsiteY3"/>
                </a:cxn>
              </a:cxnLst>
              <a:rect l="l" t="t" r="r" b="b"/>
              <a:pathLst>
                <a:path w="5143" h="3922">
                  <a:moveTo>
                    <a:pt x="5143" y="11"/>
                  </a:moveTo>
                  <a:cubicBezTo>
                    <a:pt x="4286" y="-180"/>
                    <a:pt x="1619" y="2201"/>
                    <a:pt x="381" y="2582"/>
                  </a:cubicBezTo>
                  <a:cubicBezTo>
                    <a:pt x="381" y="3059"/>
                    <a:pt x="-476" y="4011"/>
                    <a:pt x="381" y="3916"/>
                  </a:cubicBezTo>
                  <a:cubicBezTo>
                    <a:pt x="1619" y="3154"/>
                    <a:pt x="3048" y="2011"/>
                    <a:pt x="5143" y="11"/>
                  </a:cubicBez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54D888F-18A3-65FC-17FE-6AF45B8B391C}"/>
                </a:ext>
              </a:extLst>
            </p:cNvPr>
            <p:cNvSpPr/>
            <p:nvPr/>
          </p:nvSpPr>
          <p:spPr>
            <a:xfrm>
              <a:off x="7287391" y="4508849"/>
              <a:ext cx="9806" cy="8858"/>
            </a:xfrm>
            <a:custGeom>
              <a:avLst/>
              <a:gdLst>
                <a:gd name="connsiteX0" fmla="*/ 9806 w 9806"/>
                <a:gd name="connsiteY0" fmla="*/ 0 h 8858"/>
                <a:gd name="connsiteX1" fmla="*/ 91 w 9806"/>
                <a:gd name="connsiteY1" fmla="*/ 8858 h 8858"/>
                <a:gd name="connsiteX2" fmla="*/ 9806 w 9806"/>
                <a:gd name="connsiteY2" fmla="*/ 0 h 8858"/>
              </a:gdLst>
              <a:ahLst/>
              <a:cxnLst>
                <a:cxn ang="0">
                  <a:pos x="connsiteX0" y="connsiteY0"/>
                </a:cxn>
                <a:cxn ang="0">
                  <a:pos x="connsiteX1" y="connsiteY1"/>
                </a:cxn>
                <a:cxn ang="0">
                  <a:pos x="connsiteX2" y="connsiteY2"/>
                </a:cxn>
              </a:cxnLst>
              <a:rect l="l" t="t" r="r" b="b"/>
              <a:pathLst>
                <a:path w="9806" h="8858">
                  <a:moveTo>
                    <a:pt x="9806" y="0"/>
                  </a:moveTo>
                  <a:cubicBezTo>
                    <a:pt x="5901" y="3334"/>
                    <a:pt x="-862" y="8096"/>
                    <a:pt x="91" y="8858"/>
                  </a:cubicBezTo>
                  <a:cubicBezTo>
                    <a:pt x="2949" y="6477"/>
                    <a:pt x="9330" y="2286"/>
                    <a:pt x="9806" y="0"/>
                  </a:cubicBez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FA333144-3746-E8DA-03CB-F9D9A9D6E7A2}"/>
                </a:ext>
              </a:extLst>
            </p:cNvPr>
            <p:cNvSpPr/>
            <p:nvPr/>
          </p:nvSpPr>
          <p:spPr>
            <a:xfrm>
              <a:off x="7338463" y="4468980"/>
              <a:ext cx="5478" cy="3673"/>
            </a:xfrm>
            <a:custGeom>
              <a:avLst/>
              <a:gdLst>
                <a:gd name="connsiteX0" fmla="*/ 73 w 5478"/>
                <a:gd name="connsiteY0" fmla="*/ 3674 h 3673"/>
                <a:gd name="connsiteX1" fmla="*/ 5406 w 5478"/>
                <a:gd name="connsiteY1" fmla="*/ 435 h 3673"/>
                <a:gd name="connsiteX2" fmla="*/ 73 w 5478"/>
                <a:gd name="connsiteY2" fmla="*/ 3674 h 3673"/>
              </a:gdLst>
              <a:ahLst/>
              <a:cxnLst>
                <a:cxn ang="0">
                  <a:pos x="connsiteX0" y="connsiteY0"/>
                </a:cxn>
                <a:cxn ang="0">
                  <a:pos x="connsiteX1" y="connsiteY1"/>
                </a:cxn>
                <a:cxn ang="0">
                  <a:pos x="connsiteX2" y="connsiteY2"/>
                </a:cxn>
              </a:cxnLst>
              <a:rect l="l" t="t" r="r" b="b"/>
              <a:pathLst>
                <a:path w="5478" h="3673">
                  <a:moveTo>
                    <a:pt x="73" y="3674"/>
                  </a:moveTo>
                  <a:cubicBezTo>
                    <a:pt x="2358" y="2054"/>
                    <a:pt x="4073" y="1102"/>
                    <a:pt x="5406" y="435"/>
                  </a:cubicBezTo>
                  <a:cubicBezTo>
                    <a:pt x="6264" y="-1470"/>
                    <a:pt x="-785" y="3483"/>
                    <a:pt x="73" y="3674"/>
                  </a:cubicBez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9FF96F56-52E7-B426-A50F-D2ECBA054BF0}"/>
                </a:ext>
              </a:extLst>
            </p:cNvPr>
            <p:cNvSpPr/>
            <p:nvPr/>
          </p:nvSpPr>
          <p:spPr>
            <a:xfrm>
              <a:off x="7358252" y="4463415"/>
              <a:ext cx="7143" cy="4571"/>
            </a:xfrm>
            <a:custGeom>
              <a:avLst/>
              <a:gdLst>
                <a:gd name="connsiteX0" fmla="*/ 0 w 7143"/>
                <a:gd name="connsiteY0" fmla="*/ 4572 h 4571"/>
                <a:gd name="connsiteX1" fmla="*/ 7144 w 7143"/>
                <a:gd name="connsiteY1" fmla="*/ 0 h 4571"/>
                <a:gd name="connsiteX2" fmla="*/ 0 w 7143"/>
                <a:gd name="connsiteY2" fmla="*/ 4572 h 4571"/>
              </a:gdLst>
              <a:ahLst/>
              <a:cxnLst>
                <a:cxn ang="0">
                  <a:pos x="connsiteX0" y="connsiteY0"/>
                </a:cxn>
                <a:cxn ang="0">
                  <a:pos x="connsiteX1" y="connsiteY1"/>
                </a:cxn>
                <a:cxn ang="0">
                  <a:pos x="connsiteX2" y="connsiteY2"/>
                </a:cxn>
              </a:cxnLst>
              <a:rect l="l" t="t" r="r" b="b"/>
              <a:pathLst>
                <a:path w="7143" h="4571">
                  <a:moveTo>
                    <a:pt x="0" y="4572"/>
                  </a:moveTo>
                  <a:cubicBezTo>
                    <a:pt x="2000" y="3143"/>
                    <a:pt x="7144" y="667"/>
                    <a:pt x="7144" y="0"/>
                  </a:cubicBezTo>
                  <a:cubicBezTo>
                    <a:pt x="4858" y="857"/>
                    <a:pt x="1143" y="3429"/>
                    <a:pt x="0" y="4572"/>
                  </a:cubicBez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6576F24-C503-3426-3CB4-7CF3D9ADEF72}"/>
                </a:ext>
              </a:extLst>
            </p:cNvPr>
            <p:cNvSpPr/>
            <p:nvPr/>
          </p:nvSpPr>
          <p:spPr>
            <a:xfrm>
              <a:off x="7401496" y="4480369"/>
              <a:ext cx="5557" cy="4000"/>
            </a:xfrm>
            <a:custGeom>
              <a:avLst/>
              <a:gdLst>
                <a:gd name="connsiteX0" fmla="*/ 5334 w 5557"/>
                <a:gd name="connsiteY0" fmla="*/ 0 h 4000"/>
                <a:gd name="connsiteX1" fmla="*/ 0 w 5557"/>
                <a:gd name="connsiteY1" fmla="*/ 4000 h 4000"/>
                <a:gd name="connsiteX2" fmla="*/ 1334 w 5557"/>
                <a:gd name="connsiteY2" fmla="*/ 3810 h 4000"/>
                <a:gd name="connsiteX3" fmla="*/ 5144 w 5557"/>
                <a:gd name="connsiteY3" fmla="*/ 1524 h 4000"/>
                <a:gd name="connsiteX4" fmla="*/ 5334 w 5557"/>
                <a:gd name="connsiteY4" fmla="*/ 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7" h="4000">
                  <a:moveTo>
                    <a:pt x="5334" y="0"/>
                  </a:moveTo>
                  <a:cubicBezTo>
                    <a:pt x="2667" y="1524"/>
                    <a:pt x="953" y="2857"/>
                    <a:pt x="0" y="4000"/>
                  </a:cubicBezTo>
                  <a:cubicBezTo>
                    <a:pt x="857" y="3620"/>
                    <a:pt x="1334" y="3524"/>
                    <a:pt x="1334" y="3810"/>
                  </a:cubicBezTo>
                  <a:cubicBezTo>
                    <a:pt x="2762" y="2953"/>
                    <a:pt x="5144" y="1905"/>
                    <a:pt x="5144" y="1524"/>
                  </a:cubicBezTo>
                  <a:cubicBezTo>
                    <a:pt x="-1905" y="5239"/>
                    <a:pt x="7048" y="0"/>
                    <a:pt x="5334" y="0"/>
                  </a:cubicBez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0DDF44B6-A198-6B2B-4F7D-8720274E10CE}"/>
                </a:ext>
              </a:extLst>
            </p:cNvPr>
            <p:cNvSpPr/>
            <p:nvPr/>
          </p:nvSpPr>
          <p:spPr>
            <a:xfrm>
              <a:off x="7375016" y="4445917"/>
              <a:ext cx="11049" cy="5686"/>
            </a:xfrm>
            <a:custGeom>
              <a:avLst/>
              <a:gdLst>
                <a:gd name="connsiteX0" fmla="*/ 8001 w 11049"/>
                <a:gd name="connsiteY0" fmla="*/ 2067 h 5686"/>
                <a:gd name="connsiteX1" fmla="*/ 11049 w 11049"/>
                <a:gd name="connsiteY1" fmla="*/ 162 h 5686"/>
                <a:gd name="connsiteX2" fmla="*/ 4858 w 11049"/>
                <a:gd name="connsiteY2" fmla="*/ 2258 h 5686"/>
                <a:gd name="connsiteX3" fmla="*/ 0 w 11049"/>
                <a:gd name="connsiteY3" fmla="*/ 5687 h 5686"/>
                <a:gd name="connsiteX4" fmla="*/ 5048 w 11049"/>
                <a:gd name="connsiteY4" fmla="*/ 2448 h 5686"/>
                <a:gd name="connsiteX5" fmla="*/ 8001 w 11049"/>
                <a:gd name="connsiteY5" fmla="*/ 2067 h 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9" h="5686">
                  <a:moveTo>
                    <a:pt x="8001" y="2067"/>
                  </a:moveTo>
                  <a:cubicBezTo>
                    <a:pt x="7906" y="1782"/>
                    <a:pt x="9525" y="924"/>
                    <a:pt x="11049" y="162"/>
                  </a:cubicBezTo>
                  <a:cubicBezTo>
                    <a:pt x="10573" y="-505"/>
                    <a:pt x="7620" y="1020"/>
                    <a:pt x="4858" y="2258"/>
                  </a:cubicBezTo>
                  <a:cubicBezTo>
                    <a:pt x="2381" y="3687"/>
                    <a:pt x="381" y="4925"/>
                    <a:pt x="0" y="5687"/>
                  </a:cubicBezTo>
                  <a:cubicBezTo>
                    <a:pt x="3620" y="3972"/>
                    <a:pt x="3048" y="3591"/>
                    <a:pt x="5048" y="2448"/>
                  </a:cubicBezTo>
                  <a:cubicBezTo>
                    <a:pt x="5239" y="3115"/>
                    <a:pt x="6001" y="3115"/>
                    <a:pt x="8001" y="2067"/>
                  </a:cubicBez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792CBF9C-9C1D-83F9-26BF-D945A2D22932}"/>
                </a:ext>
              </a:extLst>
            </p:cNvPr>
            <p:cNvSpPr/>
            <p:nvPr/>
          </p:nvSpPr>
          <p:spPr>
            <a:xfrm>
              <a:off x="7388146" y="4408932"/>
              <a:ext cx="101836" cy="36099"/>
            </a:xfrm>
            <a:custGeom>
              <a:avLst/>
              <a:gdLst>
                <a:gd name="connsiteX0" fmla="*/ 55355 w 101836"/>
                <a:gd name="connsiteY0" fmla="*/ 13621 h 36099"/>
                <a:gd name="connsiteX1" fmla="*/ 50497 w 101836"/>
                <a:gd name="connsiteY1" fmla="*/ 15049 h 36099"/>
                <a:gd name="connsiteX2" fmla="*/ 61451 w 101836"/>
                <a:gd name="connsiteY2" fmla="*/ 12002 h 36099"/>
                <a:gd name="connsiteX3" fmla="*/ 55831 w 101836"/>
                <a:gd name="connsiteY3" fmla="*/ 14288 h 36099"/>
                <a:gd name="connsiteX4" fmla="*/ 60975 w 101836"/>
                <a:gd name="connsiteY4" fmla="*/ 13240 h 36099"/>
                <a:gd name="connsiteX5" fmla="*/ 71452 w 101836"/>
                <a:gd name="connsiteY5" fmla="*/ 9525 h 36099"/>
                <a:gd name="connsiteX6" fmla="*/ 70785 w 101836"/>
                <a:gd name="connsiteY6" fmla="*/ 8668 h 36099"/>
                <a:gd name="connsiteX7" fmla="*/ 63356 w 101836"/>
                <a:gd name="connsiteY7" fmla="*/ 10478 h 36099"/>
                <a:gd name="connsiteX8" fmla="*/ 76691 w 101836"/>
                <a:gd name="connsiteY8" fmla="*/ 6763 h 36099"/>
                <a:gd name="connsiteX9" fmla="*/ 74976 w 101836"/>
                <a:gd name="connsiteY9" fmla="*/ 8382 h 36099"/>
                <a:gd name="connsiteX10" fmla="*/ 80406 w 101836"/>
                <a:gd name="connsiteY10" fmla="*/ 5905 h 36099"/>
                <a:gd name="connsiteX11" fmla="*/ 83358 w 101836"/>
                <a:gd name="connsiteY11" fmla="*/ 6096 h 36099"/>
                <a:gd name="connsiteX12" fmla="*/ 88978 w 101836"/>
                <a:gd name="connsiteY12" fmla="*/ 3905 h 36099"/>
                <a:gd name="connsiteX13" fmla="*/ 101837 w 101836"/>
                <a:gd name="connsiteY13" fmla="*/ 0 h 36099"/>
                <a:gd name="connsiteX14" fmla="*/ 91264 w 101836"/>
                <a:gd name="connsiteY14" fmla="*/ 3238 h 36099"/>
                <a:gd name="connsiteX15" fmla="*/ 29542 w 101836"/>
                <a:gd name="connsiteY15" fmla="*/ 23050 h 36099"/>
                <a:gd name="connsiteX16" fmla="*/ 22017 w 101836"/>
                <a:gd name="connsiteY16" fmla="*/ 25146 h 36099"/>
                <a:gd name="connsiteX17" fmla="*/ 15 w 101836"/>
                <a:gd name="connsiteY17" fmla="*/ 36100 h 36099"/>
                <a:gd name="connsiteX18" fmla="*/ 38781 w 101836"/>
                <a:gd name="connsiteY18" fmla="*/ 19526 h 36099"/>
                <a:gd name="connsiteX19" fmla="*/ 55355 w 101836"/>
                <a:gd name="connsiteY19" fmla="*/ 13621 h 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836" h="36099">
                  <a:moveTo>
                    <a:pt x="55355" y="13621"/>
                  </a:moveTo>
                  <a:cubicBezTo>
                    <a:pt x="53736" y="14097"/>
                    <a:pt x="52878" y="14097"/>
                    <a:pt x="50497" y="15049"/>
                  </a:cubicBezTo>
                  <a:cubicBezTo>
                    <a:pt x="52498" y="16097"/>
                    <a:pt x="59260" y="12002"/>
                    <a:pt x="61451" y="12002"/>
                  </a:cubicBezTo>
                  <a:cubicBezTo>
                    <a:pt x="57546" y="13525"/>
                    <a:pt x="60403" y="13145"/>
                    <a:pt x="55831" y="14288"/>
                  </a:cubicBezTo>
                  <a:cubicBezTo>
                    <a:pt x="55926" y="14954"/>
                    <a:pt x="58689" y="14002"/>
                    <a:pt x="60975" y="13240"/>
                  </a:cubicBezTo>
                  <a:cubicBezTo>
                    <a:pt x="62499" y="12287"/>
                    <a:pt x="69642" y="9620"/>
                    <a:pt x="71452" y="9525"/>
                  </a:cubicBezTo>
                  <a:cubicBezTo>
                    <a:pt x="73071" y="8382"/>
                    <a:pt x="71166" y="9334"/>
                    <a:pt x="70785" y="8668"/>
                  </a:cubicBezTo>
                  <a:cubicBezTo>
                    <a:pt x="67452" y="10001"/>
                    <a:pt x="59165" y="12763"/>
                    <a:pt x="63356" y="10478"/>
                  </a:cubicBezTo>
                  <a:cubicBezTo>
                    <a:pt x="66213" y="10858"/>
                    <a:pt x="73357" y="6858"/>
                    <a:pt x="76691" y="6763"/>
                  </a:cubicBezTo>
                  <a:cubicBezTo>
                    <a:pt x="75262" y="7429"/>
                    <a:pt x="74881" y="7906"/>
                    <a:pt x="74976" y="8382"/>
                  </a:cubicBezTo>
                  <a:cubicBezTo>
                    <a:pt x="79358" y="6858"/>
                    <a:pt x="78691" y="7239"/>
                    <a:pt x="80406" y="5905"/>
                  </a:cubicBezTo>
                  <a:cubicBezTo>
                    <a:pt x="83930" y="5239"/>
                    <a:pt x="78596" y="7620"/>
                    <a:pt x="83358" y="6096"/>
                  </a:cubicBezTo>
                  <a:cubicBezTo>
                    <a:pt x="87549" y="4858"/>
                    <a:pt x="82025" y="5620"/>
                    <a:pt x="88978" y="3905"/>
                  </a:cubicBezTo>
                  <a:cubicBezTo>
                    <a:pt x="87264" y="5239"/>
                    <a:pt x="101361" y="953"/>
                    <a:pt x="101837" y="0"/>
                  </a:cubicBezTo>
                  <a:cubicBezTo>
                    <a:pt x="96312" y="1238"/>
                    <a:pt x="94503" y="1714"/>
                    <a:pt x="91264" y="3238"/>
                  </a:cubicBezTo>
                  <a:cubicBezTo>
                    <a:pt x="73738" y="5810"/>
                    <a:pt x="49068" y="13811"/>
                    <a:pt x="29542" y="23050"/>
                  </a:cubicBezTo>
                  <a:cubicBezTo>
                    <a:pt x="27828" y="23241"/>
                    <a:pt x="24113" y="24574"/>
                    <a:pt x="22017" y="25146"/>
                  </a:cubicBezTo>
                  <a:cubicBezTo>
                    <a:pt x="15731" y="28861"/>
                    <a:pt x="-557" y="34385"/>
                    <a:pt x="15" y="36100"/>
                  </a:cubicBezTo>
                  <a:cubicBezTo>
                    <a:pt x="9159" y="31337"/>
                    <a:pt x="25446" y="24574"/>
                    <a:pt x="38781" y="19526"/>
                  </a:cubicBezTo>
                  <a:cubicBezTo>
                    <a:pt x="45163" y="16764"/>
                    <a:pt x="52116" y="13525"/>
                    <a:pt x="55355" y="13621"/>
                  </a:cubicBez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59634E2A-1334-55C6-760D-5DC81621B321}"/>
                </a:ext>
              </a:extLst>
            </p:cNvPr>
            <p:cNvSpPr/>
            <p:nvPr/>
          </p:nvSpPr>
          <p:spPr>
            <a:xfrm>
              <a:off x="7451788" y="4441645"/>
              <a:ext cx="83820" cy="21293"/>
            </a:xfrm>
            <a:custGeom>
              <a:avLst/>
              <a:gdLst>
                <a:gd name="connsiteX0" fmla="*/ 18002 w 83820"/>
                <a:gd name="connsiteY0" fmla="*/ 15864 h 21293"/>
                <a:gd name="connsiteX1" fmla="*/ 12763 w 83820"/>
                <a:gd name="connsiteY1" fmla="*/ 16055 h 21293"/>
                <a:gd name="connsiteX2" fmla="*/ 0 w 83820"/>
                <a:gd name="connsiteY2" fmla="*/ 20817 h 21293"/>
                <a:gd name="connsiteX3" fmla="*/ 1714 w 83820"/>
                <a:gd name="connsiteY3" fmla="*/ 21293 h 21293"/>
                <a:gd name="connsiteX4" fmla="*/ 6191 w 83820"/>
                <a:gd name="connsiteY4" fmla="*/ 19960 h 21293"/>
                <a:gd name="connsiteX5" fmla="*/ 7525 w 83820"/>
                <a:gd name="connsiteY5" fmla="*/ 18150 h 21293"/>
                <a:gd name="connsiteX6" fmla="*/ 15050 w 83820"/>
                <a:gd name="connsiteY6" fmla="*/ 17388 h 21293"/>
                <a:gd name="connsiteX7" fmla="*/ 23813 w 83820"/>
                <a:gd name="connsiteY7" fmla="*/ 14626 h 21293"/>
                <a:gd name="connsiteX8" fmla="*/ 34195 w 83820"/>
                <a:gd name="connsiteY8" fmla="*/ 10721 h 21293"/>
                <a:gd name="connsiteX9" fmla="*/ 35719 w 83820"/>
                <a:gd name="connsiteY9" fmla="*/ 11102 h 21293"/>
                <a:gd name="connsiteX10" fmla="*/ 46768 w 83820"/>
                <a:gd name="connsiteY10" fmla="*/ 8149 h 21293"/>
                <a:gd name="connsiteX11" fmla="*/ 48578 w 83820"/>
                <a:gd name="connsiteY11" fmla="*/ 6911 h 21293"/>
                <a:gd name="connsiteX12" fmla="*/ 67723 w 83820"/>
                <a:gd name="connsiteY12" fmla="*/ 3291 h 21293"/>
                <a:gd name="connsiteX13" fmla="*/ 83820 w 83820"/>
                <a:gd name="connsiteY13" fmla="*/ 815 h 21293"/>
                <a:gd name="connsiteX14" fmla="*/ 83534 w 83820"/>
                <a:gd name="connsiteY14" fmla="*/ 338 h 21293"/>
                <a:gd name="connsiteX15" fmla="*/ 82201 w 83820"/>
                <a:gd name="connsiteY15" fmla="*/ 53 h 21293"/>
                <a:gd name="connsiteX16" fmla="*/ 67437 w 83820"/>
                <a:gd name="connsiteY16" fmla="*/ 2243 h 21293"/>
                <a:gd name="connsiteX17" fmla="*/ 53626 w 83820"/>
                <a:gd name="connsiteY17" fmla="*/ 5006 h 21293"/>
                <a:gd name="connsiteX18" fmla="*/ 21527 w 83820"/>
                <a:gd name="connsiteY18" fmla="*/ 13197 h 21293"/>
                <a:gd name="connsiteX19" fmla="*/ 18002 w 83820"/>
                <a:gd name="connsiteY19" fmla="*/ 15864 h 2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820" h="21293">
                  <a:moveTo>
                    <a:pt x="18002" y="15864"/>
                  </a:moveTo>
                  <a:cubicBezTo>
                    <a:pt x="19336" y="13959"/>
                    <a:pt x="8668" y="18912"/>
                    <a:pt x="12763" y="16055"/>
                  </a:cubicBezTo>
                  <a:cubicBezTo>
                    <a:pt x="7620" y="17674"/>
                    <a:pt x="3238" y="19103"/>
                    <a:pt x="0" y="20817"/>
                  </a:cubicBezTo>
                  <a:cubicBezTo>
                    <a:pt x="5334" y="18722"/>
                    <a:pt x="2667" y="20627"/>
                    <a:pt x="1714" y="21293"/>
                  </a:cubicBezTo>
                  <a:cubicBezTo>
                    <a:pt x="3524" y="20627"/>
                    <a:pt x="5048" y="20150"/>
                    <a:pt x="6191" y="19960"/>
                  </a:cubicBezTo>
                  <a:cubicBezTo>
                    <a:pt x="8477" y="18722"/>
                    <a:pt x="6572" y="18626"/>
                    <a:pt x="7525" y="18150"/>
                  </a:cubicBezTo>
                  <a:cubicBezTo>
                    <a:pt x="11811" y="17007"/>
                    <a:pt x="11335" y="17769"/>
                    <a:pt x="15050" y="17388"/>
                  </a:cubicBezTo>
                  <a:cubicBezTo>
                    <a:pt x="18574" y="15674"/>
                    <a:pt x="19907" y="15674"/>
                    <a:pt x="23813" y="14626"/>
                  </a:cubicBezTo>
                  <a:cubicBezTo>
                    <a:pt x="23241" y="13292"/>
                    <a:pt x="31718" y="12149"/>
                    <a:pt x="34195" y="10721"/>
                  </a:cubicBezTo>
                  <a:cubicBezTo>
                    <a:pt x="34480" y="11006"/>
                    <a:pt x="35814" y="10625"/>
                    <a:pt x="35719" y="11102"/>
                  </a:cubicBezTo>
                  <a:cubicBezTo>
                    <a:pt x="38862" y="9863"/>
                    <a:pt x="43053" y="8720"/>
                    <a:pt x="46768" y="8149"/>
                  </a:cubicBezTo>
                  <a:cubicBezTo>
                    <a:pt x="47149" y="7768"/>
                    <a:pt x="47625" y="7291"/>
                    <a:pt x="48578" y="6911"/>
                  </a:cubicBezTo>
                  <a:cubicBezTo>
                    <a:pt x="55340" y="5958"/>
                    <a:pt x="61817" y="4624"/>
                    <a:pt x="67723" y="3291"/>
                  </a:cubicBezTo>
                  <a:cubicBezTo>
                    <a:pt x="73723" y="2148"/>
                    <a:pt x="79153" y="1291"/>
                    <a:pt x="83820" y="815"/>
                  </a:cubicBezTo>
                  <a:lnTo>
                    <a:pt x="83534" y="338"/>
                  </a:lnTo>
                  <a:cubicBezTo>
                    <a:pt x="83153" y="243"/>
                    <a:pt x="83248" y="-138"/>
                    <a:pt x="82201" y="53"/>
                  </a:cubicBezTo>
                  <a:cubicBezTo>
                    <a:pt x="76962" y="815"/>
                    <a:pt x="72104" y="1577"/>
                    <a:pt x="67437" y="2243"/>
                  </a:cubicBezTo>
                  <a:cubicBezTo>
                    <a:pt x="62770" y="3196"/>
                    <a:pt x="58293" y="4053"/>
                    <a:pt x="53626" y="5006"/>
                  </a:cubicBezTo>
                  <a:cubicBezTo>
                    <a:pt x="44196" y="6625"/>
                    <a:pt x="34385" y="9578"/>
                    <a:pt x="21527" y="13197"/>
                  </a:cubicBezTo>
                  <a:cubicBezTo>
                    <a:pt x="20193" y="14149"/>
                    <a:pt x="20288" y="14912"/>
                    <a:pt x="18002" y="15864"/>
                  </a:cubicBez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C5EB3DA2-9FEC-2CCE-B84E-9AB134C095DE}"/>
                </a:ext>
              </a:extLst>
            </p:cNvPr>
            <p:cNvSpPr/>
            <p:nvPr/>
          </p:nvSpPr>
          <p:spPr>
            <a:xfrm>
              <a:off x="7465504" y="4459068"/>
              <a:ext cx="6858" cy="2536"/>
            </a:xfrm>
            <a:custGeom>
              <a:avLst/>
              <a:gdLst>
                <a:gd name="connsiteX0" fmla="*/ 0 w 6858"/>
                <a:gd name="connsiteY0" fmla="*/ 1870 h 2536"/>
                <a:gd name="connsiteX1" fmla="*/ 476 w 6858"/>
                <a:gd name="connsiteY1" fmla="*/ 2537 h 2536"/>
                <a:gd name="connsiteX2" fmla="*/ 6858 w 6858"/>
                <a:gd name="connsiteY2" fmla="*/ 251 h 2536"/>
                <a:gd name="connsiteX3" fmla="*/ 2000 w 6858"/>
                <a:gd name="connsiteY3" fmla="*/ 918 h 2536"/>
                <a:gd name="connsiteX4" fmla="*/ 0 w 6858"/>
                <a:gd name="connsiteY4" fmla="*/ 1870 h 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 h="2536">
                  <a:moveTo>
                    <a:pt x="0" y="1870"/>
                  </a:moveTo>
                  <a:lnTo>
                    <a:pt x="476" y="2537"/>
                  </a:lnTo>
                  <a:cubicBezTo>
                    <a:pt x="3429" y="1203"/>
                    <a:pt x="3620" y="1203"/>
                    <a:pt x="6858" y="251"/>
                  </a:cubicBezTo>
                  <a:cubicBezTo>
                    <a:pt x="6287" y="-225"/>
                    <a:pt x="4667" y="-35"/>
                    <a:pt x="2000" y="918"/>
                  </a:cubicBezTo>
                  <a:cubicBezTo>
                    <a:pt x="2381" y="1299"/>
                    <a:pt x="1524" y="1680"/>
                    <a:pt x="0" y="1870"/>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2A61B016-CF59-730C-A72E-7309929B1F46}"/>
                </a:ext>
              </a:extLst>
            </p:cNvPr>
            <p:cNvSpPr/>
            <p:nvPr/>
          </p:nvSpPr>
          <p:spPr>
            <a:xfrm>
              <a:off x="7489189" y="4451032"/>
              <a:ext cx="8897" cy="2707"/>
            </a:xfrm>
            <a:custGeom>
              <a:avLst/>
              <a:gdLst>
                <a:gd name="connsiteX0" fmla="*/ 8891 w 8897"/>
                <a:gd name="connsiteY0" fmla="*/ 0 h 2707"/>
                <a:gd name="connsiteX1" fmla="*/ 32 w 8897"/>
                <a:gd name="connsiteY1" fmla="*/ 2381 h 2707"/>
                <a:gd name="connsiteX2" fmla="*/ 8891 w 8897"/>
                <a:gd name="connsiteY2" fmla="*/ 0 h 2707"/>
              </a:gdLst>
              <a:ahLst/>
              <a:cxnLst>
                <a:cxn ang="0">
                  <a:pos x="connsiteX0" y="connsiteY0"/>
                </a:cxn>
                <a:cxn ang="0">
                  <a:pos x="connsiteX1" y="connsiteY1"/>
                </a:cxn>
                <a:cxn ang="0">
                  <a:pos x="connsiteX2" y="connsiteY2"/>
                </a:cxn>
              </a:cxnLst>
              <a:rect l="l" t="t" r="r" b="b"/>
              <a:pathLst>
                <a:path w="8897" h="2707">
                  <a:moveTo>
                    <a:pt x="8891" y="0"/>
                  </a:moveTo>
                  <a:cubicBezTo>
                    <a:pt x="4890" y="1334"/>
                    <a:pt x="3557" y="1238"/>
                    <a:pt x="32" y="2381"/>
                  </a:cubicBezTo>
                  <a:cubicBezTo>
                    <a:pt x="-634" y="3715"/>
                    <a:pt x="9177" y="571"/>
                    <a:pt x="8891" y="0"/>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01F1FA92-31AA-C061-6E60-727B850C225F}"/>
                </a:ext>
              </a:extLst>
            </p:cNvPr>
            <p:cNvSpPr/>
            <p:nvPr/>
          </p:nvSpPr>
          <p:spPr>
            <a:xfrm>
              <a:off x="7537513" y="4440212"/>
              <a:ext cx="9042" cy="1104"/>
            </a:xfrm>
            <a:custGeom>
              <a:avLst/>
              <a:gdLst>
                <a:gd name="connsiteX0" fmla="*/ 0 w 9042"/>
                <a:gd name="connsiteY0" fmla="*/ 1104 h 1104"/>
                <a:gd name="connsiteX1" fmla="*/ 8382 w 9042"/>
                <a:gd name="connsiteY1" fmla="*/ 819 h 1104"/>
                <a:gd name="connsiteX2" fmla="*/ 0 w 9042"/>
                <a:gd name="connsiteY2" fmla="*/ 1104 h 1104"/>
              </a:gdLst>
              <a:ahLst/>
              <a:cxnLst>
                <a:cxn ang="0">
                  <a:pos x="connsiteX0" y="connsiteY0"/>
                </a:cxn>
                <a:cxn ang="0">
                  <a:pos x="connsiteX1" y="connsiteY1"/>
                </a:cxn>
                <a:cxn ang="0">
                  <a:pos x="connsiteX2" y="connsiteY2"/>
                </a:cxn>
              </a:cxnLst>
              <a:rect l="l" t="t" r="r" b="b"/>
              <a:pathLst>
                <a:path w="9042" h="1104">
                  <a:moveTo>
                    <a:pt x="0" y="1104"/>
                  </a:moveTo>
                  <a:cubicBezTo>
                    <a:pt x="4286" y="343"/>
                    <a:pt x="6763" y="247"/>
                    <a:pt x="8382" y="819"/>
                  </a:cubicBezTo>
                  <a:cubicBezTo>
                    <a:pt x="11906" y="-610"/>
                    <a:pt x="190" y="57"/>
                    <a:pt x="0" y="1104"/>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E243C9F-B1DC-A3BB-D914-28FEA8E43A71}"/>
                </a:ext>
              </a:extLst>
            </p:cNvPr>
            <p:cNvSpPr/>
            <p:nvPr/>
          </p:nvSpPr>
          <p:spPr>
            <a:xfrm>
              <a:off x="7533703" y="4432077"/>
              <a:ext cx="11430" cy="1905"/>
            </a:xfrm>
            <a:custGeom>
              <a:avLst/>
              <a:gdLst>
                <a:gd name="connsiteX0" fmla="*/ 0 w 11430"/>
                <a:gd name="connsiteY0" fmla="*/ 1905 h 1905"/>
                <a:gd name="connsiteX1" fmla="*/ 11430 w 11430"/>
                <a:gd name="connsiteY1" fmla="*/ 0 h 1905"/>
                <a:gd name="connsiteX2" fmla="*/ 0 w 11430"/>
                <a:gd name="connsiteY2" fmla="*/ 1905 h 1905"/>
              </a:gdLst>
              <a:ahLst/>
              <a:cxnLst>
                <a:cxn ang="0">
                  <a:pos x="connsiteX0" y="connsiteY0"/>
                </a:cxn>
                <a:cxn ang="0">
                  <a:pos x="connsiteX1" y="connsiteY1"/>
                </a:cxn>
                <a:cxn ang="0">
                  <a:pos x="connsiteX2" y="connsiteY2"/>
                </a:cxn>
              </a:cxnLst>
              <a:rect l="l" t="t" r="r" b="b"/>
              <a:pathLst>
                <a:path w="11430" h="1905">
                  <a:moveTo>
                    <a:pt x="0" y="1905"/>
                  </a:moveTo>
                  <a:cubicBezTo>
                    <a:pt x="3524" y="1238"/>
                    <a:pt x="8954" y="1048"/>
                    <a:pt x="11430" y="0"/>
                  </a:cubicBezTo>
                  <a:cubicBezTo>
                    <a:pt x="7144" y="857"/>
                    <a:pt x="2762" y="571"/>
                    <a:pt x="0" y="1905"/>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26F2AF4-D8E4-883B-4389-93AE664711C9}"/>
                </a:ext>
              </a:extLst>
            </p:cNvPr>
            <p:cNvSpPr/>
            <p:nvPr/>
          </p:nvSpPr>
          <p:spPr>
            <a:xfrm>
              <a:off x="7509128" y="4377690"/>
              <a:ext cx="7905" cy="1714"/>
            </a:xfrm>
            <a:custGeom>
              <a:avLst/>
              <a:gdLst>
                <a:gd name="connsiteX0" fmla="*/ 7906 w 7905"/>
                <a:gd name="connsiteY0" fmla="*/ 0 h 1714"/>
                <a:gd name="connsiteX1" fmla="*/ 0 w 7905"/>
                <a:gd name="connsiteY1" fmla="*/ 1048 h 1714"/>
                <a:gd name="connsiteX2" fmla="*/ 381 w 7905"/>
                <a:gd name="connsiteY2" fmla="*/ 1714 h 1714"/>
                <a:gd name="connsiteX3" fmla="*/ 7906 w 7905"/>
                <a:gd name="connsiteY3" fmla="*/ 0 h 1714"/>
              </a:gdLst>
              <a:ahLst/>
              <a:cxnLst>
                <a:cxn ang="0">
                  <a:pos x="connsiteX0" y="connsiteY0"/>
                </a:cxn>
                <a:cxn ang="0">
                  <a:pos x="connsiteX1" y="connsiteY1"/>
                </a:cxn>
                <a:cxn ang="0">
                  <a:pos x="connsiteX2" y="connsiteY2"/>
                </a:cxn>
                <a:cxn ang="0">
                  <a:pos x="connsiteX3" y="connsiteY3"/>
                </a:cxn>
              </a:cxnLst>
              <a:rect l="l" t="t" r="r" b="b"/>
              <a:pathLst>
                <a:path w="7905" h="1714">
                  <a:moveTo>
                    <a:pt x="7906" y="0"/>
                  </a:moveTo>
                  <a:cubicBezTo>
                    <a:pt x="5144" y="381"/>
                    <a:pt x="4001" y="95"/>
                    <a:pt x="0" y="1048"/>
                  </a:cubicBezTo>
                  <a:lnTo>
                    <a:pt x="381" y="1714"/>
                  </a:lnTo>
                  <a:cubicBezTo>
                    <a:pt x="3334" y="1238"/>
                    <a:pt x="7620" y="857"/>
                    <a:pt x="7906" y="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F5124F9-238A-103D-118C-A3809E83E40C}"/>
                </a:ext>
              </a:extLst>
            </p:cNvPr>
            <p:cNvSpPr/>
            <p:nvPr/>
          </p:nvSpPr>
          <p:spPr>
            <a:xfrm>
              <a:off x="7551324" y="4435983"/>
              <a:ext cx="6798" cy="1428"/>
            </a:xfrm>
            <a:custGeom>
              <a:avLst/>
              <a:gdLst>
                <a:gd name="connsiteX0" fmla="*/ 6572 w 6798"/>
                <a:gd name="connsiteY0" fmla="*/ 0 h 1428"/>
                <a:gd name="connsiteX1" fmla="*/ 0 w 6798"/>
                <a:gd name="connsiteY1" fmla="*/ 1429 h 1428"/>
                <a:gd name="connsiteX2" fmla="*/ 6572 w 6798"/>
                <a:gd name="connsiteY2" fmla="*/ 0 h 1428"/>
              </a:gdLst>
              <a:ahLst/>
              <a:cxnLst>
                <a:cxn ang="0">
                  <a:pos x="connsiteX0" y="connsiteY0"/>
                </a:cxn>
                <a:cxn ang="0">
                  <a:pos x="connsiteX1" y="connsiteY1"/>
                </a:cxn>
                <a:cxn ang="0">
                  <a:pos x="connsiteX2" y="connsiteY2"/>
                </a:cxn>
              </a:cxnLst>
              <a:rect l="l" t="t" r="r" b="b"/>
              <a:pathLst>
                <a:path w="6798" h="1428">
                  <a:moveTo>
                    <a:pt x="6572" y="0"/>
                  </a:moveTo>
                  <a:cubicBezTo>
                    <a:pt x="3334" y="381"/>
                    <a:pt x="857" y="857"/>
                    <a:pt x="0" y="1429"/>
                  </a:cubicBezTo>
                  <a:cubicBezTo>
                    <a:pt x="2286" y="953"/>
                    <a:pt x="8001" y="762"/>
                    <a:pt x="6572"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DD20645-DCA0-A258-E333-47D943BEA3F9}"/>
                </a:ext>
              </a:extLst>
            </p:cNvPr>
            <p:cNvSpPr/>
            <p:nvPr/>
          </p:nvSpPr>
          <p:spPr>
            <a:xfrm>
              <a:off x="7582661" y="4435060"/>
              <a:ext cx="12858" cy="1429"/>
            </a:xfrm>
            <a:custGeom>
              <a:avLst/>
              <a:gdLst>
                <a:gd name="connsiteX0" fmla="*/ 12859 w 12858"/>
                <a:gd name="connsiteY0" fmla="*/ 637 h 1429"/>
                <a:gd name="connsiteX1" fmla="*/ 0 w 12858"/>
                <a:gd name="connsiteY1" fmla="*/ 637 h 1429"/>
                <a:gd name="connsiteX2" fmla="*/ 12859 w 12858"/>
                <a:gd name="connsiteY2" fmla="*/ 637 h 1429"/>
              </a:gdLst>
              <a:ahLst/>
              <a:cxnLst>
                <a:cxn ang="0">
                  <a:pos x="connsiteX0" y="connsiteY0"/>
                </a:cxn>
                <a:cxn ang="0">
                  <a:pos x="connsiteX1" y="connsiteY1"/>
                </a:cxn>
                <a:cxn ang="0">
                  <a:pos x="connsiteX2" y="connsiteY2"/>
                </a:cxn>
              </a:cxnLst>
              <a:rect l="l" t="t" r="r" b="b"/>
              <a:pathLst>
                <a:path w="12858" h="1429">
                  <a:moveTo>
                    <a:pt x="12859" y="637"/>
                  </a:moveTo>
                  <a:cubicBezTo>
                    <a:pt x="10573" y="-887"/>
                    <a:pt x="5144" y="827"/>
                    <a:pt x="0" y="637"/>
                  </a:cubicBezTo>
                  <a:cubicBezTo>
                    <a:pt x="95" y="2637"/>
                    <a:pt x="7716" y="161"/>
                    <a:pt x="12859" y="637"/>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F8264A7-0A6F-AA2C-C58F-A2794AE26609}"/>
                </a:ext>
              </a:extLst>
            </p:cNvPr>
            <p:cNvSpPr/>
            <p:nvPr/>
          </p:nvSpPr>
          <p:spPr>
            <a:xfrm>
              <a:off x="7589234" y="4442998"/>
              <a:ext cx="7810" cy="723"/>
            </a:xfrm>
            <a:custGeom>
              <a:avLst/>
              <a:gdLst>
                <a:gd name="connsiteX0" fmla="*/ 0 w 7810"/>
                <a:gd name="connsiteY0" fmla="*/ 700 h 723"/>
                <a:gd name="connsiteX1" fmla="*/ 7811 w 7810"/>
                <a:gd name="connsiteY1" fmla="*/ 129 h 723"/>
                <a:gd name="connsiteX2" fmla="*/ 0 w 7810"/>
                <a:gd name="connsiteY2" fmla="*/ 700 h 723"/>
              </a:gdLst>
              <a:ahLst/>
              <a:cxnLst>
                <a:cxn ang="0">
                  <a:pos x="connsiteX0" y="connsiteY0"/>
                </a:cxn>
                <a:cxn ang="0">
                  <a:pos x="connsiteX1" y="connsiteY1"/>
                </a:cxn>
                <a:cxn ang="0">
                  <a:pos x="connsiteX2" y="connsiteY2"/>
                </a:cxn>
              </a:cxnLst>
              <a:rect l="l" t="t" r="r" b="b"/>
              <a:pathLst>
                <a:path w="7810" h="723">
                  <a:moveTo>
                    <a:pt x="0" y="700"/>
                  </a:moveTo>
                  <a:cubicBezTo>
                    <a:pt x="1048" y="795"/>
                    <a:pt x="7239" y="605"/>
                    <a:pt x="7811" y="129"/>
                  </a:cubicBezTo>
                  <a:cubicBezTo>
                    <a:pt x="6763" y="-157"/>
                    <a:pt x="476" y="33"/>
                    <a:pt x="0" y="700"/>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CD282247-6D26-54E6-339B-ED198559FEE6}"/>
                </a:ext>
              </a:extLst>
            </p:cNvPr>
            <p:cNvSpPr/>
            <p:nvPr/>
          </p:nvSpPr>
          <p:spPr>
            <a:xfrm>
              <a:off x="7604567" y="4437983"/>
              <a:ext cx="5273" cy="957"/>
            </a:xfrm>
            <a:custGeom>
              <a:avLst/>
              <a:gdLst>
                <a:gd name="connsiteX0" fmla="*/ 2288 w 5273"/>
                <a:gd name="connsiteY0" fmla="*/ 571 h 957"/>
                <a:gd name="connsiteX1" fmla="*/ 2 w 5273"/>
                <a:gd name="connsiteY1" fmla="*/ 381 h 957"/>
                <a:gd name="connsiteX2" fmla="*/ 4765 w 5273"/>
                <a:gd name="connsiteY2" fmla="*/ 953 h 957"/>
                <a:gd name="connsiteX3" fmla="*/ 3336 w 5273"/>
                <a:gd name="connsiteY3" fmla="*/ 0 h 957"/>
                <a:gd name="connsiteX4" fmla="*/ 2288 w 5273"/>
                <a:gd name="connsiteY4" fmla="*/ 571 h 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 h="957">
                  <a:moveTo>
                    <a:pt x="2288" y="571"/>
                  </a:moveTo>
                  <a:cubicBezTo>
                    <a:pt x="2003" y="381"/>
                    <a:pt x="1241" y="286"/>
                    <a:pt x="2" y="381"/>
                  </a:cubicBezTo>
                  <a:cubicBezTo>
                    <a:pt x="-93" y="1048"/>
                    <a:pt x="2574" y="953"/>
                    <a:pt x="4765" y="953"/>
                  </a:cubicBezTo>
                  <a:cubicBezTo>
                    <a:pt x="4670" y="286"/>
                    <a:pt x="6670" y="95"/>
                    <a:pt x="3336" y="0"/>
                  </a:cubicBezTo>
                  <a:cubicBezTo>
                    <a:pt x="3051" y="286"/>
                    <a:pt x="3336" y="571"/>
                    <a:pt x="2288" y="571"/>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3E2A984-6752-8D62-2707-ABD56DF9F0F5}"/>
                </a:ext>
              </a:extLst>
            </p:cNvPr>
            <p:cNvSpPr/>
            <p:nvPr/>
          </p:nvSpPr>
          <p:spPr>
            <a:xfrm>
              <a:off x="7603139" y="4433982"/>
              <a:ext cx="25528" cy="1976"/>
            </a:xfrm>
            <a:custGeom>
              <a:avLst/>
              <a:gdLst>
                <a:gd name="connsiteX0" fmla="*/ 8383 w 25528"/>
                <a:gd name="connsiteY0" fmla="*/ 1619 h 1976"/>
                <a:gd name="connsiteX1" fmla="*/ 25528 w 25528"/>
                <a:gd name="connsiteY1" fmla="*/ 1905 h 1976"/>
                <a:gd name="connsiteX2" fmla="*/ 15908 w 25528"/>
                <a:gd name="connsiteY2" fmla="*/ 0 h 1976"/>
                <a:gd name="connsiteX3" fmla="*/ 1 w 25528"/>
                <a:gd name="connsiteY3" fmla="*/ 667 h 1976"/>
                <a:gd name="connsiteX4" fmla="*/ 8383 w 25528"/>
                <a:gd name="connsiteY4" fmla="*/ 1619 h 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8" h="1976">
                  <a:moveTo>
                    <a:pt x="8383" y="1619"/>
                  </a:moveTo>
                  <a:cubicBezTo>
                    <a:pt x="10955" y="286"/>
                    <a:pt x="17813" y="2381"/>
                    <a:pt x="25528" y="1905"/>
                  </a:cubicBezTo>
                  <a:cubicBezTo>
                    <a:pt x="24385" y="762"/>
                    <a:pt x="12384" y="1524"/>
                    <a:pt x="15908" y="0"/>
                  </a:cubicBezTo>
                  <a:cubicBezTo>
                    <a:pt x="9431" y="571"/>
                    <a:pt x="7526" y="952"/>
                    <a:pt x="1" y="667"/>
                  </a:cubicBezTo>
                  <a:cubicBezTo>
                    <a:pt x="-94" y="1810"/>
                    <a:pt x="5430" y="1333"/>
                    <a:pt x="8383" y="1619"/>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85EB9AEE-9861-A1A5-4536-E20D6A7D7704}"/>
                </a:ext>
              </a:extLst>
            </p:cNvPr>
            <p:cNvSpPr/>
            <p:nvPr/>
          </p:nvSpPr>
          <p:spPr>
            <a:xfrm>
              <a:off x="7617991" y="4429696"/>
              <a:ext cx="6580" cy="952"/>
            </a:xfrm>
            <a:custGeom>
              <a:avLst/>
              <a:gdLst>
                <a:gd name="connsiteX0" fmla="*/ 8 w 6580"/>
                <a:gd name="connsiteY0" fmla="*/ 953 h 952"/>
                <a:gd name="connsiteX1" fmla="*/ 6581 w 6580"/>
                <a:gd name="connsiteY1" fmla="*/ 0 h 952"/>
                <a:gd name="connsiteX2" fmla="*/ 8 w 6580"/>
                <a:gd name="connsiteY2" fmla="*/ 953 h 952"/>
              </a:gdLst>
              <a:ahLst/>
              <a:cxnLst>
                <a:cxn ang="0">
                  <a:pos x="connsiteX0" y="connsiteY0"/>
                </a:cxn>
                <a:cxn ang="0">
                  <a:pos x="connsiteX1" y="connsiteY1"/>
                </a:cxn>
                <a:cxn ang="0">
                  <a:pos x="connsiteX2" y="connsiteY2"/>
                </a:cxn>
              </a:cxnLst>
              <a:rect l="l" t="t" r="r" b="b"/>
              <a:pathLst>
                <a:path w="6580" h="952">
                  <a:moveTo>
                    <a:pt x="8" y="953"/>
                  </a:moveTo>
                  <a:cubicBezTo>
                    <a:pt x="3532" y="381"/>
                    <a:pt x="6009" y="1048"/>
                    <a:pt x="6581" y="0"/>
                  </a:cubicBezTo>
                  <a:cubicBezTo>
                    <a:pt x="2961" y="0"/>
                    <a:pt x="-182" y="95"/>
                    <a:pt x="8" y="953"/>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13C5671C-F46A-47FD-9FE4-733611B3918E}"/>
                </a:ext>
              </a:extLst>
            </p:cNvPr>
            <p:cNvSpPr/>
            <p:nvPr/>
          </p:nvSpPr>
          <p:spPr>
            <a:xfrm>
              <a:off x="7620381" y="4434256"/>
              <a:ext cx="9048" cy="815"/>
            </a:xfrm>
            <a:custGeom>
              <a:avLst/>
              <a:gdLst>
                <a:gd name="connsiteX0" fmla="*/ 0 w 9048"/>
                <a:gd name="connsiteY0" fmla="*/ 298 h 815"/>
                <a:gd name="connsiteX1" fmla="*/ 9049 w 9048"/>
                <a:gd name="connsiteY1" fmla="*/ 393 h 815"/>
                <a:gd name="connsiteX2" fmla="*/ 0 w 9048"/>
                <a:gd name="connsiteY2" fmla="*/ 298 h 815"/>
              </a:gdLst>
              <a:ahLst/>
              <a:cxnLst>
                <a:cxn ang="0">
                  <a:pos x="connsiteX0" y="connsiteY0"/>
                </a:cxn>
                <a:cxn ang="0">
                  <a:pos x="connsiteX1" y="connsiteY1"/>
                </a:cxn>
                <a:cxn ang="0">
                  <a:pos x="connsiteX2" y="connsiteY2"/>
                </a:cxn>
              </a:cxnLst>
              <a:rect l="l" t="t" r="r" b="b"/>
              <a:pathLst>
                <a:path w="9048" h="815">
                  <a:moveTo>
                    <a:pt x="0" y="298"/>
                  </a:moveTo>
                  <a:cubicBezTo>
                    <a:pt x="3238" y="584"/>
                    <a:pt x="7048" y="1250"/>
                    <a:pt x="9049" y="393"/>
                  </a:cubicBezTo>
                  <a:cubicBezTo>
                    <a:pt x="6096" y="488"/>
                    <a:pt x="1714" y="-464"/>
                    <a:pt x="0" y="298"/>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08ABB32D-9555-2D13-9E32-97D6DD64A2F5}"/>
                </a:ext>
              </a:extLst>
            </p:cNvPr>
            <p:cNvSpPr/>
            <p:nvPr/>
          </p:nvSpPr>
          <p:spPr>
            <a:xfrm>
              <a:off x="7635321" y="4443125"/>
              <a:ext cx="5575" cy="771"/>
            </a:xfrm>
            <a:custGeom>
              <a:avLst/>
              <a:gdLst>
                <a:gd name="connsiteX0" fmla="*/ 5539 w 5575"/>
                <a:gd name="connsiteY0" fmla="*/ 96 h 771"/>
                <a:gd name="connsiteX1" fmla="*/ 14 w 5575"/>
                <a:gd name="connsiteY1" fmla="*/ 287 h 771"/>
                <a:gd name="connsiteX2" fmla="*/ 5539 w 5575"/>
                <a:gd name="connsiteY2" fmla="*/ 96 h 771"/>
              </a:gdLst>
              <a:ahLst/>
              <a:cxnLst>
                <a:cxn ang="0">
                  <a:pos x="connsiteX0" y="connsiteY0"/>
                </a:cxn>
                <a:cxn ang="0">
                  <a:pos x="connsiteX1" y="connsiteY1"/>
                </a:cxn>
                <a:cxn ang="0">
                  <a:pos x="connsiteX2" y="connsiteY2"/>
                </a:cxn>
              </a:cxnLst>
              <a:rect l="l" t="t" r="r" b="b"/>
              <a:pathLst>
                <a:path w="5575" h="771">
                  <a:moveTo>
                    <a:pt x="5539" y="96"/>
                  </a:moveTo>
                  <a:cubicBezTo>
                    <a:pt x="3919" y="191"/>
                    <a:pt x="-272" y="-285"/>
                    <a:pt x="14" y="287"/>
                  </a:cubicBezTo>
                  <a:cubicBezTo>
                    <a:pt x="1729" y="668"/>
                    <a:pt x="6015" y="1239"/>
                    <a:pt x="5539" y="96"/>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313B094-0F02-ED05-5704-73EB40296B21}"/>
                </a:ext>
              </a:extLst>
            </p:cNvPr>
            <p:cNvSpPr/>
            <p:nvPr/>
          </p:nvSpPr>
          <p:spPr>
            <a:xfrm>
              <a:off x="7646955" y="4481832"/>
              <a:ext cx="9144" cy="843"/>
            </a:xfrm>
            <a:custGeom>
              <a:avLst/>
              <a:gdLst>
                <a:gd name="connsiteX0" fmla="*/ 9144 w 9144"/>
                <a:gd name="connsiteY0" fmla="*/ 442 h 843"/>
                <a:gd name="connsiteX1" fmla="*/ 0 w 9144"/>
                <a:gd name="connsiteY1" fmla="*/ 157 h 843"/>
                <a:gd name="connsiteX2" fmla="*/ 9144 w 9144"/>
                <a:gd name="connsiteY2" fmla="*/ 442 h 843"/>
              </a:gdLst>
              <a:ahLst/>
              <a:cxnLst>
                <a:cxn ang="0">
                  <a:pos x="connsiteX0" y="connsiteY0"/>
                </a:cxn>
                <a:cxn ang="0">
                  <a:pos x="connsiteX1" y="connsiteY1"/>
                </a:cxn>
                <a:cxn ang="0">
                  <a:pos x="connsiteX2" y="connsiteY2"/>
                </a:cxn>
              </a:cxnLst>
              <a:rect l="l" t="t" r="r" b="b"/>
              <a:pathLst>
                <a:path w="9144" h="843">
                  <a:moveTo>
                    <a:pt x="9144" y="442"/>
                  </a:moveTo>
                  <a:cubicBezTo>
                    <a:pt x="6382" y="442"/>
                    <a:pt x="953" y="-320"/>
                    <a:pt x="0" y="157"/>
                  </a:cubicBezTo>
                  <a:cubicBezTo>
                    <a:pt x="3620" y="157"/>
                    <a:pt x="8096" y="1490"/>
                    <a:pt x="9144" y="442"/>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E323E14C-8136-705A-6061-F92DD8D4257B}"/>
                </a:ext>
              </a:extLst>
            </p:cNvPr>
            <p:cNvSpPr/>
            <p:nvPr/>
          </p:nvSpPr>
          <p:spPr>
            <a:xfrm>
              <a:off x="7639335" y="4437221"/>
              <a:ext cx="6811" cy="679"/>
            </a:xfrm>
            <a:custGeom>
              <a:avLst/>
              <a:gdLst>
                <a:gd name="connsiteX0" fmla="*/ 6668 w 6811"/>
                <a:gd name="connsiteY0" fmla="*/ 0 h 679"/>
                <a:gd name="connsiteX1" fmla="*/ 0 w 6811"/>
                <a:gd name="connsiteY1" fmla="*/ 286 h 679"/>
                <a:gd name="connsiteX2" fmla="*/ 6668 w 6811"/>
                <a:gd name="connsiteY2" fmla="*/ 0 h 679"/>
              </a:gdLst>
              <a:ahLst/>
              <a:cxnLst>
                <a:cxn ang="0">
                  <a:pos x="connsiteX0" y="connsiteY0"/>
                </a:cxn>
                <a:cxn ang="0">
                  <a:pos x="connsiteX1" y="connsiteY1"/>
                </a:cxn>
                <a:cxn ang="0">
                  <a:pos x="connsiteX2" y="connsiteY2"/>
                </a:cxn>
              </a:cxnLst>
              <a:rect l="l" t="t" r="r" b="b"/>
              <a:pathLst>
                <a:path w="6811" h="679">
                  <a:moveTo>
                    <a:pt x="6668" y="0"/>
                  </a:moveTo>
                  <a:cubicBezTo>
                    <a:pt x="4763" y="95"/>
                    <a:pt x="1048" y="-95"/>
                    <a:pt x="0" y="286"/>
                  </a:cubicBezTo>
                  <a:cubicBezTo>
                    <a:pt x="1810" y="667"/>
                    <a:pt x="7811" y="1048"/>
                    <a:pt x="6668" y="0"/>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9A14810-7955-968C-9CDB-5680BF4410EF}"/>
                </a:ext>
              </a:extLst>
            </p:cNvPr>
            <p:cNvSpPr/>
            <p:nvPr/>
          </p:nvSpPr>
          <p:spPr>
            <a:xfrm>
              <a:off x="7657236" y="4482371"/>
              <a:ext cx="6364" cy="1242"/>
            </a:xfrm>
            <a:custGeom>
              <a:avLst/>
              <a:gdLst>
                <a:gd name="connsiteX0" fmla="*/ 6 w 6364"/>
                <a:gd name="connsiteY0" fmla="*/ 474 h 1242"/>
                <a:gd name="connsiteX1" fmla="*/ 5245 w 6364"/>
                <a:gd name="connsiteY1" fmla="*/ 1236 h 1242"/>
                <a:gd name="connsiteX2" fmla="*/ 6 w 6364"/>
                <a:gd name="connsiteY2" fmla="*/ 474 h 1242"/>
              </a:gdLst>
              <a:ahLst/>
              <a:cxnLst>
                <a:cxn ang="0">
                  <a:pos x="connsiteX0" y="connsiteY0"/>
                </a:cxn>
                <a:cxn ang="0">
                  <a:pos x="connsiteX1" y="connsiteY1"/>
                </a:cxn>
                <a:cxn ang="0">
                  <a:pos x="connsiteX2" y="connsiteY2"/>
                </a:cxn>
              </a:cxnLst>
              <a:rect l="l" t="t" r="r" b="b"/>
              <a:pathLst>
                <a:path w="6364" h="1242">
                  <a:moveTo>
                    <a:pt x="6" y="474"/>
                  </a:moveTo>
                  <a:cubicBezTo>
                    <a:pt x="3816" y="283"/>
                    <a:pt x="2102" y="1331"/>
                    <a:pt x="5245" y="1236"/>
                  </a:cubicBezTo>
                  <a:cubicBezTo>
                    <a:pt x="9626" y="760"/>
                    <a:pt x="-280" y="-764"/>
                    <a:pt x="6" y="474"/>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C31F8CA3-FD3A-BDB0-5DC5-7990E25D5CFE}"/>
                </a:ext>
              </a:extLst>
            </p:cNvPr>
            <p:cNvSpPr/>
            <p:nvPr/>
          </p:nvSpPr>
          <p:spPr>
            <a:xfrm>
              <a:off x="7668577" y="4483621"/>
              <a:ext cx="30575" cy="4939"/>
            </a:xfrm>
            <a:custGeom>
              <a:avLst/>
              <a:gdLst>
                <a:gd name="connsiteX0" fmla="*/ 7239 w 30575"/>
                <a:gd name="connsiteY0" fmla="*/ 1987 h 4939"/>
                <a:gd name="connsiteX1" fmla="*/ 30575 w 30575"/>
                <a:gd name="connsiteY1" fmla="*/ 4940 h 4939"/>
                <a:gd name="connsiteX2" fmla="*/ 11144 w 30575"/>
                <a:gd name="connsiteY2" fmla="*/ 1034 h 4939"/>
                <a:gd name="connsiteX3" fmla="*/ 0 w 30575"/>
                <a:gd name="connsiteY3" fmla="*/ 368 h 4939"/>
                <a:gd name="connsiteX4" fmla="*/ 2096 w 30575"/>
                <a:gd name="connsiteY4" fmla="*/ 1130 h 4939"/>
                <a:gd name="connsiteX5" fmla="*/ 7144 w 30575"/>
                <a:gd name="connsiteY5" fmla="*/ 1130 h 4939"/>
                <a:gd name="connsiteX6" fmla="*/ 7239 w 30575"/>
                <a:gd name="connsiteY6" fmla="*/ 1987 h 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75" h="4939">
                  <a:moveTo>
                    <a:pt x="7239" y="1987"/>
                  </a:moveTo>
                  <a:cubicBezTo>
                    <a:pt x="12954" y="1511"/>
                    <a:pt x="23241" y="4178"/>
                    <a:pt x="30575" y="4940"/>
                  </a:cubicBezTo>
                  <a:cubicBezTo>
                    <a:pt x="26479" y="4273"/>
                    <a:pt x="18288" y="1892"/>
                    <a:pt x="11144" y="1034"/>
                  </a:cubicBezTo>
                  <a:cubicBezTo>
                    <a:pt x="7525" y="558"/>
                    <a:pt x="667" y="-585"/>
                    <a:pt x="0" y="368"/>
                  </a:cubicBezTo>
                  <a:cubicBezTo>
                    <a:pt x="1238" y="558"/>
                    <a:pt x="2476" y="749"/>
                    <a:pt x="2096" y="1130"/>
                  </a:cubicBezTo>
                  <a:cubicBezTo>
                    <a:pt x="5239" y="1701"/>
                    <a:pt x="3238" y="368"/>
                    <a:pt x="7144" y="1130"/>
                  </a:cubicBezTo>
                  <a:cubicBezTo>
                    <a:pt x="7048" y="1511"/>
                    <a:pt x="5429" y="1606"/>
                    <a:pt x="7239" y="1987"/>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7352FF3-89F4-228E-D4DD-DB80FA81B623}"/>
                </a:ext>
              </a:extLst>
            </p:cNvPr>
            <p:cNvSpPr/>
            <p:nvPr/>
          </p:nvSpPr>
          <p:spPr>
            <a:xfrm>
              <a:off x="7661909" y="4443930"/>
              <a:ext cx="6788" cy="1101"/>
            </a:xfrm>
            <a:custGeom>
              <a:avLst/>
              <a:gdLst>
                <a:gd name="connsiteX0" fmla="*/ 0 w 6788"/>
                <a:gd name="connsiteY0" fmla="*/ 149 h 1101"/>
                <a:gd name="connsiteX1" fmla="*/ 6763 w 6788"/>
                <a:gd name="connsiteY1" fmla="*/ 1101 h 1101"/>
                <a:gd name="connsiteX2" fmla="*/ 0 w 6788"/>
                <a:gd name="connsiteY2" fmla="*/ 149 h 1101"/>
              </a:gdLst>
              <a:ahLst/>
              <a:cxnLst>
                <a:cxn ang="0">
                  <a:pos x="connsiteX0" y="connsiteY0"/>
                </a:cxn>
                <a:cxn ang="0">
                  <a:pos x="connsiteX1" y="connsiteY1"/>
                </a:cxn>
                <a:cxn ang="0">
                  <a:pos x="connsiteX2" y="connsiteY2"/>
                </a:cxn>
              </a:cxnLst>
              <a:rect l="l" t="t" r="r" b="b"/>
              <a:pathLst>
                <a:path w="6788" h="1101">
                  <a:moveTo>
                    <a:pt x="0" y="149"/>
                  </a:moveTo>
                  <a:cubicBezTo>
                    <a:pt x="2381" y="435"/>
                    <a:pt x="3334" y="911"/>
                    <a:pt x="6763" y="1101"/>
                  </a:cubicBezTo>
                  <a:cubicBezTo>
                    <a:pt x="7239" y="435"/>
                    <a:pt x="857" y="-328"/>
                    <a:pt x="0" y="149"/>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E8BC40B-5E82-9F55-5C46-FAC1090C12F5}"/>
                </a:ext>
              </a:extLst>
            </p:cNvPr>
            <p:cNvSpPr/>
            <p:nvPr/>
          </p:nvSpPr>
          <p:spPr>
            <a:xfrm>
              <a:off x="7658004" y="4412369"/>
              <a:ext cx="10763" cy="1420"/>
            </a:xfrm>
            <a:custGeom>
              <a:avLst/>
              <a:gdLst>
                <a:gd name="connsiteX0" fmla="*/ 6953 w 10763"/>
                <a:gd name="connsiteY0" fmla="*/ 87 h 1420"/>
                <a:gd name="connsiteX1" fmla="*/ 0 w 10763"/>
                <a:gd name="connsiteY1" fmla="*/ 468 h 1420"/>
                <a:gd name="connsiteX2" fmla="*/ 10763 w 10763"/>
                <a:gd name="connsiteY2" fmla="*/ 1420 h 1420"/>
                <a:gd name="connsiteX3" fmla="*/ 6953 w 10763"/>
                <a:gd name="connsiteY3" fmla="*/ 87 h 1420"/>
              </a:gdLst>
              <a:ahLst/>
              <a:cxnLst>
                <a:cxn ang="0">
                  <a:pos x="connsiteX0" y="connsiteY0"/>
                </a:cxn>
                <a:cxn ang="0">
                  <a:pos x="connsiteX1" y="connsiteY1"/>
                </a:cxn>
                <a:cxn ang="0">
                  <a:pos x="connsiteX2" y="connsiteY2"/>
                </a:cxn>
                <a:cxn ang="0">
                  <a:pos x="connsiteX3" y="connsiteY3"/>
                </a:cxn>
              </a:cxnLst>
              <a:rect l="l" t="t" r="r" b="b"/>
              <a:pathLst>
                <a:path w="10763" h="1420">
                  <a:moveTo>
                    <a:pt x="6953" y="87"/>
                  </a:moveTo>
                  <a:cubicBezTo>
                    <a:pt x="10096" y="658"/>
                    <a:pt x="95" y="-104"/>
                    <a:pt x="0" y="468"/>
                  </a:cubicBezTo>
                  <a:cubicBezTo>
                    <a:pt x="4858" y="563"/>
                    <a:pt x="6191" y="1230"/>
                    <a:pt x="10763" y="1420"/>
                  </a:cubicBezTo>
                  <a:cubicBezTo>
                    <a:pt x="9906" y="658"/>
                    <a:pt x="10478" y="-294"/>
                    <a:pt x="6953" y="87"/>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B0804CCB-6300-5E56-2765-7573FEB86D85}"/>
                </a:ext>
              </a:extLst>
            </p:cNvPr>
            <p:cNvSpPr/>
            <p:nvPr/>
          </p:nvSpPr>
          <p:spPr>
            <a:xfrm>
              <a:off x="7669815" y="4445041"/>
              <a:ext cx="6667" cy="975"/>
            </a:xfrm>
            <a:custGeom>
              <a:avLst/>
              <a:gdLst>
                <a:gd name="connsiteX0" fmla="*/ 4381 w 6667"/>
                <a:gd name="connsiteY0" fmla="*/ 180 h 975"/>
                <a:gd name="connsiteX1" fmla="*/ 0 w 6667"/>
                <a:gd name="connsiteY1" fmla="*/ 180 h 975"/>
                <a:gd name="connsiteX2" fmla="*/ 6667 w 6667"/>
                <a:gd name="connsiteY2" fmla="*/ 942 h 975"/>
                <a:gd name="connsiteX3" fmla="*/ 4381 w 6667"/>
                <a:gd name="connsiteY3" fmla="*/ 180 h 975"/>
              </a:gdLst>
              <a:ahLst/>
              <a:cxnLst>
                <a:cxn ang="0">
                  <a:pos x="connsiteX0" y="connsiteY0"/>
                </a:cxn>
                <a:cxn ang="0">
                  <a:pos x="connsiteX1" y="connsiteY1"/>
                </a:cxn>
                <a:cxn ang="0">
                  <a:pos x="connsiteX2" y="connsiteY2"/>
                </a:cxn>
                <a:cxn ang="0">
                  <a:pos x="connsiteX3" y="connsiteY3"/>
                </a:cxn>
              </a:cxnLst>
              <a:rect l="l" t="t" r="r" b="b"/>
              <a:pathLst>
                <a:path w="6667" h="975">
                  <a:moveTo>
                    <a:pt x="4381" y="180"/>
                  </a:moveTo>
                  <a:cubicBezTo>
                    <a:pt x="2286" y="-10"/>
                    <a:pt x="667" y="-105"/>
                    <a:pt x="0" y="180"/>
                  </a:cubicBezTo>
                  <a:cubicBezTo>
                    <a:pt x="1905" y="466"/>
                    <a:pt x="5048" y="1133"/>
                    <a:pt x="6667" y="942"/>
                  </a:cubicBezTo>
                  <a:cubicBezTo>
                    <a:pt x="5429" y="752"/>
                    <a:pt x="4953" y="466"/>
                    <a:pt x="4381" y="18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3B8C527-4E29-3283-166E-9D185486917E}"/>
                </a:ext>
              </a:extLst>
            </p:cNvPr>
            <p:cNvSpPr/>
            <p:nvPr/>
          </p:nvSpPr>
          <p:spPr>
            <a:xfrm>
              <a:off x="7698295" y="4501705"/>
              <a:ext cx="4000" cy="1047"/>
            </a:xfrm>
            <a:custGeom>
              <a:avLst/>
              <a:gdLst>
                <a:gd name="connsiteX0" fmla="*/ 95 w 4000"/>
                <a:gd name="connsiteY0" fmla="*/ 95 h 1047"/>
                <a:gd name="connsiteX1" fmla="*/ 0 w 4000"/>
                <a:gd name="connsiteY1" fmla="*/ 476 h 1047"/>
                <a:gd name="connsiteX2" fmla="*/ 3905 w 4000"/>
                <a:gd name="connsiteY2" fmla="*/ 1048 h 1047"/>
                <a:gd name="connsiteX3" fmla="*/ 4001 w 4000"/>
                <a:gd name="connsiteY3" fmla="*/ 762 h 1047"/>
                <a:gd name="connsiteX4" fmla="*/ 0 w 4000"/>
                <a:gd name="connsiteY4" fmla="*/ 0 h 1047"/>
                <a:gd name="connsiteX5" fmla="*/ 95 w 4000"/>
                <a:gd name="connsiteY5" fmla="*/ 95 h 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 h="1047">
                  <a:moveTo>
                    <a:pt x="95" y="95"/>
                  </a:moveTo>
                  <a:cubicBezTo>
                    <a:pt x="95" y="191"/>
                    <a:pt x="95" y="286"/>
                    <a:pt x="0" y="476"/>
                  </a:cubicBezTo>
                  <a:cubicBezTo>
                    <a:pt x="1333" y="667"/>
                    <a:pt x="2667" y="953"/>
                    <a:pt x="3905" y="1048"/>
                  </a:cubicBezTo>
                  <a:cubicBezTo>
                    <a:pt x="4001" y="953"/>
                    <a:pt x="4001" y="857"/>
                    <a:pt x="4001" y="762"/>
                  </a:cubicBezTo>
                  <a:cubicBezTo>
                    <a:pt x="2667" y="476"/>
                    <a:pt x="1333" y="286"/>
                    <a:pt x="0" y="0"/>
                  </a:cubicBezTo>
                  <a:cubicBezTo>
                    <a:pt x="0" y="0"/>
                    <a:pt x="0" y="0"/>
                    <a:pt x="95" y="95"/>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DC79AA20-0723-FA39-AFA4-B926934BB76B}"/>
                </a:ext>
              </a:extLst>
            </p:cNvPr>
            <p:cNvSpPr/>
            <p:nvPr/>
          </p:nvSpPr>
          <p:spPr>
            <a:xfrm>
              <a:off x="7703724" y="4502658"/>
              <a:ext cx="3428" cy="571"/>
            </a:xfrm>
            <a:custGeom>
              <a:avLst/>
              <a:gdLst>
                <a:gd name="connsiteX0" fmla="*/ 3429 w 3428"/>
                <a:gd name="connsiteY0" fmla="*/ 571 h 571"/>
                <a:gd name="connsiteX1" fmla="*/ 95 w 3428"/>
                <a:gd name="connsiteY1" fmla="*/ 0 h 571"/>
                <a:gd name="connsiteX2" fmla="*/ 0 w 3428"/>
                <a:gd name="connsiteY2" fmla="*/ 190 h 571"/>
                <a:gd name="connsiteX3" fmla="*/ 3429 w 3428"/>
                <a:gd name="connsiteY3" fmla="*/ 571 h 571"/>
              </a:gdLst>
              <a:ahLst/>
              <a:cxnLst>
                <a:cxn ang="0">
                  <a:pos x="connsiteX0" y="connsiteY0"/>
                </a:cxn>
                <a:cxn ang="0">
                  <a:pos x="connsiteX1" y="connsiteY1"/>
                </a:cxn>
                <a:cxn ang="0">
                  <a:pos x="connsiteX2" y="connsiteY2"/>
                </a:cxn>
                <a:cxn ang="0">
                  <a:pos x="connsiteX3" y="connsiteY3"/>
                </a:cxn>
              </a:cxnLst>
              <a:rect l="l" t="t" r="r" b="b"/>
              <a:pathLst>
                <a:path w="3428" h="571">
                  <a:moveTo>
                    <a:pt x="3429" y="571"/>
                  </a:moveTo>
                  <a:cubicBezTo>
                    <a:pt x="2381" y="381"/>
                    <a:pt x="1238" y="190"/>
                    <a:pt x="95" y="0"/>
                  </a:cubicBezTo>
                  <a:cubicBezTo>
                    <a:pt x="95" y="95"/>
                    <a:pt x="95" y="190"/>
                    <a:pt x="0" y="190"/>
                  </a:cubicBezTo>
                  <a:cubicBezTo>
                    <a:pt x="1333" y="381"/>
                    <a:pt x="2476" y="571"/>
                    <a:pt x="3429" y="571"/>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6FFC29A-79EF-D028-8851-7306F770C526}"/>
                </a:ext>
              </a:extLst>
            </p:cNvPr>
            <p:cNvSpPr/>
            <p:nvPr/>
          </p:nvSpPr>
          <p:spPr>
            <a:xfrm>
              <a:off x="7680007" y="4433601"/>
              <a:ext cx="5111" cy="2190"/>
            </a:xfrm>
            <a:custGeom>
              <a:avLst/>
              <a:gdLst>
                <a:gd name="connsiteX0" fmla="*/ 4572 w 5111"/>
                <a:gd name="connsiteY0" fmla="*/ 2191 h 2190"/>
                <a:gd name="connsiteX1" fmla="*/ 858 w 5111"/>
                <a:gd name="connsiteY1" fmla="*/ 0 h 2190"/>
                <a:gd name="connsiteX2" fmla="*/ 0 w 5111"/>
                <a:gd name="connsiteY2" fmla="*/ 1238 h 2190"/>
                <a:gd name="connsiteX3" fmla="*/ 4572 w 5111"/>
                <a:gd name="connsiteY3" fmla="*/ 2191 h 2190"/>
              </a:gdLst>
              <a:ahLst/>
              <a:cxnLst>
                <a:cxn ang="0">
                  <a:pos x="connsiteX0" y="connsiteY0"/>
                </a:cxn>
                <a:cxn ang="0">
                  <a:pos x="connsiteX1" y="connsiteY1"/>
                </a:cxn>
                <a:cxn ang="0">
                  <a:pos x="connsiteX2" y="connsiteY2"/>
                </a:cxn>
                <a:cxn ang="0">
                  <a:pos x="connsiteX3" y="connsiteY3"/>
                </a:cxn>
              </a:cxnLst>
              <a:rect l="l" t="t" r="r" b="b"/>
              <a:pathLst>
                <a:path w="5111" h="2190">
                  <a:moveTo>
                    <a:pt x="4572" y="2191"/>
                  </a:moveTo>
                  <a:cubicBezTo>
                    <a:pt x="6763" y="1810"/>
                    <a:pt x="1619" y="762"/>
                    <a:pt x="858" y="0"/>
                  </a:cubicBezTo>
                  <a:cubicBezTo>
                    <a:pt x="1334" y="667"/>
                    <a:pt x="858" y="953"/>
                    <a:pt x="0" y="1238"/>
                  </a:cubicBezTo>
                  <a:cubicBezTo>
                    <a:pt x="3429" y="1238"/>
                    <a:pt x="2762" y="1810"/>
                    <a:pt x="4572" y="2191"/>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9CE6E42-C699-81D4-440E-60C0E1FF0F9C}"/>
                </a:ext>
              </a:extLst>
            </p:cNvPr>
            <p:cNvSpPr/>
            <p:nvPr/>
          </p:nvSpPr>
          <p:spPr>
            <a:xfrm>
              <a:off x="7687532" y="4445602"/>
              <a:ext cx="5076" cy="1180"/>
            </a:xfrm>
            <a:custGeom>
              <a:avLst/>
              <a:gdLst>
                <a:gd name="connsiteX0" fmla="*/ 4286 w 5076"/>
                <a:gd name="connsiteY0" fmla="*/ 287 h 1180"/>
                <a:gd name="connsiteX1" fmla="*/ 0 w 5076"/>
                <a:gd name="connsiteY1" fmla="*/ 572 h 1180"/>
                <a:gd name="connsiteX2" fmla="*/ 4286 w 5076"/>
                <a:gd name="connsiteY2" fmla="*/ 287 h 1180"/>
              </a:gdLst>
              <a:ahLst/>
              <a:cxnLst>
                <a:cxn ang="0">
                  <a:pos x="connsiteX0" y="connsiteY0"/>
                </a:cxn>
                <a:cxn ang="0">
                  <a:pos x="connsiteX1" y="connsiteY1"/>
                </a:cxn>
                <a:cxn ang="0">
                  <a:pos x="connsiteX2" y="connsiteY2"/>
                </a:cxn>
              </a:cxnLst>
              <a:rect l="l" t="t" r="r" b="b"/>
              <a:pathLst>
                <a:path w="5076" h="1180">
                  <a:moveTo>
                    <a:pt x="4286" y="287"/>
                  </a:moveTo>
                  <a:cubicBezTo>
                    <a:pt x="667" y="-380"/>
                    <a:pt x="857" y="287"/>
                    <a:pt x="0" y="572"/>
                  </a:cubicBezTo>
                  <a:cubicBezTo>
                    <a:pt x="3810" y="1239"/>
                    <a:pt x="6477" y="1620"/>
                    <a:pt x="4286" y="287"/>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5DF07131-7FAD-389B-CC99-7D32F19880C1}"/>
                </a:ext>
              </a:extLst>
            </p:cNvPr>
            <p:cNvSpPr/>
            <p:nvPr/>
          </p:nvSpPr>
          <p:spPr>
            <a:xfrm>
              <a:off x="7686865" y="4434268"/>
              <a:ext cx="5586" cy="2197"/>
            </a:xfrm>
            <a:custGeom>
              <a:avLst/>
              <a:gdLst>
                <a:gd name="connsiteX0" fmla="*/ 4477 w 5586"/>
                <a:gd name="connsiteY0" fmla="*/ 2000 h 2197"/>
                <a:gd name="connsiteX1" fmla="*/ 5525 w 5586"/>
                <a:gd name="connsiteY1" fmla="*/ 1333 h 2197"/>
                <a:gd name="connsiteX2" fmla="*/ 857 w 5586"/>
                <a:gd name="connsiteY2" fmla="*/ 0 h 2197"/>
                <a:gd name="connsiteX3" fmla="*/ 0 w 5586"/>
                <a:gd name="connsiteY3" fmla="*/ 1429 h 2197"/>
                <a:gd name="connsiteX4" fmla="*/ 4477 w 5586"/>
                <a:gd name="connsiteY4" fmla="*/ 2000 h 2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6" h="2197">
                  <a:moveTo>
                    <a:pt x="4477" y="2000"/>
                  </a:moveTo>
                  <a:cubicBezTo>
                    <a:pt x="1143" y="1524"/>
                    <a:pt x="6191" y="1810"/>
                    <a:pt x="5525" y="1333"/>
                  </a:cubicBezTo>
                  <a:cubicBezTo>
                    <a:pt x="3238" y="953"/>
                    <a:pt x="2381" y="476"/>
                    <a:pt x="857" y="0"/>
                  </a:cubicBezTo>
                  <a:cubicBezTo>
                    <a:pt x="1143" y="667"/>
                    <a:pt x="1238" y="1238"/>
                    <a:pt x="0" y="1429"/>
                  </a:cubicBezTo>
                  <a:cubicBezTo>
                    <a:pt x="2000" y="1429"/>
                    <a:pt x="3905" y="2667"/>
                    <a:pt x="4477" y="2000"/>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DF67E8E-E294-AC43-757B-05B9EB0EE825}"/>
                </a:ext>
              </a:extLst>
            </p:cNvPr>
            <p:cNvSpPr/>
            <p:nvPr/>
          </p:nvSpPr>
          <p:spPr>
            <a:xfrm>
              <a:off x="7688199" y="4430363"/>
              <a:ext cx="6762" cy="1238"/>
            </a:xfrm>
            <a:custGeom>
              <a:avLst/>
              <a:gdLst>
                <a:gd name="connsiteX0" fmla="*/ 6763 w 6762"/>
                <a:gd name="connsiteY0" fmla="*/ 381 h 1238"/>
                <a:gd name="connsiteX1" fmla="*/ 0 w 6762"/>
                <a:gd name="connsiteY1" fmla="*/ 95 h 1238"/>
                <a:gd name="connsiteX2" fmla="*/ 5810 w 6762"/>
                <a:gd name="connsiteY2" fmla="*/ 1238 h 1238"/>
                <a:gd name="connsiteX3" fmla="*/ 6763 w 6762"/>
                <a:gd name="connsiteY3" fmla="*/ 381 h 1238"/>
              </a:gdLst>
              <a:ahLst/>
              <a:cxnLst>
                <a:cxn ang="0">
                  <a:pos x="connsiteX0" y="connsiteY0"/>
                </a:cxn>
                <a:cxn ang="0">
                  <a:pos x="connsiteX1" y="connsiteY1"/>
                </a:cxn>
                <a:cxn ang="0">
                  <a:pos x="connsiteX2" y="connsiteY2"/>
                </a:cxn>
                <a:cxn ang="0">
                  <a:pos x="connsiteX3" y="connsiteY3"/>
                </a:cxn>
              </a:cxnLst>
              <a:rect l="l" t="t" r="r" b="b"/>
              <a:pathLst>
                <a:path w="6762" h="1238">
                  <a:moveTo>
                    <a:pt x="6763" y="381"/>
                  </a:moveTo>
                  <a:cubicBezTo>
                    <a:pt x="3810" y="0"/>
                    <a:pt x="1333" y="-95"/>
                    <a:pt x="0" y="95"/>
                  </a:cubicBezTo>
                  <a:cubicBezTo>
                    <a:pt x="3620" y="286"/>
                    <a:pt x="3620" y="857"/>
                    <a:pt x="5810" y="1238"/>
                  </a:cubicBezTo>
                  <a:cubicBezTo>
                    <a:pt x="5620" y="762"/>
                    <a:pt x="5905" y="476"/>
                    <a:pt x="6763" y="381"/>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53374D3-AC76-E233-F9C6-71E30B72EAC7}"/>
                </a:ext>
              </a:extLst>
            </p:cNvPr>
            <p:cNvSpPr/>
            <p:nvPr/>
          </p:nvSpPr>
          <p:spPr>
            <a:xfrm>
              <a:off x="7713344" y="4434031"/>
              <a:ext cx="7746" cy="2616"/>
            </a:xfrm>
            <a:custGeom>
              <a:avLst/>
              <a:gdLst>
                <a:gd name="connsiteX0" fmla="*/ 2477 w 7746"/>
                <a:gd name="connsiteY0" fmla="*/ 2237 h 2616"/>
                <a:gd name="connsiteX1" fmla="*/ 6953 w 7746"/>
                <a:gd name="connsiteY1" fmla="*/ 2332 h 2616"/>
                <a:gd name="connsiteX2" fmla="*/ 0 w 7746"/>
                <a:gd name="connsiteY2" fmla="*/ 46 h 2616"/>
                <a:gd name="connsiteX3" fmla="*/ 2477 w 7746"/>
                <a:gd name="connsiteY3" fmla="*/ 2237 h 2616"/>
              </a:gdLst>
              <a:ahLst/>
              <a:cxnLst>
                <a:cxn ang="0">
                  <a:pos x="connsiteX0" y="connsiteY0"/>
                </a:cxn>
                <a:cxn ang="0">
                  <a:pos x="connsiteX1" y="connsiteY1"/>
                </a:cxn>
                <a:cxn ang="0">
                  <a:pos x="connsiteX2" y="connsiteY2"/>
                </a:cxn>
                <a:cxn ang="0">
                  <a:pos x="connsiteX3" y="connsiteY3"/>
                </a:cxn>
              </a:cxnLst>
              <a:rect l="l" t="t" r="r" b="b"/>
              <a:pathLst>
                <a:path w="7746" h="2616">
                  <a:moveTo>
                    <a:pt x="2477" y="2237"/>
                  </a:moveTo>
                  <a:cubicBezTo>
                    <a:pt x="2000" y="1475"/>
                    <a:pt x="10287" y="3284"/>
                    <a:pt x="6953" y="2332"/>
                  </a:cubicBezTo>
                  <a:cubicBezTo>
                    <a:pt x="1524" y="1761"/>
                    <a:pt x="4191" y="-335"/>
                    <a:pt x="0" y="46"/>
                  </a:cubicBezTo>
                  <a:cubicBezTo>
                    <a:pt x="3239" y="998"/>
                    <a:pt x="-857" y="998"/>
                    <a:pt x="2477" y="2237"/>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D27B6FB-1929-3FCF-0D8C-EDB886FB476B}"/>
                </a:ext>
              </a:extLst>
            </p:cNvPr>
            <p:cNvSpPr/>
            <p:nvPr/>
          </p:nvSpPr>
          <p:spPr>
            <a:xfrm>
              <a:off x="7714664" y="4436554"/>
              <a:ext cx="4681" cy="2190"/>
            </a:xfrm>
            <a:custGeom>
              <a:avLst/>
              <a:gdLst>
                <a:gd name="connsiteX0" fmla="*/ 4681 w 4681"/>
                <a:gd name="connsiteY0" fmla="*/ 2191 h 2190"/>
                <a:gd name="connsiteX1" fmla="*/ 14 w 4681"/>
                <a:gd name="connsiteY1" fmla="*/ 0 h 2190"/>
                <a:gd name="connsiteX2" fmla="*/ 4681 w 4681"/>
                <a:gd name="connsiteY2" fmla="*/ 2191 h 2190"/>
              </a:gdLst>
              <a:ahLst/>
              <a:cxnLst>
                <a:cxn ang="0">
                  <a:pos x="connsiteX0" y="connsiteY0"/>
                </a:cxn>
                <a:cxn ang="0">
                  <a:pos x="connsiteX1" y="connsiteY1"/>
                </a:cxn>
                <a:cxn ang="0">
                  <a:pos x="connsiteX2" y="connsiteY2"/>
                </a:cxn>
              </a:cxnLst>
              <a:rect l="l" t="t" r="r" b="b"/>
              <a:pathLst>
                <a:path w="4681" h="2190">
                  <a:moveTo>
                    <a:pt x="4681" y="2191"/>
                  </a:moveTo>
                  <a:cubicBezTo>
                    <a:pt x="3348" y="1429"/>
                    <a:pt x="2967" y="571"/>
                    <a:pt x="14" y="0"/>
                  </a:cubicBezTo>
                  <a:cubicBezTo>
                    <a:pt x="-176" y="857"/>
                    <a:pt x="1538" y="1429"/>
                    <a:pt x="4681" y="2191"/>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80CE1D3B-6134-E857-93E7-9A37761569DC}"/>
                </a:ext>
              </a:extLst>
            </p:cNvPr>
            <p:cNvSpPr/>
            <p:nvPr/>
          </p:nvSpPr>
          <p:spPr>
            <a:xfrm>
              <a:off x="7721534" y="4478750"/>
              <a:ext cx="5294" cy="1905"/>
            </a:xfrm>
            <a:custGeom>
              <a:avLst/>
              <a:gdLst>
                <a:gd name="connsiteX0" fmla="*/ 5241 w 5294"/>
                <a:gd name="connsiteY0" fmla="*/ 1905 h 1905"/>
                <a:gd name="connsiteX1" fmla="*/ 2 w 5294"/>
                <a:gd name="connsiteY1" fmla="*/ 0 h 1905"/>
                <a:gd name="connsiteX2" fmla="*/ 5241 w 5294"/>
                <a:gd name="connsiteY2" fmla="*/ 1905 h 1905"/>
              </a:gdLst>
              <a:ahLst/>
              <a:cxnLst>
                <a:cxn ang="0">
                  <a:pos x="connsiteX0" y="connsiteY0"/>
                </a:cxn>
                <a:cxn ang="0">
                  <a:pos x="connsiteX1" y="connsiteY1"/>
                </a:cxn>
                <a:cxn ang="0">
                  <a:pos x="connsiteX2" y="connsiteY2"/>
                </a:cxn>
              </a:cxnLst>
              <a:rect l="l" t="t" r="r" b="b"/>
              <a:pathLst>
                <a:path w="5294" h="1905">
                  <a:moveTo>
                    <a:pt x="5241" y="1905"/>
                  </a:moveTo>
                  <a:cubicBezTo>
                    <a:pt x="5717" y="1143"/>
                    <a:pt x="2955" y="571"/>
                    <a:pt x="2" y="0"/>
                  </a:cubicBezTo>
                  <a:cubicBezTo>
                    <a:pt x="-93" y="762"/>
                    <a:pt x="2669" y="1334"/>
                    <a:pt x="5241" y="1905"/>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457EF22-21E6-9FDB-B34E-F035C40F4A1F}"/>
                </a:ext>
              </a:extLst>
            </p:cNvPr>
            <p:cNvSpPr/>
            <p:nvPr/>
          </p:nvSpPr>
          <p:spPr>
            <a:xfrm>
              <a:off x="7719155" y="4437167"/>
              <a:ext cx="13525" cy="2815"/>
            </a:xfrm>
            <a:custGeom>
              <a:avLst/>
              <a:gdLst>
                <a:gd name="connsiteX0" fmla="*/ 13525 w 13525"/>
                <a:gd name="connsiteY0" fmla="*/ 2530 h 2815"/>
                <a:gd name="connsiteX1" fmla="*/ 0 w 13525"/>
                <a:gd name="connsiteY1" fmla="*/ 148 h 2815"/>
                <a:gd name="connsiteX2" fmla="*/ 11335 w 13525"/>
                <a:gd name="connsiteY2" fmla="*/ 2816 h 2815"/>
                <a:gd name="connsiteX3" fmla="*/ 13525 w 13525"/>
                <a:gd name="connsiteY3" fmla="*/ 2530 h 2815"/>
              </a:gdLst>
              <a:ahLst/>
              <a:cxnLst>
                <a:cxn ang="0">
                  <a:pos x="connsiteX0" y="connsiteY0"/>
                </a:cxn>
                <a:cxn ang="0">
                  <a:pos x="connsiteX1" y="connsiteY1"/>
                </a:cxn>
                <a:cxn ang="0">
                  <a:pos x="connsiteX2" y="connsiteY2"/>
                </a:cxn>
                <a:cxn ang="0">
                  <a:pos x="connsiteX3" y="connsiteY3"/>
                </a:cxn>
              </a:cxnLst>
              <a:rect l="l" t="t" r="r" b="b"/>
              <a:pathLst>
                <a:path w="13525" h="2815">
                  <a:moveTo>
                    <a:pt x="13525" y="2530"/>
                  </a:moveTo>
                  <a:cubicBezTo>
                    <a:pt x="9049" y="1768"/>
                    <a:pt x="953" y="-613"/>
                    <a:pt x="0" y="148"/>
                  </a:cubicBezTo>
                  <a:cubicBezTo>
                    <a:pt x="5620" y="1577"/>
                    <a:pt x="6382" y="1387"/>
                    <a:pt x="11335" y="2816"/>
                  </a:cubicBezTo>
                  <a:cubicBezTo>
                    <a:pt x="11049" y="2339"/>
                    <a:pt x="12859" y="2720"/>
                    <a:pt x="13525" y="2530"/>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FEA43447-EA39-4CE7-54E7-76D90AB86666}"/>
                </a:ext>
              </a:extLst>
            </p:cNvPr>
            <p:cNvSpPr/>
            <p:nvPr/>
          </p:nvSpPr>
          <p:spPr>
            <a:xfrm>
              <a:off x="7724489" y="4445995"/>
              <a:ext cx="8858" cy="2327"/>
            </a:xfrm>
            <a:custGeom>
              <a:avLst/>
              <a:gdLst>
                <a:gd name="connsiteX0" fmla="*/ 0 w 8858"/>
                <a:gd name="connsiteY0" fmla="*/ 370 h 2327"/>
                <a:gd name="connsiteX1" fmla="*/ 8858 w 8858"/>
                <a:gd name="connsiteY1" fmla="*/ 2275 h 2327"/>
                <a:gd name="connsiteX2" fmla="*/ 0 w 8858"/>
                <a:gd name="connsiteY2" fmla="*/ 370 h 2327"/>
              </a:gdLst>
              <a:ahLst/>
              <a:cxnLst>
                <a:cxn ang="0">
                  <a:pos x="connsiteX0" y="connsiteY0"/>
                </a:cxn>
                <a:cxn ang="0">
                  <a:pos x="connsiteX1" y="connsiteY1"/>
                </a:cxn>
                <a:cxn ang="0">
                  <a:pos x="connsiteX2" y="connsiteY2"/>
                </a:cxn>
              </a:cxnLst>
              <a:rect l="l" t="t" r="r" b="b"/>
              <a:pathLst>
                <a:path w="8858" h="2327">
                  <a:moveTo>
                    <a:pt x="0" y="370"/>
                  </a:moveTo>
                  <a:cubicBezTo>
                    <a:pt x="3905" y="846"/>
                    <a:pt x="7144" y="2656"/>
                    <a:pt x="8858" y="2275"/>
                  </a:cubicBezTo>
                  <a:cubicBezTo>
                    <a:pt x="5239" y="1322"/>
                    <a:pt x="1048" y="-869"/>
                    <a:pt x="0" y="370"/>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D4405B5B-32BC-9E48-2047-17FE7CFC415A}"/>
                </a:ext>
              </a:extLst>
            </p:cNvPr>
            <p:cNvSpPr/>
            <p:nvPr/>
          </p:nvSpPr>
          <p:spPr>
            <a:xfrm>
              <a:off x="7765256" y="4458461"/>
              <a:ext cx="5429" cy="2439"/>
            </a:xfrm>
            <a:custGeom>
              <a:avLst/>
              <a:gdLst>
                <a:gd name="connsiteX0" fmla="*/ 5429 w 5429"/>
                <a:gd name="connsiteY0" fmla="*/ 2286 h 2439"/>
                <a:gd name="connsiteX1" fmla="*/ 0 w 5429"/>
                <a:gd name="connsiteY1" fmla="*/ 0 h 2439"/>
                <a:gd name="connsiteX2" fmla="*/ 0 w 5429"/>
                <a:gd name="connsiteY2" fmla="*/ 762 h 2439"/>
                <a:gd name="connsiteX3" fmla="*/ 5429 w 5429"/>
                <a:gd name="connsiteY3" fmla="*/ 2286 h 2439"/>
              </a:gdLst>
              <a:ahLst/>
              <a:cxnLst>
                <a:cxn ang="0">
                  <a:pos x="connsiteX0" y="connsiteY0"/>
                </a:cxn>
                <a:cxn ang="0">
                  <a:pos x="connsiteX1" y="connsiteY1"/>
                </a:cxn>
                <a:cxn ang="0">
                  <a:pos x="connsiteX2" y="connsiteY2"/>
                </a:cxn>
                <a:cxn ang="0">
                  <a:pos x="connsiteX3" y="connsiteY3"/>
                </a:cxn>
              </a:cxnLst>
              <a:rect l="l" t="t" r="r" b="b"/>
              <a:pathLst>
                <a:path w="5429" h="2439">
                  <a:moveTo>
                    <a:pt x="5429" y="2286"/>
                  </a:moveTo>
                  <a:cubicBezTo>
                    <a:pt x="2096" y="1429"/>
                    <a:pt x="3334" y="858"/>
                    <a:pt x="0" y="0"/>
                  </a:cubicBezTo>
                  <a:lnTo>
                    <a:pt x="0" y="762"/>
                  </a:lnTo>
                  <a:cubicBezTo>
                    <a:pt x="3334" y="1715"/>
                    <a:pt x="4381" y="2858"/>
                    <a:pt x="5429" y="2286"/>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2593C05-1F5A-F240-F0BE-075B6C5D40A1}"/>
                </a:ext>
              </a:extLst>
            </p:cNvPr>
            <p:cNvSpPr/>
            <p:nvPr/>
          </p:nvSpPr>
          <p:spPr>
            <a:xfrm>
              <a:off x="7768494" y="4456669"/>
              <a:ext cx="22669" cy="8745"/>
            </a:xfrm>
            <a:custGeom>
              <a:avLst/>
              <a:gdLst>
                <a:gd name="connsiteX0" fmla="*/ 17336 w 22669"/>
                <a:gd name="connsiteY0" fmla="*/ 6174 h 8745"/>
                <a:gd name="connsiteX1" fmla="*/ 16288 w 22669"/>
                <a:gd name="connsiteY1" fmla="*/ 4746 h 8745"/>
                <a:gd name="connsiteX2" fmla="*/ 0 w 22669"/>
                <a:gd name="connsiteY2" fmla="*/ 78 h 8745"/>
                <a:gd name="connsiteX3" fmla="*/ 22670 w 22669"/>
                <a:gd name="connsiteY3" fmla="*/ 8746 h 8745"/>
                <a:gd name="connsiteX4" fmla="*/ 17336 w 22669"/>
                <a:gd name="connsiteY4" fmla="*/ 6174 h 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 h="8745">
                  <a:moveTo>
                    <a:pt x="17336" y="6174"/>
                  </a:moveTo>
                  <a:cubicBezTo>
                    <a:pt x="17621" y="5793"/>
                    <a:pt x="16097" y="5222"/>
                    <a:pt x="16288" y="4746"/>
                  </a:cubicBezTo>
                  <a:cubicBezTo>
                    <a:pt x="12097" y="4365"/>
                    <a:pt x="1238" y="-684"/>
                    <a:pt x="0" y="78"/>
                  </a:cubicBezTo>
                  <a:cubicBezTo>
                    <a:pt x="10573" y="3793"/>
                    <a:pt x="11525" y="3983"/>
                    <a:pt x="22670" y="8746"/>
                  </a:cubicBezTo>
                  <a:cubicBezTo>
                    <a:pt x="22574" y="7317"/>
                    <a:pt x="21336" y="6746"/>
                    <a:pt x="17336" y="6174"/>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D4AACA5-E3C2-D596-3C52-80072C1904F2}"/>
                </a:ext>
              </a:extLst>
            </p:cNvPr>
            <p:cNvSpPr/>
            <p:nvPr/>
          </p:nvSpPr>
          <p:spPr>
            <a:xfrm>
              <a:off x="7792211" y="4465034"/>
              <a:ext cx="10572" cy="5333"/>
            </a:xfrm>
            <a:custGeom>
              <a:avLst/>
              <a:gdLst>
                <a:gd name="connsiteX0" fmla="*/ 10573 w 10572"/>
                <a:gd name="connsiteY0" fmla="*/ 5334 h 5333"/>
                <a:gd name="connsiteX1" fmla="*/ 0 w 10572"/>
                <a:gd name="connsiteY1" fmla="*/ 0 h 5333"/>
                <a:gd name="connsiteX2" fmla="*/ 10573 w 10572"/>
                <a:gd name="connsiteY2" fmla="*/ 5334 h 5333"/>
              </a:gdLst>
              <a:ahLst/>
              <a:cxnLst>
                <a:cxn ang="0">
                  <a:pos x="connsiteX0" y="connsiteY0"/>
                </a:cxn>
                <a:cxn ang="0">
                  <a:pos x="connsiteX1" y="connsiteY1"/>
                </a:cxn>
                <a:cxn ang="0">
                  <a:pos x="connsiteX2" y="connsiteY2"/>
                </a:cxn>
              </a:cxnLst>
              <a:rect l="l" t="t" r="r" b="b"/>
              <a:pathLst>
                <a:path w="10572" h="5333">
                  <a:moveTo>
                    <a:pt x="10573" y="5334"/>
                  </a:moveTo>
                  <a:cubicBezTo>
                    <a:pt x="9335" y="3810"/>
                    <a:pt x="3715" y="1810"/>
                    <a:pt x="0" y="0"/>
                  </a:cubicBezTo>
                  <a:cubicBezTo>
                    <a:pt x="381" y="1334"/>
                    <a:pt x="6382" y="3429"/>
                    <a:pt x="10573" y="5334"/>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ABDF17D-3E44-9AC3-0F66-A11E4A2E0BDF}"/>
                </a:ext>
              </a:extLst>
            </p:cNvPr>
            <p:cNvSpPr/>
            <p:nvPr/>
          </p:nvSpPr>
          <p:spPr>
            <a:xfrm>
              <a:off x="7800376" y="4416854"/>
              <a:ext cx="12191" cy="4840"/>
            </a:xfrm>
            <a:custGeom>
              <a:avLst/>
              <a:gdLst>
                <a:gd name="connsiteX0" fmla="*/ 12123 w 12191"/>
                <a:gd name="connsiteY0" fmla="*/ 4841 h 4840"/>
                <a:gd name="connsiteX1" fmla="*/ 408 w 12191"/>
                <a:gd name="connsiteY1" fmla="*/ 269 h 4840"/>
                <a:gd name="connsiteX2" fmla="*/ 12123 w 12191"/>
                <a:gd name="connsiteY2" fmla="*/ 4841 h 4840"/>
              </a:gdLst>
              <a:ahLst/>
              <a:cxnLst>
                <a:cxn ang="0">
                  <a:pos x="connsiteX0" y="connsiteY0"/>
                </a:cxn>
                <a:cxn ang="0">
                  <a:pos x="connsiteX1" y="connsiteY1"/>
                </a:cxn>
                <a:cxn ang="0">
                  <a:pos x="connsiteX2" y="connsiteY2"/>
                </a:cxn>
              </a:cxnLst>
              <a:rect l="l" t="t" r="r" b="b"/>
              <a:pathLst>
                <a:path w="12191" h="4840">
                  <a:moveTo>
                    <a:pt x="12123" y="4841"/>
                  </a:moveTo>
                  <a:cubicBezTo>
                    <a:pt x="13362" y="4174"/>
                    <a:pt x="-2736" y="-1255"/>
                    <a:pt x="408" y="269"/>
                  </a:cubicBezTo>
                  <a:cubicBezTo>
                    <a:pt x="6885" y="2555"/>
                    <a:pt x="7171" y="2745"/>
                    <a:pt x="12123" y="4841"/>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7035291-6E95-9922-3EB7-9328D858D30C}"/>
                </a:ext>
              </a:extLst>
            </p:cNvPr>
            <p:cNvSpPr/>
            <p:nvPr/>
          </p:nvSpPr>
          <p:spPr>
            <a:xfrm>
              <a:off x="7809547" y="4479416"/>
              <a:ext cx="11334" cy="4667"/>
            </a:xfrm>
            <a:custGeom>
              <a:avLst/>
              <a:gdLst>
                <a:gd name="connsiteX0" fmla="*/ 0 w 11334"/>
                <a:gd name="connsiteY0" fmla="*/ 0 h 4667"/>
                <a:gd name="connsiteX1" fmla="*/ 11335 w 11334"/>
                <a:gd name="connsiteY1" fmla="*/ 4667 h 4667"/>
                <a:gd name="connsiteX2" fmla="*/ 10382 w 11334"/>
                <a:gd name="connsiteY2" fmla="*/ 3429 h 4667"/>
                <a:gd name="connsiteX3" fmla="*/ 0 w 11334"/>
                <a:gd name="connsiteY3" fmla="*/ 0 h 4667"/>
              </a:gdLst>
              <a:ahLst/>
              <a:cxnLst>
                <a:cxn ang="0">
                  <a:pos x="connsiteX0" y="connsiteY0"/>
                </a:cxn>
                <a:cxn ang="0">
                  <a:pos x="connsiteX1" y="connsiteY1"/>
                </a:cxn>
                <a:cxn ang="0">
                  <a:pos x="connsiteX2" y="connsiteY2"/>
                </a:cxn>
                <a:cxn ang="0">
                  <a:pos x="connsiteX3" y="connsiteY3"/>
                </a:cxn>
              </a:cxnLst>
              <a:rect l="l" t="t" r="r" b="b"/>
              <a:pathLst>
                <a:path w="11334" h="4667">
                  <a:moveTo>
                    <a:pt x="0" y="0"/>
                  </a:moveTo>
                  <a:cubicBezTo>
                    <a:pt x="3524" y="1334"/>
                    <a:pt x="9525" y="4477"/>
                    <a:pt x="11335" y="4667"/>
                  </a:cubicBezTo>
                  <a:cubicBezTo>
                    <a:pt x="10096" y="4096"/>
                    <a:pt x="10287" y="3715"/>
                    <a:pt x="10382" y="3429"/>
                  </a:cubicBezTo>
                  <a:cubicBezTo>
                    <a:pt x="7049" y="2857"/>
                    <a:pt x="2096" y="0"/>
                    <a:pt x="0" y="0"/>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1C595CEE-0CE7-B182-7D10-01B6D8209EFA}"/>
                </a:ext>
              </a:extLst>
            </p:cNvPr>
            <p:cNvSpPr/>
            <p:nvPr/>
          </p:nvSpPr>
          <p:spPr>
            <a:xfrm>
              <a:off x="7816663" y="4466345"/>
              <a:ext cx="4098" cy="2498"/>
            </a:xfrm>
            <a:custGeom>
              <a:avLst/>
              <a:gdLst>
                <a:gd name="connsiteX0" fmla="*/ 2790 w 4098"/>
                <a:gd name="connsiteY0" fmla="*/ 2499 h 2498"/>
                <a:gd name="connsiteX1" fmla="*/ 1838 w 4098"/>
                <a:gd name="connsiteY1" fmla="*/ 689 h 2498"/>
                <a:gd name="connsiteX2" fmla="*/ 4028 w 4098"/>
                <a:gd name="connsiteY2" fmla="*/ 1070 h 2498"/>
                <a:gd name="connsiteX3" fmla="*/ 2790 w 4098"/>
                <a:gd name="connsiteY3" fmla="*/ 2499 h 2498"/>
              </a:gdLst>
              <a:ahLst/>
              <a:cxnLst>
                <a:cxn ang="0">
                  <a:pos x="connsiteX0" y="connsiteY0"/>
                </a:cxn>
                <a:cxn ang="0">
                  <a:pos x="connsiteX1" y="connsiteY1"/>
                </a:cxn>
                <a:cxn ang="0">
                  <a:pos x="connsiteX2" y="connsiteY2"/>
                </a:cxn>
                <a:cxn ang="0">
                  <a:pos x="connsiteX3" y="connsiteY3"/>
                </a:cxn>
              </a:cxnLst>
              <a:rect l="l" t="t" r="r" b="b"/>
              <a:pathLst>
                <a:path w="4098" h="2498">
                  <a:moveTo>
                    <a:pt x="2790" y="2499"/>
                  </a:moveTo>
                  <a:cubicBezTo>
                    <a:pt x="3743" y="2118"/>
                    <a:pt x="1361" y="1165"/>
                    <a:pt x="1838" y="689"/>
                  </a:cubicBezTo>
                  <a:cubicBezTo>
                    <a:pt x="3171" y="1261"/>
                    <a:pt x="4409" y="1737"/>
                    <a:pt x="4028" y="1070"/>
                  </a:cubicBezTo>
                  <a:cubicBezTo>
                    <a:pt x="-1115" y="-1311"/>
                    <a:pt x="-1115" y="784"/>
                    <a:pt x="2790" y="2499"/>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FF8D688-B702-51CD-B96F-4641455391AE}"/>
                </a:ext>
              </a:extLst>
            </p:cNvPr>
            <p:cNvSpPr/>
            <p:nvPr/>
          </p:nvSpPr>
          <p:spPr>
            <a:xfrm>
              <a:off x="7816596" y="4499545"/>
              <a:ext cx="7905" cy="3692"/>
            </a:xfrm>
            <a:custGeom>
              <a:avLst/>
              <a:gdLst>
                <a:gd name="connsiteX0" fmla="*/ 0 w 7905"/>
                <a:gd name="connsiteY0" fmla="*/ 255 h 3692"/>
                <a:gd name="connsiteX1" fmla="*/ 7906 w 7905"/>
                <a:gd name="connsiteY1" fmla="*/ 3684 h 3692"/>
                <a:gd name="connsiteX2" fmla="*/ 0 w 7905"/>
                <a:gd name="connsiteY2" fmla="*/ 255 h 3692"/>
              </a:gdLst>
              <a:ahLst/>
              <a:cxnLst>
                <a:cxn ang="0">
                  <a:pos x="connsiteX0" y="connsiteY0"/>
                </a:cxn>
                <a:cxn ang="0">
                  <a:pos x="connsiteX1" y="connsiteY1"/>
                </a:cxn>
                <a:cxn ang="0">
                  <a:pos x="connsiteX2" y="connsiteY2"/>
                </a:cxn>
              </a:cxnLst>
              <a:rect l="l" t="t" r="r" b="b"/>
              <a:pathLst>
                <a:path w="7905" h="3692">
                  <a:moveTo>
                    <a:pt x="0" y="255"/>
                  </a:moveTo>
                  <a:cubicBezTo>
                    <a:pt x="2476" y="1017"/>
                    <a:pt x="7048" y="3874"/>
                    <a:pt x="7906" y="3684"/>
                  </a:cubicBezTo>
                  <a:cubicBezTo>
                    <a:pt x="6286" y="2636"/>
                    <a:pt x="0" y="-983"/>
                    <a:pt x="0" y="255"/>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7BA9B3F-2E2D-B91B-E5E7-9809D241AC16}"/>
                </a:ext>
              </a:extLst>
            </p:cNvPr>
            <p:cNvSpPr/>
            <p:nvPr/>
          </p:nvSpPr>
          <p:spPr>
            <a:xfrm>
              <a:off x="7820215" y="4481226"/>
              <a:ext cx="9239" cy="4381"/>
            </a:xfrm>
            <a:custGeom>
              <a:avLst/>
              <a:gdLst>
                <a:gd name="connsiteX0" fmla="*/ 9239 w 9239"/>
                <a:gd name="connsiteY0" fmla="*/ 4381 h 4381"/>
                <a:gd name="connsiteX1" fmla="*/ 6382 w 9239"/>
                <a:gd name="connsiteY1" fmla="*/ 1619 h 4381"/>
                <a:gd name="connsiteX2" fmla="*/ 0 w 9239"/>
                <a:gd name="connsiteY2" fmla="*/ 0 h 4381"/>
                <a:gd name="connsiteX3" fmla="*/ 9239 w 9239"/>
                <a:gd name="connsiteY3" fmla="*/ 4381 h 4381"/>
              </a:gdLst>
              <a:ahLst/>
              <a:cxnLst>
                <a:cxn ang="0">
                  <a:pos x="connsiteX0" y="connsiteY0"/>
                </a:cxn>
                <a:cxn ang="0">
                  <a:pos x="connsiteX1" y="connsiteY1"/>
                </a:cxn>
                <a:cxn ang="0">
                  <a:pos x="connsiteX2" y="connsiteY2"/>
                </a:cxn>
                <a:cxn ang="0">
                  <a:pos x="connsiteX3" y="connsiteY3"/>
                </a:cxn>
              </a:cxnLst>
              <a:rect l="l" t="t" r="r" b="b"/>
              <a:pathLst>
                <a:path w="9239" h="4381">
                  <a:moveTo>
                    <a:pt x="9239" y="4381"/>
                  </a:moveTo>
                  <a:cubicBezTo>
                    <a:pt x="4858" y="2762"/>
                    <a:pt x="9239" y="2953"/>
                    <a:pt x="6382" y="1619"/>
                  </a:cubicBezTo>
                  <a:cubicBezTo>
                    <a:pt x="5906" y="2191"/>
                    <a:pt x="1429" y="0"/>
                    <a:pt x="0" y="0"/>
                  </a:cubicBezTo>
                  <a:cubicBezTo>
                    <a:pt x="3524" y="1429"/>
                    <a:pt x="6096" y="3810"/>
                    <a:pt x="9239" y="4381"/>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19C12FD-5C63-E88A-F6C5-2700B6C09094}"/>
                </a:ext>
              </a:extLst>
            </p:cNvPr>
            <p:cNvSpPr/>
            <p:nvPr/>
          </p:nvSpPr>
          <p:spPr>
            <a:xfrm>
              <a:off x="7827354" y="4432258"/>
              <a:ext cx="12482" cy="6105"/>
            </a:xfrm>
            <a:custGeom>
              <a:avLst/>
              <a:gdLst>
                <a:gd name="connsiteX0" fmla="*/ 5 w 12482"/>
                <a:gd name="connsiteY0" fmla="*/ 105 h 6105"/>
                <a:gd name="connsiteX1" fmla="*/ 12483 w 12482"/>
                <a:gd name="connsiteY1" fmla="*/ 6106 h 6105"/>
                <a:gd name="connsiteX2" fmla="*/ 5 w 12482"/>
                <a:gd name="connsiteY2" fmla="*/ 105 h 6105"/>
              </a:gdLst>
              <a:ahLst/>
              <a:cxnLst>
                <a:cxn ang="0">
                  <a:pos x="connsiteX0" y="connsiteY0"/>
                </a:cxn>
                <a:cxn ang="0">
                  <a:pos x="connsiteX1" y="connsiteY1"/>
                </a:cxn>
                <a:cxn ang="0">
                  <a:pos x="connsiteX2" y="connsiteY2"/>
                </a:cxn>
              </a:cxnLst>
              <a:rect l="l" t="t" r="r" b="b"/>
              <a:pathLst>
                <a:path w="12482" h="6105">
                  <a:moveTo>
                    <a:pt x="5" y="105"/>
                  </a:moveTo>
                  <a:cubicBezTo>
                    <a:pt x="4577" y="2296"/>
                    <a:pt x="7911" y="3915"/>
                    <a:pt x="12483" y="6106"/>
                  </a:cubicBezTo>
                  <a:cubicBezTo>
                    <a:pt x="11721" y="4963"/>
                    <a:pt x="-281" y="-848"/>
                    <a:pt x="5" y="105"/>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C5DCEC52-5770-DACE-6481-1B3A81571CCC}"/>
                </a:ext>
              </a:extLst>
            </p:cNvPr>
            <p:cNvSpPr/>
            <p:nvPr/>
          </p:nvSpPr>
          <p:spPr>
            <a:xfrm>
              <a:off x="7826883" y="4501991"/>
              <a:ext cx="11906" cy="4956"/>
            </a:xfrm>
            <a:custGeom>
              <a:avLst/>
              <a:gdLst>
                <a:gd name="connsiteX0" fmla="*/ 4858 w 11906"/>
                <a:gd name="connsiteY0" fmla="*/ 2667 h 4956"/>
                <a:gd name="connsiteX1" fmla="*/ 11906 w 11906"/>
                <a:gd name="connsiteY1" fmla="*/ 4953 h 4956"/>
                <a:gd name="connsiteX2" fmla="*/ 0 w 11906"/>
                <a:gd name="connsiteY2" fmla="*/ 0 h 4956"/>
                <a:gd name="connsiteX3" fmla="*/ 4858 w 11906"/>
                <a:gd name="connsiteY3" fmla="*/ 2667 h 4956"/>
              </a:gdLst>
              <a:ahLst/>
              <a:cxnLst>
                <a:cxn ang="0">
                  <a:pos x="connsiteX0" y="connsiteY0"/>
                </a:cxn>
                <a:cxn ang="0">
                  <a:pos x="connsiteX1" y="connsiteY1"/>
                </a:cxn>
                <a:cxn ang="0">
                  <a:pos x="connsiteX2" y="connsiteY2"/>
                </a:cxn>
                <a:cxn ang="0">
                  <a:pos x="connsiteX3" y="connsiteY3"/>
                </a:cxn>
              </a:cxnLst>
              <a:rect l="l" t="t" r="r" b="b"/>
              <a:pathLst>
                <a:path w="11906" h="4956">
                  <a:moveTo>
                    <a:pt x="4858" y="2667"/>
                  </a:moveTo>
                  <a:cubicBezTo>
                    <a:pt x="7144" y="2762"/>
                    <a:pt x="10382" y="5048"/>
                    <a:pt x="11906" y="4953"/>
                  </a:cubicBezTo>
                  <a:cubicBezTo>
                    <a:pt x="6763" y="2381"/>
                    <a:pt x="3810" y="1524"/>
                    <a:pt x="0" y="0"/>
                  </a:cubicBezTo>
                  <a:cubicBezTo>
                    <a:pt x="2762" y="1238"/>
                    <a:pt x="2477" y="1619"/>
                    <a:pt x="4858" y="2667"/>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A6B7E51E-B5AA-0642-6627-8D5FD0B35CED}"/>
                </a:ext>
              </a:extLst>
            </p:cNvPr>
            <p:cNvSpPr/>
            <p:nvPr/>
          </p:nvSpPr>
          <p:spPr>
            <a:xfrm>
              <a:off x="7829264" y="4486941"/>
              <a:ext cx="10096" cy="4952"/>
            </a:xfrm>
            <a:custGeom>
              <a:avLst/>
              <a:gdLst>
                <a:gd name="connsiteX0" fmla="*/ 0 w 10096"/>
                <a:gd name="connsiteY0" fmla="*/ 0 h 4952"/>
                <a:gd name="connsiteX1" fmla="*/ 10096 w 10096"/>
                <a:gd name="connsiteY1" fmla="*/ 4953 h 4952"/>
                <a:gd name="connsiteX2" fmla="*/ 0 w 10096"/>
                <a:gd name="connsiteY2" fmla="*/ 0 h 4952"/>
              </a:gdLst>
              <a:ahLst/>
              <a:cxnLst>
                <a:cxn ang="0">
                  <a:pos x="connsiteX0" y="connsiteY0"/>
                </a:cxn>
                <a:cxn ang="0">
                  <a:pos x="connsiteX1" y="connsiteY1"/>
                </a:cxn>
                <a:cxn ang="0">
                  <a:pos x="connsiteX2" y="connsiteY2"/>
                </a:cxn>
              </a:cxnLst>
              <a:rect l="l" t="t" r="r" b="b"/>
              <a:pathLst>
                <a:path w="10096" h="4952">
                  <a:moveTo>
                    <a:pt x="0" y="0"/>
                  </a:moveTo>
                  <a:cubicBezTo>
                    <a:pt x="1429" y="762"/>
                    <a:pt x="6953" y="4096"/>
                    <a:pt x="10096" y="4953"/>
                  </a:cubicBezTo>
                  <a:cubicBezTo>
                    <a:pt x="7715" y="3620"/>
                    <a:pt x="3429" y="1143"/>
                    <a:pt x="0" y="0"/>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4D5496E-E1CF-D43B-F1C0-A4CE53714A1D}"/>
                </a:ext>
              </a:extLst>
            </p:cNvPr>
            <p:cNvSpPr/>
            <p:nvPr/>
          </p:nvSpPr>
          <p:spPr>
            <a:xfrm>
              <a:off x="7831639" y="4485940"/>
              <a:ext cx="12293" cy="6144"/>
            </a:xfrm>
            <a:custGeom>
              <a:avLst/>
              <a:gdLst>
                <a:gd name="connsiteX0" fmla="*/ 4007 w 12293"/>
                <a:gd name="connsiteY0" fmla="*/ 2144 h 6144"/>
                <a:gd name="connsiteX1" fmla="*/ 6197 w 12293"/>
                <a:gd name="connsiteY1" fmla="*/ 2335 h 6144"/>
                <a:gd name="connsiteX2" fmla="*/ 4197 w 12293"/>
                <a:gd name="connsiteY2" fmla="*/ 1382 h 6144"/>
                <a:gd name="connsiteX3" fmla="*/ 3245 w 12293"/>
                <a:gd name="connsiteY3" fmla="*/ 620 h 6144"/>
                <a:gd name="connsiteX4" fmla="*/ 6 w 12293"/>
                <a:gd name="connsiteY4" fmla="*/ 144 h 6144"/>
                <a:gd name="connsiteX5" fmla="*/ 10103 w 12293"/>
                <a:gd name="connsiteY5" fmla="*/ 5097 h 6144"/>
                <a:gd name="connsiteX6" fmla="*/ 11055 w 12293"/>
                <a:gd name="connsiteY6" fmla="*/ 6145 h 6144"/>
                <a:gd name="connsiteX7" fmla="*/ 12294 w 12293"/>
                <a:gd name="connsiteY7" fmla="*/ 5573 h 6144"/>
                <a:gd name="connsiteX8" fmla="*/ 4007 w 12293"/>
                <a:gd name="connsiteY8" fmla="*/ 2144 h 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93" h="6144">
                  <a:moveTo>
                    <a:pt x="4007" y="2144"/>
                  </a:moveTo>
                  <a:cubicBezTo>
                    <a:pt x="4293" y="1859"/>
                    <a:pt x="5721" y="2525"/>
                    <a:pt x="6197" y="2335"/>
                  </a:cubicBezTo>
                  <a:lnTo>
                    <a:pt x="4197" y="1382"/>
                  </a:lnTo>
                  <a:cubicBezTo>
                    <a:pt x="4197" y="1192"/>
                    <a:pt x="4102" y="1001"/>
                    <a:pt x="3245" y="620"/>
                  </a:cubicBezTo>
                  <a:cubicBezTo>
                    <a:pt x="4007" y="1954"/>
                    <a:pt x="-184" y="-618"/>
                    <a:pt x="6" y="144"/>
                  </a:cubicBezTo>
                  <a:cubicBezTo>
                    <a:pt x="3912" y="2906"/>
                    <a:pt x="5245" y="2906"/>
                    <a:pt x="10103" y="5097"/>
                  </a:cubicBezTo>
                  <a:cubicBezTo>
                    <a:pt x="10293" y="5383"/>
                    <a:pt x="10007" y="5669"/>
                    <a:pt x="11055" y="6145"/>
                  </a:cubicBezTo>
                  <a:cubicBezTo>
                    <a:pt x="11055" y="5669"/>
                    <a:pt x="11436" y="5478"/>
                    <a:pt x="12294" y="5573"/>
                  </a:cubicBezTo>
                  <a:cubicBezTo>
                    <a:pt x="8007" y="3287"/>
                    <a:pt x="7340" y="3763"/>
                    <a:pt x="4007" y="2144"/>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5E5B851C-45BA-813B-8EB8-AEB3322B45EA}"/>
                </a:ext>
              </a:extLst>
            </p:cNvPr>
            <p:cNvSpPr/>
            <p:nvPr/>
          </p:nvSpPr>
          <p:spPr>
            <a:xfrm>
              <a:off x="7831931" y="4483703"/>
              <a:ext cx="13239" cy="6476"/>
            </a:xfrm>
            <a:custGeom>
              <a:avLst/>
              <a:gdLst>
                <a:gd name="connsiteX0" fmla="*/ 0 w 13239"/>
                <a:gd name="connsiteY0" fmla="*/ 0 h 6476"/>
                <a:gd name="connsiteX1" fmla="*/ 13240 w 13239"/>
                <a:gd name="connsiteY1" fmla="*/ 6477 h 6476"/>
                <a:gd name="connsiteX2" fmla="*/ 0 w 13239"/>
                <a:gd name="connsiteY2" fmla="*/ 0 h 6476"/>
              </a:gdLst>
              <a:ahLst/>
              <a:cxnLst>
                <a:cxn ang="0">
                  <a:pos x="connsiteX0" y="connsiteY0"/>
                </a:cxn>
                <a:cxn ang="0">
                  <a:pos x="connsiteX1" y="connsiteY1"/>
                </a:cxn>
                <a:cxn ang="0">
                  <a:pos x="connsiteX2" y="connsiteY2"/>
                </a:cxn>
              </a:cxnLst>
              <a:rect l="l" t="t" r="r" b="b"/>
              <a:pathLst>
                <a:path w="13239" h="6476">
                  <a:moveTo>
                    <a:pt x="0" y="0"/>
                  </a:moveTo>
                  <a:cubicBezTo>
                    <a:pt x="3429" y="1810"/>
                    <a:pt x="10192" y="5715"/>
                    <a:pt x="13240" y="6477"/>
                  </a:cubicBezTo>
                  <a:cubicBezTo>
                    <a:pt x="8096" y="3810"/>
                    <a:pt x="4096" y="1048"/>
                    <a:pt x="0" y="0"/>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6BB9D0D-7C9C-87C9-DB91-33F0A76C048A}"/>
                </a:ext>
              </a:extLst>
            </p:cNvPr>
            <p:cNvSpPr/>
            <p:nvPr/>
          </p:nvSpPr>
          <p:spPr>
            <a:xfrm>
              <a:off x="7844790" y="4445793"/>
              <a:ext cx="4751" cy="2355"/>
            </a:xfrm>
            <a:custGeom>
              <a:avLst/>
              <a:gdLst>
                <a:gd name="connsiteX0" fmla="*/ 3524 w 4751"/>
                <a:gd name="connsiteY0" fmla="*/ 1048 h 2355"/>
                <a:gd name="connsiteX1" fmla="*/ 95 w 4751"/>
                <a:gd name="connsiteY1" fmla="*/ 0 h 2355"/>
                <a:gd name="connsiteX2" fmla="*/ 0 w 4751"/>
                <a:gd name="connsiteY2" fmla="*/ 762 h 2355"/>
                <a:gd name="connsiteX3" fmla="*/ 3524 w 4751"/>
                <a:gd name="connsiteY3" fmla="*/ 1048 h 2355"/>
              </a:gdLst>
              <a:ahLst/>
              <a:cxnLst>
                <a:cxn ang="0">
                  <a:pos x="connsiteX0" y="connsiteY0"/>
                </a:cxn>
                <a:cxn ang="0">
                  <a:pos x="connsiteX1" y="connsiteY1"/>
                </a:cxn>
                <a:cxn ang="0">
                  <a:pos x="connsiteX2" y="connsiteY2"/>
                </a:cxn>
                <a:cxn ang="0">
                  <a:pos x="connsiteX3" y="connsiteY3"/>
                </a:cxn>
              </a:cxnLst>
              <a:rect l="l" t="t" r="r" b="b"/>
              <a:pathLst>
                <a:path w="4751" h="2355">
                  <a:moveTo>
                    <a:pt x="3524" y="1048"/>
                  </a:moveTo>
                  <a:cubicBezTo>
                    <a:pt x="3620" y="1619"/>
                    <a:pt x="2381" y="1048"/>
                    <a:pt x="95" y="0"/>
                  </a:cubicBezTo>
                  <a:lnTo>
                    <a:pt x="0" y="762"/>
                  </a:lnTo>
                  <a:cubicBezTo>
                    <a:pt x="3143" y="2477"/>
                    <a:pt x="6667" y="3143"/>
                    <a:pt x="3524" y="1048"/>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6B96C64-3545-574D-D31C-BD86F45F0B91}"/>
                </a:ext>
              </a:extLst>
            </p:cNvPr>
            <p:cNvSpPr/>
            <p:nvPr/>
          </p:nvSpPr>
          <p:spPr>
            <a:xfrm>
              <a:off x="7854219" y="4446555"/>
              <a:ext cx="7914" cy="4381"/>
            </a:xfrm>
            <a:custGeom>
              <a:avLst/>
              <a:gdLst>
                <a:gd name="connsiteX0" fmla="*/ 1048 w 7914"/>
                <a:gd name="connsiteY0" fmla="*/ 1429 h 4381"/>
                <a:gd name="connsiteX1" fmla="*/ 6572 w 7914"/>
                <a:gd name="connsiteY1" fmla="*/ 4382 h 4381"/>
                <a:gd name="connsiteX2" fmla="*/ 6763 w 7914"/>
                <a:gd name="connsiteY2" fmla="*/ 3048 h 4381"/>
                <a:gd name="connsiteX3" fmla="*/ 95 w 7914"/>
                <a:gd name="connsiteY3" fmla="*/ 0 h 4381"/>
                <a:gd name="connsiteX4" fmla="*/ 0 w 7914"/>
                <a:gd name="connsiteY4" fmla="*/ 572 h 4381"/>
                <a:gd name="connsiteX5" fmla="*/ 1048 w 7914"/>
                <a:gd name="connsiteY5" fmla="*/ 1429 h 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14" h="4381">
                  <a:moveTo>
                    <a:pt x="1048" y="1429"/>
                  </a:moveTo>
                  <a:cubicBezTo>
                    <a:pt x="3048" y="1429"/>
                    <a:pt x="2762" y="3048"/>
                    <a:pt x="6572" y="4382"/>
                  </a:cubicBezTo>
                  <a:cubicBezTo>
                    <a:pt x="5239" y="3048"/>
                    <a:pt x="10001" y="4858"/>
                    <a:pt x="6763" y="3048"/>
                  </a:cubicBezTo>
                  <a:cubicBezTo>
                    <a:pt x="5239" y="2667"/>
                    <a:pt x="1714" y="1334"/>
                    <a:pt x="95" y="0"/>
                  </a:cubicBezTo>
                  <a:lnTo>
                    <a:pt x="0" y="572"/>
                  </a:lnTo>
                  <a:cubicBezTo>
                    <a:pt x="0" y="858"/>
                    <a:pt x="95" y="1048"/>
                    <a:pt x="1048" y="1429"/>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FB56924-DDDC-6918-902F-DDDB03576D72}"/>
                </a:ext>
              </a:extLst>
            </p:cNvPr>
            <p:cNvSpPr/>
            <p:nvPr/>
          </p:nvSpPr>
          <p:spPr>
            <a:xfrm>
              <a:off x="7844694" y="4523588"/>
              <a:ext cx="3734" cy="3167"/>
            </a:xfrm>
            <a:custGeom>
              <a:avLst/>
              <a:gdLst>
                <a:gd name="connsiteX0" fmla="*/ 3524 w 3734"/>
                <a:gd name="connsiteY0" fmla="*/ 3168 h 3167"/>
                <a:gd name="connsiteX1" fmla="*/ 2858 w 3734"/>
                <a:gd name="connsiteY1" fmla="*/ 1358 h 3167"/>
                <a:gd name="connsiteX2" fmla="*/ 0 w 3734"/>
                <a:gd name="connsiteY2" fmla="*/ 25 h 3167"/>
                <a:gd name="connsiteX3" fmla="*/ 3524 w 3734"/>
                <a:gd name="connsiteY3" fmla="*/ 3168 h 3167"/>
              </a:gdLst>
              <a:ahLst/>
              <a:cxnLst>
                <a:cxn ang="0">
                  <a:pos x="connsiteX0" y="connsiteY0"/>
                </a:cxn>
                <a:cxn ang="0">
                  <a:pos x="connsiteX1" y="connsiteY1"/>
                </a:cxn>
                <a:cxn ang="0">
                  <a:pos x="connsiteX2" y="connsiteY2"/>
                </a:cxn>
                <a:cxn ang="0">
                  <a:pos x="connsiteX3" y="connsiteY3"/>
                </a:cxn>
              </a:cxnLst>
              <a:rect l="l" t="t" r="r" b="b"/>
              <a:pathLst>
                <a:path w="3734" h="3167">
                  <a:moveTo>
                    <a:pt x="3524" y="3168"/>
                  </a:moveTo>
                  <a:cubicBezTo>
                    <a:pt x="4001" y="2692"/>
                    <a:pt x="3620" y="2120"/>
                    <a:pt x="2858" y="1358"/>
                  </a:cubicBezTo>
                  <a:cubicBezTo>
                    <a:pt x="1714" y="787"/>
                    <a:pt x="190" y="-166"/>
                    <a:pt x="0" y="25"/>
                  </a:cubicBezTo>
                  <a:cubicBezTo>
                    <a:pt x="3048" y="1549"/>
                    <a:pt x="95" y="1549"/>
                    <a:pt x="3524" y="3168"/>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E579A5C8-9494-8A32-6C32-802E4C79E823}"/>
                </a:ext>
              </a:extLst>
            </p:cNvPr>
            <p:cNvSpPr/>
            <p:nvPr/>
          </p:nvSpPr>
          <p:spPr>
            <a:xfrm>
              <a:off x="7854419" y="4484557"/>
              <a:ext cx="2753" cy="2633"/>
            </a:xfrm>
            <a:custGeom>
              <a:avLst/>
              <a:gdLst>
                <a:gd name="connsiteX0" fmla="*/ 2753 w 2753"/>
                <a:gd name="connsiteY0" fmla="*/ 1146 h 2633"/>
                <a:gd name="connsiteX1" fmla="*/ 1420 w 2753"/>
                <a:gd name="connsiteY1" fmla="*/ 2480 h 2633"/>
                <a:gd name="connsiteX2" fmla="*/ 2753 w 2753"/>
                <a:gd name="connsiteY2" fmla="*/ 1146 h 2633"/>
              </a:gdLst>
              <a:ahLst/>
              <a:cxnLst>
                <a:cxn ang="0">
                  <a:pos x="connsiteX0" y="connsiteY0"/>
                </a:cxn>
                <a:cxn ang="0">
                  <a:pos x="connsiteX1" y="connsiteY1"/>
                </a:cxn>
                <a:cxn ang="0">
                  <a:pos x="connsiteX2" y="connsiteY2"/>
                </a:cxn>
              </a:cxnLst>
              <a:rect l="l" t="t" r="r" b="b"/>
              <a:pathLst>
                <a:path w="2753" h="2633">
                  <a:moveTo>
                    <a:pt x="2753" y="1146"/>
                  </a:moveTo>
                  <a:cubicBezTo>
                    <a:pt x="-1819" y="-1616"/>
                    <a:pt x="467" y="1337"/>
                    <a:pt x="1420" y="2480"/>
                  </a:cubicBezTo>
                  <a:cubicBezTo>
                    <a:pt x="4277" y="3337"/>
                    <a:pt x="277" y="289"/>
                    <a:pt x="2753" y="1146"/>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197E022-2BA6-AD8D-18FB-5B3D171F9AED}"/>
                </a:ext>
              </a:extLst>
            </p:cNvPr>
            <p:cNvSpPr/>
            <p:nvPr/>
          </p:nvSpPr>
          <p:spPr>
            <a:xfrm>
              <a:off x="7857077" y="4502881"/>
              <a:ext cx="7145" cy="3066"/>
            </a:xfrm>
            <a:custGeom>
              <a:avLst/>
              <a:gdLst>
                <a:gd name="connsiteX0" fmla="*/ 7144 w 7145"/>
                <a:gd name="connsiteY0" fmla="*/ 2539 h 3066"/>
                <a:gd name="connsiteX1" fmla="*/ 3143 w 7145"/>
                <a:gd name="connsiteY1" fmla="*/ 634 h 3066"/>
                <a:gd name="connsiteX2" fmla="*/ 0 w 7145"/>
                <a:gd name="connsiteY2" fmla="*/ 63 h 3066"/>
                <a:gd name="connsiteX3" fmla="*/ 7144 w 7145"/>
                <a:gd name="connsiteY3" fmla="*/ 2539 h 3066"/>
              </a:gdLst>
              <a:ahLst/>
              <a:cxnLst>
                <a:cxn ang="0">
                  <a:pos x="connsiteX0" y="connsiteY0"/>
                </a:cxn>
                <a:cxn ang="0">
                  <a:pos x="connsiteX1" y="connsiteY1"/>
                </a:cxn>
                <a:cxn ang="0">
                  <a:pos x="connsiteX2" y="connsiteY2"/>
                </a:cxn>
                <a:cxn ang="0">
                  <a:pos x="connsiteX3" y="connsiteY3"/>
                </a:cxn>
              </a:cxnLst>
              <a:rect l="l" t="t" r="r" b="b"/>
              <a:pathLst>
                <a:path w="7145" h="3066">
                  <a:moveTo>
                    <a:pt x="7144" y="2539"/>
                  </a:moveTo>
                  <a:cubicBezTo>
                    <a:pt x="5620" y="1777"/>
                    <a:pt x="3524" y="444"/>
                    <a:pt x="3143" y="634"/>
                  </a:cubicBezTo>
                  <a:cubicBezTo>
                    <a:pt x="7906" y="4349"/>
                    <a:pt x="286" y="-604"/>
                    <a:pt x="0" y="63"/>
                  </a:cubicBezTo>
                  <a:cubicBezTo>
                    <a:pt x="4286" y="2539"/>
                    <a:pt x="7239" y="3873"/>
                    <a:pt x="7144" y="2539"/>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E9CD1FCA-6B21-2C54-45A4-85F608955F2D}"/>
                </a:ext>
              </a:extLst>
            </p:cNvPr>
            <p:cNvSpPr/>
            <p:nvPr/>
          </p:nvSpPr>
          <p:spPr>
            <a:xfrm>
              <a:off x="7871555" y="4414551"/>
              <a:ext cx="19907" cy="10953"/>
            </a:xfrm>
            <a:custGeom>
              <a:avLst/>
              <a:gdLst>
                <a:gd name="connsiteX0" fmla="*/ 0 w 19907"/>
                <a:gd name="connsiteY0" fmla="*/ 0 h 10953"/>
                <a:gd name="connsiteX1" fmla="*/ 19907 w 19907"/>
                <a:gd name="connsiteY1" fmla="*/ 10954 h 10953"/>
                <a:gd name="connsiteX2" fmla="*/ 0 w 19907"/>
                <a:gd name="connsiteY2" fmla="*/ 0 h 10953"/>
              </a:gdLst>
              <a:ahLst/>
              <a:cxnLst>
                <a:cxn ang="0">
                  <a:pos x="connsiteX0" y="connsiteY0"/>
                </a:cxn>
                <a:cxn ang="0">
                  <a:pos x="connsiteX1" y="connsiteY1"/>
                </a:cxn>
                <a:cxn ang="0">
                  <a:pos x="connsiteX2" y="connsiteY2"/>
                </a:cxn>
              </a:cxnLst>
              <a:rect l="l" t="t" r="r" b="b"/>
              <a:pathLst>
                <a:path w="19907" h="10953">
                  <a:moveTo>
                    <a:pt x="0" y="0"/>
                  </a:moveTo>
                  <a:cubicBezTo>
                    <a:pt x="2286" y="2286"/>
                    <a:pt x="15907" y="8763"/>
                    <a:pt x="19907" y="10954"/>
                  </a:cubicBezTo>
                  <a:cubicBezTo>
                    <a:pt x="11811" y="6191"/>
                    <a:pt x="4096" y="2477"/>
                    <a:pt x="0" y="0"/>
                  </a:cubicBez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5ECE053B-ACA6-E459-D160-355FE28A4E09}"/>
                </a:ext>
              </a:extLst>
            </p:cNvPr>
            <p:cNvSpPr/>
            <p:nvPr/>
          </p:nvSpPr>
          <p:spPr>
            <a:xfrm>
              <a:off x="7845837" y="4568380"/>
              <a:ext cx="2286" cy="1905"/>
            </a:xfrm>
            <a:custGeom>
              <a:avLst/>
              <a:gdLst>
                <a:gd name="connsiteX0" fmla="*/ 1715 w 2286"/>
                <a:gd name="connsiteY0" fmla="*/ 857 h 1905"/>
                <a:gd name="connsiteX1" fmla="*/ 0 w 2286"/>
                <a:gd name="connsiteY1" fmla="*/ 0 h 1905"/>
                <a:gd name="connsiteX2" fmla="*/ 95 w 2286"/>
                <a:gd name="connsiteY2" fmla="*/ 476 h 1905"/>
                <a:gd name="connsiteX3" fmla="*/ 1048 w 2286"/>
                <a:gd name="connsiteY3" fmla="*/ 1524 h 1905"/>
                <a:gd name="connsiteX4" fmla="*/ 2286 w 2286"/>
                <a:gd name="connsiteY4" fmla="*/ 1905 h 1905"/>
                <a:gd name="connsiteX5" fmla="*/ 1715 w 2286"/>
                <a:gd name="connsiteY5" fmla="*/ 857 h 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 h="1905">
                  <a:moveTo>
                    <a:pt x="1715" y="857"/>
                  </a:moveTo>
                  <a:cubicBezTo>
                    <a:pt x="953" y="381"/>
                    <a:pt x="381" y="95"/>
                    <a:pt x="0" y="0"/>
                  </a:cubicBezTo>
                  <a:cubicBezTo>
                    <a:pt x="0" y="191"/>
                    <a:pt x="95" y="286"/>
                    <a:pt x="95" y="476"/>
                  </a:cubicBezTo>
                  <a:cubicBezTo>
                    <a:pt x="667" y="953"/>
                    <a:pt x="857" y="1238"/>
                    <a:pt x="1048" y="1524"/>
                  </a:cubicBezTo>
                  <a:cubicBezTo>
                    <a:pt x="1524" y="1619"/>
                    <a:pt x="1905" y="1810"/>
                    <a:pt x="2286" y="1905"/>
                  </a:cubicBezTo>
                  <a:cubicBezTo>
                    <a:pt x="1715" y="1429"/>
                    <a:pt x="1238" y="1048"/>
                    <a:pt x="1715" y="857"/>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9EF94C0-5E76-E689-D004-435F6CAD6948}"/>
                </a:ext>
              </a:extLst>
            </p:cNvPr>
            <p:cNvSpPr/>
            <p:nvPr/>
          </p:nvSpPr>
          <p:spPr>
            <a:xfrm>
              <a:off x="7872317" y="4494561"/>
              <a:ext cx="13525" cy="9715"/>
            </a:xfrm>
            <a:custGeom>
              <a:avLst/>
              <a:gdLst>
                <a:gd name="connsiteX0" fmla="*/ 13526 w 13525"/>
                <a:gd name="connsiteY0" fmla="*/ 9716 h 9715"/>
                <a:gd name="connsiteX1" fmla="*/ 0 w 13525"/>
                <a:gd name="connsiteY1" fmla="*/ 0 h 9715"/>
                <a:gd name="connsiteX2" fmla="*/ 8573 w 13525"/>
                <a:gd name="connsiteY2" fmla="*/ 6858 h 9715"/>
                <a:gd name="connsiteX3" fmla="*/ 4858 w 13525"/>
                <a:gd name="connsiteY3" fmla="*/ 3334 h 9715"/>
                <a:gd name="connsiteX4" fmla="*/ 6858 w 13525"/>
                <a:gd name="connsiteY4" fmla="*/ 4286 h 9715"/>
                <a:gd name="connsiteX5" fmla="*/ 13526 w 13525"/>
                <a:gd name="connsiteY5" fmla="*/ 9716 h 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25" h="9715">
                  <a:moveTo>
                    <a:pt x="13526" y="9716"/>
                  </a:moveTo>
                  <a:cubicBezTo>
                    <a:pt x="11716" y="7048"/>
                    <a:pt x="4667" y="2096"/>
                    <a:pt x="0" y="0"/>
                  </a:cubicBezTo>
                  <a:cubicBezTo>
                    <a:pt x="1619" y="1714"/>
                    <a:pt x="6287" y="4763"/>
                    <a:pt x="8573" y="6858"/>
                  </a:cubicBezTo>
                  <a:cubicBezTo>
                    <a:pt x="11906" y="8001"/>
                    <a:pt x="5905" y="4572"/>
                    <a:pt x="4858" y="3334"/>
                  </a:cubicBezTo>
                  <a:cubicBezTo>
                    <a:pt x="5810" y="3905"/>
                    <a:pt x="6096" y="3810"/>
                    <a:pt x="6858" y="4286"/>
                  </a:cubicBezTo>
                  <a:cubicBezTo>
                    <a:pt x="9335" y="6287"/>
                    <a:pt x="9906" y="7525"/>
                    <a:pt x="13526" y="9716"/>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9F2C846F-1813-6ED3-5C17-8C190CA19E19}"/>
                </a:ext>
              </a:extLst>
            </p:cNvPr>
            <p:cNvSpPr/>
            <p:nvPr/>
          </p:nvSpPr>
          <p:spPr>
            <a:xfrm>
              <a:off x="7866703" y="4525422"/>
              <a:ext cx="5137" cy="5238"/>
            </a:xfrm>
            <a:custGeom>
              <a:avLst/>
              <a:gdLst>
                <a:gd name="connsiteX0" fmla="*/ 5137 w 5137"/>
                <a:gd name="connsiteY0" fmla="*/ 5239 h 5238"/>
                <a:gd name="connsiteX1" fmla="*/ 89 w 5137"/>
                <a:gd name="connsiteY1" fmla="*/ 0 h 5238"/>
                <a:gd name="connsiteX2" fmla="*/ 1518 w 5137"/>
                <a:gd name="connsiteY2" fmla="*/ 2667 h 5238"/>
                <a:gd name="connsiteX3" fmla="*/ 5137 w 5137"/>
                <a:gd name="connsiteY3" fmla="*/ 5239 h 5238"/>
              </a:gdLst>
              <a:ahLst/>
              <a:cxnLst>
                <a:cxn ang="0">
                  <a:pos x="connsiteX0" y="connsiteY0"/>
                </a:cxn>
                <a:cxn ang="0">
                  <a:pos x="connsiteX1" y="connsiteY1"/>
                </a:cxn>
                <a:cxn ang="0">
                  <a:pos x="connsiteX2" y="connsiteY2"/>
                </a:cxn>
                <a:cxn ang="0">
                  <a:pos x="connsiteX3" y="connsiteY3"/>
                </a:cxn>
              </a:cxnLst>
              <a:rect l="l" t="t" r="r" b="b"/>
              <a:pathLst>
                <a:path w="5137" h="5238">
                  <a:moveTo>
                    <a:pt x="5137" y="5239"/>
                  </a:moveTo>
                  <a:cubicBezTo>
                    <a:pt x="3899" y="3620"/>
                    <a:pt x="2280" y="1905"/>
                    <a:pt x="89" y="0"/>
                  </a:cubicBezTo>
                  <a:cubicBezTo>
                    <a:pt x="-578" y="572"/>
                    <a:pt x="2756" y="2381"/>
                    <a:pt x="1518" y="2667"/>
                  </a:cubicBezTo>
                  <a:cubicBezTo>
                    <a:pt x="3137" y="3620"/>
                    <a:pt x="4375" y="4477"/>
                    <a:pt x="5137" y="5239"/>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A74C7739-6EC4-7E0F-4077-035F641017F5}"/>
                </a:ext>
              </a:extLst>
            </p:cNvPr>
            <p:cNvSpPr/>
            <p:nvPr/>
          </p:nvSpPr>
          <p:spPr>
            <a:xfrm>
              <a:off x="7876793" y="4499591"/>
              <a:ext cx="6858" cy="4018"/>
            </a:xfrm>
            <a:custGeom>
              <a:avLst/>
              <a:gdLst>
                <a:gd name="connsiteX0" fmla="*/ 0 w 6858"/>
                <a:gd name="connsiteY0" fmla="*/ 18 h 4018"/>
                <a:gd name="connsiteX1" fmla="*/ 2953 w 6858"/>
                <a:gd name="connsiteY1" fmla="*/ 1828 h 4018"/>
                <a:gd name="connsiteX2" fmla="*/ 4763 w 6858"/>
                <a:gd name="connsiteY2" fmla="*/ 3542 h 4018"/>
                <a:gd name="connsiteX3" fmla="*/ 3810 w 6858"/>
                <a:gd name="connsiteY3" fmla="*/ 2685 h 4018"/>
                <a:gd name="connsiteX4" fmla="*/ 6858 w 6858"/>
                <a:gd name="connsiteY4" fmla="*/ 4019 h 4018"/>
                <a:gd name="connsiteX5" fmla="*/ 0 w 6858"/>
                <a:gd name="connsiteY5" fmla="*/ 18 h 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 h="4018">
                  <a:moveTo>
                    <a:pt x="0" y="18"/>
                  </a:moveTo>
                  <a:lnTo>
                    <a:pt x="2953" y="1828"/>
                  </a:lnTo>
                  <a:cubicBezTo>
                    <a:pt x="1715" y="1638"/>
                    <a:pt x="4191" y="4019"/>
                    <a:pt x="4763" y="3542"/>
                  </a:cubicBezTo>
                  <a:cubicBezTo>
                    <a:pt x="4191" y="3162"/>
                    <a:pt x="3620" y="2781"/>
                    <a:pt x="3810" y="2685"/>
                  </a:cubicBezTo>
                  <a:cubicBezTo>
                    <a:pt x="5525" y="3733"/>
                    <a:pt x="6382" y="4019"/>
                    <a:pt x="6858" y="4019"/>
                  </a:cubicBezTo>
                  <a:cubicBezTo>
                    <a:pt x="4858" y="2876"/>
                    <a:pt x="571" y="-267"/>
                    <a:pt x="0" y="18"/>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A2271B3-5345-7FFC-2D94-2D04B69B1CF4}"/>
                </a:ext>
              </a:extLst>
            </p:cNvPr>
            <p:cNvSpPr/>
            <p:nvPr/>
          </p:nvSpPr>
          <p:spPr>
            <a:xfrm>
              <a:off x="7890128" y="4466680"/>
              <a:ext cx="9525" cy="5783"/>
            </a:xfrm>
            <a:custGeom>
              <a:avLst/>
              <a:gdLst>
                <a:gd name="connsiteX0" fmla="*/ 9525 w 9525"/>
                <a:gd name="connsiteY0" fmla="*/ 5783 h 5783"/>
                <a:gd name="connsiteX1" fmla="*/ 0 w 9525"/>
                <a:gd name="connsiteY1" fmla="*/ 68 h 5783"/>
                <a:gd name="connsiteX2" fmla="*/ 9525 w 9525"/>
                <a:gd name="connsiteY2" fmla="*/ 5783 h 5783"/>
              </a:gdLst>
              <a:ahLst/>
              <a:cxnLst>
                <a:cxn ang="0">
                  <a:pos x="connsiteX0" y="connsiteY0"/>
                </a:cxn>
                <a:cxn ang="0">
                  <a:pos x="connsiteX1" y="connsiteY1"/>
                </a:cxn>
                <a:cxn ang="0">
                  <a:pos x="connsiteX2" y="connsiteY2"/>
                </a:cxn>
              </a:cxnLst>
              <a:rect l="l" t="t" r="r" b="b"/>
              <a:pathLst>
                <a:path w="9525" h="5783">
                  <a:moveTo>
                    <a:pt x="9525" y="5783"/>
                  </a:moveTo>
                  <a:cubicBezTo>
                    <a:pt x="6382" y="3783"/>
                    <a:pt x="953" y="-598"/>
                    <a:pt x="0" y="68"/>
                  </a:cubicBezTo>
                  <a:cubicBezTo>
                    <a:pt x="3048" y="1497"/>
                    <a:pt x="7239" y="5307"/>
                    <a:pt x="9525" y="5783"/>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71987AFB-77D9-7B1F-E532-12FA567E7821}"/>
                </a:ext>
              </a:extLst>
            </p:cNvPr>
            <p:cNvSpPr/>
            <p:nvPr/>
          </p:nvSpPr>
          <p:spPr>
            <a:xfrm>
              <a:off x="7889843" y="4506467"/>
              <a:ext cx="8858" cy="5429"/>
            </a:xfrm>
            <a:custGeom>
              <a:avLst/>
              <a:gdLst>
                <a:gd name="connsiteX0" fmla="*/ 0 w 8858"/>
                <a:gd name="connsiteY0" fmla="*/ 0 h 5429"/>
                <a:gd name="connsiteX1" fmla="*/ 8858 w 8858"/>
                <a:gd name="connsiteY1" fmla="*/ 5429 h 5429"/>
                <a:gd name="connsiteX2" fmla="*/ 8096 w 8858"/>
                <a:gd name="connsiteY2" fmla="*/ 4001 h 5429"/>
                <a:gd name="connsiteX3" fmla="*/ 0 w 8858"/>
                <a:gd name="connsiteY3" fmla="*/ 0 h 5429"/>
              </a:gdLst>
              <a:ahLst/>
              <a:cxnLst>
                <a:cxn ang="0">
                  <a:pos x="connsiteX0" y="connsiteY0"/>
                </a:cxn>
                <a:cxn ang="0">
                  <a:pos x="connsiteX1" y="connsiteY1"/>
                </a:cxn>
                <a:cxn ang="0">
                  <a:pos x="connsiteX2" y="connsiteY2"/>
                </a:cxn>
                <a:cxn ang="0">
                  <a:pos x="connsiteX3" y="connsiteY3"/>
                </a:cxn>
              </a:cxnLst>
              <a:rect l="l" t="t" r="r" b="b"/>
              <a:pathLst>
                <a:path w="8858" h="5429">
                  <a:moveTo>
                    <a:pt x="0" y="0"/>
                  </a:moveTo>
                  <a:cubicBezTo>
                    <a:pt x="953" y="762"/>
                    <a:pt x="6953" y="4477"/>
                    <a:pt x="8858" y="5429"/>
                  </a:cubicBezTo>
                  <a:cubicBezTo>
                    <a:pt x="7811" y="4667"/>
                    <a:pt x="7906" y="4286"/>
                    <a:pt x="8096" y="4001"/>
                  </a:cubicBezTo>
                  <a:cubicBezTo>
                    <a:pt x="3239" y="286"/>
                    <a:pt x="2572" y="1238"/>
                    <a:pt x="0"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73658FB-004E-F3AE-7B3F-D5C295C8D675}"/>
                </a:ext>
              </a:extLst>
            </p:cNvPr>
            <p:cNvSpPr/>
            <p:nvPr/>
          </p:nvSpPr>
          <p:spPr>
            <a:xfrm>
              <a:off x="7879454" y="4571572"/>
              <a:ext cx="2874" cy="2735"/>
            </a:xfrm>
            <a:custGeom>
              <a:avLst/>
              <a:gdLst>
                <a:gd name="connsiteX0" fmla="*/ 6 w 2874"/>
                <a:gd name="connsiteY0" fmla="*/ 237 h 2735"/>
                <a:gd name="connsiteX1" fmla="*/ 2197 w 2874"/>
                <a:gd name="connsiteY1" fmla="*/ 2618 h 2735"/>
                <a:gd name="connsiteX2" fmla="*/ 1054 w 2874"/>
                <a:gd name="connsiteY2" fmla="*/ 142 h 2735"/>
                <a:gd name="connsiteX3" fmla="*/ 6 w 2874"/>
                <a:gd name="connsiteY3" fmla="*/ 237 h 2735"/>
              </a:gdLst>
              <a:ahLst/>
              <a:cxnLst>
                <a:cxn ang="0">
                  <a:pos x="connsiteX0" y="connsiteY0"/>
                </a:cxn>
                <a:cxn ang="0">
                  <a:pos x="connsiteX1" y="connsiteY1"/>
                </a:cxn>
                <a:cxn ang="0">
                  <a:pos x="connsiteX2" y="connsiteY2"/>
                </a:cxn>
                <a:cxn ang="0">
                  <a:pos x="connsiteX3" y="connsiteY3"/>
                </a:cxn>
              </a:cxnLst>
              <a:rect l="l" t="t" r="r" b="b"/>
              <a:pathLst>
                <a:path w="2874" h="2735">
                  <a:moveTo>
                    <a:pt x="6" y="237"/>
                  </a:moveTo>
                  <a:cubicBezTo>
                    <a:pt x="1625" y="1380"/>
                    <a:pt x="1435" y="1761"/>
                    <a:pt x="2197" y="2618"/>
                  </a:cubicBezTo>
                  <a:cubicBezTo>
                    <a:pt x="3626" y="3190"/>
                    <a:pt x="2578" y="1570"/>
                    <a:pt x="1054" y="142"/>
                  </a:cubicBezTo>
                  <a:cubicBezTo>
                    <a:pt x="959" y="332"/>
                    <a:pt x="-89" y="-334"/>
                    <a:pt x="6" y="237"/>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2347C96-B8D5-B26C-2C11-57F15BB66932}"/>
                </a:ext>
              </a:extLst>
            </p:cNvPr>
            <p:cNvSpPr/>
            <p:nvPr/>
          </p:nvSpPr>
          <p:spPr>
            <a:xfrm>
              <a:off x="7914091" y="4490847"/>
              <a:ext cx="5946" cy="4701"/>
            </a:xfrm>
            <a:custGeom>
              <a:avLst/>
              <a:gdLst>
                <a:gd name="connsiteX0" fmla="*/ 5946 w 5946"/>
                <a:gd name="connsiteY0" fmla="*/ 4667 h 4701"/>
                <a:gd name="connsiteX1" fmla="*/ 41 w 5946"/>
                <a:gd name="connsiteY1" fmla="*/ 0 h 4701"/>
                <a:gd name="connsiteX2" fmla="*/ 5946 w 5946"/>
                <a:gd name="connsiteY2" fmla="*/ 4667 h 4701"/>
              </a:gdLst>
              <a:ahLst/>
              <a:cxnLst>
                <a:cxn ang="0">
                  <a:pos x="connsiteX0" y="connsiteY0"/>
                </a:cxn>
                <a:cxn ang="0">
                  <a:pos x="connsiteX1" y="connsiteY1"/>
                </a:cxn>
                <a:cxn ang="0">
                  <a:pos x="connsiteX2" y="connsiteY2"/>
                </a:cxn>
              </a:cxnLst>
              <a:rect l="l" t="t" r="r" b="b"/>
              <a:pathLst>
                <a:path w="5946" h="4701">
                  <a:moveTo>
                    <a:pt x="5946" y="4667"/>
                  </a:moveTo>
                  <a:cubicBezTo>
                    <a:pt x="4803" y="3429"/>
                    <a:pt x="1279" y="1238"/>
                    <a:pt x="41" y="0"/>
                  </a:cubicBezTo>
                  <a:cubicBezTo>
                    <a:pt x="-531" y="571"/>
                    <a:pt x="5089" y="5143"/>
                    <a:pt x="5946" y="4667"/>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2B7C6428-95CE-8678-8C87-51BF5E767962}"/>
                </a:ext>
              </a:extLst>
            </p:cNvPr>
            <p:cNvSpPr/>
            <p:nvPr/>
          </p:nvSpPr>
          <p:spPr>
            <a:xfrm>
              <a:off x="7900511" y="4537954"/>
              <a:ext cx="6191" cy="4898"/>
            </a:xfrm>
            <a:custGeom>
              <a:avLst/>
              <a:gdLst>
                <a:gd name="connsiteX0" fmla="*/ 762 w 6191"/>
                <a:gd name="connsiteY0" fmla="*/ 1184 h 4898"/>
                <a:gd name="connsiteX1" fmla="*/ 6191 w 6191"/>
                <a:gd name="connsiteY1" fmla="*/ 4899 h 4898"/>
                <a:gd name="connsiteX2" fmla="*/ 0 w 6191"/>
                <a:gd name="connsiteY2" fmla="*/ 41 h 4898"/>
                <a:gd name="connsiteX3" fmla="*/ 762 w 6191"/>
                <a:gd name="connsiteY3" fmla="*/ 1184 h 4898"/>
              </a:gdLst>
              <a:ahLst/>
              <a:cxnLst>
                <a:cxn ang="0">
                  <a:pos x="connsiteX0" y="connsiteY0"/>
                </a:cxn>
                <a:cxn ang="0">
                  <a:pos x="connsiteX1" y="connsiteY1"/>
                </a:cxn>
                <a:cxn ang="0">
                  <a:pos x="connsiteX2" y="connsiteY2"/>
                </a:cxn>
                <a:cxn ang="0">
                  <a:pos x="connsiteX3" y="connsiteY3"/>
                </a:cxn>
              </a:cxnLst>
              <a:rect l="l" t="t" r="r" b="b"/>
              <a:pathLst>
                <a:path w="6191" h="4898">
                  <a:moveTo>
                    <a:pt x="762" y="1184"/>
                  </a:moveTo>
                  <a:cubicBezTo>
                    <a:pt x="4000" y="2327"/>
                    <a:pt x="3143" y="3375"/>
                    <a:pt x="6191" y="4899"/>
                  </a:cubicBezTo>
                  <a:cubicBezTo>
                    <a:pt x="4667" y="3375"/>
                    <a:pt x="1143" y="-435"/>
                    <a:pt x="0" y="41"/>
                  </a:cubicBezTo>
                  <a:cubicBezTo>
                    <a:pt x="667" y="612"/>
                    <a:pt x="952" y="993"/>
                    <a:pt x="762" y="1184"/>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3C1933F-484E-283A-85FF-C6FCB103D061}"/>
                </a:ext>
              </a:extLst>
            </p:cNvPr>
            <p:cNvSpPr/>
            <p:nvPr/>
          </p:nvSpPr>
          <p:spPr>
            <a:xfrm>
              <a:off x="7909083" y="4519326"/>
              <a:ext cx="10763" cy="9429"/>
            </a:xfrm>
            <a:custGeom>
              <a:avLst/>
              <a:gdLst>
                <a:gd name="connsiteX0" fmla="*/ 0 w 10763"/>
                <a:gd name="connsiteY0" fmla="*/ 0 h 9429"/>
                <a:gd name="connsiteX1" fmla="*/ 2572 w 10763"/>
                <a:gd name="connsiteY1" fmla="*/ 2762 h 9429"/>
                <a:gd name="connsiteX2" fmla="*/ 10763 w 10763"/>
                <a:gd name="connsiteY2" fmla="*/ 9430 h 9429"/>
                <a:gd name="connsiteX3" fmla="*/ 0 w 10763"/>
                <a:gd name="connsiteY3" fmla="*/ 0 h 9429"/>
              </a:gdLst>
              <a:ahLst/>
              <a:cxnLst>
                <a:cxn ang="0">
                  <a:pos x="connsiteX0" y="connsiteY0"/>
                </a:cxn>
                <a:cxn ang="0">
                  <a:pos x="connsiteX1" y="connsiteY1"/>
                </a:cxn>
                <a:cxn ang="0">
                  <a:pos x="connsiteX2" y="connsiteY2"/>
                </a:cxn>
                <a:cxn ang="0">
                  <a:pos x="connsiteX3" y="connsiteY3"/>
                </a:cxn>
              </a:cxnLst>
              <a:rect l="l" t="t" r="r" b="b"/>
              <a:pathLst>
                <a:path w="10763" h="9429">
                  <a:moveTo>
                    <a:pt x="0" y="0"/>
                  </a:moveTo>
                  <a:cubicBezTo>
                    <a:pt x="2572" y="1524"/>
                    <a:pt x="3429" y="2477"/>
                    <a:pt x="2572" y="2762"/>
                  </a:cubicBezTo>
                  <a:cubicBezTo>
                    <a:pt x="6763" y="4477"/>
                    <a:pt x="7429" y="8001"/>
                    <a:pt x="10763" y="9430"/>
                  </a:cubicBezTo>
                  <a:cubicBezTo>
                    <a:pt x="10763" y="7906"/>
                    <a:pt x="2096" y="95"/>
                    <a:pt x="0" y="0"/>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72A8819D-01E6-5375-A192-BDC76DD114FF}"/>
                </a:ext>
              </a:extLst>
            </p:cNvPr>
            <p:cNvSpPr/>
            <p:nvPr/>
          </p:nvSpPr>
          <p:spPr>
            <a:xfrm>
              <a:off x="7896320" y="4569809"/>
              <a:ext cx="6762" cy="4806"/>
            </a:xfrm>
            <a:custGeom>
              <a:avLst/>
              <a:gdLst>
                <a:gd name="connsiteX0" fmla="*/ 6763 w 6762"/>
                <a:gd name="connsiteY0" fmla="*/ 4763 h 4806"/>
                <a:gd name="connsiteX1" fmla="*/ 0 w 6762"/>
                <a:gd name="connsiteY1" fmla="*/ 0 h 4806"/>
                <a:gd name="connsiteX2" fmla="*/ 6763 w 6762"/>
                <a:gd name="connsiteY2" fmla="*/ 4763 h 4806"/>
              </a:gdLst>
              <a:ahLst/>
              <a:cxnLst>
                <a:cxn ang="0">
                  <a:pos x="connsiteX0" y="connsiteY0"/>
                </a:cxn>
                <a:cxn ang="0">
                  <a:pos x="connsiteX1" y="connsiteY1"/>
                </a:cxn>
                <a:cxn ang="0">
                  <a:pos x="connsiteX2" y="connsiteY2"/>
                </a:cxn>
              </a:cxnLst>
              <a:rect l="l" t="t" r="r" b="b"/>
              <a:pathLst>
                <a:path w="6762" h="4806">
                  <a:moveTo>
                    <a:pt x="6763" y="4763"/>
                  </a:moveTo>
                  <a:cubicBezTo>
                    <a:pt x="4477" y="3334"/>
                    <a:pt x="1619" y="381"/>
                    <a:pt x="0" y="0"/>
                  </a:cubicBezTo>
                  <a:cubicBezTo>
                    <a:pt x="1238" y="1715"/>
                    <a:pt x="5810" y="5239"/>
                    <a:pt x="6763" y="4763"/>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F9D435E-BD7A-8BDC-A905-68259C507693}"/>
                </a:ext>
              </a:extLst>
            </p:cNvPr>
            <p:cNvSpPr/>
            <p:nvPr/>
          </p:nvSpPr>
          <p:spPr>
            <a:xfrm>
              <a:off x="7901169" y="4562741"/>
              <a:ext cx="4294" cy="3829"/>
            </a:xfrm>
            <a:custGeom>
              <a:avLst/>
              <a:gdLst>
                <a:gd name="connsiteX0" fmla="*/ 8 w 4294"/>
                <a:gd name="connsiteY0" fmla="*/ 400 h 3829"/>
                <a:gd name="connsiteX1" fmla="*/ 4104 w 4294"/>
                <a:gd name="connsiteY1" fmla="*/ 3829 h 3829"/>
                <a:gd name="connsiteX2" fmla="*/ 4295 w 4294"/>
                <a:gd name="connsiteY2" fmla="*/ 3353 h 3829"/>
                <a:gd name="connsiteX3" fmla="*/ 3533 w 4294"/>
                <a:gd name="connsiteY3" fmla="*/ 2496 h 3829"/>
                <a:gd name="connsiteX4" fmla="*/ 8 w 4294"/>
                <a:gd name="connsiteY4" fmla="*/ 400 h 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 h="3829">
                  <a:moveTo>
                    <a:pt x="8" y="400"/>
                  </a:moveTo>
                  <a:cubicBezTo>
                    <a:pt x="2485" y="2019"/>
                    <a:pt x="2104" y="2401"/>
                    <a:pt x="4104" y="3829"/>
                  </a:cubicBezTo>
                  <a:lnTo>
                    <a:pt x="4295" y="3353"/>
                  </a:lnTo>
                  <a:cubicBezTo>
                    <a:pt x="4295" y="3162"/>
                    <a:pt x="4295" y="2972"/>
                    <a:pt x="3533" y="2496"/>
                  </a:cubicBezTo>
                  <a:cubicBezTo>
                    <a:pt x="2961" y="3067"/>
                    <a:pt x="-182" y="-1314"/>
                    <a:pt x="8" y="40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F77FB68-5CF2-3239-CB5D-D85194292019}"/>
                </a:ext>
              </a:extLst>
            </p:cNvPr>
            <p:cNvSpPr/>
            <p:nvPr/>
          </p:nvSpPr>
          <p:spPr>
            <a:xfrm>
              <a:off x="7919061" y="4529919"/>
              <a:ext cx="9071" cy="6926"/>
            </a:xfrm>
            <a:custGeom>
              <a:avLst/>
              <a:gdLst>
                <a:gd name="connsiteX0" fmla="*/ 214 w 9071"/>
                <a:gd name="connsiteY0" fmla="*/ 551 h 6926"/>
                <a:gd name="connsiteX1" fmla="*/ 8691 w 9071"/>
                <a:gd name="connsiteY1" fmla="*/ 6361 h 6926"/>
                <a:gd name="connsiteX2" fmla="*/ 5071 w 9071"/>
                <a:gd name="connsiteY2" fmla="*/ 3313 h 6926"/>
                <a:gd name="connsiteX3" fmla="*/ 9072 w 9071"/>
                <a:gd name="connsiteY3" fmla="*/ 5409 h 6926"/>
                <a:gd name="connsiteX4" fmla="*/ 1642 w 9071"/>
                <a:gd name="connsiteY4" fmla="*/ 75 h 6926"/>
                <a:gd name="connsiteX5" fmla="*/ 214 w 9071"/>
                <a:gd name="connsiteY5" fmla="*/ 551 h 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1" h="6926">
                  <a:moveTo>
                    <a:pt x="214" y="551"/>
                  </a:moveTo>
                  <a:cubicBezTo>
                    <a:pt x="1642" y="1980"/>
                    <a:pt x="10405" y="8933"/>
                    <a:pt x="8691" y="6361"/>
                  </a:cubicBezTo>
                  <a:cubicBezTo>
                    <a:pt x="8215" y="6742"/>
                    <a:pt x="4595" y="3409"/>
                    <a:pt x="5071" y="3313"/>
                  </a:cubicBezTo>
                  <a:cubicBezTo>
                    <a:pt x="6405" y="3980"/>
                    <a:pt x="8024" y="5028"/>
                    <a:pt x="9072" y="5409"/>
                  </a:cubicBezTo>
                  <a:cubicBezTo>
                    <a:pt x="7357" y="4170"/>
                    <a:pt x="2976" y="75"/>
                    <a:pt x="1642" y="75"/>
                  </a:cubicBezTo>
                  <a:cubicBezTo>
                    <a:pt x="6881" y="4552"/>
                    <a:pt x="-1406" y="-1830"/>
                    <a:pt x="214" y="551"/>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43149AF-1E5D-2276-62DF-B0A32CFEA2ED}"/>
                </a:ext>
              </a:extLst>
            </p:cNvPr>
            <p:cNvSpPr/>
            <p:nvPr/>
          </p:nvSpPr>
          <p:spPr>
            <a:xfrm>
              <a:off x="7920513" y="4536495"/>
              <a:ext cx="7429" cy="5997"/>
            </a:xfrm>
            <a:custGeom>
              <a:avLst/>
              <a:gdLst>
                <a:gd name="connsiteX0" fmla="*/ 7429 w 7429"/>
                <a:gd name="connsiteY0" fmla="*/ 5120 h 5997"/>
                <a:gd name="connsiteX1" fmla="*/ 0 w 7429"/>
                <a:gd name="connsiteY1" fmla="*/ 72 h 5997"/>
                <a:gd name="connsiteX2" fmla="*/ 4191 w 7429"/>
                <a:gd name="connsiteY2" fmla="*/ 4548 h 5997"/>
                <a:gd name="connsiteX3" fmla="*/ 7429 w 7429"/>
                <a:gd name="connsiteY3" fmla="*/ 5120 h 5997"/>
              </a:gdLst>
              <a:ahLst/>
              <a:cxnLst>
                <a:cxn ang="0">
                  <a:pos x="connsiteX0" y="connsiteY0"/>
                </a:cxn>
                <a:cxn ang="0">
                  <a:pos x="connsiteX1" y="connsiteY1"/>
                </a:cxn>
                <a:cxn ang="0">
                  <a:pos x="connsiteX2" y="connsiteY2"/>
                </a:cxn>
                <a:cxn ang="0">
                  <a:pos x="connsiteX3" y="connsiteY3"/>
                </a:cxn>
              </a:cxnLst>
              <a:rect l="l" t="t" r="r" b="b"/>
              <a:pathLst>
                <a:path w="7429" h="5997">
                  <a:moveTo>
                    <a:pt x="7429" y="5120"/>
                  </a:moveTo>
                  <a:cubicBezTo>
                    <a:pt x="3620" y="2453"/>
                    <a:pt x="381" y="-500"/>
                    <a:pt x="0" y="72"/>
                  </a:cubicBezTo>
                  <a:cubicBezTo>
                    <a:pt x="3524" y="2548"/>
                    <a:pt x="6287" y="5406"/>
                    <a:pt x="4191" y="4548"/>
                  </a:cubicBezTo>
                  <a:cubicBezTo>
                    <a:pt x="9716" y="8549"/>
                    <a:pt x="3239" y="2739"/>
                    <a:pt x="7429" y="5120"/>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6CDCFEAE-349F-9FFD-85FA-BCBB0E99AD8B}"/>
                </a:ext>
              </a:extLst>
            </p:cNvPr>
            <p:cNvSpPr/>
            <p:nvPr/>
          </p:nvSpPr>
          <p:spPr>
            <a:xfrm>
              <a:off x="7910343" y="4568022"/>
              <a:ext cx="6265" cy="6168"/>
            </a:xfrm>
            <a:custGeom>
              <a:avLst/>
              <a:gdLst>
                <a:gd name="connsiteX0" fmla="*/ 741 w 6265"/>
                <a:gd name="connsiteY0" fmla="*/ 835 h 6168"/>
                <a:gd name="connsiteX1" fmla="*/ 6266 w 6265"/>
                <a:gd name="connsiteY1" fmla="*/ 6169 h 6168"/>
                <a:gd name="connsiteX2" fmla="*/ 4170 w 6265"/>
                <a:gd name="connsiteY2" fmla="*/ 3406 h 6168"/>
                <a:gd name="connsiteX3" fmla="*/ 741 w 6265"/>
                <a:gd name="connsiteY3" fmla="*/ 835 h 6168"/>
              </a:gdLst>
              <a:ahLst/>
              <a:cxnLst>
                <a:cxn ang="0">
                  <a:pos x="connsiteX0" y="connsiteY0"/>
                </a:cxn>
                <a:cxn ang="0">
                  <a:pos x="connsiteX1" y="connsiteY1"/>
                </a:cxn>
                <a:cxn ang="0">
                  <a:pos x="connsiteX2" y="connsiteY2"/>
                </a:cxn>
                <a:cxn ang="0">
                  <a:pos x="connsiteX3" y="connsiteY3"/>
                </a:cxn>
              </a:cxnLst>
              <a:rect l="l" t="t" r="r" b="b"/>
              <a:pathLst>
                <a:path w="6265" h="6168">
                  <a:moveTo>
                    <a:pt x="741" y="835"/>
                  </a:moveTo>
                  <a:cubicBezTo>
                    <a:pt x="3979" y="3121"/>
                    <a:pt x="2932" y="4835"/>
                    <a:pt x="6266" y="6169"/>
                  </a:cubicBezTo>
                  <a:cubicBezTo>
                    <a:pt x="4456" y="4740"/>
                    <a:pt x="3789" y="3787"/>
                    <a:pt x="4170" y="3406"/>
                  </a:cubicBezTo>
                  <a:cubicBezTo>
                    <a:pt x="3027" y="2358"/>
                    <a:pt x="-1831" y="-1737"/>
                    <a:pt x="741" y="835"/>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36C5459-868A-0EB9-344F-6CF60C8433ED}"/>
                </a:ext>
              </a:extLst>
            </p:cNvPr>
            <p:cNvSpPr/>
            <p:nvPr/>
          </p:nvSpPr>
          <p:spPr>
            <a:xfrm>
              <a:off x="7911655" y="4564755"/>
              <a:ext cx="5810" cy="4796"/>
            </a:xfrm>
            <a:custGeom>
              <a:avLst/>
              <a:gdLst>
                <a:gd name="connsiteX0" fmla="*/ 5810 w 5810"/>
                <a:gd name="connsiteY0" fmla="*/ 4768 h 4796"/>
                <a:gd name="connsiteX1" fmla="*/ 1905 w 5810"/>
                <a:gd name="connsiteY1" fmla="*/ 862 h 4796"/>
                <a:gd name="connsiteX2" fmla="*/ 0 w 5810"/>
                <a:gd name="connsiteY2" fmla="*/ 5 h 4796"/>
                <a:gd name="connsiteX3" fmla="*/ 5810 w 5810"/>
                <a:gd name="connsiteY3" fmla="*/ 4768 h 4796"/>
              </a:gdLst>
              <a:ahLst/>
              <a:cxnLst>
                <a:cxn ang="0">
                  <a:pos x="connsiteX0" y="connsiteY0"/>
                </a:cxn>
                <a:cxn ang="0">
                  <a:pos x="connsiteX1" y="connsiteY1"/>
                </a:cxn>
                <a:cxn ang="0">
                  <a:pos x="connsiteX2" y="connsiteY2"/>
                </a:cxn>
                <a:cxn ang="0">
                  <a:pos x="connsiteX3" y="connsiteY3"/>
                </a:cxn>
              </a:cxnLst>
              <a:rect l="l" t="t" r="r" b="b"/>
              <a:pathLst>
                <a:path w="5810" h="4796">
                  <a:moveTo>
                    <a:pt x="5810" y="4768"/>
                  </a:moveTo>
                  <a:cubicBezTo>
                    <a:pt x="3048" y="2768"/>
                    <a:pt x="2762" y="1910"/>
                    <a:pt x="1905" y="862"/>
                  </a:cubicBezTo>
                  <a:cubicBezTo>
                    <a:pt x="1714" y="1148"/>
                    <a:pt x="381" y="-90"/>
                    <a:pt x="0" y="5"/>
                  </a:cubicBezTo>
                  <a:cubicBezTo>
                    <a:pt x="1810" y="1625"/>
                    <a:pt x="4763" y="5149"/>
                    <a:pt x="5810" y="4768"/>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5008B02D-BFC8-D7BF-319F-730D6459EFCC}"/>
                </a:ext>
              </a:extLst>
            </p:cNvPr>
            <p:cNvSpPr/>
            <p:nvPr/>
          </p:nvSpPr>
          <p:spPr>
            <a:xfrm>
              <a:off x="7929454" y="4546473"/>
              <a:ext cx="8587" cy="7925"/>
            </a:xfrm>
            <a:custGeom>
              <a:avLst/>
              <a:gdLst>
                <a:gd name="connsiteX0" fmla="*/ 8585 w 8587"/>
                <a:gd name="connsiteY0" fmla="*/ 7811 h 7925"/>
                <a:gd name="connsiteX1" fmla="*/ 108 w 8587"/>
                <a:gd name="connsiteY1" fmla="*/ 0 h 7925"/>
                <a:gd name="connsiteX2" fmla="*/ 679 w 8587"/>
                <a:gd name="connsiteY2" fmla="*/ 1524 h 7925"/>
                <a:gd name="connsiteX3" fmla="*/ 5632 w 8587"/>
                <a:gd name="connsiteY3" fmla="*/ 6382 h 7925"/>
                <a:gd name="connsiteX4" fmla="*/ 8585 w 8587"/>
                <a:gd name="connsiteY4" fmla="*/ 7811 h 7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 h="7925">
                  <a:moveTo>
                    <a:pt x="8585" y="7811"/>
                  </a:moveTo>
                  <a:cubicBezTo>
                    <a:pt x="4299" y="4477"/>
                    <a:pt x="2489" y="2381"/>
                    <a:pt x="108" y="0"/>
                  </a:cubicBezTo>
                  <a:cubicBezTo>
                    <a:pt x="108" y="381"/>
                    <a:pt x="-368" y="571"/>
                    <a:pt x="679" y="1524"/>
                  </a:cubicBezTo>
                  <a:cubicBezTo>
                    <a:pt x="2108" y="1810"/>
                    <a:pt x="3251" y="4572"/>
                    <a:pt x="5632" y="6382"/>
                  </a:cubicBezTo>
                  <a:cubicBezTo>
                    <a:pt x="4680" y="4381"/>
                    <a:pt x="8680" y="8668"/>
                    <a:pt x="8585" y="7811"/>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11150D2C-AC29-39A2-A5A9-82B85B5026DA}"/>
                </a:ext>
              </a:extLst>
            </p:cNvPr>
            <p:cNvSpPr/>
            <p:nvPr/>
          </p:nvSpPr>
          <p:spPr>
            <a:xfrm>
              <a:off x="7923259" y="4569070"/>
              <a:ext cx="7159" cy="4939"/>
            </a:xfrm>
            <a:custGeom>
              <a:avLst/>
              <a:gdLst>
                <a:gd name="connsiteX0" fmla="*/ 16 w 7159"/>
                <a:gd name="connsiteY0" fmla="*/ 262 h 4939"/>
                <a:gd name="connsiteX1" fmla="*/ 4207 w 7159"/>
                <a:gd name="connsiteY1" fmla="*/ 3787 h 4939"/>
                <a:gd name="connsiteX2" fmla="*/ 7160 w 7159"/>
                <a:gd name="connsiteY2" fmla="*/ 4930 h 4939"/>
                <a:gd name="connsiteX3" fmla="*/ 3160 w 7159"/>
                <a:gd name="connsiteY3" fmla="*/ 929 h 4939"/>
                <a:gd name="connsiteX4" fmla="*/ 2683 w 7159"/>
                <a:gd name="connsiteY4" fmla="*/ 1882 h 4939"/>
                <a:gd name="connsiteX5" fmla="*/ 16 w 7159"/>
                <a:gd name="connsiteY5" fmla="*/ 262 h 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9" h="4939">
                  <a:moveTo>
                    <a:pt x="16" y="262"/>
                  </a:moveTo>
                  <a:lnTo>
                    <a:pt x="4207" y="3787"/>
                  </a:lnTo>
                  <a:cubicBezTo>
                    <a:pt x="3826" y="2358"/>
                    <a:pt x="6588" y="5120"/>
                    <a:pt x="7160" y="4930"/>
                  </a:cubicBezTo>
                  <a:cubicBezTo>
                    <a:pt x="5636" y="3501"/>
                    <a:pt x="6017" y="3025"/>
                    <a:pt x="3160" y="929"/>
                  </a:cubicBezTo>
                  <a:cubicBezTo>
                    <a:pt x="2016" y="453"/>
                    <a:pt x="1921" y="739"/>
                    <a:pt x="2683" y="1882"/>
                  </a:cubicBezTo>
                  <a:cubicBezTo>
                    <a:pt x="1350" y="834"/>
                    <a:pt x="-174" y="-595"/>
                    <a:pt x="16" y="262"/>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606AC9C-6976-F126-07F2-37C85ECA9998}"/>
                </a:ext>
              </a:extLst>
            </p:cNvPr>
            <p:cNvSpPr/>
            <p:nvPr/>
          </p:nvSpPr>
          <p:spPr>
            <a:xfrm>
              <a:off x="7951565" y="4514754"/>
              <a:ext cx="29051" cy="24574"/>
            </a:xfrm>
            <a:custGeom>
              <a:avLst/>
              <a:gdLst>
                <a:gd name="connsiteX0" fmla="*/ 16573 w 29051"/>
                <a:gd name="connsiteY0" fmla="*/ 15240 h 24574"/>
                <a:gd name="connsiteX1" fmla="*/ 19526 w 29051"/>
                <a:gd name="connsiteY1" fmla="*/ 17336 h 24574"/>
                <a:gd name="connsiteX2" fmla="*/ 22574 w 29051"/>
                <a:gd name="connsiteY2" fmla="*/ 19050 h 24574"/>
                <a:gd name="connsiteX3" fmla="*/ 27718 w 29051"/>
                <a:gd name="connsiteY3" fmla="*/ 24575 h 24574"/>
                <a:gd name="connsiteX4" fmla="*/ 29051 w 29051"/>
                <a:gd name="connsiteY4" fmla="*/ 24384 h 24574"/>
                <a:gd name="connsiteX5" fmla="*/ 12668 w 29051"/>
                <a:gd name="connsiteY5" fmla="*/ 9239 h 24574"/>
                <a:gd name="connsiteX6" fmla="*/ 0 w 29051"/>
                <a:gd name="connsiteY6" fmla="*/ 0 h 24574"/>
                <a:gd name="connsiteX7" fmla="*/ 15050 w 29051"/>
                <a:gd name="connsiteY7" fmla="*/ 12573 h 24574"/>
                <a:gd name="connsiteX8" fmla="*/ 16573 w 29051"/>
                <a:gd name="connsiteY8" fmla="*/ 15240 h 2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1" h="24574">
                  <a:moveTo>
                    <a:pt x="16573" y="15240"/>
                  </a:moveTo>
                  <a:cubicBezTo>
                    <a:pt x="16859" y="14764"/>
                    <a:pt x="22098" y="18288"/>
                    <a:pt x="19526" y="17336"/>
                  </a:cubicBezTo>
                  <a:cubicBezTo>
                    <a:pt x="22574" y="20669"/>
                    <a:pt x="20479" y="16954"/>
                    <a:pt x="22574" y="19050"/>
                  </a:cubicBezTo>
                  <a:cubicBezTo>
                    <a:pt x="23908" y="21908"/>
                    <a:pt x="26765" y="22193"/>
                    <a:pt x="27718" y="24575"/>
                  </a:cubicBezTo>
                  <a:cubicBezTo>
                    <a:pt x="27718" y="23908"/>
                    <a:pt x="28956" y="24955"/>
                    <a:pt x="29051" y="24384"/>
                  </a:cubicBezTo>
                  <a:cubicBezTo>
                    <a:pt x="22193" y="17812"/>
                    <a:pt x="16669" y="13716"/>
                    <a:pt x="12668" y="9239"/>
                  </a:cubicBezTo>
                  <a:cubicBezTo>
                    <a:pt x="9811" y="7906"/>
                    <a:pt x="2572" y="953"/>
                    <a:pt x="0" y="0"/>
                  </a:cubicBezTo>
                  <a:cubicBezTo>
                    <a:pt x="4572" y="3810"/>
                    <a:pt x="9715" y="8763"/>
                    <a:pt x="15050" y="12573"/>
                  </a:cubicBezTo>
                  <a:cubicBezTo>
                    <a:pt x="17240" y="14954"/>
                    <a:pt x="12382" y="11811"/>
                    <a:pt x="16573" y="15240"/>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B098F1D-917E-E6AC-802D-F42FF2DA5BAD}"/>
                </a:ext>
              </a:extLst>
            </p:cNvPr>
            <p:cNvSpPr/>
            <p:nvPr/>
          </p:nvSpPr>
          <p:spPr>
            <a:xfrm>
              <a:off x="7940421" y="4545901"/>
              <a:ext cx="3619" cy="3905"/>
            </a:xfrm>
            <a:custGeom>
              <a:avLst/>
              <a:gdLst>
                <a:gd name="connsiteX0" fmla="*/ 3619 w 3619"/>
                <a:gd name="connsiteY0" fmla="*/ 2762 h 3905"/>
                <a:gd name="connsiteX1" fmla="*/ 0 w 3619"/>
                <a:gd name="connsiteY1" fmla="*/ 0 h 3905"/>
                <a:gd name="connsiteX2" fmla="*/ 3143 w 3619"/>
                <a:gd name="connsiteY2" fmla="*/ 3905 h 3905"/>
                <a:gd name="connsiteX3" fmla="*/ 3619 w 3619"/>
                <a:gd name="connsiteY3" fmla="*/ 2762 h 3905"/>
              </a:gdLst>
              <a:ahLst/>
              <a:cxnLst>
                <a:cxn ang="0">
                  <a:pos x="connsiteX0" y="connsiteY0"/>
                </a:cxn>
                <a:cxn ang="0">
                  <a:pos x="connsiteX1" y="connsiteY1"/>
                </a:cxn>
                <a:cxn ang="0">
                  <a:pos x="connsiteX2" y="connsiteY2"/>
                </a:cxn>
                <a:cxn ang="0">
                  <a:pos x="connsiteX3" y="connsiteY3"/>
                </a:cxn>
              </a:cxnLst>
              <a:rect l="l" t="t" r="r" b="b"/>
              <a:pathLst>
                <a:path w="3619" h="3905">
                  <a:moveTo>
                    <a:pt x="3619" y="2762"/>
                  </a:moveTo>
                  <a:cubicBezTo>
                    <a:pt x="1429" y="857"/>
                    <a:pt x="1048" y="0"/>
                    <a:pt x="0" y="0"/>
                  </a:cubicBezTo>
                  <a:cubicBezTo>
                    <a:pt x="2286" y="1905"/>
                    <a:pt x="857" y="2000"/>
                    <a:pt x="3143" y="3905"/>
                  </a:cubicBezTo>
                  <a:lnTo>
                    <a:pt x="3619" y="2762"/>
                  </a:ln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D0D90FA2-1C10-69C9-517A-9E4603B10327}"/>
                </a:ext>
              </a:extLst>
            </p:cNvPr>
            <p:cNvSpPr/>
            <p:nvPr/>
          </p:nvSpPr>
          <p:spPr>
            <a:xfrm>
              <a:off x="7953089" y="4544853"/>
              <a:ext cx="6191" cy="5429"/>
            </a:xfrm>
            <a:custGeom>
              <a:avLst/>
              <a:gdLst>
                <a:gd name="connsiteX0" fmla="*/ 2096 w 6191"/>
                <a:gd name="connsiteY0" fmla="*/ 762 h 5429"/>
                <a:gd name="connsiteX1" fmla="*/ 0 w 6191"/>
                <a:gd name="connsiteY1" fmla="*/ 0 h 5429"/>
                <a:gd name="connsiteX2" fmla="*/ 6191 w 6191"/>
                <a:gd name="connsiteY2" fmla="*/ 5429 h 5429"/>
                <a:gd name="connsiteX3" fmla="*/ 2096 w 6191"/>
                <a:gd name="connsiteY3" fmla="*/ 762 h 5429"/>
              </a:gdLst>
              <a:ahLst/>
              <a:cxnLst>
                <a:cxn ang="0">
                  <a:pos x="connsiteX0" y="connsiteY0"/>
                </a:cxn>
                <a:cxn ang="0">
                  <a:pos x="connsiteX1" y="connsiteY1"/>
                </a:cxn>
                <a:cxn ang="0">
                  <a:pos x="connsiteX2" y="connsiteY2"/>
                </a:cxn>
                <a:cxn ang="0">
                  <a:pos x="connsiteX3" y="connsiteY3"/>
                </a:cxn>
              </a:cxnLst>
              <a:rect l="l" t="t" r="r" b="b"/>
              <a:pathLst>
                <a:path w="6191" h="5429">
                  <a:moveTo>
                    <a:pt x="2096" y="762"/>
                  </a:moveTo>
                  <a:cubicBezTo>
                    <a:pt x="2191" y="1429"/>
                    <a:pt x="667" y="191"/>
                    <a:pt x="0" y="0"/>
                  </a:cubicBezTo>
                  <a:cubicBezTo>
                    <a:pt x="667" y="857"/>
                    <a:pt x="5524" y="5334"/>
                    <a:pt x="6191" y="5429"/>
                  </a:cubicBezTo>
                  <a:cubicBezTo>
                    <a:pt x="2857" y="2667"/>
                    <a:pt x="3524" y="2286"/>
                    <a:pt x="2096" y="762"/>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77BBF6B-2018-060D-6516-530717660300}"/>
                </a:ext>
              </a:extLst>
            </p:cNvPr>
            <p:cNvSpPr/>
            <p:nvPr/>
          </p:nvSpPr>
          <p:spPr>
            <a:xfrm>
              <a:off x="7960137" y="4531042"/>
              <a:ext cx="9620" cy="6859"/>
            </a:xfrm>
            <a:custGeom>
              <a:avLst/>
              <a:gdLst>
                <a:gd name="connsiteX0" fmla="*/ 9620 w 9620"/>
                <a:gd name="connsiteY0" fmla="*/ 6858 h 6859"/>
                <a:gd name="connsiteX1" fmla="*/ 0 w 9620"/>
                <a:gd name="connsiteY1" fmla="*/ 0 h 6859"/>
                <a:gd name="connsiteX2" fmla="*/ 9620 w 9620"/>
                <a:gd name="connsiteY2" fmla="*/ 6858 h 6859"/>
              </a:gdLst>
              <a:ahLst/>
              <a:cxnLst>
                <a:cxn ang="0">
                  <a:pos x="connsiteX0" y="connsiteY0"/>
                </a:cxn>
                <a:cxn ang="0">
                  <a:pos x="connsiteX1" y="connsiteY1"/>
                </a:cxn>
                <a:cxn ang="0">
                  <a:pos x="connsiteX2" y="connsiteY2"/>
                </a:cxn>
              </a:cxnLst>
              <a:rect l="l" t="t" r="r" b="b"/>
              <a:pathLst>
                <a:path w="9620" h="6859">
                  <a:moveTo>
                    <a:pt x="9620" y="6858"/>
                  </a:moveTo>
                  <a:cubicBezTo>
                    <a:pt x="6477" y="4096"/>
                    <a:pt x="2000" y="190"/>
                    <a:pt x="0" y="0"/>
                  </a:cubicBezTo>
                  <a:cubicBezTo>
                    <a:pt x="2096" y="762"/>
                    <a:pt x="8477" y="6953"/>
                    <a:pt x="9620" y="6858"/>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9B3CEF8D-D4BD-D96C-C6D5-F168F26AADC5}"/>
                </a:ext>
              </a:extLst>
            </p:cNvPr>
            <p:cNvSpPr/>
            <p:nvPr/>
          </p:nvSpPr>
          <p:spPr>
            <a:xfrm>
              <a:off x="7958708" y="4543139"/>
              <a:ext cx="5333" cy="4762"/>
            </a:xfrm>
            <a:custGeom>
              <a:avLst/>
              <a:gdLst>
                <a:gd name="connsiteX0" fmla="*/ 0 w 5333"/>
                <a:gd name="connsiteY0" fmla="*/ 0 h 4762"/>
                <a:gd name="connsiteX1" fmla="*/ 4096 w 5333"/>
                <a:gd name="connsiteY1" fmla="*/ 4667 h 4762"/>
                <a:gd name="connsiteX2" fmla="*/ 5334 w 5333"/>
                <a:gd name="connsiteY2" fmla="*/ 4763 h 4762"/>
                <a:gd name="connsiteX3" fmla="*/ 0 w 5333"/>
                <a:gd name="connsiteY3" fmla="*/ 0 h 4762"/>
              </a:gdLst>
              <a:ahLst/>
              <a:cxnLst>
                <a:cxn ang="0">
                  <a:pos x="connsiteX0" y="connsiteY0"/>
                </a:cxn>
                <a:cxn ang="0">
                  <a:pos x="connsiteX1" y="connsiteY1"/>
                </a:cxn>
                <a:cxn ang="0">
                  <a:pos x="connsiteX2" y="connsiteY2"/>
                </a:cxn>
                <a:cxn ang="0">
                  <a:pos x="connsiteX3" y="connsiteY3"/>
                </a:cxn>
              </a:cxnLst>
              <a:rect l="l" t="t" r="r" b="b"/>
              <a:pathLst>
                <a:path w="5333" h="4762">
                  <a:moveTo>
                    <a:pt x="0" y="0"/>
                  </a:moveTo>
                  <a:cubicBezTo>
                    <a:pt x="2953" y="2286"/>
                    <a:pt x="2000" y="2762"/>
                    <a:pt x="4096" y="4667"/>
                  </a:cubicBezTo>
                  <a:cubicBezTo>
                    <a:pt x="4191" y="4286"/>
                    <a:pt x="4763" y="4477"/>
                    <a:pt x="5334" y="4763"/>
                  </a:cubicBezTo>
                  <a:cubicBezTo>
                    <a:pt x="2953" y="3048"/>
                    <a:pt x="1429" y="190"/>
                    <a:pt x="0" y="0"/>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D13D5FB-342F-77CC-895D-D1AD850C13E8}"/>
                </a:ext>
              </a:extLst>
            </p:cNvPr>
            <p:cNvSpPr/>
            <p:nvPr/>
          </p:nvSpPr>
          <p:spPr>
            <a:xfrm>
              <a:off x="7951589" y="4560649"/>
              <a:ext cx="3405" cy="3825"/>
            </a:xfrm>
            <a:custGeom>
              <a:avLst/>
              <a:gdLst>
                <a:gd name="connsiteX0" fmla="*/ 3405 w 3405"/>
                <a:gd name="connsiteY0" fmla="*/ 3825 h 3825"/>
                <a:gd name="connsiteX1" fmla="*/ 357 w 3405"/>
                <a:gd name="connsiteY1" fmla="*/ 15 h 3825"/>
                <a:gd name="connsiteX2" fmla="*/ 3405 w 3405"/>
                <a:gd name="connsiteY2" fmla="*/ 3825 h 3825"/>
              </a:gdLst>
              <a:ahLst/>
              <a:cxnLst>
                <a:cxn ang="0">
                  <a:pos x="connsiteX0" y="connsiteY0"/>
                </a:cxn>
                <a:cxn ang="0">
                  <a:pos x="connsiteX1" y="connsiteY1"/>
                </a:cxn>
                <a:cxn ang="0">
                  <a:pos x="connsiteX2" y="connsiteY2"/>
                </a:cxn>
              </a:cxnLst>
              <a:rect l="l" t="t" r="r" b="b"/>
              <a:pathLst>
                <a:path w="3405" h="3825">
                  <a:moveTo>
                    <a:pt x="3405" y="3825"/>
                  </a:moveTo>
                  <a:cubicBezTo>
                    <a:pt x="1786" y="2206"/>
                    <a:pt x="3214" y="2301"/>
                    <a:pt x="357" y="15"/>
                  </a:cubicBezTo>
                  <a:cubicBezTo>
                    <a:pt x="-1072" y="-270"/>
                    <a:pt x="2167" y="3539"/>
                    <a:pt x="3405" y="3825"/>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776D214-AFCF-AE23-E213-B72EFF3DAA68}"/>
                </a:ext>
              </a:extLst>
            </p:cNvPr>
            <p:cNvSpPr/>
            <p:nvPr/>
          </p:nvSpPr>
          <p:spPr>
            <a:xfrm>
              <a:off x="7968424" y="4522850"/>
              <a:ext cx="5715" cy="4857"/>
            </a:xfrm>
            <a:custGeom>
              <a:avLst/>
              <a:gdLst>
                <a:gd name="connsiteX0" fmla="*/ 5715 w 5715"/>
                <a:gd name="connsiteY0" fmla="*/ 4858 h 4857"/>
                <a:gd name="connsiteX1" fmla="*/ 4953 w 5715"/>
                <a:gd name="connsiteY1" fmla="*/ 3524 h 4857"/>
                <a:gd name="connsiteX2" fmla="*/ 0 w 5715"/>
                <a:gd name="connsiteY2" fmla="*/ 0 h 4857"/>
                <a:gd name="connsiteX3" fmla="*/ 5715 w 5715"/>
                <a:gd name="connsiteY3" fmla="*/ 4858 h 4857"/>
              </a:gdLst>
              <a:ahLst/>
              <a:cxnLst>
                <a:cxn ang="0">
                  <a:pos x="connsiteX0" y="connsiteY0"/>
                </a:cxn>
                <a:cxn ang="0">
                  <a:pos x="connsiteX1" y="connsiteY1"/>
                </a:cxn>
                <a:cxn ang="0">
                  <a:pos x="connsiteX2" y="connsiteY2"/>
                </a:cxn>
                <a:cxn ang="0">
                  <a:pos x="connsiteX3" y="connsiteY3"/>
                </a:cxn>
              </a:cxnLst>
              <a:rect l="l" t="t" r="r" b="b"/>
              <a:pathLst>
                <a:path w="5715" h="4857">
                  <a:moveTo>
                    <a:pt x="5715" y="4858"/>
                  </a:moveTo>
                  <a:cubicBezTo>
                    <a:pt x="4953" y="4191"/>
                    <a:pt x="4667" y="3715"/>
                    <a:pt x="4953" y="3524"/>
                  </a:cubicBezTo>
                  <a:cubicBezTo>
                    <a:pt x="2572" y="1524"/>
                    <a:pt x="953" y="381"/>
                    <a:pt x="0" y="0"/>
                  </a:cubicBezTo>
                  <a:cubicBezTo>
                    <a:pt x="2572" y="1905"/>
                    <a:pt x="4286" y="4667"/>
                    <a:pt x="5715" y="4858"/>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13F439F-9270-BE4B-AC6D-953CDD28DA34}"/>
                </a:ext>
              </a:extLst>
            </p:cNvPr>
            <p:cNvSpPr/>
            <p:nvPr/>
          </p:nvSpPr>
          <p:spPr>
            <a:xfrm>
              <a:off x="7968233" y="4526575"/>
              <a:ext cx="5905" cy="4276"/>
            </a:xfrm>
            <a:custGeom>
              <a:avLst/>
              <a:gdLst>
                <a:gd name="connsiteX0" fmla="*/ 3429 w 5905"/>
                <a:gd name="connsiteY0" fmla="*/ 1038 h 4276"/>
                <a:gd name="connsiteX1" fmla="*/ 0 w 5905"/>
                <a:gd name="connsiteY1" fmla="*/ 181 h 4276"/>
                <a:gd name="connsiteX2" fmla="*/ 5905 w 5905"/>
                <a:gd name="connsiteY2" fmla="*/ 4277 h 4276"/>
                <a:gd name="connsiteX3" fmla="*/ 3429 w 5905"/>
                <a:gd name="connsiteY3" fmla="*/ 1038 h 4276"/>
              </a:gdLst>
              <a:ahLst/>
              <a:cxnLst>
                <a:cxn ang="0">
                  <a:pos x="connsiteX0" y="connsiteY0"/>
                </a:cxn>
                <a:cxn ang="0">
                  <a:pos x="connsiteX1" y="connsiteY1"/>
                </a:cxn>
                <a:cxn ang="0">
                  <a:pos x="connsiteX2" y="connsiteY2"/>
                </a:cxn>
                <a:cxn ang="0">
                  <a:pos x="connsiteX3" y="connsiteY3"/>
                </a:cxn>
              </a:cxnLst>
              <a:rect l="l" t="t" r="r" b="b"/>
              <a:pathLst>
                <a:path w="5905" h="4276">
                  <a:moveTo>
                    <a:pt x="3429" y="1038"/>
                  </a:moveTo>
                  <a:cubicBezTo>
                    <a:pt x="2762" y="1324"/>
                    <a:pt x="286" y="-581"/>
                    <a:pt x="0" y="181"/>
                  </a:cubicBezTo>
                  <a:cubicBezTo>
                    <a:pt x="2857" y="2658"/>
                    <a:pt x="4953" y="3991"/>
                    <a:pt x="5905" y="4277"/>
                  </a:cubicBezTo>
                  <a:cubicBezTo>
                    <a:pt x="4191" y="2658"/>
                    <a:pt x="5620" y="2848"/>
                    <a:pt x="3429" y="1038"/>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17596C2-7B6C-4D34-0005-554FAF15119A}"/>
                </a:ext>
              </a:extLst>
            </p:cNvPr>
            <p:cNvSpPr/>
            <p:nvPr/>
          </p:nvSpPr>
          <p:spPr>
            <a:xfrm>
              <a:off x="7937182" y="4594859"/>
              <a:ext cx="3143" cy="3143"/>
            </a:xfrm>
            <a:custGeom>
              <a:avLst/>
              <a:gdLst>
                <a:gd name="connsiteX0" fmla="*/ 0 w 3143"/>
                <a:gd name="connsiteY0" fmla="*/ 286 h 3143"/>
                <a:gd name="connsiteX1" fmla="*/ 3143 w 3143"/>
                <a:gd name="connsiteY1" fmla="*/ 3143 h 3143"/>
                <a:gd name="connsiteX2" fmla="*/ 1334 w 3143"/>
                <a:gd name="connsiteY2" fmla="*/ 0 h 3143"/>
                <a:gd name="connsiteX3" fmla="*/ 953 w 3143"/>
                <a:gd name="connsiteY3" fmla="*/ 667 h 3143"/>
                <a:gd name="connsiteX4" fmla="*/ 0 w 3143"/>
                <a:gd name="connsiteY4" fmla="*/ 286 h 3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 h="3143">
                  <a:moveTo>
                    <a:pt x="0" y="286"/>
                  </a:moveTo>
                  <a:lnTo>
                    <a:pt x="3143" y="3143"/>
                  </a:lnTo>
                  <a:cubicBezTo>
                    <a:pt x="3048" y="2381"/>
                    <a:pt x="3429" y="1905"/>
                    <a:pt x="1334" y="0"/>
                  </a:cubicBezTo>
                  <a:cubicBezTo>
                    <a:pt x="858" y="95"/>
                    <a:pt x="2191" y="1714"/>
                    <a:pt x="953" y="667"/>
                  </a:cubicBezTo>
                  <a:cubicBezTo>
                    <a:pt x="476" y="286"/>
                    <a:pt x="0" y="-95"/>
                    <a:pt x="0" y="286"/>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E31E2D5F-FA67-2654-FC12-7F6575717F96}"/>
                </a:ext>
              </a:extLst>
            </p:cNvPr>
            <p:cNvSpPr/>
            <p:nvPr/>
          </p:nvSpPr>
          <p:spPr>
            <a:xfrm>
              <a:off x="7958137" y="4560379"/>
              <a:ext cx="5238" cy="4476"/>
            </a:xfrm>
            <a:custGeom>
              <a:avLst/>
              <a:gdLst>
                <a:gd name="connsiteX0" fmla="*/ 5239 w 5238"/>
                <a:gd name="connsiteY0" fmla="*/ 4477 h 4476"/>
                <a:gd name="connsiteX1" fmla="*/ 0 w 5238"/>
                <a:gd name="connsiteY1" fmla="*/ 0 h 4476"/>
                <a:gd name="connsiteX2" fmla="*/ 3048 w 5238"/>
                <a:gd name="connsiteY2" fmla="*/ 3905 h 4476"/>
                <a:gd name="connsiteX3" fmla="*/ 5239 w 5238"/>
                <a:gd name="connsiteY3" fmla="*/ 4477 h 4476"/>
              </a:gdLst>
              <a:ahLst/>
              <a:cxnLst>
                <a:cxn ang="0">
                  <a:pos x="connsiteX0" y="connsiteY0"/>
                </a:cxn>
                <a:cxn ang="0">
                  <a:pos x="connsiteX1" y="connsiteY1"/>
                </a:cxn>
                <a:cxn ang="0">
                  <a:pos x="connsiteX2" y="connsiteY2"/>
                </a:cxn>
                <a:cxn ang="0">
                  <a:pos x="connsiteX3" y="connsiteY3"/>
                </a:cxn>
              </a:cxnLst>
              <a:rect l="l" t="t" r="r" b="b"/>
              <a:pathLst>
                <a:path w="5238" h="4476">
                  <a:moveTo>
                    <a:pt x="5239" y="4477"/>
                  </a:moveTo>
                  <a:cubicBezTo>
                    <a:pt x="3238" y="2381"/>
                    <a:pt x="1810" y="1048"/>
                    <a:pt x="0" y="0"/>
                  </a:cubicBezTo>
                  <a:cubicBezTo>
                    <a:pt x="2857" y="2286"/>
                    <a:pt x="1429" y="2286"/>
                    <a:pt x="3048" y="3905"/>
                  </a:cubicBezTo>
                  <a:cubicBezTo>
                    <a:pt x="2477" y="2191"/>
                    <a:pt x="4667" y="4477"/>
                    <a:pt x="5239" y="4477"/>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0889058-9B93-D96B-2EB6-313FD07C7C2D}"/>
                </a:ext>
              </a:extLst>
            </p:cNvPr>
            <p:cNvSpPr/>
            <p:nvPr/>
          </p:nvSpPr>
          <p:spPr>
            <a:xfrm>
              <a:off x="7963090" y="4549891"/>
              <a:ext cx="4095" cy="4487"/>
            </a:xfrm>
            <a:custGeom>
              <a:avLst/>
              <a:gdLst>
                <a:gd name="connsiteX0" fmla="*/ 2858 w 4095"/>
                <a:gd name="connsiteY0" fmla="*/ 1916 h 4487"/>
                <a:gd name="connsiteX1" fmla="*/ 0 w 4095"/>
                <a:gd name="connsiteY1" fmla="*/ 10 h 4487"/>
                <a:gd name="connsiteX2" fmla="*/ 4096 w 4095"/>
                <a:gd name="connsiteY2" fmla="*/ 4487 h 4487"/>
                <a:gd name="connsiteX3" fmla="*/ 2858 w 4095"/>
                <a:gd name="connsiteY3" fmla="*/ 1916 h 4487"/>
              </a:gdLst>
              <a:ahLst/>
              <a:cxnLst>
                <a:cxn ang="0">
                  <a:pos x="connsiteX0" y="connsiteY0"/>
                </a:cxn>
                <a:cxn ang="0">
                  <a:pos x="connsiteX1" y="connsiteY1"/>
                </a:cxn>
                <a:cxn ang="0">
                  <a:pos x="connsiteX2" y="connsiteY2"/>
                </a:cxn>
                <a:cxn ang="0">
                  <a:pos x="connsiteX3" y="connsiteY3"/>
                </a:cxn>
              </a:cxnLst>
              <a:rect l="l" t="t" r="r" b="b"/>
              <a:pathLst>
                <a:path w="4095" h="4487">
                  <a:moveTo>
                    <a:pt x="2858" y="1916"/>
                  </a:moveTo>
                  <a:cubicBezTo>
                    <a:pt x="2667" y="2297"/>
                    <a:pt x="381" y="-180"/>
                    <a:pt x="0" y="10"/>
                  </a:cubicBezTo>
                  <a:cubicBezTo>
                    <a:pt x="3048" y="2297"/>
                    <a:pt x="1905" y="3725"/>
                    <a:pt x="4096" y="4487"/>
                  </a:cubicBezTo>
                  <a:cubicBezTo>
                    <a:pt x="1619" y="2487"/>
                    <a:pt x="5239" y="3916"/>
                    <a:pt x="2858" y="1916"/>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14322C30-FB44-A039-C3C1-305550F3391F}"/>
                </a:ext>
              </a:extLst>
            </p:cNvPr>
            <p:cNvSpPr/>
            <p:nvPr/>
          </p:nvSpPr>
          <p:spPr>
            <a:xfrm>
              <a:off x="7971282" y="4540091"/>
              <a:ext cx="17811" cy="16383"/>
            </a:xfrm>
            <a:custGeom>
              <a:avLst/>
              <a:gdLst>
                <a:gd name="connsiteX0" fmla="*/ 8382 w 17811"/>
                <a:gd name="connsiteY0" fmla="*/ 6668 h 16383"/>
                <a:gd name="connsiteX1" fmla="*/ 0 w 17811"/>
                <a:gd name="connsiteY1" fmla="*/ 0 h 16383"/>
                <a:gd name="connsiteX2" fmla="*/ 17812 w 17811"/>
                <a:gd name="connsiteY2" fmla="*/ 16383 h 16383"/>
                <a:gd name="connsiteX3" fmla="*/ 8954 w 17811"/>
                <a:gd name="connsiteY3" fmla="*/ 8192 h 16383"/>
                <a:gd name="connsiteX4" fmla="*/ 8382 w 17811"/>
                <a:gd name="connsiteY4" fmla="*/ 6668 h 16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1" h="16383">
                  <a:moveTo>
                    <a:pt x="8382" y="6668"/>
                  </a:moveTo>
                  <a:cubicBezTo>
                    <a:pt x="8001" y="7811"/>
                    <a:pt x="1429" y="286"/>
                    <a:pt x="0" y="0"/>
                  </a:cubicBezTo>
                  <a:cubicBezTo>
                    <a:pt x="4763" y="5144"/>
                    <a:pt x="13716" y="13716"/>
                    <a:pt x="17812" y="16383"/>
                  </a:cubicBezTo>
                  <a:cubicBezTo>
                    <a:pt x="15812" y="13145"/>
                    <a:pt x="12192" y="11525"/>
                    <a:pt x="8954" y="8192"/>
                  </a:cubicBezTo>
                  <a:cubicBezTo>
                    <a:pt x="8954" y="7811"/>
                    <a:pt x="9430" y="7620"/>
                    <a:pt x="8382" y="6668"/>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080C414-C89C-F6D9-4378-30FF5316E716}"/>
                </a:ext>
              </a:extLst>
            </p:cNvPr>
            <p:cNvSpPr/>
            <p:nvPr/>
          </p:nvSpPr>
          <p:spPr>
            <a:xfrm>
              <a:off x="7962804" y="4566094"/>
              <a:ext cx="5680" cy="6000"/>
            </a:xfrm>
            <a:custGeom>
              <a:avLst/>
              <a:gdLst>
                <a:gd name="connsiteX0" fmla="*/ 0 w 5680"/>
                <a:gd name="connsiteY0" fmla="*/ 0 h 6000"/>
                <a:gd name="connsiteX1" fmla="*/ 5620 w 5680"/>
                <a:gd name="connsiteY1" fmla="*/ 6001 h 6000"/>
                <a:gd name="connsiteX2" fmla="*/ 0 w 5680"/>
                <a:gd name="connsiteY2" fmla="*/ 0 h 6000"/>
              </a:gdLst>
              <a:ahLst/>
              <a:cxnLst>
                <a:cxn ang="0">
                  <a:pos x="connsiteX0" y="connsiteY0"/>
                </a:cxn>
                <a:cxn ang="0">
                  <a:pos x="connsiteX1" y="connsiteY1"/>
                </a:cxn>
                <a:cxn ang="0">
                  <a:pos x="connsiteX2" y="connsiteY2"/>
                </a:cxn>
              </a:cxnLst>
              <a:rect l="l" t="t" r="r" b="b"/>
              <a:pathLst>
                <a:path w="5680" h="6000">
                  <a:moveTo>
                    <a:pt x="0" y="0"/>
                  </a:moveTo>
                  <a:cubicBezTo>
                    <a:pt x="2381" y="2286"/>
                    <a:pt x="3334" y="3715"/>
                    <a:pt x="5620" y="6001"/>
                  </a:cubicBezTo>
                  <a:cubicBezTo>
                    <a:pt x="6287" y="5524"/>
                    <a:pt x="1238" y="381"/>
                    <a:pt x="0" y="0"/>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6B8A86D3-399A-E570-EE0B-FD1BD787C398}"/>
                </a:ext>
              </a:extLst>
            </p:cNvPr>
            <p:cNvSpPr/>
            <p:nvPr/>
          </p:nvSpPr>
          <p:spPr>
            <a:xfrm>
              <a:off x="7960683" y="4572492"/>
              <a:ext cx="5169" cy="4651"/>
            </a:xfrm>
            <a:custGeom>
              <a:avLst/>
              <a:gdLst>
                <a:gd name="connsiteX0" fmla="*/ 26 w 5169"/>
                <a:gd name="connsiteY0" fmla="*/ 365 h 4651"/>
                <a:gd name="connsiteX1" fmla="*/ 5170 w 5169"/>
                <a:gd name="connsiteY1" fmla="*/ 4651 h 4651"/>
                <a:gd name="connsiteX2" fmla="*/ 26 w 5169"/>
                <a:gd name="connsiteY2" fmla="*/ 365 h 4651"/>
              </a:gdLst>
              <a:ahLst/>
              <a:cxnLst>
                <a:cxn ang="0">
                  <a:pos x="connsiteX0" y="connsiteY0"/>
                </a:cxn>
                <a:cxn ang="0">
                  <a:pos x="connsiteX1" y="connsiteY1"/>
                </a:cxn>
                <a:cxn ang="0">
                  <a:pos x="connsiteX2" y="connsiteY2"/>
                </a:cxn>
              </a:cxnLst>
              <a:rect l="l" t="t" r="r" b="b"/>
              <a:pathLst>
                <a:path w="5169" h="4651">
                  <a:moveTo>
                    <a:pt x="26" y="365"/>
                  </a:moveTo>
                  <a:cubicBezTo>
                    <a:pt x="3169" y="3413"/>
                    <a:pt x="3646" y="4270"/>
                    <a:pt x="5170" y="4651"/>
                  </a:cubicBezTo>
                  <a:cubicBezTo>
                    <a:pt x="3550" y="2937"/>
                    <a:pt x="-355" y="-1254"/>
                    <a:pt x="26" y="365"/>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0DE33517-DC6C-EFB9-EFC0-50DDACC3B34D}"/>
                </a:ext>
              </a:extLst>
            </p:cNvPr>
            <p:cNvSpPr/>
            <p:nvPr/>
          </p:nvSpPr>
          <p:spPr>
            <a:xfrm>
              <a:off x="7971472" y="4550630"/>
              <a:ext cx="5048" cy="5367"/>
            </a:xfrm>
            <a:custGeom>
              <a:avLst/>
              <a:gdLst>
                <a:gd name="connsiteX0" fmla="*/ 5048 w 5048"/>
                <a:gd name="connsiteY0" fmla="*/ 5367 h 5367"/>
                <a:gd name="connsiteX1" fmla="*/ 0 w 5048"/>
                <a:gd name="connsiteY1" fmla="*/ 33 h 5367"/>
                <a:gd name="connsiteX2" fmla="*/ 5048 w 5048"/>
                <a:gd name="connsiteY2" fmla="*/ 5367 h 5367"/>
              </a:gdLst>
              <a:ahLst/>
              <a:cxnLst>
                <a:cxn ang="0">
                  <a:pos x="connsiteX0" y="connsiteY0"/>
                </a:cxn>
                <a:cxn ang="0">
                  <a:pos x="connsiteX1" y="connsiteY1"/>
                </a:cxn>
                <a:cxn ang="0">
                  <a:pos x="connsiteX2" y="connsiteY2"/>
                </a:cxn>
              </a:cxnLst>
              <a:rect l="l" t="t" r="r" b="b"/>
              <a:pathLst>
                <a:path w="5048" h="5367">
                  <a:moveTo>
                    <a:pt x="5048" y="5367"/>
                  </a:moveTo>
                  <a:cubicBezTo>
                    <a:pt x="4763" y="4319"/>
                    <a:pt x="857" y="-443"/>
                    <a:pt x="0" y="33"/>
                  </a:cubicBezTo>
                  <a:cubicBezTo>
                    <a:pt x="1714" y="1843"/>
                    <a:pt x="2191" y="2986"/>
                    <a:pt x="5048" y="5367"/>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0A028051-431E-B250-A6C4-A57B9109915E}"/>
                </a:ext>
              </a:extLst>
            </p:cNvPr>
            <p:cNvSpPr/>
            <p:nvPr/>
          </p:nvSpPr>
          <p:spPr>
            <a:xfrm>
              <a:off x="7980425" y="4542282"/>
              <a:ext cx="6476" cy="5336"/>
            </a:xfrm>
            <a:custGeom>
              <a:avLst/>
              <a:gdLst>
                <a:gd name="connsiteX0" fmla="*/ 0 w 6476"/>
                <a:gd name="connsiteY0" fmla="*/ 0 h 5336"/>
                <a:gd name="connsiteX1" fmla="*/ 6477 w 6476"/>
                <a:gd name="connsiteY1" fmla="*/ 5334 h 5336"/>
                <a:gd name="connsiteX2" fmla="*/ 0 w 6476"/>
                <a:gd name="connsiteY2" fmla="*/ 0 h 5336"/>
              </a:gdLst>
              <a:ahLst/>
              <a:cxnLst>
                <a:cxn ang="0">
                  <a:pos x="connsiteX0" y="connsiteY0"/>
                </a:cxn>
                <a:cxn ang="0">
                  <a:pos x="connsiteX1" y="connsiteY1"/>
                </a:cxn>
                <a:cxn ang="0">
                  <a:pos x="connsiteX2" y="connsiteY2"/>
                </a:cxn>
              </a:cxnLst>
              <a:rect l="l" t="t" r="r" b="b"/>
              <a:pathLst>
                <a:path w="6476" h="5336">
                  <a:moveTo>
                    <a:pt x="0" y="0"/>
                  </a:moveTo>
                  <a:cubicBezTo>
                    <a:pt x="2572" y="2857"/>
                    <a:pt x="5334" y="5429"/>
                    <a:pt x="6477" y="5334"/>
                  </a:cubicBezTo>
                  <a:cubicBezTo>
                    <a:pt x="3810" y="2667"/>
                    <a:pt x="1524" y="762"/>
                    <a:pt x="0" y="0"/>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9F92677-6F96-C667-D989-3033958AF615}"/>
                </a:ext>
              </a:extLst>
            </p:cNvPr>
            <p:cNvSpPr/>
            <p:nvPr/>
          </p:nvSpPr>
          <p:spPr>
            <a:xfrm>
              <a:off x="7938134" y="4631358"/>
              <a:ext cx="3905" cy="3156"/>
            </a:xfrm>
            <a:custGeom>
              <a:avLst/>
              <a:gdLst>
                <a:gd name="connsiteX0" fmla="*/ 0 w 3905"/>
                <a:gd name="connsiteY0" fmla="*/ 173 h 3156"/>
                <a:gd name="connsiteX1" fmla="*/ 3905 w 3905"/>
                <a:gd name="connsiteY1" fmla="*/ 3030 h 3156"/>
                <a:gd name="connsiteX2" fmla="*/ 0 w 3905"/>
                <a:gd name="connsiteY2" fmla="*/ 173 h 3156"/>
              </a:gdLst>
              <a:ahLst/>
              <a:cxnLst>
                <a:cxn ang="0">
                  <a:pos x="connsiteX0" y="connsiteY0"/>
                </a:cxn>
                <a:cxn ang="0">
                  <a:pos x="connsiteX1" y="connsiteY1"/>
                </a:cxn>
                <a:cxn ang="0">
                  <a:pos x="connsiteX2" y="connsiteY2"/>
                </a:cxn>
              </a:cxnLst>
              <a:rect l="l" t="t" r="r" b="b"/>
              <a:pathLst>
                <a:path w="3905" h="3156">
                  <a:moveTo>
                    <a:pt x="0" y="173"/>
                  </a:moveTo>
                  <a:cubicBezTo>
                    <a:pt x="2191" y="2649"/>
                    <a:pt x="3429" y="3507"/>
                    <a:pt x="3905" y="3030"/>
                  </a:cubicBezTo>
                  <a:cubicBezTo>
                    <a:pt x="2191" y="1316"/>
                    <a:pt x="381" y="-589"/>
                    <a:pt x="0" y="173"/>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EA3E28B8-61AF-BBD7-DADD-8D4D9FA258CD}"/>
                </a:ext>
              </a:extLst>
            </p:cNvPr>
            <p:cNvSpPr/>
            <p:nvPr/>
          </p:nvSpPr>
          <p:spPr>
            <a:xfrm>
              <a:off x="7975473" y="4586858"/>
              <a:ext cx="6360" cy="6762"/>
            </a:xfrm>
            <a:custGeom>
              <a:avLst/>
              <a:gdLst>
                <a:gd name="connsiteX0" fmla="*/ 6191 w 6360"/>
                <a:gd name="connsiteY0" fmla="*/ 6763 h 6762"/>
                <a:gd name="connsiteX1" fmla="*/ 0 w 6360"/>
                <a:gd name="connsiteY1" fmla="*/ 0 h 6762"/>
                <a:gd name="connsiteX2" fmla="*/ 6191 w 6360"/>
                <a:gd name="connsiteY2" fmla="*/ 6763 h 6762"/>
              </a:gdLst>
              <a:ahLst/>
              <a:cxnLst>
                <a:cxn ang="0">
                  <a:pos x="connsiteX0" y="connsiteY0"/>
                </a:cxn>
                <a:cxn ang="0">
                  <a:pos x="connsiteX1" y="connsiteY1"/>
                </a:cxn>
                <a:cxn ang="0">
                  <a:pos x="connsiteX2" y="connsiteY2"/>
                </a:cxn>
              </a:cxnLst>
              <a:rect l="l" t="t" r="r" b="b"/>
              <a:pathLst>
                <a:path w="6360" h="6762">
                  <a:moveTo>
                    <a:pt x="6191" y="6763"/>
                  </a:moveTo>
                  <a:cubicBezTo>
                    <a:pt x="7525" y="6763"/>
                    <a:pt x="571" y="0"/>
                    <a:pt x="0" y="0"/>
                  </a:cubicBezTo>
                  <a:cubicBezTo>
                    <a:pt x="2286" y="3048"/>
                    <a:pt x="3429" y="3238"/>
                    <a:pt x="6191" y="6763"/>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ECB39BBA-3468-3A83-36FA-D8EE2546D646}"/>
                </a:ext>
              </a:extLst>
            </p:cNvPr>
            <p:cNvSpPr/>
            <p:nvPr/>
          </p:nvSpPr>
          <p:spPr>
            <a:xfrm>
              <a:off x="7994995" y="4554759"/>
              <a:ext cx="2891" cy="2511"/>
            </a:xfrm>
            <a:custGeom>
              <a:avLst/>
              <a:gdLst>
                <a:gd name="connsiteX0" fmla="*/ 1432 w 2891"/>
                <a:gd name="connsiteY0" fmla="*/ 0 h 2511"/>
                <a:gd name="connsiteX1" fmla="*/ 3 w 2891"/>
                <a:gd name="connsiteY1" fmla="*/ 381 h 2511"/>
                <a:gd name="connsiteX2" fmla="*/ 1432 w 2891"/>
                <a:gd name="connsiteY2" fmla="*/ 0 h 2511"/>
              </a:gdLst>
              <a:ahLst/>
              <a:cxnLst>
                <a:cxn ang="0">
                  <a:pos x="connsiteX0" y="connsiteY0"/>
                </a:cxn>
                <a:cxn ang="0">
                  <a:pos x="connsiteX1" y="connsiteY1"/>
                </a:cxn>
                <a:cxn ang="0">
                  <a:pos x="connsiteX2" y="connsiteY2"/>
                </a:cxn>
              </a:cxnLst>
              <a:rect l="l" t="t" r="r" b="b"/>
              <a:pathLst>
                <a:path w="2891" h="2511">
                  <a:moveTo>
                    <a:pt x="1432" y="0"/>
                  </a:moveTo>
                  <a:cubicBezTo>
                    <a:pt x="1813" y="1429"/>
                    <a:pt x="-92" y="-571"/>
                    <a:pt x="3" y="381"/>
                  </a:cubicBezTo>
                  <a:cubicBezTo>
                    <a:pt x="2956" y="3810"/>
                    <a:pt x="4004" y="2667"/>
                    <a:pt x="1432" y="0"/>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DFDB1D0-65AA-FC6D-DFE2-8E90C75F8BE3}"/>
                </a:ext>
              </a:extLst>
            </p:cNvPr>
            <p:cNvSpPr/>
            <p:nvPr/>
          </p:nvSpPr>
          <p:spPr>
            <a:xfrm>
              <a:off x="8018525" y="4526089"/>
              <a:ext cx="5424" cy="6096"/>
            </a:xfrm>
            <a:custGeom>
              <a:avLst/>
              <a:gdLst>
                <a:gd name="connsiteX0" fmla="*/ 0 w 5424"/>
                <a:gd name="connsiteY0" fmla="*/ 0 h 6096"/>
                <a:gd name="connsiteX1" fmla="*/ 5239 w 5424"/>
                <a:gd name="connsiteY1" fmla="*/ 6096 h 6096"/>
                <a:gd name="connsiteX2" fmla="*/ 0 w 5424"/>
                <a:gd name="connsiteY2" fmla="*/ 0 h 6096"/>
              </a:gdLst>
              <a:ahLst/>
              <a:cxnLst>
                <a:cxn ang="0">
                  <a:pos x="connsiteX0" y="connsiteY0"/>
                </a:cxn>
                <a:cxn ang="0">
                  <a:pos x="connsiteX1" y="connsiteY1"/>
                </a:cxn>
                <a:cxn ang="0">
                  <a:pos x="connsiteX2" y="connsiteY2"/>
                </a:cxn>
              </a:cxnLst>
              <a:rect l="l" t="t" r="r" b="b"/>
              <a:pathLst>
                <a:path w="5424" h="6096">
                  <a:moveTo>
                    <a:pt x="0" y="0"/>
                  </a:moveTo>
                  <a:cubicBezTo>
                    <a:pt x="3524" y="3238"/>
                    <a:pt x="2286" y="3238"/>
                    <a:pt x="5239" y="6096"/>
                  </a:cubicBezTo>
                  <a:cubicBezTo>
                    <a:pt x="6477" y="5620"/>
                    <a:pt x="1143" y="191"/>
                    <a:pt x="0" y="0"/>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725DE3D2-211F-5949-47D9-0E10A34515CD}"/>
                </a:ext>
              </a:extLst>
            </p:cNvPr>
            <p:cNvSpPr/>
            <p:nvPr/>
          </p:nvSpPr>
          <p:spPr>
            <a:xfrm>
              <a:off x="8002524" y="4570761"/>
              <a:ext cx="9143" cy="9429"/>
            </a:xfrm>
            <a:custGeom>
              <a:avLst/>
              <a:gdLst>
                <a:gd name="connsiteX0" fmla="*/ 9144 w 9143"/>
                <a:gd name="connsiteY0" fmla="*/ 9430 h 9429"/>
                <a:gd name="connsiteX1" fmla="*/ 2000 w 9143"/>
                <a:gd name="connsiteY1" fmla="*/ 1048 h 9429"/>
                <a:gd name="connsiteX2" fmla="*/ 0 w 9143"/>
                <a:gd name="connsiteY2" fmla="*/ 0 h 9429"/>
                <a:gd name="connsiteX3" fmla="*/ 9144 w 9143"/>
                <a:gd name="connsiteY3" fmla="*/ 9430 h 9429"/>
              </a:gdLst>
              <a:ahLst/>
              <a:cxnLst>
                <a:cxn ang="0">
                  <a:pos x="connsiteX0" y="connsiteY0"/>
                </a:cxn>
                <a:cxn ang="0">
                  <a:pos x="connsiteX1" y="connsiteY1"/>
                </a:cxn>
                <a:cxn ang="0">
                  <a:pos x="connsiteX2" y="connsiteY2"/>
                </a:cxn>
                <a:cxn ang="0">
                  <a:pos x="connsiteX3" y="connsiteY3"/>
                </a:cxn>
              </a:cxnLst>
              <a:rect l="l" t="t" r="r" b="b"/>
              <a:pathLst>
                <a:path w="9143" h="9429">
                  <a:moveTo>
                    <a:pt x="9144" y="9430"/>
                  </a:moveTo>
                  <a:cubicBezTo>
                    <a:pt x="6477" y="6477"/>
                    <a:pt x="5334" y="4572"/>
                    <a:pt x="2000" y="1048"/>
                  </a:cubicBezTo>
                  <a:cubicBezTo>
                    <a:pt x="1619" y="1143"/>
                    <a:pt x="476" y="0"/>
                    <a:pt x="0" y="0"/>
                  </a:cubicBezTo>
                  <a:cubicBezTo>
                    <a:pt x="4286" y="4191"/>
                    <a:pt x="5620" y="6001"/>
                    <a:pt x="9144" y="9430"/>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89FFF21C-517F-B81D-F23F-D00F4A72AF27}"/>
                </a:ext>
              </a:extLst>
            </p:cNvPr>
            <p:cNvSpPr/>
            <p:nvPr/>
          </p:nvSpPr>
          <p:spPr>
            <a:xfrm>
              <a:off x="8007858" y="4565713"/>
              <a:ext cx="5333" cy="5059"/>
            </a:xfrm>
            <a:custGeom>
              <a:avLst/>
              <a:gdLst>
                <a:gd name="connsiteX0" fmla="*/ 5334 w 5333"/>
                <a:gd name="connsiteY0" fmla="*/ 4763 h 5059"/>
                <a:gd name="connsiteX1" fmla="*/ 0 w 5333"/>
                <a:gd name="connsiteY1" fmla="*/ 0 h 5059"/>
                <a:gd name="connsiteX2" fmla="*/ 5334 w 5333"/>
                <a:gd name="connsiteY2" fmla="*/ 4763 h 5059"/>
              </a:gdLst>
              <a:ahLst/>
              <a:cxnLst>
                <a:cxn ang="0">
                  <a:pos x="connsiteX0" y="connsiteY0"/>
                </a:cxn>
                <a:cxn ang="0">
                  <a:pos x="connsiteX1" y="connsiteY1"/>
                </a:cxn>
                <a:cxn ang="0">
                  <a:pos x="connsiteX2" y="connsiteY2"/>
                </a:cxn>
              </a:cxnLst>
              <a:rect l="l" t="t" r="r" b="b"/>
              <a:pathLst>
                <a:path w="5333" h="5059">
                  <a:moveTo>
                    <a:pt x="5334" y="4763"/>
                  </a:moveTo>
                  <a:cubicBezTo>
                    <a:pt x="3238" y="2572"/>
                    <a:pt x="1714" y="1429"/>
                    <a:pt x="0" y="0"/>
                  </a:cubicBezTo>
                  <a:cubicBezTo>
                    <a:pt x="2572" y="2667"/>
                    <a:pt x="5334" y="6096"/>
                    <a:pt x="5334" y="4763"/>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44A2468-FBF8-ACDB-55CA-C5CEF7568812}"/>
                </a:ext>
              </a:extLst>
            </p:cNvPr>
            <p:cNvSpPr/>
            <p:nvPr/>
          </p:nvSpPr>
          <p:spPr>
            <a:xfrm>
              <a:off x="7984902" y="4609242"/>
              <a:ext cx="5036" cy="6763"/>
            </a:xfrm>
            <a:custGeom>
              <a:avLst/>
              <a:gdLst>
                <a:gd name="connsiteX0" fmla="*/ 4667 w 5036"/>
                <a:gd name="connsiteY0" fmla="*/ 6763 h 6763"/>
                <a:gd name="connsiteX1" fmla="*/ 0 w 5036"/>
                <a:gd name="connsiteY1" fmla="*/ 0 h 6763"/>
                <a:gd name="connsiteX2" fmla="*/ 4667 w 5036"/>
                <a:gd name="connsiteY2" fmla="*/ 6763 h 6763"/>
              </a:gdLst>
              <a:ahLst/>
              <a:cxnLst>
                <a:cxn ang="0">
                  <a:pos x="connsiteX0" y="connsiteY0"/>
                </a:cxn>
                <a:cxn ang="0">
                  <a:pos x="connsiteX1" y="connsiteY1"/>
                </a:cxn>
                <a:cxn ang="0">
                  <a:pos x="connsiteX2" y="connsiteY2"/>
                </a:cxn>
              </a:cxnLst>
              <a:rect l="l" t="t" r="r" b="b"/>
              <a:pathLst>
                <a:path w="5036" h="6763">
                  <a:moveTo>
                    <a:pt x="4667" y="6763"/>
                  </a:moveTo>
                  <a:cubicBezTo>
                    <a:pt x="6287" y="6858"/>
                    <a:pt x="2191" y="1429"/>
                    <a:pt x="0" y="0"/>
                  </a:cubicBezTo>
                  <a:cubicBezTo>
                    <a:pt x="2762" y="3048"/>
                    <a:pt x="2953" y="4286"/>
                    <a:pt x="4667" y="6763"/>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4C680BA-8C0B-8F19-3B15-6FEE356E406B}"/>
                </a:ext>
              </a:extLst>
            </p:cNvPr>
            <p:cNvSpPr/>
            <p:nvPr/>
          </p:nvSpPr>
          <p:spPr>
            <a:xfrm>
              <a:off x="8005570" y="4585906"/>
              <a:ext cx="7716" cy="9334"/>
            </a:xfrm>
            <a:custGeom>
              <a:avLst/>
              <a:gdLst>
                <a:gd name="connsiteX0" fmla="*/ 7716 w 7716"/>
                <a:gd name="connsiteY0" fmla="*/ 9335 h 9334"/>
                <a:gd name="connsiteX1" fmla="*/ 1 w 7716"/>
                <a:gd name="connsiteY1" fmla="*/ 0 h 9334"/>
                <a:gd name="connsiteX2" fmla="*/ 7716 w 7716"/>
                <a:gd name="connsiteY2" fmla="*/ 9335 h 9334"/>
              </a:gdLst>
              <a:ahLst/>
              <a:cxnLst>
                <a:cxn ang="0">
                  <a:pos x="connsiteX0" y="connsiteY0"/>
                </a:cxn>
                <a:cxn ang="0">
                  <a:pos x="connsiteX1" y="connsiteY1"/>
                </a:cxn>
                <a:cxn ang="0">
                  <a:pos x="connsiteX2" y="connsiteY2"/>
                </a:cxn>
              </a:cxnLst>
              <a:rect l="l" t="t" r="r" b="b"/>
              <a:pathLst>
                <a:path w="7716" h="9334">
                  <a:moveTo>
                    <a:pt x="7716" y="9335"/>
                  </a:moveTo>
                  <a:cubicBezTo>
                    <a:pt x="4478" y="5905"/>
                    <a:pt x="2478" y="1715"/>
                    <a:pt x="1" y="0"/>
                  </a:cubicBezTo>
                  <a:cubicBezTo>
                    <a:pt x="-94" y="953"/>
                    <a:pt x="5430" y="7620"/>
                    <a:pt x="7716" y="9335"/>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41D4360E-1B7D-3BB0-1F20-77B77F0D6D63}"/>
                </a:ext>
              </a:extLst>
            </p:cNvPr>
            <p:cNvSpPr/>
            <p:nvPr/>
          </p:nvSpPr>
          <p:spPr>
            <a:xfrm>
              <a:off x="8011087" y="4581143"/>
              <a:ext cx="6486" cy="7359"/>
            </a:xfrm>
            <a:custGeom>
              <a:avLst/>
              <a:gdLst>
                <a:gd name="connsiteX0" fmla="*/ 6486 w 6486"/>
                <a:gd name="connsiteY0" fmla="*/ 7239 h 7359"/>
                <a:gd name="connsiteX1" fmla="*/ 9 w 6486"/>
                <a:gd name="connsiteY1" fmla="*/ 0 h 7359"/>
                <a:gd name="connsiteX2" fmla="*/ 6486 w 6486"/>
                <a:gd name="connsiteY2" fmla="*/ 7239 h 7359"/>
              </a:gdLst>
              <a:ahLst/>
              <a:cxnLst>
                <a:cxn ang="0">
                  <a:pos x="connsiteX0" y="connsiteY0"/>
                </a:cxn>
                <a:cxn ang="0">
                  <a:pos x="connsiteX1" y="connsiteY1"/>
                </a:cxn>
                <a:cxn ang="0">
                  <a:pos x="connsiteX2" y="connsiteY2"/>
                </a:cxn>
              </a:cxnLst>
              <a:rect l="l" t="t" r="r" b="b"/>
              <a:pathLst>
                <a:path w="6486" h="7359">
                  <a:moveTo>
                    <a:pt x="6486" y="7239"/>
                  </a:moveTo>
                  <a:lnTo>
                    <a:pt x="9" y="0"/>
                  </a:lnTo>
                  <a:cubicBezTo>
                    <a:pt x="-276" y="1048"/>
                    <a:pt x="6010" y="8382"/>
                    <a:pt x="6486" y="7239"/>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4C34F476-CA88-BC49-B330-4253EA489CD3}"/>
                </a:ext>
              </a:extLst>
            </p:cNvPr>
            <p:cNvSpPr/>
            <p:nvPr/>
          </p:nvSpPr>
          <p:spPr>
            <a:xfrm>
              <a:off x="8013668" y="4576761"/>
              <a:ext cx="10477" cy="9811"/>
            </a:xfrm>
            <a:custGeom>
              <a:avLst/>
              <a:gdLst>
                <a:gd name="connsiteX0" fmla="*/ 6668 w 10477"/>
                <a:gd name="connsiteY0" fmla="*/ 7050 h 9811"/>
                <a:gd name="connsiteX1" fmla="*/ 10478 w 10477"/>
                <a:gd name="connsiteY1" fmla="*/ 9812 h 9811"/>
                <a:gd name="connsiteX2" fmla="*/ 0 w 10477"/>
                <a:gd name="connsiteY2" fmla="*/ 1 h 9811"/>
                <a:gd name="connsiteX3" fmla="*/ 6668 w 10477"/>
                <a:gd name="connsiteY3" fmla="*/ 7050 h 9811"/>
              </a:gdLst>
              <a:ahLst/>
              <a:cxnLst>
                <a:cxn ang="0">
                  <a:pos x="connsiteX0" y="connsiteY0"/>
                </a:cxn>
                <a:cxn ang="0">
                  <a:pos x="connsiteX1" y="connsiteY1"/>
                </a:cxn>
                <a:cxn ang="0">
                  <a:pos x="connsiteX2" y="connsiteY2"/>
                </a:cxn>
                <a:cxn ang="0">
                  <a:pos x="connsiteX3" y="connsiteY3"/>
                </a:cxn>
              </a:cxnLst>
              <a:rect l="l" t="t" r="r" b="b"/>
              <a:pathLst>
                <a:path w="10477" h="9811">
                  <a:moveTo>
                    <a:pt x="6668" y="7050"/>
                  </a:moveTo>
                  <a:cubicBezTo>
                    <a:pt x="7239" y="6764"/>
                    <a:pt x="9525" y="9336"/>
                    <a:pt x="10478" y="9812"/>
                  </a:cubicBezTo>
                  <a:cubicBezTo>
                    <a:pt x="6382" y="5431"/>
                    <a:pt x="1524" y="-94"/>
                    <a:pt x="0" y="1"/>
                  </a:cubicBezTo>
                  <a:cubicBezTo>
                    <a:pt x="3429" y="4097"/>
                    <a:pt x="5429" y="4002"/>
                    <a:pt x="6668" y="7050"/>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C19822F0-9A29-616C-817F-774107EF515A}"/>
                </a:ext>
              </a:extLst>
            </p:cNvPr>
            <p:cNvSpPr/>
            <p:nvPr/>
          </p:nvSpPr>
          <p:spPr>
            <a:xfrm>
              <a:off x="8036336" y="4545731"/>
              <a:ext cx="6271" cy="7252"/>
            </a:xfrm>
            <a:custGeom>
              <a:avLst/>
              <a:gdLst>
                <a:gd name="connsiteX0" fmla="*/ 1 w 6271"/>
                <a:gd name="connsiteY0" fmla="*/ 170 h 7252"/>
                <a:gd name="connsiteX1" fmla="*/ 6002 w 6271"/>
                <a:gd name="connsiteY1" fmla="*/ 7218 h 7252"/>
                <a:gd name="connsiteX2" fmla="*/ 1 w 6271"/>
                <a:gd name="connsiteY2" fmla="*/ 170 h 7252"/>
              </a:gdLst>
              <a:ahLst/>
              <a:cxnLst>
                <a:cxn ang="0">
                  <a:pos x="connsiteX0" y="connsiteY0"/>
                </a:cxn>
                <a:cxn ang="0">
                  <a:pos x="connsiteX1" y="connsiteY1"/>
                </a:cxn>
                <a:cxn ang="0">
                  <a:pos x="connsiteX2" y="connsiteY2"/>
                </a:cxn>
              </a:cxnLst>
              <a:rect l="l" t="t" r="r" b="b"/>
              <a:pathLst>
                <a:path w="6271" h="7252">
                  <a:moveTo>
                    <a:pt x="1" y="170"/>
                  </a:moveTo>
                  <a:cubicBezTo>
                    <a:pt x="2954" y="3218"/>
                    <a:pt x="4001" y="4837"/>
                    <a:pt x="6002" y="7218"/>
                  </a:cubicBezTo>
                  <a:cubicBezTo>
                    <a:pt x="7811" y="7885"/>
                    <a:pt x="-94" y="-1354"/>
                    <a:pt x="1" y="17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4F3E2651-42FB-32ED-BFEF-5BAD1EC405AC}"/>
                </a:ext>
              </a:extLst>
            </p:cNvPr>
            <p:cNvSpPr/>
            <p:nvPr/>
          </p:nvSpPr>
          <p:spPr>
            <a:xfrm>
              <a:off x="8022240" y="4580382"/>
              <a:ext cx="9239" cy="9751"/>
            </a:xfrm>
            <a:custGeom>
              <a:avLst/>
              <a:gdLst>
                <a:gd name="connsiteX0" fmla="*/ 7144 w 9239"/>
                <a:gd name="connsiteY0" fmla="*/ 8668 h 9751"/>
                <a:gd name="connsiteX1" fmla="*/ 9239 w 9239"/>
                <a:gd name="connsiteY1" fmla="*/ 9715 h 9751"/>
                <a:gd name="connsiteX2" fmla="*/ 0 w 9239"/>
                <a:gd name="connsiteY2" fmla="*/ 0 h 9751"/>
                <a:gd name="connsiteX3" fmla="*/ 7144 w 9239"/>
                <a:gd name="connsiteY3" fmla="*/ 8668 h 9751"/>
              </a:gdLst>
              <a:ahLst/>
              <a:cxnLst>
                <a:cxn ang="0">
                  <a:pos x="connsiteX0" y="connsiteY0"/>
                </a:cxn>
                <a:cxn ang="0">
                  <a:pos x="connsiteX1" y="connsiteY1"/>
                </a:cxn>
                <a:cxn ang="0">
                  <a:pos x="connsiteX2" y="connsiteY2"/>
                </a:cxn>
                <a:cxn ang="0">
                  <a:pos x="connsiteX3" y="connsiteY3"/>
                </a:cxn>
              </a:cxnLst>
              <a:rect l="l" t="t" r="r" b="b"/>
              <a:pathLst>
                <a:path w="9239" h="9751">
                  <a:moveTo>
                    <a:pt x="7144" y="8668"/>
                  </a:moveTo>
                  <a:cubicBezTo>
                    <a:pt x="6953" y="7334"/>
                    <a:pt x="8954" y="10096"/>
                    <a:pt x="9239" y="9715"/>
                  </a:cubicBezTo>
                  <a:cubicBezTo>
                    <a:pt x="5239" y="5334"/>
                    <a:pt x="3334" y="2286"/>
                    <a:pt x="0" y="0"/>
                  </a:cubicBezTo>
                  <a:cubicBezTo>
                    <a:pt x="1714" y="2762"/>
                    <a:pt x="5620" y="5429"/>
                    <a:pt x="7144" y="8668"/>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9CDB0EC9-0DEF-2CBA-C257-CC1183240310}"/>
                </a:ext>
              </a:extLst>
            </p:cNvPr>
            <p:cNvSpPr/>
            <p:nvPr/>
          </p:nvSpPr>
          <p:spPr>
            <a:xfrm>
              <a:off x="8025383" y="4588859"/>
              <a:ext cx="7610" cy="9810"/>
            </a:xfrm>
            <a:custGeom>
              <a:avLst/>
              <a:gdLst>
                <a:gd name="connsiteX0" fmla="*/ 4286 w 7610"/>
                <a:gd name="connsiteY0" fmla="*/ 4096 h 9810"/>
                <a:gd name="connsiteX1" fmla="*/ 0 w 7610"/>
                <a:gd name="connsiteY1" fmla="*/ 0 h 9810"/>
                <a:gd name="connsiteX2" fmla="*/ 476 w 7610"/>
                <a:gd name="connsiteY2" fmla="*/ 1429 h 9810"/>
                <a:gd name="connsiteX3" fmla="*/ 3238 w 7610"/>
                <a:gd name="connsiteY3" fmla="*/ 5715 h 9810"/>
                <a:gd name="connsiteX4" fmla="*/ 7525 w 7610"/>
                <a:gd name="connsiteY4" fmla="*/ 9811 h 9810"/>
                <a:gd name="connsiteX5" fmla="*/ 4286 w 7610"/>
                <a:gd name="connsiteY5" fmla="*/ 4096 h 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10" h="9810">
                  <a:moveTo>
                    <a:pt x="4286" y="4096"/>
                  </a:moveTo>
                  <a:cubicBezTo>
                    <a:pt x="3715" y="4286"/>
                    <a:pt x="762" y="191"/>
                    <a:pt x="0" y="0"/>
                  </a:cubicBezTo>
                  <a:cubicBezTo>
                    <a:pt x="571" y="762"/>
                    <a:pt x="762" y="1334"/>
                    <a:pt x="476" y="1429"/>
                  </a:cubicBezTo>
                  <a:cubicBezTo>
                    <a:pt x="4667" y="5810"/>
                    <a:pt x="571" y="1810"/>
                    <a:pt x="3238" y="5715"/>
                  </a:cubicBezTo>
                  <a:cubicBezTo>
                    <a:pt x="5620" y="7620"/>
                    <a:pt x="3905" y="4477"/>
                    <a:pt x="7525" y="9811"/>
                  </a:cubicBezTo>
                  <a:cubicBezTo>
                    <a:pt x="8192" y="9239"/>
                    <a:pt x="4763" y="5525"/>
                    <a:pt x="4286" y="4096"/>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FE1941C3-FFFA-D445-4628-7688AB523D0C}"/>
                </a:ext>
              </a:extLst>
            </p:cNvPr>
            <p:cNvSpPr/>
            <p:nvPr/>
          </p:nvSpPr>
          <p:spPr>
            <a:xfrm>
              <a:off x="7996523" y="4635985"/>
              <a:ext cx="3719" cy="3710"/>
            </a:xfrm>
            <a:custGeom>
              <a:avLst/>
              <a:gdLst>
                <a:gd name="connsiteX0" fmla="*/ 0 w 3719"/>
                <a:gd name="connsiteY0" fmla="*/ 23 h 3710"/>
                <a:gd name="connsiteX1" fmla="*/ 3334 w 3719"/>
                <a:gd name="connsiteY1" fmla="*/ 2690 h 3710"/>
                <a:gd name="connsiteX2" fmla="*/ 1524 w 3719"/>
                <a:gd name="connsiteY2" fmla="*/ 1547 h 3710"/>
                <a:gd name="connsiteX3" fmla="*/ 0 w 3719"/>
                <a:gd name="connsiteY3" fmla="*/ 23 h 3710"/>
              </a:gdLst>
              <a:ahLst/>
              <a:cxnLst>
                <a:cxn ang="0">
                  <a:pos x="connsiteX0" y="connsiteY0"/>
                </a:cxn>
                <a:cxn ang="0">
                  <a:pos x="connsiteX1" y="connsiteY1"/>
                </a:cxn>
                <a:cxn ang="0">
                  <a:pos x="connsiteX2" y="connsiteY2"/>
                </a:cxn>
                <a:cxn ang="0">
                  <a:pos x="connsiteX3" y="connsiteY3"/>
                </a:cxn>
              </a:cxnLst>
              <a:rect l="l" t="t" r="r" b="b"/>
              <a:pathLst>
                <a:path w="3719" h="3710">
                  <a:moveTo>
                    <a:pt x="0" y="23"/>
                  </a:moveTo>
                  <a:cubicBezTo>
                    <a:pt x="1905" y="2690"/>
                    <a:pt x="4763" y="5166"/>
                    <a:pt x="3334" y="2690"/>
                  </a:cubicBezTo>
                  <a:cubicBezTo>
                    <a:pt x="2667" y="2594"/>
                    <a:pt x="95" y="-1406"/>
                    <a:pt x="1524" y="1547"/>
                  </a:cubicBezTo>
                  <a:cubicBezTo>
                    <a:pt x="953" y="880"/>
                    <a:pt x="190" y="-168"/>
                    <a:pt x="0" y="23"/>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B3B0A19-17E6-5A41-FA51-99B457BAE334}"/>
                </a:ext>
              </a:extLst>
            </p:cNvPr>
            <p:cNvSpPr/>
            <p:nvPr/>
          </p:nvSpPr>
          <p:spPr>
            <a:xfrm>
              <a:off x="8000714" y="4633817"/>
              <a:ext cx="4872" cy="7810"/>
            </a:xfrm>
            <a:custGeom>
              <a:avLst/>
              <a:gdLst>
                <a:gd name="connsiteX0" fmla="*/ 4858 w 4872"/>
                <a:gd name="connsiteY0" fmla="*/ 7811 h 7810"/>
                <a:gd name="connsiteX1" fmla="*/ 0 w 4872"/>
                <a:gd name="connsiteY1" fmla="*/ 0 h 7810"/>
                <a:gd name="connsiteX2" fmla="*/ 4858 w 4872"/>
                <a:gd name="connsiteY2" fmla="*/ 7811 h 7810"/>
              </a:gdLst>
              <a:ahLst/>
              <a:cxnLst>
                <a:cxn ang="0">
                  <a:pos x="connsiteX0" y="connsiteY0"/>
                </a:cxn>
                <a:cxn ang="0">
                  <a:pos x="connsiteX1" y="connsiteY1"/>
                </a:cxn>
                <a:cxn ang="0">
                  <a:pos x="connsiteX2" y="connsiteY2"/>
                </a:cxn>
              </a:cxnLst>
              <a:rect l="l" t="t" r="r" b="b"/>
              <a:pathLst>
                <a:path w="4872" h="7810">
                  <a:moveTo>
                    <a:pt x="4858" y="7811"/>
                  </a:moveTo>
                  <a:cubicBezTo>
                    <a:pt x="5144" y="6953"/>
                    <a:pt x="1048" y="667"/>
                    <a:pt x="0" y="0"/>
                  </a:cubicBezTo>
                  <a:cubicBezTo>
                    <a:pt x="2191" y="2858"/>
                    <a:pt x="2286" y="4382"/>
                    <a:pt x="4858" y="7811"/>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83AD2FC-8637-A1C7-0E18-DA71683125BA}"/>
                </a:ext>
              </a:extLst>
            </p:cNvPr>
            <p:cNvSpPr/>
            <p:nvPr/>
          </p:nvSpPr>
          <p:spPr>
            <a:xfrm>
              <a:off x="8010691" y="4619373"/>
              <a:ext cx="5265" cy="6557"/>
            </a:xfrm>
            <a:custGeom>
              <a:avLst/>
              <a:gdLst>
                <a:gd name="connsiteX0" fmla="*/ 23 w 5265"/>
                <a:gd name="connsiteY0" fmla="*/ 251 h 6557"/>
                <a:gd name="connsiteX1" fmla="*/ 5072 w 5265"/>
                <a:gd name="connsiteY1" fmla="*/ 6538 h 6557"/>
                <a:gd name="connsiteX2" fmla="*/ 23 w 5265"/>
                <a:gd name="connsiteY2" fmla="*/ 251 h 6557"/>
              </a:gdLst>
              <a:ahLst/>
              <a:cxnLst>
                <a:cxn ang="0">
                  <a:pos x="connsiteX0" y="connsiteY0"/>
                </a:cxn>
                <a:cxn ang="0">
                  <a:pos x="connsiteX1" y="connsiteY1"/>
                </a:cxn>
                <a:cxn ang="0">
                  <a:pos x="connsiteX2" y="connsiteY2"/>
                </a:cxn>
              </a:cxnLst>
              <a:rect l="l" t="t" r="r" b="b"/>
              <a:pathLst>
                <a:path w="5265" h="6557">
                  <a:moveTo>
                    <a:pt x="23" y="251"/>
                  </a:moveTo>
                  <a:cubicBezTo>
                    <a:pt x="2500" y="3680"/>
                    <a:pt x="3929" y="4061"/>
                    <a:pt x="5072" y="6538"/>
                  </a:cubicBezTo>
                  <a:cubicBezTo>
                    <a:pt x="6501" y="7014"/>
                    <a:pt x="-453" y="-1558"/>
                    <a:pt x="23" y="251"/>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7F52E63-82E2-707F-A37F-7A2489FDE75B}"/>
                </a:ext>
              </a:extLst>
            </p:cNvPr>
            <p:cNvSpPr/>
            <p:nvPr/>
          </p:nvSpPr>
          <p:spPr>
            <a:xfrm>
              <a:off x="7981568" y="4664297"/>
              <a:ext cx="5238" cy="6329"/>
            </a:xfrm>
            <a:custGeom>
              <a:avLst/>
              <a:gdLst>
                <a:gd name="connsiteX0" fmla="*/ 5239 w 5238"/>
                <a:gd name="connsiteY0" fmla="*/ 6287 h 6329"/>
                <a:gd name="connsiteX1" fmla="*/ 0 w 5238"/>
                <a:gd name="connsiteY1" fmla="*/ 0 h 6329"/>
                <a:gd name="connsiteX2" fmla="*/ 2953 w 5238"/>
                <a:gd name="connsiteY2" fmla="*/ 4381 h 6329"/>
                <a:gd name="connsiteX3" fmla="*/ 5239 w 5238"/>
                <a:gd name="connsiteY3" fmla="*/ 6287 h 6329"/>
              </a:gdLst>
              <a:ahLst/>
              <a:cxnLst>
                <a:cxn ang="0">
                  <a:pos x="connsiteX0" y="connsiteY0"/>
                </a:cxn>
                <a:cxn ang="0">
                  <a:pos x="connsiteX1" y="connsiteY1"/>
                </a:cxn>
                <a:cxn ang="0">
                  <a:pos x="connsiteX2" y="connsiteY2"/>
                </a:cxn>
                <a:cxn ang="0">
                  <a:pos x="connsiteX3" y="connsiteY3"/>
                </a:cxn>
              </a:cxnLst>
              <a:rect l="l" t="t" r="r" b="b"/>
              <a:pathLst>
                <a:path w="5238" h="6329">
                  <a:moveTo>
                    <a:pt x="5239" y="6287"/>
                  </a:moveTo>
                  <a:cubicBezTo>
                    <a:pt x="3238" y="3620"/>
                    <a:pt x="1334" y="1238"/>
                    <a:pt x="0" y="0"/>
                  </a:cubicBezTo>
                  <a:cubicBezTo>
                    <a:pt x="1524" y="1905"/>
                    <a:pt x="1048" y="2191"/>
                    <a:pt x="2953" y="4381"/>
                  </a:cubicBezTo>
                  <a:cubicBezTo>
                    <a:pt x="3238" y="3143"/>
                    <a:pt x="4382" y="6763"/>
                    <a:pt x="5239" y="6287"/>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731C2E0E-AA2F-810B-1022-AA7431A56659}"/>
                </a:ext>
              </a:extLst>
            </p:cNvPr>
            <p:cNvSpPr/>
            <p:nvPr/>
          </p:nvSpPr>
          <p:spPr>
            <a:xfrm>
              <a:off x="8022050" y="4610857"/>
              <a:ext cx="6191" cy="7052"/>
            </a:xfrm>
            <a:custGeom>
              <a:avLst/>
              <a:gdLst>
                <a:gd name="connsiteX0" fmla="*/ 3620 w 6191"/>
                <a:gd name="connsiteY0" fmla="*/ 2862 h 7052"/>
                <a:gd name="connsiteX1" fmla="*/ 2381 w 6191"/>
                <a:gd name="connsiteY1" fmla="*/ 2576 h 7052"/>
                <a:gd name="connsiteX2" fmla="*/ 0 w 6191"/>
                <a:gd name="connsiteY2" fmla="*/ 4 h 7052"/>
                <a:gd name="connsiteX3" fmla="*/ 6191 w 6191"/>
                <a:gd name="connsiteY3" fmla="*/ 7053 h 7052"/>
                <a:gd name="connsiteX4" fmla="*/ 3620 w 6191"/>
                <a:gd name="connsiteY4" fmla="*/ 2862 h 7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 h="7052">
                  <a:moveTo>
                    <a:pt x="3620" y="2862"/>
                  </a:moveTo>
                  <a:cubicBezTo>
                    <a:pt x="3334" y="2957"/>
                    <a:pt x="3334" y="3624"/>
                    <a:pt x="2381" y="2576"/>
                  </a:cubicBezTo>
                  <a:cubicBezTo>
                    <a:pt x="1524" y="1528"/>
                    <a:pt x="286" y="-91"/>
                    <a:pt x="0" y="4"/>
                  </a:cubicBezTo>
                  <a:cubicBezTo>
                    <a:pt x="2000" y="3147"/>
                    <a:pt x="4096" y="4767"/>
                    <a:pt x="6191" y="7053"/>
                  </a:cubicBezTo>
                  <a:cubicBezTo>
                    <a:pt x="5144" y="5433"/>
                    <a:pt x="6191" y="5529"/>
                    <a:pt x="3620" y="2862"/>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F7CC2F4-9765-A11E-9BAF-C38739D01C15}"/>
                </a:ext>
              </a:extLst>
            </p:cNvPr>
            <p:cNvSpPr/>
            <p:nvPr/>
          </p:nvSpPr>
          <p:spPr>
            <a:xfrm>
              <a:off x="8033861" y="4599277"/>
              <a:ext cx="6000" cy="6060"/>
            </a:xfrm>
            <a:custGeom>
              <a:avLst/>
              <a:gdLst>
                <a:gd name="connsiteX0" fmla="*/ 0 w 6000"/>
                <a:gd name="connsiteY0" fmla="*/ 155 h 6060"/>
                <a:gd name="connsiteX1" fmla="*/ 4477 w 6000"/>
                <a:gd name="connsiteY1" fmla="*/ 6060 h 6060"/>
                <a:gd name="connsiteX2" fmla="*/ 2572 w 6000"/>
                <a:gd name="connsiteY2" fmla="*/ 2536 h 6060"/>
                <a:gd name="connsiteX3" fmla="*/ 6001 w 6000"/>
                <a:gd name="connsiteY3" fmla="*/ 5965 h 6060"/>
                <a:gd name="connsiteX4" fmla="*/ 1333 w 6000"/>
                <a:gd name="connsiteY4" fmla="*/ 250 h 6060"/>
                <a:gd name="connsiteX5" fmla="*/ 0 w 6000"/>
                <a:gd name="connsiteY5" fmla="*/ 155 h 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 h="6060">
                  <a:moveTo>
                    <a:pt x="0" y="155"/>
                  </a:moveTo>
                  <a:cubicBezTo>
                    <a:pt x="2857" y="3012"/>
                    <a:pt x="2667" y="5203"/>
                    <a:pt x="4477" y="6060"/>
                  </a:cubicBezTo>
                  <a:lnTo>
                    <a:pt x="2572" y="2536"/>
                  </a:lnTo>
                  <a:cubicBezTo>
                    <a:pt x="4286" y="4822"/>
                    <a:pt x="5524" y="6060"/>
                    <a:pt x="6001" y="5965"/>
                  </a:cubicBezTo>
                  <a:cubicBezTo>
                    <a:pt x="3619" y="2822"/>
                    <a:pt x="2667" y="2726"/>
                    <a:pt x="1333" y="250"/>
                  </a:cubicBezTo>
                  <a:cubicBezTo>
                    <a:pt x="1238" y="822"/>
                    <a:pt x="190" y="-417"/>
                    <a:pt x="0" y="155"/>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15A26B21-F925-9252-4609-53F5C002C805}"/>
                </a:ext>
              </a:extLst>
            </p:cNvPr>
            <p:cNvSpPr/>
            <p:nvPr/>
          </p:nvSpPr>
          <p:spPr>
            <a:xfrm>
              <a:off x="8006238" y="4644199"/>
              <a:ext cx="4775" cy="8001"/>
            </a:xfrm>
            <a:custGeom>
              <a:avLst/>
              <a:gdLst>
                <a:gd name="connsiteX0" fmla="*/ 3620 w 4775"/>
                <a:gd name="connsiteY0" fmla="*/ 4096 h 8001"/>
                <a:gd name="connsiteX1" fmla="*/ 0 w 4775"/>
                <a:gd name="connsiteY1" fmla="*/ 0 h 8001"/>
                <a:gd name="connsiteX2" fmla="*/ 4667 w 4775"/>
                <a:gd name="connsiteY2" fmla="*/ 8001 h 8001"/>
                <a:gd name="connsiteX3" fmla="*/ 3620 w 4775"/>
                <a:gd name="connsiteY3" fmla="*/ 4096 h 8001"/>
              </a:gdLst>
              <a:ahLst/>
              <a:cxnLst>
                <a:cxn ang="0">
                  <a:pos x="connsiteX0" y="connsiteY0"/>
                </a:cxn>
                <a:cxn ang="0">
                  <a:pos x="connsiteX1" y="connsiteY1"/>
                </a:cxn>
                <a:cxn ang="0">
                  <a:pos x="connsiteX2" y="connsiteY2"/>
                </a:cxn>
                <a:cxn ang="0">
                  <a:pos x="connsiteX3" y="connsiteY3"/>
                </a:cxn>
              </a:cxnLst>
              <a:rect l="l" t="t" r="r" b="b"/>
              <a:pathLst>
                <a:path w="4775" h="8001">
                  <a:moveTo>
                    <a:pt x="3620" y="4096"/>
                  </a:moveTo>
                  <a:cubicBezTo>
                    <a:pt x="2381" y="2572"/>
                    <a:pt x="762" y="476"/>
                    <a:pt x="0" y="0"/>
                  </a:cubicBezTo>
                  <a:cubicBezTo>
                    <a:pt x="2286" y="3239"/>
                    <a:pt x="1619" y="4096"/>
                    <a:pt x="4667" y="8001"/>
                  </a:cubicBezTo>
                  <a:cubicBezTo>
                    <a:pt x="5144" y="7429"/>
                    <a:pt x="3905" y="5334"/>
                    <a:pt x="3620" y="4096"/>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AC817D8C-2C5C-0205-4610-AA47E32CCA60}"/>
                </a:ext>
              </a:extLst>
            </p:cNvPr>
            <p:cNvSpPr/>
            <p:nvPr/>
          </p:nvSpPr>
          <p:spPr>
            <a:xfrm>
              <a:off x="8009763" y="4639484"/>
              <a:ext cx="7143" cy="8524"/>
            </a:xfrm>
            <a:custGeom>
              <a:avLst/>
              <a:gdLst>
                <a:gd name="connsiteX0" fmla="*/ 0 w 7143"/>
                <a:gd name="connsiteY0" fmla="*/ 47 h 8524"/>
                <a:gd name="connsiteX1" fmla="*/ 7144 w 7143"/>
                <a:gd name="connsiteY1" fmla="*/ 8525 h 8524"/>
                <a:gd name="connsiteX2" fmla="*/ 0 w 7143"/>
                <a:gd name="connsiteY2" fmla="*/ 47 h 8524"/>
              </a:gdLst>
              <a:ahLst/>
              <a:cxnLst>
                <a:cxn ang="0">
                  <a:pos x="connsiteX0" y="connsiteY0"/>
                </a:cxn>
                <a:cxn ang="0">
                  <a:pos x="connsiteX1" y="connsiteY1"/>
                </a:cxn>
                <a:cxn ang="0">
                  <a:pos x="connsiteX2" y="connsiteY2"/>
                </a:cxn>
              </a:cxnLst>
              <a:rect l="l" t="t" r="r" b="b"/>
              <a:pathLst>
                <a:path w="7143" h="8524">
                  <a:moveTo>
                    <a:pt x="0" y="47"/>
                  </a:moveTo>
                  <a:cubicBezTo>
                    <a:pt x="2286" y="2524"/>
                    <a:pt x="5048" y="6334"/>
                    <a:pt x="7144" y="8525"/>
                  </a:cubicBezTo>
                  <a:cubicBezTo>
                    <a:pt x="5524" y="5953"/>
                    <a:pt x="952" y="-620"/>
                    <a:pt x="0" y="47"/>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25CC5224-438B-5B67-BD2E-F3E6B72C9A0D}"/>
                </a:ext>
              </a:extLst>
            </p:cNvPr>
            <p:cNvSpPr/>
            <p:nvPr/>
          </p:nvSpPr>
          <p:spPr>
            <a:xfrm>
              <a:off x="8011286" y="4636769"/>
              <a:ext cx="6776" cy="10163"/>
            </a:xfrm>
            <a:custGeom>
              <a:avLst/>
              <a:gdLst>
                <a:gd name="connsiteX0" fmla="*/ 0 w 6776"/>
                <a:gd name="connsiteY0" fmla="*/ 858 h 10163"/>
                <a:gd name="connsiteX1" fmla="*/ 5048 w 6776"/>
                <a:gd name="connsiteY1" fmla="*/ 8573 h 10163"/>
                <a:gd name="connsiteX2" fmla="*/ 6763 w 6776"/>
                <a:gd name="connsiteY2" fmla="*/ 10001 h 10163"/>
                <a:gd name="connsiteX3" fmla="*/ 667 w 6776"/>
                <a:gd name="connsiteY3" fmla="*/ 0 h 10163"/>
                <a:gd name="connsiteX4" fmla="*/ 0 w 6776"/>
                <a:gd name="connsiteY4" fmla="*/ 858 h 10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6" h="10163">
                  <a:moveTo>
                    <a:pt x="0" y="858"/>
                  </a:moveTo>
                  <a:cubicBezTo>
                    <a:pt x="1715" y="3239"/>
                    <a:pt x="3524" y="7525"/>
                    <a:pt x="5048" y="8573"/>
                  </a:cubicBezTo>
                  <a:cubicBezTo>
                    <a:pt x="2762" y="4858"/>
                    <a:pt x="7049" y="11240"/>
                    <a:pt x="6763" y="10001"/>
                  </a:cubicBezTo>
                  <a:cubicBezTo>
                    <a:pt x="4667" y="6763"/>
                    <a:pt x="2096" y="3334"/>
                    <a:pt x="667" y="0"/>
                  </a:cubicBezTo>
                  <a:cubicBezTo>
                    <a:pt x="95" y="476"/>
                    <a:pt x="1429" y="1905"/>
                    <a:pt x="0" y="858"/>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2B8ABBB8-7819-2085-1D2F-9FF4FA55B32E}"/>
                </a:ext>
              </a:extLst>
            </p:cNvPr>
            <p:cNvSpPr/>
            <p:nvPr/>
          </p:nvSpPr>
          <p:spPr>
            <a:xfrm>
              <a:off x="8004143" y="4650390"/>
              <a:ext cx="5048" cy="6028"/>
            </a:xfrm>
            <a:custGeom>
              <a:avLst/>
              <a:gdLst>
                <a:gd name="connsiteX0" fmla="*/ 5048 w 5048"/>
                <a:gd name="connsiteY0" fmla="*/ 5620 h 6028"/>
                <a:gd name="connsiteX1" fmla="*/ 0 w 5048"/>
                <a:gd name="connsiteY1" fmla="*/ 0 h 6028"/>
                <a:gd name="connsiteX2" fmla="*/ 5048 w 5048"/>
                <a:gd name="connsiteY2" fmla="*/ 5620 h 6028"/>
              </a:gdLst>
              <a:ahLst/>
              <a:cxnLst>
                <a:cxn ang="0">
                  <a:pos x="connsiteX0" y="connsiteY0"/>
                </a:cxn>
                <a:cxn ang="0">
                  <a:pos x="connsiteX1" y="connsiteY1"/>
                </a:cxn>
                <a:cxn ang="0">
                  <a:pos x="connsiteX2" y="connsiteY2"/>
                </a:cxn>
              </a:cxnLst>
              <a:rect l="l" t="t" r="r" b="b"/>
              <a:pathLst>
                <a:path w="5048" h="6028">
                  <a:moveTo>
                    <a:pt x="5048" y="5620"/>
                  </a:moveTo>
                  <a:cubicBezTo>
                    <a:pt x="3239" y="3429"/>
                    <a:pt x="1429" y="1429"/>
                    <a:pt x="0" y="0"/>
                  </a:cubicBezTo>
                  <a:cubicBezTo>
                    <a:pt x="1048" y="2286"/>
                    <a:pt x="5048" y="7525"/>
                    <a:pt x="5048" y="5620"/>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492077B0-94BD-CE24-F097-F3F574897112}"/>
                </a:ext>
              </a:extLst>
            </p:cNvPr>
            <p:cNvSpPr/>
            <p:nvPr/>
          </p:nvSpPr>
          <p:spPr>
            <a:xfrm>
              <a:off x="7996210" y="4662477"/>
              <a:ext cx="2122" cy="4010"/>
            </a:xfrm>
            <a:custGeom>
              <a:avLst/>
              <a:gdLst>
                <a:gd name="connsiteX0" fmla="*/ 2122 w 2122"/>
                <a:gd name="connsiteY0" fmla="*/ 2105 h 4010"/>
                <a:gd name="connsiteX1" fmla="*/ 1836 w 2122"/>
                <a:gd name="connsiteY1" fmla="*/ 4010 h 4010"/>
                <a:gd name="connsiteX2" fmla="*/ 2122 w 2122"/>
                <a:gd name="connsiteY2" fmla="*/ 2105 h 4010"/>
              </a:gdLst>
              <a:ahLst/>
              <a:cxnLst>
                <a:cxn ang="0">
                  <a:pos x="connsiteX0" y="connsiteY0"/>
                </a:cxn>
                <a:cxn ang="0">
                  <a:pos x="connsiteX1" y="connsiteY1"/>
                </a:cxn>
                <a:cxn ang="0">
                  <a:pos x="connsiteX2" y="connsiteY2"/>
                </a:cxn>
              </a:cxnLst>
              <a:rect l="l" t="t" r="r" b="b"/>
              <a:pathLst>
                <a:path w="2122" h="4010">
                  <a:moveTo>
                    <a:pt x="2122" y="2105"/>
                  </a:moveTo>
                  <a:cubicBezTo>
                    <a:pt x="-1593" y="-3229"/>
                    <a:pt x="408" y="3153"/>
                    <a:pt x="1836" y="4010"/>
                  </a:cubicBezTo>
                  <a:cubicBezTo>
                    <a:pt x="1265" y="2486"/>
                    <a:pt x="1074" y="1248"/>
                    <a:pt x="2122" y="2105"/>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330D4FDC-AEE1-D8CC-2312-CB1CD0EEB45F}"/>
                </a:ext>
              </a:extLst>
            </p:cNvPr>
            <p:cNvSpPr/>
            <p:nvPr/>
          </p:nvSpPr>
          <p:spPr>
            <a:xfrm>
              <a:off x="8038435" y="4606671"/>
              <a:ext cx="3521" cy="5619"/>
            </a:xfrm>
            <a:custGeom>
              <a:avLst/>
              <a:gdLst>
                <a:gd name="connsiteX0" fmla="*/ 474 w 3521"/>
                <a:gd name="connsiteY0" fmla="*/ 1905 h 5619"/>
                <a:gd name="connsiteX1" fmla="*/ 1522 w 3521"/>
                <a:gd name="connsiteY1" fmla="*/ 2476 h 5619"/>
                <a:gd name="connsiteX2" fmla="*/ 3522 w 3521"/>
                <a:gd name="connsiteY2" fmla="*/ 5620 h 5619"/>
                <a:gd name="connsiteX3" fmla="*/ 379 w 3521"/>
                <a:gd name="connsiteY3" fmla="*/ 0 h 5619"/>
                <a:gd name="connsiteX4" fmla="*/ 474 w 3521"/>
                <a:gd name="connsiteY4" fmla="*/ 1905 h 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1" h="5619">
                  <a:moveTo>
                    <a:pt x="474" y="1905"/>
                  </a:moveTo>
                  <a:cubicBezTo>
                    <a:pt x="760" y="2000"/>
                    <a:pt x="760" y="1524"/>
                    <a:pt x="1522" y="2476"/>
                  </a:cubicBezTo>
                  <a:cubicBezTo>
                    <a:pt x="2284" y="3429"/>
                    <a:pt x="2284" y="5429"/>
                    <a:pt x="3522" y="5620"/>
                  </a:cubicBezTo>
                  <a:cubicBezTo>
                    <a:pt x="2379" y="3715"/>
                    <a:pt x="3236" y="3429"/>
                    <a:pt x="379" y="0"/>
                  </a:cubicBezTo>
                  <a:cubicBezTo>
                    <a:pt x="283" y="571"/>
                    <a:pt x="-479" y="571"/>
                    <a:pt x="474" y="1905"/>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94F325E-512B-E9BF-7324-A0C4E9AC57AC}"/>
                </a:ext>
              </a:extLst>
            </p:cNvPr>
            <p:cNvSpPr/>
            <p:nvPr/>
          </p:nvSpPr>
          <p:spPr>
            <a:xfrm>
              <a:off x="8015954" y="4642269"/>
              <a:ext cx="4191" cy="5304"/>
            </a:xfrm>
            <a:custGeom>
              <a:avLst/>
              <a:gdLst>
                <a:gd name="connsiteX0" fmla="*/ 4191 w 4191"/>
                <a:gd name="connsiteY0" fmla="*/ 5264 h 5304"/>
                <a:gd name="connsiteX1" fmla="*/ 0 w 4191"/>
                <a:gd name="connsiteY1" fmla="*/ 25 h 5304"/>
                <a:gd name="connsiteX2" fmla="*/ 4191 w 4191"/>
                <a:gd name="connsiteY2" fmla="*/ 5264 h 5304"/>
              </a:gdLst>
              <a:ahLst/>
              <a:cxnLst>
                <a:cxn ang="0">
                  <a:pos x="connsiteX0" y="connsiteY0"/>
                </a:cxn>
                <a:cxn ang="0">
                  <a:pos x="connsiteX1" y="connsiteY1"/>
                </a:cxn>
                <a:cxn ang="0">
                  <a:pos x="connsiteX2" y="connsiteY2"/>
                </a:cxn>
              </a:cxnLst>
              <a:rect l="l" t="t" r="r" b="b"/>
              <a:pathLst>
                <a:path w="4191" h="5304">
                  <a:moveTo>
                    <a:pt x="4191" y="5264"/>
                  </a:moveTo>
                  <a:cubicBezTo>
                    <a:pt x="2953" y="3740"/>
                    <a:pt x="476" y="-356"/>
                    <a:pt x="0" y="25"/>
                  </a:cubicBezTo>
                  <a:cubicBezTo>
                    <a:pt x="1619" y="1930"/>
                    <a:pt x="2857" y="5740"/>
                    <a:pt x="4191" y="5264"/>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DF990332-B460-BEDC-8DAD-025778FEAC7B}"/>
                </a:ext>
              </a:extLst>
            </p:cNvPr>
            <p:cNvSpPr/>
            <p:nvPr/>
          </p:nvSpPr>
          <p:spPr>
            <a:xfrm>
              <a:off x="8043100" y="4606571"/>
              <a:ext cx="2762" cy="4861"/>
            </a:xfrm>
            <a:custGeom>
              <a:avLst/>
              <a:gdLst>
                <a:gd name="connsiteX0" fmla="*/ 2381 w 2762"/>
                <a:gd name="connsiteY0" fmla="*/ 2766 h 4861"/>
                <a:gd name="connsiteX1" fmla="*/ 0 w 2762"/>
                <a:gd name="connsiteY1" fmla="*/ 4 h 4861"/>
                <a:gd name="connsiteX2" fmla="*/ 2286 w 2762"/>
                <a:gd name="connsiteY2" fmla="*/ 4862 h 4861"/>
                <a:gd name="connsiteX3" fmla="*/ 2381 w 2762"/>
                <a:gd name="connsiteY3" fmla="*/ 2766 h 4861"/>
              </a:gdLst>
              <a:ahLst/>
              <a:cxnLst>
                <a:cxn ang="0">
                  <a:pos x="connsiteX0" y="connsiteY0"/>
                </a:cxn>
                <a:cxn ang="0">
                  <a:pos x="connsiteX1" y="connsiteY1"/>
                </a:cxn>
                <a:cxn ang="0">
                  <a:pos x="connsiteX2" y="connsiteY2"/>
                </a:cxn>
                <a:cxn ang="0">
                  <a:pos x="connsiteX3" y="connsiteY3"/>
                </a:cxn>
              </a:cxnLst>
              <a:rect l="l" t="t" r="r" b="b"/>
              <a:pathLst>
                <a:path w="2762" h="4861">
                  <a:moveTo>
                    <a:pt x="2381" y="2766"/>
                  </a:moveTo>
                  <a:cubicBezTo>
                    <a:pt x="1524" y="1623"/>
                    <a:pt x="286" y="-92"/>
                    <a:pt x="0" y="4"/>
                  </a:cubicBezTo>
                  <a:cubicBezTo>
                    <a:pt x="1619" y="2385"/>
                    <a:pt x="1143" y="2861"/>
                    <a:pt x="2286" y="4862"/>
                  </a:cubicBezTo>
                  <a:cubicBezTo>
                    <a:pt x="2953" y="4671"/>
                    <a:pt x="2857" y="3814"/>
                    <a:pt x="2381" y="2766"/>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2E019D59-9055-3840-CF07-F2D556BBF8CC}"/>
                </a:ext>
              </a:extLst>
            </p:cNvPr>
            <p:cNvSpPr/>
            <p:nvPr/>
          </p:nvSpPr>
          <p:spPr>
            <a:xfrm>
              <a:off x="8013382" y="4650866"/>
              <a:ext cx="3016" cy="4954"/>
            </a:xfrm>
            <a:custGeom>
              <a:avLst/>
              <a:gdLst>
                <a:gd name="connsiteX0" fmla="*/ 2858 w 3016"/>
                <a:gd name="connsiteY0" fmla="*/ 4953 h 4954"/>
                <a:gd name="connsiteX1" fmla="*/ 0 w 3016"/>
                <a:gd name="connsiteY1" fmla="*/ 0 h 4954"/>
                <a:gd name="connsiteX2" fmla="*/ 2858 w 3016"/>
                <a:gd name="connsiteY2" fmla="*/ 4953 h 4954"/>
              </a:gdLst>
              <a:ahLst/>
              <a:cxnLst>
                <a:cxn ang="0">
                  <a:pos x="connsiteX0" y="connsiteY0"/>
                </a:cxn>
                <a:cxn ang="0">
                  <a:pos x="connsiteX1" y="connsiteY1"/>
                </a:cxn>
                <a:cxn ang="0">
                  <a:pos x="connsiteX2" y="connsiteY2"/>
                </a:cxn>
              </a:cxnLst>
              <a:rect l="l" t="t" r="r" b="b"/>
              <a:pathLst>
                <a:path w="3016" h="4954">
                  <a:moveTo>
                    <a:pt x="2858" y="4953"/>
                  </a:moveTo>
                  <a:cubicBezTo>
                    <a:pt x="3715" y="5048"/>
                    <a:pt x="858" y="95"/>
                    <a:pt x="0" y="0"/>
                  </a:cubicBezTo>
                  <a:cubicBezTo>
                    <a:pt x="953" y="2191"/>
                    <a:pt x="476" y="2096"/>
                    <a:pt x="2858" y="4953"/>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198DBEF5-FF7A-DC97-2F14-BD67FA70EE20}"/>
                </a:ext>
              </a:extLst>
            </p:cNvPr>
            <p:cNvSpPr/>
            <p:nvPr/>
          </p:nvSpPr>
          <p:spPr>
            <a:xfrm>
              <a:off x="8042243" y="4613723"/>
              <a:ext cx="4476" cy="6019"/>
            </a:xfrm>
            <a:custGeom>
              <a:avLst/>
              <a:gdLst>
                <a:gd name="connsiteX0" fmla="*/ 0 w 4476"/>
                <a:gd name="connsiteY0" fmla="*/ 282 h 6019"/>
                <a:gd name="connsiteX1" fmla="*/ 4477 w 4476"/>
                <a:gd name="connsiteY1" fmla="*/ 5997 h 6019"/>
                <a:gd name="connsiteX2" fmla="*/ 2953 w 4476"/>
                <a:gd name="connsiteY2" fmla="*/ 2187 h 6019"/>
                <a:gd name="connsiteX3" fmla="*/ 0 w 4476"/>
                <a:gd name="connsiteY3" fmla="*/ 282 h 6019"/>
              </a:gdLst>
              <a:ahLst/>
              <a:cxnLst>
                <a:cxn ang="0">
                  <a:pos x="connsiteX0" y="connsiteY0"/>
                </a:cxn>
                <a:cxn ang="0">
                  <a:pos x="connsiteX1" y="connsiteY1"/>
                </a:cxn>
                <a:cxn ang="0">
                  <a:pos x="connsiteX2" y="connsiteY2"/>
                </a:cxn>
                <a:cxn ang="0">
                  <a:pos x="connsiteX3" y="connsiteY3"/>
                </a:cxn>
              </a:cxnLst>
              <a:rect l="l" t="t" r="r" b="b"/>
              <a:pathLst>
                <a:path w="4476" h="6019">
                  <a:moveTo>
                    <a:pt x="0" y="282"/>
                  </a:moveTo>
                  <a:cubicBezTo>
                    <a:pt x="1334" y="1901"/>
                    <a:pt x="4096" y="6378"/>
                    <a:pt x="4477" y="5997"/>
                  </a:cubicBezTo>
                  <a:cubicBezTo>
                    <a:pt x="3048" y="3901"/>
                    <a:pt x="4382" y="4282"/>
                    <a:pt x="2953" y="2187"/>
                  </a:cubicBezTo>
                  <a:cubicBezTo>
                    <a:pt x="3143" y="3996"/>
                    <a:pt x="0" y="-1242"/>
                    <a:pt x="0" y="282"/>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E4020730-B714-87CA-ADE6-8BEC3588DF45}"/>
                </a:ext>
              </a:extLst>
            </p:cNvPr>
            <p:cNvSpPr/>
            <p:nvPr/>
          </p:nvSpPr>
          <p:spPr>
            <a:xfrm>
              <a:off x="8039524" y="4619709"/>
              <a:ext cx="3682" cy="5161"/>
            </a:xfrm>
            <a:custGeom>
              <a:avLst/>
              <a:gdLst>
                <a:gd name="connsiteX0" fmla="*/ 528 w 3682"/>
                <a:gd name="connsiteY0" fmla="*/ 1249 h 5161"/>
                <a:gd name="connsiteX1" fmla="*/ 3385 w 3682"/>
                <a:gd name="connsiteY1" fmla="*/ 5154 h 5161"/>
                <a:gd name="connsiteX2" fmla="*/ 528 w 3682"/>
                <a:gd name="connsiteY2" fmla="*/ 1249 h 5161"/>
              </a:gdLst>
              <a:ahLst/>
              <a:cxnLst>
                <a:cxn ang="0">
                  <a:pos x="connsiteX0" y="connsiteY0"/>
                </a:cxn>
                <a:cxn ang="0">
                  <a:pos x="connsiteX1" y="connsiteY1"/>
                </a:cxn>
                <a:cxn ang="0">
                  <a:pos x="connsiteX2" y="connsiteY2"/>
                </a:cxn>
              </a:cxnLst>
              <a:rect l="l" t="t" r="r" b="b"/>
              <a:pathLst>
                <a:path w="3682" h="5161">
                  <a:moveTo>
                    <a:pt x="528" y="1249"/>
                  </a:moveTo>
                  <a:cubicBezTo>
                    <a:pt x="1004" y="868"/>
                    <a:pt x="3004" y="4488"/>
                    <a:pt x="3385" y="5154"/>
                  </a:cubicBezTo>
                  <a:cubicBezTo>
                    <a:pt x="5195" y="5440"/>
                    <a:pt x="-1949" y="-3132"/>
                    <a:pt x="528" y="1249"/>
                  </a:cubicBez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08FE0A01-67B3-A8D3-EF19-0931B2A4B1B8}"/>
                </a:ext>
              </a:extLst>
            </p:cNvPr>
            <p:cNvSpPr/>
            <p:nvPr/>
          </p:nvSpPr>
          <p:spPr>
            <a:xfrm>
              <a:off x="8009858" y="4661916"/>
              <a:ext cx="4953" cy="5619"/>
            </a:xfrm>
            <a:custGeom>
              <a:avLst/>
              <a:gdLst>
                <a:gd name="connsiteX0" fmla="*/ 4953 w 4953"/>
                <a:gd name="connsiteY0" fmla="*/ 5620 h 5619"/>
                <a:gd name="connsiteX1" fmla="*/ 0 w 4953"/>
                <a:gd name="connsiteY1" fmla="*/ 0 h 5619"/>
                <a:gd name="connsiteX2" fmla="*/ 4953 w 4953"/>
                <a:gd name="connsiteY2" fmla="*/ 5620 h 5619"/>
              </a:gdLst>
              <a:ahLst/>
              <a:cxnLst>
                <a:cxn ang="0">
                  <a:pos x="connsiteX0" y="connsiteY0"/>
                </a:cxn>
                <a:cxn ang="0">
                  <a:pos x="connsiteX1" y="connsiteY1"/>
                </a:cxn>
                <a:cxn ang="0">
                  <a:pos x="connsiteX2" y="connsiteY2"/>
                </a:cxn>
              </a:cxnLst>
              <a:rect l="l" t="t" r="r" b="b"/>
              <a:pathLst>
                <a:path w="4953" h="5619">
                  <a:moveTo>
                    <a:pt x="4953" y="5620"/>
                  </a:moveTo>
                  <a:cubicBezTo>
                    <a:pt x="2953" y="2762"/>
                    <a:pt x="1048" y="286"/>
                    <a:pt x="0" y="0"/>
                  </a:cubicBezTo>
                  <a:cubicBezTo>
                    <a:pt x="1905" y="2667"/>
                    <a:pt x="3905" y="5429"/>
                    <a:pt x="4953" y="5620"/>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18FF92E0-0A58-1A4E-E8B9-F58C0F1F2EFA}"/>
                </a:ext>
              </a:extLst>
            </p:cNvPr>
            <p:cNvSpPr/>
            <p:nvPr/>
          </p:nvSpPr>
          <p:spPr>
            <a:xfrm>
              <a:off x="8047206" y="4618798"/>
              <a:ext cx="3132" cy="3783"/>
            </a:xfrm>
            <a:custGeom>
              <a:avLst/>
              <a:gdLst>
                <a:gd name="connsiteX0" fmla="*/ 847 w 3132"/>
                <a:gd name="connsiteY0" fmla="*/ 1017 h 3783"/>
                <a:gd name="connsiteX1" fmla="*/ 3132 w 3132"/>
                <a:gd name="connsiteY1" fmla="*/ 3780 h 3783"/>
                <a:gd name="connsiteX2" fmla="*/ 2180 w 3132"/>
                <a:gd name="connsiteY2" fmla="*/ 1113 h 3783"/>
                <a:gd name="connsiteX3" fmla="*/ 1418 w 3132"/>
                <a:gd name="connsiteY3" fmla="*/ 2160 h 3783"/>
                <a:gd name="connsiteX4" fmla="*/ 847 w 3132"/>
                <a:gd name="connsiteY4" fmla="*/ 1017 h 3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 h="3783">
                  <a:moveTo>
                    <a:pt x="847" y="1017"/>
                  </a:moveTo>
                  <a:cubicBezTo>
                    <a:pt x="1704" y="2160"/>
                    <a:pt x="2847" y="3875"/>
                    <a:pt x="3132" y="3780"/>
                  </a:cubicBezTo>
                  <a:cubicBezTo>
                    <a:pt x="1990" y="2160"/>
                    <a:pt x="3132" y="2637"/>
                    <a:pt x="2180" y="1113"/>
                  </a:cubicBezTo>
                  <a:cubicBezTo>
                    <a:pt x="656" y="-793"/>
                    <a:pt x="-1439" y="-126"/>
                    <a:pt x="1418" y="2160"/>
                  </a:cubicBezTo>
                  <a:cubicBezTo>
                    <a:pt x="1037" y="1589"/>
                    <a:pt x="656" y="1017"/>
                    <a:pt x="847" y="1017"/>
                  </a:cubicBezTo>
                  <a:close/>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81E7F6DD-3266-A8EB-8EE2-C4EA3754C48F}"/>
                </a:ext>
              </a:extLst>
            </p:cNvPr>
            <p:cNvSpPr/>
            <p:nvPr/>
          </p:nvSpPr>
          <p:spPr>
            <a:xfrm>
              <a:off x="8045005" y="4626006"/>
              <a:ext cx="6191" cy="7143"/>
            </a:xfrm>
            <a:custGeom>
              <a:avLst/>
              <a:gdLst>
                <a:gd name="connsiteX0" fmla="*/ 0 w 6191"/>
                <a:gd name="connsiteY0" fmla="*/ 0 h 7143"/>
                <a:gd name="connsiteX1" fmla="*/ 2858 w 6191"/>
                <a:gd name="connsiteY1" fmla="*/ 3905 h 7143"/>
                <a:gd name="connsiteX2" fmla="*/ 3905 w 6191"/>
                <a:gd name="connsiteY2" fmla="*/ 6382 h 7143"/>
                <a:gd name="connsiteX3" fmla="*/ 6191 w 6191"/>
                <a:gd name="connsiteY3" fmla="*/ 7144 h 7143"/>
                <a:gd name="connsiteX4" fmla="*/ 2477 w 6191"/>
                <a:gd name="connsiteY4" fmla="*/ 571 h 7143"/>
                <a:gd name="connsiteX5" fmla="*/ 0 w 6191"/>
                <a:gd name="connsiteY5" fmla="*/ 0 h 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 h="7143">
                  <a:moveTo>
                    <a:pt x="0" y="0"/>
                  </a:moveTo>
                  <a:cubicBezTo>
                    <a:pt x="857" y="1714"/>
                    <a:pt x="1619" y="2667"/>
                    <a:pt x="2858" y="3905"/>
                  </a:cubicBezTo>
                  <a:cubicBezTo>
                    <a:pt x="2762" y="4286"/>
                    <a:pt x="2762" y="4667"/>
                    <a:pt x="3905" y="6382"/>
                  </a:cubicBezTo>
                  <a:cubicBezTo>
                    <a:pt x="3715" y="4000"/>
                    <a:pt x="3048" y="3334"/>
                    <a:pt x="6191" y="7144"/>
                  </a:cubicBezTo>
                  <a:cubicBezTo>
                    <a:pt x="4477" y="4286"/>
                    <a:pt x="3715" y="3334"/>
                    <a:pt x="2477" y="571"/>
                  </a:cubicBezTo>
                  <a:cubicBezTo>
                    <a:pt x="1143" y="-191"/>
                    <a:pt x="2191" y="1619"/>
                    <a:pt x="0" y="0"/>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A8BB014E-210A-8F0C-1F3B-5342C20ED163}"/>
                </a:ext>
              </a:extLst>
            </p:cNvPr>
            <p:cNvSpPr/>
            <p:nvPr/>
          </p:nvSpPr>
          <p:spPr>
            <a:xfrm>
              <a:off x="8050530" y="4624387"/>
              <a:ext cx="2981" cy="4191"/>
            </a:xfrm>
            <a:custGeom>
              <a:avLst/>
              <a:gdLst>
                <a:gd name="connsiteX0" fmla="*/ 1333 w 2981"/>
                <a:gd name="connsiteY0" fmla="*/ 95 h 4191"/>
                <a:gd name="connsiteX1" fmla="*/ 0 w 2981"/>
                <a:gd name="connsiteY1" fmla="*/ 0 h 4191"/>
                <a:gd name="connsiteX2" fmla="*/ 2667 w 2981"/>
                <a:gd name="connsiteY2" fmla="*/ 4191 h 4191"/>
                <a:gd name="connsiteX3" fmla="*/ 1333 w 2981"/>
                <a:gd name="connsiteY3" fmla="*/ 95 h 4191"/>
              </a:gdLst>
              <a:ahLst/>
              <a:cxnLst>
                <a:cxn ang="0">
                  <a:pos x="connsiteX0" y="connsiteY0"/>
                </a:cxn>
                <a:cxn ang="0">
                  <a:pos x="connsiteX1" y="connsiteY1"/>
                </a:cxn>
                <a:cxn ang="0">
                  <a:pos x="connsiteX2" y="connsiteY2"/>
                </a:cxn>
                <a:cxn ang="0">
                  <a:pos x="connsiteX3" y="connsiteY3"/>
                </a:cxn>
              </a:cxnLst>
              <a:rect l="l" t="t" r="r" b="b"/>
              <a:pathLst>
                <a:path w="2981" h="4191">
                  <a:moveTo>
                    <a:pt x="1333" y="95"/>
                  </a:moveTo>
                  <a:cubicBezTo>
                    <a:pt x="1143" y="571"/>
                    <a:pt x="667" y="571"/>
                    <a:pt x="0" y="0"/>
                  </a:cubicBezTo>
                  <a:cubicBezTo>
                    <a:pt x="1429" y="1810"/>
                    <a:pt x="1429" y="2381"/>
                    <a:pt x="2667" y="4191"/>
                  </a:cubicBezTo>
                  <a:cubicBezTo>
                    <a:pt x="3524" y="4001"/>
                    <a:pt x="2476" y="2000"/>
                    <a:pt x="1333" y="95"/>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C335BA2D-ECFE-BBD9-54ED-C04D16EE18DF}"/>
                </a:ext>
              </a:extLst>
            </p:cNvPr>
            <p:cNvSpPr/>
            <p:nvPr/>
          </p:nvSpPr>
          <p:spPr>
            <a:xfrm>
              <a:off x="8037807" y="4648613"/>
              <a:ext cx="3197" cy="2825"/>
            </a:xfrm>
            <a:custGeom>
              <a:avLst/>
              <a:gdLst>
                <a:gd name="connsiteX0" fmla="*/ 245 w 3197"/>
                <a:gd name="connsiteY0" fmla="*/ 1111 h 2825"/>
                <a:gd name="connsiteX1" fmla="*/ 3198 w 3197"/>
                <a:gd name="connsiteY1" fmla="*/ 2825 h 2825"/>
                <a:gd name="connsiteX2" fmla="*/ 245 w 3197"/>
                <a:gd name="connsiteY2" fmla="*/ 1111 h 2825"/>
              </a:gdLst>
              <a:ahLst/>
              <a:cxnLst>
                <a:cxn ang="0">
                  <a:pos x="connsiteX0" y="connsiteY0"/>
                </a:cxn>
                <a:cxn ang="0">
                  <a:pos x="connsiteX1" y="connsiteY1"/>
                </a:cxn>
                <a:cxn ang="0">
                  <a:pos x="connsiteX2" y="connsiteY2"/>
                </a:cxn>
              </a:cxnLst>
              <a:rect l="l" t="t" r="r" b="b"/>
              <a:pathLst>
                <a:path w="3197" h="2825">
                  <a:moveTo>
                    <a:pt x="245" y="1111"/>
                  </a:moveTo>
                  <a:lnTo>
                    <a:pt x="3198" y="2825"/>
                  </a:lnTo>
                  <a:cubicBezTo>
                    <a:pt x="1293" y="-413"/>
                    <a:pt x="-707" y="-699"/>
                    <a:pt x="245" y="1111"/>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E4FB7D9-FE7A-7FA5-1866-4B1207648FB3}"/>
                </a:ext>
              </a:extLst>
            </p:cNvPr>
            <p:cNvSpPr/>
            <p:nvPr/>
          </p:nvSpPr>
          <p:spPr>
            <a:xfrm>
              <a:off x="8023288" y="4667440"/>
              <a:ext cx="4476" cy="6381"/>
            </a:xfrm>
            <a:custGeom>
              <a:avLst/>
              <a:gdLst>
                <a:gd name="connsiteX0" fmla="*/ 0 w 4476"/>
                <a:gd name="connsiteY0" fmla="*/ 0 h 6381"/>
                <a:gd name="connsiteX1" fmla="*/ 4477 w 4476"/>
                <a:gd name="connsiteY1" fmla="*/ 6382 h 6381"/>
                <a:gd name="connsiteX2" fmla="*/ 0 w 4476"/>
                <a:gd name="connsiteY2" fmla="*/ 0 h 6381"/>
              </a:gdLst>
              <a:ahLst/>
              <a:cxnLst>
                <a:cxn ang="0">
                  <a:pos x="connsiteX0" y="connsiteY0"/>
                </a:cxn>
                <a:cxn ang="0">
                  <a:pos x="connsiteX1" y="connsiteY1"/>
                </a:cxn>
                <a:cxn ang="0">
                  <a:pos x="connsiteX2" y="connsiteY2"/>
                </a:cxn>
              </a:cxnLst>
              <a:rect l="l" t="t" r="r" b="b"/>
              <a:pathLst>
                <a:path w="4476" h="6381">
                  <a:moveTo>
                    <a:pt x="0" y="0"/>
                  </a:moveTo>
                  <a:cubicBezTo>
                    <a:pt x="1429" y="2477"/>
                    <a:pt x="3429" y="5810"/>
                    <a:pt x="4477" y="6382"/>
                  </a:cubicBezTo>
                  <a:cubicBezTo>
                    <a:pt x="2191" y="3143"/>
                    <a:pt x="1238" y="95"/>
                    <a:pt x="0" y="0"/>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9DCA1BD-2562-3E43-4D14-A01659F755EB}"/>
                </a:ext>
              </a:extLst>
            </p:cNvPr>
            <p:cNvSpPr/>
            <p:nvPr/>
          </p:nvSpPr>
          <p:spPr>
            <a:xfrm>
              <a:off x="8069938" y="4618100"/>
              <a:ext cx="3737" cy="6953"/>
            </a:xfrm>
            <a:custGeom>
              <a:avLst/>
              <a:gdLst>
                <a:gd name="connsiteX0" fmla="*/ 23 w 3737"/>
                <a:gd name="connsiteY0" fmla="*/ 0 h 6953"/>
                <a:gd name="connsiteX1" fmla="*/ 3738 w 3737"/>
                <a:gd name="connsiteY1" fmla="*/ 6953 h 6953"/>
                <a:gd name="connsiteX2" fmla="*/ 23 w 3737"/>
                <a:gd name="connsiteY2" fmla="*/ 0 h 6953"/>
              </a:gdLst>
              <a:ahLst/>
              <a:cxnLst>
                <a:cxn ang="0">
                  <a:pos x="connsiteX0" y="connsiteY0"/>
                </a:cxn>
                <a:cxn ang="0">
                  <a:pos x="connsiteX1" y="connsiteY1"/>
                </a:cxn>
                <a:cxn ang="0">
                  <a:pos x="connsiteX2" y="connsiteY2"/>
                </a:cxn>
              </a:cxnLst>
              <a:rect l="l" t="t" r="r" b="b"/>
              <a:pathLst>
                <a:path w="3737" h="6953">
                  <a:moveTo>
                    <a:pt x="23" y="0"/>
                  </a:moveTo>
                  <a:cubicBezTo>
                    <a:pt x="-263" y="571"/>
                    <a:pt x="2214" y="5810"/>
                    <a:pt x="3738" y="6953"/>
                  </a:cubicBezTo>
                  <a:cubicBezTo>
                    <a:pt x="1928" y="4096"/>
                    <a:pt x="2118" y="3143"/>
                    <a:pt x="23" y="0"/>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691C5B3D-AFF5-E9A0-22CD-D003FC59992D}"/>
                </a:ext>
              </a:extLst>
            </p:cNvPr>
            <p:cNvSpPr/>
            <p:nvPr/>
          </p:nvSpPr>
          <p:spPr>
            <a:xfrm>
              <a:off x="8062531" y="4635626"/>
              <a:ext cx="4572" cy="5655"/>
            </a:xfrm>
            <a:custGeom>
              <a:avLst/>
              <a:gdLst>
                <a:gd name="connsiteX0" fmla="*/ 4572 w 4572"/>
                <a:gd name="connsiteY0" fmla="*/ 5525 h 5655"/>
                <a:gd name="connsiteX1" fmla="*/ 0 w 4572"/>
                <a:gd name="connsiteY1" fmla="*/ 0 h 5655"/>
                <a:gd name="connsiteX2" fmla="*/ 1048 w 4572"/>
                <a:gd name="connsiteY2" fmla="*/ 2477 h 5655"/>
                <a:gd name="connsiteX3" fmla="*/ 4572 w 4572"/>
                <a:gd name="connsiteY3" fmla="*/ 5525 h 5655"/>
              </a:gdLst>
              <a:ahLst/>
              <a:cxnLst>
                <a:cxn ang="0">
                  <a:pos x="connsiteX0" y="connsiteY0"/>
                </a:cxn>
                <a:cxn ang="0">
                  <a:pos x="connsiteX1" y="connsiteY1"/>
                </a:cxn>
                <a:cxn ang="0">
                  <a:pos x="connsiteX2" y="connsiteY2"/>
                </a:cxn>
                <a:cxn ang="0">
                  <a:pos x="connsiteX3" y="connsiteY3"/>
                </a:cxn>
              </a:cxnLst>
              <a:rect l="l" t="t" r="r" b="b"/>
              <a:pathLst>
                <a:path w="4572" h="5655">
                  <a:moveTo>
                    <a:pt x="4572" y="5525"/>
                  </a:moveTo>
                  <a:cubicBezTo>
                    <a:pt x="2762" y="2953"/>
                    <a:pt x="1238" y="1048"/>
                    <a:pt x="0" y="0"/>
                  </a:cubicBezTo>
                  <a:cubicBezTo>
                    <a:pt x="857" y="1334"/>
                    <a:pt x="286" y="1334"/>
                    <a:pt x="1048" y="2477"/>
                  </a:cubicBezTo>
                  <a:cubicBezTo>
                    <a:pt x="1524" y="1905"/>
                    <a:pt x="4191" y="6477"/>
                    <a:pt x="4572" y="5525"/>
                  </a:cubicBez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E795E5AF-9862-4336-6509-CD64AC7B1022}"/>
                </a:ext>
              </a:extLst>
            </p:cNvPr>
            <p:cNvSpPr/>
            <p:nvPr/>
          </p:nvSpPr>
          <p:spPr>
            <a:xfrm>
              <a:off x="8076247" y="4629054"/>
              <a:ext cx="5238" cy="7437"/>
            </a:xfrm>
            <a:custGeom>
              <a:avLst/>
              <a:gdLst>
                <a:gd name="connsiteX0" fmla="*/ 5239 w 5238"/>
                <a:gd name="connsiteY0" fmla="*/ 7429 h 7437"/>
                <a:gd name="connsiteX1" fmla="*/ 1238 w 5238"/>
                <a:gd name="connsiteY1" fmla="*/ 857 h 7437"/>
                <a:gd name="connsiteX2" fmla="*/ 381 w 5238"/>
                <a:gd name="connsiteY2" fmla="*/ 0 h 7437"/>
                <a:gd name="connsiteX3" fmla="*/ 0 w 5238"/>
                <a:gd name="connsiteY3" fmla="*/ 381 h 7437"/>
                <a:gd name="connsiteX4" fmla="*/ 5239 w 5238"/>
                <a:gd name="connsiteY4" fmla="*/ 7429 h 7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 h="7437">
                  <a:moveTo>
                    <a:pt x="5239" y="7429"/>
                  </a:moveTo>
                  <a:cubicBezTo>
                    <a:pt x="2477" y="3048"/>
                    <a:pt x="1810" y="3143"/>
                    <a:pt x="1238" y="857"/>
                  </a:cubicBezTo>
                  <a:cubicBezTo>
                    <a:pt x="1048" y="953"/>
                    <a:pt x="953" y="953"/>
                    <a:pt x="381" y="0"/>
                  </a:cubicBezTo>
                  <a:lnTo>
                    <a:pt x="0" y="381"/>
                  </a:lnTo>
                  <a:cubicBezTo>
                    <a:pt x="2858" y="4477"/>
                    <a:pt x="4001" y="7620"/>
                    <a:pt x="5239" y="7429"/>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9B426C9D-1A37-54F8-FEF4-99860CC69D95}"/>
                </a:ext>
              </a:extLst>
            </p:cNvPr>
            <p:cNvSpPr/>
            <p:nvPr/>
          </p:nvSpPr>
          <p:spPr>
            <a:xfrm>
              <a:off x="8042909" y="4674550"/>
              <a:ext cx="3080" cy="6386"/>
            </a:xfrm>
            <a:custGeom>
              <a:avLst/>
              <a:gdLst>
                <a:gd name="connsiteX0" fmla="*/ 0 w 3080"/>
                <a:gd name="connsiteY0" fmla="*/ 34 h 6386"/>
                <a:gd name="connsiteX1" fmla="*/ 2191 w 3080"/>
                <a:gd name="connsiteY1" fmla="*/ 5749 h 6386"/>
                <a:gd name="connsiteX2" fmla="*/ 0 w 3080"/>
                <a:gd name="connsiteY2" fmla="*/ 34 h 6386"/>
              </a:gdLst>
              <a:ahLst/>
              <a:cxnLst>
                <a:cxn ang="0">
                  <a:pos x="connsiteX0" y="connsiteY0"/>
                </a:cxn>
                <a:cxn ang="0">
                  <a:pos x="connsiteX1" y="connsiteY1"/>
                </a:cxn>
                <a:cxn ang="0">
                  <a:pos x="connsiteX2" y="connsiteY2"/>
                </a:cxn>
              </a:cxnLst>
              <a:rect l="l" t="t" r="r" b="b"/>
              <a:pathLst>
                <a:path w="3080" h="6386">
                  <a:moveTo>
                    <a:pt x="0" y="34"/>
                  </a:moveTo>
                  <a:cubicBezTo>
                    <a:pt x="2762" y="3939"/>
                    <a:pt x="953" y="3367"/>
                    <a:pt x="2191" y="5749"/>
                  </a:cubicBezTo>
                  <a:cubicBezTo>
                    <a:pt x="4763" y="8892"/>
                    <a:pt x="1048" y="-633"/>
                    <a:pt x="0" y="34"/>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248FAA3-307B-2CDF-4825-1D2FA568A8C8}"/>
                </a:ext>
              </a:extLst>
            </p:cNvPr>
            <p:cNvSpPr/>
            <p:nvPr/>
          </p:nvSpPr>
          <p:spPr>
            <a:xfrm>
              <a:off x="8053697" y="4667345"/>
              <a:ext cx="7881" cy="14763"/>
            </a:xfrm>
            <a:custGeom>
              <a:avLst/>
              <a:gdLst>
                <a:gd name="connsiteX0" fmla="*/ 1786 w 7881"/>
                <a:gd name="connsiteY0" fmla="*/ 4858 h 14763"/>
                <a:gd name="connsiteX1" fmla="*/ 7882 w 7881"/>
                <a:gd name="connsiteY1" fmla="*/ 14764 h 14763"/>
                <a:gd name="connsiteX2" fmla="*/ 71 w 7881"/>
                <a:gd name="connsiteY2" fmla="*/ 0 h 14763"/>
                <a:gd name="connsiteX3" fmla="*/ 1786 w 7881"/>
                <a:gd name="connsiteY3" fmla="*/ 4858 h 14763"/>
              </a:gdLst>
              <a:ahLst/>
              <a:cxnLst>
                <a:cxn ang="0">
                  <a:pos x="connsiteX0" y="connsiteY0"/>
                </a:cxn>
                <a:cxn ang="0">
                  <a:pos x="connsiteX1" y="connsiteY1"/>
                </a:cxn>
                <a:cxn ang="0">
                  <a:pos x="connsiteX2" y="connsiteY2"/>
                </a:cxn>
                <a:cxn ang="0">
                  <a:pos x="connsiteX3" y="connsiteY3"/>
                </a:cxn>
              </a:cxnLst>
              <a:rect l="l" t="t" r="r" b="b"/>
              <a:pathLst>
                <a:path w="7881" h="14763">
                  <a:moveTo>
                    <a:pt x="1786" y="4858"/>
                  </a:moveTo>
                  <a:cubicBezTo>
                    <a:pt x="3024" y="5048"/>
                    <a:pt x="6072" y="13049"/>
                    <a:pt x="7882" y="14764"/>
                  </a:cubicBezTo>
                  <a:cubicBezTo>
                    <a:pt x="5024" y="9049"/>
                    <a:pt x="2167" y="3905"/>
                    <a:pt x="71" y="0"/>
                  </a:cubicBezTo>
                  <a:cubicBezTo>
                    <a:pt x="-214" y="667"/>
                    <a:pt x="357" y="2286"/>
                    <a:pt x="1786" y="4858"/>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095D7EC3-51E1-8D2E-AADC-C1FEF76E9E8F}"/>
                </a:ext>
              </a:extLst>
            </p:cNvPr>
            <p:cNvSpPr/>
            <p:nvPr/>
          </p:nvSpPr>
          <p:spPr>
            <a:xfrm>
              <a:off x="8081911" y="4638459"/>
              <a:ext cx="6963" cy="11836"/>
            </a:xfrm>
            <a:custGeom>
              <a:avLst/>
              <a:gdLst>
                <a:gd name="connsiteX0" fmla="*/ 6813 w 6963"/>
                <a:gd name="connsiteY0" fmla="*/ 11837 h 11836"/>
                <a:gd name="connsiteX1" fmla="*/ 4242 w 6963"/>
                <a:gd name="connsiteY1" fmla="*/ 5550 h 11836"/>
                <a:gd name="connsiteX2" fmla="*/ 908 w 6963"/>
                <a:gd name="connsiteY2" fmla="*/ 2026 h 11836"/>
                <a:gd name="connsiteX3" fmla="*/ 2908 w 6963"/>
                <a:gd name="connsiteY3" fmla="*/ 3359 h 11836"/>
                <a:gd name="connsiteX4" fmla="*/ 1003 w 6963"/>
                <a:gd name="connsiteY4" fmla="*/ 3740 h 11836"/>
                <a:gd name="connsiteX5" fmla="*/ 6813 w 6963"/>
                <a:gd name="connsiteY5" fmla="*/ 11837 h 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 h="11836">
                  <a:moveTo>
                    <a:pt x="6813" y="11837"/>
                  </a:moveTo>
                  <a:cubicBezTo>
                    <a:pt x="7766" y="11646"/>
                    <a:pt x="3861" y="6312"/>
                    <a:pt x="4242" y="5550"/>
                  </a:cubicBezTo>
                  <a:cubicBezTo>
                    <a:pt x="3194" y="4597"/>
                    <a:pt x="2908" y="5550"/>
                    <a:pt x="908" y="2026"/>
                  </a:cubicBezTo>
                  <a:cubicBezTo>
                    <a:pt x="908" y="692"/>
                    <a:pt x="2527" y="3740"/>
                    <a:pt x="2908" y="3359"/>
                  </a:cubicBezTo>
                  <a:cubicBezTo>
                    <a:pt x="-616" y="-2356"/>
                    <a:pt x="-521" y="216"/>
                    <a:pt x="1003" y="3740"/>
                  </a:cubicBezTo>
                  <a:cubicBezTo>
                    <a:pt x="2051" y="3931"/>
                    <a:pt x="4242" y="7455"/>
                    <a:pt x="6813" y="11837"/>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0FF8507F-648D-2B8C-F3E0-707888D8A8EE}"/>
                </a:ext>
              </a:extLst>
            </p:cNvPr>
            <p:cNvSpPr/>
            <p:nvPr/>
          </p:nvSpPr>
          <p:spPr>
            <a:xfrm>
              <a:off x="8037861" y="4692776"/>
              <a:ext cx="3048" cy="4863"/>
            </a:xfrm>
            <a:custGeom>
              <a:avLst/>
              <a:gdLst>
                <a:gd name="connsiteX0" fmla="*/ 2667 w 3048"/>
                <a:gd name="connsiteY0" fmla="*/ 4858 h 4863"/>
                <a:gd name="connsiteX1" fmla="*/ 3048 w 3048"/>
                <a:gd name="connsiteY1" fmla="*/ 4477 h 4863"/>
                <a:gd name="connsiteX2" fmla="*/ 0 w 3048"/>
                <a:gd name="connsiteY2" fmla="*/ 0 h 4863"/>
                <a:gd name="connsiteX3" fmla="*/ 2667 w 3048"/>
                <a:gd name="connsiteY3" fmla="*/ 4858 h 4863"/>
              </a:gdLst>
              <a:ahLst/>
              <a:cxnLst>
                <a:cxn ang="0">
                  <a:pos x="connsiteX0" y="connsiteY0"/>
                </a:cxn>
                <a:cxn ang="0">
                  <a:pos x="connsiteX1" y="connsiteY1"/>
                </a:cxn>
                <a:cxn ang="0">
                  <a:pos x="connsiteX2" y="connsiteY2"/>
                </a:cxn>
                <a:cxn ang="0">
                  <a:pos x="connsiteX3" y="connsiteY3"/>
                </a:cxn>
              </a:cxnLst>
              <a:rect l="l" t="t" r="r" b="b"/>
              <a:pathLst>
                <a:path w="3048" h="4863">
                  <a:moveTo>
                    <a:pt x="2667" y="4858"/>
                  </a:moveTo>
                  <a:cubicBezTo>
                    <a:pt x="2096" y="3620"/>
                    <a:pt x="2572" y="4001"/>
                    <a:pt x="3048" y="4477"/>
                  </a:cubicBezTo>
                  <a:cubicBezTo>
                    <a:pt x="1714" y="2000"/>
                    <a:pt x="762" y="476"/>
                    <a:pt x="0" y="0"/>
                  </a:cubicBezTo>
                  <a:cubicBezTo>
                    <a:pt x="286" y="667"/>
                    <a:pt x="2096" y="5048"/>
                    <a:pt x="2667" y="4858"/>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BED34DD-FE17-F638-1E77-42DBB6560F17}"/>
                </a:ext>
              </a:extLst>
            </p:cNvPr>
            <p:cNvSpPr/>
            <p:nvPr/>
          </p:nvSpPr>
          <p:spPr>
            <a:xfrm>
              <a:off x="8075675" y="4654581"/>
              <a:ext cx="3905" cy="8000"/>
            </a:xfrm>
            <a:custGeom>
              <a:avLst/>
              <a:gdLst>
                <a:gd name="connsiteX0" fmla="*/ 3905 w 3905"/>
                <a:gd name="connsiteY0" fmla="*/ 8001 h 8000"/>
                <a:gd name="connsiteX1" fmla="*/ 0 w 3905"/>
                <a:gd name="connsiteY1" fmla="*/ 0 h 8000"/>
                <a:gd name="connsiteX2" fmla="*/ 3905 w 3905"/>
                <a:gd name="connsiteY2" fmla="*/ 8001 h 8000"/>
              </a:gdLst>
              <a:ahLst/>
              <a:cxnLst>
                <a:cxn ang="0">
                  <a:pos x="connsiteX0" y="connsiteY0"/>
                </a:cxn>
                <a:cxn ang="0">
                  <a:pos x="connsiteX1" y="connsiteY1"/>
                </a:cxn>
                <a:cxn ang="0">
                  <a:pos x="connsiteX2" y="connsiteY2"/>
                </a:cxn>
              </a:cxnLst>
              <a:rect l="l" t="t" r="r" b="b"/>
              <a:pathLst>
                <a:path w="3905" h="8000">
                  <a:moveTo>
                    <a:pt x="3905" y="8001"/>
                  </a:moveTo>
                  <a:cubicBezTo>
                    <a:pt x="3429" y="6382"/>
                    <a:pt x="2381" y="2191"/>
                    <a:pt x="0" y="0"/>
                  </a:cubicBezTo>
                  <a:cubicBezTo>
                    <a:pt x="2762" y="3905"/>
                    <a:pt x="2000" y="6191"/>
                    <a:pt x="3905" y="8001"/>
                  </a:cubicBez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594B3CBA-9CE6-B063-4201-CA5F2B9FBF50}"/>
                </a:ext>
              </a:extLst>
            </p:cNvPr>
            <p:cNvSpPr/>
            <p:nvPr/>
          </p:nvSpPr>
          <p:spPr>
            <a:xfrm>
              <a:off x="8060340" y="4673726"/>
              <a:ext cx="6762" cy="10287"/>
            </a:xfrm>
            <a:custGeom>
              <a:avLst/>
              <a:gdLst>
                <a:gd name="connsiteX0" fmla="*/ 1619 w 6762"/>
                <a:gd name="connsiteY0" fmla="*/ 4858 h 10287"/>
                <a:gd name="connsiteX1" fmla="*/ 5810 w 6762"/>
                <a:gd name="connsiteY1" fmla="*/ 10287 h 10287"/>
                <a:gd name="connsiteX2" fmla="*/ 6763 w 6762"/>
                <a:gd name="connsiteY2" fmla="*/ 9335 h 10287"/>
                <a:gd name="connsiteX3" fmla="*/ 0 w 6762"/>
                <a:gd name="connsiteY3" fmla="*/ 0 h 10287"/>
                <a:gd name="connsiteX4" fmla="*/ 1619 w 6762"/>
                <a:gd name="connsiteY4" fmla="*/ 4858 h 10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 h="10287">
                  <a:moveTo>
                    <a:pt x="1619" y="4858"/>
                  </a:moveTo>
                  <a:cubicBezTo>
                    <a:pt x="1810" y="2762"/>
                    <a:pt x="4477" y="8477"/>
                    <a:pt x="5810" y="10287"/>
                  </a:cubicBezTo>
                  <a:cubicBezTo>
                    <a:pt x="6001" y="8954"/>
                    <a:pt x="5810" y="9144"/>
                    <a:pt x="6763" y="9335"/>
                  </a:cubicBezTo>
                  <a:cubicBezTo>
                    <a:pt x="4286" y="7525"/>
                    <a:pt x="1810" y="2096"/>
                    <a:pt x="0" y="0"/>
                  </a:cubicBezTo>
                  <a:cubicBezTo>
                    <a:pt x="1333" y="2477"/>
                    <a:pt x="-571" y="1524"/>
                    <a:pt x="1619" y="4858"/>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D2DF332-3270-AF78-09EC-20B86B0D1F94}"/>
                </a:ext>
              </a:extLst>
            </p:cNvPr>
            <p:cNvSpPr/>
            <p:nvPr/>
          </p:nvSpPr>
          <p:spPr>
            <a:xfrm>
              <a:off x="8061578" y="4678965"/>
              <a:ext cx="5446" cy="10572"/>
            </a:xfrm>
            <a:custGeom>
              <a:avLst/>
              <a:gdLst>
                <a:gd name="connsiteX0" fmla="*/ 0 w 5446"/>
                <a:gd name="connsiteY0" fmla="*/ 0 h 10572"/>
                <a:gd name="connsiteX1" fmla="*/ 5429 w 5446"/>
                <a:gd name="connsiteY1" fmla="*/ 10573 h 10572"/>
                <a:gd name="connsiteX2" fmla="*/ 1715 w 5446"/>
                <a:gd name="connsiteY2" fmla="*/ 1429 h 10572"/>
                <a:gd name="connsiteX3" fmla="*/ 0 w 5446"/>
                <a:gd name="connsiteY3" fmla="*/ 0 h 10572"/>
              </a:gdLst>
              <a:ahLst/>
              <a:cxnLst>
                <a:cxn ang="0">
                  <a:pos x="connsiteX0" y="connsiteY0"/>
                </a:cxn>
                <a:cxn ang="0">
                  <a:pos x="connsiteX1" y="connsiteY1"/>
                </a:cxn>
                <a:cxn ang="0">
                  <a:pos x="connsiteX2" y="connsiteY2"/>
                </a:cxn>
                <a:cxn ang="0">
                  <a:pos x="connsiteX3" y="connsiteY3"/>
                </a:cxn>
              </a:cxnLst>
              <a:rect l="l" t="t" r="r" b="b"/>
              <a:pathLst>
                <a:path w="5446" h="10572">
                  <a:moveTo>
                    <a:pt x="0" y="0"/>
                  </a:moveTo>
                  <a:cubicBezTo>
                    <a:pt x="2762" y="4191"/>
                    <a:pt x="3334" y="6096"/>
                    <a:pt x="5429" y="10573"/>
                  </a:cubicBezTo>
                  <a:cubicBezTo>
                    <a:pt x="5620" y="9144"/>
                    <a:pt x="4191" y="5905"/>
                    <a:pt x="1715" y="1429"/>
                  </a:cubicBezTo>
                  <a:cubicBezTo>
                    <a:pt x="1334" y="1429"/>
                    <a:pt x="476" y="95"/>
                    <a:pt x="0" y="0"/>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E709037-2D15-C2AF-DC74-D9370887ED83}"/>
                </a:ext>
              </a:extLst>
            </p:cNvPr>
            <p:cNvSpPr/>
            <p:nvPr/>
          </p:nvSpPr>
          <p:spPr>
            <a:xfrm>
              <a:off x="8071866" y="4679630"/>
              <a:ext cx="2360" cy="5259"/>
            </a:xfrm>
            <a:custGeom>
              <a:avLst/>
              <a:gdLst>
                <a:gd name="connsiteX0" fmla="*/ 1714 w 2360"/>
                <a:gd name="connsiteY0" fmla="*/ 4765 h 5259"/>
                <a:gd name="connsiteX1" fmla="*/ 2096 w 2360"/>
                <a:gd name="connsiteY1" fmla="*/ 2764 h 5259"/>
                <a:gd name="connsiteX2" fmla="*/ 0 w 2360"/>
                <a:gd name="connsiteY2" fmla="*/ 2 h 5259"/>
                <a:gd name="connsiteX3" fmla="*/ 1524 w 2360"/>
                <a:gd name="connsiteY3" fmla="*/ 3336 h 5259"/>
                <a:gd name="connsiteX4" fmla="*/ 1714 w 2360"/>
                <a:gd name="connsiteY4" fmla="*/ 4765 h 5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 h="5259">
                  <a:moveTo>
                    <a:pt x="1714" y="4765"/>
                  </a:moveTo>
                  <a:cubicBezTo>
                    <a:pt x="2381" y="6289"/>
                    <a:pt x="2572" y="3907"/>
                    <a:pt x="2096" y="2764"/>
                  </a:cubicBezTo>
                  <a:cubicBezTo>
                    <a:pt x="1810" y="3050"/>
                    <a:pt x="381" y="-93"/>
                    <a:pt x="0" y="2"/>
                  </a:cubicBezTo>
                  <a:cubicBezTo>
                    <a:pt x="667" y="1240"/>
                    <a:pt x="1619" y="2955"/>
                    <a:pt x="1524" y="3336"/>
                  </a:cubicBezTo>
                  <a:cubicBezTo>
                    <a:pt x="1143" y="3336"/>
                    <a:pt x="286" y="2098"/>
                    <a:pt x="1714" y="4765"/>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61744977-413E-6830-FE47-7DE98E0EDAC1}"/>
                </a:ext>
              </a:extLst>
            </p:cNvPr>
            <p:cNvSpPr/>
            <p:nvPr/>
          </p:nvSpPr>
          <p:spPr>
            <a:xfrm>
              <a:off x="8067008" y="4687890"/>
              <a:ext cx="3918" cy="6911"/>
            </a:xfrm>
            <a:custGeom>
              <a:avLst/>
              <a:gdLst>
                <a:gd name="connsiteX0" fmla="*/ 3715 w 3918"/>
                <a:gd name="connsiteY0" fmla="*/ 5934 h 6911"/>
                <a:gd name="connsiteX1" fmla="*/ 0 w 3918"/>
                <a:gd name="connsiteY1" fmla="*/ 29 h 6911"/>
                <a:gd name="connsiteX2" fmla="*/ 3715 w 3918"/>
                <a:gd name="connsiteY2" fmla="*/ 5934 h 6911"/>
              </a:gdLst>
              <a:ahLst/>
              <a:cxnLst>
                <a:cxn ang="0">
                  <a:pos x="connsiteX0" y="connsiteY0"/>
                </a:cxn>
                <a:cxn ang="0">
                  <a:pos x="connsiteX1" y="connsiteY1"/>
                </a:cxn>
                <a:cxn ang="0">
                  <a:pos x="connsiteX2" y="connsiteY2"/>
                </a:cxn>
              </a:cxnLst>
              <a:rect l="l" t="t" r="r" b="b"/>
              <a:pathLst>
                <a:path w="3918" h="6911">
                  <a:moveTo>
                    <a:pt x="3715" y="5934"/>
                  </a:moveTo>
                  <a:cubicBezTo>
                    <a:pt x="2381" y="5172"/>
                    <a:pt x="1048" y="-448"/>
                    <a:pt x="0" y="29"/>
                  </a:cubicBezTo>
                  <a:cubicBezTo>
                    <a:pt x="857" y="2505"/>
                    <a:pt x="4858" y="9458"/>
                    <a:pt x="3715" y="5934"/>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D18FCFBE-8803-4749-2022-9F5A971DD47B}"/>
                </a:ext>
              </a:extLst>
            </p:cNvPr>
            <p:cNvSpPr/>
            <p:nvPr/>
          </p:nvSpPr>
          <p:spPr>
            <a:xfrm>
              <a:off x="8081391" y="4676203"/>
              <a:ext cx="3428" cy="5083"/>
            </a:xfrm>
            <a:custGeom>
              <a:avLst/>
              <a:gdLst>
                <a:gd name="connsiteX0" fmla="*/ 0 w 3428"/>
                <a:gd name="connsiteY0" fmla="*/ 0 h 5083"/>
                <a:gd name="connsiteX1" fmla="*/ 3429 w 3428"/>
                <a:gd name="connsiteY1" fmla="*/ 4858 h 5083"/>
                <a:gd name="connsiteX2" fmla="*/ 0 w 3428"/>
                <a:gd name="connsiteY2" fmla="*/ 0 h 5083"/>
              </a:gdLst>
              <a:ahLst/>
              <a:cxnLst>
                <a:cxn ang="0">
                  <a:pos x="connsiteX0" y="connsiteY0"/>
                </a:cxn>
                <a:cxn ang="0">
                  <a:pos x="connsiteX1" y="connsiteY1"/>
                </a:cxn>
                <a:cxn ang="0">
                  <a:pos x="connsiteX2" y="connsiteY2"/>
                </a:cxn>
              </a:cxnLst>
              <a:rect l="l" t="t" r="r" b="b"/>
              <a:pathLst>
                <a:path w="3428" h="5083">
                  <a:moveTo>
                    <a:pt x="0" y="0"/>
                  </a:moveTo>
                  <a:cubicBezTo>
                    <a:pt x="1619" y="3143"/>
                    <a:pt x="3143" y="5905"/>
                    <a:pt x="3429" y="4858"/>
                  </a:cubicBezTo>
                  <a:cubicBezTo>
                    <a:pt x="1714" y="1333"/>
                    <a:pt x="857" y="667"/>
                    <a:pt x="0" y="0"/>
                  </a:cubicBez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EEBC67E-DF98-4A85-B911-A7A53110DE2B}"/>
                </a:ext>
              </a:extLst>
            </p:cNvPr>
            <p:cNvSpPr/>
            <p:nvPr/>
          </p:nvSpPr>
          <p:spPr>
            <a:xfrm>
              <a:off x="8087677" y="4669428"/>
              <a:ext cx="3905" cy="7917"/>
            </a:xfrm>
            <a:custGeom>
              <a:avLst/>
              <a:gdLst>
                <a:gd name="connsiteX0" fmla="*/ 3715 w 3905"/>
                <a:gd name="connsiteY0" fmla="*/ 6394 h 7917"/>
                <a:gd name="connsiteX1" fmla="*/ 0 w 3905"/>
                <a:gd name="connsiteY1" fmla="*/ 12 h 7917"/>
                <a:gd name="connsiteX2" fmla="*/ 3905 w 3905"/>
                <a:gd name="connsiteY2" fmla="*/ 7918 h 7917"/>
                <a:gd name="connsiteX3" fmla="*/ 3715 w 3905"/>
                <a:gd name="connsiteY3" fmla="*/ 6394 h 7917"/>
              </a:gdLst>
              <a:ahLst/>
              <a:cxnLst>
                <a:cxn ang="0">
                  <a:pos x="connsiteX0" y="connsiteY0"/>
                </a:cxn>
                <a:cxn ang="0">
                  <a:pos x="connsiteX1" y="connsiteY1"/>
                </a:cxn>
                <a:cxn ang="0">
                  <a:pos x="connsiteX2" y="connsiteY2"/>
                </a:cxn>
                <a:cxn ang="0">
                  <a:pos x="connsiteX3" y="connsiteY3"/>
                </a:cxn>
              </a:cxnLst>
              <a:rect l="l" t="t" r="r" b="b"/>
              <a:pathLst>
                <a:path w="3905" h="7917">
                  <a:moveTo>
                    <a:pt x="3715" y="6394"/>
                  </a:moveTo>
                  <a:cubicBezTo>
                    <a:pt x="2572" y="4584"/>
                    <a:pt x="476" y="-274"/>
                    <a:pt x="0" y="12"/>
                  </a:cubicBezTo>
                  <a:cubicBezTo>
                    <a:pt x="2286" y="3536"/>
                    <a:pt x="1905" y="6108"/>
                    <a:pt x="3905" y="7918"/>
                  </a:cubicBezTo>
                  <a:cubicBezTo>
                    <a:pt x="2857" y="5822"/>
                    <a:pt x="2857" y="5441"/>
                    <a:pt x="3715" y="6394"/>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18B3FBCD-A542-2739-C250-2D97A4C98340}"/>
                </a:ext>
              </a:extLst>
            </p:cNvPr>
            <p:cNvSpPr/>
            <p:nvPr/>
          </p:nvSpPr>
          <p:spPr>
            <a:xfrm>
              <a:off x="8093011" y="4665344"/>
              <a:ext cx="5715" cy="9620"/>
            </a:xfrm>
            <a:custGeom>
              <a:avLst/>
              <a:gdLst>
                <a:gd name="connsiteX0" fmla="*/ 5715 w 5715"/>
                <a:gd name="connsiteY0" fmla="*/ 9620 h 9620"/>
                <a:gd name="connsiteX1" fmla="*/ 0 w 5715"/>
                <a:gd name="connsiteY1" fmla="*/ 0 h 9620"/>
                <a:gd name="connsiteX2" fmla="*/ 5715 w 5715"/>
                <a:gd name="connsiteY2" fmla="*/ 9620 h 9620"/>
              </a:gdLst>
              <a:ahLst/>
              <a:cxnLst>
                <a:cxn ang="0">
                  <a:pos x="connsiteX0" y="connsiteY0"/>
                </a:cxn>
                <a:cxn ang="0">
                  <a:pos x="connsiteX1" y="connsiteY1"/>
                </a:cxn>
                <a:cxn ang="0">
                  <a:pos x="connsiteX2" y="connsiteY2"/>
                </a:cxn>
              </a:cxnLst>
              <a:rect l="l" t="t" r="r" b="b"/>
              <a:pathLst>
                <a:path w="5715" h="9620">
                  <a:moveTo>
                    <a:pt x="5715" y="9620"/>
                  </a:moveTo>
                  <a:cubicBezTo>
                    <a:pt x="2762" y="4572"/>
                    <a:pt x="2191" y="2477"/>
                    <a:pt x="0" y="0"/>
                  </a:cubicBezTo>
                  <a:cubicBezTo>
                    <a:pt x="2286" y="4286"/>
                    <a:pt x="4381" y="8096"/>
                    <a:pt x="5715" y="9620"/>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3A646C95-36CF-1FEE-1E8D-2FC6D99960C1}"/>
                </a:ext>
              </a:extLst>
            </p:cNvPr>
            <p:cNvSpPr/>
            <p:nvPr/>
          </p:nvSpPr>
          <p:spPr>
            <a:xfrm>
              <a:off x="8093773" y="4664583"/>
              <a:ext cx="4134" cy="5723"/>
            </a:xfrm>
            <a:custGeom>
              <a:avLst/>
              <a:gdLst>
                <a:gd name="connsiteX0" fmla="*/ 3905 w 4134"/>
                <a:gd name="connsiteY0" fmla="*/ 4572 h 5723"/>
                <a:gd name="connsiteX1" fmla="*/ 0 w 4134"/>
                <a:gd name="connsiteY1" fmla="*/ 0 h 5723"/>
                <a:gd name="connsiteX2" fmla="*/ 3905 w 4134"/>
                <a:gd name="connsiteY2" fmla="*/ 4572 h 5723"/>
              </a:gdLst>
              <a:ahLst/>
              <a:cxnLst>
                <a:cxn ang="0">
                  <a:pos x="connsiteX0" y="connsiteY0"/>
                </a:cxn>
                <a:cxn ang="0">
                  <a:pos x="connsiteX1" y="connsiteY1"/>
                </a:cxn>
                <a:cxn ang="0">
                  <a:pos x="connsiteX2" y="connsiteY2"/>
                </a:cxn>
              </a:cxnLst>
              <a:rect l="l" t="t" r="r" b="b"/>
              <a:pathLst>
                <a:path w="4134" h="5723">
                  <a:moveTo>
                    <a:pt x="3905" y="4572"/>
                  </a:moveTo>
                  <a:cubicBezTo>
                    <a:pt x="3143" y="4953"/>
                    <a:pt x="1238" y="1143"/>
                    <a:pt x="0" y="0"/>
                  </a:cubicBezTo>
                  <a:cubicBezTo>
                    <a:pt x="2191" y="4858"/>
                    <a:pt x="4953" y="7334"/>
                    <a:pt x="3905" y="4572"/>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39FEB730-4563-B727-966C-52825C19AC0F}"/>
                </a:ext>
              </a:extLst>
            </p:cNvPr>
            <p:cNvSpPr/>
            <p:nvPr/>
          </p:nvSpPr>
          <p:spPr>
            <a:xfrm>
              <a:off x="8100155" y="4678680"/>
              <a:ext cx="10460" cy="17144"/>
            </a:xfrm>
            <a:custGeom>
              <a:avLst/>
              <a:gdLst>
                <a:gd name="connsiteX0" fmla="*/ 3715 w 10460"/>
                <a:gd name="connsiteY0" fmla="*/ 4858 h 17144"/>
                <a:gd name="connsiteX1" fmla="*/ 1143 w 10460"/>
                <a:gd name="connsiteY1" fmla="*/ 571 h 17144"/>
                <a:gd name="connsiteX2" fmla="*/ 0 w 10460"/>
                <a:gd name="connsiteY2" fmla="*/ 0 h 17144"/>
                <a:gd name="connsiteX3" fmla="*/ 4096 w 10460"/>
                <a:gd name="connsiteY3" fmla="*/ 7810 h 17144"/>
                <a:gd name="connsiteX4" fmla="*/ 9906 w 10460"/>
                <a:gd name="connsiteY4" fmla="*/ 17145 h 17144"/>
                <a:gd name="connsiteX5" fmla="*/ 10192 w 10460"/>
                <a:gd name="connsiteY5" fmla="*/ 15240 h 17144"/>
                <a:gd name="connsiteX6" fmla="*/ 3715 w 10460"/>
                <a:gd name="connsiteY6" fmla="*/ 4858 h 1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0" h="17144">
                  <a:moveTo>
                    <a:pt x="3715" y="4858"/>
                  </a:moveTo>
                  <a:cubicBezTo>
                    <a:pt x="6096" y="9811"/>
                    <a:pt x="1429" y="2762"/>
                    <a:pt x="1143" y="571"/>
                  </a:cubicBezTo>
                  <a:cubicBezTo>
                    <a:pt x="953" y="857"/>
                    <a:pt x="476" y="476"/>
                    <a:pt x="0" y="0"/>
                  </a:cubicBezTo>
                  <a:cubicBezTo>
                    <a:pt x="667" y="2191"/>
                    <a:pt x="2096" y="3524"/>
                    <a:pt x="4096" y="7810"/>
                  </a:cubicBezTo>
                  <a:cubicBezTo>
                    <a:pt x="5048" y="6763"/>
                    <a:pt x="8287" y="15049"/>
                    <a:pt x="9906" y="17145"/>
                  </a:cubicBezTo>
                  <a:cubicBezTo>
                    <a:pt x="10096" y="16669"/>
                    <a:pt x="10858" y="16859"/>
                    <a:pt x="10192" y="15240"/>
                  </a:cubicBezTo>
                  <a:cubicBezTo>
                    <a:pt x="9049" y="15716"/>
                    <a:pt x="5715" y="6667"/>
                    <a:pt x="3715" y="4858"/>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71619A3-2D55-E4EC-01DD-0D851BE6FA4C}"/>
                </a:ext>
              </a:extLst>
            </p:cNvPr>
            <p:cNvSpPr/>
            <p:nvPr/>
          </p:nvSpPr>
          <p:spPr>
            <a:xfrm>
              <a:off x="8103774" y="4676679"/>
              <a:ext cx="7619" cy="12858"/>
            </a:xfrm>
            <a:custGeom>
              <a:avLst/>
              <a:gdLst>
                <a:gd name="connsiteX0" fmla="*/ 0 w 7619"/>
                <a:gd name="connsiteY0" fmla="*/ 0 h 12858"/>
                <a:gd name="connsiteX1" fmla="*/ 7620 w 7619"/>
                <a:gd name="connsiteY1" fmla="*/ 12859 h 12858"/>
                <a:gd name="connsiteX2" fmla="*/ 0 w 7619"/>
                <a:gd name="connsiteY2" fmla="*/ 0 h 12858"/>
              </a:gdLst>
              <a:ahLst/>
              <a:cxnLst>
                <a:cxn ang="0">
                  <a:pos x="connsiteX0" y="connsiteY0"/>
                </a:cxn>
                <a:cxn ang="0">
                  <a:pos x="connsiteX1" y="connsiteY1"/>
                </a:cxn>
                <a:cxn ang="0">
                  <a:pos x="connsiteX2" y="connsiteY2"/>
                </a:cxn>
              </a:cxnLst>
              <a:rect l="l" t="t" r="r" b="b"/>
              <a:pathLst>
                <a:path w="7619" h="12858">
                  <a:moveTo>
                    <a:pt x="0" y="0"/>
                  </a:moveTo>
                  <a:cubicBezTo>
                    <a:pt x="3429" y="4286"/>
                    <a:pt x="5048" y="10382"/>
                    <a:pt x="7620" y="12859"/>
                  </a:cubicBezTo>
                  <a:cubicBezTo>
                    <a:pt x="5334" y="8287"/>
                    <a:pt x="1238" y="95"/>
                    <a:pt x="0" y="0"/>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CD5C203-9D83-5AB7-688B-26C34BF0E827}"/>
                </a:ext>
              </a:extLst>
            </p:cNvPr>
            <p:cNvSpPr/>
            <p:nvPr/>
          </p:nvSpPr>
          <p:spPr>
            <a:xfrm>
              <a:off x="8093964" y="4688395"/>
              <a:ext cx="6191" cy="10453"/>
            </a:xfrm>
            <a:custGeom>
              <a:avLst/>
              <a:gdLst>
                <a:gd name="connsiteX0" fmla="*/ 6191 w 6191"/>
                <a:gd name="connsiteY0" fmla="*/ 10382 h 10453"/>
                <a:gd name="connsiteX1" fmla="*/ 0 w 6191"/>
                <a:gd name="connsiteY1" fmla="*/ 0 h 10453"/>
                <a:gd name="connsiteX2" fmla="*/ 3429 w 6191"/>
                <a:gd name="connsiteY2" fmla="*/ 8096 h 10453"/>
                <a:gd name="connsiteX3" fmla="*/ 6191 w 6191"/>
                <a:gd name="connsiteY3" fmla="*/ 10382 h 10453"/>
              </a:gdLst>
              <a:ahLst/>
              <a:cxnLst>
                <a:cxn ang="0">
                  <a:pos x="connsiteX0" y="connsiteY0"/>
                </a:cxn>
                <a:cxn ang="0">
                  <a:pos x="connsiteX1" y="connsiteY1"/>
                </a:cxn>
                <a:cxn ang="0">
                  <a:pos x="connsiteX2" y="connsiteY2"/>
                </a:cxn>
                <a:cxn ang="0">
                  <a:pos x="connsiteX3" y="connsiteY3"/>
                </a:cxn>
              </a:cxnLst>
              <a:rect l="l" t="t" r="r" b="b"/>
              <a:pathLst>
                <a:path w="6191" h="10453">
                  <a:moveTo>
                    <a:pt x="6191" y="10382"/>
                  </a:moveTo>
                  <a:cubicBezTo>
                    <a:pt x="3905" y="7334"/>
                    <a:pt x="1333" y="857"/>
                    <a:pt x="0" y="0"/>
                  </a:cubicBezTo>
                  <a:cubicBezTo>
                    <a:pt x="2667" y="4381"/>
                    <a:pt x="2096" y="5144"/>
                    <a:pt x="3429" y="8096"/>
                  </a:cubicBezTo>
                  <a:cubicBezTo>
                    <a:pt x="3905" y="6763"/>
                    <a:pt x="5620" y="11049"/>
                    <a:pt x="6191" y="10382"/>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1ED0E521-33F9-53C3-68C3-5CF0DBE922E4}"/>
                </a:ext>
              </a:extLst>
            </p:cNvPr>
            <p:cNvSpPr/>
            <p:nvPr/>
          </p:nvSpPr>
          <p:spPr>
            <a:xfrm>
              <a:off x="8097583" y="4691443"/>
              <a:ext cx="3619" cy="4667"/>
            </a:xfrm>
            <a:custGeom>
              <a:avLst/>
              <a:gdLst>
                <a:gd name="connsiteX0" fmla="*/ 0 w 3619"/>
                <a:gd name="connsiteY0" fmla="*/ 0 h 4667"/>
                <a:gd name="connsiteX1" fmla="*/ 3619 w 3619"/>
                <a:gd name="connsiteY1" fmla="*/ 4667 h 4667"/>
                <a:gd name="connsiteX2" fmla="*/ 0 w 3619"/>
                <a:gd name="connsiteY2" fmla="*/ 0 h 4667"/>
              </a:gdLst>
              <a:ahLst/>
              <a:cxnLst>
                <a:cxn ang="0">
                  <a:pos x="connsiteX0" y="connsiteY0"/>
                </a:cxn>
                <a:cxn ang="0">
                  <a:pos x="connsiteX1" y="connsiteY1"/>
                </a:cxn>
                <a:cxn ang="0">
                  <a:pos x="connsiteX2" y="connsiteY2"/>
                </a:cxn>
              </a:cxnLst>
              <a:rect l="l" t="t" r="r" b="b"/>
              <a:pathLst>
                <a:path w="3619" h="4667">
                  <a:moveTo>
                    <a:pt x="0" y="0"/>
                  </a:moveTo>
                  <a:cubicBezTo>
                    <a:pt x="1619" y="3238"/>
                    <a:pt x="2667" y="4000"/>
                    <a:pt x="3619" y="4667"/>
                  </a:cubicBezTo>
                  <a:cubicBezTo>
                    <a:pt x="1809" y="762"/>
                    <a:pt x="1238" y="1810"/>
                    <a:pt x="0" y="0"/>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50401682-7DBA-B66A-FEDC-641C83AAFC23}"/>
                </a:ext>
              </a:extLst>
            </p:cNvPr>
            <p:cNvSpPr/>
            <p:nvPr/>
          </p:nvSpPr>
          <p:spPr>
            <a:xfrm>
              <a:off x="8093678" y="4701825"/>
              <a:ext cx="3714" cy="6172"/>
            </a:xfrm>
            <a:custGeom>
              <a:avLst/>
              <a:gdLst>
                <a:gd name="connsiteX0" fmla="*/ 0 w 3714"/>
                <a:gd name="connsiteY0" fmla="*/ 0 h 6172"/>
                <a:gd name="connsiteX1" fmla="*/ 3715 w 3714"/>
                <a:gd name="connsiteY1" fmla="*/ 6096 h 6172"/>
                <a:gd name="connsiteX2" fmla="*/ 0 w 3714"/>
                <a:gd name="connsiteY2" fmla="*/ 0 h 6172"/>
              </a:gdLst>
              <a:ahLst/>
              <a:cxnLst>
                <a:cxn ang="0">
                  <a:pos x="connsiteX0" y="connsiteY0"/>
                </a:cxn>
                <a:cxn ang="0">
                  <a:pos x="connsiteX1" y="connsiteY1"/>
                </a:cxn>
                <a:cxn ang="0">
                  <a:pos x="connsiteX2" y="connsiteY2"/>
                </a:cxn>
              </a:cxnLst>
              <a:rect l="l" t="t" r="r" b="b"/>
              <a:pathLst>
                <a:path w="3714" h="6172">
                  <a:moveTo>
                    <a:pt x="0" y="0"/>
                  </a:moveTo>
                  <a:cubicBezTo>
                    <a:pt x="2000" y="2953"/>
                    <a:pt x="2667" y="6763"/>
                    <a:pt x="3715" y="6096"/>
                  </a:cubicBezTo>
                  <a:cubicBezTo>
                    <a:pt x="2381" y="3715"/>
                    <a:pt x="762" y="190"/>
                    <a:pt x="0" y="0"/>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46A19EEA-F326-6FA3-FA2A-691761007F4A}"/>
                </a:ext>
              </a:extLst>
            </p:cNvPr>
            <p:cNvSpPr/>
            <p:nvPr/>
          </p:nvSpPr>
          <p:spPr>
            <a:xfrm>
              <a:off x="8083962" y="4724590"/>
              <a:ext cx="2666" cy="6572"/>
            </a:xfrm>
            <a:custGeom>
              <a:avLst/>
              <a:gdLst>
                <a:gd name="connsiteX0" fmla="*/ 476 w 2666"/>
                <a:gd name="connsiteY0" fmla="*/ 2572 h 6572"/>
                <a:gd name="connsiteX1" fmla="*/ 2667 w 2666"/>
                <a:gd name="connsiteY1" fmla="*/ 6572 h 6572"/>
                <a:gd name="connsiteX2" fmla="*/ 1048 w 2666"/>
                <a:gd name="connsiteY2" fmla="*/ 571 h 6572"/>
                <a:gd name="connsiteX3" fmla="*/ 0 w 2666"/>
                <a:gd name="connsiteY3" fmla="*/ 0 h 6572"/>
                <a:gd name="connsiteX4" fmla="*/ 476 w 2666"/>
                <a:gd name="connsiteY4" fmla="*/ 2572 h 6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 h="6572">
                  <a:moveTo>
                    <a:pt x="476" y="2572"/>
                  </a:moveTo>
                  <a:cubicBezTo>
                    <a:pt x="1334" y="4572"/>
                    <a:pt x="2096" y="6096"/>
                    <a:pt x="2667" y="6572"/>
                  </a:cubicBezTo>
                  <a:cubicBezTo>
                    <a:pt x="1810" y="4191"/>
                    <a:pt x="1619" y="2667"/>
                    <a:pt x="1048" y="571"/>
                  </a:cubicBezTo>
                  <a:cubicBezTo>
                    <a:pt x="762" y="857"/>
                    <a:pt x="381" y="476"/>
                    <a:pt x="0" y="0"/>
                  </a:cubicBezTo>
                  <a:cubicBezTo>
                    <a:pt x="571" y="1334"/>
                    <a:pt x="1048" y="2667"/>
                    <a:pt x="476" y="2572"/>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A9A49A03-D39B-12C9-F703-5C62417AF39C}"/>
                </a:ext>
              </a:extLst>
            </p:cNvPr>
            <p:cNvSpPr/>
            <p:nvPr/>
          </p:nvSpPr>
          <p:spPr>
            <a:xfrm>
              <a:off x="8106652" y="4705350"/>
              <a:ext cx="1624" cy="5429"/>
            </a:xfrm>
            <a:custGeom>
              <a:avLst/>
              <a:gdLst>
                <a:gd name="connsiteX0" fmla="*/ 361 w 1624"/>
                <a:gd name="connsiteY0" fmla="*/ 0 h 5429"/>
                <a:gd name="connsiteX1" fmla="*/ 1504 w 1624"/>
                <a:gd name="connsiteY1" fmla="*/ 5429 h 5429"/>
                <a:gd name="connsiteX2" fmla="*/ 361 w 1624"/>
                <a:gd name="connsiteY2" fmla="*/ 0 h 5429"/>
              </a:gdLst>
              <a:ahLst/>
              <a:cxnLst>
                <a:cxn ang="0">
                  <a:pos x="connsiteX0" y="connsiteY0"/>
                </a:cxn>
                <a:cxn ang="0">
                  <a:pos x="connsiteX1" y="connsiteY1"/>
                </a:cxn>
                <a:cxn ang="0">
                  <a:pos x="connsiteX2" y="connsiteY2"/>
                </a:cxn>
              </a:cxnLst>
              <a:rect l="l" t="t" r="r" b="b"/>
              <a:pathLst>
                <a:path w="1624" h="5429">
                  <a:moveTo>
                    <a:pt x="361" y="0"/>
                  </a:moveTo>
                  <a:cubicBezTo>
                    <a:pt x="-402" y="286"/>
                    <a:pt x="75" y="2191"/>
                    <a:pt x="1504" y="5429"/>
                  </a:cubicBezTo>
                  <a:cubicBezTo>
                    <a:pt x="1980" y="4858"/>
                    <a:pt x="932" y="2191"/>
                    <a:pt x="361" y="0"/>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95E4257B-FED1-A2D2-F3A3-9336574DC9CF}"/>
                </a:ext>
              </a:extLst>
            </p:cNvPr>
            <p:cNvSpPr/>
            <p:nvPr/>
          </p:nvSpPr>
          <p:spPr>
            <a:xfrm>
              <a:off x="8117871" y="4703349"/>
              <a:ext cx="6000" cy="12477"/>
            </a:xfrm>
            <a:custGeom>
              <a:avLst/>
              <a:gdLst>
                <a:gd name="connsiteX0" fmla="*/ 6001 w 6000"/>
                <a:gd name="connsiteY0" fmla="*/ 12478 h 12477"/>
                <a:gd name="connsiteX1" fmla="*/ 0 w 6000"/>
                <a:gd name="connsiteY1" fmla="*/ 0 h 12477"/>
                <a:gd name="connsiteX2" fmla="*/ 6001 w 6000"/>
                <a:gd name="connsiteY2" fmla="*/ 12478 h 12477"/>
              </a:gdLst>
              <a:ahLst/>
              <a:cxnLst>
                <a:cxn ang="0">
                  <a:pos x="connsiteX0" y="connsiteY0"/>
                </a:cxn>
                <a:cxn ang="0">
                  <a:pos x="connsiteX1" y="connsiteY1"/>
                </a:cxn>
                <a:cxn ang="0">
                  <a:pos x="connsiteX2" y="connsiteY2"/>
                </a:cxn>
              </a:cxnLst>
              <a:rect l="l" t="t" r="r" b="b"/>
              <a:pathLst>
                <a:path w="6000" h="12477">
                  <a:moveTo>
                    <a:pt x="6001" y="12478"/>
                  </a:moveTo>
                  <a:cubicBezTo>
                    <a:pt x="3524" y="7810"/>
                    <a:pt x="1810" y="1714"/>
                    <a:pt x="0" y="0"/>
                  </a:cubicBezTo>
                  <a:cubicBezTo>
                    <a:pt x="2953" y="5429"/>
                    <a:pt x="4382" y="12192"/>
                    <a:pt x="6001" y="12478"/>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1DC0791A-2386-6F3C-1488-64A12F349726}"/>
                </a:ext>
              </a:extLst>
            </p:cNvPr>
            <p:cNvSpPr/>
            <p:nvPr/>
          </p:nvSpPr>
          <p:spPr>
            <a:xfrm>
              <a:off x="8144827" y="4776087"/>
              <a:ext cx="2000" cy="6063"/>
            </a:xfrm>
            <a:custGeom>
              <a:avLst/>
              <a:gdLst>
                <a:gd name="connsiteX0" fmla="*/ 2000 w 2000"/>
                <a:gd name="connsiteY0" fmla="*/ 6034 h 6063"/>
                <a:gd name="connsiteX1" fmla="*/ 0 w 2000"/>
                <a:gd name="connsiteY1" fmla="*/ 33 h 6063"/>
                <a:gd name="connsiteX2" fmla="*/ 2000 w 2000"/>
                <a:gd name="connsiteY2" fmla="*/ 6034 h 6063"/>
              </a:gdLst>
              <a:ahLst/>
              <a:cxnLst>
                <a:cxn ang="0">
                  <a:pos x="connsiteX0" y="connsiteY0"/>
                </a:cxn>
                <a:cxn ang="0">
                  <a:pos x="connsiteX1" y="connsiteY1"/>
                </a:cxn>
                <a:cxn ang="0">
                  <a:pos x="connsiteX2" y="connsiteY2"/>
                </a:cxn>
              </a:cxnLst>
              <a:rect l="l" t="t" r="r" b="b"/>
              <a:pathLst>
                <a:path w="2000" h="6063">
                  <a:moveTo>
                    <a:pt x="2000" y="6034"/>
                  </a:moveTo>
                  <a:cubicBezTo>
                    <a:pt x="1333" y="4320"/>
                    <a:pt x="381" y="-443"/>
                    <a:pt x="0" y="33"/>
                  </a:cubicBezTo>
                  <a:cubicBezTo>
                    <a:pt x="667" y="3081"/>
                    <a:pt x="762" y="6415"/>
                    <a:pt x="2000" y="6034"/>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4E198C82-9E40-8B02-9855-475840B02FE4}"/>
                </a:ext>
              </a:extLst>
            </p:cNvPr>
            <p:cNvSpPr/>
            <p:nvPr/>
          </p:nvSpPr>
          <p:spPr>
            <a:xfrm>
              <a:off x="8155876" y="4771358"/>
              <a:ext cx="3619" cy="10192"/>
            </a:xfrm>
            <a:custGeom>
              <a:avLst/>
              <a:gdLst>
                <a:gd name="connsiteX0" fmla="*/ 3620 w 3619"/>
                <a:gd name="connsiteY0" fmla="*/ 9525 h 10192"/>
                <a:gd name="connsiteX1" fmla="*/ 1048 w 3619"/>
                <a:gd name="connsiteY1" fmla="*/ 762 h 10192"/>
                <a:gd name="connsiteX2" fmla="*/ 0 w 3619"/>
                <a:gd name="connsiteY2" fmla="*/ 0 h 10192"/>
                <a:gd name="connsiteX3" fmla="*/ 3620 w 3619"/>
                <a:gd name="connsiteY3" fmla="*/ 9525 h 10192"/>
              </a:gdLst>
              <a:ahLst/>
              <a:cxnLst>
                <a:cxn ang="0">
                  <a:pos x="connsiteX0" y="connsiteY0"/>
                </a:cxn>
                <a:cxn ang="0">
                  <a:pos x="connsiteX1" y="connsiteY1"/>
                </a:cxn>
                <a:cxn ang="0">
                  <a:pos x="connsiteX2" y="connsiteY2"/>
                </a:cxn>
                <a:cxn ang="0">
                  <a:pos x="connsiteX3" y="connsiteY3"/>
                </a:cxn>
              </a:cxnLst>
              <a:rect l="l" t="t" r="r" b="b"/>
              <a:pathLst>
                <a:path w="3619" h="10192">
                  <a:moveTo>
                    <a:pt x="3620" y="9525"/>
                  </a:moveTo>
                  <a:cubicBezTo>
                    <a:pt x="2572" y="8477"/>
                    <a:pt x="1714" y="2953"/>
                    <a:pt x="1048" y="762"/>
                  </a:cubicBezTo>
                  <a:cubicBezTo>
                    <a:pt x="762" y="1048"/>
                    <a:pt x="381" y="476"/>
                    <a:pt x="0" y="0"/>
                  </a:cubicBezTo>
                  <a:cubicBezTo>
                    <a:pt x="1524" y="3905"/>
                    <a:pt x="3524" y="12668"/>
                    <a:pt x="3620" y="9525"/>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7345C4B1-E81A-B09B-7387-5FB0CA1678B1}"/>
                </a:ext>
              </a:extLst>
            </p:cNvPr>
            <p:cNvSpPr/>
            <p:nvPr/>
          </p:nvSpPr>
          <p:spPr>
            <a:xfrm>
              <a:off x="8132064" y="4788874"/>
              <a:ext cx="2095" cy="4486"/>
            </a:xfrm>
            <a:custGeom>
              <a:avLst/>
              <a:gdLst>
                <a:gd name="connsiteX0" fmla="*/ 0 w 2095"/>
                <a:gd name="connsiteY0" fmla="*/ 296 h 4486"/>
                <a:gd name="connsiteX1" fmla="*/ 2096 w 2095"/>
                <a:gd name="connsiteY1" fmla="*/ 4487 h 4486"/>
                <a:gd name="connsiteX2" fmla="*/ 0 w 2095"/>
                <a:gd name="connsiteY2" fmla="*/ 296 h 4486"/>
              </a:gdLst>
              <a:ahLst/>
              <a:cxnLst>
                <a:cxn ang="0">
                  <a:pos x="connsiteX0" y="connsiteY0"/>
                </a:cxn>
                <a:cxn ang="0">
                  <a:pos x="connsiteX1" y="connsiteY1"/>
                </a:cxn>
                <a:cxn ang="0">
                  <a:pos x="connsiteX2" y="connsiteY2"/>
                </a:cxn>
              </a:cxnLst>
              <a:rect l="l" t="t" r="r" b="b"/>
              <a:pathLst>
                <a:path w="2095" h="4486">
                  <a:moveTo>
                    <a:pt x="0" y="296"/>
                  </a:moveTo>
                  <a:cubicBezTo>
                    <a:pt x="857" y="5249"/>
                    <a:pt x="1429" y="2963"/>
                    <a:pt x="2096" y="4487"/>
                  </a:cubicBezTo>
                  <a:cubicBezTo>
                    <a:pt x="1238" y="677"/>
                    <a:pt x="571" y="-656"/>
                    <a:pt x="0" y="296"/>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E1347502-DB56-1A6A-5E42-FE1DC9B828C4}"/>
                </a:ext>
              </a:extLst>
            </p:cNvPr>
            <p:cNvSpPr/>
            <p:nvPr/>
          </p:nvSpPr>
          <p:spPr>
            <a:xfrm>
              <a:off x="8128920" y="4792599"/>
              <a:ext cx="2417" cy="6181"/>
            </a:xfrm>
            <a:custGeom>
              <a:avLst/>
              <a:gdLst>
                <a:gd name="connsiteX0" fmla="*/ 1143 w 2417"/>
                <a:gd name="connsiteY0" fmla="*/ 3429 h 6181"/>
                <a:gd name="connsiteX1" fmla="*/ 0 w 2417"/>
                <a:gd name="connsiteY1" fmla="*/ 0 h 6181"/>
                <a:gd name="connsiteX2" fmla="*/ 2381 w 2417"/>
                <a:gd name="connsiteY2" fmla="*/ 5429 h 6181"/>
                <a:gd name="connsiteX3" fmla="*/ 1143 w 2417"/>
                <a:gd name="connsiteY3" fmla="*/ 3429 h 6181"/>
              </a:gdLst>
              <a:ahLst/>
              <a:cxnLst>
                <a:cxn ang="0">
                  <a:pos x="connsiteX0" y="connsiteY0"/>
                </a:cxn>
                <a:cxn ang="0">
                  <a:pos x="connsiteX1" y="connsiteY1"/>
                </a:cxn>
                <a:cxn ang="0">
                  <a:pos x="connsiteX2" y="connsiteY2"/>
                </a:cxn>
                <a:cxn ang="0">
                  <a:pos x="connsiteX3" y="connsiteY3"/>
                </a:cxn>
              </a:cxnLst>
              <a:rect l="l" t="t" r="r" b="b"/>
              <a:pathLst>
                <a:path w="2417" h="6181">
                  <a:moveTo>
                    <a:pt x="1143" y="3429"/>
                  </a:moveTo>
                  <a:cubicBezTo>
                    <a:pt x="762" y="2000"/>
                    <a:pt x="381" y="0"/>
                    <a:pt x="0" y="0"/>
                  </a:cubicBezTo>
                  <a:cubicBezTo>
                    <a:pt x="0" y="3048"/>
                    <a:pt x="2762" y="8096"/>
                    <a:pt x="2381" y="5429"/>
                  </a:cubicBezTo>
                  <a:cubicBezTo>
                    <a:pt x="1714" y="5048"/>
                    <a:pt x="953" y="-190"/>
                    <a:pt x="1143" y="3429"/>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60227650-CD0E-39F7-1D41-D7DAC21A45A1}"/>
                </a:ext>
              </a:extLst>
            </p:cNvPr>
            <p:cNvSpPr/>
            <p:nvPr/>
          </p:nvSpPr>
          <p:spPr>
            <a:xfrm>
              <a:off x="8128179" y="4809458"/>
              <a:ext cx="2511" cy="11049"/>
            </a:xfrm>
            <a:custGeom>
              <a:avLst/>
              <a:gdLst>
                <a:gd name="connsiteX0" fmla="*/ 169 w 2511"/>
                <a:gd name="connsiteY0" fmla="*/ 0 h 11049"/>
                <a:gd name="connsiteX1" fmla="*/ 932 w 2511"/>
                <a:gd name="connsiteY1" fmla="*/ 8954 h 11049"/>
                <a:gd name="connsiteX2" fmla="*/ 1884 w 2511"/>
                <a:gd name="connsiteY2" fmla="*/ 11049 h 11049"/>
                <a:gd name="connsiteX3" fmla="*/ 2360 w 2511"/>
                <a:gd name="connsiteY3" fmla="*/ 10763 h 11049"/>
                <a:gd name="connsiteX4" fmla="*/ 2360 w 2511"/>
                <a:gd name="connsiteY4" fmla="*/ 9430 h 11049"/>
                <a:gd name="connsiteX5" fmla="*/ 169 w 2511"/>
                <a:gd name="connsiteY5" fmla="*/ 0 h 1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1" h="11049">
                  <a:moveTo>
                    <a:pt x="169" y="0"/>
                  </a:moveTo>
                  <a:cubicBezTo>
                    <a:pt x="-497" y="1143"/>
                    <a:pt x="1027" y="6191"/>
                    <a:pt x="932" y="8954"/>
                  </a:cubicBezTo>
                  <a:cubicBezTo>
                    <a:pt x="1693" y="7811"/>
                    <a:pt x="1122" y="6572"/>
                    <a:pt x="1884" y="11049"/>
                  </a:cubicBezTo>
                  <a:lnTo>
                    <a:pt x="2360" y="10763"/>
                  </a:lnTo>
                  <a:cubicBezTo>
                    <a:pt x="2455" y="10573"/>
                    <a:pt x="2646" y="10478"/>
                    <a:pt x="2360" y="9430"/>
                  </a:cubicBezTo>
                  <a:cubicBezTo>
                    <a:pt x="1503" y="8192"/>
                    <a:pt x="646" y="2286"/>
                    <a:pt x="169" y="0"/>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FDD70545-1549-25CE-FC4A-2D835C89E43E}"/>
                </a:ext>
              </a:extLst>
            </p:cNvPr>
            <p:cNvSpPr/>
            <p:nvPr/>
          </p:nvSpPr>
          <p:spPr>
            <a:xfrm>
              <a:off x="8160258" y="4813432"/>
              <a:ext cx="1521" cy="3746"/>
            </a:xfrm>
            <a:custGeom>
              <a:avLst/>
              <a:gdLst>
                <a:gd name="connsiteX0" fmla="*/ 1429 w 1521"/>
                <a:gd name="connsiteY0" fmla="*/ 979 h 3746"/>
                <a:gd name="connsiteX1" fmla="*/ 0 w 1521"/>
                <a:gd name="connsiteY1" fmla="*/ 407 h 3746"/>
                <a:gd name="connsiteX2" fmla="*/ 1429 w 1521"/>
                <a:gd name="connsiteY2" fmla="*/ 979 h 3746"/>
              </a:gdLst>
              <a:ahLst/>
              <a:cxnLst>
                <a:cxn ang="0">
                  <a:pos x="connsiteX0" y="connsiteY0"/>
                </a:cxn>
                <a:cxn ang="0">
                  <a:pos x="connsiteX1" y="connsiteY1"/>
                </a:cxn>
                <a:cxn ang="0">
                  <a:pos x="connsiteX2" y="connsiteY2"/>
                </a:cxn>
              </a:cxnLst>
              <a:rect l="l" t="t" r="r" b="b"/>
              <a:pathLst>
                <a:path w="1521" h="3746">
                  <a:moveTo>
                    <a:pt x="1429" y="979"/>
                  </a:moveTo>
                  <a:cubicBezTo>
                    <a:pt x="953" y="1836"/>
                    <a:pt x="476" y="-1022"/>
                    <a:pt x="0" y="407"/>
                  </a:cubicBezTo>
                  <a:cubicBezTo>
                    <a:pt x="953" y="5646"/>
                    <a:pt x="1810" y="3836"/>
                    <a:pt x="1429" y="979"/>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C958586B-3FED-33E8-C2C6-932D33B05EEC}"/>
                </a:ext>
              </a:extLst>
            </p:cNvPr>
            <p:cNvSpPr/>
            <p:nvPr/>
          </p:nvSpPr>
          <p:spPr>
            <a:xfrm>
              <a:off x="8160843" y="4867084"/>
              <a:ext cx="774" cy="6573"/>
            </a:xfrm>
            <a:custGeom>
              <a:avLst/>
              <a:gdLst>
                <a:gd name="connsiteX0" fmla="*/ 177 w 774"/>
                <a:gd name="connsiteY0" fmla="*/ 6572 h 6573"/>
                <a:gd name="connsiteX1" fmla="*/ 82 w 774"/>
                <a:gd name="connsiteY1" fmla="*/ 0 h 6573"/>
                <a:gd name="connsiteX2" fmla="*/ 177 w 774"/>
                <a:gd name="connsiteY2" fmla="*/ 6572 h 6573"/>
              </a:gdLst>
              <a:ahLst/>
              <a:cxnLst>
                <a:cxn ang="0">
                  <a:pos x="connsiteX0" y="connsiteY0"/>
                </a:cxn>
                <a:cxn ang="0">
                  <a:pos x="connsiteX1" y="connsiteY1"/>
                </a:cxn>
                <a:cxn ang="0">
                  <a:pos x="connsiteX2" y="connsiteY2"/>
                </a:cxn>
              </a:cxnLst>
              <a:rect l="l" t="t" r="r" b="b"/>
              <a:pathLst>
                <a:path w="774" h="6573">
                  <a:moveTo>
                    <a:pt x="177" y="6572"/>
                  </a:moveTo>
                  <a:cubicBezTo>
                    <a:pt x="1034" y="6667"/>
                    <a:pt x="939" y="95"/>
                    <a:pt x="82" y="0"/>
                  </a:cubicBezTo>
                  <a:cubicBezTo>
                    <a:pt x="653" y="3810"/>
                    <a:pt x="-395" y="2762"/>
                    <a:pt x="177" y="6572"/>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2AEBDFC7-204A-C982-5C9D-9AD0EA789F04}"/>
                </a:ext>
              </a:extLst>
            </p:cNvPr>
            <p:cNvSpPr/>
            <p:nvPr/>
          </p:nvSpPr>
          <p:spPr>
            <a:xfrm>
              <a:off x="8188833" y="4858892"/>
              <a:ext cx="3333" cy="26639"/>
            </a:xfrm>
            <a:custGeom>
              <a:avLst/>
              <a:gdLst>
                <a:gd name="connsiteX0" fmla="*/ 3334 w 3333"/>
                <a:gd name="connsiteY0" fmla="*/ 26384 h 26639"/>
                <a:gd name="connsiteX1" fmla="*/ 1429 w 3333"/>
                <a:gd name="connsiteY1" fmla="*/ 762 h 26639"/>
                <a:gd name="connsiteX2" fmla="*/ 0 w 3333"/>
                <a:gd name="connsiteY2" fmla="*/ 0 h 26639"/>
                <a:gd name="connsiteX3" fmla="*/ 1810 w 3333"/>
                <a:gd name="connsiteY3" fmla="*/ 21431 h 26639"/>
                <a:gd name="connsiteX4" fmla="*/ 3334 w 3333"/>
                <a:gd name="connsiteY4" fmla="*/ 26384 h 26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 h="26639">
                  <a:moveTo>
                    <a:pt x="3334" y="26384"/>
                  </a:moveTo>
                  <a:cubicBezTo>
                    <a:pt x="1524" y="15145"/>
                    <a:pt x="2000" y="12573"/>
                    <a:pt x="1429" y="762"/>
                  </a:cubicBezTo>
                  <a:cubicBezTo>
                    <a:pt x="953" y="1524"/>
                    <a:pt x="476" y="1048"/>
                    <a:pt x="0" y="0"/>
                  </a:cubicBezTo>
                  <a:cubicBezTo>
                    <a:pt x="571" y="7239"/>
                    <a:pt x="1714" y="13811"/>
                    <a:pt x="1810" y="21431"/>
                  </a:cubicBezTo>
                  <a:cubicBezTo>
                    <a:pt x="2572" y="20574"/>
                    <a:pt x="2572" y="28099"/>
                    <a:pt x="3334" y="26384"/>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EF9063F-8AF6-4CFE-AEF1-1FC6B3F85F29}"/>
                </a:ext>
              </a:extLst>
            </p:cNvPr>
            <p:cNvSpPr/>
            <p:nvPr/>
          </p:nvSpPr>
          <p:spPr>
            <a:xfrm>
              <a:off x="8186451" y="4887109"/>
              <a:ext cx="857" cy="11952"/>
            </a:xfrm>
            <a:custGeom>
              <a:avLst/>
              <a:gdLst>
                <a:gd name="connsiteX0" fmla="*/ 857 w 857"/>
                <a:gd name="connsiteY0" fmla="*/ 11218 h 11952"/>
                <a:gd name="connsiteX1" fmla="*/ 0 w 857"/>
                <a:gd name="connsiteY1" fmla="*/ 740 h 11952"/>
                <a:gd name="connsiteX2" fmla="*/ 857 w 857"/>
                <a:gd name="connsiteY2" fmla="*/ 11218 h 11952"/>
              </a:gdLst>
              <a:ahLst/>
              <a:cxnLst>
                <a:cxn ang="0">
                  <a:pos x="connsiteX0" y="connsiteY0"/>
                </a:cxn>
                <a:cxn ang="0">
                  <a:pos x="connsiteX1" y="connsiteY1"/>
                </a:cxn>
                <a:cxn ang="0">
                  <a:pos x="connsiteX2" y="connsiteY2"/>
                </a:cxn>
              </a:cxnLst>
              <a:rect l="l" t="t" r="r" b="b"/>
              <a:pathLst>
                <a:path w="857" h="11952">
                  <a:moveTo>
                    <a:pt x="857" y="11218"/>
                  </a:moveTo>
                  <a:cubicBezTo>
                    <a:pt x="857" y="8360"/>
                    <a:pt x="190" y="-2975"/>
                    <a:pt x="0" y="740"/>
                  </a:cubicBezTo>
                  <a:cubicBezTo>
                    <a:pt x="476" y="3502"/>
                    <a:pt x="571" y="14932"/>
                    <a:pt x="857" y="11218"/>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29156EEB-3615-F193-CFDC-9862C6082AB3}"/>
                </a:ext>
              </a:extLst>
            </p:cNvPr>
            <p:cNvSpPr/>
            <p:nvPr/>
          </p:nvSpPr>
          <p:spPr>
            <a:xfrm>
              <a:off x="8168640" y="4900608"/>
              <a:ext cx="964" cy="8766"/>
            </a:xfrm>
            <a:custGeom>
              <a:avLst/>
              <a:gdLst>
                <a:gd name="connsiteX0" fmla="*/ 0 w 964"/>
                <a:gd name="connsiteY0" fmla="*/ 4 h 8766"/>
                <a:gd name="connsiteX1" fmla="*/ 857 w 964"/>
                <a:gd name="connsiteY1" fmla="*/ 8767 h 8766"/>
                <a:gd name="connsiteX2" fmla="*/ 0 w 964"/>
                <a:gd name="connsiteY2" fmla="*/ 4 h 8766"/>
              </a:gdLst>
              <a:ahLst/>
              <a:cxnLst>
                <a:cxn ang="0">
                  <a:pos x="connsiteX0" y="connsiteY0"/>
                </a:cxn>
                <a:cxn ang="0">
                  <a:pos x="connsiteX1" y="connsiteY1"/>
                </a:cxn>
                <a:cxn ang="0">
                  <a:pos x="connsiteX2" y="connsiteY2"/>
                </a:cxn>
              </a:cxnLst>
              <a:rect l="l" t="t" r="r" b="b"/>
              <a:pathLst>
                <a:path w="964" h="8766">
                  <a:moveTo>
                    <a:pt x="0" y="4"/>
                  </a:moveTo>
                  <a:cubicBezTo>
                    <a:pt x="95" y="4099"/>
                    <a:pt x="286" y="7719"/>
                    <a:pt x="857" y="8767"/>
                  </a:cubicBezTo>
                  <a:cubicBezTo>
                    <a:pt x="1143" y="6957"/>
                    <a:pt x="857" y="-187"/>
                    <a:pt x="0" y="4"/>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78C72D62-3F5C-8BD1-6314-6908843C6535}"/>
                </a:ext>
              </a:extLst>
            </p:cNvPr>
            <p:cNvSpPr/>
            <p:nvPr/>
          </p:nvSpPr>
          <p:spPr>
            <a:xfrm>
              <a:off x="8192357" y="4902993"/>
              <a:ext cx="917" cy="8154"/>
            </a:xfrm>
            <a:custGeom>
              <a:avLst/>
              <a:gdLst>
                <a:gd name="connsiteX0" fmla="*/ 95 w 917"/>
                <a:gd name="connsiteY0" fmla="*/ 8096 h 8154"/>
                <a:gd name="connsiteX1" fmla="*/ 0 w 917"/>
                <a:gd name="connsiteY1" fmla="*/ 0 h 8154"/>
                <a:gd name="connsiteX2" fmla="*/ 95 w 917"/>
                <a:gd name="connsiteY2" fmla="*/ 8096 h 8154"/>
              </a:gdLst>
              <a:ahLst/>
              <a:cxnLst>
                <a:cxn ang="0">
                  <a:pos x="connsiteX0" y="connsiteY0"/>
                </a:cxn>
                <a:cxn ang="0">
                  <a:pos x="connsiteX1" y="connsiteY1"/>
                </a:cxn>
                <a:cxn ang="0">
                  <a:pos x="connsiteX2" y="connsiteY2"/>
                </a:cxn>
              </a:cxnLst>
              <a:rect l="l" t="t" r="r" b="b"/>
              <a:pathLst>
                <a:path w="917" h="8154">
                  <a:moveTo>
                    <a:pt x="95" y="8096"/>
                  </a:moveTo>
                  <a:cubicBezTo>
                    <a:pt x="1429" y="8954"/>
                    <a:pt x="953" y="0"/>
                    <a:pt x="0" y="0"/>
                  </a:cubicBezTo>
                  <a:cubicBezTo>
                    <a:pt x="190" y="3334"/>
                    <a:pt x="286" y="6477"/>
                    <a:pt x="95" y="8096"/>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4A0F4FBE-A73F-5399-F91F-4A93649D3421}"/>
                </a:ext>
              </a:extLst>
            </p:cNvPr>
            <p:cNvSpPr/>
            <p:nvPr/>
          </p:nvSpPr>
          <p:spPr>
            <a:xfrm>
              <a:off x="8170544" y="4912614"/>
              <a:ext cx="952" cy="6929"/>
            </a:xfrm>
            <a:custGeom>
              <a:avLst/>
              <a:gdLst>
                <a:gd name="connsiteX0" fmla="*/ 0 w 952"/>
                <a:gd name="connsiteY0" fmla="*/ 1619 h 6929"/>
                <a:gd name="connsiteX1" fmla="*/ 667 w 952"/>
                <a:gd name="connsiteY1" fmla="*/ 6572 h 6929"/>
                <a:gd name="connsiteX2" fmla="*/ 286 w 952"/>
                <a:gd name="connsiteY2" fmla="*/ 2857 h 6929"/>
                <a:gd name="connsiteX3" fmla="*/ 953 w 952"/>
                <a:gd name="connsiteY3" fmla="*/ 0 h 6929"/>
                <a:gd name="connsiteX4" fmla="*/ 0 w 952"/>
                <a:gd name="connsiteY4" fmla="*/ 1619 h 6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 h="6929">
                  <a:moveTo>
                    <a:pt x="0" y="1619"/>
                  </a:moveTo>
                  <a:cubicBezTo>
                    <a:pt x="191" y="3905"/>
                    <a:pt x="0" y="8191"/>
                    <a:pt x="667" y="6572"/>
                  </a:cubicBezTo>
                  <a:cubicBezTo>
                    <a:pt x="571" y="4763"/>
                    <a:pt x="476" y="3810"/>
                    <a:pt x="286" y="2857"/>
                  </a:cubicBezTo>
                  <a:cubicBezTo>
                    <a:pt x="571" y="2096"/>
                    <a:pt x="762" y="1238"/>
                    <a:pt x="953" y="0"/>
                  </a:cubicBezTo>
                  <a:cubicBezTo>
                    <a:pt x="476" y="0"/>
                    <a:pt x="191" y="571"/>
                    <a:pt x="0" y="1619"/>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01C187E-5671-190F-563D-3306642C68CF}"/>
                </a:ext>
              </a:extLst>
            </p:cNvPr>
            <p:cNvSpPr/>
            <p:nvPr/>
          </p:nvSpPr>
          <p:spPr>
            <a:xfrm>
              <a:off x="8168996" y="4936583"/>
              <a:ext cx="718" cy="6319"/>
            </a:xfrm>
            <a:custGeom>
              <a:avLst/>
              <a:gdLst>
                <a:gd name="connsiteX0" fmla="*/ 24 w 718"/>
                <a:gd name="connsiteY0" fmla="*/ 33 h 6319"/>
                <a:gd name="connsiteX1" fmla="*/ 500 w 718"/>
                <a:gd name="connsiteY1" fmla="*/ 6320 h 6319"/>
                <a:gd name="connsiteX2" fmla="*/ 24 w 718"/>
                <a:gd name="connsiteY2" fmla="*/ 33 h 6319"/>
              </a:gdLst>
              <a:ahLst/>
              <a:cxnLst>
                <a:cxn ang="0">
                  <a:pos x="connsiteX0" y="connsiteY0"/>
                </a:cxn>
                <a:cxn ang="0">
                  <a:pos x="connsiteX1" y="connsiteY1"/>
                </a:cxn>
                <a:cxn ang="0">
                  <a:pos x="connsiteX2" y="connsiteY2"/>
                </a:cxn>
              </a:cxnLst>
              <a:rect l="l" t="t" r="r" b="b"/>
              <a:pathLst>
                <a:path w="718" h="6319">
                  <a:moveTo>
                    <a:pt x="24" y="33"/>
                  </a:moveTo>
                  <a:cubicBezTo>
                    <a:pt x="-71" y="3272"/>
                    <a:pt x="119" y="5272"/>
                    <a:pt x="500" y="6320"/>
                  </a:cubicBezTo>
                  <a:cubicBezTo>
                    <a:pt x="882" y="4320"/>
                    <a:pt x="786" y="-443"/>
                    <a:pt x="24" y="33"/>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3264F09E-8C39-E6B4-C5ED-37B745A65FCE}"/>
                </a:ext>
              </a:extLst>
            </p:cNvPr>
            <p:cNvSpPr/>
            <p:nvPr/>
          </p:nvSpPr>
          <p:spPr>
            <a:xfrm>
              <a:off x="8166353" y="4938236"/>
              <a:ext cx="2194" cy="34385"/>
            </a:xfrm>
            <a:custGeom>
              <a:avLst/>
              <a:gdLst>
                <a:gd name="connsiteX0" fmla="*/ 1143 w 2194"/>
                <a:gd name="connsiteY0" fmla="*/ 34385 h 34385"/>
                <a:gd name="connsiteX1" fmla="*/ 667 w 2194"/>
                <a:gd name="connsiteY1" fmla="*/ 29432 h 34385"/>
                <a:gd name="connsiteX2" fmla="*/ 1715 w 2194"/>
                <a:gd name="connsiteY2" fmla="*/ 0 h 34385"/>
                <a:gd name="connsiteX3" fmla="*/ 1429 w 2194"/>
                <a:gd name="connsiteY3" fmla="*/ 5239 h 34385"/>
                <a:gd name="connsiteX4" fmla="*/ 476 w 2194"/>
                <a:gd name="connsiteY4" fmla="*/ 20669 h 34385"/>
                <a:gd name="connsiteX5" fmla="*/ 0 w 2194"/>
                <a:gd name="connsiteY5" fmla="*/ 32099 h 34385"/>
                <a:gd name="connsiteX6" fmla="*/ 1143 w 2194"/>
                <a:gd name="connsiteY6" fmla="*/ 34385 h 34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 h="34385">
                  <a:moveTo>
                    <a:pt x="1143" y="34385"/>
                  </a:moveTo>
                  <a:cubicBezTo>
                    <a:pt x="1810" y="29242"/>
                    <a:pt x="1905" y="25146"/>
                    <a:pt x="667" y="29432"/>
                  </a:cubicBezTo>
                  <a:cubicBezTo>
                    <a:pt x="1238" y="20764"/>
                    <a:pt x="3048" y="7334"/>
                    <a:pt x="1715" y="0"/>
                  </a:cubicBezTo>
                  <a:cubicBezTo>
                    <a:pt x="1715" y="2381"/>
                    <a:pt x="1429" y="2953"/>
                    <a:pt x="1429" y="5239"/>
                  </a:cubicBezTo>
                  <a:cubicBezTo>
                    <a:pt x="2096" y="5715"/>
                    <a:pt x="1810" y="18669"/>
                    <a:pt x="476" y="20669"/>
                  </a:cubicBezTo>
                  <a:cubicBezTo>
                    <a:pt x="0" y="25717"/>
                    <a:pt x="858" y="28384"/>
                    <a:pt x="0" y="32099"/>
                  </a:cubicBezTo>
                  <a:cubicBezTo>
                    <a:pt x="381" y="33814"/>
                    <a:pt x="953" y="30575"/>
                    <a:pt x="1143" y="34385"/>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90BD02BC-9EFF-81F6-91E4-184D147F2701}"/>
                </a:ext>
              </a:extLst>
            </p:cNvPr>
            <p:cNvSpPr/>
            <p:nvPr/>
          </p:nvSpPr>
          <p:spPr>
            <a:xfrm>
              <a:off x="8189404" y="4937855"/>
              <a:ext cx="3809" cy="41814"/>
            </a:xfrm>
            <a:custGeom>
              <a:avLst/>
              <a:gdLst>
                <a:gd name="connsiteX0" fmla="*/ 3810 w 3809"/>
                <a:gd name="connsiteY0" fmla="*/ 13145 h 41814"/>
                <a:gd name="connsiteX1" fmla="*/ 3238 w 3809"/>
                <a:gd name="connsiteY1" fmla="*/ 0 h 41814"/>
                <a:gd name="connsiteX2" fmla="*/ 1714 w 3809"/>
                <a:gd name="connsiteY2" fmla="*/ 476 h 41814"/>
                <a:gd name="connsiteX3" fmla="*/ 0 w 3809"/>
                <a:gd name="connsiteY3" fmla="*/ 41815 h 41814"/>
                <a:gd name="connsiteX4" fmla="*/ 2572 w 3809"/>
                <a:gd name="connsiteY4" fmla="*/ 30575 h 41814"/>
                <a:gd name="connsiteX5" fmla="*/ 2857 w 3809"/>
                <a:gd name="connsiteY5" fmla="*/ 26575 h 41814"/>
                <a:gd name="connsiteX6" fmla="*/ 2381 w 3809"/>
                <a:gd name="connsiteY6" fmla="*/ 17526 h 41814"/>
                <a:gd name="connsiteX7" fmla="*/ 3810 w 3809"/>
                <a:gd name="connsiteY7" fmla="*/ 13145 h 4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9" h="41814">
                  <a:moveTo>
                    <a:pt x="3810" y="13145"/>
                  </a:moveTo>
                  <a:cubicBezTo>
                    <a:pt x="2191" y="14192"/>
                    <a:pt x="3905" y="1619"/>
                    <a:pt x="3238" y="0"/>
                  </a:cubicBezTo>
                  <a:cubicBezTo>
                    <a:pt x="3048" y="7525"/>
                    <a:pt x="2096" y="2096"/>
                    <a:pt x="1714" y="476"/>
                  </a:cubicBezTo>
                  <a:cubicBezTo>
                    <a:pt x="3429" y="12763"/>
                    <a:pt x="667" y="27241"/>
                    <a:pt x="0" y="41815"/>
                  </a:cubicBezTo>
                  <a:cubicBezTo>
                    <a:pt x="1143" y="38386"/>
                    <a:pt x="1429" y="36671"/>
                    <a:pt x="2572" y="30575"/>
                  </a:cubicBezTo>
                  <a:cubicBezTo>
                    <a:pt x="1429" y="31147"/>
                    <a:pt x="2572" y="27622"/>
                    <a:pt x="2857" y="26575"/>
                  </a:cubicBezTo>
                  <a:cubicBezTo>
                    <a:pt x="1905" y="26765"/>
                    <a:pt x="2000" y="22955"/>
                    <a:pt x="2381" y="17526"/>
                  </a:cubicBezTo>
                  <a:cubicBezTo>
                    <a:pt x="2762" y="15907"/>
                    <a:pt x="3429" y="15621"/>
                    <a:pt x="3810" y="13145"/>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222896F0-11B4-E067-2996-A5C2E2BA0095}"/>
                </a:ext>
              </a:extLst>
            </p:cNvPr>
            <p:cNvSpPr/>
            <p:nvPr/>
          </p:nvSpPr>
          <p:spPr>
            <a:xfrm>
              <a:off x="8186989" y="4979479"/>
              <a:ext cx="3653" cy="25431"/>
            </a:xfrm>
            <a:custGeom>
              <a:avLst/>
              <a:gdLst>
                <a:gd name="connsiteX0" fmla="*/ 3368 w 3653"/>
                <a:gd name="connsiteY0" fmla="*/ 0 h 25431"/>
                <a:gd name="connsiteX1" fmla="*/ 1177 w 3653"/>
                <a:gd name="connsiteY1" fmla="*/ 10954 h 25431"/>
                <a:gd name="connsiteX2" fmla="*/ 34 w 3653"/>
                <a:gd name="connsiteY2" fmla="*/ 25432 h 25431"/>
                <a:gd name="connsiteX3" fmla="*/ 3653 w 3653"/>
                <a:gd name="connsiteY3" fmla="*/ 2477 h 25431"/>
                <a:gd name="connsiteX4" fmla="*/ 3368 w 3653"/>
                <a:gd name="connsiteY4" fmla="*/ 0 h 25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3" h="25431">
                  <a:moveTo>
                    <a:pt x="3368" y="0"/>
                  </a:moveTo>
                  <a:cubicBezTo>
                    <a:pt x="2034" y="2381"/>
                    <a:pt x="2701" y="9335"/>
                    <a:pt x="1177" y="10954"/>
                  </a:cubicBezTo>
                  <a:cubicBezTo>
                    <a:pt x="1368" y="14002"/>
                    <a:pt x="-252" y="22860"/>
                    <a:pt x="34" y="25432"/>
                  </a:cubicBezTo>
                  <a:cubicBezTo>
                    <a:pt x="1748" y="16859"/>
                    <a:pt x="1844" y="9049"/>
                    <a:pt x="3653" y="2477"/>
                  </a:cubicBezTo>
                  <a:cubicBezTo>
                    <a:pt x="3272" y="2572"/>
                    <a:pt x="3653" y="190"/>
                    <a:pt x="3368" y="0"/>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DD53A78B-4C9B-32EE-F0D4-B65BF3282B92}"/>
                </a:ext>
              </a:extLst>
            </p:cNvPr>
            <p:cNvSpPr/>
            <p:nvPr/>
          </p:nvSpPr>
          <p:spPr>
            <a:xfrm>
              <a:off x="8185067" y="5006340"/>
              <a:ext cx="1695" cy="9239"/>
            </a:xfrm>
            <a:custGeom>
              <a:avLst/>
              <a:gdLst>
                <a:gd name="connsiteX0" fmla="*/ 146 w 1695"/>
                <a:gd name="connsiteY0" fmla="*/ 9239 h 9239"/>
                <a:gd name="connsiteX1" fmla="*/ 1575 w 1695"/>
                <a:gd name="connsiteY1" fmla="*/ 0 h 9239"/>
                <a:gd name="connsiteX2" fmla="*/ 146 w 1695"/>
                <a:gd name="connsiteY2" fmla="*/ 9239 h 9239"/>
              </a:gdLst>
              <a:ahLst/>
              <a:cxnLst>
                <a:cxn ang="0">
                  <a:pos x="connsiteX0" y="connsiteY0"/>
                </a:cxn>
                <a:cxn ang="0">
                  <a:pos x="connsiteX1" y="connsiteY1"/>
                </a:cxn>
                <a:cxn ang="0">
                  <a:pos x="connsiteX2" y="connsiteY2"/>
                </a:cxn>
              </a:cxnLst>
              <a:rect l="l" t="t" r="r" b="b"/>
              <a:pathLst>
                <a:path w="1695" h="9239">
                  <a:moveTo>
                    <a:pt x="146" y="9239"/>
                  </a:moveTo>
                  <a:cubicBezTo>
                    <a:pt x="527" y="6858"/>
                    <a:pt x="2146" y="1333"/>
                    <a:pt x="1575" y="0"/>
                  </a:cubicBezTo>
                  <a:cubicBezTo>
                    <a:pt x="813" y="2953"/>
                    <a:pt x="-425" y="7239"/>
                    <a:pt x="146" y="9239"/>
                  </a:cubicBez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B26CA2B-B4FB-DCB4-55BD-7A35E43DAC7C}"/>
                </a:ext>
              </a:extLst>
            </p:cNvPr>
            <p:cNvSpPr/>
            <p:nvPr/>
          </p:nvSpPr>
          <p:spPr>
            <a:xfrm>
              <a:off x="8182139" y="5019579"/>
              <a:ext cx="1991" cy="10572"/>
            </a:xfrm>
            <a:custGeom>
              <a:avLst/>
              <a:gdLst>
                <a:gd name="connsiteX0" fmla="*/ 407 w 1991"/>
                <a:gd name="connsiteY0" fmla="*/ 10573 h 10572"/>
                <a:gd name="connsiteX1" fmla="*/ 1931 w 1991"/>
                <a:gd name="connsiteY1" fmla="*/ 0 h 10572"/>
                <a:gd name="connsiteX2" fmla="*/ 407 w 1991"/>
                <a:gd name="connsiteY2" fmla="*/ 10573 h 10572"/>
              </a:gdLst>
              <a:ahLst/>
              <a:cxnLst>
                <a:cxn ang="0">
                  <a:pos x="connsiteX0" y="connsiteY0"/>
                </a:cxn>
                <a:cxn ang="0">
                  <a:pos x="connsiteX1" y="connsiteY1"/>
                </a:cxn>
                <a:cxn ang="0">
                  <a:pos x="connsiteX2" y="connsiteY2"/>
                </a:cxn>
              </a:cxnLst>
              <a:rect l="l" t="t" r="r" b="b"/>
              <a:pathLst>
                <a:path w="1991" h="10572">
                  <a:moveTo>
                    <a:pt x="407" y="10573"/>
                  </a:moveTo>
                  <a:cubicBezTo>
                    <a:pt x="788" y="7429"/>
                    <a:pt x="2312" y="953"/>
                    <a:pt x="1931" y="0"/>
                  </a:cubicBezTo>
                  <a:cubicBezTo>
                    <a:pt x="1073" y="4191"/>
                    <a:pt x="-832" y="9716"/>
                    <a:pt x="407" y="10573"/>
                  </a:cubicBez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76ED74D7-FFF1-3013-0E28-83D7F9B68A1D}"/>
                </a:ext>
              </a:extLst>
            </p:cNvPr>
            <p:cNvSpPr/>
            <p:nvPr/>
          </p:nvSpPr>
          <p:spPr>
            <a:xfrm>
              <a:off x="8106916" y="5199411"/>
              <a:ext cx="13717" cy="24574"/>
            </a:xfrm>
            <a:custGeom>
              <a:avLst/>
              <a:gdLst>
                <a:gd name="connsiteX0" fmla="*/ 11622 w 13717"/>
                <a:gd name="connsiteY0" fmla="*/ 2191 h 24574"/>
                <a:gd name="connsiteX1" fmla="*/ 287 w 13717"/>
                <a:gd name="connsiteY1" fmla="*/ 24575 h 24574"/>
                <a:gd name="connsiteX2" fmla="*/ 13717 w 13717"/>
                <a:gd name="connsiteY2" fmla="*/ 0 h 24574"/>
                <a:gd name="connsiteX3" fmla="*/ 11622 w 13717"/>
                <a:gd name="connsiteY3" fmla="*/ 2191 h 24574"/>
              </a:gdLst>
              <a:ahLst/>
              <a:cxnLst>
                <a:cxn ang="0">
                  <a:pos x="connsiteX0" y="connsiteY0"/>
                </a:cxn>
                <a:cxn ang="0">
                  <a:pos x="connsiteX1" y="connsiteY1"/>
                </a:cxn>
                <a:cxn ang="0">
                  <a:pos x="connsiteX2" y="connsiteY2"/>
                </a:cxn>
                <a:cxn ang="0">
                  <a:pos x="connsiteX3" y="connsiteY3"/>
                </a:cxn>
              </a:cxnLst>
              <a:rect l="l" t="t" r="r" b="b"/>
              <a:pathLst>
                <a:path w="13717" h="24574">
                  <a:moveTo>
                    <a:pt x="11622" y="2191"/>
                  </a:moveTo>
                  <a:cubicBezTo>
                    <a:pt x="7240" y="10478"/>
                    <a:pt x="-1713" y="24384"/>
                    <a:pt x="287" y="24575"/>
                  </a:cubicBezTo>
                  <a:cubicBezTo>
                    <a:pt x="2954" y="17621"/>
                    <a:pt x="11241" y="5429"/>
                    <a:pt x="13717" y="0"/>
                  </a:cubicBezTo>
                  <a:cubicBezTo>
                    <a:pt x="12765" y="1429"/>
                    <a:pt x="12003" y="2286"/>
                    <a:pt x="11622" y="2191"/>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3EBFBAA9-F769-9D72-799D-04B1BBF84615}"/>
                </a:ext>
              </a:extLst>
            </p:cNvPr>
            <p:cNvSpPr/>
            <p:nvPr/>
          </p:nvSpPr>
          <p:spPr>
            <a:xfrm>
              <a:off x="8099964" y="5227129"/>
              <a:ext cx="4000" cy="6858"/>
            </a:xfrm>
            <a:custGeom>
              <a:avLst/>
              <a:gdLst>
                <a:gd name="connsiteX0" fmla="*/ 4000 w 4000"/>
                <a:gd name="connsiteY0" fmla="*/ 0 h 6858"/>
                <a:gd name="connsiteX1" fmla="*/ 0 w 4000"/>
                <a:gd name="connsiteY1" fmla="*/ 6858 h 6858"/>
                <a:gd name="connsiteX2" fmla="*/ 4000 w 4000"/>
                <a:gd name="connsiteY2" fmla="*/ 0 h 6858"/>
              </a:gdLst>
              <a:ahLst/>
              <a:cxnLst>
                <a:cxn ang="0">
                  <a:pos x="connsiteX0" y="connsiteY0"/>
                </a:cxn>
                <a:cxn ang="0">
                  <a:pos x="connsiteX1" y="connsiteY1"/>
                </a:cxn>
                <a:cxn ang="0">
                  <a:pos x="connsiteX2" y="connsiteY2"/>
                </a:cxn>
              </a:cxnLst>
              <a:rect l="l" t="t" r="r" b="b"/>
              <a:pathLst>
                <a:path w="4000" h="6858">
                  <a:moveTo>
                    <a:pt x="4000" y="0"/>
                  </a:moveTo>
                  <a:cubicBezTo>
                    <a:pt x="2381" y="1714"/>
                    <a:pt x="95" y="5810"/>
                    <a:pt x="0" y="6858"/>
                  </a:cubicBezTo>
                  <a:cubicBezTo>
                    <a:pt x="1143" y="5810"/>
                    <a:pt x="3429" y="1714"/>
                    <a:pt x="4000" y="0"/>
                  </a:cubicBez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CC87BEE0-828B-1D11-5E0F-D46048C98598}"/>
                </a:ext>
              </a:extLst>
            </p:cNvPr>
            <p:cNvSpPr/>
            <p:nvPr/>
          </p:nvSpPr>
          <p:spPr>
            <a:xfrm>
              <a:off x="8079771" y="5248751"/>
              <a:ext cx="10953" cy="15430"/>
            </a:xfrm>
            <a:custGeom>
              <a:avLst/>
              <a:gdLst>
                <a:gd name="connsiteX0" fmla="*/ 10954 w 10953"/>
                <a:gd name="connsiteY0" fmla="*/ 0 h 15430"/>
                <a:gd name="connsiteX1" fmla="*/ 0 w 10953"/>
                <a:gd name="connsiteY1" fmla="*/ 15431 h 15430"/>
                <a:gd name="connsiteX2" fmla="*/ 10954 w 10953"/>
                <a:gd name="connsiteY2" fmla="*/ 0 h 15430"/>
              </a:gdLst>
              <a:ahLst/>
              <a:cxnLst>
                <a:cxn ang="0">
                  <a:pos x="connsiteX0" y="connsiteY0"/>
                </a:cxn>
                <a:cxn ang="0">
                  <a:pos x="connsiteX1" y="connsiteY1"/>
                </a:cxn>
                <a:cxn ang="0">
                  <a:pos x="connsiteX2" y="connsiteY2"/>
                </a:cxn>
              </a:cxnLst>
              <a:rect l="l" t="t" r="r" b="b"/>
              <a:pathLst>
                <a:path w="10953" h="15430">
                  <a:moveTo>
                    <a:pt x="10954" y="0"/>
                  </a:moveTo>
                  <a:cubicBezTo>
                    <a:pt x="8573" y="4001"/>
                    <a:pt x="3620" y="10668"/>
                    <a:pt x="0" y="15431"/>
                  </a:cubicBezTo>
                  <a:cubicBezTo>
                    <a:pt x="2000" y="13716"/>
                    <a:pt x="10668" y="2096"/>
                    <a:pt x="10954" y="0"/>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B25F59D9-FD1A-1444-5C1C-C8999EC9EAF6}"/>
                </a:ext>
              </a:extLst>
            </p:cNvPr>
            <p:cNvSpPr/>
            <p:nvPr/>
          </p:nvSpPr>
          <p:spPr>
            <a:xfrm>
              <a:off x="7776652" y="5475350"/>
              <a:ext cx="5177" cy="2381"/>
            </a:xfrm>
            <a:custGeom>
              <a:avLst/>
              <a:gdLst>
                <a:gd name="connsiteX0" fmla="*/ 34 w 5177"/>
                <a:gd name="connsiteY0" fmla="*/ 2381 h 2381"/>
                <a:gd name="connsiteX1" fmla="*/ 5177 w 5177"/>
                <a:gd name="connsiteY1" fmla="*/ 857 h 2381"/>
                <a:gd name="connsiteX2" fmla="*/ 4511 w 5177"/>
                <a:gd name="connsiteY2" fmla="*/ 0 h 2381"/>
                <a:gd name="connsiteX3" fmla="*/ 34 w 5177"/>
                <a:gd name="connsiteY3" fmla="*/ 2381 h 2381"/>
              </a:gdLst>
              <a:ahLst/>
              <a:cxnLst>
                <a:cxn ang="0">
                  <a:pos x="connsiteX0" y="connsiteY0"/>
                </a:cxn>
                <a:cxn ang="0">
                  <a:pos x="connsiteX1" y="connsiteY1"/>
                </a:cxn>
                <a:cxn ang="0">
                  <a:pos x="connsiteX2" y="connsiteY2"/>
                </a:cxn>
                <a:cxn ang="0">
                  <a:pos x="connsiteX3" y="connsiteY3"/>
                </a:cxn>
              </a:cxnLst>
              <a:rect l="l" t="t" r="r" b="b"/>
              <a:pathLst>
                <a:path w="5177" h="2381">
                  <a:moveTo>
                    <a:pt x="34" y="2381"/>
                  </a:moveTo>
                  <a:lnTo>
                    <a:pt x="5177" y="857"/>
                  </a:lnTo>
                  <a:lnTo>
                    <a:pt x="4511" y="0"/>
                  </a:lnTo>
                  <a:cubicBezTo>
                    <a:pt x="1272" y="953"/>
                    <a:pt x="-252" y="1810"/>
                    <a:pt x="34" y="2381"/>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34025014-95BD-4377-EB1C-B30C0C83C6F2}"/>
                </a:ext>
              </a:extLst>
            </p:cNvPr>
            <p:cNvSpPr/>
            <p:nvPr/>
          </p:nvSpPr>
          <p:spPr>
            <a:xfrm>
              <a:off x="7417648" y="5457721"/>
              <a:ext cx="10344" cy="3705"/>
            </a:xfrm>
            <a:custGeom>
              <a:avLst/>
              <a:gdLst>
                <a:gd name="connsiteX0" fmla="*/ 6136 w 10344"/>
                <a:gd name="connsiteY0" fmla="*/ 2199 h 3705"/>
                <a:gd name="connsiteX1" fmla="*/ 2516 w 10344"/>
                <a:gd name="connsiteY1" fmla="*/ 770 h 3705"/>
                <a:gd name="connsiteX2" fmla="*/ 3755 w 10344"/>
                <a:gd name="connsiteY2" fmla="*/ 960 h 3705"/>
                <a:gd name="connsiteX3" fmla="*/ 40 w 10344"/>
                <a:gd name="connsiteY3" fmla="*/ 389 h 3705"/>
                <a:gd name="connsiteX4" fmla="*/ 8898 w 10344"/>
                <a:gd name="connsiteY4" fmla="*/ 2675 h 3705"/>
                <a:gd name="connsiteX5" fmla="*/ 6136 w 10344"/>
                <a:gd name="connsiteY5" fmla="*/ 2199 h 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4" h="3705">
                  <a:moveTo>
                    <a:pt x="6136" y="2199"/>
                  </a:moveTo>
                  <a:cubicBezTo>
                    <a:pt x="4422" y="1627"/>
                    <a:pt x="2516" y="770"/>
                    <a:pt x="2516" y="770"/>
                  </a:cubicBezTo>
                  <a:cubicBezTo>
                    <a:pt x="3279" y="1056"/>
                    <a:pt x="4041" y="1246"/>
                    <a:pt x="3755" y="960"/>
                  </a:cubicBezTo>
                  <a:cubicBezTo>
                    <a:pt x="992" y="-87"/>
                    <a:pt x="-246" y="-278"/>
                    <a:pt x="40" y="389"/>
                  </a:cubicBezTo>
                  <a:cubicBezTo>
                    <a:pt x="2516" y="2199"/>
                    <a:pt x="14423" y="5342"/>
                    <a:pt x="8898" y="2675"/>
                  </a:cubicBezTo>
                  <a:cubicBezTo>
                    <a:pt x="9375" y="3246"/>
                    <a:pt x="7850" y="2770"/>
                    <a:pt x="6136" y="2199"/>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A5B25A75-5210-F52D-50F4-877C76A0FC8A}"/>
                </a:ext>
              </a:extLst>
            </p:cNvPr>
            <p:cNvSpPr/>
            <p:nvPr/>
          </p:nvSpPr>
          <p:spPr>
            <a:xfrm>
              <a:off x="7405782" y="5432376"/>
              <a:ext cx="7238" cy="3016"/>
            </a:xfrm>
            <a:custGeom>
              <a:avLst/>
              <a:gdLst>
                <a:gd name="connsiteX0" fmla="*/ 4763 w 7238"/>
                <a:gd name="connsiteY0" fmla="*/ 2779 h 3016"/>
                <a:gd name="connsiteX1" fmla="*/ 7239 w 7238"/>
                <a:gd name="connsiteY1" fmla="*/ 2875 h 3016"/>
                <a:gd name="connsiteX2" fmla="*/ 0 w 7238"/>
                <a:gd name="connsiteY2" fmla="*/ 112 h 3016"/>
                <a:gd name="connsiteX3" fmla="*/ 4763 w 7238"/>
                <a:gd name="connsiteY3" fmla="*/ 2779 h 3016"/>
              </a:gdLst>
              <a:ahLst/>
              <a:cxnLst>
                <a:cxn ang="0">
                  <a:pos x="connsiteX0" y="connsiteY0"/>
                </a:cxn>
                <a:cxn ang="0">
                  <a:pos x="connsiteX1" y="connsiteY1"/>
                </a:cxn>
                <a:cxn ang="0">
                  <a:pos x="connsiteX2" y="connsiteY2"/>
                </a:cxn>
                <a:cxn ang="0">
                  <a:pos x="connsiteX3" y="connsiteY3"/>
                </a:cxn>
              </a:cxnLst>
              <a:rect l="l" t="t" r="r" b="b"/>
              <a:pathLst>
                <a:path w="7238" h="3016">
                  <a:moveTo>
                    <a:pt x="4763" y="2779"/>
                  </a:moveTo>
                  <a:cubicBezTo>
                    <a:pt x="6477" y="3351"/>
                    <a:pt x="6191" y="2684"/>
                    <a:pt x="7239" y="2875"/>
                  </a:cubicBezTo>
                  <a:cubicBezTo>
                    <a:pt x="5715" y="1922"/>
                    <a:pt x="857" y="-554"/>
                    <a:pt x="0" y="112"/>
                  </a:cubicBezTo>
                  <a:cubicBezTo>
                    <a:pt x="3143" y="1255"/>
                    <a:pt x="857" y="1541"/>
                    <a:pt x="4763" y="2779"/>
                  </a:cubicBez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DC89A216-3DC9-5DE5-E5EF-07EEFA11FB24}"/>
                </a:ext>
              </a:extLst>
            </p:cNvPr>
            <p:cNvSpPr/>
            <p:nvPr/>
          </p:nvSpPr>
          <p:spPr>
            <a:xfrm>
              <a:off x="7348644" y="5413273"/>
              <a:ext cx="8019" cy="3297"/>
            </a:xfrm>
            <a:custGeom>
              <a:avLst/>
              <a:gdLst>
                <a:gd name="connsiteX0" fmla="*/ 846 w 8019"/>
                <a:gd name="connsiteY0" fmla="*/ 641 h 3297"/>
                <a:gd name="connsiteX1" fmla="*/ 6751 w 8019"/>
                <a:gd name="connsiteY1" fmla="*/ 2832 h 3297"/>
                <a:gd name="connsiteX2" fmla="*/ 7989 w 8019"/>
                <a:gd name="connsiteY2" fmla="*/ 3117 h 3297"/>
                <a:gd name="connsiteX3" fmla="*/ 4465 w 8019"/>
                <a:gd name="connsiteY3" fmla="*/ 1403 h 3297"/>
                <a:gd name="connsiteX4" fmla="*/ 846 w 8019"/>
                <a:gd name="connsiteY4" fmla="*/ 641 h 3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9" h="3297">
                  <a:moveTo>
                    <a:pt x="846" y="641"/>
                  </a:moveTo>
                  <a:cubicBezTo>
                    <a:pt x="7227" y="4451"/>
                    <a:pt x="5132" y="2736"/>
                    <a:pt x="6751" y="2832"/>
                  </a:cubicBezTo>
                  <a:cubicBezTo>
                    <a:pt x="7418" y="3213"/>
                    <a:pt x="8180" y="3498"/>
                    <a:pt x="7989" y="3117"/>
                  </a:cubicBezTo>
                  <a:lnTo>
                    <a:pt x="4465" y="1403"/>
                  </a:lnTo>
                  <a:cubicBezTo>
                    <a:pt x="7513" y="4260"/>
                    <a:pt x="-2964" y="-1931"/>
                    <a:pt x="846" y="641"/>
                  </a:cubicBez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A8198B8B-4CB0-8F6C-97CF-008FA80ECF75}"/>
                </a:ext>
              </a:extLst>
            </p:cNvPr>
            <p:cNvSpPr/>
            <p:nvPr/>
          </p:nvSpPr>
          <p:spPr>
            <a:xfrm>
              <a:off x="7350918" y="5412390"/>
              <a:ext cx="4526" cy="2172"/>
            </a:xfrm>
            <a:custGeom>
              <a:avLst/>
              <a:gdLst>
                <a:gd name="connsiteX0" fmla="*/ 1334 w 4526"/>
                <a:gd name="connsiteY0" fmla="*/ 0 h 2172"/>
                <a:gd name="connsiteX1" fmla="*/ 0 w 4526"/>
                <a:gd name="connsiteY1" fmla="*/ 476 h 2172"/>
                <a:gd name="connsiteX2" fmla="*/ 1334 w 4526"/>
                <a:gd name="connsiteY2" fmla="*/ 0 h 2172"/>
              </a:gdLst>
              <a:ahLst/>
              <a:cxnLst>
                <a:cxn ang="0">
                  <a:pos x="connsiteX0" y="connsiteY0"/>
                </a:cxn>
                <a:cxn ang="0">
                  <a:pos x="connsiteX1" y="connsiteY1"/>
                </a:cxn>
                <a:cxn ang="0">
                  <a:pos x="connsiteX2" y="connsiteY2"/>
                </a:cxn>
              </a:cxnLst>
              <a:rect l="l" t="t" r="r" b="b"/>
              <a:pathLst>
                <a:path w="4526" h="2172">
                  <a:moveTo>
                    <a:pt x="1334" y="0"/>
                  </a:moveTo>
                  <a:cubicBezTo>
                    <a:pt x="1334" y="476"/>
                    <a:pt x="953" y="762"/>
                    <a:pt x="0" y="476"/>
                  </a:cubicBezTo>
                  <a:cubicBezTo>
                    <a:pt x="4286" y="2857"/>
                    <a:pt x="6953" y="2762"/>
                    <a:pt x="1334" y="0"/>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C00621A7-2712-F237-648E-D3ACDA661E7F}"/>
                </a:ext>
              </a:extLst>
            </p:cNvPr>
            <p:cNvSpPr/>
            <p:nvPr/>
          </p:nvSpPr>
          <p:spPr>
            <a:xfrm>
              <a:off x="7336059" y="5419228"/>
              <a:ext cx="5905" cy="3122"/>
            </a:xfrm>
            <a:custGeom>
              <a:avLst/>
              <a:gdLst>
                <a:gd name="connsiteX0" fmla="*/ 5905 w 5905"/>
                <a:gd name="connsiteY0" fmla="*/ 3068 h 3122"/>
                <a:gd name="connsiteX1" fmla="*/ 0 w 5905"/>
                <a:gd name="connsiteY1" fmla="*/ 116 h 3122"/>
                <a:gd name="connsiteX2" fmla="*/ 5905 w 5905"/>
                <a:gd name="connsiteY2" fmla="*/ 3068 h 3122"/>
              </a:gdLst>
              <a:ahLst/>
              <a:cxnLst>
                <a:cxn ang="0">
                  <a:pos x="connsiteX0" y="connsiteY0"/>
                </a:cxn>
                <a:cxn ang="0">
                  <a:pos x="connsiteX1" y="connsiteY1"/>
                </a:cxn>
                <a:cxn ang="0">
                  <a:pos x="connsiteX2" y="connsiteY2"/>
                </a:cxn>
              </a:cxnLst>
              <a:rect l="l" t="t" r="r" b="b"/>
              <a:pathLst>
                <a:path w="5905" h="3122">
                  <a:moveTo>
                    <a:pt x="5905" y="3068"/>
                  </a:moveTo>
                  <a:cubicBezTo>
                    <a:pt x="4477" y="1830"/>
                    <a:pt x="286" y="-551"/>
                    <a:pt x="0" y="116"/>
                  </a:cubicBezTo>
                  <a:cubicBezTo>
                    <a:pt x="2762" y="1735"/>
                    <a:pt x="4953" y="3449"/>
                    <a:pt x="5905" y="3068"/>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D462ABA-7C60-8A26-F9BF-078A36109BF7}"/>
                </a:ext>
              </a:extLst>
            </p:cNvPr>
            <p:cNvSpPr/>
            <p:nvPr/>
          </p:nvSpPr>
          <p:spPr>
            <a:xfrm>
              <a:off x="7331011" y="5414955"/>
              <a:ext cx="6500" cy="4323"/>
            </a:xfrm>
            <a:custGeom>
              <a:avLst/>
              <a:gdLst>
                <a:gd name="connsiteX0" fmla="*/ 6382 w 6500"/>
                <a:gd name="connsiteY0" fmla="*/ 3912 h 4323"/>
                <a:gd name="connsiteX1" fmla="*/ 667 w 6500"/>
                <a:gd name="connsiteY1" fmla="*/ 102 h 4323"/>
                <a:gd name="connsiteX2" fmla="*/ 3905 w 6500"/>
                <a:gd name="connsiteY2" fmla="*/ 3626 h 4323"/>
                <a:gd name="connsiteX3" fmla="*/ 6382 w 6500"/>
                <a:gd name="connsiteY3" fmla="*/ 3912 h 4323"/>
              </a:gdLst>
              <a:ahLst/>
              <a:cxnLst>
                <a:cxn ang="0">
                  <a:pos x="connsiteX0" y="connsiteY0"/>
                </a:cxn>
                <a:cxn ang="0">
                  <a:pos x="connsiteX1" y="connsiteY1"/>
                </a:cxn>
                <a:cxn ang="0">
                  <a:pos x="connsiteX2" y="connsiteY2"/>
                </a:cxn>
                <a:cxn ang="0">
                  <a:pos x="connsiteX3" y="connsiteY3"/>
                </a:cxn>
              </a:cxnLst>
              <a:rect l="l" t="t" r="r" b="b"/>
              <a:pathLst>
                <a:path w="6500" h="4323">
                  <a:moveTo>
                    <a:pt x="6382" y="3912"/>
                  </a:moveTo>
                  <a:cubicBezTo>
                    <a:pt x="1905" y="1817"/>
                    <a:pt x="4286" y="1912"/>
                    <a:pt x="667" y="102"/>
                  </a:cubicBezTo>
                  <a:cubicBezTo>
                    <a:pt x="-1429" y="-565"/>
                    <a:pt x="1905" y="2198"/>
                    <a:pt x="3905" y="3626"/>
                  </a:cubicBezTo>
                  <a:cubicBezTo>
                    <a:pt x="4000" y="3150"/>
                    <a:pt x="7144" y="5150"/>
                    <a:pt x="6382" y="3912"/>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EDF02388-69C2-AD94-EF00-55947A0A4CD6}"/>
                </a:ext>
              </a:extLst>
            </p:cNvPr>
            <p:cNvSpPr/>
            <p:nvPr/>
          </p:nvSpPr>
          <p:spPr>
            <a:xfrm>
              <a:off x="7307461" y="5379145"/>
              <a:ext cx="7928" cy="4411"/>
            </a:xfrm>
            <a:custGeom>
              <a:avLst/>
              <a:gdLst>
                <a:gd name="connsiteX0" fmla="*/ 1071 w 7928"/>
                <a:gd name="connsiteY0" fmla="*/ 1337 h 4411"/>
                <a:gd name="connsiteX1" fmla="*/ 7929 w 7928"/>
                <a:gd name="connsiteY1" fmla="*/ 4385 h 4411"/>
                <a:gd name="connsiteX2" fmla="*/ 1071 w 7928"/>
                <a:gd name="connsiteY2" fmla="*/ 1337 h 4411"/>
              </a:gdLst>
              <a:ahLst/>
              <a:cxnLst>
                <a:cxn ang="0">
                  <a:pos x="connsiteX0" y="connsiteY0"/>
                </a:cxn>
                <a:cxn ang="0">
                  <a:pos x="connsiteX1" y="connsiteY1"/>
                </a:cxn>
                <a:cxn ang="0">
                  <a:pos x="connsiteX2" y="connsiteY2"/>
                </a:cxn>
              </a:cxnLst>
              <a:rect l="l" t="t" r="r" b="b"/>
              <a:pathLst>
                <a:path w="7928" h="4411">
                  <a:moveTo>
                    <a:pt x="1071" y="1337"/>
                  </a:moveTo>
                  <a:cubicBezTo>
                    <a:pt x="2405" y="956"/>
                    <a:pt x="6405" y="4766"/>
                    <a:pt x="7929" y="4385"/>
                  </a:cubicBezTo>
                  <a:cubicBezTo>
                    <a:pt x="3833" y="1623"/>
                    <a:pt x="-2548" y="-1997"/>
                    <a:pt x="1071" y="1337"/>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C23C475E-32CA-7559-3F12-43EC2886B179}"/>
                </a:ext>
              </a:extLst>
            </p:cNvPr>
            <p:cNvSpPr/>
            <p:nvPr/>
          </p:nvSpPr>
          <p:spPr>
            <a:xfrm>
              <a:off x="7271384" y="5358955"/>
              <a:ext cx="12477" cy="9525"/>
            </a:xfrm>
            <a:custGeom>
              <a:avLst/>
              <a:gdLst>
                <a:gd name="connsiteX0" fmla="*/ 12478 w 12477"/>
                <a:gd name="connsiteY0" fmla="*/ 9525 h 9525"/>
                <a:gd name="connsiteX1" fmla="*/ 0 w 12477"/>
                <a:gd name="connsiteY1" fmla="*/ 0 h 9525"/>
                <a:gd name="connsiteX2" fmla="*/ 12478 w 12477"/>
                <a:gd name="connsiteY2" fmla="*/ 9525 h 9525"/>
              </a:gdLst>
              <a:ahLst/>
              <a:cxnLst>
                <a:cxn ang="0">
                  <a:pos x="connsiteX0" y="connsiteY0"/>
                </a:cxn>
                <a:cxn ang="0">
                  <a:pos x="connsiteX1" y="connsiteY1"/>
                </a:cxn>
                <a:cxn ang="0">
                  <a:pos x="connsiteX2" y="connsiteY2"/>
                </a:cxn>
              </a:cxnLst>
              <a:rect l="l" t="t" r="r" b="b"/>
              <a:pathLst>
                <a:path w="12477" h="9525">
                  <a:moveTo>
                    <a:pt x="12478" y="9525"/>
                  </a:moveTo>
                  <a:cubicBezTo>
                    <a:pt x="6191" y="4763"/>
                    <a:pt x="5144" y="4191"/>
                    <a:pt x="0" y="0"/>
                  </a:cubicBezTo>
                  <a:cubicBezTo>
                    <a:pt x="1810" y="2572"/>
                    <a:pt x="11525" y="9525"/>
                    <a:pt x="12478" y="9525"/>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905FB653-74EC-A857-C29C-82C10339EC71}"/>
                </a:ext>
              </a:extLst>
            </p:cNvPr>
            <p:cNvSpPr/>
            <p:nvPr/>
          </p:nvSpPr>
          <p:spPr>
            <a:xfrm>
              <a:off x="7265941" y="5352192"/>
              <a:ext cx="8205" cy="6597"/>
            </a:xfrm>
            <a:custGeom>
              <a:avLst/>
              <a:gdLst>
                <a:gd name="connsiteX0" fmla="*/ 14 w 8205"/>
                <a:gd name="connsiteY0" fmla="*/ 0 h 6597"/>
                <a:gd name="connsiteX1" fmla="*/ 8205 w 8205"/>
                <a:gd name="connsiteY1" fmla="*/ 6572 h 6597"/>
                <a:gd name="connsiteX2" fmla="*/ 14 w 8205"/>
                <a:gd name="connsiteY2" fmla="*/ 0 h 6597"/>
              </a:gdLst>
              <a:ahLst/>
              <a:cxnLst>
                <a:cxn ang="0">
                  <a:pos x="connsiteX0" y="connsiteY0"/>
                </a:cxn>
                <a:cxn ang="0">
                  <a:pos x="connsiteX1" y="connsiteY1"/>
                </a:cxn>
                <a:cxn ang="0">
                  <a:pos x="connsiteX2" y="connsiteY2"/>
                </a:cxn>
              </a:cxnLst>
              <a:rect l="l" t="t" r="r" b="b"/>
              <a:pathLst>
                <a:path w="8205" h="6597">
                  <a:moveTo>
                    <a:pt x="14" y="0"/>
                  </a:moveTo>
                  <a:cubicBezTo>
                    <a:pt x="-367" y="762"/>
                    <a:pt x="7348" y="7048"/>
                    <a:pt x="8205" y="6572"/>
                  </a:cubicBezTo>
                  <a:cubicBezTo>
                    <a:pt x="4586" y="4000"/>
                    <a:pt x="2395" y="2096"/>
                    <a:pt x="14" y="0"/>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5796F32A-DB7A-5E0D-2E9F-E1C27E4E9630}"/>
                </a:ext>
              </a:extLst>
            </p:cNvPr>
            <p:cNvSpPr/>
            <p:nvPr/>
          </p:nvSpPr>
          <p:spPr>
            <a:xfrm>
              <a:off x="7255478" y="5318950"/>
              <a:ext cx="9905" cy="7429"/>
            </a:xfrm>
            <a:custGeom>
              <a:avLst/>
              <a:gdLst>
                <a:gd name="connsiteX0" fmla="*/ 4572 w 9905"/>
                <a:gd name="connsiteY0" fmla="*/ 4667 h 7429"/>
                <a:gd name="connsiteX1" fmla="*/ 9906 w 9905"/>
                <a:gd name="connsiteY1" fmla="*/ 7429 h 7429"/>
                <a:gd name="connsiteX2" fmla="*/ 0 w 9905"/>
                <a:gd name="connsiteY2" fmla="*/ 0 h 7429"/>
                <a:gd name="connsiteX3" fmla="*/ 4572 w 9905"/>
                <a:gd name="connsiteY3" fmla="*/ 4667 h 7429"/>
              </a:gdLst>
              <a:ahLst/>
              <a:cxnLst>
                <a:cxn ang="0">
                  <a:pos x="connsiteX0" y="connsiteY0"/>
                </a:cxn>
                <a:cxn ang="0">
                  <a:pos x="connsiteX1" y="connsiteY1"/>
                </a:cxn>
                <a:cxn ang="0">
                  <a:pos x="connsiteX2" y="connsiteY2"/>
                </a:cxn>
                <a:cxn ang="0">
                  <a:pos x="connsiteX3" y="connsiteY3"/>
                </a:cxn>
              </a:cxnLst>
              <a:rect l="l" t="t" r="r" b="b"/>
              <a:pathLst>
                <a:path w="9905" h="7429">
                  <a:moveTo>
                    <a:pt x="4572" y="4667"/>
                  </a:moveTo>
                  <a:cubicBezTo>
                    <a:pt x="4381" y="3238"/>
                    <a:pt x="8763" y="7334"/>
                    <a:pt x="9906" y="7429"/>
                  </a:cubicBezTo>
                  <a:cubicBezTo>
                    <a:pt x="5429" y="3810"/>
                    <a:pt x="4000" y="2667"/>
                    <a:pt x="0" y="0"/>
                  </a:cubicBezTo>
                  <a:cubicBezTo>
                    <a:pt x="1048" y="1429"/>
                    <a:pt x="3429" y="3334"/>
                    <a:pt x="4572" y="4667"/>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CA8719E3-BEC3-3469-C911-BAEB91B00375}"/>
                </a:ext>
              </a:extLst>
            </p:cNvPr>
            <p:cNvSpPr/>
            <p:nvPr/>
          </p:nvSpPr>
          <p:spPr>
            <a:xfrm>
              <a:off x="7235761" y="5354723"/>
              <a:ext cx="7429" cy="5662"/>
            </a:xfrm>
            <a:custGeom>
              <a:avLst/>
              <a:gdLst>
                <a:gd name="connsiteX0" fmla="*/ 7429 w 7429"/>
                <a:gd name="connsiteY0" fmla="*/ 5660 h 5662"/>
                <a:gd name="connsiteX1" fmla="*/ 0 w 7429"/>
                <a:gd name="connsiteY1" fmla="*/ 136 h 5662"/>
                <a:gd name="connsiteX2" fmla="*/ 7429 w 7429"/>
                <a:gd name="connsiteY2" fmla="*/ 5660 h 5662"/>
              </a:gdLst>
              <a:ahLst/>
              <a:cxnLst>
                <a:cxn ang="0">
                  <a:pos x="connsiteX0" y="connsiteY0"/>
                </a:cxn>
                <a:cxn ang="0">
                  <a:pos x="connsiteX1" y="connsiteY1"/>
                </a:cxn>
                <a:cxn ang="0">
                  <a:pos x="connsiteX2" y="connsiteY2"/>
                </a:cxn>
              </a:cxnLst>
              <a:rect l="l" t="t" r="r" b="b"/>
              <a:pathLst>
                <a:path w="7429" h="5662">
                  <a:moveTo>
                    <a:pt x="7429" y="5660"/>
                  </a:moveTo>
                  <a:cubicBezTo>
                    <a:pt x="4096" y="3470"/>
                    <a:pt x="286" y="-817"/>
                    <a:pt x="0" y="136"/>
                  </a:cubicBezTo>
                  <a:cubicBezTo>
                    <a:pt x="1143" y="1755"/>
                    <a:pt x="6763" y="5756"/>
                    <a:pt x="7429" y="5660"/>
                  </a:cubicBez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E910F16A-B07F-A026-1780-C49515879FB6}"/>
                </a:ext>
              </a:extLst>
            </p:cNvPr>
            <p:cNvSpPr/>
            <p:nvPr/>
          </p:nvSpPr>
          <p:spPr>
            <a:xfrm>
              <a:off x="7232737" y="5312949"/>
              <a:ext cx="16263" cy="15049"/>
            </a:xfrm>
            <a:custGeom>
              <a:avLst/>
              <a:gdLst>
                <a:gd name="connsiteX0" fmla="*/ 643 w 16263"/>
                <a:gd name="connsiteY0" fmla="*/ 2381 h 15049"/>
                <a:gd name="connsiteX1" fmla="*/ 16264 w 16263"/>
                <a:gd name="connsiteY1" fmla="*/ 15049 h 15049"/>
                <a:gd name="connsiteX2" fmla="*/ 357 w 16263"/>
                <a:gd name="connsiteY2" fmla="*/ 0 h 15049"/>
                <a:gd name="connsiteX3" fmla="*/ 643 w 16263"/>
                <a:gd name="connsiteY3" fmla="*/ 2381 h 15049"/>
              </a:gdLst>
              <a:ahLst/>
              <a:cxnLst>
                <a:cxn ang="0">
                  <a:pos x="connsiteX0" y="connsiteY0"/>
                </a:cxn>
                <a:cxn ang="0">
                  <a:pos x="connsiteX1" y="connsiteY1"/>
                </a:cxn>
                <a:cxn ang="0">
                  <a:pos x="connsiteX2" y="connsiteY2"/>
                </a:cxn>
                <a:cxn ang="0">
                  <a:pos x="connsiteX3" y="connsiteY3"/>
                </a:cxn>
              </a:cxnLst>
              <a:rect l="l" t="t" r="r" b="b"/>
              <a:pathLst>
                <a:path w="16263" h="15049">
                  <a:moveTo>
                    <a:pt x="643" y="2381"/>
                  </a:moveTo>
                  <a:cubicBezTo>
                    <a:pt x="4358" y="4572"/>
                    <a:pt x="13406" y="14764"/>
                    <a:pt x="16264" y="15049"/>
                  </a:cubicBezTo>
                  <a:cubicBezTo>
                    <a:pt x="10930" y="10668"/>
                    <a:pt x="5501" y="4572"/>
                    <a:pt x="357" y="0"/>
                  </a:cubicBezTo>
                  <a:cubicBezTo>
                    <a:pt x="-24" y="571"/>
                    <a:pt x="-310" y="1143"/>
                    <a:pt x="643" y="2381"/>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A4EB86D6-B691-03CC-ADB0-35BC117A60E1}"/>
                </a:ext>
              </a:extLst>
            </p:cNvPr>
            <p:cNvSpPr/>
            <p:nvPr/>
          </p:nvSpPr>
          <p:spPr>
            <a:xfrm>
              <a:off x="7248429" y="5298861"/>
              <a:ext cx="7620" cy="7039"/>
            </a:xfrm>
            <a:custGeom>
              <a:avLst/>
              <a:gdLst>
                <a:gd name="connsiteX0" fmla="*/ 2381 w 7620"/>
                <a:gd name="connsiteY0" fmla="*/ 1515 h 7039"/>
                <a:gd name="connsiteX1" fmla="*/ 0 w 7620"/>
                <a:gd name="connsiteY1" fmla="*/ 1039 h 7039"/>
                <a:gd name="connsiteX2" fmla="*/ 7620 w 7620"/>
                <a:gd name="connsiteY2" fmla="*/ 7040 h 7039"/>
                <a:gd name="connsiteX3" fmla="*/ 1905 w 7620"/>
                <a:gd name="connsiteY3" fmla="*/ 2468 h 7039"/>
                <a:gd name="connsiteX4" fmla="*/ 2381 w 7620"/>
                <a:gd name="connsiteY4" fmla="*/ 1515 h 7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 h="7039">
                  <a:moveTo>
                    <a:pt x="2381" y="1515"/>
                  </a:moveTo>
                  <a:cubicBezTo>
                    <a:pt x="-571" y="-1533"/>
                    <a:pt x="667" y="944"/>
                    <a:pt x="0" y="1039"/>
                  </a:cubicBezTo>
                  <a:cubicBezTo>
                    <a:pt x="2286" y="3516"/>
                    <a:pt x="6096" y="6754"/>
                    <a:pt x="7620" y="7040"/>
                  </a:cubicBezTo>
                  <a:cubicBezTo>
                    <a:pt x="4572" y="3992"/>
                    <a:pt x="3715" y="3801"/>
                    <a:pt x="1905" y="2468"/>
                  </a:cubicBezTo>
                  <a:cubicBezTo>
                    <a:pt x="667" y="658"/>
                    <a:pt x="2191" y="2277"/>
                    <a:pt x="2381" y="1515"/>
                  </a:cubicBez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D95B8639-FB25-891E-EAA8-D3229A587614}"/>
                </a:ext>
              </a:extLst>
            </p:cNvPr>
            <p:cNvSpPr/>
            <p:nvPr/>
          </p:nvSpPr>
          <p:spPr>
            <a:xfrm>
              <a:off x="7242713" y="5306444"/>
              <a:ext cx="5729" cy="5266"/>
            </a:xfrm>
            <a:custGeom>
              <a:avLst/>
              <a:gdLst>
                <a:gd name="connsiteX0" fmla="*/ 2 w 5729"/>
                <a:gd name="connsiteY0" fmla="*/ 123 h 5266"/>
                <a:gd name="connsiteX1" fmla="*/ 5526 w 5729"/>
                <a:gd name="connsiteY1" fmla="*/ 5267 h 5266"/>
                <a:gd name="connsiteX2" fmla="*/ 3145 w 5729"/>
                <a:gd name="connsiteY2" fmla="*/ 1933 h 5266"/>
                <a:gd name="connsiteX3" fmla="*/ 2 w 5729"/>
                <a:gd name="connsiteY3" fmla="*/ 123 h 5266"/>
              </a:gdLst>
              <a:ahLst/>
              <a:cxnLst>
                <a:cxn ang="0">
                  <a:pos x="connsiteX0" y="connsiteY0"/>
                </a:cxn>
                <a:cxn ang="0">
                  <a:pos x="connsiteX1" y="connsiteY1"/>
                </a:cxn>
                <a:cxn ang="0">
                  <a:pos x="connsiteX2" y="connsiteY2"/>
                </a:cxn>
                <a:cxn ang="0">
                  <a:pos x="connsiteX3" y="connsiteY3"/>
                </a:cxn>
              </a:cxnLst>
              <a:rect l="l" t="t" r="r" b="b"/>
              <a:pathLst>
                <a:path w="5729" h="5266">
                  <a:moveTo>
                    <a:pt x="2" y="123"/>
                  </a:moveTo>
                  <a:cubicBezTo>
                    <a:pt x="1716" y="3647"/>
                    <a:pt x="382" y="28"/>
                    <a:pt x="5526" y="5267"/>
                  </a:cubicBezTo>
                  <a:cubicBezTo>
                    <a:pt x="6478" y="5171"/>
                    <a:pt x="3812" y="2981"/>
                    <a:pt x="3145" y="1933"/>
                  </a:cubicBezTo>
                  <a:cubicBezTo>
                    <a:pt x="4192" y="4124"/>
                    <a:pt x="-94" y="-829"/>
                    <a:pt x="2" y="123"/>
                  </a:cubicBez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6677B1F-AD30-6BF6-FDD7-A600432932C2}"/>
                </a:ext>
              </a:extLst>
            </p:cNvPr>
            <p:cNvSpPr/>
            <p:nvPr/>
          </p:nvSpPr>
          <p:spPr>
            <a:xfrm>
              <a:off x="7231094" y="5295138"/>
              <a:ext cx="9810" cy="9715"/>
            </a:xfrm>
            <a:custGeom>
              <a:avLst/>
              <a:gdLst>
                <a:gd name="connsiteX0" fmla="*/ 4191 w 9810"/>
                <a:gd name="connsiteY0" fmla="*/ 4953 h 9715"/>
                <a:gd name="connsiteX1" fmla="*/ 9811 w 9810"/>
                <a:gd name="connsiteY1" fmla="*/ 9715 h 9715"/>
                <a:gd name="connsiteX2" fmla="*/ 0 w 9810"/>
                <a:gd name="connsiteY2" fmla="*/ 0 h 9715"/>
                <a:gd name="connsiteX3" fmla="*/ 4191 w 9810"/>
                <a:gd name="connsiteY3" fmla="*/ 4953 h 9715"/>
              </a:gdLst>
              <a:ahLst/>
              <a:cxnLst>
                <a:cxn ang="0">
                  <a:pos x="connsiteX0" y="connsiteY0"/>
                </a:cxn>
                <a:cxn ang="0">
                  <a:pos x="connsiteX1" y="connsiteY1"/>
                </a:cxn>
                <a:cxn ang="0">
                  <a:pos x="connsiteX2" y="connsiteY2"/>
                </a:cxn>
                <a:cxn ang="0">
                  <a:pos x="connsiteX3" y="connsiteY3"/>
                </a:cxn>
              </a:cxnLst>
              <a:rect l="l" t="t" r="r" b="b"/>
              <a:pathLst>
                <a:path w="9810" h="9715">
                  <a:moveTo>
                    <a:pt x="4191" y="4953"/>
                  </a:moveTo>
                  <a:cubicBezTo>
                    <a:pt x="6191" y="6763"/>
                    <a:pt x="7715" y="6763"/>
                    <a:pt x="9811" y="9715"/>
                  </a:cubicBezTo>
                  <a:cubicBezTo>
                    <a:pt x="9144" y="7525"/>
                    <a:pt x="2381" y="1429"/>
                    <a:pt x="0" y="0"/>
                  </a:cubicBezTo>
                  <a:cubicBezTo>
                    <a:pt x="3524" y="3048"/>
                    <a:pt x="1333" y="2381"/>
                    <a:pt x="4191" y="4953"/>
                  </a:cubicBezTo>
                  <a:close/>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FA04B331-2980-4861-1D9B-0A784DADE6CA}"/>
                </a:ext>
              </a:extLst>
            </p:cNvPr>
            <p:cNvSpPr/>
            <p:nvPr/>
          </p:nvSpPr>
          <p:spPr>
            <a:xfrm>
              <a:off x="7209567" y="5272163"/>
              <a:ext cx="7810" cy="8021"/>
            </a:xfrm>
            <a:custGeom>
              <a:avLst/>
              <a:gdLst>
                <a:gd name="connsiteX0" fmla="*/ 0 w 7810"/>
                <a:gd name="connsiteY0" fmla="*/ 19 h 8021"/>
                <a:gd name="connsiteX1" fmla="*/ 7811 w 7810"/>
                <a:gd name="connsiteY1" fmla="*/ 8020 h 8021"/>
                <a:gd name="connsiteX2" fmla="*/ 0 w 7810"/>
                <a:gd name="connsiteY2" fmla="*/ 19 h 8021"/>
              </a:gdLst>
              <a:ahLst/>
              <a:cxnLst>
                <a:cxn ang="0">
                  <a:pos x="connsiteX0" y="connsiteY0"/>
                </a:cxn>
                <a:cxn ang="0">
                  <a:pos x="connsiteX1" y="connsiteY1"/>
                </a:cxn>
                <a:cxn ang="0">
                  <a:pos x="connsiteX2" y="connsiteY2"/>
                </a:cxn>
              </a:cxnLst>
              <a:rect l="l" t="t" r="r" b="b"/>
              <a:pathLst>
                <a:path w="7810" h="8021">
                  <a:moveTo>
                    <a:pt x="0" y="19"/>
                  </a:moveTo>
                  <a:cubicBezTo>
                    <a:pt x="3238" y="2686"/>
                    <a:pt x="6477" y="8115"/>
                    <a:pt x="7811" y="8020"/>
                  </a:cubicBezTo>
                  <a:cubicBezTo>
                    <a:pt x="5048" y="5067"/>
                    <a:pt x="762" y="-362"/>
                    <a:pt x="0" y="19"/>
                  </a:cubicBezTo>
                  <a:close/>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B3563B4-CBAD-BFE0-D045-266C5E3A300A}"/>
                </a:ext>
              </a:extLst>
            </p:cNvPr>
            <p:cNvSpPr/>
            <p:nvPr/>
          </p:nvSpPr>
          <p:spPr>
            <a:xfrm>
              <a:off x="7203260" y="5283033"/>
              <a:ext cx="4783" cy="4399"/>
            </a:xfrm>
            <a:custGeom>
              <a:avLst/>
              <a:gdLst>
                <a:gd name="connsiteX0" fmla="*/ 783 w 4783"/>
                <a:gd name="connsiteY0" fmla="*/ 1436 h 4399"/>
                <a:gd name="connsiteX1" fmla="*/ 4783 w 4783"/>
                <a:gd name="connsiteY1" fmla="*/ 4294 h 4399"/>
                <a:gd name="connsiteX2" fmla="*/ 783 w 4783"/>
                <a:gd name="connsiteY2" fmla="*/ 1436 h 4399"/>
              </a:gdLst>
              <a:ahLst/>
              <a:cxnLst>
                <a:cxn ang="0">
                  <a:pos x="connsiteX0" y="connsiteY0"/>
                </a:cxn>
                <a:cxn ang="0">
                  <a:pos x="connsiteX1" y="connsiteY1"/>
                </a:cxn>
                <a:cxn ang="0">
                  <a:pos x="connsiteX2" y="connsiteY2"/>
                </a:cxn>
              </a:cxnLst>
              <a:rect l="l" t="t" r="r" b="b"/>
              <a:pathLst>
                <a:path w="4783" h="4399">
                  <a:moveTo>
                    <a:pt x="783" y="1436"/>
                  </a:moveTo>
                  <a:cubicBezTo>
                    <a:pt x="2021" y="2294"/>
                    <a:pt x="4402" y="4961"/>
                    <a:pt x="4783" y="4294"/>
                  </a:cubicBezTo>
                  <a:cubicBezTo>
                    <a:pt x="2974" y="2389"/>
                    <a:pt x="-1884" y="-2374"/>
                    <a:pt x="783" y="1436"/>
                  </a:cubicBezTo>
                  <a:close/>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AC78AB30-6AD4-B83D-1FD7-726DD1C09A2C}"/>
                </a:ext>
              </a:extLst>
            </p:cNvPr>
            <p:cNvSpPr/>
            <p:nvPr/>
          </p:nvSpPr>
          <p:spPr>
            <a:xfrm>
              <a:off x="7176801" y="5283326"/>
              <a:ext cx="8953" cy="11243"/>
            </a:xfrm>
            <a:custGeom>
              <a:avLst/>
              <a:gdLst>
                <a:gd name="connsiteX0" fmla="*/ 8668 w 8953"/>
                <a:gd name="connsiteY0" fmla="*/ 9239 h 11243"/>
                <a:gd name="connsiteX1" fmla="*/ 4381 w 8953"/>
                <a:gd name="connsiteY1" fmla="*/ 4001 h 11243"/>
                <a:gd name="connsiteX2" fmla="*/ 857 w 8953"/>
                <a:gd name="connsiteY2" fmla="*/ 0 h 11243"/>
                <a:gd name="connsiteX3" fmla="*/ 0 w 8953"/>
                <a:gd name="connsiteY3" fmla="*/ 1429 h 11243"/>
                <a:gd name="connsiteX4" fmla="*/ 2953 w 8953"/>
                <a:gd name="connsiteY4" fmla="*/ 6382 h 11243"/>
                <a:gd name="connsiteX5" fmla="*/ 8954 w 8953"/>
                <a:gd name="connsiteY5" fmla="*/ 11144 h 11243"/>
                <a:gd name="connsiteX6" fmla="*/ 8668 w 8953"/>
                <a:gd name="connsiteY6" fmla="*/ 9239 h 1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53" h="11243">
                  <a:moveTo>
                    <a:pt x="8668" y="9239"/>
                  </a:moveTo>
                  <a:cubicBezTo>
                    <a:pt x="6001" y="6572"/>
                    <a:pt x="5429" y="6096"/>
                    <a:pt x="4381" y="4001"/>
                  </a:cubicBezTo>
                  <a:cubicBezTo>
                    <a:pt x="4096" y="5905"/>
                    <a:pt x="1333" y="1238"/>
                    <a:pt x="857" y="0"/>
                  </a:cubicBezTo>
                  <a:lnTo>
                    <a:pt x="0" y="1429"/>
                  </a:lnTo>
                  <a:cubicBezTo>
                    <a:pt x="2381" y="4096"/>
                    <a:pt x="1905" y="4667"/>
                    <a:pt x="2953" y="6382"/>
                  </a:cubicBezTo>
                  <a:cubicBezTo>
                    <a:pt x="4381" y="7049"/>
                    <a:pt x="8382" y="12002"/>
                    <a:pt x="8954" y="11144"/>
                  </a:cubicBezTo>
                  <a:cubicBezTo>
                    <a:pt x="5334" y="7239"/>
                    <a:pt x="9335" y="11049"/>
                    <a:pt x="8668" y="9239"/>
                  </a:cubicBez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48CDCBFC-9A0D-6A9B-4D25-E0EE75A46291}"/>
                </a:ext>
              </a:extLst>
            </p:cNvPr>
            <p:cNvSpPr/>
            <p:nvPr/>
          </p:nvSpPr>
          <p:spPr>
            <a:xfrm>
              <a:off x="7185469" y="5263229"/>
              <a:ext cx="5715" cy="6953"/>
            </a:xfrm>
            <a:custGeom>
              <a:avLst/>
              <a:gdLst>
                <a:gd name="connsiteX0" fmla="*/ 0 w 5715"/>
                <a:gd name="connsiteY0" fmla="*/ 0 h 6953"/>
                <a:gd name="connsiteX1" fmla="*/ 5715 w 5715"/>
                <a:gd name="connsiteY1" fmla="*/ 6953 h 6953"/>
                <a:gd name="connsiteX2" fmla="*/ 0 w 5715"/>
                <a:gd name="connsiteY2" fmla="*/ 0 h 6953"/>
              </a:gdLst>
              <a:ahLst/>
              <a:cxnLst>
                <a:cxn ang="0">
                  <a:pos x="connsiteX0" y="connsiteY0"/>
                </a:cxn>
                <a:cxn ang="0">
                  <a:pos x="connsiteX1" y="connsiteY1"/>
                </a:cxn>
                <a:cxn ang="0">
                  <a:pos x="connsiteX2" y="connsiteY2"/>
                </a:cxn>
              </a:cxnLst>
              <a:rect l="l" t="t" r="r" b="b"/>
              <a:pathLst>
                <a:path w="5715" h="6953">
                  <a:moveTo>
                    <a:pt x="0" y="0"/>
                  </a:moveTo>
                  <a:cubicBezTo>
                    <a:pt x="1429" y="1810"/>
                    <a:pt x="4381" y="6477"/>
                    <a:pt x="5715" y="6953"/>
                  </a:cubicBezTo>
                  <a:cubicBezTo>
                    <a:pt x="4191" y="5239"/>
                    <a:pt x="1333" y="571"/>
                    <a:pt x="0" y="0"/>
                  </a:cubicBez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AC2383CA-D43D-731E-F28B-40F360262295}"/>
                </a:ext>
              </a:extLst>
            </p:cNvPr>
            <p:cNvSpPr/>
            <p:nvPr/>
          </p:nvSpPr>
          <p:spPr>
            <a:xfrm>
              <a:off x="7189755" y="5249667"/>
              <a:ext cx="5334" cy="5084"/>
            </a:xfrm>
            <a:custGeom>
              <a:avLst/>
              <a:gdLst>
                <a:gd name="connsiteX0" fmla="*/ 0 w 5334"/>
                <a:gd name="connsiteY0" fmla="*/ 132 h 5084"/>
                <a:gd name="connsiteX1" fmla="*/ 5334 w 5334"/>
                <a:gd name="connsiteY1" fmla="*/ 5084 h 5084"/>
                <a:gd name="connsiteX2" fmla="*/ 0 w 5334"/>
                <a:gd name="connsiteY2" fmla="*/ 132 h 5084"/>
              </a:gdLst>
              <a:ahLst/>
              <a:cxnLst>
                <a:cxn ang="0">
                  <a:pos x="connsiteX0" y="connsiteY0"/>
                </a:cxn>
                <a:cxn ang="0">
                  <a:pos x="connsiteX1" y="connsiteY1"/>
                </a:cxn>
                <a:cxn ang="0">
                  <a:pos x="connsiteX2" y="connsiteY2"/>
                </a:cxn>
              </a:cxnLst>
              <a:rect l="l" t="t" r="r" b="b"/>
              <a:pathLst>
                <a:path w="5334" h="5084">
                  <a:moveTo>
                    <a:pt x="0" y="132"/>
                  </a:moveTo>
                  <a:cubicBezTo>
                    <a:pt x="2477" y="3084"/>
                    <a:pt x="3524" y="3370"/>
                    <a:pt x="5334" y="5084"/>
                  </a:cubicBezTo>
                  <a:cubicBezTo>
                    <a:pt x="2762" y="2036"/>
                    <a:pt x="476" y="-631"/>
                    <a:pt x="0" y="132"/>
                  </a:cubicBez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BAC67F0B-4815-1981-4B79-DAA9C2717704}"/>
                </a:ext>
              </a:extLst>
            </p:cNvPr>
            <p:cNvSpPr/>
            <p:nvPr/>
          </p:nvSpPr>
          <p:spPr>
            <a:xfrm>
              <a:off x="7179591" y="5254786"/>
              <a:ext cx="2593" cy="4918"/>
            </a:xfrm>
            <a:custGeom>
              <a:avLst/>
              <a:gdLst>
                <a:gd name="connsiteX0" fmla="*/ 2354 w 2593"/>
                <a:gd name="connsiteY0" fmla="*/ 4918 h 4918"/>
                <a:gd name="connsiteX1" fmla="*/ 2544 w 2593"/>
                <a:gd name="connsiteY1" fmla="*/ 2346 h 4918"/>
                <a:gd name="connsiteX2" fmla="*/ 2354 w 2593"/>
                <a:gd name="connsiteY2" fmla="*/ 4918 h 4918"/>
              </a:gdLst>
              <a:ahLst/>
              <a:cxnLst>
                <a:cxn ang="0">
                  <a:pos x="connsiteX0" y="connsiteY0"/>
                </a:cxn>
                <a:cxn ang="0">
                  <a:pos x="connsiteX1" y="connsiteY1"/>
                </a:cxn>
                <a:cxn ang="0">
                  <a:pos x="connsiteX2" y="connsiteY2"/>
                </a:cxn>
              </a:cxnLst>
              <a:rect l="l" t="t" r="r" b="b"/>
              <a:pathLst>
                <a:path w="2593" h="4918">
                  <a:moveTo>
                    <a:pt x="2354" y="4918"/>
                  </a:moveTo>
                  <a:cubicBezTo>
                    <a:pt x="3211" y="4728"/>
                    <a:pt x="1401" y="2346"/>
                    <a:pt x="2544" y="2346"/>
                  </a:cubicBezTo>
                  <a:cubicBezTo>
                    <a:pt x="-1837" y="-3083"/>
                    <a:pt x="353" y="2251"/>
                    <a:pt x="2354" y="4918"/>
                  </a:cubicBez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EFE4EC56-CBC1-CD8C-F4DB-35F92700B1A0}"/>
                </a:ext>
              </a:extLst>
            </p:cNvPr>
            <p:cNvSpPr/>
            <p:nvPr/>
          </p:nvSpPr>
          <p:spPr>
            <a:xfrm>
              <a:off x="7183278" y="5242083"/>
              <a:ext cx="3758" cy="3238"/>
            </a:xfrm>
            <a:custGeom>
              <a:avLst/>
              <a:gdLst>
                <a:gd name="connsiteX0" fmla="*/ 2191 w 3758"/>
                <a:gd name="connsiteY0" fmla="*/ 3238 h 3238"/>
                <a:gd name="connsiteX1" fmla="*/ 2762 w 3758"/>
                <a:gd name="connsiteY1" fmla="*/ 190 h 3238"/>
                <a:gd name="connsiteX2" fmla="*/ 0 w 3758"/>
                <a:gd name="connsiteY2" fmla="*/ 0 h 3238"/>
                <a:gd name="connsiteX3" fmla="*/ 571 w 3758"/>
                <a:gd name="connsiteY3" fmla="*/ 1238 h 3238"/>
                <a:gd name="connsiteX4" fmla="*/ 2191 w 3758"/>
                <a:gd name="connsiteY4" fmla="*/ 3238 h 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8" h="3238">
                  <a:moveTo>
                    <a:pt x="2191" y="3238"/>
                  </a:moveTo>
                  <a:cubicBezTo>
                    <a:pt x="2762" y="2953"/>
                    <a:pt x="5048" y="3905"/>
                    <a:pt x="2762" y="190"/>
                  </a:cubicBezTo>
                  <a:cubicBezTo>
                    <a:pt x="1714" y="762"/>
                    <a:pt x="2096" y="1143"/>
                    <a:pt x="0" y="0"/>
                  </a:cubicBezTo>
                  <a:cubicBezTo>
                    <a:pt x="476" y="667"/>
                    <a:pt x="857" y="1238"/>
                    <a:pt x="571" y="1238"/>
                  </a:cubicBezTo>
                  <a:lnTo>
                    <a:pt x="2191" y="3238"/>
                  </a:lnTo>
                  <a:close/>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584DFB8D-8239-978F-C5B5-4B521FCEB22E}"/>
                </a:ext>
              </a:extLst>
            </p:cNvPr>
            <p:cNvSpPr/>
            <p:nvPr/>
          </p:nvSpPr>
          <p:spPr>
            <a:xfrm>
              <a:off x="7178992" y="5219553"/>
              <a:ext cx="3904" cy="4646"/>
            </a:xfrm>
            <a:custGeom>
              <a:avLst/>
              <a:gdLst>
                <a:gd name="connsiteX0" fmla="*/ 3905 w 3904"/>
                <a:gd name="connsiteY0" fmla="*/ 4623 h 4646"/>
                <a:gd name="connsiteX1" fmla="*/ 1333 w 3904"/>
                <a:gd name="connsiteY1" fmla="*/ 242 h 4646"/>
                <a:gd name="connsiteX2" fmla="*/ 0 w 3904"/>
                <a:gd name="connsiteY2" fmla="*/ 146 h 4646"/>
                <a:gd name="connsiteX3" fmla="*/ 3905 w 3904"/>
                <a:gd name="connsiteY3" fmla="*/ 4623 h 4646"/>
              </a:gdLst>
              <a:ahLst/>
              <a:cxnLst>
                <a:cxn ang="0">
                  <a:pos x="connsiteX0" y="connsiteY0"/>
                </a:cxn>
                <a:cxn ang="0">
                  <a:pos x="connsiteX1" y="connsiteY1"/>
                </a:cxn>
                <a:cxn ang="0">
                  <a:pos x="connsiteX2" y="connsiteY2"/>
                </a:cxn>
                <a:cxn ang="0">
                  <a:pos x="connsiteX3" y="connsiteY3"/>
                </a:cxn>
              </a:cxnLst>
              <a:rect l="l" t="t" r="r" b="b"/>
              <a:pathLst>
                <a:path w="3904" h="4646">
                  <a:moveTo>
                    <a:pt x="3905" y="4623"/>
                  </a:moveTo>
                  <a:cubicBezTo>
                    <a:pt x="2953" y="3099"/>
                    <a:pt x="2191" y="1766"/>
                    <a:pt x="1333" y="242"/>
                  </a:cubicBezTo>
                  <a:cubicBezTo>
                    <a:pt x="1238" y="908"/>
                    <a:pt x="190" y="-425"/>
                    <a:pt x="0" y="146"/>
                  </a:cubicBezTo>
                  <a:cubicBezTo>
                    <a:pt x="1714" y="2528"/>
                    <a:pt x="3429" y="4909"/>
                    <a:pt x="3905" y="4623"/>
                  </a:cubicBez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8B3674C5-20B7-F173-7FD6-4EE19F42E869}"/>
                </a:ext>
              </a:extLst>
            </p:cNvPr>
            <p:cNvSpPr/>
            <p:nvPr/>
          </p:nvSpPr>
          <p:spPr>
            <a:xfrm>
              <a:off x="7167181" y="5225319"/>
              <a:ext cx="6762" cy="9357"/>
            </a:xfrm>
            <a:custGeom>
              <a:avLst/>
              <a:gdLst>
                <a:gd name="connsiteX0" fmla="*/ 3143 w 6762"/>
                <a:gd name="connsiteY0" fmla="*/ 6001 h 9357"/>
                <a:gd name="connsiteX1" fmla="*/ 6763 w 6762"/>
                <a:gd name="connsiteY1" fmla="*/ 9239 h 9357"/>
                <a:gd name="connsiteX2" fmla="*/ 0 w 6762"/>
                <a:gd name="connsiteY2" fmla="*/ 0 h 9357"/>
                <a:gd name="connsiteX3" fmla="*/ 3143 w 6762"/>
                <a:gd name="connsiteY3" fmla="*/ 6001 h 9357"/>
              </a:gdLst>
              <a:ahLst/>
              <a:cxnLst>
                <a:cxn ang="0">
                  <a:pos x="connsiteX0" y="connsiteY0"/>
                </a:cxn>
                <a:cxn ang="0">
                  <a:pos x="connsiteX1" y="connsiteY1"/>
                </a:cxn>
                <a:cxn ang="0">
                  <a:pos x="connsiteX2" y="connsiteY2"/>
                </a:cxn>
                <a:cxn ang="0">
                  <a:pos x="connsiteX3" y="connsiteY3"/>
                </a:cxn>
              </a:cxnLst>
              <a:rect l="l" t="t" r="r" b="b"/>
              <a:pathLst>
                <a:path w="6762" h="9357">
                  <a:moveTo>
                    <a:pt x="3143" y="6001"/>
                  </a:moveTo>
                  <a:cubicBezTo>
                    <a:pt x="4286" y="6858"/>
                    <a:pt x="6477" y="10001"/>
                    <a:pt x="6763" y="9239"/>
                  </a:cubicBezTo>
                  <a:cubicBezTo>
                    <a:pt x="3715" y="4858"/>
                    <a:pt x="1905" y="1905"/>
                    <a:pt x="0" y="0"/>
                  </a:cubicBezTo>
                  <a:cubicBezTo>
                    <a:pt x="1429" y="2286"/>
                    <a:pt x="571" y="2572"/>
                    <a:pt x="3143" y="6001"/>
                  </a:cubicBez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6851C9DF-57E7-BA09-05B9-CAA075D6E001}"/>
                </a:ext>
              </a:extLst>
            </p:cNvPr>
            <p:cNvSpPr/>
            <p:nvPr/>
          </p:nvSpPr>
          <p:spPr>
            <a:xfrm>
              <a:off x="7168419" y="5217793"/>
              <a:ext cx="4762" cy="5621"/>
            </a:xfrm>
            <a:custGeom>
              <a:avLst/>
              <a:gdLst>
                <a:gd name="connsiteX0" fmla="*/ 4763 w 4762"/>
                <a:gd name="connsiteY0" fmla="*/ 5622 h 5621"/>
                <a:gd name="connsiteX1" fmla="*/ 0 w 4762"/>
                <a:gd name="connsiteY1" fmla="*/ 97 h 5621"/>
                <a:gd name="connsiteX2" fmla="*/ 4763 w 4762"/>
                <a:gd name="connsiteY2" fmla="*/ 5622 h 5621"/>
              </a:gdLst>
              <a:ahLst/>
              <a:cxnLst>
                <a:cxn ang="0">
                  <a:pos x="connsiteX0" y="connsiteY0"/>
                </a:cxn>
                <a:cxn ang="0">
                  <a:pos x="connsiteX1" y="connsiteY1"/>
                </a:cxn>
                <a:cxn ang="0">
                  <a:pos x="connsiteX2" y="connsiteY2"/>
                </a:cxn>
              </a:cxnLst>
              <a:rect l="l" t="t" r="r" b="b"/>
              <a:pathLst>
                <a:path w="4762" h="5621">
                  <a:moveTo>
                    <a:pt x="4763" y="5622"/>
                  </a:moveTo>
                  <a:cubicBezTo>
                    <a:pt x="2858" y="3240"/>
                    <a:pt x="571" y="-665"/>
                    <a:pt x="0" y="97"/>
                  </a:cubicBezTo>
                  <a:cubicBezTo>
                    <a:pt x="1619" y="2192"/>
                    <a:pt x="3905" y="5526"/>
                    <a:pt x="4763" y="5622"/>
                  </a:cubicBez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F1E39CC-979F-2C10-8975-7795B9CC7F1A}"/>
                </a:ext>
              </a:extLst>
            </p:cNvPr>
            <p:cNvSpPr/>
            <p:nvPr/>
          </p:nvSpPr>
          <p:spPr>
            <a:xfrm>
              <a:off x="7157656" y="5180552"/>
              <a:ext cx="16002" cy="28479"/>
            </a:xfrm>
            <a:custGeom>
              <a:avLst/>
              <a:gdLst>
                <a:gd name="connsiteX0" fmla="*/ 16002 w 16002"/>
                <a:gd name="connsiteY0" fmla="*/ 28480 h 28479"/>
                <a:gd name="connsiteX1" fmla="*/ 0 w 16002"/>
                <a:gd name="connsiteY1" fmla="*/ 0 h 28479"/>
                <a:gd name="connsiteX2" fmla="*/ 16002 w 16002"/>
                <a:gd name="connsiteY2" fmla="*/ 28480 h 28479"/>
              </a:gdLst>
              <a:ahLst/>
              <a:cxnLst>
                <a:cxn ang="0">
                  <a:pos x="connsiteX0" y="connsiteY0"/>
                </a:cxn>
                <a:cxn ang="0">
                  <a:pos x="connsiteX1" y="connsiteY1"/>
                </a:cxn>
                <a:cxn ang="0">
                  <a:pos x="connsiteX2" y="connsiteY2"/>
                </a:cxn>
              </a:cxnLst>
              <a:rect l="l" t="t" r="r" b="b"/>
              <a:pathLst>
                <a:path w="16002" h="28479">
                  <a:moveTo>
                    <a:pt x="16002" y="28480"/>
                  </a:moveTo>
                  <a:cubicBezTo>
                    <a:pt x="8668" y="18002"/>
                    <a:pt x="4477" y="7525"/>
                    <a:pt x="0" y="0"/>
                  </a:cubicBezTo>
                  <a:cubicBezTo>
                    <a:pt x="2667" y="6953"/>
                    <a:pt x="8763" y="19240"/>
                    <a:pt x="16002" y="28480"/>
                  </a:cubicBezTo>
                  <a:close/>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DBEF184E-5B58-68C5-2F60-9BA10C7B5308}"/>
                </a:ext>
              </a:extLst>
            </p:cNvPr>
            <p:cNvSpPr/>
            <p:nvPr/>
          </p:nvSpPr>
          <p:spPr>
            <a:xfrm>
              <a:off x="7158323" y="5170746"/>
              <a:ext cx="3809" cy="4982"/>
            </a:xfrm>
            <a:custGeom>
              <a:avLst/>
              <a:gdLst>
                <a:gd name="connsiteX0" fmla="*/ 0 w 3809"/>
                <a:gd name="connsiteY0" fmla="*/ 376 h 4982"/>
                <a:gd name="connsiteX1" fmla="*/ 3810 w 3809"/>
                <a:gd name="connsiteY1" fmla="*/ 4853 h 4982"/>
                <a:gd name="connsiteX2" fmla="*/ 0 w 3809"/>
                <a:gd name="connsiteY2" fmla="*/ 376 h 4982"/>
              </a:gdLst>
              <a:ahLst/>
              <a:cxnLst>
                <a:cxn ang="0">
                  <a:pos x="connsiteX0" y="connsiteY0"/>
                </a:cxn>
                <a:cxn ang="0">
                  <a:pos x="connsiteX1" y="connsiteY1"/>
                </a:cxn>
                <a:cxn ang="0">
                  <a:pos x="connsiteX2" y="connsiteY2"/>
                </a:cxn>
              </a:cxnLst>
              <a:rect l="l" t="t" r="r" b="b"/>
              <a:pathLst>
                <a:path w="3809" h="4982">
                  <a:moveTo>
                    <a:pt x="0" y="376"/>
                  </a:moveTo>
                  <a:cubicBezTo>
                    <a:pt x="1619" y="2853"/>
                    <a:pt x="3334" y="5615"/>
                    <a:pt x="3810" y="4853"/>
                  </a:cubicBezTo>
                  <a:cubicBezTo>
                    <a:pt x="3048" y="2758"/>
                    <a:pt x="190" y="-1243"/>
                    <a:pt x="0" y="376"/>
                  </a:cubicBezTo>
                  <a:close/>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7178E678-B7B8-6770-44EC-55F0ABA89A50}"/>
                </a:ext>
              </a:extLst>
            </p:cNvPr>
            <p:cNvSpPr/>
            <p:nvPr/>
          </p:nvSpPr>
          <p:spPr>
            <a:xfrm>
              <a:off x="7153846" y="5163978"/>
              <a:ext cx="4000" cy="6476"/>
            </a:xfrm>
            <a:custGeom>
              <a:avLst/>
              <a:gdLst>
                <a:gd name="connsiteX0" fmla="*/ 3429 w 4000"/>
                <a:gd name="connsiteY0" fmla="*/ 6477 h 6476"/>
                <a:gd name="connsiteX1" fmla="*/ 4001 w 4000"/>
                <a:gd name="connsiteY1" fmla="*/ 5905 h 6476"/>
                <a:gd name="connsiteX2" fmla="*/ 0 w 4000"/>
                <a:gd name="connsiteY2" fmla="*/ 0 h 6476"/>
                <a:gd name="connsiteX3" fmla="*/ 3429 w 4000"/>
                <a:gd name="connsiteY3" fmla="*/ 6477 h 6476"/>
              </a:gdLst>
              <a:ahLst/>
              <a:cxnLst>
                <a:cxn ang="0">
                  <a:pos x="connsiteX0" y="connsiteY0"/>
                </a:cxn>
                <a:cxn ang="0">
                  <a:pos x="connsiteX1" y="connsiteY1"/>
                </a:cxn>
                <a:cxn ang="0">
                  <a:pos x="connsiteX2" y="connsiteY2"/>
                </a:cxn>
                <a:cxn ang="0">
                  <a:pos x="connsiteX3" y="connsiteY3"/>
                </a:cxn>
              </a:cxnLst>
              <a:rect l="l" t="t" r="r" b="b"/>
              <a:pathLst>
                <a:path w="4000" h="6476">
                  <a:moveTo>
                    <a:pt x="3429" y="6477"/>
                  </a:moveTo>
                  <a:lnTo>
                    <a:pt x="4001" y="5905"/>
                  </a:lnTo>
                  <a:cubicBezTo>
                    <a:pt x="2191" y="2286"/>
                    <a:pt x="1429" y="2286"/>
                    <a:pt x="0" y="0"/>
                  </a:cubicBezTo>
                  <a:cubicBezTo>
                    <a:pt x="667" y="2286"/>
                    <a:pt x="1619" y="2572"/>
                    <a:pt x="3429" y="6477"/>
                  </a:cubicBezTo>
                  <a:close/>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F9C7451-22F2-E2FF-538B-DF2AA1056ACB}"/>
                </a:ext>
              </a:extLst>
            </p:cNvPr>
            <p:cNvSpPr/>
            <p:nvPr/>
          </p:nvSpPr>
          <p:spPr>
            <a:xfrm>
              <a:off x="7078599" y="5031105"/>
              <a:ext cx="2000" cy="7574"/>
            </a:xfrm>
            <a:custGeom>
              <a:avLst/>
              <a:gdLst>
                <a:gd name="connsiteX0" fmla="*/ 2000 w 2000"/>
                <a:gd name="connsiteY0" fmla="*/ 7334 h 7574"/>
                <a:gd name="connsiteX1" fmla="*/ 0 w 2000"/>
                <a:gd name="connsiteY1" fmla="*/ 0 h 7574"/>
                <a:gd name="connsiteX2" fmla="*/ 2000 w 2000"/>
                <a:gd name="connsiteY2" fmla="*/ 7334 h 7574"/>
              </a:gdLst>
              <a:ahLst/>
              <a:cxnLst>
                <a:cxn ang="0">
                  <a:pos x="connsiteX0" y="connsiteY0"/>
                </a:cxn>
                <a:cxn ang="0">
                  <a:pos x="connsiteX1" y="connsiteY1"/>
                </a:cxn>
                <a:cxn ang="0">
                  <a:pos x="connsiteX2" y="connsiteY2"/>
                </a:cxn>
              </a:cxnLst>
              <a:rect l="l" t="t" r="r" b="b"/>
              <a:pathLst>
                <a:path w="2000" h="7574">
                  <a:moveTo>
                    <a:pt x="2000" y="7334"/>
                  </a:moveTo>
                  <a:cubicBezTo>
                    <a:pt x="1905" y="5143"/>
                    <a:pt x="667" y="1429"/>
                    <a:pt x="0" y="0"/>
                  </a:cubicBezTo>
                  <a:cubicBezTo>
                    <a:pt x="0" y="1048"/>
                    <a:pt x="1429" y="9049"/>
                    <a:pt x="2000" y="7334"/>
                  </a:cubicBezTo>
                  <a:close/>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D46C0EA2-6EFC-27B3-49AA-8314BEBB0EEB}"/>
                </a:ext>
              </a:extLst>
            </p:cNvPr>
            <p:cNvSpPr/>
            <p:nvPr/>
          </p:nvSpPr>
          <p:spPr>
            <a:xfrm>
              <a:off x="7075979" y="4996819"/>
              <a:ext cx="2523" cy="15018"/>
            </a:xfrm>
            <a:custGeom>
              <a:avLst/>
              <a:gdLst>
                <a:gd name="connsiteX0" fmla="*/ 48 w 2523"/>
                <a:gd name="connsiteY0" fmla="*/ 3710 h 15018"/>
                <a:gd name="connsiteX1" fmla="*/ 1286 w 2523"/>
                <a:gd name="connsiteY1" fmla="*/ 7140 h 15018"/>
                <a:gd name="connsiteX2" fmla="*/ 2524 w 2523"/>
                <a:gd name="connsiteY2" fmla="*/ 14759 h 15018"/>
                <a:gd name="connsiteX3" fmla="*/ 1191 w 2523"/>
                <a:gd name="connsiteY3" fmla="*/ 377 h 15018"/>
                <a:gd name="connsiteX4" fmla="*/ 48 w 2523"/>
                <a:gd name="connsiteY4" fmla="*/ 3710 h 1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3" h="15018">
                  <a:moveTo>
                    <a:pt x="48" y="3710"/>
                  </a:moveTo>
                  <a:lnTo>
                    <a:pt x="1286" y="7140"/>
                  </a:lnTo>
                  <a:cubicBezTo>
                    <a:pt x="810" y="7425"/>
                    <a:pt x="1953" y="16665"/>
                    <a:pt x="2524" y="14759"/>
                  </a:cubicBezTo>
                  <a:cubicBezTo>
                    <a:pt x="1381" y="8759"/>
                    <a:pt x="1476" y="5330"/>
                    <a:pt x="1191" y="377"/>
                  </a:cubicBezTo>
                  <a:cubicBezTo>
                    <a:pt x="238" y="-576"/>
                    <a:pt x="-143" y="186"/>
                    <a:pt x="48" y="3710"/>
                  </a:cubicBezTo>
                  <a:close/>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DCBEB996-40B7-7DA8-2C26-8F35309565FD}"/>
                </a:ext>
              </a:extLst>
            </p:cNvPr>
            <p:cNvSpPr/>
            <p:nvPr/>
          </p:nvSpPr>
          <p:spPr>
            <a:xfrm>
              <a:off x="7072407" y="4920900"/>
              <a:ext cx="2280" cy="16764"/>
            </a:xfrm>
            <a:custGeom>
              <a:avLst/>
              <a:gdLst>
                <a:gd name="connsiteX0" fmla="*/ 1905 w 2280"/>
                <a:gd name="connsiteY0" fmla="*/ 16764 h 16764"/>
                <a:gd name="connsiteX1" fmla="*/ 2000 w 2280"/>
                <a:gd name="connsiteY1" fmla="*/ 0 h 16764"/>
                <a:gd name="connsiteX2" fmla="*/ 0 w 2280"/>
                <a:gd name="connsiteY2" fmla="*/ 14859 h 16764"/>
                <a:gd name="connsiteX3" fmla="*/ 1905 w 2280"/>
                <a:gd name="connsiteY3" fmla="*/ 16764 h 16764"/>
              </a:gdLst>
              <a:ahLst/>
              <a:cxnLst>
                <a:cxn ang="0">
                  <a:pos x="connsiteX0" y="connsiteY0"/>
                </a:cxn>
                <a:cxn ang="0">
                  <a:pos x="connsiteX1" y="connsiteY1"/>
                </a:cxn>
                <a:cxn ang="0">
                  <a:pos x="connsiteX2" y="connsiteY2"/>
                </a:cxn>
                <a:cxn ang="0">
                  <a:pos x="connsiteX3" y="connsiteY3"/>
                </a:cxn>
              </a:cxnLst>
              <a:rect l="l" t="t" r="r" b="b"/>
              <a:pathLst>
                <a:path w="2280" h="16764">
                  <a:moveTo>
                    <a:pt x="1905" y="16764"/>
                  </a:moveTo>
                  <a:cubicBezTo>
                    <a:pt x="1429" y="9811"/>
                    <a:pt x="2857" y="4667"/>
                    <a:pt x="2000" y="0"/>
                  </a:cubicBezTo>
                  <a:cubicBezTo>
                    <a:pt x="762" y="2857"/>
                    <a:pt x="286" y="8382"/>
                    <a:pt x="0" y="14859"/>
                  </a:cubicBezTo>
                  <a:cubicBezTo>
                    <a:pt x="571" y="15907"/>
                    <a:pt x="1143" y="14097"/>
                    <a:pt x="1905" y="16764"/>
                  </a:cubicBezTo>
                  <a:close/>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F10725FB-D14A-9339-A7CC-728C7FA8A437}"/>
                </a:ext>
              </a:extLst>
            </p:cNvPr>
            <p:cNvSpPr/>
            <p:nvPr/>
          </p:nvSpPr>
          <p:spPr>
            <a:xfrm>
              <a:off x="7268452" y="4526375"/>
              <a:ext cx="6171" cy="6554"/>
            </a:xfrm>
            <a:custGeom>
              <a:avLst/>
              <a:gdLst>
                <a:gd name="connsiteX0" fmla="*/ 6171 w 6171"/>
                <a:gd name="connsiteY0" fmla="*/ 0 h 6554"/>
                <a:gd name="connsiteX1" fmla="*/ 742 w 6171"/>
                <a:gd name="connsiteY1" fmla="*/ 6191 h 6554"/>
                <a:gd name="connsiteX2" fmla="*/ 6171 w 6171"/>
                <a:gd name="connsiteY2" fmla="*/ 0 h 6554"/>
              </a:gdLst>
              <a:ahLst/>
              <a:cxnLst>
                <a:cxn ang="0">
                  <a:pos x="connsiteX0" y="connsiteY0"/>
                </a:cxn>
                <a:cxn ang="0">
                  <a:pos x="connsiteX1" y="connsiteY1"/>
                </a:cxn>
                <a:cxn ang="0">
                  <a:pos x="connsiteX2" y="connsiteY2"/>
                </a:cxn>
              </a:cxnLst>
              <a:rect l="l" t="t" r="r" b="b"/>
              <a:pathLst>
                <a:path w="6171" h="6554">
                  <a:moveTo>
                    <a:pt x="6171" y="0"/>
                  </a:moveTo>
                  <a:cubicBezTo>
                    <a:pt x="5409" y="1334"/>
                    <a:pt x="-2401" y="8192"/>
                    <a:pt x="742" y="6191"/>
                  </a:cubicBezTo>
                  <a:cubicBezTo>
                    <a:pt x="2552" y="4286"/>
                    <a:pt x="5314" y="1905"/>
                    <a:pt x="6171" y="0"/>
                  </a:cubicBez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3BB4BD5A-3B62-F59D-67EB-A3B40D52A9D5}"/>
                </a:ext>
              </a:extLst>
            </p:cNvPr>
            <p:cNvSpPr/>
            <p:nvPr/>
          </p:nvSpPr>
          <p:spPr>
            <a:xfrm>
              <a:off x="7417403" y="4472953"/>
              <a:ext cx="7905" cy="4463"/>
            </a:xfrm>
            <a:custGeom>
              <a:avLst/>
              <a:gdLst>
                <a:gd name="connsiteX0" fmla="*/ 7906 w 7905"/>
                <a:gd name="connsiteY0" fmla="*/ 177 h 4463"/>
                <a:gd name="connsiteX1" fmla="*/ 2191 w 7905"/>
                <a:gd name="connsiteY1" fmla="*/ 1987 h 4463"/>
                <a:gd name="connsiteX2" fmla="*/ 0 w 7905"/>
                <a:gd name="connsiteY2" fmla="*/ 4463 h 4463"/>
                <a:gd name="connsiteX3" fmla="*/ 7906 w 7905"/>
                <a:gd name="connsiteY3" fmla="*/ 177 h 4463"/>
              </a:gdLst>
              <a:ahLst/>
              <a:cxnLst>
                <a:cxn ang="0">
                  <a:pos x="connsiteX0" y="connsiteY0"/>
                </a:cxn>
                <a:cxn ang="0">
                  <a:pos x="connsiteX1" y="connsiteY1"/>
                </a:cxn>
                <a:cxn ang="0">
                  <a:pos x="connsiteX2" y="connsiteY2"/>
                </a:cxn>
                <a:cxn ang="0">
                  <a:pos x="connsiteX3" y="connsiteY3"/>
                </a:cxn>
              </a:cxnLst>
              <a:rect l="l" t="t" r="r" b="b"/>
              <a:pathLst>
                <a:path w="7905" h="4463">
                  <a:moveTo>
                    <a:pt x="7906" y="177"/>
                  </a:moveTo>
                  <a:cubicBezTo>
                    <a:pt x="7715" y="-585"/>
                    <a:pt x="4191" y="1320"/>
                    <a:pt x="2191" y="1987"/>
                  </a:cubicBezTo>
                  <a:cubicBezTo>
                    <a:pt x="4000" y="2177"/>
                    <a:pt x="571" y="3606"/>
                    <a:pt x="0" y="4463"/>
                  </a:cubicBezTo>
                  <a:cubicBezTo>
                    <a:pt x="3334" y="2463"/>
                    <a:pt x="5334" y="1511"/>
                    <a:pt x="7906" y="177"/>
                  </a:cubicBezTo>
                  <a:close/>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69CD064A-D70D-728A-1F1A-8C8956718F0A}"/>
                </a:ext>
              </a:extLst>
            </p:cNvPr>
            <p:cNvSpPr/>
            <p:nvPr/>
          </p:nvSpPr>
          <p:spPr>
            <a:xfrm>
              <a:off x="7554086" y="4436459"/>
              <a:ext cx="11525" cy="2743"/>
            </a:xfrm>
            <a:custGeom>
              <a:avLst/>
              <a:gdLst>
                <a:gd name="connsiteX0" fmla="*/ 3620 w 11525"/>
                <a:gd name="connsiteY0" fmla="*/ 1619 h 2743"/>
                <a:gd name="connsiteX1" fmla="*/ 0 w 11525"/>
                <a:gd name="connsiteY1" fmla="*/ 1619 h 2743"/>
                <a:gd name="connsiteX2" fmla="*/ 1715 w 11525"/>
                <a:gd name="connsiteY2" fmla="*/ 2667 h 2743"/>
                <a:gd name="connsiteX3" fmla="*/ 11525 w 11525"/>
                <a:gd name="connsiteY3" fmla="*/ 476 h 2743"/>
                <a:gd name="connsiteX4" fmla="*/ 3429 w 11525"/>
                <a:gd name="connsiteY4" fmla="*/ 1143 h 2743"/>
                <a:gd name="connsiteX5" fmla="*/ 7716 w 11525"/>
                <a:gd name="connsiteY5" fmla="*/ 0 h 2743"/>
                <a:gd name="connsiteX6" fmla="*/ 3620 w 11525"/>
                <a:gd name="connsiteY6" fmla="*/ 1619 h 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25" h="2743">
                  <a:moveTo>
                    <a:pt x="3620" y="1619"/>
                  </a:moveTo>
                  <a:cubicBezTo>
                    <a:pt x="1429" y="2000"/>
                    <a:pt x="1238" y="1619"/>
                    <a:pt x="0" y="1619"/>
                  </a:cubicBezTo>
                  <a:cubicBezTo>
                    <a:pt x="762" y="1905"/>
                    <a:pt x="-762" y="3048"/>
                    <a:pt x="1715" y="2667"/>
                  </a:cubicBezTo>
                  <a:cubicBezTo>
                    <a:pt x="3715" y="1334"/>
                    <a:pt x="10287" y="1810"/>
                    <a:pt x="11525" y="476"/>
                  </a:cubicBezTo>
                  <a:cubicBezTo>
                    <a:pt x="8287" y="857"/>
                    <a:pt x="3905" y="1810"/>
                    <a:pt x="3429" y="1143"/>
                  </a:cubicBezTo>
                  <a:cubicBezTo>
                    <a:pt x="5525" y="762"/>
                    <a:pt x="7144" y="476"/>
                    <a:pt x="7716" y="0"/>
                  </a:cubicBezTo>
                  <a:cubicBezTo>
                    <a:pt x="3810" y="476"/>
                    <a:pt x="1238" y="1524"/>
                    <a:pt x="3620" y="1619"/>
                  </a:cubicBezTo>
                  <a:close/>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3012F1EF-5F2E-0513-A95A-0F14EC9A2141}"/>
                </a:ext>
              </a:extLst>
            </p:cNvPr>
            <p:cNvSpPr/>
            <p:nvPr/>
          </p:nvSpPr>
          <p:spPr>
            <a:xfrm>
              <a:off x="7584281" y="4391126"/>
              <a:ext cx="7524" cy="970"/>
            </a:xfrm>
            <a:custGeom>
              <a:avLst/>
              <a:gdLst>
                <a:gd name="connsiteX0" fmla="*/ 3905 w 7524"/>
                <a:gd name="connsiteY0" fmla="*/ 851 h 970"/>
                <a:gd name="connsiteX1" fmla="*/ 4953 w 7524"/>
                <a:gd name="connsiteY1" fmla="*/ 279 h 970"/>
                <a:gd name="connsiteX2" fmla="*/ 7525 w 7524"/>
                <a:gd name="connsiteY2" fmla="*/ 374 h 970"/>
                <a:gd name="connsiteX3" fmla="*/ 0 w 7524"/>
                <a:gd name="connsiteY3" fmla="*/ 755 h 970"/>
                <a:gd name="connsiteX4" fmla="*/ 3905 w 7524"/>
                <a:gd name="connsiteY4" fmla="*/ 851 h 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4" h="970">
                  <a:moveTo>
                    <a:pt x="3905" y="851"/>
                  </a:moveTo>
                  <a:cubicBezTo>
                    <a:pt x="4096" y="660"/>
                    <a:pt x="3715" y="374"/>
                    <a:pt x="4953" y="279"/>
                  </a:cubicBezTo>
                  <a:cubicBezTo>
                    <a:pt x="6191" y="184"/>
                    <a:pt x="6477" y="279"/>
                    <a:pt x="7525" y="374"/>
                  </a:cubicBezTo>
                  <a:cubicBezTo>
                    <a:pt x="6858" y="-578"/>
                    <a:pt x="1143" y="565"/>
                    <a:pt x="0" y="755"/>
                  </a:cubicBezTo>
                  <a:cubicBezTo>
                    <a:pt x="2000" y="565"/>
                    <a:pt x="1238" y="1232"/>
                    <a:pt x="3905" y="851"/>
                  </a:cubicBezTo>
                  <a:close/>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574C86DB-F5C1-2004-CDAC-7B4C39CEBAC4}"/>
                </a:ext>
              </a:extLst>
            </p:cNvPr>
            <p:cNvSpPr/>
            <p:nvPr/>
          </p:nvSpPr>
          <p:spPr>
            <a:xfrm>
              <a:off x="7655684" y="4427315"/>
              <a:ext cx="4035" cy="2086"/>
            </a:xfrm>
            <a:custGeom>
              <a:avLst/>
              <a:gdLst>
                <a:gd name="connsiteX0" fmla="*/ 4035 w 4035"/>
                <a:gd name="connsiteY0" fmla="*/ 2000 h 2086"/>
                <a:gd name="connsiteX1" fmla="*/ 130 w 4035"/>
                <a:gd name="connsiteY1" fmla="*/ 0 h 2086"/>
                <a:gd name="connsiteX2" fmla="*/ 4035 w 4035"/>
                <a:gd name="connsiteY2" fmla="*/ 2000 h 2086"/>
              </a:gdLst>
              <a:ahLst/>
              <a:cxnLst>
                <a:cxn ang="0">
                  <a:pos x="connsiteX0" y="connsiteY0"/>
                </a:cxn>
                <a:cxn ang="0">
                  <a:pos x="connsiteX1" y="connsiteY1"/>
                </a:cxn>
                <a:cxn ang="0">
                  <a:pos x="connsiteX2" y="connsiteY2"/>
                </a:cxn>
              </a:cxnLst>
              <a:rect l="l" t="t" r="r" b="b"/>
              <a:pathLst>
                <a:path w="4035" h="2086">
                  <a:moveTo>
                    <a:pt x="4035" y="2000"/>
                  </a:moveTo>
                  <a:cubicBezTo>
                    <a:pt x="-1490" y="1429"/>
                    <a:pt x="5464" y="476"/>
                    <a:pt x="130" y="0"/>
                  </a:cubicBezTo>
                  <a:cubicBezTo>
                    <a:pt x="-632" y="857"/>
                    <a:pt x="2130" y="2477"/>
                    <a:pt x="4035" y="2000"/>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673E17FC-DDC7-2AF5-FE52-6E370AD5C44E}"/>
                </a:ext>
              </a:extLst>
            </p:cNvPr>
            <p:cNvSpPr/>
            <p:nvPr/>
          </p:nvSpPr>
          <p:spPr>
            <a:xfrm>
              <a:off x="7669797" y="4412932"/>
              <a:ext cx="15457" cy="2430"/>
            </a:xfrm>
            <a:custGeom>
              <a:avLst/>
              <a:gdLst>
                <a:gd name="connsiteX0" fmla="*/ 15449 w 15457"/>
                <a:gd name="connsiteY0" fmla="*/ 2000 h 2430"/>
                <a:gd name="connsiteX1" fmla="*/ 2304 w 15457"/>
                <a:gd name="connsiteY1" fmla="*/ 0 h 2430"/>
                <a:gd name="connsiteX2" fmla="*/ 209 w 15457"/>
                <a:gd name="connsiteY2" fmla="*/ 858 h 2430"/>
                <a:gd name="connsiteX3" fmla="*/ 15449 w 15457"/>
                <a:gd name="connsiteY3" fmla="*/ 2000 h 2430"/>
              </a:gdLst>
              <a:ahLst/>
              <a:cxnLst>
                <a:cxn ang="0">
                  <a:pos x="connsiteX0" y="connsiteY0"/>
                </a:cxn>
                <a:cxn ang="0">
                  <a:pos x="connsiteX1" y="connsiteY1"/>
                </a:cxn>
                <a:cxn ang="0">
                  <a:pos x="connsiteX2" y="connsiteY2"/>
                </a:cxn>
                <a:cxn ang="0">
                  <a:pos x="connsiteX3" y="connsiteY3"/>
                </a:cxn>
              </a:cxnLst>
              <a:rect l="l" t="t" r="r" b="b"/>
              <a:pathLst>
                <a:path w="15457" h="2430">
                  <a:moveTo>
                    <a:pt x="15449" y="2000"/>
                  </a:moveTo>
                  <a:cubicBezTo>
                    <a:pt x="8686" y="1048"/>
                    <a:pt x="6210" y="1143"/>
                    <a:pt x="2304" y="0"/>
                  </a:cubicBezTo>
                  <a:cubicBezTo>
                    <a:pt x="2400" y="476"/>
                    <a:pt x="-839" y="0"/>
                    <a:pt x="209" y="858"/>
                  </a:cubicBezTo>
                  <a:cubicBezTo>
                    <a:pt x="3447" y="476"/>
                    <a:pt x="15830" y="3524"/>
                    <a:pt x="15449" y="2000"/>
                  </a:cubicBez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29087109-0DD4-8C82-5D7D-F643D342FB11}"/>
                </a:ext>
              </a:extLst>
            </p:cNvPr>
            <p:cNvSpPr/>
            <p:nvPr/>
          </p:nvSpPr>
          <p:spPr>
            <a:xfrm>
              <a:off x="7693437" y="4434268"/>
              <a:ext cx="39719" cy="11022"/>
            </a:xfrm>
            <a:custGeom>
              <a:avLst/>
              <a:gdLst>
                <a:gd name="connsiteX0" fmla="*/ 0 w 39719"/>
                <a:gd name="connsiteY0" fmla="*/ 1238 h 11022"/>
                <a:gd name="connsiteX1" fmla="*/ 286 w 39719"/>
                <a:gd name="connsiteY1" fmla="*/ 2857 h 11022"/>
                <a:gd name="connsiteX2" fmla="*/ 6096 w 39719"/>
                <a:gd name="connsiteY2" fmla="*/ 4858 h 11022"/>
                <a:gd name="connsiteX3" fmla="*/ 6096 w 39719"/>
                <a:gd name="connsiteY3" fmla="*/ 5143 h 11022"/>
                <a:gd name="connsiteX4" fmla="*/ 10478 w 39719"/>
                <a:gd name="connsiteY4" fmla="*/ 4763 h 11022"/>
                <a:gd name="connsiteX5" fmla="*/ 28670 w 39719"/>
                <a:gd name="connsiteY5" fmla="*/ 9525 h 11022"/>
                <a:gd name="connsiteX6" fmla="*/ 25241 w 39719"/>
                <a:gd name="connsiteY6" fmla="*/ 7715 h 11022"/>
                <a:gd name="connsiteX7" fmla="*/ 26384 w 39719"/>
                <a:gd name="connsiteY7" fmla="*/ 7715 h 11022"/>
                <a:gd name="connsiteX8" fmla="*/ 32099 w 39719"/>
                <a:gd name="connsiteY8" fmla="*/ 10287 h 11022"/>
                <a:gd name="connsiteX9" fmla="*/ 37624 w 39719"/>
                <a:gd name="connsiteY9" fmla="*/ 10954 h 11022"/>
                <a:gd name="connsiteX10" fmla="*/ 28575 w 39719"/>
                <a:gd name="connsiteY10" fmla="*/ 8001 h 11022"/>
                <a:gd name="connsiteX11" fmla="*/ 37529 w 39719"/>
                <a:gd name="connsiteY11" fmla="*/ 9620 h 11022"/>
                <a:gd name="connsiteX12" fmla="*/ 31909 w 39719"/>
                <a:gd name="connsiteY12" fmla="*/ 7906 h 11022"/>
                <a:gd name="connsiteX13" fmla="*/ 39719 w 39719"/>
                <a:gd name="connsiteY13" fmla="*/ 9620 h 11022"/>
                <a:gd name="connsiteX14" fmla="*/ 22574 w 39719"/>
                <a:gd name="connsiteY14" fmla="*/ 4096 h 11022"/>
                <a:gd name="connsiteX15" fmla="*/ 6668 w 39719"/>
                <a:gd name="connsiteY15" fmla="*/ 0 h 11022"/>
                <a:gd name="connsiteX16" fmla="*/ 12478 w 39719"/>
                <a:gd name="connsiteY16" fmla="*/ 2000 h 11022"/>
                <a:gd name="connsiteX17" fmla="*/ 10287 w 39719"/>
                <a:gd name="connsiteY17" fmla="*/ 2476 h 11022"/>
                <a:gd name="connsiteX18" fmla="*/ 4477 w 39719"/>
                <a:gd name="connsiteY18" fmla="*/ 762 h 11022"/>
                <a:gd name="connsiteX19" fmla="*/ 0 w 39719"/>
                <a:gd name="connsiteY19" fmla="*/ 1238 h 1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719" h="11022">
                  <a:moveTo>
                    <a:pt x="0" y="1238"/>
                  </a:moveTo>
                  <a:cubicBezTo>
                    <a:pt x="1048" y="2286"/>
                    <a:pt x="3334" y="2667"/>
                    <a:pt x="286" y="2857"/>
                  </a:cubicBezTo>
                  <a:cubicBezTo>
                    <a:pt x="2477" y="3524"/>
                    <a:pt x="5525" y="4096"/>
                    <a:pt x="6096" y="4858"/>
                  </a:cubicBezTo>
                  <a:cubicBezTo>
                    <a:pt x="5525" y="4763"/>
                    <a:pt x="4858" y="4858"/>
                    <a:pt x="6096" y="5143"/>
                  </a:cubicBezTo>
                  <a:cubicBezTo>
                    <a:pt x="8001" y="5239"/>
                    <a:pt x="8287" y="4667"/>
                    <a:pt x="10478" y="4763"/>
                  </a:cubicBezTo>
                  <a:cubicBezTo>
                    <a:pt x="16097" y="6382"/>
                    <a:pt x="24289" y="7525"/>
                    <a:pt x="28670" y="9525"/>
                  </a:cubicBezTo>
                  <a:cubicBezTo>
                    <a:pt x="29528" y="8858"/>
                    <a:pt x="25718" y="8382"/>
                    <a:pt x="25241" y="7715"/>
                  </a:cubicBezTo>
                  <a:cubicBezTo>
                    <a:pt x="25908" y="7810"/>
                    <a:pt x="26575" y="8001"/>
                    <a:pt x="26384" y="7715"/>
                  </a:cubicBezTo>
                  <a:cubicBezTo>
                    <a:pt x="29337" y="8572"/>
                    <a:pt x="28861" y="9430"/>
                    <a:pt x="32099" y="10287"/>
                  </a:cubicBezTo>
                  <a:cubicBezTo>
                    <a:pt x="32290" y="9239"/>
                    <a:pt x="36290" y="11430"/>
                    <a:pt x="37624" y="10954"/>
                  </a:cubicBezTo>
                  <a:cubicBezTo>
                    <a:pt x="34957" y="9906"/>
                    <a:pt x="29528" y="9049"/>
                    <a:pt x="28575" y="8001"/>
                  </a:cubicBezTo>
                  <a:cubicBezTo>
                    <a:pt x="31052" y="8572"/>
                    <a:pt x="35243" y="9906"/>
                    <a:pt x="37529" y="9620"/>
                  </a:cubicBezTo>
                  <a:cubicBezTo>
                    <a:pt x="34766" y="9049"/>
                    <a:pt x="32861" y="8477"/>
                    <a:pt x="31909" y="7906"/>
                  </a:cubicBezTo>
                  <a:cubicBezTo>
                    <a:pt x="35433" y="8287"/>
                    <a:pt x="38671" y="10001"/>
                    <a:pt x="39719" y="9620"/>
                  </a:cubicBezTo>
                  <a:cubicBezTo>
                    <a:pt x="35719" y="8287"/>
                    <a:pt x="28956" y="6191"/>
                    <a:pt x="22574" y="4096"/>
                  </a:cubicBezTo>
                  <a:cubicBezTo>
                    <a:pt x="16097" y="2286"/>
                    <a:pt x="9811" y="667"/>
                    <a:pt x="6668" y="0"/>
                  </a:cubicBezTo>
                  <a:cubicBezTo>
                    <a:pt x="8382" y="667"/>
                    <a:pt x="13145" y="1143"/>
                    <a:pt x="12478" y="2000"/>
                  </a:cubicBezTo>
                  <a:cubicBezTo>
                    <a:pt x="7906" y="857"/>
                    <a:pt x="9430" y="1429"/>
                    <a:pt x="10287" y="2476"/>
                  </a:cubicBezTo>
                  <a:cubicBezTo>
                    <a:pt x="7620" y="2000"/>
                    <a:pt x="8001" y="1238"/>
                    <a:pt x="4477" y="762"/>
                  </a:cubicBezTo>
                  <a:cubicBezTo>
                    <a:pt x="5525" y="1810"/>
                    <a:pt x="3429" y="2476"/>
                    <a:pt x="0" y="1238"/>
                  </a:cubicBez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FFA9D516-F90D-C067-633C-20E8FEB26CD9}"/>
                </a:ext>
              </a:extLst>
            </p:cNvPr>
            <p:cNvSpPr/>
            <p:nvPr/>
          </p:nvSpPr>
          <p:spPr>
            <a:xfrm>
              <a:off x="7696676" y="4448934"/>
              <a:ext cx="14459" cy="1607"/>
            </a:xfrm>
            <a:custGeom>
              <a:avLst/>
              <a:gdLst>
                <a:gd name="connsiteX0" fmla="*/ 14002 w 14459"/>
                <a:gd name="connsiteY0" fmla="*/ 2 h 1607"/>
                <a:gd name="connsiteX1" fmla="*/ 0 w 14459"/>
                <a:gd name="connsiteY1" fmla="*/ 574 h 1607"/>
                <a:gd name="connsiteX2" fmla="*/ 5525 w 14459"/>
                <a:gd name="connsiteY2" fmla="*/ 1431 h 1607"/>
                <a:gd name="connsiteX3" fmla="*/ 14002 w 14459"/>
                <a:gd name="connsiteY3" fmla="*/ 2 h 1607"/>
              </a:gdLst>
              <a:ahLst/>
              <a:cxnLst>
                <a:cxn ang="0">
                  <a:pos x="connsiteX0" y="connsiteY0"/>
                </a:cxn>
                <a:cxn ang="0">
                  <a:pos x="connsiteX1" y="connsiteY1"/>
                </a:cxn>
                <a:cxn ang="0">
                  <a:pos x="connsiteX2" y="connsiteY2"/>
                </a:cxn>
                <a:cxn ang="0">
                  <a:pos x="connsiteX3" y="connsiteY3"/>
                </a:cxn>
              </a:cxnLst>
              <a:rect l="l" t="t" r="r" b="b"/>
              <a:pathLst>
                <a:path w="14459" h="1607">
                  <a:moveTo>
                    <a:pt x="14002" y="2"/>
                  </a:moveTo>
                  <a:cubicBezTo>
                    <a:pt x="11144" y="955"/>
                    <a:pt x="1429" y="-855"/>
                    <a:pt x="0" y="574"/>
                  </a:cubicBezTo>
                  <a:cubicBezTo>
                    <a:pt x="2667" y="669"/>
                    <a:pt x="4667" y="2098"/>
                    <a:pt x="5525" y="1431"/>
                  </a:cubicBezTo>
                  <a:cubicBezTo>
                    <a:pt x="-667" y="-474"/>
                    <a:pt x="17526" y="1622"/>
                    <a:pt x="14002" y="2"/>
                  </a:cubicBez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4EE766B6-6E9A-BE3D-2AE7-F78055B99571}"/>
                </a:ext>
              </a:extLst>
            </p:cNvPr>
            <p:cNvSpPr/>
            <p:nvPr/>
          </p:nvSpPr>
          <p:spPr>
            <a:xfrm>
              <a:off x="7700730" y="4441983"/>
              <a:ext cx="24943" cy="5666"/>
            </a:xfrm>
            <a:custGeom>
              <a:avLst/>
              <a:gdLst>
                <a:gd name="connsiteX0" fmla="*/ 24901 w 24943"/>
                <a:gd name="connsiteY0" fmla="*/ 5429 h 5666"/>
                <a:gd name="connsiteX1" fmla="*/ 2423 w 24943"/>
                <a:gd name="connsiteY1" fmla="*/ 0 h 5666"/>
                <a:gd name="connsiteX2" fmla="*/ 1470 w 24943"/>
                <a:gd name="connsiteY2" fmla="*/ 1429 h 5666"/>
                <a:gd name="connsiteX3" fmla="*/ 21568 w 24943"/>
                <a:gd name="connsiteY3" fmla="*/ 5048 h 5666"/>
                <a:gd name="connsiteX4" fmla="*/ 24901 w 24943"/>
                <a:gd name="connsiteY4" fmla="*/ 5429 h 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43" h="5666">
                  <a:moveTo>
                    <a:pt x="24901" y="5429"/>
                  </a:moveTo>
                  <a:cubicBezTo>
                    <a:pt x="17853" y="1714"/>
                    <a:pt x="5375" y="1143"/>
                    <a:pt x="2423" y="0"/>
                  </a:cubicBezTo>
                  <a:cubicBezTo>
                    <a:pt x="2708" y="571"/>
                    <a:pt x="-2435" y="286"/>
                    <a:pt x="1470" y="1429"/>
                  </a:cubicBezTo>
                  <a:cubicBezTo>
                    <a:pt x="3947" y="286"/>
                    <a:pt x="18043" y="3334"/>
                    <a:pt x="21568" y="5048"/>
                  </a:cubicBezTo>
                  <a:cubicBezTo>
                    <a:pt x="21663" y="4096"/>
                    <a:pt x="25378" y="6382"/>
                    <a:pt x="24901" y="5429"/>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1628F557-F833-1FC9-BAE2-63645E994D4C}"/>
                </a:ext>
              </a:extLst>
            </p:cNvPr>
            <p:cNvSpPr/>
            <p:nvPr/>
          </p:nvSpPr>
          <p:spPr>
            <a:xfrm>
              <a:off x="7726775" y="4480121"/>
              <a:ext cx="7239" cy="1994"/>
            </a:xfrm>
            <a:custGeom>
              <a:avLst/>
              <a:gdLst>
                <a:gd name="connsiteX0" fmla="*/ 95 w 7239"/>
                <a:gd name="connsiteY0" fmla="*/ 1105 h 1994"/>
                <a:gd name="connsiteX1" fmla="*/ 7239 w 7239"/>
                <a:gd name="connsiteY1" fmla="*/ 1962 h 1994"/>
                <a:gd name="connsiteX2" fmla="*/ 0 w 7239"/>
                <a:gd name="connsiteY2" fmla="*/ 57 h 1994"/>
                <a:gd name="connsiteX3" fmla="*/ 4191 w 7239"/>
                <a:gd name="connsiteY3" fmla="*/ 1772 h 1994"/>
                <a:gd name="connsiteX4" fmla="*/ 95 w 7239"/>
                <a:gd name="connsiteY4" fmla="*/ 1105 h 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9" h="1994">
                  <a:moveTo>
                    <a:pt x="95" y="1105"/>
                  </a:moveTo>
                  <a:cubicBezTo>
                    <a:pt x="2762" y="2248"/>
                    <a:pt x="5810" y="1962"/>
                    <a:pt x="7239" y="1962"/>
                  </a:cubicBezTo>
                  <a:cubicBezTo>
                    <a:pt x="3810" y="1296"/>
                    <a:pt x="1715" y="-324"/>
                    <a:pt x="0" y="57"/>
                  </a:cubicBezTo>
                  <a:cubicBezTo>
                    <a:pt x="1429" y="629"/>
                    <a:pt x="3905" y="1105"/>
                    <a:pt x="4191" y="1772"/>
                  </a:cubicBezTo>
                  <a:cubicBezTo>
                    <a:pt x="1619" y="1105"/>
                    <a:pt x="953" y="534"/>
                    <a:pt x="95" y="1105"/>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533E7DBD-435A-60D4-B93B-50BB2A39D9DC}"/>
                </a:ext>
              </a:extLst>
            </p:cNvPr>
            <p:cNvSpPr/>
            <p:nvPr/>
          </p:nvSpPr>
          <p:spPr>
            <a:xfrm>
              <a:off x="7726080" y="4448594"/>
              <a:ext cx="6325" cy="1580"/>
            </a:xfrm>
            <a:custGeom>
              <a:avLst/>
              <a:gdLst>
                <a:gd name="connsiteX0" fmla="*/ 6314 w 6325"/>
                <a:gd name="connsiteY0" fmla="*/ 1580 h 1580"/>
                <a:gd name="connsiteX1" fmla="*/ 790 w 6325"/>
                <a:gd name="connsiteY1" fmla="*/ 628 h 1580"/>
                <a:gd name="connsiteX2" fmla="*/ 6314 w 6325"/>
                <a:gd name="connsiteY2" fmla="*/ 1580 h 1580"/>
              </a:gdLst>
              <a:ahLst/>
              <a:cxnLst>
                <a:cxn ang="0">
                  <a:pos x="connsiteX0" y="connsiteY0"/>
                </a:cxn>
                <a:cxn ang="0">
                  <a:pos x="connsiteX1" y="connsiteY1"/>
                </a:cxn>
                <a:cxn ang="0">
                  <a:pos x="connsiteX2" y="connsiteY2"/>
                </a:cxn>
              </a:cxnLst>
              <a:rect l="l" t="t" r="r" b="b"/>
              <a:pathLst>
                <a:path w="6325" h="1580">
                  <a:moveTo>
                    <a:pt x="6314" y="1580"/>
                  </a:moveTo>
                  <a:cubicBezTo>
                    <a:pt x="6696" y="-39"/>
                    <a:pt x="-2734" y="-515"/>
                    <a:pt x="790" y="628"/>
                  </a:cubicBezTo>
                  <a:cubicBezTo>
                    <a:pt x="600" y="56"/>
                    <a:pt x="4695" y="1390"/>
                    <a:pt x="6314" y="1580"/>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ACD1D306-37AC-D450-0903-1CBD4EACFE38}"/>
                </a:ext>
              </a:extLst>
            </p:cNvPr>
            <p:cNvSpPr/>
            <p:nvPr/>
          </p:nvSpPr>
          <p:spPr>
            <a:xfrm>
              <a:off x="7732109" y="4445107"/>
              <a:ext cx="30431" cy="9353"/>
            </a:xfrm>
            <a:custGeom>
              <a:avLst/>
              <a:gdLst>
                <a:gd name="connsiteX0" fmla="*/ 0 w 30431"/>
                <a:gd name="connsiteY0" fmla="*/ 495 h 9353"/>
                <a:gd name="connsiteX1" fmla="*/ 29909 w 30431"/>
                <a:gd name="connsiteY1" fmla="*/ 9354 h 9353"/>
                <a:gd name="connsiteX2" fmla="*/ 29909 w 30431"/>
                <a:gd name="connsiteY2" fmla="*/ 8306 h 9353"/>
                <a:gd name="connsiteX3" fmla="*/ 10001 w 30431"/>
                <a:gd name="connsiteY3" fmla="*/ 1638 h 9353"/>
                <a:gd name="connsiteX4" fmla="*/ 5620 w 30431"/>
                <a:gd name="connsiteY4" fmla="*/ 1638 h 9353"/>
                <a:gd name="connsiteX5" fmla="*/ 4382 w 30431"/>
                <a:gd name="connsiteY5" fmla="*/ 305 h 9353"/>
                <a:gd name="connsiteX6" fmla="*/ 0 w 30431"/>
                <a:gd name="connsiteY6" fmla="*/ 495 h 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31" h="9353">
                  <a:moveTo>
                    <a:pt x="0" y="495"/>
                  </a:moveTo>
                  <a:cubicBezTo>
                    <a:pt x="10668" y="3258"/>
                    <a:pt x="19336" y="5829"/>
                    <a:pt x="29909" y="9354"/>
                  </a:cubicBezTo>
                  <a:cubicBezTo>
                    <a:pt x="27337" y="7830"/>
                    <a:pt x="31909" y="9163"/>
                    <a:pt x="29909" y="8306"/>
                  </a:cubicBezTo>
                  <a:cubicBezTo>
                    <a:pt x="20574" y="6210"/>
                    <a:pt x="15526" y="4687"/>
                    <a:pt x="10001" y="1638"/>
                  </a:cubicBezTo>
                  <a:cubicBezTo>
                    <a:pt x="9906" y="2305"/>
                    <a:pt x="8477" y="2210"/>
                    <a:pt x="5620" y="1638"/>
                  </a:cubicBezTo>
                  <a:cubicBezTo>
                    <a:pt x="5715" y="1162"/>
                    <a:pt x="5334" y="781"/>
                    <a:pt x="4382" y="305"/>
                  </a:cubicBezTo>
                  <a:cubicBezTo>
                    <a:pt x="1524" y="-171"/>
                    <a:pt x="95" y="-76"/>
                    <a:pt x="0" y="495"/>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6D0F3EB7-C126-860F-9F25-2CE05BD87D5B}"/>
                </a:ext>
              </a:extLst>
            </p:cNvPr>
            <p:cNvSpPr/>
            <p:nvPr/>
          </p:nvSpPr>
          <p:spPr>
            <a:xfrm>
              <a:off x="7783734" y="4493849"/>
              <a:ext cx="54987" cy="29001"/>
            </a:xfrm>
            <a:custGeom>
              <a:avLst/>
              <a:gdLst>
                <a:gd name="connsiteX0" fmla="*/ 51245 w 54987"/>
                <a:gd name="connsiteY0" fmla="*/ 26430 h 29001"/>
                <a:gd name="connsiteX1" fmla="*/ 54864 w 54987"/>
                <a:gd name="connsiteY1" fmla="*/ 29002 h 29001"/>
                <a:gd name="connsiteX2" fmla="*/ 50768 w 54987"/>
                <a:gd name="connsiteY2" fmla="*/ 23858 h 29001"/>
                <a:gd name="connsiteX3" fmla="*/ 34290 w 54987"/>
                <a:gd name="connsiteY3" fmla="*/ 15000 h 29001"/>
                <a:gd name="connsiteX4" fmla="*/ 16097 w 54987"/>
                <a:gd name="connsiteY4" fmla="*/ 6428 h 29001"/>
                <a:gd name="connsiteX5" fmla="*/ 14002 w 54987"/>
                <a:gd name="connsiteY5" fmla="*/ 6332 h 29001"/>
                <a:gd name="connsiteX6" fmla="*/ 7048 w 54987"/>
                <a:gd name="connsiteY6" fmla="*/ 3094 h 29001"/>
                <a:gd name="connsiteX7" fmla="*/ 4000 w 54987"/>
                <a:gd name="connsiteY7" fmla="*/ 2999 h 29001"/>
                <a:gd name="connsiteX8" fmla="*/ 2096 w 54987"/>
                <a:gd name="connsiteY8" fmla="*/ 1189 h 29001"/>
                <a:gd name="connsiteX9" fmla="*/ 7144 w 54987"/>
                <a:gd name="connsiteY9" fmla="*/ 2522 h 29001"/>
                <a:gd name="connsiteX10" fmla="*/ 1143 w 54987"/>
                <a:gd name="connsiteY10" fmla="*/ 46 h 29001"/>
                <a:gd name="connsiteX11" fmla="*/ 0 w 54987"/>
                <a:gd name="connsiteY11" fmla="*/ 1570 h 29001"/>
                <a:gd name="connsiteX12" fmla="*/ 16954 w 54987"/>
                <a:gd name="connsiteY12" fmla="*/ 7571 h 29001"/>
                <a:gd name="connsiteX13" fmla="*/ 16954 w 54987"/>
                <a:gd name="connsiteY13" fmla="*/ 7285 h 29001"/>
                <a:gd name="connsiteX14" fmla="*/ 19812 w 54987"/>
                <a:gd name="connsiteY14" fmla="*/ 9380 h 29001"/>
                <a:gd name="connsiteX15" fmla="*/ 13906 w 54987"/>
                <a:gd name="connsiteY15" fmla="*/ 7666 h 29001"/>
                <a:gd name="connsiteX16" fmla="*/ 13811 w 54987"/>
                <a:gd name="connsiteY16" fmla="*/ 8428 h 29001"/>
                <a:gd name="connsiteX17" fmla="*/ 38290 w 54987"/>
                <a:gd name="connsiteY17" fmla="*/ 18239 h 29001"/>
                <a:gd name="connsiteX18" fmla="*/ 35433 w 54987"/>
                <a:gd name="connsiteY18" fmla="*/ 16524 h 29001"/>
                <a:gd name="connsiteX19" fmla="*/ 41053 w 54987"/>
                <a:gd name="connsiteY19" fmla="*/ 19858 h 29001"/>
                <a:gd name="connsiteX20" fmla="*/ 38671 w 54987"/>
                <a:gd name="connsiteY20" fmla="*/ 21287 h 29001"/>
                <a:gd name="connsiteX21" fmla="*/ 49339 w 54987"/>
                <a:gd name="connsiteY21" fmla="*/ 25382 h 29001"/>
                <a:gd name="connsiteX22" fmla="*/ 47625 w 54987"/>
                <a:gd name="connsiteY22" fmla="*/ 23382 h 29001"/>
                <a:gd name="connsiteX23" fmla="*/ 51435 w 54987"/>
                <a:gd name="connsiteY23" fmla="*/ 25478 h 29001"/>
                <a:gd name="connsiteX24" fmla="*/ 51245 w 54987"/>
                <a:gd name="connsiteY24" fmla="*/ 26430 h 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987" h="29001">
                  <a:moveTo>
                    <a:pt x="51245" y="26430"/>
                  </a:moveTo>
                  <a:cubicBezTo>
                    <a:pt x="54293" y="27764"/>
                    <a:pt x="53435" y="28049"/>
                    <a:pt x="54864" y="29002"/>
                  </a:cubicBezTo>
                  <a:cubicBezTo>
                    <a:pt x="56007" y="27859"/>
                    <a:pt x="48768" y="24716"/>
                    <a:pt x="50768" y="23858"/>
                  </a:cubicBezTo>
                  <a:cubicBezTo>
                    <a:pt x="46387" y="20811"/>
                    <a:pt x="40386" y="17953"/>
                    <a:pt x="34290" y="15000"/>
                  </a:cubicBezTo>
                  <a:cubicBezTo>
                    <a:pt x="28099" y="12238"/>
                    <a:pt x="21527" y="9571"/>
                    <a:pt x="16097" y="6428"/>
                  </a:cubicBezTo>
                  <a:cubicBezTo>
                    <a:pt x="13716" y="5761"/>
                    <a:pt x="15430" y="6713"/>
                    <a:pt x="14002" y="6332"/>
                  </a:cubicBezTo>
                  <a:cubicBezTo>
                    <a:pt x="12382" y="4618"/>
                    <a:pt x="10287" y="4808"/>
                    <a:pt x="7048" y="3094"/>
                  </a:cubicBezTo>
                  <a:cubicBezTo>
                    <a:pt x="7144" y="3856"/>
                    <a:pt x="5429" y="3380"/>
                    <a:pt x="4000" y="2999"/>
                  </a:cubicBezTo>
                  <a:cubicBezTo>
                    <a:pt x="4000" y="2427"/>
                    <a:pt x="1333" y="1665"/>
                    <a:pt x="2096" y="1189"/>
                  </a:cubicBezTo>
                  <a:cubicBezTo>
                    <a:pt x="2762" y="998"/>
                    <a:pt x="6858" y="2999"/>
                    <a:pt x="7144" y="2522"/>
                  </a:cubicBezTo>
                  <a:cubicBezTo>
                    <a:pt x="4953" y="1761"/>
                    <a:pt x="1810" y="-335"/>
                    <a:pt x="1143" y="46"/>
                  </a:cubicBezTo>
                  <a:cubicBezTo>
                    <a:pt x="2572" y="1189"/>
                    <a:pt x="1810" y="1856"/>
                    <a:pt x="0" y="1570"/>
                  </a:cubicBezTo>
                  <a:cubicBezTo>
                    <a:pt x="5905" y="4713"/>
                    <a:pt x="12002" y="6047"/>
                    <a:pt x="16954" y="7571"/>
                  </a:cubicBezTo>
                  <a:cubicBezTo>
                    <a:pt x="16383" y="7380"/>
                    <a:pt x="15907" y="6904"/>
                    <a:pt x="16954" y="7285"/>
                  </a:cubicBezTo>
                  <a:cubicBezTo>
                    <a:pt x="16573" y="7761"/>
                    <a:pt x="19717" y="8809"/>
                    <a:pt x="19812" y="9380"/>
                  </a:cubicBezTo>
                  <a:cubicBezTo>
                    <a:pt x="18764" y="9476"/>
                    <a:pt x="15240" y="7761"/>
                    <a:pt x="13906" y="7666"/>
                  </a:cubicBezTo>
                  <a:cubicBezTo>
                    <a:pt x="15430" y="8428"/>
                    <a:pt x="14478" y="8523"/>
                    <a:pt x="13811" y="8428"/>
                  </a:cubicBezTo>
                  <a:cubicBezTo>
                    <a:pt x="25051" y="12524"/>
                    <a:pt x="30575" y="15762"/>
                    <a:pt x="38290" y="18239"/>
                  </a:cubicBezTo>
                  <a:cubicBezTo>
                    <a:pt x="37147" y="17667"/>
                    <a:pt x="35528" y="16905"/>
                    <a:pt x="35433" y="16524"/>
                  </a:cubicBezTo>
                  <a:cubicBezTo>
                    <a:pt x="37910" y="17762"/>
                    <a:pt x="40005" y="18905"/>
                    <a:pt x="41053" y="19858"/>
                  </a:cubicBezTo>
                  <a:cubicBezTo>
                    <a:pt x="40957" y="20715"/>
                    <a:pt x="37433" y="20334"/>
                    <a:pt x="38671" y="21287"/>
                  </a:cubicBezTo>
                  <a:cubicBezTo>
                    <a:pt x="40005" y="20811"/>
                    <a:pt x="45911" y="22430"/>
                    <a:pt x="49339" y="25382"/>
                  </a:cubicBezTo>
                  <a:cubicBezTo>
                    <a:pt x="50673" y="25097"/>
                    <a:pt x="46291" y="23668"/>
                    <a:pt x="47625" y="23382"/>
                  </a:cubicBezTo>
                  <a:cubicBezTo>
                    <a:pt x="48863" y="24049"/>
                    <a:pt x="49339" y="24620"/>
                    <a:pt x="51435" y="25478"/>
                  </a:cubicBezTo>
                  <a:cubicBezTo>
                    <a:pt x="50959" y="25859"/>
                    <a:pt x="50197" y="25573"/>
                    <a:pt x="51245" y="26430"/>
                  </a:cubicBez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F7A66912-624C-99D4-5AEF-2B637F37A377}"/>
                </a:ext>
              </a:extLst>
            </p:cNvPr>
            <p:cNvSpPr/>
            <p:nvPr/>
          </p:nvSpPr>
          <p:spPr>
            <a:xfrm>
              <a:off x="8071103" y="4667535"/>
              <a:ext cx="571" cy="1047"/>
            </a:xfrm>
            <a:custGeom>
              <a:avLst/>
              <a:gdLst>
                <a:gd name="connsiteX0" fmla="*/ 286 w 571"/>
                <a:gd name="connsiteY0" fmla="*/ 762 h 1047"/>
                <a:gd name="connsiteX1" fmla="*/ 572 w 571"/>
                <a:gd name="connsiteY1" fmla="*/ 1048 h 1047"/>
                <a:gd name="connsiteX2" fmla="*/ 0 w 571"/>
                <a:gd name="connsiteY2" fmla="*/ 0 h 1047"/>
                <a:gd name="connsiteX3" fmla="*/ 286 w 571"/>
                <a:gd name="connsiteY3" fmla="*/ 762 h 1047"/>
              </a:gdLst>
              <a:ahLst/>
              <a:cxnLst>
                <a:cxn ang="0">
                  <a:pos x="connsiteX0" y="connsiteY0"/>
                </a:cxn>
                <a:cxn ang="0">
                  <a:pos x="connsiteX1" y="connsiteY1"/>
                </a:cxn>
                <a:cxn ang="0">
                  <a:pos x="connsiteX2" y="connsiteY2"/>
                </a:cxn>
                <a:cxn ang="0">
                  <a:pos x="connsiteX3" y="connsiteY3"/>
                </a:cxn>
              </a:cxnLst>
              <a:rect l="l" t="t" r="r" b="b"/>
              <a:pathLst>
                <a:path w="571" h="1047">
                  <a:moveTo>
                    <a:pt x="286" y="762"/>
                  </a:moveTo>
                  <a:cubicBezTo>
                    <a:pt x="381" y="857"/>
                    <a:pt x="476" y="953"/>
                    <a:pt x="572" y="1048"/>
                  </a:cubicBezTo>
                  <a:cubicBezTo>
                    <a:pt x="381" y="667"/>
                    <a:pt x="191" y="381"/>
                    <a:pt x="0" y="0"/>
                  </a:cubicBezTo>
                  <a:cubicBezTo>
                    <a:pt x="0" y="190"/>
                    <a:pt x="95" y="476"/>
                    <a:pt x="286" y="762"/>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DD01AFBA-BA00-0058-8963-C701B7EC77BE}"/>
                </a:ext>
              </a:extLst>
            </p:cNvPr>
            <p:cNvSpPr/>
            <p:nvPr/>
          </p:nvSpPr>
          <p:spPr>
            <a:xfrm>
              <a:off x="8017097" y="4647818"/>
              <a:ext cx="5810" cy="9906"/>
            </a:xfrm>
            <a:custGeom>
              <a:avLst/>
              <a:gdLst>
                <a:gd name="connsiteX0" fmla="*/ 5239 w 5810"/>
                <a:gd name="connsiteY0" fmla="*/ 5620 h 9906"/>
                <a:gd name="connsiteX1" fmla="*/ 2191 w 5810"/>
                <a:gd name="connsiteY1" fmla="*/ 762 h 9906"/>
                <a:gd name="connsiteX2" fmla="*/ 0 w 5810"/>
                <a:gd name="connsiteY2" fmla="*/ 0 h 9906"/>
                <a:gd name="connsiteX3" fmla="*/ 2572 w 5810"/>
                <a:gd name="connsiteY3" fmla="*/ 5429 h 9906"/>
                <a:gd name="connsiteX4" fmla="*/ 5810 w 5810"/>
                <a:gd name="connsiteY4" fmla="*/ 9906 h 9906"/>
                <a:gd name="connsiteX5" fmla="*/ 5239 w 5810"/>
                <a:gd name="connsiteY5" fmla="*/ 5620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10" h="9906">
                  <a:moveTo>
                    <a:pt x="5239" y="5620"/>
                  </a:moveTo>
                  <a:cubicBezTo>
                    <a:pt x="3715" y="3524"/>
                    <a:pt x="2857" y="2000"/>
                    <a:pt x="2191" y="762"/>
                  </a:cubicBezTo>
                  <a:cubicBezTo>
                    <a:pt x="1333" y="95"/>
                    <a:pt x="953" y="667"/>
                    <a:pt x="0" y="0"/>
                  </a:cubicBezTo>
                  <a:cubicBezTo>
                    <a:pt x="2762" y="3238"/>
                    <a:pt x="2191" y="4001"/>
                    <a:pt x="2572" y="5429"/>
                  </a:cubicBezTo>
                  <a:cubicBezTo>
                    <a:pt x="4096" y="8001"/>
                    <a:pt x="4667" y="8096"/>
                    <a:pt x="5810" y="9906"/>
                  </a:cubicBezTo>
                  <a:cubicBezTo>
                    <a:pt x="3334" y="5525"/>
                    <a:pt x="2096" y="2477"/>
                    <a:pt x="5239" y="5620"/>
                  </a:cubicBez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6D5052E5-D141-836F-C224-F668CB283FC7}"/>
                </a:ext>
              </a:extLst>
            </p:cNvPr>
            <p:cNvSpPr/>
            <p:nvPr/>
          </p:nvSpPr>
          <p:spPr>
            <a:xfrm>
              <a:off x="8051006" y="4635341"/>
              <a:ext cx="21319" cy="32283"/>
            </a:xfrm>
            <a:custGeom>
              <a:avLst/>
              <a:gdLst>
                <a:gd name="connsiteX0" fmla="*/ 20860 w 21319"/>
                <a:gd name="connsiteY0" fmla="*/ 30766 h 32283"/>
                <a:gd name="connsiteX1" fmla="*/ 11906 w 21319"/>
                <a:gd name="connsiteY1" fmla="*/ 18193 h 32283"/>
                <a:gd name="connsiteX2" fmla="*/ 12192 w 21319"/>
                <a:gd name="connsiteY2" fmla="*/ 16097 h 32283"/>
                <a:gd name="connsiteX3" fmla="*/ 0 w 21319"/>
                <a:gd name="connsiteY3" fmla="*/ 0 h 32283"/>
                <a:gd name="connsiteX4" fmla="*/ 17716 w 21319"/>
                <a:gd name="connsiteY4" fmla="*/ 27337 h 32283"/>
                <a:gd name="connsiteX5" fmla="*/ 20193 w 21319"/>
                <a:gd name="connsiteY5" fmla="*/ 32195 h 32283"/>
                <a:gd name="connsiteX6" fmla="*/ 20860 w 21319"/>
                <a:gd name="connsiteY6" fmla="*/ 30766 h 3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19" h="32283">
                  <a:moveTo>
                    <a:pt x="20860" y="30766"/>
                  </a:moveTo>
                  <a:cubicBezTo>
                    <a:pt x="18955" y="29146"/>
                    <a:pt x="14097" y="19241"/>
                    <a:pt x="11906" y="18193"/>
                  </a:cubicBezTo>
                  <a:cubicBezTo>
                    <a:pt x="11049" y="15907"/>
                    <a:pt x="13145" y="18860"/>
                    <a:pt x="12192" y="16097"/>
                  </a:cubicBezTo>
                  <a:cubicBezTo>
                    <a:pt x="8668" y="13430"/>
                    <a:pt x="4858" y="5525"/>
                    <a:pt x="0" y="0"/>
                  </a:cubicBezTo>
                  <a:cubicBezTo>
                    <a:pt x="6001" y="8001"/>
                    <a:pt x="12192" y="20669"/>
                    <a:pt x="17716" y="27337"/>
                  </a:cubicBezTo>
                  <a:cubicBezTo>
                    <a:pt x="18479" y="28956"/>
                    <a:pt x="19336" y="30575"/>
                    <a:pt x="20193" y="32195"/>
                  </a:cubicBezTo>
                  <a:cubicBezTo>
                    <a:pt x="19907" y="31147"/>
                    <a:pt x="22288" y="33814"/>
                    <a:pt x="20860" y="30766"/>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18563528-CF53-D50D-B998-6E961EAA9139}"/>
                </a:ext>
              </a:extLst>
            </p:cNvPr>
            <p:cNvSpPr/>
            <p:nvPr/>
          </p:nvSpPr>
          <p:spPr>
            <a:xfrm>
              <a:off x="7383399" y="5453443"/>
              <a:ext cx="95" cy="9525"/>
            </a:xfrm>
            <a:custGeom>
              <a:avLst/>
              <a:gdLst>
                <a:gd name="connsiteX0" fmla="*/ 95 w 95"/>
                <a:gd name="connsiteY0" fmla="*/ 0 h 9525"/>
                <a:gd name="connsiteX1" fmla="*/ 95 w 95"/>
                <a:gd name="connsiteY1" fmla="*/ 0 h 9525"/>
                <a:gd name="connsiteX2" fmla="*/ 0 w 95"/>
                <a:gd name="connsiteY2" fmla="*/ 0 h 9525"/>
              </a:gdLst>
              <a:ahLst/>
              <a:cxnLst>
                <a:cxn ang="0">
                  <a:pos x="connsiteX0" y="connsiteY0"/>
                </a:cxn>
                <a:cxn ang="0">
                  <a:pos x="connsiteX1" y="connsiteY1"/>
                </a:cxn>
                <a:cxn ang="0">
                  <a:pos x="connsiteX2" y="connsiteY2"/>
                </a:cxn>
              </a:cxnLst>
              <a:rect l="l" t="t" r="r" b="b"/>
              <a:pathLst>
                <a:path w="95" h="9525">
                  <a:moveTo>
                    <a:pt x="95" y="0"/>
                  </a:moveTo>
                  <a:lnTo>
                    <a:pt x="95" y="0"/>
                  </a:lnTo>
                  <a:lnTo>
                    <a:pt x="0" y="0"/>
                  </a:lnTo>
                  <a:close/>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1557984A-1703-DF8D-CC7A-22D68E3791DF}"/>
                </a:ext>
              </a:extLst>
            </p:cNvPr>
            <p:cNvSpPr/>
            <p:nvPr/>
          </p:nvSpPr>
          <p:spPr>
            <a:xfrm>
              <a:off x="7792723" y="4636769"/>
              <a:ext cx="12347" cy="6858"/>
            </a:xfrm>
            <a:custGeom>
              <a:avLst/>
              <a:gdLst>
                <a:gd name="connsiteX0" fmla="*/ 60 w 12347"/>
                <a:gd name="connsiteY0" fmla="*/ 0 h 6858"/>
                <a:gd name="connsiteX1" fmla="*/ 3489 w 12347"/>
                <a:gd name="connsiteY1" fmla="*/ 5144 h 6858"/>
                <a:gd name="connsiteX2" fmla="*/ 4632 w 12347"/>
                <a:gd name="connsiteY2" fmla="*/ 3429 h 6858"/>
                <a:gd name="connsiteX3" fmla="*/ 9680 w 12347"/>
                <a:gd name="connsiteY3" fmla="*/ 6858 h 6858"/>
                <a:gd name="connsiteX4" fmla="*/ 12347 w 12347"/>
                <a:gd name="connsiteY4" fmla="*/ 4477 h 6858"/>
                <a:gd name="connsiteX5" fmla="*/ 11776 w 12347"/>
                <a:gd name="connsiteY5" fmla="*/ 2667 h 6858"/>
                <a:gd name="connsiteX6" fmla="*/ 4727 w 12347"/>
                <a:gd name="connsiteY6" fmla="*/ 1524 h 6858"/>
                <a:gd name="connsiteX7" fmla="*/ 60 w 12347"/>
                <a:gd name="connsiteY7" fmla="*/ 0 h 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7" h="6858">
                  <a:moveTo>
                    <a:pt x="60" y="0"/>
                  </a:moveTo>
                  <a:cubicBezTo>
                    <a:pt x="-226" y="2191"/>
                    <a:pt x="441" y="5334"/>
                    <a:pt x="3489" y="5144"/>
                  </a:cubicBezTo>
                  <a:cubicBezTo>
                    <a:pt x="2537" y="4477"/>
                    <a:pt x="3584" y="2953"/>
                    <a:pt x="4632" y="3429"/>
                  </a:cubicBezTo>
                  <a:cubicBezTo>
                    <a:pt x="4346" y="5906"/>
                    <a:pt x="7490" y="6191"/>
                    <a:pt x="9680" y="6858"/>
                  </a:cubicBezTo>
                  <a:cubicBezTo>
                    <a:pt x="10157" y="4763"/>
                    <a:pt x="10061" y="4286"/>
                    <a:pt x="12347" y="4477"/>
                  </a:cubicBezTo>
                  <a:cubicBezTo>
                    <a:pt x="11871" y="3905"/>
                    <a:pt x="11680" y="3334"/>
                    <a:pt x="11776" y="2667"/>
                  </a:cubicBezTo>
                  <a:cubicBezTo>
                    <a:pt x="9490" y="2667"/>
                    <a:pt x="7109" y="2381"/>
                    <a:pt x="4727" y="1524"/>
                  </a:cubicBezTo>
                  <a:cubicBezTo>
                    <a:pt x="3108" y="858"/>
                    <a:pt x="1584" y="381"/>
                    <a:pt x="60" y="0"/>
                  </a:cubicBez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2E377FF8-67AC-1E3D-FC83-F47D15EC7807}"/>
                </a:ext>
              </a:extLst>
            </p:cNvPr>
            <p:cNvSpPr/>
            <p:nvPr/>
          </p:nvSpPr>
          <p:spPr>
            <a:xfrm>
              <a:off x="7818977" y="4632625"/>
              <a:ext cx="1809" cy="1001"/>
            </a:xfrm>
            <a:custGeom>
              <a:avLst/>
              <a:gdLst>
                <a:gd name="connsiteX0" fmla="*/ 0 w 1809"/>
                <a:gd name="connsiteY0" fmla="*/ 49 h 1001"/>
                <a:gd name="connsiteX1" fmla="*/ 762 w 1809"/>
                <a:gd name="connsiteY1" fmla="*/ 1002 h 1001"/>
                <a:gd name="connsiteX2" fmla="*/ 1809 w 1809"/>
                <a:gd name="connsiteY2" fmla="*/ 906 h 1001"/>
                <a:gd name="connsiteX3" fmla="*/ 0 w 1809"/>
                <a:gd name="connsiteY3" fmla="*/ 49 h 1001"/>
              </a:gdLst>
              <a:ahLst/>
              <a:cxnLst>
                <a:cxn ang="0">
                  <a:pos x="connsiteX0" y="connsiteY0"/>
                </a:cxn>
                <a:cxn ang="0">
                  <a:pos x="connsiteX1" y="connsiteY1"/>
                </a:cxn>
                <a:cxn ang="0">
                  <a:pos x="connsiteX2" y="connsiteY2"/>
                </a:cxn>
                <a:cxn ang="0">
                  <a:pos x="connsiteX3" y="connsiteY3"/>
                </a:cxn>
              </a:cxnLst>
              <a:rect l="l" t="t" r="r" b="b"/>
              <a:pathLst>
                <a:path w="1809" h="1001">
                  <a:moveTo>
                    <a:pt x="0" y="49"/>
                  </a:moveTo>
                  <a:cubicBezTo>
                    <a:pt x="0" y="335"/>
                    <a:pt x="190" y="716"/>
                    <a:pt x="762" y="1002"/>
                  </a:cubicBezTo>
                  <a:cubicBezTo>
                    <a:pt x="1048" y="906"/>
                    <a:pt x="1429" y="906"/>
                    <a:pt x="1809" y="906"/>
                  </a:cubicBezTo>
                  <a:cubicBezTo>
                    <a:pt x="1238" y="240"/>
                    <a:pt x="762" y="-141"/>
                    <a:pt x="0" y="49"/>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67FA7F24-64ED-9C6D-2FA7-76BC8AAABF1D}"/>
                </a:ext>
              </a:extLst>
            </p:cNvPr>
            <p:cNvSpPr/>
            <p:nvPr/>
          </p:nvSpPr>
          <p:spPr>
            <a:xfrm>
              <a:off x="7211348" y="4836738"/>
              <a:ext cx="4124" cy="3390"/>
            </a:xfrm>
            <a:custGeom>
              <a:avLst/>
              <a:gdLst>
                <a:gd name="connsiteX0" fmla="*/ 1077 w 4124"/>
                <a:gd name="connsiteY0" fmla="*/ 3390 h 3390"/>
                <a:gd name="connsiteX1" fmla="*/ 4125 w 4124"/>
                <a:gd name="connsiteY1" fmla="*/ 723 h 3390"/>
                <a:gd name="connsiteX2" fmla="*/ 315 w 4124"/>
                <a:gd name="connsiteY2" fmla="*/ 438 h 3390"/>
                <a:gd name="connsiteX3" fmla="*/ 1077 w 4124"/>
                <a:gd name="connsiteY3" fmla="*/ 3390 h 3390"/>
              </a:gdLst>
              <a:ahLst/>
              <a:cxnLst>
                <a:cxn ang="0">
                  <a:pos x="connsiteX0" y="connsiteY0"/>
                </a:cxn>
                <a:cxn ang="0">
                  <a:pos x="connsiteX1" y="connsiteY1"/>
                </a:cxn>
                <a:cxn ang="0">
                  <a:pos x="connsiteX2" y="connsiteY2"/>
                </a:cxn>
                <a:cxn ang="0">
                  <a:pos x="connsiteX3" y="connsiteY3"/>
                </a:cxn>
              </a:cxnLst>
              <a:rect l="l" t="t" r="r" b="b"/>
              <a:pathLst>
                <a:path w="4124" h="3390">
                  <a:moveTo>
                    <a:pt x="1077" y="3390"/>
                  </a:moveTo>
                  <a:cubicBezTo>
                    <a:pt x="1744" y="1009"/>
                    <a:pt x="2982" y="1104"/>
                    <a:pt x="4125" y="723"/>
                  </a:cubicBezTo>
                  <a:cubicBezTo>
                    <a:pt x="2696" y="-134"/>
                    <a:pt x="1362" y="-229"/>
                    <a:pt x="315" y="438"/>
                  </a:cubicBezTo>
                  <a:cubicBezTo>
                    <a:pt x="1934" y="1009"/>
                    <a:pt x="-1685" y="3390"/>
                    <a:pt x="1077" y="3390"/>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299A0F44-2431-27C7-2113-D630BA321E9B}"/>
                </a:ext>
              </a:extLst>
            </p:cNvPr>
            <p:cNvSpPr/>
            <p:nvPr/>
          </p:nvSpPr>
          <p:spPr>
            <a:xfrm>
              <a:off x="7264075" y="4771834"/>
              <a:ext cx="3515" cy="4000"/>
            </a:xfrm>
            <a:custGeom>
              <a:avLst/>
              <a:gdLst>
                <a:gd name="connsiteX0" fmla="*/ 166 w 3515"/>
                <a:gd name="connsiteY0" fmla="*/ 4000 h 4000"/>
                <a:gd name="connsiteX1" fmla="*/ 3499 w 3515"/>
                <a:gd name="connsiteY1" fmla="*/ 0 h 4000"/>
                <a:gd name="connsiteX2" fmla="*/ 166 w 3515"/>
                <a:gd name="connsiteY2" fmla="*/ 4000 h 4000"/>
              </a:gdLst>
              <a:ahLst/>
              <a:cxnLst>
                <a:cxn ang="0">
                  <a:pos x="connsiteX0" y="connsiteY0"/>
                </a:cxn>
                <a:cxn ang="0">
                  <a:pos x="connsiteX1" y="connsiteY1"/>
                </a:cxn>
                <a:cxn ang="0">
                  <a:pos x="connsiteX2" y="connsiteY2"/>
                </a:cxn>
              </a:cxnLst>
              <a:rect l="l" t="t" r="r" b="b"/>
              <a:pathLst>
                <a:path w="3515" h="4000">
                  <a:moveTo>
                    <a:pt x="166" y="4000"/>
                  </a:moveTo>
                  <a:cubicBezTo>
                    <a:pt x="2166" y="4000"/>
                    <a:pt x="3690" y="2191"/>
                    <a:pt x="3499" y="0"/>
                  </a:cubicBezTo>
                  <a:cubicBezTo>
                    <a:pt x="2642" y="2381"/>
                    <a:pt x="-787" y="2286"/>
                    <a:pt x="166" y="4000"/>
                  </a:cubicBez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7C58479B-7691-313D-5192-7AF12FB680FA}"/>
                </a:ext>
              </a:extLst>
            </p:cNvPr>
            <p:cNvSpPr/>
            <p:nvPr/>
          </p:nvSpPr>
          <p:spPr>
            <a:xfrm>
              <a:off x="7268330" y="4767929"/>
              <a:ext cx="3625" cy="4041"/>
            </a:xfrm>
            <a:custGeom>
              <a:avLst/>
              <a:gdLst>
                <a:gd name="connsiteX0" fmla="*/ 3626 w 3625"/>
                <a:gd name="connsiteY0" fmla="*/ 2857 h 4041"/>
                <a:gd name="connsiteX1" fmla="*/ 1435 w 3625"/>
                <a:gd name="connsiteY1" fmla="*/ 0 h 4041"/>
                <a:gd name="connsiteX2" fmla="*/ 3626 w 3625"/>
                <a:gd name="connsiteY2" fmla="*/ 2857 h 4041"/>
              </a:gdLst>
              <a:ahLst/>
              <a:cxnLst>
                <a:cxn ang="0">
                  <a:pos x="connsiteX0" y="connsiteY0"/>
                </a:cxn>
                <a:cxn ang="0">
                  <a:pos x="connsiteX1" y="connsiteY1"/>
                </a:cxn>
                <a:cxn ang="0">
                  <a:pos x="connsiteX2" y="connsiteY2"/>
                </a:cxn>
              </a:cxnLst>
              <a:rect l="l" t="t" r="r" b="b"/>
              <a:pathLst>
                <a:path w="3625" h="4041">
                  <a:moveTo>
                    <a:pt x="3626" y="2857"/>
                  </a:moveTo>
                  <a:cubicBezTo>
                    <a:pt x="3435" y="1905"/>
                    <a:pt x="2864" y="953"/>
                    <a:pt x="1435" y="0"/>
                  </a:cubicBezTo>
                  <a:cubicBezTo>
                    <a:pt x="-1994" y="2857"/>
                    <a:pt x="1530" y="5715"/>
                    <a:pt x="3626" y="2857"/>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EA19A1C4-BDE0-3F2B-910B-76FBE8A19E4F}"/>
                </a:ext>
              </a:extLst>
            </p:cNvPr>
            <p:cNvSpPr/>
            <p:nvPr/>
          </p:nvSpPr>
          <p:spPr>
            <a:xfrm>
              <a:off x="7824120" y="4638103"/>
              <a:ext cx="4572" cy="1746"/>
            </a:xfrm>
            <a:custGeom>
              <a:avLst/>
              <a:gdLst>
                <a:gd name="connsiteX0" fmla="*/ 0 w 4572"/>
                <a:gd name="connsiteY0" fmla="*/ 190 h 1746"/>
                <a:gd name="connsiteX1" fmla="*/ 4572 w 4572"/>
                <a:gd name="connsiteY1" fmla="*/ 1619 h 1746"/>
                <a:gd name="connsiteX2" fmla="*/ 4096 w 4572"/>
                <a:gd name="connsiteY2" fmla="*/ 762 h 1746"/>
                <a:gd name="connsiteX3" fmla="*/ 95 w 4572"/>
                <a:gd name="connsiteY3" fmla="*/ 0 h 1746"/>
                <a:gd name="connsiteX4" fmla="*/ 0 w 4572"/>
                <a:gd name="connsiteY4" fmla="*/ 190 h 1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 h="1746">
                  <a:moveTo>
                    <a:pt x="0" y="190"/>
                  </a:moveTo>
                  <a:cubicBezTo>
                    <a:pt x="1810" y="1524"/>
                    <a:pt x="3334" y="2000"/>
                    <a:pt x="4572" y="1619"/>
                  </a:cubicBezTo>
                  <a:cubicBezTo>
                    <a:pt x="4572" y="1238"/>
                    <a:pt x="4382" y="953"/>
                    <a:pt x="4096" y="762"/>
                  </a:cubicBezTo>
                  <a:cubicBezTo>
                    <a:pt x="2667" y="953"/>
                    <a:pt x="1334" y="762"/>
                    <a:pt x="95" y="0"/>
                  </a:cubicBezTo>
                  <a:cubicBezTo>
                    <a:pt x="95" y="95"/>
                    <a:pt x="95" y="95"/>
                    <a:pt x="0" y="190"/>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75553AC-C654-432A-1E3B-F750B8CDDC54}"/>
                </a:ext>
              </a:extLst>
            </p:cNvPr>
            <p:cNvSpPr/>
            <p:nvPr/>
          </p:nvSpPr>
          <p:spPr>
            <a:xfrm>
              <a:off x="7777733" y="4640822"/>
              <a:ext cx="3619" cy="2371"/>
            </a:xfrm>
            <a:custGeom>
              <a:avLst/>
              <a:gdLst>
                <a:gd name="connsiteX0" fmla="*/ 0 w 3619"/>
                <a:gd name="connsiteY0" fmla="*/ 1757 h 2371"/>
                <a:gd name="connsiteX1" fmla="*/ 3620 w 3619"/>
                <a:gd name="connsiteY1" fmla="*/ 614 h 2371"/>
                <a:gd name="connsiteX2" fmla="*/ 0 w 3619"/>
                <a:gd name="connsiteY2" fmla="*/ 1757 h 2371"/>
              </a:gdLst>
              <a:ahLst/>
              <a:cxnLst>
                <a:cxn ang="0">
                  <a:pos x="connsiteX0" y="connsiteY0"/>
                </a:cxn>
                <a:cxn ang="0">
                  <a:pos x="connsiteX1" y="connsiteY1"/>
                </a:cxn>
                <a:cxn ang="0">
                  <a:pos x="connsiteX2" y="connsiteY2"/>
                </a:cxn>
              </a:cxnLst>
              <a:rect l="l" t="t" r="r" b="b"/>
              <a:pathLst>
                <a:path w="3619" h="2371">
                  <a:moveTo>
                    <a:pt x="0" y="1757"/>
                  </a:moveTo>
                  <a:cubicBezTo>
                    <a:pt x="1905" y="2996"/>
                    <a:pt x="2953" y="2233"/>
                    <a:pt x="3620" y="614"/>
                  </a:cubicBezTo>
                  <a:cubicBezTo>
                    <a:pt x="1810" y="-624"/>
                    <a:pt x="762" y="138"/>
                    <a:pt x="0" y="1757"/>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8C616982-B0E6-240E-1962-CA8BD026FF84}"/>
                </a:ext>
              </a:extLst>
            </p:cNvPr>
            <p:cNvSpPr/>
            <p:nvPr/>
          </p:nvSpPr>
          <p:spPr>
            <a:xfrm>
              <a:off x="7283100" y="4748307"/>
              <a:ext cx="7923" cy="4163"/>
            </a:xfrm>
            <a:custGeom>
              <a:avLst/>
              <a:gdLst>
                <a:gd name="connsiteX0" fmla="*/ 5715 w 7923"/>
                <a:gd name="connsiteY0" fmla="*/ 3048 h 4163"/>
                <a:gd name="connsiteX1" fmla="*/ 6191 w 7923"/>
                <a:gd name="connsiteY1" fmla="*/ 3524 h 4163"/>
                <a:gd name="connsiteX2" fmla="*/ 7811 w 7923"/>
                <a:gd name="connsiteY2" fmla="*/ 0 h 4163"/>
                <a:gd name="connsiteX3" fmla="*/ 0 w 7923"/>
                <a:gd name="connsiteY3" fmla="*/ 3810 h 4163"/>
                <a:gd name="connsiteX4" fmla="*/ 5715 w 7923"/>
                <a:gd name="connsiteY4" fmla="*/ 3048 h 4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3" h="4163">
                  <a:moveTo>
                    <a:pt x="5715" y="3048"/>
                  </a:moveTo>
                  <a:cubicBezTo>
                    <a:pt x="4858" y="3810"/>
                    <a:pt x="6763" y="4858"/>
                    <a:pt x="6191" y="3524"/>
                  </a:cubicBezTo>
                  <a:cubicBezTo>
                    <a:pt x="4286" y="1333"/>
                    <a:pt x="8668" y="1714"/>
                    <a:pt x="7811" y="0"/>
                  </a:cubicBezTo>
                  <a:cubicBezTo>
                    <a:pt x="5620" y="857"/>
                    <a:pt x="667" y="1143"/>
                    <a:pt x="0" y="3810"/>
                  </a:cubicBezTo>
                  <a:cubicBezTo>
                    <a:pt x="2000" y="3143"/>
                    <a:pt x="3905" y="952"/>
                    <a:pt x="5715" y="3048"/>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ADC2DEED-D4A3-DB2F-BA7B-6029D161A9D1}"/>
                </a:ext>
              </a:extLst>
            </p:cNvPr>
            <p:cNvSpPr/>
            <p:nvPr/>
          </p:nvSpPr>
          <p:spPr>
            <a:xfrm>
              <a:off x="7802689" y="4644189"/>
              <a:ext cx="4095" cy="2921"/>
            </a:xfrm>
            <a:custGeom>
              <a:avLst/>
              <a:gdLst>
                <a:gd name="connsiteX0" fmla="*/ 0 w 4095"/>
                <a:gd name="connsiteY0" fmla="*/ 2105 h 2921"/>
                <a:gd name="connsiteX1" fmla="*/ 4096 w 4095"/>
                <a:gd name="connsiteY1" fmla="*/ 677 h 2921"/>
                <a:gd name="connsiteX2" fmla="*/ 0 w 4095"/>
                <a:gd name="connsiteY2" fmla="*/ 2105 h 2921"/>
              </a:gdLst>
              <a:ahLst/>
              <a:cxnLst>
                <a:cxn ang="0">
                  <a:pos x="connsiteX0" y="connsiteY0"/>
                </a:cxn>
                <a:cxn ang="0">
                  <a:pos x="connsiteX1" y="connsiteY1"/>
                </a:cxn>
                <a:cxn ang="0">
                  <a:pos x="connsiteX2" y="connsiteY2"/>
                </a:cxn>
              </a:cxnLst>
              <a:rect l="l" t="t" r="r" b="b"/>
              <a:pathLst>
                <a:path w="4095" h="2921">
                  <a:moveTo>
                    <a:pt x="0" y="2105"/>
                  </a:moveTo>
                  <a:cubicBezTo>
                    <a:pt x="2096" y="3915"/>
                    <a:pt x="3143" y="2391"/>
                    <a:pt x="4096" y="677"/>
                  </a:cubicBezTo>
                  <a:cubicBezTo>
                    <a:pt x="1810" y="-1609"/>
                    <a:pt x="1619" y="2677"/>
                    <a:pt x="0" y="2105"/>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6FF500D6-2894-AE4F-B3E2-7F5CC09839B9}"/>
                </a:ext>
              </a:extLst>
            </p:cNvPr>
            <p:cNvSpPr/>
            <p:nvPr/>
          </p:nvSpPr>
          <p:spPr>
            <a:xfrm>
              <a:off x="7794974" y="4643723"/>
              <a:ext cx="6112" cy="5241"/>
            </a:xfrm>
            <a:custGeom>
              <a:avLst/>
              <a:gdLst>
                <a:gd name="connsiteX0" fmla="*/ 3334 w 6112"/>
                <a:gd name="connsiteY0" fmla="*/ 1238 h 5241"/>
                <a:gd name="connsiteX1" fmla="*/ 5144 w 6112"/>
                <a:gd name="connsiteY1" fmla="*/ 0 h 5241"/>
                <a:gd name="connsiteX2" fmla="*/ 0 w 6112"/>
                <a:gd name="connsiteY2" fmla="*/ 1524 h 5241"/>
                <a:gd name="connsiteX3" fmla="*/ 6096 w 6112"/>
                <a:gd name="connsiteY3" fmla="*/ 4763 h 5241"/>
                <a:gd name="connsiteX4" fmla="*/ 3334 w 6112"/>
                <a:gd name="connsiteY4" fmla="*/ 1238 h 5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2" h="5241">
                  <a:moveTo>
                    <a:pt x="3334" y="1238"/>
                  </a:moveTo>
                  <a:cubicBezTo>
                    <a:pt x="4096" y="2000"/>
                    <a:pt x="6858" y="1238"/>
                    <a:pt x="5144" y="0"/>
                  </a:cubicBezTo>
                  <a:cubicBezTo>
                    <a:pt x="3524" y="857"/>
                    <a:pt x="1905" y="1714"/>
                    <a:pt x="0" y="1524"/>
                  </a:cubicBezTo>
                  <a:cubicBezTo>
                    <a:pt x="3334" y="2762"/>
                    <a:pt x="4191" y="6572"/>
                    <a:pt x="6096" y="4763"/>
                  </a:cubicBezTo>
                  <a:cubicBezTo>
                    <a:pt x="6382" y="3524"/>
                    <a:pt x="2762" y="2572"/>
                    <a:pt x="3334" y="1238"/>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B956F8E0-3865-7EF9-BCBC-E95BFA55D54F}"/>
                </a:ext>
              </a:extLst>
            </p:cNvPr>
            <p:cNvSpPr/>
            <p:nvPr/>
          </p:nvSpPr>
          <p:spPr>
            <a:xfrm>
              <a:off x="7804707" y="4648857"/>
              <a:ext cx="3030" cy="4105"/>
            </a:xfrm>
            <a:custGeom>
              <a:avLst/>
              <a:gdLst>
                <a:gd name="connsiteX0" fmla="*/ 1792 w 3030"/>
                <a:gd name="connsiteY0" fmla="*/ 4105 h 4105"/>
                <a:gd name="connsiteX1" fmla="*/ 3030 w 3030"/>
                <a:gd name="connsiteY1" fmla="*/ 771 h 4105"/>
                <a:gd name="connsiteX2" fmla="*/ 1792 w 3030"/>
                <a:gd name="connsiteY2" fmla="*/ 4105 h 4105"/>
              </a:gdLst>
              <a:ahLst/>
              <a:cxnLst>
                <a:cxn ang="0">
                  <a:pos x="connsiteX0" y="connsiteY0"/>
                </a:cxn>
                <a:cxn ang="0">
                  <a:pos x="connsiteX1" y="connsiteY1"/>
                </a:cxn>
                <a:cxn ang="0">
                  <a:pos x="connsiteX2" y="connsiteY2"/>
                </a:cxn>
              </a:cxnLst>
              <a:rect l="l" t="t" r="r" b="b"/>
              <a:pathLst>
                <a:path w="3030" h="4105">
                  <a:moveTo>
                    <a:pt x="1792" y="4105"/>
                  </a:moveTo>
                  <a:cubicBezTo>
                    <a:pt x="3030" y="2962"/>
                    <a:pt x="1316" y="2010"/>
                    <a:pt x="3030" y="771"/>
                  </a:cubicBezTo>
                  <a:cubicBezTo>
                    <a:pt x="-399" y="-1800"/>
                    <a:pt x="-1065" y="2771"/>
                    <a:pt x="1792" y="4105"/>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6E370527-7094-9409-5B2E-4DD7AFF0CF04}"/>
                </a:ext>
              </a:extLst>
            </p:cNvPr>
            <p:cNvSpPr/>
            <p:nvPr/>
          </p:nvSpPr>
          <p:spPr>
            <a:xfrm>
              <a:off x="8057184" y="4937106"/>
              <a:ext cx="2585" cy="3600"/>
            </a:xfrm>
            <a:custGeom>
              <a:avLst/>
              <a:gdLst>
                <a:gd name="connsiteX0" fmla="*/ 109 w 2585"/>
                <a:gd name="connsiteY0" fmla="*/ 3034 h 3600"/>
                <a:gd name="connsiteX1" fmla="*/ 2585 w 2585"/>
                <a:gd name="connsiteY1" fmla="*/ 653 h 3600"/>
                <a:gd name="connsiteX2" fmla="*/ 109 w 2585"/>
                <a:gd name="connsiteY2" fmla="*/ 3034 h 3600"/>
              </a:gdLst>
              <a:ahLst/>
              <a:cxnLst>
                <a:cxn ang="0">
                  <a:pos x="connsiteX0" y="connsiteY0"/>
                </a:cxn>
                <a:cxn ang="0">
                  <a:pos x="connsiteX1" y="connsiteY1"/>
                </a:cxn>
                <a:cxn ang="0">
                  <a:pos x="connsiteX2" y="connsiteY2"/>
                </a:cxn>
              </a:cxnLst>
              <a:rect l="l" t="t" r="r" b="b"/>
              <a:pathLst>
                <a:path w="2585" h="3600">
                  <a:moveTo>
                    <a:pt x="109" y="3034"/>
                  </a:moveTo>
                  <a:cubicBezTo>
                    <a:pt x="1537" y="4654"/>
                    <a:pt x="2204" y="2463"/>
                    <a:pt x="2585" y="653"/>
                  </a:cubicBezTo>
                  <a:cubicBezTo>
                    <a:pt x="1347" y="-680"/>
                    <a:pt x="-463" y="-14"/>
                    <a:pt x="109" y="3034"/>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30A18519-4AC3-BF41-7933-74236BA164E5}"/>
                </a:ext>
              </a:extLst>
            </p:cNvPr>
            <p:cNvSpPr/>
            <p:nvPr/>
          </p:nvSpPr>
          <p:spPr>
            <a:xfrm>
              <a:off x="7242905" y="4798218"/>
              <a:ext cx="2381" cy="3905"/>
            </a:xfrm>
            <a:custGeom>
              <a:avLst/>
              <a:gdLst>
                <a:gd name="connsiteX0" fmla="*/ 857 w 2381"/>
                <a:gd name="connsiteY0" fmla="*/ 3905 h 3905"/>
                <a:gd name="connsiteX1" fmla="*/ 2381 w 2381"/>
                <a:gd name="connsiteY1" fmla="*/ 476 h 3905"/>
                <a:gd name="connsiteX2" fmla="*/ 1714 w 2381"/>
                <a:gd name="connsiteY2" fmla="*/ 0 h 3905"/>
                <a:gd name="connsiteX3" fmla="*/ 0 w 2381"/>
                <a:gd name="connsiteY3" fmla="*/ 2000 h 3905"/>
                <a:gd name="connsiteX4" fmla="*/ 857 w 2381"/>
                <a:gd name="connsiteY4" fmla="*/ 3905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 h="3905">
                  <a:moveTo>
                    <a:pt x="857" y="3905"/>
                  </a:moveTo>
                  <a:cubicBezTo>
                    <a:pt x="2000" y="2572"/>
                    <a:pt x="2381" y="1524"/>
                    <a:pt x="2381" y="476"/>
                  </a:cubicBezTo>
                  <a:cubicBezTo>
                    <a:pt x="2191" y="286"/>
                    <a:pt x="2000" y="190"/>
                    <a:pt x="1714" y="0"/>
                  </a:cubicBezTo>
                  <a:cubicBezTo>
                    <a:pt x="1143" y="667"/>
                    <a:pt x="571" y="1334"/>
                    <a:pt x="0" y="2000"/>
                  </a:cubicBezTo>
                  <a:cubicBezTo>
                    <a:pt x="381" y="2572"/>
                    <a:pt x="762" y="3238"/>
                    <a:pt x="857" y="3905"/>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F7A1522C-3A38-860C-D399-22551A0E4B42}"/>
                </a:ext>
              </a:extLst>
            </p:cNvPr>
            <p:cNvSpPr/>
            <p:nvPr/>
          </p:nvSpPr>
          <p:spPr>
            <a:xfrm>
              <a:off x="7294864" y="4743545"/>
              <a:ext cx="4153" cy="2666"/>
            </a:xfrm>
            <a:custGeom>
              <a:avLst/>
              <a:gdLst>
                <a:gd name="connsiteX0" fmla="*/ 3857 w 4153"/>
                <a:gd name="connsiteY0" fmla="*/ 0 h 2666"/>
                <a:gd name="connsiteX1" fmla="*/ 810 w 4153"/>
                <a:gd name="connsiteY1" fmla="*/ 95 h 2666"/>
                <a:gd name="connsiteX2" fmla="*/ 238 w 4153"/>
                <a:gd name="connsiteY2" fmla="*/ 2667 h 2666"/>
                <a:gd name="connsiteX3" fmla="*/ 3857 w 4153"/>
                <a:gd name="connsiteY3" fmla="*/ 0 h 2666"/>
              </a:gdLst>
              <a:ahLst/>
              <a:cxnLst>
                <a:cxn ang="0">
                  <a:pos x="connsiteX0" y="connsiteY0"/>
                </a:cxn>
                <a:cxn ang="0">
                  <a:pos x="connsiteX1" y="connsiteY1"/>
                </a:cxn>
                <a:cxn ang="0">
                  <a:pos x="connsiteX2" y="connsiteY2"/>
                </a:cxn>
                <a:cxn ang="0">
                  <a:pos x="connsiteX3" y="connsiteY3"/>
                </a:cxn>
              </a:cxnLst>
              <a:rect l="l" t="t" r="r" b="b"/>
              <a:pathLst>
                <a:path w="4153" h="2666">
                  <a:moveTo>
                    <a:pt x="3857" y="0"/>
                  </a:moveTo>
                  <a:cubicBezTo>
                    <a:pt x="2810" y="1714"/>
                    <a:pt x="1857" y="0"/>
                    <a:pt x="810" y="95"/>
                  </a:cubicBezTo>
                  <a:cubicBezTo>
                    <a:pt x="-143" y="952"/>
                    <a:pt x="-143" y="1810"/>
                    <a:pt x="238" y="2667"/>
                  </a:cubicBezTo>
                  <a:cubicBezTo>
                    <a:pt x="1667" y="2000"/>
                    <a:pt x="5191" y="2857"/>
                    <a:pt x="3857" y="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6DDB6A84-E334-276F-71DC-A5D6C6B9DCF6}"/>
                </a:ext>
              </a:extLst>
            </p:cNvPr>
            <p:cNvSpPr/>
            <p:nvPr/>
          </p:nvSpPr>
          <p:spPr>
            <a:xfrm>
              <a:off x="7409783" y="4652676"/>
              <a:ext cx="11595" cy="11144"/>
            </a:xfrm>
            <a:custGeom>
              <a:avLst/>
              <a:gdLst>
                <a:gd name="connsiteX0" fmla="*/ 2953 w 11595"/>
                <a:gd name="connsiteY0" fmla="*/ 11144 h 11144"/>
                <a:gd name="connsiteX1" fmla="*/ 10478 w 11595"/>
                <a:gd name="connsiteY1" fmla="*/ 5715 h 11144"/>
                <a:gd name="connsiteX2" fmla="*/ 11525 w 11595"/>
                <a:gd name="connsiteY2" fmla="*/ 0 h 11144"/>
                <a:gd name="connsiteX3" fmla="*/ 7049 w 11595"/>
                <a:gd name="connsiteY3" fmla="*/ 1143 h 11144"/>
                <a:gd name="connsiteX4" fmla="*/ 6287 w 11595"/>
                <a:gd name="connsiteY4" fmla="*/ 7429 h 11144"/>
                <a:gd name="connsiteX5" fmla="*/ 0 w 11595"/>
                <a:gd name="connsiteY5" fmla="*/ 7811 h 11144"/>
                <a:gd name="connsiteX6" fmla="*/ 2953 w 11595"/>
                <a:gd name="connsiteY6" fmla="*/ 11144 h 1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5" h="11144">
                  <a:moveTo>
                    <a:pt x="2953" y="11144"/>
                  </a:moveTo>
                  <a:cubicBezTo>
                    <a:pt x="2953" y="7334"/>
                    <a:pt x="8001" y="8668"/>
                    <a:pt x="10478" y="5715"/>
                  </a:cubicBezTo>
                  <a:cubicBezTo>
                    <a:pt x="7811" y="2667"/>
                    <a:pt x="12192" y="2286"/>
                    <a:pt x="11525" y="0"/>
                  </a:cubicBezTo>
                  <a:cubicBezTo>
                    <a:pt x="9335" y="2477"/>
                    <a:pt x="10001" y="-476"/>
                    <a:pt x="7049" y="1143"/>
                  </a:cubicBezTo>
                  <a:cubicBezTo>
                    <a:pt x="9716" y="3143"/>
                    <a:pt x="7620" y="5429"/>
                    <a:pt x="6287" y="7429"/>
                  </a:cubicBezTo>
                  <a:cubicBezTo>
                    <a:pt x="4953" y="6001"/>
                    <a:pt x="2191" y="7429"/>
                    <a:pt x="0" y="7811"/>
                  </a:cubicBezTo>
                  <a:cubicBezTo>
                    <a:pt x="1048" y="8763"/>
                    <a:pt x="1524" y="10954"/>
                    <a:pt x="2953" y="11144"/>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8E88FD31-FB27-3FBF-9E1D-F20931D14C6A}"/>
                </a:ext>
              </a:extLst>
            </p:cNvPr>
            <p:cNvSpPr/>
            <p:nvPr/>
          </p:nvSpPr>
          <p:spPr>
            <a:xfrm>
              <a:off x="7434072" y="4641627"/>
              <a:ext cx="4762" cy="5247"/>
            </a:xfrm>
            <a:custGeom>
              <a:avLst/>
              <a:gdLst>
                <a:gd name="connsiteX0" fmla="*/ 4763 w 4762"/>
                <a:gd name="connsiteY0" fmla="*/ 3715 h 5247"/>
                <a:gd name="connsiteX1" fmla="*/ 2762 w 4762"/>
                <a:gd name="connsiteY1" fmla="*/ 0 h 5247"/>
                <a:gd name="connsiteX2" fmla="*/ 0 w 4762"/>
                <a:gd name="connsiteY2" fmla="*/ 1524 h 5247"/>
                <a:gd name="connsiteX3" fmla="*/ 4763 w 4762"/>
                <a:gd name="connsiteY3" fmla="*/ 3715 h 5247"/>
              </a:gdLst>
              <a:ahLst/>
              <a:cxnLst>
                <a:cxn ang="0">
                  <a:pos x="connsiteX0" y="connsiteY0"/>
                </a:cxn>
                <a:cxn ang="0">
                  <a:pos x="connsiteX1" y="connsiteY1"/>
                </a:cxn>
                <a:cxn ang="0">
                  <a:pos x="connsiteX2" y="connsiteY2"/>
                </a:cxn>
                <a:cxn ang="0">
                  <a:pos x="connsiteX3" y="connsiteY3"/>
                </a:cxn>
              </a:cxnLst>
              <a:rect l="l" t="t" r="r" b="b"/>
              <a:pathLst>
                <a:path w="4762" h="5247">
                  <a:moveTo>
                    <a:pt x="4763" y="3715"/>
                  </a:moveTo>
                  <a:cubicBezTo>
                    <a:pt x="476" y="5334"/>
                    <a:pt x="3238" y="1524"/>
                    <a:pt x="2762" y="0"/>
                  </a:cubicBezTo>
                  <a:cubicBezTo>
                    <a:pt x="1714" y="476"/>
                    <a:pt x="0" y="571"/>
                    <a:pt x="0" y="1524"/>
                  </a:cubicBezTo>
                  <a:cubicBezTo>
                    <a:pt x="1238" y="2762"/>
                    <a:pt x="4096" y="7715"/>
                    <a:pt x="4763" y="3715"/>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DF605E89-467E-577B-2B6D-00EAF6822231}"/>
                </a:ext>
              </a:extLst>
            </p:cNvPr>
            <p:cNvSpPr/>
            <p:nvPr/>
          </p:nvSpPr>
          <p:spPr>
            <a:xfrm>
              <a:off x="7434643" y="4646950"/>
              <a:ext cx="3439" cy="3041"/>
            </a:xfrm>
            <a:custGeom>
              <a:avLst/>
              <a:gdLst>
                <a:gd name="connsiteX0" fmla="*/ 0 w 3439"/>
                <a:gd name="connsiteY0" fmla="*/ 392 h 3041"/>
                <a:gd name="connsiteX1" fmla="*/ 857 w 3439"/>
                <a:gd name="connsiteY1" fmla="*/ 2964 h 3041"/>
                <a:gd name="connsiteX2" fmla="*/ 3334 w 3439"/>
                <a:gd name="connsiteY2" fmla="*/ 773 h 3041"/>
                <a:gd name="connsiteX3" fmla="*/ 0 w 3439"/>
                <a:gd name="connsiteY3" fmla="*/ 392 h 3041"/>
              </a:gdLst>
              <a:ahLst/>
              <a:cxnLst>
                <a:cxn ang="0">
                  <a:pos x="connsiteX0" y="connsiteY0"/>
                </a:cxn>
                <a:cxn ang="0">
                  <a:pos x="connsiteX1" y="connsiteY1"/>
                </a:cxn>
                <a:cxn ang="0">
                  <a:pos x="connsiteX2" y="connsiteY2"/>
                </a:cxn>
                <a:cxn ang="0">
                  <a:pos x="connsiteX3" y="connsiteY3"/>
                </a:cxn>
              </a:cxnLst>
              <a:rect l="l" t="t" r="r" b="b"/>
              <a:pathLst>
                <a:path w="3439" h="3041">
                  <a:moveTo>
                    <a:pt x="0" y="392"/>
                  </a:moveTo>
                  <a:cubicBezTo>
                    <a:pt x="1524" y="1630"/>
                    <a:pt x="-1048" y="3440"/>
                    <a:pt x="857" y="2964"/>
                  </a:cubicBezTo>
                  <a:cubicBezTo>
                    <a:pt x="476" y="1630"/>
                    <a:pt x="4096" y="3249"/>
                    <a:pt x="3334" y="773"/>
                  </a:cubicBezTo>
                  <a:cubicBezTo>
                    <a:pt x="1238" y="2392"/>
                    <a:pt x="2096" y="-1132"/>
                    <a:pt x="0" y="392"/>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1D103D9F-2F92-2333-2FD8-45DC76A5B5FE}"/>
                </a:ext>
              </a:extLst>
            </p:cNvPr>
            <p:cNvSpPr/>
            <p:nvPr/>
          </p:nvSpPr>
          <p:spPr>
            <a:xfrm>
              <a:off x="7264338" y="4766309"/>
              <a:ext cx="3046" cy="6381"/>
            </a:xfrm>
            <a:custGeom>
              <a:avLst/>
              <a:gdLst>
                <a:gd name="connsiteX0" fmla="*/ 1427 w 3046"/>
                <a:gd name="connsiteY0" fmla="*/ 1143 h 6381"/>
                <a:gd name="connsiteX1" fmla="*/ 665 w 3046"/>
                <a:gd name="connsiteY1" fmla="*/ 6382 h 6381"/>
                <a:gd name="connsiteX2" fmla="*/ 1046 w 3046"/>
                <a:gd name="connsiteY2" fmla="*/ 3810 h 6381"/>
                <a:gd name="connsiteX3" fmla="*/ 3046 w 3046"/>
                <a:gd name="connsiteY3" fmla="*/ 2572 h 6381"/>
                <a:gd name="connsiteX4" fmla="*/ 1236 w 3046"/>
                <a:gd name="connsiteY4" fmla="*/ 0 h 6381"/>
                <a:gd name="connsiteX5" fmla="*/ 760 w 3046"/>
                <a:gd name="connsiteY5" fmla="*/ 667 h 6381"/>
                <a:gd name="connsiteX6" fmla="*/ 1427 w 3046"/>
                <a:gd name="connsiteY6" fmla="*/ 1143 h 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6" h="6381">
                  <a:moveTo>
                    <a:pt x="1427" y="1143"/>
                  </a:moveTo>
                  <a:cubicBezTo>
                    <a:pt x="-97" y="3048"/>
                    <a:pt x="-478" y="4858"/>
                    <a:pt x="665" y="6382"/>
                  </a:cubicBezTo>
                  <a:cubicBezTo>
                    <a:pt x="1712" y="5429"/>
                    <a:pt x="855" y="4667"/>
                    <a:pt x="1046" y="3810"/>
                  </a:cubicBezTo>
                  <a:cubicBezTo>
                    <a:pt x="1712" y="4191"/>
                    <a:pt x="2379" y="3334"/>
                    <a:pt x="3046" y="2572"/>
                  </a:cubicBezTo>
                  <a:cubicBezTo>
                    <a:pt x="2951" y="1619"/>
                    <a:pt x="2189" y="857"/>
                    <a:pt x="1236" y="0"/>
                  </a:cubicBezTo>
                  <a:cubicBezTo>
                    <a:pt x="1046" y="191"/>
                    <a:pt x="855" y="381"/>
                    <a:pt x="760" y="667"/>
                  </a:cubicBezTo>
                  <a:cubicBezTo>
                    <a:pt x="855" y="667"/>
                    <a:pt x="1141" y="857"/>
                    <a:pt x="1427" y="1143"/>
                  </a:cubicBez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FDD031C4-7E03-CD06-EB1A-D74C0BDC1F61}"/>
                </a:ext>
              </a:extLst>
            </p:cNvPr>
            <p:cNvSpPr/>
            <p:nvPr/>
          </p:nvSpPr>
          <p:spPr>
            <a:xfrm>
              <a:off x="7438358" y="4638960"/>
              <a:ext cx="2299" cy="4191"/>
            </a:xfrm>
            <a:custGeom>
              <a:avLst/>
              <a:gdLst>
                <a:gd name="connsiteX0" fmla="*/ 571 w 2299"/>
                <a:gd name="connsiteY0" fmla="*/ 4191 h 4191"/>
                <a:gd name="connsiteX1" fmla="*/ 0 w 2299"/>
                <a:gd name="connsiteY1" fmla="*/ 0 h 4191"/>
                <a:gd name="connsiteX2" fmla="*/ 0 w 2299"/>
                <a:gd name="connsiteY2" fmla="*/ 0 h 4191"/>
                <a:gd name="connsiteX3" fmla="*/ 571 w 2299"/>
                <a:gd name="connsiteY3" fmla="*/ 4191 h 4191"/>
              </a:gdLst>
              <a:ahLst/>
              <a:cxnLst>
                <a:cxn ang="0">
                  <a:pos x="connsiteX0" y="connsiteY0"/>
                </a:cxn>
                <a:cxn ang="0">
                  <a:pos x="connsiteX1" y="connsiteY1"/>
                </a:cxn>
                <a:cxn ang="0">
                  <a:pos x="connsiteX2" y="connsiteY2"/>
                </a:cxn>
                <a:cxn ang="0">
                  <a:pos x="connsiteX3" y="connsiteY3"/>
                </a:cxn>
              </a:cxnLst>
              <a:rect l="l" t="t" r="r" b="b"/>
              <a:pathLst>
                <a:path w="2299" h="4191">
                  <a:moveTo>
                    <a:pt x="571" y="4191"/>
                  </a:moveTo>
                  <a:cubicBezTo>
                    <a:pt x="4001" y="3524"/>
                    <a:pt x="1524" y="571"/>
                    <a:pt x="0" y="0"/>
                  </a:cubicBezTo>
                  <a:cubicBezTo>
                    <a:pt x="0" y="0"/>
                    <a:pt x="0" y="0"/>
                    <a:pt x="0" y="0"/>
                  </a:cubicBezTo>
                  <a:cubicBezTo>
                    <a:pt x="1143" y="1905"/>
                    <a:pt x="-667" y="2381"/>
                    <a:pt x="571" y="4191"/>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5AC0004B-DFD5-02C6-3323-03FE8BA83031}"/>
                </a:ext>
              </a:extLst>
            </p:cNvPr>
            <p:cNvSpPr/>
            <p:nvPr/>
          </p:nvSpPr>
          <p:spPr>
            <a:xfrm>
              <a:off x="7384720" y="4670964"/>
              <a:ext cx="4994" cy="5025"/>
            </a:xfrm>
            <a:custGeom>
              <a:avLst/>
              <a:gdLst>
                <a:gd name="connsiteX0" fmla="*/ 3346 w 4994"/>
                <a:gd name="connsiteY0" fmla="*/ 0 h 5025"/>
                <a:gd name="connsiteX1" fmla="*/ 2870 w 4994"/>
                <a:gd name="connsiteY1" fmla="*/ 4191 h 5025"/>
                <a:gd name="connsiteX2" fmla="*/ 12 w 4994"/>
                <a:gd name="connsiteY2" fmla="*/ 3429 h 5025"/>
                <a:gd name="connsiteX3" fmla="*/ 3346 w 4994"/>
                <a:gd name="connsiteY3" fmla="*/ 0 h 5025"/>
              </a:gdLst>
              <a:ahLst/>
              <a:cxnLst>
                <a:cxn ang="0">
                  <a:pos x="connsiteX0" y="connsiteY0"/>
                </a:cxn>
                <a:cxn ang="0">
                  <a:pos x="connsiteX1" y="connsiteY1"/>
                </a:cxn>
                <a:cxn ang="0">
                  <a:pos x="connsiteX2" y="connsiteY2"/>
                </a:cxn>
                <a:cxn ang="0">
                  <a:pos x="connsiteX3" y="connsiteY3"/>
                </a:cxn>
              </a:cxnLst>
              <a:rect l="l" t="t" r="r" b="b"/>
              <a:pathLst>
                <a:path w="4994" h="5025">
                  <a:moveTo>
                    <a:pt x="3346" y="0"/>
                  </a:moveTo>
                  <a:cubicBezTo>
                    <a:pt x="2774" y="1333"/>
                    <a:pt x="4584" y="3143"/>
                    <a:pt x="2870" y="4191"/>
                  </a:cubicBezTo>
                  <a:lnTo>
                    <a:pt x="12" y="3429"/>
                  </a:lnTo>
                  <a:cubicBezTo>
                    <a:pt x="-369" y="7810"/>
                    <a:pt x="8585" y="2000"/>
                    <a:pt x="3346" y="0"/>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456FD666-FFE9-4BC5-E4C3-887F0E75EFC6}"/>
                </a:ext>
              </a:extLst>
            </p:cNvPr>
            <p:cNvSpPr/>
            <p:nvPr/>
          </p:nvSpPr>
          <p:spPr>
            <a:xfrm>
              <a:off x="7770685" y="4637403"/>
              <a:ext cx="5143" cy="2771"/>
            </a:xfrm>
            <a:custGeom>
              <a:avLst/>
              <a:gdLst>
                <a:gd name="connsiteX0" fmla="*/ 0 w 5143"/>
                <a:gd name="connsiteY0" fmla="*/ 604 h 2771"/>
                <a:gd name="connsiteX1" fmla="*/ 5143 w 5143"/>
                <a:gd name="connsiteY1" fmla="*/ 1843 h 2771"/>
                <a:gd name="connsiteX2" fmla="*/ 0 w 5143"/>
                <a:gd name="connsiteY2" fmla="*/ 604 h 2771"/>
              </a:gdLst>
              <a:ahLst/>
              <a:cxnLst>
                <a:cxn ang="0">
                  <a:pos x="connsiteX0" y="connsiteY0"/>
                </a:cxn>
                <a:cxn ang="0">
                  <a:pos x="connsiteX1" y="connsiteY1"/>
                </a:cxn>
                <a:cxn ang="0">
                  <a:pos x="connsiteX2" y="connsiteY2"/>
                </a:cxn>
              </a:cxnLst>
              <a:rect l="l" t="t" r="r" b="b"/>
              <a:pathLst>
                <a:path w="5143" h="2771">
                  <a:moveTo>
                    <a:pt x="0" y="604"/>
                  </a:moveTo>
                  <a:cubicBezTo>
                    <a:pt x="1524" y="2033"/>
                    <a:pt x="3715" y="3938"/>
                    <a:pt x="5143" y="1843"/>
                  </a:cubicBezTo>
                  <a:cubicBezTo>
                    <a:pt x="3143" y="795"/>
                    <a:pt x="857" y="-920"/>
                    <a:pt x="0" y="604"/>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3ED5CB68-D0E4-37A4-3AA4-10E13288FEE6}"/>
                </a:ext>
              </a:extLst>
            </p:cNvPr>
            <p:cNvSpPr/>
            <p:nvPr/>
          </p:nvSpPr>
          <p:spPr>
            <a:xfrm>
              <a:off x="7358908" y="4689595"/>
              <a:ext cx="1821" cy="4038"/>
            </a:xfrm>
            <a:custGeom>
              <a:avLst/>
              <a:gdLst>
                <a:gd name="connsiteX0" fmla="*/ 1821 w 1821"/>
                <a:gd name="connsiteY0" fmla="*/ 38 h 4038"/>
                <a:gd name="connsiteX1" fmla="*/ 774 w 1821"/>
                <a:gd name="connsiteY1" fmla="*/ 4038 h 4038"/>
                <a:gd name="connsiteX2" fmla="*/ 1821 w 1821"/>
                <a:gd name="connsiteY2" fmla="*/ 38 h 4038"/>
              </a:gdLst>
              <a:ahLst/>
              <a:cxnLst>
                <a:cxn ang="0">
                  <a:pos x="connsiteX0" y="connsiteY0"/>
                </a:cxn>
                <a:cxn ang="0">
                  <a:pos x="connsiteX1" y="connsiteY1"/>
                </a:cxn>
                <a:cxn ang="0">
                  <a:pos x="connsiteX2" y="connsiteY2"/>
                </a:cxn>
              </a:cxnLst>
              <a:rect l="l" t="t" r="r" b="b"/>
              <a:pathLst>
                <a:path w="1821" h="4038">
                  <a:moveTo>
                    <a:pt x="1821" y="38"/>
                  </a:moveTo>
                  <a:cubicBezTo>
                    <a:pt x="12" y="-343"/>
                    <a:pt x="-655" y="2229"/>
                    <a:pt x="774" y="4038"/>
                  </a:cubicBezTo>
                  <a:cubicBezTo>
                    <a:pt x="2774" y="3086"/>
                    <a:pt x="488" y="1276"/>
                    <a:pt x="1821" y="38"/>
                  </a:cubicBez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648E3C4E-F83F-CC46-E1AF-F9ED9C4163E3}"/>
                </a:ext>
              </a:extLst>
            </p:cNvPr>
            <p:cNvSpPr/>
            <p:nvPr/>
          </p:nvSpPr>
          <p:spPr>
            <a:xfrm>
              <a:off x="7370127" y="4673060"/>
              <a:ext cx="2424" cy="3714"/>
            </a:xfrm>
            <a:custGeom>
              <a:avLst/>
              <a:gdLst>
                <a:gd name="connsiteX0" fmla="*/ 1366 w 2424"/>
                <a:gd name="connsiteY0" fmla="*/ 3715 h 3714"/>
                <a:gd name="connsiteX1" fmla="*/ 1080 w 2424"/>
                <a:gd name="connsiteY1" fmla="*/ 0 h 3714"/>
                <a:gd name="connsiteX2" fmla="*/ 1366 w 2424"/>
                <a:gd name="connsiteY2" fmla="*/ 3715 h 3714"/>
              </a:gdLst>
              <a:ahLst/>
              <a:cxnLst>
                <a:cxn ang="0">
                  <a:pos x="connsiteX0" y="connsiteY0"/>
                </a:cxn>
                <a:cxn ang="0">
                  <a:pos x="connsiteX1" y="connsiteY1"/>
                </a:cxn>
                <a:cxn ang="0">
                  <a:pos x="connsiteX2" y="connsiteY2"/>
                </a:cxn>
              </a:cxnLst>
              <a:rect l="l" t="t" r="r" b="b"/>
              <a:pathLst>
                <a:path w="2424" h="3714">
                  <a:moveTo>
                    <a:pt x="1366" y="3715"/>
                  </a:moveTo>
                  <a:cubicBezTo>
                    <a:pt x="794" y="2667"/>
                    <a:pt x="4223" y="0"/>
                    <a:pt x="1080" y="0"/>
                  </a:cubicBezTo>
                  <a:cubicBezTo>
                    <a:pt x="1556" y="1048"/>
                    <a:pt x="-1778" y="3715"/>
                    <a:pt x="1366" y="3715"/>
                  </a:cubicBez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E35A7899-52B9-2989-1A7A-71213FFCD872}"/>
                </a:ext>
              </a:extLst>
            </p:cNvPr>
            <p:cNvSpPr/>
            <p:nvPr/>
          </p:nvSpPr>
          <p:spPr>
            <a:xfrm>
              <a:off x="7201852" y="4834413"/>
              <a:ext cx="8328" cy="7620"/>
            </a:xfrm>
            <a:custGeom>
              <a:avLst/>
              <a:gdLst>
                <a:gd name="connsiteX0" fmla="*/ 8287 w 8328"/>
                <a:gd name="connsiteY0" fmla="*/ 2858 h 7620"/>
                <a:gd name="connsiteX1" fmla="*/ 4191 w 8328"/>
                <a:gd name="connsiteY1" fmla="*/ 1619 h 7620"/>
                <a:gd name="connsiteX2" fmla="*/ 3620 w 8328"/>
                <a:gd name="connsiteY2" fmla="*/ 5620 h 7620"/>
                <a:gd name="connsiteX3" fmla="*/ 381 w 8328"/>
                <a:gd name="connsiteY3" fmla="*/ 5715 h 7620"/>
                <a:gd name="connsiteX4" fmla="*/ 1143 w 8328"/>
                <a:gd name="connsiteY4" fmla="*/ 0 h 7620"/>
                <a:gd name="connsiteX5" fmla="*/ 762 w 8328"/>
                <a:gd name="connsiteY5" fmla="*/ 286 h 7620"/>
                <a:gd name="connsiteX6" fmla="*/ 95 w 8328"/>
                <a:gd name="connsiteY6" fmla="*/ 4763 h 7620"/>
                <a:gd name="connsiteX7" fmla="*/ 0 w 8328"/>
                <a:gd name="connsiteY7" fmla="*/ 7620 h 7620"/>
                <a:gd name="connsiteX8" fmla="*/ 4191 w 8328"/>
                <a:gd name="connsiteY8" fmla="*/ 7525 h 7620"/>
                <a:gd name="connsiteX9" fmla="*/ 8287 w 8328"/>
                <a:gd name="connsiteY9" fmla="*/ 2858 h 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8" h="7620">
                  <a:moveTo>
                    <a:pt x="8287" y="2858"/>
                  </a:moveTo>
                  <a:cubicBezTo>
                    <a:pt x="6858" y="2096"/>
                    <a:pt x="5810" y="3048"/>
                    <a:pt x="4191" y="1619"/>
                  </a:cubicBezTo>
                  <a:cubicBezTo>
                    <a:pt x="3143" y="3239"/>
                    <a:pt x="4000" y="4191"/>
                    <a:pt x="3620" y="5620"/>
                  </a:cubicBezTo>
                  <a:cubicBezTo>
                    <a:pt x="2476" y="5525"/>
                    <a:pt x="1524" y="5810"/>
                    <a:pt x="381" y="5715"/>
                  </a:cubicBezTo>
                  <a:cubicBezTo>
                    <a:pt x="2286" y="3143"/>
                    <a:pt x="857" y="1905"/>
                    <a:pt x="1143" y="0"/>
                  </a:cubicBezTo>
                  <a:cubicBezTo>
                    <a:pt x="953" y="191"/>
                    <a:pt x="857" y="191"/>
                    <a:pt x="762" y="286"/>
                  </a:cubicBezTo>
                  <a:cubicBezTo>
                    <a:pt x="381" y="1524"/>
                    <a:pt x="95" y="3048"/>
                    <a:pt x="95" y="4763"/>
                  </a:cubicBezTo>
                  <a:cubicBezTo>
                    <a:pt x="95" y="5715"/>
                    <a:pt x="95" y="6668"/>
                    <a:pt x="0" y="7620"/>
                  </a:cubicBezTo>
                  <a:cubicBezTo>
                    <a:pt x="1048" y="6096"/>
                    <a:pt x="2381" y="6001"/>
                    <a:pt x="4191" y="7525"/>
                  </a:cubicBezTo>
                  <a:cubicBezTo>
                    <a:pt x="5048" y="4286"/>
                    <a:pt x="8763" y="5429"/>
                    <a:pt x="8287" y="2858"/>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513E153D-F517-EE31-1332-5CCEEDD130A8}"/>
                </a:ext>
              </a:extLst>
            </p:cNvPr>
            <p:cNvSpPr/>
            <p:nvPr/>
          </p:nvSpPr>
          <p:spPr>
            <a:xfrm>
              <a:off x="7379396" y="4670152"/>
              <a:ext cx="4025" cy="3847"/>
            </a:xfrm>
            <a:custGeom>
              <a:avLst/>
              <a:gdLst>
                <a:gd name="connsiteX0" fmla="*/ 4002 w 4025"/>
                <a:gd name="connsiteY0" fmla="*/ 1765 h 3847"/>
                <a:gd name="connsiteX1" fmla="*/ 2383 w 4025"/>
                <a:gd name="connsiteY1" fmla="*/ 241 h 3847"/>
                <a:gd name="connsiteX2" fmla="*/ 1 w 4025"/>
                <a:gd name="connsiteY2" fmla="*/ 2336 h 3847"/>
                <a:gd name="connsiteX3" fmla="*/ 4002 w 4025"/>
                <a:gd name="connsiteY3" fmla="*/ 1765 h 3847"/>
              </a:gdLst>
              <a:ahLst/>
              <a:cxnLst>
                <a:cxn ang="0">
                  <a:pos x="connsiteX0" y="connsiteY0"/>
                </a:cxn>
                <a:cxn ang="0">
                  <a:pos x="connsiteX1" y="connsiteY1"/>
                </a:cxn>
                <a:cxn ang="0">
                  <a:pos x="connsiteX2" y="connsiteY2"/>
                </a:cxn>
                <a:cxn ang="0">
                  <a:pos x="connsiteX3" y="connsiteY3"/>
                </a:cxn>
              </a:cxnLst>
              <a:rect l="l" t="t" r="r" b="b"/>
              <a:pathLst>
                <a:path w="4025" h="3847">
                  <a:moveTo>
                    <a:pt x="4002" y="1765"/>
                  </a:moveTo>
                  <a:cubicBezTo>
                    <a:pt x="1621" y="3003"/>
                    <a:pt x="4383" y="-997"/>
                    <a:pt x="2383" y="241"/>
                  </a:cubicBezTo>
                  <a:cubicBezTo>
                    <a:pt x="2954" y="1765"/>
                    <a:pt x="1335" y="2622"/>
                    <a:pt x="1" y="2336"/>
                  </a:cubicBezTo>
                  <a:cubicBezTo>
                    <a:pt x="-94" y="5384"/>
                    <a:pt x="4383" y="3098"/>
                    <a:pt x="4002" y="1765"/>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CEABDA8D-FA86-1599-39EC-3C17E94D3579}"/>
                </a:ext>
              </a:extLst>
            </p:cNvPr>
            <p:cNvSpPr/>
            <p:nvPr/>
          </p:nvSpPr>
          <p:spPr>
            <a:xfrm>
              <a:off x="7908512" y="4652867"/>
              <a:ext cx="5524" cy="7239"/>
            </a:xfrm>
            <a:custGeom>
              <a:avLst/>
              <a:gdLst>
                <a:gd name="connsiteX0" fmla="*/ 5524 w 5524"/>
                <a:gd name="connsiteY0" fmla="*/ 7239 h 7239"/>
                <a:gd name="connsiteX1" fmla="*/ 2667 w 5524"/>
                <a:gd name="connsiteY1" fmla="*/ 1715 h 7239"/>
                <a:gd name="connsiteX2" fmla="*/ 0 w 5524"/>
                <a:gd name="connsiteY2" fmla="*/ 0 h 7239"/>
                <a:gd name="connsiteX3" fmla="*/ 5524 w 5524"/>
                <a:gd name="connsiteY3" fmla="*/ 7239 h 7239"/>
              </a:gdLst>
              <a:ahLst/>
              <a:cxnLst>
                <a:cxn ang="0">
                  <a:pos x="connsiteX0" y="connsiteY0"/>
                </a:cxn>
                <a:cxn ang="0">
                  <a:pos x="connsiteX1" y="connsiteY1"/>
                </a:cxn>
                <a:cxn ang="0">
                  <a:pos x="connsiteX2" y="connsiteY2"/>
                </a:cxn>
                <a:cxn ang="0">
                  <a:pos x="connsiteX3" y="connsiteY3"/>
                </a:cxn>
              </a:cxnLst>
              <a:rect l="l" t="t" r="r" b="b"/>
              <a:pathLst>
                <a:path w="5524" h="7239">
                  <a:moveTo>
                    <a:pt x="5524" y="7239"/>
                  </a:moveTo>
                  <a:cubicBezTo>
                    <a:pt x="5334" y="6382"/>
                    <a:pt x="4096" y="4191"/>
                    <a:pt x="2667" y="1715"/>
                  </a:cubicBezTo>
                  <a:cubicBezTo>
                    <a:pt x="1810" y="1143"/>
                    <a:pt x="857" y="476"/>
                    <a:pt x="0" y="0"/>
                  </a:cubicBezTo>
                  <a:cubicBezTo>
                    <a:pt x="762" y="2858"/>
                    <a:pt x="2286" y="5620"/>
                    <a:pt x="5524" y="7239"/>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AC77143-56B4-DF18-C598-D30E9F936D86}"/>
                </a:ext>
              </a:extLst>
            </p:cNvPr>
            <p:cNvSpPr/>
            <p:nvPr/>
          </p:nvSpPr>
          <p:spPr>
            <a:xfrm>
              <a:off x="7953660" y="4607528"/>
              <a:ext cx="190" cy="95"/>
            </a:xfrm>
            <a:custGeom>
              <a:avLst/>
              <a:gdLst>
                <a:gd name="connsiteX0" fmla="*/ 190 w 190"/>
                <a:gd name="connsiteY0" fmla="*/ 95 h 95"/>
                <a:gd name="connsiteX1" fmla="*/ 0 w 190"/>
                <a:gd name="connsiteY1" fmla="*/ 0 h 95"/>
                <a:gd name="connsiteX2" fmla="*/ 0 w 190"/>
                <a:gd name="connsiteY2" fmla="*/ 95 h 95"/>
                <a:gd name="connsiteX3" fmla="*/ 190 w 190"/>
                <a:gd name="connsiteY3" fmla="*/ 95 h 95"/>
              </a:gdLst>
              <a:ahLst/>
              <a:cxnLst>
                <a:cxn ang="0">
                  <a:pos x="connsiteX0" y="connsiteY0"/>
                </a:cxn>
                <a:cxn ang="0">
                  <a:pos x="connsiteX1" y="connsiteY1"/>
                </a:cxn>
                <a:cxn ang="0">
                  <a:pos x="connsiteX2" y="connsiteY2"/>
                </a:cxn>
                <a:cxn ang="0">
                  <a:pos x="connsiteX3" y="connsiteY3"/>
                </a:cxn>
              </a:cxnLst>
              <a:rect l="l" t="t" r="r" b="b"/>
              <a:pathLst>
                <a:path w="190" h="95">
                  <a:moveTo>
                    <a:pt x="190" y="95"/>
                  </a:moveTo>
                  <a:cubicBezTo>
                    <a:pt x="95" y="0"/>
                    <a:pt x="95" y="0"/>
                    <a:pt x="0" y="0"/>
                  </a:cubicBezTo>
                  <a:cubicBezTo>
                    <a:pt x="0" y="0"/>
                    <a:pt x="0" y="95"/>
                    <a:pt x="0" y="95"/>
                  </a:cubicBezTo>
                  <a:cubicBezTo>
                    <a:pt x="95" y="0"/>
                    <a:pt x="95" y="95"/>
                    <a:pt x="190" y="95"/>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9B73028B-1FEE-BDB0-1965-EEF5D770DA12}"/>
                </a:ext>
              </a:extLst>
            </p:cNvPr>
            <p:cNvSpPr/>
            <p:nvPr/>
          </p:nvSpPr>
          <p:spPr>
            <a:xfrm>
              <a:off x="7971472" y="4649247"/>
              <a:ext cx="4972" cy="6858"/>
            </a:xfrm>
            <a:custGeom>
              <a:avLst/>
              <a:gdLst>
                <a:gd name="connsiteX0" fmla="*/ 4953 w 4972"/>
                <a:gd name="connsiteY0" fmla="*/ 6858 h 6858"/>
                <a:gd name="connsiteX1" fmla="*/ 4572 w 4972"/>
                <a:gd name="connsiteY1" fmla="*/ 5334 h 6858"/>
                <a:gd name="connsiteX2" fmla="*/ 0 w 4972"/>
                <a:gd name="connsiteY2" fmla="*/ 0 h 6858"/>
                <a:gd name="connsiteX3" fmla="*/ 4953 w 4972"/>
                <a:gd name="connsiteY3" fmla="*/ 6858 h 6858"/>
              </a:gdLst>
              <a:ahLst/>
              <a:cxnLst>
                <a:cxn ang="0">
                  <a:pos x="connsiteX0" y="connsiteY0"/>
                </a:cxn>
                <a:cxn ang="0">
                  <a:pos x="connsiteX1" y="connsiteY1"/>
                </a:cxn>
                <a:cxn ang="0">
                  <a:pos x="connsiteX2" y="connsiteY2"/>
                </a:cxn>
                <a:cxn ang="0">
                  <a:pos x="connsiteX3" y="connsiteY3"/>
                </a:cxn>
              </a:cxnLst>
              <a:rect l="l" t="t" r="r" b="b"/>
              <a:pathLst>
                <a:path w="4972" h="6858">
                  <a:moveTo>
                    <a:pt x="4953" y="6858"/>
                  </a:moveTo>
                  <a:cubicBezTo>
                    <a:pt x="5048" y="6382"/>
                    <a:pt x="4763" y="5715"/>
                    <a:pt x="4572" y="5334"/>
                  </a:cubicBezTo>
                  <a:cubicBezTo>
                    <a:pt x="2953" y="3429"/>
                    <a:pt x="1619" y="1429"/>
                    <a:pt x="0" y="0"/>
                  </a:cubicBezTo>
                  <a:cubicBezTo>
                    <a:pt x="1619" y="2096"/>
                    <a:pt x="2191" y="3524"/>
                    <a:pt x="4953" y="6858"/>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C7056DB7-2287-4AA9-8AF2-380B5AAF3084}"/>
                </a:ext>
              </a:extLst>
            </p:cNvPr>
            <p:cNvSpPr/>
            <p:nvPr/>
          </p:nvSpPr>
          <p:spPr>
            <a:xfrm>
              <a:off x="7915258" y="4658201"/>
              <a:ext cx="3064" cy="3566"/>
            </a:xfrm>
            <a:custGeom>
              <a:avLst/>
              <a:gdLst>
                <a:gd name="connsiteX0" fmla="*/ 683 w 3064"/>
                <a:gd name="connsiteY0" fmla="*/ 2858 h 3566"/>
                <a:gd name="connsiteX1" fmla="*/ 3064 w 3064"/>
                <a:gd name="connsiteY1" fmla="*/ 2000 h 3566"/>
                <a:gd name="connsiteX2" fmla="*/ 683 w 3064"/>
                <a:gd name="connsiteY2" fmla="*/ 0 h 3566"/>
                <a:gd name="connsiteX3" fmla="*/ 683 w 3064"/>
                <a:gd name="connsiteY3" fmla="*/ 2858 h 3566"/>
              </a:gdLst>
              <a:ahLst/>
              <a:cxnLst>
                <a:cxn ang="0">
                  <a:pos x="connsiteX0" y="connsiteY0"/>
                </a:cxn>
                <a:cxn ang="0">
                  <a:pos x="connsiteX1" y="connsiteY1"/>
                </a:cxn>
                <a:cxn ang="0">
                  <a:pos x="connsiteX2" y="connsiteY2"/>
                </a:cxn>
                <a:cxn ang="0">
                  <a:pos x="connsiteX3" y="connsiteY3"/>
                </a:cxn>
              </a:cxnLst>
              <a:rect l="l" t="t" r="r" b="b"/>
              <a:pathLst>
                <a:path w="3064" h="3566">
                  <a:moveTo>
                    <a:pt x="683" y="2858"/>
                  </a:moveTo>
                  <a:cubicBezTo>
                    <a:pt x="2874" y="4382"/>
                    <a:pt x="2397" y="3143"/>
                    <a:pt x="3064" y="2000"/>
                  </a:cubicBezTo>
                  <a:cubicBezTo>
                    <a:pt x="2302" y="1334"/>
                    <a:pt x="1445" y="667"/>
                    <a:pt x="683" y="0"/>
                  </a:cubicBezTo>
                  <a:cubicBezTo>
                    <a:pt x="-79" y="858"/>
                    <a:pt x="-365" y="1715"/>
                    <a:pt x="683" y="2858"/>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1BABA5F-EB67-93B3-543D-C631FEF07DF9}"/>
                </a:ext>
              </a:extLst>
            </p:cNvPr>
            <p:cNvSpPr/>
            <p:nvPr/>
          </p:nvSpPr>
          <p:spPr>
            <a:xfrm>
              <a:off x="7948517" y="4602860"/>
              <a:ext cx="4572" cy="4191"/>
            </a:xfrm>
            <a:custGeom>
              <a:avLst/>
              <a:gdLst>
                <a:gd name="connsiteX0" fmla="*/ 4286 w 4572"/>
                <a:gd name="connsiteY0" fmla="*/ 4191 h 4191"/>
                <a:gd name="connsiteX1" fmla="*/ 4572 w 4572"/>
                <a:gd name="connsiteY1" fmla="*/ 4001 h 4191"/>
                <a:gd name="connsiteX2" fmla="*/ 762 w 4572"/>
                <a:gd name="connsiteY2" fmla="*/ 0 h 4191"/>
                <a:gd name="connsiteX3" fmla="*/ 0 w 4572"/>
                <a:gd name="connsiteY3" fmla="*/ 286 h 4191"/>
                <a:gd name="connsiteX4" fmla="*/ 4286 w 4572"/>
                <a:gd name="connsiteY4" fmla="*/ 4191 h 4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 h="4191">
                  <a:moveTo>
                    <a:pt x="4286" y="4191"/>
                  </a:moveTo>
                  <a:cubicBezTo>
                    <a:pt x="4382" y="4191"/>
                    <a:pt x="4477" y="4096"/>
                    <a:pt x="4572" y="4001"/>
                  </a:cubicBezTo>
                  <a:cubicBezTo>
                    <a:pt x="2762" y="2477"/>
                    <a:pt x="1715" y="1048"/>
                    <a:pt x="762" y="0"/>
                  </a:cubicBezTo>
                  <a:cubicBezTo>
                    <a:pt x="476" y="191"/>
                    <a:pt x="286" y="286"/>
                    <a:pt x="0" y="286"/>
                  </a:cubicBezTo>
                  <a:cubicBezTo>
                    <a:pt x="1524" y="2096"/>
                    <a:pt x="2953" y="3429"/>
                    <a:pt x="4286" y="4191"/>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8EFCF6CC-CD91-14D4-752A-E37D0B50980C}"/>
                </a:ext>
              </a:extLst>
            </p:cNvPr>
            <p:cNvSpPr/>
            <p:nvPr/>
          </p:nvSpPr>
          <p:spPr>
            <a:xfrm>
              <a:off x="7248906" y="4792408"/>
              <a:ext cx="1047" cy="761"/>
            </a:xfrm>
            <a:custGeom>
              <a:avLst/>
              <a:gdLst>
                <a:gd name="connsiteX0" fmla="*/ 1048 w 1047"/>
                <a:gd name="connsiteY0" fmla="*/ 476 h 761"/>
                <a:gd name="connsiteX1" fmla="*/ 667 w 1047"/>
                <a:gd name="connsiteY1" fmla="*/ 0 h 761"/>
                <a:gd name="connsiteX2" fmla="*/ 0 w 1047"/>
                <a:gd name="connsiteY2" fmla="*/ 762 h 761"/>
                <a:gd name="connsiteX3" fmla="*/ 1048 w 1047"/>
                <a:gd name="connsiteY3" fmla="*/ 476 h 761"/>
              </a:gdLst>
              <a:ahLst/>
              <a:cxnLst>
                <a:cxn ang="0">
                  <a:pos x="connsiteX0" y="connsiteY0"/>
                </a:cxn>
                <a:cxn ang="0">
                  <a:pos x="connsiteX1" y="connsiteY1"/>
                </a:cxn>
                <a:cxn ang="0">
                  <a:pos x="connsiteX2" y="connsiteY2"/>
                </a:cxn>
                <a:cxn ang="0">
                  <a:pos x="connsiteX3" y="connsiteY3"/>
                </a:cxn>
              </a:cxnLst>
              <a:rect l="l" t="t" r="r" b="b"/>
              <a:pathLst>
                <a:path w="1047" h="761">
                  <a:moveTo>
                    <a:pt x="1048" y="476"/>
                  </a:moveTo>
                  <a:cubicBezTo>
                    <a:pt x="1048" y="381"/>
                    <a:pt x="857" y="190"/>
                    <a:pt x="667" y="0"/>
                  </a:cubicBezTo>
                  <a:cubicBezTo>
                    <a:pt x="476" y="286"/>
                    <a:pt x="190" y="476"/>
                    <a:pt x="0" y="762"/>
                  </a:cubicBezTo>
                  <a:cubicBezTo>
                    <a:pt x="381" y="762"/>
                    <a:pt x="667" y="762"/>
                    <a:pt x="1048" y="476"/>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70608D5A-F529-C863-ECB8-161C3ED6F383}"/>
                </a:ext>
              </a:extLst>
            </p:cNvPr>
            <p:cNvSpPr/>
            <p:nvPr/>
          </p:nvSpPr>
          <p:spPr>
            <a:xfrm>
              <a:off x="7838217" y="4634386"/>
              <a:ext cx="4845" cy="5621"/>
            </a:xfrm>
            <a:custGeom>
              <a:avLst/>
              <a:gdLst>
                <a:gd name="connsiteX0" fmla="*/ 3238 w 4845"/>
                <a:gd name="connsiteY0" fmla="*/ 764 h 5621"/>
                <a:gd name="connsiteX1" fmla="*/ 0 w 4845"/>
                <a:gd name="connsiteY1" fmla="*/ 97 h 5621"/>
                <a:gd name="connsiteX2" fmla="*/ 3429 w 4845"/>
                <a:gd name="connsiteY2" fmla="*/ 1621 h 5621"/>
                <a:gd name="connsiteX3" fmla="*/ 4763 w 4845"/>
                <a:gd name="connsiteY3" fmla="*/ 5622 h 5621"/>
                <a:gd name="connsiteX4" fmla="*/ 3238 w 4845"/>
                <a:gd name="connsiteY4" fmla="*/ 764 h 5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5" h="5621">
                  <a:moveTo>
                    <a:pt x="3238" y="764"/>
                  </a:moveTo>
                  <a:cubicBezTo>
                    <a:pt x="1714" y="192"/>
                    <a:pt x="1238" y="-189"/>
                    <a:pt x="0" y="97"/>
                  </a:cubicBezTo>
                  <a:cubicBezTo>
                    <a:pt x="1143" y="573"/>
                    <a:pt x="2286" y="1050"/>
                    <a:pt x="3429" y="1621"/>
                  </a:cubicBezTo>
                  <a:cubicBezTo>
                    <a:pt x="571" y="2955"/>
                    <a:pt x="2667" y="4002"/>
                    <a:pt x="4763" y="5622"/>
                  </a:cubicBezTo>
                  <a:cubicBezTo>
                    <a:pt x="4953" y="4193"/>
                    <a:pt x="4953" y="1335"/>
                    <a:pt x="3238" y="764"/>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5536B21C-024E-6029-1332-34E76961C141}"/>
                </a:ext>
              </a:extLst>
            </p:cNvPr>
            <p:cNvSpPr/>
            <p:nvPr/>
          </p:nvSpPr>
          <p:spPr>
            <a:xfrm>
              <a:off x="7157020" y="4543710"/>
              <a:ext cx="1025144" cy="958405"/>
            </a:xfrm>
            <a:custGeom>
              <a:avLst/>
              <a:gdLst>
                <a:gd name="connsiteX0" fmla="*/ 1024574 w 1025144"/>
                <a:gd name="connsiteY0" fmla="*/ 378047 h 958405"/>
                <a:gd name="connsiteX1" fmla="*/ 1023621 w 1025144"/>
                <a:gd name="connsiteY1" fmla="*/ 366713 h 958405"/>
                <a:gd name="connsiteX2" fmla="*/ 1023621 w 1025144"/>
                <a:gd name="connsiteY2" fmla="*/ 342614 h 958405"/>
                <a:gd name="connsiteX3" fmla="*/ 1021145 w 1025144"/>
                <a:gd name="connsiteY3" fmla="*/ 323374 h 958405"/>
                <a:gd name="connsiteX4" fmla="*/ 1020287 w 1025144"/>
                <a:gd name="connsiteY4" fmla="*/ 325184 h 958405"/>
                <a:gd name="connsiteX5" fmla="*/ 1019049 w 1025144"/>
                <a:gd name="connsiteY5" fmla="*/ 320326 h 958405"/>
                <a:gd name="connsiteX6" fmla="*/ 1017525 w 1025144"/>
                <a:gd name="connsiteY6" fmla="*/ 307277 h 958405"/>
                <a:gd name="connsiteX7" fmla="*/ 1018287 w 1025144"/>
                <a:gd name="connsiteY7" fmla="*/ 306896 h 958405"/>
                <a:gd name="connsiteX8" fmla="*/ 1013906 w 1025144"/>
                <a:gd name="connsiteY8" fmla="*/ 288322 h 958405"/>
                <a:gd name="connsiteX9" fmla="*/ 1012191 w 1025144"/>
                <a:gd name="connsiteY9" fmla="*/ 282130 h 958405"/>
                <a:gd name="connsiteX10" fmla="*/ 1012001 w 1025144"/>
                <a:gd name="connsiteY10" fmla="*/ 287941 h 958405"/>
                <a:gd name="connsiteX11" fmla="*/ 1013239 w 1025144"/>
                <a:gd name="connsiteY11" fmla="*/ 290131 h 958405"/>
                <a:gd name="connsiteX12" fmla="*/ 1013524 w 1025144"/>
                <a:gd name="connsiteY12" fmla="*/ 303943 h 958405"/>
                <a:gd name="connsiteX13" fmla="*/ 1011905 w 1025144"/>
                <a:gd name="connsiteY13" fmla="*/ 296513 h 958405"/>
                <a:gd name="connsiteX14" fmla="*/ 1015715 w 1025144"/>
                <a:gd name="connsiteY14" fmla="*/ 322136 h 958405"/>
                <a:gd name="connsiteX15" fmla="*/ 1014858 w 1025144"/>
                <a:gd name="connsiteY15" fmla="*/ 326612 h 958405"/>
                <a:gd name="connsiteX16" fmla="*/ 1016763 w 1025144"/>
                <a:gd name="connsiteY16" fmla="*/ 336518 h 958405"/>
                <a:gd name="connsiteX17" fmla="*/ 1016954 w 1025144"/>
                <a:gd name="connsiteY17" fmla="*/ 348710 h 958405"/>
                <a:gd name="connsiteX18" fmla="*/ 1016573 w 1025144"/>
                <a:gd name="connsiteY18" fmla="*/ 363093 h 958405"/>
                <a:gd name="connsiteX19" fmla="*/ 1017144 w 1025144"/>
                <a:gd name="connsiteY19" fmla="*/ 377285 h 958405"/>
                <a:gd name="connsiteX20" fmla="*/ 1017906 w 1025144"/>
                <a:gd name="connsiteY20" fmla="*/ 383477 h 958405"/>
                <a:gd name="connsiteX21" fmla="*/ 1016382 w 1025144"/>
                <a:gd name="connsiteY21" fmla="*/ 386620 h 958405"/>
                <a:gd name="connsiteX22" fmla="*/ 1017335 w 1025144"/>
                <a:gd name="connsiteY22" fmla="*/ 392716 h 958405"/>
                <a:gd name="connsiteX23" fmla="*/ 1015144 w 1025144"/>
                <a:gd name="connsiteY23" fmla="*/ 403765 h 958405"/>
                <a:gd name="connsiteX24" fmla="*/ 1013429 w 1025144"/>
                <a:gd name="connsiteY24" fmla="*/ 395288 h 958405"/>
                <a:gd name="connsiteX25" fmla="*/ 1011524 w 1025144"/>
                <a:gd name="connsiteY25" fmla="*/ 426339 h 958405"/>
                <a:gd name="connsiteX26" fmla="*/ 1012191 w 1025144"/>
                <a:gd name="connsiteY26" fmla="*/ 427387 h 958405"/>
                <a:gd name="connsiteX27" fmla="*/ 1009619 w 1025144"/>
                <a:gd name="connsiteY27" fmla="*/ 434340 h 958405"/>
                <a:gd name="connsiteX28" fmla="*/ 1010000 w 1025144"/>
                <a:gd name="connsiteY28" fmla="*/ 429196 h 958405"/>
                <a:gd name="connsiteX29" fmla="*/ 1006095 w 1025144"/>
                <a:gd name="connsiteY29" fmla="*/ 445103 h 958405"/>
                <a:gd name="connsiteX30" fmla="*/ 1007810 w 1025144"/>
                <a:gd name="connsiteY30" fmla="*/ 418433 h 958405"/>
                <a:gd name="connsiteX31" fmla="*/ 1006381 w 1025144"/>
                <a:gd name="connsiteY31" fmla="*/ 421291 h 958405"/>
                <a:gd name="connsiteX32" fmla="*/ 1007238 w 1025144"/>
                <a:gd name="connsiteY32" fmla="*/ 406337 h 958405"/>
                <a:gd name="connsiteX33" fmla="*/ 1006952 w 1025144"/>
                <a:gd name="connsiteY33" fmla="*/ 392144 h 958405"/>
                <a:gd name="connsiteX34" fmla="*/ 1006000 w 1025144"/>
                <a:gd name="connsiteY34" fmla="*/ 403860 h 958405"/>
                <a:gd name="connsiteX35" fmla="*/ 1006762 w 1025144"/>
                <a:gd name="connsiteY35" fmla="*/ 375761 h 958405"/>
                <a:gd name="connsiteX36" fmla="*/ 1005809 w 1025144"/>
                <a:gd name="connsiteY36" fmla="*/ 347758 h 958405"/>
                <a:gd name="connsiteX37" fmla="*/ 1006762 w 1025144"/>
                <a:gd name="connsiteY37" fmla="*/ 349948 h 958405"/>
                <a:gd name="connsiteX38" fmla="*/ 1004666 w 1025144"/>
                <a:gd name="connsiteY38" fmla="*/ 337661 h 958405"/>
                <a:gd name="connsiteX39" fmla="*/ 1005333 w 1025144"/>
                <a:gd name="connsiteY39" fmla="*/ 336042 h 958405"/>
                <a:gd name="connsiteX40" fmla="*/ 1004952 w 1025144"/>
                <a:gd name="connsiteY40" fmla="*/ 332232 h 958405"/>
                <a:gd name="connsiteX41" fmla="*/ 1004285 w 1025144"/>
                <a:gd name="connsiteY41" fmla="*/ 336423 h 958405"/>
                <a:gd name="connsiteX42" fmla="*/ 1000380 w 1025144"/>
                <a:gd name="connsiteY42" fmla="*/ 308991 h 958405"/>
                <a:gd name="connsiteX43" fmla="*/ 999999 w 1025144"/>
                <a:gd name="connsiteY43" fmla="*/ 297085 h 958405"/>
                <a:gd name="connsiteX44" fmla="*/ 997523 w 1025144"/>
                <a:gd name="connsiteY44" fmla="*/ 294322 h 958405"/>
                <a:gd name="connsiteX45" fmla="*/ 1000380 w 1025144"/>
                <a:gd name="connsiteY45" fmla="*/ 292798 h 958405"/>
                <a:gd name="connsiteX46" fmla="*/ 1000571 w 1025144"/>
                <a:gd name="connsiteY46" fmla="*/ 289941 h 958405"/>
                <a:gd name="connsiteX47" fmla="*/ 996951 w 1025144"/>
                <a:gd name="connsiteY47" fmla="*/ 276701 h 958405"/>
                <a:gd name="connsiteX48" fmla="*/ 994760 w 1025144"/>
                <a:gd name="connsiteY48" fmla="*/ 268224 h 958405"/>
                <a:gd name="connsiteX49" fmla="*/ 992284 w 1025144"/>
                <a:gd name="connsiteY49" fmla="*/ 261271 h 958405"/>
                <a:gd name="connsiteX50" fmla="*/ 994760 w 1025144"/>
                <a:gd name="connsiteY50" fmla="*/ 263938 h 958405"/>
                <a:gd name="connsiteX51" fmla="*/ 991808 w 1025144"/>
                <a:gd name="connsiteY51" fmla="*/ 252984 h 958405"/>
                <a:gd name="connsiteX52" fmla="*/ 990474 w 1025144"/>
                <a:gd name="connsiteY52" fmla="*/ 253841 h 958405"/>
                <a:gd name="connsiteX53" fmla="*/ 992379 w 1025144"/>
                <a:gd name="connsiteY53" fmla="*/ 258318 h 958405"/>
                <a:gd name="connsiteX54" fmla="*/ 989807 w 1025144"/>
                <a:gd name="connsiteY54" fmla="*/ 254222 h 958405"/>
                <a:gd name="connsiteX55" fmla="*/ 990665 w 1025144"/>
                <a:gd name="connsiteY55" fmla="*/ 247936 h 958405"/>
                <a:gd name="connsiteX56" fmla="*/ 986950 w 1025144"/>
                <a:gd name="connsiteY56" fmla="*/ 235934 h 958405"/>
                <a:gd name="connsiteX57" fmla="*/ 988569 w 1025144"/>
                <a:gd name="connsiteY57" fmla="*/ 247840 h 958405"/>
                <a:gd name="connsiteX58" fmla="*/ 988569 w 1025144"/>
                <a:gd name="connsiteY58" fmla="*/ 243554 h 958405"/>
                <a:gd name="connsiteX59" fmla="*/ 986759 w 1025144"/>
                <a:gd name="connsiteY59" fmla="*/ 234505 h 958405"/>
                <a:gd name="connsiteX60" fmla="*/ 984473 w 1025144"/>
                <a:gd name="connsiteY60" fmla="*/ 233172 h 958405"/>
                <a:gd name="connsiteX61" fmla="*/ 984854 w 1025144"/>
                <a:gd name="connsiteY61" fmla="*/ 229934 h 958405"/>
                <a:gd name="connsiteX62" fmla="*/ 983807 w 1025144"/>
                <a:gd name="connsiteY62" fmla="*/ 224790 h 958405"/>
                <a:gd name="connsiteX63" fmla="*/ 982092 w 1025144"/>
                <a:gd name="connsiteY63" fmla="*/ 226028 h 958405"/>
                <a:gd name="connsiteX64" fmla="*/ 981902 w 1025144"/>
                <a:gd name="connsiteY64" fmla="*/ 221742 h 958405"/>
                <a:gd name="connsiteX65" fmla="*/ 977330 w 1025144"/>
                <a:gd name="connsiteY65" fmla="*/ 210217 h 958405"/>
                <a:gd name="connsiteX66" fmla="*/ 974377 w 1025144"/>
                <a:gd name="connsiteY66" fmla="*/ 197263 h 958405"/>
                <a:gd name="connsiteX67" fmla="*/ 973139 w 1025144"/>
                <a:gd name="connsiteY67" fmla="*/ 196787 h 958405"/>
                <a:gd name="connsiteX68" fmla="*/ 972662 w 1025144"/>
                <a:gd name="connsiteY68" fmla="*/ 192500 h 958405"/>
                <a:gd name="connsiteX69" fmla="*/ 970757 w 1025144"/>
                <a:gd name="connsiteY69" fmla="*/ 190976 h 958405"/>
                <a:gd name="connsiteX70" fmla="*/ 970472 w 1025144"/>
                <a:gd name="connsiteY70" fmla="*/ 189643 h 958405"/>
                <a:gd name="connsiteX71" fmla="*/ 971996 w 1025144"/>
                <a:gd name="connsiteY71" fmla="*/ 191453 h 958405"/>
                <a:gd name="connsiteX72" fmla="*/ 961708 w 1025144"/>
                <a:gd name="connsiteY72" fmla="*/ 163735 h 958405"/>
                <a:gd name="connsiteX73" fmla="*/ 956089 w 1025144"/>
                <a:gd name="connsiteY73" fmla="*/ 152400 h 958405"/>
                <a:gd name="connsiteX74" fmla="*/ 953993 w 1025144"/>
                <a:gd name="connsiteY74" fmla="*/ 151067 h 958405"/>
                <a:gd name="connsiteX75" fmla="*/ 954089 w 1025144"/>
                <a:gd name="connsiteY75" fmla="*/ 154305 h 958405"/>
                <a:gd name="connsiteX76" fmla="*/ 958470 w 1025144"/>
                <a:gd name="connsiteY76" fmla="*/ 164973 h 958405"/>
                <a:gd name="connsiteX77" fmla="*/ 961804 w 1025144"/>
                <a:gd name="connsiteY77" fmla="*/ 170021 h 958405"/>
                <a:gd name="connsiteX78" fmla="*/ 962756 w 1025144"/>
                <a:gd name="connsiteY78" fmla="*/ 175546 h 958405"/>
                <a:gd name="connsiteX79" fmla="*/ 967043 w 1025144"/>
                <a:gd name="connsiteY79" fmla="*/ 184595 h 958405"/>
                <a:gd name="connsiteX80" fmla="*/ 963328 w 1025144"/>
                <a:gd name="connsiteY80" fmla="*/ 178308 h 958405"/>
                <a:gd name="connsiteX81" fmla="*/ 963233 w 1025144"/>
                <a:gd name="connsiteY81" fmla="*/ 180022 h 958405"/>
                <a:gd name="connsiteX82" fmla="*/ 968090 w 1025144"/>
                <a:gd name="connsiteY82" fmla="*/ 192500 h 958405"/>
                <a:gd name="connsiteX83" fmla="*/ 962756 w 1025144"/>
                <a:gd name="connsiteY83" fmla="*/ 188786 h 958405"/>
                <a:gd name="connsiteX84" fmla="*/ 959994 w 1025144"/>
                <a:gd name="connsiteY84" fmla="*/ 182785 h 958405"/>
                <a:gd name="connsiteX85" fmla="*/ 962375 w 1025144"/>
                <a:gd name="connsiteY85" fmla="*/ 188690 h 958405"/>
                <a:gd name="connsiteX86" fmla="*/ 959232 w 1025144"/>
                <a:gd name="connsiteY86" fmla="*/ 188881 h 958405"/>
                <a:gd name="connsiteX87" fmla="*/ 958946 w 1025144"/>
                <a:gd name="connsiteY87" fmla="*/ 188309 h 958405"/>
                <a:gd name="connsiteX88" fmla="*/ 959137 w 1025144"/>
                <a:gd name="connsiteY88" fmla="*/ 188881 h 958405"/>
                <a:gd name="connsiteX89" fmla="*/ 958661 w 1025144"/>
                <a:gd name="connsiteY89" fmla="*/ 188881 h 958405"/>
                <a:gd name="connsiteX90" fmla="*/ 958470 w 1025144"/>
                <a:gd name="connsiteY90" fmla="*/ 188881 h 958405"/>
                <a:gd name="connsiteX91" fmla="*/ 956660 w 1025144"/>
                <a:gd name="connsiteY91" fmla="*/ 184023 h 958405"/>
                <a:gd name="connsiteX92" fmla="*/ 957899 w 1025144"/>
                <a:gd name="connsiteY92" fmla="*/ 188976 h 958405"/>
                <a:gd name="connsiteX93" fmla="*/ 957613 w 1025144"/>
                <a:gd name="connsiteY93" fmla="*/ 188976 h 958405"/>
                <a:gd name="connsiteX94" fmla="*/ 956946 w 1025144"/>
                <a:gd name="connsiteY94" fmla="*/ 189071 h 958405"/>
                <a:gd name="connsiteX95" fmla="*/ 956660 w 1025144"/>
                <a:gd name="connsiteY95" fmla="*/ 189071 h 958405"/>
                <a:gd name="connsiteX96" fmla="*/ 955136 w 1025144"/>
                <a:gd name="connsiteY96" fmla="*/ 182213 h 958405"/>
                <a:gd name="connsiteX97" fmla="*/ 953993 w 1025144"/>
                <a:gd name="connsiteY97" fmla="*/ 184785 h 958405"/>
                <a:gd name="connsiteX98" fmla="*/ 955994 w 1025144"/>
                <a:gd name="connsiteY98" fmla="*/ 189071 h 958405"/>
                <a:gd name="connsiteX99" fmla="*/ 952469 w 1025144"/>
                <a:gd name="connsiteY99" fmla="*/ 187738 h 958405"/>
                <a:gd name="connsiteX100" fmla="*/ 950660 w 1025144"/>
                <a:gd name="connsiteY100" fmla="*/ 182880 h 958405"/>
                <a:gd name="connsiteX101" fmla="*/ 950660 w 1025144"/>
                <a:gd name="connsiteY101" fmla="*/ 184880 h 958405"/>
                <a:gd name="connsiteX102" fmla="*/ 950183 w 1025144"/>
                <a:gd name="connsiteY102" fmla="*/ 183737 h 958405"/>
                <a:gd name="connsiteX103" fmla="*/ 944754 w 1025144"/>
                <a:gd name="connsiteY103" fmla="*/ 174022 h 958405"/>
                <a:gd name="connsiteX104" fmla="*/ 941230 w 1025144"/>
                <a:gd name="connsiteY104" fmla="*/ 166306 h 958405"/>
                <a:gd name="connsiteX105" fmla="*/ 941801 w 1025144"/>
                <a:gd name="connsiteY105" fmla="*/ 170497 h 958405"/>
                <a:gd name="connsiteX106" fmla="*/ 942944 w 1025144"/>
                <a:gd name="connsiteY106" fmla="*/ 171069 h 958405"/>
                <a:gd name="connsiteX107" fmla="*/ 943897 w 1025144"/>
                <a:gd name="connsiteY107" fmla="*/ 172879 h 958405"/>
                <a:gd name="connsiteX108" fmla="*/ 939420 w 1025144"/>
                <a:gd name="connsiteY108" fmla="*/ 168878 h 958405"/>
                <a:gd name="connsiteX109" fmla="*/ 938372 w 1025144"/>
                <a:gd name="connsiteY109" fmla="*/ 168212 h 958405"/>
                <a:gd name="connsiteX110" fmla="*/ 928181 w 1025144"/>
                <a:gd name="connsiteY110" fmla="*/ 146685 h 958405"/>
                <a:gd name="connsiteX111" fmla="*/ 924942 w 1025144"/>
                <a:gd name="connsiteY111" fmla="*/ 141732 h 958405"/>
                <a:gd name="connsiteX112" fmla="*/ 925514 w 1025144"/>
                <a:gd name="connsiteY112" fmla="*/ 144494 h 958405"/>
                <a:gd name="connsiteX113" fmla="*/ 920751 w 1025144"/>
                <a:gd name="connsiteY113" fmla="*/ 134493 h 958405"/>
                <a:gd name="connsiteX114" fmla="*/ 920370 w 1025144"/>
                <a:gd name="connsiteY114" fmla="*/ 131540 h 958405"/>
                <a:gd name="connsiteX115" fmla="*/ 918274 w 1025144"/>
                <a:gd name="connsiteY115" fmla="*/ 130397 h 958405"/>
                <a:gd name="connsiteX116" fmla="*/ 914655 w 1025144"/>
                <a:gd name="connsiteY116" fmla="*/ 124682 h 958405"/>
                <a:gd name="connsiteX117" fmla="*/ 934467 w 1025144"/>
                <a:gd name="connsiteY117" fmla="*/ 165259 h 958405"/>
                <a:gd name="connsiteX118" fmla="*/ 932562 w 1025144"/>
                <a:gd name="connsiteY118" fmla="*/ 162782 h 958405"/>
                <a:gd name="connsiteX119" fmla="*/ 925895 w 1025144"/>
                <a:gd name="connsiteY119" fmla="*/ 159163 h 958405"/>
                <a:gd name="connsiteX120" fmla="*/ 923799 w 1025144"/>
                <a:gd name="connsiteY120" fmla="*/ 155162 h 958405"/>
                <a:gd name="connsiteX121" fmla="*/ 925990 w 1025144"/>
                <a:gd name="connsiteY121" fmla="*/ 152781 h 958405"/>
                <a:gd name="connsiteX122" fmla="*/ 924371 w 1025144"/>
                <a:gd name="connsiteY122" fmla="*/ 151638 h 958405"/>
                <a:gd name="connsiteX123" fmla="*/ 921418 w 1025144"/>
                <a:gd name="connsiteY123" fmla="*/ 150971 h 958405"/>
                <a:gd name="connsiteX124" fmla="*/ 913798 w 1025144"/>
                <a:gd name="connsiteY124" fmla="*/ 138398 h 958405"/>
                <a:gd name="connsiteX125" fmla="*/ 915703 w 1025144"/>
                <a:gd name="connsiteY125" fmla="*/ 139732 h 958405"/>
                <a:gd name="connsiteX126" fmla="*/ 912179 w 1025144"/>
                <a:gd name="connsiteY126" fmla="*/ 135255 h 958405"/>
                <a:gd name="connsiteX127" fmla="*/ 903225 w 1025144"/>
                <a:gd name="connsiteY127" fmla="*/ 118015 h 958405"/>
                <a:gd name="connsiteX128" fmla="*/ 905511 w 1025144"/>
                <a:gd name="connsiteY128" fmla="*/ 122301 h 958405"/>
                <a:gd name="connsiteX129" fmla="*/ 896748 w 1025144"/>
                <a:gd name="connsiteY129" fmla="*/ 108013 h 958405"/>
                <a:gd name="connsiteX130" fmla="*/ 899415 w 1025144"/>
                <a:gd name="connsiteY130" fmla="*/ 110204 h 958405"/>
                <a:gd name="connsiteX131" fmla="*/ 901511 w 1025144"/>
                <a:gd name="connsiteY131" fmla="*/ 114681 h 958405"/>
                <a:gd name="connsiteX132" fmla="*/ 904273 w 1025144"/>
                <a:gd name="connsiteY132" fmla="*/ 116777 h 958405"/>
                <a:gd name="connsiteX133" fmla="*/ 900844 w 1025144"/>
                <a:gd name="connsiteY133" fmla="*/ 112014 h 958405"/>
                <a:gd name="connsiteX134" fmla="*/ 901511 w 1025144"/>
                <a:gd name="connsiteY134" fmla="*/ 111157 h 958405"/>
                <a:gd name="connsiteX135" fmla="*/ 896748 w 1025144"/>
                <a:gd name="connsiteY135" fmla="*/ 106204 h 958405"/>
                <a:gd name="connsiteX136" fmla="*/ 887985 w 1025144"/>
                <a:gd name="connsiteY136" fmla="*/ 91630 h 958405"/>
                <a:gd name="connsiteX137" fmla="*/ 891605 w 1025144"/>
                <a:gd name="connsiteY137" fmla="*/ 96203 h 958405"/>
                <a:gd name="connsiteX138" fmla="*/ 886271 w 1025144"/>
                <a:gd name="connsiteY138" fmla="*/ 88297 h 958405"/>
                <a:gd name="connsiteX139" fmla="*/ 887318 w 1025144"/>
                <a:gd name="connsiteY139" fmla="*/ 90678 h 958405"/>
                <a:gd name="connsiteX140" fmla="*/ 881413 w 1025144"/>
                <a:gd name="connsiteY140" fmla="*/ 85154 h 958405"/>
                <a:gd name="connsiteX141" fmla="*/ 892081 w 1025144"/>
                <a:gd name="connsiteY141" fmla="*/ 99251 h 958405"/>
                <a:gd name="connsiteX142" fmla="*/ 896177 w 1025144"/>
                <a:gd name="connsiteY142" fmla="*/ 108680 h 958405"/>
                <a:gd name="connsiteX143" fmla="*/ 890081 w 1025144"/>
                <a:gd name="connsiteY143" fmla="*/ 99917 h 958405"/>
                <a:gd name="connsiteX144" fmla="*/ 885128 w 1025144"/>
                <a:gd name="connsiteY144" fmla="*/ 91535 h 958405"/>
                <a:gd name="connsiteX145" fmla="*/ 887890 w 1025144"/>
                <a:gd name="connsiteY145" fmla="*/ 97155 h 958405"/>
                <a:gd name="connsiteX146" fmla="*/ 882556 w 1025144"/>
                <a:gd name="connsiteY146" fmla="*/ 89345 h 958405"/>
                <a:gd name="connsiteX147" fmla="*/ 889223 w 1025144"/>
                <a:gd name="connsiteY147" fmla="*/ 99155 h 958405"/>
                <a:gd name="connsiteX148" fmla="*/ 888080 w 1025144"/>
                <a:gd name="connsiteY148" fmla="*/ 98774 h 958405"/>
                <a:gd name="connsiteX149" fmla="*/ 906559 w 1025144"/>
                <a:gd name="connsiteY149" fmla="*/ 131254 h 958405"/>
                <a:gd name="connsiteX150" fmla="*/ 903701 w 1025144"/>
                <a:gd name="connsiteY150" fmla="*/ 122492 h 958405"/>
                <a:gd name="connsiteX151" fmla="*/ 905130 w 1025144"/>
                <a:gd name="connsiteY151" fmla="*/ 124301 h 958405"/>
                <a:gd name="connsiteX152" fmla="*/ 908845 w 1025144"/>
                <a:gd name="connsiteY152" fmla="*/ 132112 h 958405"/>
                <a:gd name="connsiteX153" fmla="*/ 909512 w 1025144"/>
                <a:gd name="connsiteY153" fmla="*/ 136398 h 958405"/>
                <a:gd name="connsiteX154" fmla="*/ 917417 w 1025144"/>
                <a:gd name="connsiteY154" fmla="*/ 150209 h 958405"/>
                <a:gd name="connsiteX155" fmla="*/ 914846 w 1025144"/>
                <a:gd name="connsiteY155" fmla="*/ 154019 h 958405"/>
                <a:gd name="connsiteX156" fmla="*/ 914941 w 1025144"/>
                <a:gd name="connsiteY156" fmla="*/ 156115 h 958405"/>
                <a:gd name="connsiteX157" fmla="*/ 912369 w 1025144"/>
                <a:gd name="connsiteY157" fmla="*/ 160877 h 958405"/>
                <a:gd name="connsiteX158" fmla="*/ 906845 w 1025144"/>
                <a:gd name="connsiteY158" fmla="*/ 157258 h 958405"/>
                <a:gd name="connsiteX159" fmla="*/ 903701 w 1025144"/>
                <a:gd name="connsiteY159" fmla="*/ 151924 h 958405"/>
                <a:gd name="connsiteX160" fmla="*/ 900749 w 1025144"/>
                <a:gd name="connsiteY160" fmla="*/ 148495 h 958405"/>
                <a:gd name="connsiteX161" fmla="*/ 901987 w 1025144"/>
                <a:gd name="connsiteY161" fmla="*/ 150876 h 958405"/>
                <a:gd name="connsiteX162" fmla="*/ 901320 w 1025144"/>
                <a:gd name="connsiteY162" fmla="*/ 150590 h 958405"/>
                <a:gd name="connsiteX163" fmla="*/ 891319 w 1025144"/>
                <a:gd name="connsiteY163" fmla="*/ 134398 h 958405"/>
                <a:gd name="connsiteX164" fmla="*/ 893224 w 1025144"/>
                <a:gd name="connsiteY164" fmla="*/ 135636 h 958405"/>
                <a:gd name="connsiteX165" fmla="*/ 891795 w 1025144"/>
                <a:gd name="connsiteY165" fmla="*/ 132302 h 958405"/>
                <a:gd name="connsiteX166" fmla="*/ 890462 w 1025144"/>
                <a:gd name="connsiteY166" fmla="*/ 132112 h 958405"/>
                <a:gd name="connsiteX167" fmla="*/ 890271 w 1025144"/>
                <a:gd name="connsiteY167" fmla="*/ 130683 h 958405"/>
                <a:gd name="connsiteX168" fmla="*/ 885985 w 1025144"/>
                <a:gd name="connsiteY168" fmla="*/ 125539 h 958405"/>
                <a:gd name="connsiteX169" fmla="*/ 883032 w 1025144"/>
                <a:gd name="connsiteY169" fmla="*/ 118872 h 958405"/>
                <a:gd name="connsiteX170" fmla="*/ 877317 w 1025144"/>
                <a:gd name="connsiteY170" fmla="*/ 110204 h 958405"/>
                <a:gd name="connsiteX171" fmla="*/ 879984 w 1025144"/>
                <a:gd name="connsiteY171" fmla="*/ 115634 h 958405"/>
                <a:gd name="connsiteX172" fmla="*/ 878365 w 1025144"/>
                <a:gd name="connsiteY172" fmla="*/ 114110 h 958405"/>
                <a:gd name="connsiteX173" fmla="*/ 879698 w 1025144"/>
                <a:gd name="connsiteY173" fmla="*/ 119348 h 958405"/>
                <a:gd name="connsiteX174" fmla="*/ 883699 w 1025144"/>
                <a:gd name="connsiteY174" fmla="*/ 124778 h 958405"/>
                <a:gd name="connsiteX175" fmla="*/ 883794 w 1025144"/>
                <a:gd name="connsiteY175" fmla="*/ 126397 h 958405"/>
                <a:gd name="connsiteX176" fmla="*/ 886080 w 1025144"/>
                <a:gd name="connsiteY176" fmla="*/ 128778 h 958405"/>
                <a:gd name="connsiteX177" fmla="*/ 884270 w 1025144"/>
                <a:gd name="connsiteY177" fmla="*/ 124206 h 958405"/>
                <a:gd name="connsiteX178" fmla="*/ 881699 w 1025144"/>
                <a:gd name="connsiteY178" fmla="*/ 120491 h 958405"/>
                <a:gd name="connsiteX179" fmla="*/ 882841 w 1025144"/>
                <a:gd name="connsiteY179" fmla="*/ 120872 h 958405"/>
                <a:gd name="connsiteX180" fmla="*/ 881699 w 1025144"/>
                <a:gd name="connsiteY180" fmla="*/ 118777 h 958405"/>
                <a:gd name="connsiteX181" fmla="*/ 884270 w 1025144"/>
                <a:gd name="connsiteY181" fmla="*/ 124301 h 958405"/>
                <a:gd name="connsiteX182" fmla="*/ 897224 w 1025144"/>
                <a:gd name="connsiteY182" fmla="*/ 149543 h 958405"/>
                <a:gd name="connsiteX183" fmla="*/ 896462 w 1025144"/>
                <a:gd name="connsiteY183" fmla="*/ 149352 h 958405"/>
                <a:gd name="connsiteX184" fmla="*/ 894653 w 1025144"/>
                <a:gd name="connsiteY184" fmla="*/ 145447 h 958405"/>
                <a:gd name="connsiteX185" fmla="*/ 894081 w 1025144"/>
                <a:gd name="connsiteY185" fmla="*/ 146018 h 958405"/>
                <a:gd name="connsiteX186" fmla="*/ 895700 w 1025144"/>
                <a:gd name="connsiteY186" fmla="*/ 149162 h 958405"/>
                <a:gd name="connsiteX187" fmla="*/ 893319 w 1025144"/>
                <a:gd name="connsiteY187" fmla="*/ 148590 h 958405"/>
                <a:gd name="connsiteX188" fmla="*/ 890176 w 1025144"/>
                <a:gd name="connsiteY188" fmla="*/ 150495 h 958405"/>
                <a:gd name="connsiteX189" fmla="*/ 887033 w 1025144"/>
                <a:gd name="connsiteY189" fmla="*/ 144304 h 958405"/>
                <a:gd name="connsiteX190" fmla="*/ 889795 w 1025144"/>
                <a:gd name="connsiteY190" fmla="*/ 144589 h 958405"/>
                <a:gd name="connsiteX191" fmla="*/ 891319 w 1025144"/>
                <a:gd name="connsiteY191" fmla="*/ 143256 h 958405"/>
                <a:gd name="connsiteX192" fmla="*/ 890843 w 1025144"/>
                <a:gd name="connsiteY192" fmla="*/ 141732 h 958405"/>
                <a:gd name="connsiteX193" fmla="*/ 886556 w 1025144"/>
                <a:gd name="connsiteY193" fmla="*/ 138779 h 958405"/>
                <a:gd name="connsiteX194" fmla="*/ 883985 w 1025144"/>
                <a:gd name="connsiteY194" fmla="*/ 138684 h 958405"/>
                <a:gd name="connsiteX195" fmla="*/ 879032 w 1025144"/>
                <a:gd name="connsiteY195" fmla="*/ 129921 h 958405"/>
                <a:gd name="connsiteX196" fmla="*/ 878270 w 1025144"/>
                <a:gd name="connsiteY196" fmla="*/ 130683 h 958405"/>
                <a:gd name="connsiteX197" fmla="*/ 872840 w 1025144"/>
                <a:gd name="connsiteY197" fmla="*/ 122015 h 958405"/>
                <a:gd name="connsiteX198" fmla="*/ 872745 w 1025144"/>
                <a:gd name="connsiteY198" fmla="*/ 120491 h 958405"/>
                <a:gd name="connsiteX199" fmla="*/ 868649 w 1025144"/>
                <a:gd name="connsiteY199" fmla="*/ 115253 h 958405"/>
                <a:gd name="connsiteX200" fmla="*/ 867030 w 1025144"/>
                <a:gd name="connsiteY200" fmla="*/ 110490 h 958405"/>
                <a:gd name="connsiteX201" fmla="*/ 864935 w 1025144"/>
                <a:gd name="connsiteY201" fmla="*/ 109633 h 958405"/>
                <a:gd name="connsiteX202" fmla="*/ 868935 w 1025144"/>
                <a:gd name="connsiteY202" fmla="*/ 118396 h 958405"/>
                <a:gd name="connsiteX203" fmla="*/ 875317 w 1025144"/>
                <a:gd name="connsiteY203" fmla="*/ 127635 h 958405"/>
                <a:gd name="connsiteX204" fmla="*/ 866268 w 1025144"/>
                <a:gd name="connsiteY204" fmla="*/ 114871 h 958405"/>
                <a:gd name="connsiteX205" fmla="*/ 865601 w 1025144"/>
                <a:gd name="connsiteY205" fmla="*/ 115634 h 958405"/>
                <a:gd name="connsiteX206" fmla="*/ 862363 w 1025144"/>
                <a:gd name="connsiteY206" fmla="*/ 111157 h 958405"/>
                <a:gd name="connsiteX207" fmla="*/ 871412 w 1025144"/>
                <a:gd name="connsiteY207" fmla="*/ 123825 h 958405"/>
                <a:gd name="connsiteX208" fmla="*/ 868840 w 1025144"/>
                <a:gd name="connsiteY208" fmla="*/ 121825 h 958405"/>
                <a:gd name="connsiteX209" fmla="*/ 871316 w 1025144"/>
                <a:gd name="connsiteY209" fmla="*/ 130397 h 958405"/>
                <a:gd name="connsiteX210" fmla="*/ 872840 w 1025144"/>
                <a:gd name="connsiteY210" fmla="*/ 135064 h 958405"/>
                <a:gd name="connsiteX211" fmla="*/ 875126 w 1025144"/>
                <a:gd name="connsiteY211" fmla="*/ 137351 h 958405"/>
                <a:gd name="connsiteX212" fmla="*/ 876746 w 1025144"/>
                <a:gd name="connsiteY212" fmla="*/ 137065 h 958405"/>
                <a:gd name="connsiteX213" fmla="*/ 877222 w 1025144"/>
                <a:gd name="connsiteY213" fmla="*/ 137922 h 958405"/>
                <a:gd name="connsiteX214" fmla="*/ 873221 w 1025144"/>
                <a:gd name="connsiteY214" fmla="*/ 137446 h 958405"/>
                <a:gd name="connsiteX215" fmla="*/ 857696 w 1025144"/>
                <a:gd name="connsiteY215" fmla="*/ 113347 h 958405"/>
                <a:gd name="connsiteX216" fmla="*/ 855219 w 1025144"/>
                <a:gd name="connsiteY216" fmla="*/ 107918 h 958405"/>
                <a:gd name="connsiteX217" fmla="*/ 855695 w 1025144"/>
                <a:gd name="connsiteY217" fmla="*/ 112490 h 958405"/>
                <a:gd name="connsiteX218" fmla="*/ 864839 w 1025144"/>
                <a:gd name="connsiteY218" fmla="*/ 128111 h 958405"/>
                <a:gd name="connsiteX219" fmla="*/ 860077 w 1025144"/>
                <a:gd name="connsiteY219" fmla="*/ 120491 h 958405"/>
                <a:gd name="connsiteX220" fmla="*/ 858743 w 1025144"/>
                <a:gd name="connsiteY220" fmla="*/ 120396 h 958405"/>
                <a:gd name="connsiteX221" fmla="*/ 847313 w 1025144"/>
                <a:gd name="connsiteY221" fmla="*/ 103918 h 958405"/>
                <a:gd name="connsiteX222" fmla="*/ 836264 w 1025144"/>
                <a:gd name="connsiteY222" fmla="*/ 88773 h 958405"/>
                <a:gd name="connsiteX223" fmla="*/ 836931 w 1025144"/>
                <a:gd name="connsiteY223" fmla="*/ 91535 h 958405"/>
                <a:gd name="connsiteX224" fmla="*/ 844741 w 1025144"/>
                <a:gd name="connsiteY224" fmla="*/ 102298 h 958405"/>
                <a:gd name="connsiteX225" fmla="*/ 852933 w 1025144"/>
                <a:gd name="connsiteY225" fmla="*/ 112586 h 958405"/>
                <a:gd name="connsiteX226" fmla="*/ 860267 w 1025144"/>
                <a:gd name="connsiteY226" fmla="*/ 123635 h 958405"/>
                <a:gd name="connsiteX227" fmla="*/ 863220 w 1025144"/>
                <a:gd name="connsiteY227" fmla="*/ 133160 h 958405"/>
                <a:gd name="connsiteX228" fmla="*/ 865792 w 1025144"/>
                <a:gd name="connsiteY228" fmla="*/ 137446 h 958405"/>
                <a:gd name="connsiteX229" fmla="*/ 865506 w 1025144"/>
                <a:gd name="connsiteY229" fmla="*/ 137446 h 958405"/>
                <a:gd name="connsiteX230" fmla="*/ 854648 w 1025144"/>
                <a:gd name="connsiteY230" fmla="*/ 133636 h 958405"/>
                <a:gd name="connsiteX231" fmla="*/ 853314 w 1025144"/>
                <a:gd name="connsiteY231" fmla="*/ 132683 h 958405"/>
                <a:gd name="connsiteX232" fmla="*/ 851695 w 1025144"/>
                <a:gd name="connsiteY232" fmla="*/ 133921 h 958405"/>
                <a:gd name="connsiteX233" fmla="*/ 851599 w 1025144"/>
                <a:gd name="connsiteY233" fmla="*/ 133921 h 958405"/>
                <a:gd name="connsiteX234" fmla="*/ 850742 w 1025144"/>
                <a:gd name="connsiteY234" fmla="*/ 131445 h 958405"/>
                <a:gd name="connsiteX235" fmla="*/ 847028 w 1025144"/>
                <a:gd name="connsiteY235" fmla="*/ 126302 h 958405"/>
                <a:gd name="connsiteX236" fmla="*/ 849314 w 1025144"/>
                <a:gd name="connsiteY236" fmla="*/ 128397 h 958405"/>
                <a:gd name="connsiteX237" fmla="*/ 848266 w 1025144"/>
                <a:gd name="connsiteY237" fmla="*/ 126397 h 958405"/>
                <a:gd name="connsiteX238" fmla="*/ 849599 w 1025144"/>
                <a:gd name="connsiteY238" fmla="*/ 128016 h 958405"/>
                <a:gd name="connsiteX239" fmla="*/ 841598 w 1025144"/>
                <a:gd name="connsiteY239" fmla="*/ 116681 h 958405"/>
                <a:gd name="connsiteX240" fmla="*/ 844741 w 1025144"/>
                <a:gd name="connsiteY240" fmla="*/ 119348 h 958405"/>
                <a:gd name="connsiteX241" fmla="*/ 853409 w 1025144"/>
                <a:gd name="connsiteY241" fmla="*/ 131540 h 958405"/>
                <a:gd name="connsiteX242" fmla="*/ 849218 w 1025144"/>
                <a:gd name="connsiteY242" fmla="*/ 122015 h 958405"/>
                <a:gd name="connsiteX243" fmla="*/ 851885 w 1025144"/>
                <a:gd name="connsiteY243" fmla="*/ 126968 h 958405"/>
                <a:gd name="connsiteX244" fmla="*/ 850647 w 1025144"/>
                <a:gd name="connsiteY244" fmla="*/ 120396 h 958405"/>
                <a:gd name="connsiteX245" fmla="*/ 852933 w 1025144"/>
                <a:gd name="connsiteY245" fmla="*/ 122492 h 958405"/>
                <a:gd name="connsiteX246" fmla="*/ 850742 w 1025144"/>
                <a:gd name="connsiteY246" fmla="*/ 116872 h 958405"/>
                <a:gd name="connsiteX247" fmla="*/ 845980 w 1025144"/>
                <a:gd name="connsiteY247" fmla="*/ 109347 h 958405"/>
                <a:gd name="connsiteX248" fmla="*/ 851790 w 1025144"/>
                <a:gd name="connsiteY248" fmla="*/ 115634 h 958405"/>
                <a:gd name="connsiteX249" fmla="*/ 838646 w 1025144"/>
                <a:gd name="connsiteY249" fmla="*/ 96774 h 958405"/>
                <a:gd name="connsiteX250" fmla="*/ 825406 w 1025144"/>
                <a:gd name="connsiteY250" fmla="*/ 78486 h 958405"/>
                <a:gd name="connsiteX251" fmla="*/ 823406 w 1025144"/>
                <a:gd name="connsiteY251" fmla="*/ 73819 h 958405"/>
                <a:gd name="connsiteX252" fmla="*/ 829787 w 1025144"/>
                <a:gd name="connsiteY252" fmla="*/ 77724 h 958405"/>
                <a:gd name="connsiteX253" fmla="*/ 833312 w 1025144"/>
                <a:gd name="connsiteY253" fmla="*/ 82010 h 958405"/>
                <a:gd name="connsiteX254" fmla="*/ 834836 w 1025144"/>
                <a:gd name="connsiteY254" fmla="*/ 85439 h 958405"/>
                <a:gd name="connsiteX255" fmla="*/ 834740 w 1025144"/>
                <a:gd name="connsiteY255" fmla="*/ 83725 h 958405"/>
                <a:gd name="connsiteX256" fmla="*/ 843408 w 1025144"/>
                <a:gd name="connsiteY256" fmla="*/ 95440 h 958405"/>
                <a:gd name="connsiteX257" fmla="*/ 846551 w 1025144"/>
                <a:gd name="connsiteY257" fmla="*/ 96584 h 958405"/>
                <a:gd name="connsiteX258" fmla="*/ 835216 w 1025144"/>
                <a:gd name="connsiteY258" fmla="*/ 83058 h 958405"/>
                <a:gd name="connsiteX259" fmla="*/ 832454 w 1025144"/>
                <a:gd name="connsiteY259" fmla="*/ 77629 h 958405"/>
                <a:gd name="connsiteX260" fmla="*/ 835121 w 1025144"/>
                <a:gd name="connsiteY260" fmla="*/ 81344 h 958405"/>
                <a:gd name="connsiteX261" fmla="*/ 833788 w 1025144"/>
                <a:gd name="connsiteY261" fmla="*/ 81344 h 958405"/>
                <a:gd name="connsiteX262" fmla="*/ 829216 w 1025144"/>
                <a:gd name="connsiteY262" fmla="*/ 74867 h 958405"/>
                <a:gd name="connsiteX263" fmla="*/ 832169 w 1025144"/>
                <a:gd name="connsiteY263" fmla="*/ 78105 h 958405"/>
                <a:gd name="connsiteX264" fmla="*/ 830549 w 1025144"/>
                <a:gd name="connsiteY264" fmla="*/ 74867 h 958405"/>
                <a:gd name="connsiteX265" fmla="*/ 820929 w 1025144"/>
                <a:gd name="connsiteY265" fmla="*/ 64008 h 958405"/>
                <a:gd name="connsiteX266" fmla="*/ 821310 w 1025144"/>
                <a:gd name="connsiteY266" fmla="*/ 63341 h 958405"/>
                <a:gd name="connsiteX267" fmla="*/ 825311 w 1025144"/>
                <a:gd name="connsiteY267" fmla="*/ 67056 h 958405"/>
                <a:gd name="connsiteX268" fmla="*/ 815119 w 1025144"/>
                <a:gd name="connsiteY268" fmla="*/ 59150 h 958405"/>
                <a:gd name="connsiteX269" fmla="*/ 813404 w 1025144"/>
                <a:gd name="connsiteY269" fmla="*/ 55817 h 958405"/>
                <a:gd name="connsiteX270" fmla="*/ 806261 w 1025144"/>
                <a:gd name="connsiteY270" fmla="*/ 51149 h 958405"/>
                <a:gd name="connsiteX271" fmla="*/ 806546 w 1025144"/>
                <a:gd name="connsiteY271" fmla="*/ 52864 h 958405"/>
                <a:gd name="connsiteX272" fmla="*/ 797402 w 1025144"/>
                <a:gd name="connsiteY272" fmla="*/ 43053 h 958405"/>
                <a:gd name="connsiteX273" fmla="*/ 788830 w 1025144"/>
                <a:gd name="connsiteY273" fmla="*/ 34099 h 958405"/>
                <a:gd name="connsiteX274" fmla="*/ 789306 w 1025144"/>
                <a:gd name="connsiteY274" fmla="*/ 33147 h 958405"/>
                <a:gd name="connsiteX275" fmla="*/ 780162 w 1025144"/>
                <a:gd name="connsiteY275" fmla="*/ 25146 h 958405"/>
                <a:gd name="connsiteX276" fmla="*/ 782067 w 1025144"/>
                <a:gd name="connsiteY276" fmla="*/ 28575 h 958405"/>
                <a:gd name="connsiteX277" fmla="*/ 775685 w 1025144"/>
                <a:gd name="connsiteY277" fmla="*/ 24670 h 958405"/>
                <a:gd name="connsiteX278" fmla="*/ 757874 w 1025144"/>
                <a:gd name="connsiteY278" fmla="*/ 9715 h 958405"/>
                <a:gd name="connsiteX279" fmla="*/ 763589 w 1025144"/>
                <a:gd name="connsiteY279" fmla="*/ 15240 h 958405"/>
                <a:gd name="connsiteX280" fmla="*/ 760255 w 1025144"/>
                <a:gd name="connsiteY280" fmla="*/ 15145 h 958405"/>
                <a:gd name="connsiteX281" fmla="*/ 752254 w 1025144"/>
                <a:gd name="connsiteY281" fmla="*/ 9620 h 958405"/>
                <a:gd name="connsiteX282" fmla="*/ 752730 w 1025144"/>
                <a:gd name="connsiteY282" fmla="*/ 11239 h 958405"/>
                <a:gd name="connsiteX283" fmla="*/ 771399 w 1025144"/>
                <a:gd name="connsiteY283" fmla="*/ 26384 h 958405"/>
                <a:gd name="connsiteX284" fmla="*/ 773495 w 1025144"/>
                <a:gd name="connsiteY284" fmla="*/ 26861 h 958405"/>
                <a:gd name="connsiteX285" fmla="*/ 777400 w 1025144"/>
                <a:gd name="connsiteY285" fmla="*/ 30861 h 958405"/>
                <a:gd name="connsiteX286" fmla="*/ 771875 w 1025144"/>
                <a:gd name="connsiteY286" fmla="*/ 27813 h 958405"/>
                <a:gd name="connsiteX287" fmla="*/ 780638 w 1025144"/>
                <a:gd name="connsiteY287" fmla="*/ 36290 h 958405"/>
                <a:gd name="connsiteX288" fmla="*/ 784639 w 1025144"/>
                <a:gd name="connsiteY288" fmla="*/ 40005 h 958405"/>
                <a:gd name="connsiteX289" fmla="*/ 791592 w 1025144"/>
                <a:gd name="connsiteY289" fmla="*/ 47149 h 958405"/>
                <a:gd name="connsiteX290" fmla="*/ 800165 w 1025144"/>
                <a:gd name="connsiteY290" fmla="*/ 57626 h 958405"/>
                <a:gd name="connsiteX291" fmla="*/ 787687 w 1025144"/>
                <a:gd name="connsiteY291" fmla="*/ 45625 h 958405"/>
                <a:gd name="connsiteX292" fmla="*/ 791402 w 1025144"/>
                <a:gd name="connsiteY292" fmla="*/ 49816 h 958405"/>
                <a:gd name="connsiteX293" fmla="*/ 794069 w 1025144"/>
                <a:gd name="connsiteY293" fmla="*/ 51435 h 958405"/>
                <a:gd name="connsiteX294" fmla="*/ 797498 w 1025144"/>
                <a:gd name="connsiteY294" fmla="*/ 56007 h 958405"/>
                <a:gd name="connsiteX295" fmla="*/ 798355 w 1025144"/>
                <a:gd name="connsiteY295" fmla="*/ 58674 h 958405"/>
                <a:gd name="connsiteX296" fmla="*/ 787877 w 1025144"/>
                <a:gd name="connsiteY296" fmla="*/ 47435 h 958405"/>
                <a:gd name="connsiteX297" fmla="*/ 791973 w 1025144"/>
                <a:gd name="connsiteY297" fmla="*/ 52959 h 958405"/>
                <a:gd name="connsiteX298" fmla="*/ 789401 w 1025144"/>
                <a:gd name="connsiteY298" fmla="*/ 51149 h 958405"/>
                <a:gd name="connsiteX299" fmla="*/ 795212 w 1025144"/>
                <a:gd name="connsiteY299" fmla="*/ 57817 h 958405"/>
                <a:gd name="connsiteX300" fmla="*/ 789401 w 1025144"/>
                <a:gd name="connsiteY300" fmla="*/ 53340 h 958405"/>
                <a:gd name="connsiteX301" fmla="*/ 783020 w 1025144"/>
                <a:gd name="connsiteY301" fmla="*/ 45434 h 958405"/>
                <a:gd name="connsiteX302" fmla="*/ 777019 w 1025144"/>
                <a:gd name="connsiteY302" fmla="*/ 43434 h 958405"/>
                <a:gd name="connsiteX303" fmla="*/ 789592 w 1025144"/>
                <a:gd name="connsiteY303" fmla="*/ 54959 h 958405"/>
                <a:gd name="connsiteX304" fmla="*/ 801403 w 1025144"/>
                <a:gd name="connsiteY304" fmla="*/ 67628 h 958405"/>
                <a:gd name="connsiteX305" fmla="*/ 796640 w 1025144"/>
                <a:gd name="connsiteY305" fmla="*/ 64389 h 958405"/>
                <a:gd name="connsiteX306" fmla="*/ 797974 w 1025144"/>
                <a:gd name="connsiteY306" fmla="*/ 66389 h 958405"/>
                <a:gd name="connsiteX307" fmla="*/ 803689 w 1025144"/>
                <a:gd name="connsiteY307" fmla="*/ 71914 h 958405"/>
                <a:gd name="connsiteX308" fmla="*/ 805594 w 1025144"/>
                <a:gd name="connsiteY308" fmla="*/ 74200 h 958405"/>
                <a:gd name="connsiteX309" fmla="*/ 806641 w 1025144"/>
                <a:gd name="connsiteY309" fmla="*/ 74867 h 958405"/>
                <a:gd name="connsiteX310" fmla="*/ 807118 w 1025144"/>
                <a:gd name="connsiteY310" fmla="*/ 78010 h 958405"/>
                <a:gd name="connsiteX311" fmla="*/ 803974 w 1025144"/>
                <a:gd name="connsiteY311" fmla="*/ 74200 h 958405"/>
                <a:gd name="connsiteX312" fmla="*/ 793878 w 1025144"/>
                <a:gd name="connsiteY312" fmla="*/ 63532 h 958405"/>
                <a:gd name="connsiteX313" fmla="*/ 794449 w 1025144"/>
                <a:gd name="connsiteY313" fmla="*/ 63532 h 958405"/>
                <a:gd name="connsiteX314" fmla="*/ 794449 w 1025144"/>
                <a:gd name="connsiteY314" fmla="*/ 63532 h 958405"/>
                <a:gd name="connsiteX315" fmla="*/ 790544 w 1025144"/>
                <a:gd name="connsiteY315" fmla="*/ 59341 h 958405"/>
                <a:gd name="connsiteX316" fmla="*/ 784163 w 1025144"/>
                <a:gd name="connsiteY316" fmla="*/ 52959 h 958405"/>
                <a:gd name="connsiteX317" fmla="*/ 785210 w 1025144"/>
                <a:gd name="connsiteY317" fmla="*/ 53435 h 958405"/>
                <a:gd name="connsiteX318" fmla="*/ 781210 w 1025144"/>
                <a:gd name="connsiteY318" fmla="*/ 48959 h 958405"/>
                <a:gd name="connsiteX319" fmla="*/ 787496 w 1025144"/>
                <a:gd name="connsiteY319" fmla="*/ 55150 h 958405"/>
                <a:gd name="connsiteX320" fmla="*/ 791497 w 1025144"/>
                <a:gd name="connsiteY320" fmla="*/ 58579 h 958405"/>
                <a:gd name="connsiteX321" fmla="*/ 789592 w 1025144"/>
                <a:gd name="connsiteY321" fmla="*/ 57150 h 958405"/>
                <a:gd name="connsiteX322" fmla="*/ 783210 w 1025144"/>
                <a:gd name="connsiteY322" fmla="*/ 49435 h 958405"/>
                <a:gd name="connsiteX323" fmla="*/ 782829 w 1025144"/>
                <a:gd name="connsiteY323" fmla="*/ 50102 h 958405"/>
                <a:gd name="connsiteX324" fmla="*/ 777590 w 1025144"/>
                <a:gd name="connsiteY324" fmla="*/ 44577 h 958405"/>
                <a:gd name="connsiteX325" fmla="*/ 768827 w 1025144"/>
                <a:gd name="connsiteY325" fmla="*/ 39243 h 958405"/>
                <a:gd name="connsiteX326" fmla="*/ 789782 w 1025144"/>
                <a:gd name="connsiteY326" fmla="*/ 61151 h 958405"/>
                <a:gd name="connsiteX327" fmla="*/ 791211 w 1025144"/>
                <a:gd name="connsiteY327" fmla="*/ 60770 h 958405"/>
                <a:gd name="connsiteX328" fmla="*/ 793021 w 1025144"/>
                <a:gd name="connsiteY328" fmla="*/ 63722 h 958405"/>
                <a:gd name="connsiteX329" fmla="*/ 794069 w 1025144"/>
                <a:gd name="connsiteY329" fmla="*/ 68009 h 958405"/>
                <a:gd name="connsiteX330" fmla="*/ 789497 w 1025144"/>
                <a:gd name="connsiteY330" fmla="*/ 61531 h 958405"/>
                <a:gd name="connsiteX331" fmla="*/ 783115 w 1025144"/>
                <a:gd name="connsiteY331" fmla="*/ 56197 h 958405"/>
                <a:gd name="connsiteX332" fmla="*/ 784829 w 1025144"/>
                <a:gd name="connsiteY332" fmla="*/ 57245 h 958405"/>
                <a:gd name="connsiteX333" fmla="*/ 782067 w 1025144"/>
                <a:gd name="connsiteY333" fmla="*/ 53816 h 958405"/>
                <a:gd name="connsiteX334" fmla="*/ 779972 w 1025144"/>
                <a:gd name="connsiteY334" fmla="*/ 53340 h 958405"/>
                <a:gd name="connsiteX335" fmla="*/ 774828 w 1025144"/>
                <a:gd name="connsiteY335" fmla="*/ 45434 h 958405"/>
                <a:gd name="connsiteX336" fmla="*/ 774447 w 1025144"/>
                <a:gd name="connsiteY336" fmla="*/ 46101 h 958405"/>
                <a:gd name="connsiteX337" fmla="*/ 768827 w 1025144"/>
                <a:gd name="connsiteY337" fmla="*/ 39910 h 958405"/>
                <a:gd name="connsiteX338" fmla="*/ 768541 w 1025144"/>
                <a:gd name="connsiteY338" fmla="*/ 40386 h 958405"/>
                <a:gd name="connsiteX339" fmla="*/ 770732 w 1025144"/>
                <a:gd name="connsiteY339" fmla="*/ 42291 h 958405"/>
                <a:gd name="connsiteX340" fmla="*/ 768065 w 1025144"/>
                <a:gd name="connsiteY340" fmla="*/ 40862 h 958405"/>
                <a:gd name="connsiteX341" fmla="*/ 771590 w 1025144"/>
                <a:gd name="connsiteY341" fmla="*/ 45148 h 958405"/>
                <a:gd name="connsiteX342" fmla="*/ 763684 w 1025144"/>
                <a:gd name="connsiteY342" fmla="*/ 38100 h 958405"/>
                <a:gd name="connsiteX343" fmla="*/ 763684 w 1025144"/>
                <a:gd name="connsiteY343" fmla="*/ 36862 h 958405"/>
                <a:gd name="connsiteX344" fmla="*/ 763398 w 1025144"/>
                <a:gd name="connsiteY344" fmla="*/ 36290 h 958405"/>
                <a:gd name="connsiteX345" fmla="*/ 766827 w 1025144"/>
                <a:gd name="connsiteY345" fmla="*/ 37719 h 958405"/>
                <a:gd name="connsiteX346" fmla="*/ 765684 w 1025144"/>
                <a:gd name="connsiteY346" fmla="*/ 36386 h 958405"/>
                <a:gd name="connsiteX347" fmla="*/ 758921 w 1025144"/>
                <a:gd name="connsiteY347" fmla="*/ 31432 h 958405"/>
                <a:gd name="connsiteX348" fmla="*/ 751968 w 1025144"/>
                <a:gd name="connsiteY348" fmla="*/ 24289 h 958405"/>
                <a:gd name="connsiteX349" fmla="*/ 750158 w 1025144"/>
                <a:gd name="connsiteY349" fmla="*/ 23241 h 958405"/>
                <a:gd name="connsiteX350" fmla="*/ 762255 w 1025144"/>
                <a:gd name="connsiteY350" fmla="*/ 36290 h 958405"/>
                <a:gd name="connsiteX351" fmla="*/ 761112 w 1025144"/>
                <a:gd name="connsiteY351" fmla="*/ 36290 h 958405"/>
                <a:gd name="connsiteX352" fmla="*/ 747396 w 1025144"/>
                <a:gd name="connsiteY352" fmla="*/ 24384 h 958405"/>
                <a:gd name="connsiteX353" fmla="*/ 740919 w 1025144"/>
                <a:gd name="connsiteY353" fmla="*/ 18479 h 958405"/>
                <a:gd name="connsiteX354" fmla="*/ 741300 w 1025144"/>
                <a:gd name="connsiteY354" fmla="*/ 20384 h 958405"/>
                <a:gd name="connsiteX355" fmla="*/ 747968 w 1025144"/>
                <a:gd name="connsiteY355" fmla="*/ 25718 h 958405"/>
                <a:gd name="connsiteX356" fmla="*/ 744348 w 1025144"/>
                <a:gd name="connsiteY356" fmla="*/ 23622 h 958405"/>
                <a:gd name="connsiteX357" fmla="*/ 750444 w 1025144"/>
                <a:gd name="connsiteY357" fmla="*/ 27622 h 958405"/>
                <a:gd name="connsiteX358" fmla="*/ 752349 w 1025144"/>
                <a:gd name="connsiteY358" fmla="*/ 30861 h 958405"/>
                <a:gd name="connsiteX359" fmla="*/ 755207 w 1025144"/>
                <a:gd name="connsiteY359" fmla="*/ 31909 h 958405"/>
                <a:gd name="connsiteX360" fmla="*/ 770066 w 1025144"/>
                <a:gd name="connsiteY360" fmla="*/ 48101 h 958405"/>
                <a:gd name="connsiteX361" fmla="*/ 753968 w 1025144"/>
                <a:gd name="connsiteY361" fmla="*/ 34480 h 958405"/>
                <a:gd name="connsiteX362" fmla="*/ 740157 w 1025144"/>
                <a:gd name="connsiteY362" fmla="*/ 23146 h 958405"/>
                <a:gd name="connsiteX363" fmla="*/ 739966 w 1025144"/>
                <a:gd name="connsiteY363" fmla="*/ 23622 h 958405"/>
                <a:gd name="connsiteX364" fmla="*/ 737490 w 1025144"/>
                <a:gd name="connsiteY364" fmla="*/ 21717 h 958405"/>
                <a:gd name="connsiteX365" fmla="*/ 737109 w 1025144"/>
                <a:gd name="connsiteY365" fmla="*/ 19812 h 958405"/>
                <a:gd name="connsiteX366" fmla="*/ 730632 w 1025144"/>
                <a:gd name="connsiteY366" fmla="*/ 14002 h 958405"/>
                <a:gd name="connsiteX367" fmla="*/ 715773 w 1025144"/>
                <a:gd name="connsiteY367" fmla="*/ 3905 h 958405"/>
                <a:gd name="connsiteX368" fmla="*/ 710153 w 1025144"/>
                <a:gd name="connsiteY368" fmla="*/ 0 h 958405"/>
                <a:gd name="connsiteX369" fmla="*/ 709201 w 1025144"/>
                <a:gd name="connsiteY369" fmla="*/ 476 h 958405"/>
                <a:gd name="connsiteX370" fmla="*/ 718154 w 1025144"/>
                <a:gd name="connsiteY370" fmla="*/ 6668 h 958405"/>
                <a:gd name="connsiteX371" fmla="*/ 733299 w 1025144"/>
                <a:gd name="connsiteY371" fmla="*/ 21431 h 958405"/>
                <a:gd name="connsiteX372" fmla="*/ 734442 w 1025144"/>
                <a:gd name="connsiteY372" fmla="*/ 21336 h 958405"/>
                <a:gd name="connsiteX373" fmla="*/ 738347 w 1025144"/>
                <a:gd name="connsiteY373" fmla="*/ 25241 h 958405"/>
                <a:gd name="connsiteX374" fmla="*/ 736347 w 1025144"/>
                <a:gd name="connsiteY374" fmla="*/ 22098 h 958405"/>
                <a:gd name="connsiteX375" fmla="*/ 752921 w 1025144"/>
                <a:gd name="connsiteY375" fmla="*/ 34862 h 958405"/>
                <a:gd name="connsiteX376" fmla="*/ 749301 w 1025144"/>
                <a:gd name="connsiteY376" fmla="*/ 33147 h 958405"/>
                <a:gd name="connsiteX377" fmla="*/ 756159 w 1025144"/>
                <a:gd name="connsiteY377" fmla="*/ 37529 h 958405"/>
                <a:gd name="connsiteX378" fmla="*/ 753968 w 1025144"/>
                <a:gd name="connsiteY378" fmla="*/ 37433 h 958405"/>
                <a:gd name="connsiteX379" fmla="*/ 765874 w 1025144"/>
                <a:gd name="connsiteY379" fmla="*/ 47625 h 958405"/>
                <a:gd name="connsiteX380" fmla="*/ 764065 w 1025144"/>
                <a:gd name="connsiteY380" fmla="*/ 46672 h 958405"/>
                <a:gd name="connsiteX381" fmla="*/ 746348 w 1025144"/>
                <a:gd name="connsiteY381" fmla="*/ 32099 h 958405"/>
                <a:gd name="connsiteX382" fmla="*/ 766065 w 1025144"/>
                <a:gd name="connsiteY382" fmla="*/ 49339 h 958405"/>
                <a:gd name="connsiteX383" fmla="*/ 777686 w 1025144"/>
                <a:gd name="connsiteY383" fmla="*/ 61913 h 958405"/>
                <a:gd name="connsiteX384" fmla="*/ 791878 w 1025144"/>
                <a:gd name="connsiteY384" fmla="*/ 75819 h 958405"/>
                <a:gd name="connsiteX385" fmla="*/ 802927 w 1025144"/>
                <a:gd name="connsiteY385" fmla="*/ 90106 h 958405"/>
                <a:gd name="connsiteX386" fmla="*/ 801974 w 1025144"/>
                <a:gd name="connsiteY386" fmla="*/ 89821 h 958405"/>
                <a:gd name="connsiteX387" fmla="*/ 806356 w 1025144"/>
                <a:gd name="connsiteY387" fmla="*/ 94107 h 958405"/>
                <a:gd name="connsiteX388" fmla="*/ 805308 w 1025144"/>
                <a:gd name="connsiteY388" fmla="*/ 92107 h 958405"/>
                <a:gd name="connsiteX389" fmla="*/ 813785 w 1025144"/>
                <a:gd name="connsiteY389" fmla="*/ 102870 h 958405"/>
                <a:gd name="connsiteX390" fmla="*/ 811880 w 1025144"/>
                <a:gd name="connsiteY390" fmla="*/ 102108 h 958405"/>
                <a:gd name="connsiteX391" fmla="*/ 813404 w 1025144"/>
                <a:gd name="connsiteY391" fmla="*/ 103918 h 958405"/>
                <a:gd name="connsiteX392" fmla="*/ 825311 w 1025144"/>
                <a:gd name="connsiteY392" fmla="*/ 115253 h 958405"/>
                <a:gd name="connsiteX393" fmla="*/ 820262 w 1025144"/>
                <a:gd name="connsiteY393" fmla="*/ 112014 h 958405"/>
                <a:gd name="connsiteX394" fmla="*/ 821977 w 1025144"/>
                <a:gd name="connsiteY394" fmla="*/ 115348 h 958405"/>
                <a:gd name="connsiteX395" fmla="*/ 824072 w 1025144"/>
                <a:gd name="connsiteY395" fmla="*/ 116014 h 958405"/>
                <a:gd name="connsiteX396" fmla="*/ 831978 w 1025144"/>
                <a:gd name="connsiteY396" fmla="*/ 126302 h 958405"/>
                <a:gd name="connsiteX397" fmla="*/ 832169 w 1025144"/>
                <a:gd name="connsiteY397" fmla="*/ 123730 h 958405"/>
                <a:gd name="connsiteX398" fmla="*/ 836836 w 1025144"/>
                <a:gd name="connsiteY398" fmla="*/ 128397 h 958405"/>
                <a:gd name="connsiteX399" fmla="*/ 842932 w 1025144"/>
                <a:gd name="connsiteY399" fmla="*/ 136017 h 958405"/>
                <a:gd name="connsiteX400" fmla="*/ 832359 w 1025144"/>
                <a:gd name="connsiteY400" fmla="*/ 127730 h 958405"/>
                <a:gd name="connsiteX401" fmla="*/ 832931 w 1025144"/>
                <a:gd name="connsiteY401" fmla="*/ 130873 h 958405"/>
                <a:gd name="connsiteX402" fmla="*/ 836931 w 1025144"/>
                <a:gd name="connsiteY402" fmla="*/ 137446 h 958405"/>
                <a:gd name="connsiteX403" fmla="*/ 836455 w 1025144"/>
                <a:gd name="connsiteY403" fmla="*/ 137351 h 958405"/>
                <a:gd name="connsiteX404" fmla="*/ 840741 w 1025144"/>
                <a:gd name="connsiteY404" fmla="*/ 144304 h 958405"/>
                <a:gd name="connsiteX405" fmla="*/ 836931 w 1025144"/>
                <a:gd name="connsiteY405" fmla="*/ 141827 h 958405"/>
                <a:gd name="connsiteX406" fmla="*/ 833788 w 1025144"/>
                <a:gd name="connsiteY406" fmla="*/ 137160 h 958405"/>
                <a:gd name="connsiteX407" fmla="*/ 828168 w 1025144"/>
                <a:gd name="connsiteY407" fmla="*/ 139446 h 958405"/>
                <a:gd name="connsiteX408" fmla="*/ 835216 w 1025144"/>
                <a:gd name="connsiteY408" fmla="*/ 148495 h 958405"/>
                <a:gd name="connsiteX409" fmla="*/ 827025 w 1025144"/>
                <a:gd name="connsiteY409" fmla="*/ 142780 h 958405"/>
                <a:gd name="connsiteX410" fmla="*/ 827311 w 1025144"/>
                <a:gd name="connsiteY410" fmla="*/ 139827 h 958405"/>
                <a:gd name="connsiteX411" fmla="*/ 827311 w 1025144"/>
                <a:gd name="connsiteY411" fmla="*/ 139827 h 958405"/>
                <a:gd name="connsiteX412" fmla="*/ 824263 w 1025144"/>
                <a:gd name="connsiteY412" fmla="*/ 140779 h 958405"/>
                <a:gd name="connsiteX413" fmla="*/ 822263 w 1025144"/>
                <a:gd name="connsiteY413" fmla="*/ 140970 h 958405"/>
                <a:gd name="connsiteX414" fmla="*/ 818357 w 1025144"/>
                <a:gd name="connsiteY414" fmla="*/ 139351 h 958405"/>
                <a:gd name="connsiteX415" fmla="*/ 818262 w 1025144"/>
                <a:gd name="connsiteY415" fmla="*/ 142875 h 958405"/>
                <a:gd name="connsiteX416" fmla="*/ 815881 w 1025144"/>
                <a:gd name="connsiteY416" fmla="*/ 138303 h 958405"/>
                <a:gd name="connsiteX417" fmla="*/ 795212 w 1025144"/>
                <a:gd name="connsiteY417" fmla="*/ 131254 h 958405"/>
                <a:gd name="connsiteX418" fmla="*/ 795116 w 1025144"/>
                <a:gd name="connsiteY418" fmla="*/ 131064 h 958405"/>
                <a:gd name="connsiteX419" fmla="*/ 790544 w 1025144"/>
                <a:gd name="connsiteY419" fmla="*/ 126302 h 958405"/>
                <a:gd name="connsiteX420" fmla="*/ 782162 w 1025144"/>
                <a:gd name="connsiteY420" fmla="*/ 121634 h 958405"/>
                <a:gd name="connsiteX421" fmla="*/ 775304 w 1025144"/>
                <a:gd name="connsiteY421" fmla="*/ 119063 h 958405"/>
                <a:gd name="connsiteX422" fmla="*/ 778352 w 1025144"/>
                <a:gd name="connsiteY422" fmla="*/ 123158 h 958405"/>
                <a:gd name="connsiteX423" fmla="*/ 773018 w 1025144"/>
                <a:gd name="connsiteY423" fmla="*/ 122682 h 958405"/>
                <a:gd name="connsiteX424" fmla="*/ 771875 w 1025144"/>
                <a:gd name="connsiteY424" fmla="*/ 119444 h 958405"/>
                <a:gd name="connsiteX425" fmla="*/ 762160 w 1025144"/>
                <a:gd name="connsiteY425" fmla="*/ 116967 h 958405"/>
                <a:gd name="connsiteX426" fmla="*/ 765779 w 1025144"/>
                <a:gd name="connsiteY426" fmla="*/ 121253 h 958405"/>
                <a:gd name="connsiteX427" fmla="*/ 767970 w 1025144"/>
                <a:gd name="connsiteY427" fmla="*/ 127349 h 958405"/>
                <a:gd name="connsiteX428" fmla="*/ 769970 w 1025144"/>
                <a:gd name="connsiteY428" fmla="*/ 125444 h 958405"/>
                <a:gd name="connsiteX429" fmla="*/ 772161 w 1025144"/>
                <a:gd name="connsiteY429" fmla="*/ 135541 h 958405"/>
                <a:gd name="connsiteX430" fmla="*/ 773685 w 1025144"/>
                <a:gd name="connsiteY430" fmla="*/ 134112 h 958405"/>
                <a:gd name="connsiteX431" fmla="*/ 784829 w 1025144"/>
                <a:gd name="connsiteY431" fmla="*/ 145256 h 958405"/>
                <a:gd name="connsiteX432" fmla="*/ 782639 w 1025144"/>
                <a:gd name="connsiteY432" fmla="*/ 145828 h 958405"/>
                <a:gd name="connsiteX433" fmla="*/ 783305 w 1025144"/>
                <a:gd name="connsiteY433" fmla="*/ 147828 h 958405"/>
                <a:gd name="connsiteX434" fmla="*/ 783877 w 1025144"/>
                <a:gd name="connsiteY434" fmla="*/ 147352 h 958405"/>
                <a:gd name="connsiteX435" fmla="*/ 805975 w 1025144"/>
                <a:gd name="connsiteY435" fmla="*/ 172403 h 958405"/>
                <a:gd name="connsiteX436" fmla="*/ 807689 w 1025144"/>
                <a:gd name="connsiteY436" fmla="*/ 174784 h 958405"/>
                <a:gd name="connsiteX437" fmla="*/ 811595 w 1025144"/>
                <a:gd name="connsiteY437" fmla="*/ 175641 h 958405"/>
                <a:gd name="connsiteX438" fmla="*/ 809308 w 1025144"/>
                <a:gd name="connsiteY438" fmla="*/ 177260 h 958405"/>
                <a:gd name="connsiteX439" fmla="*/ 812071 w 1025144"/>
                <a:gd name="connsiteY439" fmla="*/ 181356 h 958405"/>
                <a:gd name="connsiteX440" fmla="*/ 806070 w 1025144"/>
                <a:gd name="connsiteY440" fmla="*/ 176022 h 958405"/>
                <a:gd name="connsiteX441" fmla="*/ 806070 w 1025144"/>
                <a:gd name="connsiteY441" fmla="*/ 178498 h 958405"/>
                <a:gd name="connsiteX442" fmla="*/ 800927 w 1025144"/>
                <a:gd name="connsiteY442" fmla="*/ 172593 h 958405"/>
                <a:gd name="connsiteX443" fmla="*/ 804451 w 1025144"/>
                <a:gd name="connsiteY443" fmla="*/ 174879 h 958405"/>
                <a:gd name="connsiteX444" fmla="*/ 800641 w 1025144"/>
                <a:gd name="connsiteY444" fmla="*/ 167926 h 958405"/>
                <a:gd name="connsiteX445" fmla="*/ 800260 w 1025144"/>
                <a:gd name="connsiteY445" fmla="*/ 170688 h 958405"/>
                <a:gd name="connsiteX446" fmla="*/ 797688 w 1025144"/>
                <a:gd name="connsiteY446" fmla="*/ 165259 h 958405"/>
                <a:gd name="connsiteX447" fmla="*/ 795593 w 1025144"/>
                <a:gd name="connsiteY447" fmla="*/ 168116 h 958405"/>
                <a:gd name="connsiteX448" fmla="*/ 799212 w 1025144"/>
                <a:gd name="connsiteY448" fmla="*/ 171450 h 958405"/>
                <a:gd name="connsiteX449" fmla="*/ 790735 w 1025144"/>
                <a:gd name="connsiteY449" fmla="*/ 162020 h 958405"/>
                <a:gd name="connsiteX450" fmla="*/ 795402 w 1025144"/>
                <a:gd name="connsiteY450" fmla="*/ 164497 h 958405"/>
                <a:gd name="connsiteX451" fmla="*/ 793402 w 1025144"/>
                <a:gd name="connsiteY451" fmla="*/ 159829 h 958405"/>
                <a:gd name="connsiteX452" fmla="*/ 788925 w 1025144"/>
                <a:gd name="connsiteY452" fmla="*/ 160877 h 958405"/>
                <a:gd name="connsiteX453" fmla="*/ 771399 w 1025144"/>
                <a:gd name="connsiteY453" fmla="*/ 142685 h 958405"/>
                <a:gd name="connsiteX454" fmla="*/ 774542 w 1025144"/>
                <a:gd name="connsiteY454" fmla="*/ 139922 h 958405"/>
                <a:gd name="connsiteX455" fmla="*/ 770732 w 1025144"/>
                <a:gd name="connsiteY455" fmla="*/ 140684 h 958405"/>
                <a:gd name="connsiteX456" fmla="*/ 765684 w 1025144"/>
                <a:gd name="connsiteY456" fmla="*/ 137446 h 958405"/>
                <a:gd name="connsiteX457" fmla="*/ 768923 w 1025144"/>
                <a:gd name="connsiteY457" fmla="*/ 135827 h 958405"/>
                <a:gd name="connsiteX458" fmla="*/ 765017 w 1025144"/>
                <a:gd name="connsiteY458" fmla="*/ 136779 h 958405"/>
                <a:gd name="connsiteX459" fmla="*/ 745396 w 1025144"/>
                <a:gd name="connsiteY459" fmla="*/ 118110 h 958405"/>
                <a:gd name="connsiteX460" fmla="*/ 733775 w 1025144"/>
                <a:gd name="connsiteY460" fmla="*/ 107823 h 958405"/>
                <a:gd name="connsiteX461" fmla="*/ 720726 w 1025144"/>
                <a:gd name="connsiteY461" fmla="*/ 98203 h 958405"/>
                <a:gd name="connsiteX462" fmla="*/ 721298 w 1025144"/>
                <a:gd name="connsiteY462" fmla="*/ 97536 h 958405"/>
                <a:gd name="connsiteX463" fmla="*/ 717392 w 1025144"/>
                <a:gd name="connsiteY463" fmla="*/ 99727 h 958405"/>
                <a:gd name="connsiteX464" fmla="*/ 716440 w 1025144"/>
                <a:gd name="connsiteY464" fmla="*/ 100108 h 958405"/>
                <a:gd name="connsiteX465" fmla="*/ 717297 w 1025144"/>
                <a:gd name="connsiteY465" fmla="*/ 100774 h 958405"/>
                <a:gd name="connsiteX466" fmla="*/ 711677 w 1025144"/>
                <a:gd name="connsiteY466" fmla="*/ 100489 h 958405"/>
                <a:gd name="connsiteX467" fmla="*/ 707677 w 1025144"/>
                <a:gd name="connsiteY467" fmla="*/ 96774 h 958405"/>
                <a:gd name="connsiteX468" fmla="*/ 701866 w 1025144"/>
                <a:gd name="connsiteY468" fmla="*/ 97346 h 958405"/>
                <a:gd name="connsiteX469" fmla="*/ 692151 w 1025144"/>
                <a:gd name="connsiteY469" fmla="*/ 101441 h 958405"/>
                <a:gd name="connsiteX470" fmla="*/ 697009 w 1025144"/>
                <a:gd name="connsiteY470" fmla="*/ 104680 h 958405"/>
                <a:gd name="connsiteX471" fmla="*/ 691294 w 1025144"/>
                <a:gd name="connsiteY471" fmla="*/ 104489 h 958405"/>
                <a:gd name="connsiteX472" fmla="*/ 691484 w 1025144"/>
                <a:gd name="connsiteY472" fmla="*/ 101537 h 958405"/>
                <a:gd name="connsiteX473" fmla="*/ 688627 w 1025144"/>
                <a:gd name="connsiteY473" fmla="*/ 101727 h 958405"/>
                <a:gd name="connsiteX474" fmla="*/ 685865 w 1025144"/>
                <a:gd name="connsiteY474" fmla="*/ 97727 h 958405"/>
                <a:gd name="connsiteX475" fmla="*/ 682245 w 1025144"/>
                <a:gd name="connsiteY475" fmla="*/ 96964 h 958405"/>
                <a:gd name="connsiteX476" fmla="*/ 677102 w 1025144"/>
                <a:gd name="connsiteY476" fmla="*/ 92678 h 958405"/>
                <a:gd name="connsiteX477" fmla="*/ 675673 w 1025144"/>
                <a:gd name="connsiteY477" fmla="*/ 93536 h 958405"/>
                <a:gd name="connsiteX478" fmla="*/ 676149 w 1025144"/>
                <a:gd name="connsiteY478" fmla="*/ 94393 h 958405"/>
                <a:gd name="connsiteX479" fmla="*/ 681769 w 1025144"/>
                <a:gd name="connsiteY479" fmla="*/ 99060 h 958405"/>
                <a:gd name="connsiteX480" fmla="*/ 677864 w 1025144"/>
                <a:gd name="connsiteY480" fmla="*/ 105728 h 958405"/>
                <a:gd name="connsiteX481" fmla="*/ 675863 w 1025144"/>
                <a:gd name="connsiteY481" fmla="*/ 100870 h 958405"/>
                <a:gd name="connsiteX482" fmla="*/ 670148 w 1025144"/>
                <a:gd name="connsiteY482" fmla="*/ 101155 h 958405"/>
                <a:gd name="connsiteX483" fmla="*/ 669577 w 1025144"/>
                <a:gd name="connsiteY483" fmla="*/ 97441 h 958405"/>
                <a:gd name="connsiteX484" fmla="*/ 661576 w 1025144"/>
                <a:gd name="connsiteY484" fmla="*/ 97917 h 958405"/>
                <a:gd name="connsiteX485" fmla="*/ 664624 w 1025144"/>
                <a:gd name="connsiteY485" fmla="*/ 98298 h 958405"/>
                <a:gd name="connsiteX486" fmla="*/ 660052 w 1025144"/>
                <a:gd name="connsiteY486" fmla="*/ 98584 h 958405"/>
                <a:gd name="connsiteX487" fmla="*/ 660147 w 1025144"/>
                <a:gd name="connsiteY487" fmla="*/ 95345 h 958405"/>
                <a:gd name="connsiteX488" fmla="*/ 653765 w 1025144"/>
                <a:gd name="connsiteY488" fmla="*/ 95250 h 958405"/>
                <a:gd name="connsiteX489" fmla="*/ 656337 w 1025144"/>
                <a:gd name="connsiteY489" fmla="*/ 97822 h 958405"/>
                <a:gd name="connsiteX490" fmla="*/ 652241 w 1025144"/>
                <a:gd name="connsiteY490" fmla="*/ 97536 h 958405"/>
                <a:gd name="connsiteX491" fmla="*/ 649860 w 1025144"/>
                <a:gd name="connsiteY491" fmla="*/ 102584 h 958405"/>
                <a:gd name="connsiteX492" fmla="*/ 649765 w 1025144"/>
                <a:gd name="connsiteY492" fmla="*/ 104204 h 958405"/>
                <a:gd name="connsiteX493" fmla="*/ 653384 w 1025144"/>
                <a:gd name="connsiteY493" fmla="*/ 104965 h 958405"/>
                <a:gd name="connsiteX494" fmla="*/ 655099 w 1025144"/>
                <a:gd name="connsiteY494" fmla="*/ 108585 h 958405"/>
                <a:gd name="connsiteX495" fmla="*/ 650146 w 1025144"/>
                <a:gd name="connsiteY495" fmla="*/ 112681 h 958405"/>
                <a:gd name="connsiteX496" fmla="*/ 648336 w 1025144"/>
                <a:gd name="connsiteY496" fmla="*/ 112300 h 958405"/>
                <a:gd name="connsiteX497" fmla="*/ 640049 w 1025144"/>
                <a:gd name="connsiteY497" fmla="*/ 110871 h 958405"/>
                <a:gd name="connsiteX498" fmla="*/ 640240 w 1025144"/>
                <a:gd name="connsiteY498" fmla="*/ 104299 h 958405"/>
                <a:gd name="connsiteX499" fmla="*/ 637763 w 1025144"/>
                <a:gd name="connsiteY499" fmla="*/ 103442 h 958405"/>
                <a:gd name="connsiteX500" fmla="*/ 636525 w 1025144"/>
                <a:gd name="connsiteY500" fmla="*/ 108490 h 958405"/>
                <a:gd name="connsiteX501" fmla="*/ 627762 w 1025144"/>
                <a:gd name="connsiteY501" fmla="*/ 105061 h 958405"/>
                <a:gd name="connsiteX502" fmla="*/ 627476 w 1025144"/>
                <a:gd name="connsiteY502" fmla="*/ 102394 h 958405"/>
                <a:gd name="connsiteX503" fmla="*/ 599949 w 1025144"/>
                <a:gd name="connsiteY503" fmla="*/ 91154 h 958405"/>
                <a:gd name="connsiteX504" fmla="*/ 588614 w 1025144"/>
                <a:gd name="connsiteY504" fmla="*/ 88011 h 958405"/>
                <a:gd name="connsiteX505" fmla="*/ 554801 w 1025144"/>
                <a:gd name="connsiteY505" fmla="*/ 81915 h 958405"/>
                <a:gd name="connsiteX506" fmla="*/ 552133 w 1025144"/>
                <a:gd name="connsiteY506" fmla="*/ 82582 h 958405"/>
                <a:gd name="connsiteX507" fmla="*/ 551181 w 1025144"/>
                <a:gd name="connsiteY507" fmla="*/ 81724 h 958405"/>
                <a:gd name="connsiteX508" fmla="*/ 524606 w 1025144"/>
                <a:gd name="connsiteY508" fmla="*/ 79820 h 958405"/>
                <a:gd name="connsiteX509" fmla="*/ 512129 w 1025144"/>
                <a:gd name="connsiteY509" fmla="*/ 81344 h 958405"/>
                <a:gd name="connsiteX510" fmla="*/ 505747 w 1025144"/>
                <a:gd name="connsiteY510" fmla="*/ 81344 h 958405"/>
                <a:gd name="connsiteX511" fmla="*/ 488792 w 1025144"/>
                <a:gd name="connsiteY511" fmla="*/ 79534 h 958405"/>
                <a:gd name="connsiteX512" fmla="*/ 478886 w 1025144"/>
                <a:gd name="connsiteY512" fmla="*/ 76867 h 958405"/>
                <a:gd name="connsiteX513" fmla="*/ 462789 w 1025144"/>
                <a:gd name="connsiteY513" fmla="*/ 81248 h 958405"/>
                <a:gd name="connsiteX514" fmla="*/ 451835 w 1025144"/>
                <a:gd name="connsiteY514" fmla="*/ 79820 h 958405"/>
                <a:gd name="connsiteX515" fmla="*/ 432119 w 1025144"/>
                <a:gd name="connsiteY515" fmla="*/ 77629 h 958405"/>
                <a:gd name="connsiteX516" fmla="*/ 412307 w 1025144"/>
                <a:gd name="connsiteY516" fmla="*/ 78867 h 958405"/>
                <a:gd name="connsiteX517" fmla="*/ 392018 w 1025144"/>
                <a:gd name="connsiteY517" fmla="*/ 77914 h 958405"/>
                <a:gd name="connsiteX518" fmla="*/ 375064 w 1025144"/>
                <a:gd name="connsiteY518" fmla="*/ 80486 h 958405"/>
                <a:gd name="connsiteX519" fmla="*/ 367349 w 1025144"/>
                <a:gd name="connsiteY519" fmla="*/ 81629 h 958405"/>
                <a:gd name="connsiteX520" fmla="*/ 368111 w 1025144"/>
                <a:gd name="connsiteY520" fmla="*/ 84011 h 958405"/>
                <a:gd name="connsiteX521" fmla="*/ 364682 w 1025144"/>
                <a:gd name="connsiteY521" fmla="*/ 82201 h 958405"/>
                <a:gd name="connsiteX522" fmla="*/ 358490 w 1025144"/>
                <a:gd name="connsiteY522" fmla="*/ 83725 h 958405"/>
                <a:gd name="connsiteX523" fmla="*/ 347727 w 1025144"/>
                <a:gd name="connsiteY523" fmla="*/ 85058 h 958405"/>
                <a:gd name="connsiteX524" fmla="*/ 345536 w 1025144"/>
                <a:gd name="connsiteY524" fmla="*/ 87154 h 958405"/>
                <a:gd name="connsiteX525" fmla="*/ 346298 w 1025144"/>
                <a:gd name="connsiteY525" fmla="*/ 84963 h 958405"/>
                <a:gd name="connsiteX526" fmla="*/ 338869 w 1025144"/>
                <a:gd name="connsiteY526" fmla="*/ 84487 h 958405"/>
                <a:gd name="connsiteX527" fmla="*/ 330296 w 1025144"/>
                <a:gd name="connsiteY527" fmla="*/ 92107 h 958405"/>
                <a:gd name="connsiteX528" fmla="*/ 334011 w 1025144"/>
                <a:gd name="connsiteY528" fmla="*/ 87059 h 958405"/>
                <a:gd name="connsiteX529" fmla="*/ 332297 w 1025144"/>
                <a:gd name="connsiteY529" fmla="*/ 86011 h 958405"/>
                <a:gd name="connsiteX530" fmla="*/ 328201 w 1025144"/>
                <a:gd name="connsiteY530" fmla="*/ 88963 h 958405"/>
                <a:gd name="connsiteX531" fmla="*/ 322581 w 1025144"/>
                <a:gd name="connsiteY531" fmla="*/ 88011 h 958405"/>
                <a:gd name="connsiteX532" fmla="*/ 322581 w 1025144"/>
                <a:gd name="connsiteY532" fmla="*/ 87725 h 958405"/>
                <a:gd name="connsiteX533" fmla="*/ 314961 w 1025144"/>
                <a:gd name="connsiteY533" fmla="*/ 89726 h 958405"/>
                <a:gd name="connsiteX534" fmla="*/ 313818 w 1025144"/>
                <a:gd name="connsiteY534" fmla="*/ 89821 h 958405"/>
                <a:gd name="connsiteX535" fmla="*/ 311532 w 1025144"/>
                <a:gd name="connsiteY535" fmla="*/ 89726 h 958405"/>
                <a:gd name="connsiteX536" fmla="*/ 312961 w 1025144"/>
                <a:gd name="connsiteY536" fmla="*/ 90678 h 958405"/>
                <a:gd name="connsiteX537" fmla="*/ 307817 w 1025144"/>
                <a:gd name="connsiteY537" fmla="*/ 95250 h 958405"/>
                <a:gd name="connsiteX538" fmla="*/ 307436 w 1025144"/>
                <a:gd name="connsiteY538" fmla="*/ 93917 h 958405"/>
                <a:gd name="connsiteX539" fmla="*/ 304483 w 1025144"/>
                <a:gd name="connsiteY539" fmla="*/ 91726 h 958405"/>
                <a:gd name="connsiteX540" fmla="*/ 308198 w 1025144"/>
                <a:gd name="connsiteY540" fmla="*/ 90964 h 958405"/>
                <a:gd name="connsiteX541" fmla="*/ 307341 w 1025144"/>
                <a:gd name="connsiteY541" fmla="*/ 89535 h 958405"/>
                <a:gd name="connsiteX542" fmla="*/ 305627 w 1025144"/>
                <a:gd name="connsiteY542" fmla="*/ 89440 h 958405"/>
                <a:gd name="connsiteX543" fmla="*/ 302674 w 1025144"/>
                <a:gd name="connsiteY543" fmla="*/ 90773 h 958405"/>
                <a:gd name="connsiteX544" fmla="*/ 297911 w 1025144"/>
                <a:gd name="connsiteY544" fmla="*/ 96584 h 958405"/>
                <a:gd name="connsiteX545" fmla="*/ 301245 w 1025144"/>
                <a:gd name="connsiteY545" fmla="*/ 91154 h 958405"/>
                <a:gd name="connsiteX546" fmla="*/ 300102 w 1025144"/>
                <a:gd name="connsiteY546" fmla="*/ 89726 h 958405"/>
                <a:gd name="connsiteX547" fmla="*/ 299816 w 1025144"/>
                <a:gd name="connsiteY547" fmla="*/ 89821 h 958405"/>
                <a:gd name="connsiteX548" fmla="*/ 297911 w 1025144"/>
                <a:gd name="connsiteY548" fmla="*/ 93726 h 958405"/>
                <a:gd name="connsiteX549" fmla="*/ 295530 w 1025144"/>
                <a:gd name="connsiteY549" fmla="*/ 90869 h 958405"/>
                <a:gd name="connsiteX550" fmla="*/ 291530 w 1025144"/>
                <a:gd name="connsiteY550" fmla="*/ 93631 h 958405"/>
                <a:gd name="connsiteX551" fmla="*/ 293054 w 1025144"/>
                <a:gd name="connsiteY551" fmla="*/ 96012 h 958405"/>
                <a:gd name="connsiteX552" fmla="*/ 291244 w 1025144"/>
                <a:gd name="connsiteY552" fmla="*/ 95155 h 958405"/>
                <a:gd name="connsiteX553" fmla="*/ 289244 w 1025144"/>
                <a:gd name="connsiteY553" fmla="*/ 96488 h 958405"/>
                <a:gd name="connsiteX554" fmla="*/ 288672 w 1025144"/>
                <a:gd name="connsiteY554" fmla="*/ 102489 h 958405"/>
                <a:gd name="connsiteX555" fmla="*/ 294292 w 1025144"/>
                <a:gd name="connsiteY555" fmla="*/ 102870 h 958405"/>
                <a:gd name="connsiteX556" fmla="*/ 294958 w 1025144"/>
                <a:gd name="connsiteY556" fmla="*/ 99727 h 958405"/>
                <a:gd name="connsiteX557" fmla="*/ 298007 w 1025144"/>
                <a:gd name="connsiteY557" fmla="*/ 99441 h 958405"/>
                <a:gd name="connsiteX558" fmla="*/ 297340 w 1025144"/>
                <a:gd name="connsiteY558" fmla="*/ 105442 h 958405"/>
                <a:gd name="connsiteX559" fmla="*/ 295911 w 1025144"/>
                <a:gd name="connsiteY559" fmla="*/ 102965 h 958405"/>
                <a:gd name="connsiteX560" fmla="*/ 290768 w 1025144"/>
                <a:gd name="connsiteY560" fmla="*/ 106775 h 958405"/>
                <a:gd name="connsiteX561" fmla="*/ 292768 w 1025144"/>
                <a:gd name="connsiteY561" fmla="*/ 108299 h 958405"/>
                <a:gd name="connsiteX562" fmla="*/ 285433 w 1025144"/>
                <a:gd name="connsiteY562" fmla="*/ 109823 h 958405"/>
                <a:gd name="connsiteX563" fmla="*/ 285338 w 1025144"/>
                <a:gd name="connsiteY563" fmla="*/ 106966 h 958405"/>
                <a:gd name="connsiteX564" fmla="*/ 283529 w 1025144"/>
                <a:gd name="connsiteY564" fmla="*/ 111157 h 958405"/>
                <a:gd name="connsiteX565" fmla="*/ 281052 w 1025144"/>
                <a:gd name="connsiteY565" fmla="*/ 108299 h 958405"/>
                <a:gd name="connsiteX566" fmla="*/ 271051 w 1025144"/>
                <a:gd name="connsiteY566" fmla="*/ 109156 h 958405"/>
                <a:gd name="connsiteX567" fmla="*/ 274385 w 1025144"/>
                <a:gd name="connsiteY567" fmla="*/ 111728 h 958405"/>
                <a:gd name="connsiteX568" fmla="*/ 270098 w 1025144"/>
                <a:gd name="connsiteY568" fmla="*/ 110966 h 958405"/>
                <a:gd name="connsiteX569" fmla="*/ 265526 w 1025144"/>
                <a:gd name="connsiteY569" fmla="*/ 113633 h 958405"/>
                <a:gd name="connsiteX570" fmla="*/ 268765 w 1025144"/>
                <a:gd name="connsiteY570" fmla="*/ 113729 h 958405"/>
                <a:gd name="connsiteX571" fmla="*/ 256668 w 1025144"/>
                <a:gd name="connsiteY571" fmla="*/ 119634 h 958405"/>
                <a:gd name="connsiteX572" fmla="*/ 254858 w 1025144"/>
                <a:gd name="connsiteY572" fmla="*/ 124873 h 958405"/>
                <a:gd name="connsiteX573" fmla="*/ 251715 w 1025144"/>
                <a:gd name="connsiteY573" fmla="*/ 123158 h 958405"/>
                <a:gd name="connsiteX574" fmla="*/ 254191 w 1025144"/>
                <a:gd name="connsiteY574" fmla="*/ 121348 h 958405"/>
                <a:gd name="connsiteX575" fmla="*/ 247333 w 1025144"/>
                <a:gd name="connsiteY575" fmla="*/ 124206 h 958405"/>
                <a:gd name="connsiteX576" fmla="*/ 250763 w 1025144"/>
                <a:gd name="connsiteY576" fmla="*/ 122777 h 958405"/>
                <a:gd name="connsiteX577" fmla="*/ 243905 w 1025144"/>
                <a:gd name="connsiteY577" fmla="*/ 129349 h 958405"/>
                <a:gd name="connsiteX578" fmla="*/ 242095 w 1025144"/>
                <a:gd name="connsiteY578" fmla="*/ 127159 h 958405"/>
                <a:gd name="connsiteX579" fmla="*/ 243333 w 1025144"/>
                <a:gd name="connsiteY579" fmla="*/ 124396 h 958405"/>
                <a:gd name="connsiteX580" fmla="*/ 240571 w 1025144"/>
                <a:gd name="connsiteY580" fmla="*/ 125539 h 958405"/>
                <a:gd name="connsiteX581" fmla="*/ 239809 w 1025144"/>
                <a:gd name="connsiteY581" fmla="*/ 122111 h 958405"/>
                <a:gd name="connsiteX582" fmla="*/ 237332 w 1025144"/>
                <a:gd name="connsiteY582" fmla="*/ 129254 h 958405"/>
                <a:gd name="connsiteX583" fmla="*/ 227236 w 1025144"/>
                <a:gd name="connsiteY583" fmla="*/ 132397 h 958405"/>
                <a:gd name="connsiteX584" fmla="*/ 228474 w 1025144"/>
                <a:gd name="connsiteY584" fmla="*/ 136398 h 958405"/>
                <a:gd name="connsiteX585" fmla="*/ 224950 w 1025144"/>
                <a:gd name="connsiteY585" fmla="*/ 134398 h 958405"/>
                <a:gd name="connsiteX586" fmla="*/ 221711 w 1025144"/>
                <a:gd name="connsiteY586" fmla="*/ 136112 h 958405"/>
                <a:gd name="connsiteX587" fmla="*/ 220759 w 1025144"/>
                <a:gd name="connsiteY587" fmla="*/ 132683 h 958405"/>
                <a:gd name="connsiteX588" fmla="*/ 220759 w 1025144"/>
                <a:gd name="connsiteY588" fmla="*/ 137351 h 958405"/>
                <a:gd name="connsiteX589" fmla="*/ 223045 w 1025144"/>
                <a:gd name="connsiteY589" fmla="*/ 136874 h 958405"/>
                <a:gd name="connsiteX590" fmla="*/ 220378 w 1025144"/>
                <a:gd name="connsiteY590" fmla="*/ 138303 h 958405"/>
                <a:gd name="connsiteX591" fmla="*/ 218758 w 1025144"/>
                <a:gd name="connsiteY591" fmla="*/ 141542 h 958405"/>
                <a:gd name="connsiteX592" fmla="*/ 212853 w 1025144"/>
                <a:gd name="connsiteY592" fmla="*/ 141542 h 958405"/>
                <a:gd name="connsiteX593" fmla="*/ 216473 w 1025144"/>
                <a:gd name="connsiteY593" fmla="*/ 143542 h 958405"/>
                <a:gd name="connsiteX594" fmla="*/ 210948 w 1025144"/>
                <a:gd name="connsiteY594" fmla="*/ 147256 h 958405"/>
                <a:gd name="connsiteX595" fmla="*/ 213901 w 1025144"/>
                <a:gd name="connsiteY595" fmla="*/ 144971 h 958405"/>
                <a:gd name="connsiteX596" fmla="*/ 206662 w 1025144"/>
                <a:gd name="connsiteY596" fmla="*/ 147256 h 958405"/>
                <a:gd name="connsiteX597" fmla="*/ 207805 w 1025144"/>
                <a:gd name="connsiteY597" fmla="*/ 150590 h 958405"/>
                <a:gd name="connsiteX598" fmla="*/ 203328 w 1025144"/>
                <a:gd name="connsiteY598" fmla="*/ 150304 h 958405"/>
                <a:gd name="connsiteX599" fmla="*/ 202376 w 1025144"/>
                <a:gd name="connsiteY599" fmla="*/ 154305 h 958405"/>
                <a:gd name="connsiteX600" fmla="*/ 191612 w 1025144"/>
                <a:gd name="connsiteY600" fmla="*/ 160687 h 958405"/>
                <a:gd name="connsiteX601" fmla="*/ 190660 w 1025144"/>
                <a:gd name="connsiteY601" fmla="*/ 158020 h 958405"/>
                <a:gd name="connsiteX602" fmla="*/ 175420 w 1025144"/>
                <a:gd name="connsiteY602" fmla="*/ 170974 h 958405"/>
                <a:gd name="connsiteX603" fmla="*/ 173705 w 1025144"/>
                <a:gd name="connsiteY603" fmla="*/ 172403 h 958405"/>
                <a:gd name="connsiteX604" fmla="*/ 172943 w 1025144"/>
                <a:gd name="connsiteY604" fmla="*/ 173927 h 958405"/>
                <a:gd name="connsiteX605" fmla="*/ 175515 w 1025144"/>
                <a:gd name="connsiteY605" fmla="*/ 173641 h 958405"/>
                <a:gd name="connsiteX606" fmla="*/ 168943 w 1025144"/>
                <a:gd name="connsiteY606" fmla="*/ 181737 h 958405"/>
                <a:gd name="connsiteX607" fmla="*/ 162275 w 1025144"/>
                <a:gd name="connsiteY607" fmla="*/ 186214 h 958405"/>
                <a:gd name="connsiteX608" fmla="*/ 147512 w 1025144"/>
                <a:gd name="connsiteY608" fmla="*/ 198025 h 958405"/>
                <a:gd name="connsiteX609" fmla="*/ 147131 w 1025144"/>
                <a:gd name="connsiteY609" fmla="*/ 195453 h 958405"/>
                <a:gd name="connsiteX610" fmla="*/ 143035 w 1025144"/>
                <a:gd name="connsiteY610" fmla="*/ 198596 h 958405"/>
                <a:gd name="connsiteX611" fmla="*/ 144464 w 1025144"/>
                <a:gd name="connsiteY611" fmla="*/ 200120 h 958405"/>
                <a:gd name="connsiteX612" fmla="*/ 133033 w 1025144"/>
                <a:gd name="connsiteY612" fmla="*/ 210407 h 958405"/>
                <a:gd name="connsiteX613" fmla="*/ 129986 w 1025144"/>
                <a:gd name="connsiteY613" fmla="*/ 208502 h 958405"/>
                <a:gd name="connsiteX614" fmla="*/ 127795 w 1025144"/>
                <a:gd name="connsiteY614" fmla="*/ 212503 h 958405"/>
                <a:gd name="connsiteX615" fmla="*/ 124652 w 1025144"/>
                <a:gd name="connsiteY615" fmla="*/ 212598 h 958405"/>
                <a:gd name="connsiteX616" fmla="*/ 128176 w 1025144"/>
                <a:gd name="connsiteY616" fmla="*/ 214884 h 958405"/>
                <a:gd name="connsiteX617" fmla="*/ 124556 w 1025144"/>
                <a:gd name="connsiteY617" fmla="*/ 217456 h 958405"/>
                <a:gd name="connsiteX618" fmla="*/ 115412 w 1025144"/>
                <a:gd name="connsiteY618" fmla="*/ 223076 h 958405"/>
                <a:gd name="connsiteX619" fmla="*/ 119889 w 1025144"/>
                <a:gd name="connsiteY619" fmla="*/ 223076 h 958405"/>
                <a:gd name="connsiteX620" fmla="*/ 118460 w 1025144"/>
                <a:gd name="connsiteY620" fmla="*/ 223742 h 958405"/>
                <a:gd name="connsiteX621" fmla="*/ 113222 w 1025144"/>
                <a:gd name="connsiteY621" fmla="*/ 228981 h 958405"/>
                <a:gd name="connsiteX622" fmla="*/ 114841 w 1025144"/>
                <a:gd name="connsiteY622" fmla="*/ 230314 h 958405"/>
                <a:gd name="connsiteX623" fmla="*/ 109983 w 1025144"/>
                <a:gd name="connsiteY623" fmla="*/ 232981 h 958405"/>
                <a:gd name="connsiteX624" fmla="*/ 107126 w 1025144"/>
                <a:gd name="connsiteY624" fmla="*/ 236411 h 958405"/>
                <a:gd name="connsiteX625" fmla="*/ 104649 w 1025144"/>
                <a:gd name="connsiteY625" fmla="*/ 238220 h 958405"/>
                <a:gd name="connsiteX626" fmla="*/ 104363 w 1025144"/>
                <a:gd name="connsiteY626" fmla="*/ 241745 h 958405"/>
                <a:gd name="connsiteX627" fmla="*/ 107221 w 1025144"/>
                <a:gd name="connsiteY627" fmla="*/ 239363 h 958405"/>
                <a:gd name="connsiteX628" fmla="*/ 115222 w 1025144"/>
                <a:gd name="connsiteY628" fmla="*/ 244793 h 958405"/>
                <a:gd name="connsiteX629" fmla="*/ 94743 w 1025144"/>
                <a:gd name="connsiteY629" fmla="*/ 245936 h 958405"/>
                <a:gd name="connsiteX630" fmla="*/ 93600 w 1025144"/>
                <a:gd name="connsiteY630" fmla="*/ 247269 h 958405"/>
                <a:gd name="connsiteX631" fmla="*/ 95029 w 1025144"/>
                <a:gd name="connsiteY631" fmla="*/ 249460 h 958405"/>
                <a:gd name="connsiteX632" fmla="*/ 98077 w 1025144"/>
                <a:gd name="connsiteY632" fmla="*/ 249841 h 958405"/>
                <a:gd name="connsiteX633" fmla="*/ 100077 w 1025144"/>
                <a:gd name="connsiteY633" fmla="*/ 246793 h 958405"/>
                <a:gd name="connsiteX634" fmla="*/ 99124 w 1025144"/>
                <a:gd name="connsiteY634" fmla="*/ 250698 h 958405"/>
                <a:gd name="connsiteX635" fmla="*/ 103411 w 1025144"/>
                <a:gd name="connsiteY635" fmla="*/ 252984 h 958405"/>
                <a:gd name="connsiteX636" fmla="*/ 109412 w 1025144"/>
                <a:gd name="connsiteY636" fmla="*/ 253841 h 958405"/>
                <a:gd name="connsiteX637" fmla="*/ 105602 w 1025144"/>
                <a:gd name="connsiteY637" fmla="*/ 257175 h 958405"/>
                <a:gd name="connsiteX638" fmla="*/ 96172 w 1025144"/>
                <a:gd name="connsiteY638" fmla="*/ 253937 h 958405"/>
                <a:gd name="connsiteX639" fmla="*/ 90552 w 1025144"/>
                <a:gd name="connsiteY639" fmla="*/ 253555 h 958405"/>
                <a:gd name="connsiteX640" fmla="*/ 87599 w 1025144"/>
                <a:gd name="connsiteY640" fmla="*/ 260509 h 958405"/>
                <a:gd name="connsiteX641" fmla="*/ 90647 w 1025144"/>
                <a:gd name="connsiteY641" fmla="*/ 257270 h 958405"/>
                <a:gd name="connsiteX642" fmla="*/ 96934 w 1025144"/>
                <a:gd name="connsiteY642" fmla="*/ 261556 h 958405"/>
                <a:gd name="connsiteX643" fmla="*/ 95124 w 1025144"/>
                <a:gd name="connsiteY643" fmla="*/ 265557 h 958405"/>
                <a:gd name="connsiteX644" fmla="*/ 87790 w 1025144"/>
                <a:gd name="connsiteY644" fmla="*/ 264128 h 958405"/>
                <a:gd name="connsiteX645" fmla="*/ 87885 w 1025144"/>
                <a:gd name="connsiteY645" fmla="*/ 261556 h 958405"/>
                <a:gd name="connsiteX646" fmla="*/ 80551 w 1025144"/>
                <a:gd name="connsiteY646" fmla="*/ 263843 h 958405"/>
                <a:gd name="connsiteX647" fmla="*/ 82646 w 1025144"/>
                <a:gd name="connsiteY647" fmla="*/ 266890 h 958405"/>
                <a:gd name="connsiteX648" fmla="*/ 81313 w 1025144"/>
                <a:gd name="connsiteY648" fmla="*/ 271272 h 958405"/>
                <a:gd name="connsiteX649" fmla="*/ 84361 w 1025144"/>
                <a:gd name="connsiteY649" fmla="*/ 268034 h 958405"/>
                <a:gd name="connsiteX650" fmla="*/ 91409 w 1025144"/>
                <a:gd name="connsiteY650" fmla="*/ 269938 h 958405"/>
                <a:gd name="connsiteX651" fmla="*/ 94076 w 1025144"/>
                <a:gd name="connsiteY651" fmla="*/ 273368 h 958405"/>
                <a:gd name="connsiteX652" fmla="*/ 93410 w 1025144"/>
                <a:gd name="connsiteY652" fmla="*/ 275463 h 958405"/>
                <a:gd name="connsiteX653" fmla="*/ 78741 w 1025144"/>
                <a:gd name="connsiteY653" fmla="*/ 279178 h 958405"/>
                <a:gd name="connsiteX654" fmla="*/ 84361 w 1025144"/>
                <a:gd name="connsiteY654" fmla="*/ 283369 h 958405"/>
                <a:gd name="connsiteX655" fmla="*/ 91314 w 1025144"/>
                <a:gd name="connsiteY655" fmla="*/ 284988 h 958405"/>
                <a:gd name="connsiteX656" fmla="*/ 64739 w 1025144"/>
                <a:gd name="connsiteY656" fmla="*/ 286512 h 958405"/>
                <a:gd name="connsiteX657" fmla="*/ 66740 w 1025144"/>
                <a:gd name="connsiteY657" fmla="*/ 290131 h 958405"/>
                <a:gd name="connsiteX658" fmla="*/ 84551 w 1025144"/>
                <a:gd name="connsiteY658" fmla="*/ 294894 h 958405"/>
                <a:gd name="connsiteX659" fmla="*/ 74264 w 1025144"/>
                <a:gd name="connsiteY659" fmla="*/ 296609 h 958405"/>
                <a:gd name="connsiteX660" fmla="*/ 61882 w 1025144"/>
                <a:gd name="connsiteY660" fmla="*/ 293370 h 958405"/>
                <a:gd name="connsiteX661" fmla="*/ 61024 w 1025144"/>
                <a:gd name="connsiteY661" fmla="*/ 296323 h 958405"/>
                <a:gd name="connsiteX662" fmla="*/ 59882 w 1025144"/>
                <a:gd name="connsiteY662" fmla="*/ 294037 h 958405"/>
                <a:gd name="connsiteX663" fmla="*/ 54166 w 1025144"/>
                <a:gd name="connsiteY663" fmla="*/ 298799 h 958405"/>
                <a:gd name="connsiteX664" fmla="*/ 64454 w 1025144"/>
                <a:gd name="connsiteY664" fmla="*/ 303086 h 958405"/>
                <a:gd name="connsiteX665" fmla="*/ 73788 w 1025144"/>
                <a:gd name="connsiteY665" fmla="*/ 306134 h 958405"/>
                <a:gd name="connsiteX666" fmla="*/ 56357 w 1025144"/>
                <a:gd name="connsiteY666" fmla="*/ 304895 h 958405"/>
                <a:gd name="connsiteX667" fmla="*/ 53119 w 1025144"/>
                <a:gd name="connsiteY667" fmla="*/ 306705 h 958405"/>
                <a:gd name="connsiteX668" fmla="*/ 44641 w 1025144"/>
                <a:gd name="connsiteY668" fmla="*/ 303467 h 958405"/>
                <a:gd name="connsiteX669" fmla="*/ 35116 w 1025144"/>
                <a:gd name="connsiteY669" fmla="*/ 322517 h 958405"/>
                <a:gd name="connsiteX670" fmla="*/ 34640 w 1025144"/>
                <a:gd name="connsiteY670" fmla="*/ 323088 h 958405"/>
                <a:gd name="connsiteX671" fmla="*/ 47213 w 1025144"/>
                <a:gd name="connsiteY671" fmla="*/ 323088 h 958405"/>
                <a:gd name="connsiteX672" fmla="*/ 51976 w 1025144"/>
                <a:gd name="connsiteY672" fmla="*/ 324231 h 958405"/>
                <a:gd name="connsiteX673" fmla="*/ 47594 w 1025144"/>
                <a:gd name="connsiteY673" fmla="*/ 331280 h 958405"/>
                <a:gd name="connsiteX674" fmla="*/ 46832 w 1025144"/>
                <a:gd name="connsiteY674" fmla="*/ 327755 h 958405"/>
                <a:gd name="connsiteX675" fmla="*/ 40832 w 1025144"/>
                <a:gd name="connsiteY675" fmla="*/ 327755 h 958405"/>
                <a:gd name="connsiteX676" fmla="*/ 39022 w 1025144"/>
                <a:gd name="connsiteY676" fmla="*/ 330327 h 958405"/>
                <a:gd name="connsiteX677" fmla="*/ 35307 w 1025144"/>
                <a:gd name="connsiteY677" fmla="*/ 331280 h 958405"/>
                <a:gd name="connsiteX678" fmla="*/ 33402 w 1025144"/>
                <a:gd name="connsiteY678" fmla="*/ 333470 h 958405"/>
                <a:gd name="connsiteX679" fmla="*/ 27306 w 1025144"/>
                <a:gd name="connsiteY679" fmla="*/ 334518 h 958405"/>
                <a:gd name="connsiteX680" fmla="*/ 20924 w 1025144"/>
                <a:gd name="connsiteY680" fmla="*/ 340805 h 958405"/>
                <a:gd name="connsiteX681" fmla="*/ 23210 w 1025144"/>
                <a:gd name="connsiteY681" fmla="*/ 347853 h 958405"/>
                <a:gd name="connsiteX682" fmla="*/ 27020 w 1025144"/>
                <a:gd name="connsiteY682" fmla="*/ 349377 h 958405"/>
                <a:gd name="connsiteX683" fmla="*/ 28925 w 1025144"/>
                <a:gd name="connsiteY683" fmla="*/ 352996 h 958405"/>
                <a:gd name="connsiteX684" fmla="*/ 27497 w 1025144"/>
                <a:gd name="connsiteY684" fmla="*/ 356521 h 958405"/>
                <a:gd name="connsiteX685" fmla="*/ 18257 w 1025144"/>
                <a:gd name="connsiteY685" fmla="*/ 358902 h 958405"/>
                <a:gd name="connsiteX686" fmla="*/ 13304 w 1025144"/>
                <a:gd name="connsiteY686" fmla="*/ 370618 h 958405"/>
                <a:gd name="connsiteX687" fmla="*/ 17305 w 1025144"/>
                <a:gd name="connsiteY687" fmla="*/ 378428 h 958405"/>
                <a:gd name="connsiteX688" fmla="*/ 12352 w 1025144"/>
                <a:gd name="connsiteY688" fmla="*/ 385096 h 958405"/>
                <a:gd name="connsiteX689" fmla="*/ 10447 w 1025144"/>
                <a:gd name="connsiteY689" fmla="*/ 393192 h 958405"/>
                <a:gd name="connsiteX690" fmla="*/ 12542 w 1025144"/>
                <a:gd name="connsiteY690" fmla="*/ 421005 h 958405"/>
                <a:gd name="connsiteX691" fmla="*/ 15781 w 1025144"/>
                <a:gd name="connsiteY691" fmla="*/ 426244 h 958405"/>
                <a:gd name="connsiteX692" fmla="*/ 13495 w 1025144"/>
                <a:gd name="connsiteY692" fmla="*/ 429292 h 958405"/>
                <a:gd name="connsiteX693" fmla="*/ 8447 w 1025144"/>
                <a:gd name="connsiteY693" fmla="*/ 429863 h 958405"/>
                <a:gd name="connsiteX694" fmla="*/ 6923 w 1025144"/>
                <a:gd name="connsiteY694" fmla="*/ 441674 h 958405"/>
                <a:gd name="connsiteX695" fmla="*/ 11876 w 1025144"/>
                <a:gd name="connsiteY695" fmla="*/ 451199 h 958405"/>
                <a:gd name="connsiteX696" fmla="*/ 5018 w 1025144"/>
                <a:gd name="connsiteY696" fmla="*/ 457200 h 958405"/>
                <a:gd name="connsiteX697" fmla="*/ 2732 w 1025144"/>
                <a:gd name="connsiteY697" fmla="*/ 462629 h 958405"/>
                <a:gd name="connsiteX698" fmla="*/ 2922 w 1025144"/>
                <a:gd name="connsiteY698" fmla="*/ 464915 h 958405"/>
                <a:gd name="connsiteX699" fmla="*/ 3208 w 1025144"/>
                <a:gd name="connsiteY699" fmla="*/ 481584 h 958405"/>
                <a:gd name="connsiteX700" fmla="*/ 4256 w 1025144"/>
                <a:gd name="connsiteY700" fmla="*/ 498157 h 958405"/>
                <a:gd name="connsiteX701" fmla="*/ 4065 w 1025144"/>
                <a:gd name="connsiteY701" fmla="*/ 500158 h 958405"/>
                <a:gd name="connsiteX702" fmla="*/ 3303 w 1025144"/>
                <a:gd name="connsiteY702" fmla="*/ 518255 h 958405"/>
                <a:gd name="connsiteX703" fmla="*/ 2922 w 1025144"/>
                <a:gd name="connsiteY703" fmla="*/ 528828 h 958405"/>
                <a:gd name="connsiteX704" fmla="*/ 2732 w 1025144"/>
                <a:gd name="connsiteY704" fmla="*/ 541020 h 958405"/>
                <a:gd name="connsiteX705" fmla="*/ 160 w 1025144"/>
                <a:gd name="connsiteY705" fmla="*/ 552450 h 958405"/>
                <a:gd name="connsiteX706" fmla="*/ 5018 w 1025144"/>
                <a:gd name="connsiteY706" fmla="*/ 557974 h 958405"/>
                <a:gd name="connsiteX707" fmla="*/ 9494 w 1025144"/>
                <a:gd name="connsiteY707" fmla="*/ 558165 h 958405"/>
                <a:gd name="connsiteX708" fmla="*/ 13495 w 1025144"/>
                <a:gd name="connsiteY708" fmla="*/ 561975 h 958405"/>
                <a:gd name="connsiteX709" fmla="*/ 7018 w 1025144"/>
                <a:gd name="connsiteY709" fmla="*/ 568643 h 958405"/>
                <a:gd name="connsiteX710" fmla="*/ 3684 w 1025144"/>
                <a:gd name="connsiteY710" fmla="*/ 568166 h 958405"/>
                <a:gd name="connsiteX711" fmla="*/ 10066 w 1025144"/>
                <a:gd name="connsiteY711" fmla="*/ 586073 h 958405"/>
                <a:gd name="connsiteX712" fmla="*/ 16638 w 1025144"/>
                <a:gd name="connsiteY712" fmla="*/ 589788 h 958405"/>
                <a:gd name="connsiteX713" fmla="*/ 15971 w 1025144"/>
                <a:gd name="connsiteY713" fmla="*/ 599599 h 958405"/>
                <a:gd name="connsiteX714" fmla="*/ 16543 w 1025144"/>
                <a:gd name="connsiteY714" fmla="*/ 607028 h 958405"/>
                <a:gd name="connsiteX715" fmla="*/ 19496 w 1025144"/>
                <a:gd name="connsiteY715" fmla="*/ 619982 h 958405"/>
                <a:gd name="connsiteX716" fmla="*/ 22639 w 1025144"/>
                <a:gd name="connsiteY716" fmla="*/ 631127 h 958405"/>
                <a:gd name="connsiteX717" fmla="*/ 23687 w 1025144"/>
                <a:gd name="connsiteY717" fmla="*/ 634270 h 958405"/>
                <a:gd name="connsiteX718" fmla="*/ 23401 w 1025144"/>
                <a:gd name="connsiteY718" fmla="*/ 648557 h 958405"/>
                <a:gd name="connsiteX719" fmla="*/ 21591 w 1025144"/>
                <a:gd name="connsiteY719" fmla="*/ 646271 h 958405"/>
                <a:gd name="connsiteX720" fmla="*/ 23020 w 1025144"/>
                <a:gd name="connsiteY720" fmla="*/ 649700 h 958405"/>
                <a:gd name="connsiteX721" fmla="*/ 23020 w 1025144"/>
                <a:gd name="connsiteY721" fmla="*/ 649700 h 958405"/>
                <a:gd name="connsiteX722" fmla="*/ 17019 w 1025144"/>
                <a:gd name="connsiteY722" fmla="*/ 639223 h 958405"/>
                <a:gd name="connsiteX723" fmla="*/ 17686 w 1025144"/>
                <a:gd name="connsiteY723" fmla="*/ 641890 h 958405"/>
                <a:gd name="connsiteX724" fmla="*/ 13019 w 1025144"/>
                <a:gd name="connsiteY724" fmla="*/ 635032 h 958405"/>
                <a:gd name="connsiteX725" fmla="*/ 15971 w 1025144"/>
                <a:gd name="connsiteY725" fmla="*/ 640461 h 958405"/>
                <a:gd name="connsiteX726" fmla="*/ 17210 w 1025144"/>
                <a:gd name="connsiteY726" fmla="*/ 646081 h 958405"/>
                <a:gd name="connsiteX727" fmla="*/ 16352 w 1025144"/>
                <a:gd name="connsiteY727" fmla="*/ 643604 h 958405"/>
                <a:gd name="connsiteX728" fmla="*/ 19400 w 1025144"/>
                <a:gd name="connsiteY728" fmla="*/ 647129 h 958405"/>
                <a:gd name="connsiteX729" fmla="*/ 11590 w 1025144"/>
                <a:gd name="connsiteY729" fmla="*/ 640271 h 958405"/>
                <a:gd name="connsiteX730" fmla="*/ 16638 w 1025144"/>
                <a:gd name="connsiteY730" fmla="*/ 648557 h 958405"/>
                <a:gd name="connsiteX731" fmla="*/ 25401 w 1025144"/>
                <a:gd name="connsiteY731" fmla="*/ 669227 h 958405"/>
                <a:gd name="connsiteX732" fmla="*/ 21020 w 1025144"/>
                <a:gd name="connsiteY732" fmla="*/ 665417 h 958405"/>
                <a:gd name="connsiteX733" fmla="*/ 23306 w 1025144"/>
                <a:gd name="connsiteY733" fmla="*/ 672084 h 958405"/>
                <a:gd name="connsiteX734" fmla="*/ 28354 w 1025144"/>
                <a:gd name="connsiteY734" fmla="*/ 679037 h 958405"/>
                <a:gd name="connsiteX735" fmla="*/ 31307 w 1025144"/>
                <a:gd name="connsiteY735" fmla="*/ 680942 h 958405"/>
                <a:gd name="connsiteX736" fmla="*/ 34164 w 1025144"/>
                <a:gd name="connsiteY736" fmla="*/ 687038 h 958405"/>
                <a:gd name="connsiteX737" fmla="*/ 34926 w 1025144"/>
                <a:gd name="connsiteY737" fmla="*/ 687991 h 958405"/>
                <a:gd name="connsiteX738" fmla="*/ 34831 w 1025144"/>
                <a:gd name="connsiteY738" fmla="*/ 688277 h 958405"/>
                <a:gd name="connsiteX739" fmla="*/ 37498 w 1025144"/>
                <a:gd name="connsiteY739" fmla="*/ 694087 h 958405"/>
                <a:gd name="connsiteX740" fmla="*/ 43880 w 1025144"/>
                <a:gd name="connsiteY740" fmla="*/ 714375 h 958405"/>
                <a:gd name="connsiteX741" fmla="*/ 43784 w 1025144"/>
                <a:gd name="connsiteY741" fmla="*/ 716947 h 958405"/>
                <a:gd name="connsiteX742" fmla="*/ 40260 w 1025144"/>
                <a:gd name="connsiteY742" fmla="*/ 714280 h 958405"/>
                <a:gd name="connsiteX743" fmla="*/ 43594 w 1025144"/>
                <a:gd name="connsiteY743" fmla="*/ 717995 h 958405"/>
                <a:gd name="connsiteX744" fmla="*/ 43784 w 1025144"/>
                <a:gd name="connsiteY744" fmla="*/ 717613 h 958405"/>
                <a:gd name="connsiteX745" fmla="*/ 47499 w 1025144"/>
                <a:gd name="connsiteY745" fmla="*/ 723043 h 958405"/>
                <a:gd name="connsiteX746" fmla="*/ 48166 w 1025144"/>
                <a:gd name="connsiteY746" fmla="*/ 724281 h 958405"/>
                <a:gd name="connsiteX747" fmla="*/ 51881 w 1025144"/>
                <a:gd name="connsiteY747" fmla="*/ 727329 h 958405"/>
                <a:gd name="connsiteX748" fmla="*/ 48452 w 1025144"/>
                <a:gd name="connsiteY748" fmla="*/ 723233 h 958405"/>
                <a:gd name="connsiteX749" fmla="*/ 52166 w 1025144"/>
                <a:gd name="connsiteY749" fmla="*/ 723424 h 958405"/>
                <a:gd name="connsiteX750" fmla="*/ 59501 w 1025144"/>
                <a:gd name="connsiteY750" fmla="*/ 729520 h 958405"/>
                <a:gd name="connsiteX751" fmla="*/ 64930 w 1025144"/>
                <a:gd name="connsiteY751" fmla="*/ 728948 h 958405"/>
                <a:gd name="connsiteX752" fmla="*/ 66454 w 1025144"/>
                <a:gd name="connsiteY752" fmla="*/ 730472 h 958405"/>
                <a:gd name="connsiteX753" fmla="*/ 65311 w 1025144"/>
                <a:gd name="connsiteY753" fmla="*/ 728948 h 958405"/>
                <a:gd name="connsiteX754" fmla="*/ 65882 w 1025144"/>
                <a:gd name="connsiteY754" fmla="*/ 728948 h 958405"/>
                <a:gd name="connsiteX755" fmla="*/ 67025 w 1025144"/>
                <a:gd name="connsiteY755" fmla="*/ 729615 h 958405"/>
                <a:gd name="connsiteX756" fmla="*/ 66454 w 1025144"/>
                <a:gd name="connsiteY756" fmla="*/ 728948 h 958405"/>
                <a:gd name="connsiteX757" fmla="*/ 69883 w 1025144"/>
                <a:gd name="connsiteY757" fmla="*/ 728663 h 958405"/>
                <a:gd name="connsiteX758" fmla="*/ 75312 w 1025144"/>
                <a:gd name="connsiteY758" fmla="*/ 733520 h 958405"/>
                <a:gd name="connsiteX759" fmla="*/ 75217 w 1025144"/>
                <a:gd name="connsiteY759" fmla="*/ 739712 h 958405"/>
                <a:gd name="connsiteX760" fmla="*/ 73312 w 1025144"/>
                <a:gd name="connsiteY760" fmla="*/ 737711 h 958405"/>
                <a:gd name="connsiteX761" fmla="*/ 75122 w 1025144"/>
                <a:gd name="connsiteY761" fmla="*/ 741807 h 958405"/>
                <a:gd name="connsiteX762" fmla="*/ 75026 w 1025144"/>
                <a:gd name="connsiteY762" fmla="*/ 746474 h 958405"/>
                <a:gd name="connsiteX763" fmla="*/ 79217 w 1025144"/>
                <a:gd name="connsiteY763" fmla="*/ 743807 h 958405"/>
                <a:gd name="connsiteX764" fmla="*/ 79408 w 1025144"/>
                <a:gd name="connsiteY764" fmla="*/ 743903 h 958405"/>
                <a:gd name="connsiteX765" fmla="*/ 79313 w 1025144"/>
                <a:gd name="connsiteY765" fmla="*/ 743807 h 958405"/>
                <a:gd name="connsiteX766" fmla="*/ 80074 w 1025144"/>
                <a:gd name="connsiteY766" fmla="*/ 743140 h 958405"/>
                <a:gd name="connsiteX767" fmla="*/ 86456 w 1025144"/>
                <a:gd name="connsiteY767" fmla="*/ 748094 h 958405"/>
                <a:gd name="connsiteX768" fmla="*/ 90838 w 1025144"/>
                <a:gd name="connsiteY768" fmla="*/ 752380 h 958405"/>
                <a:gd name="connsiteX769" fmla="*/ 91314 w 1025144"/>
                <a:gd name="connsiteY769" fmla="*/ 754189 h 958405"/>
                <a:gd name="connsiteX770" fmla="*/ 93886 w 1025144"/>
                <a:gd name="connsiteY770" fmla="*/ 754189 h 958405"/>
                <a:gd name="connsiteX771" fmla="*/ 96267 w 1025144"/>
                <a:gd name="connsiteY771" fmla="*/ 757428 h 958405"/>
                <a:gd name="connsiteX772" fmla="*/ 99124 w 1025144"/>
                <a:gd name="connsiteY772" fmla="*/ 759714 h 958405"/>
                <a:gd name="connsiteX773" fmla="*/ 98934 w 1025144"/>
                <a:gd name="connsiteY773" fmla="*/ 757428 h 958405"/>
                <a:gd name="connsiteX774" fmla="*/ 98458 w 1025144"/>
                <a:gd name="connsiteY774" fmla="*/ 758380 h 958405"/>
                <a:gd name="connsiteX775" fmla="*/ 95315 w 1025144"/>
                <a:gd name="connsiteY775" fmla="*/ 754094 h 958405"/>
                <a:gd name="connsiteX776" fmla="*/ 106078 w 1025144"/>
                <a:gd name="connsiteY776" fmla="*/ 764096 h 958405"/>
                <a:gd name="connsiteX777" fmla="*/ 107221 w 1025144"/>
                <a:gd name="connsiteY777" fmla="*/ 764477 h 958405"/>
                <a:gd name="connsiteX778" fmla="*/ 105697 w 1025144"/>
                <a:gd name="connsiteY778" fmla="*/ 765143 h 958405"/>
                <a:gd name="connsiteX779" fmla="*/ 114269 w 1025144"/>
                <a:gd name="connsiteY779" fmla="*/ 771811 h 958405"/>
                <a:gd name="connsiteX780" fmla="*/ 114936 w 1025144"/>
                <a:gd name="connsiteY780" fmla="*/ 773335 h 958405"/>
                <a:gd name="connsiteX781" fmla="*/ 128652 w 1025144"/>
                <a:gd name="connsiteY781" fmla="*/ 783050 h 958405"/>
                <a:gd name="connsiteX782" fmla="*/ 129414 w 1025144"/>
                <a:gd name="connsiteY782" fmla="*/ 784288 h 958405"/>
                <a:gd name="connsiteX783" fmla="*/ 125032 w 1025144"/>
                <a:gd name="connsiteY783" fmla="*/ 782764 h 958405"/>
                <a:gd name="connsiteX784" fmla="*/ 118460 w 1025144"/>
                <a:gd name="connsiteY784" fmla="*/ 777240 h 958405"/>
                <a:gd name="connsiteX785" fmla="*/ 125604 w 1025144"/>
                <a:gd name="connsiteY785" fmla="*/ 784574 h 958405"/>
                <a:gd name="connsiteX786" fmla="*/ 119222 w 1025144"/>
                <a:gd name="connsiteY786" fmla="*/ 781622 h 958405"/>
                <a:gd name="connsiteX787" fmla="*/ 113126 w 1025144"/>
                <a:gd name="connsiteY787" fmla="*/ 774763 h 958405"/>
                <a:gd name="connsiteX788" fmla="*/ 113888 w 1025144"/>
                <a:gd name="connsiteY788" fmla="*/ 776097 h 958405"/>
                <a:gd name="connsiteX789" fmla="*/ 101696 w 1025144"/>
                <a:gd name="connsiteY789" fmla="*/ 765810 h 958405"/>
                <a:gd name="connsiteX790" fmla="*/ 111793 w 1025144"/>
                <a:gd name="connsiteY790" fmla="*/ 774954 h 958405"/>
                <a:gd name="connsiteX791" fmla="*/ 105792 w 1025144"/>
                <a:gd name="connsiteY791" fmla="*/ 770954 h 958405"/>
                <a:gd name="connsiteX792" fmla="*/ 100648 w 1025144"/>
                <a:gd name="connsiteY792" fmla="*/ 765238 h 958405"/>
                <a:gd name="connsiteX793" fmla="*/ 97601 w 1025144"/>
                <a:gd name="connsiteY793" fmla="*/ 766286 h 958405"/>
                <a:gd name="connsiteX794" fmla="*/ 106745 w 1025144"/>
                <a:gd name="connsiteY794" fmla="*/ 774859 h 958405"/>
                <a:gd name="connsiteX795" fmla="*/ 102363 w 1025144"/>
                <a:gd name="connsiteY795" fmla="*/ 770001 h 958405"/>
                <a:gd name="connsiteX796" fmla="*/ 111602 w 1025144"/>
                <a:gd name="connsiteY796" fmla="*/ 781907 h 958405"/>
                <a:gd name="connsiteX797" fmla="*/ 116936 w 1025144"/>
                <a:gd name="connsiteY797" fmla="*/ 787718 h 958405"/>
                <a:gd name="connsiteX798" fmla="*/ 109602 w 1025144"/>
                <a:gd name="connsiteY798" fmla="*/ 783622 h 958405"/>
                <a:gd name="connsiteX799" fmla="*/ 113507 w 1025144"/>
                <a:gd name="connsiteY799" fmla="*/ 786574 h 958405"/>
                <a:gd name="connsiteX800" fmla="*/ 108935 w 1025144"/>
                <a:gd name="connsiteY800" fmla="*/ 785146 h 958405"/>
                <a:gd name="connsiteX801" fmla="*/ 109316 w 1025144"/>
                <a:gd name="connsiteY801" fmla="*/ 784098 h 958405"/>
                <a:gd name="connsiteX802" fmla="*/ 103601 w 1025144"/>
                <a:gd name="connsiteY802" fmla="*/ 782288 h 958405"/>
                <a:gd name="connsiteX803" fmla="*/ 98648 w 1025144"/>
                <a:gd name="connsiteY803" fmla="*/ 778478 h 958405"/>
                <a:gd name="connsiteX804" fmla="*/ 102173 w 1025144"/>
                <a:gd name="connsiteY804" fmla="*/ 782479 h 958405"/>
                <a:gd name="connsiteX805" fmla="*/ 99029 w 1025144"/>
                <a:gd name="connsiteY805" fmla="*/ 780574 h 958405"/>
                <a:gd name="connsiteX806" fmla="*/ 98553 w 1025144"/>
                <a:gd name="connsiteY806" fmla="*/ 781812 h 958405"/>
                <a:gd name="connsiteX807" fmla="*/ 104935 w 1025144"/>
                <a:gd name="connsiteY807" fmla="*/ 788575 h 958405"/>
                <a:gd name="connsiteX808" fmla="*/ 105602 w 1025144"/>
                <a:gd name="connsiteY808" fmla="*/ 786765 h 958405"/>
                <a:gd name="connsiteX809" fmla="*/ 107983 w 1025144"/>
                <a:gd name="connsiteY809" fmla="*/ 790480 h 958405"/>
                <a:gd name="connsiteX810" fmla="*/ 132843 w 1025144"/>
                <a:gd name="connsiteY810" fmla="*/ 810292 h 958405"/>
                <a:gd name="connsiteX811" fmla="*/ 137320 w 1025144"/>
                <a:gd name="connsiteY811" fmla="*/ 816102 h 958405"/>
                <a:gd name="connsiteX812" fmla="*/ 132938 w 1025144"/>
                <a:gd name="connsiteY812" fmla="*/ 813911 h 958405"/>
                <a:gd name="connsiteX813" fmla="*/ 132748 w 1025144"/>
                <a:gd name="connsiteY813" fmla="*/ 814388 h 958405"/>
                <a:gd name="connsiteX814" fmla="*/ 140654 w 1025144"/>
                <a:gd name="connsiteY814" fmla="*/ 821817 h 958405"/>
                <a:gd name="connsiteX815" fmla="*/ 130938 w 1025144"/>
                <a:gd name="connsiteY815" fmla="*/ 816197 h 958405"/>
                <a:gd name="connsiteX816" fmla="*/ 121889 w 1025144"/>
                <a:gd name="connsiteY816" fmla="*/ 808672 h 958405"/>
                <a:gd name="connsiteX817" fmla="*/ 130652 w 1025144"/>
                <a:gd name="connsiteY817" fmla="*/ 816959 h 958405"/>
                <a:gd name="connsiteX818" fmla="*/ 122270 w 1025144"/>
                <a:gd name="connsiteY818" fmla="*/ 811530 h 958405"/>
                <a:gd name="connsiteX819" fmla="*/ 132081 w 1025144"/>
                <a:gd name="connsiteY819" fmla="*/ 820864 h 958405"/>
                <a:gd name="connsiteX820" fmla="*/ 114841 w 1025144"/>
                <a:gd name="connsiteY820" fmla="*/ 807148 h 958405"/>
                <a:gd name="connsiteX821" fmla="*/ 125128 w 1025144"/>
                <a:gd name="connsiteY821" fmla="*/ 818864 h 958405"/>
                <a:gd name="connsiteX822" fmla="*/ 131414 w 1025144"/>
                <a:gd name="connsiteY822" fmla="*/ 823436 h 958405"/>
                <a:gd name="connsiteX823" fmla="*/ 135510 w 1025144"/>
                <a:gd name="connsiteY823" fmla="*/ 826865 h 958405"/>
                <a:gd name="connsiteX824" fmla="*/ 136939 w 1025144"/>
                <a:gd name="connsiteY824" fmla="*/ 826294 h 958405"/>
                <a:gd name="connsiteX825" fmla="*/ 137510 w 1025144"/>
                <a:gd name="connsiteY825" fmla="*/ 828865 h 958405"/>
                <a:gd name="connsiteX826" fmla="*/ 155989 w 1025144"/>
                <a:gd name="connsiteY826" fmla="*/ 840391 h 958405"/>
                <a:gd name="connsiteX827" fmla="*/ 149416 w 1025144"/>
                <a:gd name="connsiteY827" fmla="*/ 836200 h 958405"/>
                <a:gd name="connsiteX828" fmla="*/ 143702 w 1025144"/>
                <a:gd name="connsiteY828" fmla="*/ 829151 h 958405"/>
                <a:gd name="connsiteX829" fmla="*/ 151322 w 1025144"/>
                <a:gd name="connsiteY829" fmla="*/ 833723 h 958405"/>
                <a:gd name="connsiteX830" fmla="*/ 152179 w 1025144"/>
                <a:gd name="connsiteY830" fmla="*/ 835247 h 958405"/>
                <a:gd name="connsiteX831" fmla="*/ 165228 w 1025144"/>
                <a:gd name="connsiteY831" fmla="*/ 843724 h 958405"/>
                <a:gd name="connsiteX832" fmla="*/ 190850 w 1025144"/>
                <a:gd name="connsiteY832" fmla="*/ 858584 h 958405"/>
                <a:gd name="connsiteX833" fmla="*/ 194279 w 1025144"/>
                <a:gd name="connsiteY833" fmla="*/ 860203 h 958405"/>
                <a:gd name="connsiteX834" fmla="*/ 193327 w 1025144"/>
                <a:gd name="connsiteY834" fmla="*/ 858774 h 958405"/>
                <a:gd name="connsiteX835" fmla="*/ 195613 w 1025144"/>
                <a:gd name="connsiteY835" fmla="*/ 859727 h 958405"/>
                <a:gd name="connsiteX836" fmla="*/ 201137 w 1025144"/>
                <a:gd name="connsiteY836" fmla="*/ 863822 h 958405"/>
                <a:gd name="connsiteX837" fmla="*/ 229236 w 1025144"/>
                <a:gd name="connsiteY837" fmla="*/ 875062 h 958405"/>
                <a:gd name="connsiteX838" fmla="*/ 238571 w 1025144"/>
                <a:gd name="connsiteY838" fmla="*/ 880015 h 958405"/>
                <a:gd name="connsiteX839" fmla="*/ 237428 w 1025144"/>
                <a:gd name="connsiteY839" fmla="*/ 878681 h 958405"/>
                <a:gd name="connsiteX840" fmla="*/ 243333 w 1025144"/>
                <a:gd name="connsiteY840" fmla="*/ 881253 h 958405"/>
                <a:gd name="connsiteX841" fmla="*/ 243333 w 1025144"/>
                <a:gd name="connsiteY841" fmla="*/ 880967 h 958405"/>
                <a:gd name="connsiteX842" fmla="*/ 250382 w 1025144"/>
                <a:gd name="connsiteY842" fmla="*/ 886015 h 958405"/>
                <a:gd name="connsiteX843" fmla="*/ 247905 w 1025144"/>
                <a:gd name="connsiteY843" fmla="*/ 886968 h 958405"/>
                <a:gd name="connsiteX844" fmla="*/ 264764 w 1025144"/>
                <a:gd name="connsiteY844" fmla="*/ 895255 h 958405"/>
                <a:gd name="connsiteX845" fmla="*/ 250191 w 1025144"/>
                <a:gd name="connsiteY845" fmla="*/ 890588 h 958405"/>
                <a:gd name="connsiteX846" fmla="*/ 241714 w 1025144"/>
                <a:gd name="connsiteY846" fmla="*/ 888587 h 958405"/>
                <a:gd name="connsiteX847" fmla="*/ 239428 w 1025144"/>
                <a:gd name="connsiteY847" fmla="*/ 886492 h 958405"/>
                <a:gd name="connsiteX848" fmla="*/ 238190 w 1025144"/>
                <a:gd name="connsiteY848" fmla="*/ 886778 h 958405"/>
                <a:gd name="connsiteX849" fmla="*/ 233332 w 1025144"/>
                <a:gd name="connsiteY849" fmla="*/ 885825 h 958405"/>
                <a:gd name="connsiteX850" fmla="*/ 245333 w 1025144"/>
                <a:gd name="connsiteY850" fmla="*/ 890969 h 958405"/>
                <a:gd name="connsiteX851" fmla="*/ 227236 w 1025144"/>
                <a:gd name="connsiteY851" fmla="*/ 885635 h 958405"/>
                <a:gd name="connsiteX852" fmla="*/ 214187 w 1025144"/>
                <a:gd name="connsiteY852" fmla="*/ 879157 h 958405"/>
                <a:gd name="connsiteX853" fmla="*/ 207043 w 1025144"/>
                <a:gd name="connsiteY853" fmla="*/ 876490 h 958405"/>
                <a:gd name="connsiteX854" fmla="*/ 209138 w 1025144"/>
                <a:gd name="connsiteY854" fmla="*/ 879538 h 958405"/>
                <a:gd name="connsiteX855" fmla="*/ 216187 w 1025144"/>
                <a:gd name="connsiteY855" fmla="*/ 883253 h 958405"/>
                <a:gd name="connsiteX856" fmla="*/ 199708 w 1025144"/>
                <a:gd name="connsiteY856" fmla="*/ 875347 h 958405"/>
                <a:gd name="connsiteX857" fmla="*/ 193613 w 1025144"/>
                <a:gd name="connsiteY857" fmla="*/ 873728 h 958405"/>
                <a:gd name="connsiteX858" fmla="*/ 193517 w 1025144"/>
                <a:gd name="connsiteY858" fmla="*/ 874300 h 958405"/>
                <a:gd name="connsiteX859" fmla="*/ 199328 w 1025144"/>
                <a:gd name="connsiteY859" fmla="*/ 878014 h 958405"/>
                <a:gd name="connsiteX860" fmla="*/ 200375 w 1025144"/>
                <a:gd name="connsiteY860" fmla="*/ 879920 h 958405"/>
                <a:gd name="connsiteX861" fmla="*/ 195518 w 1025144"/>
                <a:gd name="connsiteY861" fmla="*/ 878396 h 958405"/>
                <a:gd name="connsiteX862" fmla="*/ 205043 w 1025144"/>
                <a:gd name="connsiteY862" fmla="*/ 883063 h 958405"/>
                <a:gd name="connsiteX863" fmla="*/ 207710 w 1025144"/>
                <a:gd name="connsiteY863" fmla="*/ 881824 h 958405"/>
                <a:gd name="connsiteX864" fmla="*/ 223045 w 1025144"/>
                <a:gd name="connsiteY864" fmla="*/ 891254 h 958405"/>
                <a:gd name="connsiteX865" fmla="*/ 226760 w 1025144"/>
                <a:gd name="connsiteY865" fmla="*/ 891730 h 958405"/>
                <a:gd name="connsiteX866" fmla="*/ 232665 w 1025144"/>
                <a:gd name="connsiteY866" fmla="*/ 896588 h 958405"/>
                <a:gd name="connsiteX867" fmla="*/ 237523 w 1025144"/>
                <a:gd name="connsiteY867" fmla="*/ 899541 h 958405"/>
                <a:gd name="connsiteX868" fmla="*/ 227807 w 1025144"/>
                <a:gd name="connsiteY868" fmla="*/ 894779 h 958405"/>
                <a:gd name="connsiteX869" fmla="*/ 221711 w 1025144"/>
                <a:gd name="connsiteY869" fmla="*/ 892112 h 958405"/>
                <a:gd name="connsiteX870" fmla="*/ 216663 w 1025144"/>
                <a:gd name="connsiteY870" fmla="*/ 891635 h 958405"/>
                <a:gd name="connsiteX871" fmla="*/ 205900 w 1025144"/>
                <a:gd name="connsiteY871" fmla="*/ 886397 h 958405"/>
                <a:gd name="connsiteX872" fmla="*/ 205709 w 1025144"/>
                <a:gd name="connsiteY872" fmla="*/ 888302 h 958405"/>
                <a:gd name="connsiteX873" fmla="*/ 211710 w 1025144"/>
                <a:gd name="connsiteY873" fmla="*/ 891254 h 958405"/>
                <a:gd name="connsiteX874" fmla="*/ 207900 w 1025144"/>
                <a:gd name="connsiteY874" fmla="*/ 891635 h 958405"/>
                <a:gd name="connsiteX875" fmla="*/ 203138 w 1025144"/>
                <a:gd name="connsiteY875" fmla="*/ 889254 h 958405"/>
                <a:gd name="connsiteX876" fmla="*/ 202947 w 1025144"/>
                <a:gd name="connsiteY876" fmla="*/ 891445 h 958405"/>
                <a:gd name="connsiteX877" fmla="*/ 207710 w 1025144"/>
                <a:gd name="connsiteY877" fmla="*/ 894683 h 958405"/>
                <a:gd name="connsiteX878" fmla="*/ 212567 w 1025144"/>
                <a:gd name="connsiteY878" fmla="*/ 896779 h 958405"/>
                <a:gd name="connsiteX879" fmla="*/ 213710 w 1025144"/>
                <a:gd name="connsiteY879" fmla="*/ 898398 h 958405"/>
                <a:gd name="connsiteX880" fmla="*/ 206186 w 1025144"/>
                <a:gd name="connsiteY880" fmla="*/ 897350 h 958405"/>
                <a:gd name="connsiteX881" fmla="*/ 207329 w 1025144"/>
                <a:gd name="connsiteY881" fmla="*/ 898493 h 958405"/>
                <a:gd name="connsiteX882" fmla="*/ 215996 w 1025144"/>
                <a:gd name="connsiteY882" fmla="*/ 902208 h 958405"/>
                <a:gd name="connsiteX883" fmla="*/ 215806 w 1025144"/>
                <a:gd name="connsiteY883" fmla="*/ 904399 h 958405"/>
                <a:gd name="connsiteX884" fmla="*/ 210853 w 1025144"/>
                <a:gd name="connsiteY884" fmla="*/ 902494 h 958405"/>
                <a:gd name="connsiteX885" fmla="*/ 223331 w 1025144"/>
                <a:gd name="connsiteY885" fmla="*/ 906875 h 958405"/>
                <a:gd name="connsiteX886" fmla="*/ 227045 w 1025144"/>
                <a:gd name="connsiteY886" fmla="*/ 909923 h 958405"/>
                <a:gd name="connsiteX887" fmla="*/ 235713 w 1025144"/>
                <a:gd name="connsiteY887" fmla="*/ 913924 h 958405"/>
                <a:gd name="connsiteX888" fmla="*/ 239523 w 1025144"/>
                <a:gd name="connsiteY888" fmla="*/ 916972 h 958405"/>
                <a:gd name="connsiteX889" fmla="*/ 244666 w 1025144"/>
                <a:gd name="connsiteY889" fmla="*/ 917829 h 958405"/>
                <a:gd name="connsiteX890" fmla="*/ 261335 w 1025144"/>
                <a:gd name="connsiteY890" fmla="*/ 924973 h 958405"/>
                <a:gd name="connsiteX891" fmla="*/ 283148 w 1025144"/>
                <a:gd name="connsiteY891" fmla="*/ 930973 h 958405"/>
                <a:gd name="connsiteX892" fmla="*/ 280576 w 1025144"/>
                <a:gd name="connsiteY892" fmla="*/ 929830 h 958405"/>
                <a:gd name="connsiteX893" fmla="*/ 314580 w 1025144"/>
                <a:gd name="connsiteY893" fmla="*/ 939451 h 958405"/>
                <a:gd name="connsiteX894" fmla="*/ 316009 w 1025144"/>
                <a:gd name="connsiteY894" fmla="*/ 940880 h 958405"/>
                <a:gd name="connsiteX895" fmla="*/ 318676 w 1025144"/>
                <a:gd name="connsiteY895" fmla="*/ 941451 h 958405"/>
                <a:gd name="connsiteX896" fmla="*/ 317438 w 1025144"/>
                <a:gd name="connsiteY896" fmla="*/ 941737 h 958405"/>
                <a:gd name="connsiteX897" fmla="*/ 312199 w 1025144"/>
                <a:gd name="connsiteY897" fmla="*/ 940880 h 958405"/>
                <a:gd name="connsiteX898" fmla="*/ 341060 w 1025144"/>
                <a:gd name="connsiteY898" fmla="*/ 947833 h 958405"/>
                <a:gd name="connsiteX899" fmla="*/ 368396 w 1025144"/>
                <a:gd name="connsiteY899" fmla="*/ 952881 h 958405"/>
                <a:gd name="connsiteX900" fmla="*/ 377921 w 1025144"/>
                <a:gd name="connsiteY900" fmla="*/ 954500 h 958405"/>
                <a:gd name="connsiteX901" fmla="*/ 375064 w 1025144"/>
                <a:gd name="connsiteY901" fmla="*/ 953357 h 958405"/>
                <a:gd name="connsiteX902" fmla="*/ 381636 w 1025144"/>
                <a:gd name="connsiteY902" fmla="*/ 953357 h 958405"/>
                <a:gd name="connsiteX903" fmla="*/ 400496 w 1025144"/>
                <a:gd name="connsiteY903" fmla="*/ 955453 h 958405"/>
                <a:gd name="connsiteX904" fmla="*/ 439929 w 1025144"/>
                <a:gd name="connsiteY904" fmla="*/ 958120 h 958405"/>
                <a:gd name="connsiteX905" fmla="*/ 462408 w 1025144"/>
                <a:gd name="connsiteY905" fmla="*/ 958405 h 958405"/>
                <a:gd name="connsiteX906" fmla="*/ 485649 w 1025144"/>
                <a:gd name="connsiteY906" fmla="*/ 956881 h 958405"/>
                <a:gd name="connsiteX907" fmla="*/ 488602 w 1025144"/>
                <a:gd name="connsiteY907" fmla="*/ 957263 h 958405"/>
                <a:gd name="connsiteX908" fmla="*/ 496222 w 1025144"/>
                <a:gd name="connsiteY908" fmla="*/ 955738 h 958405"/>
                <a:gd name="connsiteX909" fmla="*/ 500603 w 1025144"/>
                <a:gd name="connsiteY909" fmla="*/ 956120 h 958405"/>
                <a:gd name="connsiteX910" fmla="*/ 505556 w 1025144"/>
                <a:gd name="connsiteY910" fmla="*/ 954691 h 958405"/>
                <a:gd name="connsiteX911" fmla="*/ 514224 w 1025144"/>
                <a:gd name="connsiteY911" fmla="*/ 955167 h 958405"/>
                <a:gd name="connsiteX912" fmla="*/ 525083 w 1025144"/>
                <a:gd name="connsiteY912" fmla="*/ 954214 h 958405"/>
                <a:gd name="connsiteX913" fmla="*/ 586709 w 1025144"/>
                <a:gd name="connsiteY913" fmla="*/ 941356 h 958405"/>
                <a:gd name="connsiteX914" fmla="*/ 579566 w 1025144"/>
                <a:gd name="connsiteY914" fmla="*/ 942022 h 958405"/>
                <a:gd name="connsiteX915" fmla="*/ 563373 w 1025144"/>
                <a:gd name="connsiteY915" fmla="*/ 947071 h 958405"/>
                <a:gd name="connsiteX916" fmla="*/ 546228 w 1025144"/>
                <a:gd name="connsiteY916" fmla="*/ 950405 h 958405"/>
                <a:gd name="connsiteX917" fmla="*/ 536703 w 1025144"/>
                <a:gd name="connsiteY917" fmla="*/ 951452 h 958405"/>
                <a:gd name="connsiteX918" fmla="*/ 533655 w 1025144"/>
                <a:gd name="connsiteY918" fmla="*/ 951071 h 958405"/>
                <a:gd name="connsiteX919" fmla="*/ 563754 w 1025144"/>
                <a:gd name="connsiteY919" fmla="*/ 945071 h 958405"/>
                <a:gd name="connsiteX920" fmla="*/ 526226 w 1025144"/>
                <a:gd name="connsiteY920" fmla="*/ 950595 h 958405"/>
                <a:gd name="connsiteX921" fmla="*/ 523082 w 1025144"/>
                <a:gd name="connsiteY921" fmla="*/ 950023 h 958405"/>
                <a:gd name="connsiteX922" fmla="*/ 486792 w 1025144"/>
                <a:gd name="connsiteY922" fmla="*/ 952881 h 958405"/>
                <a:gd name="connsiteX923" fmla="*/ 461360 w 1025144"/>
                <a:gd name="connsiteY923" fmla="*/ 954119 h 958405"/>
                <a:gd name="connsiteX924" fmla="*/ 444025 w 1025144"/>
                <a:gd name="connsiteY924" fmla="*/ 954214 h 958405"/>
                <a:gd name="connsiteX925" fmla="*/ 447835 w 1025144"/>
                <a:gd name="connsiteY925" fmla="*/ 953738 h 958405"/>
                <a:gd name="connsiteX926" fmla="*/ 434214 w 1025144"/>
                <a:gd name="connsiteY926" fmla="*/ 953072 h 958405"/>
                <a:gd name="connsiteX927" fmla="*/ 403734 w 1025144"/>
                <a:gd name="connsiteY927" fmla="*/ 952786 h 958405"/>
                <a:gd name="connsiteX928" fmla="*/ 400686 w 1025144"/>
                <a:gd name="connsiteY928" fmla="*/ 950976 h 958405"/>
                <a:gd name="connsiteX929" fmla="*/ 384874 w 1025144"/>
                <a:gd name="connsiteY929" fmla="*/ 950214 h 958405"/>
                <a:gd name="connsiteX930" fmla="*/ 345822 w 1025144"/>
                <a:gd name="connsiteY930" fmla="*/ 942213 h 958405"/>
                <a:gd name="connsiteX931" fmla="*/ 377255 w 1025144"/>
                <a:gd name="connsiteY931" fmla="*/ 946785 h 958405"/>
                <a:gd name="connsiteX932" fmla="*/ 412021 w 1025144"/>
                <a:gd name="connsiteY932" fmla="*/ 948976 h 958405"/>
                <a:gd name="connsiteX933" fmla="*/ 390780 w 1025144"/>
                <a:gd name="connsiteY933" fmla="*/ 947547 h 958405"/>
                <a:gd name="connsiteX934" fmla="*/ 379731 w 1025144"/>
                <a:gd name="connsiteY934" fmla="*/ 944499 h 958405"/>
                <a:gd name="connsiteX935" fmla="*/ 414593 w 1025144"/>
                <a:gd name="connsiteY935" fmla="*/ 948880 h 958405"/>
                <a:gd name="connsiteX936" fmla="*/ 408782 w 1025144"/>
                <a:gd name="connsiteY936" fmla="*/ 946976 h 958405"/>
                <a:gd name="connsiteX937" fmla="*/ 435452 w 1025144"/>
                <a:gd name="connsiteY937" fmla="*/ 948499 h 958405"/>
                <a:gd name="connsiteX938" fmla="*/ 437167 w 1025144"/>
                <a:gd name="connsiteY938" fmla="*/ 949833 h 958405"/>
                <a:gd name="connsiteX939" fmla="*/ 467932 w 1025144"/>
                <a:gd name="connsiteY939" fmla="*/ 950119 h 958405"/>
                <a:gd name="connsiteX940" fmla="*/ 481649 w 1025144"/>
                <a:gd name="connsiteY940" fmla="*/ 950595 h 958405"/>
                <a:gd name="connsiteX941" fmla="*/ 492126 w 1025144"/>
                <a:gd name="connsiteY941" fmla="*/ 949643 h 958405"/>
                <a:gd name="connsiteX942" fmla="*/ 501746 w 1025144"/>
                <a:gd name="connsiteY942" fmla="*/ 949547 h 958405"/>
                <a:gd name="connsiteX943" fmla="*/ 520320 w 1025144"/>
                <a:gd name="connsiteY943" fmla="*/ 947642 h 958405"/>
                <a:gd name="connsiteX944" fmla="*/ 531464 w 1025144"/>
                <a:gd name="connsiteY944" fmla="*/ 947166 h 958405"/>
                <a:gd name="connsiteX945" fmla="*/ 542990 w 1025144"/>
                <a:gd name="connsiteY945" fmla="*/ 944785 h 958405"/>
                <a:gd name="connsiteX946" fmla="*/ 551562 w 1025144"/>
                <a:gd name="connsiteY946" fmla="*/ 944689 h 958405"/>
                <a:gd name="connsiteX947" fmla="*/ 586709 w 1025144"/>
                <a:gd name="connsiteY947" fmla="*/ 936879 h 958405"/>
                <a:gd name="connsiteX948" fmla="*/ 587566 w 1025144"/>
                <a:gd name="connsiteY948" fmla="*/ 935927 h 958405"/>
                <a:gd name="connsiteX949" fmla="*/ 613570 w 1025144"/>
                <a:gd name="connsiteY949" fmla="*/ 929354 h 958405"/>
                <a:gd name="connsiteX950" fmla="*/ 628905 w 1025144"/>
                <a:gd name="connsiteY950" fmla="*/ 924782 h 958405"/>
                <a:gd name="connsiteX951" fmla="*/ 649289 w 1025144"/>
                <a:gd name="connsiteY951" fmla="*/ 918020 h 958405"/>
                <a:gd name="connsiteX952" fmla="*/ 653575 w 1025144"/>
                <a:gd name="connsiteY952" fmla="*/ 915353 h 958405"/>
                <a:gd name="connsiteX953" fmla="*/ 659290 w 1025144"/>
                <a:gd name="connsiteY953" fmla="*/ 914400 h 958405"/>
                <a:gd name="connsiteX954" fmla="*/ 676435 w 1025144"/>
                <a:gd name="connsiteY954" fmla="*/ 906494 h 958405"/>
                <a:gd name="connsiteX955" fmla="*/ 677197 w 1025144"/>
                <a:gd name="connsiteY955" fmla="*/ 906685 h 958405"/>
                <a:gd name="connsiteX956" fmla="*/ 679864 w 1025144"/>
                <a:gd name="connsiteY956" fmla="*/ 910019 h 958405"/>
                <a:gd name="connsiteX957" fmla="*/ 666815 w 1025144"/>
                <a:gd name="connsiteY957" fmla="*/ 917067 h 958405"/>
                <a:gd name="connsiteX958" fmla="*/ 661290 w 1025144"/>
                <a:gd name="connsiteY958" fmla="*/ 918496 h 958405"/>
                <a:gd name="connsiteX959" fmla="*/ 666053 w 1025144"/>
                <a:gd name="connsiteY959" fmla="*/ 916305 h 958405"/>
                <a:gd name="connsiteX960" fmla="*/ 659671 w 1025144"/>
                <a:gd name="connsiteY960" fmla="*/ 918591 h 958405"/>
                <a:gd name="connsiteX961" fmla="*/ 665195 w 1025144"/>
                <a:gd name="connsiteY961" fmla="*/ 919163 h 958405"/>
                <a:gd name="connsiteX962" fmla="*/ 681007 w 1025144"/>
                <a:gd name="connsiteY962" fmla="*/ 910876 h 958405"/>
                <a:gd name="connsiteX963" fmla="*/ 689484 w 1025144"/>
                <a:gd name="connsiteY963" fmla="*/ 912495 h 958405"/>
                <a:gd name="connsiteX964" fmla="*/ 705772 w 1025144"/>
                <a:gd name="connsiteY964" fmla="*/ 911733 h 958405"/>
                <a:gd name="connsiteX965" fmla="*/ 721393 w 1025144"/>
                <a:gd name="connsiteY965" fmla="*/ 906304 h 958405"/>
                <a:gd name="connsiteX966" fmla="*/ 726346 w 1025144"/>
                <a:gd name="connsiteY966" fmla="*/ 906875 h 958405"/>
                <a:gd name="connsiteX967" fmla="*/ 732442 w 1025144"/>
                <a:gd name="connsiteY967" fmla="*/ 901351 h 958405"/>
                <a:gd name="connsiteX968" fmla="*/ 731870 w 1025144"/>
                <a:gd name="connsiteY968" fmla="*/ 896398 h 958405"/>
                <a:gd name="connsiteX969" fmla="*/ 738538 w 1025144"/>
                <a:gd name="connsiteY969" fmla="*/ 890588 h 958405"/>
                <a:gd name="connsiteX970" fmla="*/ 745396 w 1025144"/>
                <a:gd name="connsiteY970" fmla="*/ 891254 h 958405"/>
                <a:gd name="connsiteX971" fmla="*/ 757874 w 1025144"/>
                <a:gd name="connsiteY971" fmla="*/ 885730 h 958405"/>
                <a:gd name="connsiteX972" fmla="*/ 772828 w 1025144"/>
                <a:gd name="connsiteY972" fmla="*/ 886015 h 958405"/>
                <a:gd name="connsiteX973" fmla="*/ 795974 w 1025144"/>
                <a:gd name="connsiteY973" fmla="*/ 873443 h 958405"/>
                <a:gd name="connsiteX974" fmla="*/ 810928 w 1025144"/>
                <a:gd name="connsiteY974" fmla="*/ 873823 h 958405"/>
                <a:gd name="connsiteX975" fmla="*/ 819500 w 1025144"/>
                <a:gd name="connsiteY975" fmla="*/ 872109 h 958405"/>
                <a:gd name="connsiteX976" fmla="*/ 829692 w 1025144"/>
                <a:gd name="connsiteY976" fmla="*/ 868013 h 958405"/>
                <a:gd name="connsiteX977" fmla="*/ 840265 w 1025144"/>
                <a:gd name="connsiteY977" fmla="*/ 860965 h 958405"/>
                <a:gd name="connsiteX978" fmla="*/ 842932 w 1025144"/>
                <a:gd name="connsiteY978" fmla="*/ 862870 h 958405"/>
                <a:gd name="connsiteX979" fmla="*/ 852457 w 1025144"/>
                <a:gd name="connsiteY979" fmla="*/ 866680 h 958405"/>
                <a:gd name="connsiteX980" fmla="*/ 870745 w 1025144"/>
                <a:gd name="connsiteY980" fmla="*/ 842201 h 958405"/>
                <a:gd name="connsiteX981" fmla="*/ 876269 w 1025144"/>
                <a:gd name="connsiteY981" fmla="*/ 835628 h 958405"/>
                <a:gd name="connsiteX982" fmla="*/ 891509 w 1025144"/>
                <a:gd name="connsiteY982" fmla="*/ 816959 h 958405"/>
                <a:gd name="connsiteX983" fmla="*/ 895319 w 1025144"/>
                <a:gd name="connsiteY983" fmla="*/ 803910 h 958405"/>
                <a:gd name="connsiteX984" fmla="*/ 898272 w 1025144"/>
                <a:gd name="connsiteY984" fmla="*/ 797528 h 958405"/>
                <a:gd name="connsiteX985" fmla="*/ 905892 w 1025144"/>
                <a:gd name="connsiteY985" fmla="*/ 783622 h 958405"/>
                <a:gd name="connsiteX986" fmla="*/ 902749 w 1025144"/>
                <a:gd name="connsiteY986" fmla="*/ 779526 h 958405"/>
                <a:gd name="connsiteX987" fmla="*/ 899320 w 1025144"/>
                <a:gd name="connsiteY987" fmla="*/ 775906 h 958405"/>
                <a:gd name="connsiteX988" fmla="*/ 902273 w 1025144"/>
                <a:gd name="connsiteY988" fmla="*/ 766381 h 958405"/>
                <a:gd name="connsiteX989" fmla="*/ 901987 w 1025144"/>
                <a:gd name="connsiteY989" fmla="*/ 764000 h 958405"/>
                <a:gd name="connsiteX990" fmla="*/ 900272 w 1025144"/>
                <a:gd name="connsiteY990" fmla="*/ 762762 h 958405"/>
                <a:gd name="connsiteX991" fmla="*/ 893033 w 1025144"/>
                <a:gd name="connsiteY991" fmla="*/ 770572 h 958405"/>
                <a:gd name="connsiteX992" fmla="*/ 874364 w 1025144"/>
                <a:gd name="connsiteY992" fmla="*/ 792004 h 958405"/>
                <a:gd name="connsiteX993" fmla="*/ 855695 w 1025144"/>
                <a:gd name="connsiteY993" fmla="*/ 817340 h 958405"/>
                <a:gd name="connsiteX994" fmla="*/ 845123 w 1025144"/>
                <a:gd name="connsiteY994" fmla="*/ 822103 h 958405"/>
                <a:gd name="connsiteX995" fmla="*/ 847504 w 1025144"/>
                <a:gd name="connsiteY995" fmla="*/ 813245 h 958405"/>
                <a:gd name="connsiteX996" fmla="*/ 861029 w 1025144"/>
                <a:gd name="connsiteY996" fmla="*/ 795242 h 958405"/>
                <a:gd name="connsiteX997" fmla="*/ 862744 w 1025144"/>
                <a:gd name="connsiteY997" fmla="*/ 788384 h 958405"/>
                <a:gd name="connsiteX998" fmla="*/ 862553 w 1025144"/>
                <a:gd name="connsiteY998" fmla="*/ 782955 h 958405"/>
                <a:gd name="connsiteX999" fmla="*/ 867602 w 1025144"/>
                <a:gd name="connsiteY999" fmla="*/ 776097 h 958405"/>
                <a:gd name="connsiteX1000" fmla="*/ 872840 w 1025144"/>
                <a:gd name="connsiteY1000" fmla="*/ 771525 h 958405"/>
                <a:gd name="connsiteX1001" fmla="*/ 877508 w 1025144"/>
                <a:gd name="connsiteY1001" fmla="*/ 765334 h 958405"/>
                <a:gd name="connsiteX1002" fmla="*/ 878270 w 1025144"/>
                <a:gd name="connsiteY1002" fmla="*/ 765620 h 958405"/>
                <a:gd name="connsiteX1003" fmla="*/ 902368 w 1025144"/>
                <a:gd name="connsiteY1003" fmla="*/ 738664 h 958405"/>
                <a:gd name="connsiteX1004" fmla="*/ 903797 w 1025144"/>
                <a:gd name="connsiteY1004" fmla="*/ 735139 h 958405"/>
                <a:gd name="connsiteX1005" fmla="*/ 914465 w 1025144"/>
                <a:gd name="connsiteY1005" fmla="*/ 724090 h 958405"/>
                <a:gd name="connsiteX1006" fmla="*/ 909893 w 1025144"/>
                <a:gd name="connsiteY1006" fmla="*/ 727901 h 958405"/>
                <a:gd name="connsiteX1007" fmla="*/ 914465 w 1025144"/>
                <a:gd name="connsiteY1007" fmla="*/ 721519 h 958405"/>
                <a:gd name="connsiteX1008" fmla="*/ 918179 w 1025144"/>
                <a:gd name="connsiteY1008" fmla="*/ 718756 h 958405"/>
                <a:gd name="connsiteX1009" fmla="*/ 919132 w 1025144"/>
                <a:gd name="connsiteY1009" fmla="*/ 715137 h 958405"/>
                <a:gd name="connsiteX1010" fmla="*/ 921227 w 1025144"/>
                <a:gd name="connsiteY1010" fmla="*/ 714375 h 958405"/>
                <a:gd name="connsiteX1011" fmla="*/ 959899 w 1025144"/>
                <a:gd name="connsiteY1011" fmla="*/ 651034 h 958405"/>
                <a:gd name="connsiteX1012" fmla="*/ 961328 w 1025144"/>
                <a:gd name="connsiteY1012" fmla="*/ 648557 h 958405"/>
                <a:gd name="connsiteX1013" fmla="*/ 967424 w 1025144"/>
                <a:gd name="connsiteY1013" fmla="*/ 637604 h 958405"/>
                <a:gd name="connsiteX1014" fmla="*/ 978091 w 1025144"/>
                <a:gd name="connsiteY1014" fmla="*/ 614077 h 958405"/>
                <a:gd name="connsiteX1015" fmla="*/ 993903 w 1025144"/>
                <a:gd name="connsiteY1015" fmla="*/ 574643 h 958405"/>
                <a:gd name="connsiteX1016" fmla="*/ 997427 w 1025144"/>
                <a:gd name="connsiteY1016" fmla="*/ 565880 h 958405"/>
                <a:gd name="connsiteX1017" fmla="*/ 997332 w 1025144"/>
                <a:gd name="connsiteY1017" fmla="*/ 564642 h 958405"/>
                <a:gd name="connsiteX1018" fmla="*/ 1000475 w 1025144"/>
                <a:gd name="connsiteY1018" fmla="*/ 558260 h 958405"/>
                <a:gd name="connsiteX1019" fmla="*/ 1001523 w 1025144"/>
                <a:gd name="connsiteY1019" fmla="*/ 553212 h 958405"/>
                <a:gd name="connsiteX1020" fmla="*/ 1008286 w 1025144"/>
                <a:gd name="connsiteY1020" fmla="*/ 531495 h 958405"/>
                <a:gd name="connsiteX1021" fmla="*/ 1010858 w 1025144"/>
                <a:gd name="connsiteY1021" fmla="*/ 519017 h 958405"/>
                <a:gd name="connsiteX1022" fmla="*/ 1014287 w 1025144"/>
                <a:gd name="connsiteY1022" fmla="*/ 504063 h 958405"/>
                <a:gd name="connsiteX1023" fmla="*/ 1017906 w 1025144"/>
                <a:gd name="connsiteY1023" fmla="*/ 478631 h 958405"/>
                <a:gd name="connsiteX1024" fmla="*/ 1016668 w 1025144"/>
                <a:gd name="connsiteY1024" fmla="*/ 489013 h 958405"/>
                <a:gd name="connsiteX1025" fmla="*/ 1020002 w 1025144"/>
                <a:gd name="connsiteY1025" fmla="*/ 452914 h 958405"/>
                <a:gd name="connsiteX1026" fmla="*/ 1019049 w 1025144"/>
                <a:gd name="connsiteY1026" fmla="*/ 454438 h 958405"/>
                <a:gd name="connsiteX1027" fmla="*/ 1021907 w 1025144"/>
                <a:gd name="connsiteY1027" fmla="*/ 433388 h 958405"/>
                <a:gd name="connsiteX1028" fmla="*/ 1023526 w 1025144"/>
                <a:gd name="connsiteY1028" fmla="*/ 395478 h 958405"/>
                <a:gd name="connsiteX1029" fmla="*/ 1023526 w 1025144"/>
                <a:gd name="connsiteY1029" fmla="*/ 391573 h 958405"/>
                <a:gd name="connsiteX1030" fmla="*/ 1025145 w 1025144"/>
                <a:gd name="connsiteY1030" fmla="*/ 388430 h 958405"/>
                <a:gd name="connsiteX1031" fmla="*/ 1024574 w 1025144"/>
                <a:gd name="connsiteY1031" fmla="*/ 378047 h 958405"/>
                <a:gd name="connsiteX1032" fmla="*/ 958280 w 1025144"/>
                <a:gd name="connsiteY1032" fmla="*/ 162020 h 958405"/>
                <a:gd name="connsiteX1033" fmla="*/ 956089 w 1025144"/>
                <a:gd name="connsiteY1033" fmla="*/ 157448 h 958405"/>
                <a:gd name="connsiteX1034" fmla="*/ 957041 w 1025144"/>
                <a:gd name="connsiteY1034" fmla="*/ 158210 h 958405"/>
                <a:gd name="connsiteX1035" fmla="*/ 960661 w 1025144"/>
                <a:gd name="connsiteY1035" fmla="*/ 164687 h 958405"/>
                <a:gd name="connsiteX1036" fmla="*/ 958280 w 1025144"/>
                <a:gd name="connsiteY1036" fmla="*/ 162020 h 958405"/>
                <a:gd name="connsiteX1037" fmla="*/ 904844 w 1025144"/>
                <a:gd name="connsiteY1037" fmla="*/ 123158 h 958405"/>
                <a:gd name="connsiteX1038" fmla="*/ 906368 w 1025144"/>
                <a:gd name="connsiteY1038" fmla="*/ 123158 h 958405"/>
                <a:gd name="connsiteX1039" fmla="*/ 907607 w 1025144"/>
                <a:gd name="connsiteY1039" fmla="*/ 125254 h 958405"/>
                <a:gd name="connsiteX1040" fmla="*/ 908083 w 1025144"/>
                <a:gd name="connsiteY1040" fmla="*/ 126492 h 958405"/>
                <a:gd name="connsiteX1041" fmla="*/ 904844 w 1025144"/>
                <a:gd name="connsiteY1041" fmla="*/ 123158 h 958405"/>
                <a:gd name="connsiteX1042" fmla="*/ 848552 w 1025144"/>
                <a:gd name="connsiteY1042" fmla="*/ 123444 h 958405"/>
                <a:gd name="connsiteX1043" fmla="*/ 844456 w 1025144"/>
                <a:gd name="connsiteY1043" fmla="*/ 116967 h 958405"/>
                <a:gd name="connsiteX1044" fmla="*/ 846456 w 1025144"/>
                <a:gd name="connsiteY1044" fmla="*/ 119444 h 958405"/>
                <a:gd name="connsiteX1045" fmla="*/ 847980 w 1025144"/>
                <a:gd name="connsiteY1045" fmla="*/ 120872 h 958405"/>
                <a:gd name="connsiteX1046" fmla="*/ 849218 w 1025144"/>
                <a:gd name="connsiteY1046" fmla="*/ 124206 h 958405"/>
                <a:gd name="connsiteX1047" fmla="*/ 848552 w 1025144"/>
                <a:gd name="connsiteY1047" fmla="*/ 123444 h 958405"/>
                <a:gd name="connsiteX1048" fmla="*/ 848361 w 1025144"/>
                <a:gd name="connsiteY1048" fmla="*/ 117157 h 958405"/>
                <a:gd name="connsiteX1049" fmla="*/ 845313 w 1025144"/>
                <a:gd name="connsiteY1049" fmla="*/ 114300 h 958405"/>
                <a:gd name="connsiteX1050" fmla="*/ 848647 w 1025144"/>
                <a:gd name="connsiteY1050" fmla="*/ 118491 h 958405"/>
                <a:gd name="connsiteX1051" fmla="*/ 848361 w 1025144"/>
                <a:gd name="connsiteY1051" fmla="*/ 117157 h 958405"/>
                <a:gd name="connsiteX1052" fmla="*/ 843694 w 1025144"/>
                <a:gd name="connsiteY1052" fmla="*/ 109442 h 958405"/>
                <a:gd name="connsiteX1053" fmla="*/ 844170 w 1025144"/>
                <a:gd name="connsiteY1053" fmla="*/ 108776 h 958405"/>
                <a:gd name="connsiteX1054" fmla="*/ 845980 w 1025144"/>
                <a:gd name="connsiteY1054" fmla="*/ 113347 h 958405"/>
                <a:gd name="connsiteX1055" fmla="*/ 842456 w 1025144"/>
                <a:gd name="connsiteY1055" fmla="*/ 107632 h 958405"/>
                <a:gd name="connsiteX1056" fmla="*/ 843694 w 1025144"/>
                <a:gd name="connsiteY1056" fmla="*/ 109442 h 958405"/>
                <a:gd name="connsiteX1057" fmla="*/ 797498 w 1025144"/>
                <a:gd name="connsiteY1057" fmla="*/ 60579 h 958405"/>
                <a:gd name="connsiteX1058" fmla="*/ 803022 w 1025144"/>
                <a:gd name="connsiteY1058" fmla="*/ 67628 h 958405"/>
                <a:gd name="connsiteX1059" fmla="*/ 797498 w 1025144"/>
                <a:gd name="connsiteY1059" fmla="*/ 60579 h 958405"/>
                <a:gd name="connsiteX1060" fmla="*/ 732918 w 1025144"/>
                <a:gd name="connsiteY1060" fmla="*/ 20193 h 958405"/>
                <a:gd name="connsiteX1061" fmla="*/ 726441 w 1025144"/>
                <a:gd name="connsiteY1061" fmla="*/ 14288 h 958405"/>
                <a:gd name="connsiteX1062" fmla="*/ 733299 w 1025144"/>
                <a:gd name="connsiteY1062" fmla="*/ 19145 h 958405"/>
                <a:gd name="connsiteX1063" fmla="*/ 732918 w 1025144"/>
                <a:gd name="connsiteY1063" fmla="*/ 20193 h 958405"/>
                <a:gd name="connsiteX1064" fmla="*/ 774447 w 1025144"/>
                <a:gd name="connsiteY1064" fmla="*/ 46863 h 958405"/>
                <a:gd name="connsiteX1065" fmla="*/ 779019 w 1025144"/>
                <a:gd name="connsiteY1065" fmla="*/ 51435 h 958405"/>
                <a:gd name="connsiteX1066" fmla="*/ 774447 w 1025144"/>
                <a:gd name="connsiteY1066" fmla="*/ 46863 h 958405"/>
                <a:gd name="connsiteX1067" fmla="*/ 777495 w 1025144"/>
                <a:gd name="connsiteY1067" fmla="*/ 56579 h 958405"/>
                <a:gd name="connsiteX1068" fmla="*/ 782258 w 1025144"/>
                <a:gd name="connsiteY1068" fmla="*/ 60484 h 958405"/>
                <a:gd name="connsiteX1069" fmla="*/ 777495 w 1025144"/>
                <a:gd name="connsiteY1069" fmla="*/ 56579 h 958405"/>
                <a:gd name="connsiteX1070" fmla="*/ 788163 w 1025144"/>
                <a:gd name="connsiteY1070" fmla="*/ 70485 h 958405"/>
                <a:gd name="connsiteX1071" fmla="*/ 794545 w 1025144"/>
                <a:gd name="connsiteY1071" fmla="*/ 77534 h 958405"/>
                <a:gd name="connsiteX1072" fmla="*/ 788163 w 1025144"/>
                <a:gd name="connsiteY1072" fmla="*/ 70485 h 958405"/>
                <a:gd name="connsiteX1073" fmla="*/ 775971 w 1025144"/>
                <a:gd name="connsiteY1073" fmla="*/ 133731 h 958405"/>
                <a:gd name="connsiteX1074" fmla="*/ 769875 w 1025144"/>
                <a:gd name="connsiteY1074" fmla="*/ 124587 h 958405"/>
                <a:gd name="connsiteX1075" fmla="*/ 778543 w 1025144"/>
                <a:gd name="connsiteY1075" fmla="*/ 131445 h 958405"/>
                <a:gd name="connsiteX1076" fmla="*/ 775971 w 1025144"/>
                <a:gd name="connsiteY1076" fmla="*/ 133731 h 958405"/>
                <a:gd name="connsiteX1077" fmla="*/ 786639 w 1025144"/>
                <a:gd name="connsiteY1077" fmla="*/ 133540 h 958405"/>
                <a:gd name="connsiteX1078" fmla="*/ 781400 w 1025144"/>
                <a:gd name="connsiteY1078" fmla="*/ 131540 h 958405"/>
                <a:gd name="connsiteX1079" fmla="*/ 780543 w 1025144"/>
                <a:gd name="connsiteY1079" fmla="*/ 125635 h 958405"/>
                <a:gd name="connsiteX1080" fmla="*/ 787973 w 1025144"/>
                <a:gd name="connsiteY1080" fmla="*/ 129730 h 958405"/>
                <a:gd name="connsiteX1081" fmla="*/ 786639 w 1025144"/>
                <a:gd name="connsiteY1081" fmla="*/ 133540 h 958405"/>
                <a:gd name="connsiteX1082" fmla="*/ 25211 w 1025144"/>
                <a:gd name="connsiteY1082" fmla="*/ 337947 h 958405"/>
                <a:gd name="connsiteX1083" fmla="*/ 28354 w 1025144"/>
                <a:gd name="connsiteY1083" fmla="*/ 335756 h 958405"/>
                <a:gd name="connsiteX1084" fmla="*/ 25211 w 1025144"/>
                <a:gd name="connsiteY1084" fmla="*/ 337947 h 958405"/>
                <a:gd name="connsiteX1085" fmla="*/ 9494 w 1025144"/>
                <a:gd name="connsiteY1085" fmla="*/ 544163 h 958405"/>
                <a:gd name="connsiteX1086" fmla="*/ 8256 w 1025144"/>
                <a:gd name="connsiteY1086" fmla="*/ 543687 h 958405"/>
                <a:gd name="connsiteX1087" fmla="*/ 9304 w 1025144"/>
                <a:gd name="connsiteY1087" fmla="*/ 541972 h 958405"/>
                <a:gd name="connsiteX1088" fmla="*/ 10637 w 1025144"/>
                <a:gd name="connsiteY1088" fmla="*/ 543020 h 958405"/>
                <a:gd name="connsiteX1089" fmla="*/ 9494 w 1025144"/>
                <a:gd name="connsiteY1089" fmla="*/ 544163 h 958405"/>
                <a:gd name="connsiteX1090" fmla="*/ 23877 w 1025144"/>
                <a:gd name="connsiteY1090" fmla="*/ 557784 h 958405"/>
                <a:gd name="connsiteX1091" fmla="*/ 25115 w 1025144"/>
                <a:gd name="connsiteY1091" fmla="*/ 558927 h 958405"/>
                <a:gd name="connsiteX1092" fmla="*/ 25782 w 1025144"/>
                <a:gd name="connsiteY1092" fmla="*/ 561308 h 958405"/>
                <a:gd name="connsiteX1093" fmla="*/ 23877 w 1025144"/>
                <a:gd name="connsiteY1093" fmla="*/ 557784 h 958405"/>
                <a:gd name="connsiteX1094" fmla="*/ 26163 w 1025144"/>
                <a:gd name="connsiteY1094" fmla="*/ 524542 h 958405"/>
                <a:gd name="connsiteX1095" fmla="*/ 24448 w 1025144"/>
                <a:gd name="connsiteY1095" fmla="*/ 521494 h 958405"/>
                <a:gd name="connsiteX1096" fmla="*/ 24830 w 1025144"/>
                <a:gd name="connsiteY1096" fmla="*/ 519779 h 958405"/>
                <a:gd name="connsiteX1097" fmla="*/ 25591 w 1025144"/>
                <a:gd name="connsiteY1097" fmla="*/ 518160 h 958405"/>
                <a:gd name="connsiteX1098" fmla="*/ 25687 w 1025144"/>
                <a:gd name="connsiteY1098" fmla="*/ 518160 h 958405"/>
                <a:gd name="connsiteX1099" fmla="*/ 25687 w 1025144"/>
                <a:gd name="connsiteY1099" fmla="*/ 518160 h 958405"/>
                <a:gd name="connsiteX1100" fmla="*/ 25687 w 1025144"/>
                <a:gd name="connsiteY1100" fmla="*/ 518160 h 958405"/>
                <a:gd name="connsiteX1101" fmla="*/ 25687 w 1025144"/>
                <a:gd name="connsiteY1101" fmla="*/ 518160 h 958405"/>
                <a:gd name="connsiteX1102" fmla="*/ 27782 w 1025144"/>
                <a:gd name="connsiteY1102" fmla="*/ 521208 h 958405"/>
                <a:gd name="connsiteX1103" fmla="*/ 26163 w 1025144"/>
                <a:gd name="connsiteY1103" fmla="*/ 524542 h 958405"/>
                <a:gd name="connsiteX1104" fmla="*/ 27782 w 1025144"/>
                <a:gd name="connsiteY1104" fmla="*/ 565309 h 958405"/>
                <a:gd name="connsiteX1105" fmla="*/ 29497 w 1025144"/>
                <a:gd name="connsiteY1105" fmla="*/ 566071 h 958405"/>
                <a:gd name="connsiteX1106" fmla="*/ 30830 w 1025144"/>
                <a:gd name="connsiteY1106" fmla="*/ 572072 h 958405"/>
                <a:gd name="connsiteX1107" fmla="*/ 27782 w 1025144"/>
                <a:gd name="connsiteY1107" fmla="*/ 565309 h 958405"/>
                <a:gd name="connsiteX1108" fmla="*/ 30926 w 1025144"/>
                <a:gd name="connsiteY1108" fmla="*/ 663416 h 958405"/>
                <a:gd name="connsiteX1109" fmla="*/ 29878 w 1025144"/>
                <a:gd name="connsiteY1109" fmla="*/ 661035 h 958405"/>
                <a:gd name="connsiteX1110" fmla="*/ 30926 w 1025144"/>
                <a:gd name="connsiteY1110" fmla="*/ 663416 h 958405"/>
                <a:gd name="connsiteX1111" fmla="*/ 30735 w 1025144"/>
                <a:gd name="connsiteY1111" fmla="*/ 667036 h 958405"/>
                <a:gd name="connsiteX1112" fmla="*/ 29211 w 1025144"/>
                <a:gd name="connsiteY1112" fmla="*/ 664273 h 958405"/>
                <a:gd name="connsiteX1113" fmla="*/ 31021 w 1025144"/>
                <a:gd name="connsiteY1113" fmla="*/ 666274 h 958405"/>
                <a:gd name="connsiteX1114" fmla="*/ 30735 w 1025144"/>
                <a:gd name="connsiteY1114" fmla="*/ 667036 h 958405"/>
                <a:gd name="connsiteX1115" fmla="*/ 30545 w 1025144"/>
                <a:gd name="connsiteY1115" fmla="*/ 664464 h 958405"/>
                <a:gd name="connsiteX1116" fmla="*/ 31116 w 1025144"/>
                <a:gd name="connsiteY1116" fmla="*/ 664845 h 958405"/>
                <a:gd name="connsiteX1117" fmla="*/ 31211 w 1025144"/>
                <a:gd name="connsiteY1117" fmla="*/ 665797 h 958405"/>
                <a:gd name="connsiteX1118" fmla="*/ 30545 w 1025144"/>
                <a:gd name="connsiteY1118" fmla="*/ 664464 h 958405"/>
                <a:gd name="connsiteX1119" fmla="*/ 41594 w 1025144"/>
                <a:gd name="connsiteY1119" fmla="*/ 339757 h 958405"/>
                <a:gd name="connsiteX1120" fmla="*/ 36640 w 1025144"/>
                <a:gd name="connsiteY1120" fmla="*/ 335471 h 958405"/>
                <a:gd name="connsiteX1121" fmla="*/ 40260 w 1025144"/>
                <a:gd name="connsiteY1121" fmla="*/ 337661 h 958405"/>
                <a:gd name="connsiteX1122" fmla="*/ 41689 w 1025144"/>
                <a:gd name="connsiteY1122" fmla="*/ 334232 h 958405"/>
                <a:gd name="connsiteX1123" fmla="*/ 41594 w 1025144"/>
                <a:gd name="connsiteY1123" fmla="*/ 339757 h 958405"/>
                <a:gd name="connsiteX1124" fmla="*/ 46165 w 1025144"/>
                <a:gd name="connsiteY1124" fmla="*/ 544925 h 958405"/>
                <a:gd name="connsiteX1125" fmla="*/ 43880 w 1025144"/>
                <a:gd name="connsiteY1125" fmla="*/ 540544 h 958405"/>
                <a:gd name="connsiteX1126" fmla="*/ 45975 w 1025144"/>
                <a:gd name="connsiteY1126" fmla="*/ 539020 h 958405"/>
                <a:gd name="connsiteX1127" fmla="*/ 47594 w 1025144"/>
                <a:gd name="connsiteY1127" fmla="*/ 542068 h 958405"/>
                <a:gd name="connsiteX1128" fmla="*/ 47594 w 1025144"/>
                <a:gd name="connsiteY1128" fmla="*/ 542163 h 958405"/>
                <a:gd name="connsiteX1129" fmla="*/ 46165 w 1025144"/>
                <a:gd name="connsiteY1129" fmla="*/ 544925 h 958405"/>
                <a:gd name="connsiteX1130" fmla="*/ 43594 w 1025144"/>
                <a:gd name="connsiteY1130" fmla="*/ 315278 h 958405"/>
                <a:gd name="connsiteX1131" fmla="*/ 43213 w 1025144"/>
                <a:gd name="connsiteY1131" fmla="*/ 314325 h 958405"/>
                <a:gd name="connsiteX1132" fmla="*/ 47785 w 1025144"/>
                <a:gd name="connsiteY1132" fmla="*/ 312230 h 958405"/>
                <a:gd name="connsiteX1133" fmla="*/ 45785 w 1025144"/>
                <a:gd name="connsiteY1133" fmla="*/ 317182 h 958405"/>
                <a:gd name="connsiteX1134" fmla="*/ 43594 w 1025144"/>
                <a:gd name="connsiteY1134" fmla="*/ 315278 h 958405"/>
                <a:gd name="connsiteX1135" fmla="*/ 44737 w 1025144"/>
                <a:gd name="connsiteY1135" fmla="*/ 319945 h 958405"/>
                <a:gd name="connsiteX1136" fmla="*/ 47690 w 1025144"/>
                <a:gd name="connsiteY1136" fmla="*/ 316325 h 958405"/>
                <a:gd name="connsiteX1137" fmla="*/ 44737 w 1025144"/>
                <a:gd name="connsiteY1137" fmla="*/ 319945 h 958405"/>
                <a:gd name="connsiteX1138" fmla="*/ 58167 w 1025144"/>
                <a:gd name="connsiteY1138" fmla="*/ 328803 h 958405"/>
                <a:gd name="connsiteX1139" fmla="*/ 57691 w 1025144"/>
                <a:gd name="connsiteY1139" fmla="*/ 324612 h 958405"/>
                <a:gd name="connsiteX1140" fmla="*/ 58167 w 1025144"/>
                <a:gd name="connsiteY1140" fmla="*/ 328803 h 958405"/>
                <a:gd name="connsiteX1141" fmla="*/ 57500 w 1025144"/>
                <a:gd name="connsiteY1141" fmla="*/ 321373 h 958405"/>
                <a:gd name="connsiteX1142" fmla="*/ 47975 w 1025144"/>
                <a:gd name="connsiteY1142" fmla="*/ 315563 h 958405"/>
                <a:gd name="connsiteX1143" fmla="*/ 66168 w 1025144"/>
                <a:gd name="connsiteY1143" fmla="*/ 316516 h 958405"/>
                <a:gd name="connsiteX1144" fmla="*/ 57500 w 1025144"/>
                <a:gd name="connsiteY1144" fmla="*/ 321373 h 958405"/>
                <a:gd name="connsiteX1145" fmla="*/ 70454 w 1025144"/>
                <a:gd name="connsiteY1145" fmla="*/ 728567 h 958405"/>
                <a:gd name="connsiteX1146" fmla="*/ 70645 w 1025144"/>
                <a:gd name="connsiteY1146" fmla="*/ 728567 h 958405"/>
                <a:gd name="connsiteX1147" fmla="*/ 70740 w 1025144"/>
                <a:gd name="connsiteY1147" fmla="*/ 728567 h 958405"/>
                <a:gd name="connsiteX1148" fmla="*/ 71121 w 1025144"/>
                <a:gd name="connsiteY1148" fmla="*/ 729329 h 958405"/>
                <a:gd name="connsiteX1149" fmla="*/ 70454 w 1025144"/>
                <a:gd name="connsiteY1149" fmla="*/ 728567 h 958405"/>
                <a:gd name="connsiteX1150" fmla="*/ 97791 w 1025144"/>
                <a:gd name="connsiteY1150" fmla="*/ 264223 h 958405"/>
                <a:gd name="connsiteX1151" fmla="*/ 101791 w 1025144"/>
                <a:gd name="connsiteY1151" fmla="*/ 264414 h 958405"/>
                <a:gd name="connsiteX1152" fmla="*/ 97791 w 1025144"/>
                <a:gd name="connsiteY1152" fmla="*/ 264223 h 958405"/>
                <a:gd name="connsiteX1153" fmla="*/ 97791 w 1025144"/>
                <a:gd name="connsiteY1153" fmla="*/ 275272 h 958405"/>
                <a:gd name="connsiteX1154" fmla="*/ 95029 w 1025144"/>
                <a:gd name="connsiteY1154" fmla="*/ 276892 h 958405"/>
                <a:gd name="connsiteX1155" fmla="*/ 94076 w 1025144"/>
                <a:gd name="connsiteY1155" fmla="*/ 274606 h 958405"/>
                <a:gd name="connsiteX1156" fmla="*/ 97791 w 1025144"/>
                <a:gd name="connsiteY1156" fmla="*/ 275272 h 958405"/>
                <a:gd name="connsiteX1157" fmla="*/ 79884 w 1025144"/>
                <a:gd name="connsiteY1157" fmla="*/ 743045 h 958405"/>
                <a:gd name="connsiteX1158" fmla="*/ 80551 w 1025144"/>
                <a:gd name="connsiteY1158" fmla="*/ 742474 h 958405"/>
                <a:gd name="connsiteX1159" fmla="*/ 82551 w 1025144"/>
                <a:gd name="connsiteY1159" fmla="*/ 745046 h 958405"/>
                <a:gd name="connsiteX1160" fmla="*/ 79884 w 1025144"/>
                <a:gd name="connsiteY1160" fmla="*/ 743045 h 958405"/>
                <a:gd name="connsiteX1161" fmla="*/ 86456 w 1025144"/>
                <a:gd name="connsiteY1161" fmla="*/ 747617 h 958405"/>
                <a:gd name="connsiteX1162" fmla="*/ 85504 w 1025144"/>
                <a:gd name="connsiteY1162" fmla="*/ 746951 h 958405"/>
                <a:gd name="connsiteX1163" fmla="*/ 83789 w 1025144"/>
                <a:gd name="connsiteY1163" fmla="*/ 745236 h 958405"/>
                <a:gd name="connsiteX1164" fmla="*/ 84265 w 1025144"/>
                <a:gd name="connsiteY1164" fmla="*/ 744284 h 958405"/>
                <a:gd name="connsiteX1165" fmla="*/ 81408 w 1025144"/>
                <a:gd name="connsiteY1165" fmla="*/ 741712 h 958405"/>
                <a:gd name="connsiteX1166" fmla="*/ 82551 w 1025144"/>
                <a:gd name="connsiteY1166" fmla="*/ 740664 h 958405"/>
                <a:gd name="connsiteX1167" fmla="*/ 84265 w 1025144"/>
                <a:gd name="connsiteY1167" fmla="*/ 744188 h 958405"/>
                <a:gd name="connsiteX1168" fmla="*/ 88552 w 1025144"/>
                <a:gd name="connsiteY1168" fmla="*/ 748570 h 958405"/>
                <a:gd name="connsiteX1169" fmla="*/ 85694 w 1025144"/>
                <a:gd name="connsiteY1169" fmla="*/ 746474 h 958405"/>
                <a:gd name="connsiteX1170" fmla="*/ 86456 w 1025144"/>
                <a:gd name="connsiteY1170" fmla="*/ 747617 h 958405"/>
                <a:gd name="connsiteX1171" fmla="*/ 87409 w 1025144"/>
                <a:gd name="connsiteY1171" fmla="*/ 745712 h 958405"/>
                <a:gd name="connsiteX1172" fmla="*/ 91695 w 1025144"/>
                <a:gd name="connsiteY1172" fmla="*/ 750284 h 958405"/>
                <a:gd name="connsiteX1173" fmla="*/ 87409 w 1025144"/>
                <a:gd name="connsiteY1173" fmla="*/ 745712 h 958405"/>
                <a:gd name="connsiteX1174" fmla="*/ 92171 w 1025144"/>
                <a:gd name="connsiteY1174" fmla="*/ 751999 h 958405"/>
                <a:gd name="connsiteX1175" fmla="*/ 92171 w 1025144"/>
                <a:gd name="connsiteY1175" fmla="*/ 751999 h 958405"/>
                <a:gd name="connsiteX1176" fmla="*/ 92171 w 1025144"/>
                <a:gd name="connsiteY1176" fmla="*/ 751999 h 958405"/>
                <a:gd name="connsiteX1177" fmla="*/ 101791 w 1025144"/>
                <a:gd name="connsiteY1177" fmla="*/ 407861 h 958405"/>
                <a:gd name="connsiteX1178" fmla="*/ 95315 w 1025144"/>
                <a:gd name="connsiteY1178" fmla="*/ 424244 h 958405"/>
                <a:gd name="connsiteX1179" fmla="*/ 86742 w 1025144"/>
                <a:gd name="connsiteY1179" fmla="*/ 436626 h 958405"/>
                <a:gd name="connsiteX1180" fmla="*/ 83313 w 1025144"/>
                <a:gd name="connsiteY1180" fmla="*/ 436340 h 958405"/>
                <a:gd name="connsiteX1181" fmla="*/ 81408 w 1025144"/>
                <a:gd name="connsiteY1181" fmla="*/ 432911 h 958405"/>
                <a:gd name="connsiteX1182" fmla="*/ 90362 w 1025144"/>
                <a:gd name="connsiteY1182" fmla="*/ 418529 h 958405"/>
                <a:gd name="connsiteX1183" fmla="*/ 92743 w 1025144"/>
                <a:gd name="connsiteY1183" fmla="*/ 413861 h 958405"/>
                <a:gd name="connsiteX1184" fmla="*/ 98934 w 1025144"/>
                <a:gd name="connsiteY1184" fmla="*/ 401098 h 958405"/>
                <a:gd name="connsiteX1185" fmla="*/ 101791 w 1025144"/>
                <a:gd name="connsiteY1185" fmla="*/ 401860 h 958405"/>
                <a:gd name="connsiteX1186" fmla="*/ 102363 w 1025144"/>
                <a:gd name="connsiteY1186" fmla="*/ 404146 h 958405"/>
                <a:gd name="connsiteX1187" fmla="*/ 101791 w 1025144"/>
                <a:gd name="connsiteY1187" fmla="*/ 407861 h 958405"/>
                <a:gd name="connsiteX1188" fmla="*/ 101982 w 1025144"/>
                <a:gd name="connsiteY1188" fmla="*/ 393573 h 958405"/>
                <a:gd name="connsiteX1189" fmla="*/ 100744 w 1025144"/>
                <a:gd name="connsiteY1189" fmla="*/ 392049 h 958405"/>
                <a:gd name="connsiteX1190" fmla="*/ 107697 w 1025144"/>
                <a:gd name="connsiteY1190" fmla="*/ 385477 h 958405"/>
                <a:gd name="connsiteX1191" fmla="*/ 110555 w 1025144"/>
                <a:gd name="connsiteY1191" fmla="*/ 388239 h 958405"/>
                <a:gd name="connsiteX1192" fmla="*/ 110936 w 1025144"/>
                <a:gd name="connsiteY1192" fmla="*/ 389382 h 958405"/>
                <a:gd name="connsiteX1193" fmla="*/ 111031 w 1025144"/>
                <a:gd name="connsiteY1193" fmla="*/ 390430 h 958405"/>
                <a:gd name="connsiteX1194" fmla="*/ 101982 w 1025144"/>
                <a:gd name="connsiteY1194" fmla="*/ 393573 h 958405"/>
                <a:gd name="connsiteX1195" fmla="*/ 119127 w 1025144"/>
                <a:gd name="connsiteY1195" fmla="*/ 716089 h 958405"/>
                <a:gd name="connsiteX1196" fmla="*/ 119222 w 1025144"/>
                <a:gd name="connsiteY1196" fmla="*/ 715804 h 958405"/>
                <a:gd name="connsiteX1197" fmla="*/ 116365 w 1025144"/>
                <a:gd name="connsiteY1197" fmla="*/ 714375 h 958405"/>
                <a:gd name="connsiteX1198" fmla="*/ 118841 w 1025144"/>
                <a:gd name="connsiteY1198" fmla="*/ 716661 h 958405"/>
                <a:gd name="connsiteX1199" fmla="*/ 118460 w 1025144"/>
                <a:gd name="connsiteY1199" fmla="*/ 717423 h 958405"/>
                <a:gd name="connsiteX1200" fmla="*/ 116841 w 1025144"/>
                <a:gd name="connsiteY1200" fmla="*/ 715613 h 958405"/>
                <a:gd name="connsiteX1201" fmla="*/ 118365 w 1025144"/>
                <a:gd name="connsiteY1201" fmla="*/ 717518 h 958405"/>
                <a:gd name="connsiteX1202" fmla="*/ 118270 w 1025144"/>
                <a:gd name="connsiteY1202" fmla="*/ 717709 h 958405"/>
                <a:gd name="connsiteX1203" fmla="*/ 111698 w 1025144"/>
                <a:gd name="connsiteY1203" fmla="*/ 712184 h 958405"/>
                <a:gd name="connsiteX1204" fmla="*/ 112364 w 1025144"/>
                <a:gd name="connsiteY1204" fmla="*/ 711994 h 958405"/>
                <a:gd name="connsiteX1205" fmla="*/ 114746 w 1025144"/>
                <a:gd name="connsiteY1205" fmla="*/ 709994 h 958405"/>
                <a:gd name="connsiteX1206" fmla="*/ 119413 w 1025144"/>
                <a:gd name="connsiteY1206" fmla="*/ 715423 h 958405"/>
                <a:gd name="connsiteX1207" fmla="*/ 119127 w 1025144"/>
                <a:gd name="connsiteY1207" fmla="*/ 716089 h 958405"/>
                <a:gd name="connsiteX1208" fmla="*/ 121127 w 1025144"/>
                <a:gd name="connsiteY1208" fmla="*/ 222695 h 958405"/>
                <a:gd name="connsiteX1209" fmla="*/ 119508 w 1025144"/>
                <a:gd name="connsiteY1209" fmla="*/ 220313 h 958405"/>
                <a:gd name="connsiteX1210" fmla="*/ 121127 w 1025144"/>
                <a:gd name="connsiteY1210" fmla="*/ 222695 h 958405"/>
                <a:gd name="connsiteX1211" fmla="*/ 111221 w 1025144"/>
                <a:gd name="connsiteY1211" fmla="*/ 791528 h 958405"/>
                <a:gd name="connsiteX1212" fmla="*/ 106459 w 1025144"/>
                <a:gd name="connsiteY1212" fmla="*/ 787241 h 958405"/>
                <a:gd name="connsiteX1213" fmla="*/ 109697 w 1025144"/>
                <a:gd name="connsiteY1213" fmla="*/ 788956 h 958405"/>
                <a:gd name="connsiteX1214" fmla="*/ 111221 w 1025144"/>
                <a:gd name="connsiteY1214" fmla="*/ 791528 h 958405"/>
                <a:gd name="connsiteX1215" fmla="*/ 115698 w 1025144"/>
                <a:gd name="connsiteY1215" fmla="*/ 793242 h 958405"/>
                <a:gd name="connsiteX1216" fmla="*/ 120461 w 1025144"/>
                <a:gd name="connsiteY1216" fmla="*/ 797623 h 958405"/>
                <a:gd name="connsiteX1217" fmla="*/ 115698 w 1025144"/>
                <a:gd name="connsiteY1217" fmla="*/ 793242 h 958405"/>
                <a:gd name="connsiteX1218" fmla="*/ 125604 w 1025144"/>
                <a:gd name="connsiteY1218" fmla="*/ 816388 h 958405"/>
                <a:gd name="connsiteX1219" fmla="*/ 131510 w 1025144"/>
                <a:gd name="connsiteY1219" fmla="*/ 822007 h 958405"/>
                <a:gd name="connsiteX1220" fmla="*/ 125604 w 1025144"/>
                <a:gd name="connsiteY1220" fmla="*/ 816388 h 958405"/>
                <a:gd name="connsiteX1221" fmla="*/ 146559 w 1025144"/>
                <a:gd name="connsiteY1221" fmla="*/ 808292 h 958405"/>
                <a:gd name="connsiteX1222" fmla="*/ 143225 w 1025144"/>
                <a:gd name="connsiteY1222" fmla="*/ 805244 h 958405"/>
                <a:gd name="connsiteX1223" fmla="*/ 146559 w 1025144"/>
                <a:gd name="connsiteY1223" fmla="*/ 808292 h 958405"/>
                <a:gd name="connsiteX1224" fmla="*/ 142463 w 1025144"/>
                <a:gd name="connsiteY1224" fmla="*/ 801053 h 958405"/>
                <a:gd name="connsiteX1225" fmla="*/ 141987 w 1025144"/>
                <a:gd name="connsiteY1225" fmla="*/ 800767 h 958405"/>
                <a:gd name="connsiteX1226" fmla="*/ 143321 w 1025144"/>
                <a:gd name="connsiteY1226" fmla="*/ 800862 h 958405"/>
                <a:gd name="connsiteX1227" fmla="*/ 142463 w 1025144"/>
                <a:gd name="connsiteY1227" fmla="*/ 801053 h 958405"/>
                <a:gd name="connsiteX1228" fmla="*/ 141701 w 1025144"/>
                <a:gd name="connsiteY1228" fmla="*/ 805434 h 958405"/>
                <a:gd name="connsiteX1229" fmla="*/ 141320 w 1025144"/>
                <a:gd name="connsiteY1229" fmla="*/ 804958 h 958405"/>
                <a:gd name="connsiteX1230" fmla="*/ 142082 w 1025144"/>
                <a:gd name="connsiteY1230" fmla="*/ 805053 h 958405"/>
                <a:gd name="connsiteX1231" fmla="*/ 141701 w 1025144"/>
                <a:gd name="connsiteY1231" fmla="*/ 805434 h 958405"/>
                <a:gd name="connsiteX1232" fmla="*/ 145035 w 1025144"/>
                <a:gd name="connsiteY1232" fmla="*/ 800195 h 958405"/>
                <a:gd name="connsiteX1233" fmla="*/ 144178 w 1025144"/>
                <a:gd name="connsiteY1233" fmla="*/ 800576 h 958405"/>
                <a:gd name="connsiteX1234" fmla="*/ 138463 w 1025144"/>
                <a:gd name="connsiteY1234" fmla="*/ 796290 h 958405"/>
                <a:gd name="connsiteX1235" fmla="*/ 145035 w 1025144"/>
                <a:gd name="connsiteY1235" fmla="*/ 800195 h 958405"/>
                <a:gd name="connsiteX1236" fmla="*/ 140082 w 1025144"/>
                <a:gd name="connsiteY1236" fmla="*/ 801338 h 958405"/>
                <a:gd name="connsiteX1237" fmla="*/ 139320 w 1025144"/>
                <a:gd name="connsiteY1237" fmla="*/ 801434 h 958405"/>
                <a:gd name="connsiteX1238" fmla="*/ 139511 w 1025144"/>
                <a:gd name="connsiteY1238" fmla="*/ 800862 h 958405"/>
                <a:gd name="connsiteX1239" fmla="*/ 140082 w 1025144"/>
                <a:gd name="connsiteY1239" fmla="*/ 801338 h 958405"/>
                <a:gd name="connsiteX1240" fmla="*/ 134272 w 1025144"/>
                <a:gd name="connsiteY1240" fmla="*/ 797814 h 958405"/>
                <a:gd name="connsiteX1241" fmla="*/ 137987 w 1025144"/>
                <a:gd name="connsiteY1241" fmla="*/ 801529 h 958405"/>
                <a:gd name="connsiteX1242" fmla="*/ 137606 w 1025144"/>
                <a:gd name="connsiteY1242" fmla="*/ 801529 h 958405"/>
                <a:gd name="connsiteX1243" fmla="*/ 137510 w 1025144"/>
                <a:gd name="connsiteY1243" fmla="*/ 801624 h 958405"/>
                <a:gd name="connsiteX1244" fmla="*/ 133891 w 1025144"/>
                <a:gd name="connsiteY1244" fmla="*/ 798862 h 958405"/>
                <a:gd name="connsiteX1245" fmla="*/ 134272 w 1025144"/>
                <a:gd name="connsiteY1245" fmla="*/ 797814 h 958405"/>
                <a:gd name="connsiteX1246" fmla="*/ 132176 w 1025144"/>
                <a:gd name="connsiteY1246" fmla="*/ 786194 h 958405"/>
                <a:gd name="connsiteX1247" fmla="*/ 131795 w 1025144"/>
                <a:gd name="connsiteY1247" fmla="*/ 787241 h 958405"/>
                <a:gd name="connsiteX1248" fmla="*/ 129700 w 1025144"/>
                <a:gd name="connsiteY1248" fmla="*/ 786003 h 958405"/>
                <a:gd name="connsiteX1249" fmla="*/ 132176 w 1025144"/>
                <a:gd name="connsiteY1249" fmla="*/ 786194 h 958405"/>
                <a:gd name="connsiteX1250" fmla="*/ 129319 w 1025144"/>
                <a:gd name="connsiteY1250" fmla="*/ 797623 h 958405"/>
                <a:gd name="connsiteX1251" fmla="*/ 132843 w 1025144"/>
                <a:gd name="connsiteY1251" fmla="*/ 798386 h 958405"/>
                <a:gd name="connsiteX1252" fmla="*/ 136939 w 1025144"/>
                <a:gd name="connsiteY1252" fmla="*/ 801910 h 958405"/>
                <a:gd name="connsiteX1253" fmla="*/ 136463 w 1025144"/>
                <a:gd name="connsiteY1253" fmla="*/ 802196 h 958405"/>
                <a:gd name="connsiteX1254" fmla="*/ 135510 w 1025144"/>
                <a:gd name="connsiteY1254" fmla="*/ 801910 h 958405"/>
                <a:gd name="connsiteX1255" fmla="*/ 136367 w 1025144"/>
                <a:gd name="connsiteY1255" fmla="*/ 802386 h 958405"/>
                <a:gd name="connsiteX1256" fmla="*/ 136177 w 1025144"/>
                <a:gd name="connsiteY1256" fmla="*/ 802767 h 958405"/>
                <a:gd name="connsiteX1257" fmla="*/ 136177 w 1025144"/>
                <a:gd name="connsiteY1257" fmla="*/ 802862 h 958405"/>
                <a:gd name="connsiteX1258" fmla="*/ 129319 w 1025144"/>
                <a:gd name="connsiteY1258" fmla="*/ 797623 h 958405"/>
                <a:gd name="connsiteX1259" fmla="*/ 139606 w 1025144"/>
                <a:gd name="connsiteY1259" fmla="*/ 816388 h 958405"/>
                <a:gd name="connsiteX1260" fmla="*/ 134557 w 1025144"/>
                <a:gd name="connsiteY1260" fmla="*/ 812197 h 958405"/>
                <a:gd name="connsiteX1261" fmla="*/ 139606 w 1025144"/>
                <a:gd name="connsiteY1261" fmla="*/ 816388 h 958405"/>
                <a:gd name="connsiteX1262" fmla="*/ 133415 w 1025144"/>
                <a:gd name="connsiteY1262" fmla="*/ 820007 h 958405"/>
                <a:gd name="connsiteX1263" fmla="*/ 132081 w 1025144"/>
                <a:gd name="connsiteY1263" fmla="*/ 820007 h 958405"/>
                <a:gd name="connsiteX1264" fmla="*/ 127128 w 1025144"/>
                <a:gd name="connsiteY1264" fmla="*/ 815626 h 958405"/>
                <a:gd name="connsiteX1265" fmla="*/ 134557 w 1025144"/>
                <a:gd name="connsiteY1265" fmla="*/ 820388 h 958405"/>
                <a:gd name="connsiteX1266" fmla="*/ 138558 w 1025144"/>
                <a:gd name="connsiteY1266" fmla="*/ 824103 h 958405"/>
                <a:gd name="connsiteX1267" fmla="*/ 133415 w 1025144"/>
                <a:gd name="connsiteY1267" fmla="*/ 820007 h 958405"/>
                <a:gd name="connsiteX1268" fmla="*/ 134843 w 1025144"/>
                <a:gd name="connsiteY1268" fmla="*/ 824008 h 958405"/>
                <a:gd name="connsiteX1269" fmla="*/ 137129 w 1025144"/>
                <a:gd name="connsiteY1269" fmla="*/ 824960 h 958405"/>
                <a:gd name="connsiteX1270" fmla="*/ 134081 w 1025144"/>
                <a:gd name="connsiteY1270" fmla="*/ 822198 h 958405"/>
                <a:gd name="connsiteX1271" fmla="*/ 139415 w 1025144"/>
                <a:gd name="connsiteY1271" fmla="*/ 825627 h 958405"/>
                <a:gd name="connsiteX1272" fmla="*/ 134843 w 1025144"/>
                <a:gd name="connsiteY1272" fmla="*/ 824008 h 958405"/>
                <a:gd name="connsiteX1273" fmla="*/ 144845 w 1025144"/>
                <a:gd name="connsiteY1273" fmla="*/ 833438 h 958405"/>
                <a:gd name="connsiteX1274" fmla="*/ 138558 w 1025144"/>
                <a:gd name="connsiteY1274" fmla="*/ 828485 h 958405"/>
                <a:gd name="connsiteX1275" fmla="*/ 144845 w 1025144"/>
                <a:gd name="connsiteY1275" fmla="*/ 833438 h 958405"/>
                <a:gd name="connsiteX1276" fmla="*/ 146654 w 1025144"/>
                <a:gd name="connsiteY1276" fmla="*/ 809911 h 958405"/>
                <a:gd name="connsiteX1277" fmla="*/ 139130 w 1025144"/>
                <a:gd name="connsiteY1277" fmla="*/ 805720 h 958405"/>
                <a:gd name="connsiteX1278" fmla="*/ 146178 w 1025144"/>
                <a:gd name="connsiteY1278" fmla="*/ 810768 h 958405"/>
                <a:gd name="connsiteX1279" fmla="*/ 145797 w 1025144"/>
                <a:gd name="connsiteY1279" fmla="*/ 811339 h 958405"/>
                <a:gd name="connsiteX1280" fmla="*/ 134843 w 1025144"/>
                <a:gd name="connsiteY1280" fmla="*/ 803720 h 958405"/>
                <a:gd name="connsiteX1281" fmla="*/ 139034 w 1025144"/>
                <a:gd name="connsiteY1281" fmla="*/ 806196 h 958405"/>
                <a:gd name="connsiteX1282" fmla="*/ 137320 w 1025144"/>
                <a:gd name="connsiteY1282" fmla="*/ 804005 h 958405"/>
                <a:gd name="connsiteX1283" fmla="*/ 137415 w 1025144"/>
                <a:gd name="connsiteY1283" fmla="*/ 804005 h 958405"/>
                <a:gd name="connsiteX1284" fmla="*/ 140082 w 1025144"/>
                <a:gd name="connsiteY1284" fmla="*/ 804577 h 958405"/>
                <a:gd name="connsiteX1285" fmla="*/ 146749 w 1025144"/>
                <a:gd name="connsiteY1285" fmla="*/ 808958 h 958405"/>
                <a:gd name="connsiteX1286" fmla="*/ 146654 w 1025144"/>
                <a:gd name="connsiteY1286" fmla="*/ 809911 h 958405"/>
                <a:gd name="connsiteX1287" fmla="*/ 174563 w 1025144"/>
                <a:gd name="connsiteY1287" fmla="*/ 678275 h 958405"/>
                <a:gd name="connsiteX1288" fmla="*/ 175801 w 1025144"/>
                <a:gd name="connsiteY1288" fmla="*/ 678466 h 958405"/>
                <a:gd name="connsiteX1289" fmla="*/ 175134 w 1025144"/>
                <a:gd name="connsiteY1289" fmla="*/ 680561 h 958405"/>
                <a:gd name="connsiteX1290" fmla="*/ 174086 w 1025144"/>
                <a:gd name="connsiteY1290" fmla="*/ 679418 h 958405"/>
                <a:gd name="connsiteX1291" fmla="*/ 174563 w 1025144"/>
                <a:gd name="connsiteY1291" fmla="*/ 678275 h 958405"/>
                <a:gd name="connsiteX1292" fmla="*/ 164657 w 1025144"/>
                <a:gd name="connsiteY1292" fmla="*/ 695706 h 958405"/>
                <a:gd name="connsiteX1293" fmla="*/ 166276 w 1025144"/>
                <a:gd name="connsiteY1293" fmla="*/ 698659 h 958405"/>
                <a:gd name="connsiteX1294" fmla="*/ 163799 w 1025144"/>
                <a:gd name="connsiteY1294" fmla="*/ 697039 h 958405"/>
                <a:gd name="connsiteX1295" fmla="*/ 164657 w 1025144"/>
                <a:gd name="connsiteY1295" fmla="*/ 695706 h 958405"/>
                <a:gd name="connsiteX1296" fmla="*/ 163609 w 1025144"/>
                <a:gd name="connsiteY1296" fmla="*/ 697325 h 958405"/>
                <a:gd name="connsiteX1297" fmla="*/ 165704 w 1025144"/>
                <a:gd name="connsiteY1297" fmla="*/ 699802 h 958405"/>
                <a:gd name="connsiteX1298" fmla="*/ 166943 w 1025144"/>
                <a:gd name="connsiteY1298" fmla="*/ 699516 h 958405"/>
                <a:gd name="connsiteX1299" fmla="*/ 170467 w 1025144"/>
                <a:gd name="connsiteY1299" fmla="*/ 705898 h 958405"/>
                <a:gd name="connsiteX1300" fmla="*/ 163228 w 1025144"/>
                <a:gd name="connsiteY1300" fmla="*/ 697897 h 958405"/>
                <a:gd name="connsiteX1301" fmla="*/ 163609 w 1025144"/>
                <a:gd name="connsiteY1301" fmla="*/ 697325 h 958405"/>
                <a:gd name="connsiteX1302" fmla="*/ 157132 w 1025144"/>
                <a:gd name="connsiteY1302" fmla="*/ 812959 h 958405"/>
                <a:gd name="connsiteX1303" fmla="*/ 156084 w 1025144"/>
                <a:gd name="connsiteY1303" fmla="*/ 811054 h 958405"/>
                <a:gd name="connsiteX1304" fmla="*/ 157037 w 1025144"/>
                <a:gd name="connsiteY1304" fmla="*/ 811721 h 958405"/>
                <a:gd name="connsiteX1305" fmla="*/ 155989 w 1025144"/>
                <a:gd name="connsiteY1305" fmla="*/ 810578 h 958405"/>
                <a:gd name="connsiteX1306" fmla="*/ 155989 w 1025144"/>
                <a:gd name="connsiteY1306" fmla="*/ 810197 h 958405"/>
                <a:gd name="connsiteX1307" fmla="*/ 155417 w 1025144"/>
                <a:gd name="connsiteY1307" fmla="*/ 809911 h 958405"/>
                <a:gd name="connsiteX1308" fmla="*/ 155227 w 1025144"/>
                <a:gd name="connsiteY1308" fmla="*/ 809339 h 958405"/>
                <a:gd name="connsiteX1309" fmla="*/ 154179 w 1025144"/>
                <a:gd name="connsiteY1309" fmla="*/ 809054 h 958405"/>
                <a:gd name="connsiteX1310" fmla="*/ 152560 w 1025144"/>
                <a:gd name="connsiteY1310" fmla="*/ 807815 h 958405"/>
                <a:gd name="connsiteX1311" fmla="*/ 153322 w 1025144"/>
                <a:gd name="connsiteY1311" fmla="*/ 806577 h 958405"/>
                <a:gd name="connsiteX1312" fmla="*/ 154560 w 1025144"/>
                <a:gd name="connsiteY1312" fmla="*/ 807339 h 958405"/>
                <a:gd name="connsiteX1313" fmla="*/ 154941 w 1025144"/>
                <a:gd name="connsiteY1313" fmla="*/ 808387 h 958405"/>
                <a:gd name="connsiteX1314" fmla="*/ 154370 w 1025144"/>
                <a:gd name="connsiteY1314" fmla="*/ 808101 h 958405"/>
                <a:gd name="connsiteX1315" fmla="*/ 154941 w 1025144"/>
                <a:gd name="connsiteY1315" fmla="*/ 808577 h 958405"/>
                <a:gd name="connsiteX1316" fmla="*/ 155036 w 1025144"/>
                <a:gd name="connsiteY1316" fmla="*/ 809339 h 958405"/>
                <a:gd name="connsiteX1317" fmla="*/ 155608 w 1025144"/>
                <a:gd name="connsiteY1317" fmla="*/ 809625 h 958405"/>
                <a:gd name="connsiteX1318" fmla="*/ 155798 w 1025144"/>
                <a:gd name="connsiteY1318" fmla="*/ 810197 h 958405"/>
                <a:gd name="connsiteX1319" fmla="*/ 157608 w 1025144"/>
                <a:gd name="connsiteY1319" fmla="*/ 810863 h 958405"/>
                <a:gd name="connsiteX1320" fmla="*/ 158465 w 1025144"/>
                <a:gd name="connsiteY1320" fmla="*/ 811625 h 958405"/>
                <a:gd name="connsiteX1321" fmla="*/ 158561 w 1025144"/>
                <a:gd name="connsiteY1321" fmla="*/ 811721 h 958405"/>
                <a:gd name="connsiteX1322" fmla="*/ 157132 w 1025144"/>
                <a:gd name="connsiteY1322" fmla="*/ 812959 h 958405"/>
                <a:gd name="connsiteX1323" fmla="*/ 172562 w 1025144"/>
                <a:gd name="connsiteY1323" fmla="*/ 719233 h 958405"/>
                <a:gd name="connsiteX1324" fmla="*/ 168848 w 1025144"/>
                <a:gd name="connsiteY1324" fmla="*/ 716375 h 958405"/>
                <a:gd name="connsiteX1325" fmla="*/ 163799 w 1025144"/>
                <a:gd name="connsiteY1325" fmla="*/ 708184 h 958405"/>
                <a:gd name="connsiteX1326" fmla="*/ 161704 w 1025144"/>
                <a:gd name="connsiteY1326" fmla="*/ 707803 h 958405"/>
                <a:gd name="connsiteX1327" fmla="*/ 159227 w 1025144"/>
                <a:gd name="connsiteY1327" fmla="*/ 703802 h 958405"/>
                <a:gd name="connsiteX1328" fmla="*/ 162371 w 1025144"/>
                <a:gd name="connsiteY1328" fmla="*/ 706374 h 958405"/>
                <a:gd name="connsiteX1329" fmla="*/ 158465 w 1025144"/>
                <a:gd name="connsiteY1329" fmla="*/ 702088 h 958405"/>
                <a:gd name="connsiteX1330" fmla="*/ 159704 w 1025144"/>
                <a:gd name="connsiteY1330" fmla="*/ 700945 h 958405"/>
                <a:gd name="connsiteX1331" fmla="*/ 165609 w 1025144"/>
                <a:gd name="connsiteY1331" fmla="*/ 706469 h 958405"/>
                <a:gd name="connsiteX1332" fmla="*/ 163514 w 1025144"/>
                <a:gd name="connsiteY1332" fmla="*/ 706088 h 958405"/>
                <a:gd name="connsiteX1333" fmla="*/ 169800 w 1025144"/>
                <a:gd name="connsiteY1333" fmla="*/ 711613 h 958405"/>
                <a:gd name="connsiteX1334" fmla="*/ 171133 w 1025144"/>
                <a:gd name="connsiteY1334" fmla="*/ 711041 h 958405"/>
                <a:gd name="connsiteX1335" fmla="*/ 168848 w 1025144"/>
                <a:gd name="connsiteY1335" fmla="*/ 708851 h 958405"/>
                <a:gd name="connsiteX1336" fmla="*/ 174658 w 1025144"/>
                <a:gd name="connsiteY1336" fmla="*/ 712089 h 958405"/>
                <a:gd name="connsiteX1337" fmla="*/ 172562 w 1025144"/>
                <a:gd name="connsiteY1337" fmla="*/ 719233 h 958405"/>
                <a:gd name="connsiteX1338" fmla="*/ 175801 w 1025144"/>
                <a:gd name="connsiteY1338" fmla="*/ 709327 h 958405"/>
                <a:gd name="connsiteX1339" fmla="*/ 175039 w 1025144"/>
                <a:gd name="connsiteY1339" fmla="*/ 711708 h 958405"/>
                <a:gd name="connsiteX1340" fmla="*/ 174563 w 1025144"/>
                <a:gd name="connsiteY1340" fmla="*/ 706469 h 958405"/>
                <a:gd name="connsiteX1341" fmla="*/ 168371 w 1025144"/>
                <a:gd name="connsiteY1341" fmla="*/ 701040 h 958405"/>
                <a:gd name="connsiteX1342" fmla="*/ 165799 w 1025144"/>
                <a:gd name="connsiteY1342" fmla="*/ 697325 h 958405"/>
                <a:gd name="connsiteX1343" fmla="*/ 165514 w 1025144"/>
                <a:gd name="connsiteY1343" fmla="*/ 695706 h 958405"/>
                <a:gd name="connsiteX1344" fmla="*/ 168943 w 1025144"/>
                <a:gd name="connsiteY1344" fmla="*/ 697516 h 958405"/>
                <a:gd name="connsiteX1345" fmla="*/ 165895 w 1025144"/>
                <a:gd name="connsiteY1345" fmla="*/ 693706 h 958405"/>
                <a:gd name="connsiteX1346" fmla="*/ 169514 w 1025144"/>
                <a:gd name="connsiteY1346" fmla="*/ 687324 h 958405"/>
                <a:gd name="connsiteX1347" fmla="*/ 174467 w 1025144"/>
                <a:gd name="connsiteY1347" fmla="*/ 685610 h 958405"/>
                <a:gd name="connsiteX1348" fmla="*/ 176563 w 1025144"/>
                <a:gd name="connsiteY1348" fmla="*/ 688372 h 958405"/>
                <a:gd name="connsiteX1349" fmla="*/ 175801 w 1025144"/>
                <a:gd name="connsiteY1349" fmla="*/ 709327 h 958405"/>
                <a:gd name="connsiteX1350" fmla="*/ 178182 w 1025144"/>
                <a:gd name="connsiteY1350" fmla="*/ 174022 h 958405"/>
                <a:gd name="connsiteX1351" fmla="*/ 178182 w 1025144"/>
                <a:gd name="connsiteY1351" fmla="*/ 174022 h 958405"/>
                <a:gd name="connsiteX1352" fmla="*/ 178182 w 1025144"/>
                <a:gd name="connsiteY1352" fmla="*/ 174022 h 958405"/>
                <a:gd name="connsiteX1353" fmla="*/ 222949 w 1025144"/>
                <a:gd name="connsiteY1353" fmla="*/ 887254 h 958405"/>
                <a:gd name="connsiteX1354" fmla="*/ 217044 w 1025144"/>
                <a:gd name="connsiteY1354" fmla="*/ 883539 h 958405"/>
                <a:gd name="connsiteX1355" fmla="*/ 223140 w 1025144"/>
                <a:gd name="connsiteY1355" fmla="*/ 885349 h 958405"/>
                <a:gd name="connsiteX1356" fmla="*/ 222949 w 1025144"/>
                <a:gd name="connsiteY1356" fmla="*/ 887254 h 958405"/>
                <a:gd name="connsiteX1357" fmla="*/ 241809 w 1025144"/>
                <a:gd name="connsiteY1357" fmla="*/ 907256 h 958405"/>
                <a:gd name="connsiteX1358" fmla="*/ 235427 w 1025144"/>
                <a:gd name="connsiteY1358" fmla="*/ 906971 h 958405"/>
                <a:gd name="connsiteX1359" fmla="*/ 241809 w 1025144"/>
                <a:gd name="connsiteY1359" fmla="*/ 907256 h 958405"/>
                <a:gd name="connsiteX1360" fmla="*/ 232094 w 1025144"/>
                <a:gd name="connsiteY1360" fmla="*/ 899065 h 958405"/>
                <a:gd name="connsiteX1361" fmla="*/ 236951 w 1025144"/>
                <a:gd name="connsiteY1361" fmla="*/ 901732 h 958405"/>
                <a:gd name="connsiteX1362" fmla="*/ 231998 w 1025144"/>
                <a:gd name="connsiteY1362" fmla="*/ 900208 h 958405"/>
                <a:gd name="connsiteX1363" fmla="*/ 232094 w 1025144"/>
                <a:gd name="connsiteY1363" fmla="*/ 899065 h 958405"/>
                <a:gd name="connsiteX1364" fmla="*/ 221045 w 1025144"/>
                <a:gd name="connsiteY1364" fmla="*/ 895636 h 958405"/>
                <a:gd name="connsiteX1365" fmla="*/ 231903 w 1025144"/>
                <a:gd name="connsiteY1365" fmla="*/ 903446 h 958405"/>
                <a:gd name="connsiteX1366" fmla="*/ 220854 w 1025144"/>
                <a:gd name="connsiteY1366" fmla="*/ 898874 h 958405"/>
                <a:gd name="connsiteX1367" fmla="*/ 219616 w 1025144"/>
                <a:gd name="connsiteY1367" fmla="*/ 898874 h 958405"/>
                <a:gd name="connsiteX1368" fmla="*/ 214663 w 1025144"/>
                <a:gd name="connsiteY1368" fmla="*/ 896398 h 958405"/>
                <a:gd name="connsiteX1369" fmla="*/ 221045 w 1025144"/>
                <a:gd name="connsiteY1369" fmla="*/ 895636 h 958405"/>
                <a:gd name="connsiteX1370" fmla="*/ 214187 w 1025144"/>
                <a:gd name="connsiteY1370" fmla="*/ 901351 h 958405"/>
                <a:gd name="connsiteX1371" fmla="*/ 210472 w 1025144"/>
                <a:gd name="connsiteY1371" fmla="*/ 899731 h 958405"/>
                <a:gd name="connsiteX1372" fmla="*/ 209329 w 1025144"/>
                <a:gd name="connsiteY1372" fmla="*/ 898017 h 958405"/>
                <a:gd name="connsiteX1373" fmla="*/ 214282 w 1025144"/>
                <a:gd name="connsiteY1373" fmla="*/ 899922 h 958405"/>
                <a:gd name="connsiteX1374" fmla="*/ 214187 w 1025144"/>
                <a:gd name="connsiteY1374" fmla="*/ 901351 h 958405"/>
                <a:gd name="connsiteX1375" fmla="*/ 214377 w 1025144"/>
                <a:gd name="connsiteY1375" fmla="*/ 899446 h 958405"/>
                <a:gd name="connsiteX1376" fmla="*/ 223140 w 1025144"/>
                <a:gd name="connsiteY1376" fmla="*/ 901637 h 958405"/>
                <a:gd name="connsiteX1377" fmla="*/ 221807 w 1025144"/>
                <a:gd name="connsiteY1377" fmla="*/ 902970 h 958405"/>
                <a:gd name="connsiteX1378" fmla="*/ 214377 w 1025144"/>
                <a:gd name="connsiteY1378" fmla="*/ 899446 h 958405"/>
                <a:gd name="connsiteX1379" fmla="*/ 225236 w 1025144"/>
                <a:gd name="connsiteY1379" fmla="*/ 907828 h 958405"/>
                <a:gd name="connsiteX1380" fmla="*/ 220282 w 1025144"/>
                <a:gd name="connsiteY1380" fmla="*/ 905161 h 958405"/>
                <a:gd name="connsiteX1381" fmla="*/ 227807 w 1025144"/>
                <a:gd name="connsiteY1381" fmla="*/ 907542 h 958405"/>
                <a:gd name="connsiteX1382" fmla="*/ 225236 w 1025144"/>
                <a:gd name="connsiteY1382" fmla="*/ 907828 h 958405"/>
                <a:gd name="connsiteX1383" fmla="*/ 240285 w 1025144"/>
                <a:gd name="connsiteY1383" fmla="*/ 914686 h 958405"/>
                <a:gd name="connsiteX1384" fmla="*/ 228950 w 1025144"/>
                <a:gd name="connsiteY1384" fmla="*/ 910876 h 958405"/>
                <a:gd name="connsiteX1385" fmla="*/ 242857 w 1025144"/>
                <a:gd name="connsiteY1385" fmla="*/ 914590 h 958405"/>
                <a:gd name="connsiteX1386" fmla="*/ 240285 w 1025144"/>
                <a:gd name="connsiteY1386" fmla="*/ 914686 h 958405"/>
                <a:gd name="connsiteX1387" fmla="*/ 288672 w 1025144"/>
                <a:gd name="connsiteY1387" fmla="*/ 111062 h 958405"/>
                <a:gd name="connsiteX1388" fmla="*/ 281814 w 1025144"/>
                <a:gd name="connsiteY1388" fmla="*/ 113919 h 958405"/>
                <a:gd name="connsiteX1389" fmla="*/ 288672 w 1025144"/>
                <a:gd name="connsiteY1389" fmla="*/ 111062 h 958405"/>
                <a:gd name="connsiteX1390" fmla="*/ 266383 w 1025144"/>
                <a:gd name="connsiteY1390" fmla="*/ 120872 h 958405"/>
                <a:gd name="connsiteX1391" fmla="*/ 266669 w 1025144"/>
                <a:gd name="connsiteY1391" fmla="*/ 123730 h 958405"/>
                <a:gd name="connsiteX1392" fmla="*/ 262383 w 1025144"/>
                <a:gd name="connsiteY1392" fmla="*/ 124778 h 958405"/>
                <a:gd name="connsiteX1393" fmla="*/ 266383 w 1025144"/>
                <a:gd name="connsiteY1393" fmla="*/ 120872 h 958405"/>
                <a:gd name="connsiteX1394" fmla="*/ 263240 w 1025144"/>
                <a:gd name="connsiteY1394" fmla="*/ 128873 h 958405"/>
                <a:gd name="connsiteX1395" fmla="*/ 259907 w 1025144"/>
                <a:gd name="connsiteY1395" fmla="*/ 130302 h 958405"/>
                <a:gd name="connsiteX1396" fmla="*/ 263240 w 1025144"/>
                <a:gd name="connsiteY1396" fmla="*/ 128873 h 958405"/>
                <a:gd name="connsiteX1397" fmla="*/ 256668 w 1025144"/>
                <a:gd name="connsiteY1397" fmla="*/ 130207 h 958405"/>
                <a:gd name="connsiteX1398" fmla="*/ 256763 w 1025144"/>
                <a:gd name="connsiteY1398" fmla="*/ 132397 h 958405"/>
                <a:gd name="connsiteX1399" fmla="*/ 253430 w 1025144"/>
                <a:gd name="connsiteY1399" fmla="*/ 133826 h 958405"/>
                <a:gd name="connsiteX1400" fmla="*/ 256668 w 1025144"/>
                <a:gd name="connsiteY1400" fmla="*/ 130207 h 958405"/>
                <a:gd name="connsiteX1401" fmla="*/ 250763 w 1025144"/>
                <a:gd name="connsiteY1401" fmla="*/ 131159 h 958405"/>
                <a:gd name="connsiteX1402" fmla="*/ 247429 w 1025144"/>
                <a:gd name="connsiteY1402" fmla="*/ 132588 h 958405"/>
                <a:gd name="connsiteX1403" fmla="*/ 250763 w 1025144"/>
                <a:gd name="connsiteY1403" fmla="*/ 131159 h 958405"/>
                <a:gd name="connsiteX1404" fmla="*/ 213044 w 1025144"/>
                <a:gd name="connsiteY1404" fmla="*/ 150114 h 958405"/>
                <a:gd name="connsiteX1405" fmla="*/ 215330 w 1025144"/>
                <a:gd name="connsiteY1405" fmla="*/ 151257 h 958405"/>
                <a:gd name="connsiteX1406" fmla="*/ 212091 w 1025144"/>
                <a:gd name="connsiteY1406" fmla="*/ 152971 h 958405"/>
                <a:gd name="connsiteX1407" fmla="*/ 213044 w 1025144"/>
                <a:gd name="connsiteY1407" fmla="*/ 150114 h 958405"/>
                <a:gd name="connsiteX1408" fmla="*/ 207138 w 1025144"/>
                <a:gd name="connsiteY1408" fmla="*/ 164592 h 958405"/>
                <a:gd name="connsiteX1409" fmla="*/ 207995 w 1025144"/>
                <a:gd name="connsiteY1409" fmla="*/ 164973 h 958405"/>
                <a:gd name="connsiteX1410" fmla="*/ 209710 w 1025144"/>
                <a:gd name="connsiteY1410" fmla="*/ 165926 h 958405"/>
                <a:gd name="connsiteX1411" fmla="*/ 209138 w 1025144"/>
                <a:gd name="connsiteY1411" fmla="*/ 171164 h 958405"/>
                <a:gd name="connsiteX1412" fmla="*/ 206757 w 1025144"/>
                <a:gd name="connsiteY1412" fmla="*/ 168497 h 958405"/>
                <a:gd name="connsiteX1413" fmla="*/ 206757 w 1025144"/>
                <a:gd name="connsiteY1413" fmla="*/ 168402 h 958405"/>
                <a:gd name="connsiteX1414" fmla="*/ 206757 w 1025144"/>
                <a:gd name="connsiteY1414" fmla="*/ 168307 h 958405"/>
                <a:gd name="connsiteX1415" fmla="*/ 207138 w 1025144"/>
                <a:gd name="connsiteY1415" fmla="*/ 164592 h 958405"/>
                <a:gd name="connsiteX1416" fmla="*/ 197137 w 1025144"/>
                <a:gd name="connsiteY1416" fmla="*/ 306229 h 958405"/>
                <a:gd name="connsiteX1417" fmla="*/ 196375 w 1025144"/>
                <a:gd name="connsiteY1417" fmla="*/ 304705 h 958405"/>
                <a:gd name="connsiteX1418" fmla="*/ 198565 w 1025144"/>
                <a:gd name="connsiteY1418" fmla="*/ 303181 h 958405"/>
                <a:gd name="connsiteX1419" fmla="*/ 198280 w 1025144"/>
                <a:gd name="connsiteY1419" fmla="*/ 302228 h 958405"/>
                <a:gd name="connsiteX1420" fmla="*/ 198756 w 1025144"/>
                <a:gd name="connsiteY1420" fmla="*/ 302419 h 958405"/>
                <a:gd name="connsiteX1421" fmla="*/ 199042 w 1025144"/>
                <a:gd name="connsiteY1421" fmla="*/ 302800 h 958405"/>
                <a:gd name="connsiteX1422" fmla="*/ 198565 w 1025144"/>
                <a:gd name="connsiteY1422" fmla="*/ 303181 h 958405"/>
                <a:gd name="connsiteX1423" fmla="*/ 197137 w 1025144"/>
                <a:gd name="connsiteY1423" fmla="*/ 306229 h 958405"/>
                <a:gd name="connsiteX1424" fmla="*/ 199328 w 1025144"/>
                <a:gd name="connsiteY1424" fmla="*/ 677609 h 958405"/>
                <a:gd name="connsiteX1425" fmla="*/ 199328 w 1025144"/>
                <a:gd name="connsiteY1425" fmla="*/ 675418 h 958405"/>
                <a:gd name="connsiteX1426" fmla="*/ 200852 w 1025144"/>
                <a:gd name="connsiteY1426" fmla="*/ 676751 h 958405"/>
                <a:gd name="connsiteX1427" fmla="*/ 199328 w 1025144"/>
                <a:gd name="connsiteY1427" fmla="*/ 677609 h 958405"/>
                <a:gd name="connsiteX1428" fmla="*/ 211710 w 1025144"/>
                <a:gd name="connsiteY1428" fmla="*/ 654558 h 958405"/>
                <a:gd name="connsiteX1429" fmla="*/ 209996 w 1025144"/>
                <a:gd name="connsiteY1429" fmla="*/ 653320 h 958405"/>
                <a:gd name="connsiteX1430" fmla="*/ 211139 w 1025144"/>
                <a:gd name="connsiteY1430" fmla="*/ 652367 h 958405"/>
                <a:gd name="connsiteX1431" fmla="*/ 212282 w 1025144"/>
                <a:gd name="connsiteY1431" fmla="*/ 653605 h 958405"/>
                <a:gd name="connsiteX1432" fmla="*/ 211710 w 1025144"/>
                <a:gd name="connsiteY1432" fmla="*/ 654558 h 958405"/>
                <a:gd name="connsiteX1433" fmla="*/ 222664 w 1025144"/>
                <a:gd name="connsiteY1433" fmla="*/ 635127 h 958405"/>
                <a:gd name="connsiteX1434" fmla="*/ 221045 w 1025144"/>
                <a:gd name="connsiteY1434" fmla="*/ 633794 h 958405"/>
                <a:gd name="connsiteX1435" fmla="*/ 222092 w 1025144"/>
                <a:gd name="connsiteY1435" fmla="*/ 632746 h 958405"/>
                <a:gd name="connsiteX1436" fmla="*/ 223235 w 1025144"/>
                <a:gd name="connsiteY1436" fmla="*/ 633984 h 958405"/>
                <a:gd name="connsiteX1437" fmla="*/ 222664 w 1025144"/>
                <a:gd name="connsiteY1437" fmla="*/ 635127 h 958405"/>
                <a:gd name="connsiteX1438" fmla="*/ 248096 w 1025144"/>
                <a:gd name="connsiteY1438" fmla="*/ 243459 h 958405"/>
                <a:gd name="connsiteX1439" fmla="*/ 242285 w 1025144"/>
                <a:gd name="connsiteY1439" fmla="*/ 243459 h 958405"/>
                <a:gd name="connsiteX1440" fmla="*/ 242095 w 1025144"/>
                <a:gd name="connsiteY1440" fmla="*/ 243745 h 958405"/>
                <a:gd name="connsiteX1441" fmla="*/ 241142 w 1025144"/>
                <a:gd name="connsiteY1441" fmla="*/ 244126 h 958405"/>
                <a:gd name="connsiteX1442" fmla="*/ 229046 w 1025144"/>
                <a:gd name="connsiteY1442" fmla="*/ 257080 h 958405"/>
                <a:gd name="connsiteX1443" fmla="*/ 228569 w 1025144"/>
                <a:gd name="connsiteY1443" fmla="*/ 257842 h 958405"/>
                <a:gd name="connsiteX1444" fmla="*/ 228283 w 1025144"/>
                <a:gd name="connsiteY1444" fmla="*/ 258032 h 958405"/>
                <a:gd name="connsiteX1445" fmla="*/ 225712 w 1025144"/>
                <a:gd name="connsiteY1445" fmla="*/ 262319 h 958405"/>
                <a:gd name="connsiteX1446" fmla="*/ 225616 w 1025144"/>
                <a:gd name="connsiteY1446" fmla="*/ 262699 h 958405"/>
                <a:gd name="connsiteX1447" fmla="*/ 225140 w 1025144"/>
                <a:gd name="connsiteY1447" fmla="*/ 262795 h 958405"/>
                <a:gd name="connsiteX1448" fmla="*/ 218854 w 1025144"/>
                <a:gd name="connsiteY1448" fmla="*/ 267081 h 958405"/>
                <a:gd name="connsiteX1449" fmla="*/ 218663 w 1025144"/>
                <a:gd name="connsiteY1449" fmla="*/ 267748 h 958405"/>
                <a:gd name="connsiteX1450" fmla="*/ 218187 w 1025144"/>
                <a:gd name="connsiteY1450" fmla="*/ 268319 h 958405"/>
                <a:gd name="connsiteX1451" fmla="*/ 218187 w 1025144"/>
                <a:gd name="connsiteY1451" fmla="*/ 278321 h 958405"/>
                <a:gd name="connsiteX1452" fmla="*/ 211520 w 1025144"/>
                <a:gd name="connsiteY1452" fmla="*/ 286703 h 958405"/>
                <a:gd name="connsiteX1453" fmla="*/ 211520 w 1025144"/>
                <a:gd name="connsiteY1453" fmla="*/ 287655 h 958405"/>
                <a:gd name="connsiteX1454" fmla="*/ 210662 w 1025144"/>
                <a:gd name="connsiteY1454" fmla="*/ 288131 h 958405"/>
                <a:gd name="connsiteX1455" fmla="*/ 202185 w 1025144"/>
                <a:gd name="connsiteY1455" fmla="*/ 297085 h 958405"/>
                <a:gd name="connsiteX1456" fmla="*/ 201899 w 1025144"/>
                <a:gd name="connsiteY1456" fmla="*/ 297847 h 958405"/>
                <a:gd name="connsiteX1457" fmla="*/ 201614 w 1025144"/>
                <a:gd name="connsiteY1457" fmla="*/ 298132 h 958405"/>
                <a:gd name="connsiteX1458" fmla="*/ 199328 w 1025144"/>
                <a:gd name="connsiteY1458" fmla="*/ 302323 h 958405"/>
                <a:gd name="connsiteX1459" fmla="*/ 198851 w 1025144"/>
                <a:gd name="connsiteY1459" fmla="*/ 300514 h 958405"/>
                <a:gd name="connsiteX1460" fmla="*/ 201614 w 1025144"/>
                <a:gd name="connsiteY1460" fmla="*/ 298132 h 958405"/>
                <a:gd name="connsiteX1461" fmla="*/ 201518 w 1025144"/>
                <a:gd name="connsiteY1461" fmla="*/ 297466 h 958405"/>
                <a:gd name="connsiteX1462" fmla="*/ 202280 w 1025144"/>
                <a:gd name="connsiteY1462" fmla="*/ 297085 h 958405"/>
                <a:gd name="connsiteX1463" fmla="*/ 210757 w 1025144"/>
                <a:gd name="connsiteY1463" fmla="*/ 288131 h 958405"/>
                <a:gd name="connsiteX1464" fmla="*/ 211139 w 1025144"/>
                <a:gd name="connsiteY1464" fmla="*/ 287179 h 958405"/>
                <a:gd name="connsiteX1465" fmla="*/ 211710 w 1025144"/>
                <a:gd name="connsiteY1465" fmla="*/ 286703 h 958405"/>
                <a:gd name="connsiteX1466" fmla="*/ 211901 w 1025144"/>
                <a:gd name="connsiteY1466" fmla="*/ 276892 h 958405"/>
                <a:gd name="connsiteX1467" fmla="*/ 218473 w 1025144"/>
                <a:gd name="connsiteY1467" fmla="*/ 268319 h 958405"/>
                <a:gd name="connsiteX1468" fmla="*/ 218378 w 1025144"/>
                <a:gd name="connsiteY1468" fmla="*/ 267271 h 958405"/>
                <a:gd name="connsiteX1469" fmla="*/ 219140 w 1025144"/>
                <a:gd name="connsiteY1469" fmla="*/ 267081 h 958405"/>
                <a:gd name="connsiteX1470" fmla="*/ 225426 w 1025144"/>
                <a:gd name="connsiteY1470" fmla="*/ 262795 h 958405"/>
                <a:gd name="connsiteX1471" fmla="*/ 225616 w 1025144"/>
                <a:gd name="connsiteY1471" fmla="*/ 262414 h 958405"/>
                <a:gd name="connsiteX1472" fmla="*/ 225902 w 1025144"/>
                <a:gd name="connsiteY1472" fmla="*/ 262319 h 958405"/>
                <a:gd name="connsiteX1473" fmla="*/ 228474 w 1025144"/>
                <a:gd name="connsiteY1473" fmla="*/ 258032 h 958405"/>
                <a:gd name="connsiteX1474" fmla="*/ 228569 w 1025144"/>
                <a:gd name="connsiteY1474" fmla="*/ 257651 h 958405"/>
                <a:gd name="connsiteX1475" fmla="*/ 229331 w 1025144"/>
                <a:gd name="connsiteY1475" fmla="*/ 257080 h 958405"/>
                <a:gd name="connsiteX1476" fmla="*/ 241428 w 1025144"/>
                <a:gd name="connsiteY1476" fmla="*/ 244126 h 958405"/>
                <a:gd name="connsiteX1477" fmla="*/ 241999 w 1025144"/>
                <a:gd name="connsiteY1477" fmla="*/ 243269 h 958405"/>
                <a:gd name="connsiteX1478" fmla="*/ 242666 w 1025144"/>
                <a:gd name="connsiteY1478" fmla="*/ 243364 h 958405"/>
                <a:gd name="connsiteX1479" fmla="*/ 264288 w 1025144"/>
                <a:gd name="connsiteY1479" fmla="*/ 226123 h 958405"/>
                <a:gd name="connsiteX1480" fmla="*/ 264383 w 1025144"/>
                <a:gd name="connsiteY1480" fmla="*/ 225743 h 958405"/>
                <a:gd name="connsiteX1481" fmla="*/ 264764 w 1025144"/>
                <a:gd name="connsiteY1481" fmla="*/ 225552 h 958405"/>
                <a:gd name="connsiteX1482" fmla="*/ 265526 w 1025144"/>
                <a:gd name="connsiteY1482" fmla="*/ 222599 h 958405"/>
                <a:gd name="connsiteX1483" fmla="*/ 267336 w 1025144"/>
                <a:gd name="connsiteY1483" fmla="*/ 224314 h 958405"/>
                <a:gd name="connsiteX1484" fmla="*/ 264764 w 1025144"/>
                <a:gd name="connsiteY1484" fmla="*/ 225552 h 958405"/>
                <a:gd name="connsiteX1485" fmla="*/ 264669 w 1025144"/>
                <a:gd name="connsiteY1485" fmla="*/ 226028 h 958405"/>
                <a:gd name="connsiteX1486" fmla="*/ 264288 w 1025144"/>
                <a:gd name="connsiteY1486" fmla="*/ 226123 h 958405"/>
                <a:gd name="connsiteX1487" fmla="*/ 263907 w 1025144"/>
                <a:gd name="connsiteY1487" fmla="*/ 228886 h 958405"/>
                <a:gd name="connsiteX1488" fmla="*/ 262955 w 1025144"/>
                <a:gd name="connsiteY1488" fmla="*/ 231267 h 958405"/>
                <a:gd name="connsiteX1489" fmla="*/ 248096 w 1025144"/>
                <a:gd name="connsiteY1489" fmla="*/ 243459 h 958405"/>
                <a:gd name="connsiteX1490" fmla="*/ 259716 w 1025144"/>
                <a:gd name="connsiteY1490" fmla="*/ 888873 h 958405"/>
                <a:gd name="connsiteX1491" fmla="*/ 251334 w 1025144"/>
                <a:gd name="connsiteY1491" fmla="*/ 884301 h 958405"/>
                <a:gd name="connsiteX1492" fmla="*/ 252572 w 1025144"/>
                <a:gd name="connsiteY1492" fmla="*/ 884492 h 958405"/>
                <a:gd name="connsiteX1493" fmla="*/ 252572 w 1025144"/>
                <a:gd name="connsiteY1493" fmla="*/ 883920 h 958405"/>
                <a:gd name="connsiteX1494" fmla="*/ 259716 w 1025144"/>
                <a:gd name="connsiteY1494" fmla="*/ 888016 h 958405"/>
                <a:gd name="connsiteX1495" fmla="*/ 259716 w 1025144"/>
                <a:gd name="connsiteY1495" fmla="*/ 888873 h 958405"/>
                <a:gd name="connsiteX1496" fmla="*/ 260859 w 1025144"/>
                <a:gd name="connsiteY1496" fmla="*/ 891730 h 958405"/>
                <a:gd name="connsiteX1497" fmla="*/ 266860 w 1025144"/>
                <a:gd name="connsiteY1497" fmla="*/ 894302 h 958405"/>
                <a:gd name="connsiteX1498" fmla="*/ 265622 w 1025144"/>
                <a:gd name="connsiteY1498" fmla="*/ 894969 h 958405"/>
                <a:gd name="connsiteX1499" fmla="*/ 260859 w 1025144"/>
                <a:gd name="connsiteY1499" fmla="*/ 891730 h 958405"/>
                <a:gd name="connsiteX1500" fmla="*/ 247429 w 1025144"/>
                <a:gd name="connsiteY1500" fmla="*/ 891064 h 958405"/>
                <a:gd name="connsiteX1501" fmla="*/ 254668 w 1025144"/>
                <a:gd name="connsiteY1501" fmla="*/ 894112 h 958405"/>
                <a:gd name="connsiteX1502" fmla="*/ 247429 w 1025144"/>
                <a:gd name="connsiteY1502" fmla="*/ 891064 h 958405"/>
                <a:gd name="connsiteX1503" fmla="*/ 248000 w 1025144"/>
                <a:gd name="connsiteY1503" fmla="*/ 914495 h 958405"/>
                <a:gd name="connsiteX1504" fmla="*/ 256858 w 1025144"/>
                <a:gd name="connsiteY1504" fmla="*/ 916781 h 958405"/>
                <a:gd name="connsiteX1505" fmla="*/ 248000 w 1025144"/>
                <a:gd name="connsiteY1505" fmla="*/ 914495 h 958405"/>
                <a:gd name="connsiteX1506" fmla="*/ 273527 w 1025144"/>
                <a:gd name="connsiteY1506" fmla="*/ 926306 h 958405"/>
                <a:gd name="connsiteX1507" fmla="*/ 273527 w 1025144"/>
                <a:gd name="connsiteY1507" fmla="*/ 925259 h 958405"/>
                <a:gd name="connsiteX1508" fmla="*/ 270956 w 1025144"/>
                <a:gd name="connsiteY1508" fmla="*/ 924401 h 958405"/>
                <a:gd name="connsiteX1509" fmla="*/ 273527 w 1025144"/>
                <a:gd name="connsiteY1509" fmla="*/ 926306 h 958405"/>
                <a:gd name="connsiteX1510" fmla="*/ 264383 w 1025144"/>
                <a:gd name="connsiteY1510" fmla="*/ 920687 h 958405"/>
                <a:gd name="connsiteX1511" fmla="*/ 272099 w 1025144"/>
                <a:gd name="connsiteY1511" fmla="*/ 922687 h 958405"/>
                <a:gd name="connsiteX1512" fmla="*/ 264383 w 1025144"/>
                <a:gd name="connsiteY1512" fmla="*/ 920687 h 958405"/>
                <a:gd name="connsiteX1513" fmla="*/ 266193 w 1025144"/>
                <a:gd name="connsiteY1513" fmla="*/ 917543 h 958405"/>
                <a:gd name="connsiteX1514" fmla="*/ 250477 w 1025144"/>
                <a:gd name="connsiteY1514" fmla="*/ 912971 h 958405"/>
                <a:gd name="connsiteX1515" fmla="*/ 245429 w 1025144"/>
                <a:gd name="connsiteY1515" fmla="*/ 910495 h 958405"/>
                <a:gd name="connsiteX1516" fmla="*/ 251810 w 1025144"/>
                <a:gd name="connsiteY1516" fmla="*/ 909638 h 958405"/>
                <a:gd name="connsiteX1517" fmla="*/ 269432 w 1025144"/>
                <a:gd name="connsiteY1517" fmla="*/ 915162 h 958405"/>
                <a:gd name="connsiteX1518" fmla="*/ 279623 w 1025144"/>
                <a:gd name="connsiteY1518" fmla="*/ 918972 h 958405"/>
                <a:gd name="connsiteX1519" fmla="*/ 272003 w 1025144"/>
                <a:gd name="connsiteY1519" fmla="*/ 917353 h 958405"/>
                <a:gd name="connsiteX1520" fmla="*/ 284767 w 1025144"/>
                <a:gd name="connsiteY1520" fmla="*/ 922592 h 958405"/>
                <a:gd name="connsiteX1521" fmla="*/ 266193 w 1025144"/>
                <a:gd name="connsiteY1521" fmla="*/ 917543 h 958405"/>
                <a:gd name="connsiteX1522" fmla="*/ 282290 w 1025144"/>
                <a:gd name="connsiteY1522" fmla="*/ 117348 h 958405"/>
                <a:gd name="connsiteX1523" fmla="*/ 285148 w 1025144"/>
                <a:gd name="connsiteY1523" fmla="*/ 114300 h 958405"/>
                <a:gd name="connsiteX1524" fmla="*/ 282290 w 1025144"/>
                <a:gd name="connsiteY1524" fmla="*/ 117348 h 958405"/>
                <a:gd name="connsiteX1525" fmla="*/ 287624 w 1025144"/>
                <a:gd name="connsiteY1525" fmla="*/ 930021 h 958405"/>
                <a:gd name="connsiteX1526" fmla="*/ 294197 w 1025144"/>
                <a:gd name="connsiteY1526" fmla="*/ 932117 h 958405"/>
                <a:gd name="connsiteX1527" fmla="*/ 287624 w 1025144"/>
                <a:gd name="connsiteY1527" fmla="*/ 930021 h 958405"/>
                <a:gd name="connsiteX1528" fmla="*/ 305912 w 1025144"/>
                <a:gd name="connsiteY1528" fmla="*/ 94964 h 958405"/>
                <a:gd name="connsiteX1529" fmla="*/ 302102 w 1025144"/>
                <a:gd name="connsiteY1529" fmla="*/ 98203 h 958405"/>
                <a:gd name="connsiteX1530" fmla="*/ 305912 w 1025144"/>
                <a:gd name="connsiteY1530" fmla="*/ 94964 h 958405"/>
                <a:gd name="connsiteX1531" fmla="*/ 302102 w 1025144"/>
                <a:gd name="connsiteY1531" fmla="*/ 104013 h 958405"/>
                <a:gd name="connsiteX1532" fmla="*/ 307341 w 1025144"/>
                <a:gd name="connsiteY1532" fmla="*/ 100298 h 958405"/>
                <a:gd name="connsiteX1533" fmla="*/ 304960 w 1025144"/>
                <a:gd name="connsiteY1533" fmla="*/ 100203 h 958405"/>
                <a:gd name="connsiteX1534" fmla="*/ 308770 w 1025144"/>
                <a:gd name="connsiteY1534" fmla="*/ 100013 h 958405"/>
                <a:gd name="connsiteX1535" fmla="*/ 302102 w 1025144"/>
                <a:gd name="connsiteY1535" fmla="*/ 104013 h 958405"/>
                <a:gd name="connsiteX1536" fmla="*/ 528416 w 1025144"/>
                <a:gd name="connsiteY1536" fmla="*/ 950786 h 958405"/>
                <a:gd name="connsiteX1537" fmla="*/ 518415 w 1025144"/>
                <a:gd name="connsiteY1537" fmla="*/ 953643 h 958405"/>
                <a:gd name="connsiteX1538" fmla="*/ 516986 w 1025144"/>
                <a:gd name="connsiteY1538" fmla="*/ 953548 h 958405"/>
                <a:gd name="connsiteX1539" fmla="*/ 515177 w 1025144"/>
                <a:gd name="connsiteY1539" fmla="*/ 952690 h 958405"/>
                <a:gd name="connsiteX1540" fmla="*/ 528416 w 1025144"/>
                <a:gd name="connsiteY1540" fmla="*/ 950786 h 958405"/>
                <a:gd name="connsiteX1541" fmla="*/ 500508 w 1025144"/>
                <a:gd name="connsiteY1541" fmla="*/ 954214 h 958405"/>
                <a:gd name="connsiteX1542" fmla="*/ 475172 w 1025144"/>
                <a:gd name="connsiteY1542" fmla="*/ 956215 h 958405"/>
                <a:gd name="connsiteX1543" fmla="*/ 500508 w 1025144"/>
                <a:gd name="connsiteY1543" fmla="*/ 954214 h 958405"/>
                <a:gd name="connsiteX1544" fmla="*/ 463265 w 1025144"/>
                <a:gd name="connsiteY1544" fmla="*/ 957167 h 958405"/>
                <a:gd name="connsiteX1545" fmla="*/ 456598 w 1025144"/>
                <a:gd name="connsiteY1545" fmla="*/ 957453 h 958405"/>
                <a:gd name="connsiteX1546" fmla="*/ 463265 w 1025144"/>
                <a:gd name="connsiteY1546" fmla="*/ 957167 h 958405"/>
                <a:gd name="connsiteX1547" fmla="*/ 336107 w 1025144"/>
                <a:gd name="connsiteY1547" fmla="*/ 941642 h 958405"/>
                <a:gd name="connsiteX1548" fmla="*/ 341440 w 1025144"/>
                <a:gd name="connsiteY1548" fmla="*/ 942785 h 958405"/>
                <a:gd name="connsiteX1549" fmla="*/ 336107 w 1025144"/>
                <a:gd name="connsiteY1549" fmla="*/ 941642 h 958405"/>
                <a:gd name="connsiteX1550" fmla="*/ 353347 w 1025144"/>
                <a:gd name="connsiteY1550" fmla="*/ 944975 h 958405"/>
                <a:gd name="connsiteX1551" fmla="*/ 344107 w 1025144"/>
                <a:gd name="connsiteY1551" fmla="*/ 943642 h 958405"/>
                <a:gd name="connsiteX1552" fmla="*/ 353347 w 1025144"/>
                <a:gd name="connsiteY1552" fmla="*/ 944975 h 958405"/>
                <a:gd name="connsiteX1553" fmla="*/ 352775 w 1025144"/>
                <a:gd name="connsiteY1553" fmla="*/ 90678 h 958405"/>
                <a:gd name="connsiteX1554" fmla="*/ 348965 w 1025144"/>
                <a:gd name="connsiteY1554" fmla="*/ 90392 h 958405"/>
                <a:gd name="connsiteX1555" fmla="*/ 351728 w 1025144"/>
                <a:gd name="connsiteY1555" fmla="*/ 88011 h 958405"/>
                <a:gd name="connsiteX1556" fmla="*/ 349251 w 1025144"/>
                <a:gd name="connsiteY1556" fmla="*/ 86868 h 958405"/>
                <a:gd name="connsiteX1557" fmla="*/ 357633 w 1025144"/>
                <a:gd name="connsiteY1557" fmla="*/ 86678 h 958405"/>
                <a:gd name="connsiteX1558" fmla="*/ 352775 w 1025144"/>
                <a:gd name="connsiteY1558" fmla="*/ 90678 h 958405"/>
                <a:gd name="connsiteX1559" fmla="*/ 387351 w 1025144"/>
                <a:gd name="connsiteY1559" fmla="*/ 946690 h 958405"/>
                <a:gd name="connsiteX1560" fmla="*/ 362205 w 1025144"/>
                <a:gd name="connsiteY1560" fmla="*/ 944023 h 958405"/>
                <a:gd name="connsiteX1561" fmla="*/ 373159 w 1025144"/>
                <a:gd name="connsiteY1561" fmla="*/ 944594 h 958405"/>
                <a:gd name="connsiteX1562" fmla="*/ 387351 w 1025144"/>
                <a:gd name="connsiteY1562" fmla="*/ 946690 h 958405"/>
                <a:gd name="connsiteX1563" fmla="*/ 409925 w 1025144"/>
                <a:gd name="connsiteY1563" fmla="*/ 114205 h 958405"/>
                <a:gd name="connsiteX1564" fmla="*/ 409925 w 1025144"/>
                <a:gd name="connsiteY1564" fmla="*/ 114205 h 958405"/>
                <a:gd name="connsiteX1565" fmla="*/ 406687 w 1025144"/>
                <a:gd name="connsiteY1565" fmla="*/ 115634 h 958405"/>
                <a:gd name="connsiteX1566" fmla="*/ 402686 w 1025144"/>
                <a:gd name="connsiteY1566" fmla="*/ 113062 h 958405"/>
                <a:gd name="connsiteX1567" fmla="*/ 406306 w 1025144"/>
                <a:gd name="connsiteY1567" fmla="*/ 112014 h 958405"/>
                <a:gd name="connsiteX1568" fmla="*/ 409830 w 1025144"/>
                <a:gd name="connsiteY1568" fmla="*/ 114014 h 958405"/>
                <a:gd name="connsiteX1569" fmla="*/ 409925 w 1025144"/>
                <a:gd name="connsiteY1569" fmla="*/ 114205 h 958405"/>
                <a:gd name="connsiteX1570" fmla="*/ 409925 w 1025144"/>
                <a:gd name="connsiteY1570" fmla="*/ 114205 h 958405"/>
                <a:gd name="connsiteX1571" fmla="*/ 409925 w 1025144"/>
                <a:gd name="connsiteY1571" fmla="*/ 114205 h 958405"/>
                <a:gd name="connsiteX1572" fmla="*/ 423451 w 1025144"/>
                <a:gd name="connsiteY1572" fmla="*/ 120491 h 958405"/>
                <a:gd name="connsiteX1573" fmla="*/ 421832 w 1025144"/>
                <a:gd name="connsiteY1573" fmla="*/ 120015 h 958405"/>
                <a:gd name="connsiteX1574" fmla="*/ 424308 w 1025144"/>
                <a:gd name="connsiteY1574" fmla="*/ 117920 h 958405"/>
                <a:gd name="connsiteX1575" fmla="*/ 423451 w 1025144"/>
                <a:gd name="connsiteY1575" fmla="*/ 120491 h 958405"/>
                <a:gd name="connsiteX1576" fmla="*/ 429547 w 1025144"/>
                <a:gd name="connsiteY1576" fmla="*/ 118015 h 958405"/>
                <a:gd name="connsiteX1577" fmla="*/ 425070 w 1025144"/>
                <a:gd name="connsiteY1577" fmla="*/ 117253 h 958405"/>
                <a:gd name="connsiteX1578" fmla="*/ 425261 w 1025144"/>
                <a:gd name="connsiteY1578" fmla="*/ 117920 h 958405"/>
                <a:gd name="connsiteX1579" fmla="*/ 424499 w 1025144"/>
                <a:gd name="connsiteY1579" fmla="*/ 117824 h 958405"/>
                <a:gd name="connsiteX1580" fmla="*/ 424689 w 1025144"/>
                <a:gd name="connsiteY1580" fmla="*/ 117443 h 958405"/>
                <a:gd name="connsiteX1581" fmla="*/ 425070 w 1025144"/>
                <a:gd name="connsiteY1581" fmla="*/ 117253 h 958405"/>
                <a:gd name="connsiteX1582" fmla="*/ 418593 w 1025144"/>
                <a:gd name="connsiteY1582" fmla="*/ 112300 h 958405"/>
                <a:gd name="connsiteX1583" fmla="*/ 417355 w 1025144"/>
                <a:gd name="connsiteY1583" fmla="*/ 111919 h 958405"/>
                <a:gd name="connsiteX1584" fmla="*/ 416307 w 1025144"/>
                <a:gd name="connsiteY1584" fmla="*/ 111157 h 958405"/>
                <a:gd name="connsiteX1585" fmla="*/ 416783 w 1025144"/>
                <a:gd name="connsiteY1585" fmla="*/ 110490 h 958405"/>
                <a:gd name="connsiteX1586" fmla="*/ 418117 w 1025144"/>
                <a:gd name="connsiteY1586" fmla="*/ 109061 h 958405"/>
                <a:gd name="connsiteX1587" fmla="*/ 429452 w 1025144"/>
                <a:gd name="connsiteY1587" fmla="*/ 110109 h 958405"/>
                <a:gd name="connsiteX1588" fmla="*/ 433357 w 1025144"/>
                <a:gd name="connsiteY1588" fmla="*/ 114967 h 958405"/>
                <a:gd name="connsiteX1589" fmla="*/ 429547 w 1025144"/>
                <a:gd name="connsiteY1589" fmla="*/ 118015 h 958405"/>
                <a:gd name="connsiteX1590" fmla="*/ 564611 w 1025144"/>
                <a:gd name="connsiteY1590" fmla="*/ 86487 h 958405"/>
                <a:gd name="connsiteX1591" fmla="*/ 570707 w 1025144"/>
                <a:gd name="connsiteY1591" fmla="*/ 86773 h 958405"/>
                <a:gd name="connsiteX1592" fmla="*/ 564611 w 1025144"/>
                <a:gd name="connsiteY1592" fmla="*/ 86487 h 958405"/>
                <a:gd name="connsiteX1593" fmla="*/ 582614 w 1025144"/>
                <a:gd name="connsiteY1593" fmla="*/ 92488 h 958405"/>
                <a:gd name="connsiteX1594" fmla="*/ 589281 w 1025144"/>
                <a:gd name="connsiteY1594" fmla="*/ 93821 h 958405"/>
                <a:gd name="connsiteX1595" fmla="*/ 582614 w 1025144"/>
                <a:gd name="connsiteY1595" fmla="*/ 92488 h 958405"/>
                <a:gd name="connsiteX1596" fmla="*/ 591186 w 1025144"/>
                <a:gd name="connsiteY1596" fmla="*/ 108109 h 958405"/>
                <a:gd name="connsiteX1597" fmla="*/ 598520 w 1025144"/>
                <a:gd name="connsiteY1597" fmla="*/ 109728 h 958405"/>
                <a:gd name="connsiteX1598" fmla="*/ 591186 w 1025144"/>
                <a:gd name="connsiteY1598" fmla="*/ 108109 h 958405"/>
                <a:gd name="connsiteX1599" fmla="*/ 599949 w 1025144"/>
                <a:gd name="connsiteY1599" fmla="*/ 112014 h 958405"/>
                <a:gd name="connsiteX1600" fmla="*/ 608807 w 1025144"/>
                <a:gd name="connsiteY1600" fmla="*/ 114395 h 958405"/>
                <a:gd name="connsiteX1601" fmla="*/ 599949 w 1025144"/>
                <a:gd name="connsiteY1601" fmla="*/ 112014 h 958405"/>
                <a:gd name="connsiteX1602" fmla="*/ 612998 w 1025144"/>
                <a:gd name="connsiteY1602" fmla="*/ 107252 h 958405"/>
                <a:gd name="connsiteX1603" fmla="*/ 591948 w 1025144"/>
                <a:gd name="connsiteY1603" fmla="*/ 95917 h 958405"/>
                <a:gd name="connsiteX1604" fmla="*/ 595472 w 1025144"/>
                <a:gd name="connsiteY1604" fmla="*/ 96298 h 958405"/>
                <a:gd name="connsiteX1605" fmla="*/ 592424 w 1025144"/>
                <a:gd name="connsiteY1605" fmla="*/ 93059 h 958405"/>
                <a:gd name="connsiteX1606" fmla="*/ 607283 w 1025144"/>
                <a:gd name="connsiteY1606" fmla="*/ 98679 h 958405"/>
                <a:gd name="connsiteX1607" fmla="*/ 605950 w 1025144"/>
                <a:gd name="connsiteY1607" fmla="*/ 101060 h 958405"/>
                <a:gd name="connsiteX1608" fmla="*/ 612998 w 1025144"/>
                <a:gd name="connsiteY1608" fmla="*/ 107252 h 958405"/>
                <a:gd name="connsiteX1609" fmla="*/ 616904 w 1025144"/>
                <a:gd name="connsiteY1609" fmla="*/ 107061 h 958405"/>
                <a:gd name="connsiteX1610" fmla="*/ 617285 w 1025144"/>
                <a:gd name="connsiteY1610" fmla="*/ 108013 h 958405"/>
                <a:gd name="connsiteX1611" fmla="*/ 620904 w 1025144"/>
                <a:gd name="connsiteY1611" fmla="*/ 106775 h 958405"/>
                <a:gd name="connsiteX1612" fmla="*/ 620237 w 1025144"/>
                <a:gd name="connsiteY1612" fmla="*/ 111157 h 958405"/>
                <a:gd name="connsiteX1613" fmla="*/ 616904 w 1025144"/>
                <a:gd name="connsiteY1613" fmla="*/ 107061 h 958405"/>
                <a:gd name="connsiteX1614" fmla="*/ 621476 w 1025144"/>
                <a:gd name="connsiteY1614" fmla="*/ 116967 h 958405"/>
                <a:gd name="connsiteX1615" fmla="*/ 619475 w 1025144"/>
                <a:gd name="connsiteY1615" fmla="*/ 115634 h 958405"/>
                <a:gd name="connsiteX1616" fmla="*/ 619475 w 1025144"/>
                <a:gd name="connsiteY1616" fmla="*/ 114014 h 958405"/>
                <a:gd name="connsiteX1617" fmla="*/ 620142 w 1025144"/>
                <a:gd name="connsiteY1617" fmla="*/ 114490 h 958405"/>
                <a:gd name="connsiteX1618" fmla="*/ 622904 w 1025144"/>
                <a:gd name="connsiteY1618" fmla="*/ 114681 h 958405"/>
                <a:gd name="connsiteX1619" fmla="*/ 621476 w 1025144"/>
                <a:gd name="connsiteY1619" fmla="*/ 116967 h 958405"/>
                <a:gd name="connsiteX1620" fmla="*/ 626810 w 1025144"/>
                <a:gd name="connsiteY1620" fmla="*/ 120682 h 958405"/>
                <a:gd name="connsiteX1621" fmla="*/ 627953 w 1025144"/>
                <a:gd name="connsiteY1621" fmla="*/ 118967 h 958405"/>
                <a:gd name="connsiteX1622" fmla="*/ 640811 w 1025144"/>
                <a:gd name="connsiteY1622" fmla="*/ 127730 h 958405"/>
                <a:gd name="connsiteX1623" fmla="*/ 626810 w 1025144"/>
                <a:gd name="connsiteY1623" fmla="*/ 120682 h 958405"/>
                <a:gd name="connsiteX1624" fmla="*/ 691294 w 1025144"/>
                <a:gd name="connsiteY1624" fmla="*/ 112014 h 958405"/>
                <a:gd name="connsiteX1625" fmla="*/ 682912 w 1025144"/>
                <a:gd name="connsiteY1625" fmla="*/ 105061 h 958405"/>
                <a:gd name="connsiteX1626" fmla="*/ 691294 w 1025144"/>
                <a:gd name="connsiteY1626" fmla="*/ 112014 h 958405"/>
                <a:gd name="connsiteX1627" fmla="*/ 692056 w 1025144"/>
                <a:gd name="connsiteY1627" fmla="*/ 130588 h 958405"/>
                <a:gd name="connsiteX1628" fmla="*/ 687103 w 1025144"/>
                <a:gd name="connsiteY1628" fmla="*/ 128302 h 958405"/>
                <a:gd name="connsiteX1629" fmla="*/ 692056 w 1025144"/>
                <a:gd name="connsiteY1629" fmla="*/ 130588 h 958405"/>
                <a:gd name="connsiteX1630" fmla="*/ 689008 w 1025144"/>
                <a:gd name="connsiteY1630" fmla="*/ 111919 h 958405"/>
                <a:gd name="connsiteX1631" fmla="*/ 688151 w 1025144"/>
                <a:gd name="connsiteY1631" fmla="*/ 112967 h 958405"/>
                <a:gd name="connsiteX1632" fmla="*/ 685388 w 1025144"/>
                <a:gd name="connsiteY1632" fmla="*/ 110680 h 958405"/>
                <a:gd name="connsiteX1633" fmla="*/ 686246 w 1025144"/>
                <a:gd name="connsiteY1633" fmla="*/ 109633 h 958405"/>
                <a:gd name="connsiteX1634" fmla="*/ 689008 w 1025144"/>
                <a:gd name="connsiteY1634" fmla="*/ 111919 h 958405"/>
                <a:gd name="connsiteX1635" fmla="*/ 682721 w 1025144"/>
                <a:gd name="connsiteY1635" fmla="*/ 118301 h 958405"/>
                <a:gd name="connsiteX1636" fmla="*/ 683483 w 1025144"/>
                <a:gd name="connsiteY1636" fmla="*/ 121634 h 958405"/>
                <a:gd name="connsiteX1637" fmla="*/ 690913 w 1025144"/>
                <a:gd name="connsiteY1637" fmla="*/ 125063 h 958405"/>
                <a:gd name="connsiteX1638" fmla="*/ 679578 w 1025144"/>
                <a:gd name="connsiteY1638" fmla="*/ 116586 h 958405"/>
                <a:gd name="connsiteX1639" fmla="*/ 682721 w 1025144"/>
                <a:gd name="connsiteY1639" fmla="*/ 118301 h 958405"/>
                <a:gd name="connsiteX1640" fmla="*/ 682055 w 1025144"/>
                <a:gd name="connsiteY1640" fmla="*/ 132969 h 958405"/>
                <a:gd name="connsiteX1641" fmla="*/ 681197 w 1025144"/>
                <a:gd name="connsiteY1641" fmla="*/ 131350 h 958405"/>
                <a:gd name="connsiteX1642" fmla="*/ 684722 w 1025144"/>
                <a:gd name="connsiteY1642" fmla="*/ 132493 h 958405"/>
                <a:gd name="connsiteX1643" fmla="*/ 683198 w 1025144"/>
                <a:gd name="connsiteY1643" fmla="*/ 135731 h 958405"/>
                <a:gd name="connsiteX1644" fmla="*/ 684531 w 1025144"/>
                <a:gd name="connsiteY1644" fmla="*/ 136779 h 958405"/>
                <a:gd name="connsiteX1645" fmla="*/ 686531 w 1025144"/>
                <a:gd name="connsiteY1645" fmla="*/ 135731 h 958405"/>
                <a:gd name="connsiteX1646" fmla="*/ 683388 w 1025144"/>
                <a:gd name="connsiteY1646" fmla="*/ 139446 h 958405"/>
                <a:gd name="connsiteX1647" fmla="*/ 676435 w 1025144"/>
                <a:gd name="connsiteY1647" fmla="*/ 134493 h 958405"/>
                <a:gd name="connsiteX1648" fmla="*/ 677483 w 1025144"/>
                <a:gd name="connsiteY1648" fmla="*/ 129064 h 958405"/>
                <a:gd name="connsiteX1649" fmla="*/ 682055 w 1025144"/>
                <a:gd name="connsiteY1649" fmla="*/ 132969 h 958405"/>
                <a:gd name="connsiteX1650" fmla="*/ 673101 w 1025144"/>
                <a:gd name="connsiteY1650" fmla="*/ 119253 h 958405"/>
                <a:gd name="connsiteX1651" fmla="*/ 672911 w 1025144"/>
                <a:gd name="connsiteY1651" fmla="*/ 120872 h 958405"/>
                <a:gd name="connsiteX1652" fmla="*/ 676435 w 1025144"/>
                <a:gd name="connsiteY1652" fmla="*/ 122015 h 958405"/>
                <a:gd name="connsiteX1653" fmla="*/ 675197 w 1025144"/>
                <a:gd name="connsiteY1653" fmla="*/ 123635 h 958405"/>
                <a:gd name="connsiteX1654" fmla="*/ 672149 w 1025144"/>
                <a:gd name="connsiteY1654" fmla="*/ 121920 h 958405"/>
                <a:gd name="connsiteX1655" fmla="*/ 671196 w 1025144"/>
                <a:gd name="connsiteY1655" fmla="*/ 120301 h 958405"/>
                <a:gd name="connsiteX1656" fmla="*/ 673101 w 1025144"/>
                <a:gd name="connsiteY1656" fmla="*/ 119253 h 958405"/>
                <a:gd name="connsiteX1657" fmla="*/ 671958 w 1025144"/>
                <a:gd name="connsiteY1657" fmla="*/ 123635 h 958405"/>
                <a:gd name="connsiteX1658" fmla="*/ 676149 w 1025144"/>
                <a:gd name="connsiteY1658" fmla="*/ 128016 h 958405"/>
                <a:gd name="connsiteX1659" fmla="*/ 667481 w 1025144"/>
                <a:gd name="connsiteY1659" fmla="*/ 125254 h 958405"/>
                <a:gd name="connsiteX1660" fmla="*/ 671958 w 1025144"/>
                <a:gd name="connsiteY1660" fmla="*/ 123635 h 958405"/>
                <a:gd name="connsiteX1661" fmla="*/ 670053 w 1025144"/>
                <a:gd name="connsiteY1661" fmla="*/ 135636 h 958405"/>
                <a:gd name="connsiteX1662" fmla="*/ 665767 w 1025144"/>
                <a:gd name="connsiteY1662" fmla="*/ 132969 h 958405"/>
                <a:gd name="connsiteX1663" fmla="*/ 666624 w 1025144"/>
                <a:gd name="connsiteY1663" fmla="*/ 131921 h 958405"/>
                <a:gd name="connsiteX1664" fmla="*/ 667672 w 1025144"/>
                <a:gd name="connsiteY1664" fmla="*/ 131921 h 958405"/>
                <a:gd name="connsiteX1665" fmla="*/ 667481 w 1025144"/>
                <a:gd name="connsiteY1665" fmla="*/ 133540 h 958405"/>
                <a:gd name="connsiteX1666" fmla="*/ 670053 w 1025144"/>
                <a:gd name="connsiteY1666" fmla="*/ 135636 h 958405"/>
                <a:gd name="connsiteX1667" fmla="*/ 669482 w 1025144"/>
                <a:gd name="connsiteY1667" fmla="*/ 122587 h 958405"/>
                <a:gd name="connsiteX1668" fmla="*/ 666243 w 1025144"/>
                <a:gd name="connsiteY1668" fmla="*/ 122587 h 958405"/>
                <a:gd name="connsiteX1669" fmla="*/ 666433 w 1025144"/>
                <a:gd name="connsiteY1669" fmla="*/ 123730 h 958405"/>
                <a:gd name="connsiteX1670" fmla="*/ 658433 w 1025144"/>
                <a:gd name="connsiteY1670" fmla="*/ 118777 h 958405"/>
                <a:gd name="connsiteX1671" fmla="*/ 662338 w 1025144"/>
                <a:gd name="connsiteY1671" fmla="*/ 116396 h 958405"/>
                <a:gd name="connsiteX1672" fmla="*/ 669482 w 1025144"/>
                <a:gd name="connsiteY1672" fmla="*/ 122587 h 958405"/>
                <a:gd name="connsiteX1673" fmla="*/ 663100 w 1025144"/>
                <a:gd name="connsiteY1673" fmla="*/ 101822 h 958405"/>
                <a:gd name="connsiteX1674" fmla="*/ 664719 w 1025144"/>
                <a:gd name="connsiteY1674" fmla="*/ 99536 h 958405"/>
                <a:gd name="connsiteX1675" fmla="*/ 668815 w 1025144"/>
                <a:gd name="connsiteY1675" fmla="*/ 101441 h 958405"/>
                <a:gd name="connsiteX1676" fmla="*/ 667672 w 1025144"/>
                <a:gd name="connsiteY1676" fmla="*/ 108966 h 958405"/>
                <a:gd name="connsiteX1677" fmla="*/ 663766 w 1025144"/>
                <a:gd name="connsiteY1677" fmla="*/ 103822 h 958405"/>
                <a:gd name="connsiteX1678" fmla="*/ 667291 w 1025144"/>
                <a:gd name="connsiteY1678" fmla="*/ 102013 h 958405"/>
                <a:gd name="connsiteX1679" fmla="*/ 663100 w 1025144"/>
                <a:gd name="connsiteY1679" fmla="*/ 101822 h 958405"/>
                <a:gd name="connsiteX1680" fmla="*/ 659861 w 1025144"/>
                <a:gd name="connsiteY1680" fmla="*/ 107918 h 958405"/>
                <a:gd name="connsiteX1681" fmla="*/ 659385 w 1025144"/>
                <a:gd name="connsiteY1681" fmla="*/ 100965 h 958405"/>
                <a:gd name="connsiteX1682" fmla="*/ 663100 w 1025144"/>
                <a:gd name="connsiteY1682" fmla="*/ 101822 h 958405"/>
                <a:gd name="connsiteX1683" fmla="*/ 654813 w 1025144"/>
                <a:gd name="connsiteY1683" fmla="*/ 104585 h 958405"/>
                <a:gd name="connsiteX1684" fmla="*/ 653099 w 1025144"/>
                <a:gd name="connsiteY1684" fmla="*/ 100870 h 958405"/>
                <a:gd name="connsiteX1685" fmla="*/ 655004 w 1025144"/>
                <a:gd name="connsiteY1685" fmla="*/ 99631 h 958405"/>
                <a:gd name="connsiteX1686" fmla="*/ 659004 w 1025144"/>
                <a:gd name="connsiteY1686" fmla="*/ 103156 h 958405"/>
                <a:gd name="connsiteX1687" fmla="*/ 654813 w 1025144"/>
                <a:gd name="connsiteY1687" fmla="*/ 104585 h 958405"/>
                <a:gd name="connsiteX1688" fmla="*/ 647955 w 1025144"/>
                <a:gd name="connsiteY1688" fmla="*/ 133255 h 958405"/>
                <a:gd name="connsiteX1689" fmla="*/ 649574 w 1025144"/>
                <a:gd name="connsiteY1689" fmla="*/ 131064 h 958405"/>
                <a:gd name="connsiteX1690" fmla="*/ 652337 w 1025144"/>
                <a:gd name="connsiteY1690" fmla="*/ 132874 h 958405"/>
                <a:gd name="connsiteX1691" fmla="*/ 647955 w 1025144"/>
                <a:gd name="connsiteY1691" fmla="*/ 133255 h 958405"/>
                <a:gd name="connsiteX1692" fmla="*/ 651289 w 1025144"/>
                <a:gd name="connsiteY1692" fmla="*/ 115538 h 958405"/>
                <a:gd name="connsiteX1693" fmla="*/ 655670 w 1025144"/>
                <a:gd name="connsiteY1693" fmla="*/ 115157 h 958405"/>
                <a:gd name="connsiteX1694" fmla="*/ 655004 w 1025144"/>
                <a:gd name="connsiteY1694" fmla="*/ 113062 h 958405"/>
                <a:gd name="connsiteX1695" fmla="*/ 653480 w 1025144"/>
                <a:gd name="connsiteY1695" fmla="*/ 113729 h 958405"/>
                <a:gd name="connsiteX1696" fmla="*/ 657766 w 1025144"/>
                <a:gd name="connsiteY1696" fmla="*/ 109156 h 958405"/>
                <a:gd name="connsiteX1697" fmla="*/ 657194 w 1025144"/>
                <a:gd name="connsiteY1697" fmla="*/ 118777 h 958405"/>
                <a:gd name="connsiteX1698" fmla="*/ 651289 w 1025144"/>
                <a:gd name="connsiteY1698" fmla="*/ 115538 h 958405"/>
                <a:gd name="connsiteX1699" fmla="*/ 655194 w 1025144"/>
                <a:gd name="connsiteY1699" fmla="*/ 135731 h 958405"/>
                <a:gd name="connsiteX1700" fmla="*/ 671196 w 1025144"/>
                <a:gd name="connsiteY1700" fmla="*/ 147352 h 958405"/>
                <a:gd name="connsiteX1701" fmla="*/ 655194 w 1025144"/>
                <a:gd name="connsiteY1701" fmla="*/ 135731 h 958405"/>
                <a:gd name="connsiteX1702" fmla="*/ 671196 w 1025144"/>
                <a:gd name="connsiteY1702" fmla="*/ 162496 h 958405"/>
                <a:gd name="connsiteX1703" fmla="*/ 676721 w 1025144"/>
                <a:gd name="connsiteY1703" fmla="*/ 163449 h 958405"/>
                <a:gd name="connsiteX1704" fmla="*/ 671196 w 1025144"/>
                <a:gd name="connsiteY1704" fmla="*/ 162496 h 958405"/>
                <a:gd name="connsiteX1705" fmla="*/ 677102 w 1025144"/>
                <a:gd name="connsiteY1705" fmla="*/ 906685 h 958405"/>
                <a:gd name="connsiteX1706" fmla="*/ 676625 w 1025144"/>
                <a:gd name="connsiteY1706" fmla="*/ 906209 h 958405"/>
                <a:gd name="connsiteX1707" fmla="*/ 676721 w 1025144"/>
                <a:gd name="connsiteY1707" fmla="*/ 906113 h 958405"/>
                <a:gd name="connsiteX1708" fmla="*/ 676816 w 1025144"/>
                <a:gd name="connsiteY1708" fmla="*/ 906113 h 958405"/>
                <a:gd name="connsiteX1709" fmla="*/ 677483 w 1025144"/>
                <a:gd name="connsiteY1709" fmla="*/ 906399 h 958405"/>
                <a:gd name="connsiteX1710" fmla="*/ 677102 w 1025144"/>
                <a:gd name="connsiteY1710" fmla="*/ 906685 h 958405"/>
                <a:gd name="connsiteX1711" fmla="*/ 677483 w 1025144"/>
                <a:gd name="connsiteY1711" fmla="*/ 906304 h 958405"/>
                <a:gd name="connsiteX1712" fmla="*/ 677483 w 1025144"/>
                <a:gd name="connsiteY1712" fmla="*/ 905732 h 958405"/>
                <a:gd name="connsiteX1713" fmla="*/ 679197 w 1025144"/>
                <a:gd name="connsiteY1713" fmla="*/ 904780 h 958405"/>
                <a:gd name="connsiteX1714" fmla="*/ 680435 w 1025144"/>
                <a:gd name="connsiteY1714" fmla="*/ 904304 h 958405"/>
                <a:gd name="connsiteX1715" fmla="*/ 680435 w 1025144"/>
                <a:gd name="connsiteY1715" fmla="*/ 904304 h 958405"/>
                <a:gd name="connsiteX1716" fmla="*/ 677483 w 1025144"/>
                <a:gd name="connsiteY1716" fmla="*/ 906304 h 958405"/>
                <a:gd name="connsiteX1717" fmla="*/ 673196 w 1025144"/>
                <a:gd name="connsiteY1717" fmla="*/ 148971 h 958405"/>
                <a:gd name="connsiteX1718" fmla="*/ 675197 w 1025144"/>
                <a:gd name="connsiteY1718" fmla="*/ 147923 h 958405"/>
                <a:gd name="connsiteX1719" fmla="*/ 687008 w 1025144"/>
                <a:gd name="connsiteY1719" fmla="*/ 159544 h 958405"/>
                <a:gd name="connsiteX1720" fmla="*/ 673196 w 1025144"/>
                <a:gd name="connsiteY1720" fmla="*/ 148971 h 958405"/>
                <a:gd name="connsiteX1721" fmla="*/ 689389 w 1025144"/>
                <a:gd name="connsiteY1721" fmla="*/ 162878 h 958405"/>
                <a:gd name="connsiteX1722" fmla="*/ 688055 w 1025144"/>
                <a:gd name="connsiteY1722" fmla="*/ 159544 h 958405"/>
                <a:gd name="connsiteX1723" fmla="*/ 689103 w 1025144"/>
                <a:gd name="connsiteY1723" fmla="*/ 159639 h 958405"/>
                <a:gd name="connsiteX1724" fmla="*/ 690627 w 1025144"/>
                <a:gd name="connsiteY1724" fmla="*/ 159258 h 958405"/>
                <a:gd name="connsiteX1725" fmla="*/ 689389 w 1025144"/>
                <a:gd name="connsiteY1725" fmla="*/ 162878 h 958405"/>
                <a:gd name="connsiteX1726" fmla="*/ 698628 w 1025144"/>
                <a:gd name="connsiteY1726" fmla="*/ 146685 h 958405"/>
                <a:gd name="connsiteX1727" fmla="*/ 695485 w 1025144"/>
                <a:gd name="connsiteY1727" fmla="*/ 147638 h 958405"/>
                <a:gd name="connsiteX1728" fmla="*/ 686436 w 1025144"/>
                <a:gd name="connsiteY1728" fmla="*/ 141065 h 958405"/>
                <a:gd name="connsiteX1729" fmla="*/ 689389 w 1025144"/>
                <a:gd name="connsiteY1729" fmla="*/ 138970 h 958405"/>
                <a:gd name="connsiteX1730" fmla="*/ 703391 w 1025144"/>
                <a:gd name="connsiteY1730" fmla="*/ 150400 h 958405"/>
                <a:gd name="connsiteX1731" fmla="*/ 698628 w 1025144"/>
                <a:gd name="connsiteY1731" fmla="*/ 146685 h 958405"/>
                <a:gd name="connsiteX1732" fmla="*/ 703867 w 1025144"/>
                <a:gd name="connsiteY1732" fmla="*/ 112490 h 958405"/>
                <a:gd name="connsiteX1733" fmla="*/ 704343 w 1025144"/>
                <a:gd name="connsiteY1733" fmla="*/ 107537 h 958405"/>
                <a:gd name="connsiteX1734" fmla="*/ 705486 w 1025144"/>
                <a:gd name="connsiteY1734" fmla="*/ 107632 h 958405"/>
                <a:gd name="connsiteX1735" fmla="*/ 707201 w 1025144"/>
                <a:gd name="connsiteY1735" fmla="*/ 109919 h 958405"/>
                <a:gd name="connsiteX1736" fmla="*/ 703867 w 1025144"/>
                <a:gd name="connsiteY1736" fmla="*/ 112490 h 958405"/>
                <a:gd name="connsiteX1737" fmla="*/ 981902 w 1025144"/>
                <a:gd name="connsiteY1737" fmla="*/ 243840 h 958405"/>
                <a:gd name="connsiteX1738" fmla="*/ 981997 w 1025144"/>
                <a:gd name="connsiteY1738" fmla="*/ 244507 h 958405"/>
                <a:gd name="connsiteX1739" fmla="*/ 982949 w 1025144"/>
                <a:gd name="connsiteY1739" fmla="*/ 258604 h 958405"/>
                <a:gd name="connsiteX1740" fmla="*/ 979616 w 1025144"/>
                <a:gd name="connsiteY1740" fmla="*/ 243554 h 958405"/>
                <a:gd name="connsiteX1741" fmla="*/ 980092 w 1025144"/>
                <a:gd name="connsiteY1741" fmla="*/ 243840 h 958405"/>
                <a:gd name="connsiteX1742" fmla="*/ 981902 w 1025144"/>
                <a:gd name="connsiteY1742" fmla="*/ 243840 h 958405"/>
                <a:gd name="connsiteX1743" fmla="*/ 980378 w 1025144"/>
                <a:gd name="connsiteY1743" fmla="*/ 225838 h 958405"/>
                <a:gd name="connsiteX1744" fmla="*/ 979711 w 1025144"/>
                <a:gd name="connsiteY1744" fmla="*/ 226314 h 958405"/>
                <a:gd name="connsiteX1745" fmla="*/ 978187 w 1025144"/>
                <a:gd name="connsiteY1745" fmla="*/ 222980 h 958405"/>
                <a:gd name="connsiteX1746" fmla="*/ 976949 w 1025144"/>
                <a:gd name="connsiteY1746" fmla="*/ 218027 h 958405"/>
                <a:gd name="connsiteX1747" fmla="*/ 978282 w 1025144"/>
                <a:gd name="connsiteY1747" fmla="*/ 221456 h 958405"/>
                <a:gd name="connsiteX1748" fmla="*/ 980378 w 1025144"/>
                <a:gd name="connsiteY1748" fmla="*/ 225838 h 958405"/>
                <a:gd name="connsiteX1749" fmla="*/ 970757 w 1025144"/>
                <a:gd name="connsiteY1749" fmla="*/ 195644 h 958405"/>
                <a:gd name="connsiteX1750" fmla="*/ 973329 w 1025144"/>
                <a:gd name="connsiteY1750" fmla="*/ 201263 h 958405"/>
                <a:gd name="connsiteX1751" fmla="*/ 974567 w 1025144"/>
                <a:gd name="connsiteY1751" fmla="*/ 206407 h 958405"/>
                <a:gd name="connsiteX1752" fmla="*/ 975615 w 1025144"/>
                <a:gd name="connsiteY1752" fmla="*/ 207073 h 958405"/>
                <a:gd name="connsiteX1753" fmla="*/ 976663 w 1025144"/>
                <a:gd name="connsiteY1753" fmla="*/ 210788 h 958405"/>
                <a:gd name="connsiteX1754" fmla="*/ 975424 w 1025144"/>
                <a:gd name="connsiteY1754" fmla="*/ 210217 h 958405"/>
                <a:gd name="connsiteX1755" fmla="*/ 978473 w 1025144"/>
                <a:gd name="connsiteY1755" fmla="*/ 218408 h 958405"/>
                <a:gd name="connsiteX1756" fmla="*/ 975615 w 1025144"/>
                <a:gd name="connsiteY1756" fmla="*/ 211550 h 958405"/>
                <a:gd name="connsiteX1757" fmla="*/ 976472 w 1025144"/>
                <a:gd name="connsiteY1757" fmla="*/ 215455 h 958405"/>
                <a:gd name="connsiteX1758" fmla="*/ 973424 w 1025144"/>
                <a:gd name="connsiteY1758" fmla="*/ 205930 h 958405"/>
                <a:gd name="connsiteX1759" fmla="*/ 973329 w 1025144"/>
                <a:gd name="connsiteY1759" fmla="*/ 205454 h 958405"/>
                <a:gd name="connsiteX1760" fmla="*/ 973234 w 1025144"/>
                <a:gd name="connsiteY1760" fmla="*/ 204692 h 958405"/>
                <a:gd name="connsiteX1761" fmla="*/ 973139 w 1025144"/>
                <a:gd name="connsiteY1761" fmla="*/ 204216 h 958405"/>
                <a:gd name="connsiteX1762" fmla="*/ 973043 w 1025144"/>
                <a:gd name="connsiteY1762" fmla="*/ 203454 h 958405"/>
                <a:gd name="connsiteX1763" fmla="*/ 970376 w 1025144"/>
                <a:gd name="connsiteY1763" fmla="*/ 196405 h 958405"/>
                <a:gd name="connsiteX1764" fmla="*/ 970757 w 1025144"/>
                <a:gd name="connsiteY1764" fmla="*/ 195644 h 958405"/>
                <a:gd name="connsiteX1765" fmla="*/ 973520 w 1025144"/>
                <a:gd name="connsiteY1765" fmla="*/ 242221 h 958405"/>
                <a:gd name="connsiteX1766" fmla="*/ 972662 w 1025144"/>
                <a:gd name="connsiteY1766" fmla="*/ 239268 h 958405"/>
                <a:gd name="connsiteX1767" fmla="*/ 973139 w 1025144"/>
                <a:gd name="connsiteY1767" fmla="*/ 239363 h 958405"/>
                <a:gd name="connsiteX1768" fmla="*/ 973520 w 1025144"/>
                <a:gd name="connsiteY1768" fmla="*/ 242221 h 958405"/>
                <a:gd name="connsiteX1769" fmla="*/ 965519 w 1025144"/>
                <a:gd name="connsiteY1769" fmla="*/ 184404 h 958405"/>
                <a:gd name="connsiteX1770" fmla="*/ 969614 w 1025144"/>
                <a:gd name="connsiteY1770" fmla="*/ 190405 h 958405"/>
                <a:gd name="connsiteX1771" fmla="*/ 968376 w 1025144"/>
                <a:gd name="connsiteY1771" fmla="*/ 191453 h 958405"/>
                <a:gd name="connsiteX1772" fmla="*/ 965519 w 1025144"/>
                <a:gd name="connsiteY1772" fmla="*/ 184404 h 958405"/>
                <a:gd name="connsiteX1773" fmla="*/ 956470 w 1025144"/>
                <a:gd name="connsiteY1773" fmla="*/ 223838 h 958405"/>
                <a:gd name="connsiteX1774" fmla="*/ 956851 w 1025144"/>
                <a:gd name="connsiteY1774" fmla="*/ 226028 h 958405"/>
                <a:gd name="connsiteX1775" fmla="*/ 955517 w 1025144"/>
                <a:gd name="connsiteY1775" fmla="*/ 225171 h 958405"/>
                <a:gd name="connsiteX1776" fmla="*/ 956470 w 1025144"/>
                <a:gd name="connsiteY1776" fmla="*/ 223838 h 958405"/>
                <a:gd name="connsiteX1777" fmla="*/ 948850 w 1025144"/>
                <a:gd name="connsiteY1777" fmla="*/ 390144 h 958405"/>
                <a:gd name="connsiteX1778" fmla="*/ 945040 w 1025144"/>
                <a:gd name="connsiteY1778" fmla="*/ 387477 h 958405"/>
                <a:gd name="connsiteX1779" fmla="*/ 948850 w 1025144"/>
                <a:gd name="connsiteY1779" fmla="*/ 390144 h 958405"/>
                <a:gd name="connsiteX1780" fmla="*/ 947993 w 1025144"/>
                <a:gd name="connsiteY1780" fmla="*/ 373856 h 958405"/>
                <a:gd name="connsiteX1781" fmla="*/ 949707 w 1025144"/>
                <a:gd name="connsiteY1781" fmla="*/ 379095 h 958405"/>
                <a:gd name="connsiteX1782" fmla="*/ 947993 w 1025144"/>
                <a:gd name="connsiteY1782" fmla="*/ 373856 h 958405"/>
                <a:gd name="connsiteX1783" fmla="*/ 937896 w 1025144"/>
                <a:gd name="connsiteY1783" fmla="*/ 332708 h 958405"/>
                <a:gd name="connsiteX1784" fmla="*/ 936372 w 1025144"/>
                <a:gd name="connsiteY1784" fmla="*/ 322993 h 958405"/>
                <a:gd name="connsiteX1785" fmla="*/ 937896 w 1025144"/>
                <a:gd name="connsiteY1785" fmla="*/ 332708 h 958405"/>
                <a:gd name="connsiteX1786" fmla="*/ 935896 w 1025144"/>
                <a:gd name="connsiteY1786" fmla="*/ 230981 h 958405"/>
                <a:gd name="connsiteX1787" fmla="*/ 933038 w 1025144"/>
                <a:gd name="connsiteY1787" fmla="*/ 231267 h 958405"/>
                <a:gd name="connsiteX1788" fmla="*/ 932086 w 1025144"/>
                <a:gd name="connsiteY1788" fmla="*/ 229267 h 958405"/>
                <a:gd name="connsiteX1789" fmla="*/ 931610 w 1025144"/>
                <a:gd name="connsiteY1789" fmla="*/ 225552 h 958405"/>
                <a:gd name="connsiteX1790" fmla="*/ 929800 w 1025144"/>
                <a:gd name="connsiteY1790" fmla="*/ 222695 h 958405"/>
                <a:gd name="connsiteX1791" fmla="*/ 929514 w 1025144"/>
                <a:gd name="connsiteY1791" fmla="*/ 220599 h 958405"/>
                <a:gd name="connsiteX1792" fmla="*/ 929705 w 1025144"/>
                <a:gd name="connsiteY1792" fmla="*/ 216979 h 958405"/>
                <a:gd name="connsiteX1793" fmla="*/ 934467 w 1025144"/>
                <a:gd name="connsiteY1793" fmla="*/ 214694 h 958405"/>
                <a:gd name="connsiteX1794" fmla="*/ 935134 w 1025144"/>
                <a:gd name="connsiteY1794" fmla="*/ 217551 h 958405"/>
                <a:gd name="connsiteX1795" fmla="*/ 935610 w 1025144"/>
                <a:gd name="connsiteY1795" fmla="*/ 226219 h 958405"/>
                <a:gd name="connsiteX1796" fmla="*/ 935896 w 1025144"/>
                <a:gd name="connsiteY1796" fmla="*/ 230981 h 958405"/>
                <a:gd name="connsiteX1797" fmla="*/ 936848 w 1025144"/>
                <a:gd name="connsiteY1797" fmla="*/ 184309 h 958405"/>
                <a:gd name="connsiteX1798" fmla="*/ 936658 w 1025144"/>
                <a:gd name="connsiteY1798" fmla="*/ 184690 h 958405"/>
                <a:gd name="connsiteX1799" fmla="*/ 935610 w 1025144"/>
                <a:gd name="connsiteY1799" fmla="*/ 181546 h 958405"/>
                <a:gd name="connsiteX1800" fmla="*/ 936848 w 1025144"/>
                <a:gd name="connsiteY1800" fmla="*/ 184309 h 958405"/>
                <a:gd name="connsiteX1801" fmla="*/ 935515 w 1025144"/>
                <a:gd name="connsiteY1801" fmla="*/ 203645 h 958405"/>
                <a:gd name="connsiteX1802" fmla="*/ 935420 w 1025144"/>
                <a:gd name="connsiteY1802" fmla="*/ 207359 h 958405"/>
                <a:gd name="connsiteX1803" fmla="*/ 932753 w 1025144"/>
                <a:gd name="connsiteY1803" fmla="*/ 209836 h 958405"/>
                <a:gd name="connsiteX1804" fmla="*/ 929228 w 1025144"/>
                <a:gd name="connsiteY1804" fmla="*/ 209264 h 958405"/>
                <a:gd name="connsiteX1805" fmla="*/ 928085 w 1025144"/>
                <a:gd name="connsiteY1805" fmla="*/ 201454 h 958405"/>
                <a:gd name="connsiteX1806" fmla="*/ 929133 w 1025144"/>
                <a:gd name="connsiteY1806" fmla="*/ 203835 h 958405"/>
                <a:gd name="connsiteX1807" fmla="*/ 928562 w 1025144"/>
                <a:gd name="connsiteY1807" fmla="*/ 200596 h 958405"/>
                <a:gd name="connsiteX1808" fmla="*/ 931324 w 1025144"/>
                <a:gd name="connsiteY1808" fmla="*/ 198977 h 958405"/>
                <a:gd name="connsiteX1809" fmla="*/ 934372 w 1025144"/>
                <a:gd name="connsiteY1809" fmla="*/ 200215 h 958405"/>
                <a:gd name="connsiteX1810" fmla="*/ 935515 w 1025144"/>
                <a:gd name="connsiteY1810" fmla="*/ 203645 h 958405"/>
                <a:gd name="connsiteX1811" fmla="*/ 931610 w 1025144"/>
                <a:gd name="connsiteY1811" fmla="*/ 188786 h 958405"/>
                <a:gd name="connsiteX1812" fmla="*/ 931895 w 1025144"/>
                <a:gd name="connsiteY1812" fmla="*/ 189357 h 958405"/>
                <a:gd name="connsiteX1813" fmla="*/ 931800 w 1025144"/>
                <a:gd name="connsiteY1813" fmla="*/ 189357 h 958405"/>
                <a:gd name="connsiteX1814" fmla="*/ 931610 w 1025144"/>
                <a:gd name="connsiteY1814" fmla="*/ 188786 h 958405"/>
                <a:gd name="connsiteX1815" fmla="*/ 929800 w 1025144"/>
                <a:gd name="connsiteY1815" fmla="*/ 178689 h 958405"/>
                <a:gd name="connsiteX1816" fmla="*/ 932562 w 1025144"/>
                <a:gd name="connsiteY1816" fmla="*/ 184976 h 958405"/>
                <a:gd name="connsiteX1817" fmla="*/ 932848 w 1025144"/>
                <a:gd name="connsiteY1817" fmla="*/ 188976 h 958405"/>
                <a:gd name="connsiteX1818" fmla="*/ 932372 w 1025144"/>
                <a:gd name="connsiteY1818" fmla="*/ 189167 h 958405"/>
                <a:gd name="connsiteX1819" fmla="*/ 931991 w 1025144"/>
                <a:gd name="connsiteY1819" fmla="*/ 188404 h 958405"/>
                <a:gd name="connsiteX1820" fmla="*/ 929514 w 1025144"/>
                <a:gd name="connsiteY1820" fmla="*/ 181642 h 958405"/>
                <a:gd name="connsiteX1821" fmla="*/ 930086 w 1025144"/>
                <a:gd name="connsiteY1821" fmla="*/ 181165 h 958405"/>
                <a:gd name="connsiteX1822" fmla="*/ 928847 w 1025144"/>
                <a:gd name="connsiteY1822" fmla="*/ 178784 h 958405"/>
                <a:gd name="connsiteX1823" fmla="*/ 929800 w 1025144"/>
                <a:gd name="connsiteY1823" fmla="*/ 178689 h 958405"/>
                <a:gd name="connsiteX1824" fmla="*/ 927514 w 1025144"/>
                <a:gd name="connsiteY1824" fmla="*/ 179832 h 958405"/>
                <a:gd name="connsiteX1825" fmla="*/ 927990 w 1025144"/>
                <a:gd name="connsiteY1825" fmla="*/ 179356 h 958405"/>
                <a:gd name="connsiteX1826" fmla="*/ 930276 w 1025144"/>
                <a:gd name="connsiteY1826" fmla="*/ 183928 h 958405"/>
                <a:gd name="connsiteX1827" fmla="*/ 929705 w 1025144"/>
                <a:gd name="connsiteY1827" fmla="*/ 185928 h 958405"/>
                <a:gd name="connsiteX1828" fmla="*/ 931133 w 1025144"/>
                <a:gd name="connsiteY1828" fmla="*/ 189071 h 958405"/>
                <a:gd name="connsiteX1829" fmla="*/ 928847 w 1025144"/>
                <a:gd name="connsiteY1829" fmla="*/ 187547 h 958405"/>
                <a:gd name="connsiteX1830" fmla="*/ 926371 w 1025144"/>
                <a:gd name="connsiteY1830" fmla="*/ 184880 h 958405"/>
                <a:gd name="connsiteX1831" fmla="*/ 927514 w 1025144"/>
                <a:gd name="connsiteY1831" fmla="*/ 179832 h 958405"/>
                <a:gd name="connsiteX1832" fmla="*/ 922275 w 1025144"/>
                <a:gd name="connsiteY1832" fmla="*/ 398526 h 958405"/>
                <a:gd name="connsiteX1833" fmla="*/ 923894 w 1025144"/>
                <a:gd name="connsiteY1833" fmla="*/ 415671 h 958405"/>
                <a:gd name="connsiteX1834" fmla="*/ 919894 w 1025144"/>
                <a:gd name="connsiteY1834" fmla="*/ 404813 h 958405"/>
                <a:gd name="connsiteX1835" fmla="*/ 919227 w 1025144"/>
                <a:gd name="connsiteY1835" fmla="*/ 398717 h 958405"/>
                <a:gd name="connsiteX1836" fmla="*/ 918846 w 1025144"/>
                <a:gd name="connsiteY1836" fmla="*/ 395669 h 958405"/>
                <a:gd name="connsiteX1837" fmla="*/ 917989 w 1025144"/>
                <a:gd name="connsiteY1837" fmla="*/ 382334 h 958405"/>
                <a:gd name="connsiteX1838" fmla="*/ 921037 w 1025144"/>
                <a:gd name="connsiteY1838" fmla="*/ 390239 h 958405"/>
                <a:gd name="connsiteX1839" fmla="*/ 922275 w 1025144"/>
                <a:gd name="connsiteY1839" fmla="*/ 398526 h 958405"/>
                <a:gd name="connsiteX1840" fmla="*/ 925418 w 1025144"/>
                <a:gd name="connsiteY1840" fmla="*/ 397859 h 958405"/>
                <a:gd name="connsiteX1841" fmla="*/ 923704 w 1025144"/>
                <a:gd name="connsiteY1841" fmla="*/ 389763 h 958405"/>
                <a:gd name="connsiteX1842" fmla="*/ 925418 w 1025144"/>
                <a:gd name="connsiteY1842" fmla="*/ 397859 h 958405"/>
                <a:gd name="connsiteX1843" fmla="*/ 924752 w 1025144"/>
                <a:gd name="connsiteY1843" fmla="*/ 455676 h 958405"/>
                <a:gd name="connsiteX1844" fmla="*/ 928181 w 1025144"/>
                <a:gd name="connsiteY1844" fmla="*/ 451485 h 958405"/>
                <a:gd name="connsiteX1845" fmla="*/ 927609 w 1025144"/>
                <a:gd name="connsiteY1845" fmla="*/ 462820 h 958405"/>
                <a:gd name="connsiteX1846" fmla="*/ 924752 w 1025144"/>
                <a:gd name="connsiteY1846" fmla="*/ 455676 h 958405"/>
                <a:gd name="connsiteX1847" fmla="*/ 922656 w 1025144"/>
                <a:gd name="connsiteY1847" fmla="*/ 416909 h 958405"/>
                <a:gd name="connsiteX1848" fmla="*/ 926561 w 1025144"/>
                <a:gd name="connsiteY1848" fmla="*/ 441293 h 958405"/>
                <a:gd name="connsiteX1849" fmla="*/ 922656 w 1025144"/>
                <a:gd name="connsiteY1849" fmla="*/ 416909 h 958405"/>
                <a:gd name="connsiteX1850" fmla="*/ 916655 w 1025144"/>
                <a:gd name="connsiteY1850" fmla="*/ 372142 h 958405"/>
                <a:gd name="connsiteX1851" fmla="*/ 909988 w 1025144"/>
                <a:gd name="connsiteY1851" fmla="*/ 345662 h 958405"/>
                <a:gd name="connsiteX1852" fmla="*/ 909607 w 1025144"/>
                <a:gd name="connsiteY1852" fmla="*/ 345377 h 958405"/>
                <a:gd name="connsiteX1853" fmla="*/ 909893 w 1025144"/>
                <a:gd name="connsiteY1853" fmla="*/ 344996 h 958405"/>
                <a:gd name="connsiteX1854" fmla="*/ 909797 w 1025144"/>
                <a:gd name="connsiteY1854" fmla="*/ 343186 h 958405"/>
                <a:gd name="connsiteX1855" fmla="*/ 906368 w 1025144"/>
                <a:gd name="connsiteY1855" fmla="*/ 340900 h 958405"/>
                <a:gd name="connsiteX1856" fmla="*/ 909226 w 1025144"/>
                <a:gd name="connsiteY1856" fmla="*/ 335947 h 958405"/>
                <a:gd name="connsiteX1857" fmla="*/ 909893 w 1025144"/>
                <a:gd name="connsiteY1857" fmla="*/ 344996 h 958405"/>
                <a:gd name="connsiteX1858" fmla="*/ 909893 w 1025144"/>
                <a:gd name="connsiteY1858" fmla="*/ 345662 h 958405"/>
                <a:gd name="connsiteX1859" fmla="*/ 913512 w 1025144"/>
                <a:gd name="connsiteY1859" fmla="*/ 347567 h 958405"/>
                <a:gd name="connsiteX1860" fmla="*/ 918465 w 1025144"/>
                <a:gd name="connsiteY1860" fmla="*/ 374904 h 958405"/>
                <a:gd name="connsiteX1861" fmla="*/ 916751 w 1025144"/>
                <a:gd name="connsiteY1861" fmla="*/ 380429 h 958405"/>
                <a:gd name="connsiteX1862" fmla="*/ 916655 w 1025144"/>
                <a:gd name="connsiteY1862" fmla="*/ 372142 h 958405"/>
                <a:gd name="connsiteX1863" fmla="*/ 913988 w 1025144"/>
                <a:gd name="connsiteY1863" fmla="*/ 516350 h 958405"/>
                <a:gd name="connsiteX1864" fmla="*/ 908464 w 1025144"/>
                <a:gd name="connsiteY1864" fmla="*/ 515874 h 958405"/>
                <a:gd name="connsiteX1865" fmla="*/ 913988 w 1025144"/>
                <a:gd name="connsiteY1865" fmla="*/ 516350 h 958405"/>
                <a:gd name="connsiteX1866" fmla="*/ 911131 w 1025144"/>
                <a:gd name="connsiteY1866" fmla="*/ 479107 h 958405"/>
                <a:gd name="connsiteX1867" fmla="*/ 911131 w 1025144"/>
                <a:gd name="connsiteY1867" fmla="*/ 483108 h 958405"/>
                <a:gd name="connsiteX1868" fmla="*/ 911131 w 1025144"/>
                <a:gd name="connsiteY1868" fmla="*/ 479107 h 958405"/>
                <a:gd name="connsiteX1869" fmla="*/ 909226 w 1025144"/>
                <a:gd name="connsiteY1869" fmla="*/ 538067 h 958405"/>
                <a:gd name="connsiteX1870" fmla="*/ 914179 w 1025144"/>
                <a:gd name="connsiteY1870" fmla="*/ 536638 h 958405"/>
                <a:gd name="connsiteX1871" fmla="*/ 909226 w 1025144"/>
                <a:gd name="connsiteY1871" fmla="*/ 538067 h 958405"/>
                <a:gd name="connsiteX1872" fmla="*/ 908749 w 1025144"/>
                <a:gd name="connsiteY1872" fmla="*/ 575691 h 958405"/>
                <a:gd name="connsiteX1873" fmla="*/ 910559 w 1025144"/>
                <a:gd name="connsiteY1873" fmla="*/ 569881 h 958405"/>
                <a:gd name="connsiteX1874" fmla="*/ 908749 w 1025144"/>
                <a:gd name="connsiteY1874" fmla="*/ 575691 h 958405"/>
                <a:gd name="connsiteX1875" fmla="*/ 905416 w 1025144"/>
                <a:gd name="connsiteY1875" fmla="*/ 389572 h 958405"/>
                <a:gd name="connsiteX1876" fmla="*/ 905987 w 1025144"/>
                <a:gd name="connsiteY1876" fmla="*/ 385381 h 958405"/>
                <a:gd name="connsiteX1877" fmla="*/ 908749 w 1025144"/>
                <a:gd name="connsiteY1877" fmla="*/ 384905 h 958405"/>
                <a:gd name="connsiteX1878" fmla="*/ 908369 w 1025144"/>
                <a:gd name="connsiteY1878" fmla="*/ 382905 h 958405"/>
                <a:gd name="connsiteX1879" fmla="*/ 905892 w 1025144"/>
                <a:gd name="connsiteY1879" fmla="*/ 381286 h 958405"/>
                <a:gd name="connsiteX1880" fmla="*/ 911321 w 1025144"/>
                <a:gd name="connsiteY1880" fmla="*/ 390525 h 958405"/>
                <a:gd name="connsiteX1881" fmla="*/ 909035 w 1025144"/>
                <a:gd name="connsiteY1881" fmla="*/ 389858 h 958405"/>
                <a:gd name="connsiteX1882" fmla="*/ 908654 w 1025144"/>
                <a:gd name="connsiteY1882" fmla="*/ 397002 h 958405"/>
                <a:gd name="connsiteX1883" fmla="*/ 912274 w 1025144"/>
                <a:gd name="connsiteY1883" fmla="*/ 398526 h 958405"/>
                <a:gd name="connsiteX1884" fmla="*/ 910845 w 1025144"/>
                <a:gd name="connsiteY1884" fmla="*/ 404813 h 958405"/>
                <a:gd name="connsiteX1885" fmla="*/ 913036 w 1025144"/>
                <a:gd name="connsiteY1885" fmla="*/ 405574 h 958405"/>
                <a:gd name="connsiteX1886" fmla="*/ 909988 w 1025144"/>
                <a:gd name="connsiteY1886" fmla="*/ 409004 h 958405"/>
                <a:gd name="connsiteX1887" fmla="*/ 907416 w 1025144"/>
                <a:gd name="connsiteY1887" fmla="*/ 389096 h 958405"/>
                <a:gd name="connsiteX1888" fmla="*/ 905416 w 1025144"/>
                <a:gd name="connsiteY1888" fmla="*/ 389572 h 958405"/>
                <a:gd name="connsiteX1889" fmla="*/ 901701 w 1025144"/>
                <a:gd name="connsiteY1889" fmla="*/ 403193 h 958405"/>
                <a:gd name="connsiteX1890" fmla="*/ 903892 w 1025144"/>
                <a:gd name="connsiteY1890" fmla="*/ 403860 h 958405"/>
                <a:gd name="connsiteX1891" fmla="*/ 901987 w 1025144"/>
                <a:gd name="connsiteY1891" fmla="*/ 418052 h 958405"/>
                <a:gd name="connsiteX1892" fmla="*/ 899224 w 1025144"/>
                <a:gd name="connsiteY1892" fmla="*/ 404431 h 958405"/>
                <a:gd name="connsiteX1893" fmla="*/ 896748 w 1025144"/>
                <a:gd name="connsiteY1893" fmla="*/ 388048 h 958405"/>
                <a:gd name="connsiteX1894" fmla="*/ 891128 w 1025144"/>
                <a:gd name="connsiteY1894" fmla="*/ 354044 h 958405"/>
                <a:gd name="connsiteX1895" fmla="*/ 896272 w 1025144"/>
                <a:gd name="connsiteY1895" fmla="*/ 372046 h 958405"/>
                <a:gd name="connsiteX1896" fmla="*/ 898748 w 1025144"/>
                <a:gd name="connsiteY1896" fmla="*/ 380619 h 958405"/>
                <a:gd name="connsiteX1897" fmla="*/ 901034 w 1025144"/>
                <a:gd name="connsiteY1897" fmla="*/ 381190 h 958405"/>
                <a:gd name="connsiteX1898" fmla="*/ 904940 w 1025144"/>
                <a:gd name="connsiteY1898" fmla="*/ 399669 h 958405"/>
                <a:gd name="connsiteX1899" fmla="*/ 901415 w 1025144"/>
                <a:gd name="connsiteY1899" fmla="*/ 399193 h 958405"/>
                <a:gd name="connsiteX1900" fmla="*/ 901701 w 1025144"/>
                <a:gd name="connsiteY1900" fmla="*/ 403193 h 958405"/>
                <a:gd name="connsiteX1901" fmla="*/ 888652 w 1025144"/>
                <a:gd name="connsiteY1901" fmla="*/ 315563 h 958405"/>
                <a:gd name="connsiteX1902" fmla="*/ 892081 w 1025144"/>
                <a:gd name="connsiteY1902" fmla="*/ 310229 h 958405"/>
                <a:gd name="connsiteX1903" fmla="*/ 888652 w 1025144"/>
                <a:gd name="connsiteY1903" fmla="*/ 315563 h 958405"/>
                <a:gd name="connsiteX1904" fmla="*/ 902082 w 1025144"/>
                <a:gd name="connsiteY1904" fmla="*/ 349377 h 958405"/>
                <a:gd name="connsiteX1905" fmla="*/ 903511 w 1025144"/>
                <a:gd name="connsiteY1905" fmla="*/ 356235 h 958405"/>
                <a:gd name="connsiteX1906" fmla="*/ 902082 w 1025144"/>
                <a:gd name="connsiteY1906" fmla="*/ 349377 h 958405"/>
                <a:gd name="connsiteX1907" fmla="*/ 904558 w 1025144"/>
                <a:gd name="connsiteY1907" fmla="*/ 329851 h 958405"/>
                <a:gd name="connsiteX1908" fmla="*/ 908369 w 1025144"/>
                <a:gd name="connsiteY1908" fmla="*/ 335185 h 958405"/>
                <a:gd name="connsiteX1909" fmla="*/ 904558 w 1025144"/>
                <a:gd name="connsiteY1909" fmla="*/ 329851 h 958405"/>
                <a:gd name="connsiteX1910" fmla="*/ 905702 w 1025144"/>
                <a:gd name="connsiteY1910" fmla="*/ 343186 h 958405"/>
                <a:gd name="connsiteX1911" fmla="*/ 908749 w 1025144"/>
                <a:gd name="connsiteY1911" fmla="*/ 350806 h 958405"/>
                <a:gd name="connsiteX1912" fmla="*/ 906368 w 1025144"/>
                <a:gd name="connsiteY1912" fmla="*/ 349282 h 958405"/>
                <a:gd name="connsiteX1913" fmla="*/ 905702 w 1025144"/>
                <a:gd name="connsiteY1913" fmla="*/ 343186 h 958405"/>
                <a:gd name="connsiteX1914" fmla="*/ 908845 w 1025144"/>
                <a:gd name="connsiteY1914" fmla="*/ 411289 h 958405"/>
                <a:gd name="connsiteX1915" fmla="*/ 911512 w 1025144"/>
                <a:gd name="connsiteY1915" fmla="*/ 417005 h 958405"/>
                <a:gd name="connsiteX1916" fmla="*/ 912845 w 1025144"/>
                <a:gd name="connsiteY1916" fmla="*/ 409765 h 958405"/>
                <a:gd name="connsiteX1917" fmla="*/ 914846 w 1025144"/>
                <a:gd name="connsiteY1917" fmla="*/ 421767 h 958405"/>
                <a:gd name="connsiteX1918" fmla="*/ 908273 w 1025144"/>
                <a:gd name="connsiteY1918" fmla="*/ 418433 h 958405"/>
                <a:gd name="connsiteX1919" fmla="*/ 908845 w 1025144"/>
                <a:gd name="connsiteY1919" fmla="*/ 411289 h 958405"/>
                <a:gd name="connsiteX1920" fmla="*/ 917322 w 1025144"/>
                <a:gd name="connsiteY1920" fmla="*/ 341281 h 958405"/>
                <a:gd name="connsiteX1921" fmla="*/ 913131 w 1025144"/>
                <a:gd name="connsiteY1921" fmla="*/ 331661 h 958405"/>
                <a:gd name="connsiteX1922" fmla="*/ 917989 w 1025144"/>
                <a:gd name="connsiteY1922" fmla="*/ 335756 h 958405"/>
                <a:gd name="connsiteX1923" fmla="*/ 917322 w 1025144"/>
                <a:gd name="connsiteY1923" fmla="*/ 341281 h 958405"/>
                <a:gd name="connsiteX1924" fmla="*/ 913036 w 1025144"/>
                <a:gd name="connsiteY1924" fmla="*/ 139446 h 958405"/>
                <a:gd name="connsiteX1925" fmla="*/ 919703 w 1025144"/>
                <a:gd name="connsiteY1925" fmla="*/ 150876 h 958405"/>
                <a:gd name="connsiteX1926" fmla="*/ 918846 w 1025144"/>
                <a:gd name="connsiteY1926" fmla="*/ 150686 h 958405"/>
                <a:gd name="connsiteX1927" fmla="*/ 918656 w 1025144"/>
                <a:gd name="connsiteY1927" fmla="*/ 150686 h 958405"/>
                <a:gd name="connsiteX1928" fmla="*/ 913036 w 1025144"/>
                <a:gd name="connsiteY1928" fmla="*/ 139446 h 958405"/>
                <a:gd name="connsiteX1929" fmla="*/ 919608 w 1025144"/>
                <a:gd name="connsiteY1929" fmla="*/ 289846 h 958405"/>
                <a:gd name="connsiteX1930" fmla="*/ 911988 w 1025144"/>
                <a:gd name="connsiteY1930" fmla="*/ 272129 h 958405"/>
                <a:gd name="connsiteX1931" fmla="*/ 919608 w 1025144"/>
                <a:gd name="connsiteY1931" fmla="*/ 289846 h 958405"/>
                <a:gd name="connsiteX1932" fmla="*/ 909893 w 1025144"/>
                <a:gd name="connsiteY1932" fmla="*/ 312039 h 958405"/>
                <a:gd name="connsiteX1933" fmla="*/ 912845 w 1025144"/>
                <a:gd name="connsiteY1933" fmla="*/ 326327 h 958405"/>
                <a:gd name="connsiteX1934" fmla="*/ 907607 w 1025144"/>
                <a:gd name="connsiteY1934" fmla="*/ 311658 h 958405"/>
                <a:gd name="connsiteX1935" fmla="*/ 909893 w 1025144"/>
                <a:gd name="connsiteY1935" fmla="*/ 312039 h 958405"/>
                <a:gd name="connsiteX1936" fmla="*/ 907226 w 1025144"/>
                <a:gd name="connsiteY1936" fmla="*/ 242602 h 958405"/>
                <a:gd name="connsiteX1937" fmla="*/ 906368 w 1025144"/>
                <a:gd name="connsiteY1937" fmla="*/ 236982 h 958405"/>
                <a:gd name="connsiteX1938" fmla="*/ 907226 w 1025144"/>
                <a:gd name="connsiteY1938" fmla="*/ 242602 h 958405"/>
                <a:gd name="connsiteX1939" fmla="*/ 908749 w 1025144"/>
                <a:gd name="connsiteY1939" fmla="*/ 264223 h 958405"/>
                <a:gd name="connsiteX1940" fmla="*/ 901320 w 1025144"/>
                <a:gd name="connsiteY1940" fmla="*/ 249936 h 958405"/>
                <a:gd name="connsiteX1941" fmla="*/ 908749 w 1025144"/>
                <a:gd name="connsiteY1941" fmla="*/ 264223 h 958405"/>
                <a:gd name="connsiteX1942" fmla="*/ 901415 w 1025144"/>
                <a:gd name="connsiteY1942" fmla="*/ 280797 h 958405"/>
                <a:gd name="connsiteX1943" fmla="*/ 895700 w 1025144"/>
                <a:gd name="connsiteY1943" fmla="*/ 279654 h 958405"/>
                <a:gd name="connsiteX1944" fmla="*/ 901415 w 1025144"/>
                <a:gd name="connsiteY1944" fmla="*/ 280797 h 958405"/>
                <a:gd name="connsiteX1945" fmla="*/ 895891 w 1025144"/>
                <a:gd name="connsiteY1945" fmla="*/ 144399 h 958405"/>
                <a:gd name="connsiteX1946" fmla="*/ 899606 w 1025144"/>
                <a:gd name="connsiteY1946" fmla="*/ 150209 h 958405"/>
                <a:gd name="connsiteX1947" fmla="*/ 898844 w 1025144"/>
                <a:gd name="connsiteY1947" fmla="*/ 150019 h 958405"/>
                <a:gd name="connsiteX1948" fmla="*/ 895891 w 1025144"/>
                <a:gd name="connsiteY1948" fmla="*/ 144399 h 958405"/>
                <a:gd name="connsiteX1949" fmla="*/ 895224 w 1025144"/>
                <a:gd name="connsiteY1949" fmla="*/ 231553 h 958405"/>
                <a:gd name="connsiteX1950" fmla="*/ 895510 w 1025144"/>
                <a:gd name="connsiteY1950" fmla="*/ 234982 h 958405"/>
                <a:gd name="connsiteX1951" fmla="*/ 892748 w 1025144"/>
                <a:gd name="connsiteY1951" fmla="*/ 232696 h 958405"/>
                <a:gd name="connsiteX1952" fmla="*/ 894653 w 1025144"/>
                <a:gd name="connsiteY1952" fmla="*/ 237744 h 958405"/>
                <a:gd name="connsiteX1953" fmla="*/ 897605 w 1025144"/>
                <a:gd name="connsiteY1953" fmla="*/ 237554 h 958405"/>
                <a:gd name="connsiteX1954" fmla="*/ 901606 w 1025144"/>
                <a:gd name="connsiteY1954" fmla="*/ 248698 h 958405"/>
                <a:gd name="connsiteX1955" fmla="*/ 900177 w 1025144"/>
                <a:gd name="connsiteY1955" fmla="*/ 246983 h 958405"/>
                <a:gd name="connsiteX1956" fmla="*/ 898463 w 1025144"/>
                <a:gd name="connsiteY1956" fmla="*/ 250031 h 958405"/>
                <a:gd name="connsiteX1957" fmla="*/ 893129 w 1025144"/>
                <a:gd name="connsiteY1957" fmla="*/ 236792 h 958405"/>
                <a:gd name="connsiteX1958" fmla="*/ 885604 w 1025144"/>
                <a:gd name="connsiteY1958" fmla="*/ 229171 h 958405"/>
                <a:gd name="connsiteX1959" fmla="*/ 883223 w 1025144"/>
                <a:gd name="connsiteY1959" fmla="*/ 223266 h 958405"/>
                <a:gd name="connsiteX1960" fmla="*/ 886937 w 1025144"/>
                <a:gd name="connsiteY1960" fmla="*/ 221361 h 958405"/>
                <a:gd name="connsiteX1961" fmla="*/ 883604 w 1025144"/>
                <a:gd name="connsiteY1961" fmla="*/ 219456 h 958405"/>
                <a:gd name="connsiteX1962" fmla="*/ 883699 w 1025144"/>
                <a:gd name="connsiteY1962" fmla="*/ 218218 h 958405"/>
                <a:gd name="connsiteX1963" fmla="*/ 882746 w 1025144"/>
                <a:gd name="connsiteY1963" fmla="*/ 216313 h 958405"/>
                <a:gd name="connsiteX1964" fmla="*/ 895224 w 1025144"/>
                <a:gd name="connsiteY1964" fmla="*/ 231553 h 958405"/>
                <a:gd name="connsiteX1965" fmla="*/ 886556 w 1025144"/>
                <a:gd name="connsiteY1965" fmla="*/ 257651 h 958405"/>
                <a:gd name="connsiteX1966" fmla="*/ 889223 w 1025144"/>
                <a:gd name="connsiteY1966" fmla="*/ 258699 h 958405"/>
                <a:gd name="connsiteX1967" fmla="*/ 885128 w 1025144"/>
                <a:gd name="connsiteY1967" fmla="*/ 255937 h 958405"/>
                <a:gd name="connsiteX1968" fmla="*/ 879698 w 1025144"/>
                <a:gd name="connsiteY1968" fmla="*/ 244412 h 958405"/>
                <a:gd name="connsiteX1969" fmla="*/ 876174 w 1025144"/>
                <a:gd name="connsiteY1969" fmla="*/ 233839 h 958405"/>
                <a:gd name="connsiteX1970" fmla="*/ 880841 w 1025144"/>
                <a:gd name="connsiteY1970" fmla="*/ 239649 h 958405"/>
                <a:gd name="connsiteX1971" fmla="*/ 882746 w 1025144"/>
                <a:gd name="connsiteY1971" fmla="*/ 246793 h 958405"/>
                <a:gd name="connsiteX1972" fmla="*/ 889604 w 1025144"/>
                <a:gd name="connsiteY1972" fmla="*/ 250507 h 958405"/>
                <a:gd name="connsiteX1973" fmla="*/ 892176 w 1025144"/>
                <a:gd name="connsiteY1973" fmla="*/ 258509 h 958405"/>
                <a:gd name="connsiteX1974" fmla="*/ 894176 w 1025144"/>
                <a:gd name="connsiteY1974" fmla="*/ 272320 h 958405"/>
                <a:gd name="connsiteX1975" fmla="*/ 891890 w 1025144"/>
                <a:gd name="connsiteY1975" fmla="*/ 272129 h 958405"/>
                <a:gd name="connsiteX1976" fmla="*/ 886080 w 1025144"/>
                <a:gd name="connsiteY1976" fmla="*/ 260032 h 958405"/>
                <a:gd name="connsiteX1977" fmla="*/ 886556 w 1025144"/>
                <a:gd name="connsiteY1977" fmla="*/ 257651 h 958405"/>
                <a:gd name="connsiteX1978" fmla="*/ 872936 w 1025144"/>
                <a:gd name="connsiteY1978" fmla="*/ 242411 h 958405"/>
                <a:gd name="connsiteX1979" fmla="*/ 871126 w 1025144"/>
                <a:gd name="connsiteY1979" fmla="*/ 237554 h 958405"/>
                <a:gd name="connsiteX1980" fmla="*/ 872364 w 1025144"/>
                <a:gd name="connsiteY1980" fmla="*/ 236982 h 958405"/>
                <a:gd name="connsiteX1981" fmla="*/ 874460 w 1025144"/>
                <a:gd name="connsiteY1981" fmla="*/ 239363 h 958405"/>
                <a:gd name="connsiteX1982" fmla="*/ 871983 w 1025144"/>
                <a:gd name="connsiteY1982" fmla="*/ 240602 h 958405"/>
                <a:gd name="connsiteX1983" fmla="*/ 872936 w 1025144"/>
                <a:gd name="connsiteY1983" fmla="*/ 242411 h 958405"/>
                <a:gd name="connsiteX1984" fmla="*/ 866744 w 1025144"/>
                <a:gd name="connsiteY1984" fmla="*/ 218980 h 958405"/>
                <a:gd name="connsiteX1985" fmla="*/ 874650 w 1025144"/>
                <a:gd name="connsiteY1985" fmla="*/ 232410 h 958405"/>
                <a:gd name="connsiteX1986" fmla="*/ 866744 w 1025144"/>
                <a:gd name="connsiteY1986" fmla="*/ 218980 h 958405"/>
                <a:gd name="connsiteX1987" fmla="*/ 864363 w 1025144"/>
                <a:gd name="connsiteY1987" fmla="*/ 240982 h 958405"/>
                <a:gd name="connsiteX1988" fmla="*/ 864744 w 1025144"/>
                <a:gd name="connsiteY1988" fmla="*/ 237363 h 958405"/>
                <a:gd name="connsiteX1989" fmla="*/ 868173 w 1025144"/>
                <a:gd name="connsiteY1989" fmla="*/ 237935 h 958405"/>
                <a:gd name="connsiteX1990" fmla="*/ 869507 w 1025144"/>
                <a:gd name="connsiteY1990" fmla="*/ 241840 h 958405"/>
                <a:gd name="connsiteX1991" fmla="*/ 866458 w 1025144"/>
                <a:gd name="connsiteY1991" fmla="*/ 243364 h 958405"/>
                <a:gd name="connsiteX1992" fmla="*/ 866554 w 1025144"/>
                <a:gd name="connsiteY1992" fmla="*/ 242126 h 958405"/>
                <a:gd name="connsiteX1993" fmla="*/ 864363 w 1025144"/>
                <a:gd name="connsiteY1993" fmla="*/ 240982 h 958405"/>
                <a:gd name="connsiteX1994" fmla="*/ 864077 w 1025144"/>
                <a:gd name="connsiteY1994" fmla="*/ 233077 h 958405"/>
                <a:gd name="connsiteX1995" fmla="*/ 862839 w 1025144"/>
                <a:gd name="connsiteY1995" fmla="*/ 233744 h 958405"/>
                <a:gd name="connsiteX1996" fmla="*/ 860458 w 1025144"/>
                <a:gd name="connsiteY1996" fmla="*/ 229267 h 958405"/>
                <a:gd name="connsiteX1997" fmla="*/ 862744 w 1025144"/>
                <a:gd name="connsiteY1997" fmla="*/ 229171 h 958405"/>
                <a:gd name="connsiteX1998" fmla="*/ 864173 w 1025144"/>
                <a:gd name="connsiteY1998" fmla="*/ 231838 h 958405"/>
                <a:gd name="connsiteX1999" fmla="*/ 864077 w 1025144"/>
                <a:gd name="connsiteY1999" fmla="*/ 233077 h 958405"/>
                <a:gd name="connsiteX2000" fmla="*/ 867887 w 1025144"/>
                <a:gd name="connsiteY2000" fmla="*/ 197834 h 958405"/>
                <a:gd name="connsiteX2001" fmla="*/ 877603 w 1025144"/>
                <a:gd name="connsiteY2001" fmla="*/ 212979 h 958405"/>
                <a:gd name="connsiteX2002" fmla="*/ 867887 w 1025144"/>
                <a:gd name="connsiteY2002" fmla="*/ 197834 h 958405"/>
                <a:gd name="connsiteX2003" fmla="*/ 878174 w 1025144"/>
                <a:gd name="connsiteY2003" fmla="*/ 189357 h 958405"/>
                <a:gd name="connsiteX2004" fmla="*/ 888557 w 1025144"/>
                <a:gd name="connsiteY2004" fmla="*/ 207169 h 958405"/>
                <a:gd name="connsiteX2005" fmla="*/ 877412 w 1025144"/>
                <a:gd name="connsiteY2005" fmla="*/ 192310 h 958405"/>
                <a:gd name="connsiteX2006" fmla="*/ 878174 w 1025144"/>
                <a:gd name="connsiteY2006" fmla="*/ 189357 h 958405"/>
                <a:gd name="connsiteX2007" fmla="*/ 889509 w 1025144"/>
                <a:gd name="connsiteY2007" fmla="*/ 156020 h 958405"/>
                <a:gd name="connsiteX2008" fmla="*/ 888271 w 1025144"/>
                <a:gd name="connsiteY2008" fmla="*/ 153638 h 958405"/>
                <a:gd name="connsiteX2009" fmla="*/ 889509 w 1025144"/>
                <a:gd name="connsiteY2009" fmla="*/ 155162 h 958405"/>
                <a:gd name="connsiteX2010" fmla="*/ 889509 w 1025144"/>
                <a:gd name="connsiteY2010" fmla="*/ 156020 h 958405"/>
                <a:gd name="connsiteX2011" fmla="*/ 886080 w 1025144"/>
                <a:gd name="connsiteY2011" fmla="*/ 144209 h 958405"/>
                <a:gd name="connsiteX2012" fmla="*/ 888366 w 1025144"/>
                <a:gd name="connsiteY2012" fmla="*/ 150495 h 958405"/>
                <a:gd name="connsiteX2013" fmla="*/ 886366 w 1025144"/>
                <a:gd name="connsiteY2013" fmla="*/ 147923 h 958405"/>
                <a:gd name="connsiteX2014" fmla="*/ 885413 w 1025144"/>
                <a:gd name="connsiteY2014" fmla="*/ 144113 h 958405"/>
                <a:gd name="connsiteX2015" fmla="*/ 886080 w 1025144"/>
                <a:gd name="connsiteY2015" fmla="*/ 144209 h 958405"/>
                <a:gd name="connsiteX2016" fmla="*/ 883889 w 1025144"/>
                <a:gd name="connsiteY2016" fmla="*/ 143923 h 958405"/>
                <a:gd name="connsiteX2017" fmla="*/ 885794 w 1025144"/>
                <a:gd name="connsiteY2017" fmla="*/ 150114 h 958405"/>
                <a:gd name="connsiteX2018" fmla="*/ 884937 w 1025144"/>
                <a:gd name="connsiteY2018" fmla="*/ 146399 h 958405"/>
                <a:gd name="connsiteX2019" fmla="*/ 883318 w 1025144"/>
                <a:gd name="connsiteY2019" fmla="*/ 143923 h 958405"/>
                <a:gd name="connsiteX2020" fmla="*/ 883889 w 1025144"/>
                <a:gd name="connsiteY2020" fmla="*/ 143923 h 958405"/>
                <a:gd name="connsiteX2021" fmla="*/ 880270 w 1025144"/>
                <a:gd name="connsiteY2021" fmla="*/ 135446 h 958405"/>
                <a:gd name="connsiteX2022" fmla="*/ 882080 w 1025144"/>
                <a:gd name="connsiteY2022" fmla="*/ 138684 h 958405"/>
                <a:gd name="connsiteX2023" fmla="*/ 881318 w 1025144"/>
                <a:gd name="connsiteY2023" fmla="*/ 138684 h 958405"/>
                <a:gd name="connsiteX2024" fmla="*/ 880270 w 1025144"/>
                <a:gd name="connsiteY2024" fmla="*/ 135446 h 958405"/>
                <a:gd name="connsiteX2025" fmla="*/ 876936 w 1025144"/>
                <a:gd name="connsiteY2025" fmla="*/ 129445 h 958405"/>
                <a:gd name="connsiteX2026" fmla="*/ 879127 w 1025144"/>
                <a:gd name="connsiteY2026" fmla="*/ 135064 h 958405"/>
                <a:gd name="connsiteX2027" fmla="*/ 875888 w 1025144"/>
                <a:gd name="connsiteY2027" fmla="*/ 129064 h 958405"/>
                <a:gd name="connsiteX2028" fmla="*/ 876936 w 1025144"/>
                <a:gd name="connsiteY2028" fmla="*/ 129445 h 958405"/>
                <a:gd name="connsiteX2029" fmla="*/ 875983 w 1025144"/>
                <a:gd name="connsiteY2029" fmla="*/ 133826 h 958405"/>
                <a:gd name="connsiteX2030" fmla="*/ 873221 w 1025144"/>
                <a:gd name="connsiteY2030" fmla="*/ 127254 h 958405"/>
                <a:gd name="connsiteX2031" fmla="*/ 874555 w 1025144"/>
                <a:gd name="connsiteY2031" fmla="*/ 127349 h 958405"/>
                <a:gd name="connsiteX2032" fmla="*/ 880174 w 1025144"/>
                <a:gd name="connsiteY2032" fmla="*/ 137255 h 958405"/>
                <a:gd name="connsiteX2033" fmla="*/ 879317 w 1025144"/>
                <a:gd name="connsiteY2033" fmla="*/ 138208 h 958405"/>
                <a:gd name="connsiteX2034" fmla="*/ 875983 w 1025144"/>
                <a:gd name="connsiteY2034" fmla="*/ 133826 h 958405"/>
                <a:gd name="connsiteX2035" fmla="*/ 878460 w 1025144"/>
                <a:gd name="connsiteY2035" fmla="*/ 144399 h 958405"/>
                <a:gd name="connsiteX2036" fmla="*/ 879889 w 1025144"/>
                <a:gd name="connsiteY2036" fmla="*/ 148399 h 958405"/>
                <a:gd name="connsiteX2037" fmla="*/ 880460 w 1025144"/>
                <a:gd name="connsiteY2037" fmla="*/ 146304 h 958405"/>
                <a:gd name="connsiteX2038" fmla="*/ 883985 w 1025144"/>
                <a:gd name="connsiteY2038" fmla="*/ 151924 h 958405"/>
                <a:gd name="connsiteX2039" fmla="*/ 881032 w 1025144"/>
                <a:gd name="connsiteY2039" fmla="*/ 145732 h 958405"/>
                <a:gd name="connsiteX2040" fmla="*/ 879032 w 1025144"/>
                <a:gd name="connsiteY2040" fmla="*/ 144304 h 958405"/>
                <a:gd name="connsiteX2041" fmla="*/ 879889 w 1025144"/>
                <a:gd name="connsiteY2041" fmla="*/ 144018 h 958405"/>
                <a:gd name="connsiteX2042" fmla="*/ 880365 w 1025144"/>
                <a:gd name="connsiteY2042" fmla="*/ 144780 h 958405"/>
                <a:gd name="connsiteX2043" fmla="*/ 880079 w 1025144"/>
                <a:gd name="connsiteY2043" fmla="*/ 144018 h 958405"/>
                <a:gd name="connsiteX2044" fmla="*/ 880937 w 1025144"/>
                <a:gd name="connsiteY2044" fmla="*/ 143828 h 958405"/>
                <a:gd name="connsiteX2045" fmla="*/ 881889 w 1025144"/>
                <a:gd name="connsiteY2045" fmla="*/ 144875 h 958405"/>
                <a:gd name="connsiteX2046" fmla="*/ 888938 w 1025144"/>
                <a:gd name="connsiteY2046" fmla="*/ 159163 h 958405"/>
                <a:gd name="connsiteX2047" fmla="*/ 887318 w 1025144"/>
                <a:gd name="connsiteY2047" fmla="*/ 160687 h 958405"/>
                <a:gd name="connsiteX2048" fmla="*/ 885794 w 1025144"/>
                <a:gd name="connsiteY2048" fmla="*/ 161163 h 958405"/>
                <a:gd name="connsiteX2049" fmla="*/ 883127 w 1025144"/>
                <a:gd name="connsiteY2049" fmla="*/ 160972 h 958405"/>
                <a:gd name="connsiteX2050" fmla="*/ 883985 w 1025144"/>
                <a:gd name="connsiteY2050" fmla="*/ 161163 h 958405"/>
                <a:gd name="connsiteX2051" fmla="*/ 881794 w 1025144"/>
                <a:gd name="connsiteY2051" fmla="*/ 155924 h 958405"/>
                <a:gd name="connsiteX2052" fmla="*/ 883889 w 1025144"/>
                <a:gd name="connsiteY2052" fmla="*/ 159829 h 958405"/>
                <a:gd name="connsiteX2053" fmla="*/ 879698 w 1025144"/>
                <a:gd name="connsiteY2053" fmla="*/ 148876 h 958405"/>
                <a:gd name="connsiteX2054" fmla="*/ 880746 w 1025144"/>
                <a:gd name="connsiteY2054" fmla="*/ 152400 h 958405"/>
                <a:gd name="connsiteX2055" fmla="*/ 878746 w 1025144"/>
                <a:gd name="connsiteY2055" fmla="*/ 149828 h 958405"/>
                <a:gd name="connsiteX2056" fmla="*/ 877984 w 1025144"/>
                <a:gd name="connsiteY2056" fmla="*/ 146018 h 958405"/>
                <a:gd name="connsiteX2057" fmla="*/ 877317 w 1025144"/>
                <a:gd name="connsiteY2057" fmla="*/ 145256 h 958405"/>
                <a:gd name="connsiteX2058" fmla="*/ 878460 w 1025144"/>
                <a:gd name="connsiteY2058" fmla="*/ 144399 h 958405"/>
                <a:gd name="connsiteX2059" fmla="*/ 873698 w 1025144"/>
                <a:gd name="connsiteY2059" fmla="*/ 149543 h 958405"/>
                <a:gd name="connsiteX2060" fmla="*/ 874650 w 1025144"/>
                <a:gd name="connsiteY2060" fmla="*/ 148019 h 958405"/>
                <a:gd name="connsiteX2061" fmla="*/ 879984 w 1025144"/>
                <a:gd name="connsiteY2061" fmla="*/ 156972 h 958405"/>
                <a:gd name="connsiteX2062" fmla="*/ 877793 w 1025144"/>
                <a:gd name="connsiteY2062" fmla="*/ 155638 h 958405"/>
                <a:gd name="connsiteX2063" fmla="*/ 874936 w 1025144"/>
                <a:gd name="connsiteY2063" fmla="*/ 150686 h 958405"/>
                <a:gd name="connsiteX2064" fmla="*/ 877031 w 1025144"/>
                <a:gd name="connsiteY2064" fmla="*/ 155353 h 958405"/>
                <a:gd name="connsiteX2065" fmla="*/ 875793 w 1025144"/>
                <a:gd name="connsiteY2065" fmla="*/ 154877 h 958405"/>
                <a:gd name="connsiteX2066" fmla="*/ 873507 w 1025144"/>
                <a:gd name="connsiteY2066" fmla="*/ 150304 h 958405"/>
                <a:gd name="connsiteX2067" fmla="*/ 873698 w 1025144"/>
                <a:gd name="connsiteY2067" fmla="*/ 149543 h 958405"/>
                <a:gd name="connsiteX2068" fmla="*/ 869507 w 1025144"/>
                <a:gd name="connsiteY2068" fmla="*/ 183261 h 958405"/>
                <a:gd name="connsiteX2069" fmla="*/ 873031 w 1025144"/>
                <a:gd name="connsiteY2069" fmla="*/ 188690 h 958405"/>
                <a:gd name="connsiteX2070" fmla="*/ 864173 w 1025144"/>
                <a:gd name="connsiteY2070" fmla="*/ 178975 h 958405"/>
                <a:gd name="connsiteX2071" fmla="*/ 869507 w 1025144"/>
                <a:gd name="connsiteY2071" fmla="*/ 183261 h 958405"/>
                <a:gd name="connsiteX2072" fmla="*/ 863601 w 1025144"/>
                <a:gd name="connsiteY2072" fmla="*/ 186880 h 958405"/>
                <a:gd name="connsiteX2073" fmla="*/ 863601 w 1025144"/>
                <a:gd name="connsiteY2073" fmla="*/ 191834 h 958405"/>
                <a:gd name="connsiteX2074" fmla="*/ 861315 w 1025144"/>
                <a:gd name="connsiteY2074" fmla="*/ 188309 h 958405"/>
                <a:gd name="connsiteX2075" fmla="*/ 863601 w 1025144"/>
                <a:gd name="connsiteY2075" fmla="*/ 186880 h 958405"/>
                <a:gd name="connsiteX2076" fmla="*/ 864268 w 1025144"/>
                <a:gd name="connsiteY2076" fmla="*/ 207169 h 958405"/>
                <a:gd name="connsiteX2077" fmla="*/ 859220 w 1025144"/>
                <a:gd name="connsiteY2077" fmla="*/ 199263 h 958405"/>
                <a:gd name="connsiteX2078" fmla="*/ 864268 w 1025144"/>
                <a:gd name="connsiteY2078" fmla="*/ 207169 h 958405"/>
                <a:gd name="connsiteX2079" fmla="*/ 859410 w 1025144"/>
                <a:gd name="connsiteY2079" fmla="*/ 238887 h 958405"/>
                <a:gd name="connsiteX2080" fmla="*/ 855029 w 1025144"/>
                <a:gd name="connsiteY2080" fmla="*/ 236601 h 958405"/>
                <a:gd name="connsiteX2081" fmla="*/ 857124 w 1025144"/>
                <a:gd name="connsiteY2081" fmla="*/ 233267 h 958405"/>
                <a:gd name="connsiteX2082" fmla="*/ 860267 w 1025144"/>
                <a:gd name="connsiteY2082" fmla="*/ 236220 h 958405"/>
                <a:gd name="connsiteX2083" fmla="*/ 859220 w 1025144"/>
                <a:gd name="connsiteY2083" fmla="*/ 235648 h 958405"/>
                <a:gd name="connsiteX2084" fmla="*/ 859410 w 1025144"/>
                <a:gd name="connsiteY2084" fmla="*/ 238887 h 958405"/>
                <a:gd name="connsiteX2085" fmla="*/ 838169 w 1025144"/>
                <a:gd name="connsiteY2085" fmla="*/ 230029 h 958405"/>
                <a:gd name="connsiteX2086" fmla="*/ 841408 w 1025144"/>
                <a:gd name="connsiteY2086" fmla="*/ 236029 h 958405"/>
                <a:gd name="connsiteX2087" fmla="*/ 838169 w 1025144"/>
                <a:gd name="connsiteY2087" fmla="*/ 230029 h 958405"/>
                <a:gd name="connsiteX2088" fmla="*/ 842741 w 1025144"/>
                <a:gd name="connsiteY2088" fmla="*/ 415766 h 958405"/>
                <a:gd name="connsiteX2089" fmla="*/ 840455 w 1025144"/>
                <a:gd name="connsiteY2089" fmla="*/ 407289 h 958405"/>
                <a:gd name="connsiteX2090" fmla="*/ 842741 w 1025144"/>
                <a:gd name="connsiteY2090" fmla="*/ 415766 h 958405"/>
                <a:gd name="connsiteX2091" fmla="*/ 839979 w 1025144"/>
                <a:gd name="connsiteY2091" fmla="*/ 491776 h 958405"/>
                <a:gd name="connsiteX2092" fmla="*/ 840170 w 1025144"/>
                <a:gd name="connsiteY2092" fmla="*/ 496919 h 958405"/>
                <a:gd name="connsiteX2093" fmla="*/ 839979 w 1025144"/>
                <a:gd name="connsiteY2093" fmla="*/ 491776 h 958405"/>
                <a:gd name="connsiteX2094" fmla="*/ 840932 w 1025144"/>
                <a:gd name="connsiteY2094" fmla="*/ 828865 h 958405"/>
                <a:gd name="connsiteX2095" fmla="*/ 841027 w 1025144"/>
                <a:gd name="connsiteY2095" fmla="*/ 828199 h 958405"/>
                <a:gd name="connsiteX2096" fmla="*/ 841503 w 1025144"/>
                <a:gd name="connsiteY2096" fmla="*/ 827913 h 958405"/>
                <a:gd name="connsiteX2097" fmla="*/ 841408 w 1025144"/>
                <a:gd name="connsiteY2097" fmla="*/ 828580 h 958405"/>
                <a:gd name="connsiteX2098" fmla="*/ 840932 w 1025144"/>
                <a:gd name="connsiteY2098" fmla="*/ 828865 h 958405"/>
                <a:gd name="connsiteX2099" fmla="*/ 840265 w 1025144"/>
                <a:gd name="connsiteY2099" fmla="*/ 830104 h 958405"/>
                <a:gd name="connsiteX2100" fmla="*/ 840932 w 1025144"/>
                <a:gd name="connsiteY2100" fmla="*/ 828865 h 958405"/>
                <a:gd name="connsiteX2101" fmla="*/ 840836 w 1025144"/>
                <a:gd name="connsiteY2101" fmla="*/ 417671 h 958405"/>
                <a:gd name="connsiteX2102" fmla="*/ 842932 w 1025144"/>
                <a:gd name="connsiteY2102" fmla="*/ 417386 h 958405"/>
                <a:gd name="connsiteX2103" fmla="*/ 844741 w 1025144"/>
                <a:gd name="connsiteY2103" fmla="*/ 427672 h 958405"/>
                <a:gd name="connsiteX2104" fmla="*/ 840836 w 1025144"/>
                <a:gd name="connsiteY2104" fmla="*/ 417671 h 958405"/>
                <a:gd name="connsiteX2105" fmla="*/ 844837 w 1025144"/>
                <a:gd name="connsiteY2105" fmla="*/ 428625 h 958405"/>
                <a:gd name="connsiteX2106" fmla="*/ 844646 w 1025144"/>
                <a:gd name="connsiteY2106" fmla="*/ 433006 h 958405"/>
                <a:gd name="connsiteX2107" fmla="*/ 842265 w 1025144"/>
                <a:gd name="connsiteY2107" fmla="*/ 430625 h 958405"/>
                <a:gd name="connsiteX2108" fmla="*/ 844837 w 1025144"/>
                <a:gd name="connsiteY2108" fmla="*/ 428625 h 958405"/>
                <a:gd name="connsiteX2109" fmla="*/ 842360 w 1025144"/>
                <a:gd name="connsiteY2109" fmla="*/ 254032 h 958405"/>
                <a:gd name="connsiteX2110" fmla="*/ 844265 w 1025144"/>
                <a:gd name="connsiteY2110" fmla="*/ 253079 h 958405"/>
                <a:gd name="connsiteX2111" fmla="*/ 845599 w 1025144"/>
                <a:gd name="connsiteY2111" fmla="*/ 259937 h 958405"/>
                <a:gd name="connsiteX2112" fmla="*/ 842360 w 1025144"/>
                <a:gd name="connsiteY2112" fmla="*/ 254032 h 958405"/>
                <a:gd name="connsiteX2113" fmla="*/ 842741 w 1025144"/>
                <a:gd name="connsiteY2113" fmla="*/ 176594 h 958405"/>
                <a:gd name="connsiteX2114" fmla="*/ 846742 w 1025144"/>
                <a:gd name="connsiteY2114" fmla="*/ 180118 h 958405"/>
                <a:gd name="connsiteX2115" fmla="*/ 842741 w 1025144"/>
                <a:gd name="connsiteY2115" fmla="*/ 176594 h 958405"/>
                <a:gd name="connsiteX2116" fmla="*/ 848933 w 1025144"/>
                <a:gd name="connsiteY2116" fmla="*/ 162211 h 958405"/>
                <a:gd name="connsiteX2117" fmla="*/ 851314 w 1025144"/>
                <a:gd name="connsiteY2117" fmla="*/ 164497 h 958405"/>
                <a:gd name="connsiteX2118" fmla="*/ 851314 w 1025144"/>
                <a:gd name="connsiteY2118" fmla="*/ 167069 h 958405"/>
                <a:gd name="connsiteX2119" fmla="*/ 853600 w 1025144"/>
                <a:gd name="connsiteY2119" fmla="*/ 168116 h 958405"/>
                <a:gd name="connsiteX2120" fmla="*/ 853505 w 1025144"/>
                <a:gd name="connsiteY2120" fmla="*/ 161735 h 958405"/>
                <a:gd name="connsiteX2121" fmla="*/ 854648 w 1025144"/>
                <a:gd name="connsiteY2121" fmla="*/ 159639 h 958405"/>
                <a:gd name="connsiteX2122" fmla="*/ 858743 w 1025144"/>
                <a:gd name="connsiteY2122" fmla="*/ 163354 h 958405"/>
                <a:gd name="connsiteX2123" fmla="*/ 858934 w 1025144"/>
                <a:gd name="connsiteY2123" fmla="*/ 177355 h 958405"/>
                <a:gd name="connsiteX2124" fmla="*/ 847313 w 1025144"/>
                <a:gd name="connsiteY2124" fmla="*/ 168497 h 958405"/>
                <a:gd name="connsiteX2125" fmla="*/ 848933 w 1025144"/>
                <a:gd name="connsiteY2125" fmla="*/ 162211 h 958405"/>
                <a:gd name="connsiteX2126" fmla="*/ 859886 w 1025144"/>
                <a:gd name="connsiteY2126" fmla="*/ 161258 h 958405"/>
                <a:gd name="connsiteX2127" fmla="*/ 852743 w 1025144"/>
                <a:gd name="connsiteY2127" fmla="*/ 151733 h 958405"/>
                <a:gd name="connsiteX2128" fmla="*/ 859886 w 1025144"/>
                <a:gd name="connsiteY2128" fmla="*/ 161258 h 958405"/>
                <a:gd name="connsiteX2129" fmla="*/ 852266 w 1025144"/>
                <a:gd name="connsiteY2129" fmla="*/ 159829 h 958405"/>
                <a:gd name="connsiteX2130" fmla="*/ 849885 w 1025144"/>
                <a:gd name="connsiteY2130" fmla="*/ 156305 h 958405"/>
                <a:gd name="connsiteX2131" fmla="*/ 852266 w 1025144"/>
                <a:gd name="connsiteY2131" fmla="*/ 159829 h 958405"/>
                <a:gd name="connsiteX2132" fmla="*/ 851981 w 1025144"/>
                <a:gd name="connsiteY2132" fmla="*/ 148209 h 958405"/>
                <a:gd name="connsiteX2133" fmla="*/ 846551 w 1025144"/>
                <a:gd name="connsiteY2133" fmla="*/ 142780 h 958405"/>
                <a:gd name="connsiteX2134" fmla="*/ 851981 w 1025144"/>
                <a:gd name="connsiteY2134" fmla="*/ 148209 h 958405"/>
                <a:gd name="connsiteX2135" fmla="*/ 847790 w 1025144"/>
                <a:gd name="connsiteY2135" fmla="*/ 133826 h 958405"/>
                <a:gd name="connsiteX2136" fmla="*/ 848837 w 1025144"/>
                <a:gd name="connsiteY2136" fmla="*/ 136017 h 958405"/>
                <a:gd name="connsiteX2137" fmla="*/ 847980 w 1025144"/>
                <a:gd name="connsiteY2137" fmla="*/ 136303 h 958405"/>
                <a:gd name="connsiteX2138" fmla="*/ 847790 w 1025144"/>
                <a:gd name="connsiteY2138" fmla="*/ 133826 h 958405"/>
                <a:gd name="connsiteX2139" fmla="*/ 838360 w 1025144"/>
                <a:gd name="connsiteY2139" fmla="*/ 107823 h 958405"/>
                <a:gd name="connsiteX2140" fmla="*/ 833026 w 1025144"/>
                <a:gd name="connsiteY2140" fmla="*/ 101060 h 958405"/>
                <a:gd name="connsiteX2141" fmla="*/ 838360 w 1025144"/>
                <a:gd name="connsiteY2141" fmla="*/ 107823 h 958405"/>
                <a:gd name="connsiteX2142" fmla="*/ 835979 w 1025144"/>
                <a:gd name="connsiteY2142" fmla="*/ 105823 h 958405"/>
                <a:gd name="connsiteX2143" fmla="*/ 840265 w 1025144"/>
                <a:gd name="connsiteY2143" fmla="*/ 113824 h 958405"/>
                <a:gd name="connsiteX2144" fmla="*/ 837217 w 1025144"/>
                <a:gd name="connsiteY2144" fmla="*/ 109252 h 958405"/>
                <a:gd name="connsiteX2145" fmla="*/ 825691 w 1025144"/>
                <a:gd name="connsiteY2145" fmla="*/ 95155 h 958405"/>
                <a:gd name="connsiteX2146" fmla="*/ 822263 w 1025144"/>
                <a:gd name="connsiteY2146" fmla="*/ 89249 h 958405"/>
                <a:gd name="connsiteX2147" fmla="*/ 835979 w 1025144"/>
                <a:gd name="connsiteY2147" fmla="*/ 105823 h 958405"/>
                <a:gd name="connsiteX2148" fmla="*/ 814071 w 1025144"/>
                <a:gd name="connsiteY2148" fmla="*/ 59341 h 958405"/>
                <a:gd name="connsiteX2149" fmla="*/ 820834 w 1025144"/>
                <a:gd name="connsiteY2149" fmla="*/ 66580 h 958405"/>
                <a:gd name="connsiteX2150" fmla="*/ 819881 w 1025144"/>
                <a:gd name="connsiteY2150" fmla="*/ 70104 h 958405"/>
                <a:gd name="connsiteX2151" fmla="*/ 812357 w 1025144"/>
                <a:gd name="connsiteY2151" fmla="*/ 60103 h 958405"/>
                <a:gd name="connsiteX2152" fmla="*/ 814071 w 1025144"/>
                <a:gd name="connsiteY2152" fmla="*/ 59341 h 958405"/>
                <a:gd name="connsiteX2153" fmla="*/ 814643 w 1025144"/>
                <a:gd name="connsiteY2153" fmla="*/ 66485 h 958405"/>
                <a:gd name="connsiteX2154" fmla="*/ 817310 w 1025144"/>
                <a:gd name="connsiteY2154" fmla="*/ 68294 h 958405"/>
                <a:gd name="connsiteX2155" fmla="*/ 820834 w 1025144"/>
                <a:gd name="connsiteY2155" fmla="*/ 72580 h 958405"/>
                <a:gd name="connsiteX2156" fmla="*/ 814643 w 1025144"/>
                <a:gd name="connsiteY2156" fmla="*/ 66485 h 958405"/>
                <a:gd name="connsiteX2157" fmla="*/ 820262 w 1025144"/>
                <a:gd name="connsiteY2157" fmla="*/ 86868 h 958405"/>
                <a:gd name="connsiteX2158" fmla="*/ 816929 w 1025144"/>
                <a:gd name="connsiteY2158" fmla="*/ 84392 h 958405"/>
                <a:gd name="connsiteX2159" fmla="*/ 816929 w 1025144"/>
                <a:gd name="connsiteY2159" fmla="*/ 82487 h 958405"/>
                <a:gd name="connsiteX2160" fmla="*/ 820262 w 1025144"/>
                <a:gd name="connsiteY2160" fmla="*/ 86868 h 958405"/>
                <a:gd name="connsiteX2161" fmla="*/ 814738 w 1025144"/>
                <a:gd name="connsiteY2161" fmla="*/ 80010 h 958405"/>
                <a:gd name="connsiteX2162" fmla="*/ 809594 w 1025144"/>
                <a:gd name="connsiteY2162" fmla="*/ 74581 h 958405"/>
                <a:gd name="connsiteX2163" fmla="*/ 814738 w 1025144"/>
                <a:gd name="connsiteY2163" fmla="*/ 80010 h 958405"/>
                <a:gd name="connsiteX2164" fmla="*/ 824072 w 1025144"/>
                <a:gd name="connsiteY2164" fmla="*/ 102870 h 958405"/>
                <a:gd name="connsiteX2165" fmla="*/ 814643 w 1025144"/>
                <a:gd name="connsiteY2165" fmla="*/ 91345 h 958405"/>
                <a:gd name="connsiteX2166" fmla="*/ 811023 w 1025144"/>
                <a:gd name="connsiteY2166" fmla="*/ 85820 h 958405"/>
                <a:gd name="connsiteX2167" fmla="*/ 813023 w 1025144"/>
                <a:gd name="connsiteY2167" fmla="*/ 86487 h 958405"/>
                <a:gd name="connsiteX2168" fmla="*/ 818072 w 1025144"/>
                <a:gd name="connsiteY2168" fmla="*/ 93536 h 958405"/>
                <a:gd name="connsiteX2169" fmla="*/ 817595 w 1025144"/>
                <a:gd name="connsiteY2169" fmla="*/ 94202 h 958405"/>
                <a:gd name="connsiteX2170" fmla="*/ 823596 w 1025144"/>
                <a:gd name="connsiteY2170" fmla="*/ 101632 h 958405"/>
                <a:gd name="connsiteX2171" fmla="*/ 824549 w 1025144"/>
                <a:gd name="connsiteY2171" fmla="*/ 102013 h 958405"/>
                <a:gd name="connsiteX2172" fmla="*/ 824072 w 1025144"/>
                <a:gd name="connsiteY2172" fmla="*/ 102870 h 958405"/>
                <a:gd name="connsiteX2173" fmla="*/ 825501 w 1025144"/>
                <a:gd name="connsiteY2173" fmla="*/ 116681 h 958405"/>
                <a:gd name="connsiteX2174" fmla="*/ 830168 w 1025144"/>
                <a:gd name="connsiteY2174" fmla="*/ 121253 h 958405"/>
                <a:gd name="connsiteX2175" fmla="*/ 825501 w 1025144"/>
                <a:gd name="connsiteY2175" fmla="*/ 116681 h 958405"/>
                <a:gd name="connsiteX2176" fmla="*/ 828073 w 1025144"/>
                <a:gd name="connsiteY2176" fmla="*/ 107728 h 958405"/>
                <a:gd name="connsiteX2177" fmla="*/ 826549 w 1025144"/>
                <a:gd name="connsiteY2177" fmla="*/ 104775 h 958405"/>
                <a:gd name="connsiteX2178" fmla="*/ 832073 w 1025144"/>
                <a:gd name="connsiteY2178" fmla="*/ 110966 h 958405"/>
                <a:gd name="connsiteX2179" fmla="*/ 828073 w 1025144"/>
                <a:gd name="connsiteY2179" fmla="*/ 107728 h 958405"/>
                <a:gd name="connsiteX2180" fmla="*/ 839122 w 1025144"/>
                <a:gd name="connsiteY2180" fmla="*/ 123539 h 958405"/>
                <a:gd name="connsiteX2181" fmla="*/ 833978 w 1025144"/>
                <a:gd name="connsiteY2181" fmla="*/ 115157 h 958405"/>
                <a:gd name="connsiteX2182" fmla="*/ 836836 w 1025144"/>
                <a:gd name="connsiteY2182" fmla="*/ 118205 h 958405"/>
                <a:gd name="connsiteX2183" fmla="*/ 812357 w 1025144"/>
                <a:gd name="connsiteY2183" fmla="*/ 83820 h 958405"/>
                <a:gd name="connsiteX2184" fmla="*/ 819500 w 1025144"/>
                <a:gd name="connsiteY2184" fmla="*/ 91535 h 958405"/>
                <a:gd name="connsiteX2185" fmla="*/ 810356 w 1025144"/>
                <a:gd name="connsiteY2185" fmla="*/ 79248 h 958405"/>
                <a:gd name="connsiteX2186" fmla="*/ 814547 w 1025144"/>
                <a:gd name="connsiteY2186" fmla="*/ 82391 h 958405"/>
                <a:gd name="connsiteX2187" fmla="*/ 819215 w 1025144"/>
                <a:gd name="connsiteY2187" fmla="*/ 92012 h 958405"/>
                <a:gd name="connsiteX2188" fmla="*/ 828454 w 1025144"/>
                <a:gd name="connsiteY2188" fmla="*/ 103822 h 958405"/>
                <a:gd name="connsiteX2189" fmla="*/ 831502 w 1025144"/>
                <a:gd name="connsiteY2189" fmla="*/ 106585 h 958405"/>
                <a:gd name="connsiteX2190" fmla="*/ 829787 w 1025144"/>
                <a:gd name="connsiteY2190" fmla="*/ 105537 h 958405"/>
                <a:gd name="connsiteX2191" fmla="*/ 839598 w 1025144"/>
                <a:gd name="connsiteY2191" fmla="*/ 117824 h 958405"/>
                <a:gd name="connsiteX2192" fmla="*/ 849790 w 1025144"/>
                <a:gd name="connsiteY2192" fmla="*/ 131540 h 958405"/>
                <a:gd name="connsiteX2193" fmla="*/ 850266 w 1025144"/>
                <a:gd name="connsiteY2193" fmla="*/ 134112 h 958405"/>
                <a:gd name="connsiteX2194" fmla="*/ 851123 w 1025144"/>
                <a:gd name="connsiteY2194" fmla="*/ 134684 h 958405"/>
                <a:gd name="connsiteX2195" fmla="*/ 850171 w 1025144"/>
                <a:gd name="connsiteY2195" fmla="*/ 135255 h 958405"/>
                <a:gd name="connsiteX2196" fmla="*/ 848933 w 1025144"/>
                <a:gd name="connsiteY2196" fmla="*/ 132588 h 958405"/>
                <a:gd name="connsiteX2197" fmla="*/ 842265 w 1025144"/>
                <a:gd name="connsiteY2197" fmla="*/ 122968 h 958405"/>
                <a:gd name="connsiteX2198" fmla="*/ 844932 w 1025144"/>
                <a:gd name="connsiteY2198" fmla="*/ 129349 h 958405"/>
                <a:gd name="connsiteX2199" fmla="*/ 839122 w 1025144"/>
                <a:gd name="connsiteY2199" fmla="*/ 123539 h 958405"/>
                <a:gd name="connsiteX2200" fmla="*/ 842265 w 1025144"/>
                <a:gd name="connsiteY2200" fmla="*/ 129254 h 958405"/>
                <a:gd name="connsiteX2201" fmla="*/ 844456 w 1025144"/>
                <a:gd name="connsiteY2201" fmla="*/ 129826 h 958405"/>
                <a:gd name="connsiteX2202" fmla="*/ 846361 w 1025144"/>
                <a:gd name="connsiteY2202" fmla="*/ 135446 h 958405"/>
                <a:gd name="connsiteX2203" fmla="*/ 842265 w 1025144"/>
                <a:gd name="connsiteY2203" fmla="*/ 129254 h 958405"/>
                <a:gd name="connsiteX2204" fmla="*/ 838265 w 1025144"/>
                <a:gd name="connsiteY2204" fmla="*/ 136874 h 958405"/>
                <a:gd name="connsiteX2205" fmla="*/ 842837 w 1025144"/>
                <a:gd name="connsiteY2205" fmla="*/ 141446 h 958405"/>
                <a:gd name="connsiteX2206" fmla="*/ 843218 w 1025144"/>
                <a:gd name="connsiteY2206" fmla="*/ 145161 h 958405"/>
                <a:gd name="connsiteX2207" fmla="*/ 845504 w 1025144"/>
                <a:gd name="connsiteY2207" fmla="*/ 144780 h 958405"/>
                <a:gd name="connsiteX2208" fmla="*/ 846170 w 1025144"/>
                <a:gd name="connsiteY2208" fmla="*/ 148304 h 958405"/>
                <a:gd name="connsiteX2209" fmla="*/ 850933 w 1025144"/>
                <a:gd name="connsiteY2209" fmla="*/ 152876 h 958405"/>
                <a:gd name="connsiteX2210" fmla="*/ 846837 w 1025144"/>
                <a:gd name="connsiteY2210" fmla="*/ 149257 h 958405"/>
                <a:gd name="connsiteX2211" fmla="*/ 844646 w 1025144"/>
                <a:gd name="connsiteY2211" fmla="*/ 152210 h 958405"/>
                <a:gd name="connsiteX2212" fmla="*/ 843408 w 1025144"/>
                <a:gd name="connsiteY2212" fmla="*/ 149162 h 958405"/>
                <a:gd name="connsiteX2213" fmla="*/ 838265 w 1025144"/>
                <a:gd name="connsiteY2213" fmla="*/ 136874 h 958405"/>
                <a:gd name="connsiteX2214" fmla="*/ 837693 w 1025144"/>
                <a:gd name="connsiteY2214" fmla="*/ 149352 h 958405"/>
                <a:gd name="connsiteX2215" fmla="*/ 841694 w 1025144"/>
                <a:gd name="connsiteY2215" fmla="*/ 150304 h 958405"/>
                <a:gd name="connsiteX2216" fmla="*/ 847694 w 1025144"/>
                <a:gd name="connsiteY2216" fmla="*/ 160401 h 958405"/>
                <a:gd name="connsiteX2217" fmla="*/ 845408 w 1025144"/>
                <a:gd name="connsiteY2217" fmla="*/ 163259 h 958405"/>
                <a:gd name="connsiteX2218" fmla="*/ 836455 w 1025144"/>
                <a:gd name="connsiteY2218" fmla="*/ 148876 h 958405"/>
                <a:gd name="connsiteX2219" fmla="*/ 837693 w 1025144"/>
                <a:gd name="connsiteY2219" fmla="*/ 149352 h 958405"/>
                <a:gd name="connsiteX2220" fmla="*/ 833978 w 1025144"/>
                <a:gd name="connsiteY2220" fmla="*/ 488156 h 958405"/>
                <a:gd name="connsiteX2221" fmla="*/ 834169 w 1025144"/>
                <a:gd name="connsiteY2221" fmla="*/ 494919 h 958405"/>
                <a:gd name="connsiteX2222" fmla="*/ 832835 w 1025144"/>
                <a:gd name="connsiteY2222" fmla="*/ 494824 h 958405"/>
                <a:gd name="connsiteX2223" fmla="*/ 832359 w 1025144"/>
                <a:gd name="connsiteY2223" fmla="*/ 492252 h 958405"/>
                <a:gd name="connsiteX2224" fmla="*/ 833978 w 1025144"/>
                <a:gd name="connsiteY2224" fmla="*/ 488156 h 958405"/>
                <a:gd name="connsiteX2225" fmla="*/ 832359 w 1025144"/>
                <a:gd name="connsiteY2225" fmla="*/ 370046 h 958405"/>
                <a:gd name="connsiteX2226" fmla="*/ 834074 w 1025144"/>
                <a:gd name="connsiteY2226" fmla="*/ 374999 h 958405"/>
                <a:gd name="connsiteX2227" fmla="*/ 832359 w 1025144"/>
                <a:gd name="connsiteY2227" fmla="*/ 370046 h 958405"/>
                <a:gd name="connsiteX2228" fmla="*/ 834359 w 1025144"/>
                <a:gd name="connsiteY2228" fmla="*/ 379381 h 958405"/>
                <a:gd name="connsiteX2229" fmla="*/ 836074 w 1025144"/>
                <a:gd name="connsiteY2229" fmla="*/ 387858 h 958405"/>
                <a:gd name="connsiteX2230" fmla="*/ 834359 w 1025144"/>
                <a:gd name="connsiteY2230" fmla="*/ 379381 h 958405"/>
                <a:gd name="connsiteX2231" fmla="*/ 836360 w 1025144"/>
                <a:gd name="connsiteY2231" fmla="*/ 414814 h 958405"/>
                <a:gd name="connsiteX2232" fmla="*/ 837598 w 1025144"/>
                <a:gd name="connsiteY2232" fmla="*/ 419862 h 958405"/>
                <a:gd name="connsiteX2233" fmla="*/ 836360 w 1025144"/>
                <a:gd name="connsiteY2233" fmla="*/ 414814 h 958405"/>
                <a:gd name="connsiteX2234" fmla="*/ 835598 w 1025144"/>
                <a:gd name="connsiteY2234" fmla="*/ 194596 h 958405"/>
                <a:gd name="connsiteX2235" fmla="*/ 829502 w 1025144"/>
                <a:gd name="connsiteY2235" fmla="*/ 185356 h 958405"/>
                <a:gd name="connsiteX2236" fmla="*/ 835598 w 1025144"/>
                <a:gd name="connsiteY2236" fmla="*/ 194596 h 958405"/>
                <a:gd name="connsiteX2237" fmla="*/ 833026 w 1025144"/>
                <a:gd name="connsiteY2237" fmla="*/ 235077 h 958405"/>
                <a:gd name="connsiteX2238" fmla="*/ 831788 w 1025144"/>
                <a:gd name="connsiteY2238" fmla="*/ 240125 h 958405"/>
                <a:gd name="connsiteX2239" fmla="*/ 825787 w 1025144"/>
                <a:gd name="connsiteY2239" fmla="*/ 230314 h 958405"/>
                <a:gd name="connsiteX2240" fmla="*/ 829121 w 1025144"/>
                <a:gd name="connsiteY2240" fmla="*/ 230600 h 958405"/>
                <a:gd name="connsiteX2241" fmla="*/ 833026 w 1025144"/>
                <a:gd name="connsiteY2241" fmla="*/ 235077 h 958405"/>
                <a:gd name="connsiteX2242" fmla="*/ 821501 w 1025144"/>
                <a:gd name="connsiteY2242" fmla="*/ 483584 h 958405"/>
                <a:gd name="connsiteX2243" fmla="*/ 825311 w 1025144"/>
                <a:gd name="connsiteY2243" fmla="*/ 493586 h 958405"/>
                <a:gd name="connsiteX2244" fmla="*/ 823501 w 1025144"/>
                <a:gd name="connsiteY2244" fmla="*/ 497586 h 958405"/>
                <a:gd name="connsiteX2245" fmla="*/ 821596 w 1025144"/>
                <a:gd name="connsiteY2245" fmla="*/ 487585 h 958405"/>
                <a:gd name="connsiteX2246" fmla="*/ 821501 w 1025144"/>
                <a:gd name="connsiteY2246" fmla="*/ 483584 h 958405"/>
                <a:gd name="connsiteX2247" fmla="*/ 819405 w 1025144"/>
                <a:gd name="connsiteY2247" fmla="*/ 478631 h 958405"/>
                <a:gd name="connsiteX2248" fmla="*/ 820834 w 1025144"/>
                <a:gd name="connsiteY2248" fmla="*/ 481965 h 958405"/>
                <a:gd name="connsiteX2249" fmla="*/ 822167 w 1025144"/>
                <a:gd name="connsiteY2249" fmla="*/ 479488 h 958405"/>
                <a:gd name="connsiteX2250" fmla="*/ 819405 w 1025144"/>
                <a:gd name="connsiteY2250" fmla="*/ 478631 h 958405"/>
                <a:gd name="connsiteX2251" fmla="*/ 816166 w 1025144"/>
                <a:gd name="connsiteY2251" fmla="*/ 593693 h 958405"/>
                <a:gd name="connsiteX2252" fmla="*/ 819310 w 1025144"/>
                <a:gd name="connsiteY2252" fmla="*/ 592836 h 958405"/>
                <a:gd name="connsiteX2253" fmla="*/ 816548 w 1025144"/>
                <a:gd name="connsiteY2253" fmla="*/ 597313 h 958405"/>
                <a:gd name="connsiteX2254" fmla="*/ 817024 w 1025144"/>
                <a:gd name="connsiteY2254" fmla="*/ 595694 h 958405"/>
                <a:gd name="connsiteX2255" fmla="*/ 816166 w 1025144"/>
                <a:gd name="connsiteY2255" fmla="*/ 593693 h 958405"/>
                <a:gd name="connsiteX2256" fmla="*/ 816357 w 1025144"/>
                <a:gd name="connsiteY2256" fmla="*/ 559213 h 958405"/>
                <a:gd name="connsiteX2257" fmla="*/ 816357 w 1025144"/>
                <a:gd name="connsiteY2257" fmla="*/ 573691 h 958405"/>
                <a:gd name="connsiteX2258" fmla="*/ 816357 w 1025144"/>
                <a:gd name="connsiteY2258" fmla="*/ 559213 h 958405"/>
                <a:gd name="connsiteX2259" fmla="*/ 815405 w 1025144"/>
                <a:gd name="connsiteY2259" fmla="*/ 510159 h 958405"/>
                <a:gd name="connsiteX2260" fmla="*/ 819119 w 1025144"/>
                <a:gd name="connsiteY2260" fmla="*/ 515493 h 958405"/>
                <a:gd name="connsiteX2261" fmla="*/ 817691 w 1025144"/>
                <a:gd name="connsiteY2261" fmla="*/ 516160 h 958405"/>
                <a:gd name="connsiteX2262" fmla="*/ 816738 w 1025144"/>
                <a:gd name="connsiteY2262" fmla="*/ 518541 h 958405"/>
                <a:gd name="connsiteX2263" fmla="*/ 815405 w 1025144"/>
                <a:gd name="connsiteY2263" fmla="*/ 510159 h 958405"/>
                <a:gd name="connsiteX2264" fmla="*/ 818738 w 1025144"/>
                <a:gd name="connsiteY2264" fmla="*/ 496538 h 958405"/>
                <a:gd name="connsiteX2265" fmla="*/ 814643 w 1025144"/>
                <a:gd name="connsiteY2265" fmla="*/ 496253 h 958405"/>
                <a:gd name="connsiteX2266" fmla="*/ 814357 w 1025144"/>
                <a:gd name="connsiteY2266" fmla="*/ 492157 h 958405"/>
                <a:gd name="connsiteX2267" fmla="*/ 817500 w 1025144"/>
                <a:gd name="connsiteY2267" fmla="*/ 495586 h 958405"/>
                <a:gd name="connsiteX2268" fmla="*/ 815976 w 1025144"/>
                <a:gd name="connsiteY2268" fmla="*/ 482537 h 958405"/>
                <a:gd name="connsiteX2269" fmla="*/ 816643 w 1025144"/>
                <a:gd name="connsiteY2269" fmla="*/ 480917 h 958405"/>
                <a:gd name="connsiteX2270" fmla="*/ 819405 w 1025144"/>
                <a:gd name="connsiteY2270" fmla="*/ 481774 h 958405"/>
                <a:gd name="connsiteX2271" fmla="*/ 818738 w 1025144"/>
                <a:gd name="connsiteY2271" fmla="*/ 496538 h 958405"/>
                <a:gd name="connsiteX2272" fmla="*/ 799403 w 1025144"/>
                <a:gd name="connsiteY2272" fmla="*/ 255556 h 958405"/>
                <a:gd name="connsiteX2273" fmla="*/ 798736 w 1025144"/>
                <a:gd name="connsiteY2273" fmla="*/ 252889 h 958405"/>
                <a:gd name="connsiteX2274" fmla="*/ 803117 w 1025144"/>
                <a:gd name="connsiteY2274" fmla="*/ 256604 h 958405"/>
                <a:gd name="connsiteX2275" fmla="*/ 801689 w 1025144"/>
                <a:gd name="connsiteY2275" fmla="*/ 255365 h 958405"/>
                <a:gd name="connsiteX2276" fmla="*/ 799403 w 1025144"/>
                <a:gd name="connsiteY2276" fmla="*/ 255556 h 958405"/>
                <a:gd name="connsiteX2277" fmla="*/ 803689 w 1025144"/>
                <a:gd name="connsiteY2277" fmla="*/ 308134 h 958405"/>
                <a:gd name="connsiteX2278" fmla="*/ 799783 w 1025144"/>
                <a:gd name="connsiteY2278" fmla="*/ 302419 h 958405"/>
                <a:gd name="connsiteX2279" fmla="*/ 803689 w 1025144"/>
                <a:gd name="connsiteY2279" fmla="*/ 308134 h 958405"/>
                <a:gd name="connsiteX2280" fmla="*/ 802451 w 1025144"/>
                <a:gd name="connsiteY2280" fmla="*/ 243554 h 958405"/>
                <a:gd name="connsiteX2281" fmla="*/ 806165 w 1025144"/>
                <a:gd name="connsiteY2281" fmla="*/ 247650 h 958405"/>
                <a:gd name="connsiteX2282" fmla="*/ 802451 w 1025144"/>
                <a:gd name="connsiteY2282" fmla="*/ 243554 h 958405"/>
                <a:gd name="connsiteX2283" fmla="*/ 808070 w 1025144"/>
                <a:gd name="connsiteY2283" fmla="*/ 399002 h 958405"/>
                <a:gd name="connsiteX2284" fmla="*/ 805689 w 1025144"/>
                <a:gd name="connsiteY2284" fmla="*/ 394526 h 958405"/>
                <a:gd name="connsiteX2285" fmla="*/ 808070 w 1025144"/>
                <a:gd name="connsiteY2285" fmla="*/ 399002 h 958405"/>
                <a:gd name="connsiteX2286" fmla="*/ 816548 w 1025144"/>
                <a:gd name="connsiteY2286" fmla="*/ 405860 h 958405"/>
                <a:gd name="connsiteX2287" fmla="*/ 816643 w 1025144"/>
                <a:gd name="connsiteY2287" fmla="*/ 412432 h 958405"/>
                <a:gd name="connsiteX2288" fmla="*/ 816548 w 1025144"/>
                <a:gd name="connsiteY2288" fmla="*/ 405860 h 958405"/>
                <a:gd name="connsiteX2289" fmla="*/ 813499 w 1025144"/>
                <a:gd name="connsiteY2289" fmla="*/ 447104 h 958405"/>
                <a:gd name="connsiteX2290" fmla="*/ 815024 w 1025144"/>
                <a:gd name="connsiteY2290" fmla="*/ 452628 h 958405"/>
                <a:gd name="connsiteX2291" fmla="*/ 813499 w 1025144"/>
                <a:gd name="connsiteY2291" fmla="*/ 447104 h 958405"/>
                <a:gd name="connsiteX2292" fmla="*/ 813785 w 1025144"/>
                <a:gd name="connsiteY2292" fmla="*/ 424339 h 958405"/>
                <a:gd name="connsiteX2293" fmla="*/ 815119 w 1025144"/>
                <a:gd name="connsiteY2293" fmla="*/ 430721 h 958405"/>
                <a:gd name="connsiteX2294" fmla="*/ 813785 w 1025144"/>
                <a:gd name="connsiteY2294" fmla="*/ 424339 h 958405"/>
                <a:gd name="connsiteX2295" fmla="*/ 810071 w 1025144"/>
                <a:gd name="connsiteY2295" fmla="*/ 374428 h 958405"/>
                <a:gd name="connsiteX2296" fmla="*/ 811309 w 1025144"/>
                <a:gd name="connsiteY2296" fmla="*/ 387572 h 958405"/>
                <a:gd name="connsiteX2297" fmla="*/ 810071 w 1025144"/>
                <a:gd name="connsiteY2297" fmla="*/ 374428 h 958405"/>
                <a:gd name="connsiteX2298" fmla="*/ 811499 w 1025144"/>
                <a:gd name="connsiteY2298" fmla="*/ 422148 h 958405"/>
                <a:gd name="connsiteX2299" fmla="*/ 809690 w 1025144"/>
                <a:gd name="connsiteY2299" fmla="*/ 418338 h 958405"/>
                <a:gd name="connsiteX2300" fmla="*/ 811499 w 1025144"/>
                <a:gd name="connsiteY2300" fmla="*/ 422148 h 958405"/>
                <a:gd name="connsiteX2301" fmla="*/ 813404 w 1025144"/>
                <a:gd name="connsiteY2301" fmla="*/ 439864 h 958405"/>
                <a:gd name="connsiteX2302" fmla="*/ 810928 w 1025144"/>
                <a:gd name="connsiteY2302" fmla="*/ 423101 h 958405"/>
                <a:gd name="connsiteX2303" fmla="*/ 813404 w 1025144"/>
                <a:gd name="connsiteY2303" fmla="*/ 439864 h 958405"/>
                <a:gd name="connsiteX2304" fmla="*/ 811023 w 1025144"/>
                <a:gd name="connsiteY2304" fmla="*/ 337852 h 958405"/>
                <a:gd name="connsiteX2305" fmla="*/ 814738 w 1025144"/>
                <a:gd name="connsiteY2305" fmla="*/ 342900 h 958405"/>
                <a:gd name="connsiteX2306" fmla="*/ 811023 w 1025144"/>
                <a:gd name="connsiteY2306" fmla="*/ 337852 h 958405"/>
                <a:gd name="connsiteX2307" fmla="*/ 815405 w 1025144"/>
                <a:gd name="connsiteY2307" fmla="*/ 349758 h 958405"/>
                <a:gd name="connsiteX2308" fmla="*/ 818738 w 1025144"/>
                <a:gd name="connsiteY2308" fmla="*/ 355854 h 958405"/>
                <a:gd name="connsiteX2309" fmla="*/ 815405 w 1025144"/>
                <a:gd name="connsiteY2309" fmla="*/ 349758 h 958405"/>
                <a:gd name="connsiteX2310" fmla="*/ 819596 w 1025144"/>
                <a:gd name="connsiteY2310" fmla="*/ 420338 h 958405"/>
                <a:gd name="connsiteX2311" fmla="*/ 820548 w 1025144"/>
                <a:gd name="connsiteY2311" fmla="*/ 429387 h 958405"/>
                <a:gd name="connsiteX2312" fmla="*/ 816929 w 1025144"/>
                <a:gd name="connsiteY2312" fmla="*/ 421577 h 958405"/>
                <a:gd name="connsiteX2313" fmla="*/ 819596 w 1025144"/>
                <a:gd name="connsiteY2313" fmla="*/ 420338 h 958405"/>
                <a:gd name="connsiteX2314" fmla="*/ 821310 w 1025144"/>
                <a:gd name="connsiteY2314" fmla="*/ 442531 h 958405"/>
                <a:gd name="connsiteX2315" fmla="*/ 822453 w 1025144"/>
                <a:gd name="connsiteY2315" fmla="*/ 446532 h 958405"/>
                <a:gd name="connsiteX2316" fmla="*/ 821596 w 1025144"/>
                <a:gd name="connsiteY2316" fmla="*/ 444913 h 958405"/>
                <a:gd name="connsiteX2317" fmla="*/ 818833 w 1025144"/>
                <a:gd name="connsiteY2317" fmla="*/ 445103 h 958405"/>
                <a:gd name="connsiteX2318" fmla="*/ 821310 w 1025144"/>
                <a:gd name="connsiteY2318" fmla="*/ 442531 h 958405"/>
                <a:gd name="connsiteX2319" fmla="*/ 818643 w 1025144"/>
                <a:gd name="connsiteY2319" fmla="*/ 234410 h 958405"/>
                <a:gd name="connsiteX2320" fmla="*/ 822548 w 1025144"/>
                <a:gd name="connsiteY2320" fmla="*/ 238696 h 958405"/>
                <a:gd name="connsiteX2321" fmla="*/ 818643 w 1025144"/>
                <a:gd name="connsiteY2321" fmla="*/ 234410 h 958405"/>
                <a:gd name="connsiteX2322" fmla="*/ 818643 w 1025144"/>
                <a:gd name="connsiteY2322" fmla="*/ 241840 h 958405"/>
                <a:gd name="connsiteX2323" fmla="*/ 814357 w 1025144"/>
                <a:gd name="connsiteY2323" fmla="*/ 241078 h 958405"/>
                <a:gd name="connsiteX2324" fmla="*/ 818643 w 1025144"/>
                <a:gd name="connsiteY2324" fmla="*/ 241840 h 958405"/>
                <a:gd name="connsiteX2325" fmla="*/ 813595 w 1025144"/>
                <a:gd name="connsiteY2325" fmla="*/ 226504 h 958405"/>
                <a:gd name="connsiteX2326" fmla="*/ 817310 w 1025144"/>
                <a:gd name="connsiteY2326" fmla="*/ 231934 h 958405"/>
                <a:gd name="connsiteX2327" fmla="*/ 813595 w 1025144"/>
                <a:gd name="connsiteY2327" fmla="*/ 226504 h 958405"/>
                <a:gd name="connsiteX2328" fmla="*/ 815309 w 1025144"/>
                <a:gd name="connsiteY2328" fmla="*/ 238411 h 958405"/>
                <a:gd name="connsiteX2329" fmla="*/ 813119 w 1025144"/>
                <a:gd name="connsiteY2329" fmla="*/ 234315 h 958405"/>
                <a:gd name="connsiteX2330" fmla="*/ 815309 w 1025144"/>
                <a:gd name="connsiteY2330" fmla="*/ 238411 h 958405"/>
                <a:gd name="connsiteX2331" fmla="*/ 814833 w 1025144"/>
                <a:gd name="connsiteY2331" fmla="*/ 275654 h 958405"/>
                <a:gd name="connsiteX2332" fmla="*/ 807975 w 1025144"/>
                <a:gd name="connsiteY2332" fmla="*/ 275939 h 958405"/>
                <a:gd name="connsiteX2333" fmla="*/ 814833 w 1025144"/>
                <a:gd name="connsiteY2333" fmla="*/ 275654 h 958405"/>
                <a:gd name="connsiteX2334" fmla="*/ 808070 w 1025144"/>
                <a:gd name="connsiteY2334" fmla="*/ 435483 h 958405"/>
                <a:gd name="connsiteX2335" fmla="*/ 810452 w 1025144"/>
                <a:gd name="connsiteY2335" fmla="*/ 438531 h 958405"/>
                <a:gd name="connsiteX2336" fmla="*/ 805975 w 1025144"/>
                <a:gd name="connsiteY2336" fmla="*/ 435673 h 958405"/>
                <a:gd name="connsiteX2337" fmla="*/ 808070 w 1025144"/>
                <a:gd name="connsiteY2337" fmla="*/ 435483 h 958405"/>
                <a:gd name="connsiteX2338" fmla="*/ 811690 w 1025144"/>
                <a:gd name="connsiteY2338" fmla="*/ 469678 h 958405"/>
                <a:gd name="connsiteX2339" fmla="*/ 809594 w 1025144"/>
                <a:gd name="connsiteY2339" fmla="*/ 469678 h 958405"/>
                <a:gd name="connsiteX2340" fmla="*/ 806165 w 1025144"/>
                <a:gd name="connsiteY2340" fmla="*/ 468916 h 958405"/>
                <a:gd name="connsiteX2341" fmla="*/ 806165 w 1025144"/>
                <a:gd name="connsiteY2341" fmla="*/ 466535 h 958405"/>
                <a:gd name="connsiteX2342" fmla="*/ 811690 w 1025144"/>
                <a:gd name="connsiteY2342" fmla="*/ 469678 h 958405"/>
                <a:gd name="connsiteX2343" fmla="*/ 807785 w 1025144"/>
                <a:gd name="connsiteY2343" fmla="*/ 541782 h 958405"/>
                <a:gd name="connsiteX2344" fmla="*/ 807689 w 1025144"/>
                <a:gd name="connsiteY2344" fmla="*/ 545878 h 958405"/>
                <a:gd name="connsiteX2345" fmla="*/ 808832 w 1025144"/>
                <a:gd name="connsiteY2345" fmla="*/ 543592 h 958405"/>
                <a:gd name="connsiteX2346" fmla="*/ 807785 w 1025144"/>
                <a:gd name="connsiteY2346" fmla="*/ 541782 h 958405"/>
                <a:gd name="connsiteX2347" fmla="*/ 811785 w 1025144"/>
                <a:gd name="connsiteY2347" fmla="*/ 543306 h 958405"/>
                <a:gd name="connsiteX2348" fmla="*/ 808070 w 1025144"/>
                <a:gd name="connsiteY2348" fmla="*/ 559118 h 958405"/>
                <a:gd name="connsiteX2349" fmla="*/ 811785 w 1025144"/>
                <a:gd name="connsiteY2349" fmla="*/ 543306 h 958405"/>
                <a:gd name="connsiteX2350" fmla="*/ 813119 w 1025144"/>
                <a:gd name="connsiteY2350" fmla="*/ 579787 h 958405"/>
                <a:gd name="connsiteX2351" fmla="*/ 809880 w 1025144"/>
                <a:gd name="connsiteY2351" fmla="*/ 595313 h 958405"/>
                <a:gd name="connsiteX2352" fmla="*/ 813119 w 1025144"/>
                <a:gd name="connsiteY2352" fmla="*/ 579787 h 958405"/>
                <a:gd name="connsiteX2353" fmla="*/ 811118 w 1025144"/>
                <a:gd name="connsiteY2353" fmla="*/ 511397 h 958405"/>
                <a:gd name="connsiteX2354" fmla="*/ 812833 w 1025144"/>
                <a:gd name="connsiteY2354" fmla="*/ 507492 h 958405"/>
                <a:gd name="connsiteX2355" fmla="*/ 813785 w 1025144"/>
                <a:gd name="connsiteY2355" fmla="*/ 512445 h 958405"/>
                <a:gd name="connsiteX2356" fmla="*/ 811118 w 1025144"/>
                <a:gd name="connsiteY2356" fmla="*/ 511397 h 958405"/>
                <a:gd name="connsiteX2357" fmla="*/ 815119 w 1025144"/>
                <a:gd name="connsiteY2357" fmla="*/ 464820 h 958405"/>
                <a:gd name="connsiteX2358" fmla="*/ 815976 w 1025144"/>
                <a:gd name="connsiteY2358" fmla="*/ 479393 h 958405"/>
                <a:gd name="connsiteX2359" fmla="*/ 815119 w 1025144"/>
                <a:gd name="connsiteY2359" fmla="*/ 464820 h 958405"/>
                <a:gd name="connsiteX2360" fmla="*/ 826454 w 1025144"/>
                <a:gd name="connsiteY2360" fmla="*/ 392335 h 958405"/>
                <a:gd name="connsiteX2361" fmla="*/ 824072 w 1025144"/>
                <a:gd name="connsiteY2361" fmla="*/ 380714 h 958405"/>
                <a:gd name="connsiteX2362" fmla="*/ 826454 w 1025144"/>
                <a:gd name="connsiteY2362" fmla="*/ 392335 h 958405"/>
                <a:gd name="connsiteX2363" fmla="*/ 824072 w 1025144"/>
                <a:gd name="connsiteY2363" fmla="*/ 200882 h 958405"/>
                <a:gd name="connsiteX2364" fmla="*/ 826263 w 1025144"/>
                <a:gd name="connsiteY2364" fmla="*/ 204121 h 958405"/>
                <a:gd name="connsiteX2365" fmla="*/ 824072 w 1025144"/>
                <a:gd name="connsiteY2365" fmla="*/ 200882 h 958405"/>
                <a:gd name="connsiteX2366" fmla="*/ 827406 w 1025144"/>
                <a:gd name="connsiteY2366" fmla="*/ 500444 h 958405"/>
                <a:gd name="connsiteX2367" fmla="*/ 827311 w 1025144"/>
                <a:gd name="connsiteY2367" fmla="*/ 493776 h 958405"/>
                <a:gd name="connsiteX2368" fmla="*/ 827406 w 1025144"/>
                <a:gd name="connsiteY2368" fmla="*/ 500444 h 958405"/>
                <a:gd name="connsiteX2369" fmla="*/ 823406 w 1025144"/>
                <a:gd name="connsiteY2369" fmla="*/ 555593 h 958405"/>
                <a:gd name="connsiteX2370" fmla="*/ 825406 w 1025144"/>
                <a:gd name="connsiteY2370" fmla="*/ 555974 h 958405"/>
                <a:gd name="connsiteX2371" fmla="*/ 823501 w 1025144"/>
                <a:gd name="connsiteY2371" fmla="*/ 562451 h 958405"/>
                <a:gd name="connsiteX2372" fmla="*/ 823406 w 1025144"/>
                <a:gd name="connsiteY2372" fmla="*/ 555593 h 958405"/>
                <a:gd name="connsiteX2373" fmla="*/ 825215 w 1025144"/>
                <a:gd name="connsiteY2373" fmla="*/ 553403 h 958405"/>
                <a:gd name="connsiteX2374" fmla="*/ 824834 w 1025144"/>
                <a:gd name="connsiteY2374" fmla="*/ 548164 h 958405"/>
                <a:gd name="connsiteX2375" fmla="*/ 825215 w 1025144"/>
                <a:gd name="connsiteY2375" fmla="*/ 553403 h 958405"/>
                <a:gd name="connsiteX2376" fmla="*/ 828073 w 1025144"/>
                <a:gd name="connsiteY2376" fmla="*/ 500444 h 958405"/>
                <a:gd name="connsiteX2377" fmla="*/ 827501 w 1025144"/>
                <a:gd name="connsiteY2377" fmla="*/ 506254 h 958405"/>
                <a:gd name="connsiteX2378" fmla="*/ 828073 w 1025144"/>
                <a:gd name="connsiteY2378" fmla="*/ 500444 h 958405"/>
                <a:gd name="connsiteX2379" fmla="*/ 826835 w 1025144"/>
                <a:gd name="connsiteY2379" fmla="*/ 145732 h 958405"/>
                <a:gd name="connsiteX2380" fmla="*/ 822739 w 1025144"/>
                <a:gd name="connsiteY2380" fmla="*/ 146209 h 958405"/>
                <a:gd name="connsiteX2381" fmla="*/ 826835 w 1025144"/>
                <a:gd name="connsiteY2381" fmla="*/ 145732 h 958405"/>
                <a:gd name="connsiteX2382" fmla="*/ 825025 w 1025144"/>
                <a:gd name="connsiteY2382" fmla="*/ 152305 h 958405"/>
                <a:gd name="connsiteX2383" fmla="*/ 816166 w 1025144"/>
                <a:gd name="connsiteY2383" fmla="*/ 143446 h 958405"/>
                <a:gd name="connsiteX2384" fmla="*/ 825025 w 1025144"/>
                <a:gd name="connsiteY2384" fmla="*/ 152305 h 958405"/>
                <a:gd name="connsiteX2385" fmla="*/ 817691 w 1025144"/>
                <a:gd name="connsiteY2385" fmla="*/ 155257 h 958405"/>
                <a:gd name="connsiteX2386" fmla="*/ 812166 w 1025144"/>
                <a:gd name="connsiteY2386" fmla="*/ 151733 h 958405"/>
                <a:gd name="connsiteX2387" fmla="*/ 814357 w 1025144"/>
                <a:gd name="connsiteY2387" fmla="*/ 150019 h 958405"/>
                <a:gd name="connsiteX2388" fmla="*/ 817691 w 1025144"/>
                <a:gd name="connsiteY2388" fmla="*/ 155257 h 958405"/>
                <a:gd name="connsiteX2389" fmla="*/ 803879 w 1025144"/>
                <a:gd name="connsiteY2389" fmla="*/ 156877 h 958405"/>
                <a:gd name="connsiteX2390" fmla="*/ 804927 w 1025144"/>
                <a:gd name="connsiteY2390" fmla="*/ 154781 h 958405"/>
                <a:gd name="connsiteX2391" fmla="*/ 802070 w 1025144"/>
                <a:gd name="connsiteY2391" fmla="*/ 154496 h 958405"/>
                <a:gd name="connsiteX2392" fmla="*/ 800260 w 1025144"/>
                <a:gd name="connsiteY2392" fmla="*/ 145637 h 958405"/>
                <a:gd name="connsiteX2393" fmla="*/ 798450 w 1025144"/>
                <a:gd name="connsiteY2393" fmla="*/ 144494 h 958405"/>
                <a:gd name="connsiteX2394" fmla="*/ 793497 w 1025144"/>
                <a:gd name="connsiteY2394" fmla="*/ 146018 h 958405"/>
                <a:gd name="connsiteX2395" fmla="*/ 796259 w 1025144"/>
                <a:gd name="connsiteY2395" fmla="*/ 138494 h 958405"/>
                <a:gd name="connsiteX2396" fmla="*/ 806356 w 1025144"/>
                <a:gd name="connsiteY2396" fmla="*/ 149828 h 958405"/>
                <a:gd name="connsiteX2397" fmla="*/ 798736 w 1025144"/>
                <a:gd name="connsiteY2397" fmla="*/ 140398 h 958405"/>
                <a:gd name="connsiteX2398" fmla="*/ 801784 w 1025144"/>
                <a:gd name="connsiteY2398" fmla="*/ 136493 h 958405"/>
                <a:gd name="connsiteX2399" fmla="*/ 812547 w 1025144"/>
                <a:gd name="connsiteY2399" fmla="*/ 147542 h 958405"/>
                <a:gd name="connsiteX2400" fmla="*/ 805975 w 1025144"/>
                <a:gd name="connsiteY2400" fmla="*/ 151447 h 958405"/>
                <a:gd name="connsiteX2401" fmla="*/ 815976 w 1025144"/>
                <a:gd name="connsiteY2401" fmla="*/ 163259 h 958405"/>
                <a:gd name="connsiteX2402" fmla="*/ 825215 w 1025144"/>
                <a:gd name="connsiteY2402" fmla="*/ 177260 h 958405"/>
                <a:gd name="connsiteX2403" fmla="*/ 827978 w 1025144"/>
                <a:gd name="connsiteY2403" fmla="*/ 183928 h 958405"/>
                <a:gd name="connsiteX2404" fmla="*/ 816929 w 1025144"/>
                <a:gd name="connsiteY2404" fmla="*/ 168402 h 958405"/>
                <a:gd name="connsiteX2405" fmla="*/ 803879 w 1025144"/>
                <a:gd name="connsiteY2405" fmla="*/ 156877 h 958405"/>
                <a:gd name="connsiteX2406" fmla="*/ 813214 w 1025144"/>
                <a:gd name="connsiteY2406" fmla="*/ 183261 h 958405"/>
                <a:gd name="connsiteX2407" fmla="*/ 820834 w 1025144"/>
                <a:gd name="connsiteY2407" fmla="*/ 194691 h 958405"/>
                <a:gd name="connsiteX2408" fmla="*/ 810833 w 1025144"/>
                <a:gd name="connsiteY2408" fmla="*/ 188404 h 958405"/>
                <a:gd name="connsiteX2409" fmla="*/ 813214 w 1025144"/>
                <a:gd name="connsiteY2409" fmla="*/ 183261 h 958405"/>
                <a:gd name="connsiteX2410" fmla="*/ 809690 w 1025144"/>
                <a:gd name="connsiteY2410" fmla="*/ 217837 h 958405"/>
                <a:gd name="connsiteX2411" fmla="*/ 811595 w 1025144"/>
                <a:gd name="connsiteY2411" fmla="*/ 224409 h 958405"/>
                <a:gd name="connsiteX2412" fmla="*/ 806356 w 1025144"/>
                <a:gd name="connsiteY2412" fmla="*/ 217742 h 958405"/>
                <a:gd name="connsiteX2413" fmla="*/ 809690 w 1025144"/>
                <a:gd name="connsiteY2413" fmla="*/ 217837 h 958405"/>
                <a:gd name="connsiteX2414" fmla="*/ 799307 w 1025144"/>
                <a:gd name="connsiteY2414" fmla="*/ 222218 h 958405"/>
                <a:gd name="connsiteX2415" fmla="*/ 797974 w 1025144"/>
                <a:gd name="connsiteY2415" fmla="*/ 225171 h 958405"/>
                <a:gd name="connsiteX2416" fmla="*/ 795497 w 1025144"/>
                <a:gd name="connsiteY2416" fmla="*/ 220218 h 958405"/>
                <a:gd name="connsiteX2417" fmla="*/ 799307 w 1025144"/>
                <a:gd name="connsiteY2417" fmla="*/ 222218 h 958405"/>
                <a:gd name="connsiteX2418" fmla="*/ 799022 w 1025144"/>
                <a:gd name="connsiteY2418" fmla="*/ 225552 h 958405"/>
                <a:gd name="connsiteX2419" fmla="*/ 810737 w 1025144"/>
                <a:gd name="connsiteY2419" fmla="*/ 243078 h 958405"/>
                <a:gd name="connsiteX2420" fmla="*/ 803879 w 1025144"/>
                <a:gd name="connsiteY2420" fmla="*/ 233267 h 958405"/>
                <a:gd name="connsiteX2421" fmla="*/ 809975 w 1025144"/>
                <a:gd name="connsiteY2421" fmla="*/ 247650 h 958405"/>
                <a:gd name="connsiteX2422" fmla="*/ 808547 w 1025144"/>
                <a:gd name="connsiteY2422" fmla="*/ 246412 h 958405"/>
                <a:gd name="connsiteX2423" fmla="*/ 805880 w 1025144"/>
                <a:gd name="connsiteY2423" fmla="*/ 245840 h 958405"/>
                <a:gd name="connsiteX2424" fmla="*/ 795021 w 1025144"/>
                <a:gd name="connsiteY2424" fmla="*/ 225933 h 958405"/>
                <a:gd name="connsiteX2425" fmla="*/ 799022 w 1025144"/>
                <a:gd name="connsiteY2425" fmla="*/ 225552 h 958405"/>
                <a:gd name="connsiteX2426" fmla="*/ 789306 w 1025144"/>
                <a:gd name="connsiteY2426" fmla="*/ 213360 h 958405"/>
                <a:gd name="connsiteX2427" fmla="*/ 788354 w 1025144"/>
                <a:gd name="connsiteY2427" fmla="*/ 210693 h 958405"/>
                <a:gd name="connsiteX2428" fmla="*/ 794735 w 1025144"/>
                <a:gd name="connsiteY2428" fmla="*/ 223933 h 958405"/>
                <a:gd name="connsiteX2429" fmla="*/ 787115 w 1025144"/>
                <a:gd name="connsiteY2429" fmla="*/ 213741 h 958405"/>
                <a:gd name="connsiteX2430" fmla="*/ 789306 w 1025144"/>
                <a:gd name="connsiteY2430" fmla="*/ 213360 h 958405"/>
                <a:gd name="connsiteX2431" fmla="*/ 786734 w 1025144"/>
                <a:gd name="connsiteY2431" fmla="*/ 275844 h 958405"/>
                <a:gd name="connsiteX2432" fmla="*/ 789020 w 1025144"/>
                <a:gd name="connsiteY2432" fmla="*/ 275654 h 958405"/>
                <a:gd name="connsiteX2433" fmla="*/ 788735 w 1025144"/>
                <a:gd name="connsiteY2433" fmla="*/ 279559 h 958405"/>
                <a:gd name="connsiteX2434" fmla="*/ 786734 w 1025144"/>
                <a:gd name="connsiteY2434" fmla="*/ 275844 h 958405"/>
                <a:gd name="connsiteX2435" fmla="*/ 789401 w 1025144"/>
                <a:gd name="connsiteY2435" fmla="*/ 302323 h 958405"/>
                <a:gd name="connsiteX2436" fmla="*/ 784639 w 1025144"/>
                <a:gd name="connsiteY2436" fmla="*/ 299942 h 958405"/>
                <a:gd name="connsiteX2437" fmla="*/ 789401 w 1025144"/>
                <a:gd name="connsiteY2437" fmla="*/ 302323 h 958405"/>
                <a:gd name="connsiteX2438" fmla="*/ 787020 w 1025144"/>
                <a:gd name="connsiteY2438" fmla="*/ 274796 h 958405"/>
                <a:gd name="connsiteX2439" fmla="*/ 780829 w 1025144"/>
                <a:gd name="connsiteY2439" fmla="*/ 264700 h 958405"/>
                <a:gd name="connsiteX2440" fmla="*/ 787020 w 1025144"/>
                <a:gd name="connsiteY2440" fmla="*/ 274796 h 958405"/>
                <a:gd name="connsiteX2441" fmla="*/ 777019 w 1025144"/>
                <a:gd name="connsiteY2441" fmla="*/ 223647 h 958405"/>
                <a:gd name="connsiteX2442" fmla="*/ 773304 w 1025144"/>
                <a:gd name="connsiteY2442" fmla="*/ 222980 h 958405"/>
                <a:gd name="connsiteX2443" fmla="*/ 777019 w 1025144"/>
                <a:gd name="connsiteY2443" fmla="*/ 223647 h 958405"/>
                <a:gd name="connsiteX2444" fmla="*/ 776257 w 1025144"/>
                <a:gd name="connsiteY2444" fmla="*/ 283940 h 958405"/>
                <a:gd name="connsiteX2445" fmla="*/ 774542 w 1025144"/>
                <a:gd name="connsiteY2445" fmla="*/ 279273 h 958405"/>
                <a:gd name="connsiteX2446" fmla="*/ 776257 w 1025144"/>
                <a:gd name="connsiteY2446" fmla="*/ 283940 h 958405"/>
                <a:gd name="connsiteX2447" fmla="*/ 763874 w 1025144"/>
                <a:gd name="connsiteY2447" fmla="*/ 146590 h 958405"/>
                <a:gd name="connsiteX2448" fmla="*/ 766351 w 1025144"/>
                <a:gd name="connsiteY2448" fmla="*/ 150114 h 958405"/>
                <a:gd name="connsiteX2449" fmla="*/ 761493 w 1025144"/>
                <a:gd name="connsiteY2449" fmla="*/ 145542 h 958405"/>
                <a:gd name="connsiteX2450" fmla="*/ 763874 w 1025144"/>
                <a:gd name="connsiteY2450" fmla="*/ 146590 h 958405"/>
                <a:gd name="connsiteX2451" fmla="*/ 744634 w 1025144"/>
                <a:gd name="connsiteY2451" fmla="*/ 208597 h 958405"/>
                <a:gd name="connsiteX2452" fmla="*/ 739871 w 1025144"/>
                <a:gd name="connsiteY2452" fmla="*/ 201644 h 958405"/>
                <a:gd name="connsiteX2453" fmla="*/ 744634 w 1025144"/>
                <a:gd name="connsiteY2453" fmla="*/ 208597 h 958405"/>
                <a:gd name="connsiteX2454" fmla="*/ 733871 w 1025144"/>
                <a:gd name="connsiteY2454" fmla="*/ 206312 h 958405"/>
                <a:gd name="connsiteX2455" fmla="*/ 745015 w 1025144"/>
                <a:gd name="connsiteY2455" fmla="*/ 217742 h 958405"/>
                <a:gd name="connsiteX2456" fmla="*/ 741110 w 1025144"/>
                <a:gd name="connsiteY2456" fmla="*/ 220599 h 958405"/>
                <a:gd name="connsiteX2457" fmla="*/ 737395 w 1025144"/>
                <a:gd name="connsiteY2457" fmla="*/ 218218 h 958405"/>
                <a:gd name="connsiteX2458" fmla="*/ 739681 w 1025144"/>
                <a:gd name="connsiteY2458" fmla="*/ 214408 h 958405"/>
                <a:gd name="connsiteX2459" fmla="*/ 733871 w 1025144"/>
                <a:gd name="connsiteY2459" fmla="*/ 206312 h 958405"/>
                <a:gd name="connsiteX2460" fmla="*/ 732156 w 1025144"/>
                <a:gd name="connsiteY2460" fmla="*/ 181261 h 958405"/>
                <a:gd name="connsiteX2461" fmla="*/ 732728 w 1025144"/>
                <a:gd name="connsiteY2461" fmla="*/ 183071 h 958405"/>
                <a:gd name="connsiteX2462" fmla="*/ 732728 w 1025144"/>
                <a:gd name="connsiteY2462" fmla="*/ 184213 h 958405"/>
                <a:gd name="connsiteX2463" fmla="*/ 726155 w 1025144"/>
                <a:gd name="connsiteY2463" fmla="*/ 177451 h 958405"/>
                <a:gd name="connsiteX2464" fmla="*/ 732156 w 1025144"/>
                <a:gd name="connsiteY2464" fmla="*/ 181261 h 958405"/>
                <a:gd name="connsiteX2465" fmla="*/ 723774 w 1025144"/>
                <a:gd name="connsiteY2465" fmla="*/ 175070 h 958405"/>
                <a:gd name="connsiteX2466" fmla="*/ 716154 w 1025144"/>
                <a:gd name="connsiteY2466" fmla="*/ 169354 h 958405"/>
                <a:gd name="connsiteX2467" fmla="*/ 723774 w 1025144"/>
                <a:gd name="connsiteY2467" fmla="*/ 175070 h 958405"/>
                <a:gd name="connsiteX2468" fmla="*/ 714249 w 1025144"/>
                <a:gd name="connsiteY2468" fmla="*/ 134969 h 958405"/>
                <a:gd name="connsiteX2469" fmla="*/ 718535 w 1025144"/>
                <a:gd name="connsiteY2469" fmla="*/ 138303 h 958405"/>
                <a:gd name="connsiteX2470" fmla="*/ 714249 w 1025144"/>
                <a:gd name="connsiteY2470" fmla="*/ 134969 h 958405"/>
                <a:gd name="connsiteX2471" fmla="*/ 713201 w 1025144"/>
                <a:gd name="connsiteY2471" fmla="*/ 115824 h 958405"/>
                <a:gd name="connsiteX2472" fmla="*/ 717964 w 1025144"/>
                <a:gd name="connsiteY2472" fmla="*/ 121539 h 958405"/>
                <a:gd name="connsiteX2473" fmla="*/ 721679 w 1025144"/>
                <a:gd name="connsiteY2473" fmla="*/ 122872 h 958405"/>
                <a:gd name="connsiteX2474" fmla="*/ 712058 w 1025144"/>
                <a:gd name="connsiteY2474" fmla="*/ 118396 h 958405"/>
                <a:gd name="connsiteX2475" fmla="*/ 713201 w 1025144"/>
                <a:gd name="connsiteY2475" fmla="*/ 115824 h 958405"/>
                <a:gd name="connsiteX2476" fmla="*/ 711868 w 1025144"/>
                <a:gd name="connsiteY2476" fmla="*/ 183642 h 958405"/>
                <a:gd name="connsiteX2477" fmla="*/ 716440 w 1025144"/>
                <a:gd name="connsiteY2477" fmla="*/ 187262 h 958405"/>
                <a:gd name="connsiteX2478" fmla="*/ 711868 w 1025144"/>
                <a:gd name="connsiteY2478" fmla="*/ 183642 h 958405"/>
                <a:gd name="connsiteX2479" fmla="*/ 711677 w 1025144"/>
                <a:gd name="connsiteY2479" fmla="*/ 173546 h 958405"/>
                <a:gd name="connsiteX2480" fmla="*/ 723203 w 1025144"/>
                <a:gd name="connsiteY2480" fmla="*/ 181261 h 958405"/>
                <a:gd name="connsiteX2481" fmla="*/ 721202 w 1025144"/>
                <a:gd name="connsiteY2481" fmla="*/ 183071 h 958405"/>
                <a:gd name="connsiteX2482" fmla="*/ 711677 w 1025144"/>
                <a:gd name="connsiteY2482" fmla="*/ 173546 h 958405"/>
                <a:gd name="connsiteX2483" fmla="*/ 719202 w 1025144"/>
                <a:gd name="connsiteY2483" fmla="*/ 191548 h 958405"/>
                <a:gd name="connsiteX2484" fmla="*/ 724441 w 1025144"/>
                <a:gd name="connsiteY2484" fmla="*/ 195834 h 958405"/>
                <a:gd name="connsiteX2485" fmla="*/ 719202 w 1025144"/>
                <a:gd name="connsiteY2485" fmla="*/ 191548 h 958405"/>
                <a:gd name="connsiteX2486" fmla="*/ 723869 w 1025144"/>
                <a:gd name="connsiteY2486" fmla="*/ 185261 h 958405"/>
                <a:gd name="connsiteX2487" fmla="*/ 725393 w 1025144"/>
                <a:gd name="connsiteY2487" fmla="*/ 183928 h 958405"/>
                <a:gd name="connsiteX2488" fmla="*/ 737109 w 1025144"/>
                <a:gd name="connsiteY2488" fmla="*/ 197358 h 958405"/>
                <a:gd name="connsiteX2489" fmla="*/ 723869 w 1025144"/>
                <a:gd name="connsiteY2489" fmla="*/ 185261 h 958405"/>
                <a:gd name="connsiteX2490" fmla="*/ 725965 w 1025144"/>
                <a:gd name="connsiteY2490" fmla="*/ 199930 h 958405"/>
                <a:gd name="connsiteX2491" fmla="*/ 729108 w 1025144"/>
                <a:gd name="connsiteY2491" fmla="*/ 203835 h 958405"/>
                <a:gd name="connsiteX2492" fmla="*/ 725965 w 1025144"/>
                <a:gd name="connsiteY2492" fmla="*/ 199930 h 958405"/>
                <a:gd name="connsiteX2493" fmla="*/ 732156 w 1025144"/>
                <a:gd name="connsiteY2493" fmla="*/ 209740 h 958405"/>
                <a:gd name="connsiteX2494" fmla="*/ 727965 w 1025144"/>
                <a:gd name="connsiteY2494" fmla="*/ 206788 h 958405"/>
                <a:gd name="connsiteX2495" fmla="*/ 732156 w 1025144"/>
                <a:gd name="connsiteY2495" fmla="*/ 209740 h 958405"/>
                <a:gd name="connsiteX2496" fmla="*/ 729394 w 1025144"/>
                <a:gd name="connsiteY2496" fmla="*/ 214027 h 958405"/>
                <a:gd name="connsiteX2497" fmla="*/ 736252 w 1025144"/>
                <a:gd name="connsiteY2497" fmla="*/ 218027 h 958405"/>
                <a:gd name="connsiteX2498" fmla="*/ 734061 w 1025144"/>
                <a:gd name="connsiteY2498" fmla="*/ 219742 h 958405"/>
                <a:gd name="connsiteX2499" fmla="*/ 729394 w 1025144"/>
                <a:gd name="connsiteY2499" fmla="*/ 214027 h 958405"/>
                <a:gd name="connsiteX2500" fmla="*/ 742824 w 1025144"/>
                <a:gd name="connsiteY2500" fmla="*/ 229457 h 958405"/>
                <a:gd name="connsiteX2501" fmla="*/ 737299 w 1025144"/>
                <a:gd name="connsiteY2501" fmla="*/ 220313 h 958405"/>
                <a:gd name="connsiteX2502" fmla="*/ 736919 w 1025144"/>
                <a:gd name="connsiteY2502" fmla="*/ 219932 h 958405"/>
                <a:gd name="connsiteX2503" fmla="*/ 740824 w 1025144"/>
                <a:gd name="connsiteY2503" fmla="*/ 222790 h 958405"/>
                <a:gd name="connsiteX2504" fmla="*/ 742824 w 1025144"/>
                <a:gd name="connsiteY2504" fmla="*/ 229457 h 958405"/>
                <a:gd name="connsiteX2505" fmla="*/ 742443 w 1025144"/>
                <a:gd name="connsiteY2505" fmla="*/ 222695 h 958405"/>
                <a:gd name="connsiteX2506" fmla="*/ 746158 w 1025144"/>
                <a:gd name="connsiteY2506" fmla="*/ 227076 h 958405"/>
                <a:gd name="connsiteX2507" fmla="*/ 742443 w 1025144"/>
                <a:gd name="connsiteY2507" fmla="*/ 222695 h 958405"/>
                <a:gd name="connsiteX2508" fmla="*/ 746444 w 1025144"/>
                <a:gd name="connsiteY2508" fmla="*/ 224885 h 958405"/>
                <a:gd name="connsiteX2509" fmla="*/ 748349 w 1025144"/>
                <a:gd name="connsiteY2509" fmla="*/ 221456 h 958405"/>
                <a:gd name="connsiteX2510" fmla="*/ 746444 w 1025144"/>
                <a:gd name="connsiteY2510" fmla="*/ 224885 h 958405"/>
                <a:gd name="connsiteX2511" fmla="*/ 751682 w 1025144"/>
                <a:gd name="connsiteY2511" fmla="*/ 199835 h 958405"/>
                <a:gd name="connsiteX2512" fmla="*/ 748920 w 1025144"/>
                <a:gd name="connsiteY2512" fmla="*/ 196501 h 958405"/>
                <a:gd name="connsiteX2513" fmla="*/ 751682 w 1025144"/>
                <a:gd name="connsiteY2513" fmla="*/ 199835 h 958405"/>
                <a:gd name="connsiteX2514" fmla="*/ 756635 w 1025144"/>
                <a:gd name="connsiteY2514" fmla="*/ 199358 h 958405"/>
                <a:gd name="connsiteX2515" fmla="*/ 759969 w 1025144"/>
                <a:gd name="connsiteY2515" fmla="*/ 202311 h 958405"/>
                <a:gd name="connsiteX2516" fmla="*/ 757207 w 1025144"/>
                <a:gd name="connsiteY2516" fmla="*/ 203263 h 958405"/>
                <a:gd name="connsiteX2517" fmla="*/ 756635 w 1025144"/>
                <a:gd name="connsiteY2517" fmla="*/ 199358 h 958405"/>
                <a:gd name="connsiteX2518" fmla="*/ 755969 w 1025144"/>
                <a:gd name="connsiteY2518" fmla="*/ 240506 h 958405"/>
                <a:gd name="connsiteX2519" fmla="*/ 761303 w 1025144"/>
                <a:gd name="connsiteY2519" fmla="*/ 245936 h 958405"/>
                <a:gd name="connsiteX2520" fmla="*/ 755969 w 1025144"/>
                <a:gd name="connsiteY2520" fmla="*/ 240506 h 958405"/>
                <a:gd name="connsiteX2521" fmla="*/ 760064 w 1025144"/>
                <a:gd name="connsiteY2521" fmla="*/ 176213 h 958405"/>
                <a:gd name="connsiteX2522" fmla="*/ 765779 w 1025144"/>
                <a:gd name="connsiteY2522" fmla="*/ 182118 h 958405"/>
                <a:gd name="connsiteX2523" fmla="*/ 760064 w 1025144"/>
                <a:gd name="connsiteY2523" fmla="*/ 176213 h 958405"/>
                <a:gd name="connsiteX2524" fmla="*/ 763208 w 1025144"/>
                <a:gd name="connsiteY2524" fmla="*/ 266795 h 958405"/>
                <a:gd name="connsiteX2525" fmla="*/ 766732 w 1025144"/>
                <a:gd name="connsiteY2525" fmla="*/ 270415 h 958405"/>
                <a:gd name="connsiteX2526" fmla="*/ 763208 w 1025144"/>
                <a:gd name="connsiteY2526" fmla="*/ 266795 h 958405"/>
                <a:gd name="connsiteX2527" fmla="*/ 771399 w 1025144"/>
                <a:gd name="connsiteY2527" fmla="*/ 263176 h 958405"/>
                <a:gd name="connsiteX2528" fmla="*/ 770732 w 1025144"/>
                <a:gd name="connsiteY2528" fmla="*/ 266414 h 958405"/>
                <a:gd name="connsiteX2529" fmla="*/ 767780 w 1025144"/>
                <a:gd name="connsiteY2529" fmla="*/ 265271 h 958405"/>
                <a:gd name="connsiteX2530" fmla="*/ 769208 w 1025144"/>
                <a:gd name="connsiteY2530" fmla="*/ 260604 h 958405"/>
                <a:gd name="connsiteX2531" fmla="*/ 773399 w 1025144"/>
                <a:gd name="connsiteY2531" fmla="*/ 264033 h 958405"/>
                <a:gd name="connsiteX2532" fmla="*/ 771399 w 1025144"/>
                <a:gd name="connsiteY2532" fmla="*/ 263176 h 958405"/>
                <a:gd name="connsiteX2533" fmla="*/ 773780 w 1025144"/>
                <a:gd name="connsiteY2533" fmla="*/ 285179 h 958405"/>
                <a:gd name="connsiteX2534" fmla="*/ 777114 w 1025144"/>
                <a:gd name="connsiteY2534" fmla="*/ 289941 h 958405"/>
                <a:gd name="connsiteX2535" fmla="*/ 773780 w 1025144"/>
                <a:gd name="connsiteY2535" fmla="*/ 285179 h 958405"/>
                <a:gd name="connsiteX2536" fmla="*/ 776733 w 1025144"/>
                <a:gd name="connsiteY2536" fmla="*/ 306134 h 958405"/>
                <a:gd name="connsiteX2537" fmla="*/ 776447 w 1025144"/>
                <a:gd name="connsiteY2537" fmla="*/ 301847 h 958405"/>
                <a:gd name="connsiteX2538" fmla="*/ 776733 w 1025144"/>
                <a:gd name="connsiteY2538" fmla="*/ 306134 h 958405"/>
                <a:gd name="connsiteX2539" fmla="*/ 778733 w 1025144"/>
                <a:gd name="connsiteY2539" fmla="*/ 229838 h 958405"/>
                <a:gd name="connsiteX2540" fmla="*/ 776828 w 1025144"/>
                <a:gd name="connsiteY2540" fmla="*/ 226886 h 958405"/>
                <a:gd name="connsiteX2541" fmla="*/ 778543 w 1025144"/>
                <a:gd name="connsiteY2541" fmla="*/ 225743 h 958405"/>
                <a:gd name="connsiteX2542" fmla="*/ 779972 w 1025144"/>
                <a:gd name="connsiteY2542" fmla="*/ 227933 h 958405"/>
                <a:gd name="connsiteX2543" fmla="*/ 777781 w 1025144"/>
                <a:gd name="connsiteY2543" fmla="*/ 228314 h 958405"/>
                <a:gd name="connsiteX2544" fmla="*/ 778733 w 1025144"/>
                <a:gd name="connsiteY2544" fmla="*/ 229838 h 958405"/>
                <a:gd name="connsiteX2545" fmla="*/ 779495 w 1025144"/>
                <a:gd name="connsiteY2545" fmla="*/ 311087 h 958405"/>
                <a:gd name="connsiteX2546" fmla="*/ 781400 w 1025144"/>
                <a:gd name="connsiteY2546" fmla="*/ 310229 h 958405"/>
                <a:gd name="connsiteX2547" fmla="*/ 786068 w 1025144"/>
                <a:gd name="connsiteY2547" fmla="*/ 323183 h 958405"/>
                <a:gd name="connsiteX2548" fmla="*/ 779495 w 1025144"/>
                <a:gd name="connsiteY2548" fmla="*/ 311087 h 958405"/>
                <a:gd name="connsiteX2549" fmla="*/ 787306 w 1025144"/>
                <a:gd name="connsiteY2549" fmla="*/ 327851 h 958405"/>
                <a:gd name="connsiteX2550" fmla="*/ 786353 w 1025144"/>
                <a:gd name="connsiteY2550" fmla="*/ 323850 h 958405"/>
                <a:gd name="connsiteX2551" fmla="*/ 787306 w 1025144"/>
                <a:gd name="connsiteY2551" fmla="*/ 327851 h 958405"/>
                <a:gd name="connsiteX2552" fmla="*/ 790354 w 1025144"/>
                <a:gd name="connsiteY2552" fmla="*/ 338709 h 958405"/>
                <a:gd name="connsiteX2553" fmla="*/ 786830 w 1025144"/>
                <a:gd name="connsiteY2553" fmla="*/ 339090 h 958405"/>
                <a:gd name="connsiteX2554" fmla="*/ 788735 w 1025144"/>
                <a:gd name="connsiteY2554" fmla="*/ 333375 h 958405"/>
                <a:gd name="connsiteX2555" fmla="*/ 790354 w 1025144"/>
                <a:gd name="connsiteY2555" fmla="*/ 338709 h 958405"/>
                <a:gd name="connsiteX2556" fmla="*/ 789211 w 1025144"/>
                <a:gd name="connsiteY2556" fmla="*/ 280321 h 958405"/>
                <a:gd name="connsiteX2557" fmla="*/ 793307 w 1025144"/>
                <a:gd name="connsiteY2557" fmla="*/ 284988 h 958405"/>
                <a:gd name="connsiteX2558" fmla="*/ 789211 w 1025144"/>
                <a:gd name="connsiteY2558" fmla="*/ 280321 h 958405"/>
                <a:gd name="connsiteX2559" fmla="*/ 793021 w 1025144"/>
                <a:gd name="connsiteY2559" fmla="*/ 287846 h 958405"/>
                <a:gd name="connsiteX2560" fmla="*/ 795878 w 1025144"/>
                <a:gd name="connsiteY2560" fmla="*/ 287464 h 958405"/>
                <a:gd name="connsiteX2561" fmla="*/ 799783 w 1025144"/>
                <a:gd name="connsiteY2561" fmla="*/ 298799 h 958405"/>
                <a:gd name="connsiteX2562" fmla="*/ 793021 w 1025144"/>
                <a:gd name="connsiteY2562" fmla="*/ 287846 h 958405"/>
                <a:gd name="connsiteX2563" fmla="*/ 799022 w 1025144"/>
                <a:gd name="connsiteY2563" fmla="*/ 562070 h 958405"/>
                <a:gd name="connsiteX2564" fmla="*/ 799212 w 1025144"/>
                <a:gd name="connsiteY2564" fmla="*/ 557213 h 958405"/>
                <a:gd name="connsiteX2565" fmla="*/ 799022 w 1025144"/>
                <a:gd name="connsiteY2565" fmla="*/ 562070 h 958405"/>
                <a:gd name="connsiteX2566" fmla="*/ 797688 w 1025144"/>
                <a:gd name="connsiteY2566" fmla="*/ 595122 h 958405"/>
                <a:gd name="connsiteX2567" fmla="*/ 800355 w 1025144"/>
                <a:gd name="connsiteY2567" fmla="*/ 579025 h 958405"/>
                <a:gd name="connsiteX2568" fmla="*/ 797688 w 1025144"/>
                <a:gd name="connsiteY2568" fmla="*/ 595122 h 958405"/>
                <a:gd name="connsiteX2569" fmla="*/ 802546 w 1025144"/>
                <a:gd name="connsiteY2569" fmla="*/ 586264 h 958405"/>
                <a:gd name="connsiteX2570" fmla="*/ 804260 w 1025144"/>
                <a:gd name="connsiteY2570" fmla="*/ 587597 h 958405"/>
                <a:gd name="connsiteX2571" fmla="*/ 804927 w 1025144"/>
                <a:gd name="connsiteY2571" fmla="*/ 585216 h 958405"/>
                <a:gd name="connsiteX2572" fmla="*/ 801308 w 1025144"/>
                <a:gd name="connsiteY2572" fmla="*/ 590169 h 958405"/>
                <a:gd name="connsiteX2573" fmla="*/ 802546 w 1025144"/>
                <a:gd name="connsiteY2573" fmla="*/ 586264 h 958405"/>
                <a:gd name="connsiteX2574" fmla="*/ 839312 w 1025144"/>
                <a:gd name="connsiteY2574" fmla="*/ 844582 h 958405"/>
                <a:gd name="connsiteX2575" fmla="*/ 839217 w 1025144"/>
                <a:gd name="connsiteY2575" fmla="*/ 843915 h 958405"/>
                <a:gd name="connsiteX2576" fmla="*/ 826835 w 1025144"/>
                <a:gd name="connsiteY2576" fmla="*/ 850297 h 958405"/>
                <a:gd name="connsiteX2577" fmla="*/ 814928 w 1025144"/>
                <a:gd name="connsiteY2577" fmla="*/ 858964 h 958405"/>
                <a:gd name="connsiteX2578" fmla="*/ 809213 w 1025144"/>
                <a:gd name="connsiteY2578" fmla="*/ 858774 h 958405"/>
                <a:gd name="connsiteX2579" fmla="*/ 804070 w 1025144"/>
                <a:gd name="connsiteY2579" fmla="*/ 851249 h 958405"/>
                <a:gd name="connsiteX2580" fmla="*/ 811404 w 1025144"/>
                <a:gd name="connsiteY2580" fmla="*/ 847725 h 958405"/>
                <a:gd name="connsiteX2581" fmla="*/ 821405 w 1025144"/>
                <a:gd name="connsiteY2581" fmla="*/ 846772 h 958405"/>
                <a:gd name="connsiteX2582" fmla="*/ 831978 w 1025144"/>
                <a:gd name="connsiteY2582" fmla="*/ 836105 h 958405"/>
                <a:gd name="connsiteX2583" fmla="*/ 837598 w 1025144"/>
                <a:gd name="connsiteY2583" fmla="*/ 834580 h 958405"/>
                <a:gd name="connsiteX2584" fmla="*/ 837693 w 1025144"/>
                <a:gd name="connsiteY2584" fmla="*/ 834009 h 958405"/>
                <a:gd name="connsiteX2585" fmla="*/ 838169 w 1025144"/>
                <a:gd name="connsiteY2585" fmla="*/ 833723 h 958405"/>
                <a:gd name="connsiteX2586" fmla="*/ 838074 w 1025144"/>
                <a:gd name="connsiteY2586" fmla="*/ 834295 h 958405"/>
                <a:gd name="connsiteX2587" fmla="*/ 837598 w 1025144"/>
                <a:gd name="connsiteY2587" fmla="*/ 834580 h 958405"/>
                <a:gd name="connsiteX2588" fmla="*/ 839122 w 1025144"/>
                <a:gd name="connsiteY2588" fmla="*/ 843724 h 958405"/>
                <a:gd name="connsiteX2589" fmla="*/ 839598 w 1025144"/>
                <a:gd name="connsiteY2589" fmla="*/ 843724 h 958405"/>
                <a:gd name="connsiteX2590" fmla="*/ 839979 w 1025144"/>
                <a:gd name="connsiteY2590" fmla="*/ 844296 h 958405"/>
                <a:gd name="connsiteX2591" fmla="*/ 839312 w 1025144"/>
                <a:gd name="connsiteY2591" fmla="*/ 844582 h 958405"/>
                <a:gd name="connsiteX2592" fmla="*/ 841503 w 1025144"/>
                <a:gd name="connsiteY2592" fmla="*/ 847154 h 958405"/>
                <a:gd name="connsiteX2593" fmla="*/ 840074 w 1025144"/>
                <a:gd name="connsiteY2593" fmla="*/ 844487 h 958405"/>
                <a:gd name="connsiteX2594" fmla="*/ 842741 w 1025144"/>
                <a:gd name="connsiteY2594" fmla="*/ 846677 h 958405"/>
                <a:gd name="connsiteX2595" fmla="*/ 841503 w 1025144"/>
                <a:gd name="connsiteY2595" fmla="*/ 847154 h 958405"/>
                <a:gd name="connsiteX2596" fmla="*/ 848837 w 1025144"/>
                <a:gd name="connsiteY2596" fmla="*/ 852011 h 958405"/>
                <a:gd name="connsiteX2597" fmla="*/ 849695 w 1025144"/>
                <a:gd name="connsiteY2597" fmla="*/ 851535 h 958405"/>
                <a:gd name="connsiteX2598" fmla="*/ 856838 w 1025144"/>
                <a:gd name="connsiteY2598" fmla="*/ 840296 h 958405"/>
                <a:gd name="connsiteX2599" fmla="*/ 858648 w 1025144"/>
                <a:gd name="connsiteY2599" fmla="*/ 840962 h 958405"/>
                <a:gd name="connsiteX2600" fmla="*/ 859124 w 1025144"/>
                <a:gd name="connsiteY2600" fmla="*/ 842677 h 958405"/>
                <a:gd name="connsiteX2601" fmla="*/ 849790 w 1025144"/>
                <a:gd name="connsiteY2601" fmla="*/ 851440 h 958405"/>
                <a:gd name="connsiteX2602" fmla="*/ 849409 w 1025144"/>
                <a:gd name="connsiteY2602" fmla="*/ 852392 h 958405"/>
                <a:gd name="connsiteX2603" fmla="*/ 848742 w 1025144"/>
                <a:gd name="connsiteY2603" fmla="*/ 852583 h 958405"/>
                <a:gd name="connsiteX2604" fmla="*/ 848837 w 1025144"/>
                <a:gd name="connsiteY2604" fmla="*/ 852011 h 958405"/>
                <a:gd name="connsiteX2605" fmla="*/ 848552 w 1025144"/>
                <a:gd name="connsiteY2605" fmla="*/ 852773 h 958405"/>
                <a:gd name="connsiteX2606" fmla="*/ 848075 w 1025144"/>
                <a:gd name="connsiteY2606" fmla="*/ 856012 h 958405"/>
                <a:gd name="connsiteX2607" fmla="*/ 846742 w 1025144"/>
                <a:gd name="connsiteY2607" fmla="*/ 856107 h 958405"/>
                <a:gd name="connsiteX2608" fmla="*/ 848552 w 1025144"/>
                <a:gd name="connsiteY2608" fmla="*/ 852773 h 958405"/>
                <a:gd name="connsiteX2609" fmla="*/ 844646 w 1025144"/>
                <a:gd name="connsiteY2609" fmla="*/ 822484 h 958405"/>
                <a:gd name="connsiteX2610" fmla="*/ 844170 w 1025144"/>
                <a:gd name="connsiteY2610" fmla="*/ 822865 h 958405"/>
                <a:gd name="connsiteX2611" fmla="*/ 844265 w 1025144"/>
                <a:gd name="connsiteY2611" fmla="*/ 822198 h 958405"/>
                <a:gd name="connsiteX2612" fmla="*/ 844646 w 1025144"/>
                <a:gd name="connsiteY2612" fmla="*/ 822484 h 958405"/>
                <a:gd name="connsiteX2613" fmla="*/ 843027 w 1025144"/>
                <a:gd name="connsiteY2613" fmla="*/ 438340 h 958405"/>
                <a:gd name="connsiteX2614" fmla="*/ 843980 w 1025144"/>
                <a:gd name="connsiteY2614" fmla="*/ 433959 h 958405"/>
                <a:gd name="connsiteX2615" fmla="*/ 845027 w 1025144"/>
                <a:gd name="connsiteY2615" fmla="*/ 437388 h 958405"/>
                <a:gd name="connsiteX2616" fmla="*/ 846647 w 1025144"/>
                <a:gd name="connsiteY2616" fmla="*/ 439864 h 958405"/>
                <a:gd name="connsiteX2617" fmla="*/ 843027 w 1025144"/>
                <a:gd name="connsiteY2617" fmla="*/ 438340 h 958405"/>
                <a:gd name="connsiteX2618" fmla="*/ 848075 w 1025144"/>
                <a:gd name="connsiteY2618" fmla="*/ 450247 h 958405"/>
                <a:gd name="connsiteX2619" fmla="*/ 848075 w 1025144"/>
                <a:gd name="connsiteY2619" fmla="*/ 453771 h 958405"/>
                <a:gd name="connsiteX2620" fmla="*/ 848075 w 1025144"/>
                <a:gd name="connsiteY2620" fmla="*/ 450247 h 958405"/>
                <a:gd name="connsiteX2621" fmla="*/ 847980 w 1025144"/>
                <a:gd name="connsiteY2621" fmla="*/ 333470 h 958405"/>
                <a:gd name="connsiteX2622" fmla="*/ 852552 w 1025144"/>
                <a:gd name="connsiteY2622" fmla="*/ 343567 h 958405"/>
                <a:gd name="connsiteX2623" fmla="*/ 847980 w 1025144"/>
                <a:gd name="connsiteY2623" fmla="*/ 333470 h 958405"/>
                <a:gd name="connsiteX2624" fmla="*/ 845408 w 1025144"/>
                <a:gd name="connsiteY2624" fmla="*/ 458153 h 958405"/>
                <a:gd name="connsiteX2625" fmla="*/ 847504 w 1025144"/>
                <a:gd name="connsiteY2625" fmla="*/ 456343 h 958405"/>
                <a:gd name="connsiteX2626" fmla="*/ 848266 w 1025144"/>
                <a:gd name="connsiteY2626" fmla="*/ 467678 h 958405"/>
                <a:gd name="connsiteX2627" fmla="*/ 845408 w 1025144"/>
                <a:gd name="connsiteY2627" fmla="*/ 458153 h 958405"/>
                <a:gd name="connsiteX2628" fmla="*/ 854266 w 1025144"/>
                <a:gd name="connsiteY2628" fmla="*/ 446437 h 958405"/>
                <a:gd name="connsiteX2629" fmla="*/ 851599 w 1025144"/>
                <a:gd name="connsiteY2629" fmla="*/ 434245 h 958405"/>
                <a:gd name="connsiteX2630" fmla="*/ 854266 w 1025144"/>
                <a:gd name="connsiteY2630" fmla="*/ 446437 h 958405"/>
                <a:gd name="connsiteX2631" fmla="*/ 856838 w 1025144"/>
                <a:gd name="connsiteY2631" fmla="*/ 362331 h 958405"/>
                <a:gd name="connsiteX2632" fmla="*/ 854171 w 1025144"/>
                <a:gd name="connsiteY2632" fmla="*/ 356426 h 958405"/>
                <a:gd name="connsiteX2633" fmla="*/ 857505 w 1025144"/>
                <a:gd name="connsiteY2633" fmla="*/ 355568 h 958405"/>
                <a:gd name="connsiteX2634" fmla="*/ 856838 w 1025144"/>
                <a:gd name="connsiteY2634" fmla="*/ 362331 h 958405"/>
                <a:gd name="connsiteX2635" fmla="*/ 853124 w 1025144"/>
                <a:gd name="connsiteY2635" fmla="*/ 472059 h 958405"/>
                <a:gd name="connsiteX2636" fmla="*/ 853028 w 1025144"/>
                <a:gd name="connsiteY2636" fmla="*/ 458819 h 958405"/>
                <a:gd name="connsiteX2637" fmla="*/ 853124 w 1025144"/>
                <a:gd name="connsiteY2637" fmla="*/ 472059 h 958405"/>
                <a:gd name="connsiteX2638" fmla="*/ 856172 w 1025144"/>
                <a:gd name="connsiteY2638" fmla="*/ 512159 h 958405"/>
                <a:gd name="connsiteX2639" fmla="*/ 856267 w 1025144"/>
                <a:gd name="connsiteY2639" fmla="*/ 496062 h 958405"/>
                <a:gd name="connsiteX2640" fmla="*/ 858362 w 1025144"/>
                <a:gd name="connsiteY2640" fmla="*/ 496157 h 958405"/>
                <a:gd name="connsiteX2641" fmla="*/ 856172 w 1025144"/>
                <a:gd name="connsiteY2641" fmla="*/ 512159 h 958405"/>
                <a:gd name="connsiteX2642" fmla="*/ 858458 w 1025144"/>
                <a:gd name="connsiteY2642" fmla="*/ 294132 h 958405"/>
                <a:gd name="connsiteX2643" fmla="*/ 860553 w 1025144"/>
                <a:gd name="connsiteY2643" fmla="*/ 304610 h 958405"/>
                <a:gd name="connsiteX2644" fmla="*/ 858458 w 1025144"/>
                <a:gd name="connsiteY2644" fmla="*/ 294132 h 958405"/>
                <a:gd name="connsiteX2645" fmla="*/ 854648 w 1025144"/>
                <a:gd name="connsiteY2645" fmla="*/ 260318 h 958405"/>
                <a:gd name="connsiteX2646" fmla="*/ 844932 w 1025144"/>
                <a:gd name="connsiteY2646" fmla="*/ 244030 h 958405"/>
                <a:gd name="connsiteX2647" fmla="*/ 855505 w 1025144"/>
                <a:gd name="connsiteY2647" fmla="*/ 255175 h 958405"/>
                <a:gd name="connsiteX2648" fmla="*/ 863696 w 1025144"/>
                <a:gd name="connsiteY2648" fmla="*/ 281559 h 958405"/>
                <a:gd name="connsiteX2649" fmla="*/ 854648 w 1025144"/>
                <a:gd name="connsiteY2649" fmla="*/ 260318 h 958405"/>
                <a:gd name="connsiteX2650" fmla="*/ 861410 w 1025144"/>
                <a:gd name="connsiteY2650" fmla="*/ 381000 h 958405"/>
                <a:gd name="connsiteX2651" fmla="*/ 865030 w 1025144"/>
                <a:gd name="connsiteY2651" fmla="*/ 391573 h 958405"/>
                <a:gd name="connsiteX2652" fmla="*/ 861410 w 1025144"/>
                <a:gd name="connsiteY2652" fmla="*/ 381000 h 958405"/>
                <a:gd name="connsiteX2653" fmla="*/ 863506 w 1025144"/>
                <a:gd name="connsiteY2653" fmla="*/ 313658 h 958405"/>
                <a:gd name="connsiteX2654" fmla="*/ 864268 w 1025144"/>
                <a:gd name="connsiteY2654" fmla="*/ 311372 h 958405"/>
                <a:gd name="connsiteX2655" fmla="*/ 866935 w 1025144"/>
                <a:gd name="connsiteY2655" fmla="*/ 317563 h 958405"/>
                <a:gd name="connsiteX2656" fmla="*/ 863506 w 1025144"/>
                <a:gd name="connsiteY2656" fmla="*/ 313658 h 958405"/>
                <a:gd name="connsiteX2657" fmla="*/ 867506 w 1025144"/>
                <a:gd name="connsiteY2657" fmla="*/ 386429 h 958405"/>
                <a:gd name="connsiteX2658" fmla="*/ 870364 w 1025144"/>
                <a:gd name="connsiteY2658" fmla="*/ 393478 h 958405"/>
                <a:gd name="connsiteX2659" fmla="*/ 867506 w 1025144"/>
                <a:gd name="connsiteY2659" fmla="*/ 386429 h 958405"/>
                <a:gd name="connsiteX2660" fmla="*/ 869888 w 1025144"/>
                <a:gd name="connsiteY2660" fmla="*/ 266033 h 958405"/>
                <a:gd name="connsiteX2661" fmla="*/ 872745 w 1025144"/>
                <a:gd name="connsiteY2661" fmla="*/ 269177 h 958405"/>
                <a:gd name="connsiteX2662" fmla="*/ 869602 w 1025144"/>
                <a:gd name="connsiteY2662" fmla="*/ 261747 h 958405"/>
                <a:gd name="connsiteX2663" fmla="*/ 867125 w 1025144"/>
                <a:gd name="connsiteY2663" fmla="*/ 262890 h 958405"/>
                <a:gd name="connsiteX2664" fmla="*/ 865792 w 1025144"/>
                <a:gd name="connsiteY2664" fmla="*/ 252222 h 958405"/>
                <a:gd name="connsiteX2665" fmla="*/ 858648 w 1025144"/>
                <a:gd name="connsiteY2665" fmla="*/ 240316 h 958405"/>
                <a:gd name="connsiteX2666" fmla="*/ 859982 w 1025144"/>
                <a:gd name="connsiteY2666" fmla="*/ 234029 h 958405"/>
                <a:gd name="connsiteX2667" fmla="*/ 863982 w 1025144"/>
                <a:gd name="connsiteY2667" fmla="*/ 234220 h 958405"/>
                <a:gd name="connsiteX2668" fmla="*/ 864839 w 1025144"/>
                <a:gd name="connsiteY2668" fmla="*/ 246221 h 958405"/>
                <a:gd name="connsiteX2669" fmla="*/ 869221 w 1025144"/>
                <a:gd name="connsiteY2669" fmla="*/ 251936 h 958405"/>
                <a:gd name="connsiteX2670" fmla="*/ 868078 w 1025144"/>
                <a:gd name="connsiteY2670" fmla="*/ 248031 h 958405"/>
                <a:gd name="connsiteX2671" fmla="*/ 871412 w 1025144"/>
                <a:gd name="connsiteY2671" fmla="*/ 252031 h 958405"/>
                <a:gd name="connsiteX2672" fmla="*/ 872745 w 1025144"/>
                <a:gd name="connsiteY2672" fmla="*/ 248031 h 958405"/>
                <a:gd name="connsiteX2673" fmla="*/ 869411 w 1025144"/>
                <a:gd name="connsiteY2673" fmla="*/ 246221 h 958405"/>
                <a:gd name="connsiteX2674" fmla="*/ 877222 w 1025144"/>
                <a:gd name="connsiteY2674" fmla="*/ 248126 h 958405"/>
                <a:gd name="connsiteX2675" fmla="*/ 877603 w 1025144"/>
                <a:gd name="connsiteY2675" fmla="*/ 252508 h 958405"/>
                <a:gd name="connsiteX2676" fmla="*/ 886080 w 1025144"/>
                <a:gd name="connsiteY2676" fmla="*/ 274511 h 958405"/>
                <a:gd name="connsiteX2677" fmla="*/ 888461 w 1025144"/>
                <a:gd name="connsiteY2677" fmla="*/ 280226 h 958405"/>
                <a:gd name="connsiteX2678" fmla="*/ 892176 w 1025144"/>
                <a:gd name="connsiteY2678" fmla="*/ 282035 h 958405"/>
                <a:gd name="connsiteX2679" fmla="*/ 894843 w 1025144"/>
                <a:gd name="connsiteY2679" fmla="*/ 292037 h 958405"/>
                <a:gd name="connsiteX2680" fmla="*/ 904463 w 1025144"/>
                <a:gd name="connsiteY2680" fmla="*/ 318040 h 958405"/>
                <a:gd name="connsiteX2681" fmla="*/ 907226 w 1025144"/>
                <a:gd name="connsiteY2681" fmla="*/ 326898 h 958405"/>
                <a:gd name="connsiteX2682" fmla="*/ 902368 w 1025144"/>
                <a:gd name="connsiteY2682" fmla="*/ 325088 h 958405"/>
                <a:gd name="connsiteX2683" fmla="*/ 900463 w 1025144"/>
                <a:gd name="connsiteY2683" fmla="*/ 323564 h 958405"/>
                <a:gd name="connsiteX2684" fmla="*/ 895510 w 1025144"/>
                <a:gd name="connsiteY2684" fmla="*/ 296132 h 958405"/>
                <a:gd name="connsiteX2685" fmla="*/ 886652 w 1025144"/>
                <a:gd name="connsiteY2685" fmla="*/ 277654 h 958405"/>
                <a:gd name="connsiteX2686" fmla="*/ 881794 w 1025144"/>
                <a:gd name="connsiteY2686" fmla="*/ 264223 h 958405"/>
                <a:gd name="connsiteX2687" fmla="*/ 876460 w 1025144"/>
                <a:gd name="connsiteY2687" fmla="*/ 258699 h 958405"/>
                <a:gd name="connsiteX2688" fmla="*/ 876365 w 1025144"/>
                <a:gd name="connsiteY2688" fmla="*/ 262033 h 958405"/>
                <a:gd name="connsiteX2689" fmla="*/ 871126 w 1025144"/>
                <a:gd name="connsiteY2689" fmla="*/ 256604 h 958405"/>
                <a:gd name="connsiteX2690" fmla="*/ 878936 w 1025144"/>
                <a:gd name="connsiteY2690" fmla="*/ 269748 h 958405"/>
                <a:gd name="connsiteX2691" fmla="*/ 877127 w 1025144"/>
                <a:gd name="connsiteY2691" fmla="*/ 272701 h 958405"/>
                <a:gd name="connsiteX2692" fmla="*/ 875603 w 1025144"/>
                <a:gd name="connsiteY2692" fmla="*/ 274415 h 958405"/>
                <a:gd name="connsiteX2693" fmla="*/ 869888 w 1025144"/>
                <a:gd name="connsiteY2693" fmla="*/ 266033 h 958405"/>
                <a:gd name="connsiteX2694" fmla="*/ 886461 w 1025144"/>
                <a:gd name="connsiteY2694" fmla="*/ 313182 h 958405"/>
                <a:gd name="connsiteX2695" fmla="*/ 883318 w 1025144"/>
                <a:gd name="connsiteY2695" fmla="*/ 310039 h 958405"/>
                <a:gd name="connsiteX2696" fmla="*/ 886461 w 1025144"/>
                <a:gd name="connsiteY2696" fmla="*/ 313182 h 958405"/>
                <a:gd name="connsiteX2697" fmla="*/ 877127 w 1025144"/>
                <a:gd name="connsiteY2697" fmla="*/ 276130 h 958405"/>
                <a:gd name="connsiteX2698" fmla="*/ 881127 w 1025144"/>
                <a:gd name="connsiteY2698" fmla="*/ 282130 h 958405"/>
                <a:gd name="connsiteX2699" fmla="*/ 876650 w 1025144"/>
                <a:gd name="connsiteY2699" fmla="*/ 278511 h 958405"/>
                <a:gd name="connsiteX2700" fmla="*/ 877127 w 1025144"/>
                <a:gd name="connsiteY2700" fmla="*/ 276130 h 958405"/>
                <a:gd name="connsiteX2701" fmla="*/ 880365 w 1025144"/>
                <a:gd name="connsiteY2701" fmla="*/ 321373 h 958405"/>
                <a:gd name="connsiteX2702" fmla="*/ 879317 w 1025144"/>
                <a:gd name="connsiteY2702" fmla="*/ 315563 h 958405"/>
                <a:gd name="connsiteX2703" fmla="*/ 880365 w 1025144"/>
                <a:gd name="connsiteY2703" fmla="*/ 321373 h 958405"/>
                <a:gd name="connsiteX2704" fmla="*/ 875888 w 1025144"/>
                <a:gd name="connsiteY2704" fmla="*/ 339947 h 958405"/>
                <a:gd name="connsiteX2705" fmla="*/ 872459 w 1025144"/>
                <a:gd name="connsiteY2705" fmla="*/ 342900 h 958405"/>
                <a:gd name="connsiteX2706" fmla="*/ 875888 w 1025144"/>
                <a:gd name="connsiteY2706" fmla="*/ 339947 h 958405"/>
                <a:gd name="connsiteX2707" fmla="*/ 872269 w 1025144"/>
                <a:gd name="connsiteY2707" fmla="*/ 318802 h 958405"/>
                <a:gd name="connsiteX2708" fmla="*/ 875793 w 1025144"/>
                <a:gd name="connsiteY2708" fmla="*/ 327851 h 958405"/>
                <a:gd name="connsiteX2709" fmla="*/ 872269 w 1025144"/>
                <a:gd name="connsiteY2709" fmla="*/ 318802 h 958405"/>
                <a:gd name="connsiteX2710" fmla="*/ 871888 w 1025144"/>
                <a:gd name="connsiteY2710" fmla="*/ 370332 h 958405"/>
                <a:gd name="connsiteX2711" fmla="*/ 875126 w 1025144"/>
                <a:gd name="connsiteY2711" fmla="*/ 372523 h 958405"/>
                <a:gd name="connsiteX2712" fmla="*/ 871888 w 1025144"/>
                <a:gd name="connsiteY2712" fmla="*/ 370332 h 958405"/>
                <a:gd name="connsiteX2713" fmla="*/ 876365 w 1025144"/>
                <a:gd name="connsiteY2713" fmla="*/ 353568 h 958405"/>
                <a:gd name="connsiteX2714" fmla="*/ 872840 w 1025144"/>
                <a:gd name="connsiteY2714" fmla="*/ 343757 h 958405"/>
                <a:gd name="connsiteX2715" fmla="*/ 876650 w 1025144"/>
                <a:gd name="connsiteY2715" fmla="*/ 346710 h 958405"/>
                <a:gd name="connsiteX2716" fmla="*/ 876365 w 1025144"/>
                <a:gd name="connsiteY2716" fmla="*/ 353568 h 958405"/>
                <a:gd name="connsiteX2717" fmla="*/ 877031 w 1025144"/>
                <a:gd name="connsiteY2717" fmla="*/ 357473 h 958405"/>
                <a:gd name="connsiteX2718" fmla="*/ 879508 w 1025144"/>
                <a:gd name="connsiteY2718" fmla="*/ 362807 h 958405"/>
                <a:gd name="connsiteX2719" fmla="*/ 877031 w 1025144"/>
                <a:gd name="connsiteY2719" fmla="*/ 357473 h 958405"/>
                <a:gd name="connsiteX2720" fmla="*/ 878555 w 1025144"/>
                <a:gd name="connsiteY2720" fmla="*/ 385381 h 958405"/>
                <a:gd name="connsiteX2721" fmla="*/ 877603 w 1025144"/>
                <a:gd name="connsiteY2721" fmla="*/ 380714 h 958405"/>
                <a:gd name="connsiteX2722" fmla="*/ 881508 w 1025144"/>
                <a:gd name="connsiteY2722" fmla="*/ 389668 h 958405"/>
                <a:gd name="connsiteX2723" fmla="*/ 878555 w 1025144"/>
                <a:gd name="connsiteY2723" fmla="*/ 385381 h 958405"/>
                <a:gd name="connsiteX2724" fmla="*/ 887223 w 1025144"/>
                <a:gd name="connsiteY2724" fmla="*/ 336804 h 958405"/>
                <a:gd name="connsiteX2725" fmla="*/ 882175 w 1025144"/>
                <a:gd name="connsiteY2725" fmla="*/ 324993 h 958405"/>
                <a:gd name="connsiteX2726" fmla="*/ 887223 w 1025144"/>
                <a:gd name="connsiteY2726" fmla="*/ 336804 h 958405"/>
                <a:gd name="connsiteX2727" fmla="*/ 883699 w 1025144"/>
                <a:gd name="connsiteY2727" fmla="*/ 549116 h 958405"/>
                <a:gd name="connsiteX2728" fmla="*/ 884080 w 1025144"/>
                <a:gd name="connsiteY2728" fmla="*/ 543401 h 958405"/>
                <a:gd name="connsiteX2729" fmla="*/ 883699 w 1025144"/>
                <a:gd name="connsiteY2729" fmla="*/ 549116 h 958405"/>
                <a:gd name="connsiteX2730" fmla="*/ 890843 w 1025144"/>
                <a:gd name="connsiteY2730" fmla="*/ 353092 h 958405"/>
                <a:gd name="connsiteX2731" fmla="*/ 886175 w 1025144"/>
                <a:gd name="connsiteY2731" fmla="*/ 338042 h 958405"/>
                <a:gd name="connsiteX2732" fmla="*/ 890843 w 1025144"/>
                <a:gd name="connsiteY2732" fmla="*/ 353092 h 958405"/>
                <a:gd name="connsiteX2733" fmla="*/ 889795 w 1025144"/>
                <a:gd name="connsiteY2733" fmla="*/ 378333 h 958405"/>
                <a:gd name="connsiteX2734" fmla="*/ 891795 w 1025144"/>
                <a:gd name="connsiteY2734" fmla="*/ 377952 h 958405"/>
                <a:gd name="connsiteX2735" fmla="*/ 892938 w 1025144"/>
                <a:gd name="connsiteY2735" fmla="*/ 383667 h 958405"/>
                <a:gd name="connsiteX2736" fmla="*/ 890366 w 1025144"/>
                <a:gd name="connsiteY2736" fmla="*/ 388048 h 958405"/>
                <a:gd name="connsiteX2737" fmla="*/ 889795 w 1025144"/>
                <a:gd name="connsiteY2737" fmla="*/ 378333 h 958405"/>
                <a:gd name="connsiteX2738" fmla="*/ 892081 w 1025144"/>
                <a:gd name="connsiteY2738" fmla="*/ 423005 h 958405"/>
                <a:gd name="connsiteX2739" fmla="*/ 891509 w 1025144"/>
                <a:gd name="connsiteY2739" fmla="*/ 417290 h 958405"/>
                <a:gd name="connsiteX2740" fmla="*/ 892081 w 1025144"/>
                <a:gd name="connsiteY2740" fmla="*/ 423005 h 958405"/>
                <a:gd name="connsiteX2741" fmla="*/ 892938 w 1025144"/>
                <a:gd name="connsiteY2741" fmla="*/ 405384 h 958405"/>
                <a:gd name="connsiteX2742" fmla="*/ 892557 w 1025144"/>
                <a:gd name="connsiteY2742" fmla="*/ 395669 h 958405"/>
                <a:gd name="connsiteX2743" fmla="*/ 892938 w 1025144"/>
                <a:gd name="connsiteY2743" fmla="*/ 405384 h 958405"/>
                <a:gd name="connsiteX2744" fmla="*/ 895510 w 1025144"/>
                <a:gd name="connsiteY2744" fmla="*/ 415862 h 958405"/>
                <a:gd name="connsiteX2745" fmla="*/ 893891 w 1025144"/>
                <a:gd name="connsiteY2745" fmla="*/ 414052 h 958405"/>
                <a:gd name="connsiteX2746" fmla="*/ 896462 w 1025144"/>
                <a:gd name="connsiteY2746" fmla="*/ 411766 h 958405"/>
                <a:gd name="connsiteX2747" fmla="*/ 897701 w 1025144"/>
                <a:gd name="connsiteY2747" fmla="*/ 416528 h 958405"/>
                <a:gd name="connsiteX2748" fmla="*/ 895510 w 1025144"/>
                <a:gd name="connsiteY2748" fmla="*/ 415862 h 958405"/>
                <a:gd name="connsiteX2749" fmla="*/ 897510 w 1025144"/>
                <a:gd name="connsiteY2749" fmla="*/ 617696 h 958405"/>
                <a:gd name="connsiteX2750" fmla="*/ 902177 w 1025144"/>
                <a:gd name="connsiteY2750" fmla="*/ 619030 h 958405"/>
                <a:gd name="connsiteX2751" fmla="*/ 897510 w 1025144"/>
                <a:gd name="connsiteY2751" fmla="*/ 617696 h 958405"/>
                <a:gd name="connsiteX2752" fmla="*/ 902368 w 1025144"/>
                <a:gd name="connsiteY2752" fmla="*/ 514350 h 958405"/>
                <a:gd name="connsiteX2753" fmla="*/ 902844 w 1025144"/>
                <a:gd name="connsiteY2753" fmla="*/ 509492 h 958405"/>
                <a:gd name="connsiteX2754" fmla="*/ 902368 w 1025144"/>
                <a:gd name="connsiteY2754" fmla="*/ 514350 h 958405"/>
                <a:gd name="connsiteX2755" fmla="*/ 905511 w 1025144"/>
                <a:gd name="connsiteY2755" fmla="*/ 470154 h 958405"/>
                <a:gd name="connsiteX2756" fmla="*/ 904749 w 1025144"/>
                <a:gd name="connsiteY2756" fmla="*/ 465201 h 958405"/>
                <a:gd name="connsiteX2757" fmla="*/ 905511 w 1025144"/>
                <a:gd name="connsiteY2757" fmla="*/ 470154 h 958405"/>
                <a:gd name="connsiteX2758" fmla="*/ 903606 w 1025144"/>
                <a:gd name="connsiteY2758" fmla="*/ 426815 h 958405"/>
                <a:gd name="connsiteX2759" fmla="*/ 906273 w 1025144"/>
                <a:gd name="connsiteY2759" fmla="*/ 444627 h 958405"/>
                <a:gd name="connsiteX2760" fmla="*/ 905511 w 1025144"/>
                <a:gd name="connsiteY2760" fmla="*/ 459200 h 958405"/>
                <a:gd name="connsiteX2761" fmla="*/ 903797 w 1025144"/>
                <a:gd name="connsiteY2761" fmla="*/ 442055 h 958405"/>
                <a:gd name="connsiteX2762" fmla="*/ 901891 w 1025144"/>
                <a:gd name="connsiteY2762" fmla="*/ 423005 h 958405"/>
                <a:gd name="connsiteX2763" fmla="*/ 907035 w 1025144"/>
                <a:gd name="connsiteY2763" fmla="*/ 425482 h 958405"/>
                <a:gd name="connsiteX2764" fmla="*/ 903606 w 1025144"/>
                <a:gd name="connsiteY2764" fmla="*/ 426815 h 958405"/>
                <a:gd name="connsiteX2765" fmla="*/ 907892 w 1025144"/>
                <a:gd name="connsiteY2765" fmla="*/ 612172 h 958405"/>
                <a:gd name="connsiteX2766" fmla="*/ 912083 w 1025144"/>
                <a:gd name="connsiteY2766" fmla="*/ 610076 h 958405"/>
                <a:gd name="connsiteX2767" fmla="*/ 907892 w 1025144"/>
                <a:gd name="connsiteY2767" fmla="*/ 612172 h 958405"/>
                <a:gd name="connsiteX2768" fmla="*/ 914560 w 1025144"/>
                <a:gd name="connsiteY2768" fmla="*/ 642461 h 958405"/>
                <a:gd name="connsiteX2769" fmla="*/ 911893 w 1025144"/>
                <a:gd name="connsiteY2769" fmla="*/ 637127 h 958405"/>
                <a:gd name="connsiteX2770" fmla="*/ 914560 w 1025144"/>
                <a:gd name="connsiteY2770" fmla="*/ 642461 h 958405"/>
                <a:gd name="connsiteX2771" fmla="*/ 911798 w 1025144"/>
                <a:gd name="connsiteY2771" fmla="*/ 474155 h 958405"/>
                <a:gd name="connsiteX2772" fmla="*/ 915227 w 1025144"/>
                <a:gd name="connsiteY2772" fmla="*/ 474155 h 958405"/>
                <a:gd name="connsiteX2773" fmla="*/ 911798 w 1025144"/>
                <a:gd name="connsiteY2773" fmla="*/ 474155 h 958405"/>
                <a:gd name="connsiteX2774" fmla="*/ 914465 w 1025144"/>
                <a:gd name="connsiteY2774" fmla="*/ 462058 h 958405"/>
                <a:gd name="connsiteX2775" fmla="*/ 915893 w 1025144"/>
                <a:gd name="connsiteY2775" fmla="*/ 464058 h 958405"/>
                <a:gd name="connsiteX2776" fmla="*/ 911798 w 1025144"/>
                <a:gd name="connsiteY2776" fmla="*/ 470154 h 958405"/>
                <a:gd name="connsiteX2777" fmla="*/ 910369 w 1025144"/>
                <a:gd name="connsiteY2777" fmla="*/ 461201 h 958405"/>
                <a:gd name="connsiteX2778" fmla="*/ 913798 w 1025144"/>
                <a:gd name="connsiteY2778" fmla="*/ 456152 h 958405"/>
                <a:gd name="connsiteX2779" fmla="*/ 913703 w 1025144"/>
                <a:gd name="connsiteY2779" fmla="*/ 444151 h 958405"/>
                <a:gd name="connsiteX2780" fmla="*/ 911607 w 1025144"/>
                <a:gd name="connsiteY2780" fmla="*/ 444246 h 958405"/>
                <a:gd name="connsiteX2781" fmla="*/ 910178 w 1025144"/>
                <a:gd name="connsiteY2781" fmla="*/ 422338 h 958405"/>
                <a:gd name="connsiteX2782" fmla="*/ 915893 w 1025144"/>
                <a:gd name="connsiteY2782" fmla="*/ 430911 h 958405"/>
                <a:gd name="connsiteX2783" fmla="*/ 917989 w 1025144"/>
                <a:gd name="connsiteY2783" fmla="*/ 457105 h 958405"/>
                <a:gd name="connsiteX2784" fmla="*/ 914465 w 1025144"/>
                <a:gd name="connsiteY2784" fmla="*/ 462058 h 958405"/>
                <a:gd name="connsiteX2785" fmla="*/ 918179 w 1025144"/>
                <a:gd name="connsiteY2785" fmla="*/ 515684 h 958405"/>
                <a:gd name="connsiteX2786" fmla="*/ 918274 w 1025144"/>
                <a:gd name="connsiteY2786" fmla="*/ 521780 h 958405"/>
                <a:gd name="connsiteX2787" fmla="*/ 918179 w 1025144"/>
                <a:gd name="connsiteY2787" fmla="*/ 515684 h 958405"/>
                <a:gd name="connsiteX2788" fmla="*/ 920275 w 1025144"/>
                <a:gd name="connsiteY2788" fmla="*/ 656844 h 958405"/>
                <a:gd name="connsiteX2789" fmla="*/ 917703 w 1025144"/>
                <a:gd name="connsiteY2789" fmla="*/ 655892 h 958405"/>
                <a:gd name="connsiteX2790" fmla="*/ 921799 w 1025144"/>
                <a:gd name="connsiteY2790" fmla="*/ 647129 h 958405"/>
                <a:gd name="connsiteX2791" fmla="*/ 923418 w 1025144"/>
                <a:gd name="connsiteY2791" fmla="*/ 648843 h 958405"/>
                <a:gd name="connsiteX2792" fmla="*/ 920275 w 1025144"/>
                <a:gd name="connsiteY2792" fmla="*/ 656844 h 958405"/>
                <a:gd name="connsiteX2793" fmla="*/ 919418 w 1025144"/>
                <a:gd name="connsiteY2793" fmla="*/ 482251 h 958405"/>
                <a:gd name="connsiteX2794" fmla="*/ 923513 w 1025144"/>
                <a:gd name="connsiteY2794" fmla="*/ 482346 h 958405"/>
                <a:gd name="connsiteX2795" fmla="*/ 919418 w 1025144"/>
                <a:gd name="connsiteY2795" fmla="*/ 482251 h 958405"/>
                <a:gd name="connsiteX2796" fmla="*/ 922085 w 1025144"/>
                <a:gd name="connsiteY2796" fmla="*/ 467011 h 958405"/>
                <a:gd name="connsiteX2797" fmla="*/ 928276 w 1025144"/>
                <a:gd name="connsiteY2797" fmla="*/ 463868 h 958405"/>
                <a:gd name="connsiteX2798" fmla="*/ 927609 w 1025144"/>
                <a:gd name="connsiteY2798" fmla="*/ 464915 h 958405"/>
                <a:gd name="connsiteX2799" fmla="*/ 927704 w 1025144"/>
                <a:gd name="connsiteY2799" fmla="*/ 476250 h 958405"/>
                <a:gd name="connsiteX2800" fmla="*/ 926276 w 1025144"/>
                <a:gd name="connsiteY2800" fmla="*/ 469011 h 958405"/>
                <a:gd name="connsiteX2801" fmla="*/ 922085 w 1025144"/>
                <a:gd name="connsiteY2801" fmla="*/ 467011 h 958405"/>
                <a:gd name="connsiteX2802" fmla="*/ 928943 w 1025144"/>
                <a:gd name="connsiteY2802" fmla="*/ 623602 h 958405"/>
                <a:gd name="connsiteX2803" fmla="*/ 925895 w 1025144"/>
                <a:gd name="connsiteY2803" fmla="*/ 619411 h 958405"/>
                <a:gd name="connsiteX2804" fmla="*/ 929800 w 1025144"/>
                <a:gd name="connsiteY2804" fmla="*/ 618268 h 958405"/>
                <a:gd name="connsiteX2805" fmla="*/ 928943 w 1025144"/>
                <a:gd name="connsiteY2805" fmla="*/ 623602 h 958405"/>
                <a:gd name="connsiteX2806" fmla="*/ 927133 w 1025144"/>
                <a:gd name="connsiteY2806" fmla="*/ 325660 h 958405"/>
                <a:gd name="connsiteX2807" fmla="*/ 929419 w 1025144"/>
                <a:gd name="connsiteY2807" fmla="*/ 328327 h 958405"/>
                <a:gd name="connsiteX2808" fmla="*/ 930752 w 1025144"/>
                <a:gd name="connsiteY2808" fmla="*/ 325755 h 958405"/>
                <a:gd name="connsiteX2809" fmla="*/ 927895 w 1025144"/>
                <a:gd name="connsiteY2809" fmla="*/ 320993 h 958405"/>
                <a:gd name="connsiteX2810" fmla="*/ 922942 w 1025144"/>
                <a:gd name="connsiteY2810" fmla="*/ 319088 h 958405"/>
                <a:gd name="connsiteX2811" fmla="*/ 926561 w 1025144"/>
                <a:gd name="connsiteY2811" fmla="*/ 319183 h 958405"/>
                <a:gd name="connsiteX2812" fmla="*/ 925037 w 1025144"/>
                <a:gd name="connsiteY2812" fmla="*/ 309563 h 958405"/>
                <a:gd name="connsiteX2813" fmla="*/ 931991 w 1025144"/>
                <a:gd name="connsiteY2813" fmla="*/ 329851 h 958405"/>
                <a:gd name="connsiteX2814" fmla="*/ 930276 w 1025144"/>
                <a:gd name="connsiteY2814" fmla="*/ 331375 h 958405"/>
                <a:gd name="connsiteX2815" fmla="*/ 927133 w 1025144"/>
                <a:gd name="connsiteY2815" fmla="*/ 325660 h 958405"/>
                <a:gd name="connsiteX2816" fmla="*/ 930466 w 1025144"/>
                <a:gd name="connsiteY2816" fmla="*/ 343471 h 958405"/>
                <a:gd name="connsiteX2817" fmla="*/ 934943 w 1025144"/>
                <a:gd name="connsiteY2817" fmla="*/ 341281 h 958405"/>
                <a:gd name="connsiteX2818" fmla="*/ 932657 w 1025144"/>
                <a:gd name="connsiteY2818" fmla="*/ 331946 h 958405"/>
                <a:gd name="connsiteX2819" fmla="*/ 936086 w 1025144"/>
                <a:gd name="connsiteY2819" fmla="*/ 343281 h 958405"/>
                <a:gd name="connsiteX2820" fmla="*/ 934562 w 1025144"/>
                <a:gd name="connsiteY2820" fmla="*/ 342519 h 958405"/>
                <a:gd name="connsiteX2821" fmla="*/ 934372 w 1025144"/>
                <a:gd name="connsiteY2821" fmla="*/ 348044 h 958405"/>
                <a:gd name="connsiteX2822" fmla="*/ 936372 w 1025144"/>
                <a:gd name="connsiteY2822" fmla="*/ 344234 h 958405"/>
                <a:gd name="connsiteX2823" fmla="*/ 934562 w 1025144"/>
                <a:gd name="connsiteY2823" fmla="*/ 352330 h 958405"/>
                <a:gd name="connsiteX2824" fmla="*/ 930466 w 1025144"/>
                <a:gd name="connsiteY2824" fmla="*/ 343471 h 958405"/>
                <a:gd name="connsiteX2825" fmla="*/ 933800 w 1025144"/>
                <a:gd name="connsiteY2825" fmla="*/ 461677 h 958405"/>
                <a:gd name="connsiteX2826" fmla="*/ 936563 w 1025144"/>
                <a:gd name="connsiteY2826" fmla="*/ 460534 h 958405"/>
                <a:gd name="connsiteX2827" fmla="*/ 937324 w 1025144"/>
                <a:gd name="connsiteY2827" fmla="*/ 464725 h 958405"/>
                <a:gd name="connsiteX2828" fmla="*/ 933800 w 1025144"/>
                <a:gd name="connsiteY2828" fmla="*/ 461677 h 958405"/>
                <a:gd name="connsiteX2829" fmla="*/ 937515 w 1025144"/>
                <a:gd name="connsiteY2829" fmla="*/ 366998 h 958405"/>
                <a:gd name="connsiteX2830" fmla="*/ 940563 w 1025144"/>
                <a:gd name="connsiteY2830" fmla="*/ 375095 h 958405"/>
                <a:gd name="connsiteX2831" fmla="*/ 937515 w 1025144"/>
                <a:gd name="connsiteY2831" fmla="*/ 366998 h 958405"/>
                <a:gd name="connsiteX2832" fmla="*/ 941611 w 1025144"/>
                <a:gd name="connsiteY2832" fmla="*/ 393382 h 958405"/>
                <a:gd name="connsiteX2833" fmla="*/ 942278 w 1025144"/>
                <a:gd name="connsiteY2833" fmla="*/ 393287 h 958405"/>
                <a:gd name="connsiteX2834" fmla="*/ 944849 w 1025144"/>
                <a:gd name="connsiteY2834" fmla="*/ 391859 h 958405"/>
                <a:gd name="connsiteX2835" fmla="*/ 943516 w 1025144"/>
                <a:gd name="connsiteY2835" fmla="*/ 398526 h 958405"/>
                <a:gd name="connsiteX2836" fmla="*/ 941611 w 1025144"/>
                <a:gd name="connsiteY2836" fmla="*/ 393382 h 958405"/>
                <a:gd name="connsiteX2837" fmla="*/ 943802 w 1025144"/>
                <a:gd name="connsiteY2837" fmla="*/ 407098 h 958405"/>
                <a:gd name="connsiteX2838" fmla="*/ 949421 w 1025144"/>
                <a:gd name="connsiteY2838" fmla="*/ 414052 h 958405"/>
                <a:gd name="connsiteX2839" fmla="*/ 944278 w 1025144"/>
                <a:gd name="connsiteY2839" fmla="*/ 411385 h 958405"/>
                <a:gd name="connsiteX2840" fmla="*/ 943802 w 1025144"/>
                <a:gd name="connsiteY2840" fmla="*/ 407098 h 958405"/>
                <a:gd name="connsiteX2841" fmla="*/ 947516 w 1025144"/>
                <a:gd name="connsiteY2841" fmla="*/ 457105 h 958405"/>
                <a:gd name="connsiteX2842" fmla="*/ 946659 w 1025144"/>
                <a:gd name="connsiteY2842" fmla="*/ 444341 h 958405"/>
                <a:gd name="connsiteX2843" fmla="*/ 948945 w 1025144"/>
                <a:gd name="connsiteY2843" fmla="*/ 459200 h 958405"/>
                <a:gd name="connsiteX2844" fmla="*/ 945516 w 1025144"/>
                <a:gd name="connsiteY2844" fmla="*/ 460343 h 958405"/>
                <a:gd name="connsiteX2845" fmla="*/ 947516 w 1025144"/>
                <a:gd name="connsiteY2845" fmla="*/ 457105 h 958405"/>
                <a:gd name="connsiteX2846" fmla="*/ 947707 w 1025144"/>
                <a:gd name="connsiteY2846" fmla="*/ 479584 h 958405"/>
                <a:gd name="connsiteX2847" fmla="*/ 946278 w 1025144"/>
                <a:gd name="connsiteY2847" fmla="*/ 467868 h 958405"/>
                <a:gd name="connsiteX2848" fmla="*/ 950469 w 1025144"/>
                <a:gd name="connsiteY2848" fmla="*/ 473202 h 958405"/>
                <a:gd name="connsiteX2849" fmla="*/ 947707 w 1025144"/>
                <a:gd name="connsiteY2849" fmla="*/ 479584 h 958405"/>
                <a:gd name="connsiteX2850" fmla="*/ 948469 w 1025144"/>
                <a:gd name="connsiteY2850" fmla="*/ 372618 h 958405"/>
                <a:gd name="connsiteX2851" fmla="*/ 947612 w 1025144"/>
                <a:gd name="connsiteY2851" fmla="*/ 368332 h 958405"/>
                <a:gd name="connsiteX2852" fmla="*/ 950755 w 1025144"/>
                <a:gd name="connsiteY2852" fmla="*/ 373285 h 958405"/>
                <a:gd name="connsiteX2853" fmla="*/ 948469 w 1025144"/>
                <a:gd name="connsiteY2853" fmla="*/ 372618 h 958405"/>
                <a:gd name="connsiteX2854" fmla="*/ 951803 w 1025144"/>
                <a:gd name="connsiteY2854" fmla="*/ 430054 h 958405"/>
                <a:gd name="connsiteX2855" fmla="*/ 951517 w 1025144"/>
                <a:gd name="connsiteY2855" fmla="*/ 426815 h 958405"/>
                <a:gd name="connsiteX2856" fmla="*/ 954279 w 1025144"/>
                <a:gd name="connsiteY2856" fmla="*/ 426625 h 958405"/>
                <a:gd name="connsiteX2857" fmla="*/ 951803 w 1025144"/>
                <a:gd name="connsiteY2857" fmla="*/ 430054 h 958405"/>
                <a:gd name="connsiteX2858" fmla="*/ 953708 w 1025144"/>
                <a:gd name="connsiteY2858" fmla="*/ 451580 h 958405"/>
                <a:gd name="connsiteX2859" fmla="*/ 958470 w 1025144"/>
                <a:gd name="connsiteY2859" fmla="*/ 449199 h 958405"/>
                <a:gd name="connsiteX2860" fmla="*/ 959232 w 1025144"/>
                <a:gd name="connsiteY2860" fmla="*/ 455676 h 958405"/>
                <a:gd name="connsiteX2861" fmla="*/ 957803 w 1025144"/>
                <a:gd name="connsiteY2861" fmla="*/ 451390 h 958405"/>
                <a:gd name="connsiteX2862" fmla="*/ 953708 w 1025144"/>
                <a:gd name="connsiteY2862" fmla="*/ 451580 h 958405"/>
                <a:gd name="connsiteX2863" fmla="*/ 958756 w 1025144"/>
                <a:gd name="connsiteY2863" fmla="*/ 472154 h 958405"/>
                <a:gd name="connsiteX2864" fmla="*/ 959518 w 1025144"/>
                <a:gd name="connsiteY2864" fmla="*/ 480917 h 958405"/>
                <a:gd name="connsiteX2865" fmla="*/ 958756 w 1025144"/>
                <a:gd name="connsiteY2865" fmla="*/ 472154 h 958405"/>
                <a:gd name="connsiteX2866" fmla="*/ 955994 w 1025144"/>
                <a:gd name="connsiteY2866" fmla="*/ 489490 h 958405"/>
                <a:gd name="connsiteX2867" fmla="*/ 957327 w 1025144"/>
                <a:gd name="connsiteY2867" fmla="*/ 486251 h 958405"/>
                <a:gd name="connsiteX2868" fmla="*/ 960089 w 1025144"/>
                <a:gd name="connsiteY2868" fmla="*/ 495110 h 958405"/>
                <a:gd name="connsiteX2869" fmla="*/ 955994 w 1025144"/>
                <a:gd name="connsiteY2869" fmla="*/ 489490 h 958405"/>
                <a:gd name="connsiteX2870" fmla="*/ 967519 w 1025144"/>
                <a:gd name="connsiteY2870" fmla="*/ 270701 h 958405"/>
                <a:gd name="connsiteX2871" fmla="*/ 967614 w 1025144"/>
                <a:gd name="connsiteY2871" fmla="*/ 271272 h 958405"/>
                <a:gd name="connsiteX2872" fmla="*/ 965042 w 1025144"/>
                <a:gd name="connsiteY2872" fmla="*/ 260318 h 958405"/>
                <a:gd name="connsiteX2873" fmla="*/ 961232 w 1025144"/>
                <a:gd name="connsiteY2873" fmla="*/ 249650 h 958405"/>
                <a:gd name="connsiteX2874" fmla="*/ 959613 w 1025144"/>
                <a:gd name="connsiteY2874" fmla="*/ 247364 h 958405"/>
                <a:gd name="connsiteX2875" fmla="*/ 960375 w 1025144"/>
                <a:gd name="connsiteY2875" fmla="*/ 248507 h 958405"/>
                <a:gd name="connsiteX2876" fmla="*/ 960375 w 1025144"/>
                <a:gd name="connsiteY2876" fmla="*/ 248507 h 958405"/>
                <a:gd name="connsiteX2877" fmla="*/ 959708 w 1025144"/>
                <a:gd name="connsiteY2877" fmla="*/ 240887 h 958405"/>
                <a:gd name="connsiteX2878" fmla="*/ 961708 w 1025144"/>
                <a:gd name="connsiteY2878" fmla="*/ 240030 h 958405"/>
                <a:gd name="connsiteX2879" fmla="*/ 962375 w 1025144"/>
                <a:gd name="connsiteY2879" fmla="*/ 245745 h 958405"/>
                <a:gd name="connsiteX2880" fmla="*/ 963042 w 1025144"/>
                <a:gd name="connsiteY2880" fmla="*/ 245269 h 958405"/>
                <a:gd name="connsiteX2881" fmla="*/ 963995 w 1025144"/>
                <a:gd name="connsiteY2881" fmla="*/ 252889 h 958405"/>
                <a:gd name="connsiteX2882" fmla="*/ 967233 w 1025144"/>
                <a:gd name="connsiteY2882" fmla="*/ 261747 h 958405"/>
                <a:gd name="connsiteX2883" fmla="*/ 965995 w 1025144"/>
                <a:gd name="connsiteY2883" fmla="*/ 259842 h 958405"/>
                <a:gd name="connsiteX2884" fmla="*/ 968948 w 1025144"/>
                <a:gd name="connsiteY2884" fmla="*/ 272891 h 958405"/>
                <a:gd name="connsiteX2885" fmla="*/ 967519 w 1025144"/>
                <a:gd name="connsiteY2885" fmla="*/ 270701 h 958405"/>
                <a:gd name="connsiteX2886" fmla="*/ 969329 w 1025144"/>
                <a:gd name="connsiteY2886" fmla="*/ 274320 h 958405"/>
                <a:gd name="connsiteX2887" fmla="*/ 969519 w 1025144"/>
                <a:gd name="connsiteY2887" fmla="*/ 273558 h 958405"/>
                <a:gd name="connsiteX2888" fmla="*/ 969614 w 1025144"/>
                <a:gd name="connsiteY2888" fmla="*/ 274892 h 958405"/>
                <a:gd name="connsiteX2889" fmla="*/ 969329 w 1025144"/>
                <a:gd name="connsiteY2889" fmla="*/ 274320 h 958405"/>
                <a:gd name="connsiteX2890" fmla="*/ 971329 w 1025144"/>
                <a:gd name="connsiteY2890" fmla="*/ 300609 h 958405"/>
                <a:gd name="connsiteX2891" fmla="*/ 971329 w 1025144"/>
                <a:gd name="connsiteY2891" fmla="*/ 296609 h 958405"/>
                <a:gd name="connsiteX2892" fmla="*/ 971996 w 1025144"/>
                <a:gd name="connsiteY2892" fmla="*/ 297180 h 958405"/>
                <a:gd name="connsiteX2893" fmla="*/ 971329 w 1025144"/>
                <a:gd name="connsiteY2893" fmla="*/ 300609 h 958405"/>
                <a:gd name="connsiteX2894" fmla="*/ 974567 w 1025144"/>
                <a:gd name="connsiteY2894" fmla="*/ 307467 h 958405"/>
                <a:gd name="connsiteX2895" fmla="*/ 972758 w 1025144"/>
                <a:gd name="connsiteY2895" fmla="*/ 300609 h 958405"/>
                <a:gd name="connsiteX2896" fmla="*/ 973139 w 1025144"/>
                <a:gd name="connsiteY2896" fmla="*/ 292608 h 958405"/>
                <a:gd name="connsiteX2897" fmla="*/ 976377 w 1025144"/>
                <a:gd name="connsiteY2897" fmla="*/ 309467 h 958405"/>
                <a:gd name="connsiteX2898" fmla="*/ 974567 w 1025144"/>
                <a:gd name="connsiteY2898" fmla="*/ 307467 h 958405"/>
                <a:gd name="connsiteX2899" fmla="*/ 977996 w 1025144"/>
                <a:gd name="connsiteY2899" fmla="*/ 309563 h 958405"/>
                <a:gd name="connsiteX2900" fmla="*/ 978473 w 1025144"/>
                <a:gd name="connsiteY2900" fmla="*/ 311087 h 958405"/>
                <a:gd name="connsiteX2901" fmla="*/ 977996 w 1025144"/>
                <a:gd name="connsiteY2901" fmla="*/ 310705 h 958405"/>
                <a:gd name="connsiteX2902" fmla="*/ 977996 w 1025144"/>
                <a:gd name="connsiteY2902" fmla="*/ 309563 h 958405"/>
                <a:gd name="connsiteX2903" fmla="*/ 978473 w 1025144"/>
                <a:gd name="connsiteY2903" fmla="*/ 326898 h 958405"/>
                <a:gd name="connsiteX2904" fmla="*/ 978473 w 1025144"/>
                <a:gd name="connsiteY2904" fmla="*/ 325184 h 958405"/>
                <a:gd name="connsiteX2905" fmla="*/ 978568 w 1025144"/>
                <a:gd name="connsiteY2905" fmla="*/ 327279 h 958405"/>
                <a:gd name="connsiteX2906" fmla="*/ 978473 w 1025144"/>
                <a:gd name="connsiteY2906" fmla="*/ 326898 h 958405"/>
                <a:gd name="connsiteX2907" fmla="*/ 979520 w 1025144"/>
                <a:gd name="connsiteY2907" fmla="*/ 344329 h 958405"/>
                <a:gd name="connsiteX2908" fmla="*/ 979139 w 1025144"/>
                <a:gd name="connsiteY2908" fmla="*/ 342710 h 958405"/>
                <a:gd name="connsiteX2909" fmla="*/ 979616 w 1025144"/>
                <a:gd name="connsiteY2909" fmla="*/ 337566 h 958405"/>
                <a:gd name="connsiteX2910" fmla="*/ 979520 w 1025144"/>
                <a:gd name="connsiteY2910" fmla="*/ 344329 h 958405"/>
                <a:gd name="connsiteX2911" fmla="*/ 978663 w 1025144"/>
                <a:gd name="connsiteY2911" fmla="*/ 324707 h 958405"/>
                <a:gd name="connsiteX2912" fmla="*/ 979901 w 1025144"/>
                <a:gd name="connsiteY2912" fmla="*/ 322707 h 958405"/>
                <a:gd name="connsiteX2913" fmla="*/ 980568 w 1025144"/>
                <a:gd name="connsiteY2913" fmla="*/ 327565 h 958405"/>
                <a:gd name="connsiteX2914" fmla="*/ 978663 w 1025144"/>
                <a:gd name="connsiteY2914" fmla="*/ 324707 h 958405"/>
                <a:gd name="connsiteX2915" fmla="*/ 979425 w 1025144"/>
                <a:gd name="connsiteY2915" fmla="*/ 329374 h 958405"/>
                <a:gd name="connsiteX2916" fmla="*/ 981140 w 1025144"/>
                <a:gd name="connsiteY2916" fmla="*/ 342424 h 958405"/>
                <a:gd name="connsiteX2917" fmla="*/ 979425 w 1025144"/>
                <a:gd name="connsiteY2917" fmla="*/ 329374 h 958405"/>
                <a:gd name="connsiteX2918" fmla="*/ 982378 w 1025144"/>
                <a:gd name="connsiteY2918" fmla="*/ 314135 h 958405"/>
                <a:gd name="connsiteX2919" fmla="*/ 981711 w 1025144"/>
                <a:gd name="connsiteY2919" fmla="*/ 313563 h 958405"/>
                <a:gd name="connsiteX2920" fmla="*/ 982664 w 1025144"/>
                <a:gd name="connsiteY2920" fmla="*/ 307372 h 958405"/>
                <a:gd name="connsiteX2921" fmla="*/ 982378 w 1025144"/>
                <a:gd name="connsiteY2921" fmla="*/ 314135 h 958405"/>
                <a:gd name="connsiteX2922" fmla="*/ 982664 w 1025144"/>
                <a:gd name="connsiteY2922" fmla="*/ 305943 h 958405"/>
                <a:gd name="connsiteX2923" fmla="*/ 981711 w 1025144"/>
                <a:gd name="connsiteY2923" fmla="*/ 295942 h 958405"/>
                <a:gd name="connsiteX2924" fmla="*/ 981235 w 1025144"/>
                <a:gd name="connsiteY2924" fmla="*/ 296228 h 958405"/>
                <a:gd name="connsiteX2925" fmla="*/ 979901 w 1025144"/>
                <a:gd name="connsiteY2925" fmla="*/ 299561 h 958405"/>
                <a:gd name="connsiteX2926" fmla="*/ 980663 w 1025144"/>
                <a:gd name="connsiteY2926" fmla="*/ 297847 h 958405"/>
                <a:gd name="connsiteX2927" fmla="*/ 978854 w 1025144"/>
                <a:gd name="connsiteY2927" fmla="*/ 290894 h 958405"/>
                <a:gd name="connsiteX2928" fmla="*/ 978663 w 1025144"/>
                <a:gd name="connsiteY2928" fmla="*/ 301562 h 958405"/>
                <a:gd name="connsiteX2929" fmla="*/ 980378 w 1025144"/>
                <a:gd name="connsiteY2929" fmla="*/ 304610 h 958405"/>
                <a:gd name="connsiteX2930" fmla="*/ 978854 w 1025144"/>
                <a:gd name="connsiteY2930" fmla="*/ 306705 h 958405"/>
                <a:gd name="connsiteX2931" fmla="*/ 980854 w 1025144"/>
                <a:gd name="connsiteY2931" fmla="*/ 309658 h 958405"/>
                <a:gd name="connsiteX2932" fmla="*/ 981140 w 1025144"/>
                <a:gd name="connsiteY2932" fmla="*/ 313182 h 958405"/>
                <a:gd name="connsiteX2933" fmla="*/ 979520 w 1025144"/>
                <a:gd name="connsiteY2933" fmla="*/ 312039 h 958405"/>
                <a:gd name="connsiteX2934" fmla="*/ 978949 w 1025144"/>
                <a:gd name="connsiteY2934" fmla="*/ 311563 h 958405"/>
                <a:gd name="connsiteX2935" fmla="*/ 976091 w 1025144"/>
                <a:gd name="connsiteY2935" fmla="*/ 290131 h 958405"/>
                <a:gd name="connsiteX2936" fmla="*/ 975710 w 1025144"/>
                <a:gd name="connsiteY2936" fmla="*/ 290227 h 958405"/>
                <a:gd name="connsiteX2937" fmla="*/ 975044 w 1025144"/>
                <a:gd name="connsiteY2937" fmla="*/ 282702 h 958405"/>
                <a:gd name="connsiteX2938" fmla="*/ 973901 w 1025144"/>
                <a:gd name="connsiteY2938" fmla="*/ 279368 h 958405"/>
                <a:gd name="connsiteX2939" fmla="*/ 973234 w 1025144"/>
                <a:gd name="connsiteY2939" fmla="*/ 281083 h 958405"/>
                <a:gd name="connsiteX2940" fmla="*/ 969805 w 1025144"/>
                <a:gd name="connsiteY2940" fmla="*/ 264319 h 958405"/>
                <a:gd name="connsiteX2941" fmla="*/ 971043 w 1025144"/>
                <a:gd name="connsiteY2941" fmla="*/ 260795 h 958405"/>
                <a:gd name="connsiteX2942" fmla="*/ 976282 w 1025144"/>
                <a:gd name="connsiteY2942" fmla="*/ 285940 h 958405"/>
                <a:gd name="connsiteX2943" fmla="*/ 975615 w 1025144"/>
                <a:gd name="connsiteY2943" fmla="*/ 275654 h 958405"/>
                <a:gd name="connsiteX2944" fmla="*/ 977425 w 1025144"/>
                <a:gd name="connsiteY2944" fmla="*/ 293275 h 958405"/>
                <a:gd name="connsiteX2945" fmla="*/ 977711 w 1025144"/>
                <a:gd name="connsiteY2945" fmla="*/ 282512 h 958405"/>
                <a:gd name="connsiteX2946" fmla="*/ 981902 w 1025144"/>
                <a:gd name="connsiteY2946" fmla="*/ 294894 h 958405"/>
                <a:gd name="connsiteX2947" fmla="*/ 976949 w 1025144"/>
                <a:gd name="connsiteY2947" fmla="*/ 277559 h 958405"/>
                <a:gd name="connsiteX2948" fmla="*/ 974853 w 1025144"/>
                <a:gd name="connsiteY2948" fmla="*/ 261176 h 958405"/>
                <a:gd name="connsiteX2949" fmla="*/ 973805 w 1025144"/>
                <a:gd name="connsiteY2949" fmla="*/ 263176 h 958405"/>
                <a:gd name="connsiteX2950" fmla="*/ 974948 w 1025144"/>
                <a:gd name="connsiteY2950" fmla="*/ 267938 h 958405"/>
                <a:gd name="connsiteX2951" fmla="*/ 972281 w 1025144"/>
                <a:gd name="connsiteY2951" fmla="*/ 261366 h 958405"/>
                <a:gd name="connsiteX2952" fmla="*/ 970757 w 1025144"/>
                <a:gd name="connsiteY2952" fmla="*/ 254127 h 958405"/>
                <a:gd name="connsiteX2953" fmla="*/ 969710 w 1025144"/>
                <a:gd name="connsiteY2953" fmla="*/ 257461 h 958405"/>
                <a:gd name="connsiteX2954" fmla="*/ 967709 w 1025144"/>
                <a:gd name="connsiteY2954" fmla="*/ 250507 h 958405"/>
                <a:gd name="connsiteX2955" fmla="*/ 967328 w 1025144"/>
                <a:gd name="connsiteY2955" fmla="*/ 245173 h 958405"/>
                <a:gd name="connsiteX2956" fmla="*/ 965042 w 1025144"/>
                <a:gd name="connsiteY2956" fmla="*/ 240982 h 958405"/>
                <a:gd name="connsiteX2957" fmla="*/ 965423 w 1025144"/>
                <a:gd name="connsiteY2957" fmla="*/ 241173 h 958405"/>
                <a:gd name="connsiteX2958" fmla="*/ 966947 w 1025144"/>
                <a:gd name="connsiteY2958" fmla="*/ 241173 h 958405"/>
                <a:gd name="connsiteX2959" fmla="*/ 967519 w 1025144"/>
                <a:gd name="connsiteY2959" fmla="*/ 243649 h 958405"/>
                <a:gd name="connsiteX2960" fmla="*/ 969329 w 1025144"/>
                <a:gd name="connsiteY2960" fmla="*/ 249364 h 958405"/>
                <a:gd name="connsiteX2961" fmla="*/ 970091 w 1025144"/>
                <a:gd name="connsiteY2961" fmla="*/ 250222 h 958405"/>
                <a:gd name="connsiteX2962" fmla="*/ 968376 w 1025144"/>
                <a:gd name="connsiteY2962" fmla="*/ 248603 h 958405"/>
                <a:gd name="connsiteX2963" fmla="*/ 970281 w 1025144"/>
                <a:gd name="connsiteY2963" fmla="*/ 252889 h 958405"/>
                <a:gd name="connsiteX2964" fmla="*/ 970567 w 1025144"/>
                <a:gd name="connsiteY2964" fmla="*/ 249936 h 958405"/>
                <a:gd name="connsiteX2965" fmla="*/ 972948 w 1025144"/>
                <a:gd name="connsiteY2965" fmla="*/ 259461 h 958405"/>
                <a:gd name="connsiteX2966" fmla="*/ 973710 w 1025144"/>
                <a:gd name="connsiteY2966" fmla="*/ 254889 h 958405"/>
                <a:gd name="connsiteX2967" fmla="*/ 972853 w 1025144"/>
                <a:gd name="connsiteY2967" fmla="*/ 256794 h 958405"/>
                <a:gd name="connsiteX2968" fmla="*/ 971424 w 1025144"/>
                <a:gd name="connsiteY2968" fmla="*/ 246697 h 958405"/>
                <a:gd name="connsiteX2969" fmla="*/ 969329 w 1025144"/>
                <a:gd name="connsiteY2969" fmla="*/ 239839 h 958405"/>
                <a:gd name="connsiteX2970" fmla="*/ 971043 w 1025144"/>
                <a:gd name="connsiteY2970" fmla="*/ 239078 h 958405"/>
                <a:gd name="connsiteX2971" fmla="*/ 971233 w 1025144"/>
                <a:gd name="connsiteY2971" fmla="*/ 239744 h 958405"/>
                <a:gd name="connsiteX2972" fmla="*/ 975615 w 1025144"/>
                <a:gd name="connsiteY2972" fmla="*/ 256413 h 958405"/>
                <a:gd name="connsiteX2973" fmla="*/ 977615 w 1025144"/>
                <a:gd name="connsiteY2973" fmla="*/ 259271 h 958405"/>
                <a:gd name="connsiteX2974" fmla="*/ 980758 w 1025144"/>
                <a:gd name="connsiteY2974" fmla="*/ 269843 h 958405"/>
                <a:gd name="connsiteX2975" fmla="*/ 980758 w 1025144"/>
                <a:gd name="connsiteY2975" fmla="*/ 273844 h 958405"/>
                <a:gd name="connsiteX2976" fmla="*/ 978758 w 1025144"/>
                <a:gd name="connsiteY2976" fmla="*/ 268224 h 958405"/>
                <a:gd name="connsiteX2977" fmla="*/ 980092 w 1025144"/>
                <a:gd name="connsiteY2977" fmla="*/ 276987 h 958405"/>
                <a:gd name="connsiteX2978" fmla="*/ 978473 w 1025144"/>
                <a:gd name="connsiteY2978" fmla="*/ 272510 h 958405"/>
                <a:gd name="connsiteX2979" fmla="*/ 977806 w 1025144"/>
                <a:gd name="connsiteY2979" fmla="*/ 267462 h 958405"/>
                <a:gd name="connsiteX2980" fmla="*/ 977615 w 1025144"/>
                <a:gd name="connsiteY2980" fmla="*/ 263462 h 958405"/>
                <a:gd name="connsiteX2981" fmla="*/ 975615 w 1025144"/>
                <a:gd name="connsiteY2981" fmla="*/ 261938 h 958405"/>
                <a:gd name="connsiteX2982" fmla="*/ 979616 w 1025144"/>
                <a:gd name="connsiteY2982" fmla="*/ 282607 h 958405"/>
                <a:gd name="connsiteX2983" fmla="*/ 981235 w 1025144"/>
                <a:gd name="connsiteY2983" fmla="*/ 285750 h 958405"/>
                <a:gd name="connsiteX2984" fmla="*/ 984283 w 1025144"/>
                <a:gd name="connsiteY2984" fmla="*/ 306610 h 958405"/>
                <a:gd name="connsiteX2985" fmla="*/ 982664 w 1025144"/>
                <a:gd name="connsiteY2985" fmla="*/ 305943 h 958405"/>
                <a:gd name="connsiteX2986" fmla="*/ 983997 w 1025144"/>
                <a:gd name="connsiteY2986" fmla="*/ 274511 h 958405"/>
                <a:gd name="connsiteX2987" fmla="*/ 980854 w 1025144"/>
                <a:gd name="connsiteY2987" fmla="*/ 269557 h 958405"/>
                <a:gd name="connsiteX2988" fmla="*/ 980282 w 1025144"/>
                <a:gd name="connsiteY2988" fmla="*/ 262985 h 958405"/>
                <a:gd name="connsiteX2989" fmla="*/ 979997 w 1025144"/>
                <a:gd name="connsiteY2989" fmla="*/ 265938 h 958405"/>
                <a:gd name="connsiteX2990" fmla="*/ 977711 w 1025144"/>
                <a:gd name="connsiteY2990" fmla="*/ 257651 h 958405"/>
                <a:gd name="connsiteX2991" fmla="*/ 978473 w 1025144"/>
                <a:gd name="connsiteY2991" fmla="*/ 254413 h 958405"/>
                <a:gd name="connsiteX2992" fmla="*/ 976663 w 1025144"/>
                <a:gd name="connsiteY2992" fmla="*/ 255556 h 958405"/>
                <a:gd name="connsiteX2993" fmla="*/ 973901 w 1025144"/>
                <a:gd name="connsiteY2993" fmla="*/ 241935 h 958405"/>
                <a:gd name="connsiteX2994" fmla="*/ 975520 w 1025144"/>
                <a:gd name="connsiteY2994" fmla="*/ 243745 h 958405"/>
                <a:gd name="connsiteX2995" fmla="*/ 973805 w 1025144"/>
                <a:gd name="connsiteY2995" fmla="*/ 240602 h 958405"/>
                <a:gd name="connsiteX2996" fmla="*/ 973520 w 1025144"/>
                <a:gd name="connsiteY2996" fmla="*/ 239554 h 958405"/>
                <a:gd name="connsiteX2997" fmla="*/ 975520 w 1025144"/>
                <a:gd name="connsiteY2997" fmla="*/ 240792 h 958405"/>
                <a:gd name="connsiteX2998" fmla="*/ 975996 w 1025144"/>
                <a:gd name="connsiteY2998" fmla="*/ 243459 h 958405"/>
                <a:gd name="connsiteX2999" fmla="*/ 976568 w 1025144"/>
                <a:gd name="connsiteY2999" fmla="*/ 241649 h 958405"/>
                <a:gd name="connsiteX3000" fmla="*/ 976472 w 1025144"/>
                <a:gd name="connsiteY3000" fmla="*/ 241459 h 958405"/>
                <a:gd name="connsiteX3001" fmla="*/ 978091 w 1025144"/>
                <a:gd name="connsiteY3001" fmla="*/ 242602 h 958405"/>
                <a:gd name="connsiteX3002" fmla="*/ 982187 w 1025144"/>
                <a:gd name="connsiteY3002" fmla="*/ 263176 h 958405"/>
                <a:gd name="connsiteX3003" fmla="*/ 981806 w 1025144"/>
                <a:gd name="connsiteY3003" fmla="*/ 264795 h 958405"/>
                <a:gd name="connsiteX3004" fmla="*/ 982854 w 1025144"/>
                <a:gd name="connsiteY3004" fmla="*/ 266986 h 958405"/>
                <a:gd name="connsiteX3005" fmla="*/ 982473 w 1025144"/>
                <a:gd name="connsiteY3005" fmla="*/ 268605 h 958405"/>
                <a:gd name="connsiteX3006" fmla="*/ 983997 w 1025144"/>
                <a:gd name="connsiteY3006" fmla="*/ 274511 h 958405"/>
                <a:gd name="connsiteX3007" fmla="*/ 985045 w 1025144"/>
                <a:gd name="connsiteY3007" fmla="*/ 371951 h 958405"/>
                <a:gd name="connsiteX3008" fmla="*/ 984569 w 1025144"/>
                <a:gd name="connsiteY3008" fmla="*/ 360997 h 958405"/>
                <a:gd name="connsiteX3009" fmla="*/ 985045 w 1025144"/>
                <a:gd name="connsiteY3009" fmla="*/ 371951 h 958405"/>
                <a:gd name="connsiteX3010" fmla="*/ 984569 w 1025144"/>
                <a:gd name="connsiteY3010" fmla="*/ 358521 h 958405"/>
                <a:gd name="connsiteX3011" fmla="*/ 984569 w 1025144"/>
                <a:gd name="connsiteY3011" fmla="*/ 348615 h 958405"/>
                <a:gd name="connsiteX3012" fmla="*/ 986093 w 1025144"/>
                <a:gd name="connsiteY3012" fmla="*/ 365379 h 958405"/>
                <a:gd name="connsiteX3013" fmla="*/ 984569 w 1025144"/>
                <a:gd name="connsiteY3013" fmla="*/ 358521 h 958405"/>
                <a:gd name="connsiteX3014" fmla="*/ 995332 w 1025144"/>
                <a:gd name="connsiteY3014" fmla="*/ 278987 h 958405"/>
                <a:gd name="connsiteX3015" fmla="*/ 991903 w 1025144"/>
                <a:gd name="connsiteY3015" fmla="*/ 267081 h 958405"/>
                <a:gd name="connsiteX3016" fmla="*/ 993808 w 1025144"/>
                <a:gd name="connsiteY3016" fmla="*/ 267367 h 958405"/>
                <a:gd name="connsiteX3017" fmla="*/ 995332 w 1025144"/>
                <a:gd name="connsiteY3017" fmla="*/ 278987 h 958405"/>
                <a:gd name="connsiteX3018" fmla="*/ 997237 w 1025144"/>
                <a:gd name="connsiteY3018" fmla="*/ 290322 h 958405"/>
                <a:gd name="connsiteX3019" fmla="*/ 997237 w 1025144"/>
                <a:gd name="connsiteY3019" fmla="*/ 284797 h 958405"/>
                <a:gd name="connsiteX3020" fmla="*/ 997237 w 1025144"/>
                <a:gd name="connsiteY3020" fmla="*/ 290322 h 95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Lst>
              <a:rect l="l" t="t" r="r" b="b"/>
              <a:pathLst>
                <a:path w="1025144" h="958405">
                  <a:moveTo>
                    <a:pt x="1024574" y="378047"/>
                  </a:moveTo>
                  <a:cubicBezTo>
                    <a:pt x="1024669" y="373475"/>
                    <a:pt x="1024574" y="368808"/>
                    <a:pt x="1023621" y="366713"/>
                  </a:cubicBezTo>
                  <a:cubicBezTo>
                    <a:pt x="1024669" y="359759"/>
                    <a:pt x="1023812" y="349948"/>
                    <a:pt x="1023621" y="342614"/>
                  </a:cubicBezTo>
                  <a:cubicBezTo>
                    <a:pt x="1022288" y="340709"/>
                    <a:pt x="1021526" y="328994"/>
                    <a:pt x="1021145" y="323374"/>
                  </a:cubicBezTo>
                  <a:cubicBezTo>
                    <a:pt x="1020668" y="323279"/>
                    <a:pt x="1020764" y="325088"/>
                    <a:pt x="1020287" y="325184"/>
                  </a:cubicBezTo>
                  <a:cubicBezTo>
                    <a:pt x="1020097" y="320897"/>
                    <a:pt x="1019430" y="322802"/>
                    <a:pt x="1019049" y="320326"/>
                  </a:cubicBezTo>
                  <a:cubicBezTo>
                    <a:pt x="1017716" y="312992"/>
                    <a:pt x="1018858" y="312230"/>
                    <a:pt x="1017525" y="307277"/>
                  </a:cubicBezTo>
                  <a:cubicBezTo>
                    <a:pt x="1017811" y="308896"/>
                    <a:pt x="1019240" y="308229"/>
                    <a:pt x="1018287" y="306896"/>
                  </a:cubicBezTo>
                  <a:cubicBezTo>
                    <a:pt x="1016573" y="307657"/>
                    <a:pt x="1014858" y="295656"/>
                    <a:pt x="1013906" y="288322"/>
                  </a:cubicBezTo>
                  <a:cubicBezTo>
                    <a:pt x="1013144" y="289751"/>
                    <a:pt x="1013334" y="283655"/>
                    <a:pt x="1012191" y="282130"/>
                  </a:cubicBezTo>
                  <a:cubicBezTo>
                    <a:pt x="1011524" y="282607"/>
                    <a:pt x="1011905" y="285560"/>
                    <a:pt x="1012001" y="287941"/>
                  </a:cubicBezTo>
                  <a:cubicBezTo>
                    <a:pt x="1012382" y="288417"/>
                    <a:pt x="1012763" y="288988"/>
                    <a:pt x="1013239" y="290131"/>
                  </a:cubicBezTo>
                  <a:cubicBezTo>
                    <a:pt x="1013810" y="295465"/>
                    <a:pt x="1013144" y="298609"/>
                    <a:pt x="1013524" y="303943"/>
                  </a:cubicBezTo>
                  <a:cubicBezTo>
                    <a:pt x="1013048" y="300514"/>
                    <a:pt x="1012572" y="296323"/>
                    <a:pt x="1011905" y="296513"/>
                  </a:cubicBezTo>
                  <a:cubicBezTo>
                    <a:pt x="1013524" y="308229"/>
                    <a:pt x="1014287" y="310896"/>
                    <a:pt x="1015715" y="322136"/>
                  </a:cubicBezTo>
                  <a:cubicBezTo>
                    <a:pt x="1014858" y="321945"/>
                    <a:pt x="1015430" y="325946"/>
                    <a:pt x="1014858" y="326612"/>
                  </a:cubicBezTo>
                  <a:cubicBezTo>
                    <a:pt x="1015430" y="331089"/>
                    <a:pt x="1016191" y="332518"/>
                    <a:pt x="1016763" y="336518"/>
                  </a:cubicBezTo>
                  <a:cubicBezTo>
                    <a:pt x="1016382" y="339185"/>
                    <a:pt x="1016668" y="343757"/>
                    <a:pt x="1016954" y="348710"/>
                  </a:cubicBezTo>
                  <a:cubicBezTo>
                    <a:pt x="1017049" y="353663"/>
                    <a:pt x="1017144" y="358997"/>
                    <a:pt x="1016573" y="363093"/>
                  </a:cubicBezTo>
                  <a:cubicBezTo>
                    <a:pt x="1017144" y="368141"/>
                    <a:pt x="1018573" y="374713"/>
                    <a:pt x="1017144" y="377285"/>
                  </a:cubicBezTo>
                  <a:cubicBezTo>
                    <a:pt x="1016954" y="381381"/>
                    <a:pt x="1017811" y="380429"/>
                    <a:pt x="1017906" y="383477"/>
                  </a:cubicBezTo>
                  <a:cubicBezTo>
                    <a:pt x="1017716" y="386048"/>
                    <a:pt x="1016477" y="383667"/>
                    <a:pt x="1016382" y="386620"/>
                  </a:cubicBezTo>
                  <a:cubicBezTo>
                    <a:pt x="1017049" y="386810"/>
                    <a:pt x="1016668" y="390430"/>
                    <a:pt x="1017335" y="392716"/>
                  </a:cubicBezTo>
                  <a:cubicBezTo>
                    <a:pt x="1016382" y="395288"/>
                    <a:pt x="1016287" y="401955"/>
                    <a:pt x="1015144" y="403765"/>
                  </a:cubicBezTo>
                  <a:cubicBezTo>
                    <a:pt x="1014858" y="400145"/>
                    <a:pt x="1014572" y="390620"/>
                    <a:pt x="1013429" y="395288"/>
                  </a:cubicBezTo>
                  <a:cubicBezTo>
                    <a:pt x="1016573" y="401955"/>
                    <a:pt x="1014287" y="422529"/>
                    <a:pt x="1011524" y="426339"/>
                  </a:cubicBezTo>
                  <a:cubicBezTo>
                    <a:pt x="1011239" y="430911"/>
                    <a:pt x="1012572" y="423386"/>
                    <a:pt x="1012191" y="427387"/>
                  </a:cubicBezTo>
                  <a:cubicBezTo>
                    <a:pt x="1011620" y="431197"/>
                    <a:pt x="1010858" y="434435"/>
                    <a:pt x="1009619" y="434340"/>
                  </a:cubicBezTo>
                  <a:lnTo>
                    <a:pt x="1010000" y="429196"/>
                  </a:lnTo>
                  <a:cubicBezTo>
                    <a:pt x="1007619" y="428815"/>
                    <a:pt x="1007429" y="437388"/>
                    <a:pt x="1006095" y="445103"/>
                  </a:cubicBezTo>
                  <a:cubicBezTo>
                    <a:pt x="1004476" y="440817"/>
                    <a:pt x="1006952" y="430625"/>
                    <a:pt x="1007810" y="418433"/>
                  </a:cubicBezTo>
                  <a:cubicBezTo>
                    <a:pt x="1007048" y="416623"/>
                    <a:pt x="1007048" y="418814"/>
                    <a:pt x="1006381" y="421291"/>
                  </a:cubicBezTo>
                  <a:cubicBezTo>
                    <a:pt x="1006000" y="417005"/>
                    <a:pt x="1006666" y="411671"/>
                    <a:pt x="1007238" y="406337"/>
                  </a:cubicBezTo>
                  <a:cubicBezTo>
                    <a:pt x="1007714" y="401098"/>
                    <a:pt x="1007905" y="395859"/>
                    <a:pt x="1006952" y="392144"/>
                  </a:cubicBezTo>
                  <a:cubicBezTo>
                    <a:pt x="1006762" y="395478"/>
                    <a:pt x="1006571" y="399097"/>
                    <a:pt x="1006000" y="403860"/>
                  </a:cubicBezTo>
                  <a:cubicBezTo>
                    <a:pt x="1006286" y="392525"/>
                    <a:pt x="1006571" y="384143"/>
                    <a:pt x="1006762" y="375761"/>
                  </a:cubicBezTo>
                  <a:cubicBezTo>
                    <a:pt x="1006571" y="367379"/>
                    <a:pt x="1006476" y="358997"/>
                    <a:pt x="1005809" y="347758"/>
                  </a:cubicBezTo>
                  <a:cubicBezTo>
                    <a:pt x="1006190" y="347948"/>
                    <a:pt x="1006381" y="349663"/>
                    <a:pt x="1006762" y="349948"/>
                  </a:cubicBezTo>
                  <a:cubicBezTo>
                    <a:pt x="1006286" y="344614"/>
                    <a:pt x="1005238" y="343376"/>
                    <a:pt x="1004666" y="337661"/>
                  </a:cubicBezTo>
                  <a:cubicBezTo>
                    <a:pt x="1004952" y="337376"/>
                    <a:pt x="1005428" y="337566"/>
                    <a:pt x="1005333" y="336042"/>
                  </a:cubicBezTo>
                  <a:cubicBezTo>
                    <a:pt x="1004952" y="335852"/>
                    <a:pt x="1004952" y="333375"/>
                    <a:pt x="1004952" y="332232"/>
                  </a:cubicBezTo>
                  <a:cubicBezTo>
                    <a:pt x="1004095" y="331470"/>
                    <a:pt x="1004952" y="336518"/>
                    <a:pt x="1004285" y="336423"/>
                  </a:cubicBezTo>
                  <a:cubicBezTo>
                    <a:pt x="1002571" y="328898"/>
                    <a:pt x="1002857" y="318992"/>
                    <a:pt x="1000380" y="308991"/>
                  </a:cubicBezTo>
                  <a:cubicBezTo>
                    <a:pt x="1000761" y="306514"/>
                    <a:pt x="999904" y="300514"/>
                    <a:pt x="999999" y="297085"/>
                  </a:cubicBezTo>
                  <a:cubicBezTo>
                    <a:pt x="998666" y="295942"/>
                    <a:pt x="998666" y="299180"/>
                    <a:pt x="997523" y="294322"/>
                  </a:cubicBezTo>
                  <a:cubicBezTo>
                    <a:pt x="998094" y="291370"/>
                    <a:pt x="998094" y="285179"/>
                    <a:pt x="1000380" y="292798"/>
                  </a:cubicBezTo>
                  <a:cubicBezTo>
                    <a:pt x="999999" y="290703"/>
                    <a:pt x="1000856" y="291751"/>
                    <a:pt x="1000571" y="289941"/>
                  </a:cubicBezTo>
                  <a:cubicBezTo>
                    <a:pt x="999428" y="290894"/>
                    <a:pt x="998189" y="282893"/>
                    <a:pt x="996951" y="276701"/>
                  </a:cubicBezTo>
                  <a:cubicBezTo>
                    <a:pt x="996094" y="278225"/>
                    <a:pt x="994284" y="269177"/>
                    <a:pt x="994760" y="268224"/>
                  </a:cubicBezTo>
                  <a:cubicBezTo>
                    <a:pt x="994094" y="267462"/>
                    <a:pt x="993236" y="265652"/>
                    <a:pt x="992284" y="261271"/>
                  </a:cubicBezTo>
                  <a:cubicBezTo>
                    <a:pt x="992284" y="255746"/>
                    <a:pt x="994284" y="263843"/>
                    <a:pt x="994760" y="263938"/>
                  </a:cubicBezTo>
                  <a:cubicBezTo>
                    <a:pt x="993808" y="260699"/>
                    <a:pt x="992665" y="253937"/>
                    <a:pt x="991808" y="252984"/>
                  </a:cubicBezTo>
                  <a:cubicBezTo>
                    <a:pt x="993332" y="260604"/>
                    <a:pt x="989998" y="247079"/>
                    <a:pt x="990474" y="253841"/>
                  </a:cubicBezTo>
                  <a:cubicBezTo>
                    <a:pt x="991046" y="256413"/>
                    <a:pt x="991236" y="254508"/>
                    <a:pt x="992379" y="258318"/>
                  </a:cubicBezTo>
                  <a:cubicBezTo>
                    <a:pt x="991617" y="259461"/>
                    <a:pt x="990760" y="257365"/>
                    <a:pt x="989807" y="254222"/>
                  </a:cubicBezTo>
                  <a:cubicBezTo>
                    <a:pt x="989045" y="249746"/>
                    <a:pt x="990569" y="248888"/>
                    <a:pt x="990665" y="247936"/>
                  </a:cubicBezTo>
                  <a:cubicBezTo>
                    <a:pt x="989617" y="245078"/>
                    <a:pt x="989141" y="239078"/>
                    <a:pt x="986950" y="235934"/>
                  </a:cubicBezTo>
                  <a:cubicBezTo>
                    <a:pt x="989426" y="241459"/>
                    <a:pt x="990379" y="250698"/>
                    <a:pt x="988569" y="247840"/>
                  </a:cubicBezTo>
                  <a:cubicBezTo>
                    <a:pt x="987236" y="242792"/>
                    <a:pt x="989045" y="245650"/>
                    <a:pt x="988569" y="243554"/>
                  </a:cubicBezTo>
                  <a:cubicBezTo>
                    <a:pt x="987807" y="241268"/>
                    <a:pt x="984569" y="232696"/>
                    <a:pt x="986759" y="234505"/>
                  </a:cubicBezTo>
                  <a:cubicBezTo>
                    <a:pt x="984854" y="229553"/>
                    <a:pt x="984569" y="230505"/>
                    <a:pt x="984473" y="233172"/>
                  </a:cubicBezTo>
                  <a:cubicBezTo>
                    <a:pt x="982664" y="227552"/>
                    <a:pt x="983711" y="227743"/>
                    <a:pt x="984854" y="229934"/>
                  </a:cubicBezTo>
                  <a:cubicBezTo>
                    <a:pt x="983711" y="226695"/>
                    <a:pt x="984569" y="227171"/>
                    <a:pt x="983807" y="224790"/>
                  </a:cubicBezTo>
                  <a:cubicBezTo>
                    <a:pt x="982378" y="222504"/>
                    <a:pt x="983140" y="227647"/>
                    <a:pt x="982092" y="226028"/>
                  </a:cubicBezTo>
                  <a:cubicBezTo>
                    <a:pt x="981425" y="223456"/>
                    <a:pt x="981997" y="223171"/>
                    <a:pt x="981902" y="221742"/>
                  </a:cubicBezTo>
                  <a:cubicBezTo>
                    <a:pt x="980378" y="217456"/>
                    <a:pt x="979330" y="216218"/>
                    <a:pt x="977330" y="210217"/>
                  </a:cubicBezTo>
                  <a:cubicBezTo>
                    <a:pt x="977901" y="206788"/>
                    <a:pt x="974663" y="202787"/>
                    <a:pt x="974377" y="197263"/>
                  </a:cubicBezTo>
                  <a:cubicBezTo>
                    <a:pt x="973901" y="197834"/>
                    <a:pt x="974567" y="200025"/>
                    <a:pt x="973139" y="196787"/>
                  </a:cubicBezTo>
                  <a:cubicBezTo>
                    <a:pt x="972281" y="194310"/>
                    <a:pt x="973520" y="195072"/>
                    <a:pt x="972662" y="192500"/>
                  </a:cubicBezTo>
                  <a:cubicBezTo>
                    <a:pt x="972186" y="193072"/>
                    <a:pt x="971710" y="193548"/>
                    <a:pt x="970757" y="190976"/>
                  </a:cubicBezTo>
                  <a:cubicBezTo>
                    <a:pt x="970853" y="190786"/>
                    <a:pt x="970948" y="190595"/>
                    <a:pt x="970472" y="189643"/>
                  </a:cubicBezTo>
                  <a:cubicBezTo>
                    <a:pt x="970853" y="189452"/>
                    <a:pt x="971805" y="192500"/>
                    <a:pt x="971996" y="191453"/>
                  </a:cubicBezTo>
                  <a:cubicBezTo>
                    <a:pt x="965423" y="177165"/>
                    <a:pt x="964185" y="174307"/>
                    <a:pt x="961708" y="163735"/>
                  </a:cubicBezTo>
                  <a:cubicBezTo>
                    <a:pt x="959994" y="162782"/>
                    <a:pt x="957327" y="155924"/>
                    <a:pt x="956089" y="152400"/>
                  </a:cubicBezTo>
                  <a:cubicBezTo>
                    <a:pt x="955898" y="154019"/>
                    <a:pt x="954660" y="151162"/>
                    <a:pt x="953993" y="151067"/>
                  </a:cubicBezTo>
                  <a:cubicBezTo>
                    <a:pt x="956756" y="156401"/>
                    <a:pt x="954660" y="154305"/>
                    <a:pt x="954089" y="154305"/>
                  </a:cubicBezTo>
                  <a:cubicBezTo>
                    <a:pt x="955708" y="158687"/>
                    <a:pt x="956851" y="160211"/>
                    <a:pt x="958470" y="164973"/>
                  </a:cubicBezTo>
                  <a:cubicBezTo>
                    <a:pt x="959041" y="164116"/>
                    <a:pt x="960851" y="168593"/>
                    <a:pt x="961804" y="170021"/>
                  </a:cubicBezTo>
                  <a:cubicBezTo>
                    <a:pt x="961613" y="171260"/>
                    <a:pt x="962375" y="173641"/>
                    <a:pt x="962756" y="175546"/>
                  </a:cubicBezTo>
                  <a:cubicBezTo>
                    <a:pt x="963423" y="175546"/>
                    <a:pt x="966947" y="183547"/>
                    <a:pt x="967043" y="184595"/>
                  </a:cubicBezTo>
                  <a:cubicBezTo>
                    <a:pt x="966090" y="183928"/>
                    <a:pt x="963709" y="176022"/>
                    <a:pt x="963328" y="178308"/>
                  </a:cubicBezTo>
                  <a:cubicBezTo>
                    <a:pt x="965899" y="183261"/>
                    <a:pt x="965042" y="183452"/>
                    <a:pt x="963233" y="180022"/>
                  </a:cubicBezTo>
                  <a:cubicBezTo>
                    <a:pt x="965709" y="186214"/>
                    <a:pt x="967043" y="189643"/>
                    <a:pt x="968090" y="192500"/>
                  </a:cubicBezTo>
                  <a:cubicBezTo>
                    <a:pt x="966662" y="190119"/>
                    <a:pt x="964947" y="189071"/>
                    <a:pt x="962756" y="188786"/>
                  </a:cubicBezTo>
                  <a:cubicBezTo>
                    <a:pt x="961423" y="185261"/>
                    <a:pt x="960280" y="182309"/>
                    <a:pt x="959994" y="182785"/>
                  </a:cubicBezTo>
                  <a:cubicBezTo>
                    <a:pt x="960947" y="184880"/>
                    <a:pt x="961708" y="186880"/>
                    <a:pt x="962375" y="188690"/>
                  </a:cubicBezTo>
                  <a:cubicBezTo>
                    <a:pt x="961423" y="188595"/>
                    <a:pt x="960375" y="188690"/>
                    <a:pt x="959232" y="188881"/>
                  </a:cubicBezTo>
                  <a:cubicBezTo>
                    <a:pt x="959041" y="188595"/>
                    <a:pt x="958946" y="188309"/>
                    <a:pt x="958946" y="188309"/>
                  </a:cubicBezTo>
                  <a:cubicBezTo>
                    <a:pt x="959041" y="188500"/>
                    <a:pt x="959041" y="188690"/>
                    <a:pt x="959137" y="188881"/>
                  </a:cubicBezTo>
                  <a:cubicBezTo>
                    <a:pt x="958946" y="188881"/>
                    <a:pt x="958851" y="188881"/>
                    <a:pt x="958661" y="188881"/>
                  </a:cubicBezTo>
                  <a:cubicBezTo>
                    <a:pt x="958565" y="188881"/>
                    <a:pt x="958565" y="188881"/>
                    <a:pt x="958470" y="188881"/>
                  </a:cubicBezTo>
                  <a:cubicBezTo>
                    <a:pt x="958089" y="187738"/>
                    <a:pt x="957708" y="186404"/>
                    <a:pt x="956660" y="184023"/>
                  </a:cubicBezTo>
                  <a:cubicBezTo>
                    <a:pt x="955803" y="183928"/>
                    <a:pt x="957232" y="186976"/>
                    <a:pt x="957899" y="188976"/>
                  </a:cubicBezTo>
                  <a:cubicBezTo>
                    <a:pt x="957803" y="188976"/>
                    <a:pt x="957708" y="188976"/>
                    <a:pt x="957613" y="188976"/>
                  </a:cubicBezTo>
                  <a:cubicBezTo>
                    <a:pt x="956374" y="185928"/>
                    <a:pt x="956660" y="187833"/>
                    <a:pt x="956946" y="189071"/>
                  </a:cubicBezTo>
                  <a:cubicBezTo>
                    <a:pt x="956851" y="189071"/>
                    <a:pt x="956756" y="189071"/>
                    <a:pt x="956660" y="189071"/>
                  </a:cubicBezTo>
                  <a:cubicBezTo>
                    <a:pt x="955232" y="186785"/>
                    <a:pt x="954851" y="183071"/>
                    <a:pt x="955136" y="182213"/>
                  </a:cubicBezTo>
                  <a:cubicBezTo>
                    <a:pt x="954851" y="184213"/>
                    <a:pt x="952279" y="180022"/>
                    <a:pt x="953993" y="184785"/>
                  </a:cubicBezTo>
                  <a:cubicBezTo>
                    <a:pt x="954946" y="185356"/>
                    <a:pt x="955327" y="187166"/>
                    <a:pt x="955994" y="189071"/>
                  </a:cubicBezTo>
                  <a:cubicBezTo>
                    <a:pt x="954565" y="189071"/>
                    <a:pt x="953422" y="188595"/>
                    <a:pt x="952469" y="187738"/>
                  </a:cubicBezTo>
                  <a:cubicBezTo>
                    <a:pt x="951898" y="186214"/>
                    <a:pt x="951422" y="184690"/>
                    <a:pt x="950660" y="182880"/>
                  </a:cubicBezTo>
                  <a:cubicBezTo>
                    <a:pt x="950469" y="183261"/>
                    <a:pt x="950469" y="184023"/>
                    <a:pt x="950660" y="184880"/>
                  </a:cubicBezTo>
                  <a:cubicBezTo>
                    <a:pt x="950469" y="184499"/>
                    <a:pt x="950279" y="184213"/>
                    <a:pt x="950183" y="183737"/>
                  </a:cubicBezTo>
                  <a:cubicBezTo>
                    <a:pt x="949136" y="180499"/>
                    <a:pt x="947231" y="176974"/>
                    <a:pt x="944754" y="174022"/>
                  </a:cubicBezTo>
                  <a:cubicBezTo>
                    <a:pt x="944183" y="171640"/>
                    <a:pt x="941992" y="167640"/>
                    <a:pt x="941230" y="166306"/>
                  </a:cubicBezTo>
                  <a:cubicBezTo>
                    <a:pt x="941516" y="167449"/>
                    <a:pt x="939801" y="167735"/>
                    <a:pt x="941801" y="170497"/>
                  </a:cubicBezTo>
                  <a:cubicBezTo>
                    <a:pt x="940658" y="168307"/>
                    <a:pt x="942468" y="170212"/>
                    <a:pt x="942944" y="171069"/>
                  </a:cubicBezTo>
                  <a:cubicBezTo>
                    <a:pt x="943325" y="171831"/>
                    <a:pt x="943611" y="172403"/>
                    <a:pt x="943897" y="172879"/>
                  </a:cubicBezTo>
                  <a:cubicBezTo>
                    <a:pt x="942563" y="171355"/>
                    <a:pt x="941039" y="170021"/>
                    <a:pt x="939420" y="168878"/>
                  </a:cubicBezTo>
                  <a:cubicBezTo>
                    <a:pt x="939039" y="168688"/>
                    <a:pt x="938753" y="168402"/>
                    <a:pt x="938372" y="168212"/>
                  </a:cubicBezTo>
                  <a:cubicBezTo>
                    <a:pt x="933896" y="161163"/>
                    <a:pt x="932181" y="155067"/>
                    <a:pt x="928181" y="146685"/>
                  </a:cubicBezTo>
                  <a:cubicBezTo>
                    <a:pt x="926942" y="146304"/>
                    <a:pt x="926085" y="142685"/>
                    <a:pt x="924942" y="141732"/>
                  </a:cubicBezTo>
                  <a:cubicBezTo>
                    <a:pt x="925418" y="142780"/>
                    <a:pt x="926942" y="146971"/>
                    <a:pt x="925514" y="144494"/>
                  </a:cubicBezTo>
                  <a:cubicBezTo>
                    <a:pt x="922847" y="140018"/>
                    <a:pt x="923323" y="137636"/>
                    <a:pt x="920751" y="134493"/>
                  </a:cubicBezTo>
                  <a:cubicBezTo>
                    <a:pt x="921323" y="134398"/>
                    <a:pt x="921323" y="133540"/>
                    <a:pt x="920370" y="131540"/>
                  </a:cubicBezTo>
                  <a:cubicBezTo>
                    <a:pt x="919608" y="132207"/>
                    <a:pt x="917703" y="126873"/>
                    <a:pt x="918274" y="130397"/>
                  </a:cubicBezTo>
                  <a:cubicBezTo>
                    <a:pt x="917513" y="127921"/>
                    <a:pt x="915989" y="126492"/>
                    <a:pt x="914655" y="124682"/>
                  </a:cubicBezTo>
                  <a:cubicBezTo>
                    <a:pt x="921323" y="137827"/>
                    <a:pt x="928466" y="150971"/>
                    <a:pt x="934467" y="165259"/>
                  </a:cubicBezTo>
                  <a:cubicBezTo>
                    <a:pt x="933705" y="164497"/>
                    <a:pt x="932943" y="163639"/>
                    <a:pt x="932562" y="162782"/>
                  </a:cubicBezTo>
                  <a:cubicBezTo>
                    <a:pt x="930848" y="158877"/>
                    <a:pt x="928752" y="158877"/>
                    <a:pt x="925895" y="159163"/>
                  </a:cubicBezTo>
                  <a:cubicBezTo>
                    <a:pt x="925228" y="157829"/>
                    <a:pt x="924561" y="156496"/>
                    <a:pt x="923799" y="155162"/>
                  </a:cubicBezTo>
                  <a:cubicBezTo>
                    <a:pt x="924466" y="154400"/>
                    <a:pt x="926085" y="153448"/>
                    <a:pt x="925990" y="152781"/>
                  </a:cubicBezTo>
                  <a:cubicBezTo>
                    <a:pt x="925895" y="152114"/>
                    <a:pt x="925609" y="152114"/>
                    <a:pt x="924371" y="151638"/>
                  </a:cubicBezTo>
                  <a:cubicBezTo>
                    <a:pt x="923608" y="151352"/>
                    <a:pt x="922561" y="151162"/>
                    <a:pt x="921418" y="150971"/>
                  </a:cubicBezTo>
                  <a:cubicBezTo>
                    <a:pt x="918656" y="146495"/>
                    <a:pt x="915989" y="142113"/>
                    <a:pt x="913798" y="138398"/>
                  </a:cubicBezTo>
                  <a:cubicBezTo>
                    <a:pt x="913893" y="137065"/>
                    <a:pt x="915322" y="140113"/>
                    <a:pt x="915703" y="139732"/>
                  </a:cubicBezTo>
                  <a:cubicBezTo>
                    <a:pt x="913703" y="135636"/>
                    <a:pt x="913798" y="138208"/>
                    <a:pt x="912179" y="135255"/>
                  </a:cubicBezTo>
                  <a:cubicBezTo>
                    <a:pt x="910178" y="129349"/>
                    <a:pt x="907511" y="122015"/>
                    <a:pt x="903225" y="118015"/>
                  </a:cubicBezTo>
                  <a:cubicBezTo>
                    <a:pt x="904082" y="119539"/>
                    <a:pt x="905511" y="121729"/>
                    <a:pt x="905511" y="122301"/>
                  </a:cubicBezTo>
                  <a:cubicBezTo>
                    <a:pt x="903797" y="119539"/>
                    <a:pt x="898463" y="112490"/>
                    <a:pt x="896748" y="108013"/>
                  </a:cubicBezTo>
                  <a:cubicBezTo>
                    <a:pt x="897605" y="108776"/>
                    <a:pt x="897986" y="108204"/>
                    <a:pt x="899415" y="110204"/>
                  </a:cubicBezTo>
                  <a:cubicBezTo>
                    <a:pt x="899606" y="111157"/>
                    <a:pt x="900463" y="112776"/>
                    <a:pt x="901511" y="114681"/>
                  </a:cubicBezTo>
                  <a:cubicBezTo>
                    <a:pt x="901796" y="113538"/>
                    <a:pt x="903606" y="116872"/>
                    <a:pt x="904273" y="116777"/>
                  </a:cubicBezTo>
                  <a:cubicBezTo>
                    <a:pt x="902177" y="112586"/>
                    <a:pt x="902558" y="115348"/>
                    <a:pt x="900844" y="112014"/>
                  </a:cubicBezTo>
                  <a:cubicBezTo>
                    <a:pt x="901225" y="111347"/>
                    <a:pt x="902177" y="113347"/>
                    <a:pt x="901511" y="111157"/>
                  </a:cubicBezTo>
                  <a:cubicBezTo>
                    <a:pt x="900272" y="110204"/>
                    <a:pt x="895891" y="103727"/>
                    <a:pt x="896748" y="106204"/>
                  </a:cubicBezTo>
                  <a:cubicBezTo>
                    <a:pt x="895796" y="102679"/>
                    <a:pt x="889604" y="96203"/>
                    <a:pt x="887985" y="91630"/>
                  </a:cubicBezTo>
                  <a:cubicBezTo>
                    <a:pt x="889033" y="92012"/>
                    <a:pt x="890938" y="97346"/>
                    <a:pt x="891605" y="96203"/>
                  </a:cubicBezTo>
                  <a:cubicBezTo>
                    <a:pt x="890462" y="94297"/>
                    <a:pt x="888176" y="90488"/>
                    <a:pt x="886271" y="88297"/>
                  </a:cubicBezTo>
                  <a:cubicBezTo>
                    <a:pt x="885032" y="88487"/>
                    <a:pt x="887795" y="90011"/>
                    <a:pt x="887318" y="90678"/>
                  </a:cubicBezTo>
                  <a:cubicBezTo>
                    <a:pt x="887223" y="92297"/>
                    <a:pt x="880174" y="82201"/>
                    <a:pt x="881413" y="85154"/>
                  </a:cubicBezTo>
                  <a:cubicBezTo>
                    <a:pt x="886175" y="89726"/>
                    <a:pt x="890843" y="99155"/>
                    <a:pt x="892081" y="99251"/>
                  </a:cubicBezTo>
                  <a:cubicBezTo>
                    <a:pt x="893129" y="102013"/>
                    <a:pt x="895891" y="106585"/>
                    <a:pt x="896177" y="108680"/>
                  </a:cubicBezTo>
                  <a:cubicBezTo>
                    <a:pt x="893795" y="105061"/>
                    <a:pt x="894272" y="105918"/>
                    <a:pt x="890081" y="99917"/>
                  </a:cubicBezTo>
                  <a:cubicBezTo>
                    <a:pt x="890081" y="98584"/>
                    <a:pt x="886556" y="89916"/>
                    <a:pt x="885128" y="91535"/>
                  </a:cubicBezTo>
                  <a:cubicBezTo>
                    <a:pt x="887509" y="94774"/>
                    <a:pt x="887890" y="96107"/>
                    <a:pt x="887890" y="97155"/>
                  </a:cubicBezTo>
                  <a:cubicBezTo>
                    <a:pt x="885985" y="93345"/>
                    <a:pt x="884556" y="93345"/>
                    <a:pt x="882556" y="89345"/>
                  </a:cubicBezTo>
                  <a:cubicBezTo>
                    <a:pt x="882365" y="90773"/>
                    <a:pt x="888176" y="98012"/>
                    <a:pt x="889223" y="99155"/>
                  </a:cubicBezTo>
                  <a:cubicBezTo>
                    <a:pt x="888938" y="99346"/>
                    <a:pt x="888176" y="98203"/>
                    <a:pt x="888080" y="98774"/>
                  </a:cubicBezTo>
                  <a:cubicBezTo>
                    <a:pt x="896843" y="110776"/>
                    <a:pt x="901034" y="119824"/>
                    <a:pt x="906559" y="131254"/>
                  </a:cubicBezTo>
                  <a:cubicBezTo>
                    <a:pt x="907607" y="130397"/>
                    <a:pt x="903035" y="123730"/>
                    <a:pt x="903701" y="122492"/>
                  </a:cubicBezTo>
                  <a:cubicBezTo>
                    <a:pt x="904273" y="123539"/>
                    <a:pt x="904558" y="123539"/>
                    <a:pt x="905130" y="124301"/>
                  </a:cubicBezTo>
                  <a:cubicBezTo>
                    <a:pt x="904654" y="125159"/>
                    <a:pt x="906559" y="128302"/>
                    <a:pt x="908845" y="132112"/>
                  </a:cubicBezTo>
                  <a:cubicBezTo>
                    <a:pt x="907988" y="132397"/>
                    <a:pt x="909131" y="134684"/>
                    <a:pt x="909512" y="136398"/>
                  </a:cubicBezTo>
                  <a:cubicBezTo>
                    <a:pt x="912179" y="138874"/>
                    <a:pt x="915036" y="144780"/>
                    <a:pt x="917417" y="150209"/>
                  </a:cubicBezTo>
                  <a:cubicBezTo>
                    <a:pt x="915798" y="150114"/>
                    <a:pt x="914655" y="150876"/>
                    <a:pt x="914846" y="154019"/>
                  </a:cubicBezTo>
                  <a:cubicBezTo>
                    <a:pt x="914846" y="154591"/>
                    <a:pt x="914846" y="154781"/>
                    <a:pt x="914941" y="156115"/>
                  </a:cubicBezTo>
                  <a:cubicBezTo>
                    <a:pt x="915036" y="157448"/>
                    <a:pt x="914846" y="159925"/>
                    <a:pt x="912369" y="160877"/>
                  </a:cubicBezTo>
                  <a:cubicBezTo>
                    <a:pt x="909893" y="161830"/>
                    <a:pt x="907511" y="160306"/>
                    <a:pt x="906845" y="157258"/>
                  </a:cubicBezTo>
                  <a:cubicBezTo>
                    <a:pt x="906273" y="154686"/>
                    <a:pt x="905130" y="153067"/>
                    <a:pt x="903701" y="151924"/>
                  </a:cubicBezTo>
                  <a:cubicBezTo>
                    <a:pt x="902749" y="150114"/>
                    <a:pt x="901511" y="149066"/>
                    <a:pt x="900749" y="148495"/>
                  </a:cubicBezTo>
                  <a:cubicBezTo>
                    <a:pt x="901225" y="149543"/>
                    <a:pt x="901606" y="150304"/>
                    <a:pt x="901987" y="150876"/>
                  </a:cubicBezTo>
                  <a:cubicBezTo>
                    <a:pt x="901796" y="150781"/>
                    <a:pt x="901511" y="150686"/>
                    <a:pt x="901320" y="150590"/>
                  </a:cubicBezTo>
                  <a:cubicBezTo>
                    <a:pt x="898272" y="144875"/>
                    <a:pt x="894176" y="136684"/>
                    <a:pt x="891319" y="134398"/>
                  </a:cubicBezTo>
                  <a:cubicBezTo>
                    <a:pt x="891890" y="134588"/>
                    <a:pt x="892652" y="135350"/>
                    <a:pt x="893224" y="135636"/>
                  </a:cubicBezTo>
                  <a:cubicBezTo>
                    <a:pt x="891986" y="133731"/>
                    <a:pt x="892271" y="133350"/>
                    <a:pt x="891795" y="132302"/>
                  </a:cubicBezTo>
                  <a:cubicBezTo>
                    <a:pt x="890081" y="130112"/>
                    <a:pt x="892271" y="134684"/>
                    <a:pt x="890462" y="132112"/>
                  </a:cubicBezTo>
                  <a:cubicBezTo>
                    <a:pt x="887985" y="128016"/>
                    <a:pt x="889128" y="129635"/>
                    <a:pt x="890271" y="130683"/>
                  </a:cubicBezTo>
                  <a:cubicBezTo>
                    <a:pt x="887985" y="126397"/>
                    <a:pt x="888271" y="129730"/>
                    <a:pt x="885985" y="125539"/>
                  </a:cubicBezTo>
                  <a:cubicBezTo>
                    <a:pt x="887604" y="125063"/>
                    <a:pt x="882841" y="120301"/>
                    <a:pt x="883032" y="118872"/>
                  </a:cubicBezTo>
                  <a:cubicBezTo>
                    <a:pt x="880746" y="117348"/>
                    <a:pt x="879984" y="114110"/>
                    <a:pt x="877317" y="110204"/>
                  </a:cubicBezTo>
                  <a:cubicBezTo>
                    <a:pt x="875603" y="109633"/>
                    <a:pt x="880556" y="115253"/>
                    <a:pt x="879984" y="115634"/>
                  </a:cubicBezTo>
                  <a:cubicBezTo>
                    <a:pt x="879127" y="114395"/>
                    <a:pt x="879127" y="115157"/>
                    <a:pt x="878365" y="114110"/>
                  </a:cubicBezTo>
                  <a:cubicBezTo>
                    <a:pt x="878651" y="115729"/>
                    <a:pt x="878460" y="116872"/>
                    <a:pt x="879698" y="119348"/>
                  </a:cubicBezTo>
                  <a:cubicBezTo>
                    <a:pt x="880841" y="118110"/>
                    <a:pt x="881603" y="122492"/>
                    <a:pt x="883699" y="124778"/>
                  </a:cubicBezTo>
                  <a:cubicBezTo>
                    <a:pt x="882746" y="123920"/>
                    <a:pt x="882651" y="124206"/>
                    <a:pt x="883794" y="126397"/>
                  </a:cubicBezTo>
                  <a:cubicBezTo>
                    <a:pt x="883985" y="125635"/>
                    <a:pt x="885699" y="129064"/>
                    <a:pt x="886080" y="128778"/>
                  </a:cubicBezTo>
                  <a:cubicBezTo>
                    <a:pt x="885032" y="126778"/>
                    <a:pt x="883604" y="124492"/>
                    <a:pt x="884270" y="124206"/>
                  </a:cubicBezTo>
                  <a:cubicBezTo>
                    <a:pt x="883604" y="123539"/>
                    <a:pt x="882841" y="122206"/>
                    <a:pt x="881699" y="120491"/>
                  </a:cubicBezTo>
                  <a:cubicBezTo>
                    <a:pt x="881794" y="119920"/>
                    <a:pt x="882556" y="121063"/>
                    <a:pt x="882841" y="120872"/>
                  </a:cubicBezTo>
                  <a:cubicBezTo>
                    <a:pt x="883032" y="120682"/>
                    <a:pt x="882175" y="119539"/>
                    <a:pt x="881699" y="118777"/>
                  </a:cubicBezTo>
                  <a:cubicBezTo>
                    <a:pt x="883032" y="119539"/>
                    <a:pt x="885794" y="125063"/>
                    <a:pt x="884270" y="124301"/>
                  </a:cubicBezTo>
                  <a:cubicBezTo>
                    <a:pt x="889699" y="132779"/>
                    <a:pt x="892843" y="139255"/>
                    <a:pt x="897224" y="149543"/>
                  </a:cubicBezTo>
                  <a:cubicBezTo>
                    <a:pt x="896939" y="149447"/>
                    <a:pt x="896748" y="149447"/>
                    <a:pt x="896462" y="149352"/>
                  </a:cubicBezTo>
                  <a:cubicBezTo>
                    <a:pt x="895605" y="147256"/>
                    <a:pt x="894843" y="145256"/>
                    <a:pt x="894653" y="145447"/>
                  </a:cubicBezTo>
                  <a:cubicBezTo>
                    <a:pt x="895415" y="147066"/>
                    <a:pt x="894653" y="146590"/>
                    <a:pt x="894081" y="146018"/>
                  </a:cubicBezTo>
                  <a:cubicBezTo>
                    <a:pt x="894748" y="147161"/>
                    <a:pt x="895224" y="148209"/>
                    <a:pt x="895700" y="149162"/>
                  </a:cubicBezTo>
                  <a:cubicBezTo>
                    <a:pt x="894938" y="148971"/>
                    <a:pt x="894176" y="148780"/>
                    <a:pt x="893319" y="148590"/>
                  </a:cubicBezTo>
                  <a:cubicBezTo>
                    <a:pt x="892462" y="148399"/>
                    <a:pt x="890747" y="149162"/>
                    <a:pt x="890176" y="150495"/>
                  </a:cubicBezTo>
                  <a:cubicBezTo>
                    <a:pt x="889128" y="148399"/>
                    <a:pt x="888176" y="146399"/>
                    <a:pt x="887033" y="144304"/>
                  </a:cubicBezTo>
                  <a:cubicBezTo>
                    <a:pt x="888080" y="144494"/>
                    <a:pt x="889128" y="144589"/>
                    <a:pt x="889795" y="144589"/>
                  </a:cubicBezTo>
                  <a:cubicBezTo>
                    <a:pt x="891033" y="144589"/>
                    <a:pt x="891033" y="143828"/>
                    <a:pt x="891319" y="143256"/>
                  </a:cubicBezTo>
                  <a:cubicBezTo>
                    <a:pt x="891605" y="142685"/>
                    <a:pt x="891605" y="142494"/>
                    <a:pt x="890843" y="141732"/>
                  </a:cubicBezTo>
                  <a:cubicBezTo>
                    <a:pt x="890176" y="140970"/>
                    <a:pt x="888080" y="138684"/>
                    <a:pt x="886556" y="138779"/>
                  </a:cubicBezTo>
                  <a:cubicBezTo>
                    <a:pt x="885699" y="138874"/>
                    <a:pt x="884842" y="138779"/>
                    <a:pt x="883985" y="138684"/>
                  </a:cubicBezTo>
                  <a:cubicBezTo>
                    <a:pt x="882651" y="136112"/>
                    <a:pt x="881032" y="133255"/>
                    <a:pt x="879032" y="129921"/>
                  </a:cubicBezTo>
                  <a:cubicBezTo>
                    <a:pt x="877793" y="129064"/>
                    <a:pt x="879889" y="133160"/>
                    <a:pt x="878270" y="130683"/>
                  </a:cubicBezTo>
                  <a:cubicBezTo>
                    <a:pt x="876650" y="127063"/>
                    <a:pt x="875698" y="126397"/>
                    <a:pt x="872840" y="122015"/>
                  </a:cubicBezTo>
                  <a:cubicBezTo>
                    <a:pt x="873793" y="122777"/>
                    <a:pt x="873888" y="122492"/>
                    <a:pt x="872745" y="120491"/>
                  </a:cubicBezTo>
                  <a:cubicBezTo>
                    <a:pt x="870078" y="118015"/>
                    <a:pt x="870269" y="115157"/>
                    <a:pt x="868649" y="115253"/>
                  </a:cubicBezTo>
                  <a:cubicBezTo>
                    <a:pt x="867125" y="112776"/>
                    <a:pt x="867411" y="111919"/>
                    <a:pt x="867030" y="110490"/>
                  </a:cubicBezTo>
                  <a:cubicBezTo>
                    <a:pt x="866173" y="109823"/>
                    <a:pt x="865792" y="110299"/>
                    <a:pt x="864935" y="109633"/>
                  </a:cubicBezTo>
                  <a:cubicBezTo>
                    <a:pt x="867221" y="113633"/>
                    <a:pt x="869792" y="118491"/>
                    <a:pt x="868935" y="118396"/>
                  </a:cubicBezTo>
                  <a:cubicBezTo>
                    <a:pt x="870364" y="120205"/>
                    <a:pt x="874841" y="126016"/>
                    <a:pt x="875317" y="127635"/>
                  </a:cubicBezTo>
                  <a:cubicBezTo>
                    <a:pt x="873888" y="126682"/>
                    <a:pt x="869411" y="120110"/>
                    <a:pt x="866268" y="114871"/>
                  </a:cubicBezTo>
                  <a:lnTo>
                    <a:pt x="865601" y="115634"/>
                  </a:lnTo>
                  <a:cubicBezTo>
                    <a:pt x="863601" y="112776"/>
                    <a:pt x="863506" y="111347"/>
                    <a:pt x="862363" y="111157"/>
                  </a:cubicBezTo>
                  <a:cubicBezTo>
                    <a:pt x="864077" y="115538"/>
                    <a:pt x="867983" y="116491"/>
                    <a:pt x="871412" y="123825"/>
                  </a:cubicBezTo>
                  <a:cubicBezTo>
                    <a:pt x="868268" y="118681"/>
                    <a:pt x="870364" y="123444"/>
                    <a:pt x="868840" y="121825"/>
                  </a:cubicBezTo>
                  <a:cubicBezTo>
                    <a:pt x="872936" y="127254"/>
                    <a:pt x="878270" y="142399"/>
                    <a:pt x="871316" y="130397"/>
                  </a:cubicBezTo>
                  <a:cubicBezTo>
                    <a:pt x="870364" y="130397"/>
                    <a:pt x="871602" y="132779"/>
                    <a:pt x="872840" y="135064"/>
                  </a:cubicBezTo>
                  <a:cubicBezTo>
                    <a:pt x="872936" y="133921"/>
                    <a:pt x="873698" y="134684"/>
                    <a:pt x="875126" y="137351"/>
                  </a:cubicBezTo>
                  <a:cubicBezTo>
                    <a:pt x="875793" y="137541"/>
                    <a:pt x="875507" y="135064"/>
                    <a:pt x="876746" y="137065"/>
                  </a:cubicBezTo>
                  <a:cubicBezTo>
                    <a:pt x="876936" y="137351"/>
                    <a:pt x="877031" y="137636"/>
                    <a:pt x="877222" y="137922"/>
                  </a:cubicBezTo>
                  <a:cubicBezTo>
                    <a:pt x="875888" y="137731"/>
                    <a:pt x="874555" y="137541"/>
                    <a:pt x="873221" y="137446"/>
                  </a:cubicBezTo>
                  <a:cubicBezTo>
                    <a:pt x="867316" y="130112"/>
                    <a:pt x="865411" y="122111"/>
                    <a:pt x="857696" y="113347"/>
                  </a:cubicBezTo>
                  <a:cubicBezTo>
                    <a:pt x="857886" y="112395"/>
                    <a:pt x="856267" y="109823"/>
                    <a:pt x="855219" y="107918"/>
                  </a:cubicBezTo>
                  <a:cubicBezTo>
                    <a:pt x="854743" y="108966"/>
                    <a:pt x="855886" y="111252"/>
                    <a:pt x="855695" y="112490"/>
                  </a:cubicBezTo>
                  <a:cubicBezTo>
                    <a:pt x="858362" y="116491"/>
                    <a:pt x="864173" y="124968"/>
                    <a:pt x="864839" y="128111"/>
                  </a:cubicBezTo>
                  <a:cubicBezTo>
                    <a:pt x="863506" y="126206"/>
                    <a:pt x="860648" y="122872"/>
                    <a:pt x="860077" y="120491"/>
                  </a:cubicBezTo>
                  <a:cubicBezTo>
                    <a:pt x="859696" y="120682"/>
                    <a:pt x="859696" y="121539"/>
                    <a:pt x="858743" y="120396"/>
                  </a:cubicBezTo>
                  <a:cubicBezTo>
                    <a:pt x="855695" y="115062"/>
                    <a:pt x="851504" y="109347"/>
                    <a:pt x="847313" y="103918"/>
                  </a:cubicBezTo>
                  <a:cubicBezTo>
                    <a:pt x="843218" y="98393"/>
                    <a:pt x="839312" y="93059"/>
                    <a:pt x="836264" y="88773"/>
                  </a:cubicBezTo>
                  <a:cubicBezTo>
                    <a:pt x="837693" y="90583"/>
                    <a:pt x="835788" y="89916"/>
                    <a:pt x="836931" y="91535"/>
                  </a:cubicBezTo>
                  <a:cubicBezTo>
                    <a:pt x="840170" y="93726"/>
                    <a:pt x="843122" y="98584"/>
                    <a:pt x="844741" y="102298"/>
                  </a:cubicBezTo>
                  <a:cubicBezTo>
                    <a:pt x="847123" y="104870"/>
                    <a:pt x="850076" y="108680"/>
                    <a:pt x="852933" y="112586"/>
                  </a:cubicBezTo>
                  <a:cubicBezTo>
                    <a:pt x="855600" y="116586"/>
                    <a:pt x="858267" y="120587"/>
                    <a:pt x="860267" y="123635"/>
                  </a:cubicBezTo>
                  <a:cubicBezTo>
                    <a:pt x="859505" y="125063"/>
                    <a:pt x="864839" y="133636"/>
                    <a:pt x="863220" y="133160"/>
                  </a:cubicBezTo>
                  <a:cubicBezTo>
                    <a:pt x="863887" y="134398"/>
                    <a:pt x="864839" y="135922"/>
                    <a:pt x="865792" y="137446"/>
                  </a:cubicBezTo>
                  <a:cubicBezTo>
                    <a:pt x="865697" y="137446"/>
                    <a:pt x="865601" y="137446"/>
                    <a:pt x="865506" y="137446"/>
                  </a:cubicBezTo>
                  <a:cubicBezTo>
                    <a:pt x="860839" y="138303"/>
                    <a:pt x="856362" y="139827"/>
                    <a:pt x="854648" y="133636"/>
                  </a:cubicBezTo>
                  <a:cubicBezTo>
                    <a:pt x="854552" y="133160"/>
                    <a:pt x="853886" y="132588"/>
                    <a:pt x="853314" y="132683"/>
                  </a:cubicBezTo>
                  <a:cubicBezTo>
                    <a:pt x="852743" y="132779"/>
                    <a:pt x="852171" y="133445"/>
                    <a:pt x="851695" y="133921"/>
                  </a:cubicBezTo>
                  <a:cubicBezTo>
                    <a:pt x="851695" y="133921"/>
                    <a:pt x="851695" y="133921"/>
                    <a:pt x="851599" y="133921"/>
                  </a:cubicBezTo>
                  <a:cubicBezTo>
                    <a:pt x="851219" y="133064"/>
                    <a:pt x="851219" y="132493"/>
                    <a:pt x="850742" y="131445"/>
                  </a:cubicBezTo>
                  <a:cubicBezTo>
                    <a:pt x="850266" y="131445"/>
                    <a:pt x="847123" y="127540"/>
                    <a:pt x="847028" y="126302"/>
                  </a:cubicBezTo>
                  <a:cubicBezTo>
                    <a:pt x="847218" y="125539"/>
                    <a:pt x="848933" y="128683"/>
                    <a:pt x="849314" y="128397"/>
                  </a:cubicBezTo>
                  <a:cubicBezTo>
                    <a:pt x="848933" y="127635"/>
                    <a:pt x="848171" y="126587"/>
                    <a:pt x="848266" y="126397"/>
                  </a:cubicBezTo>
                  <a:cubicBezTo>
                    <a:pt x="848742" y="127063"/>
                    <a:pt x="849409" y="128111"/>
                    <a:pt x="849599" y="128016"/>
                  </a:cubicBezTo>
                  <a:cubicBezTo>
                    <a:pt x="846932" y="123920"/>
                    <a:pt x="842646" y="120015"/>
                    <a:pt x="841598" y="116681"/>
                  </a:cubicBezTo>
                  <a:cubicBezTo>
                    <a:pt x="843789" y="120110"/>
                    <a:pt x="843408" y="117634"/>
                    <a:pt x="844741" y="119348"/>
                  </a:cubicBezTo>
                  <a:cubicBezTo>
                    <a:pt x="847123" y="124015"/>
                    <a:pt x="852076" y="129921"/>
                    <a:pt x="853409" y="131540"/>
                  </a:cubicBezTo>
                  <a:cubicBezTo>
                    <a:pt x="849409" y="126016"/>
                    <a:pt x="851314" y="125825"/>
                    <a:pt x="849218" y="122015"/>
                  </a:cubicBezTo>
                  <a:cubicBezTo>
                    <a:pt x="851695" y="125159"/>
                    <a:pt x="849885" y="124301"/>
                    <a:pt x="851885" y="126968"/>
                  </a:cubicBezTo>
                  <a:cubicBezTo>
                    <a:pt x="853409" y="126492"/>
                    <a:pt x="851885" y="123349"/>
                    <a:pt x="850647" y="120396"/>
                  </a:cubicBezTo>
                  <a:cubicBezTo>
                    <a:pt x="852171" y="122968"/>
                    <a:pt x="852171" y="121729"/>
                    <a:pt x="852933" y="122492"/>
                  </a:cubicBezTo>
                  <a:cubicBezTo>
                    <a:pt x="851599" y="119824"/>
                    <a:pt x="847980" y="114967"/>
                    <a:pt x="850742" y="116872"/>
                  </a:cubicBezTo>
                  <a:cubicBezTo>
                    <a:pt x="849028" y="114014"/>
                    <a:pt x="845599" y="110204"/>
                    <a:pt x="845980" y="109347"/>
                  </a:cubicBezTo>
                  <a:cubicBezTo>
                    <a:pt x="847599" y="110585"/>
                    <a:pt x="851314" y="116777"/>
                    <a:pt x="851790" y="115634"/>
                  </a:cubicBezTo>
                  <a:cubicBezTo>
                    <a:pt x="845218" y="108966"/>
                    <a:pt x="841884" y="102965"/>
                    <a:pt x="838646" y="96774"/>
                  </a:cubicBezTo>
                  <a:cubicBezTo>
                    <a:pt x="835312" y="90678"/>
                    <a:pt x="831883" y="84772"/>
                    <a:pt x="825406" y="78486"/>
                  </a:cubicBezTo>
                  <a:cubicBezTo>
                    <a:pt x="827025" y="78581"/>
                    <a:pt x="824549" y="75629"/>
                    <a:pt x="823406" y="73819"/>
                  </a:cubicBezTo>
                  <a:cubicBezTo>
                    <a:pt x="825215" y="74390"/>
                    <a:pt x="827501" y="76010"/>
                    <a:pt x="829787" y="77724"/>
                  </a:cubicBezTo>
                  <a:cubicBezTo>
                    <a:pt x="830835" y="79820"/>
                    <a:pt x="831502" y="79915"/>
                    <a:pt x="833312" y="82010"/>
                  </a:cubicBezTo>
                  <a:cubicBezTo>
                    <a:pt x="835026" y="84772"/>
                    <a:pt x="832454" y="82582"/>
                    <a:pt x="834836" y="85439"/>
                  </a:cubicBezTo>
                  <a:cubicBezTo>
                    <a:pt x="835121" y="85154"/>
                    <a:pt x="835121" y="84582"/>
                    <a:pt x="834740" y="83725"/>
                  </a:cubicBezTo>
                  <a:cubicBezTo>
                    <a:pt x="837979" y="87535"/>
                    <a:pt x="838931" y="89059"/>
                    <a:pt x="843408" y="95440"/>
                  </a:cubicBezTo>
                  <a:cubicBezTo>
                    <a:pt x="845027" y="96203"/>
                    <a:pt x="846837" y="98679"/>
                    <a:pt x="846551" y="96584"/>
                  </a:cubicBezTo>
                  <a:cubicBezTo>
                    <a:pt x="841884" y="90678"/>
                    <a:pt x="840455" y="87725"/>
                    <a:pt x="835216" y="83058"/>
                  </a:cubicBezTo>
                  <a:cubicBezTo>
                    <a:pt x="837217" y="84772"/>
                    <a:pt x="834740" y="78200"/>
                    <a:pt x="832454" y="77629"/>
                  </a:cubicBezTo>
                  <a:cubicBezTo>
                    <a:pt x="833502" y="78962"/>
                    <a:pt x="835121" y="80772"/>
                    <a:pt x="835121" y="81344"/>
                  </a:cubicBezTo>
                  <a:cubicBezTo>
                    <a:pt x="834740" y="81534"/>
                    <a:pt x="834836" y="82487"/>
                    <a:pt x="833788" y="81344"/>
                  </a:cubicBezTo>
                  <a:cubicBezTo>
                    <a:pt x="831121" y="77629"/>
                    <a:pt x="828454" y="76010"/>
                    <a:pt x="829216" y="74867"/>
                  </a:cubicBezTo>
                  <a:cubicBezTo>
                    <a:pt x="829978" y="76295"/>
                    <a:pt x="831597" y="78391"/>
                    <a:pt x="832169" y="78105"/>
                  </a:cubicBezTo>
                  <a:cubicBezTo>
                    <a:pt x="829692" y="75057"/>
                    <a:pt x="832549" y="77819"/>
                    <a:pt x="830549" y="74867"/>
                  </a:cubicBezTo>
                  <a:cubicBezTo>
                    <a:pt x="828454" y="73247"/>
                    <a:pt x="822358" y="66770"/>
                    <a:pt x="820929" y="64008"/>
                  </a:cubicBezTo>
                  <a:lnTo>
                    <a:pt x="821310" y="63341"/>
                  </a:lnTo>
                  <a:cubicBezTo>
                    <a:pt x="824358" y="67532"/>
                    <a:pt x="827597" y="67818"/>
                    <a:pt x="825311" y="67056"/>
                  </a:cubicBezTo>
                  <a:cubicBezTo>
                    <a:pt x="820262" y="60388"/>
                    <a:pt x="816452" y="59436"/>
                    <a:pt x="815119" y="59150"/>
                  </a:cubicBezTo>
                  <a:cubicBezTo>
                    <a:pt x="813023" y="56960"/>
                    <a:pt x="814928" y="57531"/>
                    <a:pt x="813404" y="55817"/>
                  </a:cubicBezTo>
                  <a:cubicBezTo>
                    <a:pt x="812452" y="56483"/>
                    <a:pt x="808547" y="52578"/>
                    <a:pt x="806261" y="51149"/>
                  </a:cubicBezTo>
                  <a:cubicBezTo>
                    <a:pt x="807594" y="52292"/>
                    <a:pt x="808356" y="54673"/>
                    <a:pt x="806546" y="52864"/>
                  </a:cubicBezTo>
                  <a:cubicBezTo>
                    <a:pt x="804260" y="50197"/>
                    <a:pt x="800736" y="46577"/>
                    <a:pt x="797402" y="43053"/>
                  </a:cubicBezTo>
                  <a:cubicBezTo>
                    <a:pt x="793973" y="39624"/>
                    <a:pt x="790544" y="36386"/>
                    <a:pt x="788830" y="34099"/>
                  </a:cubicBezTo>
                  <a:cubicBezTo>
                    <a:pt x="789782" y="34290"/>
                    <a:pt x="791878" y="35909"/>
                    <a:pt x="789306" y="33147"/>
                  </a:cubicBezTo>
                  <a:cubicBezTo>
                    <a:pt x="788163" y="34480"/>
                    <a:pt x="782639" y="26289"/>
                    <a:pt x="780162" y="25146"/>
                  </a:cubicBezTo>
                  <a:cubicBezTo>
                    <a:pt x="779210" y="25432"/>
                    <a:pt x="783305" y="28480"/>
                    <a:pt x="782067" y="28575"/>
                  </a:cubicBezTo>
                  <a:cubicBezTo>
                    <a:pt x="778162" y="24574"/>
                    <a:pt x="778638" y="27051"/>
                    <a:pt x="775685" y="24670"/>
                  </a:cubicBezTo>
                  <a:cubicBezTo>
                    <a:pt x="772542" y="20955"/>
                    <a:pt x="761779" y="11716"/>
                    <a:pt x="757874" y="9715"/>
                  </a:cubicBezTo>
                  <a:cubicBezTo>
                    <a:pt x="759016" y="11621"/>
                    <a:pt x="762827" y="13145"/>
                    <a:pt x="763589" y="15240"/>
                  </a:cubicBezTo>
                  <a:cubicBezTo>
                    <a:pt x="761969" y="14478"/>
                    <a:pt x="761969" y="16002"/>
                    <a:pt x="760255" y="15145"/>
                  </a:cubicBezTo>
                  <a:cubicBezTo>
                    <a:pt x="758826" y="13621"/>
                    <a:pt x="754064" y="10573"/>
                    <a:pt x="752254" y="9620"/>
                  </a:cubicBezTo>
                  <a:cubicBezTo>
                    <a:pt x="755492" y="12382"/>
                    <a:pt x="756445" y="13526"/>
                    <a:pt x="752730" y="11239"/>
                  </a:cubicBezTo>
                  <a:cubicBezTo>
                    <a:pt x="759874" y="17050"/>
                    <a:pt x="764065" y="19812"/>
                    <a:pt x="771399" y="26384"/>
                  </a:cubicBezTo>
                  <a:cubicBezTo>
                    <a:pt x="771685" y="26003"/>
                    <a:pt x="772352" y="26003"/>
                    <a:pt x="773495" y="26861"/>
                  </a:cubicBezTo>
                  <a:cubicBezTo>
                    <a:pt x="773780" y="27718"/>
                    <a:pt x="777495" y="30194"/>
                    <a:pt x="777400" y="30861"/>
                  </a:cubicBezTo>
                  <a:cubicBezTo>
                    <a:pt x="776924" y="31528"/>
                    <a:pt x="772161" y="26765"/>
                    <a:pt x="771875" y="27813"/>
                  </a:cubicBezTo>
                  <a:cubicBezTo>
                    <a:pt x="774257" y="29909"/>
                    <a:pt x="781972" y="35814"/>
                    <a:pt x="780638" y="36290"/>
                  </a:cubicBezTo>
                  <a:lnTo>
                    <a:pt x="784639" y="40005"/>
                  </a:lnTo>
                  <a:cubicBezTo>
                    <a:pt x="785115" y="38005"/>
                    <a:pt x="795212" y="48673"/>
                    <a:pt x="791592" y="47149"/>
                  </a:cubicBezTo>
                  <a:cubicBezTo>
                    <a:pt x="795021" y="51054"/>
                    <a:pt x="800927" y="56388"/>
                    <a:pt x="800165" y="57626"/>
                  </a:cubicBezTo>
                  <a:cubicBezTo>
                    <a:pt x="795783" y="52483"/>
                    <a:pt x="792164" y="48578"/>
                    <a:pt x="787687" y="45625"/>
                  </a:cubicBezTo>
                  <a:cubicBezTo>
                    <a:pt x="789116" y="47149"/>
                    <a:pt x="788830" y="47530"/>
                    <a:pt x="791402" y="49816"/>
                  </a:cubicBezTo>
                  <a:cubicBezTo>
                    <a:pt x="791211" y="48673"/>
                    <a:pt x="793211" y="50959"/>
                    <a:pt x="794069" y="51435"/>
                  </a:cubicBezTo>
                  <a:cubicBezTo>
                    <a:pt x="793973" y="52197"/>
                    <a:pt x="797307" y="55054"/>
                    <a:pt x="797498" y="56007"/>
                  </a:cubicBezTo>
                  <a:cubicBezTo>
                    <a:pt x="796450" y="56102"/>
                    <a:pt x="798260" y="57912"/>
                    <a:pt x="798355" y="58674"/>
                  </a:cubicBezTo>
                  <a:cubicBezTo>
                    <a:pt x="794354" y="55721"/>
                    <a:pt x="791116" y="50768"/>
                    <a:pt x="787877" y="47435"/>
                  </a:cubicBezTo>
                  <a:cubicBezTo>
                    <a:pt x="787020" y="47911"/>
                    <a:pt x="792259" y="52006"/>
                    <a:pt x="791973" y="52959"/>
                  </a:cubicBezTo>
                  <a:cubicBezTo>
                    <a:pt x="791783" y="53340"/>
                    <a:pt x="789782" y="50959"/>
                    <a:pt x="789401" y="51149"/>
                  </a:cubicBezTo>
                  <a:cubicBezTo>
                    <a:pt x="789878" y="52483"/>
                    <a:pt x="794831" y="56579"/>
                    <a:pt x="795212" y="57817"/>
                  </a:cubicBezTo>
                  <a:cubicBezTo>
                    <a:pt x="793211" y="56293"/>
                    <a:pt x="790068" y="52864"/>
                    <a:pt x="789401" y="53340"/>
                  </a:cubicBezTo>
                  <a:cubicBezTo>
                    <a:pt x="787115" y="50482"/>
                    <a:pt x="785115" y="48006"/>
                    <a:pt x="783020" y="45434"/>
                  </a:cubicBezTo>
                  <a:cubicBezTo>
                    <a:pt x="784163" y="47720"/>
                    <a:pt x="778543" y="42767"/>
                    <a:pt x="777019" y="43434"/>
                  </a:cubicBezTo>
                  <a:cubicBezTo>
                    <a:pt x="781210" y="46101"/>
                    <a:pt x="787591" y="50006"/>
                    <a:pt x="789592" y="54959"/>
                  </a:cubicBezTo>
                  <a:cubicBezTo>
                    <a:pt x="793497" y="58484"/>
                    <a:pt x="799593" y="64579"/>
                    <a:pt x="801403" y="67628"/>
                  </a:cubicBezTo>
                  <a:cubicBezTo>
                    <a:pt x="799498" y="66104"/>
                    <a:pt x="797879" y="64865"/>
                    <a:pt x="796640" y="64389"/>
                  </a:cubicBezTo>
                  <a:cubicBezTo>
                    <a:pt x="797021" y="65056"/>
                    <a:pt x="797402" y="65722"/>
                    <a:pt x="797974" y="66389"/>
                  </a:cubicBezTo>
                  <a:cubicBezTo>
                    <a:pt x="799783" y="68104"/>
                    <a:pt x="802260" y="70009"/>
                    <a:pt x="803689" y="71914"/>
                  </a:cubicBezTo>
                  <a:cubicBezTo>
                    <a:pt x="804451" y="72676"/>
                    <a:pt x="805118" y="73438"/>
                    <a:pt x="805594" y="74200"/>
                  </a:cubicBezTo>
                  <a:cubicBezTo>
                    <a:pt x="805880" y="74390"/>
                    <a:pt x="806261" y="74581"/>
                    <a:pt x="806641" y="74867"/>
                  </a:cubicBezTo>
                  <a:cubicBezTo>
                    <a:pt x="807880" y="76486"/>
                    <a:pt x="809499" y="79915"/>
                    <a:pt x="807118" y="78010"/>
                  </a:cubicBezTo>
                  <a:cubicBezTo>
                    <a:pt x="806070" y="76676"/>
                    <a:pt x="805022" y="75438"/>
                    <a:pt x="803974" y="74200"/>
                  </a:cubicBezTo>
                  <a:cubicBezTo>
                    <a:pt x="800165" y="71247"/>
                    <a:pt x="796450" y="68199"/>
                    <a:pt x="793878" y="63532"/>
                  </a:cubicBezTo>
                  <a:cubicBezTo>
                    <a:pt x="794069" y="63532"/>
                    <a:pt x="794259" y="63532"/>
                    <a:pt x="794449" y="63532"/>
                  </a:cubicBezTo>
                  <a:cubicBezTo>
                    <a:pt x="794449" y="63532"/>
                    <a:pt x="794449" y="63532"/>
                    <a:pt x="794449" y="63532"/>
                  </a:cubicBezTo>
                  <a:cubicBezTo>
                    <a:pt x="793116" y="62198"/>
                    <a:pt x="791878" y="60770"/>
                    <a:pt x="790544" y="59341"/>
                  </a:cubicBezTo>
                  <a:cubicBezTo>
                    <a:pt x="788544" y="59055"/>
                    <a:pt x="787020" y="55721"/>
                    <a:pt x="784163" y="52959"/>
                  </a:cubicBezTo>
                  <a:cubicBezTo>
                    <a:pt x="784448" y="52959"/>
                    <a:pt x="784829" y="53245"/>
                    <a:pt x="785210" y="53435"/>
                  </a:cubicBezTo>
                  <a:cubicBezTo>
                    <a:pt x="783877" y="51911"/>
                    <a:pt x="782639" y="50482"/>
                    <a:pt x="781210" y="48959"/>
                  </a:cubicBezTo>
                  <a:cubicBezTo>
                    <a:pt x="783496" y="50768"/>
                    <a:pt x="785591" y="52959"/>
                    <a:pt x="787496" y="55150"/>
                  </a:cubicBezTo>
                  <a:cubicBezTo>
                    <a:pt x="788925" y="56483"/>
                    <a:pt x="790258" y="57817"/>
                    <a:pt x="791497" y="58579"/>
                  </a:cubicBezTo>
                  <a:cubicBezTo>
                    <a:pt x="790925" y="58007"/>
                    <a:pt x="790354" y="57436"/>
                    <a:pt x="789592" y="57150"/>
                  </a:cubicBezTo>
                  <a:cubicBezTo>
                    <a:pt x="786639" y="53530"/>
                    <a:pt x="786830" y="51911"/>
                    <a:pt x="783210" y="49435"/>
                  </a:cubicBezTo>
                  <a:cubicBezTo>
                    <a:pt x="786068" y="51721"/>
                    <a:pt x="783686" y="50768"/>
                    <a:pt x="782829" y="50102"/>
                  </a:cubicBezTo>
                  <a:cubicBezTo>
                    <a:pt x="780448" y="47530"/>
                    <a:pt x="780733" y="47720"/>
                    <a:pt x="777590" y="44577"/>
                  </a:cubicBezTo>
                  <a:cubicBezTo>
                    <a:pt x="776352" y="45339"/>
                    <a:pt x="769780" y="38195"/>
                    <a:pt x="768827" y="39243"/>
                  </a:cubicBezTo>
                  <a:cubicBezTo>
                    <a:pt x="777114" y="45053"/>
                    <a:pt x="784544" y="54007"/>
                    <a:pt x="789782" y="61151"/>
                  </a:cubicBezTo>
                  <a:cubicBezTo>
                    <a:pt x="792068" y="62865"/>
                    <a:pt x="789020" y="58864"/>
                    <a:pt x="791211" y="60770"/>
                  </a:cubicBezTo>
                  <a:cubicBezTo>
                    <a:pt x="792259" y="62008"/>
                    <a:pt x="792830" y="62960"/>
                    <a:pt x="793021" y="63722"/>
                  </a:cubicBezTo>
                  <a:cubicBezTo>
                    <a:pt x="790163" y="62579"/>
                    <a:pt x="792926" y="65056"/>
                    <a:pt x="794069" y="68009"/>
                  </a:cubicBezTo>
                  <a:cubicBezTo>
                    <a:pt x="789687" y="64103"/>
                    <a:pt x="792259" y="64484"/>
                    <a:pt x="789497" y="61531"/>
                  </a:cubicBezTo>
                  <a:cubicBezTo>
                    <a:pt x="787496" y="59722"/>
                    <a:pt x="784067" y="57721"/>
                    <a:pt x="783115" y="56197"/>
                  </a:cubicBezTo>
                  <a:cubicBezTo>
                    <a:pt x="783305" y="55912"/>
                    <a:pt x="784544" y="57340"/>
                    <a:pt x="784829" y="57245"/>
                  </a:cubicBezTo>
                  <a:cubicBezTo>
                    <a:pt x="783782" y="56007"/>
                    <a:pt x="783210" y="54959"/>
                    <a:pt x="782067" y="53816"/>
                  </a:cubicBezTo>
                  <a:cubicBezTo>
                    <a:pt x="781972" y="54578"/>
                    <a:pt x="781400" y="54483"/>
                    <a:pt x="779972" y="53340"/>
                  </a:cubicBezTo>
                  <a:cubicBezTo>
                    <a:pt x="780067" y="51721"/>
                    <a:pt x="778733" y="49244"/>
                    <a:pt x="774828" y="45434"/>
                  </a:cubicBezTo>
                  <a:cubicBezTo>
                    <a:pt x="774352" y="45529"/>
                    <a:pt x="775685" y="47149"/>
                    <a:pt x="774447" y="46101"/>
                  </a:cubicBezTo>
                  <a:cubicBezTo>
                    <a:pt x="772923" y="44291"/>
                    <a:pt x="770828" y="42005"/>
                    <a:pt x="768827" y="39910"/>
                  </a:cubicBezTo>
                  <a:cubicBezTo>
                    <a:pt x="768732" y="40100"/>
                    <a:pt x="768732" y="40196"/>
                    <a:pt x="768541" y="40386"/>
                  </a:cubicBezTo>
                  <a:cubicBezTo>
                    <a:pt x="769018" y="40862"/>
                    <a:pt x="769685" y="41434"/>
                    <a:pt x="770732" y="42291"/>
                  </a:cubicBezTo>
                  <a:cubicBezTo>
                    <a:pt x="771494" y="44291"/>
                    <a:pt x="767970" y="40005"/>
                    <a:pt x="768065" y="40862"/>
                  </a:cubicBezTo>
                  <a:cubicBezTo>
                    <a:pt x="767589" y="41434"/>
                    <a:pt x="773304" y="45339"/>
                    <a:pt x="771590" y="45148"/>
                  </a:cubicBezTo>
                  <a:cubicBezTo>
                    <a:pt x="768256" y="42101"/>
                    <a:pt x="766827" y="40005"/>
                    <a:pt x="763684" y="38100"/>
                  </a:cubicBezTo>
                  <a:cubicBezTo>
                    <a:pt x="762731" y="36862"/>
                    <a:pt x="763112" y="36862"/>
                    <a:pt x="763684" y="36862"/>
                  </a:cubicBezTo>
                  <a:cubicBezTo>
                    <a:pt x="763589" y="36671"/>
                    <a:pt x="763493" y="36576"/>
                    <a:pt x="763398" y="36290"/>
                  </a:cubicBezTo>
                  <a:cubicBezTo>
                    <a:pt x="763970" y="35052"/>
                    <a:pt x="765970" y="38005"/>
                    <a:pt x="766827" y="37719"/>
                  </a:cubicBezTo>
                  <a:cubicBezTo>
                    <a:pt x="766446" y="37243"/>
                    <a:pt x="765970" y="36767"/>
                    <a:pt x="765684" y="36386"/>
                  </a:cubicBezTo>
                  <a:cubicBezTo>
                    <a:pt x="763779" y="35909"/>
                    <a:pt x="761969" y="33242"/>
                    <a:pt x="758921" y="31432"/>
                  </a:cubicBezTo>
                  <a:cubicBezTo>
                    <a:pt x="759588" y="30480"/>
                    <a:pt x="751587" y="25432"/>
                    <a:pt x="751968" y="24289"/>
                  </a:cubicBezTo>
                  <a:cubicBezTo>
                    <a:pt x="751682" y="24289"/>
                    <a:pt x="751111" y="24003"/>
                    <a:pt x="750158" y="23241"/>
                  </a:cubicBezTo>
                  <a:cubicBezTo>
                    <a:pt x="748063" y="24479"/>
                    <a:pt x="760731" y="33147"/>
                    <a:pt x="762255" y="36290"/>
                  </a:cubicBezTo>
                  <a:cubicBezTo>
                    <a:pt x="757778" y="32290"/>
                    <a:pt x="759016" y="34290"/>
                    <a:pt x="761112" y="36290"/>
                  </a:cubicBezTo>
                  <a:cubicBezTo>
                    <a:pt x="754159" y="32099"/>
                    <a:pt x="748825" y="23241"/>
                    <a:pt x="747396" y="24384"/>
                  </a:cubicBezTo>
                  <a:cubicBezTo>
                    <a:pt x="745301" y="22670"/>
                    <a:pt x="740348" y="17240"/>
                    <a:pt x="740919" y="18479"/>
                  </a:cubicBezTo>
                  <a:cubicBezTo>
                    <a:pt x="744634" y="21812"/>
                    <a:pt x="741586" y="19240"/>
                    <a:pt x="741300" y="20384"/>
                  </a:cubicBezTo>
                  <a:cubicBezTo>
                    <a:pt x="741872" y="21527"/>
                    <a:pt x="746824" y="23908"/>
                    <a:pt x="747968" y="25718"/>
                  </a:cubicBezTo>
                  <a:cubicBezTo>
                    <a:pt x="747777" y="26003"/>
                    <a:pt x="741872" y="21241"/>
                    <a:pt x="744348" y="23622"/>
                  </a:cubicBezTo>
                  <a:cubicBezTo>
                    <a:pt x="748158" y="26289"/>
                    <a:pt x="747872" y="26194"/>
                    <a:pt x="750444" y="27622"/>
                  </a:cubicBezTo>
                  <a:cubicBezTo>
                    <a:pt x="751492" y="28956"/>
                    <a:pt x="751301" y="29623"/>
                    <a:pt x="752349" y="30861"/>
                  </a:cubicBezTo>
                  <a:cubicBezTo>
                    <a:pt x="753683" y="31718"/>
                    <a:pt x="752730" y="29528"/>
                    <a:pt x="755207" y="31909"/>
                  </a:cubicBezTo>
                  <a:cubicBezTo>
                    <a:pt x="755111" y="35433"/>
                    <a:pt x="766541" y="42767"/>
                    <a:pt x="770066" y="48101"/>
                  </a:cubicBezTo>
                  <a:cubicBezTo>
                    <a:pt x="764351" y="43244"/>
                    <a:pt x="759016" y="38767"/>
                    <a:pt x="753968" y="34480"/>
                  </a:cubicBezTo>
                  <a:cubicBezTo>
                    <a:pt x="749015" y="30099"/>
                    <a:pt x="744253" y="26194"/>
                    <a:pt x="740157" y="23146"/>
                  </a:cubicBezTo>
                  <a:cubicBezTo>
                    <a:pt x="741014" y="23813"/>
                    <a:pt x="741014" y="24384"/>
                    <a:pt x="739966" y="23622"/>
                  </a:cubicBezTo>
                  <a:lnTo>
                    <a:pt x="737490" y="21717"/>
                  </a:lnTo>
                  <a:cubicBezTo>
                    <a:pt x="737966" y="21336"/>
                    <a:pt x="737776" y="20669"/>
                    <a:pt x="737109" y="19812"/>
                  </a:cubicBezTo>
                  <a:cubicBezTo>
                    <a:pt x="733585" y="17907"/>
                    <a:pt x="733775" y="16478"/>
                    <a:pt x="730632" y="14002"/>
                  </a:cubicBezTo>
                  <a:cubicBezTo>
                    <a:pt x="727203" y="12002"/>
                    <a:pt x="721393" y="8001"/>
                    <a:pt x="715773" y="3905"/>
                  </a:cubicBezTo>
                  <a:cubicBezTo>
                    <a:pt x="713868" y="2572"/>
                    <a:pt x="711963" y="1238"/>
                    <a:pt x="710153" y="0"/>
                  </a:cubicBezTo>
                  <a:cubicBezTo>
                    <a:pt x="709868" y="286"/>
                    <a:pt x="709582" y="381"/>
                    <a:pt x="709201" y="476"/>
                  </a:cubicBezTo>
                  <a:cubicBezTo>
                    <a:pt x="711773" y="2286"/>
                    <a:pt x="714535" y="4191"/>
                    <a:pt x="718154" y="6668"/>
                  </a:cubicBezTo>
                  <a:cubicBezTo>
                    <a:pt x="716916" y="8382"/>
                    <a:pt x="730251" y="16859"/>
                    <a:pt x="733299" y="21431"/>
                  </a:cubicBezTo>
                  <a:cubicBezTo>
                    <a:pt x="733585" y="21241"/>
                    <a:pt x="733394" y="20574"/>
                    <a:pt x="734442" y="21336"/>
                  </a:cubicBezTo>
                  <a:cubicBezTo>
                    <a:pt x="736633" y="23051"/>
                    <a:pt x="735585" y="24098"/>
                    <a:pt x="738347" y="25241"/>
                  </a:cubicBezTo>
                  <a:cubicBezTo>
                    <a:pt x="739300" y="24860"/>
                    <a:pt x="735109" y="22384"/>
                    <a:pt x="736347" y="22098"/>
                  </a:cubicBezTo>
                  <a:cubicBezTo>
                    <a:pt x="740919" y="25241"/>
                    <a:pt x="748825" y="30289"/>
                    <a:pt x="752921" y="34862"/>
                  </a:cubicBezTo>
                  <a:cubicBezTo>
                    <a:pt x="750349" y="32290"/>
                    <a:pt x="747968" y="31909"/>
                    <a:pt x="749301" y="33147"/>
                  </a:cubicBezTo>
                  <a:cubicBezTo>
                    <a:pt x="751492" y="34480"/>
                    <a:pt x="753016" y="34957"/>
                    <a:pt x="756159" y="37529"/>
                  </a:cubicBezTo>
                  <a:cubicBezTo>
                    <a:pt x="755207" y="37147"/>
                    <a:pt x="754921" y="37719"/>
                    <a:pt x="753968" y="37433"/>
                  </a:cubicBezTo>
                  <a:cubicBezTo>
                    <a:pt x="758064" y="41434"/>
                    <a:pt x="763112" y="44482"/>
                    <a:pt x="765874" y="47625"/>
                  </a:cubicBezTo>
                  <a:cubicBezTo>
                    <a:pt x="765589" y="47720"/>
                    <a:pt x="764827" y="47244"/>
                    <a:pt x="764065" y="46672"/>
                  </a:cubicBezTo>
                  <a:cubicBezTo>
                    <a:pt x="758445" y="42005"/>
                    <a:pt x="749968" y="33433"/>
                    <a:pt x="746348" y="32099"/>
                  </a:cubicBezTo>
                  <a:cubicBezTo>
                    <a:pt x="752158" y="36671"/>
                    <a:pt x="758921" y="43529"/>
                    <a:pt x="766065" y="49339"/>
                  </a:cubicBezTo>
                  <a:cubicBezTo>
                    <a:pt x="765113" y="50387"/>
                    <a:pt x="776638" y="58388"/>
                    <a:pt x="777686" y="61913"/>
                  </a:cubicBezTo>
                  <a:cubicBezTo>
                    <a:pt x="781781" y="65246"/>
                    <a:pt x="787020" y="70580"/>
                    <a:pt x="791878" y="75819"/>
                  </a:cubicBezTo>
                  <a:cubicBezTo>
                    <a:pt x="796450" y="81248"/>
                    <a:pt x="800641" y="86773"/>
                    <a:pt x="802927" y="90106"/>
                  </a:cubicBezTo>
                  <a:cubicBezTo>
                    <a:pt x="802355" y="89535"/>
                    <a:pt x="801974" y="89345"/>
                    <a:pt x="801974" y="89821"/>
                  </a:cubicBezTo>
                  <a:cubicBezTo>
                    <a:pt x="803784" y="91821"/>
                    <a:pt x="805403" y="93345"/>
                    <a:pt x="806356" y="94107"/>
                  </a:cubicBezTo>
                  <a:cubicBezTo>
                    <a:pt x="805594" y="93059"/>
                    <a:pt x="804832" y="92202"/>
                    <a:pt x="805308" y="92107"/>
                  </a:cubicBezTo>
                  <a:cubicBezTo>
                    <a:pt x="809975" y="97727"/>
                    <a:pt x="810928" y="99536"/>
                    <a:pt x="813785" y="102870"/>
                  </a:cubicBezTo>
                  <a:cubicBezTo>
                    <a:pt x="813214" y="102775"/>
                    <a:pt x="812452" y="102203"/>
                    <a:pt x="811880" y="102108"/>
                  </a:cubicBezTo>
                  <a:cubicBezTo>
                    <a:pt x="812547" y="102870"/>
                    <a:pt x="812928" y="103346"/>
                    <a:pt x="813404" y="103918"/>
                  </a:cubicBezTo>
                  <a:cubicBezTo>
                    <a:pt x="817691" y="104775"/>
                    <a:pt x="821215" y="109633"/>
                    <a:pt x="825311" y="115253"/>
                  </a:cubicBezTo>
                  <a:cubicBezTo>
                    <a:pt x="823215" y="114586"/>
                    <a:pt x="821691" y="113443"/>
                    <a:pt x="820262" y="112014"/>
                  </a:cubicBezTo>
                  <a:cubicBezTo>
                    <a:pt x="820643" y="112967"/>
                    <a:pt x="821691" y="114490"/>
                    <a:pt x="821977" y="115348"/>
                  </a:cubicBezTo>
                  <a:cubicBezTo>
                    <a:pt x="823406" y="116681"/>
                    <a:pt x="821596" y="112967"/>
                    <a:pt x="824072" y="116014"/>
                  </a:cubicBezTo>
                  <a:cubicBezTo>
                    <a:pt x="827787" y="121348"/>
                    <a:pt x="828168" y="121444"/>
                    <a:pt x="831978" y="126302"/>
                  </a:cubicBezTo>
                  <a:cubicBezTo>
                    <a:pt x="831788" y="125444"/>
                    <a:pt x="831788" y="124492"/>
                    <a:pt x="832169" y="123730"/>
                  </a:cubicBezTo>
                  <a:cubicBezTo>
                    <a:pt x="833883" y="126587"/>
                    <a:pt x="835216" y="126397"/>
                    <a:pt x="836836" y="128397"/>
                  </a:cubicBezTo>
                  <a:cubicBezTo>
                    <a:pt x="834645" y="132779"/>
                    <a:pt x="840170" y="131445"/>
                    <a:pt x="842932" y="136017"/>
                  </a:cubicBezTo>
                  <a:cubicBezTo>
                    <a:pt x="839217" y="135731"/>
                    <a:pt x="833883" y="131731"/>
                    <a:pt x="832359" y="127730"/>
                  </a:cubicBezTo>
                  <a:cubicBezTo>
                    <a:pt x="832835" y="129349"/>
                    <a:pt x="834645" y="132302"/>
                    <a:pt x="832931" y="130873"/>
                  </a:cubicBezTo>
                  <a:cubicBezTo>
                    <a:pt x="835026" y="134112"/>
                    <a:pt x="835979" y="136017"/>
                    <a:pt x="836931" y="137446"/>
                  </a:cubicBezTo>
                  <a:cubicBezTo>
                    <a:pt x="836741" y="137351"/>
                    <a:pt x="836645" y="137351"/>
                    <a:pt x="836455" y="137351"/>
                  </a:cubicBezTo>
                  <a:cubicBezTo>
                    <a:pt x="837693" y="139541"/>
                    <a:pt x="838741" y="142304"/>
                    <a:pt x="840741" y="144304"/>
                  </a:cubicBezTo>
                  <a:cubicBezTo>
                    <a:pt x="841027" y="148114"/>
                    <a:pt x="837788" y="138303"/>
                    <a:pt x="836931" y="141827"/>
                  </a:cubicBezTo>
                  <a:cubicBezTo>
                    <a:pt x="835693" y="139541"/>
                    <a:pt x="834645" y="138398"/>
                    <a:pt x="833788" y="137160"/>
                  </a:cubicBezTo>
                  <a:cubicBezTo>
                    <a:pt x="831883" y="137446"/>
                    <a:pt x="830073" y="138494"/>
                    <a:pt x="828168" y="139446"/>
                  </a:cubicBezTo>
                  <a:cubicBezTo>
                    <a:pt x="829311" y="142685"/>
                    <a:pt x="831407" y="145923"/>
                    <a:pt x="835216" y="148495"/>
                  </a:cubicBezTo>
                  <a:cubicBezTo>
                    <a:pt x="832645" y="148399"/>
                    <a:pt x="829787" y="144399"/>
                    <a:pt x="827025" y="142780"/>
                  </a:cubicBezTo>
                  <a:cubicBezTo>
                    <a:pt x="827978" y="142113"/>
                    <a:pt x="827978" y="141065"/>
                    <a:pt x="827311" y="139827"/>
                  </a:cubicBezTo>
                  <a:cubicBezTo>
                    <a:pt x="827311" y="139827"/>
                    <a:pt x="827311" y="139827"/>
                    <a:pt x="827311" y="139827"/>
                  </a:cubicBezTo>
                  <a:cubicBezTo>
                    <a:pt x="826358" y="140208"/>
                    <a:pt x="825311" y="140589"/>
                    <a:pt x="824263" y="140779"/>
                  </a:cubicBezTo>
                  <a:cubicBezTo>
                    <a:pt x="823501" y="140875"/>
                    <a:pt x="822834" y="141161"/>
                    <a:pt x="822263" y="140970"/>
                  </a:cubicBezTo>
                  <a:cubicBezTo>
                    <a:pt x="820929" y="140494"/>
                    <a:pt x="819691" y="139922"/>
                    <a:pt x="818357" y="139351"/>
                  </a:cubicBezTo>
                  <a:cubicBezTo>
                    <a:pt x="819024" y="140494"/>
                    <a:pt x="819310" y="141732"/>
                    <a:pt x="818262" y="142875"/>
                  </a:cubicBezTo>
                  <a:cubicBezTo>
                    <a:pt x="817595" y="140970"/>
                    <a:pt x="816833" y="139637"/>
                    <a:pt x="815881" y="138303"/>
                  </a:cubicBezTo>
                  <a:cubicBezTo>
                    <a:pt x="809213" y="135350"/>
                    <a:pt x="802927" y="132017"/>
                    <a:pt x="795212" y="131254"/>
                  </a:cubicBezTo>
                  <a:cubicBezTo>
                    <a:pt x="795212" y="131159"/>
                    <a:pt x="795116" y="131159"/>
                    <a:pt x="795116" y="131064"/>
                  </a:cubicBezTo>
                  <a:cubicBezTo>
                    <a:pt x="792926" y="131636"/>
                    <a:pt x="792354" y="128492"/>
                    <a:pt x="790544" y="126302"/>
                  </a:cubicBezTo>
                  <a:cubicBezTo>
                    <a:pt x="787687" y="124682"/>
                    <a:pt x="784258" y="123635"/>
                    <a:pt x="782162" y="121634"/>
                  </a:cubicBezTo>
                  <a:cubicBezTo>
                    <a:pt x="779400" y="119063"/>
                    <a:pt x="777876" y="118777"/>
                    <a:pt x="775304" y="119063"/>
                  </a:cubicBezTo>
                  <a:cubicBezTo>
                    <a:pt x="776828" y="120491"/>
                    <a:pt x="778066" y="121920"/>
                    <a:pt x="778352" y="123158"/>
                  </a:cubicBezTo>
                  <a:cubicBezTo>
                    <a:pt x="777019" y="125539"/>
                    <a:pt x="774352" y="120301"/>
                    <a:pt x="773018" y="122682"/>
                  </a:cubicBezTo>
                  <a:cubicBezTo>
                    <a:pt x="772828" y="121158"/>
                    <a:pt x="772447" y="120301"/>
                    <a:pt x="771875" y="119444"/>
                  </a:cubicBezTo>
                  <a:cubicBezTo>
                    <a:pt x="768256" y="119824"/>
                    <a:pt x="765208" y="119348"/>
                    <a:pt x="762160" y="116967"/>
                  </a:cubicBezTo>
                  <a:cubicBezTo>
                    <a:pt x="762446" y="119063"/>
                    <a:pt x="762541" y="121348"/>
                    <a:pt x="765779" y="121253"/>
                  </a:cubicBezTo>
                  <a:cubicBezTo>
                    <a:pt x="765208" y="123063"/>
                    <a:pt x="768541" y="125539"/>
                    <a:pt x="767970" y="127349"/>
                  </a:cubicBezTo>
                  <a:cubicBezTo>
                    <a:pt x="770351" y="128873"/>
                    <a:pt x="767018" y="124111"/>
                    <a:pt x="769970" y="125444"/>
                  </a:cubicBezTo>
                  <a:cubicBezTo>
                    <a:pt x="769304" y="129826"/>
                    <a:pt x="768351" y="130873"/>
                    <a:pt x="772161" y="135541"/>
                  </a:cubicBezTo>
                  <a:cubicBezTo>
                    <a:pt x="773114" y="136303"/>
                    <a:pt x="774638" y="135064"/>
                    <a:pt x="773685" y="134112"/>
                  </a:cubicBezTo>
                  <a:cubicBezTo>
                    <a:pt x="775304" y="137541"/>
                    <a:pt x="781400" y="141637"/>
                    <a:pt x="784829" y="145256"/>
                  </a:cubicBezTo>
                  <a:cubicBezTo>
                    <a:pt x="784163" y="146209"/>
                    <a:pt x="783305" y="145352"/>
                    <a:pt x="782639" y="145828"/>
                  </a:cubicBezTo>
                  <a:cubicBezTo>
                    <a:pt x="783401" y="146685"/>
                    <a:pt x="783591" y="147256"/>
                    <a:pt x="783305" y="147828"/>
                  </a:cubicBezTo>
                  <a:cubicBezTo>
                    <a:pt x="784067" y="148590"/>
                    <a:pt x="784163" y="147828"/>
                    <a:pt x="783877" y="147352"/>
                  </a:cubicBezTo>
                  <a:cubicBezTo>
                    <a:pt x="791116" y="154496"/>
                    <a:pt x="799879" y="161925"/>
                    <a:pt x="805975" y="172403"/>
                  </a:cubicBezTo>
                  <a:cubicBezTo>
                    <a:pt x="806832" y="173831"/>
                    <a:pt x="808356" y="173831"/>
                    <a:pt x="807689" y="174784"/>
                  </a:cubicBezTo>
                  <a:cubicBezTo>
                    <a:pt x="809594" y="176403"/>
                    <a:pt x="809118" y="171355"/>
                    <a:pt x="811595" y="175641"/>
                  </a:cubicBezTo>
                  <a:cubicBezTo>
                    <a:pt x="811404" y="177832"/>
                    <a:pt x="810833" y="176117"/>
                    <a:pt x="809308" y="177260"/>
                  </a:cubicBezTo>
                  <a:cubicBezTo>
                    <a:pt x="809975" y="179832"/>
                    <a:pt x="813214" y="179451"/>
                    <a:pt x="812071" y="181356"/>
                  </a:cubicBezTo>
                  <a:cubicBezTo>
                    <a:pt x="810356" y="182880"/>
                    <a:pt x="808832" y="176117"/>
                    <a:pt x="806070" y="176022"/>
                  </a:cubicBezTo>
                  <a:cubicBezTo>
                    <a:pt x="804927" y="176403"/>
                    <a:pt x="805403" y="177451"/>
                    <a:pt x="806070" y="178498"/>
                  </a:cubicBezTo>
                  <a:cubicBezTo>
                    <a:pt x="803879" y="179451"/>
                    <a:pt x="802070" y="174403"/>
                    <a:pt x="800927" y="172593"/>
                  </a:cubicBezTo>
                  <a:cubicBezTo>
                    <a:pt x="802070" y="171926"/>
                    <a:pt x="803403" y="174879"/>
                    <a:pt x="804451" y="174879"/>
                  </a:cubicBezTo>
                  <a:cubicBezTo>
                    <a:pt x="803689" y="172212"/>
                    <a:pt x="803308" y="169640"/>
                    <a:pt x="800641" y="167926"/>
                  </a:cubicBezTo>
                  <a:cubicBezTo>
                    <a:pt x="800450" y="168878"/>
                    <a:pt x="801498" y="170117"/>
                    <a:pt x="800260" y="170688"/>
                  </a:cubicBezTo>
                  <a:cubicBezTo>
                    <a:pt x="796831" y="169736"/>
                    <a:pt x="798355" y="167164"/>
                    <a:pt x="797688" y="165259"/>
                  </a:cubicBezTo>
                  <a:cubicBezTo>
                    <a:pt x="795497" y="163544"/>
                    <a:pt x="796355" y="167545"/>
                    <a:pt x="795593" y="168116"/>
                  </a:cubicBezTo>
                  <a:cubicBezTo>
                    <a:pt x="796831" y="168973"/>
                    <a:pt x="798069" y="172498"/>
                    <a:pt x="799212" y="171450"/>
                  </a:cubicBezTo>
                  <a:cubicBezTo>
                    <a:pt x="797974" y="174022"/>
                    <a:pt x="791592" y="163639"/>
                    <a:pt x="790735" y="162020"/>
                  </a:cubicBezTo>
                  <a:cubicBezTo>
                    <a:pt x="792164" y="160972"/>
                    <a:pt x="793878" y="164116"/>
                    <a:pt x="795402" y="164497"/>
                  </a:cubicBezTo>
                  <a:cubicBezTo>
                    <a:pt x="796355" y="162211"/>
                    <a:pt x="791306" y="161830"/>
                    <a:pt x="793402" y="159829"/>
                  </a:cubicBezTo>
                  <a:cubicBezTo>
                    <a:pt x="791878" y="158972"/>
                    <a:pt x="790449" y="160877"/>
                    <a:pt x="788925" y="160877"/>
                  </a:cubicBezTo>
                  <a:cubicBezTo>
                    <a:pt x="783782" y="155543"/>
                    <a:pt x="775685" y="147066"/>
                    <a:pt x="771399" y="142685"/>
                  </a:cubicBezTo>
                  <a:cubicBezTo>
                    <a:pt x="773685" y="142113"/>
                    <a:pt x="772637" y="141732"/>
                    <a:pt x="774542" y="139922"/>
                  </a:cubicBezTo>
                  <a:cubicBezTo>
                    <a:pt x="773114" y="138303"/>
                    <a:pt x="771875" y="139446"/>
                    <a:pt x="770732" y="140684"/>
                  </a:cubicBezTo>
                  <a:cubicBezTo>
                    <a:pt x="770351" y="137446"/>
                    <a:pt x="767780" y="140113"/>
                    <a:pt x="765684" y="137446"/>
                  </a:cubicBezTo>
                  <a:cubicBezTo>
                    <a:pt x="766637" y="136017"/>
                    <a:pt x="768065" y="137731"/>
                    <a:pt x="768923" y="135827"/>
                  </a:cubicBezTo>
                  <a:cubicBezTo>
                    <a:pt x="766351" y="133540"/>
                    <a:pt x="765874" y="135255"/>
                    <a:pt x="765017" y="136779"/>
                  </a:cubicBezTo>
                  <a:cubicBezTo>
                    <a:pt x="759588" y="131159"/>
                    <a:pt x="752825" y="124778"/>
                    <a:pt x="745396" y="118110"/>
                  </a:cubicBezTo>
                  <a:cubicBezTo>
                    <a:pt x="741681" y="114776"/>
                    <a:pt x="737871" y="111252"/>
                    <a:pt x="733775" y="107823"/>
                  </a:cubicBezTo>
                  <a:cubicBezTo>
                    <a:pt x="729489" y="104680"/>
                    <a:pt x="725108" y="101441"/>
                    <a:pt x="720726" y="98203"/>
                  </a:cubicBezTo>
                  <a:lnTo>
                    <a:pt x="721298" y="97536"/>
                  </a:lnTo>
                  <a:cubicBezTo>
                    <a:pt x="720155" y="98012"/>
                    <a:pt x="718821" y="98774"/>
                    <a:pt x="717392" y="99727"/>
                  </a:cubicBezTo>
                  <a:cubicBezTo>
                    <a:pt x="717107" y="99917"/>
                    <a:pt x="716726" y="99917"/>
                    <a:pt x="716440" y="100108"/>
                  </a:cubicBezTo>
                  <a:cubicBezTo>
                    <a:pt x="716726" y="100298"/>
                    <a:pt x="716916" y="100489"/>
                    <a:pt x="717297" y="100774"/>
                  </a:cubicBezTo>
                  <a:cubicBezTo>
                    <a:pt x="716440" y="102679"/>
                    <a:pt x="713773" y="102013"/>
                    <a:pt x="711677" y="100489"/>
                  </a:cubicBezTo>
                  <a:cubicBezTo>
                    <a:pt x="709963" y="100013"/>
                    <a:pt x="708439" y="98870"/>
                    <a:pt x="707677" y="96774"/>
                  </a:cubicBezTo>
                  <a:cubicBezTo>
                    <a:pt x="706153" y="96679"/>
                    <a:pt x="702914" y="96393"/>
                    <a:pt x="701866" y="97346"/>
                  </a:cubicBezTo>
                  <a:cubicBezTo>
                    <a:pt x="698914" y="100108"/>
                    <a:pt x="695580" y="101060"/>
                    <a:pt x="692151" y="101441"/>
                  </a:cubicBezTo>
                  <a:cubicBezTo>
                    <a:pt x="693675" y="102298"/>
                    <a:pt x="695104" y="102679"/>
                    <a:pt x="697009" y="104680"/>
                  </a:cubicBezTo>
                  <a:cubicBezTo>
                    <a:pt x="695390" y="105728"/>
                    <a:pt x="692913" y="103156"/>
                    <a:pt x="691294" y="104489"/>
                  </a:cubicBezTo>
                  <a:cubicBezTo>
                    <a:pt x="690722" y="103442"/>
                    <a:pt x="690913" y="102489"/>
                    <a:pt x="691484" y="101537"/>
                  </a:cubicBezTo>
                  <a:cubicBezTo>
                    <a:pt x="690532" y="101632"/>
                    <a:pt x="689579" y="101632"/>
                    <a:pt x="688627" y="101727"/>
                  </a:cubicBezTo>
                  <a:cubicBezTo>
                    <a:pt x="684626" y="101822"/>
                    <a:pt x="685198" y="100489"/>
                    <a:pt x="685865" y="97727"/>
                  </a:cubicBezTo>
                  <a:cubicBezTo>
                    <a:pt x="684817" y="96774"/>
                    <a:pt x="683769" y="95821"/>
                    <a:pt x="682245" y="96964"/>
                  </a:cubicBezTo>
                  <a:cubicBezTo>
                    <a:pt x="680245" y="94869"/>
                    <a:pt x="678816" y="93536"/>
                    <a:pt x="677102" y="92678"/>
                  </a:cubicBezTo>
                  <a:cubicBezTo>
                    <a:pt x="676625" y="92964"/>
                    <a:pt x="676149" y="93345"/>
                    <a:pt x="675673" y="93536"/>
                  </a:cubicBezTo>
                  <a:cubicBezTo>
                    <a:pt x="675958" y="93726"/>
                    <a:pt x="676149" y="94012"/>
                    <a:pt x="676149" y="94393"/>
                  </a:cubicBezTo>
                  <a:cubicBezTo>
                    <a:pt x="671006" y="98488"/>
                    <a:pt x="675197" y="98965"/>
                    <a:pt x="681769" y="99060"/>
                  </a:cubicBezTo>
                  <a:cubicBezTo>
                    <a:pt x="677578" y="99155"/>
                    <a:pt x="677578" y="102679"/>
                    <a:pt x="677864" y="105728"/>
                  </a:cubicBezTo>
                  <a:cubicBezTo>
                    <a:pt x="674816" y="104013"/>
                    <a:pt x="675958" y="102584"/>
                    <a:pt x="675863" y="100870"/>
                  </a:cubicBezTo>
                  <a:cubicBezTo>
                    <a:pt x="673958" y="101155"/>
                    <a:pt x="672244" y="101918"/>
                    <a:pt x="670148" y="101155"/>
                  </a:cubicBezTo>
                  <a:cubicBezTo>
                    <a:pt x="668720" y="100013"/>
                    <a:pt x="671768" y="98584"/>
                    <a:pt x="669577" y="97441"/>
                  </a:cubicBezTo>
                  <a:cubicBezTo>
                    <a:pt x="667005" y="97155"/>
                    <a:pt x="664433" y="101537"/>
                    <a:pt x="661576" y="97917"/>
                  </a:cubicBezTo>
                  <a:cubicBezTo>
                    <a:pt x="662338" y="97250"/>
                    <a:pt x="663957" y="99251"/>
                    <a:pt x="664624" y="98298"/>
                  </a:cubicBezTo>
                  <a:cubicBezTo>
                    <a:pt x="662243" y="94774"/>
                    <a:pt x="661099" y="96488"/>
                    <a:pt x="660052" y="98584"/>
                  </a:cubicBezTo>
                  <a:cubicBezTo>
                    <a:pt x="657385" y="96679"/>
                    <a:pt x="658814" y="96488"/>
                    <a:pt x="660147" y="95345"/>
                  </a:cubicBezTo>
                  <a:cubicBezTo>
                    <a:pt x="658433" y="96584"/>
                    <a:pt x="655575" y="94202"/>
                    <a:pt x="653765" y="95250"/>
                  </a:cubicBezTo>
                  <a:cubicBezTo>
                    <a:pt x="653480" y="96203"/>
                    <a:pt x="655289" y="96964"/>
                    <a:pt x="656337" y="97822"/>
                  </a:cubicBezTo>
                  <a:cubicBezTo>
                    <a:pt x="655099" y="98203"/>
                    <a:pt x="654051" y="98870"/>
                    <a:pt x="652241" y="97536"/>
                  </a:cubicBezTo>
                  <a:cubicBezTo>
                    <a:pt x="653289" y="100584"/>
                    <a:pt x="652908" y="101537"/>
                    <a:pt x="649860" y="102584"/>
                  </a:cubicBezTo>
                  <a:cubicBezTo>
                    <a:pt x="649670" y="103156"/>
                    <a:pt x="650241" y="103632"/>
                    <a:pt x="649765" y="104204"/>
                  </a:cubicBezTo>
                  <a:cubicBezTo>
                    <a:pt x="651194" y="105061"/>
                    <a:pt x="652432" y="105442"/>
                    <a:pt x="653384" y="104965"/>
                  </a:cubicBezTo>
                  <a:cubicBezTo>
                    <a:pt x="654623" y="106109"/>
                    <a:pt x="651670" y="107632"/>
                    <a:pt x="655099" y="108585"/>
                  </a:cubicBezTo>
                  <a:cubicBezTo>
                    <a:pt x="652051" y="109252"/>
                    <a:pt x="653003" y="111443"/>
                    <a:pt x="650146" y="112681"/>
                  </a:cubicBezTo>
                  <a:cubicBezTo>
                    <a:pt x="649384" y="108776"/>
                    <a:pt x="649384" y="112014"/>
                    <a:pt x="648336" y="112300"/>
                  </a:cubicBezTo>
                  <a:cubicBezTo>
                    <a:pt x="645383" y="113157"/>
                    <a:pt x="643002" y="109252"/>
                    <a:pt x="640049" y="110871"/>
                  </a:cubicBezTo>
                  <a:cubicBezTo>
                    <a:pt x="639287" y="108776"/>
                    <a:pt x="639383" y="106585"/>
                    <a:pt x="640240" y="104299"/>
                  </a:cubicBezTo>
                  <a:cubicBezTo>
                    <a:pt x="639192" y="103346"/>
                    <a:pt x="638621" y="104013"/>
                    <a:pt x="637763" y="103442"/>
                  </a:cubicBezTo>
                  <a:cubicBezTo>
                    <a:pt x="637573" y="105061"/>
                    <a:pt x="638335" y="106680"/>
                    <a:pt x="636525" y="108490"/>
                  </a:cubicBezTo>
                  <a:cubicBezTo>
                    <a:pt x="632810" y="107061"/>
                    <a:pt x="631858" y="103156"/>
                    <a:pt x="627762" y="105061"/>
                  </a:cubicBezTo>
                  <a:cubicBezTo>
                    <a:pt x="627381" y="104204"/>
                    <a:pt x="627381" y="103251"/>
                    <a:pt x="627476" y="102394"/>
                  </a:cubicBezTo>
                  <a:cubicBezTo>
                    <a:pt x="615856" y="97155"/>
                    <a:pt x="608617" y="95060"/>
                    <a:pt x="599949" y="91154"/>
                  </a:cubicBezTo>
                  <a:cubicBezTo>
                    <a:pt x="596044" y="90964"/>
                    <a:pt x="592139" y="90583"/>
                    <a:pt x="588614" y="88011"/>
                  </a:cubicBezTo>
                  <a:cubicBezTo>
                    <a:pt x="577470" y="87249"/>
                    <a:pt x="565469" y="82201"/>
                    <a:pt x="554801" y="81915"/>
                  </a:cubicBezTo>
                  <a:cubicBezTo>
                    <a:pt x="554134" y="82582"/>
                    <a:pt x="553086" y="82487"/>
                    <a:pt x="552133" y="82582"/>
                  </a:cubicBezTo>
                  <a:cubicBezTo>
                    <a:pt x="551657" y="82201"/>
                    <a:pt x="551467" y="82010"/>
                    <a:pt x="551181" y="81724"/>
                  </a:cubicBezTo>
                  <a:cubicBezTo>
                    <a:pt x="541847" y="81439"/>
                    <a:pt x="533560" y="80677"/>
                    <a:pt x="524606" y="79820"/>
                  </a:cubicBezTo>
                  <a:cubicBezTo>
                    <a:pt x="520034" y="79343"/>
                    <a:pt x="515177" y="79343"/>
                    <a:pt x="512129" y="81344"/>
                  </a:cubicBezTo>
                  <a:cubicBezTo>
                    <a:pt x="509081" y="83344"/>
                    <a:pt x="507747" y="82487"/>
                    <a:pt x="505747" y="81344"/>
                  </a:cubicBezTo>
                  <a:cubicBezTo>
                    <a:pt x="499365" y="77534"/>
                    <a:pt x="495841" y="77343"/>
                    <a:pt x="488792" y="79534"/>
                  </a:cubicBezTo>
                  <a:cubicBezTo>
                    <a:pt x="486030" y="80391"/>
                    <a:pt x="481649" y="77724"/>
                    <a:pt x="478886" y="76867"/>
                  </a:cubicBezTo>
                  <a:cubicBezTo>
                    <a:pt x="474410" y="80677"/>
                    <a:pt x="467742" y="79057"/>
                    <a:pt x="462789" y="81248"/>
                  </a:cubicBezTo>
                  <a:cubicBezTo>
                    <a:pt x="457836" y="83344"/>
                    <a:pt x="457074" y="82105"/>
                    <a:pt x="451835" y="79820"/>
                  </a:cubicBezTo>
                  <a:cubicBezTo>
                    <a:pt x="446597" y="77534"/>
                    <a:pt x="438500" y="75152"/>
                    <a:pt x="432119" y="77629"/>
                  </a:cubicBezTo>
                  <a:cubicBezTo>
                    <a:pt x="425737" y="80010"/>
                    <a:pt x="418974" y="79248"/>
                    <a:pt x="412307" y="78867"/>
                  </a:cubicBezTo>
                  <a:cubicBezTo>
                    <a:pt x="405734" y="78486"/>
                    <a:pt x="398114" y="76200"/>
                    <a:pt x="392018" y="77914"/>
                  </a:cubicBezTo>
                  <a:cubicBezTo>
                    <a:pt x="385922" y="79629"/>
                    <a:pt x="380779" y="79629"/>
                    <a:pt x="375064" y="80486"/>
                  </a:cubicBezTo>
                  <a:cubicBezTo>
                    <a:pt x="372492" y="80867"/>
                    <a:pt x="369920" y="81248"/>
                    <a:pt x="367349" y="81629"/>
                  </a:cubicBezTo>
                  <a:cubicBezTo>
                    <a:pt x="367825" y="82105"/>
                    <a:pt x="368111" y="82772"/>
                    <a:pt x="368111" y="84011"/>
                  </a:cubicBezTo>
                  <a:cubicBezTo>
                    <a:pt x="366015" y="83725"/>
                    <a:pt x="365920" y="82677"/>
                    <a:pt x="364682" y="82201"/>
                  </a:cubicBezTo>
                  <a:cubicBezTo>
                    <a:pt x="362586" y="82582"/>
                    <a:pt x="360395" y="82963"/>
                    <a:pt x="358490" y="83725"/>
                  </a:cubicBezTo>
                  <a:cubicBezTo>
                    <a:pt x="354871" y="84963"/>
                    <a:pt x="351347" y="85154"/>
                    <a:pt x="347727" y="85058"/>
                  </a:cubicBezTo>
                  <a:cubicBezTo>
                    <a:pt x="347251" y="86011"/>
                    <a:pt x="346679" y="86773"/>
                    <a:pt x="345536" y="87154"/>
                  </a:cubicBezTo>
                  <a:cubicBezTo>
                    <a:pt x="346013" y="86296"/>
                    <a:pt x="346298" y="85535"/>
                    <a:pt x="346298" y="84963"/>
                  </a:cubicBezTo>
                  <a:cubicBezTo>
                    <a:pt x="343822" y="84772"/>
                    <a:pt x="341345" y="84582"/>
                    <a:pt x="338869" y="84487"/>
                  </a:cubicBezTo>
                  <a:cubicBezTo>
                    <a:pt x="335916" y="87154"/>
                    <a:pt x="333154" y="91726"/>
                    <a:pt x="330296" y="92107"/>
                  </a:cubicBezTo>
                  <a:cubicBezTo>
                    <a:pt x="330582" y="89916"/>
                    <a:pt x="332582" y="88678"/>
                    <a:pt x="334011" y="87059"/>
                  </a:cubicBezTo>
                  <a:cubicBezTo>
                    <a:pt x="333725" y="86392"/>
                    <a:pt x="332487" y="86868"/>
                    <a:pt x="332297" y="86011"/>
                  </a:cubicBezTo>
                  <a:cubicBezTo>
                    <a:pt x="330106" y="86487"/>
                    <a:pt x="330106" y="88297"/>
                    <a:pt x="328201" y="88963"/>
                  </a:cubicBezTo>
                  <a:cubicBezTo>
                    <a:pt x="324486" y="87630"/>
                    <a:pt x="324772" y="89059"/>
                    <a:pt x="322581" y="88011"/>
                  </a:cubicBezTo>
                  <a:cubicBezTo>
                    <a:pt x="322581" y="87916"/>
                    <a:pt x="322581" y="87821"/>
                    <a:pt x="322581" y="87725"/>
                  </a:cubicBezTo>
                  <a:cubicBezTo>
                    <a:pt x="320105" y="88678"/>
                    <a:pt x="317628" y="89440"/>
                    <a:pt x="314961" y="89726"/>
                  </a:cubicBezTo>
                  <a:cubicBezTo>
                    <a:pt x="314675" y="90202"/>
                    <a:pt x="314294" y="90106"/>
                    <a:pt x="313818" y="89821"/>
                  </a:cubicBezTo>
                  <a:cubicBezTo>
                    <a:pt x="313056" y="89821"/>
                    <a:pt x="312294" y="89821"/>
                    <a:pt x="311532" y="89726"/>
                  </a:cubicBezTo>
                  <a:cubicBezTo>
                    <a:pt x="311913" y="90202"/>
                    <a:pt x="312294" y="90583"/>
                    <a:pt x="312961" y="90678"/>
                  </a:cubicBezTo>
                  <a:cubicBezTo>
                    <a:pt x="311437" y="92297"/>
                    <a:pt x="307151" y="92393"/>
                    <a:pt x="307817" y="95250"/>
                  </a:cubicBezTo>
                  <a:cubicBezTo>
                    <a:pt x="306865" y="95250"/>
                    <a:pt x="306770" y="94107"/>
                    <a:pt x="307436" y="93917"/>
                  </a:cubicBezTo>
                  <a:cubicBezTo>
                    <a:pt x="306770" y="92678"/>
                    <a:pt x="304007" y="94488"/>
                    <a:pt x="304483" y="91726"/>
                  </a:cubicBezTo>
                  <a:cubicBezTo>
                    <a:pt x="305627" y="90202"/>
                    <a:pt x="305912" y="91821"/>
                    <a:pt x="308198" y="90964"/>
                  </a:cubicBezTo>
                  <a:cubicBezTo>
                    <a:pt x="308198" y="90106"/>
                    <a:pt x="307722" y="89916"/>
                    <a:pt x="307341" y="89535"/>
                  </a:cubicBezTo>
                  <a:cubicBezTo>
                    <a:pt x="306770" y="89535"/>
                    <a:pt x="306198" y="89440"/>
                    <a:pt x="305627" y="89440"/>
                  </a:cubicBezTo>
                  <a:cubicBezTo>
                    <a:pt x="304198" y="90106"/>
                    <a:pt x="304388" y="91726"/>
                    <a:pt x="302674" y="90773"/>
                  </a:cubicBezTo>
                  <a:cubicBezTo>
                    <a:pt x="303055" y="94202"/>
                    <a:pt x="301626" y="96584"/>
                    <a:pt x="297911" y="96584"/>
                  </a:cubicBezTo>
                  <a:cubicBezTo>
                    <a:pt x="297626" y="94107"/>
                    <a:pt x="299531" y="92773"/>
                    <a:pt x="301245" y="91154"/>
                  </a:cubicBezTo>
                  <a:cubicBezTo>
                    <a:pt x="300769" y="90773"/>
                    <a:pt x="300388" y="90392"/>
                    <a:pt x="300102" y="89726"/>
                  </a:cubicBezTo>
                  <a:cubicBezTo>
                    <a:pt x="300007" y="89726"/>
                    <a:pt x="299912" y="89821"/>
                    <a:pt x="299816" y="89821"/>
                  </a:cubicBezTo>
                  <a:cubicBezTo>
                    <a:pt x="299435" y="91249"/>
                    <a:pt x="298483" y="92393"/>
                    <a:pt x="297911" y="93726"/>
                  </a:cubicBezTo>
                  <a:cubicBezTo>
                    <a:pt x="296292" y="94107"/>
                    <a:pt x="295911" y="92583"/>
                    <a:pt x="295530" y="90869"/>
                  </a:cubicBezTo>
                  <a:cubicBezTo>
                    <a:pt x="294958" y="92297"/>
                    <a:pt x="293815" y="94679"/>
                    <a:pt x="291530" y="93631"/>
                  </a:cubicBezTo>
                  <a:cubicBezTo>
                    <a:pt x="291911" y="94679"/>
                    <a:pt x="291911" y="96298"/>
                    <a:pt x="293054" y="96012"/>
                  </a:cubicBezTo>
                  <a:cubicBezTo>
                    <a:pt x="293244" y="97917"/>
                    <a:pt x="290768" y="96774"/>
                    <a:pt x="291244" y="95155"/>
                  </a:cubicBezTo>
                  <a:cubicBezTo>
                    <a:pt x="290482" y="95345"/>
                    <a:pt x="290577" y="98488"/>
                    <a:pt x="289244" y="96488"/>
                  </a:cubicBezTo>
                  <a:cubicBezTo>
                    <a:pt x="289053" y="96964"/>
                    <a:pt x="292101" y="100774"/>
                    <a:pt x="288672" y="102489"/>
                  </a:cubicBezTo>
                  <a:cubicBezTo>
                    <a:pt x="289339" y="104680"/>
                    <a:pt x="292958" y="101918"/>
                    <a:pt x="294292" y="102870"/>
                  </a:cubicBezTo>
                  <a:cubicBezTo>
                    <a:pt x="295530" y="102298"/>
                    <a:pt x="295625" y="101251"/>
                    <a:pt x="294958" y="99727"/>
                  </a:cubicBezTo>
                  <a:cubicBezTo>
                    <a:pt x="296673" y="100489"/>
                    <a:pt x="295911" y="100774"/>
                    <a:pt x="298007" y="99441"/>
                  </a:cubicBezTo>
                  <a:cubicBezTo>
                    <a:pt x="298769" y="101918"/>
                    <a:pt x="295435" y="102394"/>
                    <a:pt x="297340" y="105442"/>
                  </a:cubicBezTo>
                  <a:cubicBezTo>
                    <a:pt x="295054" y="106775"/>
                    <a:pt x="295530" y="103632"/>
                    <a:pt x="295911" y="102965"/>
                  </a:cubicBezTo>
                  <a:cubicBezTo>
                    <a:pt x="292577" y="104775"/>
                    <a:pt x="292768" y="104775"/>
                    <a:pt x="290768" y="106775"/>
                  </a:cubicBezTo>
                  <a:cubicBezTo>
                    <a:pt x="291434" y="107347"/>
                    <a:pt x="292577" y="106966"/>
                    <a:pt x="292768" y="108299"/>
                  </a:cubicBezTo>
                  <a:cubicBezTo>
                    <a:pt x="290006" y="108776"/>
                    <a:pt x="287529" y="107918"/>
                    <a:pt x="285433" y="109823"/>
                  </a:cubicBezTo>
                  <a:cubicBezTo>
                    <a:pt x="286386" y="108204"/>
                    <a:pt x="286577" y="108871"/>
                    <a:pt x="285338" y="106966"/>
                  </a:cubicBezTo>
                  <a:cubicBezTo>
                    <a:pt x="285148" y="108585"/>
                    <a:pt x="282671" y="109061"/>
                    <a:pt x="283529" y="111157"/>
                  </a:cubicBezTo>
                  <a:cubicBezTo>
                    <a:pt x="282290" y="110966"/>
                    <a:pt x="281814" y="109347"/>
                    <a:pt x="281052" y="108299"/>
                  </a:cubicBezTo>
                  <a:cubicBezTo>
                    <a:pt x="277814" y="110395"/>
                    <a:pt x="273813" y="110776"/>
                    <a:pt x="271051" y="109156"/>
                  </a:cubicBezTo>
                  <a:cubicBezTo>
                    <a:pt x="269717" y="110204"/>
                    <a:pt x="272575" y="112681"/>
                    <a:pt x="274385" y="111728"/>
                  </a:cubicBezTo>
                  <a:cubicBezTo>
                    <a:pt x="274670" y="114205"/>
                    <a:pt x="270098" y="114205"/>
                    <a:pt x="270098" y="110966"/>
                  </a:cubicBezTo>
                  <a:cubicBezTo>
                    <a:pt x="268289" y="111728"/>
                    <a:pt x="266098" y="112395"/>
                    <a:pt x="265526" y="113633"/>
                  </a:cubicBezTo>
                  <a:cubicBezTo>
                    <a:pt x="267050" y="114586"/>
                    <a:pt x="267241" y="112109"/>
                    <a:pt x="268765" y="113729"/>
                  </a:cubicBezTo>
                  <a:cubicBezTo>
                    <a:pt x="266669" y="116300"/>
                    <a:pt x="261907" y="118777"/>
                    <a:pt x="256668" y="119634"/>
                  </a:cubicBezTo>
                  <a:cubicBezTo>
                    <a:pt x="260573" y="119920"/>
                    <a:pt x="253906" y="122492"/>
                    <a:pt x="254858" y="124873"/>
                  </a:cubicBezTo>
                  <a:cubicBezTo>
                    <a:pt x="253430" y="125254"/>
                    <a:pt x="253239" y="122777"/>
                    <a:pt x="251715" y="123158"/>
                  </a:cubicBezTo>
                  <a:cubicBezTo>
                    <a:pt x="251906" y="121920"/>
                    <a:pt x="252858" y="122872"/>
                    <a:pt x="254191" y="121348"/>
                  </a:cubicBezTo>
                  <a:cubicBezTo>
                    <a:pt x="252953" y="119348"/>
                    <a:pt x="248762" y="122968"/>
                    <a:pt x="247333" y="124206"/>
                  </a:cubicBezTo>
                  <a:cubicBezTo>
                    <a:pt x="248096" y="125539"/>
                    <a:pt x="248667" y="122682"/>
                    <a:pt x="250763" y="122777"/>
                  </a:cubicBezTo>
                  <a:cubicBezTo>
                    <a:pt x="250096" y="126587"/>
                    <a:pt x="247238" y="127254"/>
                    <a:pt x="243905" y="129349"/>
                  </a:cubicBezTo>
                  <a:cubicBezTo>
                    <a:pt x="243428" y="128397"/>
                    <a:pt x="243143" y="126873"/>
                    <a:pt x="242095" y="127159"/>
                  </a:cubicBezTo>
                  <a:cubicBezTo>
                    <a:pt x="241809" y="126016"/>
                    <a:pt x="244857" y="126968"/>
                    <a:pt x="243333" y="124396"/>
                  </a:cubicBezTo>
                  <a:cubicBezTo>
                    <a:pt x="242476" y="124492"/>
                    <a:pt x="241142" y="125539"/>
                    <a:pt x="240571" y="125539"/>
                  </a:cubicBezTo>
                  <a:cubicBezTo>
                    <a:pt x="238380" y="125730"/>
                    <a:pt x="241904" y="123635"/>
                    <a:pt x="239809" y="122111"/>
                  </a:cubicBezTo>
                  <a:cubicBezTo>
                    <a:pt x="238571" y="126302"/>
                    <a:pt x="237428" y="125063"/>
                    <a:pt x="237332" y="129254"/>
                  </a:cubicBezTo>
                  <a:cubicBezTo>
                    <a:pt x="233903" y="130969"/>
                    <a:pt x="229807" y="136112"/>
                    <a:pt x="227236" y="132397"/>
                  </a:cubicBezTo>
                  <a:cubicBezTo>
                    <a:pt x="225807" y="133255"/>
                    <a:pt x="228283" y="135160"/>
                    <a:pt x="228474" y="136398"/>
                  </a:cubicBezTo>
                  <a:cubicBezTo>
                    <a:pt x="226950" y="136207"/>
                    <a:pt x="224188" y="136398"/>
                    <a:pt x="224950" y="134398"/>
                  </a:cubicBezTo>
                  <a:cubicBezTo>
                    <a:pt x="223331" y="135350"/>
                    <a:pt x="223521" y="136588"/>
                    <a:pt x="221711" y="136112"/>
                  </a:cubicBezTo>
                  <a:cubicBezTo>
                    <a:pt x="220282" y="134684"/>
                    <a:pt x="221807" y="134017"/>
                    <a:pt x="220759" y="132683"/>
                  </a:cubicBezTo>
                  <a:cubicBezTo>
                    <a:pt x="218758" y="133731"/>
                    <a:pt x="220282" y="135731"/>
                    <a:pt x="220759" y="137351"/>
                  </a:cubicBezTo>
                  <a:cubicBezTo>
                    <a:pt x="221997" y="139446"/>
                    <a:pt x="222283" y="134874"/>
                    <a:pt x="223045" y="136874"/>
                  </a:cubicBezTo>
                  <a:cubicBezTo>
                    <a:pt x="224283" y="138017"/>
                    <a:pt x="220664" y="140018"/>
                    <a:pt x="220378" y="138303"/>
                  </a:cubicBezTo>
                  <a:cubicBezTo>
                    <a:pt x="219806" y="139351"/>
                    <a:pt x="219997" y="140589"/>
                    <a:pt x="218758" y="141542"/>
                  </a:cubicBezTo>
                  <a:cubicBezTo>
                    <a:pt x="216282" y="142970"/>
                    <a:pt x="215044" y="140779"/>
                    <a:pt x="212853" y="141542"/>
                  </a:cubicBezTo>
                  <a:cubicBezTo>
                    <a:pt x="214949" y="142018"/>
                    <a:pt x="216473" y="144304"/>
                    <a:pt x="216473" y="143542"/>
                  </a:cubicBezTo>
                  <a:cubicBezTo>
                    <a:pt x="218949" y="144780"/>
                    <a:pt x="213044" y="147923"/>
                    <a:pt x="210948" y="147256"/>
                  </a:cubicBezTo>
                  <a:cubicBezTo>
                    <a:pt x="210377" y="146113"/>
                    <a:pt x="213901" y="146876"/>
                    <a:pt x="213901" y="144971"/>
                  </a:cubicBezTo>
                  <a:cubicBezTo>
                    <a:pt x="210662" y="144589"/>
                    <a:pt x="209900" y="149352"/>
                    <a:pt x="206662" y="147256"/>
                  </a:cubicBezTo>
                  <a:cubicBezTo>
                    <a:pt x="205233" y="149257"/>
                    <a:pt x="208948" y="148876"/>
                    <a:pt x="207805" y="150590"/>
                  </a:cubicBezTo>
                  <a:cubicBezTo>
                    <a:pt x="206376" y="150304"/>
                    <a:pt x="204947" y="150114"/>
                    <a:pt x="203328" y="150304"/>
                  </a:cubicBezTo>
                  <a:cubicBezTo>
                    <a:pt x="203899" y="151829"/>
                    <a:pt x="201042" y="152686"/>
                    <a:pt x="202376" y="154305"/>
                  </a:cubicBezTo>
                  <a:cubicBezTo>
                    <a:pt x="197327" y="156496"/>
                    <a:pt x="194660" y="156781"/>
                    <a:pt x="191612" y="160687"/>
                  </a:cubicBezTo>
                  <a:cubicBezTo>
                    <a:pt x="191707" y="159829"/>
                    <a:pt x="191422" y="158972"/>
                    <a:pt x="190660" y="158020"/>
                  </a:cubicBezTo>
                  <a:cubicBezTo>
                    <a:pt x="189993" y="164116"/>
                    <a:pt x="179897" y="166973"/>
                    <a:pt x="175420" y="170974"/>
                  </a:cubicBezTo>
                  <a:cubicBezTo>
                    <a:pt x="174277" y="171926"/>
                    <a:pt x="176468" y="173260"/>
                    <a:pt x="173705" y="172403"/>
                  </a:cubicBezTo>
                  <a:cubicBezTo>
                    <a:pt x="173324" y="172879"/>
                    <a:pt x="173515" y="173450"/>
                    <a:pt x="172943" y="173927"/>
                  </a:cubicBezTo>
                  <a:cubicBezTo>
                    <a:pt x="173705" y="174117"/>
                    <a:pt x="174563" y="173927"/>
                    <a:pt x="175515" y="173641"/>
                  </a:cubicBezTo>
                  <a:cubicBezTo>
                    <a:pt x="173801" y="175546"/>
                    <a:pt x="167990" y="177451"/>
                    <a:pt x="168943" y="181737"/>
                  </a:cubicBezTo>
                  <a:cubicBezTo>
                    <a:pt x="166466" y="181928"/>
                    <a:pt x="162561" y="182689"/>
                    <a:pt x="162275" y="186214"/>
                  </a:cubicBezTo>
                  <a:cubicBezTo>
                    <a:pt x="157894" y="186595"/>
                    <a:pt x="150464" y="193072"/>
                    <a:pt x="147512" y="198025"/>
                  </a:cubicBezTo>
                  <a:cubicBezTo>
                    <a:pt x="147035" y="197168"/>
                    <a:pt x="147702" y="196310"/>
                    <a:pt x="147131" y="195453"/>
                  </a:cubicBezTo>
                  <a:cubicBezTo>
                    <a:pt x="145702" y="197453"/>
                    <a:pt x="144368" y="197548"/>
                    <a:pt x="143035" y="198596"/>
                  </a:cubicBezTo>
                  <a:cubicBezTo>
                    <a:pt x="142463" y="199549"/>
                    <a:pt x="143892" y="199072"/>
                    <a:pt x="144464" y="200120"/>
                  </a:cubicBezTo>
                  <a:cubicBezTo>
                    <a:pt x="143606" y="204788"/>
                    <a:pt x="136272" y="205740"/>
                    <a:pt x="133033" y="210407"/>
                  </a:cubicBezTo>
                  <a:cubicBezTo>
                    <a:pt x="132081" y="209169"/>
                    <a:pt x="131033" y="208597"/>
                    <a:pt x="129986" y="208502"/>
                  </a:cubicBezTo>
                  <a:cubicBezTo>
                    <a:pt x="129319" y="211169"/>
                    <a:pt x="126366" y="210407"/>
                    <a:pt x="127795" y="212503"/>
                  </a:cubicBezTo>
                  <a:cubicBezTo>
                    <a:pt x="126747" y="213836"/>
                    <a:pt x="125795" y="211741"/>
                    <a:pt x="124652" y="212598"/>
                  </a:cubicBezTo>
                  <a:cubicBezTo>
                    <a:pt x="123794" y="214313"/>
                    <a:pt x="127319" y="212788"/>
                    <a:pt x="128176" y="214884"/>
                  </a:cubicBezTo>
                  <a:cubicBezTo>
                    <a:pt x="125890" y="215360"/>
                    <a:pt x="126842" y="216598"/>
                    <a:pt x="124556" y="217456"/>
                  </a:cubicBezTo>
                  <a:cubicBezTo>
                    <a:pt x="123032" y="211455"/>
                    <a:pt x="118651" y="221361"/>
                    <a:pt x="115412" y="223076"/>
                  </a:cubicBezTo>
                  <a:cubicBezTo>
                    <a:pt x="116841" y="222028"/>
                    <a:pt x="118460" y="224314"/>
                    <a:pt x="119889" y="223076"/>
                  </a:cubicBezTo>
                  <a:cubicBezTo>
                    <a:pt x="120461" y="223933"/>
                    <a:pt x="119127" y="224123"/>
                    <a:pt x="118460" y="223742"/>
                  </a:cubicBezTo>
                  <a:cubicBezTo>
                    <a:pt x="114555" y="227552"/>
                    <a:pt x="117317" y="228886"/>
                    <a:pt x="113222" y="228981"/>
                  </a:cubicBezTo>
                  <a:cubicBezTo>
                    <a:pt x="112745" y="230029"/>
                    <a:pt x="114079" y="229362"/>
                    <a:pt x="114841" y="230314"/>
                  </a:cubicBezTo>
                  <a:cubicBezTo>
                    <a:pt x="113317" y="233172"/>
                    <a:pt x="111602" y="232029"/>
                    <a:pt x="109983" y="232981"/>
                  </a:cubicBezTo>
                  <a:cubicBezTo>
                    <a:pt x="110555" y="234220"/>
                    <a:pt x="110936" y="238030"/>
                    <a:pt x="107126" y="236411"/>
                  </a:cubicBezTo>
                  <a:cubicBezTo>
                    <a:pt x="107126" y="237172"/>
                    <a:pt x="106173" y="240221"/>
                    <a:pt x="104649" y="238220"/>
                  </a:cubicBezTo>
                  <a:cubicBezTo>
                    <a:pt x="103887" y="239459"/>
                    <a:pt x="105221" y="240506"/>
                    <a:pt x="104363" y="241745"/>
                  </a:cubicBezTo>
                  <a:cubicBezTo>
                    <a:pt x="105506" y="242792"/>
                    <a:pt x="106268" y="239935"/>
                    <a:pt x="107221" y="239363"/>
                  </a:cubicBezTo>
                  <a:cubicBezTo>
                    <a:pt x="110078" y="243173"/>
                    <a:pt x="112745" y="242126"/>
                    <a:pt x="115222" y="244793"/>
                  </a:cubicBezTo>
                  <a:cubicBezTo>
                    <a:pt x="108554" y="245936"/>
                    <a:pt x="101315" y="244697"/>
                    <a:pt x="94743" y="245936"/>
                  </a:cubicBezTo>
                  <a:cubicBezTo>
                    <a:pt x="94362" y="246412"/>
                    <a:pt x="93981" y="246793"/>
                    <a:pt x="93600" y="247269"/>
                  </a:cubicBezTo>
                  <a:cubicBezTo>
                    <a:pt x="94838" y="247555"/>
                    <a:pt x="97410" y="246602"/>
                    <a:pt x="95029" y="249460"/>
                  </a:cubicBezTo>
                  <a:cubicBezTo>
                    <a:pt x="96077" y="249841"/>
                    <a:pt x="96743" y="247840"/>
                    <a:pt x="98077" y="249841"/>
                  </a:cubicBezTo>
                  <a:cubicBezTo>
                    <a:pt x="99696" y="248126"/>
                    <a:pt x="98267" y="247174"/>
                    <a:pt x="100077" y="246793"/>
                  </a:cubicBezTo>
                  <a:cubicBezTo>
                    <a:pt x="101220" y="247745"/>
                    <a:pt x="100268" y="249174"/>
                    <a:pt x="99124" y="250698"/>
                  </a:cubicBezTo>
                  <a:cubicBezTo>
                    <a:pt x="100172" y="250412"/>
                    <a:pt x="103697" y="250698"/>
                    <a:pt x="103411" y="252984"/>
                  </a:cubicBezTo>
                  <a:cubicBezTo>
                    <a:pt x="105316" y="252984"/>
                    <a:pt x="108649" y="251365"/>
                    <a:pt x="109412" y="253841"/>
                  </a:cubicBezTo>
                  <a:cubicBezTo>
                    <a:pt x="108078" y="254889"/>
                    <a:pt x="106935" y="256508"/>
                    <a:pt x="105602" y="257175"/>
                  </a:cubicBezTo>
                  <a:cubicBezTo>
                    <a:pt x="101506" y="254698"/>
                    <a:pt x="98553" y="257937"/>
                    <a:pt x="96172" y="253937"/>
                  </a:cubicBezTo>
                  <a:cubicBezTo>
                    <a:pt x="93790" y="255270"/>
                    <a:pt x="92266" y="254508"/>
                    <a:pt x="90552" y="253555"/>
                  </a:cubicBezTo>
                  <a:cubicBezTo>
                    <a:pt x="89981" y="256318"/>
                    <a:pt x="86361" y="258128"/>
                    <a:pt x="87599" y="260509"/>
                  </a:cubicBezTo>
                  <a:cubicBezTo>
                    <a:pt x="89314" y="260413"/>
                    <a:pt x="88457" y="258032"/>
                    <a:pt x="90647" y="257270"/>
                  </a:cubicBezTo>
                  <a:cubicBezTo>
                    <a:pt x="93410" y="257842"/>
                    <a:pt x="94076" y="264223"/>
                    <a:pt x="96934" y="261556"/>
                  </a:cubicBezTo>
                  <a:cubicBezTo>
                    <a:pt x="98648" y="263462"/>
                    <a:pt x="95981" y="263080"/>
                    <a:pt x="95124" y="265557"/>
                  </a:cubicBezTo>
                  <a:cubicBezTo>
                    <a:pt x="91886" y="264033"/>
                    <a:pt x="90838" y="261747"/>
                    <a:pt x="87790" y="264128"/>
                  </a:cubicBezTo>
                  <a:cubicBezTo>
                    <a:pt x="87409" y="262985"/>
                    <a:pt x="88742" y="263271"/>
                    <a:pt x="87885" y="261556"/>
                  </a:cubicBezTo>
                  <a:cubicBezTo>
                    <a:pt x="85504" y="262890"/>
                    <a:pt x="82837" y="262128"/>
                    <a:pt x="80551" y="263843"/>
                  </a:cubicBezTo>
                  <a:cubicBezTo>
                    <a:pt x="80551" y="264795"/>
                    <a:pt x="82265" y="265081"/>
                    <a:pt x="82646" y="266890"/>
                  </a:cubicBezTo>
                  <a:cubicBezTo>
                    <a:pt x="81122" y="268129"/>
                    <a:pt x="79217" y="269748"/>
                    <a:pt x="81313" y="271272"/>
                  </a:cubicBezTo>
                  <a:cubicBezTo>
                    <a:pt x="82646" y="272034"/>
                    <a:pt x="83313" y="268891"/>
                    <a:pt x="84361" y="268034"/>
                  </a:cubicBezTo>
                  <a:cubicBezTo>
                    <a:pt x="88552" y="266319"/>
                    <a:pt x="88361" y="273177"/>
                    <a:pt x="91409" y="269938"/>
                  </a:cubicBezTo>
                  <a:cubicBezTo>
                    <a:pt x="90838" y="272034"/>
                    <a:pt x="91505" y="273082"/>
                    <a:pt x="94076" y="273368"/>
                  </a:cubicBezTo>
                  <a:cubicBezTo>
                    <a:pt x="93410" y="274130"/>
                    <a:pt x="92838" y="274987"/>
                    <a:pt x="93410" y="275463"/>
                  </a:cubicBezTo>
                  <a:cubicBezTo>
                    <a:pt x="89028" y="276511"/>
                    <a:pt x="74836" y="270224"/>
                    <a:pt x="78741" y="279178"/>
                  </a:cubicBezTo>
                  <a:cubicBezTo>
                    <a:pt x="81408" y="279082"/>
                    <a:pt x="82646" y="280416"/>
                    <a:pt x="84361" y="283369"/>
                  </a:cubicBezTo>
                  <a:cubicBezTo>
                    <a:pt x="86266" y="282893"/>
                    <a:pt x="89981" y="281749"/>
                    <a:pt x="91314" y="284988"/>
                  </a:cubicBezTo>
                  <a:cubicBezTo>
                    <a:pt x="83218" y="290131"/>
                    <a:pt x="71407" y="278130"/>
                    <a:pt x="64739" y="286512"/>
                  </a:cubicBezTo>
                  <a:cubicBezTo>
                    <a:pt x="64073" y="288131"/>
                    <a:pt x="67025" y="288607"/>
                    <a:pt x="66740" y="290131"/>
                  </a:cubicBezTo>
                  <a:cubicBezTo>
                    <a:pt x="71597" y="289084"/>
                    <a:pt x="79408" y="294704"/>
                    <a:pt x="84551" y="294894"/>
                  </a:cubicBezTo>
                  <a:cubicBezTo>
                    <a:pt x="81218" y="299466"/>
                    <a:pt x="77598" y="291941"/>
                    <a:pt x="74264" y="296609"/>
                  </a:cubicBezTo>
                  <a:cubicBezTo>
                    <a:pt x="69692" y="293846"/>
                    <a:pt x="66454" y="296132"/>
                    <a:pt x="61882" y="293370"/>
                  </a:cubicBezTo>
                  <a:cubicBezTo>
                    <a:pt x="61120" y="294513"/>
                    <a:pt x="61882" y="295180"/>
                    <a:pt x="61024" y="296323"/>
                  </a:cubicBezTo>
                  <a:cubicBezTo>
                    <a:pt x="60644" y="295561"/>
                    <a:pt x="61215" y="294513"/>
                    <a:pt x="59882" y="294037"/>
                  </a:cubicBezTo>
                  <a:cubicBezTo>
                    <a:pt x="57881" y="295370"/>
                    <a:pt x="55690" y="295751"/>
                    <a:pt x="54166" y="298799"/>
                  </a:cubicBezTo>
                  <a:cubicBezTo>
                    <a:pt x="58072" y="301943"/>
                    <a:pt x="61977" y="298799"/>
                    <a:pt x="64454" y="303086"/>
                  </a:cubicBezTo>
                  <a:cubicBezTo>
                    <a:pt x="68264" y="301466"/>
                    <a:pt x="70549" y="303276"/>
                    <a:pt x="73788" y="306134"/>
                  </a:cubicBezTo>
                  <a:cubicBezTo>
                    <a:pt x="69216" y="310039"/>
                    <a:pt x="58072" y="307277"/>
                    <a:pt x="56357" y="304895"/>
                  </a:cubicBezTo>
                  <a:cubicBezTo>
                    <a:pt x="55024" y="304514"/>
                    <a:pt x="54071" y="306038"/>
                    <a:pt x="53119" y="306705"/>
                  </a:cubicBezTo>
                  <a:cubicBezTo>
                    <a:pt x="51595" y="303752"/>
                    <a:pt x="47404" y="304324"/>
                    <a:pt x="44641" y="303467"/>
                  </a:cubicBezTo>
                  <a:cubicBezTo>
                    <a:pt x="43975" y="310801"/>
                    <a:pt x="41879" y="317182"/>
                    <a:pt x="35116" y="322517"/>
                  </a:cubicBezTo>
                  <a:cubicBezTo>
                    <a:pt x="34926" y="322612"/>
                    <a:pt x="34831" y="322897"/>
                    <a:pt x="34640" y="323088"/>
                  </a:cubicBezTo>
                  <a:cubicBezTo>
                    <a:pt x="39593" y="323660"/>
                    <a:pt x="45404" y="322231"/>
                    <a:pt x="47213" y="323088"/>
                  </a:cubicBezTo>
                  <a:cubicBezTo>
                    <a:pt x="49690" y="324136"/>
                    <a:pt x="48261" y="325184"/>
                    <a:pt x="51976" y="324231"/>
                  </a:cubicBezTo>
                  <a:cubicBezTo>
                    <a:pt x="50833" y="327470"/>
                    <a:pt x="48261" y="326898"/>
                    <a:pt x="47594" y="331280"/>
                  </a:cubicBezTo>
                  <a:cubicBezTo>
                    <a:pt x="45689" y="330898"/>
                    <a:pt x="48071" y="328517"/>
                    <a:pt x="46832" y="327755"/>
                  </a:cubicBezTo>
                  <a:cubicBezTo>
                    <a:pt x="44832" y="327660"/>
                    <a:pt x="41974" y="330232"/>
                    <a:pt x="40832" y="327755"/>
                  </a:cubicBezTo>
                  <a:cubicBezTo>
                    <a:pt x="39403" y="327374"/>
                    <a:pt x="41022" y="330041"/>
                    <a:pt x="39022" y="330327"/>
                  </a:cubicBezTo>
                  <a:cubicBezTo>
                    <a:pt x="37498" y="328136"/>
                    <a:pt x="36736" y="330327"/>
                    <a:pt x="35307" y="331280"/>
                  </a:cubicBezTo>
                  <a:cubicBezTo>
                    <a:pt x="35307" y="332232"/>
                    <a:pt x="34831" y="333089"/>
                    <a:pt x="33402" y="333470"/>
                  </a:cubicBezTo>
                  <a:cubicBezTo>
                    <a:pt x="30164" y="334137"/>
                    <a:pt x="30545" y="334232"/>
                    <a:pt x="27306" y="334518"/>
                  </a:cubicBezTo>
                  <a:cubicBezTo>
                    <a:pt x="24163" y="334804"/>
                    <a:pt x="22353" y="337947"/>
                    <a:pt x="20924" y="340805"/>
                  </a:cubicBezTo>
                  <a:cubicBezTo>
                    <a:pt x="19496" y="343757"/>
                    <a:pt x="21305" y="346520"/>
                    <a:pt x="23210" y="347853"/>
                  </a:cubicBezTo>
                  <a:cubicBezTo>
                    <a:pt x="25020" y="349091"/>
                    <a:pt x="25877" y="348329"/>
                    <a:pt x="27020" y="349377"/>
                  </a:cubicBezTo>
                  <a:cubicBezTo>
                    <a:pt x="28163" y="350425"/>
                    <a:pt x="29021" y="351568"/>
                    <a:pt x="28925" y="352996"/>
                  </a:cubicBezTo>
                  <a:cubicBezTo>
                    <a:pt x="28830" y="354425"/>
                    <a:pt x="29782" y="355568"/>
                    <a:pt x="27497" y="356521"/>
                  </a:cubicBezTo>
                  <a:cubicBezTo>
                    <a:pt x="25211" y="357473"/>
                    <a:pt x="21877" y="357473"/>
                    <a:pt x="18257" y="358902"/>
                  </a:cubicBezTo>
                  <a:cubicBezTo>
                    <a:pt x="14638" y="360331"/>
                    <a:pt x="12161" y="366903"/>
                    <a:pt x="13304" y="370618"/>
                  </a:cubicBezTo>
                  <a:cubicBezTo>
                    <a:pt x="14543" y="374332"/>
                    <a:pt x="16829" y="375095"/>
                    <a:pt x="17305" y="378428"/>
                  </a:cubicBezTo>
                  <a:cubicBezTo>
                    <a:pt x="17781" y="381762"/>
                    <a:pt x="12638" y="382048"/>
                    <a:pt x="12352" y="385096"/>
                  </a:cubicBezTo>
                  <a:cubicBezTo>
                    <a:pt x="12066" y="388239"/>
                    <a:pt x="10352" y="390239"/>
                    <a:pt x="10447" y="393192"/>
                  </a:cubicBezTo>
                  <a:cubicBezTo>
                    <a:pt x="10732" y="402812"/>
                    <a:pt x="14066" y="411004"/>
                    <a:pt x="12542" y="421005"/>
                  </a:cubicBezTo>
                  <a:cubicBezTo>
                    <a:pt x="12352" y="422243"/>
                    <a:pt x="15019" y="424339"/>
                    <a:pt x="15781" y="426244"/>
                  </a:cubicBezTo>
                  <a:cubicBezTo>
                    <a:pt x="16543" y="428149"/>
                    <a:pt x="16066" y="430244"/>
                    <a:pt x="13495" y="429292"/>
                  </a:cubicBezTo>
                  <a:cubicBezTo>
                    <a:pt x="10828" y="428339"/>
                    <a:pt x="10828" y="427292"/>
                    <a:pt x="8447" y="429863"/>
                  </a:cubicBezTo>
                  <a:cubicBezTo>
                    <a:pt x="6161" y="432435"/>
                    <a:pt x="6161" y="437864"/>
                    <a:pt x="6923" y="441674"/>
                  </a:cubicBezTo>
                  <a:cubicBezTo>
                    <a:pt x="7685" y="445484"/>
                    <a:pt x="9399" y="448246"/>
                    <a:pt x="11876" y="451199"/>
                  </a:cubicBezTo>
                  <a:cubicBezTo>
                    <a:pt x="9780" y="452819"/>
                    <a:pt x="6541" y="455486"/>
                    <a:pt x="5018" y="457200"/>
                  </a:cubicBezTo>
                  <a:cubicBezTo>
                    <a:pt x="3494" y="458914"/>
                    <a:pt x="3113" y="461296"/>
                    <a:pt x="2732" y="462629"/>
                  </a:cubicBezTo>
                  <a:cubicBezTo>
                    <a:pt x="2351" y="463963"/>
                    <a:pt x="2922" y="464153"/>
                    <a:pt x="2922" y="464915"/>
                  </a:cubicBezTo>
                  <a:cubicBezTo>
                    <a:pt x="3494" y="470916"/>
                    <a:pt x="5684" y="475774"/>
                    <a:pt x="3208" y="481584"/>
                  </a:cubicBezTo>
                  <a:cubicBezTo>
                    <a:pt x="731" y="487299"/>
                    <a:pt x="3874" y="492443"/>
                    <a:pt x="4256" y="498157"/>
                  </a:cubicBezTo>
                  <a:cubicBezTo>
                    <a:pt x="4256" y="498824"/>
                    <a:pt x="4351" y="499777"/>
                    <a:pt x="4065" y="500158"/>
                  </a:cubicBezTo>
                  <a:cubicBezTo>
                    <a:pt x="446" y="505587"/>
                    <a:pt x="2636" y="513112"/>
                    <a:pt x="3303" y="518255"/>
                  </a:cubicBezTo>
                  <a:cubicBezTo>
                    <a:pt x="4065" y="523304"/>
                    <a:pt x="4827" y="524732"/>
                    <a:pt x="2922" y="528828"/>
                  </a:cubicBezTo>
                  <a:cubicBezTo>
                    <a:pt x="1017" y="532924"/>
                    <a:pt x="2732" y="536829"/>
                    <a:pt x="2732" y="541020"/>
                  </a:cubicBezTo>
                  <a:cubicBezTo>
                    <a:pt x="2827" y="545116"/>
                    <a:pt x="-793" y="548830"/>
                    <a:pt x="160" y="552450"/>
                  </a:cubicBezTo>
                  <a:cubicBezTo>
                    <a:pt x="1112" y="556165"/>
                    <a:pt x="2446" y="557498"/>
                    <a:pt x="5018" y="557974"/>
                  </a:cubicBezTo>
                  <a:cubicBezTo>
                    <a:pt x="7589" y="558451"/>
                    <a:pt x="7304" y="557498"/>
                    <a:pt x="9494" y="558165"/>
                  </a:cubicBezTo>
                  <a:cubicBezTo>
                    <a:pt x="11780" y="558737"/>
                    <a:pt x="13114" y="558737"/>
                    <a:pt x="13495" y="561975"/>
                  </a:cubicBezTo>
                  <a:cubicBezTo>
                    <a:pt x="13876" y="565309"/>
                    <a:pt x="9113" y="568833"/>
                    <a:pt x="7018" y="568643"/>
                  </a:cubicBezTo>
                  <a:cubicBezTo>
                    <a:pt x="4922" y="568452"/>
                    <a:pt x="3684" y="567976"/>
                    <a:pt x="3684" y="568166"/>
                  </a:cubicBezTo>
                  <a:cubicBezTo>
                    <a:pt x="1589" y="575691"/>
                    <a:pt x="3779" y="581501"/>
                    <a:pt x="10066" y="586073"/>
                  </a:cubicBezTo>
                  <a:cubicBezTo>
                    <a:pt x="12257" y="587693"/>
                    <a:pt x="15495" y="586549"/>
                    <a:pt x="16638" y="589788"/>
                  </a:cubicBezTo>
                  <a:cubicBezTo>
                    <a:pt x="17876" y="593027"/>
                    <a:pt x="17590" y="596455"/>
                    <a:pt x="15971" y="599599"/>
                  </a:cubicBezTo>
                  <a:cubicBezTo>
                    <a:pt x="14352" y="602742"/>
                    <a:pt x="13876" y="603885"/>
                    <a:pt x="16543" y="607028"/>
                  </a:cubicBezTo>
                  <a:cubicBezTo>
                    <a:pt x="19210" y="610172"/>
                    <a:pt x="21305" y="615220"/>
                    <a:pt x="19496" y="619982"/>
                  </a:cubicBezTo>
                  <a:cubicBezTo>
                    <a:pt x="17590" y="624840"/>
                    <a:pt x="18448" y="628174"/>
                    <a:pt x="22639" y="631127"/>
                  </a:cubicBezTo>
                  <a:cubicBezTo>
                    <a:pt x="24068" y="632174"/>
                    <a:pt x="24448" y="633127"/>
                    <a:pt x="23687" y="634270"/>
                  </a:cubicBezTo>
                  <a:cubicBezTo>
                    <a:pt x="19686" y="639699"/>
                    <a:pt x="24830" y="643033"/>
                    <a:pt x="23401" y="648557"/>
                  </a:cubicBezTo>
                  <a:cubicBezTo>
                    <a:pt x="22829" y="647510"/>
                    <a:pt x="22163" y="646652"/>
                    <a:pt x="21591" y="646271"/>
                  </a:cubicBezTo>
                  <a:lnTo>
                    <a:pt x="23020" y="649700"/>
                  </a:lnTo>
                  <a:cubicBezTo>
                    <a:pt x="23020" y="649700"/>
                    <a:pt x="23020" y="649700"/>
                    <a:pt x="23020" y="649700"/>
                  </a:cubicBezTo>
                  <a:cubicBezTo>
                    <a:pt x="19400" y="644366"/>
                    <a:pt x="19591" y="642080"/>
                    <a:pt x="17019" y="639223"/>
                  </a:cubicBezTo>
                  <a:cubicBezTo>
                    <a:pt x="17876" y="640747"/>
                    <a:pt x="17305" y="640842"/>
                    <a:pt x="17686" y="641890"/>
                  </a:cubicBezTo>
                  <a:cubicBezTo>
                    <a:pt x="16733" y="639223"/>
                    <a:pt x="13876" y="635413"/>
                    <a:pt x="13019" y="635032"/>
                  </a:cubicBezTo>
                  <a:cubicBezTo>
                    <a:pt x="14543" y="637413"/>
                    <a:pt x="16066" y="639032"/>
                    <a:pt x="15971" y="640461"/>
                  </a:cubicBezTo>
                  <a:cubicBezTo>
                    <a:pt x="12638" y="635984"/>
                    <a:pt x="14923" y="644747"/>
                    <a:pt x="17210" y="646081"/>
                  </a:cubicBezTo>
                  <a:cubicBezTo>
                    <a:pt x="12161" y="637699"/>
                    <a:pt x="18829" y="644271"/>
                    <a:pt x="16352" y="643604"/>
                  </a:cubicBezTo>
                  <a:cubicBezTo>
                    <a:pt x="18257" y="647129"/>
                    <a:pt x="17781" y="644366"/>
                    <a:pt x="19400" y="647129"/>
                  </a:cubicBezTo>
                  <a:cubicBezTo>
                    <a:pt x="19115" y="652081"/>
                    <a:pt x="14543" y="641985"/>
                    <a:pt x="11590" y="640271"/>
                  </a:cubicBezTo>
                  <a:cubicBezTo>
                    <a:pt x="13399" y="642461"/>
                    <a:pt x="15495" y="645605"/>
                    <a:pt x="16638" y="648557"/>
                  </a:cubicBezTo>
                  <a:cubicBezTo>
                    <a:pt x="15781" y="651796"/>
                    <a:pt x="20162" y="661226"/>
                    <a:pt x="25401" y="669227"/>
                  </a:cubicBezTo>
                  <a:cubicBezTo>
                    <a:pt x="22448" y="664369"/>
                    <a:pt x="22163" y="665797"/>
                    <a:pt x="21020" y="665417"/>
                  </a:cubicBezTo>
                  <a:cubicBezTo>
                    <a:pt x="24068" y="669893"/>
                    <a:pt x="23306" y="669893"/>
                    <a:pt x="23306" y="672084"/>
                  </a:cubicBezTo>
                  <a:cubicBezTo>
                    <a:pt x="25687" y="674561"/>
                    <a:pt x="26544" y="675608"/>
                    <a:pt x="28354" y="679037"/>
                  </a:cubicBezTo>
                  <a:cubicBezTo>
                    <a:pt x="29592" y="680180"/>
                    <a:pt x="29402" y="678371"/>
                    <a:pt x="31307" y="680942"/>
                  </a:cubicBezTo>
                  <a:cubicBezTo>
                    <a:pt x="33116" y="683705"/>
                    <a:pt x="36736" y="689134"/>
                    <a:pt x="34164" y="687038"/>
                  </a:cubicBezTo>
                  <a:cubicBezTo>
                    <a:pt x="34450" y="687324"/>
                    <a:pt x="34640" y="687705"/>
                    <a:pt x="34926" y="687991"/>
                  </a:cubicBezTo>
                  <a:cubicBezTo>
                    <a:pt x="34926" y="688086"/>
                    <a:pt x="34831" y="688181"/>
                    <a:pt x="34831" y="688277"/>
                  </a:cubicBezTo>
                  <a:cubicBezTo>
                    <a:pt x="33021" y="692087"/>
                    <a:pt x="33021" y="693611"/>
                    <a:pt x="37498" y="694087"/>
                  </a:cubicBezTo>
                  <a:cubicBezTo>
                    <a:pt x="42165" y="700183"/>
                    <a:pt x="44356" y="707041"/>
                    <a:pt x="43880" y="714375"/>
                  </a:cubicBezTo>
                  <a:cubicBezTo>
                    <a:pt x="43784" y="715328"/>
                    <a:pt x="43784" y="716185"/>
                    <a:pt x="43784" y="716947"/>
                  </a:cubicBezTo>
                  <a:cubicBezTo>
                    <a:pt x="41308" y="713518"/>
                    <a:pt x="38260" y="711041"/>
                    <a:pt x="40260" y="714280"/>
                  </a:cubicBezTo>
                  <a:cubicBezTo>
                    <a:pt x="40832" y="713994"/>
                    <a:pt x="42737" y="716375"/>
                    <a:pt x="43594" y="717995"/>
                  </a:cubicBezTo>
                  <a:lnTo>
                    <a:pt x="43784" y="717613"/>
                  </a:lnTo>
                  <a:cubicBezTo>
                    <a:pt x="43975" y="720757"/>
                    <a:pt x="44927" y="722376"/>
                    <a:pt x="47499" y="723043"/>
                  </a:cubicBezTo>
                  <a:cubicBezTo>
                    <a:pt x="47594" y="723329"/>
                    <a:pt x="47690" y="723614"/>
                    <a:pt x="48166" y="724281"/>
                  </a:cubicBezTo>
                  <a:cubicBezTo>
                    <a:pt x="47308" y="721805"/>
                    <a:pt x="51785" y="728281"/>
                    <a:pt x="51881" y="727329"/>
                  </a:cubicBezTo>
                  <a:cubicBezTo>
                    <a:pt x="51119" y="726091"/>
                    <a:pt x="49690" y="724472"/>
                    <a:pt x="48452" y="723233"/>
                  </a:cubicBezTo>
                  <a:cubicBezTo>
                    <a:pt x="49499" y="723424"/>
                    <a:pt x="50642" y="723519"/>
                    <a:pt x="52166" y="723424"/>
                  </a:cubicBezTo>
                  <a:cubicBezTo>
                    <a:pt x="55500" y="723424"/>
                    <a:pt x="58643" y="725805"/>
                    <a:pt x="59501" y="729520"/>
                  </a:cubicBezTo>
                  <a:cubicBezTo>
                    <a:pt x="61215" y="729424"/>
                    <a:pt x="63025" y="729234"/>
                    <a:pt x="64930" y="728948"/>
                  </a:cubicBezTo>
                  <a:cubicBezTo>
                    <a:pt x="66549" y="730568"/>
                    <a:pt x="67502" y="731520"/>
                    <a:pt x="66454" y="730472"/>
                  </a:cubicBezTo>
                  <a:cubicBezTo>
                    <a:pt x="65787" y="729710"/>
                    <a:pt x="65501" y="729234"/>
                    <a:pt x="65311" y="728948"/>
                  </a:cubicBezTo>
                  <a:cubicBezTo>
                    <a:pt x="65501" y="728948"/>
                    <a:pt x="65692" y="728948"/>
                    <a:pt x="65882" y="728948"/>
                  </a:cubicBezTo>
                  <a:cubicBezTo>
                    <a:pt x="66263" y="729139"/>
                    <a:pt x="66740" y="729424"/>
                    <a:pt x="67025" y="729615"/>
                  </a:cubicBezTo>
                  <a:cubicBezTo>
                    <a:pt x="66835" y="729424"/>
                    <a:pt x="66644" y="729139"/>
                    <a:pt x="66454" y="728948"/>
                  </a:cubicBezTo>
                  <a:cubicBezTo>
                    <a:pt x="67597" y="728853"/>
                    <a:pt x="68835" y="728663"/>
                    <a:pt x="69883" y="728663"/>
                  </a:cubicBezTo>
                  <a:cubicBezTo>
                    <a:pt x="72169" y="731139"/>
                    <a:pt x="73598" y="732092"/>
                    <a:pt x="75312" y="733520"/>
                  </a:cubicBezTo>
                  <a:cubicBezTo>
                    <a:pt x="75407" y="735330"/>
                    <a:pt x="75312" y="737521"/>
                    <a:pt x="75217" y="739712"/>
                  </a:cubicBezTo>
                  <a:lnTo>
                    <a:pt x="73312" y="737711"/>
                  </a:lnTo>
                  <a:cubicBezTo>
                    <a:pt x="72550" y="738188"/>
                    <a:pt x="74264" y="740283"/>
                    <a:pt x="75122" y="741807"/>
                  </a:cubicBezTo>
                  <a:cubicBezTo>
                    <a:pt x="75026" y="743426"/>
                    <a:pt x="75026" y="745141"/>
                    <a:pt x="75026" y="746474"/>
                  </a:cubicBezTo>
                  <a:cubicBezTo>
                    <a:pt x="76646" y="745807"/>
                    <a:pt x="77979" y="744855"/>
                    <a:pt x="79217" y="743807"/>
                  </a:cubicBezTo>
                  <a:cubicBezTo>
                    <a:pt x="79217" y="743807"/>
                    <a:pt x="79313" y="743903"/>
                    <a:pt x="79408" y="743903"/>
                  </a:cubicBezTo>
                  <a:lnTo>
                    <a:pt x="79313" y="743807"/>
                  </a:lnTo>
                  <a:cubicBezTo>
                    <a:pt x="79598" y="743617"/>
                    <a:pt x="79789" y="743331"/>
                    <a:pt x="80074" y="743140"/>
                  </a:cubicBezTo>
                  <a:cubicBezTo>
                    <a:pt x="83123" y="747427"/>
                    <a:pt x="83980" y="745903"/>
                    <a:pt x="86456" y="748094"/>
                  </a:cubicBezTo>
                  <a:cubicBezTo>
                    <a:pt x="87885" y="749618"/>
                    <a:pt x="89314" y="750951"/>
                    <a:pt x="90838" y="752380"/>
                  </a:cubicBezTo>
                  <a:cubicBezTo>
                    <a:pt x="90838" y="752856"/>
                    <a:pt x="90076" y="752951"/>
                    <a:pt x="91314" y="754189"/>
                  </a:cubicBezTo>
                  <a:cubicBezTo>
                    <a:pt x="92171" y="753618"/>
                    <a:pt x="92552" y="753523"/>
                    <a:pt x="93886" y="754189"/>
                  </a:cubicBezTo>
                  <a:cubicBezTo>
                    <a:pt x="95981" y="756095"/>
                    <a:pt x="94553" y="755809"/>
                    <a:pt x="96267" y="757428"/>
                  </a:cubicBezTo>
                  <a:cubicBezTo>
                    <a:pt x="96553" y="757238"/>
                    <a:pt x="97791" y="758476"/>
                    <a:pt x="99124" y="759714"/>
                  </a:cubicBezTo>
                  <a:cubicBezTo>
                    <a:pt x="100077" y="759809"/>
                    <a:pt x="103220" y="761333"/>
                    <a:pt x="98934" y="757428"/>
                  </a:cubicBezTo>
                  <a:cubicBezTo>
                    <a:pt x="97410" y="756856"/>
                    <a:pt x="100839" y="760476"/>
                    <a:pt x="98458" y="758380"/>
                  </a:cubicBezTo>
                  <a:cubicBezTo>
                    <a:pt x="95600" y="755904"/>
                    <a:pt x="96172" y="755428"/>
                    <a:pt x="95315" y="754094"/>
                  </a:cubicBezTo>
                  <a:cubicBezTo>
                    <a:pt x="97696" y="755332"/>
                    <a:pt x="103792" y="762286"/>
                    <a:pt x="106078" y="764096"/>
                  </a:cubicBezTo>
                  <a:cubicBezTo>
                    <a:pt x="104840" y="762953"/>
                    <a:pt x="105411" y="762572"/>
                    <a:pt x="107221" y="764477"/>
                  </a:cubicBezTo>
                  <a:cubicBezTo>
                    <a:pt x="107507" y="765810"/>
                    <a:pt x="105316" y="763810"/>
                    <a:pt x="105697" y="765143"/>
                  </a:cubicBezTo>
                  <a:cubicBezTo>
                    <a:pt x="109697" y="769144"/>
                    <a:pt x="111126" y="769239"/>
                    <a:pt x="114269" y="771811"/>
                  </a:cubicBezTo>
                  <a:cubicBezTo>
                    <a:pt x="114174" y="772192"/>
                    <a:pt x="115317" y="773144"/>
                    <a:pt x="114936" y="773335"/>
                  </a:cubicBezTo>
                  <a:cubicBezTo>
                    <a:pt x="111793" y="771144"/>
                    <a:pt x="125223" y="780955"/>
                    <a:pt x="128652" y="783050"/>
                  </a:cubicBezTo>
                  <a:cubicBezTo>
                    <a:pt x="128557" y="783336"/>
                    <a:pt x="129319" y="783907"/>
                    <a:pt x="129414" y="784288"/>
                  </a:cubicBezTo>
                  <a:cubicBezTo>
                    <a:pt x="127223" y="782955"/>
                    <a:pt x="126747" y="783622"/>
                    <a:pt x="125032" y="782764"/>
                  </a:cubicBezTo>
                  <a:cubicBezTo>
                    <a:pt x="122461" y="780955"/>
                    <a:pt x="120175" y="777716"/>
                    <a:pt x="118460" y="777240"/>
                  </a:cubicBezTo>
                  <a:cubicBezTo>
                    <a:pt x="122365" y="780479"/>
                    <a:pt x="124080" y="782574"/>
                    <a:pt x="125604" y="784574"/>
                  </a:cubicBezTo>
                  <a:cubicBezTo>
                    <a:pt x="121318" y="780764"/>
                    <a:pt x="123032" y="784003"/>
                    <a:pt x="119222" y="781622"/>
                  </a:cubicBezTo>
                  <a:cubicBezTo>
                    <a:pt x="117222" y="779621"/>
                    <a:pt x="112555" y="773525"/>
                    <a:pt x="113126" y="774763"/>
                  </a:cubicBezTo>
                  <a:cubicBezTo>
                    <a:pt x="113793" y="775430"/>
                    <a:pt x="114174" y="775906"/>
                    <a:pt x="113888" y="776097"/>
                  </a:cubicBezTo>
                  <a:cubicBezTo>
                    <a:pt x="108554" y="771715"/>
                    <a:pt x="105125" y="767334"/>
                    <a:pt x="101696" y="765810"/>
                  </a:cubicBezTo>
                  <a:cubicBezTo>
                    <a:pt x="104744" y="768668"/>
                    <a:pt x="108745" y="771811"/>
                    <a:pt x="111793" y="774954"/>
                  </a:cubicBezTo>
                  <a:cubicBezTo>
                    <a:pt x="110745" y="774763"/>
                    <a:pt x="108649" y="773335"/>
                    <a:pt x="105792" y="770954"/>
                  </a:cubicBezTo>
                  <a:cubicBezTo>
                    <a:pt x="103982" y="769048"/>
                    <a:pt x="102363" y="767144"/>
                    <a:pt x="100648" y="765238"/>
                  </a:cubicBezTo>
                  <a:cubicBezTo>
                    <a:pt x="98077" y="763905"/>
                    <a:pt x="101220" y="768763"/>
                    <a:pt x="97601" y="766286"/>
                  </a:cubicBezTo>
                  <a:cubicBezTo>
                    <a:pt x="99887" y="768572"/>
                    <a:pt x="104458" y="773811"/>
                    <a:pt x="106745" y="774859"/>
                  </a:cubicBezTo>
                  <a:cubicBezTo>
                    <a:pt x="104363" y="772763"/>
                    <a:pt x="103601" y="771620"/>
                    <a:pt x="102363" y="770001"/>
                  </a:cubicBezTo>
                  <a:cubicBezTo>
                    <a:pt x="111983" y="776288"/>
                    <a:pt x="112555" y="781240"/>
                    <a:pt x="111602" y="781907"/>
                  </a:cubicBezTo>
                  <a:cubicBezTo>
                    <a:pt x="113888" y="784098"/>
                    <a:pt x="115889" y="786194"/>
                    <a:pt x="116936" y="787718"/>
                  </a:cubicBezTo>
                  <a:cubicBezTo>
                    <a:pt x="116460" y="788765"/>
                    <a:pt x="109602" y="782003"/>
                    <a:pt x="109602" y="783622"/>
                  </a:cubicBezTo>
                  <a:cubicBezTo>
                    <a:pt x="111888" y="786003"/>
                    <a:pt x="113031" y="785146"/>
                    <a:pt x="113507" y="786574"/>
                  </a:cubicBezTo>
                  <a:cubicBezTo>
                    <a:pt x="109221" y="783527"/>
                    <a:pt x="114174" y="789337"/>
                    <a:pt x="108935" y="785146"/>
                  </a:cubicBezTo>
                  <a:lnTo>
                    <a:pt x="109316" y="784098"/>
                  </a:lnTo>
                  <a:cubicBezTo>
                    <a:pt x="104173" y="779526"/>
                    <a:pt x="107411" y="785241"/>
                    <a:pt x="103601" y="782288"/>
                  </a:cubicBezTo>
                  <a:cubicBezTo>
                    <a:pt x="102744" y="781336"/>
                    <a:pt x="99029" y="777716"/>
                    <a:pt x="98648" y="778478"/>
                  </a:cubicBezTo>
                  <a:cubicBezTo>
                    <a:pt x="98077" y="778859"/>
                    <a:pt x="104173" y="782764"/>
                    <a:pt x="102173" y="782479"/>
                  </a:cubicBezTo>
                  <a:cubicBezTo>
                    <a:pt x="101982" y="782860"/>
                    <a:pt x="99410" y="780383"/>
                    <a:pt x="99029" y="780574"/>
                  </a:cubicBezTo>
                  <a:cubicBezTo>
                    <a:pt x="101791" y="783146"/>
                    <a:pt x="97505" y="780097"/>
                    <a:pt x="98553" y="781812"/>
                  </a:cubicBezTo>
                  <a:cubicBezTo>
                    <a:pt x="101030" y="784003"/>
                    <a:pt x="104554" y="786765"/>
                    <a:pt x="104935" y="788575"/>
                  </a:cubicBezTo>
                  <a:cubicBezTo>
                    <a:pt x="105221" y="786955"/>
                    <a:pt x="107983" y="790099"/>
                    <a:pt x="105602" y="786765"/>
                  </a:cubicBezTo>
                  <a:cubicBezTo>
                    <a:pt x="107126" y="788480"/>
                    <a:pt x="110269" y="791623"/>
                    <a:pt x="107983" y="790480"/>
                  </a:cubicBezTo>
                  <a:cubicBezTo>
                    <a:pt x="117127" y="798290"/>
                    <a:pt x="124842" y="804577"/>
                    <a:pt x="132843" y="810292"/>
                  </a:cubicBezTo>
                  <a:cubicBezTo>
                    <a:pt x="133796" y="812006"/>
                    <a:pt x="136844" y="814673"/>
                    <a:pt x="137320" y="816102"/>
                  </a:cubicBezTo>
                  <a:cubicBezTo>
                    <a:pt x="137510" y="817150"/>
                    <a:pt x="133319" y="813626"/>
                    <a:pt x="132938" y="813911"/>
                  </a:cubicBezTo>
                  <a:cubicBezTo>
                    <a:pt x="134177" y="814864"/>
                    <a:pt x="133510" y="814673"/>
                    <a:pt x="132748" y="814388"/>
                  </a:cubicBezTo>
                  <a:cubicBezTo>
                    <a:pt x="136367" y="817436"/>
                    <a:pt x="138272" y="819436"/>
                    <a:pt x="140654" y="821817"/>
                  </a:cubicBezTo>
                  <a:cubicBezTo>
                    <a:pt x="134653" y="816673"/>
                    <a:pt x="136272" y="820007"/>
                    <a:pt x="130938" y="816197"/>
                  </a:cubicBezTo>
                  <a:cubicBezTo>
                    <a:pt x="131890" y="815721"/>
                    <a:pt x="123890" y="809530"/>
                    <a:pt x="121889" y="808672"/>
                  </a:cubicBezTo>
                  <a:cubicBezTo>
                    <a:pt x="125223" y="812197"/>
                    <a:pt x="130271" y="815245"/>
                    <a:pt x="130652" y="816959"/>
                  </a:cubicBezTo>
                  <a:cubicBezTo>
                    <a:pt x="127795" y="814578"/>
                    <a:pt x="123223" y="811054"/>
                    <a:pt x="122270" y="811530"/>
                  </a:cubicBezTo>
                  <a:cubicBezTo>
                    <a:pt x="127699" y="815626"/>
                    <a:pt x="129033" y="818007"/>
                    <a:pt x="132081" y="820864"/>
                  </a:cubicBezTo>
                  <a:cubicBezTo>
                    <a:pt x="129795" y="819531"/>
                    <a:pt x="117222" y="807720"/>
                    <a:pt x="114841" y="807148"/>
                  </a:cubicBezTo>
                  <a:cubicBezTo>
                    <a:pt x="121604" y="813054"/>
                    <a:pt x="124366" y="816483"/>
                    <a:pt x="125128" y="818864"/>
                  </a:cubicBezTo>
                  <a:cubicBezTo>
                    <a:pt x="127985" y="821531"/>
                    <a:pt x="130557" y="822103"/>
                    <a:pt x="131414" y="823436"/>
                  </a:cubicBezTo>
                  <a:cubicBezTo>
                    <a:pt x="126366" y="819722"/>
                    <a:pt x="134462" y="827151"/>
                    <a:pt x="135510" y="826865"/>
                  </a:cubicBezTo>
                  <a:cubicBezTo>
                    <a:pt x="132462" y="824770"/>
                    <a:pt x="133891" y="824198"/>
                    <a:pt x="136939" y="826294"/>
                  </a:cubicBezTo>
                  <a:cubicBezTo>
                    <a:pt x="134653" y="825341"/>
                    <a:pt x="136939" y="827722"/>
                    <a:pt x="137510" y="828865"/>
                  </a:cubicBezTo>
                  <a:cubicBezTo>
                    <a:pt x="144749" y="833914"/>
                    <a:pt x="151322" y="838390"/>
                    <a:pt x="155989" y="840391"/>
                  </a:cubicBezTo>
                  <a:cubicBezTo>
                    <a:pt x="152465" y="838295"/>
                    <a:pt x="151798" y="837152"/>
                    <a:pt x="149416" y="836200"/>
                  </a:cubicBezTo>
                  <a:cubicBezTo>
                    <a:pt x="146559" y="832961"/>
                    <a:pt x="148464" y="833342"/>
                    <a:pt x="143702" y="829151"/>
                  </a:cubicBezTo>
                  <a:cubicBezTo>
                    <a:pt x="148464" y="832199"/>
                    <a:pt x="148083" y="832199"/>
                    <a:pt x="151322" y="833723"/>
                  </a:cubicBezTo>
                  <a:cubicBezTo>
                    <a:pt x="151893" y="834771"/>
                    <a:pt x="148083" y="832485"/>
                    <a:pt x="152179" y="835247"/>
                  </a:cubicBezTo>
                  <a:cubicBezTo>
                    <a:pt x="155513" y="836009"/>
                    <a:pt x="162180" y="840867"/>
                    <a:pt x="165228" y="843724"/>
                  </a:cubicBezTo>
                  <a:cubicBezTo>
                    <a:pt x="170943" y="847154"/>
                    <a:pt x="190946" y="856297"/>
                    <a:pt x="190850" y="858584"/>
                  </a:cubicBezTo>
                  <a:cubicBezTo>
                    <a:pt x="192374" y="859441"/>
                    <a:pt x="193327" y="859822"/>
                    <a:pt x="194279" y="860203"/>
                  </a:cubicBezTo>
                  <a:cubicBezTo>
                    <a:pt x="198185" y="862013"/>
                    <a:pt x="191136" y="858393"/>
                    <a:pt x="193327" y="858774"/>
                  </a:cubicBezTo>
                  <a:cubicBezTo>
                    <a:pt x="194470" y="859441"/>
                    <a:pt x="194660" y="859250"/>
                    <a:pt x="195613" y="859727"/>
                  </a:cubicBezTo>
                  <a:cubicBezTo>
                    <a:pt x="196756" y="860774"/>
                    <a:pt x="199613" y="863727"/>
                    <a:pt x="201137" y="863822"/>
                  </a:cubicBezTo>
                  <a:cubicBezTo>
                    <a:pt x="203899" y="863727"/>
                    <a:pt x="221997" y="873347"/>
                    <a:pt x="229236" y="875062"/>
                  </a:cubicBezTo>
                  <a:cubicBezTo>
                    <a:pt x="229998" y="876014"/>
                    <a:pt x="237237" y="879729"/>
                    <a:pt x="238571" y="880015"/>
                  </a:cubicBezTo>
                  <a:cubicBezTo>
                    <a:pt x="237618" y="879538"/>
                    <a:pt x="235046" y="877538"/>
                    <a:pt x="237428" y="878681"/>
                  </a:cubicBezTo>
                  <a:cubicBezTo>
                    <a:pt x="240380" y="879634"/>
                    <a:pt x="242285" y="881634"/>
                    <a:pt x="243333" y="881253"/>
                  </a:cubicBezTo>
                  <a:cubicBezTo>
                    <a:pt x="242666" y="880967"/>
                    <a:pt x="241999" y="880491"/>
                    <a:pt x="243333" y="880967"/>
                  </a:cubicBezTo>
                  <a:cubicBezTo>
                    <a:pt x="247810" y="883158"/>
                    <a:pt x="248096" y="884492"/>
                    <a:pt x="250382" y="886015"/>
                  </a:cubicBezTo>
                  <a:cubicBezTo>
                    <a:pt x="250953" y="887063"/>
                    <a:pt x="244286" y="885063"/>
                    <a:pt x="247905" y="886968"/>
                  </a:cubicBezTo>
                  <a:cubicBezTo>
                    <a:pt x="250858" y="887254"/>
                    <a:pt x="261812" y="893255"/>
                    <a:pt x="264764" y="895255"/>
                  </a:cubicBezTo>
                  <a:cubicBezTo>
                    <a:pt x="259811" y="893540"/>
                    <a:pt x="255811" y="893540"/>
                    <a:pt x="250191" y="890588"/>
                  </a:cubicBezTo>
                  <a:cubicBezTo>
                    <a:pt x="248191" y="890969"/>
                    <a:pt x="246381" y="890588"/>
                    <a:pt x="241714" y="888587"/>
                  </a:cubicBezTo>
                  <a:cubicBezTo>
                    <a:pt x="243905" y="889063"/>
                    <a:pt x="241428" y="887635"/>
                    <a:pt x="239428" y="886492"/>
                  </a:cubicBezTo>
                  <a:cubicBezTo>
                    <a:pt x="240571" y="888302"/>
                    <a:pt x="238952" y="887921"/>
                    <a:pt x="238190" y="886778"/>
                  </a:cubicBezTo>
                  <a:cubicBezTo>
                    <a:pt x="238094" y="888016"/>
                    <a:pt x="233046" y="884682"/>
                    <a:pt x="233332" y="885825"/>
                  </a:cubicBezTo>
                  <a:cubicBezTo>
                    <a:pt x="239428" y="889063"/>
                    <a:pt x="240571" y="888206"/>
                    <a:pt x="245333" y="890969"/>
                  </a:cubicBezTo>
                  <a:cubicBezTo>
                    <a:pt x="239237" y="889540"/>
                    <a:pt x="230189" y="884682"/>
                    <a:pt x="227236" y="885635"/>
                  </a:cubicBezTo>
                  <a:cubicBezTo>
                    <a:pt x="220187" y="882587"/>
                    <a:pt x="217997" y="881348"/>
                    <a:pt x="214187" y="879157"/>
                  </a:cubicBezTo>
                  <a:cubicBezTo>
                    <a:pt x="217330" y="881634"/>
                    <a:pt x="207995" y="876681"/>
                    <a:pt x="207043" y="876490"/>
                  </a:cubicBezTo>
                  <a:cubicBezTo>
                    <a:pt x="205709" y="876967"/>
                    <a:pt x="210472" y="879062"/>
                    <a:pt x="209138" y="879538"/>
                  </a:cubicBezTo>
                  <a:cubicBezTo>
                    <a:pt x="211805" y="880681"/>
                    <a:pt x="215615" y="882015"/>
                    <a:pt x="216187" y="883253"/>
                  </a:cubicBezTo>
                  <a:cubicBezTo>
                    <a:pt x="209615" y="880491"/>
                    <a:pt x="204947" y="877348"/>
                    <a:pt x="199708" y="875347"/>
                  </a:cubicBezTo>
                  <a:cubicBezTo>
                    <a:pt x="202090" y="876967"/>
                    <a:pt x="195232" y="874109"/>
                    <a:pt x="193613" y="873728"/>
                  </a:cubicBezTo>
                  <a:cubicBezTo>
                    <a:pt x="195041" y="874490"/>
                    <a:pt x="194279" y="874395"/>
                    <a:pt x="193517" y="874300"/>
                  </a:cubicBezTo>
                  <a:cubicBezTo>
                    <a:pt x="196184" y="875729"/>
                    <a:pt x="197232" y="876776"/>
                    <a:pt x="199328" y="878014"/>
                  </a:cubicBezTo>
                  <a:cubicBezTo>
                    <a:pt x="194279" y="875919"/>
                    <a:pt x="200375" y="879157"/>
                    <a:pt x="200375" y="879920"/>
                  </a:cubicBezTo>
                  <a:cubicBezTo>
                    <a:pt x="199423" y="879920"/>
                    <a:pt x="194565" y="876967"/>
                    <a:pt x="195518" y="878396"/>
                  </a:cubicBezTo>
                  <a:cubicBezTo>
                    <a:pt x="197804" y="879824"/>
                    <a:pt x="204376" y="883730"/>
                    <a:pt x="205043" y="883063"/>
                  </a:cubicBezTo>
                  <a:cubicBezTo>
                    <a:pt x="198947" y="879920"/>
                    <a:pt x="204471" y="880872"/>
                    <a:pt x="207710" y="881824"/>
                  </a:cubicBezTo>
                  <a:cubicBezTo>
                    <a:pt x="210757" y="884872"/>
                    <a:pt x="221235" y="888492"/>
                    <a:pt x="223045" y="891254"/>
                  </a:cubicBezTo>
                  <a:cubicBezTo>
                    <a:pt x="224283" y="891445"/>
                    <a:pt x="225140" y="891349"/>
                    <a:pt x="226760" y="891730"/>
                  </a:cubicBezTo>
                  <a:cubicBezTo>
                    <a:pt x="232474" y="894683"/>
                    <a:pt x="236475" y="896874"/>
                    <a:pt x="232665" y="896588"/>
                  </a:cubicBezTo>
                  <a:cubicBezTo>
                    <a:pt x="235713" y="897827"/>
                    <a:pt x="236475" y="898684"/>
                    <a:pt x="237523" y="899541"/>
                  </a:cubicBezTo>
                  <a:cubicBezTo>
                    <a:pt x="235904" y="899160"/>
                    <a:pt x="228093" y="895731"/>
                    <a:pt x="227807" y="894779"/>
                  </a:cubicBezTo>
                  <a:cubicBezTo>
                    <a:pt x="224759" y="893445"/>
                    <a:pt x="223997" y="893636"/>
                    <a:pt x="221711" y="892112"/>
                  </a:cubicBezTo>
                  <a:cubicBezTo>
                    <a:pt x="219806" y="891730"/>
                    <a:pt x="218282" y="891730"/>
                    <a:pt x="216663" y="891635"/>
                  </a:cubicBezTo>
                  <a:cubicBezTo>
                    <a:pt x="210662" y="888302"/>
                    <a:pt x="210662" y="889159"/>
                    <a:pt x="205900" y="886397"/>
                  </a:cubicBezTo>
                  <a:lnTo>
                    <a:pt x="205709" y="888302"/>
                  </a:lnTo>
                  <a:cubicBezTo>
                    <a:pt x="208662" y="890111"/>
                    <a:pt x="210757" y="889921"/>
                    <a:pt x="211710" y="891254"/>
                  </a:cubicBezTo>
                  <a:cubicBezTo>
                    <a:pt x="207900" y="889730"/>
                    <a:pt x="205138" y="889540"/>
                    <a:pt x="207900" y="891635"/>
                  </a:cubicBezTo>
                  <a:cubicBezTo>
                    <a:pt x="206090" y="891064"/>
                    <a:pt x="204852" y="890492"/>
                    <a:pt x="203138" y="889254"/>
                  </a:cubicBezTo>
                  <a:cubicBezTo>
                    <a:pt x="205328" y="891064"/>
                    <a:pt x="206471" y="892588"/>
                    <a:pt x="202947" y="891445"/>
                  </a:cubicBezTo>
                  <a:cubicBezTo>
                    <a:pt x="206090" y="892969"/>
                    <a:pt x="208090" y="894112"/>
                    <a:pt x="207710" y="894683"/>
                  </a:cubicBezTo>
                  <a:cubicBezTo>
                    <a:pt x="209996" y="895826"/>
                    <a:pt x="210377" y="895731"/>
                    <a:pt x="212567" y="896779"/>
                  </a:cubicBezTo>
                  <a:cubicBezTo>
                    <a:pt x="212472" y="897255"/>
                    <a:pt x="212758" y="897731"/>
                    <a:pt x="213710" y="898398"/>
                  </a:cubicBezTo>
                  <a:cubicBezTo>
                    <a:pt x="209615" y="896779"/>
                    <a:pt x="209043" y="897541"/>
                    <a:pt x="206186" y="897350"/>
                  </a:cubicBezTo>
                  <a:cubicBezTo>
                    <a:pt x="207138" y="897827"/>
                    <a:pt x="207614" y="898303"/>
                    <a:pt x="207329" y="898493"/>
                  </a:cubicBezTo>
                  <a:cubicBezTo>
                    <a:pt x="212091" y="900113"/>
                    <a:pt x="212948" y="902018"/>
                    <a:pt x="215996" y="902208"/>
                  </a:cubicBezTo>
                  <a:cubicBezTo>
                    <a:pt x="218187" y="904399"/>
                    <a:pt x="216854" y="904018"/>
                    <a:pt x="215806" y="904399"/>
                  </a:cubicBezTo>
                  <a:cubicBezTo>
                    <a:pt x="214187" y="903351"/>
                    <a:pt x="211234" y="902018"/>
                    <a:pt x="210853" y="902494"/>
                  </a:cubicBezTo>
                  <a:cubicBezTo>
                    <a:pt x="215711" y="904494"/>
                    <a:pt x="219997" y="906399"/>
                    <a:pt x="223331" y="906875"/>
                  </a:cubicBezTo>
                  <a:cubicBezTo>
                    <a:pt x="224759" y="907732"/>
                    <a:pt x="231046" y="911066"/>
                    <a:pt x="227045" y="909923"/>
                  </a:cubicBezTo>
                  <a:cubicBezTo>
                    <a:pt x="229141" y="911543"/>
                    <a:pt x="232665" y="913162"/>
                    <a:pt x="235713" y="913924"/>
                  </a:cubicBezTo>
                  <a:cubicBezTo>
                    <a:pt x="234570" y="914590"/>
                    <a:pt x="243524" y="917638"/>
                    <a:pt x="239523" y="916972"/>
                  </a:cubicBezTo>
                  <a:cubicBezTo>
                    <a:pt x="244095" y="918972"/>
                    <a:pt x="240571" y="916114"/>
                    <a:pt x="244666" y="917829"/>
                  </a:cubicBezTo>
                  <a:cubicBezTo>
                    <a:pt x="248000" y="919734"/>
                    <a:pt x="254287" y="922401"/>
                    <a:pt x="261335" y="924973"/>
                  </a:cubicBezTo>
                  <a:cubicBezTo>
                    <a:pt x="268574" y="927259"/>
                    <a:pt x="276575" y="929449"/>
                    <a:pt x="283148" y="930973"/>
                  </a:cubicBezTo>
                  <a:cubicBezTo>
                    <a:pt x="282386" y="930783"/>
                    <a:pt x="280385" y="929926"/>
                    <a:pt x="280576" y="929830"/>
                  </a:cubicBezTo>
                  <a:cubicBezTo>
                    <a:pt x="292006" y="933736"/>
                    <a:pt x="306389" y="939546"/>
                    <a:pt x="314580" y="939451"/>
                  </a:cubicBezTo>
                  <a:cubicBezTo>
                    <a:pt x="317819" y="940689"/>
                    <a:pt x="312294" y="939641"/>
                    <a:pt x="316009" y="940880"/>
                  </a:cubicBezTo>
                  <a:cubicBezTo>
                    <a:pt x="316009" y="940594"/>
                    <a:pt x="318295" y="941070"/>
                    <a:pt x="318676" y="941451"/>
                  </a:cubicBezTo>
                  <a:cubicBezTo>
                    <a:pt x="317628" y="941261"/>
                    <a:pt x="317152" y="941356"/>
                    <a:pt x="317438" y="941737"/>
                  </a:cubicBezTo>
                  <a:cubicBezTo>
                    <a:pt x="314008" y="940784"/>
                    <a:pt x="312294" y="939927"/>
                    <a:pt x="312199" y="940880"/>
                  </a:cubicBezTo>
                  <a:cubicBezTo>
                    <a:pt x="321152" y="943356"/>
                    <a:pt x="331344" y="945452"/>
                    <a:pt x="341060" y="947833"/>
                  </a:cubicBezTo>
                  <a:cubicBezTo>
                    <a:pt x="350870" y="949928"/>
                    <a:pt x="360586" y="951452"/>
                    <a:pt x="368396" y="952881"/>
                  </a:cubicBezTo>
                  <a:cubicBezTo>
                    <a:pt x="371921" y="953548"/>
                    <a:pt x="375540" y="953262"/>
                    <a:pt x="377921" y="954500"/>
                  </a:cubicBezTo>
                  <a:cubicBezTo>
                    <a:pt x="378207" y="954024"/>
                    <a:pt x="376016" y="953738"/>
                    <a:pt x="375064" y="953357"/>
                  </a:cubicBezTo>
                  <a:cubicBezTo>
                    <a:pt x="377350" y="953357"/>
                    <a:pt x="378874" y="953167"/>
                    <a:pt x="381636" y="953357"/>
                  </a:cubicBezTo>
                  <a:cubicBezTo>
                    <a:pt x="384017" y="954691"/>
                    <a:pt x="394304" y="955453"/>
                    <a:pt x="400496" y="955453"/>
                  </a:cubicBezTo>
                  <a:cubicBezTo>
                    <a:pt x="416879" y="957548"/>
                    <a:pt x="428785" y="956881"/>
                    <a:pt x="439929" y="958120"/>
                  </a:cubicBezTo>
                  <a:cubicBezTo>
                    <a:pt x="444882" y="957739"/>
                    <a:pt x="453645" y="958215"/>
                    <a:pt x="462408" y="958405"/>
                  </a:cubicBezTo>
                  <a:cubicBezTo>
                    <a:pt x="471266" y="958310"/>
                    <a:pt x="480220" y="958024"/>
                    <a:pt x="485649" y="956881"/>
                  </a:cubicBezTo>
                  <a:cubicBezTo>
                    <a:pt x="487268" y="956881"/>
                    <a:pt x="488888" y="956786"/>
                    <a:pt x="488602" y="957263"/>
                  </a:cubicBezTo>
                  <a:cubicBezTo>
                    <a:pt x="494222" y="957263"/>
                    <a:pt x="490602" y="955929"/>
                    <a:pt x="496222" y="955738"/>
                  </a:cubicBezTo>
                  <a:cubicBezTo>
                    <a:pt x="499270" y="955357"/>
                    <a:pt x="498032" y="956310"/>
                    <a:pt x="500603" y="956120"/>
                  </a:cubicBezTo>
                  <a:cubicBezTo>
                    <a:pt x="504128" y="955167"/>
                    <a:pt x="507461" y="954977"/>
                    <a:pt x="505556" y="954691"/>
                  </a:cubicBezTo>
                  <a:cubicBezTo>
                    <a:pt x="509176" y="954596"/>
                    <a:pt x="510509" y="955262"/>
                    <a:pt x="514224" y="955167"/>
                  </a:cubicBezTo>
                  <a:cubicBezTo>
                    <a:pt x="516224" y="953738"/>
                    <a:pt x="522130" y="954500"/>
                    <a:pt x="525083" y="954214"/>
                  </a:cubicBezTo>
                  <a:cubicBezTo>
                    <a:pt x="541942" y="951262"/>
                    <a:pt x="565945" y="948119"/>
                    <a:pt x="586709" y="941356"/>
                  </a:cubicBezTo>
                  <a:cubicBezTo>
                    <a:pt x="582423" y="942213"/>
                    <a:pt x="574232" y="944309"/>
                    <a:pt x="579566" y="942022"/>
                  </a:cubicBezTo>
                  <a:cubicBezTo>
                    <a:pt x="574803" y="944309"/>
                    <a:pt x="566897" y="945071"/>
                    <a:pt x="563373" y="947071"/>
                  </a:cubicBezTo>
                  <a:cubicBezTo>
                    <a:pt x="558515" y="947071"/>
                    <a:pt x="550610" y="949262"/>
                    <a:pt x="546228" y="950405"/>
                  </a:cubicBezTo>
                  <a:cubicBezTo>
                    <a:pt x="542132" y="950500"/>
                    <a:pt x="541847" y="950595"/>
                    <a:pt x="536703" y="951452"/>
                  </a:cubicBezTo>
                  <a:cubicBezTo>
                    <a:pt x="536894" y="950881"/>
                    <a:pt x="534608" y="951262"/>
                    <a:pt x="533655" y="951071"/>
                  </a:cubicBezTo>
                  <a:cubicBezTo>
                    <a:pt x="540799" y="948499"/>
                    <a:pt x="551657" y="948309"/>
                    <a:pt x="563754" y="945071"/>
                  </a:cubicBezTo>
                  <a:cubicBezTo>
                    <a:pt x="548419" y="947356"/>
                    <a:pt x="540513" y="948499"/>
                    <a:pt x="526226" y="950595"/>
                  </a:cubicBezTo>
                  <a:cubicBezTo>
                    <a:pt x="526321" y="950023"/>
                    <a:pt x="525464" y="949738"/>
                    <a:pt x="523082" y="950023"/>
                  </a:cubicBezTo>
                  <a:cubicBezTo>
                    <a:pt x="517748" y="952310"/>
                    <a:pt x="492888" y="953738"/>
                    <a:pt x="486792" y="952881"/>
                  </a:cubicBezTo>
                  <a:cubicBezTo>
                    <a:pt x="477553" y="953834"/>
                    <a:pt x="468218" y="955357"/>
                    <a:pt x="461360" y="954119"/>
                  </a:cubicBezTo>
                  <a:cubicBezTo>
                    <a:pt x="463265" y="954786"/>
                    <a:pt x="445168" y="955643"/>
                    <a:pt x="444025" y="954214"/>
                  </a:cubicBezTo>
                  <a:cubicBezTo>
                    <a:pt x="443930" y="953834"/>
                    <a:pt x="447740" y="954119"/>
                    <a:pt x="447835" y="953738"/>
                  </a:cubicBezTo>
                  <a:cubicBezTo>
                    <a:pt x="444120" y="953357"/>
                    <a:pt x="437643" y="954500"/>
                    <a:pt x="434214" y="953072"/>
                  </a:cubicBezTo>
                  <a:cubicBezTo>
                    <a:pt x="430404" y="955072"/>
                    <a:pt x="411545" y="951357"/>
                    <a:pt x="403734" y="952786"/>
                  </a:cubicBezTo>
                  <a:cubicBezTo>
                    <a:pt x="400115" y="952119"/>
                    <a:pt x="399448" y="951452"/>
                    <a:pt x="400686" y="950976"/>
                  </a:cubicBezTo>
                  <a:cubicBezTo>
                    <a:pt x="394876" y="950881"/>
                    <a:pt x="393542" y="950595"/>
                    <a:pt x="384874" y="950214"/>
                  </a:cubicBezTo>
                  <a:cubicBezTo>
                    <a:pt x="378398" y="947261"/>
                    <a:pt x="352490" y="945642"/>
                    <a:pt x="345822" y="942213"/>
                  </a:cubicBezTo>
                  <a:cubicBezTo>
                    <a:pt x="353823" y="943261"/>
                    <a:pt x="365253" y="945356"/>
                    <a:pt x="377255" y="946785"/>
                  </a:cubicBezTo>
                  <a:cubicBezTo>
                    <a:pt x="389351" y="947833"/>
                    <a:pt x="401829" y="949357"/>
                    <a:pt x="412021" y="948976"/>
                  </a:cubicBezTo>
                  <a:cubicBezTo>
                    <a:pt x="404306" y="949071"/>
                    <a:pt x="395828" y="946595"/>
                    <a:pt x="390780" y="947547"/>
                  </a:cubicBezTo>
                  <a:cubicBezTo>
                    <a:pt x="391732" y="946118"/>
                    <a:pt x="380493" y="945737"/>
                    <a:pt x="379731" y="944499"/>
                  </a:cubicBezTo>
                  <a:cubicBezTo>
                    <a:pt x="390494" y="946309"/>
                    <a:pt x="409830" y="946880"/>
                    <a:pt x="414593" y="948880"/>
                  </a:cubicBezTo>
                  <a:cubicBezTo>
                    <a:pt x="414593" y="948023"/>
                    <a:pt x="409830" y="947738"/>
                    <a:pt x="408782" y="946976"/>
                  </a:cubicBezTo>
                  <a:cubicBezTo>
                    <a:pt x="418783" y="947261"/>
                    <a:pt x="425737" y="950023"/>
                    <a:pt x="435452" y="948499"/>
                  </a:cubicBezTo>
                  <a:cubicBezTo>
                    <a:pt x="434214" y="949262"/>
                    <a:pt x="435071" y="949166"/>
                    <a:pt x="437167" y="949833"/>
                  </a:cubicBezTo>
                  <a:cubicBezTo>
                    <a:pt x="448216" y="949547"/>
                    <a:pt x="461265" y="950405"/>
                    <a:pt x="467932" y="950119"/>
                  </a:cubicBezTo>
                  <a:cubicBezTo>
                    <a:pt x="472409" y="950119"/>
                    <a:pt x="477267" y="950786"/>
                    <a:pt x="481649" y="950595"/>
                  </a:cubicBezTo>
                  <a:cubicBezTo>
                    <a:pt x="485649" y="950405"/>
                    <a:pt x="488030" y="949833"/>
                    <a:pt x="492126" y="949643"/>
                  </a:cubicBezTo>
                  <a:cubicBezTo>
                    <a:pt x="495174" y="949452"/>
                    <a:pt x="505652" y="949357"/>
                    <a:pt x="501746" y="949547"/>
                  </a:cubicBezTo>
                  <a:cubicBezTo>
                    <a:pt x="507557" y="949262"/>
                    <a:pt x="515653" y="948976"/>
                    <a:pt x="520320" y="947642"/>
                  </a:cubicBezTo>
                  <a:cubicBezTo>
                    <a:pt x="520320" y="948785"/>
                    <a:pt x="531750" y="945928"/>
                    <a:pt x="531464" y="947166"/>
                  </a:cubicBezTo>
                  <a:cubicBezTo>
                    <a:pt x="536322" y="946404"/>
                    <a:pt x="536322" y="945452"/>
                    <a:pt x="542990" y="944785"/>
                  </a:cubicBezTo>
                  <a:cubicBezTo>
                    <a:pt x="544609" y="945166"/>
                    <a:pt x="546990" y="945547"/>
                    <a:pt x="551562" y="944689"/>
                  </a:cubicBezTo>
                  <a:cubicBezTo>
                    <a:pt x="561754" y="942213"/>
                    <a:pt x="571374" y="939832"/>
                    <a:pt x="586709" y="936879"/>
                  </a:cubicBezTo>
                  <a:cubicBezTo>
                    <a:pt x="586709" y="936593"/>
                    <a:pt x="586043" y="936307"/>
                    <a:pt x="587566" y="935927"/>
                  </a:cubicBezTo>
                  <a:cubicBezTo>
                    <a:pt x="598330" y="933260"/>
                    <a:pt x="606712" y="929640"/>
                    <a:pt x="613570" y="929354"/>
                  </a:cubicBezTo>
                  <a:cubicBezTo>
                    <a:pt x="617285" y="926687"/>
                    <a:pt x="623762" y="926306"/>
                    <a:pt x="628905" y="924782"/>
                  </a:cubicBezTo>
                  <a:cubicBezTo>
                    <a:pt x="635096" y="922972"/>
                    <a:pt x="648146" y="916496"/>
                    <a:pt x="649289" y="918020"/>
                  </a:cubicBezTo>
                  <a:cubicBezTo>
                    <a:pt x="651003" y="917067"/>
                    <a:pt x="650051" y="916591"/>
                    <a:pt x="653575" y="915353"/>
                  </a:cubicBezTo>
                  <a:cubicBezTo>
                    <a:pt x="653575" y="916210"/>
                    <a:pt x="657290" y="914876"/>
                    <a:pt x="659290" y="914400"/>
                  </a:cubicBezTo>
                  <a:cubicBezTo>
                    <a:pt x="661290" y="911923"/>
                    <a:pt x="670815" y="908971"/>
                    <a:pt x="676435" y="906494"/>
                  </a:cubicBezTo>
                  <a:cubicBezTo>
                    <a:pt x="676721" y="906589"/>
                    <a:pt x="677006" y="906589"/>
                    <a:pt x="677197" y="906685"/>
                  </a:cubicBezTo>
                  <a:cubicBezTo>
                    <a:pt x="677959" y="908018"/>
                    <a:pt x="678911" y="909161"/>
                    <a:pt x="679864" y="910019"/>
                  </a:cubicBezTo>
                  <a:cubicBezTo>
                    <a:pt x="674339" y="912495"/>
                    <a:pt x="669291" y="914876"/>
                    <a:pt x="666815" y="917067"/>
                  </a:cubicBezTo>
                  <a:cubicBezTo>
                    <a:pt x="666148" y="916781"/>
                    <a:pt x="661957" y="918781"/>
                    <a:pt x="661290" y="918496"/>
                  </a:cubicBezTo>
                  <a:cubicBezTo>
                    <a:pt x="663100" y="917734"/>
                    <a:pt x="665957" y="916686"/>
                    <a:pt x="666053" y="916305"/>
                  </a:cubicBezTo>
                  <a:cubicBezTo>
                    <a:pt x="662719" y="917924"/>
                    <a:pt x="662624" y="917353"/>
                    <a:pt x="659671" y="918591"/>
                  </a:cubicBezTo>
                  <a:cubicBezTo>
                    <a:pt x="663576" y="918591"/>
                    <a:pt x="664814" y="917924"/>
                    <a:pt x="665195" y="919163"/>
                  </a:cubicBezTo>
                  <a:cubicBezTo>
                    <a:pt x="665386" y="917353"/>
                    <a:pt x="673673" y="913829"/>
                    <a:pt x="681007" y="910876"/>
                  </a:cubicBezTo>
                  <a:cubicBezTo>
                    <a:pt x="683293" y="912495"/>
                    <a:pt x="685960" y="913162"/>
                    <a:pt x="689484" y="912495"/>
                  </a:cubicBezTo>
                  <a:cubicBezTo>
                    <a:pt x="695294" y="911447"/>
                    <a:pt x="699485" y="910495"/>
                    <a:pt x="705772" y="911733"/>
                  </a:cubicBezTo>
                  <a:cubicBezTo>
                    <a:pt x="712154" y="913067"/>
                    <a:pt x="715392" y="907447"/>
                    <a:pt x="721393" y="906304"/>
                  </a:cubicBezTo>
                  <a:cubicBezTo>
                    <a:pt x="722917" y="906018"/>
                    <a:pt x="724917" y="906399"/>
                    <a:pt x="726346" y="906875"/>
                  </a:cubicBezTo>
                  <a:cubicBezTo>
                    <a:pt x="731394" y="908399"/>
                    <a:pt x="732537" y="904304"/>
                    <a:pt x="732442" y="901351"/>
                  </a:cubicBezTo>
                  <a:cubicBezTo>
                    <a:pt x="732251" y="898398"/>
                    <a:pt x="731966" y="898112"/>
                    <a:pt x="731870" y="896398"/>
                  </a:cubicBezTo>
                  <a:cubicBezTo>
                    <a:pt x="731775" y="890492"/>
                    <a:pt x="733585" y="891064"/>
                    <a:pt x="738538" y="890588"/>
                  </a:cubicBezTo>
                  <a:cubicBezTo>
                    <a:pt x="740443" y="890397"/>
                    <a:pt x="744158" y="892588"/>
                    <a:pt x="745396" y="891254"/>
                  </a:cubicBezTo>
                  <a:cubicBezTo>
                    <a:pt x="748634" y="887635"/>
                    <a:pt x="753111" y="887254"/>
                    <a:pt x="757874" y="885730"/>
                  </a:cubicBezTo>
                  <a:cubicBezTo>
                    <a:pt x="764255" y="890778"/>
                    <a:pt x="766065" y="885920"/>
                    <a:pt x="772828" y="886015"/>
                  </a:cubicBezTo>
                  <a:cubicBezTo>
                    <a:pt x="777781" y="876110"/>
                    <a:pt x="789306" y="881348"/>
                    <a:pt x="795974" y="873443"/>
                  </a:cubicBezTo>
                  <a:cubicBezTo>
                    <a:pt x="802451" y="879538"/>
                    <a:pt x="805784" y="870585"/>
                    <a:pt x="810928" y="873823"/>
                  </a:cubicBezTo>
                  <a:cubicBezTo>
                    <a:pt x="816071" y="877062"/>
                    <a:pt x="814833" y="869442"/>
                    <a:pt x="819500" y="872109"/>
                  </a:cubicBezTo>
                  <a:cubicBezTo>
                    <a:pt x="824168" y="874776"/>
                    <a:pt x="826073" y="870776"/>
                    <a:pt x="829692" y="868013"/>
                  </a:cubicBezTo>
                  <a:cubicBezTo>
                    <a:pt x="833312" y="865251"/>
                    <a:pt x="837122" y="864680"/>
                    <a:pt x="840265" y="860965"/>
                  </a:cubicBezTo>
                  <a:cubicBezTo>
                    <a:pt x="840455" y="860774"/>
                    <a:pt x="842551" y="862298"/>
                    <a:pt x="842932" y="862870"/>
                  </a:cubicBezTo>
                  <a:cubicBezTo>
                    <a:pt x="844646" y="865442"/>
                    <a:pt x="849980" y="869442"/>
                    <a:pt x="852457" y="866680"/>
                  </a:cubicBezTo>
                  <a:cubicBezTo>
                    <a:pt x="860458" y="857917"/>
                    <a:pt x="867792" y="854297"/>
                    <a:pt x="870745" y="842201"/>
                  </a:cubicBezTo>
                  <a:cubicBezTo>
                    <a:pt x="871316" y="839914"/>
                    <a:pt x="874364" y="837438"/>
                    <a:pt x="876269" y="835628"/>
                  </a:cubicBezTo>
                  <a:cubicBezTo>
                    <a:pt x="881603" y="830675"/>
                    <a:pt x="887509" y="821912"/>
                    <a:pt x="891509" y="816959"/>
                  </a:cubicBezTo>
                  <a:cubicBezTo>
                    <a:pt x="895605" y="811911"/>
                    <a:pt x="895319" y="808387"/>
                    <a:pt x="895319" y="803910"/>
                  </a:cubicBezTo>
                  <a:cubicBezTo>
                    <a:pt x="895319" y="799433"/>
                    <a:pt x="894938" y="800386"/>
                    <a:pt x="898272" y="797528"/>
                  </a:cubicBezTo>
                  <a:cubicBezTo>
                    <a:pt x="901606" y="794766"/>
                    <a:pt x="904844" y="788003"/>
                    <a:pt x="905892" y="783622"/>
                  </a:cubicBezTo>
                  <a:cubicBezTo>
                    <a:pt x="906940" y="779240"/>
                    <a:pt x="905702" y="780193"/>
                    <a:pt x="902749" y="779526"/>
                  </a:cubicBezTo>
                  <a:cubicBezTo>
                    <a:pt x="899891" y="778764"/>
                    <a:pt x="898748" y="779240"/>
                    <a:pt x="899320" y="775906"/>
                  </a:cubicBezTo>
                  <a:cubicBezTo>
                    <a:pt x="899891" y="772478"/>
                    <a:pt x="901796" y="768477"/>
                    <a:pt x="902273" y="766381"/>
                  </a:cubicBezTo>
                  <a:cubicBezTo>
                    <a:pt x="902844" y="764286"/>
                    <a:pt x="902273" y="764857"/>
                    <a:pt x="901987" y="764000"/>
                  </a:cubicBezTo>
                  <a:cubicBezTo>
                    <a:pt x="901701" y="763143"/>
                    <a:pt x="900844" y="762667"/>
                    <a:pt x="900272" y="762762"/>
                  </a:cubicBezTo>
                  <a:cubicBezTo>
                    <a:pt x="896177" y="763429"/>
                    <a:pt x="895510" y="767715"/>
                    <a:pt x="893033" y="770572"/>
                  </a:cubicBezTo>
                  <a:cubicBezTo>
                    <a:pt x="886652" y="778002"/>
                    <a:pt x="879413" y="783146"/>
                    <a:pt x="874364" y="792004"/>
                  </a:cubicBezTo>
                  <a:cubicBezTo>
                    <a:pt x="869316" y="800862"/>
                    <a:pt x="862172" y="809435"/>
                    <a:pt x="855695" y="817340"/>
                  </a:cubicBezTo>
                  <a:cubicBezTo>
                    <a:pt x="852647" y="821055"/>
                    <a:pt x="849314" y="821246"/>
                    <a:pt x="845123" y="822103"/>
                  </a:cubicBezTo>
                  <a:cubicBezTo>
                    <a:pt x="844361" y="818769"/>
                    <a:pt x="845789" y="815721"/>
                    <a:pt x="847504" y="813245"/>
                  </a:cubicBezTo>
                  <a:cubicBezTo>
                    <a:pt x="852171" y="806672"/>
                    <a:pt x="856362" y="801624"/>
                    <a:pt x="861029" y="795242"/>
                  </a:cubicBezTo>
                  <a:cubicBezTo>
                    <a:pt x="862553" y="793147"/>
                    <a:pt x="863220" y="791909"/>
                    <a:pt x="862744" y="788384"/>
                  </a:cubicBezTo>
                  <a:cubicBezTo>
                    <a:pt x="862458" y="786670"/>
                    <a:pt x="862363" y="784860"/>
                    <a:pt x="862553" y="782955"/>
                  </a:cubicBezTo>
                  <a:cubicBezTo>
                    <a:pt x="864363" y="780669"/>
                    <a:pt x="864268" y="779717"/>
                    <a:pt x="867602" y="776097"/>
                  </a:cubicBezTo>
                  <a:cubicBezTo>
                    <a:pt x="869792" y="773811"/>
                    <a:pt x="870173" y="774668"/>
                    <a:pt x="872840" y="771525"/>
                  </a:cubicBezTo>
                  <a:cubicBezTo>
                    <a:pt x="873031" y="770477"/>
                    <a:pt x="874174" y="768763"/>
                    <a:pt x="877508" y="765334"/>
                  </a:cubicBezTo>
                  <a:cubicBezTo>
                    <a:pt x="878174" y="765143"/>
                    <a:pt x="879032" y="764381"/>
                    <a:pt x="878270" y="765620"/>
                  </a:cubicBezTo>
                  <a:cubicBezTo>
                    <a:pt x="888747" y="752380"/>
                    <a:pt x="891890" y="750761"/>
                    <a:pt x="902368" y="738664"/>
                  </a:cubicBezTo>
                  <a:cubicBezTo>
                    <a:pt x="901511" y="738759"/>
                    <a:pt x="900844" y="738569"/>
                    <a:pt x="903797" y="735139"/>
                  </a:cubicBezTo>
                  <a:cubicBezTo>
                    <a:pt x="903701" y="736759"/>
                    <a:pt x="911036" y="727710"/>
                    <a:pt x="914465" y="724090"/>
                  </a:cubicBezTo>
                  <a:cubicBezTo>
                    <a:pt x="914083" y="722947"/>
                    <a:pt x="909988" y="729615"/>
                    <a:pt x="909893" y="727901"/>
                  </a:cubicBezTo>
                  <a:cubicBezTo>
                    <a:pt x="913036" y="724281"/>
                    <a:pt x="914274" y="723424"/>
                    <a:pt x="914465" y="721519"/>
                  </a:cubicBezTo>
                  <a:cubicBezTo>
                    <a:pt x="915989" y="720471"/>
                    <a:pt x="915036" y="722281"/>
                    <a:pt x="918179" y="718756"/>
                  </a:cubicBezTo>
                  <a:cubicBezTo>
                    <a:pt x="917227" y="718756"/>
                    <a:pt x="916751" y="718471"/>
                    <a:pt x="919132" y="715137"/>
                  </a:cubicBezTo>
                  <a:cubicBezTo>
                    <a:pt x="919227" y="716280"/>
                    <a:pt x="920846" y="713804"/>
                    <a:pt x="921227" y="714375"/>
                  </a:cubicBezTo>
                  <a:cubicBezTo>
                    <a:pt x="931229" y="697611"/>
                    <a:pt x="948088" y="675608"/>
                    <a:pt x="959899" y="651034"/>
                  </a:cubicBezTo>
                  <a:cubicBezTo>
                    <a:pt x="960375" y="650272"/>
                    <a:pt x="960851" y="649414"/>
                    <a:pt x="961328" y="648557"/>
                  </a:cubicBezTo>
                  <a:cubicBezTo>
                    <a:pt x="963709" y="645223"/>
                    <a:pt x="965804" y="641509"/>
                    <a:pt x="967424" y="637604"/>
                  </a:cubicBezTo>
                  <a:cubicBezTo>
                    <a:pt x="971996" y="629222"/>
                    <a:pt x="976472" y="620363"/>
                    <a:pt x="978091" y="614077"/>
                  </a:cubicBezTo>
                  <a:cubicBezTo>
                    <a:pt x="985235" y="600265"/>
                    <a:pt x="988379" y="589788"/>
                    <a:pt x="993903" y="574643"/>
                  </a:cubicBezTo>
                  <a:cubicBezTo>
                    <a:pt x="995618" y="572072"/>
                    <a:pt x="996761" y="569309"/>
                    <a:pt x="997427" y="565880"/>
                  </a:cubicBezTo>
                  <a:cubicBezTo>
                    <a:pt x="996761" y="567785"/>
                    <a:pt x="996951" y="566071"/>
                    <a:pt x="997332" y="564642"/>
                  </a:cubicBezTo>
                  <a:cubicBezTo>
                    <a:pt x="998380" y="562547"/>
                    <a:pt x="999428" y="560642"/>
                    <a:pt x="1000475" y="558260"/>
                  </a:cubicBezTo>
                  <a:cubicBezTo>
                    <a:pt x="1000380" y="557403"/>
                    <a:pt x="1000856" y="555593"/>
                    <a:pt x="1001523" y="553212"/>
                  </a:cubicBezTo>
                  <a:cubicBezTo>
                    <a:pt x="1005238" y="549021"/>
                    <a:pt x="1003809" y="540734"/>
                    <a:pt x="1008286" y="531495"/>
                  </a:cubicBezTo>
                  <a:cubicBezTo>
                    <a:pt x="1008667" y="528066"/>
                    <a:pt x="1009715" y="523685"/>
                    <a:pt x="1010858" y="519017"/>
                  </a:cubicBezTo>
                  <a:cubicBezTo>
                    <a:pt x="1011905" y="514255"/>
                    <a:pt x="1013144" y="509111"/>
                    <a:pt x="1014287" y="504063"/>
                  </a:cubicBezTo>
                  <a:cubicBezTo>
                    <a:pt x="1016763" y="493967"/>
                    <a:pt x="1018478" y="484156"/>
                    <a:pt x="1017906" y="478631"/>
                  </a:cubicBezTo>
                  <a:cubicBezTo>
                    <a:pt x="1016668" y="484156"/>
                    <a:pt x="1018382" y="484727"/>
                    <a:pt x="1016668" y="489013"/>
                  </a:cubicBezTo>
                  <a:cubicBezTo>
                    <a:pt x="1015144" y="480441"/>
                    <a:pt x="1019621" y="468535"/>
                    <a:pt x="1020002" y="452914"/>
                  </a:cubicBezTo>
                  <a:cubicBezTo>
                    <a:pt x="1019621" y="452914"/>
                    <a:pt x="1019335" y="453676"/>
                    <a:pt x="1019049" y="454438"/>
                  </a:cubicBezTo>
                  <a:cubicBezTo>
                    <a:pt x="1018858" y="449199"/>
                    <a:pt x="1020478" y="437007"/>
                    <a:pt x="1021907" y="433388"/>
                  </a:cubicBezTo>
                  <a:cubicBezTo>
                    <a:pt x="1020668" y="425672"/>
                    <a:pt x="1024193" y="407098"/>
                    <a:pt x="1023526" y="395478"/>
                  </a:cubicBezTo>
                  <a:cubicBezTo>
                    <a:pt x="1024574" y="394621"/>
                    <a:pt x="1024478" y="391859"/>
                    <a:pt x="1023526" y="391573"/>
                  </a:cubicBezTo>
                  <a:cubicBezTo>
                    <a:pt x="1024002" y="390239"/>
                    <a:pt x="1024859" y="390715"/>
                    <a:pt x="1025145" y="388430"/>
                  </a:cubicBezTo>
                  <a:cubicBezTo>
                    <a:pt x="1024097" y="386905"/>
                    <a:pt x="1024383" y="382524"/>
                    <a:pt x="1024574" y="378047"/>
                  </a:cubicBezTo>
                  <a:close/>
                  <a:moveTo>
                    <a:pt x="958280" y="162020"/>
                  </a:moveTo>
                  <a:cubicBezTo>
                    <a:pt x="957708" y="162306"/>
                    <a:pt x="956374" y="158210"/>
                    <a:pt x="956089" y="157448"/>
                  </a:cubicBezTo>
                  <a:cubicBezTo>
                    <a:pt x="956565" y="157924"/>
                    <a:pt x="957899" y="160401"/>
                    <a:pt x="957041" y="158210"/>
                  </a:cubicBezTo>
                  <a:cubicBezTo>
                    <a:pt x="957899" y="159068"/>
                    <a:pt x="959518" y="162878"/>
                    <a:pt x="960661" y="164687"/>
                  </a:cubicBezTo>
                  <a:cubicBezTo>
                    <a:pt x="961042" y="167640"/>
                    <a:pt x="957041" y="158305"/>
                    <a:pt x="958280" y="162020"/>
                  </a:cubicBezTo>
                  <a:close/>
                  <a:moveTo>
                    <a:pt x="904844" y="123158"/>
                  </a:moveTo>
                  <a:cubicBezTo>
                    <a:pt x="905702" y="122872"/>
                    <a:pt x="906749" y="125635"/>
                    <a:pt x="906368" y="123158"/>
                  </a:cubicBezTo>
                  <a:lnTo>
                    <a:pt x="907607" y="125254"/>
                  </a:lnTo>
                  <a:cubicBezTo>
                    <a:pt x="907321" y="125254"/>
                    <a:pt x="907702" y="125825"/>
                    <a:pt x="908083" y="126492"/>
                  </a:cubicBezTo>
                  <a:cubicBezTo>
                    <a:pt x="906845" y="125159"/>
                    <a:pt x="906559" y="126111"/>
                    <a:pt x="904844" y="123158"/>
                  </a:cubicBezTo>
                  <a:close/>
                  <a:moveTo>
                    <a:pt x="848552" y="123444"/>
                  </a:moveTo>
                  <a:cubicBezTo>
                    <a:pt x="847408" y="122301"/>
                    <a:pt x="846075" y="118777"/>
                    <a:pt x="844456" y="116967"/>
                  </a:cubicBezTo>
                  <a:cubicBezTo>
                    <a:pt x="844741" y="116872"/>
                    <a:pt x="845789" y="118396"/>
                    <a:pt x="846456" y="119444"/>
                  </a:cubicBezTo>
                  <a:cubicBezTo>
                    <a:pt x="847123" y="120396"/>
                    <a:pt x="847218" y="119634"/>
                    <a:pt x="847980" y="120872"/>
                  </a:cubicBezTo>
                  <a:cubicBezTo>
                    <a:pt x="848837" y="121158"/>
                    <a:pt x="847218" y="121063"/>
                    <a:pt x="849218" y="124206"/>
                  </a:cubicBezTo>
                  <a:cubicBezTo>
                    <a:pt x="851314" y="128016"/>
                    <a:pt x="846742" y="119729"/>
                    <a:pt x="848552" y="123444"/>
                  </a:cubicBezTo>
                  <a:close/>
                  <a:moveTo>
                    <a:pt x="848361" y="117157"/>
                  </a:moveTo>
                  <a:cubicBezTo>
                    <a:pt x="852171" y="121729"/>
                    <a:pt x="847313" y="118396"/>
                    <a:pt x="845313" y="114300"/>
                  </a:cubicBezTo>
                  <a:cubicBezTo>
                    <a:pt x="845504" y="113729"/>
                    <a:pt x="847694" y="117253"/>
                    <a:pt x="848647" y="118491"/>
                  </a:cubicBezTo>
                  <a:cubicBezTo>
                    <a:pt x="848933" y="118301"/>
                    <a:pt x="848742" y="117920"/>
                    <a:pt x="848361" y="117157"/>
                  </a:cubicBezTo>
                  <a:close/>
                  <a:moveTo>
                    <a:pt x="843694" y="109442"/>
                  </a:moveTo>
                  <a:cubicBezTo>
                    <a:pt x="844551" y="110490"/>
                    <a:pt x="845027" y="109919"/>
                    <a:pt x="844170" y="108776"/>
                  </a:cubicBezTo>
                  <a:cubicBezTo>
                    <a:pt x="847504" y="112681"/>
                    <a:pt x="844837" y="110299"/>
                    <a:pt x="845980" y="113347"/>
                  </a:cubicBezTo>
                  <a:cubicBezTo>
                    <a:pt x="845408" y="111919"/>
                    <a:pt x="843027" y="109061"/>
                    <a:pt x="842456" y="107632"/>
                  </a:cubicBezTo>
                  <a:cubicBezTo>
                    <a:pt x="842741" y="107632"/>
                    <a:pt x="843884" y="109252"/>
                    <a:pt x="843694" y="109442"/>
                  </a:cubicBezTo>
                  <a:close/>
                  <a:moveTo>
                    <a:pt x="797498" y="60579"/>
                  </a:moveTo>
                  <a:cubicBezTo>
                    <a:pt x="799307" y="61913"/>
                    <a:pt x="803022" y="66389"/>
                    <a:pt x="803022" y="67628"/>
                  </a:cubicBezTo>
                  <a:cubicBezTo>
                    <a:pt x="801308" y="64770"/>
                    <a:pt x="797402" y="62484"/>
                    <a:pt x="797498" y="60579"/>
                  </a:cubicBezTo>
                  <a:close/>
                  <a:moveTo>
                    <a:pt x="732918" y="20193"/>
                  </a:moveTo>
                  <a:cubicBezTo>
                    <a:pt x="729584" y="17621"/>
                    <a:pt x="727584" y="15812"/>
                    <a:pt x="726441" y="14288"/>
                  </a:cubicBezTo>
                  <a:cubicBezTo>
                    <a:pt x="729299" y="15526"/>
                    <a:pt x="730727" y="17240"/>
                    <a:pt x="733299" y="19145"/>
                  </a:cubicBezTo>
                  <a:lnTo>
                    <a:pt x="732918" y="20193"/>
                  </a:lnTo>
                  <a:close/>
                  <a:moveTo>
                    <a:pt x="774447" y="46863"/>
                  </a:moveTo>
                  <a:cubicBezTo>
                    <a:pt x="775209" y="48006"/>
                    <a:pt x="777114" y="49721"/>
                    <a:pt x="779019" y="51435"/>
                  </a:cubicBezTo>
                  <a:cubicBezTo>
                    <a:pt x="778352" y="51911"/>
                    <a:pt x="772828" y="47339"/>
                    <a:pt x="774447" y="46863"/>
                  </a:cubicBezTo>
                  <a:close/>
                  <a:moveTo>
                    <a:pt x="777495" y="56579"/>
                  </a:moveTo>
                  <a:cubicBezTo>
                    <a:pt x="777209" y="55150"/>
                    <a:pt x="782924" y="60770"/>
                    <a:pt x="782258" y="60484"/>
                  </a:cubicBezTo>
                  <a:cubicBezTo>
                    <a:pt x="782448" y="62008"/>
                    <a:pt x="779210" y="57817"/>
                    <a:pt x="777495" y="56579"/>
                  </a:cubicBezTo>
                  <a:close/>
                  <a:moveTo>
                    <a:pt x="788163" y="70485"/>
                  </a:moveTo>
                  <a:cubicBezTo>
                    <a:pt x="789592" y="70866"/>
                    <a:pt x="793592" y="75438"/>
                    <a:pt x="794545" y="77534"/>
                  </a:cubicBezTo>
                  <a:cubicBezTo>
                    <a:pt x="793688" y="78581"/>
                    <a:pt x="788925" y="72009"/>
                    <a:pt x="788163" y="70485"/>
                  </a:cubicBezTo>
                  <a:close/>
                  <a:moveTo>
                    <a:pt x="775971" y="133731"/>
                  </a:moveTo>
                  <a:cubicBezTo>
                    <a:pt x="773590" y="130588"/>
                    <a:pt x="771590" y="127540"/>
                    <a:pt x="769875" y="124587"/>
                  </a:cubicBezTo>
                  <a:cubicBezTo>
                    <a:pt x="773399" y="125159"/>
                    <a:pt x="774161" y="128111"/>
                    <a:pt x="778543" y="131445"/>
                  </a:cubicBezTo>
                  <a:lnTo>
                    <a:pt x="775971" y="133731"/>
                  </a:lnTo>
                  <a:close/>
                  <a:moveTo>
                    <a:pt x="786639" y="133540"/>
                  </a:moveTo>
                  <a:cubicBezTo>
                    <a:pt x="784544" y="129635"/>
                    <a:pt x="783401" y="134779"/>
                    <a:pt x="781400" y="131540"/>
                  </a:cubicBezTo>
                  <a:cubicBezTo>
                    <a:pt x="785115" y="130493"/>
                    <a:pt x="781115" y="127540"/>
                    <a:pt x="780543" y="125635"/>
                  </a:cubicBezTo>
                  <a:cubicBezTo>
                    <a:pt x="783115" y="127063"/>
                    <a:pt x="785401" y="125921"/>
                    <a:pt x="787973" y="129730"/>
                  </a:cubicBezTo>
                  <a:cubicBezTo>
                    <a:pt x="785115" y="130302"/>
                    <a:pt x="788735" y="132683"/>
                    <a:pt x="786639" y="133540"/>
                  </a:cubicBezTo>
                  <a:close/>
                  <a:moveTo>
                    <a:pt x="25211" y="337947"/>
                  </a:moveTo>
                  <a:cubicBezTo>
                    <a:pt x="25782" y="336042"/>
                    <a:pt x="26735" y="334899"/>
                    <a:pt x="28354" y="335756"/>
                  </a:cubicBezTo>
                  <a:cubicBezTo>
                    <a:pt x="27782" y="337661"/>
                    <a:pt x="26830" y="338709"/>
                    <a:pt x="25211" y="337947"/>
                  </a:cubicBezTo>
                  <a:close/>
                  <a:moveTo>
                    <a:pt x="9494" y="544163"/>
                  </a:moveTo>
                  <a:cubicBezTo>
                    <a:pt x="9304" y="544259"/>
                    <a:pt x="8256" y="543878"/>
                    <a:pt x="8256" y="543687"/>
                  </a:cubicBezTo>
                  <a:cubicBezTo>
                    <a:pt x="8256" y="543497"/>
                    <a:pt x="9113" y="542068"/>
                    <a:pt x="9304" y="541972"/>
                  </a:cubicBezTo>
                  <a:cubicBezTo>
                    <a:pt x="9494" y="541877"/>
                    <a:pt x="10542" y="542830"/>
                    <a:pt x="10637" y="543020"/>
                  </a:cubicBezTo>
                  <a:cubicBezTo>
                    <a:pt x="10637" y="543211"/>
                    <a:pt x="9780" y="544068"/>
                    <a:pt x="9494" y="544163"/>
                  </a:cubicBezTo>
                  <a:close/>
                  <a:moveTo>
                    <a:pt x="23877" y="557784"/>
                  </a:moveTo>
                  <a:cubicBezTo>
                    <a:pt x="24448" y="558070"/>
                    <a:pt x="24925" y="558451"/>
                    <a:pt x="25115" y="558927"/>
                  </a:cubicBezTo>
                  <a:cubicBezTo>
                    <a:pt x="25401" y="559403"/>
                    <a:pt x="25591" y="560356"/>
                    <a:pt x="25782" y="561308"/>
                  </a:cubicBezTo>
                  <a:cubicBezTo>
                    <a:pt x="25115" y="560070"/>
                    <a:pt x="24544" y="558927"/>
                    <a:pt x="23877" y="557784"/>
                  </a:cubicBezTo>
                  <a:close/>
                  <a:moveTo>
                    <a:pt x="26163" y="524542"/>
                  </a:moveTo>
                  <a:cubicBezTo>
                    <a:pt x="24544" y="524256"/>
                    <a:pt x="24734" y="522256"/>
                    <a:pt x="24448" y="521494"/>
                  </a:cubicBezTo>
                  <a:cubicBezTo>
                    <a:pt x="24163" y="520732"/>
                    <a:pt x="24734" y="520351"/>
                    <a:pt x="24830" y="519779"/>
                  </a:cubicBezTo>
                  <a:cubicBezTo>
                    <a:pt x="24925" y="519208"/>
                    <a:pt x="25306" y="518255"/>
                    <a:pt x="25591" y="518160"/>
                  </a:cubicBezTo>
                  <a:cubicBezTo>
                    <a:pt x="25687" y="518160"/>
                    <a:pt x="25687" y="518160"/>
                    <a:pt x="25687" y="518160"/>
                  </a:cubicBezTo>
                  <a:cubicBezTo>
                    <a:pt x="25687" y="518160"/>
                    <a:pt x="25687" y="518160"/>
                    <a:pt x="25687" y="518160"/>
                  </a:cubicBezTo>
                  <a:cubicBezTo>
                    <a:pt x="25687" y="518160"/>
                    <a:pt x="25687" y="518160"/>
                    <a:pt x="25687" y="518160"/>
                  </a:cubicBezTo>
                  <a:cubicBezTo>
                    <a:pt x="25687" y="518160"/>
                    <a:pt x="25687" y="518160"/>
                    <a:pt x="25687" y="518160"/>
                  </a:cubicBezTo>
                  <a:cubicBezTo>
                    <a:pt x="27115" y="518636"/>
                    <a:pt x="27211" y="519684"/>
                    <a:pt x="27782" y="521208"/>
                  </a:cubicBezTo>
                  <a:cubicBezTo>
                    <a:pt x="28354" y="522637"/>
                    <a:pt x="27782" y="524828"/>
                    <a:pt x="26163" y="524542"/>
                  </a:cubicBezTo>
                  <a:close/>
                  <a:moveTo>
                    <a:pt x="27782" y="565309"/>
                  </a:moveTo>
                  <a:cubicBezTo>
                    <a:pt x="28449" y="565499"/>
                    <a:pt x="29497" y="565690"/>
                    <a:pt x="29497" y="566071"/>
                  </a:cubicBezTo>
                  <a:cubicBezTo>
                    <a:pt x="29973" y="568166"/>
                    <a:pt x="30449" y="570071"/>
                    <a:pt x="30830" y="572072"/>
                  </a:cubicBezTo>
                  <a:cubicBezTo>
                    <a:pt x="29782" y="569786"/>
                    <a:pt x="28830" y="567499"/>
                    <a:pt x="27782" y="565309"/>
                  </a:cubicBezTo>
                  <a:close/>
                  <a:moveTo>
                    <a:pt x="30926" y="663416"/>
                  </a:moveTo>
                  <a:cubicBezTo>
                    <a:pt x="30164" y="662178"/>
                    <a:pt x="29878" y="661416"/>
                    <a:pt x="29878" y="661035"/>
                  </a:cubicBezTo>
                  <a:cubicBezTo>
                    <a:pt x="30354" y="661797"/>
                    <a:pt x="30640" y="662559"/>
                    <a:pt x="30926" y="663416"/>
                  </a:cubicBezTo>
                  <a:close/>
                  <a:moveTo>
                    <a:pt x="30735" y="667036"/>
                  </a:moveTo>
                  <a:cubicBezTo>
                    <a:pt x="30068" y="666179"/>
                    <a:pt x="29402" y="665226"/>
                    <a:pt x="29211" y="664273"/>
                  </a:cubicBezTo>
                  <a:cubicBezTo>
                    <a:pt x="29973" y="664940"/>
                    <a:pt x="30449" y="665607"/>
                    <a:pt x="31021" y="666274"/>
                  </a:cubicBezTo>
                  <a:cubicBezTo>
                    <a:pt x="30926" y="666560"/>
                    <a:pt x="30830" y="666750"/>
                    <a:pt x="30735" y="667036"/>
                  </a:cubicBezTo>
                  <a:close/>
                  <a:moveTo>
                    <a:pt x="30545" y="664464"/>
                  </a:moveTo>
                  <a:cubicBezTo>
                    <a:pt x="30640" y="664369"/>
                    <a:pt x="30830" y="664559"/>
                    <a:pt x="31116" y="664845"/>
                  </a:cubicBezTo>
                  <a:cubicBezTo>
                    <a:pt x="31116" y="665131"/>
                    <a:pt x="31211" y="665417"/>
                    <a:pt x="31211" y="665797"/>
                  </a:cubicBezTo>
                  <a:cubicBezTo>
                    <a:pt x="30830" y="665226"/>
                    <a:pt x="30545" y="664655"/>
                    <a:pt x="30545" y="664464"/>
                  </a:cubicBezTo>
                  <a:close/>
                  <a:moveTo>
                    <a:pt x="41594" y="339757"/>
                  </a:moveTo>
                  <a:cubicBezTo>
                    <a:pt x="41213" y="337661"/>
                    <a:pt x="34640" y="339757"/>
                    <a:pt x="36640" y="335471"/>
                  </a:cubicBezTo>
                  <a:cubicBezTo>
                    <a:pt x="37974" y="336709"/>
                    <a:pt x="41594" y="334423"/>
                    <a:pt x="40260" y="337661"/>
                  </a:cubicBezTo>
                  <a:cubicBezTo>
                    <a:pt x="43213" y="337756"/>
                    <a:pt x="40736" y="336137"/>
                    <a:pt x="41689" y="334232"/>
                  </a:cubicBezTo>
                  <a:cubicBezTo>
                    <a:pt x="44641" y="335852"/>
                    <a:pt x="43022" y="336804"/>
                    <a:pt x="41594" y="339757"/>
                  </a:cubicBezTo>
                  <a:close/>
                  <a:moveTo>
                    <a:pt x="46165" y="544925"/>
                  </a:moveTo>
                  <a:cubicBezTo>
                    <a:pt x="45594" y="544735"/>
                    <a:pt x="44070" y="541306"/>
                    <a:pt x="43880" y="540544"/>
                  </a:cubicBezTo>
                  <a:cubicBezTo>
                    <a:pt x="43689" y="539782"/>
                    <a:pt x="45499" y="539020"/>
                    <a:pt x="45975" y="539020"/>
                  </a:cubicBezTo>
                  <a:cubicBezTo>
                    <a:pt x="46451" y="539020"/>
                    <a:pt x="47594" y="541782"/>
                    <a:pt x="47594" y="542068"/>
                  </a:cubicBezTo>
                  <a:cubicBezTo>
                    <a:pt x="47594" y="542163"/>
                    <a:pt x="47594" y="542163"/>
                    <a:pt x="47594" y="542163"/>
                  </a:cubicBezTo>
                  <a:cubicBezTo>
                    <a:pt x="47499" y="542830"/>
                    <a:pt x="46737" y="545116"/>
                    <a:pt x="46165" y="544925"/>
                  </a:cubicBezTo>
                  <a:close/>
                  <a:moveTo>
                    <a:pt x="43594" y="315278"/>
                  </a:moveTo>
                  <a:cubicBezTo>
                    <a:pt x="43022" y="315182"/>
                    <a:pt x="43118" y="314706"/>
                    <a:pt x="43213" y="314325"/>
                  </a:cubicBezTo>
                  <a:cubicBezTo>
                    <a:pt x="43594" y="315468"/>
                    <a:pt x="44356" y="310705"/>
                    <a:pt x="47785" y="312230"/>
                  </a:cubicBezTo>
                  <a:lnTo>
                    <a:pt x="45785" y="317182"/>
                  </a:lnTo>
                  <a:cubicBezTo>
                    <a:pt x="45308" y="315849"/>
                    <a:pt x="45499" y="312896"/>
                    <a:pt x="43594" y="315278"/>
                  </a:cubicBezTo>
                  <a:close/>
                  <a:moveTo>
                    <a:pt x="44737" y="319945"/>
                  </a:moveTo>
                  <a:cubicBezTo>
                    <a:pt x="45308" y="317563"/>
                    <a:pt x="46737" y="317563"/>
                    <a:pt x="47690" y="316325"/>
                  </a:cubicBezTo>
                  <a:cubicBezTo>
                    <a:pt x="49595" y="317182"/>
                    <a:pt x="46737" y="321088"/>
                    <a:pt x="44737" y="319945"/>
                  </a:cubicBezTo>
                  <a:close/>
                  <a:moveTo>
                    <a:pt x="58167" y="328803"/>
                  </a:moveTo>
                  <a:cubicBezTo>
                    <a:pt x="55500" y="328422"/>
                    <a:pt x="56072" y="325279"/>
                    <a:pt x="57691" y="324612"/>
                  </a:cubicBezTo>
                  <a:cubicBezTo>
                    <a:pt x="59786" y="325184"/>
                    <a:pt x="59120" y="326898"/>
                    <a:pt x="58167" y="328803"/>
                  </a:cubicBezTo>
                  <a:close/>
                  <a:moveTo>
                    <a:pt x="57500" y="321373"/>
                  </a:moveTo>
                  <a:cubicBezTo>
                    <a:pt x="52928" y="321850"/>
                    <a:pt x="51499" y="315278"/>
                    <a:pt x="47975" y="315563"/>
                  </a:cubicBezTo>
                  <a:cubicBezTo>
                    <a:pt x="49690" y="306991"/>
                    <a:pt x="62072" y="313372"/>
                    <a:pt x="66168" y="316516"/>
                  </a:cubicBezTo>
                  <a:cubicBezTo>
                    <a:pt x="63596" y="318611"/>
                    <a:pt x="59596" y="317373"/>
                    <a:pt x="57500" y="321373"/>
                  </a:cubicBezTo>
                  <a:close/>
                  <a:moveTo>
                    <a:pt x="70454" y="728567"/>
                  </a:moveTo>
                  <a:cubicBezTo>
                    <a:pt x="70454" y="728567"/>
                    <a:pt x="70549" y="728567"/>
                    <a:pt x="70645" y="728567"/>
                  </a:cubicBezTo>
                  <a:cubicBezTo>
                    <a:pt x="70740" y="728567"/>
                    <a:pt x="70740" y="728567"/>
                    <a:pt x="70740" y="728567"/>
                  </a:cubicBezTo>
                  <a:cubicBezTo>
                    <a:pt x="70835" y="728853"/>
                    <a:pt x="71121" y="729139"/>
                    <a:pt x="71121" y="729329"/>
                  </a:cubicBezTo>
                  <a:cubicBezTo>
                    <a:pt x="70835" y="729044"/>
                    <a:pt x="70645" y="728758"/>
                    <a:pt x="70454" y="728567"/>
                  </a:cubicBezTo>
                  <a:close/>
                  <a:moveTo>
                    <a:pt x="97791" y="264223"/>
                  </a:moveTo>
                  <a:cubicBezTo>
                    <a:pt x="99315" y="265176"/>
                    <a:pt x="100553" y="264509"/>
                    <a:pt x="101791" y="264414"/>
                  </a:cubicBezTo>
                  <a:cubicBezTo>
                    <a:pt x="104554" y="266890"/>
                    <a:pt x="94933" y="268414"/>
                    <a:pt x="97791" y="264223"/>
                  </a:cubicBezTo>
                  <a:close/>
                  <a:moveTo>
                    <a:pt x="97791" y="275272"/>
                  </a:moveTo>
                  <a:cubicBezTo>
                    <a:pt x="97124" y="277178"/>
                    <a:pt x="95791" y="275749"/>
                    <a:pt x="95029" y="276892"/>
                  </a:cubicBezTo>
                  <a:cubicBezTo>
                    <a:pt x="94362" y="276225"/>
                    <a:pt x="94838" y="275272"/>
                    <a:pt x="94076" y="274606"/>
                  </a:cubicBezTo>
                  <a:cubicBezTo>
                    <a:pt x="95124" y="273368"/>
                    <a:pt x="96457" y="274225"/>
                    <a:pt x="97791" y="275272"/>
                  </a:cubicBezTo>
                  <a:close/>
                  <a:moveTo>
                    <a:pt x="79884" y="743045"/>
                  </a:moveTo>
                  <a:cubicBezTo>
                    <a:pt x="80074" y="742855"/>
                    <a:pt x="80265" y="742664"/>
                    <a:pt x="80551" y="742474"/>
                  </a:cubicBezTo>
                  <a:cubicBezTo>
                    <a:pt x="81122" y="743236"/>
                    <a:pt x="81598" y="744093"/>
                    <a:pt x="82551" y="745046"/>
                  </a:cubicBezTo>
                  <a:cubicBezTo>
                    <a:pt x="82361" y="745427"/>
                    <a:pt x="80551" y="743331"/>
                    <a:pt x="79884" y="743045"/>
                  </a:cubicBezTo>
                  <a:close/>
                  <a:moveTo>
                    <a:pt x="86456" y="747617"/>
                  </a:moveTo>
                  <a:cubicBezTo>
                    <a:pt x="86552" y="747998"/>
                    <a:pt x="85980" y="747522"/>
                    <a:pt x="85504" y="746951"/>
                  </a:cubicBezTo>
                  <a:lnTo>
                    <a:pt x="83789" y="745236"/>
                  </a:lnTo>
                  <a:cubicBezTo>
                    <a:pt x="85504" y="746188"/>
                    <a:pt x="83885" y="744855"/>
                    <a:pt x="84265" y="744284"/>
                  </a:cubicBezTo>
                  <a:cubicBezTo>
                    <a:pt x="82741" y="742950"/>
                    <a:pt x="81980" y="742188"/>
                    <a:pt x="81408" y="741712"/>
                  </a:cubicBezTo>
                  <a:cubicBezTo>
                    <a:pt x="81789" y="741331"/>
                    <a:pt x="82170" y="741045"/>
                    <a:pt x="82551" y="740664"/>
                  </a:cubicBezTo>
                  <a:cubicBezTo>
                    <a:pt x="84361" y="742664"/>
                    <a:pt x="85218" y="743998"/>
                    <a:pt x="84265" y="744188"/>
                  </a:cubicBezTo>
                  <a:cubicBezTo>
                    <a:pt x="86171" y="745427"/>
                    <a:pt x="86456" y="746379"/>
                    <a:pt x="88552" y="748570"/>
                  </a:cubicBezTo>
                  <a:cubicBezTo>
                    <a:pt x="87980" y="748474"/>
                    <a:pt x="87218" y="747998"/>
                    <a:pt x="85694" y="746474"/>
                  </a:cubicBezTo>
                  <a:cubicBezTo>
                    <a:pt x="85504" y="746570"/>
                    <a:pt x="85980" y="747046"/>
                    <a:pt x="86456" y="747617"/>
                  </a:cubicBezTo>
                  <a:close/>
                  <a:moveTo>
                    <a:pt x="87409" y="745712"/>
                  </a:moveTo>
                  <a:cubicBezTo>
                    <a:pt x="89504" y="747713"/>
                    <a:pt x="89028" y="748094"/>
                    <a:pt x="91695" y="750284"/>
                  </a:cubicBezTo>
                  <a:cubicBezTo>
                    <a:pt x="91219" y="750951"/>
                    <a:pt x="86171" y="745712"/>
                    <a:pt x="87409" y="745712"/>
                  </a:cubicBezTo>
                  <a:close/>
                  <a:moveTo>
                    <a:pt x="92171" y="751999"/>
                  </a:moveTo>
                  <a:cubicBezTo>
                    <a:pt x="90933" y="753618"/>
                    <a:pt x="85313" y="745807"/>
                    <a:pt x="92171" y="751999"/>
                  </a:cubicBezTo>
                  <a:lnTo>
                    <a:pt x="92171" y="751999"/>
                  </a:lnTo>
                  <a:close/>
                  <a:moveTo>
                    <a:pt x="101791" y="407861"/>
                  </a:moveTo>
                  <a:cubicBezTo>
                    <a:pt x="97696" y="412623"/>
                    <a:pt x="99315" y="419957"/>
                    <a:pt x="95315" y="424244"/>
                  </a:cubicBezTo>
                  <a:cubicBezTo>
                    <a:pt x="91314" y="428530"/>
                    <a:pt x="88742" y="431006"/>
                    <a:pt x="86742" y="436626"/>
                  </a:cubicBezTo>
                  <a:cubicBezTo>
                    <a:pt x="86552" y="437197"/>
                    <a:pt x="83980" y="436912"/>
                    <a:pt x="83313" y="436340"/>
                  </a:cubicBezTo>
                  <a:cubicBezTo>
                    <a:pt x="82646" y="435769"/>
                    <a:pt x="81218" y="433864"/>
                    <a:pt x="81408" y="432911"/>
                  </a:cubicBezTo>
                  <a:cubicBezTo>
                    <a:pt x="82741" y="426625"/>
                    <a:pt x="84932" y="422053"/>
                    <a:pt x="90362" y="418529"/>
                  </a:cubicBezTo>
                  <a:cubicBezTo>
                    <a:pt x="92266" y="417290"/>
                    <a:pt x="93314" y="415862"/>
                    <a:pt x="92743" y="413861"/>
                  </a:cubicBezTo>
                  <a:cubicBezTo>
                    <a:pt x="90743" y="406432"/>
                    <a:pt x="94743" y="405670"/>
                    <a:pt x="98934" y="401098"/>
                  </a:cubicBezTo>
                  <a:cubicBezTo>
                    <a:pt x="100363" y="399574"/>
                    <a:pt x="101220" y="400907"/>
                    <a:pt x="101791" y="401860"/>
                  </a:cubicBezTo>
                  <a:cubicBezTo>
                    <a:pt x="102363" y="402907"/>
                    <a:pt x="102268" y="403098"/>
                    <a:pt x="102363" y="404146"/>
                  </a:cubicBezTo>
                  <a:cubicBezTo>
                    <a:pt x="102554" y="405003"/>
                    <a:pt x="102458" y="407098"/>
                    <a:pt x="101791" y="407861"/>
                  </a:cubicBezTo>
                  <a:close/>
                  <a:moveTo>
                    <a:pt x="101982" y="393573"/>
                  </a:moveTo>
                  <a:cubicBezTo>
                    <a:pt x="101506" y="393382"/>
                    <a:pt x="101030" y="393859"/>
                    <a:pt x="100744" y="392049"/>
                  </a:cubicBezTo>
                  <a:cubicBezTo>
                    <a:pt x="100458" y="390239"/>
                    <a:pt x="105411" y="384810"/>
                    <a:pt x="107697" y="385477"/>
                  </a:cubicBezTo>
                  <a:cubicBezTo>
                    <a:pt x="109983" y="386144"/>
                    <a:pt x="109793" y="387572"/>
                    <a:pt x="110555" y="388239"/>
                  </a:cubicBezTo>
                  <a:cubicBezTo>
                    <a:pt x="111316" y="389001"/>
                    <a:pt x="110650" y="389001"/>
                    <a:pt x="110936" y="389382"/>
                  </a:cubicBezTo>
                  <a:cubicBezTo>
                    <a:pt x="111126" y="389858"/>
                    <a:pt x="111126" y="390049"/>
                    <a:pt x="111031" y="390430"/>
                  </a:cubicBezTo>
                  <a:cubicBezTo>
                    <a:pt x="109412" y="394049"/>
                    <a:pt x="105697" y="395192"/>
                    <a:pt x="101982" y="393573"/>
                  </a:cubicBezTo>
                  <a:close/>
                  <a:moveTo>
                    <a:pt x="119127" y="716089"/>
                  </a:moveTo>
                  <a:cubicBezTo>
                    <a:pt x="119127" y="715899"/>
                    <a:pt x="119127" y="715804"/>
                    <a:pt x="119222" y="715804"/>
                  </a:cubicBezTo>
                  <a:cubicBezTo>
                    <a:pt x="117222" y="713613"/>
                    <a:pt x="116460" y="713518"/>
                    <a:pt x="116365" y="714375"/>
                  </a:cubicBezTo>
                  <a:cubicBezTo>
                    <a:pt x="117127" y="715042"/>
                    <a:pt x="118079" y="715994"/>
                    <a:pt x="118841" y="716661"/>
                  </a:cubicBezTo>
                  <a:cubicBezTo>
                    <a:pt x="118746" y="716947"/>
                    <a:pt x="118651" y="717232"/>
                    <a:pt x="118460" y="717423"/>
                  </a:cubicBezTo>
                  <a:cubicBezTo>
                    <a:pt x="117889" y="716852"/>
                    <a:pt x="117413" y="716280"/>
                    <a:pt x="116841" y="715613"/>
                  </a:cubicBezTo>
                  <a:cubicBezTo>
                    <a:pt x="116841" y="715899"/>
                    <a:pt x="117603" y="716756"/>
                    <a:pt x="118365" y="717518"/>
                  </a:cubicBezTo>
                  <a:cubicBezTo>
                    <a:pt x="118365" y="717613"/>
                    <a:pt x="118270" y="717709"/>
                    <a:pt x="118270" y="717709"/>
                  </a:cubicBezTo>
                  <a:cubicBezTo>
                    <a:pt x="115698" y="716185"/>
                    <a:pt x="113698" y="714375"/>
                    <a:pt x="111698" y="712184"/>
                  </a:cubicBezTo>
                  <a:cubicBezTo>
                    <a:pt x="111888" y="712089"/>
                    <a:pt x="112079" y="712089"/>
                    <a:pt x="112364" y="711994"/>
                  </a:cubicBezTo>
                  <a:cubicBezTo>
                    <a:pt x="113412" y="711613"/>
                    <a:pt x="114174" y="710851"/>
                    <a:pt x="114746" y="709994"/>
                  </a:cubicBezTo>
                  <a:cubicBezTo>
                    <a:pt x="116555" y="711994"/>
                    <a:pt x="118079" y="713804"/>
                    <a:pt x="119413" y="715423"/>
                  </a:cubicBezTo>
                  <a:cubicBezTo>
                    <a:pt x="119222" y="715709"/>
                    <a:pt x="119222" y="715899"/>
                    <a:pt x="119127" y="716089"/>
                  </a:cubicBezTo>
                  <a:close/>
                  <a:moveTo>
                    <a:pt x="121127" y="222695"/>
                  </a:moveTo>
                  <a:cubicBezTo>
                    <a:pt x="121032" y="221837"/>
                    <a:pt x="120461" y="221075"/>
                    <a:pt x="119508" y="220313"/>
                  </a:cubicBezTo>
                  <a:cubicBezTo>
                    <a:pt x="121223" y="217551"/>
                    <a:pt x="123604" y="220885"/>
                    <a:pt x="121127" y="222695"/>
                  </a:cubicBezTo>
                  <a:close/>
                  <a:moveTo>
                    <a:pt x="111221" y="791528"/>
                  </a:moveTo>
                  <a:cubicBezTo>
                    <a:pt x="108935" y="789718"/>
                    <a:pt x="107507" y="788384"/>
                    <a:pt x="106459" y="787241"/>
                  </a:cubicBezTo>
                  <a:cubicBezTo>
                    <a:pt x="106364" y="786384"/>
                    <a:pt x="109412" y="789337"/>
                    <a:pt x="109697" y="788956"/>
                  </a:cubicBezTo>
                  <a:cubicBezTo>
                    <a:pt x="111412" y="790385"/>
                    <a:pt x="111793" y="791147"/>
                    <a:pt x="111221" y="791528"/>
                  </a:cubicBezTo>
                  <a:close/>
                  <a:moveTo>
                    <a:pt x="115698" y="793242"/>
                  </a:moveTo>
                  <a:cubicBezTo>
                    <a:pt x="118079" y="795242"/>
                    <a:pt x="118651" y="796099"/>
                    <a:pt x="120461" y="797623"/>
                  </a:cubicBezTo>
                  <a:cubicBezTo>
                    <a:pt x="119413" y="798005"/>
                    <a:pt x="114936" y="793813"/>
                    <a:pt x="115698" y="793242"/>
                  </a:cubicBezTo>
                  <a:close/>
                  <a:moveTo>
                    <a:pt x="125604" y="816388"/>
                  </a:moveTo>
                  <a:cubicBezTo>
                    <a:pt x="128843" y="818864"/>
                    <a:pt x="129605" y="820293"/>
                    <a:pt x="131510" y="822007"/>
                  </a:cubicBezTo>
                  <a:cubicBezTo>
                    <a:pt x="129605" y="822388"/>
                    <a:pt x="123128" y="815054"/>
                    <a:pt x="125604" y="816388"/>
                  </a:cubicBezTo>
                  <a:close/>
                  <a:moveTo>
                    <a:pt x="146559" y="808292"/>
                  </a:moveTo>
                  <a:cubicBezTo>
                    <a:pt x="145321" y="807244"/>
                    <a:pt x="144178" y="806196"/>
                    <a:pt x="143225" y="805244"/>
                  </a:cubicBezTo>
                  <a:cubicBezTo>
                    <a:pt x="144845" y="805624"/>
                    <a:pt x="146083" y="806482"/>
                    <a:pt x="146559" y="808292"/>
                  </a:cubicBezTo>
                  <a:close/>
                  <a:moveTo>
                    <a:pt x="142463" y="801053"/>
                  </a:moveTo>
                  <a:cubicBezTo>
                    <a:pt x="142273" y="800957"/>
                    <a:pt x="142178" y="800862"/>
                    <a:pt x="141987" y="800767"/>
                  </a:cubicBezTo>
                  <a:cubicBezTo>
                    <a:pt x="141892" y="800195"/>
                    <a:pt x="142558" y="800576"/>
                    <a:pt x="143321" y="800862"/>
                  </a:cubicBezTo>
                  <a:cubicBezTo>
                    <a:pt x="143035" y="800957"/>
                    <a:pt x="142749" y="801053"/>
                    <a:pt x="142463" y="801053"/>
                  </a:cubicBezTo>
                  <a:close/>
                  <a:moveTo>
                    <a:pt x="141701" y="805434"/>
                  </a:moveTo>
                  <a:cubicBezTo>
                    <a:pt x="141511" y="805244"/>
                    <a:pt x="141415" y="805148"/>
                    <a:pt x="141320" y="804958"/>
                  </a:cubicBezTo>
                  <a:cubicBezTo>
                    <a:pt x="141606" y="804958"/>
                    <a:pt x="141797" y="805053"/>
                    <a:pt x="142082" y="805053"/>
                  </a:cubicBezTo>
                  <a:cubicBezTo>
                    <a:pt x="142463" y="805720"/>
                    <a:pt x="143225" y="806577"/>
                    <a:pt x="141701" y="805434"/>
                  </a:cubicBezTo>
                  <a:close/>
                  <a:moveTo>
                    <a:pt x="145035" y="800195"/>
                  </a:moveTo>
                  <a:cubicBezTo>
                    <a:pt x="144749" y="800290"/>
                    <a:pt x="144464" y="800386"/>
                    <a:pt x="144178" y="800576"/>
                  </a:cubicBezTo>
                  <a:cubicBezTo>
                    <a:pt x="142368" y="798767"/>
                    <a:pt x="141415" y="798481"/>
                    <a:pt x="138463" y="796290"/>
                  </a:cubicBezTo>
                  <a:cubicBezTo>
                    <a:pt x="138844" y="795433"/>
                    <a:pt x="141892" y="797909"/>
                    <a:pt x="145035" y="800195"/>
                  </a:cubicBezTo>
                  <a:close/>
                  <a:moveTo>
                    <a:pt x="140082" y="801338"/>
                  </a:moveTo>
                  <a:cubicBezTo>
                    <a:pt x="139796" y="801338"/>
                    <a:pt x="139606" y="801338"/>
                    <a:pt x="139320" y="801434"/>
                  </a:cubicBezTo>
                  <a:cubicBezTo>
                    <a:pt x="139320" y="801148"/>
                    <a:pt x="139320" y="800957"/>
                    <a:pt x="139511" y="800862"/>
                  </a:cubicBezTo>
                  <a:cubicBezTo>
                    <a:pt x="139701" y="801053"/>
                    <a:pt x="139891" y="801148"/>
                    <a:pt x="140082" y="801338"/>
                  </a:cubicBezTo>
                  <a:close/>
                  <a:moveTo>
                    <a:pt x="134272" y="797814"/>
                  </a:moveTo>
                  <a:cubicBezTo>
                    <a:pt x="136844" y="799624"/>
                    <a:pt x="138082" y="800862"/>
                    <a:pt x="137987" y="801529"/>
                  </a:cubicBezTo>
                  <a:cubicBezTo>
                    <a:pt x="137891" y="801529"/>
                    <a:pt x="137701" y="801529"/>
                    <a:pt x="137606" y="801529"/>
                  </a:cubicBezTo>
                  <a:cubicBezTo>
                    <a:pt x="137510" y="801529"/>
                    <a:pt x="137510" y="801529"/>
                    <a:pt x="137510" y="801624"/>
                  </a:cubicBezTo>
                  <a:lnTo>
                    <a:pt x="133891" y="798862"/>
                  </a:lnTo>
                  <a:lnTo>
                    <a:pt x="134272" y="797814"/>
                  </a:lnTo>
                  <a:close/>
                  <a:moveTo>
                    <a:pt x="132176" y="786194"/>
                  </a:moveTo>
                  <a:lnTo>
                    <a:pt x="131795" y="787241"/>
                  </a:lnTo>
                  <a:cubicBezTo>
                    <a:pt x="130652" y="786384"/>
                    <a:pt x="130081" y="786003"/>
                    <a:pt x="129700" y="786003"/>
                  </a:cubicBezTo>
                  <a:cubicBezTo>
                    <a:pt x="127604" y="784098"/>
                    <a:pt x="129795" y="784193"/>
                    <a:pt x="132176" y="786194"/>
                  </a:cubicBezTo>
                  <a:close/>
                  <a:moveTo>
                    <a:pt x="129319" y="797623"/>
                  </a:moveTo>
                  <a:cubicBezTo>
                    <a:pt x="130462" y="797433"/>
                    <a:pt x="133129" y="799243"/>
                    <a:pt x="132843" y="798386"/>
                  </a:cubicBezTo>
                  <a:cubicBezTo>
                    <a:pt x="135320" y="800672"/>
                    <a:pt x="133700" y="799719"/>
                    <a:pt x="136939" y="801910"/>
                  </a:cubicBezTo>
                  <a:cubicBezTo>
                    <a:pt x="136748" y="802005"/>
                    <a:pt x="136558" y="802100"/>
                    <a:pt x="136463" y="802196"/>
                  </a:cubicBezTo>
                  <a:cubicBezTo>
                    <a:pt x="135986" y="802005"/>
                    <a:pt x="135605" y="801814"/>
                    <a:pt x="135510" y="801910"/>
                  </a:cubicBezTo>
                  <a:cubicBezTo>
                    <a:pt x="135796" y="802100"/>
                    <a:pt x="136082" y="802291"/>
                    <a:pt x="136367" y="802386"/>
                  </a:cubicBezTo>
                  <a:cubicBezTo>
                    <a:pt x="136272" y="802481"/>
                    <a:pt x="136177" y="802672"/>
                    <a:pt x="136177" y="802767"/>
                  </a:cubicBezTo>
                  <a:cubicBezTo>
                    <a:pt x="136177" y="802767"/>
                    <a:pt x="136177" y="802862"/>
                    <a:pt x="136177" y="802862"/>
                  </a:cubicBezTo>
                  <a:cubicBezTo>
                    <a:pt x="134272" y="801338"/>
                    <a:pt x="131986" y="799529"/>
                    <a:pt x="129319" y="797623"/>
                  </a:cubicBezTo>
                  <a:close/>
                  <a:moveTo>
                    <a:pt x="139606" y="816388"/>
                  </a:moveTo>
                  <a:cubicBezTo>
                    <a:pt x="136177" y="814292"/>
                    <a:pt x="136463" y="813816"/>
                    <a:pt x="134557" y="812197"/>
                  </a:cubicBezTo>
                  <a:cubicBezTo>
                    <a:pt x="135510" y="812292"/>
                    <a:pt x="141035" y="816483"/>
                    <a:pt x="139606" y="816388"/>
                  </a:cubicBezTo>
                  <a:close/>
                  <a:moveTo>
                    <a:pt x="133415" y="820007"/>
                  </a:moveTo>
                  <a:cubicBezTo>
                    <a:pt x="132176" y="819150"/>
                    <a:pt x="132367" y="819817"/>
                    <a:pt x="132081" y="820007"/>
                  </a:cubicBezTo>
                  <a:cubicBezTo>
                    <a:pt x="129414" y="818197"/>
                    <a:pt x="129033" y="817245"/>
                    <a:pt x="127128" y="815626"/>
                  </a:cubicBezTo>
                  <a:cubicBezTo>
                    <a:pt x="127414" y="814864"/>
                    <a:pt x="137606" y="823151"/>
                    <a:pt x="134557" y="820388"/>
                  </a:cubicBezTo>
                  <a:cubicBezTo>
                    <a:pt x="135701" y="820484"/>
                    <a:pt x="138653" y="823627"/>
                    <a:pt x="138558" y="824103"/>
                  </a:cubicBezTo>
                  <a:cubicBezTo>
                    <a:pt x="137510" y="823722"/>
                    <a:pt x="133033" y="820579"/>
                    <a:pt x="133415" y="820007"/>
                  </a:cubicBezTo>
                  <a:close/>
                  <a:moveTo>
                    <a:pt x="134843" y="824008"/>
                  </a:moveTo>
                  <a:cubicBezTo>
                    <a:pt x="134557" y="823341"/>
                    <a:pt x="135796" y="824103"/>
                    <a:pt x="137129" y="824960"/>
                  </a:cubicBezTo>
                  <a:cubicBezTo>
                    <a:pt x="136463" y="824198"/>
                    <a:pt x="135320" y="823246"/>
                    <a:pt x="134081" y="822198"/>
                  </a:cubicBezTo>
                  <a:cubicBezTo>
                    <a:pt x="134367" y="821627"/>
                    <a:pt x="138177" y="824294"/>
                    <a:pt x="139415" y="825627"/>
                  </a:cubicBezTo>
                  <a:cubicBezTo>
                    <a:pt x="137606" y="824865"/>
                    <a:pt x="138177" y="826484"/>
                    <a:pt x="134843" y="824008"/>
                  </a:cubicBezTo>
                  <a:close/>
                  <a:moveTo>
                    <a:pt x="144845" y="833438"/>
                  </a:moveTo>
                  <a:cubicBezTo>
                    <a:pt x="143702" y="833342"/>
                    <a:pt x="136939" y="828485"/>
                    <a:pt x="138558" y="828485"/>
                  </a:cubicBezTo>
                  <a:cubicBezTo>
                    <a:pt x="142368" y="830866"/>
                    <a:pt x="143035" y="831913"/>
                    <a:pt x="144845" y="833438"/>
                  </a:cubicBezTo>
                  <a:close/>
                  <a:moveTo>
                    <a:pt x="146654" y="809911"/>
                  </a:moveTo>
                  <a:cubicBezTo>
                    <a:pt x="143987" y="808387"/>
                    <a:pt x="141415" y="806863"/>
                    <a:pt x="139130" y="805720"/>
                  </a:cubicBezTo>
                  <a:cubicBezTo>
                    <a:pt x="140368" y="806958"/>
                    <a:pt x="143225" y="808863"/>
                    <a:pt x="146178" y="810768"/>
                  </a:cubicBezTo>
                  <a:cubicBezTo>
                    <a:pt x="146083" y="810959"/>
                    <a:pt x="145988" y="811149"/>
                    <a:pt x="145797" y="811339"/>
                  </a:cubicBezTo>
                  <a:cubicBezTo>
                    <a:pt x="142082" y="809244"/>
                    <a:pt x="136367" y="804767"/>
                    <a:pt x="134843" y="803720"/>
                  </a:cubicBezTo>
                  <a:cubicBezTo>
                    <a:pt x="134081" y="802196"/>
                    <a:pt x="137224" y="804958"/>
                    <a:pt x="139034" y="806196"/>
                  </a:cubicBezTo>
                  <a:cubicBezTo>
                    <a:pt x="138939" y="805720"/>
                    <a:pt x="138272" y="804863"/>
                    <a:pt x="137320" y="804005"/>
                  </a:cubicBezTo>
                  <a:cubicBezTo>
                    <a:pt x="137320" y="804005"/>
                    <a:pt x="137320" y="804005"/>
                    <a:pt x="137415" y="804005"/>
                  </a:cubicBezTo>
                  <a:cubicBezTo>
                    <a:pt x="137987" y="804196"/>
                    <a:pt x="139034" y="804386"/>
                    <a:pt x="140082" y="804577"/>
                  </a:cubicBezTo>
                  <a:cubicBezTo>
                    <a:pt x="142273" y="805910"/>
                    <a:pt x="144464" y="807339"/>
                    <a:pt x="146749" y="808958"/>
                  </a:cubicBezTo>
                  <a:cubicBezTo>
                    <a:pt x="146654" y="809435"/>
                    <a:pt x="146654" y="809720"/>
                    <a:pt x="146654" y="809911"/>
                  </a:cubicBezTo>
                  <a:close/>
                  <a:moveTo>
                    <a:pt x="174563" y="678275"/>
                  </a:moveTo>
                  <a:cubicBezTo>
                    <a:pt x="174944" y="678180"/>
                    <a:pt x="175039" y="677989"/>
                    <a:pt x="175801" y="678466"/>
                  </a:cubicBezTo>
                  <a:cubicBezTo>
                    <a:pt x="176563" y="678942"/>
                    <a:pt x="175991" y="680466"/>
                    <a:pt x="175134" y="680561"/>
                  </a:cubicBezTo>
                  <a:cubicBezTo>
                    <a:pt x="174277" y="680656"/>
                    <a:pt x="174182" y="679704"/>
                    <a:pt x="174086" y="679418"/>
                  </a:cubicBezTo>
                  <a:cubicBezTo>
                    <a:pt x="173801" y="679132"/>
                    <a:pt x="174182" y="678371"/>
                    <a:pt x="174563" y="678275"/>
                  </a:cubicBezTo>
                  <a:close/>
                  <a:moveTo>
                    <a:pt x="164657" y="695706"/>
                  </a:moveTo>
                  <a:cubicBezTo>
                    <a:pt x="165228" y="696849"/>
                    <a:pt x="164847" y="697516"/>
                    <a:pt x="166276" y="698659"/>
                  </a:cubicBezTo>
                  <a:cubicBezTo>
                    <a:pt x="166276" y="699326"/>
                    <a:pt x="164752" y="697802"/>
                    <a:pt x="163799" y="697039"/>
                  </a:cubicBezTo>
                  <a:cubicBezTo>
                    <a:pt x="164085" y="696659"/>
                    <a:pt x="164371" y="696182"/>
                    <a:pt x="164657" y="695706"/>
                  </a:cubicBezTo>
                  <a:close/>
                  <a:moveTo>
                    <a:pt x="163609" y="697325"/>
                  </a:moveTo>
                  <a:cubicBezTo>
                    <a:pt x="164276" y="698182"/>
                    <a:pt x="164942" y="698945"/>
                    <a:pt x="165704" y="699802"/>
                  </a:cubicBezTo>
                  <a:cubicBezTo>
                    <a:pt x="165990" y="699516"/>
                    <a:pt x="165895" y="698659"/>
                    <a:pt x="166943" y="699516"/>
                  </a:cubicBezTo>
                  <a:cubicBezTo>
                    <a:pt x="168181" y="701707"/>
                    <a:pt x="169895" y="703993"/>
                    <a:pt x="170467" y="705898"/>
                  </a:cubicBezTo>
                  <a:cubicBezTo>
                    <a:pt x="165514" y="702183"/>
                    <a:pt x="166466" y="701040"/>
                    <a:pt x="163228" y="697897"/>
                  </a:cubicBezTo>
                  <a:cubicBezTo>
                    <a:pt x="163323" y="697706"/>
                    <a:pt x="163418" y="697516"/>
                    <a:pt x="163609" y="697325"/>
                  </a:cubicBezTo>
                  <a:close/>
                  <a:moveTo>
                    <a:pt x="157132" y="812959"/>
                  </a:moveTo>
                  <a:cubicBezTo>
                    <a:pt x="156560" y="812673"/>
                    <a:pt x="156274" y="811816"/>
                    <a:pt x="156084" y="811054"/>
                  </a:cubicBezTo>
                  <a:cubicBezTo>
                    <a:pt x="156370" y="811244"/>
                    <a:pt x="156751" y="811530"/>
                    <a:pt x="157037" y="811721"/>
                  </a:cubicBezTo>
                  <a:cubicBezTo>
                    <a:pt x="156846" y="811435"/>
                    <a:pt x="156370" y="810959"/>
                    <a:pt x="155989" y="810578"/>
                  </a:cubicBezTo>
                  <a:cubicBezTo>
                    <a:pt x="155989" y="810387"/>
                    <a:pt x="155989" y="810197"/>
                    <a:pt x="155989" y="810197"/>
                  </a:cubicBezTo>
                  <a:cubicBezTo>
                    <a:pt x="156084" y="810101"/>
                    <a:pt x="155322" y="809911"/>
                    <a:pt x="155417" y="809911"/>
                  </a:cubicBezTo>
                  <a:cubicBezTo>
                    <a:pt x="155513" y="810006"/>
                    <a:pt x="155322" y="809244"/>
                    <a:pt x="155227" y="809339"/>
                  </a:cubicBezTo>
                  <a:cubicBezTo>
                    <a:pt x="155227" y="809339"/>
                    <a:pt x="154751" y="809244"/>
                    <a:pt x="154179" y="809054"/>
                  </a:cubicBezTo>
                  <a:cubicBezTo>
                    <a:pt x="153703" y="808672"/>
                    <a:pt x="153131" y="808292"/>
                    <a:pt x="152560" y="807815"/>
                  </a:cubicBezTo>
                  <a:cubicBezTo>
                    <a:pt x="152369" y="807148"/>
                    <a:pt x="152750" y="806577"/>
                    <a:pt x="153322" y="806577"/>
                  </a:cubicBezTo>
                  <a:cubicBezTo>
                    <a:pt x="153703" y="806863"/>
                    <a:pt x="154179" y="807053"/>
                    <a:pt x="154560" y="807339"/>
                  </a:cubicBezTo>
                  <a:cubicBezTo>
                    <a:pt x="154751" y="807625"/>
                    <a:pt x="154846" y="808006"/>
                    <a:pt x="154941" y="808387"/>
                  </a:cubicBezTo>
                  <a:cubicBezTo>
                    <a:pt x="154751" y="808292"/>
                    <a:pt x="154560" y="808196"/>
                    <a:pt x="154370" y="808101"/>
                  </a:cubicBezTo>
                  <a:cubicBezTo>
                    <a:pt x="154560" y="808196"/>
                    <a:pt x="154751" y="808387"/>
                    <a:pt x="154941" y="808577"/>
                  </a:cubicBezTo>
                  <a:cubicBezTo>
                    <a:pt x="155036" y="808958"/>
                    <a:pt x="155132" y="809339"/>
                    <a:pt x="155036" y="809339"/>
                  </a:cubicBezTo>
                  <a:cubicBezTo>
                    <a:pt x="154941" y="809435"/>
                    <a:pt x="155703" y="809625"/>
                    <a:pt x="155608" y="809625"/>
                  </a:cubicBezTo>
                  <a:cubicBezTo>
                    <a:pt x="155513" y="809530"/>
                    <a:pt x="155703" y="810292"/>
                    <a:pt x="155798" y="810197"/>
                  </a:cubicBezTo>
                  <a:cubicBezTo>
                    <a:pt x="155894" y="810101"/>
                    <a:pt x="156846" y="810387"/>
                    <a:pt x="157608" y="810863"/>
                  </a:cubicBezTo>
                  <a:cubicBezTo>
                    <a:pt x="157894" y="811149"/>
                    <a:pt x="158180" y="811339"/>
                    <a:pt x="158465" y="811625"/>
                  </a:cubicBezTo>
                  <a:cubicBezTo>
                    <a:pt x="158465" y="811721"/>
                    <a:pt x="158561" y="811721"/>
                    <a:pt x="158561" y="811721"/>
                  </a:cubicBezTo>
                  <a:cubicBezTo>
                    <a:pt x="159132" y="812578"/>
                    <a:pt x="158084" y="813340"/>
                    <a:pt x="157132" y="812959"/>
                  </a:cubicBezTo>
                  <a:close/>
                  <a:moveTo>
                    <a:pt x="172562" y="719233"/>
                  </a:moveTo>
                  <a:cubicBezTo>
                    <a:pt x="171419" y="718185"/>
                    <a:pt x="170467" y="717423"/>
                    <a:pt x="168848" y="716375"/>
                  </a:cubicBezTo>
                  <a:cubicBezTo>
                    <a:pt x="168657" y="714375"/>
                    <a:pt x="167038" y="711613"/>
                    <a:pt x="163799" y="708184"/>
                  </a:cubicBezTo>
                  <a:cubicBezTo>
                    <a:pt x="162085" y="707327"/>
                    <a:pt x="164561" y="709803"/>
                    <a:pt x="161704" y="707803"/>
                  </a:cubicBezTo>
                  <a:cubicBezTo>
                    <a:pt x="161132" y="706660"/>
                    <a:pt x="158465" y="704279"/>
                    <a:pt x="159227" y="703802"/>
                  </a:cubicBezTo>
                  <a:cubicBezTo>
                    <a:pt x="161323" y="705422"/>
                    <a:pt x="162180" y="707612"/>
                    <a:pt x="162371" y="706374"/>
                  </a:cubicBezTo>
                  <a:cubicBezTo>
                    <a:pt x="160656" y="704660"/>
                    <a:pt x="159418" y="703326"/>
                    <a:pt x="158465" y="702088"/>
                  </a:cubicBezTo>
                  <a:cubicBezTo>
                    <a:pt x="158846" y="701707"/>
                    <a:pt x="159227" y="701326"/>
                    <a:pt x="159704" y="700945"/>
                  </a:cubicBezTo>
                  <a:cubicBezTo>
                    <a:pt x="161990" y="702564"/>
                    <a:pt x="164371" y="704469"/>
                    <a:pt x="165609" y="706469"/>
                  </a:cubicBezTo>
                  <a:cubicBezTo>
                    <a:pt x="165323" y="706946"/>
                    <a:pt x="163323" y="704945"/>
                    <a:pt x="163514" y="706088"/>
                  </a:cubicBezTo>
                  <a:cubicBezTo>
                    <a:pt x="165895" y="708470"/>
                    <a:pt x="167038" y="708851"/>
                    <a:pt x="169800" y="711613"/>
                  </a:cubicBezTo>
                  <a:cubicBezTo>
                    <a:pt x="170562" y="711898"/>
                    <a:pt x="171133" y="711803"/>
                    <a:pt x="171133" y="711041"/>
                  </a:cubicBezTo>
                  <a:cubicBezTo>
                    <a:pt x="170181" y="710184"/>
                    <a:pt x="168848" y="709231"/>
                    <a:pt x="168848" y="708851"/>
                  </a:cubicBezTo>
                  <a:cubicBezTo>
                    <a:pt x="169229" y="707803"/>
                    <a:pt x="171800" y="709803"/>
                    <a:pt x="174658" y="712089"/>
                  </a:cubicBezTo>
                  <a:cubicBezTo>
                    <a:pt x="173991" y="714375"/>
                    <a:pt x="172943" y="716566"/>
                    <a:pt x="172562" y="719233"/>
                  </a:cubicBezTo>
                  <a:close/>
                  <a:moveTo>
                    <a:pt x="175801" y="709327"/>
                  </a:moveTo>
                  <a:cubicBezTo>
                    <a:pt x="175610" y="710184"/>
                    <a:pt x="175324" y="710946"/>
                    <a:pt x="175039" y="711708"/>
                  </a:cubicBezTo>
                  <a:cubicBezTo>
                    <a:pt x="172562" y="708374"/>
                    <a:pt x="173420" y="706946"/>
                    <a:pt x="174563" y="706469"/>
                  </a:cubicBezTo>
                  <a:cubicBezTo>
                    <a:pt x="172753" y="704755"/>
                    <a:pt x="171133" y="703136"/>
                    <a:pt x="168371" y="701040"/>
                  </a:cubicBezTo>
                  <a:cubicBezTo>
                    <a:pt x="171705" y="702659"/>
                    <a:pt x="166276" y="698563"/>
                    <a:pt x="165799" y="697325"/>
                  </a:cubicBezTo>
                  <a:cubicBezTo>
                    <a:pt x="168466" y="699135"/>
                    <a:pt x="167038" y="697611"/>
                    <a:pt x="165514" y="695706"/>
                  </a:cubicBezTo>
                  <a:cubicBezTo>
                    <a:pt x="165895" y="695135"/>
                    <a:pt x="168562" y="698087"/>
                    <a:pt x="168943" y="697516"/>
                  </a:cubicBezTo>
                  <a:cubicBezTo>
                    <a:pt x="168181" y="696373"/>
                    <a:pt x="166847" y="694944"/>
                    <a:pt x="165895" y="693706"/>
                  </a:cubicBezTo>
                  <a:cubicBezTo>
                    <a:pt x="167038" y="691610"/>
                    <a:pt x="168086" y="689515"/>
                    <a:pt x="169514" y="687324"/>
                  </a:cubicBezTo>
                  <a:cubicBezTo>
                    <a:pt x="170372" y="685990"/>
                    <a:pt x="173134" y="685514"/>
                    <a:pt x="174467" y="685610"/>
                  </a:cubicBezTo>
                  <a:cubicBezTo>
                    <a:pt x="175801" y="685705"/>
                    <a:pt x="176563" y="687324"/>
                    <a:pt x="176563" y="688372"/>
                  </a:cubicBezTo>
                  <a:cubicBezTo>
                    <a:pt x="176753" y="695515"/>
                    <a:pt x="177420" y="702088"/>
                    <a:pt x="175801" y="709327"/>
                  </a:cubicBezTo>
                  <a:close/>
                  <a:moveTo>
                    <a:pt x="178182" y="174022"/>
                  </a:moveTo>
                  <a:cubicBezTo>
                    <a:pt x="178277" y="168497"/>
                    <a:pt x="185421" y="173355"/>
                    <a:pt x="178182" y="174022"/>
                  </a:cubicBezTo>
                  <a:lnTo>
                    <a:pt x="178182" y="174022"/>
                  </a:lnTo>
                  <a:close/>
                  <a:moveTo>
                    <a:pt x="222949" y="887254"/>
                  </a:moveTo>
                  <a:cubicBezTo>
                    <a:pt x="219425" y="885635"/>
                    <a:pt x="219425" y="884872"/>
                    <a:pt x="217044" y="883539"/>
                  </a:cubicBezTo>
                  <a:cubicBezTo>
                    <a:pt x="216568" y="882491"/>
                    <a:pt x="222569" y="885730"/>
                    <a:pt x="223140" y="885349"/>
                  </a:cubicBezTo>
                  <a:cubicBezTo>
                    <a:pt x="225045" y="886301"/>
                    <a:pt x="221711" y="885920"/>
                    <a:pt x="222949" y="887254"/>
                  </a:cubicBezTo>
                  <a:close/>
                  <a:moveTo>
                    <a:pt x="241809" y="907256"/>
                  </a:moveTo>
                  <a:cubicBezTo>
                    <a:pt x="236285" y="905637"/>
                    <a:pt x="244381" y="910780"/>
                    <a:pt x="235427" y="906971"/>
                  </a:cubicBezTo>
                  <a:cubicBezTo>
                    <a:pt x="235427" y="905637"/>
                    <a:pt x="235713" y="904875"/>
                    <a:pt x="241809" y="907256"/>
                  </a:cubicBezTo>
                  <a:close/>
                  <a:moveTo>
                    <a:pt x="232094" y="899065"/>
                  </a:moveTo>
                  <a:cubicBezTo>
                    <a:pt x="236094" y="900398"/>
                    <a:pt x="232951" y="900303"/>
                    <a:pt x="236951" y="901732"/>
                  </a:cubicBezTo>
                  <a:cubicBezTo>
                    <a:pt x="236094" y="901732"/>
                    <a:pt x="234284" y="901065"/>
                    <a:pt x="231998" y="900208"/>
                  </a:cubicBezTo>
                  <a:lnTo>
                    <a:pt x="232094" y="899065"/>
                  </a:lnTo>
                  <a:close/>
                  <a:moveTo>
                    <a:pt x="221045" y="895636"/>
                  </a:moveTo>
                  <a:cubicBezTo>
                    <a:pt x="225807" y="898493"/>
                    <a:pt x="227331" y="900684"/>
                    <a:pt x="231903" y="903446"/>
                  </a:cubicBezTo>
                  <a:cubicBezTo>
                    <a:pt x="227045" y="901827"/>
                    <a:pt x="225236" y="901541"/>
                    <a:pt x="220854" y="898874"/>
                  </a:cubicBezTo>
                  <a:cubicBezTo>
                    <a:pt x="219425" y="898398"/>
                    <a:pt x="217711" y="898017"/>
                    <a:pt x="219616" y="898874"/>
                  </a:cubicBezTo>
                  <a:cubicBezTo>
                    <a:pt x="222569" y="900779"/>
                    <a:pt x="215711" y="897064"/>
                    <a:pt x="214663" y="896398"/>
                  </a:cubicBezTo>
                  <a:cubicBezTo>
                    <a:pt x="217235" y="895922"/>
                    <a:pt x="217139" y="894969"/>
                    <a:pt x="221045" y="895636"/>
                  </a:cubicBezTo>
                  <a:close/>
                  <a:moveTo>
                    <a:pt x="214187" y="901351"/>
                  </a:moveTo>
                  <a:lnTo>
                    <a:pt x="210472" y="899731"/>
                  </a:lnTo>
                  <a:cubicBezTo>
                    <a:pt x="209996" y="898970"/>
                    <a:pt x="214377" y="900303"/>
                    <a:pt x="209329" y="898017"/>
                  </a:cubicBezTo>
                  <a:cubicBezTo>
                    <a:pt x="209710" y="897827"/>
                    <a:pt x="212377" y="899255"/>
                    <a:pt x="214282" y="899922"/>
                  </a:cubicBezTo>
                  <a:cubicBezTo>
                    <a:pt x="211996" y="899446"/>
                    <a:pt x="214091" y="900589"/>
                    <a:pt x="214187" y="901351"/>
                  </a:cubicBezTo>
                  <a:close/>
                  <a:moveTo>
                    <a:pt x="214377" y="899446"/>
                  </a:moveTo>
                  <a:cubicBezTo>
                    <a:pt x="216758" y="899827"/>
                    <a:pt x="221807" y="901922"/>
                    <a:pt x="223140" y="901637"/>
                  </a:cubicBezTo>
                  <a:cubicBezTo>
                    <a:pt x="225616" y="902970"/>
                    <a:pt x="222283" y="902780"/>
                    <a:pt x="221807" y="902970"/>
                  </a:cubicBezTo>
                  <a:cubicBezTo>
                    <a:pt x="217997" y="901541"/>
                    <a:pt x="217235" y="900684"/>
                    <a:pt x="214377" y="899446"/>
                  </a:cubicBezTo>
                  <a:close/>
                  <a:moveTo>
                    <a:pt x="225236" y="907828"/>
                  </a:moveTo>
                  <a:cubicBezTo>
                    <a:pt x="222759" y="906780"/>
                    <a:pt x="223712" y="906399"/>
                    <a:pt x="220282" y="905161"/>
                  </a:cubicBezTo>
                  <a:cubicBezTo>
                    <a:pt x="222664" y="905923"/>
                    <a:pt x="224664" y="906399"/>
                    <a:pt x="227807" y="907542"/>
                  </a:cubicBezTo>
                  <a:cubicBezTo>
                    <a:pt x="228760" y="908780"/>
                    <a:pt x="223521" y="906018"/>
                    <a:pt x="225236" y="907828"/>
                  </a:cubicBezTo>
                  <a:close/>
                  <a:moveTo>
                    <a:pt x="240285" y="914686"/>
                  </a:moveTo>
                  <a:cubicBezTo>
                    <a:pt x="238571" y="913733"/>
                    <a:pt x="230665" y="911257"/>
                    <a:pt x="228950" y="910876"/>
                  </a:cubicBezTo>
                  <a:cubicBezTo>
                    <a:pt x="229141" y="909542"/>
                    <a:pt x="239142" y="913162"/>
                    <a:pt x="242857" y="914590"/>
                  </a:cubicBezTo>
                  <a:cubicBezTo>
                    <a:pt x="242762" y="915162"/>
                    <a:pt x="236951" y="912686"/>
                    <a:pt x="240285" y="914686"/>
                  </a:cubicBezTo>
                  <a:close/>
                  <a:moveTo>
                    <a:pt x="288672" y="111062"/>
                  </a:moveTo>
                  <a:cubicBezTo>
                    <a:pt x="288958" y="110585"/>
                    <a:pt x="283529" y="114871"/>
                    <a:pt x="281814" y="113919"/>
                  </a:cubicBezTo>
                  <a:cubicBezTo>
                    <a:pt x="282671" y="112586"/>
                    <a:pt x="286196" y="109538"/>
                    <a:pt x="288672" y="111062"/>
                  </a:cubicBezTo>
                  <a:close/>
                  <a:moveTo>
                    <a:pt x="266383" y="120872"/>
                  </a:moveTo>
                  <a:cubicBezTo>
                    <a:pt x="266955" y="122015"/>
                    <a:pt x="266098" y="122587"/>
                    <a:pt x="266669" y="123730"/>
                  </a:cubicBezTo>
                  <a:cubicBezTo>
                    <a:pt x="265050" y="124492"/>
                    <a:pt x="263431" y="125159"/>
                    <a:pt x="262383" y="124778"/>
                  </a:cubicBezTo>
                  <a:cubicBezTo>
                    <a:pt x="262859" y="123158"/>
                    <a:pt x="264860" y="120491"/>
                    <a:pt x="266383" y="120872"/>
                  </a:cubicBezTo>
                  <a:close/>
                  <a:moveTo>
                    <a:pt x="263240" y="128873"/>
                  </a:moveTo>
                  <a:lnTo>
                    <a:pt x="259907" y="130302"/>
                  </a:lnTo>
                  <a:cubicBezTo>
                    <a:pt x="258764" y="128206"/>
                    <a:pt x="262669" y="126016"/>
                    <a:pt x="263240" y="128873"/>
                  </a:cubicBezTo>
                  <a:close/>
                  <a:moveTo>
                    <a:pt x="256668" y="130207"/>
                  </a:moveTo>
                  <a:cubicBezTo>
                    <a:pt x="256573" y="130873"/>
                    <a:pt x="256382" y="131540"/>
                    <a:pt x="256763" y="132397"/>
                  </a:cubicBezTo>
                  <a:cubicBezTo>
                    <a:pt x="254954" y="131731"/>
                    <a:pt x="255715" y="133255"/>
                    <a:pt x="253430" y="133826"/>
                  </a:cubicBezTo>
                  <a:cubicBezTo>
                    <a:pt x="252572" y="131826"/>
                    <a:pt x="254668" y="130969"/>
                    <a:pt x="256668" y="130207"/>
                  </a:cubicBezTo>
                  <a:close/>
                  <a:moveTo>
                    <a:pt x="250763" y="131159"/>
                  </a:moveTo>
                  <a:cubicBezTo>
                    <a:pt x="248477" y="131540"/>
                    <a:pt x="249239" y="131254"/>
                    <a:pt x="247429" y="132588"/>
                  </a:cubicBezTo>
                  <a:cubicBezTo>
                    <a:pt x="247333" y="130112"/>
                    <a:pt x="249334" y="127635"/>
                    <a:pt x="250763" y="131159"/>
                  </a:cubicBezTo>
                  <a:close/>
                  <a:moveTo>
                    <a:pt x="213044" y="150114"/>
                  </a:moveTo>
                  <a:cubicBezTo>
                    <a:pt x="213806" y="150495"/>
                    <a:pt x="214853" y="149923"/>
                    <a:pt x="215330" y="151257"/>
                  </a:cubicBezTo>
                  <a:lnTo>
                    <a:pt x="212091" y="152971"/>
                  </a:lnTo>
                  <a:cubicBezTo>
                    <a:pt x="210757" y="151447"/>
                    <a:pt x="214091" y="147066"/>
                    <a:pt x="213044" y="150114"/>
                  </a:cubicBezTo>
                  <a:close/>
                  <a:moveTo>
                    <a:pt x="207138" y="164592"/>
                  </a:moveTo>
                  <a:cubicBezTo>
                    <a:pt x="207138" y="164592"/>
                    <a:pt x="207805" y="164782"/>
                    <a:pt x="207995" y="164973"/>
                  </a:cubicBezTo>
                  <a:cubicBezTo>
                    <a:pt x="208186" y="165163"/>
                    <a:pt x="209710" y="165163"/>
                    <a:pt x="209710" y="165926"/>
                  </a:cubicBezTo>
                  <a:cubicBezTo>
                    <a:pt x="209710" y="166783"/>
                    <a:pt x="209615" y="170783"/>
                    <a:pt x="209138" y="171164"/>
                  </a:cubicBezTo>
                  <a:cubicBezTo>
                    <a:pt x="208662" y="171545"/>
                    <a:pt x="206948" y="168783"/>
                    <a:pt x="206757" y="168497"/>
                  </a:cubicBezTo>
                  <a:cubicBezTo>
                    <a:pt x="206662" y="168402"/>
                    <a:pt x="206757" y="168402"/>
                    <a:pt x="206757" y="168402"/>
                  </a:cubicBezTo>
                  <a:cubicBezTo>
                    <a:pt x="206757" y="168402"/>
                    <a:pt x="206757" y="168307"/>
                    <a:pt x="206757" y="168307"/>
                  </a:cubicBezTo>
                  <a:cubicBezTo>
                    <a:pt x="205900" y="167926"/>
                    <a:pt x="207138" y="164592"/>
                    <a:pt x="207138" y="164592"/>
                  </a:cubicBezTo>
                  <a:close/>
                  <a:moveTo>
                    <a:pt x="197137" y="306229"/>
                  </a:moveTo>
                  <a:cubicBezTo>
                    <a:pt x="195708" y="305562"/>
                    <a:pt x="196565" y="305181"/>
                    <a:pt x="196375" y="304705"/>
                  </a:cubicBezTo>
                  <a:cubicBezTo>
                    <a:pt x="196280" y="304229"/>
                    <a:pt x="198375" y="303086"/>
                    <a:pt x="198565" y="303181"/>
                  </a:cubicBezTo>
                  <a:cubicBezTo>
                    <a:pt x="198661" y="303371"/>
                    <a:pt x="198756" y="302419"/>
                    <a:pt x="198280" y="302228"/>
                  </a:cubicBezTo>
                  <a:cubicBezTo>
                    <a:pt x="198089" y="302133"/>
                    <a:pt x="198375" y="302323"/>
                    <a:pt x="198756" y="302419"/>
                  </a:cubicBezTo>
                  <a:cubicBezTo>
                    <a:pt x="198947" y="302609"/>
                    <a:pt x="199137" y="302895"/>
                    <a:pt x="199042" y="302800"/>
                  </a:cubicBezTo>
                  <a:cubicBezTo>
                    <a:pt x="198756" y="302609"/>
                    <a:pt x="198470" y="302990"/>
                    <a:pt x="198565" y="303181"/>
                  </a:cubicBezTo>
                  <a:cubicBezTo>
                    <a:pt x="198661" y="303467"/>
                    <a:pt x="198470" y="306896"/>
                    <a:pt x="197137" y="306229"/>
                  </a:cubicBezTo>
                  <a:close/>
                  <a:moveTo>
                    <a:pt x="199328" y="677609"/>
                  </a:moveTo>
                  <a:cubicBezTo>
                    <a:pt x="198185" y="677228"/>
                    <a:pt x="197899" y="675513"/>
                    <a:pt x="199328" y="675418"/>
                  </a:cubicBezTo>
                  <a:cubicBezTo>
                    <a:pt x="200756" y="675322"/>
                    <a:pt x="200852" y="676465"/>
                    <a:pt x="200852" y="676751"/>
                  </a:cubicBezTo>
                  <a:cubicBezTo>
                    <a:pt x="200852" y="676942"/>
                    <a:pt x="200566" y="678085"/>
                    <a:pt x="199328" y="677609"/>
                  </a:cubicBezTo>
                  <a:close/>
                  <a:moveTo>
                    <a:pt x="211710" y="654558"/>
                  </a:moveTo>
                  <a:cubicBezTo>
                    <a:pt x="211520" y="654558"/>
                    <a:pt x="209996" y="653510"/>
                    <a:pt x="209996" y="653320"/>
                  </a:cubicBezTo>
                  <a:cubicBezTo>
                    <a:pt x="209900" y="653129"/>
                    <a:pt x="210853" y="652367"/>
                    <a:pt x="211139" y="652367"/>
                  </a:cubicBezTo>
                  <a:cubicBezTo>
                    <a:pt x="211329" y="652367"/>
                    <a:pt x="212282" y="653415"/>
                    <a:pt x="212282" y="653605"/>
                  </a:cubicBezTo>
                  <a:cubicBezTo>
                    <a:pt x="212282" y="653796"/>
                    <a:pt x="211901" y="654558"/>
                    <a:pt x="211710" y="654558"/>
                  </a:cubicBezTo>
                  <a:close/>
                  <a:moveTo>
                    <a:pt x="222664" y="635127"/>
                  </a:moveTo>
                  <a:cubicBezTo>
                    <a:pt x="222473" y="635127"/>
                    <a:pt x="221045" y="633984"/>
                    <a:pt x="221045" y="633794"/>
                  </a:cubicBezTo>
                  <a:cubicBezTo>
                    <a:pt x="220949" y="633603"/>
                    <a:pt x="221902" y="632746"/>
                    <a:pt x="222092" y="632746"/>
                  </a:cubicBezTo>
                  <a:cubicBezTo>
                    <a:pt x="222283" y="632746"/>
                    <a:pt x="223140" y="633794"/>
                    <a:pt x="223235" y="633984"/>
                  </a:cubicBezTo>
                  <a:cubicBezTo>
                    <a:pt x="223235" y="634270"/>
                    <a:pt x="222854" y="635127"/>
                    <a:pt x="222664" y="635127"/>
                  </a:cubicBezTo>
                  <a:close/>
                  <a:moveTo>
                    <a:pt x="248096" y="243459"/>
                  </a:moveTo>
                  <a:cubicBezTo>
                    <a:pt x="246953" y="244412"/>
                    <a:pt x="242285" y="243649"/>
                    <a:pt x="242285" y="243459"/>
                  </a:cubicBezTo>
                  <a:cubicBezTo>
                    <a:pt x="242285" y="243269"/>
                    <a:pt x="241714" y="244030"/>
                    <a:pt x="242095" y="243745"/>
                  </a:cubicBezTo>
                  <a:cubicBezTo>
                    <a:pt x="242476" y="243554"/>
                    <a:pt x="241047" y="244126"/>
                    <a:pt x="241142" y="244126"/>
                  </a:cubicBezTo>
                  <a:cubicBezTo>
                    <a:pt x="244095" y="247269"/>
                    <a:pt x="233522" y="261366"/>
                    <a:pt x="229046" y="257080"/>
                  </a:cubicBezTo>
                  <a:cubicBezTo>
                    <a:pt x="229046" y="257080"/>
                    <a:pt x="228665" y="257651"/>
                    <a:pt x="228569" y="257842"/>
                  </a:cubicBezTo>
                  <a:cubicBezTo>
                    <a:pt x="228665" y="257651"/>
                    <a:pt x="228283" y="258032"/>
                    <a:pt x="228283" y="258032"/>
                  </a:cubicBezTo>
                  <a:cubicBezTo>
                    <a:pt x="228283" y="258032"/>
                    <a:pt x="228760" y="264414"/>
                    <a:pt x="225712" y="262319"/>
                  </a:cubicBezTo>
                  <a:cubicBezTo>
                    <a:pt x="225616" y="262223"/>
                    <a:pt x="225521" y="262795"/>
                    <a:pt x="225616" y="262699"/>
                  </a:cubicBezTo>
                  <a:cubicBezTo>
                    <a:pt x="225807" y="262604"/>
                    <a:pt x="225140" y="262699"/>
                    <a:pt x="225140" y="262795"/>
                  </a:cubicBezTo>
                  <a:cubicBezTo>
                    <a:pt x="227712" y="266319"/>
                    <a:pt x="220759" y="269177"/>
                    <a:pt x="218854" y="267081"/>
                  </a:cubicBezTo>
                  <a:cubicBezTo>
                    <a:pt x="218758" y="266986"/>
                    <a:pt x="218473" y="268034"/>
                    <a:pt x="218663" y="267748"/>
                  </a:cubicBezTo>
                  <a:cubicBezTo>
                    <a:pt x="218854" y="267462"/>
                    <a:pt x="218092" y="268224"/>
                    <a:pt x="218187" y="268319"/>
                  </a:cubicBezTo>
                  <a:cubicBezTo>
                    <a:pt x="220568" y="269177"/>
                    <a:pt x="219425" y="276606"/>
                    <a:pt x="218187" y="278321"/>
                  </a:cubicBezTo>
                  <a:cubicBezTo>
                    <a:pt x="216949" y="279940"/>
                    <a:pt x="213996" y="287560"/>
                    <a:pt x="211520" y="286703"/>
                  </a:cubicBezTo>
                  <a:cubicBezTo>
                    <a:pt x="211424" y="286703"/>
                    <a:pt x="211424" y="287369"/>
                    <a:pt x="211520" y="287655"/>
                  </a:cubicBezTo>
                  <a:cubicBezTo>
                    <a:pt x="211234" y="287750"/>
                    <a:pt x="210567" y="288036"/>
                    <a:pt x="210662" y="288131"/>
                  </a:cubicBezTo>
                  <a:cubicBezTo>
                    <a:pt x="213044" y="290417"/>
                    <a:pt x="205424" y="300323"/>
                    <a:pt x="202185" y="297085"/>
                  </a:cubicBezTo>
                  <a:cubicBezTo>
                    <a:pt x="202090" y="296989"/>
                    <a:pt x="201804" y="298132"/>
                    <a:pt x="201899" y="297847"/>
                  </a:cubicBezTo>
                  <a:cubicBezTo>
                    <a:pt x="201995" y="297561"/>
                    <a:pt x="201614" y="298132"/>
                    <a:pt x="201614" y="298132"/>
                  </a:cubicBezTo>
                  <a:cubicBezTo>
                    <a:pt x="201614" y="298132"/>
                    <a:pt x="200375" y="302895"/>
                    <a:pt x="199328" y="302323"/>
                  </a:cubicBezTo>
                  <a:cubicBezTo>
                    <a:pt x="198280" y="301752"/>
                    <a:pt x="199613" y="301657"/>
                    <a:pt x="198851" y="300514"/>
                  </a:cubicBezTo>
                  <a:cubicBezTo>
                    <a:pt x="198089" y="299466"/>
                    <a:pt x="201614" y="298132"/>
                    <a:pt x="201614" y="298132"/>
                  </a:cubicBezTo>
                  <a:cubicBezTo>
                    <a:pt x="201614" y="298132"/>
                    <a:pt x="201614" y="297275"/>
                    <a:pt x="201518" y="297466"/>
                  </a:cubicBezTo>
                  <a:cubicBezTo>
                    <a:pt x="201423" y="297656"/>
                    <a:pt x="202376" y="297180"/>
                    <a:pt x="202280" y="297085"/>
                  </a:cubicBezTo>
                  <a:cubicBezTo>
                    <a:pt x="199804" y="294704"/>
                    <a:pt x="207710" y="285179"/>
                    <a:pt x="210757" y="288131"/>
                  </a:cubicBezTo>
                  <a:cubicBezTo>
                    <a:pt x="210853" y="288227"/>
                    <a:pt x="211329" y="286893"/>
                    <a:pt x="211139" y="287179"/>
                  </a:cubicBezTo>
                  <a:cubicBezTo>
                    <a:pt x="210948" y="287464"/>
                    <a:pt x="211805" y="286703"/>
                    <a:pt x="211710" y="286703"/>
                  </a:cubicBezTo>
                  <a:cubicBezTo>
                    <a:pt x="209329" y="285845"/>
                    <a:pt x="210472" y="278416"/>
                    <a:pt x="211901" y="276892"/>
                  </a:cubicBezTo>
                  <a:cubicBezTo>
                    <a:pt x="213329" y="275368"/>
                    <a:pt x="216187" y="267462"/>
                    <a:pt x="218473" y="268319"/>
                  </a:cubicBezTo>
                  <a:cubicBezTo>
                    <a:pt x="218568" y="268319"/>
                    <a:pt x="218568" y="267081"/>
                    <a:pt x="218378" y="267271"/>
                  </a:cubicBezTo>
                  <a:cubicBezTo>
                    <a:pt x="218187" y="267462"/>
                    <a:pt x="219235" y="267176"/>
                    <a:pt x="219140" y="267081"/>
                  </a:cubicBezTo>
                  <a:cubicBezTo>
                    <a:pt x="216758" y="264414"/>
                    <a:pt x="223902" y="260604"/>
                    <a:pt x="225426" y="262795"/>
                  </a:cubicBezTo>
                  <a:cubicBezTo>
                    <a:pt x="225521" y="262890"/>
                    <a:pt x="225807" y="262319"/>
                    <a:pt x="225616" y="262414"/>
                  </a:cubicBezTo>
                  <a:cubicBezTo>
                    <a:pt x="225426" y="262509"/>
                    <a:pt x="226093" y="262414"/>
                    <a:pt x="225902" y="262319"/>
                  </a:cubicBezTo>
                  <a:cubicBezTo>
                    <a:pt x="222759" y="260128"/>
                    <a:pt x="228474" y="258032"/>
                    <a:pt x="228474" y="258032"/>
                  </a:cubicBezTo>
                  <a:cubicBezTo>
                    <a:pt x="228474" y="258032"/>
                    <a:pt x="228569" y="257651"/>
                    <a:pt x="228569" y="257651"/>
                  </a:cubicBezTo>
                  <a:cubicBezTo>
                    <a:pt x="228760" y="257556"/>
                    <a:pt x="229331" y="257175"/>
                    <a:pt x="229331" y="257080"/>
                  </a:cubicBezTo>
                  <a:cubicBezTo>
                    <a:pt x="226379" y="254318"/>
                    <a:pt x="237142" y="239554"/>
                    <a:pt x="241428" y="244126"/>
                  </a:cubicBezTo>
                  <a:cubicBezTo>
                    <a:pt x="241523" y="244221"/>
                    <a:pt x="242285" y="243078"/>
                    <a:pt x="241999" y="243269"/>
                  </a:cubicBezTo>
                  <a:cubicBezTo>
                    <a:pt x="241714" y="243459"/>
                    <a:pt x="242571" y="243554"/>
                    <a:pt x="242666" y="243364"/>
                  </a:cubicBezTo>
                  <a:cubicBezTo>
                    <a:pt x="245619" y="231934"/>
                    <a:pt x="252763" y="227362"/>
                    <a:pt x="264288" y="226123"/>
                  </a:cubicBezTo>
                  <a:cubicBezTo>
                    <a:pt x="264383" y="226123"/>
                    <a:pt x="264383" y="225743"/>
                    <a:pt x="264383" y="225743"/>
                  </a:cubicBezTo>
                  <a:cubicBezTo>
                    <a:pt x="264288" y="225743"/>
                    <a:pt x="264860" y="225647"/>
                    <a:pt x="264764" y="225552"/>
                  </a:cubicBezTo>
                  <a:cubicBezTo>
                    <a:pt x="264669" y="225457"/>
                    <a:pt x="264574" y="222980"/>
                    <a:pt x="265526" y="222599"/>
                  </a:cubicBezTo>
                  <a:cubicBezTo>
                    <a:pt x="266479" y="222218"/>
                    <a:pt x="267527" y="223266"/>
                    <a:pt x="267336" y="224314"/>
                  </a:cubicBezTo>
                  <a:cubicBezTo>
                    <a:pt x="267050" y="225266"/>
                    <a:pt x="264860" y="225647"/>
                    <a:pt x="264764" y="225552"/>
                  </a:cubicBezTo>
                  <a:cubicBezTo>
                    <a:pt x="264669" y="225457"/>
                    <a:pt x="264669" y="226123"/>
                    <a:pt x="264669" y="226028"/>
                  </a:cubicBezTo>
                  <a:cubicBezTo>
                    <a:pt x="264669" y="225933"/>
                    <a:pt x="264193" y="226123"/>
                    <a:pt x="264288" y="226123"/>
                  </a:cubicBezTo>
                  <a:cubicBezTo>
                    <a:pt x="264383" y="226123"/>
                    <a:pt x="263907" y="228410"/>
                    <a:pt x="263907" y="228886"/>
                  </a:cubicBezTo>
                  <a:cubicBezTo>
                    <a:pt x="263907" y="229457"/>
                    <a:pt x="263526" y="230791"/>
                    <a:pt x="262955" y="231267"/>
                  </a:cubicBezTo>
                  <a:cubicBezTo>
                    <a:pt x="258097" y="235744"/>
                    <a:pt x="252668" y="239744"/>
                    <a:pt x="248096" y="243459"/>
                  </a:cubicBezTo>
                  <a:close/>
                  <a:moveTo>
                    <a:pt x="259716" y="888873"/>
                  </a:moveTo>
                  <a:cubicBezTo>
                    <a:pt x="248762" y="886682"/>
                    <a:pt x="251810" y="884301"/>
                    <a:pt x="251334" y="884301"/>
                  </a:cubicBezTo>
                  <a:cubicBezTo>
                    <a:pt x="251144" y="884015"/>
                    <a:pt x="251810" y="884206"/>
                    <a:pt x="252572" y="884492"/>
                  </a:cubicBezTo>
                  <a:lnTo>
                    <a:pt x="252572" y="883920"/>
                  </a:lnTo>
                  <a:cubicBezTo>
                    <a:pt x="255715" y="885349"/>
                    <a:pt x="256573" y="886492"/>
                    <a:pt x="259716" y="888016"/>
                  </a:cubicBezTo>
                  <a:cubicBezTo>
                    <a:pt x="259811" y="888397"/>
                    <a:pt x="254668" y="886968"/>
                    <a:pt x="259716" y="888873"/>
                  </a:cubicBezTo>
                  <a:close/>
                  <a:moveTo>
                    <a:pt x="260859" y="891730"/>
                  </a:moveTo>
                  <a:cubicBezTo>
                    <a:pt x="264669" y="892683"/>
                    <a:pt x="265812" y="894588"/>
                    <a:pt x="266860" y="894302"/>
                  </a:cubicBezTo>
                  <a:cubicBezTo>
                    <a:pt x="270384" y="895922"/>
                    <a:pt x="264002" y="893636"/>
                    <a:pt x="265622" y="894969"/>
                  </a:cubicBezTo>
                  <a:cubicBezTo>
                    <a:pt x="263621" y="893826"/>
                    <a:pt x="260954" y="892588"/>
                    <a:pt x="260859" y="891730"/>
                  </a:cubicBezTo>
                  <a:close/>
                  <a:moveTo>
                    <a:pt x="247429" y="891064"/>
                  </a:moveTo>
                  <a:cubicBezTo>
                    <a:pt x="252096" y="892778"/>
                    <a:pt x="251715" y="892397"/>
                    <a:pt x="254668" y="894112"/>
                  </a:cubicBezTo>
                  <a:cubicBezTo>
                    <a:pt x="254668" y="894874"/>
                    <a:pt x="246000" y="891540"/>
                    <a:pt x="247429" y="891064"/>
                  </a:cubicBezTo>
                  <a:close/>
                  <a:moveTo>
                    <a:pt x="248000" y="914495"/>
                  </a:moveTo>
                  <a:cubicBezTo>
                    <a:pt x="244381" y="912400"/>
                    <a:pt x="251715" y="914495"/>
                    <a:pt x="256858" y="916781"/>
                  </a:cubicBezTo>
                  <a:cubicBezTo>
                    <a:pt x="257144" y="917924"/>
                    <a:pt x="249048" y="914114"/>
                    <a:pt x="248000" y="914495"/>
                  </a:cubicBezTo>
                  <a:close/>
                  <a:moveTo>
                    <a:pt x="273527" y="926306"/>
                  </a:moveTo>
                  <a:cubicBezTo>
                    <a:pt x="273623" y="925639"/>
                    <a:pt x="271337" y="925068"/>
                    <a:pt x="273527" y="925259"/>
                  </a:cubicBezTo>
                  <a:lnTo>
                    <a:pt x="270956" y="924401"/>
                  </a:lnTo>
                  <a:cubicBezTo>
                    <a:pt x="268860" y="922687"/>
                    <a:pt x="283814" y="929545"/>
                    <a:pt x="273527" y="926306"/>
                  </a:cubicBezTo>
                  <a:close/>
                  <a:moveTo>
                    <a:pt x="264383" y="920687"/>
                  </a:moveTo>
                  <a:cubicBezTo>
                    <a:pt x="264479" y="920020"/>
                    <a:pt x="268670" y="921544"/>
                    <a:pt x="272099" y="922687"/>
                  </a:cubicBezTo>
                  <a:cubicBezTo>
                    <a:pt x="270479" y="922782"/>
                    <a:pt x="267907" y="922115"/>
                    <a:pt x="264383" y="920687"/>
                  </a:cubicBezTo>
                  <a:close/>
                  <a:moveTo>
                    <a:pt x="266193" y="917543"/>
                  </a:moveTo>
                  <a:cubicBezTo>
                    <a:pt x="260002" y="915448"/>
                    <a:pt x="254382" y="913257"/>
                    <a:pt x="250477" y="912971"/>
                  </a:cubicBezTo>
                  <a:cubicBezTo>
                    <a:pt x="246381" y="911733"/>
                    <a:pt x="249524" y="911733"/>
                    <a:pt x="245429" y="910495"/>
                  </a:cubicBezTo>
                  <a:cubicBezTo>
                    <a:pt x="247524" y="909923"/>
                    <a:pt x="249239" y="910019"/>
                    <a:pt x="251810" y="909638"/>
                  </a:cubicBezTo>
                  <a:cubicBezTo>
                    <a:pt x="258097" y="913067"/>
                    <a:pt x="264288" y="913924"/>
                    <a:pt x="269432" y="915162"/>
                  </a:cubicBezTo>
                  <a:cubicBezTo>
                    <a:pt x="273241" y="916496"/>
                    <a:pt x="274004" y="917448"/>
                    <a:pt x="279623" y="918972"/>
                  </a:cubicBezTo>
                  <a:cubicBezTo>
                    <a:pt x="279338" y="920210"/>
                    <a:pt x="275813" y="918020"/>
                    <a:pt x="272003" y="917353"/>
                  </a:cubicBezTo>
                  <a:cubicBezTo>
                    <a:pt x="273527" y="919734"/>
                    <a:pt x="280766" y="920591"/>
                    <a:pt x="284767" y="922592"/>
                  </a:cubicBezTo>
                  <a:cubicBezTo>
                    <a:pt x="279147" y="921734"/>
                    <a:pt x="272384" y="919544"/>
                    <a:pt x="266193" y="917543"/>
                  </a:cubicBezTo>
                  <a:close/>
                  <a:moveTo>
                    <a:pt x="282290" y="117348"/>
                  </a:moveTo>
                  <a:cubicBezTo>
                    <a:pt x="283052" y="116300"/>
                    <a:pt x="283338" y="114967"/>
                    <a:pt x="285148" y="114300"/>
                  </a:cubicBezTo>
                  <a:cubicBezTo>
                    <a:pt x="286481" y="116681"/>
                    <a:pt x="283814" y="118110"/>
                    <a:pt x="282290" y="117348"/>
                  </a:cubicBezTo>
                  <a:close/>
                  <a:moveTo>
                    <a:pt x="287624" y="930021"/>
                  </a:moveTo>
                  <a:cubicBezTo>
                    <a:pt x="290672" y="930307"/>
                    <a:pt x="290101" y="931164"/>
                    <a:pt x="294197" y="932117"/>
                  </a:cubicBezTo>
                  <a:cubicBezTo>
                    <a:pt x="294101" y="932974"/>
                    <a:pt x="286386" y="930783"/>
                    <a:pt x="287624" y="930021"/>
                  </a:cubicBezTo>
                  <a:close/>
                  <a:moveTo>
                    <a:pt x="305912" y="94964"/>
                  </a:moveTo>
                  <a:cubicBezTo>
                    <a:pt x="306389" y="96869"/>
                    <a:pt x="303722" y="97250"/>
                    <a:pt x="302102" y="98203"/>
                  </a:cubicBezTo>
                  <a:cubicBezTo>
                    <a:pt x="301245" y="96012"/>
                    <a:pt x="304769" y="94202"/>
                    <a:pt x="305912" y="94964"/>
                  </a:cubicBezTo>
                  <a:close/>
                  <a:moveTo>
                    <a:pt x="302102" y="104013"/>
                  </a:moveTo>
                  <a:cubicBezTo>
                    <a:pt x="299340" y="102870"/>
                    <a:pt x="306007" y="101251"/>
                    <a:pt x="307341" y="100298"/>
                  </a:cubicBezTo>
                  <a:cubicBezTo>
                    <a:pt x="307055" y="99536"/>
                    <a:pt x="305817" y="99917"/>
                    <a:pt x="304960" y="100203"/>
                  </a:cubicBezTo>
                  <a:cubicBezTo>
                    <a:pt x="305246" y="96869"/>
                    <a:pt x="307341" y="99727"/>
                    <a:pt x="308770" y="100013"/>
                  </a:cubicBezTo>
                  <a:cubicBezTo>
                    <a:pt x="308865" y="102394"/>
                    <a:pt x="302960" y="101822"/>
                    <a:pt x="302102" y="104013"/>
                  </a:cubicBezTo>
                  <a:close/>
                  <a:moveTo>
                    <a:pt x="528416" y="950786"/>
                  </a:moveTo>
                  <a:cubicBezTo>
                    <a:pt x="537560" y="950881"/>
                    <a:pt x="522606" y="953548"/>
                    <a:pt x="518415" y="953643"/>
                  </a:cubicBezTo>
                  <a:cubicBezTo>
                    <a:pt x="519939" y="953643"/>
                    <a:pt x="518891" y="952500"/>
                    <a:pt x="516986" y="953548"/>
                  </a:cubicBezTo>
                  <a:cubicBezTo>
                    <a:pt x="514796" y="953548"/>
                    <a:pt x="517177" y="953167"/>
                    <a:pt x="515177" y="952690"/>
                  </a:cubicBezTo>
                  <a:cubicBezTo>
                    <a:pt x="521558" y="952310"/>
                    <a:pt x="526226" y="952214"/>
                    <a:pt x="528416" y="950786"/>
                  </a:cubicBezTo>
                  <a:close/>
                  <a:moveTo>
                    <a:pt x="500508" y="954214"/>
                  </a:moveTo>
                  <a:cubicBezTo>
                    <a:pt x="492412" y="955262"/>
                    <a:pt x="482506" y="956405"/>
                    <a:pt x="475172" y="956215"/>
                  </a:cubicBezTo>
                  <a:cubicBezTo>
                    <a:pt x="479267" y="954881"/>
                    <a:pt x="494698" y="953929"/>
                    <a:pt x="500508" y="954214"/>
                  </a:cubicBezTo>
                  <a:close/>
                  <a:moveTo>
                    <a:pt x="463265" y="957167"/>
                  </a:moveTo>
                  <a:cubicBezTo>
                    <a:pt x="463361" y="957834"/>
                    <a:pt x="458407" y="957834"/>
                    <a:pt x="456598" y="957453"/>
                  </a:cubicBezTo>
                  <a:cubicBezTo>
                    <a:pt x="457646" y="956977"/>
                    <a:pt x="461074" y="956977"/>
                    <a:pt x="463265" y="957167"/>
                  </a:cubicBezTo>
                  <a:close/>
                  <a:moveTo>
                    <a:pt x="336107" y="941642"/>
                  </a:moveTo>
                  <a:cubicBezTo>
                    <a:pt x="334964" y="940403"/>
                    <a:pt x="342298" y="941927"/>
                    <a:pt x="341440" y="942785"/>
                  </a:cubicBezTo>
                  <a:lnTo>
                    <a:pt x="336107" y="941642"/>
                  </a:lnTo>
                  <a:close/>
                  <a:moveTo>
                    <a:pt x="353347" y="944975"/>
                  </a:moveTo>
                  <a:cubicBezTo>
                    <a:pt x="354109" y="946309"/>
                    <a:pt x="347346" y="944404"/>
                    <a:pt x="344107" y="943642"/>
                  </a:cubicBezTo>
                  <a:cubicBezTo>
                    <a:pt x="344679" y="942880"/>
                    <a:pt x="350394" y="944309"/>
                    <a:pt x="353347" y="944975"/>
                  </a:cubicBezTo>
                  <a:close/>
                  <a:moveTo>
                    <a:pt x="352775" y="90678"/>
                  </a:moveTo>
                  <a:cubicBezTo>
                    <a:pt x="351156" y="91440"/>
                    <a:pt x="349251" y="88582"/>
                    <a:pt x="348965" y="90392"/>
                  </a:cubicBezTo>
                  <a:cubicBezTo>
                    <a:pt x="347060" y="90011"/>
                    <a:pt x="350299" y="88106"/>
                    <a:pt x="351728" y="88011"/>
                  </a:cubicBezTo>
                  <a:cubicBezTo>
                    <a:pt x="351918" y="86487"/>
                    <a:pt x="350489" y="86773"/>
                    <a:pt x="349251" y="86868"/>
                  </a:cubicBezTo>
                  <a:cubicBezTo>
                    <a:pt x="352013" y="85535"/>
                    <a:pt x="355538" y="85535"/>
                    <a:pt x="357633" y="86678"/>
                  </a:cubicBezTo>
                  <a:cubicBezTo>
                    <a:pt x="356014" y="88106"/>
                    <a:pt x="352490" y="88011"/>
                    <a:pt x="352775" y="90678"/>
                  </a:cubicBezTo>
                  <a:close/>
                  <a:moveTo>
                    <a:pt x="387351" y="946690"/>
                  </a:moveTo>
                  <a:cubicBezTo>
                    <a:pt x="383351" y="947642"/>
                    <a:pt x="371254" y="944975"/>
                    <a:pt x="362205" y="944023"/>
                  </a:cubicBezTo>
                  <a:cubicBezTo>
                    <a:pt x="363634" y="943451"/>
                    <a:pt x="368111" y="943928"/>
                    <a:pt x="373159" y="944594"/>
                  </a:cubicBezTo>
                  <a:cubicBezTo>
                    <a:pt x="378207" y="945261"/>
                    <a:pt x="383827" y="946023"/>
                    <a:pt x="387351" y="946690"/>
                  </a:cubicBezTo>
                  <a:close/>
                  <a:moveTo>
                    <a:pt x="409925" y="114205"/>
                  </a:moveTo>
                  <a:cubicBezTo>
                    <a:pt x="409925" y="114205"/>
                    <a:pt x="409925" y="114205"/>
                    <a:pt x="409925" y="114205"/>
                  </a:cubicBezTo>
                  <a:cubicBezTo>
                    <a:pt x="409544" y="115634"/>
                    <a:pt x="407925" y="115443"/>
                    <a:pt x="406687" y="115634"/>
                  </a:cubicBezTo>
                  <a:cubicBezTo>
                    <a:pt x="405449" y="115824"/>
                    <a:pt x="401639" y="114490"/>
                    <a:pt x="402686" y="113062"/>
                  </a:cubicBezTo>
                  <a:cubicBezTo>
                    <a:pt x="403734" y="111633"/>
                    <a:pt x="404972" y="112109"/>
                    <a:pt x="406306" y="112014"/>
                  </a:cubicBezTo>
                  <a:cubicBezTo>
                    <a:pt x="407544" y="111919"/>
                    <a:pt x="409544" y="113347"/>
                    <a:pt x="409830" y="114014"/>
                  </a:cubicBezTo>
                  <a:cubicBezTo>
                    <a:pt x="409925" y="114205"/>
                    <a:pt x="409925" y="114205"/>
                    <a:pt x="409925" y="114205"/>
                  </a:cubicBezTo>
                  <a:cubicBezTo>
                    <a:pt x="409925" y="114205"/>
                    <a:pt x="409925" y="114205"/>
                    <a:pt x="409925" y="114205"/>
                  </a:cubicBezTo>
                  <a:lnTo>
                    <a:pt x="409925" y="114205"/>
                  </a:lnTo>
                  <a:close/>
                  <a:moveTo>
                    <a:pt x="423451" y="120491"/>
                  </a:moveTo>
                  <a:cubicBezTo>
                    <a:pt x="423070" y="120587"/>
                    <a:pt x="422784" y="121253"/>
                    <a:pt x="421832" y="120015"/>
                  </a:cubicBezTo>
                  <a:cubicBezTo>
                    <a:pt x="420879" y="118777"/>
                    <a:pt x="424022" y="117634"/>
                    <a:pt x="424308" y="117920"/>
                  </a:cubicBezTo>
                  <a:cubicBezTo>
                    <a:pt x="424689" y="118110"/>
                    <a:pt x="423832" y="120396"/>
                    <a:pt x="423451" y="120491"/>
                  </a:cubicBezTo>
                  <a:close/>
                  <a:moveTo>
                    <a:pt x="429547" y="118015"/>
                  </a:moveTo>
                  <a:cubicBezTo>
                    <a:pt x="428404" y="118015"/>
                    <a:pt x="425070" y="117253"/>
                    <a:pt x="425070" y="117253"/>
                  </a:cubicBezTo>
                  <a:cubicBezTo>
                    <a:pt x="425070" y="117253"/>
                    <a:pt x="425070" y="117920"/>
                    <a:pt x="425261" y="117920"/>
                  </a:cubicBezTo>
                  <a:cubicBezTo>
                    <a:pt x="425451" y="117920"/>
                    <a:pt x="424784" y="117824"/>
                    <a:pt x="424499" y="117824"/>
                  </a:cubicBezTo>
                  <a:cubicBezTo>
                    <a:pt x="424594" y="117729"/>
                    <a:pt x="424689" y="117348"/>
                    <a:pt x="424689" y="117443"/>
                  </a:cubicBezTo>
                  <a:cubicBezTo>
                    <a:pt x="424689" y="117634"/>
                    <a:pt x="425070" y="117253"/>
                    <a:pt x="425070" y="117253"/>
                  </a:cubicBezTo>
                  <a:cubicBezTo>
                    <a:pt x="425070" y="117253"/>
                    <a:pt x="419927" y="111443"/>
                    <a:pt x="418593" y="112300"/>
                  </a:cubicBezTo>
                  <a:cubicBezTo>
                    <a:pt x="417260" y="113157"/>
                    <a:pt x="417831" y="111728"/>
                    <a:pt x="417355" y="111919"/>
                  </a:cubicBezTo>
                  <a:cubicBezTo>
                    <a:pt x="416974" y="112109"/>
                    <a:pt x="416307" y="111157"/>
                    <a:pt x="416307" y="111157"/>
                  </a:cubicBezTo>
                  <a:cubicBezTo>
                    <a:pt x="416307" y="111157"/>
                    <a:pt x="416593" y="110680"/>
                    <a:pt x="416783" y="110490"/>
                  </a:cubicBezTo>
                  <a:cubicBezTo>
                    <a:pt x="416879" y="110204"/>
                    <a:pt x="417640" y="109061"/>
                    <a:pt x="418117" y="109061"/>
                  </a:cubicBezTo>
                  <a:cubicBezTo>
                    <a:pt x="421641" y="109156"/>
                    <a:pt x="426308" y="109347"/>
                    <a:pt x="429452" y="110109"/>
                  </a:cubicBezTo>
                  <a:cubicBezTo>
                    <a:pt x="432595" y="110871"/>
                    <a:pt x="432976" y="112395"/>
                    <a:pt x="433357" y="114967"/>
                  </a:cubicBezTo>
                  <a:cubicBezTo>
                    <a:pt x="433833" y="117634"/>
                    <a:pt x="430785" y="118015"/>
                    <a:pt x="429547" y="118015"/>
                  </a:cubicBezTo>
                  <a:close/>
                  <a:moveTo>
                    <a:pt x="564611" y="86487"/>
                  </a:moveTo>
                  <a:cubicBezTo>
                    <a:pt x="563754" y="83058"/>
                    <a:pt x="568231" y="86487"/>
                    <a:pt x="570707" y="86773"/>
                  </a:cubicBezTo>
                  <a:cubicBezTo>
                    <a:pt x="569660" y="90678"/>
                    <a:pt x="567088" y="84868"/>
                    <a:pt x="564611" y="86487"/>
                  </a:cubicBezTo>
                  <a:close/>
                  <a:moveTo>
                    <a:pt x="582614" y="92488"/>
                  </a:moveTo>
                  <a:cubicBezTo>
                    <a:pt x="581375" y="89821"/>
                    <a:pt x="586900" y="92202"/>
                    <a:pt x="589281" y="93821"/>
                  </a:cubicBezTo>
                  <a:cubicBezTo>
                    <a:pt x="588043" y="96584"/>
                    <a:pt x="583376" y="91916"/>
                    <a:pt x="582614" y="92488"/>
                  </a:cubicBezTo>
                  <a:close/>
                  <a:moveTo>
                    <a:pt x="591186" y="108109"/>
                  </a:moveTo>
                  <a:cubicBezTo>
                    <a:pt x="593567" y="106585"/>
                    <a:pt x="596139" y="107823"/>
                    <a:pt x="598520" y="109728"/>
                  </a:cubicBezTo>
                  <a:cubicBezTo>
                    <a:pt x="596711" y="111633"/>
                    <a:pt x="592901" y="110014"/>
                    <a:pt x="591186" y="108109"/>
                  </a:cubicBezTo>
                  <a:close/>
                  <a:moveTo>
                    <a:pt x="599949" y="112014"/>
                  </a:moveTo>
                  <a:cubicBezTo>
                    <a:pt x="601568" y="109347"/>
                    <a:pt x="605664" y="113062"/>
                    <a:pt x="608807" y="114395"/>
                  </a:cubicBezTo>
                  <a:cubicBezTo>
                    <a:pt x="606616" y="115729"/>
                    <a:pt x="603283" y="113919"/>
                    <a:pt x="599949" y="112014"/>
                  </a:cubicBezTo>
                  <a:close/>
                  <a:moveTo>
                    <a:pt x="612998" y="107252"/>
                  </a:moveTo>
                  <a:cubicBezTo>
                    <a:pt x="605378" y="103537"/>
                    <a:pt x="596711" y="100203"/>
                    <a:pt x="591948" y="95917"/>
                  </a:cubicBezTo>
                  <a:cubicBezTo>
                    <a:pt x="592805" y="95345"/>
                    <a:pt x="594044" y="95631"/>
                    <a:pt x="595472" y="96298"/>
                  </a:cubicBezTo>
                  <a:cubicBezTo>
                    <a:pt x="594901" y="94583"/>
                    <a:pt x="592996" y="95440"/>
                    <a:pt x="592424" y="93059"/>
                  </a:cubicBezTo>
                  <a:cubicBezTo>
                    <a:pt x="597758" y="93821"/>
                    <a:pt x="601378" y="97536"/>
                    <a:pt x="607283" y="98679"/>
                  </a:cubicBezTo>
                  <a:cubicBezTo>
                    <a:pt x="607855" y="100584"/>
                    <a:pt x="606807" y="99441"/>
                    <a:pt x="605950" y="101060"/>
                  </a:cubicBezTo>
                  <a:cubicBezTo>
                    <a:pt x="608331" y="102298"/>
                    <a:pt x="613951" y="104870"/>
                    <a:pt x="612998" y="107252"/>
                  </a:cubicBezTo>
                  <a:close/>
                  <a:moveTo>
                    <a:pt x="616904" y="107061"/>
                  </a:moveTo>
                  <a:cubicBezTo>
                    <a:pt x="617570" y="107252"/>
                    <a:pt x="617475" y="107632"/>
                    <a:pt x="617285" y="108013"/>
                  </a:cubicBezTo>
                  <a:cubicBezTo>
                    <a:pt x="617856" y="106680"/>
                    <a:pt x="619285" y="108395"/>
                    <a:pt x="620904" y="106775"/>
                  </a:cubicBezTo>
                  <a:cubicBezTo>
                    <a:pt x="622523" y="108013"/>
                    <a:pt x="622428" y="110871"/>
                    <a:pt x="620237" y="111157"/>
                  </a:cubicBezTo>
                  <a:cubicBezTo>
                    <a:pt x="620523" y="109538"/>
                    <a:pt x="614903" y="108966"/>
                    <a:pt x="616904" y="107061"/>
                  </a:cubicBezTo>
                  <a:close/>
                  <a:moveTo>
                    <a:pt x="621476" y="116967"/>
                  </a:moveTo>
                  <a:lnTo>
                    <a:pt x="619475" y="115634"/>
                  </a:lnTo>
                  <a:cubicBezTo>
                    <a:pt x="620047" y="115062"/>
                    <a:pt x="619952" y="114490"/>
                    <a:pt x="619475" y="114014"/>
                  </a:cubicBezTo>
                  <a:cubicBezTo>
                    <a:pt x="620047" y="113443"/>
                    <a:pt x="620333" y="114205"/>
                    <a:pt x="620142" y="114490"/>
                  </a:cubicBezTo>
                  <a:cubicBezTo>
                    <a:pt x="621095" y="114586"/>
                    <a:pt x="621666" y="113633"/>
                    <a:pt x="622904" y="114681"/>
                  </a:cubicBezTo>
                  <a:cubicBezTo>
                    <a:pt x="623285" y="116586"/>
                    <a:pt x="622428" y="115348"/>
                    <a:pt x="621476" y="116967"/>
                  </a:cubicBezTo>
                  <a:close/>
                  <a:moveTo>
                    <a:pt x="626810" y="120682"/>
                  </a:moveTo>
                  <a:lnTo>
                    <a:pt x="627953" y="118967"/>
                  </a:lnTo>
                  <a:cubicBezTo>
                    <a:pt x="632239" y="121729"/>
                    <a:pt x="638144" y="123158"/>
                    <a:pt x="640811" y="127730"/>
                  </a:cubicBezTo>
                  <a:cubicBezTo>
                    <a:pt x="636620" y="128016"/>
                    <a:pt x="631763" y="123063"/>
                    <a:pt x="626810" y="120682"/>
                  </a:cubicBezTo>
                  <a:close/>
                  <a:moveTo>
                    <a:pt x="691294" y="112014"/>
                  </a:moveTo>
                  <a:cubicBezTo>
                    <a:pt x="686912" y="110014"/>
                    <a:pt x="687198" y="107632"/>
                    <a:pt x="682912" y="105061"/>
                  </a:cubicBezTo>
                  <a:cubicBezTo>
                    <a:pt x="685388" y="106680"/>
                    <a:pt x="692627" y="108013"/>
                    <a:pt x="691294" y="112014"/>
                  </a:cubicBezTo>
                  <a:close/>
                  <a:moveTo>
                    <a:pt x="692056" y="130588"/>
                  </a:moveTo>
                  <a:cubicBezTo>
                    <a:pt x="689770" y="132397"/>
                    <a:pt x="689294" y="130112"/>
                    <a:pt x="687103" y="128302"/>
                  </a:cubicBezTo>
                  <a:cubicBezTo>
                    <a:pt x="688627" y="128206"/>
                    <a:pt x="690341" y="129159"/>
                    <a:pt x="692056" y="130588"/>
                  </a:cubicBezTo>
                  <a:close/>
                  <a:moveTo>
                    <a:pt x="689008" y="111919"/>
                  </a:moveTo>
                  <a:lnTo>
                    <a:pt x="688151" y="112967"/>
                  </a:lnTo>
                  <a:cubicBezTo>
                    <a:pt x="686341" y="111347"/>
                    <a:pt x="686055" y="112681"/>
                    <a:pt x="685388" y="110680"/>
                  </a:cubicBezTo>
                  <a:lnTo>
                    <a:pt x="686246" y="109633"/>
                  </a:lnTo>
                  <a:cubicBezTo>
                    <a:pt x="688341" y="109823"/>
                    <a:pt x="687103" y="110395"/>
                    <a:pt x="689008" y="111919"/>
                  </a:cubicBezTo>
                  <a:close/>
                  <a:moveTo>
                    <a:pt x="682721" y="118301"/>
                  </a:moveTo>
                  <a:cubicBezTo>
                    <a:pt x="683007" y="119729"/>
                    <a:pt x="686341" y="121729"/>
                    <a:pt x="683483" y="121634"/>
                  </a:cubicBezTo>
                  <a:cubicBezTo>
                    <a:pt x="686722" y="123158"/>
                    <a:pt x="688913" y="123730"/>
                    <a:pt x="690913" y="125063"/>
                  </a:cubicBezTo>
                  <a:cubicBezTo>
                    <a:pt x="689770" y="126968"/>
                    <a:pt x="678626" y="121825"/>
                    <a:pt x="679578" y="116586"/>
                  </a:cubicBezTo>
                  <a:cubicBezTo>
                    <a:pt x="682150" y="115824"/>
                    <a:pt x="680626" y="120968"/>
                    <a:pt x="682721" y="118301"/>
                  </a:cubicBezTo>
                  <a:close/>
                  <a:moveTo>
                    <a:pt x="682055" y="132969"/>
                  </a:moveTo>
                  <a:cubicBezTo>
                    <a:pt x="682436" y="132397"/>
                    <a:pt x="681578" y="131921"/>
                    <a:pt x="681197" y="131350"/>
                  </a:cubicBezTo>
                  <a:cubicBezTo>
                    <a:pt x="683102" y="129445"/>
                    <a:pt x="682912" y="133445"/>
                    <a:pt x="684722" y="132493"/>
                  </a:cubicBezTo>
                  <a:cubicBezTo>
                    <a:pt x="685483" y="134493"/>
                    <a:pt x="683198" y="133350"/>
                    <a:pt x="683198" y="135731"/>
                  </a:cubicBezTo>
                  <a:lnTo>
                    <a:pt x="684531" y="136779"/>
                  </a:lnTo>
                  <a:cubicBezTo>
                    <a:pt x="685388" y="137351"/>
                    <a:pt x="685865" y="136303"/>
                    <a:pt x="686531" y="135731"/>
                  </a:cubicBezTo>
                  <a:cubicBezTo>
                    <a:pt x="690151" y="138970"/>
                    <a:pt x="684817" y="137922"/>
                    <a:pt x="683388" y="139446"/>
                  </a:cubicBezTo>
                  <a:cubicBezTo>
                    <a:pt x="683198" y="136398"/>
                    <a:pt x="678149" y="136779"/>
                    <a:pt x="676435" y="134493"/>
                  </a:cubicBezTo>
                  <a:cubicBezTo>
                    <a:pt x="675292" y="132207"/>
                    <a:pt x="677673" y="132112"/>
                    <a:pt x="677483" y="129064"/>
                  </a:cubicBezTo>
                  <a:cubicBezTo>
                    <a:pt x="678721" y="132588"/>
                    <a:pt x="678721" y="130493"/>
                    <a:pt x="682055" y="132969"/>
                  </a:cubicBezTo>
                  <a:close/>
                  <a:moveTo>
                    <a:pt x="673101" y="119253"/>
                  </a:moveTo>
                  <a:cubicBezTo>
                    <a:pt x="673768" y="119824"/>
                    <a:pt x="673101" y="120301"/>
                    <a:pt x="672911" y="120872"/>
                  </a:cubicBezTo>
                  <a:cubicBezTo>
                    <a:pt x="674244" y="122015"/>
                    <a:pt x="674911" y="120110"/>
                    <a:pt x="676435" y="122015"/>
                  </a:cubicBezTo>
                  <a:lnTo>
                    <a:pt x="675197" y="123635"/>
                  </a:lnTo>
                  <a:cubicBezTo>
                    <a:pt x="673577" y="122206"/>
                    <a:pt x="673958" y="120872"/>
                    <a:pt x="672149" y="121920"/>
                  </a:cubicBezTo>
                  <a:cubicBezTo>
                    <a:pt x="671672" y="121348"/>
                    <a:pt x="671863" y="120777"/>
                    <a:pt x="671196" y="120301"/>
                  </a:cubicBezTo>
                  <a:cubicBezTo>
                    <a:pt x="671672" y="119348"/>
                    <a:pt x="672530" y="119920"/>
                    <a:pt x="673101" y="119253"/>
                  </a:cubicBezTo>
                  <a:close/>
                  <a:moveTo>
                    <a:pt x="671958" y="123635"/>
                  </a:moveTo>
                  <a:cubicBezTo>
                    <a:pt x="673387" y="125063"/>
                    <a:pt x="673768" y="126587"/>
                    <a:pt x="676149" y="128016"/>
                  </a:cubicBezTo>
                  <a:cubicBezTo>
                    <a:pt x="673958" y="130683"/>
                    <a:pt x="670434" y="126778"/>
                    <a:pt x="667481" y="125254"/>
                  </a:cubicBezTo>
                  <a:cubicBezTo>
                    <a:pt x="669005" y="125254"/>
                    <a:pt x="670434" y="124301"/>
                    <a:pt x="671958" y="123635"/>
                  </a:cubicBezTo>
                  <a:close/>
                  <a:moveTo>
                    <a:pt x="670053" y="135636"/>
                  </a:moveTo>
                  <a:cubicBezTo>
                    <a:pt x="669005" y="136779"/>
                    <a:pt x="667100" y="133540"/>
                    <a:pt x="665767" y="132969"/>
                  </a:cubicBezTo>
                  <a:lnTo>
                    <a:pt x="666624" y="131921"/>
                  </a:lnTo>
                  <a:cubicBezTo>
                    <a:pt x="667100" y="132493"/>
                    <a:pt x="667386" y="132207"/>
                    <a:pt x="667672" y="131921"/>
                  </a:cubicBezTo>
                  <a:cubicBezTo>
                    <a:pt x="668243" y="132493"/>
                    <a:pt x="667672" y="132969"/>
                    <a:pt x="667481" y="133540"/>
                  </a:cubicBezTo>
                  <a:cubicBezTo>
                    <a:pt x="669196" y="134969"/>
                    <a:pt x="669482" y="133636"/>
                    <a:pt x="670053" y="135636"/>
                  </a:cubicBezTo>
                  <a:close/>
                  <a:moveTo>
                    <a:pt x="669482" y="122587"/>
                  </a:moveTo>
                  <a:cubicBezTo>
                    <a:pt x="668720" y="123920"/>
                    <a:pt x="667577" y="123920"/>
                    <a:pt x="666243" y="122587"/>
                  </a:cubicBezTo>
                  <a:cubicBezTo>
                    <a:pt x="665767" y="122968"/>
                    <a:pt x="666148" y="123349"/>
                    <a:pt x="666433" y="123730"/>
                  </a:cubicBezTo>
                  <a:cubicBezTo>
                    <a:pt x="665291" y="121539"/>
                    <a:pt x="660338" y="120110"/>
                    <a:pt x="658433" y="118777"/>
                  </a:cubicBezTo>
                  <a:cubicBezTo>
                    <a:pt x="659576" y="117634"/>
                    <a:pt x="661004" y="117062"/>
                    <a:pt x="662338" y="116396"/>
                  </a:cubicBezTo>
                  <a:cubicBezTo>
                    <a:pt x="664052" y="119444"/>
                    <a:pt x="665767" y="119253"/>
                    <a:pt x="669482" y="122587"/>
                  </a:cubicBezTo>
                  <a:close/>
                  <a:moveTo>
                    <a:pt x="663100" y="101822"/>
                  </a:moveTo>
                  <a:lnTo>
                    <a:pt x="664719" y="99536"/>
                  </a:lnTo>
                  <a:cubicBezTo>
                    <a:pt x="666338" y="100965"/>
                    <a:pt x="667100" y="99631"/>
                    <a:pt x="668815" y="101441"/>
                  </a:cubicBezTo>
                  <a:cubicBezTo>
                    <a:pt x="669291" y="103918"/>
                    <a:pt x="666624" y="106585"/>
                    <a:pt x="667672" y="108966"/>
                  </a:cubicBezTo>
                  <a:cubicBezTo>
                    <a:pt x="667005" y="109347"/>
                    <a:pt x="663957" y="105346"/>
                    <a:pt x="663766" y="103822"/>
                  </a:cubicBezTo>
                  <a:cubicBezTo>
                    <a:pt x="664433" y="101727"/>
                    <a:pt x="666815" y="104870"/>
                    <a:pt x="667291" y="102013"/>
                  </a:cubicBezTo>
                  <a:cubicBezTo>
                    <a:pt x="665005" y="99441"/>
                    <a:pt x="665291" y="104585"/>
                    <a:pt x="663100" y="101822"/>
                  </a:cubicBezTo>
                  <a:cubicBezTo>
                    <a:pt x="661671" y="103727"/>
                    <a:pt x="663195" y="106680"/>
                    <a:pt x="659861" y="107918"/>
                  </a:cubicBezTo>
                  <a:cubicBezTo>
                    <a:pt x="657861" y="104965"/>
                    <a:pt x="662147" y="102108"/>
                    <a:pt x="659385" y="100965"/>
                  </a:cubicBezTo>
                  <a:cubicBezTo>
                    <a:pt x="658242" y="98584"/>
                    <a:pt x="662338" y="100108"/>
                    <a:pt x="663100" y="101822"/>
                  </a:cubicBezTo>
                  <a:close/>
                  <a:moveTo>
                    <a:pt x="654813" y="104585"/>
                  </a:moveTo>
                  <a:cubicBezTo>
                    <a:pt x="652813" y="103442"/>
                    <a:pt x="655766" y="102013"/>
                    <a:pt x="653099" y="100870"/>
                  </a:cubicBezTo>
                  <a:cubicBezTo>
                    <a:pt x="653480" y="99822"/>
                    <a:pt x="654432" y="100394"/>
                    <a:pt x="655004" y="99631"/>
                  </a:cubicBezTo>
                  <a:cubicBezTo>
                    <a:pt x="656718" y="100774"/>
                    <a:pt x="656528" y="102013"/>
                    <a:pt x="659004" y="103156"/>
                  </a:cubicBezTo>
                  <a:cubicBezTo>
                    <a:pt x="653861" y="102203"/>
                    <a:pt x="659671" y="105346"/>
                    <a:pt x="654813" y="104585"/>
                  </a:cubicBezTo>
                  <a:close/>
                  <a:moveTo>
                    <a:pt x="647955" y="133255"/>
                  </a:moveTo>
                  <a:lnTo>
                    <a:pt x="649574" y="131064"/>
                  </a:lnTo>
                  <a:lnTo>
                    <a:pt x="652337" y="132874"/>
                  </a:lnTo>
                  <a:cubicBezTo>
                    <a:pt x="650813" y="132779"/>
                    <a:pt x="649765" y="134588"/>
                    <a:pt x="647955" y="133255"/>
                  </a:cubicBezTo>
                  <a:close/>
                  <a:moveTo>
                    <a:pt x="651289" y="115538"/>
                  </a:moveTo>
                  <a:cubicBezTo>
                    <a:pt x="652622" y="114967"/>
                    <a:pt x="654527" y="116396"/>
                    <a:pt x="655670" y="115157"/>
                  </a:cubicBezTo>
                  <a:cubicBezTo>
                    <a:pt x="655670" y="114490"/>
                    <a:pt x="655766" y="113729"/>
                    <a:pt x="655004" y="113062"/>
                  </a:cubicBezTo>
                  <a:cubicBezTo>
                    <a:pt x="654337" y="112586"/>
                    <a:pt x="653956" y="113347"/>
                    <a:pt x="653480" y="113729"/>
                  </a:cubicBezTo>
                  <a:cubicBezTo>
                    <a:pt x="650527" y="110966"/>
                    <a:pt x="659385" y="114205"/>
                    <a:pt x="657766" y="109156"/>
                  </a:cubicBezTo>
                  <a:cubicBezTo>
                    <a:pt x="658147" y="112300"/>
                    <a:pt x="658909" y="115443"/>
                    <a:pt x="657194" y="118777"/>
                  </a:cubicBezTo>
                  <a:cubicBezTo>
                    <a:pt x="655194" y="117157"/>
                    <a:pt x="653670" y="117824"/>
                    <a:pt x="651289" y="115538"/>
                  </a:cubicBezTo>
                  <a:close/>
                  <a:moveTo>
                    <a:pt x="655194" y="135731"/>
                  </a:moveTo>
                  <a:cubicBezTo>
                    <a:pt x="661576" y="137446"/>
                    <a:pt x="666433" y="140589"/>
                    <a:pt x="671196" y="147352"/>
                  </a:cubicBezTo>
                  <a:cubicBezTo>
                    <a:pt x="666433" y="145542"/>
                    <a:pt x="659099" y="141446"/>
                    <a:pt x="655194" y="135731"/>
                  </a:cubicBezTo>
                  <a:close/>
                  <a:moveTo>
                    <a:pt x="671196" y="162496"/>
                  </a:moveTo>
                  <a:cubicBezTo>
                    <a:pt x="672720" y="160782"/>
                    <a:pt x="674720" y="161925"/>
                    <a:pt x="676721" y="163449"/>
                  </a:cubicBezTo>
                  <a:cubicBezTo>
                    <a:pt x="674911" y="163639"/>
                    <a:pt x="671672" y="164878"/>
                    <a:pt x="671196" y="162496"/>
                  </a:cubicBezTo>
                  <a:close/>
                  <a:moveTo>
                    <a:pt x="677102" y="906685"/>
                  </a:moveTo>
                  <a:cubicBezTo>
                    <a:pt x="676816" y="906494"/>
                    <a:pt x="676816" y="906589"/>
                    <a:pt x="676625" y="906209"/>
                  </a:cubicBezTo>
                  <a:cubicBezTo>
                    <a:pt x="676625" y="906113"/>
                    <a:pt x="676625" y="906113"/>
                    <a:pt x="676721" y="906113"/>
                  </a:cubicBezTo>
                  <a:cubicBezTo>
                    <a:pt x="676721" y="906113"/>
                    <a:pt x="676721" y="906113"/>
                    <a:pt x="676816" y="906113"/>
                  </a:cubicBezTo>
                  <a:cubicBezTo>
                    <a:pt x="677006" y="906113"/>
                    <a:pt x="677292" y="906304"/>
                    <a:pt x="677483" y="906399"/>
                  </a:cubicBezTo>
                  <a:cubicBezTo>
                    <a:pt x="677292" y="906399"/>
                    <a:pt x="677387" y="906971"/>
                    <a:pt x="677102" y="906685"/>
                  </a:cubicBezTo>
                  <a:close/>
                  <a:moveTo>
                    <a:pt x="677483" y="906304"/>
                  </a:moveTo>
                  <a:cubicBezTo>
                    <a:pt x="677387" y="906209"/>
                    <a:pt x="677387" y="906018"/>
                    <a:pt x="677483" y="905732"/>
                  </a:cubicBezTo>
                  <a:cubicBezTo>
                    <a:pt x="678149" y="905447"/>
                    <a:pt x="678721" y="905065"/>
                    <a:pt x="679197" y="904780"/>
                  </a:cubicBezTo>
                  <a:cubicBezTo>
                    <a:pt x="679673" y="904685"/>
                    <a:pt x="680054" y="904399"/>
                    <a:pt x="680435" y="904304"/>
                  </a:cubicBezTo>
                  <a:cubicBezTo>
                    <a:pt x="680435" y="904304"/>
                    <a:pt x="680435" y="904304"/>
                    <a:pt x="680435" y="904304"/>
                  </a:cubicBezTo>
                  <a:cubicBezTo>
                    <a:pt x="681388" y="905923"/>
                    <a:pt x="677864" y="906685"/>
                    <a:pt x="677483" y="906304"/>
                  </a:cubicBezTo>
                  <a:close/>
                  <a:moveTo>
                    <a:pt x="673196" y="148971"/>
                  </a:moveTo>
                  <a:cubicBezTo>
                    <a:pt x="673768" y="147923"/>
                    <a:pt x="674530" y="148590"/>
                    <a:pt x="675197" y="147923"/>
                  </a:cubicBezTo>
                  <a:cubicBezTo>
                    <a:pt x="678530" y="153353"/>
                    <a:pt x="687674" y="154019"/>
                    <a:pt x="687008" y="159544"/>
                  </a:cubicBezTo>
                  <a:cubicBezTo>
                    <a:pt x="682816" y="156210"/>
                    <a:pt x="674149" y="153829"/>
                    <a:pt x="673196" y="148971"/>
                  </a:cubicBezTo>
                  <a:close/>
                  <a:moveTo>
                    <a:pt x="689389" y="162878"/>
                  </a:moveTo>
                  <a:cubicBezTo>
                    <a:pt x="688246" y="161735"/>
                    <a:pt x="689960" y="160782"/>
                    <a:pt x="688055" y="159544"/>
                  </a:cubicBezTo>
                  <a:cubicBezTo>
                    <a:pt x="688722" y="158496"/>
                    <a:pt x="689579" y="159068"/>
                    <a:pt x="689103" y="159639"/>
                  </a:cubicBezTo>
                  <a:cubicBezTo>
                    <a:pt x="689674" y="160211"/>
                    <a:pt x="690151" y="159448"/>
                    <a:pt x="690627" y="159258"/>
                  </a:cubicBezTo>
                  <a:cubicBezTo>
                    <a:pt x="693008" y="160877"/>
                    <a:pt x="691103" y="163068"/>
                    <a:pt x="689389" y="162878"/>
                  </a:cubicBezTo>
                  <a:close/>
                  <a:moveTo>
                    <a:pt x="698628" y="146685"/>
                  </a:moveTo>
                  <a:cubicBezTo>
                    <a:pt x="697390" y="146304"/>
                    <a:pt x="696437" y="146780"/>
                    <a:pt x="695485" y="147638"/>
                  </a:cubicBezTo>
                  <a:cubicBezTo>
                    <a:pt x="695294" y="143637"/>
                    <a:pt x="689103" y="146495"/>
                    <a:pt x="686436" y="141065"/>
                  </a:cubicBezTo>
                  <a:cubicBezTo>
                    <a:pt x="687484" y="140875"/>
                    <a:pt x="688532" y="140398"/>
                    <a:pt x="689389" y="138970"/>
                  </a:cubicBezTo>
                  <a:cubicBezTo>
                    <a:pt x="695961" y="141351"/>
                    <a:pt x="698057" y="144589"/>
                    <a:pt x="703391" y="150400"/>
                  </a:cubicBezTo>
                  <a:cubicBezTo>
                    <a:pt x="702248" y="150304"/>
                    <a:pt x="698152" y="147733"/>
                    <a:pt x="698628" y="146685"/>
                  </a:cubicBezTo>
                  <a:close/>
                  <a:moveTo>
                    <a:pt x="703867" y="112490"/>
                  </a:moveTo>
                  <a:cubicBezTo>
                    <a:pt x="699771" y="110014"/>
                    <a:pt x="705486" y="108490"/>
                    <a:pt x="704343" y="107537"/>
                  </a:cubicBezTo>
                  <a:cubicBezTo>
                    <a:pt x="704629" y="106966"/>
                    <a:pt x="705010" y="107252"/>
                    <a:pt x="705486" y="107632"/>
                  </a:cubicBezTo>
                  <a:cubicBezTo>
                    <a:pt x="706724" y="108395"/>
                    <a:pt x="706248" y="109156"/>
                    <a:pt x="707201" y="109919"/>
                  </a:cubicBezTo>
                  <a:cubicBezTo>
                    <a:pt x="705010" y="110014"/>
                    <a:pt x="704343" y="110204"/>
                    <a:pt x="703867" y="112490"/>
                  </a:cubicBezTo>
                  <a:close/>
                  <a:moveTo>
                    <a:pt x="981902" y="243840"/>
                  </a:moveTo>
                  <a:cubicBezTo>
                    <a:pt x="981902" y="244030"/>
                    <a:pt x="981997" y="244316"/>
                    <a:pt x="981997" y="244507"/>
                  </a:cubicBezTo>
                  <a:cubicBezTo>
                    <a:pt x="983045" y="250603"/>
                    <a:pt x="983521" y="256032"/>
                    <a:pt x="982949" y="258604"/>
                  </a:cubicBezTo>
                  <a:cubicBezTo>
                    <a:pt x="982378" y="253460"/>
                    <a:pt x="980378" y="249460"/>
                    <a:pt x="979616" y="243554"/>
                  </a:cubicBezTo>
                  <a:cubicBezTo>
                    <a:pt x="979806" y="243649"/>
                    <a:pt x="979997" y="243745"/>
                    <a:pt x="980092" y="243840"/>
                  </a:cubicBezTo>
                  <a:cubicBezTo>
                    <a:pt x="980568" y="244030"/>
                    <a:pt x="981235" y="244221"/>
                    <a:pt x="981902" y="243840"/>
                  </a:cubicBezTo>
                  <a:close/>
                  <a:moveTo>
                    <a:pt x="980378" y="225838"/>
                  </a:moveTo>
                  <a:lnTo>
                    <a:pt x="979711" y="226314"/>
                  </a:lnTo>
                  <a:cubicBezTo>
                    <a:pt x="979044" y="223838"/>
                    <a:pt x="978568" y="222599"/>
                    <a:pt x="978187" y="222980"/>
                  </a:cubicBezTo>
                  <a:cubicBezTo>
                    <a:pt x="977330" y="220504"/>
                    <a:pt x="977330" y="219646"/>
                    <a:pt x="976949" y="218027"/>
                  </a:cubicBezTo>
                  <a:cubicBezTo>
                    <a:pt x="977234" y="218027"/>
                    <a:pt x="977806" y="220123"/>
                    <a:pt x="978282" y="221456"/>
                  </a:cubicBezTo>
                  <a:cubicBezTo>
                    <a:pt x="979139" y="223742"/>
                    <a:pt x="979330" y="220885"/>
                    <a:pt x="980378" y="225838"/>
                  </a:cubicBezTo>
                  <a:close/>
                  <a:moveTo>
                    <a:pt x="970757" y="195644"/>
                  </a:moveTo>
                  <a:cubicBezTo>
                    <a:pt x="971138" y="194596"/>
                    <a:pt x="972948" y="202311"/>
                    <a:pt x="973329" y="201263"/>
                  </a:cubicBezTo>
                  <a:cubicBezTo>
                    <a:pt x="974663" y="204406"/>
                    <a:pt x="973710" y="204026"/>
                    <a:pt x="974567" y="206407"/>
                  </a:cubicBezTo>
                  <a:cubicBezTo>
                    <a:pt x="975615" y="208979"/>
                    <a:pt x="974377" y="204692"/>
                    <a:pt x="975615" y="207073"/>
                  </a:cubicBezTo>
                  <a:cubicBezTo>
                    <a:pt x="975806" y="208121"/>
                    <a:pt x="976091" y="209169"/>
                    <a:pt x="976663" y="210788"/>
                  </a:cubicBezTo>
                  <a:cubicBezTo>
                    <a:pt x="976187" y="210026"/>
                    <a:pt x="975710" y="209836"/>
                    <a:pt x="975424" y="210217"/>
                  </a:cubicBezTo>
                  <a:cubicBezTo>
                    <a:pt x="977520" y="214694"/>
                    <a:pt x="976949" y="211455"/>
                    <a:pt x="978473" y="218408"/>
                  </a:cubicBezTo>
                  <a:cubicBezTo>
                    <a:pt x="977901" y="218694"/>
                    <a:pt x="976758" y="214694"/>
                    <a:pt x="975615" y="211550"/>
                  </a:cubicBezTo>
                  <a:cubicBezTo>
                    <a:pt x="975710" y="212598"/>
                    <a:pt x="976091" y="213931"/>
                    <a:pt x="976472" y="215455"/>
                  </a:cubicBezTo>
                  <a:cubicBezTo>
                    <a:pt x="974853" y="213170"/>
                    <a:pt x="975139" y="210312"/>
                    <a:pt x="973424" y="205930"/>
                  </a:cubicBezTo>
                  <a:cubicBezTo>
                    <a:pt x="973424" y="205740"/>
                    <a:pt x="973329" y="205645"/>
                    <a:pt x="973329" y="205454"/>
                  </a:cubicBezTo>
                  <a:cubicBezTo>
                    <a:pt x="973329" y="205169"/>
                    <a:pt x="973234" y="204978"/>
                    <a:pt x="973234" y="204692"/>
                  </a:cubicBezTo>
                  <a:cubicBezTo>
                    <a:pt x="973234" y="204597"/>
                    <a:pt x="973234" y="204406"/>
                    <a:pt x="973139" y="204216"/>
                  </a:cubicBezTo>
                  <a:cubicBezTo>
                    <a:pt x="973139" y="203930"/>
                    <a:pt x="973043" y="203740"/>
                    <a:pt x="973043" y="203454"/>
                  </a:cubicBezTo>
                  <a:cubicBezTo>
                    <a:pt x="972758" y="200501"/>
                    <a:pt x="971710" y="198596"/>
                    <a:pt x="970376" y="196405"/>
                  </a:cubicBezTo>
                  <a:cubicBezTo>
                    <a:pt x="970376" y="195548"/>
                    <a:pt x="971424" y="198025"/>
                    <a:pt x="970757" y="195644"/>
                  </a:cubicBezTo>
                  <a:close/>
                  <a:moveTo>
                    <a:pt x="973520" y="242221"/>
                  </a:moveTo>
                  <a:cubicBezTo>
                    <a:pt x="973139" y="240887"/>
                    <a:pt x="972853" y="240030"/>
                    <a:pt x="972662" y="239268"/>
                  </a:cubicBezTo>
                  <a:cubicBezTo>
                    <a:pt x="972853" y="239363"/>
                    <a:pt x="972948" y="239363"/>
                    <a:pt x="973139" y="239363"/>
                  </a:cubicBezTo>
                  <a:cubicBezTo>
                    <a:pt x="973520" y="240506"/>
                    <a:pt x="973805" y="241459"/>
                    <a:pt x="973520" y="242221"/>
                  </a:cubicBezTo>
                  <a:close/>
                  <a:moveTo>
                    <a:pt x="965519" y="184404"/>
                  </a:moveTo>
                  <a:cubicBezTo>
                    <a:pt x="966757" y="185738"/>
                    <a:pt x="968090" y="187547"/>
                    <a:pt x="969614" y="190405"/>
                  </a:cubicBezTo>
                  <a:cubicBezTo>
                    <a:pt x="971043" y="194596"/>
                    <a:pt x="969043" y="191738"/>
                    <a:pt x="968376" y="191453"/>
                  </a:cubicBezTo>
                  <a:lnTo>
                    <a:pt x="965519" y="184404"/>
                  </a:lnTo>
                  <a:close/>
                  <a:moveTo>
                    <a:pt x="956470" y="223838"/>
                  </a:moveTo>
                  <a:cubicBezTo>
                    <a:pt x="956565" y="224599"/>
                    <a:pt x="956660" y="225266"/>
                    <a:pt x="956851" y="226028"/>
                  </a:cubicBezTo>
                  <a:cubicBezTo>
                    <a:pt x="956279" y="226028"/>
                    <a:pt x="955708" y="225743"/>
                    <a:pt x="955517" y="225171"/>
                  </a:cubicBezTo>
                  <a:cubicBezTo>
                    <a:pt x="955327" y="224409"/>
                    <a:pt x="956089" y="224123"/>
                    <a:pt x="956470" y="223838"/>
                  </a:cubicBezTo>
                  <a:close/>
                  <a:moveTo>
                    <a:pt x="948850" y="390144"/>
                  </a:moveTo>
                  <a:cubicBezTo>
                    <a:pt x="947993" y="392049"/>
                    <a:pt x="945611" y="390049"/>
                    <a:pt x="945040" y="387477"/>
                  </a:cubicBezTo>
                  <a:cubicBezTo>
                    <a:pt x="947040" y="386905"/>
                    <a:pt x="948755" y="386715"/>
                    <a:pt x="948850" y="390144"/>
                  </a:cubicBezTo>
                  <a:close/>
                  <a:moveTo>
                    <a:pt x="947993" y="373856"/>
                  </a:moveTo>
                  <a:cubicBezTo>
                    <a:pt x="949707" y="373666"/>
                    <a:pt x="950374" y="377571"/>
                    <a:pt x="949707" y="379095"/>
                  </a:cubicBezTo>
                  <a:cubicBezTo>
                    <a:pt x="947993" y="379190"/>
                    <a:pt x="947326" y="375380"/>
                    <a:pt x="947993" y="373856"/>
                  </a:cubicBezTo>
                  <a:close/>
                  <a:moveTo>
                    <a:pt x="937896" y="332708"/>
                  </a:moveTo>
                  <a:cubicBezTo>
                    <a:pt x="938753" y="330708"/>
                    <a:pt x="937896" y="327088"/>
                    <a:pt x="936372" y="322993"/>
                  </a:cubicBezTo>
                  <a:cubicBezTo>
                    <a:pt x="938658" y="322993"/>
                    <a:pt x="942278" y="333946"/>
                    <a:pt x="937896" y="332708"/>
                  </a:cubicBezTo>
                  <a:close/>
                  <a:moveTo>
                    <a:pt x="935896" y="230981"/>
                  </a:moveTo>
                  <a:cubicBezTo>
                    <a:pt x="934943" y="231648"/>
                    <a:pt x="933991" y="231648"/>
                    <a:pt x="933038" y="231267"/>
                  </a:cubicBezTo>
                  <a:cubicBezTo>
                    <a:pt x="932753" y="230314"/>
                    <a:pt x="932372" y="229648"/>
                    <a:pt x="932086" y="229267"/>
                  </a:cubicBezTo>
                  <a:cubicBezTo>
                    <a:pt x="931895" y="227933"/>
                    <a:pt x="932753" y="228314"/>
                    <a:pt x="931610" y="225552"/>
                  </a:cubicBezTo>
                  <a:cubicBezTo>
                    <a:pt x="931419" y="226409"/>
                    <a:pt x="930752" y="224790"/>
                    <a:pt x="929800" y="222695"/>
                  </a:cubicBezTo>
                  <a:cubicBezTo>
                    <a:pt x="929705" y="221932"/>
                    <a:pt x="929609" y="221171"/>
                    <a:pt x="929514" y="220599"/>
                  </a:cubicBezTo>
                  <a:cubicBezTo>
                    <a:pt x="929514" y="220313"/>
                    <a:pt x="929419" y="218694"/>
                    <a:pt x="929705" y="216979"/>
                  </a:cubicBezTo>
                  <a:cubicBezTo>
                    <a:pt x="929990" y="215265"/>
                    <a:pt x="933038" y="214217"/>
                    <a:pt x="934467" y="214694"/>
                  </a:cubicBezTo>
                  <a:cubicBezTo>
                    <a:pt x="935896" y="215170"/>
                    <a:pt x="936944" y="215455"/>
                    <a:pt x="935134" y="217551"/>
                  </a:cubicBezTo>
                  <a:cubicBezTo>
                    <a:pt x="933419" y="219646"/>
                    <a:pt x="933324" y="224314"/>
                    <a:pt x="935610" y="226219"/>
                  </a:cubicBezTo>
                  <a:cubicBezTo>
                    <a:pt x="937991" y="228219"/>
                    <a:pt x="937706" y="229743"/>
                    <a:pt x="935896" y="230981"/>
                  </a:cubicBezTo>
                  <a:close/>
                  <a:moveTo>
                    <a:pt x="936848" y="184309"/>
                  </a:moveTo>
                  <a:cubicBezTo>
                    <a:pt x="936848" y="184404"/>
                    <a:pt x="936753" y="184595"/>
                    <a:pt x="936658" y="184690"/>
                  </a:cubicBezTo>
                  <a:cubicBezTo>
                    <a:pt x="936277" y="183642"/>
                    <a:pt x="935991" y="182594"/>
                    <a:pt x="935610" y="181546"/>
                  </a:cubicBezTo>
                  <a:cubicBezTo>
                    <a:pt x="936467" y="182309"/>
                    <a:pt x="937039" y="183166"/>
                    <a:pt x="936848" y="184309"/>
                  </a:cubicBezTo>
                  <a:close/>
                  <a:moveTo>
                    <a:pt x="935515" y="203645"/>
                  </a:moveTo>
                  <a:cubicBezTo>
                    <a:pt x="935705" y="204788"/>
                    <a:pt x="935991" y="206312"/>
                    <a:pt x="935420" y="207359"/>
                  </a:cubicBezTo>
                  <a:cubicBezTo>
                    <a:pt x="934943" y="208407"/>
                    <a:pt x="933991" y="209550"/>
                    <a:pt x="932753" y="209836"/>
                  </a:cubicBezTo>
                  <a:cubicBezTo>
                    <a:pt x="931419" y="210026"/>
                    <a:pt x="930848" y="210693"/>
                    <a:pt x="929228" y="209264"/>
                  </a:cubicBezTo>
                  <a:cubicBezTo>
                    <a:pt x="927704" y="207931"/>
                    <a:pt x="927133" y="203454"/>
                    <a:pt x="928085" y="201454"/>
                  </a:cubicBezTo>
                  <a:cubicBezTo>
                    <a:pt x="928371" y="202311"/>
                    <a:pt x="928752" y="203073"/>
                    <a:pt x="929133" y="203835"/>
                  </a:cubicBezTo>
                  <a:cubicBezTo>
                    <a:pt x="928943" y="202787"/>
                    <a:pt x="928752" y="201644"/>
                    <a:pt x="928562" y="200596"/>
                  </a:cubicBezTo>
                  <a:cubicBezTo>
                    <a:pt x="929514" y="199358"/>
                    <a:pt x="930181" y="199263"/>
                    <a:pt x="931324" y="198977"/>
                  </a:cubicBezTo>
                  <a:cubicBezTo>
                    <a:pt x="932657" y="198692"/>
                    <a:pt x="933610" y="199358"/>
                    <a:pt x="934372" y="200215"/>
                  </a:cubicBezTo>
                  <a:cubicBezTo>
                    <a:pt x="935229" y="201073"/>
                    <a:pt x="935324" y="202502"/>
                    <a:pt x="935515" y="203645"/>
                  </a:cubicBezTo>
                  <a:close/>
                  <a:moveTo>
                    <a:pt x="931610" y="188786"/>
                  </a:moveTo>
                  <a:cubicBezTo>
                    <a:pt x="931705" y="188976"/>
                    <a:pt x="931800" y="189167"/>
                    <a:pt x="931895" y="189357"/>
                  </a:cubicBezTo>
                  <a:cubicBezTo>
                    <a:pt x="931895" y="189357"/>
                    <a:pt x="931800" y="189357"/>
                    <a:pt x="931800" y="189357"/>
                  </a:cubicBezTo>
                  <a:cubicBezTo>
                    <a:pt x="931705" y="189071"/>
                    <a:pt x="931705" y="188976"/>
                    <a:pt x="931610" y="188786"/>
                  </a:cubicBezTo>
                  <a:close/>
                  <a:moveTo>
                    <a:pt x="929800" y="178689"/>
                  </a:moveTo>
                  <a:cubicBezTo>
                    <a:pt x="930752" y="180594"/>
                    <a:pt x="931705" y="182785"/>
                    <a:pt x="932562" y="184976"/>
                  </a:cubicBezTo>
                  <a:cubicBezTo>
                    <a:pt x="932276" y="185738"/>
                    <a:pt x="932181" y="186880"/>
                    <a:pt x="932848" y="188976"/>
                  </a:cubicBezTo>
                  <a:cubicBezTo>
                    <a:pt x="932657" y="189071"/>
                    <a:pt x="932562" y="189167"/>
                    <a:pt x="932372" y="189167"/>
                  </a:cubicBezTo>
                  <a:cubicBezTo>
                    <a:pt x="932276" y="188976"/>
                    <a:pt x="932086" y="188690"/>
                    <a:pt x="931991" y="188404"/>
                  </a:cubicBezTo>
                  <a:cubicBezTo>
                    <a:pt x="930943" y="185833"/>
                    <a:pt x="931038" y="184880"/>
                    <a:pt x="929514" y="181642"/>
                  </a:cubicBezTo>
                  <a:lnTo>
                    <a:pt x="930086" y="181165"/>
                  </a:lnTo>
                  <a:cubicBezTo>
                    <a:pt x="929514" y="180118"/>
                    <a:pt x="929133" y="179356"/>
                    <a:pt x="928847" y="178784"/>
                  </a:cubicBezTo>
                  <a:cubicBezTo>
                    <a:pt x="929133" y="178689"/>
                    <a:pt x="929419" y="178689"/>
                    <a:pt x="929800" y="178689"/>
                  </a:cubicBezTo>
                  <a:close/>
                  <a:moveTo>
                    <a:pt x="927514" y="179832"/>
                  </a:moveTo>
                  <a:cubicBezTo>
                    <a:pt x="927609" y="179642"/>
                    <a:pt x="927799" y="179546"/>
                    <a:pt x="927990" y="179356"/>
                  </a:cubicBezTo>
                  <a:cubicBezTo>
                    <a:pt x="928752" y="180880"/>
                    <a:pt x="929419" y="182499"/>
                    <a:pt x="930276" y="183928"/>
                  </a:cubicBezTo>
                  <a:cubicBezTo>
                    <a:pt x="930371" y="185071"/>
                    <a:pt x="930371" y="185833"/>
                    <a:pt x="929705" y="185928"/>
                  </a:cubicBezTo>
                  <a:cubicBezTo>
                    <a:pt x="930181" y="187071"/>
                    <a:pt x="930657" y="188119"/>
                    <a:pt x="931133" y="189071"/>
                  </a:cubicBezTo>
                  <a:cubicBezTo>
                    <a:pt x="930276" y="188690"/>
                    <a:pt x="929419" y="188119"/>
                    <a:pt x="928847" y="187547"/>
                  </a:cubicBezTo>
                  <a:cubicBezTo>
                    <a:pt x="927799" y="186595"/>
                    <a:pt x="926561" y="186404"/>
                    <a:pt x="926371" y="184880"/>
                  </a:cubicBezTo>
                  <a:cubicBezTo>
                    <a:pt x="926180" y="183547"/>
                    <a:pt x="926561" y="180975"/>
                    <a:pt x="927514" y="179832"/>
                  </a:cubicBezTo>
                  <a:close/>
                  <a:moveTo>
                    <a:pt x="922275" y="398526"/>
                  </a:moveTo>
                  <a:cubicBezTo>
                    <a:pt x="922751" y="404146"/>
                    <a:pt x="922942" y="409956"/>
                    <a:pt x="923894" y="415671"/>
                  </a:cubicBezTo>
                  <a:cubicBezTo>
                    <a:pt x="919608" y="416528"/>
                    <a:pt x="923799" y="406241"/>
                    <a:pt x="919894" y="404813"/>
                  </a:cubicBezTo>
                  <a:cubicBezTo>
                    <a:pt x="921227" y="405003"/>
                    <a:pt x="921513" y="400145"/>
                    <a:pt x="919227" y="398717"/>
                  </a:cubicBezTo>
                  <a:cubicBezTo>
                    <a:pt x="919989" y="398336"/>
                    <a:pt x="921513" y="397002"/>
                    <a:pt x="918846" y="395669"/>
                  </a:cubicBezTo>
                  <a:cubicBezTo>
                    <a:pt x="920941" y="391668"/>
                    <a:pt x="917703" y="387382"/>
                    <a:pt x="917989" y="382334"/>
                  </a:cubicBezTo>
                  <a:cubicBezTo>
                    <a:pt x="919322" y="384905"/>
                    <a:pt x="920275" y="387477"/>
                    <a:pt x="921037" y="390239"/>
                  </a:cubicBezTo>
                  <a:cubicBezTo>
                    <a:pt x="921799" y="392906"/>
                    <a:pt x="921989" y="395669"/>
                    <a:pt x="922275" y="398526"/>
                  </a:cubicBezTo>
                  <a:close/>
                  <a:moveTo>
                    <a:pt x="925418" y="397859"/>
                  </a:moveTo>
                  <a:cubicBezTo>
                    <a:pt x="922942" y="397669"/>
                    <a:pt x="923704" y="392049"/>
                    <a:pt x="923704" y="389763"/>
                  </a:cubicBezTo>
                  <a:cubicBezTo>
                    <a:pt x="926752" y="390335"/>
                    <a:pt x="924180" y="393954"/>
                    <a:pt x="925418" y="397859"/>
                  </a:cubicBezTo>
                  <a:close/>
                  <a:moveTo>
                    <a:pt x="924752" y="455676"/>
                  </a:moveTo>
                  <a:cubicBezTo>
                    <a:pt x="926371" y="454914"/>
                    <a:pt x="927133" y="453009"/>
                    <a:pt x="928181" y="451485"/>
                  </a:cubicBezTo>
                  <a:cubicBezTo>
                    <a:pt x="928752" y="453580"/>
                    <a:pt x="927609" y="457200"/>
                    <a:pt x="927609" y="462820"/>
                  </a:cubicBezTo>
                  <a:cubicBezTo>
                    <a:pt x="923228" y="463487"/>
                    <a:pt x="926371" y="459200"/>
                    <a:pt x="924752" y="455676"/>
                  </a:cubicBezTo>
                  <a:close/>
                  <a:moveTo>
                    <a:pt x="922656" y="416909"/>
                  </a:moveTo>
                  <a:cubicBezTo>
                    <a:pt x="926752" y="420910"/>
                    <a:pt x="925609" y="434340"/>
                    <a:pt x="926561" y="441293"/>
                  </a:cubicBezTo>
                  <a:cubicBezTo>
                    <a:pt x="920751" y="434340"/>
                    <a:pt x="925895" y="429863"/>
                    <a:pt x="922656" y="416909"/>
                  </a:cubicBezTo>
                  <a:close/>
                  <a:moveTo>
                    <a:pt x="916655" y="372142"/>
                  </a:moveTo>
                  <a:cubicBezTo>
                    <a:pt x="913798" y="364998"/>
                    <a:pt x="910559" y="353092"/>
                    <a:pt x="909988" y="345662"/>
                  </a:cubicBezTo>
                  <a:cubicBezTo>
                    <a:pt x="909893" y="345567"/>
                    <a:pt x="909797" y="345472"/>
                    <a:pt x="909607" y="345377"/>
                  </a:cubicBezTo>
                  <a:cubicBezTo>
                    <a:pt x="909702" y="345281"/>
                    <a:pt x="909797" y="345091"/>
                    <a:pt x="909893" y="344996"/>
                  </a:cubicBezTo>
                  <a:cubicBezTo>
                    <a:pt x="909893" y="344424"/>
                    <a:pt x="909797" y="343757"/>
                    <a:pt x="909797" y="343186"/>
                  </a:cubicBezTo>
                  <a:cubicBezTo>
                    <a:pt x="908940" y="341852"/>
                    <a:pt x="907988" y="340328"/>
                    <a:pt x="906368" y="340900"/>
                  </a:cubicBezTo>
                  <a:cubicBezTo>
                    <a:pt x="907988" y="339852"/>
                    <a:pt x="907130" y="336613"/>
                    <a:pt x="909226" y="335947"/>
                  </a:cubicBezTo>
                  <a:cubicBezTo>
                    <a:pt x="910274" y="337185"/>
                    <a:pt x="911321" y="342995"/>
                    <a:pt x="909893" y="344996"/>
                  </a:cubicBezTo>
                  <a:cubicBezTo>
                    <a:pt x="909893" y="345186"/>
                    <a:pt x="909893" y="345472"/>
                    <a:pt x="909893" y="345662"/>
                  </a:cubicBezTo>
                  <a:cubicBezTo>
                    <a:pt x="911036" y="346615"/>
                    <a:pt x="911988" y="347853"/>
                    <a:pt x="913512" y="347567"/>
                  </a:cubicBezTo>
                  <a:cubicBezTo>
                    <a:pt x="914179" y="354711"/>
                    <a:pt x="915798" y="370332"/>
                    <a:pt x="918465" y="374904"/>
                  </a:cubicBezTo>
                  <a:cubicBezTo>
                    <a:pt x="917608" y="377952"/>
                    <a:pt x="918179" y="379286"/>
                    <a:pt x="916751" y="380429"/>
                  </a:cubicBezTo>
                  <a:cubicBezTo>
                    <a:pt x="918084" y="378143"/>
                    <a:pt x="913607" y="373475"/>
                    <a:pt x="916655" y="372142"/>
                  </a:cubicBezTo>
                  <a:close/>
                  <a:moveTo>
                    <a:pt x="913988" y="516350"/>
                  </a:moveTo>
                  <a:cubicBezTo>
                    <a:pt x="914465" y="520732"/>
                    <a:pt x="908559" y="518636"/>
                    <a:pt x="908464" y="515874"/>
                  </a:cubicBezTo>
                  <a:lnTo>
                    <a:pt x="913988" y="516350"/>
                  </a:lnTo>
                  <a:close/>
                  <a:moveTo>
                    <a:pt x="911131" y="479107"/>
                  </a:moveTo>
                  <a:cubicBezTo>
                    <a:pt x="913798" y="478346"/>
                    <a:pt x="913798" y="483965"/>
                    <a:pt x="911131" y="483108"/>
                  </a:cubicBezTo>
                  <a:lnTo>
                    <a:pt x="911131" y="479107"/>
                  </a:lnTo>
                  <a:close/>
                  <a:moveTo>
                    <a:pt x="909226" y="538067"/>
                  </a:moveTo>
                  <a:cubicBezTo>
                    <a:pt x="909321" y="534638"/>
                    <a:pt x="913131" y="534829"/>
                    <a:pt x="914179" y="536638"/>
                  </a:cubicBezTo>
                  <a:cubicBezTo>
                    <a:pt x="913226" y="538353"/>
                    <a:pt x="910559" y="536924"/>
                    <a:pt x="909226" y="538067"/>
                  </a:cubicBezTo>
                  <a:close/>
                  <a:moveTo>
                    <a:pt x="908749" y="575691"/>
                  </a:moveTo>
                  <a:cubicBezTo>
                    <a:pt x="909226" y="573310"/>
                    <a:pt x="910464" y="573024"/>
                    <a:pt x="910559" y="569881"/>
                  </a:cubicBezTo>
                  <a:cubicBezTo>
                    <a:pt x="912083" y="573977"/>
                    <a:pt x="913036" y="574357"/>
                    <a:pt x="908749" y="575691"/>
                  </a:cubicBezTo>
                  <a:close/>
                  <a:moveTo>
                    <a:pt x="905416" y="389572"/>
                  </a:moveTo>
                  <a:cubicBezTo>
                    <a:pt x="904558" y="387572"/>
                    <a:pt x="907702" y="385763"/>
                    <a:pt x="905987" y="385381"/>
                  </a:cubicBezTo>
                  <a:cubicBezTo>
                    <a:pt x="905606" y="382810"/>
                    <a:pt x="907416" y="386524"/>
                    <a:pt x="908749" y="384905"/>
                  </a:cubicBezTo>
                  <a:lnTo>
                    <a:pt x="908369" y="382905"/>
                  </a:lnTo>
                  <a:cubicBezTo>
                    <a:pt x="907416" y="381667"/>
                    <a:pt x="907321" y="383477"/>
                    <a:pt x="905892" y="381286"/>
                  </a:cubicBezTo>
                  <a:cubicBezTo>
                    <a:pt x="907797" y="377952"/>
                    <a:pt x="911607" y="383477"/>
                    <a:pt x="911321" y="390525"/>
                  </a:cubicBezTo>
                  <a:cubicBezTo>
                    <a:pt x="910655" y="390049"/>
                    <a:pt x="909988" y="389668"/>
                    <a:pt x="909035" y="389858"/>
                  </a:cubicBezTo>
                  <a:cubicBezTo>
                    <a:pt x="908178" y="391192"/>
                    <a:pt x="909416" y="395097"/>
                    <a:pt x="908654" y="397002"/>
                  </a:cubicBezTo>
                  <a:cubicBezTo>
                    <a:pt x="909797" y="399479"/>
                    <a:pt x="910369" y="399955"/>
                    <a:pt x="912274" y="398526"/>
                  </a:cubicBezTo>
                  <a:cubicBezTo>
                    <a:pt x="913417" y="402431"/>
                    <a:pt x="911702" y="403098"/>
                    <a:pt x="910845" y="404813"/>
                  </a:cubicBezTo>
                  <a:cubicBezTo>
                    <a:pt x="911321" y="408337"/>
                    <a:pt x="912845" y="402431"/>
                    <a:pt x="913036" y="405574"/>
                  </a:cubicBezTo>
                  <a:cubicBezTo>
                    <a:pt x="913607" y="408622"/>
                    <a:pt x="911036" y="407956"/>
                    <a:pt x="909988" y="409004"/>
                  </a:cubicBezTo>
                  <a:cubicBezTo>
                    <a:pt x="909321" y="402241"/>
                    <a:pt x="905225" y="396240"/>
                    <a:pt x="907416" y="389096"/>
                  </a:cubicBezTo>
                  <a:cubicBezTo>
                    <a:pt x="906940" y="387858"/>
                    <a:pt x="906749" y="389763"/>
                    <a:pt x="905416" y="389572"/>
                  </a:cubicBezTo>
                  <a:close/>
                  <a:moveTo>
                    <a:pt x="901701" y="403193"/>
                  </a:moveTo>
                  <a:cubicBezTo>
                    <a:pt x="901891" y="404336"/>
                    <a:pt x="903035" y="403860"/>
                    <a:pt x="903892" y="403860"/>
                  </a:cubicBezTo>
                  <a:cubicBezTo>
                    <a:pt x="900082" y="406432"/>
                    <a:pt x="903035" y="414147"/>
                    <a:pt x="901987" y="418052"/>
                  </a:cubicBezTo>
                  <a:cubicBezTo>
                    <a:pt x="900844" y="413956"/>
                    <a:pt x="899891" y="409385"/>
                    <a:pt x="899224" y="404431"/>
                  </a:cubicBezTo>
                  <a:cubicBezTo>
                    <a:pt x="898463" y="399479"/>
                    <a:pt x="898082" y="393954"/>
                    <a:pt x="896748" y="388048"/>
                  </a:cubicBezTo>
                  <a:cubicBezTo>
                    <a:pt x="894748" y="377476"/>
                    <a:pt x="891700" y="364903"/>
                    <a:pt x="891128" y="354044"/>
                  </a:cubicBezTo>
                  <a:cubicBezTo>
                    <a:pt x="893414" y="354902"/>
                    <a:pt x="893986" y="365284"/>
                    <a:pt x="896272" y="372046"/>
                  </a:cubicBezTo>
                  <a:cubicBezTo>
                    <a:pt x="897986" y="377095"/>
                    <a:pt x="898082" y="375761"/>
                    <a:pt x="898748" y="380619"/>
                  </a:cubicBezTo>
                  <a:cubicBezTo>
                    <a:pt x="898844" y="381571"/>
                    <a:pt x="901891" y="387096"/>
                    <a:pt x="901034" y="381190"/>
                  </a:cubicBezTo>
                  <a:cubicBezTo>
                    <a:pt x="903797" y="386524"/>
                    <a:pt x="902273" y="395764"/>
                    <a:pt x="904940" y="399669"/>
                  </a:cubicBezTo>
                  <a:cubicBezTo>
                    <a:pt x="902654" y="398812"/>
                    <a:pt x="903130" y="400240"/>
                    <a:pt x="901415" y="399193"/>
                  </a:cubicBezTo>
                  <a:lnTo>
                    <a:pt x="901701" y="403193"/>
                  </a:lnTo>
                  <a:close/>
                  <a:moveTo>
                    <a:pt x="888652" y="315563"/>
                  </a:moveTo>
                  <a:cubicBezTo>
                    <a:pt x="887128" y="311753"/>
                    <a:pt x="890938" y="312039"/>
                    <a:pt x="892081" y="310229"/>
                  </a:cubicBezTo>
                  <a:cubicBezTo>
                    <a:pt x="892271" y="313087"/>
                    <a:pt x="890557" y="314515"/>
                    <a:pt x="888652" y="315563"/>
                  </a:cubicBezTo>
                  <a:close/>
                  <a:moveTo>
                    <a:pt x="902082" y="349377"/>
                  </a:moveTo>
                  <a:cubicBezTo>
                    <a:pt x="903797" y="345662"/>
                    <a:pt x="903797" y="354711"/>
                    <a:pt x="903511" y="356235"/>
                  </a:cubicBezTo>
                  <a:cubicBezTo>
                    <a:pt x="899987" y="355187"/>
                    <a:pt x="903606" y="350234"/>
                    <a:pt x="902082" y="349377"/>
                  </a:cubicBezTo>
                  <a:close/>
                  <a:moveTo>
                    <a:pt x="904558" y="329851"/>
                  </a:moveTo>
                  <a:cubicBezTo>
                    <a:pt x="907702" y="329946"/>
                    <a:pt x="906464" y="332613"/>
                    <a:pt x="908369" y="335185"/>
                  </a:cubicBezTo>
                  <a:cubicBezTo>
                    <a:pt x="906178" y="336328"/>
                    <a:pt x="905416" y="332804"/>
                    <a:pt x="904558" y="329851"/>
                  </a:cubicBezTo>
                  <a:close/>
                  <a:moveTo>
                    <a:pt x="905702" y="343186"/>
                  </a:moveTo>
                  <a:cubicBezTo>
                    <a:pt x="908940" y="343186"/>
                    <a:pt x="908369" y="348805"/>
                    <a:pt x="908749" y="350806"/>
                  </a:cubicBezTo>
                  <a:cubicBezTo>
                    <a:pt x="907797" y="350711"/>
                    <a:pt x="907321" y="349282"/>
                    <a:pt x="906368" y="349282"/>
                  </a:cubicBezTo>
                  <a:cubicBezTo>
                    <a:pt x="905225" y="346424"/>
                    <a:pt x="906845" y="346138"/>
                    <a:pt x="905702" y="343186"/>
                  </a:cubicBezTo>
                  <a:close/>
                  <a:moveTo>
                    <a:pt x="908845" y="411289"/>
                  </a:moveTo>
                  <a:cubicBezTo>
                    <a:pt x="911131" y="410813"/>
                    <a:pt x="909512" y="414909"/>
                    <a:pt x="911512" y="417005"/>
                  </a:cubicBezTo>
                  <a:cubicBezTo>
                    <a:pt x="912464" y="415195"/>
                    <a:pt x="911798" y="411480"/>
                    <a:pt x="912845" y="409765"/>
                  </a:cubicBezTo>
                  <a:cubicBezTo>
                    <a:pt x="915322" y="412813"/>
                    <a:pt x="912941" y="419005"/>
                    <a:pt x="914846" y="421767"/>
                  </a:cubicBezTo>
                  <a:cubicBezTo>
                    <a:pt x="911702" y="419862"/>
                    <a:pt x="910750" y="421386"/>
                    <a:pt x="908273" y="418433"/>
                  </a:cubicBezTo>
                  <a:cubicBezTo>
                    <a:pt x="908940" y="415671"/>
                    <a:pt x="910369" y="414433"/>
                    <a:pt x="908845" y="411289"/>
                  </a:cubicBezTo>
                  <a:close/>
                  <a:moveTo>
                    <a:pt x="917322" y="341281"/>
                  </a:moveTo>
                  <a:cubicBezTo>
                    <a:pt x="915798" y="339280"/>
                    <a:pt x="914179" y="335852"/>
                    <a:pt x="913131" y="331661"/>
                  </a:cubicBezTo>
                  <a:cubicBezTo>
                    <a:pt x="914846" y="332518"/>
                    <a:pt x="916179" y="335089"/>
                    <a:pt x="917989" y="335756"/>
                  </a:cubicBezTo>
                  <a:cubicBezTo>
                    <a:pt x="918656" y="338423"/>
                    <a:pt x="916655" y="338423"/>
                    <a:pt x="917322" y="341281"/>
                  </a:cubicBezTo>
                  <a:close/>
                  <a:moveTo>
                    <a:pt x="913036" y="139446"/>
                  </a:moveTo>
                  <a:cubicBezTo>
                    <a:pt x="914655" y="140494"/>
                    <a:pt x="917798" y="146685"/>
                    <a:pt x="919703" y="150876"/>
                  </a:cubicBezTo>
                  <a:cubicBezTo>
                    <a:pt x="919418" y="150781"/>
                    <a:pt x="919227" y="150781"/>
                    <a:pt x="918846" y="150686"/>
                  </a:cubicBezTo>
                  <a:cubicBezTo>
                    <a:pt x="918751" y="150686"/>
                    <a:pt x="918751" y="150686"/>
                    <a:pt x="918656" y="150686"/>
                  </a:cubicBezTo>
                  <a:cubicBezTo>
                    <a:pt x="916370" y="146685"/>
                    <a:pt x="913703" y="140779"/>
                    <a:pt x="913036" y="139446"/>
                  </a:cubicBezTo>
                  <a:close/>
                  <a:moveTo>
                    <a:pt x="919608" y="289846"/>
                  </a:moveTo>
                  <a:cubicBezTo>
                    <a:pt x="917036" y="288988"/>
                    <a:pt x="912941" y="275844"/>
                    <a:pt x="911988" y="272129"/>
                  </a:cubicBezTo>
                  <a:cubicBezTo>
                    <a:pt x="914560" y="275749"/>
                    <a:pt x="918846" y="287084"/>
                    <a:pt x="919608" y="289846"/>
                  </a:cubicBezTo>
                  <a:close/>
                  <a:moveTo>
                    <a:pt x="909893" y="312039"/>
                  </a:moveTo>
                  <a:cubicBezTo>
                    <a:pt x="911036" y="317563"/>
                    <a:pt x="911226" y="320326"/>
                    <a:pt x="912845" y="326327"/>
                  </a:cubicBezTo>
                  <a:cubicBezTo>
                    <a:pt x="909416" y="324421"/>
                    <a:pt x="908845" y="316230"/>
                    <a:pt x="907607" y="311658"/>
                  </a:cubicBezTo>
                  <a:cubicBezTo>
                    <a:pt x="908654" y="311087"/>
                    <a:pt x="909131" y="312230"/>
                    <a:pt x="909893" y="312039"/>
                  </a:cubicBezTo>
                  <a:close/>
                  <a:moveTo>
                    <a:pt x="907226" y="242602"/>
                  </a:moveTo>
                  <a:cubicBezTo>
                    <a:pt x="905416" y="239744"/>
                    <a:pt x="908178" y="239935"/>
                    <a:pt x="906368" y="236982"/>
                  </a:cubicBezTo>
                  <a:cubicBezTo>
                    <a:pt x="907702" y="236887"/>
                    <a:pt x="910464" y="243554"/>
                    <a:pt x="907226" y="242602"/>
                  </a:cubicBezTo>
                  <a:close/>
                  <a:moveTo>
                    <a:pt x="908749" y="264223"/>
                  </a:moveTo>
                  <a:cubicBezTo>
                    <a:pt x="904558" y="261652"/>
                    <a:pt x="903987" y="256032"/>
                    <a:pt x="901320" y="249936"/>
                  </a:cubicBezTo>
                  <a:cubicBezTo>
                    <a:pt x="905797" y="253079"/>
                    <a:pt x="905035" y="259366"/>
                    <a:pt x="908749" y="264223"/>
                  </a:cubicBezTo>
                  <a:close/>
                  <a:moveTo>
                    <a:pt x="901415" y="280797"/>
                  </a:moveTo>
                  <a:cubicBezTo>
                    <a:pt x="899320" y="281273"/>
                    <a:pt x="897034" y="282607"/>
                    <a:pt x="895700" y="279654"/>
                  </a:cubicBezTo>
                  <a:cubicBezTo>
                    <a:pt x="897891" y="278797"/>
                    <a:pt x="900177" y="277463"/>
                    <a:pt x="901415" y="280797"/>
                  </a:cubicBezTo>
                  <a:close/>
                  <a:moveTo>
                    <a:pt x="895891" y="144399"/>
                  </a:moveTo>
                  <a:cubicBezTo>
                    <a:pt x="896748" y="144875"/>
                    <a:pt x="898177" y="147542"/>
                    <a:pt x="899606" y="150209"/>
                  </a:cubicBezTo>
                  <a:cubicBezTo>
                    <a:pt x="899320" y="150114"/>
                    <a:pt x="899034" y="150019"/>
                    <a:pt x="898844" y="150019"/>
                  </a:cubicBezTo>
                  <a:cubicBezTo>
                    <a:pt x="897986" y="148304"/>
                    <a:pt x="897034" y="146304"/>
                    <a:pt x="895891" y="144399"/>
                  </a:cubicBezTo>
                  <a:close/>
                  <a:moveTo>
                    <a:pt x="895224" y="231553"/>
                  </a:moveTo>
                  <a:cubicBezTo>
                    <a:pt x="895700" y="232886"/>
                    <a:pt x="894938" y="233553"/>
                    <a:pt x="895510" y="234982"/>
                  </a:cubicBezTo>
                  <a:cubicBezTo>
                    <a:pt x="894557" y="234982"/>
                    <a:pt x="893605" y="234410"/>
                    <a:pt x="892748" y="232696"/>
                  </a:cubicBezTo>
                  <a:cubicBezTo>
                    <a:pt x="892176" y="234791"/>
                    <a:pt x="894462" y="234791"/>
                    <a:pt x="894653" y="237744"/>
                  </a:cubicBezTo>
                  <a:cubicBezTo>
                    <a:pt x="895415" y="238982"/>
                    <a:pt x="896558" y="237839"/>
                    <a:pt x="897605" y="237554"/>
                  </a:cubicBezTo>
                  <a:cubicBezTo>
                    <a:pt x="898844" y="241078"/>
                    <a:pt x="898844" y="244793"/>
                    <a:pt x="901606" y="248698"/>
                  </a:cubicBezTo>
                  <a:cubicBezTo>
                    <a:pt x="900939" y="248984"/>
                    <a:pt x="900653" y="247745"/>
                    <a:pt x="900177" y="246983"/>
                  </a:cubicBezTo>
                  <a:cubicBezTo>
                    <a:pt x="897605" y="246697"/>
                    <a:pt x="901034" y="250412"/>
                    <a:pt x="898463" y="250031"/>
                  </a:cubicBezTo>
                  <a:cubicBezTo>
                    <a:pt x="896748" y="245936"/>
                    <a:pt x="895224" y="240887"/>
                    <a:pt x="893129" y="236792"/>
                  </a:cubicBezTo>
                  <a:cubicBezTo>
                    <a:pt x="890843" y="232791"/>
                    <a:pt x="888366" y="229648"/>
                    <a:pt x="885604" y="229171"/>
                  </a:cubicBezTo>
                  <a:cubicBezTo>
                    <a:pt x="884270" y="226886"/>
                    <a:pt x="883127" y="224695"/>
                    <a:pt x="883223" y="223266"/>
                  </a:cubicBezTo>
                  <a:cubicBezTo>
                    <a:pt x="885699" y="223361"/>
                    <a:pt x="884651" y="222599"/>
                    <a:pt x="886937" y="221361"/>
                  </a:cubicBezTo>
                  <a:cubicBezTo>
                    <a:pt x="885985" y="218694"/>
                    <a:pt x="884937" y="218122"/>
                    <a:pt x="883604" y="219456"/>
                  </a:cubicBezTo>
                  <a:cubicBezTo>
                    <a:pt x="883032" y="218694"/>
                    <a:pt x="883413" y="218408"/>
                    <a:pt x="883699" y="218218"/>
                  </a:cubicBezTo>
                  <a:lnTo>
                    <a:pt x="882746" y="216313"/>
                  </a:lnTo>
                  <a:cubicBezTo>
                    <a:pt x="888366" y="216503"/>
                    <a:pt x="890747" y="228410"/>
                    <a:pt x="895224" y="231553"/>
                  </a:cubicBezTo>
                  <a:close/>
                  <a:moveTo>
                    <a:pt x="886556" y="257651"/>
                  </a:moveTo>
                  <a:cubicBezTo>
                    <a:pt x="886080" y="253555"/>
                    <a:pt x="888461" y="259271"/>
                    <a:pt x="889223" y="258699"/>
                  </a:cubicBezTo>
                  <a:cubicBezTo>
                    <a:pt x="889985" y="255651"/>
                    <a:pt x="885794" y="252984"/>
                    <a:pt x="885128" y="255937"/>
                  </a:cubicBezTo>
                  <a:cubicBezTo>
                    <a:pt x="884175" y="252603"/>
                    <a:pt x="881699" y="248412"/>
                    <a:pt x="879698" y="244412"/>
                  </a:cubicBezTo>
                  <a:cubicBezTo>
                    <a:pt x="877317" y="240506"/>
                    <a:pt x="875507" y="236696"/>
                    <a:pt x="876174" y="233839"/>
                  </a:cubicBezTo>
                  <a:cubicBezTo>
                    <a:pt x="876079" y="235744"/>
                    <a:pt x="878746" y="241745"/>
                    <a:pt x="880841" y="239649"/>
                  </a:cubicBezTo>
                  <a:cubicBezTo>
                    <a:pt x="881318" y="243078"/>
                    <a:pt x="885032" y="244697"/>
                    <a:pt x="882746" y="246793"/>
                  </a:cubicBezTo>
                  <a:cubicBezTo>
                    <a:pt x="884651" y="250222"/>
                    <a:pt x="886937" y="251174"/>
                    <a:pt x="889604" y="250507"/>
                  </a:cubicBezTo>
                  <a:cubicBezTo>
                    <a:pt x="890081" y="254318"/>
                    <a:pt x="891795" y="254698"/>
                    <a:pt x="892176" y="258509"/>
                  </a:cubicBezTo>
                  <a:cubicBezTo>
                    <a:pt x="886842" y="258794"/>
                    <a:pt x="895605" y="268034"/>
                    <a:pt x="894176" y="272320"/>
                  </a:cubicBezTo>
                  <a:cubicBezTo>
                    <a:pt x="893414" y="272034"/>
                    <a:pt x="892748" y="271748"/>
                    <a:pt x="891890" y="272129"/>
                  </a:cubicBezTo>
                  <a:cubicBezTo>
                    <a:pt x="888461" y="266129"/>
                    <a:pt x="888747" y="263557"/>
                    <a:pt x="886080" y="260032"/>
                  </a:cubicBezTo>
                  <a:cubicBezTo>
                    <a:pt x="884747" y="258604"/>
                    <a:pt x="889509" y="257937"/>
                    <a:pt x="886556" y="257651"/>
                  </a:cubicBezTo>
                  <a:close/>
                  <a:moveTo>
                    <a:pt x="872936" y="242411"/>
                  </a:moveTo>
                  <a:cubicBezTo>
                    <a:pt x="870173" y="242030"/>
                    <a:pt x="873031" y="239554"/>
                    <a:pt x="871126" y="237554"/>
                  </a:cubicBezTo>
                  <a:lnTo>
                    <a:pt x="872364" y="236982"/>
                  </a:lnTo>
                  <a:cubicBezTo>
                    <a:pt x="873031" y="237554"/>
                    <a:pt x="873793" y="238125"/>
                    <a:pt x="874460" y="239363"/>
                  </a:cubicBezTo>
                  <a:lnTo>
                    <a:pt x="871983" y="240602"/>
                  </a:lnTo>
                  <a:lnTo>
                    <a:pt x="872936" y="242411"/>
                  </a:lnTo>
                  <a:close/>
                  <a:moveTo>
                    <a:pt x="866744" y="218980"/>
                  </a:moveTo>
                  <a:cubicBezTo>
                    <a:pt x="870459" y="220885"/>
                    <a:pt x="872078" y="227838"/>
                    <a:pt x="874650" y="232410"/>
                  </a:cubicBezTo>
                  <a:cubicBezTo>
                    <a:pt x="872174" y="231267"/>
                    <a:pt x="868745" y="222790"/>
                    <a:pt x="866744" y="218980"/>
                  </a:cubicBezTo>
                  <a:close/>
                  <a:moveTo>
                    <a:pt x="864363" y="240982"/>
                  </a:moveTo>
                  <a:cubicBezTo>
                    <a:pt x="863601" y="238220"/>
                    <a:pt x="867983" y="241840"/>
                    <a:pt x="864744" y="237363"/>
                  </a:cubicBezTo>
                  <a:cubicBezTo>
                    <a:pt x="865982" y="236792"/>
                    <a:pt x="866840" y="239459"/>
                    <a:pt x="868173" y="237935"/>
                  </a:cubicBezTo>
                  <a:cubicBezTo>
                    <a:pt x="870173" y="239744"/>
                    <a:pt x="867221" y="241935"/>
                    <a:pt x="869507" y="241840"/>
                  </a:cubicBezTo>
                  <a:cubicBezTo>
                    <a:pt x="870364" y="244697"/>
                    <a:pt x="867221" y="242316"/>
                    <a:pt x="866458" y="243364"/>
                  </a:cubicBezTo>
                  <a:cubicBezTo>
                    <a:pt x="865982" y="242697"/>
                    <a:pt x="866268" y="242411"/>
                    <a:pt x="866554" y="242126"/>
                  </a:cubicBezTo>
                  <a:cubicBezTo>
                    <a:pt x="865792" y="241459"/>
                    <a:pt x="865125" y="240792"/>
                    <a:pt x="864363" y="240982"/>
                  </a:cubicBezTo>
                  <a:close/>
                  <a:moveTo>
                    <a:pt x="864077" y="233077"/>
                  </a:moveTo>
                  <a:lnTo>
                    <a:pt x="862839" y="233744"/>
                  </a:lnTo>
                  <a:cubicBezTo>
                    <a:pt x="861696" y="230696"/>
                    <a:pt x="860172" y="231553"/>
                    <a:pt x="860458" y="229267"/>
                  </a:cubicBezTo>
                  <a:cubicBezTo>
                    <a:pt x="861220" y="229457"/>
                    <a:pt x="861982" y="229648"/>
                    <a:pt x="862744" y="229171"/>
                  </a:cubicBezTo>
                  <a:cubicBezTo>
                    <a:pt x="862744" y="230124"/>
                    <a:pt x="863125" y="232124"/>
                    <a:pt x="864173" y="231838"/>
                  </a:cubicBezTo>
                  <a:cubicBezTo>
                    <a:pt x="864744" y="232601"/>
                    <a:pt x="864458" y="232886"/>
                    <a:pt x="864077" y="233077"/>
                  </a:cubicBezTo>
                  <a:close/>
                  <a:moveTo>
                    <a:pt x="867887" y="197834"/>
                  </a:moveTo>
                  <a:cubicBezTo>
                    <a:pt x="872555" y="200215"/>
                    <a:pt x="875698" y="208597"/>
                    <a:pt x="877603" y="212979"/>
                  </a:cubicBezTo>
                  <a:cubicBezTo>
                    <a:pt x="873793" y="210217"/>
                    <a:pt x="871221" y="204311"/>
                    <a:pt x="867887" y="197834"/>
                  </a:cubicBezTo>
                  <a:close/>
                  <a:moveTo>
                    <a:pt x="878174" y="189357"/>
                  </a:moveTo>
                  <a:cubicBezTo>
                    <a:pt x="880651" y="188881"/>
                    <a:pt x="887033" y="204121"/>
                    <a:pt x="888557" y="207169"/>
                  </a:cubicBezTo>
                  <a:cubicBezTo>
                    <a:pt x="883985" y="203168"/>
                    <a:pt x="882556" y="195834"/>
                    <a:pt x="877412" y="192310"/>
                  </a:cubicBezTo>
                  <a:cubicBezTo>
                    <a:pt x="879032" y="193167"/>
                    <a:pt x="880460" y="192310"/>
                    <a:pt x="878174" y="189357"/>
                  </a:cubicBezTo>
                  <a:close/>
                  <a:moveTo>
                    <a:pt x="889509" y="156020"/>
                  </a:moveTo>
                  <a:cubicBezTo>
                    <a:pt x="889128" y="155257"/>
                    <a:pt x="888747" y="154400"/>
                    <a:pt x="888271" y="153638"/>
                  </a:cubicBezTo>
                  <a:cubicBezTo>
                    <a:pt x="888652" y="153924"/>
                    <a:pt x="889033" y="154496"/>
                    <a:pt x="889509" y="155162"/>
                  </a:cubicBezTo>
                  <a:cubicBezTo>
                    <a:pt x="889509" y="155448"/>
                    <a:pt x="889509" y="155734"/>
                    <a:pt x="889509" y="156020"/>
                  </a:cubicBezTo>
                  <a:close/>
                  <a:moveTo>
                    <a:pt x="886080" y="144209"/>
                  </a:moveTo>
                  <a:cubicBezTo>
                    <a:pt x="886556" y="145923"/>
                    <a:pt x="886556" y="147256"/>
                    <a:pt x="888366" y="150495"/>
                  </a:cubicBezTo>
                  <a:cubicBezTo>
                    <a:pt x="887985" y="150495"/>
                    <a:pt x="886747" y="147542"/>
                    <a:pt x="886366" y="147923"/>
                  </a:cubicBezTo>
                  <a:cubicBezTo>
                    <a:pt x="885223" y="145447"/>
                    <a:pt x="885604" y="145066"/>
                    <a:pt x="885413" y="144113"/>
                  </a:cubicBezTo>
                  <a:cubicBezTo>
                    <a:pt x="885604" y="144113"/>
                    <a:pt x="885890" y="144113"/>
                    <a:pt x="886080" y="144209"/>
                  </a:cubicBezTo>
                  <a:close/>
                  <a:moveTo>
                    <a:pt x="883889" y="143923"/>
                  </a:moveTo>
                  <a:cubicBezTo>
                    <a:pt x="885508" y="147161"/>
                    <a:pt x="887604" y="151733"/>
                    <a:pt x="885794" y="150114"/>
                  </a:cubicBezTo>
                  <a:cubicBezTo>
                    <a:pt x="884747" y="148019"/>
                    <a:pt x="885318" y="147638"/>
                    <a:pt x="884937" y="146399"/>
                  </a:cubicBezTo>
                  <a:cubicBezTo>
                    <a:pt x="884270" y="145542"/>
                    <a:pt x="883794" y="144685"/>
                    <a:pt x="883318" y="143923"/>
                  </a:cubicBezTo>
                  <a:cubicBezTo>
                    <a:pt x="883508" y="143923"/>
                    <a:pt x="883699" y="143923"/>
                    <a:pt x="883889" y="143923"/>
                  </a:cubicBezTo>
                  <a:close/>
                  <a:moveTo>
                    <a:pt x="880270" y="135446"/>
                  </a:moveTo>
                  <a:cubicBezTo>
                    <a:pt x="881032" y="136779"/>
                    <a:pt x="881603" y="137731"/>
                    <a:pt x="882080" y="138684"/>
                  </a:cubicBezTo>
                  <a:cubicBezTo>
                    <a:pt x="881889" y="138684"/>
                    <a:pt x="881603" y="138684"/>
                    <a:pt x="881318" y="138684"/>
                  </a:cubicBezTo>
                  <a:cubicBezTo>
                    <a:pt x="880365" y="137065"/>
                    <a:pt x="879317" y="135255"/>
                    <a:pt x="880270" y="135446"/>
                  </a:cubicBezTo>
                  <a:close/>
                  <a:moveTo>
                    <a:pt x="876936" y="129445"/>
                  </a:moveTo>
                  <a:cubicBezTo>
                    <a:pt x="879032" y="132683"/>
                    <a:pt x="880174" y="135064"/>
                    <a:pt x="879127" y="135064"/>
                  </a:cubicBezTo>
                  <a:cubicBezTo>
                    <a:pt x="878651" y="133731"/>
                    <a:pt x="877317" y="131445"/>
                    <a:pt x="875888" y="129064"/>
                  </a:cubicBezTo>
                  <a:cubicBezTo>
                    <a:pt x="876269" y="129445"/>
                    <a:pt x="876746" y="129826"/>
                    <a:pt x="876936" y="129445"/>
                  </a:cubicBezTo>
                  <a:close/>
                  <a:moveTo>
                    <a:pt x="875983" y="133826"/>
                  </a:moveTo>
                  <a:cubicBezTo>
                    <a:pt x="876365" y="132112"/>
                    <a:pt x="875603" y="131540"/>
                    <a:pt x="873221" y="127254"/>
                  </a:cubicBezTo>
                  <a:cubicBezTo>
                    <a:pt x="873316" y="126397"/>
                    <a:pt x="874079" y="127349"/>
                    <a:pt x="874555" y="127349"/>
                  </a:cubicBezTo>
                  <a:cubicBezTo>
                    <a:pt x="876269" y="131254"/>
                    <a:pt x="876841" y="131731"/>
                    <a:pt x="880174" y="137255"/>
                  </a:cubicBezTo>
                  <a:cubicBezTo>
                    <a:pt x="878174" y="135160"/>
                    <a:pt x="878079" y="134207"/>
                    <a:pt x="879317" y="138208"/>
                  </a:cubicBezTo>
                  <a:cubicBezTo>
                    <a:pt x="877889" y="137636"/>
                    <a:pt x="877889" y="136303"/>
                    <a:pt x="875983" y="133826"/>
                  </a:cubicBezTo>
                  <a:close/>
                  <a:moveTo>
                    <a:pt x="878460" y="144399"/>
                  </a:moveTo>
                  <a:cubicBezTo>
                    <a:pt x="880270" y="147066"/>
                    <a:pt x="877603" y="145161"/>
                    <a:pt x="879889" y="148399"/>
                  </a:cubicBezTo>
                  <a:cubicBezTo>
                    <a:pt x="880841" y="148495"/>
                    <a:pt x="879984" y="146685"/>
                    <a:pt x="880460" y="146304"/>
                  </a:cubicBezTo>
                  <a:cubicBezTo>
                    <a:pt x="881699" y="148495"/>
                    <a:pt x="883032" y="152019"/>
                    <a:pt x="883985" y="151924"/>
                  </a:cubicBezTo>
                  <a:cubicBezTo>
                    <a:pt x="883604" y="150400"/>
                    <a:pt x="881603" y="147161"/>
                    <a:pt x="881032" y="145732"/>
                  </a:cubicBezTo>
                  <a:cubicBezTo>
                    <a:pt x="881032" y="147161"/>
                    <a:pt x="879889" y="145256"/>
                    <a:pt x="879032" y="144304"/>
                  </a:cubicBezTo>
                  <a:cubicBezTo>
                    <a:pt x="879317" y="144209"/>
                    <a:pt x="879603" y="144113"/>
                    <a:pt x="879889" y="144018"/>
                  </a:cubicBezTo>
                  <a:cubicBezTo>
                    <a:pt x="879984" y="144304"/>
                    <a:pt x="880174" y="144780"/>
                    <a:pt x="880365" y="144780"/>
                  </a:cubicBezTo>
                  <a:cubicBezTo>
                    <a:pt x="880270" y="144399"/>
                    <a:pt x="880174" y="144209"/>
                    <a:pt x="880079" y="144018"/>
                  </a:cubicBezTo>
                  <a:cubicBezTo>
                    <a:pt x="880365" y="143923"/>
                    <a:pt x="880651" y="143828"/>
                    <a:pt x="880937" y="143828"/>
                  </a:cubicBezTo>
                  <a:cubicBezTo>
                    <a:pt x="881222" y="144209"/>
                    <a:pt x="881603" y="144589"/>
                    <a:pt x="881889" y="144875"/>
                  </a:cubicBezTo>
                  <a:cubicBezTo>
                    <a:pt x="884080" y="149447"/>
                    <a:pt x="886461" y="154305"/>
                    <a:pt x="888938" y="159163"/>
                  </a:cubicBezTo>
                  <a:cubicBezTo>
                    <a:pt x="888557" y="159829"/>
                    <a:pt x="887985" y="160306"/>
                    <a:pt x="887318" y="160687"/>
                  </a:cubicBezTo>
                  <a:cubicBezTo>
                    <a:pt x="885794" y="158496"/>
                    <a:pt x="885413" y="159353"/>
                    <a:pt x="885794" y="161163"/>
                  </a:cubicBezTo>
                  <a:cubicBezTo>
                    <a:pt x="884842" y="161354"/>
                    <a:pt x="883889" y="161354"/>
                    <a:pt x="883127" y="160972"/>
                  </a:cubicBezTo>
                  <a:cubicBezTo>
                    <a:pt x="883223" y="160877"/>
                    <a:pt x="883508" y="160877"/>
                    <a:pt x="883985" y="161163"/>
                  </a:cubicBezTo>
                  <a:cubicBezTo>
                    <a:pt x="882651" y="158782"/>
                    <a:pt x="881413" y="156496"/>
                    <a:pt x="881794" y="155924"/>
                  </a:cubicBezTo>
                  <a:lnTo>
                    <a:pt x="883889" y="159829"/>
                  </a:lnTo>
                  <a:cubicBezTo>
                    <a:pt x="884937" y="159163"/>
                    <a:pt x="881413" y="151162"/>
                    <a:pt x="879698" y="148876"/>
                  </a:cubicBezTo>
                  <a:cubicBezTo>
                    <a:pt x="880460" y="150304"/>
                    <a:pt x="880746" y="151543"/>
                    <a:pt x="880746" y="152400"/>
                  </a:cubicBezTo>
                  <a:cubicBezTo>
                    <a:pt x="879984" y="151067"/>
                    <a:pt x="879603" y="151067"/>
                    <a:pt x="878746" y="149828"/>
                  </a:cubicBezTo>
                  <a:cubicBezTo>
                    <a:pt x="876650" y="146018"/>
                    <a:pt x="878651" y="147923"/>
                    <a:pt x="877984" y="146018"/>
                  </a:cubicBezTo>
                  <a:cubicBezTo>
                    <a:pt x="877603" y="145732"/>
                    <a:pt x="877412" y="145447"/>
                    <a:pt x="877317" y="145256"/>
                  </a:cubicBezTo>
                  <a:cubicBezTo>
                    <a:pt x="877603" y="144971"/>
                    <a:pt x="877984" y="144685"/>
                    <a:pt x="878460" y="144399"/>
                  </a:cubicBezTo>
                  <a:close/>
                  <a:moveTo>
                    <a:pt x="873698" y="149543"/>
                  </a:moveTo>
                  <a:cubicBezTo>
                    <a:pt x="873983" y="148971"/>
                    <a:pt x="874364" y="148495"/>
                    <a:pt x="874650" y="148019"/>
                  </a:cubicBezTo>
                  <a:cubicBezTo>
                    <a:pt x="876365" y="150304"/>
                    <a:pt x="878174" y="153448"/>
                    <a:pt x="879984" y="156972"/>
                  </a:cubicBezTo>
                  <a:cubicBezTo>
                    <a:pt x="879317" y="156401"/>
                    <a:pt x="878555" y="156020"/>
                    <a:pt x="877793" y="155638"/>
                  </a:cubicBezTo>
                  <a:cubicBezTo>
                    <a:pt x="876841" y="153638"/>
                    <a:pt x="876079" y="151543"/>
                    <a:pt x="874936" y="150686"/>
                  </a:cubicBezTo>
                  <a:cubicBezTo>
                    <a:pt x="875222" y="151733"/>
                    <a:pt x="876079" y="153638"/>
                    <a:pt x="877031" y="155353"/>
                  </a:cubicBezTo>
                  <a:cubicBezTo>
                    <a:pt x="876555" y="155162"/>
                    <a:pt x="876174" y="155067"/>
                    <a:pt x="875793" y="154877"/>
                  </a:cubicBezTo>
                  <a:cubicBezTo>
                    <a:pt x="874936" y="153257"/>
                    <a:pt x="874174" y="151638"/>
                    <a:pt x="873507" y="150304"/>
                  </a:cubicBezTo>
                  <a:cubicBezTo>
                    <a:pt x="873507" y="149923"/>
                    <a:pt x="873602" y="149733"/>
                    <a:pt x="873698" y="149543"/>
                  </a:cubicBezTo>
                  <a:close/>
                  <a:moveTo>
                    <a:pt x="869507" y="183261"/>
                  </a:moveTo>
                  <a:cubicBezTo>
                    <a:pt x="869507" y="185642"/>
                    <a:pt x="871507" y="186690"/>
                    <a:pt x="873031" y="188690"/>
                  </a:cubicBezTo>
                  <a:cubicBezTo>
                    <a:pt x="869983" y="190310"/>
                    <a:pt x="865601" y="182118"/>
                    <a:pt x="864173" y="178975"/>
                  </a:cubicBezTo>
                  <a:cubicBezTo>
                    <a:pt x="867221" y="178879"/>
                    <a:pt x="866935" y="186976"/>
                    <a:pt x="869507" y="183261"/>
                  </a:cubicBezTo>
                  <a:close/>
                  <a:moveTo>
                    <a:pt x="863601" y="186880"/>
                  </a:moveTo>
                  <a:cubicBezTo>
                    <a:pt x="865982" y="189643"/>
                    <a:pt x="864744" y="190690"/>
                    <a:pt x="863601" y="191834"/>
                  </a:cubicBezTo>
                  <a:cubicBezTo>
                    <a:pt x="860744" y="191357"/>
                    <a:pt x="863411" y="188119"/>
                    <a:pt x="861315" y="188309"/>
                  </a:cubicBezTo>
                  <a:cubicBezTo>
                    <a:pt x="859886" y="185928"/>
                    <a:pt x="863030" y="188881"/>
                    <a:pt x="863601" y="186880"/>
                  </a:cubicBezTo>
                  <a:close/>
                  <a:moveTo>
                    <a:pt x="864268" y="207169"/>
                  </a:moveTo>
                  <a:cubicBezTo>
                    <a:pt x="861124" y="206597"/>
                    <a:pt x="861791" y="203073"/>
                    <a:pt x="859220" y="199263"/>
                  </a:cubicBezTo>
                  <a:cubicBezTo>
                    <a:pt x="861506" y="201073"/>
                    <a:pt x="863601" y="204311"/>
                    <a:pt x="864268" y="207169"/>
                  </a:cubicBezTo>
                  <a:close/>
                  <a:moveTo>
                    <a:pt x="859410" y="238887"/>
                  </a:moveTo>
                  <a:cubicBezTo>
                    <a:pt x="857600" y="240887"/>
                    <a:pt x="856743" y="235172"/>
                    <a:pt x="855029" y="236601"/>
                  </a:cubicBezTo>
                  <a:cubicBezTo>
                    <a:pt x="853409" y="234315"/>
                    <a:pt x="858743" y="235553"/>
                    <a:pt x="857124" y="233267"/>
                  </a:cubicBezTo>
                  <a:cubicBezTo>
                    <a:pt x="858267" y="233458"/>
                    <a:pt x="859315" y="234601"/>
                    <a:pt x="860267" y="236220"/>
                  </a:cubicBezTo>
                  <a:cubicBezTo>
                    <a:pt x="859791" y="236601"/>
                    <a:pt x="859505" y="236125"/>
                    <a:pt x="859220" y="235648"/>
                  </a:cubicBezTo>
                  <a:cubicBezTo>
                    <a:pt x="858458" y="236315"/>
                    <a:pt x="860363" y="238411"/>
                    <a:pt x="859410" y="238887"/>
                  </a:cubicBezTo>
                  <a:close/>
                  <a:moveTo>
                    <a:pt x="838169" y="230029"/>
                  </a:moveTo>
                  <a:cubicBezTo>
                    <a:pt x="840741" y="230314"/>
                    <a:pt x="839693" y="234029"/>
                    <a:pt x="841408" y="236029"/>
                  </a:cubicBezTo>
                  <a:cubicBezTo>
                    <a:pt x="838646" y="236506"/>
                    <a:pt x="838360" y="231934"/>
                    <a:pt x="838169" y="230029"/>
                  </a:cubicBezTo>
                  <a:close/>
                  <a:moveTo>
                    <a:pt x="842741" y="415766"/>
                  </a:moveTo>
                  <a:cubicBezTo>
                    <a:pt x="839789" y="414623"/>
                    <a:pt x="840932" y="410718"/>
                    <a:pt x="840455" y="407289"/>
                  </a:cubicBezTo>
                  <a:cubicBezTo>
                    <a:pt x="843122" y="409194"/>
                    <a:pt x="841408" y="412623"/>
                    <a:pt x="842741" y="415766"/>
                  </a:cubicBezTo>
                  <a:close/>
                  <a:moveTo>
                    <a:pt x="839979" y="491776"/>
                  </a:moveTo>
                  <a:cubicBezTo>
                    <a:pt x="841503" y="491966"/>
                    <a:pt x="839979" y="495395"/>
                    <a:pt x="840170" y="496919"/>
                  </a:cubicBezTo>
                  <a:cubicBezTo>
                    <a:pt x="838360" y="496824"/>
                    <a:pt x="838931" y="492823"/>
                    <a:pt x="839979" y="491776"/>
                  </a:cubicBezTo>
                  <a:close/>
                  <a:moveTo>
                    <a:pt x="840932" y="828865"/>
                  </a:moveTo>
                  <a:cubicBezTo>
                    <a:pt x="840932" y="828865"/>
                    <a:pt x="841122" y="828104"/>
                    <a:pt x="841027" y="828199"/>
                  </a:cubicBezTo>
                  <a:cubicBezTo>
                    <a:pt x="840932" y="828294"/>
                    <a:pt x="841503" y="827913"/>
                    <a:pt x="841503" y="827913"/>
                  </a:cubicBezTo>
                  <a:cubicBezTo>
                    <a:pt x="841503" y="827913"/>
                    <a:pt x="841313" y="828675"/>
                    <a:pt x="841408" y="828580"/>
                  </a:cubicBezTo>
                  <a:cubicBezTo>
                    <a:pt x="841503" y="828389"/>
                    <a:pt x="840932" y="828865"/>
                    <a:pt x="840932" y="828865"/>
                  </a:cubicBezTo>
                  <a:cubicBezTo>
                    <a:pt x="840932" y="828865"/>
                    <a:pt x="840646" y="829342"/>
                    <a:pt x="840265" y="830104"/>
                  </a:cubicBezTo>
                  <a:lnTo>
                    <a:pt x="840932" y="828865"/>
                  </a:lnTo>
                  <a:close/>
                  <a:moveTo>
                    <a:pt x="840836" y="417671"/>
                  </a:moveTo>
                  <a:lnTo>
                    <a:pt x="842932" y="417386"/>
                  </a:lnTo>
                  <a:cubicBezTo>
                    <a:pt x="844837" y="422053"/>
                    <a:pt x="845027" y="423196"/>
                    <a:pt x="844741" y="427672"/>
                  </a:cubicBezTo>
                  <a:cubicBezTo>
                    <a:pt x="840932" y="426815"/>
                    <a:pt x="840074" y="422910"/>
                    <a:pt x="840836" y="417671"/>
                  </a:cubicBezTo>
                  <a:close/>
                  <a:moveTo>
                    <a:pt x="844837" y="428625"/>
                  </a:moveTo>
                  <a:cubicBezTo>
                    <a:pt x="845313" y="430625"/>
                    <a:pt x="845123" y="431959"/>
                    <a:pt x="844646" y="433006"/>
                  </a:cubicBezTo>
                  <a:cubicBezTo>
                    <a:pt x="843313" y="433006"/>
                    <a:pt x="843884" y="430149"/>
                    <a:pt x="842265" y="430625"/>
                  </a:cubicBezTo>
                  <a:cubicBezTo>
                    <a:pt x="842265" y="429101"/>
                    <a:pt x="843218" y="428530"/>
                    <a:pt x="844837" y="428625"/>
                  </a:cubicBezTo>
                  <a:close/>
                  <a:moveTo>
                    <a:pt x="842360" y="254032"/>
                  </a:moveTo>
                  <a:lnTo>
                    <a:pt x="844265" y="253079"/>
                  </a:lnTo>
                  <a:cubicBezTo>
                    <a:pt x="844837" y="255461"/>
                    <a:pt x="847599" y="258889"/>
                    <a:pt x="845599" y="259937"/>
                  </a:cubicBezTo>
                  <a:cubicBezTo>
                    <a:pt x="845980" y="257746"/>
                    <a:pt x="843694" y="255842"/>
                    <a:pt x="842360" y="254032"/>
                  </a:cubicBezTo>
                  <a:close/>
                  <a:moveTo>
                    <a:pt x="842741" y="176594"/>
                  </a:moveTo>
                  <a:cubicBezTo>
                    <a:pt x="844075" y="176784"/>
                    <a:pt x="845408" y="177927"/>
                    <a:pt x="846742" y="180118"/>
                  </a:cubicBezTo>
                  <a:cubicBezTo>
                    <a:pt x="845123" y="182023"/>
                    <a:pt x="842646" y="178498"/>
                    <a:pt x="842741" y="176594"/>
                  </a:cubicBezTo>
                  <a:close/>
                  <a:moveTo>
                    <a:pt x="848933" y="162211"/>
                  </a:moveTo>
                  <a:cubicBezTo>
                    <a:pt x="849695" y="163544"/>
                    <a:pt x="850552" y="164782"/>
                    <a:pt x="851314" y="164497"/>
                  </a:cubicBezTo>
                  <a:cubicBezTo>
                    <a:pt x="851790" y="165545"/>
                    <a:pt x="850552" y="165830"/>
                    <a:pt x="851314" y="167069"/>
                  </a:cubicBezTo>
                  <a:cubicBezTo>
                    <a:pt x="852076" y="167926"/>
                    <a:pt x="852838" y="166878"/>
                    <a:pt x="853600" y="168116"/>
                  </a:cubicBezTo>
                  <a:cubicBezTo>
                    <a:pt x="852266" y="164021"/>
                    <a:pt x="856362" y="166211"/>
                    <a:pt x="853505" y="161735"/>
                  </a:cubicBezTo>
                  <a:cubicBezTo>
                    <a:pt x="854362" y="161258"/>
                    <a:pt x="855219" y="160782"/>
                    <a:pt x="854648" y="159639"/>
                  </a:cubicBezTo>
                  <a:cubicBezTo>
                    <a:pt x="857124" y="158210"/>
                    <a:pt x="856267" y="163449"/>
                    <a:pt x="858743" y="163354"/>
                  </a:cubicBezTo>
                  <a:cubicBezTo>
                    <a:pt x="857124" y="164592"/>
                    <a:pt x="853219" y="168593"/>
                    <a:pt x="858934" y="177355"/>
                  </a:cubicBezTo>
                  <a:cubicBezTo>
                    <a:pt x="854838" y="177832"/>
                    <a:pt x="852266" y="171736"/>
                    <a:pt x="847313" y="168497"/>
                  </a:cubicBezTo>
                  <a:cubicBezTo>
                    <a:pt x="845313" y="163163"/>
                    <a:pt x="847694" y="167259"/>
                    <a:pt x="848933" y="162211"/>
                  </a:cubicBezTo>
                  <a:close/>
                  <a:moveTo>
                    <a:pt x="859886" y="161258"/>
                  </a:moveTo>
                  <a:cubicBezTo>
                    <a:pt x="857981" y="161163"/>
                    <a:pt x="853981" y="154591"/>
                    <a:pt x="852743" y="151733"/>
                  </a:cubicBezTo>
                  <a:cubicBezTo>
                    <a:pt x="855981" y="151733"/>
                    <a:pt x="859220" y="160020"/>
                    <a:pt x="859886" y="161258"/>
                  </a:cubicBezTo>
                  <a:close/>
                  <a:moveTo>
                    <a:pt x="852266" y="159829"/>
                  </a:moveTo>
                  <a:cubicBezTo>
                    <a:pt x="850171" y="158305"/>
                    <a:pt x="851504" y="155448"/>
                    <a:pt x="849885" y="156305"/>
                  </a:cubicBezTo>
                  <a:cubicBezTo>
                    <a:pt x="848933" y="152590"/>
                    <a:pt x="856076" y="159353"/>
                    <a:pt x="852266" y="159829"/>
                  </a:cubicBezTo>
                  <a:close/>
                  <a:moveTo>
                    <a:pt x="851981" y="148209"/>
                  </a:moveTo>
                  <a:cubicBezTo>
                    <a:pt x="849123" y="147066"/>
                    <a:pt x="848552" y="146685"/>
                    <a:pt x="846551" y="142780"/>
                  </a:cubicBezTo>
                  <a:cubicBezTo>
                    <a:pt x="848266" y="140494"/>
                    <a:pt x="850171" y="146495"/>
                    <a:pt x="851981" y="148209"/>
                  </a:cubicBezTo>
                  <a:close/>
                  <a:moveTo>
                    <a:pt x="847790" y="133826"/>
                  </a:moveTo>
                  <a:cubicBezTo>
                    <a:pt x="848075" y="134493"/>
                    <a:pt x="848456" y="135350"/>
                    <a:pt x="848837" y="136017"/>
                  </a:cubicBezTo>
                  <a:cubicBezTo>
                    <a:pt x="848552" y="136112"/>
                    <a:pt x="848266" y="136207"/>
                    <a:pt x="847980" y="136303"/>
                  </a:cubicBezTo>
                  <a:cubicBezTo>
                    <a:pt x="847504" y="135255"/>
                    <a:pt x="846837" y="133826"/>
                    <a:pt x="847790" y="133826"/>
                  </a:cubicBezTo>
                  <a:close/>
                  <a:moveTo>
                    <a:pt x="838360" y="107823"/>
                  </a:moveTo>
                  <a:cubicBezTo>
                    <a:pt x="837026" y="107728"/>
                    <a:pt x="835788" y="104299"/>
                    <a:pt x="833026" y="101060"/>
                  </a:cubicBezTo>
                  <a:cubicBezTo>
                    <a:pt x="833216" y="99727"/>
                    <a:pt x="837883" y="106775"/>
                    <a:pt x="838360" y="107823"/>
                  </a:cubicBezTo>
                  <a:close/>
                  <a:moveTo>
                    <a:pt x="835979" y="105823"/>
                  </a:moveTo>
                  <a:cubicBezTo>
                    <a:pt x="838550" y="110109"/>
                    <a:pt x="838455" y="110109"/>
                    <a:pt x="840265" y="113824"/>
                  </a:cubicBezTo>
                  <a:cubicBezTo>
                    <a:pt x="839408" y="114110"/>
                    <a:pt x="837312" y="110299"/>
                    <a:pt x="837217" y="109252"/>
                  </a:cubicBezTo>
                  <a:cubicBezTo>
                    <a:pt x="833312" y="106109"/>
                    <a:pt x="829883" y="99441"/>
                    <a:pt x="825691" y="95155"/>
                  </a:cubicBezTo>
                  <a:cubicBezTo>
                    <a:pt x="825882" y="93536"/>
                    <a:pt x="823406" y="91916"/>
                    <a:pt x="822263" y="89249"/>
                  </a:cubicBezTo>
                  <a:cubicBezTo>
                    <a:pt x="825596" y="92202"/>
                    <a:pt x="832073" y="102394"/>
                    <a:pt x="835979" y="105823"/>
                  </a:cubicBezTo>
                  <a:close/>
                  <a:moveTo>
                    <a:pt x="814071" y="59341"/>
                  </a:moveTo>
                  <a:cubicBezTo>
                    <a:pt x="817976" y="63722"/>
                    <a:pt x="818167" y="65246"/>
                    <a:pt x="820834" y="66580"/>
                  </a:cubicBezTo>
                  <a:cubicBezTo>
                    <a:pt x="823596" y="70390"/>
                    <a:pt x="825215" y="76105"/>
                    <a:pt x="819881" y="70104"/>
                  </a:cubicBezTo>
                  <a:cubicBezTo>
                    <a:pt x="821596" y="70104"/>
                    <a:pt x="813690" y="62960"/>
                    <a:pt x="812357" y="60103"/>
                  </a:cubicBezTo>
                  <a:cubicBezTo>
                    <a:pt x="814452" y="61531"/>
                    <a:pt x="813976" y="60579"/>
                    <a:pt x="814071" y="59341"/>
                  </a:cubicBezTo>
                  <a:close/>
                  <a:moveTo>
                    <a:pt x="814643" y="66485"/>
                  </a:moveTo>
                  <a:cubicBezTo>
                    <a:pt x="814643" y="65627"/>
                    <a:pt x="817881" y="70390"/>
                    <a:pt x="817310" y="68294"/>
                  </a:cubicBezTo>
                  <a:cubicBezTo>
                    <a:pt x="818072" y="69437"/>
                    <a:pt x="819119" y="70771"/>
                    <a:pt x="820834" y="72580"/>
                  </a:cubicBezTo>
                  <a:cubicBezTo>
                    <a:pt x="820739" y="74867"/>
                    <a:pt x="815881" y="68485"/>
                    <a:pt x="814643" y="66485"/>
                  </a:cubicBezTo>
                  <a:close/>
                  <a:moveTo>
                    <a:pt x="820262" y="86868"/>
                  </a:moveTo>
                  <a:cubicBezTo>
                    <a:pt x="819786" y="87344"/>
                    <a:pt x="818643" y="86487"/>
                    <a:pt x="816929" y="84392"/>
                  </a:cubicBezTo>
                  <a:cubicBezTo>
                    <a:pt x="816548" y="83439"/>
                    <a:pt x="816357" y="82772"/>
                    <a:pt x="816929" y="82487"/>
                  </a:cubicBezTo>
                  <a:cubicBezTo>
                    <a:pt x="818643" y="84296"/>
                    <a:pt x="819596" y="85725"/>
                    <a:pt x="820262" y="86868"/>
                  </a:cubicBezTo>
                  <a:close/>
                  <a:moveTo>
                    <a:pt x="814738" y="80010"/>
                  </a:moveTo>
                  <a:cubicBezTo>
                    <a:pt x="813976" y="80867"/>
                    <a:pt x="810261" y="76295"/>
                    <a:pt x="809594" y="74581"/>
                  </a:cubicBezTo>
                  <a:cubicBezTo>
                    <a:pt x="810261" y="74486"/>
                    <a:pt x="813214" y="78486"/>
                    <a:pt x="814738" y="80010"/>
                  </a:cubicBezTo>
                  <a:close/>
                  <a:moveTo>
                    <a:pt x="824072" y="102870"/>
                  </a:moveTo>
                  <a:lnTo>
                    <a:pt x="814643" y="91345"/>
                  </a:lnTo>
                  <a:cubicBezTo>
                    <a:pt x="815786" y="90583"/>
                    <a:pt x="813595" y="88487"/>
                    <a:pt x="811023" y="85820"/>
                  </a:cubicBezTo>
                  <a:cubicBezTo>
                    <a:pt x="809594" y="83439"/>
                    <a:pt x="815024" y="90488"/>
                    <a:pt x="813023" y="86487"/>
                  </a:cubicBezTo>
                  <a:cubicBezTo>
                    <a:pt x="815309" y="89535"/>
                    <a:pt x="815595" y="91154"/>
                    <a:pt x="818072" y="93536"/>
                  </a:cubicBezTo>
                  <a:lnTo>
                    <a:pt x="817595" y="94202"/>
                  </a:lnTo>
                  <a:cubicBezTo>
                    <a:pt x="819786" y="96869"/>
                    <a:pt x="821405" y="98107"/>
                    <a:pt x="823596" y="101632"/>
                  </a:cubicBezTo>
                  <a:cubicBezTo>
                    <a:pt x="824263" y="102394"/>
                    <a:pt x="824263" y="102013"/>
                    <a:pt x="824549" y="102013"/>
                  </a:cubicBezTo>
                  <a:cubicBezTo>
                    <a:pt x="826549" y="104585"/>
                    <a:pt x="823691" y="101727"/>
                    <a:pt x="824072" y="102870"/>
                  </a:cubicBezTo>
                  <a:close/>
                  <a:moveTo>
                    <a:pt x="825501" y="116681"/>
                  </a:moveTo>
                  <a:cubicBezTo>
                    <a:pt x="826930" y="115443"/>
                    <a:pt x="829978" y="119634"/>
                    <a:pt x="830168" y="121253"/>
                  </a:cubicBezTo>
                  <a:cubicBezTo>
                    <a:pt x="827882" y="121253"/>
                    <a:pt x="826835" y="119158"/>
                    <a:pt x="825501" y="116681"/>
                  </a:cubicBezTo>
                  <a:close/>
                  <a:moveTo>
                    <a:pt x="828073" y="107728"/>
                  </a:moveTo>
                  <a:cubicBezTo>
                    <a:pt x="826358" y="107061"/>
                    <a:pt x="827406" y="105823"/>
                    <a:pt x="826549" y="104775"/>
                  </a:cubicBezTo>
                  <a:cubicBezTo>
                    <a:pt x="827597" y="104965"/>
                    <a:pt x="830073" y="108585"/>
                    <a:pt x="832073" y="110966"/>
                  </a:cubicBezTo>
                  <a:cubicBezTo>
                    <a:pt x="832454" y="113347"/>
                    <a:pt x="826358" y="104204"/>
                    <a:pt x="828073" y="107728"/>
                  </a:cubicBezTo>
                  <a:close/>
                  <a:moveTo>
                    <a:pt x="839122" y="123539"/>
                  </a:moveTo>
                  <a:cubicBezTo>
                    <a:pt x="839027" y="122015"/>
                    <a:pt x="834740" y="117253"/>
                    <a:pt x="833978" y="115157"/>
                  </a:cubicBezTo>
                  <a:cubicBezTo>
                    <a:pt x="833978" y="114014"/>
                    <a:pt x="836836" y="119348"/>
                    <a:pt x="836836" y="118205"/>
                  </a:cubicBezTo>
                  <a:cubicBezTo>
                    <a:pt x="831597" y="107728"/>
                    <a:pt x="818643" y="93440"/>
                    <a:pt x="812357" y="83820"/>
                  </a:cubicBezTo>
                  <a:cubicBezTo>
                    <a:pt x="814452" y="84868"/>
                    <a:pt x="817881" y="91630"/>
                    <a:pt x="819500" y="91535"/>
                  </a:cubicBezTo>
                  <a:cubicBezTo>
                    <a:pt x="817310" y="87821"/>
                    <a:pt x="813690" y="83915"/>
                    <a:pt x="810356" y="79248"/>
                  </a:cubicBezTo>
                  <a:cubicBezTo>
                    <a:pt x="810356" y="77819"/>
                    <a:pt x="812166" y="79534"/>
                    <a:pt x="814547" y="82391"/>
                  </a:cubicBezTo>
                  <a:cubicBezTo>
                    <a:pt x="813881" y="83534"/>
                    <a:pt x="823215" y="94107"/>
                    <a:pt x="819215" y="92012"/>
                  </a:cubicBezTo>
                  <a:cubicBezTo>
                    <a:pt x="822739" y="95440"/>
                    <a:pt x="826739" y="100108"/>
                    <a:pt x="828454" y="103822"/>
                  </a:cubicBezTo>
                  <a:cubicBezTo>
                    <a:pt x="829787" y="105442"/>
                    <a:pt x="829597" y="103632"/>
                    <a:pt x="831502" y="106585"/>
                  </a:cubicBezTo>
                  <a:cubicBezTo>
                    <a:pt x="831407" y="107252"/>
                    <a:pt x="830359" y="105823"/>
                    <a:pt x="829787" y="105537"/>
                  </a:cubicBezTo>
                  <a:cubicBezTo>
                    <a:pt x="831883" y="107442"/>
                    <a:pt x="835693" y="112586"/>
                    <a:pt x="839598" y="117824"/>
                  </a:cubicBezTo>
                  <a:cubicBezTo>
                    <a:pt x="843599" y="123158"/>
                    <a:pt x="847218" y="128969"/>
                    <a:pt x="849790" y="131540"/>
                  </a:cubicBezTo>
                  <a:cubicBezTo>
                    <a:pt x="849504" y="132017"/>
                    <a:pt x="849599" y="132779"/>
                    <a:pt x="850266" y="134112"/>
                  </a:cubicBezTo>
                  <a:cubicBezTo>
                    <a:pt x="850457" y="134112"/>
                    <a:pt x="850742" y="134398"/>
                    <a:pt x="851123" y="134684"/>
                  </a:cubicBezTo>
                  <a:cubicBezTo>
                    <a:pt x="850838" y="134874"/>
                    <a:pt x="850552" y="135064"/>
                    <a:pt x="850171" y="135255"/>
                  </a:cubicBezTo>
                  <a:cubicBezTo>
                    <a:pt x="849695" y="134303"/>
                    <a:pt x="849123" y="133350"/>
                    <a:pt x="848933" y="132588"/>
                  </a:cubicBezTo>
                  <a:cubicBezTo>
                    <a:pt x="846837" y="129730"/>
                    <a:pt x="843694" y="124015"/>
                    <a:pt x="842265" y="122968"/>
                  </a:cubicBezTo>
                  <a:cubicBezTo>
                    <a:pt x="844170" y="126302"/>
                    <a:pt x="843408" y="127349"/>
                    <a:pt x="844932" y="129349"/>
                  </a:cubicBezTo>
                  <a:cubicBezTo>
                    <a:pt x="842646" y="126682"/>
                    <a:pt x="840741" y="124873"/>
                    <a:pt x="839122" y="123539"/>
                  </a:cubicBezTo>
                  <a:close/>
                  <a:moveTo>
                    <a:pt x="842265" y="129254"/>
                  </a:moveTo>
                  <a:cubicBezTo>
                    <a:pt x="842360" y="127826"/>
                    <a:pt x="843694" y="129349"/>
                    <a:pt x="844456" y="129826"/>
                  </a:cubicBezTo>
                  <a:cubicBezTo>
                    <a:pt x="846170" y="132683"/>
                    <a:pt x="847123" y="134779"/>
                    <a:pt x="846361" y="135446"/>
                  </a:cubicBezTo>
                  <a:lnTo>
                    <a:pt x="842265" y="129254"/>
                  </a:lnTo>
                  <a:close/>
                  <a:moveTo>
                    <a:pt x="838265" y="136874"/>
                  </a:moveTo>
                  <a:cubicBezTo>
                    <a:pt x="839884" y="139732"/>
                    <a:pt x="841313" y="139541"/>
                    <a:pt x="842837" y="141446"/>
                  </a:cubicBezTo>
                  <a:cubicBezTo>
                    <a:pt x="843027" y="142685"/>
                    <a:pt x="841027" y="143256"/>
                    <a:pt x="843218" y="145161"/>
                  </a:cubicBezTo>
                  <a:cubicBezTo>
                    <a:pt x="845027" y="146876"/>
                    <a:pt x="843313" y="143446"/>
                    <a:pt x="845504" y="144780"/>
                  </a:cubicBezTo>
                  <a:cubicBezTo>
                    <a:pt x="846075" y="146113"/>
                    <a:pt x="845504" y="146876"/>
                    <a:pt x="846170" y="148304"/>
                  </a:cubicBezTo>
                  <a:cubicBezTo>
                    <a:pt x="846361" y="145066"/>
                    <a:pt x="848075" y="150019"/>
                    <a:pt x="850933" y="152876"/>
                  </a:cubicBezTo>
                  <a:cubicBezTo>
                    <a:pt x="849599" y="153638"/>
                    <a:pt x="848171" y="151447"/>
                    <a:pt x="846837" y="149257"/>
                  </a:cubicBezTo>
                  <a:cubicBezTo>
                    <a:pt x="846361" y="150781"/>
                    <a:pt x="847123" y="153257"/>
                    <a:pt x="844646" y="152210"/>
                  </a:cubicBezTo>
                  <a:cubicBezTo>
                    <a:pt x="844456" y="150495"/>
                    <a:pt x="846456" y="148876"/>
                    <a:pt x="843408" y="149162"/>
                  </a:cubicBezTo>
                  <a:cubicBezTo>
                    <a:pt x="844932" y="144875"/>
                    <a:pt x="835598" y="139255"/>
                    <a:pt x="838265" y="136874"/>
                  </a:cubicBezTo>
                  <a:close/>
                  <a:moveTo>
                    <a:pt x="837693" y="149352"/>
                  </a:moveTo>
                  <a:cubicBezTo>
                    <a:pt x="839122" y="151733"/>
                    <a:pt x="840455" y="151638"/>
                    <a:pt x="841694" y="150304"/>
                  </a:cubicBezTo>
                  <a:cubicBezTo>
                    <a:pt x="843122" y="155257"/>
                    <a:pt x="844265" y="156115"/>
                    <a:pt x="847694" y="160401"/>
                  </a:cubicBezTo>
                  <a:cubicBezTo>
                    <a:pt x="846075" y="160972"/>
                    <a:pt x="847504" y="162878"/>
                    <a:pt x="845408" y="163259"/>
                  </a:cubicBezTo>
                  <a:cubicBezTo>
                    <a:pt x="843503" y="156401"/>
                    <a:pt x="841694" y="155162"/>
                    <a:pt x="836455" y="148876"/>
                  </a:cubicBezTo>
                  <a:cubicBezTo>
                    <a:pt x="836836" y="148399"/>
                    <a:pt x="837312" y="148876"/>
                    <a:pt x="837693" y="149352"/>
                  </a:cubicBezTo>
                  <a:close/>
                  <a:moveTo>
                    <a:pt x="833978" y="488156"/>
                  </a:moveTo>
                  <a:cubicBezTo>
                    <a:pt x="835121" y="489680"/>
                    <a:pt x="834740" y="494157"/>
                    <a:pt x="834169" y="494919"/>
                  </a:cubicBezTo>
                  <a:lnTo>
                    <a:pt x="832835" y="494824"/>
                  </a:lnTo>
                  <a:cubicBezTo>
                    <a:pt x="832549" y="494157"/>
                    <a:pt x="832264" y="493395"/>
                    <a:pt x="832359" y="492252"/>
                  </a:cubicBezTo>
                  <a:cubicBezTo>
                    <a:pt x="835026" y="493014"/>
                    <a:pt x="831978" y="489299"/>
                    <a:pt x="833978" y="488156"/>
                  </a:cubicBezTo>
                  <a:close/>
                  <a:moveTo>
                    <a:pt x="832359" y="370046"/>
                  </a:moveTo>
                  <a:cubicBezTo>
                    <a:pt x="833883" y="369761"/>
                    <a:pt x="833407" y="373571"/>
                    <a:pt x="834074" y="374999"/>
                  </a:cubicBezTo>
                  <a:cubicBezTo>
                    <a:pt x="832264" y="375380"/>
                    <a:pt x="831692" y="371285"/>
                    <a:pt x="832359" y="370046"/>
                  </a:cubicBezTo>
                  <a:close/>
                  <a:moveTo>
                    <a:pt x="834359" y="379381"/>
                  </a:moveTo>
                  <a:cubicBezTo>
                    <a:pt x="836074" y="379952"/>
                    <a:pt x="839408" y="388144"/>
                    <a:pt x="836074" y="387858"/>
                  </a:cubicBezTo>
                  <a:lnTo>
                    <a:pt x="834359" y="379381"/>
                  </a:lnTo>
                  <a:close/>
                  <a:moveTo>
                    <a:pt x="836360" y="414814"/>
                  </a:moveTo>
                  <a:cubicBezTo>
                    <a:pt x="838169" y="415766"/>
                    <a:pt x="837883" y="417576"/>
                    <a:pt x="837598" y="419862"/>
                  </a:cubicBezTo>
                  <a:cubicBezTo>
                    <a:pt x="835693" y="420053"/>
                    <a:pt x="835598" y="416052"/>
                    <a:pt x="836360" y="414814"/>
                  </a:cubicBezTo>
                  <a:close/>
                  <a:moveTo>
                    <a:pt x="835598" y="194596"/>
                  </a:moveTo>
                  <a:cubicBezTo>
                    <a:pt x="832359" y="194215"/>
                    <a:pt x="831978" y="188976"/>
                    <a:pt x="829502" y="185356"/>
                  </a:cubicBezTo>
                  <a:cubicBezTo>
                    <a:pt x="832359" y="185738"/>
                    <a:pt x="835026" y="190976"/>
                    <a:pt x="835598" y="194596"/>
                  </a:cubicBezTo>
                  <a:close/>
                  <a:moveTo>
                    <a:pt x="833026" y="235077"/>
                  </a:moveTo>
                  <a:cubicBezTo>
                    <a:pt x="832931" y="236887"/>
                    <a:pt x="833026" y="238887"/>
                    <a:pt x="831788" y="240125"/>
                  </a:cubicBezTo>
                  <a:cubicBezTo>
                    <a:pt x="829978" y="235648"/>
                    <a:pt x="827692" y="233934"/>
                    <a:pt x="825787" y="230314"/>
                  </a:cubicBezTo>
                  <a:cubicBezTo>
                    <a:pt x="826930" y="230219"/>
                    <a:pt x="827978" y="230696"/>
                    <a:pt x="829121" y="230600"/>
                  </a:cubicBezTo>
                  <a:cubicBezTo>
                    <a:pt x="829692" y="233267"/>
                    <a:pt x="830835" y="234791"/>
                    <a:pt x="833026" y="235077"/>
                  </a:cubicBezTo>
                  <a:close/>
                  <a:moveTo>
                    <a:pt x="821501" y="483584"/>
                  </a:moveTo>
                  <a:cubicBezTo>
                    <a:pt x="824739" y="484918"/>
                    <a:pt x="823501" y="489776"/>
                    <a:pt x="825311" y="493586"/>
                  </a:cubicBezTo>
                  <a:cubicBezTo>
                    <a:pt x="822072" y="493300"/>
                    <a:pt x="825311" y="496919"/>
                    <a:pt x="823501" y="497586"/>
                  </a:cubicBezTo>
                  <a:cubicBezTo>
                    <a:pt x="821215" y="494538"/>
                    <a:pt x="824072" y="490823"/>
                    <a:pt x="821596" y="487585"/>
                  </a:cubicBezTo>
                  <a:cubicBezTo>
                    <a:pt x="824834" y="487680"/>
                    <a:pt x="820358" y="486156"/>
                    <a:pt x="821501" y="483584"/>
                  </a:cubicBezTo>
                  <a:close/>
                  <a:moveTo>
                    <a:pt x="819405" y="478631"/>
                  </a:moveTo>
                  <a:cubicBezTo>
                    <a:pt x="820929" y="474059"/>
                    <a:pt x="825406" y="481965"/>
                    <a:pt x="820834" y="481965"/>
                  </a:cubicBezTo>
                  <a:cubicBezTo>
                    <a:pt x="820453" y="480155"/>
                    <a:pt x="822167" y="480822"/>
                    <a:pt x="822167" y="479488"/>
                  </a:cubicBezTo>
                  <a:cubicBezTo>
                    <a:pt x="821405" y="477203"/>
                    <a:pt x="820358" y="480631"/>
                    <a:pt x="819405" y="478631"/>
                  </a:cubicBezTo>
                  <a:close/>
                  <a:moveTo>
                    <a:pt x="816166" y="593693"/>
                  </a:moveTo>
                  <a:cubicBezTo>
                    <a:pt x="816929" y="592741"/>
                    <a:pt x="818072" y="592550"/>
                    <a:pt x="819310" y="592836"/>
                  </a:cubicBezTo>
                  <a:cubicBezTo>
                    <a:pt x="819215" y="596455"/>
                    <a:pt x="817119" y="595027"/>
                    <a:pt x="816548" y="597313"/>
                  </a:cubicBezTo>
                  <a:cubicBezTo>
                    <a:pt x="815786" y="596837"/>
                    <a:pt x="816357" y="595503"/>
                    <a:pt x="817024" y="595694"/>
                  </a:cubicBezTo>
                  <a:cubicBezTo>
                    <a:pt x="816929" y="594931"/>
                    <a:pt x="816833" y="594074"/>
                    <a:pt x="816166" y="593693"/>
                  </a:cubicBezTo>
                  <a:close/>
                  <a:moveTo>
                    <a:pt x="816357" y="559213"/>
                  </a:moveTo>
                  <a:cubicBezTo>
                    <a:pt x="819786" y="561213"/>
                    <a:pt x="815690" y="569500"/>
                    <a:pt x="816357" y="573691"/>
                  </a:cubicBezTo>
                  <a:cubicBezTo>
                    <a:pt x="814166" y="570738"/>
                    <a:pt x="816357" y="564166"/>
                    <a:pt x="816357" y="559213"/>
                  </a:cubicBezTo>
                  <a:close/>
                  <a:moveTo>
                    <a:pt x="815405" y="510159"/>
                  </a:moveTo>
                  <a:cubicBezTo>
                    <a:pt x="818548" y="510064"/>
                    <a:pt x="815690" y="515779"/>
                    <a:pt x="819119" y="515493"/>
                  </a:cubicBezTo>
                  <a:cubicBezTo>
                    <a:pt x="819024" y="516255"/>
                    <a:pt x="818262" y="516064"/>
                    <a:pt x="817691" y="516160"/>
                  </a:cubicBezTo>
                  <a:cubicBezTo>
                    <a:pt x="816833" y="516160"/>
                    <a:pt x="816929" y="517588"/>
                    <a:pt x="816738" y="518541"/>
                  </a:cubicBezTo>
                  <a:cubicBezTo>
                    <a:pt x="815595" y="516064"/>
                    <a:pt x="814262" y="512731"/>
                    <a:pt x="815405" y="510159"/>
                  </a:cubicBezTo>
                  <a:close/>
                  <a:moveTo>
                    <a:pt x="818738" y="496538"/>
                  </a:moveTo>
                  <a:lnTo>
                    <a:pt x="814643" y="496253"/>
                  </a:lnTo>
                  <a:cubicBezTo>
                    <a:pt x="814166" y="495300"/>
                    <a:pt x="813976" y="494062"/>
                    <a:pt x="814357" y="492157"/>
                  </a:cubicBezTo>
                  <a:cubicBezTo>
                    <a:pt x="815500" y="493109"/>
                    <a:pt x="814452" y="496443"/>
                    <a:pt x="817500" y="495586"/>
                  </a:cubicBezTo>
                  <a:cubicBezTo>
                    <a:pt x="815024" y="488347"/>
                    <a:pt x="820929" y="487394"/>
                    <a:pt x="815976" y="482537"/>
                  </a:cubicBezTo>
                  <a:cubicBezTo>
                    <a:pt x="816643" y="482537"/>
                    <a:pt x="816452" y="481584"/>
                    <a:pt x="816643" y="480917"/>
                  </a:cubicBezTo>
                  <a:cubicBezTo>
                    <a:pt x="817310" y="481584"/>
                    <a:pt x="818167" y="481870"/>
                    <a:pt x="819405" y="481774"/>
                  </a:cubicBezTo>
                  <a:cubicBezTo>
                    <a:pt x="820548" y="488728"/>
                    <a:pt x="818643" y="489299"/>
                    <a:pt x="818738" y="496538"/>
                  </a:cubicBezTo>
                  <a:close/>
                  <a:moveTo>
                    <a:pt x="799403" y="255556"/>
                  </a:moveTo>
                  <a:cubicBezTo>
                    <a:pt x="799403" y="254794"/>
                    <a:pt x="799307" y="253937"/>
                    <a:pt x="798736" y="252889"/>
                  </a:cubicBezTo>
                  <a:cubicBezTo>
                    <a:pt x="800736" y="251460"/>
                    <a:pt x="803213" y="255175"/>
                    <a:pt x="803117" y="256604"/>
                  </a:cubicBezTo>
                  <a:cubicBezTo>
                    <a:pt x="802260" y="256699"/>
                    <a:pt x="800831" y="256032"/>
                    <a:pt x="801689" y="255365"/>
                  </a:cubicBezTo>
                  <a:cubicBezTo>
                    <a:pt x="801022" y="254413"/>
                    <a:pt x="800165" y="255270"/>
                    <a:pt x="799403" y="255556"/>
                  </a:cubicBezTo>
                  <a:close/>
                  <a:moveTo>
                    <a:pt x="803689" y="308134"/>
                  </a:moveTo>
                  <a:cubicBezTo>
                    <a:pt x="801403" y="309658"/>
                    <a:pt x="801117" y="304133"/>
                    <a:pt x="799783" y="302419"/>
                  </a:cubicBezTo>
                  <a:cubicBezTo>
                    <a:pt x="802070" y="302705"/>
                    <a:pt x="801689" y="304610"/>
                    <a:pt x="803689" y="308134"/>
                  </a:cubicBezTo>
                  <a:close/>
                  <a:moveTo>
                    <a:pt x="802451" y="243554"/>
                  </a:moveTo>
                  <a:cubicBezTo>
                    <a:pt x="804546" y="243935"/>
                    <a:pt x="805213" y="248031"/>
                    <a:pt x="806165" y="247650"/>
                  </a:cubicBezTo>
                  <a:cubicBezTo>
                    <a:pt x="805403" y="251270"/>
                    <a:pt x="803022" y="246126"/>
                    <a:pt x="802451" y="243554"/>
                  </a:cubicBezTo>
                  <a:close/>
                  <a:moveTo>
                    <a:pt x="808070" y="399002"/>
                  </a:moveTo>
                  <a:cubicBezTo>
                    <a:pt x="806356" y="399193"/>
                    <a:pt x="806165" y="396621"/>
                    <a:pt x="805689" y="394526"/>
                  </a:cubicBezTo>
                  <a:cubicBezTo>
                    <a:pt x="808070" y="393287"/>
                    <a:pt x="807308" y="397478"/>
                    <a:pt x="808070" y="399002"/>
                  </a:cubicBezTo>
                  <a:close/>
                  <a:moveTo>
                    <a:pt x="816548" y="405860"/>
                  </a:moveTo>
                  <a:cubicBezTo>
                    <a:pt x="818167" y="407765"/>
                    <a:pt x="819596" y="411671"/>
                    <a:pt x="816643" y="412432"/>
                  </a:cubicBezTo>
                  <a:cubicBezTo>
                    <a:pt x="816833" y="410432"/>
                    <a:pt x="817500" y="408527"/>
                    <a:pt x="816548" y="405860"/>
                  </a:cubicBezTo>
                  <a:close/>
                  <a:moveTo>
                    <a:pt x="813499" y="447104"/>
                  </a:moveTo>
                  <a:cubicBezTo>
                    <a:pt x="814833" y="448151"/>
                    <a:pt x="815024" y="450152"/>
                    <a:pt x="815024" y="452628"/>
                  </a:cubicBezTo>
                  <a:cubicBezTo>
                    <a:pt x="812357" y="453485"/>
                    <a:pt x="814262" y="448913"/>
                    <a:pt x="813499" y="447104"/>
                  </a:cubicBezTo>
                  <a:close/>
                  <a:moveTo>
                    <a:pt x="813785" y="424339"/>
                  </a:moveTo>
                  <a:cubicBezTo>
                    <a:pt x="814738" y="425768"/>
                    <a:pt x="816071" y="429292"/>
                    <a:pt x="815119" y="430721"/>
                  </a:cubicBezTo>
                  <a:cubicBezTo>
                    <a:pt x="814166" y="429292"/>
                    <a:pt x="812928" y="425768"/>
                    <a:pt x="813785" y="424339"/>
                  </a:cubicBezTo>
                  <a:close/>
                  <a:moveTo>
                    <a:pt x="810071" y="374428"/>
                  </a:moveTo>
                  <a:cubicBezTo>
                    <a:pt x="810833" y="377095"/>
                    <a:pt x="814928" y="385286"/>
                    <a:pt x="811309" y="387572"/>
                  </a:cubicBezTo>
                  <a:cubicBezTo>
                    <a:pt x="812452" y="383096"/>
                    <a:pt x="809213" y="380714"/>
                    <a:pt x="810071" y="374428"/>
                  </a:cubicBezTo>
                  <a:close/>
                  <a:moveTo>
                    <a:pt x="811499" y="422148"/>
                  </a:moveTo>
                  <a:cubicBezTo>
                    <a:pt x="809594" y="421291"/>
                    <a:pt x="809213" y="420719"/>
                    <a:pt x="809690" y="418338"/>
                  </a:cubicBezTo>
                  <a:cubicBezTo>
                    <a:pt x="811880" y="417195"/>
                    <a:pt x="811023" y="420719"/>
                    <a:pt x="811499" y="422148"/>
                  </a:cubicBezTo>
                  <a:close/>
                  <a:moveTo>
                    <a:pt x="813404" y="439864"/>
                  </a:moveTo>
                  <a:cubicBezTo>
                    <a:pt x="811499" y="433578"/>
                    <a:pt x="810928" y="428720"/>
                    <a:pt x="810928" y="423101"/>
                  </a:cubicBezTo>
                  <a:cubicBezTo>
                    <a:pt x="813785" y="427958"/>
                    <a:pt x="812738" y="434530"/>
                    <a:pt x="813404" y="439864"/>
                  </a:cubicBezTo>
                  <a:close/>
                  <a:moveTo>
                    <a:pt x="811023" y="337852"/>
                  </a:moveTo>
                  <a:cubicBezTo>
                    <a:pt x="813499" y="336423"/>
                    <a:pt x="813881" y="340328"/>
                    <a:pt x="814738" y="342900"/>
                  </a:cubicBezTo>
                  <a:cubicBezTo>
                    <a:pt x="812833" y="342805"/>
                    <a:pt x="811690" y="341090"/>
                    <a:pt x="811023" y="337852"/>
                  </a:cubicBezTo>
                  <a:close/>
                  <a:moveTo>
                    <a:pt x="815405" y="349758"/>
                  </a:moveTo>
                  <a:cubicBezTo>
                    <a:pt x="817024" y="351663"/>
                    <a:pt x="819119" y="352711"/>
                    <a:pt x="818738" y="355854"/>
                  </a:cubicBezTo>
                  <a:cubicBezTo>
                    <a:pt x="816262" y="355949"/>
                    <a:pt x="815214" y="352520"/>
                    <a:pt x="815405" y="349758"/>
                  </a:cubicBezTo>
                  <a:close/>
                  <a:moveTo>
                    <a:pt x="819596" y="420338"/>
                  </a:moveTo>
                  <a:cubicBezTo>
                    <a:pt x="819691" y="424529"/>
                    <a:pt x="819691" y="425291"/>
                    <a:pt x="820548" y="429387"/>
                  </a:cubicBezTo>
                  <a:cubicBezTo>
                    <a:pt x="816643" y="429006"/>
                    <a:pt x="819596" y="424053"/>
                    <a:pt x="816929" y="421577"/>
                  </a:cubicBezTo>
                  <a:cubicBezTo>
                    <a:pt x="817500" y="420814"/>
                    <a:pt x="818453" y="420434"/>
                    <a:pt x="819596" y="420338"/>
                  </a:cubicBezTo>
                  <a:close/>
                  <a:moveTo>
                    <a:pt x="821310" y="442531"/>
                  </a:moveTo>
                  <a:cubicBezTo>
                    <a:pt x="822453" y="444437"/>
                    <a:pt x="821405" y="444055"/>
                    <a:pt x="822453" y="446532"/>
                  </a:cubicBezTo>
                  <a:cubicBezTo>
                    <a:pt x="822072" y="448056"/>
                    <a:pt x="821691" y="446056"/>
                    <a:pt x="821596" y="444913"/>
                  </a:cubicBezTo>
                  <a:cubicBezTo>
                    <a:pt x="819691" y="444913"/>
                    <a:pt x="820358" y="446342"/>
                    <a:pt x="818833" y="445103"/>
                  </a:cubicBezTo>
                  <a:cubicBezTo>
                    <a:pt x="819310" y="443960"/>
                    <a:pt x="819596" y="442531"/>
                    <a:pt x="821310" y="442531"/>
                  </a:cubicBezTo>
                  <a:close/>
                  <a:moveTo>
                    <a:pt x="818643" y="234410"/>
                  </a:moveTo>
                  <a:cubicBezTo>
                    <a:pt x="820072" y="234696"/>
                    <a:pt x="821215" y="237554"/>
                    <a:pt x="822548" y="238696"/>
                  </a:cubicBezTo>
                  <a:cubicBezTo>
                    <a:pt x="820453" y="241554"/>
                    <a:pt x="818453" y="235744"/>
                    <a:pt x="818643" y="234410"/>
                  </a:cubicBezTo>
                  <a:close/>
                  <a:moveTo>
                    <a:pt x="818643" y="241840"/>
                  </a:moveTo>
                  <a:cubicBezTo>
                    <a:pt x="818357" y="243649"/>
                    <a:pt x="815690" y="242983"/>
                    <a:pt x="814357" y="241078"/>
                  </a:cubicBezTo>
                  <a:cubicBezTo>
                    <a:pt x="816643" y="242316"/>
                    <a:pt x="816548" y="237744"/>
                    <a:pt x="818643" y="241840"/>
                  </a:cubicBezTo>
                  <a:close/>
                  <a:moveTo>
                    <a:pt x="813595" y="226504"/>
                  </a:moveTo>
                  <a:cubicBezTo>
                    <a:pt x="815119" y="226028"/>
                    <a:pt x="815976" y="230410"/>
                    <a:pt x="817310" y="231934"/>
                  </a:cubicBezTo>
                  <a:cubicBezTo>
                    <a:pt x="814833" y="232029"/>
                    <a:pt x="814357" y="228029"/>
                    <a:pt x="813595" y="226504"/>
                  </a:cubicBezTo>
                  <a:close/>
                  <a:moveTo>
                    <a:pt x="815309" y="238411"/>
                  </a:moveTo>
                  <a:cubicBezTo>
                    <a:pt x="811690" y="236220"/>
                    <a:pt x="808642" y="238506"/>
                    <a:pt x="813119" y="234315"/>
                  </a:cubicBezTo>
                  <a:lnTo>
                    <a:pt x="815309" y="238411"/>
                  </a:lnTo>
                  <a:close/>
                  <a:moveTo>
                    <a:pt x="814833" y="275654"/>
                  </a:moveTo>
                  <a:cubicBezTo>
                    <a:pt x="814547" y="276511"/>
                    <a:pt x="809213" y="279463"/>
                    <a:pt x="807975" y="275939"/>
                  </a:cubicBezTo>
                  <a:cubicBezTo>
                    <a:pt x="810356" y="275558"/>
                    <a:pt x="812547" y="275463"/>
                    <a:pt x="814833" y="275654"/>
                  </a:cubicBezTo>
                  <a:close/>
                  <a:moveTo>
                    <a:pt x="808070" y="435483"/>
                  </a:moveTo>
                  <a:cubicBezTo>
                    <a:pt x="807785" y="438055"/>
                    <a:pt x="809404" y="437864"/>
                    <a:pt x="810452" y="438531"/>
                  </a:cubicBezTo>
                  <a:cubicBezTo>
                    <a:pt x="809594" y="440246"/>
                    <a:pt x="806070" y="438055"/>
                    <a:pt x="805975" y="435673"/>
                  </a:cubicBezTo>
                  <a:lnTo>
                    <a:pt x="808070" y="435483"/>
                  </a:lnTo>
                  <a:close/>
                  <a:moveTo>
                    <a:pt x="811690" y="469678"/>
                  </a:moveTo>
                  <a:cubicBezTo>
                    <a:pt x="811595" y="468630"/>
                    <a:pt x="807499" y="468725"/>
                    <a:pt x="809594" y="469678"/>
                  </a:cubicBezTo>
                  <a:cubicBezTo>
                    <a:pt x="808451" y="472535"/>
                    <a:pt x="808451" y="467392"/>
                    <a:pt x="806165" y="468916"/>
                  </a:cubicBezTo>
                  <a:lnTo>
                    <a:pt x="806165" y="466535"/>
                  </a:lnTo>
                  <a:cubicBezTo>
                    <a:pt x="808928" y="468154"/>
                    <a:pt x="811118" y="466249"/>
                    <a:pt x="811690" y="469678"/>
                  </a:cubicBezTo>
                  <a:close/>
                  <a:moveTo>
                    <a:pt x="807785" y="541782"/>
                  </a:moveTo>
                  <a:cubicBezTo>
                    <a:pt x="810166" y="540925"/>
                    <a:pt x="810166" y="546926"/>
                    <a:pt x="807689" y="545878"/>
                  </a:cubicBezTo>
                  <a:cubicBezTo>
                    <a:pt x="807785" y="544544"/>
                    <a:pt x="808547" y="544639"/>
                    <a:pt x="808832" y="543592"/>
                  </a:cubicBezTo>
                  <a:cubicBezTo>
                    <a:pt x="807689" y="543687"/>
                    <a:pt x="807689" y="542735"/>
                    <a:pt x="807785" y="541782"/>
                  </a:cubicBezTo>
                  <a:close/>
                  <a:moveTo>
                    <a:pt x="811785" y="543306"/>
                  </a:moveTo>
                  <a:cubicBezTo>
                    <a:pt x="812452" y="543592"/>
                    <a:pt x="812452" y="559022"/>
                    <a:pt x="808070" y="559118"/>
                  </a:cubicBezTo>
                  <a:cubicBezTo>
                    <a:pt x="809308" y="555403"/>
                    <a:pt x="810547" y="549973"/>
                    <a:pt x="811785" y="543306"/>
                  </a:cubicBezTo>
                  <a:close/>
                  <a:moveTo>
                    <a:pt x="813119" y="579787"/>
                  </a:moveTo>
                  <a:cubicBezTo>
                    <a:pt x="813023" y="584930"/>
                    <a:pt x="812547" y="589121"/>
                    <a:pt x="809880" y="595313"/>
                  </a:cubicBezTo>
                  <a:cubicBezTo>
                    <a:pt x="809690" y="591407"/>
                    <a:pt x="811214" y="585883"/>
                    <a:pt x="813119" y="579787"/>
                  </a:cubicBezTo>
                  <a:close/>
                  <a:moveTo>
                    <a:pt x="811118" y="511397"/>
                  </a:moveTo>
                  <a:cubicBezTo>
                    <a:pt x="810737" y="508826"/>
                    <a:pt x="812452" y="509016"/>
                    <a:pt x="812833" y="507492"/>
                  </a:cubicBezTo>
                  <a:cubicBezTo>
                    <a:pt x="813976" y="508349"/>
                    <a:pt x="814071" y="510159"/>
                    <a:pt x="813785" y="512445"/>
                  </a:cubicBezTo>
                  <a:cubicBezTo>
                    <a:pt x="813309" y="511778"/>
                    <a:pt x="812357" y="511493"/>
                    <a:pt x="811118" y="511397"/>
                  </a:cubicBezTo>
                  <a:close/>
                  <a:moveTo>
                    <a:pt x="815119" y="464820"/>
                  </a:moveTo>
                  <a:cubicBezTo>
                    <a:pt x="817214" y="468249"/>
                    <a:pt x="813595" y="474345"/>
                    <a:pt x="815976" y="479393"/>
                  </a:cubicBezTo>
                  <a:cubicBezTo>
                    <a:pt x="811595" y="479584"/>
                    <a:pt x="814928" y="467868"/>
                    <a:pt x="815119" y="464820"/>
                  </a:cubicBezTo>
                  <a:close/>
                  <a:moveTo>
                    <a:pt x="826454" y="392335"/>
                  </a:moveTo>
                  <a:cubicBezTo>
                    <a:pt x="825787" y="389668"/>
                    <a:pt x="823882" y="385096"/>
                    <a:pt x="824072" y="380714"/>
                  </a:cubicBezTo>
                  <a:cubicBezTo>
                    <a:pt x="826930" y="383000"/>
                    <a:pt x="828740" y="389954"/>
                    <a:pt x="826454" y="392335"/>
                  </a:cubicBezTo>
                  <a:close/>
                  <a:moveTo>
                    <a:pt x="824072" y="200882"/>
                  </a:moveTo>
                  <a:cubicBezTo>
                    <a:pt x="823310" y="196691"/>
                    <a:pt x="829978" y="203359"/>
                    <a:pt x="826263" y="204121"/>
                  </a:cubicBezTo>
                  <a:cubicBezTo>
                    <a:pt x="824168" y="202787"/>
                    <a:pt x="825691" y="200120"/>
                    <a:pt x="824072" y="200882"/>
                  </a:cubicBezTo>
                  <a:close/>
                  <a:moveTo>
                    <a:pt x="827406" y="500444"/>
                  </a:moveTo>
                  <a:cubicBezTo>
                    <a:pt x="826739" y="498824"/>
                    <a:pt x="826168" y="495014"/>
                    <a:pt x="827311" y="493776"/>
                  </a:cubicBezTo>
                  <a:cubicBezTo>
                    <a:pt x="828073" y="495300"/>
                    <a:pt x="828835" y="498824"/>
                    <a:pt x="827406" y="500444"/>
                  </a:cubicBezTo>
                  <a:close/>
                  <a:moveTo>
                    <a:pt x="823406" y="555593"/>
                  </a:moveTo>
                  <a:lnTo>
                    <a:pt x="825406" y="555974"/>
                  </a:lnTo>
                  <a:cubicBezTo>
                    <a:pt x="824644" y="557879"/>
                    <a:pt x="825120" y="562165"/>
                    <a:pt x="823501" y="562451"/>
                  </a:cubicBezTo>
                  <a:cubicBezTo>
                    <a:pt x="820167" y="560070"/>
                    <a:pt x="824263" y="558546"/>
                    <a:pt x="823406" y="555593"/>
                  </a:cubicBezTo>
                  <a:close/>
                  <a:moveTo>
                    <a:pt x="825215" y="553403"/>
                  </a:moveTo>
                  <a:cubicBezTo>
                    <a:pt x="823501" y="553022"/>
                    <a:pt x="824453" y="550355"/>
                    <a:pt x="824834" y="548164"/>
                  </a:cubicBezTo>
                  <a:cubicBezTo>
                    <a:pt x="827597" y="547878"/>
                    <a:pt x="826549" y="552355"/>
                    <a:pt x="825215" y="553403"/>
                  </a:cubicBezTo>
                  <a:close/>
                  <a:moveTo>
                    <a:pt x="828073" y="500444"/>
                  </a:moveTo>
                  <a:cubicBezTo>
                    <a:pt x="830073" y="501872"/>
                    <a:pt x="827216" y="504063"/>
                    <a:pt x="827501" y="506254"/>
                  </a:cubicBezTo>
                  <a:cubicBezTo>
                    <a:pt x="823977" y="506159"/>
                    <a:pt x="826644" y="501301"/>
                    <a:pt x="828073" y="500444"/>
                  </a:cubicBezTo>
                  <a:close/>
                  <a:moveTo>
                    <a:pt x="826835" y="145732"/>
                  </a:moveTo>
                  <a:cubicBezTo>
                    <a:pt x="825501" y="146209"/>
                    <a:pt x="824453" y="149352"/>
                    <a:pt x="822739" y="146209"/>
                  </a:cubicBezTo>
                  <a:cubicBezTo>
                    <a:pt x="823691" y="144685"/>
                    <a:pt x="824263" y="142970"/>
                    <a:pt x="826835" y="145732"/>
                  </a:cubicBezTo>
                  <a:close/>
                  <a:moveTo>
                    <a:pt x="825025" y="152305"/>
                  </a:moveTo>
                  <a:cubicBezTo>
                    <a:pt x="820739" y="153448"/>
                    <a:pt x="821405" y="145923"/>
                    <a:pt x="816166" y="143446"/>
                  </a:cubicBezTo>
                  <a:cubicBezTo>
                    <a:pt x="818738" y="141922"/>
                    <a:pt x="822072" y="149828"/>
                    <a:pt x="825025" y="152305"/>
                  </a:cubicBezTo>
                  <a:close/>
                  <a:moveTo>
                    <a:pt x="817691" y="155257"/>
                  </a:moveTo>
                  <a:cubicBezTo>
                    <a:pt x="815976" y="155829"/>
                    <a:pt x="814071" y="153162"/>
                    <a:pt x="812166" y="151733"/>
                  </a:cubicBezTo>
                  <a:lnTo>
                    <a:pt x="814357" y="150019"/>
                  </a:lnTo>
                  <a:cubicBezTo>
                    <a:pt x="816738" y="152210"/>
                    <a:pt x="816166" y="153353"/>
                    <a:pt x="817691" y="155257"/>
                  </a:cubicBezTo>
                  <a:close/>
                  <a:moveTo>
                    <a:pt x="803879" y="156877"/>
                  </a:moveTo>
                  <a:cubicBezTo>
                    <a:pt x="801403" y="154019"/>
                    <a:pt x="804070" y="156210"/>
                    <a:pt x="804927" y="154781"/>
                  </a:cubicBezTo>
                  <a:cubicBezTo>
                    <a:pt x="803974" y="154400"/>
                    <a:pt x="803022" y="154400"/>
                    <a:pt x="802070" y="154496"/>
                  </a:cubicBezTo>
                  <a:cubicBezTo>
                    <a:pt x="805784" y="152686"/>
                    <a:pt x="798450" y="149162"/>
                    <a:pt x="800260" y="145637"/>
                  </a:cubicBezTo>
                  <a:cubicBezTo>
                    <a:pt x="799593" y="145066"/>
                    <a:pt x="799117" y="145256"/>
                    <a:pt x="798450" y="144494"/>
                  </a:cubicBezTo>
                  <a:cubicBezTo>
                    <a:pt x="798069" y="147733"/>
                    <a:pt x="793878" y="141637"/>
                    <a:pt x="793497" y="146018"/>
                  </a:cubicBezTo>
                  <a:cubicBezTo>
                    <a:pt x="792164" y="141732"/>
                    <a:pt x="794926" y="142208"/>
                    <a:pt x="796259" y="138494"/>
                  </a:cubicBezTo>
                  <a:cubicBezTo>
                    <a:pt x="798450" y="141637"/>
                    <a:pt x="802927" y="150019"/>
                    <a:pt x="806356" y="149828"/>
                  </a:cubicBezTo>
                  <a:cubicBezTo>
                    <a:pt x="809404" y="148209"/>
                    <a:pt x="800641" y="138113"/>
                    <a:pt x="798736" y="140398"/>
                  </a:cubicBezTo>
                  <a:cubicBezTo>
                    <a:pt x="796831" y="136398"/>
                    <a:pt x="799403" y="137446"/>
                    <a:pt x="801784" y="136493"/>
                  </a:cubicBezTo>
                  <a:cubicBezTo>
                    <a:pt x="801308" y="138398"/>
                    <a:pt x="809594" y="148114"/>
                    <a:pt x="812547" y="147542"/>
                  </a:cubicBezTo>
                  <a:cubicBezTo>
                    <a:pt x="811595" y="150781"/>
                    <a:pt x="808166" y="151829"/>
                    <a:pt x="805975" y="151447"/>
                  </a:cubicBezTo>
                  <a:cubicBezTo>
                    <a:pt x="809118" y="154781"/>
                    <a:pt x="812547" y="158877"/>
                    <a:pt x="815976" y="163259"/>
                  </a:cubicBezTo>
                  <a:cubicBezTo>
                    <a:pt x="819310" y="167640"/>
                    <a:pt x="822167" y="172784"/>
                    <a:pt x="825215" y="177260"/>
                  </a:cubicBezTo>
                  <a:cubicBezTo>
                    <a:pt x="826454" y="179165"/>
                    <a:pt x="831121" y="181832"/>
                    <a:pt x="827978" y="183928"/>
                  </a:cubicBezTo>
                  <a:cubicBezTo>
                    <a:pt x="823120" y="179261"/>
                    <a:pt x="820072" y="173546"/>
                    <a:pt x="816929" y="168402"/>
                  </a:cubicBezTo>
                  <a:cubicBezTo>
                    <a:pt x="813499" y="163449"/>
                    <a:pt x="809499" y="159258"/>
                    <a:pt x="803879" y="156877"/>
                  </a:cubicBezTo>
                  <a:close/>
                  <a:moveTo>
                    <a:pt x="813214" y="183261"/>
                  </a:moveTo>
                  <a:cubicBezTo>
                    <a:pt x="814262" y="183832"/>
                    <a:pt x="823501" y="191167"/>
                    <a:pt x="820834" y="194691"/>
                  </a:cubicBezTo>
                  <a:cubicBezTo>
                    <a:pt x="817595" y="187262"/>
                    <a:pt x="812357" y="196596"/>
                    <a:pt x="810833" y="188404"/>
                  </a:cubicBezTo>
                  <a:cubicBezTo>
                    <a:pt x="813404" y="188690"/>
                    <a:pt x="817214" y="188309"/>
                    <a:pt x="813214" y="183261"/>
                  </a:cubicBezTo>
                  <a:close/>
                  <a:moveTo>
                    <a:pt x="809690" y="217837"/>
                  </a:moveTo>
                  <a:cubicBezTo>
                    <a:pt x="811309" y="220409"/>
                    <a:pt x="814262" y="223456"/>
                    <a:pt x="811595" y="224409"/>
                  </a:cubicBezTo>
                  <a:cubicBezTo>
                    <a:pt x="809880" y="221171"/>
                    <a:pt x="807975" y="221266"/>
                    <a:pt x="806356" y="217742"/>
                  </a:cubicBezTo>
                  <a:cubicBezTo>
                    <a:pt x="807499" y="216218"/>
                    <a:pt x="808451" y="218599"/>
                    <a:pt x="809690" y="217837"/>
                  </a:cubicBezTo>
                  <a:close/>
                  <a:moveTo>
                    <a:pt x="799307" y="222218"/>
                  </a:moveTo>
                  <a:cubicBezTo>
                    <a:pt x="799593" y="223456"/>
                    <a:pt x="799022" y="224409"/>
                    <a:pt x="797974" y="225171"/>
                  </a:cubicBezTo>
                  <a:cubicBezTo>
                    <a:pt x="796640" y="223361"/>
                    <a:pt x="795497" y="221552"/>
                    <a:pt x="795497" y="220218"/>
                  </a:cubicBezTo>
                  <a:cubicBezTo>
                    <a:pt x="796926" y="218885"/>
                    <a:pt x="797974" y="222695"/>
                    <a:pt x="799307" y="222218"/>
                  </a:cubicBezTo>
                  <a:close/>
                  <a:moveTo>
                    <a:pt x="799022" y="225552"/>
                  </a:moveTo>
                  <a:cubicBezTo>
                    <a:pt x="804165" y="231077"/>
                    <a:pt x="807975" y="236125"/>
                    <a:pt x="810737" y="243078"/>
                  </a:cubicBezTo>
                  <a:cubicBezTo>
                    <a:pt x="806070" y="241554"/>
                    <a:pt x="807118" y="236506"/>
                    <a:pt x="803879" y="233267"/>
                  </a:cubicBezTo>
                  <a:cubicBezTo>
                    <a:pt x="800831" y="235744"/>
                    <a:pt x="808451" y="241935"/>
                    <a:pt x="809975" y="247650"/>
                  </a:cubicBezTo>
                  <a:cubicBezTo>
                    <a:pt x="809118" y="247745"/>
                    <a:pt x="807689" y="247079"/>
                    <a:pt x="808547" y="246412"/>
                  </a:cubicBezTo>
                  <a:cubicBezTo>
                    <a:pt x="807404" y="245650"/>
                    <a:pt x="807689" y="247269"/>
                    <a:pt x="805880" y="245840"/>
                  </a:cubicBezTo>
                  <a:cubicBezTo>
                    <a:pt x="801879" y="236506"/>
                    <a:pt x="797212" y="234601"/>
                    <a:pt x="795021" y="225933"/>
                  </a:cubicBezTo>
                  <a:cubicBezTo>
                    <a:pt x="796164" y="225171"/>
                    <a:pt x="799593" y="229076"/>
                    <a:pt x="799022" y="225552"/>
                  </a:cubicBezTo>
                  <a:close/>
                  <a:moveTo>
                    <a:pt x="789306" y="213360"/>
                  </a:moveTo>
                  <a:cubicBezTo>
                    <a:pt x="788354" y="212217"/>
                    <a:pt x="789020" y="211646"/>
                    <a:pt x="788354" y="210693"/>
                  </a:cubicBezTo>
                  <a:cubicBezTo>
                    <a:pt x="794354" y="214217"/>
                    <a:pt x="791211" y="219456"/>
                    <a:pt x="794735" y="223933"/>
                  </a:cubicBezTo>
                  <a:cubicBezTo>
                    <a:pt x="790068" y="224504"/>
                    <a:pt x="791783" y="218218"/>
                    <a:pt x="787115" y="213741"/>
                  </a:cubicBezTo>
                  <a:cubicBezTo>
                    <a:pt x="787877" y="212979"/>
                    <a:pt x="788544" y="213836"/>
                    <a:pt x="789306" y="213360"/>
                  </a:cubicBezTo>
                  <a:close/>
                  <a:moveTo>
                    <a:pt x="786734" y="275844"/>
                  </a:moveTo>
                  <a:cubicBezTo>
                    <a:pt x="787591" y="275177"/>
                    <a:pt x="788163" y="276035"/>
                    <a:pt x="789020" y="275654"/>
                  </a:cubicBezTo>
                  <a:cubicBezTo>
                    <a:pt x="789497" y="277178"/>
                    <a:pt x="790544" y="278987"/>
                    <a:pt x="788735" y="279559"/>
                  </a:cubicBezTo>
                  <a:lnTo>
                    <a:pt x="786734" y="275844"/>
                  </a:lnTo>
                  <a:close/>
                  <a:moveTo>
                    <a:pt x="789401" y="302323"/>
                  </a:moveTo>
                  <a:cubicBezTo>
                    <a:pt x="789306" y="303752"/>
                    <a:pt x="785306" y="302514"/>
                    <a:pt x="784639" y="299942"/>
                  </a:cubicBezTo>
                  <a:cubicBezTo>
                    <a:pt x="787306" y="297180"/>
                    <a:pt x="787211" y="303562"/>
                    <a:pt x="789401" y="302323"/>
                  </a:cubicBezTo>
                  <a:close/>
                  <a:moveTo>
                    <a:pt x="787020" y="274796"/>
                  </a:moveTo>
                  <a:cubicBezTo>
                    <a:pt x="783591" y="272891"/>
                    <a:pt x="781686" y="269081"/>
                    <a:pt x="780829" y="264700"/>
                  </a:cubicBezTo>
                  <a:cubicBezTo>
                    <a:pt x="783210" y="266605"/>
                    <a:pt x="788163" y="270891"/>
                    <a:pt x="787020" y="274796"/>
                  </a:cubicBezTo>
                  <a:close/>
                  <a:moveTo>
                    <a:pt x="777019" y="223647"/>
                  </a:moveTo>
                  <a:cubicBezTo>
                    <a:pt x="775685" y="224885"/>
                    <a:pt x="774352" y="224980"/>
                    <a:pt x="773304" y="222980"/>
                  </a:cubicBezTo>
                  <a:cubicBezTo>
                    <a:pt x="773399" y="220980"/>
                    <a:pt x="775685" y="221647"/>
                    <a:pt x="777019" y="223647"/>
                  </a:cubicBezTo>
                  <a:close/>
                  <a:moveTo>
                    <a:pt x="776257" y="283940"/>
                  </a:moveTo>
                  <a:cubicBezTo>
                    <a:pt x="775304" y="282226"/>
                    <a:pt x="776162" y="281273"/>
                    <a:pt x="774542" y="279273"/>
                  </a:cubicBezTo>
                  <a:cubicBezTo>
                    <a:pt x="776543" y="277559"/>
                    <a:pt x="779019" y="284036"/>
                    <a:pt x="776257" y="283940"/>
                  </a:cubicBezTo>
                  <a:close/>
                  <a:moveTo>
                    <a:pt x="763874" y="146590"/>
                  </a:moveTo>
                  <a:cubicBezTo>
                    <a:pt x="765208" y="147828"/>
                    <a:pt x="766637" y="149447"/>
                    <a:pt x="766351" y="150114"/>
                  </a:cubicBezTo>
                  <a:cubicBezTo>
                    <a:pt x="763779" y="151257"/>
                    <a:pt x="763684" y="147352"/>
                    <a:pt x="761493" y="145542"/>
                  </a:cubicBezTo>
                  <a:cubicBezTo>
                    <a:pt x="761017" y="144685"/>
                    <a:pt x="762446" y="145352"/>
                    <a:pt x="763874" y="146590"/>
                  </a:cubicBezTo>
                  <a:close/>
                  <a:moveTo>
                    <a:pt x="744634" y="208597"/>
                  </a:moveTo>
                  <a:cubicBezTo>
                    <a:pt x="741872" y="206026"/>
                    <a:pt x="742157" y="204121"/>
                    <a:pt x="739871" y="201644"/>
                  </a:cubicBezTo>
                  <a:cubicBezTo>
                    <a:pt x="742157" y="199739"/>
                    <a:pt x="746444" y="206026"/>
                    <a:pt x="744634" y="208597"/>
                  </a:cubicBezTo>
                  <a:close/>
                  <a:moveTo>
                    <a:pt x="733871" y="206312"/>
                  </a:moveTo>
                  <a:cubicBezTo>
                    <a:pt x="738728" y="209836"/>
                    <a:pt x="740348" y="213551"/>
                    <a:pt x="745015" y="217742"/>
                  </a:cubicBezTo>
                  <a:cubicBezTo>
                    <a:pt x="742538" y="217170"/>
                    <a:pt x="743015" y="219551"/>
                    <a:pt x="741110" y="220599"/>
                  </a:cubicBezTo>
                  <a:cubicBezTo>
                    <a:pt x="739871" y="219551"/>
                    <a:pt x="738633" y="219837"/>
                    <a:pt x="737395" y="218218"/>
                  </a:cubicBezTo>
                  <a:cubicBezTo>
                    <a:pt x="737395" y="216789"/>
                    <a:pt x="739681" y="215837"/>
                    <a:pt x="739681" y="214408"/>
                  </a:cubicBezTo>
                  <a:cubicBezTo>
                    <a:pt x="736252" y="210503"/>
                    <a:pt x="733775" y="210884"/>
                    <a:pt x="733871" y="206312"/>
                  </a:cubicBezTo>
                  <a:close/>
                  <a:moveTo>
                    <a:pt x="732156" y="181261"/>
                  </a:moveTo>
                  <a:cubicBezTo>
                    <a:pt x="732537" y="181928"/>
                    <a:pt x="732156" y="182404"/>
                    <a:pt x="732728" y="183071"/>
                  </a:cubicBezTo>
                  <a:cubicBezTo>
                    <a:pt x="732156" y="183356"/>
                    <a:pt x="732442" y="183737"/>
                    <a:pt x="732728" y="184213"/>
                  </a:cubicBezTo>
                  <a:cubicBezTo>
                    <a:pt x="730632" y="183166"/>
                    <a:pt x="726917" y="180022"/>
                    <a:pt x="726155" y="177451"/>
                  </a:cubicBezTo>
                  <a:cubicBezTo>
                    <a:pt x="728918" y="175070"/>
                    <a:pt x="729108" y="183642"/>
                    <a:pt x="732156" y="181261"/>
                  </a:cubicBezTo>
                  <a:close/>
                  <a:moveTo>
                    <a:pt x="723774" y="175070"/>
                  </a:moveTo>
                  <a:cubicBezTo>
                    <a:pt x="721488" y="176308"/>
                    <a:pt x="718726" y="171260"/>
                    <a:pt x="716154" y="169354"/>
                  </a:cubicBezTo>
                  <a:cubicBezTo>
                    <a:pt x="718726" y="169450"/>
                    <a:pt x="724060" y="172974"/>
                    <a:pt x="723774" y="175070"/>
                  </a:cubicBezTo>
                  <a:close/>
                  <a:moveTo>
                    <a:pt x="714249" y="134969"/>
                  </a:moveTo>
                  <a:cubicBezTo>
                    <a:pt x="715392" y="132493"/>
                    <a:pt x="718440" y="137446"/>
                    <a:pt x="718535" y="138303"/>
                  </a:cubicBezTo>
                  <a:cubicBezTo>
                    <a:pt x="717392" y="139351"/>
                    <a:pt x="715583" y="135827"/>
                    <a:pt x="714249" y="134969"/>
                  </a:cubicBezTo>
                  <a:close/>
                  <a:moveTo>
                    <a:pt x="713201" y="115824"/>
                  </a:moveTo>
                  <a:cubicBezTo>
                    <a:pt x="715106" y="116777"/>
                    <a:pt x="720536" y="119634"/>
                    <a:pt x="717964" y="121539"/>
                  </a:cubicBezTo>
                  <a:cubicBezTo>
                    <a:pt x="719297" y="122301"/>
                    <a:pt x="720059" y="120396"/>
                    <a:pt x="721679" y="122872"/>
                  </a:cubicBezTo>
                  <a:cubicBezTo>
                    <a:pt x="719202" y="124682"/>
                    <a:pt x="715106" y="119253"/>
                    <a:pt x="712058" y="118396"/>
                  </a:cubicBezTo>
                  <a:cubicBezTo>
                    <a:pt x="710915" y="116300"/>
                    <a:pt x="714535" y="117157"/>
                    <a:pt x="713201" y="115824"/>
                  </a:cubicBezTo>
                  <a:close/>
                  <a:moveTo>
                    <a:pt x="711868" y="183642"/>
                  </a:moveTo>
                  <a:cubicBezTo>
                    <a:pt x="713487" y="184023"/>
                    <a:pt x="716345" y="185642"/>
                    <a:pt x="716440" y="187262"/>
                  </a:cubicBezTo>
                  <a:cubicBezTo>
                    <a:pt x="714916" y="187166"/>
                    <a:pt x="712058" y="185547"/>
                    <a:pt x="711868" y="183642"/>
                  </a:cubicBezTo>
                  <a:close/>
                  <a:moveTo>
                    <a:pt x="711677" y="173546"/>
                  </a:moveTo>
                  <a:cubicBezTo>
                    <a:pt x="717202" y="173164"/>
                    <a:pt x="717964" y="180308"/>
                    <a:pt x="723203" y="181261"/>
                  </a:cubicBezTo>
                  <a:lnTo>
                    <a:pt x="721202" y="183071"/>
                  </a:lnTo>
                  <a:cubicBezTo>
                    <a:pt x="717583" y="177737"/>
                    <a:pt x="715011" y="178689"/>
                    <a:pt x="711677" y="173546"/>
                  </a:cubicBezTo>
                  <a:close/>
                  <a:moveTo>
                    <a:pt x="719202" y="191548"/>
                  </a:moveTo>
                  <a:cubicBezTo>
                    <a:pt x="720916" y="189357"/>
                    <a:pt x="722726" y="194596"/>
                    <a:pt x="724441" y="195834"/>
                  </a:cubicBezTo>
                  <a:cubicBezTo>
                    <a:pt x="722631" y="196501"/>
                    <a:pt x="719393" y="194024"/>
                    <a:pt x="719202" y="191548"/>
                  </a:cubicBezTo>
                  <a:close/>
                  <a:moveTo>
                    <a:pt x="723869" y="185261"/>
                  </a:moveTo>
                  <a:lnTo>
                    <a:pt x="725393" y="183928"/>
                  </a:lnTo>
                  <a:cubicBezTo>
                    <a:pt x="730061" y="189833"/>
                    <a:pt x="734823" y="193167"/>
                    <a:pt x="737109" y="197358"/>
                  </a:cubicBezTo>
                  <a:cubicBezTo>
                    <a:pt x="729870" y="194881"/>
                    <a:pt x="729299" y="190119"/>
                    <a:pt x="723869" y="185261"/>
                  </a:cubicBezTo>
                  <a:close/>
                  <a:moveTo>
                    <a:pt x="725965" y="199930"/>
                  </a:moveTo>
                  <a:cubicBezTo>
                    <a:pt x="727870" y="197929"/>
                    <a:pt x="733013" y="202025"/>
                    <a:pt x="729108" y="203835"/>
                  </a:cubicBezTo>
                  <a:lnTo>
                    <a:pt x="725965" y="199930"/>
                  </a:lnTo>
                  <a:close/>
                  <a:moveTo>
                    <a:pt x="732156" y="209740"/>
                  </a:moveTo>
                  <a:cubicBezTo>
                    <a:pt x="730727" y="210788"/>
                    <a:pt x="729299" y="208407"/>
                    <a:pt x="727965" y="206788"/>
                  </a:cubicBezTo>
                  <a:cubicBezTo>
                    <a:pt x="729584" y="205549"/>
                    <a:pt x="732251" y="208312"/>
                    <a:pt x="732156" y="209740"/>
                  </a:cubicBezTo>
                  <a:close/>
                  <a:moveTo>
                    <a:pt x="729394" y="214027"/>
                  </a:moveTo>
                  <a:cubicBezTo>
                    <a:pt x="731680" y="213265"/>
                    <a:pt x="733966" y="215932"/>
                    <a:pt x="736252" y="218027"/>
                  </a:cubicBezTo>
                  <a:lnTo>
                    <a:pt x="734061" y="219742"/>
                  </a:lnTo>
                  <a:cubicBezTo>
                    <a:pt x="732537" y="216884"/>
                    <a:pt x="729489" y="215646"/>
                    <a:pt x="729394" y="214027"/>
                  </a:cubicBezTo>
                  <a:close/>
                  <a:moveTo>
                    <a:pt x="742824" y="229457"/>
                  </a:moveTo>
                  <a:cubicBezTo>
                    <a:pt x="740824" y="226790"/>
                    <a:pt x="736538" y="224028"/>
                    <a:pt x="737299" y="220313"/>
                  </a:cubicBezTo>
                  <a:cubicBezTo>
                    <a:pt x="737204" y="220028"/>
                    <a:pt x="737014" y="220028"/>
                    <a:pt x="736919" y="219932"/>
                  </a:cubicBezTo>
                  <a:cubicBezTo>
                    <a:pt x="738062" y="219932"/>
                    <a:pt x="739681" y="220980"/>
                    <a:pt x="740824" y="222790"/>
                  </a:cubicBezTo>
                  <a:cubicBezTo>
                    <a:pt x="742253" y="225076"/>
                    <a:pt x="743300" y="227838"/>
                    <a:pt x="742824" y="229457"/>
                  </a:cubicBezTo>
                  <a:close/>
                  <a:moveTo>
                    <a:pt x="742443" y="222695"/>
                  </a:moveTo>
                  <a:cubicBezTo>
                    <a:pt x="743872" y="223266"/>
                    <a:pt x="746348" y="225362"/>
                    <a:pt x="746158" y="227076"/>
                  </a:cubicBezTo>
                  <a:cubicBezTo>
                    <a:pt x="744729" y="226504"/>
                    <a:pt x="742348" y="224409"/>
                    <a:pt x="742443" y="222695"/>
                  </a:cubicBezTo>
                  <a:close/>
                  <a:moveTo>
                    <a:pt x="746444" y="224885"/>
                  </a:moveTo>
                  <a:cubicBezTo>
                    <a:pt x="745491" y="223361"/>
                    <a:pt x="746920" y="222409"/>
                    <a:pt x="748349" y="221456"/>
                  </a:cubicBezTo>
                  <a:cubicBezTo>
                    <a:pt x="750349" y="223647"/>
                    <a:pt x="747968" y="225457"/>
                    <a:pt x="746444" y="224885"/>
                  </a:cubicBezTo>
                  <a:close/>
                  <a:moveTo>
                    <a:pt x="751682" y="199835"/>
                  </a:moveTo>
                  <a:cubicBezTo>
                    <a:pt x="750254" y="197453"/>
                    <a:pt x="749015" y="198596"/>
                    <a:pt x="748920" y="196501"/>
                  </a:cubicBezTo>
                  <a:cubicBezTo>
                    <a:pt x="750635" y="196882"/>
                    <a:pt x="754445" y="197739"/>
                    <a:pt x="751682" y="199835"/>
                  </a:cubicBezTo>
                  <a:close/>
                  <a:moveTo>
                    <a:pt x="756635" y="199358"/>
                  </a:moveTo>
                  <a:cubicBezTo>
                    <a:pt x="757778" y="201168"/>
                    <a:pt x="758826" y="200120"/>
                    <a:pt x="759969" y="202311"/>
                  </a:cubicBezTo>
                  <a:cubicBezTo>
                    <a:pt x="759016" y="203454"/>
                    <a:pt x="758159" y="202978"/>
                    <a:pt x="757207" y="203263"/>
                  </a:cubicBezTo>
                  <a:cubicBezTo>
                    <a:pt x="755588" y="201644"/>
                    <a:pt x="755016" y="200311"/>
                    <a:pt x="756635" y="199358"/>
                  </a:cubicBezTo>
                  <a:close/>
                  <a:moveTo>
                    <a:pt x="755969" y="240506"/>
                  </a:moveTo>
                  <a:cubicBezTo>
                    <a:pt x="755683" y="238887"/>
                    <a:pt x="761683" y="246697"/>
                    <a:pt x="761303" y="245936"/>
                  </a:cubicBezTo>
                  <a:cubicBezTo>
                    <a:pt x="759493" y="249555"/>
                    <a:pt x="757969" y="243173"/>
                    <a:pt x="755969" y="240506"/>
                  </a:cubicBezTo>
                  <a:close/>
                  <a:moveTo>
                    <a:pt x="760064" y="176213"/>
                  </a:moveTo>
                  <a:cubicBezTo>
                    <a:pt x="761874" y="175927"/>
                    <a:pt x="763874" y="180499"/>
                    <a:pt x="765779" y="182118"/>
                  </a:cubicBezTo>
                  <a:cubicBezTo>
                    <a:pt x="763874" y="182499"/>
                    <a:pt x="760255" y="178403"/>
                    <a:pt x="760064" y="176213"/>
                  </a:cubicBezTo>
                  <a:close/>
                  <a:moveTo>
                    <a:pt x="763208" y="266795"/>
                  </a:moveTo>
                  <a:cubicBezTo>
                    <a:pt x="764827" y="266033"/>
                    <a:pt x="765684" y="268510"/>
                    <a:pt x="766732" y="270415"/>
                  </a:cubicBezTo>
                  <a:cubicBezTo>
                    <a:pt x="765303" y="269843"/>
                    <a:pt x="762827" y="268605"/>
                    <a:pt x="763208" y="266795"/>
                  </a:cubicBezTo>
                  <a:close/>
                  <a:moveTo>
                    <a:pt x="771399" y="263176"/>
                  </a:moveTo>
                  <a:lnTo>
                    <a:pt x="770732" y="266414"/>
                  </a:lnTo>
                  <a:cubicBezTo>
                    <a:pt x="769494" y="267367"/>
                    <a:pt x="768923" y="264700"/>
                    <a:pt x="767780" y="265271"/>
                  </a:cubicBezTo>
                  <a:cubicBezTo>
                    <a:pt x="768732" y="263938"/>
                    <a:pt x="767208" y="261556"/>
                    <a:pt x="769208" y="260604"/>
                  </a:cubicBezTo>
                  <a:cubicBezTo>
                    <a:pt x="770161" y="263747"/>
                    <a:pt x="772447" y="260318"/>
                    <a:pt x="773399" y="264033"/>
                  </a:cubicBezTo>
                  <a:cubicBezTo>
                    <a:pt x="772637" y="264128"/>
                    <a:pt x="772161" y="262699"/>
                    <a:pt x="771399" y="263176"/>
                  </a:cubicBezTo>
                  <a:close/>
                  <a:moveTo>
                    <a:pt x="773780" y="285179"/>
                  </a:moveTo>
                  <a:cubicBezTo>
                    <a:pt x="776257" y="285083"/>
                    <a:pt x="776447" y="288512"/>
                    <a:pt x="777114" y="289941"/>
                  </a:cubicBezTo>
                  <a:cubicBezTo>
                    <a:pt x="775590" y="290227"/>
                    <a:pt x="774923" y="286512"/>
                    <a:pt x="773780" y="285179"/>
                  </a:cubicBezTo>
                  <a:close/>
                  <a:moveTo>
                    <a:pt x="776733" y="306134"/>
                  </a:moveTo>
                  <a:cubicBezTo>
                    <a:pt x="775304" y="304038"/>
                    <a:pt x="777876" y="303943"/>
                    <a:pt x="776447" y="301847"/>
                  </a:cubicBezTo>
                  <a:cubicBezTo>
                    <a:pt x="779210" y="300609"/>
                    <a:pt x="778733" y="306038"/>
                    <a:pt x="776733" y="306134"/>
                  </a:cubicBezTo>
                  <a:close/>
                  <a:moveTo>
                    <a:pt x="778733" y="229838"/>
                  </a:moveTo>
                  <a:cubicBezTo>
                    <a:pt x="776638" y="230505"/>
                    <a:pt x="778257" y="227933"/>
                    <a:pt x="776828" y="226886"/>
                  </a:cubicBezTo>
                  <a:lnTo>
                    <a:pt x="778543" y="225743"/>
                  </a:lnTo>
                  <a:lnTo>
                    <a:pt x="779972" y="227933"/>
                  </a:lnTo>
                  <a:cubicBezTo>
                    <a:pt x="779210" y="228695"/>
                    <a:pt x="778543" y="227838"/>
                    <a:pt x="777781" y="228314"/>
                  </a:cubicBezTo>
                  <a:lnTo>
                    <a:pt x="778733" y="229838"/>
                  </a:lnTo>
                  <a:close/>
                  <a:moveTo>
                    <a:pt x="779495" y="311087"/>
                  </a:moveTo>
                  <a:lnTo>
                    <a:pt x="781400" y="310229"/>
                  </a:lnTo>
                  <a:cubicBezTo>
                    <a:pt x="782162" y="316039"/>
                    <a:pt x="786544" y="318040"/>
                    <a:pt x="786068" y="323183"/>
                  </a:cubicBezTo>
                  <a:cubicBezTo>
                    <a:pt x="781400" y="319754"/>
                    <a:pt x="783020" y="314611"/>
                    <a:pt x="779495" y="311087"/>
                  </a:cubicBezTo>
                  <a:close/>
                  <a:moveTo>
                    <a:pt x="787306" y="327851"/>
                  </a:moveTo>
                  <a:cubicBezTo>
                    <a:pt x="786353" y="326231"/>
                    <a:pt x="786163" y="324993"/>
                    <a:pt x="786353" y="323850"/>
                  </a:cubicBezTo>
                  <a:cubicBezTo>
                    <a:pt x="788068" y="324040"/>
                    <a:pt x="790163" y="327374"/>
                    <a:pt x="787306" y="327851"/>
                  </a:cubicBezTo>
                  <a:close/>
                  <a:moveTo>
                    <a:pt x="790354" y="338709"/>
                  </a:moveTo>
                  <a:cubicBezTo>
                    <a:pt x="788068" y="338519"/>
                    <a:pt x="788735" y="339471"/>
                    <a:pt x="786830" y="339090"/>
                  </a:cubicBezTo>
                  <a:cubicBezTo>
                    <a:pt x="786353" y="336518"/>
                    <a:pt x="788830" y="335756"/>
                    <a:pt x="788735" y="333375"/>
                  </a:cubicBezTo>
                  <a:cubicBezTo>
                    <a:pt x="789211" y="333565"/>
                    <a:pt x="790925" y="336613"/>
                    <a:pt x="790354" y="338709"/>
                  </a:cubicBezTo>
                  <a:close/>
                  <a:moveTo>
                    <a:pt x="789211" y="280321"/>
                  </a:moveTo>
                  <a:cubicBezTo>
                    <a:pt x="791021" y="278225"/>
                    <a:pt x="794069" y="283559"/>
                    <a:pt x="793307" y="284988"/>
                  </a:cubicBezTo>
                  <a:cubicBezTo>
                    <a:pt x="791211" y="286703"/>
                    <a:pt x="790544" y="281749"/>
                    <a:pt x="789211" y="280321"/>
                  </a:cubicBezTo>
                  <a:close/>
                  <a:moveTo>
                    <a:pt x="793021" y="287846"/>
                  </a:moveTo>
                  <a:cubicBezTo>
                    <a:pt x="794069" y="287179"/>
                    <a:pt x="794735" y="288227"/>
                    <a:pt x="795878" y="287464"/>
                  </a:cubicBezTo>
                  <a:cubicBezTo>
                    <a:pt x="797307" y="292322"/>
                    <a:pt x="799593" y="296418"/>
                    <a:pt x="799783" y="298799"/>
                  </a:cubicBezTo>
                  <a:cubicBezTo>
                    <a:pt x="795878" y="297847"/>
                    <a:pt x="796069" y="293084"/>
                    <a:pt x="793021" y="287846"/>
                  </a:cubicBezTo>
                  <a:close/>
                  <a:moveTo>
                    <a:pt x="799022" y="562070"/>
                  </a:moveTo>
                  <a:cubicBezTo>
                    <a:pt x="795307" y="560737"/>
                    <a:pt x="799117" y="560261"/>
                    <a:pt x="799212" y="557213"/>
                  </a:cubicBezTo>
                  <a:cubicBezTo>
                    <a:pt x="800641" y="557689"/>
                    <a:pt x="798831" y="560642"/>
                    <a:pt x="799022" y="562070"/>
                  </a:cubicBezTo>
                  <a:close/>
                  <a:moveTo>
                    <a:pt x="797688" y="595122"/>
                  </a:moveTo>
                  <a:cubicBezTo>
                    <a:pt x="795688" y="590264"/>
                    <a:pt x="801403" y="584835"/>
                    <a:pt x="800355" y="579025"/>
                  </a:cubicBezTo>
                  <a:cubicBezTo>
                    <a:pt x="804546" y="583692"/>
                    <a:pt x="798069" y="588455"/>
                    <a:pt x="797688" y="595122"/>
                  </a:cubicBezTo>
                  <a:close/>
                  <a:moveTo>
                    <a:pt x="802546" y="586264"/>
                  </a:moveTo>
                  <a:cubicBezTo>
                    <a:pt x="802927" y="586835"/>
                    <a:pt x="803403" y="587407"/>
                    <a:pt x="804260" y="587597"/>
                  </a:cubicBezTo>
                  <a:lnTo>
                    <a:pt x="804927" y="585216"/>
                  </a:lnTo>
                  <a:cubicBezTo>
                    <a:pt x="807880" y="586835"/>
                    <a:pt x="802832" y="590264"/>
                    <a:pt x="801308" y="590169"/>
                  </a:cubicBezTo>
                  <a:lnTo>
                    <a:pt x="802546" y="586264"/>
                  </a:lnTo>
                  <a:close/>
                  <a:moveTo>
                    <a:pt x="839312" y="844582"/>
                  </a:moveTo>
                  <a:cubicBezTo>
                    <a:pt x="839408" y="844582"/>
                    <a:pt x="839408" y="843820"/>
                    <a:pt x="839217" y="843915"/>
                  </a:cubicBezTo>
                  <a:cubicBezTo>
                    <a:pt x="834359" y="845725"/>
                    <a:pt x="830454" y="846296"/>
                    <a:pt x="826835" y="850297"/>
                  </a:cubicBezTo>
                  <a:cubicBezTo>
                    <a:pt x="823215" y="854297"/>
                    <a:pt x="818262" y="854107"/>
                    <a:pt x="814928" y="858964"/>
                  </a:cubicBezTo>
                  <a:cubicBezTo>
                    <a:pt x="813785" y="860679"/>
                    <a:pt x="811214" y="861155"/>
                    <a:pt x="809213" y="858774"/>
                  </a:cubicBezTo>
                  <a:cubicBezTo>
                    <a:pt x="807118" y="856393"/>
                    <a:pt x="803308" y="855440"/>
                    <a:pt x="804070" y="851249"/>
                  </a:cubicBezTo>
                  <a:cubicBezTo>
                    <a:pt x="804832" y="847058"/>
                    <a:pt x="807785" y="846487"/>
                    <a:pt x="811404" y="847725"/>
                  </a:cubicBezTo>
                  <a:cubicBezTo>
                    <a:pt x="815024" y="848963"/>
                    <a:pt x="818167" y="849821"/>
                    <a:pt x="821405" y="846772"/>
                  </a:cubicBezTo>
                  <a:cubicBezTo>
                    <a:pt x="824644" y="843724"/>
                    <a:pt x="828930" y="839057"/>
                    <a:pt x="831978" y="836105"/>
                  </a:cubicBezTo>
                  <a:cubicBezTo>
                    <a:pt x="833121" y="834962"/>
                    <a:pt x="837598" y="834580"/>
                    <a:pt x="837598" y="834580"/>
                  </a:cubicBezTo>
                  <a:cubicBezTo>
                    <a:pt x="837598" y="834580"/>
                    <a:pt x="837788" y="833914"/>
                    <a:pt x="837693" y="834009"/>
                  </a:cubicBezTo>
                  <a:cubicBezTo>
                    <a:pt x="837598" y="834199"/>
                    <a:pt x="838169" y="833723"/>
                    <a:pt x="838169" y="833723"/>
                  </a:cubicBezTo>
                  <a:cubicBezTo>
                    <a:pt x="838169" y="833723"/>
                    <a:pt x="837979" y="834485"/>
                    <a:pt x="838074" y="834295"/>
                  </a:cubicBezTo>
                  <a:cubicBezTo>
                    <a:pt x="838169" y="834104"/>
                    <a:pt x="837598" y="834580"/>
                    <a:pt x="837598" y="834580"/>
                  </a:cubicBezTo>
                  <a:cubicBezTo>
                    <a:pt x="837598" y="834580"/>
                    <a:pt x="839217" y="843724"/>
                    <a:pt x="839122" y="843724"/>
                  </a:cubicBezTo>
                  <a:cubicBezTo>
                    <a:pt x="838931" y="843820"/>
                    <a:pt x="839598" y="843915"/>
                    <a:pt x="839598" y="843724"/>
                  </a:cubicBezTo>
                  <a:cubicBezTo>
                    <a:pt x="839598" y="843629"/>
                    <a:pt x="839693" y="844201"/>
                    <a:pt x="839979" y="844296"/>
                  </a:cubicBezTo>
                  <a:cubicBezTo>
                    <a:pt x="839789" y="844391"/>
                    <a:pt x="839217" y="844582"/>
                    <a:pt x="839312" y="844582"/>
                  </a:cubicBezTo>
                  <a:close/>
                  <a:moveTo>
                    <a:pt x="841503" y="847154"/>
                  </a:moveTo>
                  <a:cubicBezTo>
                    <a:pt x="841122" y="847058"/>
                    <a:pt x="839789" y="844772"/>
                    <a:pt x="840074" y="844487"/>
                  </a:cubicBezTo>
                  <a:cubicBezTo>
                    <a:pt x="840360" y="844201"/>
                    <a:pt x="843313" y="845439"/>
                    <a:pt x="842741" y="846677"/>
                  </a:cubicBezTo>
                  <a:cubicBezTo>
                    <a:pt x="842265" y="847820"/>
                    <a:pt x="841884" y="847154"/>
                    <a:pt x="841503" y="847154"/>
                  </a:cubicBezTo>
                  <a:close/>
                  <a:moveTo>
                    <a:pt x="848837" y="852011"/>
                  </a:moveTo>
                  <a:cubicBezTo>
                    <a:pt x="848837" y="852011"/>
                    <a:pt x="849790" y="851535"/>
                    <a:pt x="849695" y="851535"/>
                  </a:cubicBezTo>
                  <a:cubicBezTo>
                    <a:pt x="847408" y="849916"/>
                    <a:pt x="853219" y="839819"/>
                    <a:pt x="856838" y="840296"/>
                  </a:cubicBezTo>
                  <a:cubicBezTo>
                    <a:pt x="857219" y="840391"/>
                    <a:pt x="858267" y="840581"/>
                    <a:pt x="858648" y="840962"/>
                  </a:cubicBezTo>
                  <a:cubicBezTo>
                    <a:pt x="859029" y="841343"/>
                    <a:pt x="859124" y="842486"/>
                    <a:pt x="859124" y="842677"/>
                  </a:cubicBezTo>
                  <a:cubicBezTo>
                    <a:pt x="858934" y="845725"/>
                    <a:pt x="852743" y="853535"/>
                    <a:pt x="849790" y="851440"/>
                  </a:cubicBezTo>
                  <a:cubicBezTo>
                    <a:pt x="849695" y="851345"/>
                    <a:pt x="849314" y="852202"/>
                    <a:pt x="849409" y="852392"/>
                  </a:cubicBezTo>
                  <a:cubicBezTo>
                    <a:pt x="849218" y="852392"/>
                    <a:pt x="848933" y="852488"/>
                    <a:pt x="848742" y="852583"/>
                  </a:cubicBezTo>
                  <a:cubicBezTo>
                    <a:pt x="848837" y="852488"/>
                    <a:pt x="848837" y="852011"/>
                    <a:pt x="848837" y="852011"/>
                  </a:cubicBezTo>
                  <a:close/>
                  <a:moveTo>
                    <a:pt x="848552" y="852773"/>
                  </a:moveTo>
                  <a:cubicBezTo>
                    <a:pt x="848933" y="852773"/>
                    <a:pt x="848266" y="855821"/>
                    <a:pt x="848075" y="856012"/>
                  </a:cubicBezTo>
                  <a:cubicBezTo>
                    <a:pt x="847790" y="856202"/>
                    <a:pt x="847599" y="856964"/>
                    <a:pt x="846742" y="856107"/>
                  </a:cubicBezTo>
                  <a:cubicBezTo>
                    <a:pt x="845789" y="855155"/>
                    <a:pt x="848171" y="852678"/>
                    <a:pt x="848552" y="852773"/>
                  </a:cubicBezTo>
                  <a:close/>
                  <a:moveTo>
                    <a:pt x="844646" y="822484"/>
                  </a:moveTo>
                  <a:cubicBezTo>
                    <a:pt x="844741" y="822579"/>
                    <a:pt x="844170" y="822865"/>
                    <a:pt x="844170" y="822865"/>
                  </a:cubicBezTo>
                  <a:cubicBezTo>
                    <a:pt x="844170" y="822865"/>
                    <a:pt x="844075" y="822198"/>
                    <a:pt x="844265" y="822198"/>
                  </a:cubicBezTo>
                  <a:cubicBezTo>
                    <a:pt x="844361" y="822198"/>
                    <a:pt x="844646" y="822484"/>
                    <a:pt x="844646" y="822484"/>
                  </a:cubicBezTo>
                  <a:close/>
                  <a:moveTo>
                    <a:pt x="843027" y="438340"/>
                  </a:moveTo>
                  <a:cubicBezTo>
                    <a:pt x="842646" y="436245"/>
                    <a:pt x="843789" y="435578"/>
                    <a:pt x="843980" y="433959"/>
                  </a:cubicBezTo>
                  <a:cubicBezTo>
                    <a:pt x="846075" y="434530"/>
                    <a:pt x="844932" y="435197"/>
                    <a:pt x="845027" y="437388"/>
                  </a:cubicBezTo>
                  <a:cubicBezTo>
                    <a:pt x="845599" y="438245"/>
                    <a:pt x="846742" y="438150"/>
                    <a:pt x="846647" y="439864"/>
                  </a:cubicBezTo>
                  <a:cubicBezTo>
                    <a:pt x="845027" y="440150"/>
                    <a:pt x="844456" y="438626"/>
                    <a:pt x="843027" y="438340"/>
                  </a:cubicBezTo>
                  <a:close/>
                  <a:moveTo>
                    <a:pt x="848075" y="450247"/>
                  </a:moveTo>
                  <a:lnTo>
                    <a:pt x="848075" y="453771"/>
                  </a:lnTo>
                  <a:cubicBezTo>
                    <a:pt x="845504" y="454533"/>
                    <a:pt x="845504" y="449675"/>
                    <a:pt x="848075" y="450247"/>
                  </a:cubicBezTo>
                  <a:close/>
                  <a:moveTo>
                    <a:pt x="847980" y="333470"/>
                  </a:moveTo>
                  <a:cubicBezTo>
                    <a:pt x="850647" y="333470"/>
                    <a:pt x="851028" y="340233"/>
                    <a:pt x="852552" y="343567"/>
                  </a:cubicBezTo>
                  <a:cubicBezTo>
                    <a:pt x="850076" y="341186"/>
                    <a:pt x="848456" y="337090"/>
                    <a:pt x="847980" y="333470"/>
                  </a:cubicBezTo>
                  <a:close/>
                  <a:moveTo>
                    <a:pt x="845408" y="458153"/>
                  </a:moveTo>
                  <a:cubicBezTo>
                    <a:pt x="845599" y="455105"/>
                    <a:pt x="847313" y="458153"/>
                    <a:pt x="847504" y="456343"/>
                  </a:cubicBezTo>
                  <a:cubicBezTo>
                    <a:pt x="848171" y="458248"/>
                    <a:pt x="848266" y="462820"/>
                    <a:pt x="848266" y="467678"/>
                  </a:cubicBezTo>
                  <a:cubicBezTo>
                    <a:pt x="845694" y="465106"/>
                    <a:pt x="848837" y="460153"/>
                    <a:pt x="845408" y="458153"/>
                  </a:cubicBezTo>
                  <a:close/>
                  <a:moveTo>
                    <a:pt x="854266" y="446437"/>
                  </a:moveTo>
                  <a:cubicBezTo>
                    <a:pt x="851409" y="444246"/>
                    <a:pt x="851790" y="438245"/>
                    <a:pt x="851599" y="434245"/>
                  </a:cubicBezTo>
                  <a:cubicBezTo>
                    <a:pt x="853790" y="436150"/>
                    <a:pt x="853790" y="441865"/>
                    <a:pt x="854266" y="446437"/>
                  </a:cubicBezTo>
                  <a:close/>
                  <a:moveTo>
                    <a:pt x="856838" y="362331"/>
                  </a:moveTo>
                  <a:cubicBezTo>
                    <a:pt x="855410" y="361569"/>
                    <a:pt x="855314" y="357759"/>
                    <a:pt x="854171" y="356426"/>
                  </a:cubicBezTo>
                  <a:cubicBezTo>
                    <a:pt x="855029" y="354425"/>
                    <a:pt x="855791" y="355854"/>
                    <a:pt x="857505" y="355568"/>
                  </a:cubicBezTo>
                  <a:cubicBezTo>
                    <a:pt x="855791" y="358140"/>
                    <a:pt x="857219" y="358807"/>
                    <a:pt x="856838" y="362331"/>
                  </a:cubicBezTo>
                  <a:close/>
                  <a:moveTo>
                    <a:pt x="853124" y="472059"/>
                  </a:moveTo>
                  <a:cubicBezTo>
                    <a:pt x="854362" y="467487"/>
                    <a:pt x="852647" y="464534"/>
                    <a:pt x="853028" y="458819"/>
                  </a:cubicBezTo>
                  <a:cubicBezTo>
                    <a:pt x="855410" y="461010"/>
                    <a:pt x="855029" y="468154"/>
                    <a:pt x="853124" y="472059"/>
                  </a:cubicBezTo>
                  <a:close/>
                  <a:moveTo>
                    <a:pt x="856172" y="512159"/>
                  </a:moveTo>
                  <a:cubicBezTo>
                    <a:pt x="855029" y="508063"/>
                    <a:pt x="855695" y="502063"/>
                    <a:pt x="856267" y="496062"/>
                  </a:cubicBezTo>
                  <a:lnTo>
                    <a:pt x="858362" y="496157"/>
                  </a:lnTo>
                  <a:cubicBezTo>
                    <a:pt x="856648" y="501301"/>
                    <a:pt x="857410" y="508254"/>
                    <a:pt x="856172" y="512159"/>
                  </a:cubicBezTo>
                  <a:close/>
                  <a:moveTo>
                    <a:pt x="858458" y="294132"/>
                  </a:moveTo>
                  <a:cubicBezTo>
                    <a:pt x="861506" y="296513"/>
                    <a:pt x="859791" y="301466"/>
                    <a:pt x="860553" y="304610"/>
                  </a:cubicBezTo>
                  <a:cubicBezTo>
                    <a:pt x="855981" y="301276"/>
                    <a:pt x="859124" y="298323"/>
                    <a:pt x="858458" y="294132"/>
                  </a:cubicBezTo>
                  <a:close/>
                  <a:moveTo>
                    <a:pt x="854648" y="260318"/>
                  </a:moveTo>
                  <a:cubicBezTo>
                    <a:pt x="851885" y="254127"/>
                    <a:pt x="848361" y="249079"/>
                    <a:pt x="844932" y="244030"/>
                  </a:cubicBezTo>
                  <a:cubicBezTo>
                    <a:pt x="850266" y="243935"/>
                    <a:pt x="850933" y="251936"/>
                    <a:pt x="855505" y="255175"/>
                  </a:cubicBezTo>
                  <a:cubicBezTo>
                    <a:pt x="852076" y="260032"/>
                    <a:pt x="865982" y="274320"/>
                    <a:pt x="863696" y="281559"/>
                  </a:cubicBezTo>
                  <a:cubicBezTo>
                    <a:pt x="860267" y="273463"/>
                    <a:pt x="857315" y="266605"/>
                    <a:pt x="854648" y="260318"/>
                  </a:cubicBezTo>
                  <a:close/>
                  <a:moveTo>
                    <a:pt x="861410" y="381000"/>
                  </a:moveTo>
                  <a:cubicBezTo>
                    <a:pt x="865030" y="381953"/>
                    <a:pt x="863030" y="389096"/>
                    <a:pt x="865030" y="391573"/>
                  </a:cubicBezTo>
                  <a:cubicBezTo>
                    <a:pt x="862077" y="391763"/>
                    <a:pt x="862839" y="384143"/>
                    <a:pt x="861410" y="381000"/>
                  </a:cubicBezTo>
                  <a:close/>
                  <a:moveTo>
                    <a:pt x="863506" y="313658"/>
                  </a:moveTo>
                  <a:cubicBezTo>
                    <a:pt x="863982" y="313087"/>
                    <a:pt x="864458" y="312420"/>
                    <a:pt x="864268" y="311372"/>
                  </a:cubicBezTo>
                  <a:cubicBezTo>
                    <a:pt x="866078" y="312896"/>
                    <a:pt x="866744" y="315182"/>
                    <a:pt x="866935" y="317563"/>
                  </a:cubicBezTo>
                  <a:cubicBezTo>
                    <a:pt x="865697" y="316421"/>
                    <a:pt x="864268" y="315944"/>
                    <a:pt x="863506" y="313658"/>
                  </a:cubicBezTo>
                  <a:close/>
                  <a:moveTo>
                    <a:pt x="867506" y="386429"/>
                  </a:moveTo>
                  <a:cubicBezTo>
                    <a:pt x="870078" y="385381"/>
                    <a:pt x="869316" y="391287"/>
                    <a:pt x="870364" y="393478"/>
                  </a:cubicBezTo>
                  <a:cubicBezTo>
                    <a:pt x="868935" y="392049"/>
                    <a:pt x="868459" y="388811"/>
                    <a:pt x="867506" y="386429"/>
                  </a:cubicBezTo>
                  <a:close/>
                  <a:moveTo>
                    <a:pt x="869888" y="266033"/>
                  </a:moveTo>
                  <a:cubicBezTo>
                    <a:pt x="871126" y="265747"/>
                    <a:pt x="871983" y="266986"/>
                    <a:pt x="872745" y="269177"/>
                  </a:cubicBezTo>
                  <a:cubicBezTo>
                    <a:pt x="874460" y="265747"/>
                    <a:pt x="867887" y="265176"/>
                    <a:pt x="869602" y="261747"/>
                  </a:cubicBezTo>
                  <a:cubicBezTo>
                    <a:pt x="867983" y="259461"/>
                    <a:pt x="869411" y="265176"/>
                    <a:pt x="867125" y="262890"/>
                  </a:cubicBezTo>
                  <a:cubicBezTo>
                    <a:pt x="867411" y="258699"/>
                    <a:pt x="867030" y="255651"/>
                    <a:pt x="865792" y="252222"/>
                  </a:cubicBezTo>
                  <a:cubicBezTo>
                    <a:pt x="864363" y="248888"/>
                    <a:pt x="861982" y="245459"/>
                    <a:pt x="858648" y="240316"/>
                  </a:cubicBezTo>
                  <a:cubicBezTo>
                    <a:pt x="861696" y="239554"/>
                    <a:pt x="860839" y="236792"/>
                    <a:pt x="859982" y="234029"/>
                  </a:cubicBezTo>
                  <a:cubicBezTo>
                    <a:pt x="861506" y="232220"/>
                    <a:pt x="862649" y="234410"/>
                    <a:pt x="863982" y="234220"/>
                  </a:cubicBezTo>
                  <a:cubicBezTo>
                    <a:pt x="860553" y="240411"/>
                    <a:pt x="867983" y="241935"/>
                    <a:pt x="864839" y="246221"/>
                  </a:cubicBezTo>
                  <a:cubicBezTo>
                    <a:pt x="866268" y="248698"/>
                    <a:pt x="868078" y="249364"/>
                    <a:pt x="869221" y="251936"/>
                  </a:cubicBezTo>
                  <a:cubicBezTo>
                    <a:pt x="869792" y="251365"/>
                    <a:pt x="869030" y="247079"/>
                    <a:pt x="868078" y="248031"/>
                  </a:cubicBezTo>
                  <a:cubicBezTo>
                    <a:pt x="868078" y="245745"/>
                    <a:pt x="871888" y="249174"/>
                    <a:pt x="871412" y="252031"/>
                  </a:cubicBezTo>
                  <a:cubicBezTo>
                    <a:pt x="873507" y="250984"/>
                    <a:pt x="870269" y="249650"/>
                    <a:pt x="872745" y="248031"/>
                  </a:cubicBezTo>
                  <a:cubicBezTo>
                    <a:pt x="871793" y="246031"/>
                    <a:pt x="870745" y="245364"/>
                    <a:pt x="869411" y="246221"/>
                  </a:cubicBezTo>
                  <a:cubicBezTo>
                    <a:pt x="870173" y="242602"/>
                    <a:pt x="875412" y="246126"/>
                    <a:pt x="877222" y="248126"/>
                  </a:cubicBezTo>
                  <a:cubicBezTo>
                    <a:pt x="878746" y="250507"/>
                    <a:pt x="876746" y="250603"/>
                    <a:pt x="877603" y="252508"/>
                  </a:cubicBezTo>
                  <a:cubicBezTo>
                    <a:pt x="880270" y="253270"/>
                    <a:pt x="888557" y="271558"/>
                    <a:pt x="886080" y="274511"/>
                  </a:cubicBezTo>
                  <a:cubicBezTo>
                    <a:pt x="887699" y="277654"/>
                    <a:pt x="891224" y="277939"/>
                    <a:pt x="888461" y="280226"/>
                  </a:cubicBezTo>
                  <a:cubicBezTo>
                    <a:pt x="889414" y="282130"/>
                    <a:pt x="890938" y="281464"/>
                    <a:pt x="892176" y="282035"/>
                  </a:cubicBezTo>
                  <a:cubicBezTo>
                    <a:pt x="893033" y="285369"/>
                    <a:pt x="893605" y="288512"/>
                    <a:pt x="894843" y="292037"/>
                  </a:cubicBezTo>
                  <a:cubicBezTo>
                    <a:pt x="900939" y="297466"/>
                    <a:pt x="896843" y="311182"/>
                    <a:pt x="904463" y="318040"/>
                  </a:cubicBezTo>
                  <a:cubicBezTo>
                    <a:pt x="903130" y="320897"/>
                    <a:pt x="904844" y="323945"/>
                    <a:pt x="907226" y="326898"/>
                  </a:cubicBezTo>
                  <a:cubicBezTo>
                    <a:pt x="906273" y="331470"/>
                    <a:pt x="902654" y="322040"/>
                    <a:pt x="902368" y="325088"/>
                  </a:cubicBezTo>
                  <a:cubicBezTo>
                    <a:pt x="900463" y="325660"/>
                    <a:pt x="903130" y="321945"/>
                    <a:pt x="900463" y="323564"/>
                  </a:cubicBezTo>
                  <a:cubicBezTo>
                    <a:pt x="902177" y="314420"/>
                    <a:pt x="893129" y="301943"/>
                    <a:pt x="895510" y="296132"/>
                  </a:cubicBezTo>
                  <a:cubicBezTo>
                    <a:pt x="889890" y="291941"/>
                    <a:pt x="889414" y="284988"/>
                    <a:pt x="886652" y="277654"/>
                  </a:cubicBezTo>
                  <a:cubicBezTo>
                    <a:pt x="884366" y="272034"/>
                    <a:pt x="877603" y="268129"/>
                    <a:pt x="881794" y="264223"/>
                  </a:cubicBezTo>
                  <a:cubicBezTo>
                    <a:pt x="878936" y="263652"/>
                    <a:pt x="879222" y="262223"/>
                    <a:pt x="876460" y="258699"/>
                  </a:cubicBezTo>
                  <a:cubicBezTo>
                    <a:pt x="874936" y="258889"/>
                    <a:pt x="875793" y="260604"/>
                    <a:pt x="876365" y="262033"/>
                  </a:cubicBezTo>
                  <a:cubicBezTo>
                    <a:pt x="874650" y="260032"/>
                    <a:pt x="872555" y="260032"/>
                    <a:pt x="871126" y="256604"/>
                  </a:cubicBezTo>
                  <a:cubicBezTo>
                    <a:pt x="869792" y="260223"/>
                    <a:pt x="876650" y="265747"/>
                    <a:pt x="878936" y="269748"/>
                  </a:cubicBezTo>
                  <a:cubicBezTo>
                    <a:pt x="877222" y="267462"/>
                    <a:pt x="874364" y="268510"/>
                    <a:pt x="877127" y="272701"/>
                  </a:cubicBezTo>
                  <a:cubicBezTo>
                    <a:pt x="876174" y="272987"/>
                    <a:pt x="875222" y="273272"/>
                    <a:pt x="875603" y="274415"/>
                  </a:cubicBezTo>
                  <a:cubicBezTo>
                    <a:pt x="873412" y="273558"/>
                    <a:pt x="871793" y="268986"/>
                    <a:pt x="869888" y="266033"/>
                  </a:cubicBezTo>
                  <a:close/>
                  <a:moveTo>
                    <a:pt x="886461" y="313182"/>
                  </a:moveTo>
                  <a:cubicBezTo>
                    <a:pt x="884842" y="314039"/>
                    <a:pt x="883889" y="312611"/>
                    <a:pt x="883318" y="310039"/>
                  </a:cubicBezTo>
                  <a:cubicBezTo>
                    <a:pt x="884937" y="309181"/>
                    <a:pt x="885890" y="310610"/>
                    <a:pt x="886461" y="313182"/>
                  </a:cubicBezTo>
                  <a:close/>
                  <a:moveTo>
                    <a:pt x="877127" y="276130"/>
                  </a:moveTo>
                  <a:cubicBezTo>
                    <a:pt x="881127" y="276796"/>
                    <a:pt x="877793" y="282226"/>
                    <a:pt x="881127" y="282130"/>
                  </a:cubicBezTo>
                  <a:cubicBezTo>
                    <a:pt x="880841" y="285655"/>
                    <a:pt x="877603" y="280321"/>
                    <a:pt x="876650" y="278511"/>
                  </a:cubicBezTo>
                  <a:cubicBezTo>
                    <a:pt x="877031" y="277844"/>
                    <a:pt x="877412" y="277178"/>
                    <a:pt x="877127" y="276130"/>
                  </a:cubicBezTo>
                  <a:close/>
                  <a:moveTo>
                    <a:pt x="880365" y="321373"/>
                  </a:moveTo>
                  <a:cubicBezTo>
                    <a:pt x="879603" y="319088"/>
                    <a:pt x="878841" y="316897"/>
                    <a:pt x="879317" y="315563"/>
                  </a:cubicBezTo>
                  <a:cubicBezTo>
                    <a:pt x="880841" y="315849"/>
                    <a:pt x="882937" y="320612"/>
                    <a:pt x="880365" y="321373"/>
                  </a:cubicBezTo>
                  <a:close/>
                  <a:moveTo>
                    <a:pt x="875888" y="339947"/>
                  </a:moveTo>
                  <a:cubicBezTo>
                    <a:pt x="877222" y="344234"/>
                    <a:pt x="874555" y="342233"/>
                    <a:pt x="872459" y="342900"/>
                  </a:cubicBezTo>
                  <a:cubicBezTo>
                    <a:pt x="872364" y="340043"/>
                    <a:pt x="873602" y="339280"/>
                    <a:pt x="875888" y="339947"/>
                  </a:cubicBezTo>
                  <a:close/>
                  <a:moveTo>
                    <a:pt x="872269" y="318802"/>
                  </a:moveTo>
                  <a:cubicBezTo>
                    <a:pt x="874174" y="319564"/>
                    <a:pt x="874555" y="325184"/>
                    <a:pt x="875793" y="327851"/>
                  </a:cubicBezTo>
                  <a:cubicBezTo>
                    <a:pt x="873221" y="325850"/>
                    <a:pt x="872269" y="320802"/>
                    <a:pt x="872269" y="318802"/>
                  </a:cubicBezTo>
                  <a:close/>
                  <a:moveTo>
                    <a:pt x="871888" y="370332"/>
                  </a:moveTo>
                  <a:cubicBezTo>
                    <a:pt x="873602" y="369665"/>
                    <a:pt x="874841" y="370046"/>
                    <a:pt x="875126" y="372523"/>
                  </a:cubicBezTo>
                  <a:cubicBezTo>
                    <a:pt x="874364" y="374428"/>
                    <a:pt x="872459" y="372809"/>
                    <a:pt x="871888" y="370332"/>
                  </a:cubicBezTo>
                  <a:close/>
                  <a:moveTo>
                    <a:pt x="876365" y="353568"/>
                  </a:moveTo>
                  <a:cubicBezTo>
                    <a:pt x="875983" y="352044"/>
                    <a:pt x="874650" y="347758"/>
                    <a:pt x="872840" y="343757"/>
                  </a:cubicBezTo>
                  <a:cubicBezTo>
                    <a:pt x="875031" y="342233"/>
                    <a:pt x="874650" y="347663"/>
                    <a:pt x="876650" y="346710"/>
                  </a:cubicBezTo>
                  <a:cubicBezTo>
                    <a:pt x="877317" y="353759"/>
                    <a:pt x="876746" y="355092"/>
                    <a:pt x="876365" y="353568"/>
                  </a:cubicBezTo>
                  <a:close/>
                  <a:moveTo>
                    <a:pt x="877031" y="357473"/>
                  </a:moveTo>
                  <a:cubicBezTo>
                    <a:pt x="879222" y="356045"/>
                    <a:pt x="878746" y="360902"/>
                    <a:pt x="879508" y="362807"/>
                  </a:cubicBezTo>
                  <a:cubicBezTo>
                    <a:pt x="877031" y="361950"/>
                    <a:pt x="877412" y="361093"/>
                    <a:pt x="877031" y="357473"/>
                  </a:cubicBezTo>
                  <a:close/>
                  <a:moveTo>
                    <a:pt x="878555" y="385381"/>
                  </a:moveTo>
                  <a:lnTo>
                    <a:pt x="877603" y="380714"/>
                  </a:lnTo>
                  <a:cubicBezTo>
                    <a:pt x="879984" y="383000"/>
                    <a:pt x="881413" y="385763"/>
                    <a:pt x="881508" y="389668"/>
                  </a:cubicBezTo>
                  <a:cubicBezTo>
                    <a:pt x="878746" y="389287"/>
                    <a:pt x="881032" y="384334"/>
                    <a:pt x="878555" y="385381"/>
                  </a:cubicBezTo>
                  <a:close/>
                  <a:moveTo>
                    <a:pt x="887223" y="336804"/>
                  </a:moveTo>
                  <a:cubicBezTo>
                    <a:pt x="882556" y="336995"/>
                    <a:pt x="883223" y="328136"/>
                    <a:pt x="882175" y="324993"/>
                  </a:cubicBezTo>
                  <a:cubicBezTo>
                    <a:pt x="885032" y="328613"/>
                    <a:pt x="885223" y="333470"/>
                    <a:pt x="887223" y="336804"/>
                  </a:cubicBezTo>
                  <a:close/>
                  <a:moveTo>
                    <a:pt x="883699" y="549116"/>
                  </a:moveTo>
                  <a:cubicBezTo>
                    <a:pt x="882651" y="547116"/>
                    <a:pt x="883127" y="545687"/>
                    <a:pt x="884080" y="543401"/>
                  </a:cubicBezTo>
                  <a:cubicBezTo>
                    <a:pt x="886747" y="542925"/>
                    <a:pt x="884366" y="548545"/>
                    <a:pt x="883699" y="549116"/>
                  </a:cubicBezTo>
                  <a:close/>
                  <a:moveTo>
                    <a:pt x="890843" y="353092"/>
                  </a:moveTo>
                  <a:cubicBezTo>
                    <a:pt x="888366" y="346996"/>
                    <a:pt x="886842" y="342519"/>
                    <a:pt x="886175" y="338042"/>
                  </a:cubicBezTo>
                  <a:cubicBezTo>
                    <a:pt x="889414" y="342138"/>
                    <a:pt x="890938" y="347948"/>
                    <a:pt x="890843" y="353092"/>
                  </a:cubicBezTo>
                  <a:close/>
                  <a:moveTo>
                    <a:pt x="889795" y="378333"/>
                  </a:moveTo>
                  <a:lnTo>
                    <a:pt x="891795" y="377952"/>
                  </a:lnTo>
                  <a:lnTo>
                    <a:pt x="892938" y="383667"/>
                  </a:lnTo>
                  <a:cubicBezTo>
                    <a:pt x="889795" y="380810"/>
                    <a:pt x="893891" y="389096"/>
                    <a:pt x="890366" y="388048"/>
                  </a:cubicBezTo>
                  <a:cubicBezTo>
                    <a:pt x="887795" y="382143"/>
                    <a:pt x="892081" y="381857"/>
                    <a:pt x="889795" y="378333"/>
                  </a:cubicBezTo>
                  <a:close/>
                  <a:moveTo>
                    <a:pt x="892081" y="423005"/>
                  </a:moveTo>
                  <a:cubicBezTo>
                    <a:pt x="888938" y="423386"/>
                    <a:pt x="891414" y="418624"/>
                    <a:pt x="891509" y="417290"/>
                  </a:cubicBezTo>
                  <a:cubicBezTo>
                    <a:pt x="892557" y="417005"/>
                    <a:pt x="893224" y="423101"/>
                    <a:pt x="892081" y="423005"/>
                  </a:cubicBezTo>
                  <a:close/>
                  <a:moveTo>
                    <a:pt x="892938" y="405384"/>
                  </a:moveTo>
                  <a:cubicBezTo>
                    <a:pt x="892938" y="400336"/>
                    <a:pt x="891890" y="399288"/>
                    <a:pt x="892557" y="395669"/>
                  </a:cubicBezTo>
                  <a:cubicBezTo>
                    <a:pt x="893605" y="396526"/>
                    <a:pt x="895510" y="405574"/>
                    <a:pt x="892938" y="405384"/>
                  </a:cubicBezTo>
                  <a:close/>
                  <a:moveTo>
                    <a:pt x="895510" y="415862"/>
                  </a:moveTo>
                  <a:cubicBezTo>
                    <a:pt x="894748" y="415671"/>
                    <a:pt x="894843" y="413956"/>
                    <a:pt x="893891" y="414052"/>
                  </a:cubicBezTo>
                  <a:cubicBezTo>
                    <a:pt x="894367" y="410528"/>
                    <a:pt x="897701" y="418147"/>
                    <a:pt x="896462" y="411766"/>
                  </a:cubicBezTo>
                  <a:cubicBezTo>
                    <a:pt x="899510" y="411194"/>
                    <a:pt x="898558" y="415004"/>
                    <a:pt x="897701" y="416528"/>
                  </a:cubicBezTo>
                  <a:cubicBezTo>
                    <a:pt x="896748" y="417195"/>
                    <a:pt x="895605" y="413004"/>
                    <a:pt x="895510" y="415862"/>
                  </a:cubicBezTo>
                  <a:close/>
                  <a:moveTo>
                    <a:pt x="897510" y="617696"/>
                  </a:moveTo>
                  <a:cubicBezTo>
                    <a:pt x="898748" y="614458"/>
                    <a:pt x="900844" y="618077"/>
                    <a:pt x="902177" y="619030"/>
                  </a:cubicBezTo>
                  <a:cubicBezTo>
                    <a:pt x="900272" y="621697"/>
                    <a:pt x="899510" y="617411"/>
                    <a:pt x="897510" y="617696"/>
                  </a:cubicBezTo>
                  <a:close/>
                  <a:moveTo>
                    <a:pt x="902368" y="514350"/>
                  </a:moveTo>
                  <a:lnTo>
                    <a:pt x="902844" y="509492"/>
                  </a:lnTo>
                  <a:cubicBezTo>
                    <a:pt x="905035" y="508063"/>
                    <a:pt x="904368" y="515969"/>
                    <a:pt x="902368" y="514350"/>
                  </a:cubicBezTo>
                  <a:close/>
                  <a:moveTo>
                    <a:pt x="905511" y="470154"/>
                  </a:moveTo>
                  <a:cubicBezTo>
                    <a:pt x="905511" y="480536"/>
                    <a:pt x="904654" y="477203"/>
                    <a:pt x="904749" y="465201"/>
                  </a:cubicBezTo>
                  <a:cubicBezTo>
                    <a:pt x="907988" y="465487"/>
                    <a:pt x="905511" y="469392"/>
                    <a:pt x="905511" y="470154"/>
                  </a:cubicBezTo>
                  <a:close/>
                  <a:moveTo>
                    <a:pt x="903606" y="426815"/>
                  </a:moveTo>
                  <a:cubicBezTo>
                    <a:pt x="904940" y="433578"/>
                    <a:pt x="906083" y="439388"/>
                    <a:pt x="906273" y="444627"/>
                  </a:cubicBezTo>
                  <a:cubicBezTo>
                    <a:pt x="906368" y="449961"/>
                    <a:pt x="906083" y="454723"/>
                    <a:pt x="905511" y="459200"/>
                  </a:cubicBezTo>
                  <a:cubicBezTo>
                    <a:pt x="903797" y="454247"/>
                    <a:pt x="903797" y="448342"/>
                    <a:pt x="903797" y="442055"/>
                  </a:cubicBezTo>
                  <a:cubicBezTo>
                    <a:pt x="903320" y="435769"/>
                    <a:pt x="903130" y="429196"/>
                    <a:pt x="901891" y="423005"/>
                  </a:cubicBezTo>
                  <a:cubicBezTo>
                    <a:pt x="903606" y="423767"/>
                    <a:pt x="905416" y="424434"/>
                    <a:pt x="907035" y="425482"/>
                  </a:cubicBezTo>
                  <a:cubicBezTo>
                    <a:pt x="907511" y="429863"/>
                    <a:pt x="905225" y="425577"/>
                    <a:pt x="903606" y="426815"/>
                  </a:cubicBezTo>
                  <a:close/>
                  <a:moveTo>
                    <a:pt x="907892" y="612172"/>
                  </a:moveTo>
                  <a:cubicBezTo>
                    <a:pt x="908940" y="610362"/>
                    <a:pt x="910464" y="609981"/>
                    <a:pt x="912083" y="610076"/>
                  </a:cubicBezTo>
                  <a:cubicBezTo>
                    <a:pt x="911416" y="613315"/>
                    <a:pt x="909702" y="612934"/>
                    <a:pt x="907892" y="612172"/>
                  </a:cubicBezTo>
                  <a:close/>
                  <a:moveTo>
                    <a:pt x="914560" y="642461"/>
                  </a:moveTo>
                  <a:cubicBezTo>
                    <a:pt x="913988" y="640366"/>
                    <a:pt x="910559" y="640747"/>
                    <a:pt x="911893" y="637127"/>
                  </a:cubicBezTo>
                  <a:cubicBezTo>
                    <a:pt x="913131" y="638651"/>
                    <a:pt x="915893" y="638842"/>
                    <a:pt x="914560" y="642461"/>
                  </a:cubicBezTo>
                  <a:close/>
                  <a:moveTo>
                    <a:pt x="911798" y="474155"/>
                  </a:moveTo>
                  <a:cubicBezTo>
                    <a:pt x="912083" y="471488"/>
                    <a:pt x="915417" y="469487"/>
                    <a:pt x="915227" y="474155"/>
                  </a:cubicBezTo>
                  <a:cubicBezTo>
                    <a:pt x="913131" y="474821"/>
                    <a:pt x="913893" y="474821"/>
                    <a:pt x="911798" y="474155"/>
                  </a:cubicBezTo>
                  <a:close/>
                  <a:moveTo>
                    <a:pt x="914465" y="462058"/>
                  </a:moveTo>
                  <a:cubicBezTo>
                    <a:pt x="914655" y="463105"/>
                    <a:pt x="915798" y="462724"/>
                    <a:pt x="915893" y="464058"/>
                  </a:cubicBezTo>
                  <a:cubicBezTo>
                    <a:pt x="915227" y="467106"/>
                    <a:pt x="915227" y="471106"/>
                    <a:pt x="911798" y="470154"/>
                  </a:cubicBezTo>
                  <a:cubicBezTo>
                    <a:pt x="911893" y="466344"/>
                    <a:pt x="911702" y="462915"/>
                    <a:pt x="910369" y="461201"/>
                  </a:cubicBezTo>
                  <a:cubicBezTo>
                    <a:pt x="911416" y="459391"/>
                    <a:pt x="913226" y="458629"/>
                    <a:pt x="913798" y="456152"/>
                  </a:cubicBezTo>
                  <a:cubicBezTo>
                    <a:pt x="914274" y="451199"/>
                    <a:pt x="910464" y="447008"/>
                    <a:pt x="913703" y="444151"/>
                  </a:cubicBezTo>
                  <a:cubicBezTo>
                    <a:pt x="913417" y="442722"/>
                    <a:pt x="912845" y="444627"/>
                    <a:pt x="911607" y="444246"/>
                  </a:cubicBezTo>
                  <a:cubicBezTo>
                    <a:pt x="913607" y="436912"/>
                    <a:pt x="908940" y="430816"/>
                    <a:pt x="910178" y="422338"/>
                  </a:cubicBezTo>
                  <a:cubicBezTo>
                    <a:pt x="912083" y="425005"/>
                    <a:pt x="912083" y="429482"/>
                    <a:pt x="915893" y="430911"/>
                  </a:cubicBezTo>
                  <a:cubicBezTo>
                    <a:pt x="918656" y="442627"/>
                    <a:pt x="912464" y="449389"/>
                    <a:pt x="917989" y="457105"/>
                  </a:cubicBezTo>
                  <a:cubicBezTo>
                    <a:pt x="915417" y="453771"/>
                    <a:pt x="916179" y="461296"/>
                    <a:pt x="914465" y="462058"/>
                  </a:cubicBezTo>
                  <a:close/>
                  <a:moveTo>
                    <a:pt x="918179" y="515684"/>
                  </a:moveTo>
                  <a:cubicBezTo>
                    <a:pt x="920561" y="516731"/>
                    <a:pt x="917989" y="518160"/>
                    <a:pt x="918274" y="521780"/>
                  </a:cubicBezTo>
                  <a:cubicBezTo>
                    <a:pt x="916084" y="521018"/>
                    <a:pt x="917703" y="517874"/>
                    <a:pt x="918179" y="515684"/>
                  </a:cubicBezTo>
                  <a:close/>
                  <a:moveTo>
                    <a:pt x="920275" y="656844"/>
                  </a:moveTo>
                  <a:lnTo>
                    <a:pt x="917703" y="655892"/>
                  </a:lnTo>
                  <a:cubicBezTo>
                    <a:pt x="919513" y="654748"/>
                    <a:pt x="920751" y="651320"/>
                    <a:pt x="921799" y="647129"/>
                  </a:cubicBezTo>
                  <a:cubicBezTo>
                    <a:pt x="922180" y="647890"/>
                    <a:pt x="922561" y="648557"/>
                    <a:pt x="923418" y="648843"/>
                  </a:cubicBezTo>
                  <a:cubicBezTo>
                    <a:pt x="921227" y="651320"/>
                    <a:pt x="920941" y="652653"/>
                    <a:pt x="920275" y="656844"/>
                  </a:cubicBezTo>
                  <a:close/>
                  <a:moveTo>
                    <a:pt x="919418" y="482251"/>
                  </a:moveTo>
                  <a:cubicBezTo>
                    <a:pt x="919513" y="480727"/>
                    <a:pt x="923894" y="478250"/>
                    <a:pt x="923513" y="482346"/>
                  </a:cubicBezTo>
                  <a:lnTo>
                    <a:pt x="919418" y="482251"/>
                  </a:lnTo>
                  <a:close/>
                  <a:moveTo>
                    <a:pt x="922085" y="467011"/>
                  </a:moveTo>
                  <a:cubicBezTo>
                    <a:pt x="922847" y="460629"/>
                    <a:pt x="926085" y="468249"/>
                    <a:pt x="928276" y="463868"/>
                  </a:cubicBezTo>
                  <a:cubicBezTo>
                    <a:pt x="928371" y="464725"/>
                    <a:pt x="927990" y="464820"/>
                    <a:pt x="927609" y="464915"/>
                  </a:cubicBezTo>
                  <a:cubicBezTo>
                    <a:pt x="927514" y="468821"/>
                    <a:pt x="929419" y="471964"/>
                    <a:pt x="927704" y="476250"/>
                  </a:cubicBezTo>
                  <a:cubicBezTo>
                    <a:pt x="924942" y="477203"/>
                    <a:pt x="925228" y="470726"/>
                    <a:pt x="926276" y="469011"/>
                  </a:cubicBezTo>
                  <a:cubicBezTo>
                    <a:pt x="926180" y="466439"/>
                    <a:pt x="923894" y="467011"/>
                    <a:pt x="922085" y="467011"/>
                  </a:cubicBezTo>
                  <a:close/>
                  <a:moveTo>
                    <a:pt x="928943" y="623602"/>
                  </a:moveTo>
                  <a:cubicBezTo>
                    <a:pt x="926561" y="623316"/>
                    <a:pt x="929228" y="618744"/>
                    <a:pt x="925895" y="619411"/>
                  </a:cubicBezTo>
                  <a:cubicBezTo>
                    <a:pt x="926942" y="618077"/>
                    <a:pt x="928181" y="617696"/>
                    <a:pt x="929800" y="618268"/>
                  </a:cubicBezTo>
                  <a:cubicBezTo>
                    <a:pt x="929800" y="620268"/>
                    <a:pt x="931038" y="621887"/>
                    <a:pt x="928943" y="623602"/>
                  </a:cubicBezTo>
                  <a:close/>
                  <a:moveTo>
                    <a:pt x="927133" y="325660"/>
                  </a:moveTo>
                  <a:cubicBezTo>
                    <a:pt x="927609" y="322707"/>
                    <a:pt x="929800" y="325850"/>
                    <a:pt x="929419" y="328327"/>
                  </a:cubicBezTo>
                  <a:cubicBezTo>
                    <a:pt x="929895" y="327470"/>
                    <a:pt x="929419" y="325755"/>
                    <a:pt x="930752" y="325755"/>
                  </a:cubicBezTo>
                  <a:cubicBezTo>
                    <a:pt x="930086" y="323183"/>
                    <a:pt x="928752" y="322897"/>
                    <a:pt x="927895" y="320993"/>
                  </a:cubicBezTo>
                  <a:cubicBezTo>
                    <a:pt x="927895" y="325564"/>
                    <a:pt x="924371" y="321659"/>
                    <a:pt x="922942" y="319088"/>
                  </a:cubicBezTo>
                  <a:cubicBezTo>
                    <a:pt x="924847" y="321659"/>
                    <a:pt x="925133" y="316516"/>
                    <a:pt x="926561" y="319183"/>
                  </a:cubicBezTo>
                  <a:cubicBezTo>
                    <a:pt x="928085" y="316516"/>
                    <a:pt x="926371" y="311658"/>
                    <a:pt x="925037" y="309563"/>
                  </a:cubicBezTo>
                  <a:cubicBezTo>
                    <a:pt x="928085" y="307562"/>
                    <a:pt x="931800" y="323564"/>
                    <a:pt x="931991" y="329851"/>
                  </a:cubicBezTo>
                  <a:cubicBezTo>
                    <a:pt x="931038" y="330041"/>
                    <a:pt x="930086" y="330232"/>
                    <a:pt x="930276" y="331375"/>
                  </a:cubicBezTo>
                  <a:cubicBezTo>
                    <a:pt x="927228" y="330041"/>
                    <a:pt x="927895" y="326803"/>
                    <a:pt x="927133" y="325660"/>
                  </a:cubicBezTo>
                  <a:close/>
                  <a:moveTo>
                    <a:pt x="930466" y="343471"/>
                  </a:moveTo>
                  <a:cubicBezTo>
                    <a:pt x="931610" y="342900"/>
                    <a:pt x="934467" y="337185"/>
                    <a:pt x="934943" y="341281"/>
                  </a:cubicBezTo>
                  <a:cubicBezTo>
                    <a:pt x="936277" y="339185"/>
                    <a:pt x="933705" y="333851"/>
                    <a:pt x="932657" y="331946"/>
                  </a:cubicBezTo>
                  <a:cubicBezTo>
                    <a:pt x="936753" y="332327"/>
                    <a:pt x="935801" y="338804"/>
                    <a:pt x="936086" y="343281"/>
                  </a:cubicBezTo>
                  <a:cubicBezTo>
                    <a:pt x="935324" y="343662"/>
                    <a:pt x="934848" y="343376"/>
                    <a:pt x="934562" y="342519"/>
                  </a:cubicBezTo>
                  <a:cubicBezTo>
                    <a:pt x="933800" y="343662"/>
                    <a:pt x="933705" y="345472"/>
                    <a:pt x="934372" y="348044"/>
                  </a:cubicBezTo>
                  <a:cubicBezTo>
                    <a:pt x="937229" y="348996"/>
                    <a:pt x="933515" y="343376"/>
                    <a:pt x="936372" y="344234"/>
                  </a:cubicBezTo>
                  <a:cubicBezTo>
                    <a:pt x="936658" y="347853"/>
                    <a:pt x="936658" y="351187"/>
                    <a:pt x="934562" y="352330"/>
                  </a:cubicBezTo>
                  <a:cubicBezTo>
                    <a:pt x="932181" y="350044"/>
                    <a:pt x="934181" y="343662"/>
                    <a:pt x="930466" y="343471"/>
                  </a:cubicBezTo>
                  <a:close/>
                  <a:moveTo>
                    <a:pt x="933800" y="461677"/>
                  </a:moveTo>
                  <a:cubicBezTo>
                    <a:pt x="934848" y="461581"/>
                    <a:pt x="936467" y="462153"/>
                    <a:pt x="936563" y="460534"/>
                  </a:cubicBezTo>
                  <a:cubicBezTo>
                    <a:pt x="937515" y="460820"/>
                    <a:pt x="937134" y="463105"/>
                    <a:pt x="937324" y="464725"/>
                  </a:cubicBezTo>
                  <a:cubicBezTo>
                    <a:pt x="936086" y="463868"/>
                    <a:pt x="933515" y="464820"/>
                    <a:pt x="933800" y="461677"/>
                  </a:cubicBezTo>
                  <a:close/>
                  <a:moveTo>
                    <a:pt x="937515" y="366998"/>
                  </a:moveTo>
                  <a:cubicBezTo>
                    <a:pt x="940754" y="366808"/>
                    <a:pt x="938849" y="374713"/>
                    <a:pt x="940563" y="375095"/>
                  </a:cubicBezTo>
                  <a:cubicBezTo>
                    <a:pt x="937515" y="377857"/>
                    <a:pt x="939134" y="369380"/>
                    <a:pt x="937515" y="366998"/>
                  </a:cubicBezTo>
                  <a:close/>
                  <a:moveTo>
                    <a:pt x="941611" y="393382"/>
                  </a:moveTo>
                  <a:cubicBezTo>
                    <a:pt x="941611" y="392144"/>
                    <a:pt x="942182" y="392716"/>
                    <a:pt x="942278" y="393287"/>
                  </a:cubicBezTo>
                  <a:cubicBezTo>
                    <a:pt x="943516" y="393287"/>
                    <a:pt x="943611" y="391763"/>
                    <a:pt x="944849" y="391859"/>
                  </a:cubicBezTo>
                  <a:cubicBezTo>
                    <a:pt x="944849" y="394716"/>
                    <a:pt x="943135" y="395383"/>
                    <a:pt x="943516" y="398526"/>
                  </a:cubicBezTo>
                  <a:cubicBezTo>
                    <a:pt x="941135" y="397669"/>
                    <a:pt x="943325" y="394335"/>
                    <a:pt x="941611" y="393382"/>
                  </a:cubicBezTo>
                  <a:close/>
                  <a:moveTo>
                    <a:pt x="943802" y="407098"/>
                  </a:moveTo>
                  <a:cubicBezTo>
                    <a:pt x="945802" y="409004"/>
                    <a:pt x="948374" y="409956"/>
                    <a:pt x="949421" y="414052"/>
                  </a:cubicBezTo>
                  <a:cubicBezTo>
                    <a:pt x="947802" y="413004"/>
                    <a:pt x="946183" y="411861"/>
                    <a:pt x="944278" y="411385"/>
                  </a:cubicBezTo>
                  <a:lnTo>
                    <a:pt x="943802" y="407098"/>
                  </a:lnTo>
                  <a:close/>
                  <a:moveTo>
                    <a:pt x="947516" y="457105"/>
                  </a:moveTo>
                  <a:cubicBezTo>
                    <a:pt x="943992" y="453962"/>
                    <a:pt x="946373" y="447865"/>
                    <a:pt x="946659" y="444341"/>
                  </a:cubicBezTo>
                  <a:cubicBezTo>
                    <a:pt x="948088" y="450056"/>
                    <a:pt x="947802" y="452438"/>
                    <a:pt x="948945" y="459200"/>
                  </a:cubicBezTo>
                  <a:cubicBezTo>
                    <a:pt x="947516" y="459867"/>
                    <a:pt x="946754" y="462344"/>
                    <a:pt x="945516" y="460343"/>
                  </a:cubicBezTo>
                  <a:cubicBezTo>
                    <a:pt x="945040" y="457676"/>
                    <a:pt x="945707" y="456533"/>
                    <a:pt x="947516" y="457105"/>
                  </a:cubicBezTo>
                  <a:close/>
                  <a:moveTo>
                    <a:pt x="947707" y="479584"/>
                  </a:moveTo>
                  <a:cubicBezTo>
                    <a:pt x="943516" y="477203"/>
                    <a:pt x="947897" y="474059"/>
                    <a:pt x="946278" y="467868"/>
                  </a:cubicBezTo>
                  <a:cubicBezTo>
                    <a:pt x="948564" y="468344"/>
                    <a:pt x="946849" y="474821"/>
                    <a:pt x="950469" y="473202"/>
                  </a:cubicBezTo>
                  <a:cubicBezTo>
                    <a:pt x="949040" y="476345"/>
                    <a:pt x="946088" y="473869"/>
                    <a:pt x="947707" y="479584"/>
                  </a:cubicBezTo>
                  <a:close/>
                  <a:moveTo>
                    <a:pt x="948469" y="372618"/>
                  </a:moveTo>
                  <a:cubicBezTo>
                    <a:pt x="946754" y="372809"/>
                    <a:pt x="947516" y="369094"/>
                    <a:pt x="947612" y="368332"/>
                  </a:cubicBezTo>
                  <a:cubicBezTo>
                    <a:pt x="949136" y="368713"/>
                    <a:pt x="949040" y="373189"/>
                    <a:pt x="950755" y="373285"/>
                  </a:cubicBezTo>
                  <a:cubicBezTo>
                    <a:pt x="950564" y="378523"/>
                    <a:pt x="948183" y="368427"/>
                    <a:pt x="948469" y="372618"/>
                  </a:cubicBezTo>
                  <a:close/>
                  <a:moveTo>
                    <a:pt x="951803" y="430054"/>
                  </a:moveTo>
                  <a:lnTo>
                    <a:pt x="951517" y="426815"/>
                  </a:lnTo>
                  <a:lnTo>
                    <a:pt x="954279" y="426625"/>
                  </a:lnTo>
                  <a:cubicBezTo>
                    <a:pt x="954755" y="429482"/>
                    <a:pt x="953041" y="429482"/>
                    <a:pt x="951803" y="430054"/>
                  </a:cubicBezTo>
                  <a:close/>
                  <a:moveTo>
                    <a:pt x="953708" y="451580"/>
                  </a:moveTo>
                  <a:cubicBezTo>
                    <a:pt x="954660" y="449866"/>
                    <a:pt x="956374" y="449199"/>
                    <a:pt x="958470" y="449199"/>
                  </a:cubicBezTo>
                  <a:cubicBezTo>
                    <a:pt x="959232" y="450437"/>
                    <a:pt x="959327" y="453009"/>
                    <a:pt x="959232" y="455676"/>
                  </a:cubicBezTo>
                  <a:cubicBezTo>
                    <a:pt x="956184" y="455962"/>
                    <a:pt x="959518" y="452628"/>
                    <a:pt x="957803" y="451390"/>
                  </a:cubicBezTo>
                  <a:cubicBezTo>
                    <a:pt x="954946" y="458057"/>
                    <a:pt x="957518" y="454628"/>
                    <a:pt x="953708" y="451580"/>
                  </a:cubicBezTo>
                  <a:close/>
                  <a:moveTo>
                    <a:pt x="958756" y="472154"/>
                  </a:moveTo>
                  <a:cubicBezTo>
                    <a:pt x="960756" y="473773"/>
                    <a:pt x="960089" y="477679"/>
                    <a:pt x="959518" y="480917"/>
                  </a:cubicBezTo>
                  <a:cubicBezTo>
                    <a:pt x="957899" y="480060"/>
                    <a:pt x="959137" y="474726"/>
                    <a:pt x="958756" y="472154"/>
                  </a:cubicBezTo>
                  <a:close/>
                  <a:moveTo>
                    <a:pt x="955994" y="489490"/>
                  </a:moveTo>
                  <a:cubicBezTo>
                    <a:pt x="956660" y="488728"/>
                    <a:pt x="957041" y="487585"/>
                    <a:pt x="957327" y="486251"/>
                  </a:cubicBezTo>
                  <a:cubicBezTo>
                    <a:pt x="958756" y="488347"/>
                    <a:pt x="957422" y="494919"/>
                    <a:pt x="960089" y="495110"/>
                  </a:cubicBezTo>
                  <a:cubicBezTo>
                    <a:pt x="957994" y="498348"/>
                    <a:pt x="956565" y="492157"/>
                    <a:pt x="955994" y="489490"/>
                  </a:cubicBezTo>
                  <a:close/>
                  <a:moveTo>
                    <a:pt x="967519" y="270701"/>
                  </a:moveTo>
                  <a:cubicBezTo>
                    <a:pt x="967519" y="270796"/>
                    <a:pt x="967614" y="271081"/>
                    <a:pt x="967614" y="271272"/>
                  </a:cubicBezTo>
                  <a:cubicBezTo>
                    <a:pt x="966185" y="268129"/>
                    <a:pt x="965709" y="263652"/>
                    <a:pt x="965042" y="260318"/>
                  </a:cubicBezTo>
                  <a:cubicBezTo>
                    <a:pt x="964280" y="256889"/>
                    <a:pt x="963233" y="252508"/>
                    <a:pt x="961232" y="249650"/>
                  </a:cubicBezTo>
                  <a:cubicBezTo>
                    <a:pt x="960375" y="246983"/>
                    <a:pt x="959232" y="244793"/>
                    <a:pt x="959613" y="247364"/>
                  </a:cubicBezTo>
                  <a:cubicBezTo>
                    <a:pt x="959804" y="246983"/>
                    <a:pt x="960089" y="247555"/>
                    <a:pt x="960375" y="248507"/>
                  </a:cubicBezTo>
                  <a:cubicBezTo>
                    <a:pt x="960375" y="248507"/>
                    <a:pt x="960375" y="248507"/>
                    <a:pt x="960375" y="248507"/>
                  </a:cubicBezTo>
                  <a:cubicBezTo>
                    <a:pt x="957708" y="245840"/>
                    <a:pt x="957708" y="242792"/>
                    <a:pt x="959708" y="240887"/>
                  </a:cubicBezTo>
                  <a:cubicBezTo>
                    <a:pt x="960470" y="240221"/>
                    <a:pt x="961042" y="240030"/>
                    <a:pt x="961708" y="240030"/>
                  </a:cubicBezTo>
                  <a:cubicBezTo>
                    <a:pt x="961804" y="241745"/>
                    <a:pt x="962090" y="243745"/>
                    <a:pt x="962375" y="245745"/>
                  </a:cubicBezTo>
                  <a:cubicBezTo>
                    <a:pt x="962852" y="245936"/>
                    <a:pt x="962471" y="243649"/>
                    <a:pt x="963042" y="245269"/>
                  </a:cubicBezTo>
                  <a:cubicBezTo>
                    <a:pt x="964090" y="248888"/>
                    <a:pt x="963709" y="250412"/>
                    <a:pt x="963995" y="252889"/>
                  </a:cubicBezTo>
                  <a:cubicBezTo>
                    <a:pt x="965328" y="252413"/>
                    <a:pt x="965423" y="256508"/>
                    <a:pt x="967233" y="261747"/>
                  </a:cubicBezTo>
                  <a:cubicBezTo>
                    <a:pt x="966852" y="261652"/>
                    <a:pt x="966376" y="260032"/>
                    <a:pt x="965995" y="259842"/>
                  </a:cubicBezTo>
                  <a:cubicBezTo>
                    <a:pt x="966852" y="263843"/>
                    <a:pt x="968948" y="270605"/>
                    <a:pt x="968948" y="272891"/>
                  </a:cubicBezTo>
                  <a:cubicBezTo>
                    <a:pt x="968376" y="273272"/>
                    <a:pt x="967900" y="271367"/>
                    <a:pt x="967519" y="270701"/>
                  </a:cubicBezTo>
                  <a:close/>
                  <a:moveTo>
                    <a:pt x="969329" y="274320"/>
                  </a:moveTo>
                  <a:cubicBezTo>
                    <a:pt x="969424" y="274034"/>
                    <a:pt x="969424" y="273653"/>
                    <a:pt x="969519" y="273558"/>
                  </a:cubicBezTo>
                  <a:cubicBezTo>
                    <a:pt x="969614" y="274130"/>
                    <a:pt x="969614" y="274511"/>
                    <a:pt x="969614" y="274892"/>
                  </a:cubicBezTo>
                  <a:cubicBezTo>
                    <a:pt x="969519" y="274701"/>
                    <a:pt x="969424" y="274511"/>
                    <a:pt x="969329" y="274320"/>
                  </a:cubicBezTo>
                  <a:close/>
                  <a:moveTo>
                    <a:pt x="971329" y="300609"/>
                  </a:moveTo>
                  <a:cubicBezTo>
                    <a:pt x="971138" y="299371"/>
                    <a:pt x="971233" y="298037"/>
                    <a:pt x="971329" y="296609"/>
                  </a:cubicBezTo>
                  <a:cubicBezTo>
                    <a:pt x="971519" y="296799"/>
                    <a:pt x="971805" y="297085"/>
                    <a:pt x="971996" y="297180"/>
                  </a:cubicBezTo>
                  <a:cubicBezTo>
                    <a:pt x="971805" y="298418"/>
                    <a:pt x="971615" y="299656"/>
                    <a:pt x="971329" y="300609"/>
                  </a:cubicBezTo>
                  <a:close/>
                  <a:moveTo>
                    <a:pt x="974567" y="307467"/>
                  </a:moveTo>
                  <a:cubicBezTo>
                    <a:pt x="974282" y="304990"/>
                    <a:pt x="973710" y="302609"/>
                    <a:pt x="972758" y="300609"/>
                  </a:cubicBezTo>
                  <a:cubicBezTo>
                    <a:pt x="972662" y="296989"/>
                    <a:pt x="972662" y="294418"/>
                    <a:pt x="973139" y="292608"/>
                  </a:cubicBezTo>
                  <a:cubicBezTo>
                    <a:pt x="973710" y="298513"/>
                    <a:pt x="975139" y="306229"/>
                    <a:pt x="976377" y="309467"/>
                  </a:cubicBezTo>
                  <a:cubicBezTo>
                    <a:pt x="975710" y="308801"/>
                    <a:pt x="975139" y="308134"/>
                    <a:pt x="974567" y="307467"/>
                  </a:cubicBezTo>
                  <a:close/>
                  <a:moveTo>
                    <a:pt x="977996" y="309563"/>
                  </a:moveTo>
                  <a:cubicBezTo>
                    <a:pt x="978187" y="309658"/>
                    <a:pt x="978377" y="310324"/>
                    <a:pt x="978473" y="311087"/>
                  </a:cubicBezTo>
                  <a:cubicBezTo>
                    <a:pt x="978282" y="310991"/>
                    <a:pt x="978187" y="310801"/>
                    <a:pt x="977996" y="310705"/>
                  </a:cubicBezTo>
                  <a:cubicBezTo>
                    <a:pt x="977996" y="310324"/>
                    <a:pt x="977996" y="309944"/>
                    <a:pt x="977996" y="309563"/>
                  </a:cubicBezTo>
                  <a:close/>
                  <a:moveTo>
                    <a:pt x="978473" y="326898"/>
                  </a:moveTo>
                  <a:cubicBezTo>
                    <a:pt x="978282" y="326231"/>
                    <a:pt x="978282" y="325755"/>
                    <a:pt x="978473" y="325184"/>
                  </a:cubicBezTo>
                  <a:cubicBezTo>
                    <a:pt x="978473" y="325946"/>
                    <a:pt x="978568" y="326612"/>
                    <a:pt x="978568" y="327279"/>
                  </a:cubicBezTo>
                  <a:cubicBezTo>
                    <a:pt x="978473" y="327184"/>
                    <a:pt x="978473" y="326993"/>
                    <a:pt x="978473" y="326898"/>
                  </a:cubicBezTo>
                  <a:close/>
                  <a:moveTo>
                    <a:pt x="979520" y="344329"/>
                  </a:moveTo>
                  <a:cubicBezTo>
                    <a:pt x="979425" y="343853"/>
                    <a:pt x="979330" y="343186"/>
                    <a:pt x="979139" y="342710"/>
                  </a:cubicBezTo>
                  <a:cubicBezTo>
                    <a:pt x="979425" y="340995"/>
                    <a:pt x="979520" y="339280"/>
                    <a:pt x="979616" y="337566"/>
                  </a:cubicBezTo>
                  <a:cubicBezTo>
                    <a:pt x="979901" y="340614"/>
                    <a:pt x="979520" y="341947"/>
                    <a:pt x="979520" y="344329"/>
                  </a:cubicBezTo>
                  <a:close/>
                  <a:moveTo>
                    <a:pt x="978663" y="324707"/>
                  </a:moveTo>
                  <a:cubicBezTo>
                    <a:pt x="978949" y="324040"/>
                    <a:pt x="979425" y="323374"/>
                    <a:pt x="979901" y="322707"/>
                  </a:cubicBezTo>
                  <a:cubicBezTo>
                    <a:pt x="980092" y="324326"/>
                    <a:pt x="980187" y="325088"/>
                    <a:pt x="980568" y="327565"/>
                  </a:cubicBezTo>
                  <a:cubicBezTo>
                    <a:pt x="979806" y="328041"/>
                    <a:pt x="979235" y="326707"/>
                    <a:pt x="978663" y="324707"/>
                  </a:cubicBezTo>
                  <a:close/>
                  <a:moveTo>
                    <a:pt x="979425" y="329374"/>
                  </a:moveTo>
                  <a:cubicBezTo>
                    <a:pt x="980949" y="330041"/>
                    <a:pt x="980378" y="336613"/>
                    <a:pt x="981140" y="342424"/>
                  </a:cubicBezTo>
                  <a:cubicBezTo>
                    <a:pt x="980092" y="339280"/>
                    <a:pt x="980378" y="335756"/>
                    <a:pt x="979425" y="329374"/>
                  </a:cubicBezTo>
                  <a:close/>
                  <a:moveTo>
                    <a:pt x="982378" y="314135"/>
                  </a:moveTo>
                  <a:cubicBezTo>
                    <a:pt x="982187" y="313944"/>
                    <a:pt x="981902" y="313754"/>
                    <a:pt x="981711" y="313563"/>
                  </a:cubicBezTo>
                  <a:cubicBezTo>
                    <a:pt x="981235" y="309563"/>
                    <a:pt x="981330" y="306896"/>
                    <a:pt x="982664" y="307372"/>
                  </a:cubicBezTo>
                  <a:cubicBezTo>
                    <a:pt x="982664" y="312230"/>
                    <a:pt x="982378" y="312325"/>
                    <a:pt x="982378" y="314135"/>
                  </a:cubicBezTo>
                  <a:close/>
                  <a:moveTo>
                    <a:pt x="982664" y="305943"/>
                  </a:moveTo>
                  <a:cubicBezTo>
                    <a:pt x="983426" y="305943"/>
                    <a:pt x="982092" y="296132"/>
                    <a:pt x="981711" y="295942"/>
                  </a:cubicBezTo>
                  <a:cubicBezTo>
                    <a:pt x="981902" y="297466"/>
                    <a:pt x="981616" y="296799"/>
                    <a:pt x="981235" y="296228"/>
                  </a:cubicBezTo>
                  <a:cubicBezTo>
                    <a:pt x="983711" y="307467"/>
                    <a:pt x="981044" y="310896"/>
                    <a:pt x="979901" y="299561"/>
                  </a:cubicBezTo>
                  <a:cubicBezTo>
                    <a:pt x="980378" y="299466"/>
                    <a:pt x="980568" y="298895"/>
                    <a:pt x="980663" y="297847"/>
                  </a:cubicBezTo>
                  <a:cubicBezTo>
                    <a:pt x="980092" y="295465"/>
                    <a:pt x="979425" y="289274"/>
                    <a:pt x="978854" y="290894"/>
                  </a:cubicBezTo>
                  <a:cubicBezTo>
                    <a:pt x="980949" y="300038"/>
                    <a:pt x="978377" y="294513"/>
                    <a:pt x="978663" y="301562"/>
                  </a:cubicBezTo>
                  <a:cubicBezTo>
                    <a:pt x="978949" y="302990"/>
                    <a:pt x="979616" y="300704"/>
                    <a:pt x="980378" y="304610"/>
                  </a:cubicBezTo>
                  <a:cubicBezTo>
                    <a:pt x="980092" y="307562"/>
                    <a:pt x="978854" y="304229"/>
                    <a:pt x="978854" y="306705"/>
                  </a:cubicBezTo>
                  <a:cubicBezTo>
                    <a:pt x="979806" y="310991"/>
                    <a:pt x="980187" y="308229"/>
                    <a:pt x="980854" y="309658"/>
                  </a:cubicBezTo>
                  <a:cubicBezTo>
                    <a:pt x="980949" y="310991"/>
                    <a:pt x="981044" y="312134"/>
                    <a:pt x="981140" y="313182"/>
                  </a:cubicBezTo>
                  <a:cubicBezTo>
                    <a:pt x="980663" y="312801"/>
                    <a:pt x="980187" y="312420"/>
                    <a:pt x="979520" y="312039"/>
                  </a:cubicBezTo>
                  <a:cubicBezTo>
                    <a:pt x="979330" y="311848"/>
                    <a:pt x="979139" y="311658"/>
                    <a:pt x="978949" y="311563"/>
                  </a:cubicBezTo>
                  <a:cubicBezTo>
                    <a:pt x="977901" y="303086"/>
                    <a:pt x="977044" y="296418"/>
                    <a:pt x="976091" y="290131"/>
                  </a:cubicBezTo>
                  <a:cubicBezTo>
                    <a:pt x="976187" y="291274"/>
                    <a:pt x="975996" y="291941"/>
                    <a:pt x="975710" y="290227"/>
                  </a:cubicBezTo>
                  <a:cubicBezTo>
                    <a:pt x="975139" y="286988"/>
                    <a:pt x="974948" y="284417"/>
                    <a:pt x="975044" y="282702"/>
                  </a:cubicBezTo>
                  <a:cubicBezTo>
                    <a:pt x="974186" y="283559"/>
                    <a:pt x="974472" y="282607"/>
                    <a:pt x="973901" y="279368"/>
                  </a:cubicBezTo>
                  <a:cubicBezTo>
                    <a:pt x="973424" y="279368"/>
                    <a:pt x="973615" y="280988"/>
                    <a:pt x="973234" y="281083"/>
                  </a:cubicBezTo>
                  <a:cubicBezTo>
                    <a:pt x="971900" y="273653"/>
                    <a:pt x="969805" y="268129"/>
                    <a:pt x="969805" y="264319"/>
                  </a:cubicBezTo>
                  <a:cubicBezTo>
                    <a:pt x="971329" y="267748"/>
                    <a:pt x="971043" y="262414"/>
                    <a:pt x="971043" y="260795"/>
                  </a:cubicBezTo>
                  <a:cubicBezTo>
                    <a:pt x="973996" y="268319"/>
                    <a:pt x="974853" y="280606"/>
                    <a:pt x="976282" y="285940"/>
                  </a:cubicBezTo>
                  <a:cubicBezTo>
                    <a:pt x="976472" y="283464"/>
                    <a:pt x="975234" y="277844"/>
                    <a:pt x="975615" y="275654"/>
                  </a:cubicBezTo>
                  <a:cubicBezTo>
                    <a:pt x="977234" y="284512"/>
                    <a:pt x="976568" y="287846"/>
                    <a:pt x="977425" y="293275"/>
                  </a:cubicBezTo>
                  <a:cubicBezTo>
                    <a:pt x="978568" y="292227"/>
                    <a:pt x="977901" y="286703"/>
                    <a:pt x="977711" y="282512"/>
                  </a:cubicBezTo>
                  <a:cubicBezTo>
                    <a:pt x="978758" y="279940"/>
                    <a:pt x="979997" y="292513"/>
                    <a:pt x="981902" y="294894"/>
                  </a:cubicBezTo>
                  <a:cubicBezTo>
                    <a:pt x="980568" y="288607"/>
                    <a:pt x="978949" y="282035"/>
                    <a:pt x="976949" y="277559"/>
                  </a:cubicBezTo>
                  <a:cubicBezTo>
                    <a:pt x="977425" y="272701"/>
                    <a:pt x="976091" y="268319"/>
                    <a:pt x="974853" y="261176"/>
                  </a:cubicBezTo>
                  <a:cubicBezTo>
                    <a:pt x="974567" y="264605"/>
                    <a:pt x="975424" y="264319"/>
                    <a:pt x="973805" y="263176"/>
                  </a:cubicBezTo>
                  <a:cubicBezTo>
                    <a:pt x="974186" y="266033"/>
                    <a:pt x="975520" y="267271"/>
                    <a:pt x="974948" y="267938"/>
                  </a:cubicBezTo>
                  <a:cubicBezTo>
                    <a:pt x="974091" y="267176"/>
                    <a:pt x="973139" y="262128"/>
                    <a:pt x="972281" y="261366"/>
                  </a:cubicBezTo>
                  <a:cubicBezTo>
                    <a:pt x="972091" y="258604"/>
                    <a:pt x="971900" y="257556"/>
                    <a:pt x="970757" y="254127"/>
                  </a:cubicBezTo>
                  <a:cubicBezTo>
                    <a:pt x="970186" y="254508"/>
                    <a:pt x="971519" y="261556"/>
                    <a:pt x="969710" y="257461"/>
                  </a:cubicBezTo>
                  <a:cubicBezTo>
                    <a:pt x="969233" y="252222"/>
                    <a:pt x="969233" y="255651"/>
                    <a:pt x="967709" y="250507"/>
                  </a:cubicBezTo>
                  <a:cubicBezTo>
                    <a:pt x="966947" y="246507"/>
                    <a:pt x="968566" y="250317"/>
                    <a:pt x="967328" y="245173"/>
                  </a:cubicBezTo>
                  <a:cubicBezTo>
                    <a:pt x="966947" y="245840"/>
                    <a:pt x="965804" y="243459"/>
                    <a:pt x="965042" y="240982"/>
                  </a:cubicBezTo>
                  <a:cubicBezTo>
                    <a:pt x="965138" y="241078"/>
                    <a:pt x="965233" y="241078"/>
                    <a:pt x="965423" y="241173"/>
                  </a:cubicBezTo>
                  <a:cubicBezTo>
                    <a:pt x="965995" y="241363"/>
                    <a:pt x="966471" y="241363"/>
                    <a:pt x="966947" y="241173"/>
                  </a:cubicBezTo>
                  <a:cubicBezTo>
                    <a:pt x="966947" y="241745"/>
                    <a:pt x="967043" y="242411"/>
                    <a:pt x="967519" y="243649"/>
                  </a:cubicBezTo>
                  <a:cubicBezTo>
                    <a:pt x="968186" y="241363"/>
                    <a:pt x="969805" y="248698"/>
                    <a:pt x="969329" y="249364"/>
                  </a:cubicBezTo>
                  <a:cubicBezTo>
                    <a:pt x="969614" y="249555"/>
                    <a:pt x="969805" y="249079"/>
                    <a:pt x="970091" y="250222"/>
                  </a:cubicBezTo>
                  <a:cubicBezTo>
                    <a:pt x="969710" y="252031"/>
                    <a:pt x="967805" y="245078"/>
                    <a:pt x="968376" y="248603"/>
                  </a:cubicBezTo>
                  <a:cubicBezTo>
                    <a:pt x="968948" y="248603"/>
                    <a:pt x="969710" y="253841"/>
                    <a:pt x="970281" y="252889"/>
                  </a:cubicBezTo>
                  <a:cubicBezTo>
                    <a:pt x="969995" y="251174"/>
                    <a:pt x="970186" y="250412"/>
                    <a:pt x="970567" y="249936"/>
                  </a:cubicBezTo>
                  <a:lnTo>
                    <a:pt x="972948" y="259461"/>
                  </a:lnTo>
                  <a:cubicBezTo>
                    <a:pt x="973329" y="257080"/>
                    <a:pt x="974472" y="259937"/>
                    <a:pt x="973710" y="254889"/>
                  </a:cubicBezTo>
                  <a:cubicBezTo>
                    <a:pt x="973043" y="254698"/>
                    <a:pt x="973710" y="257365"/>
                    <a:pt x="972853" y="256794"/>
                  </a:cubicBezTo>
                  <a:cubicBezTo>
                    <a:pt x="971996" y="253079"/>
                    <a:pt x="970186" y="246317"/>
                    <a:pt x="971424" y="246697"/>
                  </a:cubicBezTo>
                  <a:cubicBezTo>
                    <a:pt x="971138" y="247174"/>
                    <a:pt x="970091" y="242697"/>
                    <a:pt x="969329" y="239839"/>
                  </a:cubicBezTo>
                  <a:cubicBezTo>
                    <a:pt x="969805" y="239459"/>
                    <a:pt x="970472" y="239268"/>
                    <a:pt x="971043" y="239078"/>
                  </a:cubicBezTo>
                  <a:cubicBezTo>
                    <a:pt x="971138" y="239363"/>
                    <a:pt x="971138" y="239459"/>
                    <a:pt x="971233" y="239744"/>
                  </a:cubicBezTo>
                  <a:cubicBezTo>
                    <a:pt x="973329" y="240982"/>
                    <a:pt x="977901" y="258509"/>
                    <a:pt x="975615" y="256413"/>
                  </a:cubicBezTo>
                  <a:cubicBezTo>
                    <a:pt x="977330" y="261366"/>
                    <a:pt x="977996" y="264509"/>
                    <a:pt x="977615" y="259271"/>
                  </a:cubicBezTo>
                  <a:cubicBezTo>
                    <a:pt x="978282" y="264033"/>
                    <a:pt x="980378" y="271558"/>
                    <a:pt x="980758" y="269843"/>
                  </a:cubicBezTo>
                  <a:cubicBezTo>
                    <a:pt x="980378" y="270224"/>
                    <a:pt x="981425" y="273939"/>
                    <a:pt x="980758" y="273844"/>
                  </a:cubicBezTo>
                  <a:cubicBezTo>
                    <a:pt x="980187" y="273272"/>
                    <a:pt x="979330" y="266605"/>
                    <a:pt x="978758" y="268224"/>
                  </a:cubicBezTo>
                  <a:cubicBezTo>
                    <a:pt x="978282" y="268796"/>
                    <a:pt x="980663" y="276415"/>
                    <a:pt x="980092" y="276987"/>
                  </a:cubicBezTo>
                  <a:cubicBezTo>
                    <a:pt x="979520" y="273748"/>
                    <a:pt x="978949" y="276511"/>
                    <a:pt x="978473" y="272510"/>
                  </a:cubicBezTo>
                  <a:cubicBezTo>
                    <a:pt x="979711" y="274892"/>
                    <a:pt x="978949" y="270320"/>
                    <a:pt x="977806" y="267462"/>
                  </a:cubicBezTo>
                  <a:cubicBezTo>
                    <a:pt x="978758" y="269462"/>
                    <a:pt x="978663" y="267176"/>
                    <a:pt x="977615" y="263462"/>
                  </a:cubicBezTo>
                  <a:cubicBezTo>
                    <a:pt x="977615" y="267176"/>
                    <a:pt x="977044" y="265938"/>
                    <a:pt x="975615" y="261938"/>
                  </a:cubicBezTo>
                  <a:cubicBezTo>
                    <a:pt x="977520" y="268986"/>
                    <a:pt x="978473" y="276320"/>
                    <a:pt x="979616" y="282607"/>
                  </a:cubicBezTo>
                  <a:cubicBezTo>
                    <a:pt x="979235" y="280130"/>
                    <a:pt x="980854" y="286321"/>
                    <a:pt x="981235" y="285750"/>
                  </a:cubicBezTo>
                  <a:cubicBezTo>
                    <a:pt x="983330" y="294799"/>
                    <a:pt x="982664" y="297466"/>
                    <a:pt x="984283" y="306610"/>
                  </a:cubicBezTo>
                  <a:cubicBezTo>
                    <a:pt x="983140" y="303371"/>
                    <a:pt x="983330" y="309181"/>
                    <a:pt x="982664" y="305943"/>
                  </a:cubicBezTo>
                  <a:close/>
                  <a:moveTo>
                    <a:pt x="983997" y="274511"/>
                  </a:moveTo>
                  <a:cubicBezTo>
                    <a:pt x="982378" y="267367"/>
                    <a:pt x="982378" y="274225"/>
                    <a:pt x="980854" y="269557"/>
                  </a:cubicBezTo>
                  <a:cubicBezTo>
                    <a:pt x="979520" y="263938"/>
                    <a:pt x="981425" y="265652"/>
                    <a:pt x="980282" y="262985"/>
                  </a:cubicBezTo>
                  <a:cubicBezTo>
                    <a:pt x="980568" y="264700"/>
                    <a:pt x="979330" y="262414"/>
                    <a:pt x="979997" y="265938"/>
                  </a:cubicBezTo>
                  <a:cubicBezTo>
                    <a:pt x="979425" y="264128"/>
                    <a:pt x="977520" y="260032"/>
                    <a:pt x="977711" y="257651"/>
                  </a:cubicBezTo>
                  <a:cubicBezTo>
                    <a:pt x="978854" y="259937"/>
                    <a:pt x="979044" y="257270"/>
                    <a:pt x="978473" y="254413"/>
                  </a:cubicBezTo>
                  <a:cubicBezTo>
                    <a:pt x="978377" y="257651"/>
                    <a:pt x="977330" y="256318"/>
                    <a:pt x="976663" y="255556"/>
                  </a:cubicBezTo>
                  <a:cubicBezTo>
                    <a:pt x="975329" y="250031"/>
                    <a:pt x="973424" y="243269"/>
                    <a:pt x="973901" y="241935"/>
                  </a:cubicBezTo>
                  <a:cubicBezTo>
                    <a:pt x="974567" y="243459"/>
                    <a:pt x="975044" y="243840"/>
                    <a:pt x="975520" y="243745"/>
                  </a:cubicBezTo>
                  <a:cubicBezTo>
                    <a:pt x="974567" y="239268"/>
                    <a:pt x="974567" y="243554"/>
                    <a:pt x="973805" y="240602"/>
                  </a:cubicBezTo>
                  <a:cubicBezTo>
                    <a:pt x="973710" y="240316"/>
                    <a:pt x="973615" y="239935"/>
                    <a:pt x="973520" y="239554"/>
                  </a:cubicBezTo>
                  <a:cubicBezTo>
                    <a:pt x="974186" y="239839"/>
                    <a:pt x="974853" y="240316"/>
                    <a:pt x="975520" y="240792"/>
                  </a:cubicBezTo>
                  <a:cubicBezTo>
                    <a:pt x="975615" y="241649"/>
                    <a:pt x="975806" y="242411"/>
                    <a:pt x="975996" y="243459"/>
                  </a:cubicBezTo>
                  <a:cubicBezTo>
                    <a:pt x="976377" y="243269"/>
                    <a:pt x="976568" y="242697"/>
                    <a:pt x="976568" y="241649"/>
                  </a:cubicBezTo>
                  <a:cubicBezTo>
                    <a:pt x="976568" y="241554"/>
                    <a:pt x="976568" y="241554"/>
                    <a:pt x="976472" y="241459"/>
                  </a:cubicBezTo>
                  <a:cubicBezTo>
                    <a:pt x="977044" y="241840"/>
                    <a:pt x="977615" y="242221"/>
                    <a:pt x="978091" y="242602"/>
                  </a:cubicBezTo>
                  <a:cubicBezTo>
                    <a:pt x="979616" y="249936"/>
                    <a:pt x="980758" y="254984"/>
                    <a:pt x="982187" y="263176"/>
                  </a:cubicBezTo>
                  <a:cubicBezTo>
                    <a:pt x="981521" y="262033"/>
                    <a:pt x="981330" y="262223"/>
                    <a:pt x="981806" y="264795"/>
                  </a:cubicBezTo>
                  <a:cubicBezTo>
                    <a:pt x="982092" y="264795"/>
                    <a:pt x="982473" y="264795"/>
                    <a:pt x="982854" y="266986"/>
                  </a:cubicBezTo>
                  <a:cubicBezTo>
                    <a:pt x="982187" y="265843"/>
                    <a:pt x="981997" y="266033"/>
                    <a:pt x="982473" y="268605"/>
                  </a:cubicBezTo>
                  <a:cubicBezTo>
                    <a:pt x="982949" y="267748"/>
                    <a:pt x="984473" y="273748"/>
                    <a:pt x="983997" y="274511"/>
                  </a:cubicBezTo>
                  <a:close/>
                  <a:moveTo>
                    <a:pt x="985045" y="371951"/>
                  </a:moveTo>
                  <a:cubicBezTo>
                    <a:pt x="984759" y="366331"/>
                    <a:pt x="984569" y="366141"/>
                    <a:pt x="984569" y="360997"/>
                  </a:cubicBezTo>
                  <a:cubicBezTo>
                    <a:pt x="985045" y="363569"/>
                    <a:pt x="986474" y="371475"/>
                    <a:pt x="985045" y="371951"/>
                  </a:cubicBezTo>
                  <a:close/>
                  <a:moveTo>
                    <a:pt x="984569" y="358521"/>
                  </a:moveTo>
                  <a:cubicBezTo>
                    <a:pt x="984664" y="355663"/>
                    <a:pt x="984473" y="351092"/>
                    <a:pt x="984569" y="348615"/>
                  </a:cubicBezTo>
                  <a:cubicBezTo>
                    <a:pt x="985521" y="351568"/>
                    <a:pt x="985331" y="358997"/>
                    <a:pt x="986093" y="365379"/>
                  </a:cubicBezTo>
                  <a:cubicBezTo>
                    <a:pt x="985331" y="364712"/>
                    <a:pt x="985616" y="357283"/>
                    <a:pt x="984569" y="358521"/>
                  </a:cubicBezTo>
                  <a:close/>
                  <a:moveTo>
                    <a:pt x="995332" y="278987"/>
                  </a:moveTo>
                  <a:cubicBezTo>
                    <a:pt x="993713" y="268414"/>
                    <a:pt x="993236" y="271939"/>
                    <a:pt x="991903" y="267081"/>
                  </a:cubicBezTo>
                  <a:cubicBezTo>
                    <a:pt x="992474" y="266033"/>
                    <a:pt x="993236" y="268796"/>
                    <a:pt x="993808" y="267367"/>
                  </a:cubicBezTo>
                  <a:cubicBezTo>
                    <a:pt x="994474" y="271367"/>
                    <a:pt x="995999" y="277749"/>
                    <a:pt x="995332" y="278987"/>
                  </a:cubicBezTo>
                  <a:close/>
                  <a:moveTo>
                    <a:pt x="997237" y="290322"/>
                  </a:moveTo>
                  <a:cubicBezTo>
                    <a:pt x="995999" y="288322"/>
                    <a:pt x="995999" y="281369"/>
                    <a:pt x="997237" y="284797"/>
                  </a:cubicBezTo>
                  <a:cubicBezTo>
                    <a:pt x="997808" y="288036"/>
                    <a:pt x="996665" y="287084"/>
                    <a:pt x="997237" y="290322"/>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7E085274-27D7-E039-BECA-F6DFEF79A69F}"/>
                </a:ext>
              </a:extLst>
            </p:cNvPr>
            <p:cNvSpPr/>
            <p:nvPr/>
          </p:nvSpPr>
          <p:spPr>
            <a:xfrm>
              <a:off x="7483601" y="4628697"/>
              <a:ext cx="5429" cy="1359"/>
            </a:xfrm>
            <a:custGeom>
              <a:avLst/>
              <a:gdLst>
                <a:gd name="connsiteX0" fmla="*/ 4001 w 5429"/>
                <a:gd name="connsiteY0" fmla="*/ 72 h 1359"/>
                <a:gd name="connsiteX1" fmla="*/ 0 w 5429"/>
                <a:gd name="connsiteY1" fmla="*/ 1310 h 1359"/>
                <a:gd name="connsiteX2" fmla="*/ 5429 w 5429"/>
                <a:gd name="connsiteY2" fmla="*/ 453 h 1359"/>
                <a:gd name="connsiteX3" fmla="*/ 4001 w 5429"/>
                <a:gd name="connsiteY3" fmla="*/ 72 h 1359"/>
              </a:gdLst>
              <a:ahLst/>
              <a:cxnLst>
                <a:cxn ang="0">
                  <a:pos x="connsiteX0" y="connsiteY0"/>
                </a:cxn>
                <a:cxn ang="0">
                  <a:pos x="connsiteX1" y="connsiteY1"/>
                </a:cxn>
                <a:cxn ang="0">
                  <a:pos x="connsiteX2" y="connsiteY2"/>
                </a:cxn>
                <a:cxn ang="0">
                  <a:pos x="connsiteX3" y="connsiteY3"/>
                </a:cxn>
              </a:cxnLst>
              <a:rect l="l" t="t" r="r" b="b"/>
              <a:pathLst>
                <a:path w="5429" h="1359">
                  <a:moveTo>
                    <a:pt x="4001" y="72"/>
                  </a:moveTo>
                  <a:cubicBezTo>
                    <a:pt x="2572" y="358"/>
                    <a:pt x="1238" y="834"/>
                    <a:pt x="0" y="1310"/>
                  </a:cubicBezTo>
                  <a:cubicBezTo>
                    <a:pt x="1524" y="1501"/>
                    <a:pt x="3048" y="1120"/>
                    <a:pt x="5429" y="453"/>
                  </a:cubicBezTo>
                  <a:cubicBezTo>
                    <a:pt x="5239" y="-119"/>
                    <a:pt x="4667" y="-23"/>
                    <a:pt x="4001" y="72"/>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2267B81D-61EB-CA98-00E1-AE65C60116D5}"/>
                </a:ext>
              </a:extLst>
            </p:cNvPr>
            <p:cNvSpPr/>
            <p:nvPr/>
          </p:nvSpPr>
          <p:spPr>
            <a:xfrm>
              <a:off x="7918989" y="4672695"/>
              <a:ext cx="4571" cy="4142"/>
            </a:xfrm>
            <a:custGeom>
              <a:avLst/>
              <a:gdLst>
                <a:gd name="connsiteX0" fmla="*/ 4572 w 4571"/>
                <a:gd name="connsiteY0" fmla="*/ 3984 h 4142"/>
                <a:gd name="connsiteX1" fmla="*/ 0 w 4571"/>
                <a:gd name="connsiteY1" fmla="*/ 270 h 4142"/>
                <a:gd name="connsiteX2" fmla="*/ 4572 w 4571"/>
                <a:gd name="connsiteY2" fmla="*/ 3984 h 4142"/>
              </a:gdLst>
              <a:ahLst/>
              <a:cxnLst>
                <a:cxn ang="0">
                  <a:pos x="connsiteX0" y="connsiteY0"/>
                </a:cxn>
                <a:cxn ang="0">
                  <a:pos x="connsiteX1" y="connsiteY1"/>
                </a:cxn>
                <a:cxn ang="0">
                  <a:pos x="connsiteX2" y="connsiteY2"/>
                </a:cxn>
              </a:cxnLst>
              <a:rect l="l" t="t" r="r" b="b"/>
              <a:pathLst>
                <a:path w="4571" h="4142">
                  <a:moveTo>
                    <a:pt x="4572" y="3984"/>
                  </a:moveTo>
                  <a:cubicBezTo>
                    <a:pt x="3334" y="2365"/>
                    <a:pt x="1905" y="-968"/>
                    <a:pt x="0" y="270"/>
                  </a:cubicBezTo>
                  <a:cubicBezTo>
                    <a:pt x="1524" y="1317"/>
                    <a:pt x="3429" y="4937"/>
                    <a:pt x="4572" y="3984"/>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A267BD02-EE64-F19F-BBC4-9D6FA6BA016C}"/>
                </a:ext>
              </a:extLst>
            </p:cNvPr>
            <p:cNvSpPr/>
            <p:nvPr/>
          </p:nvSpPr>
          <p:spPr>
            <a:xfrm>
              <a:off x="7792307" y="4502943"/>
              <a:ext cx="71723" cy="40005"/>
            </a:xfrm>
            <a:custGeom>
              <a:avLst/>
              <a:gdLst>
                <a:gd name="connsiteX0" fmla="*/ 66580 w 71723"/>
                <a:gd name="connsiteY0" fmla="*/ 35338 h 40005"/>
                <a:gd name="connsiteX1" fmla="*/ 42196 w 71723"/>
                <a:gd name="connsiteY1" fmla="*/ 19717 h 40005"/>
                <a:gd name="connsiteX2" fmla="*/ 41053 w 71723"/>
                <a:gd name="connsiteY2" fmla="*/ 20288 h 40005"/>
                <a:gd name="connsiteX3" fmla="*/ 22384 w 71723"/>
                <a:gd name="connsiteY3" fmla="*/ 9715 h 40005"/>
                <a:gd name="connsiteX4" fmla="*/ 21241 w 71723"/>
                <a:gd name="connsiteY4" fmla="*/ 10382 h 40005"/>
                <a:gd name="connsiteX5" fmla="*/ 17526 w 71723"/>
                <a:gd name="connsiteY5" fmla="*/ 7429 h 40005"/>
                <a:gd name="connsiteX6" fmla="*/ 0 w 71723"/>
                <a:gd name="connsiteY6" fmla="*/ 0 h 40005"/>
                <a:gd name="connsiteX7" fmla="*/ 3905 w 71723"/>
                <a:gd name="connsiteY7" fmla="*/ 1524 h 40005"/>
                <a:gd name="connsiteX8" fmla="*/ 8668 w 71723"/>
                <a:gd name="connsiteY8" fmla="*/ 4191 h 40005"/>
                <a:gd name="connsiteX9" fmla="*/ 8572 w 71723"/>
                <a:gd name="connsiteY9" fmla="*/ 4953 h 40005"/>
                <a:gd name="connsiteX10" fmla="*/ 4667 w 71723"/>
                <a:gd name="connsiteY10" fmla="*/ 3238 h 40005"/>
                <a:gd name="connsiteX11" fmla="*/ 19145 w 71723"/>
                <a:gd name="connsiteY11" fmla="*/ 9715 h 40005"/>
                <a:gd name="connsiteX12" fmla="*/ 26479 w 71723"/>
                <a:gd name="connsiteY12" fmla="*/ 15145 h 40005"/>
                <a:gd name="connsiteX13" fmla="*/ 24765 w 71723"/>
                <a:gd name="connsiteY13" fmla="*/ 13430 h 40005"/>
                <a:gd name="connsiteX14" fmla="*/ 36957 w 71723"/>
                <a:gd name="connsiteY14" fmla="*/ 19717 h 40005"/>
                <a:gd name="connsiteX15" fmla="*/ 38671 w 71723"/>
                <a:gd name="connsiteY15" fmla="*/ 21717 h 40005"/>
                <a:gd name="connsiteX16" fmla="*/ 45339 w 71723"/>
                <a:gd name="connsiteY16" fmla="*/ 24384 h 40005"/>
                <a:gd name="connsiteX17" fmla="*/ 46863 w 71723"/>
                <a:gd name="connsiteY17" fmla="*/ 26956 h 40005"/>
                <a:gd name="connsiteX18" fmla="*/ 51721 w 71723"/>
                <a:gd name="connsiteY18" fmla="*/ 28480 h 40005"/>
                <a:gd name="connsiteX19" fmla="*/ 55436 w 71723"/>
                <a:gd name="connsiteY19" fmla="*/ 30289 h 40005"/>
                <a:gd name="connsiteX20" fmla="*/ 56102 w 71723"/>
                <a:gd name="connsiteY20" fmla="*/ 31813 h 40005"/>
                <a:gd name="connsiteX21" fmla="*/ 67818 w 71723"/>
                <a:gd name="connsiteY21" fmla="*/ 38862 h 40005"/>
                <a:gd name="connsiteX22" fmla="*/ 70771 w 71723"/>
                <a:gd name="connsiteY22" fmla="*/ 39529 h 40005"/>
                <a:gd name="connsiteX23" fmla="*/ 71438 w 71723"/>
                <a:gd name="connsiteY23" fmla="*/ 40005 h 40005"/>
                <a:gd name="connsiteX24" fmla="*/ 71723 w 71723"/>
                <a:gd name="connsiteY24" fmla="*/ 39148 h 40005"/>
                <a:gd name="connsiteX25" fmla="*/ 66580 w 71723"/>
                <a:gd name="connsiteY25" fmla="*/ 35338 h 40005"/>
                <a:gd name="connsiteX26" fmla="*/ 58007 w 71723"/>
                <a:gd name="connsiteY26" fmla="*/ 32290 h 40005"/>
                <a:gd name="connsiteX27" fmla="*/ 63627 w 71723"/>
                <a:gd name="connsiteY27" fmla="*/ 34766 h 40005"/>
                <a:gd name="connsiteX28" fmla="*/ 58007 w 71723"/>
                <a:gd name="connsiteY28" fmla="*/ 32290 h 4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1723" h="40005">
                  <a:moveTo>
                    <a:pt x="66580" y="35338"/>
                  </a:moveTo>
                  <a:cubicBezTo>
                    <a:pt x="62389" y="32195"/>
                    <a:pt x="46292" y="24003"/>
                    <a:pt x="42196" y="19717"/>
                  </a:cubicBezTo>
                  <a:cubicBezTo>
                    <a:pt x="41910" y="20003"/>
                    <a:pt x="42291" y="20860"/>
                    <a:pt x="41053" y="20288"/>
                  </a:cubicBezTo>
                  <a:cubicBezTo>
                    <a:pt x="36290" y="17621"/>
                    <a:pt x="22384" y="9715"/>
                    <a:pt x="22384" y="9715"/>
                  </a:cubicBezTo>
                  <a:cubicBezTo>
                    <a:pt x="21717" y="9811"/>
                    <a:pt x="22860" y="11049"/>
                    <a:pt x="21241" y="10382"/>
                  </a:cubicBezTo>
                  <a:cubicBezTo>
                    <a:pt x="19336" y="9335"/>
                    <a:pt x="19145" y="8477"/>
                    <a:pt x="17526" y="7429"/>
                  </a:cubicBezTo>
                  <a:cubicBezTo>
                    <a:pt x="12287" y="6953"/>
                    <a:pt x="6668" y="1429"/>
                    <a:pt x="0" y="0"/>
                  </a:cubicBezTo>
                  <a:cubicBezTo>
                    <a:pt x="953" y="1619"/>
                    <a:pt x="4286" y="2096"/>
                    <a:pt x="3905" y="1524"/>
                  </a:cubicBezTo>
                  <a:cubicBezTo>
                    <a:pt x="5620" y="2381"/>
                    <a:pt x="7906" y="3429"/>
                    <a:pt x="8668" y="4191"/>
                  </a:cubicBezTo>
                  <a:cubicBezTo>
                    <a:pt x="4572" y="2381"/>
                    <a:pt x="8668" y="4572"/>
                    <a:pt x="8572" y="4953"/>
                  </a:cubicBezTo>
                  <a:cubicBezTo>
                    <a:pt x="7048" y="4667"/>
                    <a:pt x="6096" y="4191"/>
                    <a:pt x="4667" y="3238"/>
                  </a:cubicBezTo>
                  <a:cubicBezTo>
                    <a:pt x="4286" y="5334"/>
                    <a:pt x="14859" y="7906"/>
                    <a:pt x="19145" y="9715"/>
                  </a:cubicBezTo>
                  <a:cubicBezTo>
                    <a:pt x="23813" y="11716"/>
                    <a:pt x="21146" y="12763"/>
                    <a:pt x="26479" y="15145"/>
                  </a:cubicBezTo>
                  <a:cubicBezTo>
                    <a:pt x="26861" y="14764"/>
                    <a:pt x="25337" y="14002"/>
                    <a:pt x="24765" y="13430"/>
                  </a:cubicBezTo>
                  <a:cubicBezTo>
                    <a:pt x="29051" y="15145"/>
                    <a:pt x="34576" y="17336"/>
                    <a:pt x="36957" y="19717"/>
                  </a:cubicBezTo>
                  <a:cubicBezTo>
                    <a:pt x="33623" y="18288"/>
                    <a:pt x="35909" y="20384"/>
                    <a:pt x="38671" y="21717"/>
                  </a:cubicBezTo>
                  <a:cubicBezTo>
                    <a:pt x="40577" y="21907"/>
                    <a:pt x="42005" y="23241"/>
                    <a:pt x="45339" y="24384"/>
                  </a:cubicBezTo>
                  <a:cubicBezTo>
                    <a:pt x="42481" y="24194"/>
                    <a:pt x="50768" y="27718"/>
                    <a:pt x="46863" y="26956"/>
                  </a:cubicBezTo>
                  <a:cubicBezTo>
                    <a:pt x="51626" y="29623"/>
                    <a:pt x="48673" y="27146"/>
                    <a:pt x="51721" y="28480"/>
                  </a:cubicBezTo>
                  <a:cubicBezTo>
                    <a:pt x="53816" y="30861"/>
                    <a:pt x="51816" y="28289"/>
                    <a:pt x="55436" y="30289"/>
                  </a:cubicBezTo>
                  <a:cubicBezTo>
                    <a:pt x="55817" y="31052"/>
                    <a:pt x="58103" y="32290"/>
                    <a:pt x="56102" y="31813"/>
                  </a:cubicBezTo>
                  <a:cubicBezTo>
                    <a:pt x="61246" y="34766"/>
                    <a:pt x="64198" y="36004"/>
                    <a:pt x="67818" y="38862"/>
                  </a:cubicBezTo>
                  <a:cubicBezTo>
                    <a:pt x="68771" y="39053"/>
                    <a:pt x="69533" y="38957"/>
                    <a:pt x="70771" y="39529"/>
                  </a:cubicBezTo>
                  <a:cubicBezTo>
                    <a:pt x="70961" y="39719"/>
                    <a:pt x="71247" y="39814"/>
                    <a:pt x="71438" y="40005"/>
                  </a:cubicBezTo>
                  <a:cubicBezTo>
                    <a:pt x="71628" y="39814"/>
                    <a:pt x="71628" y="39529"/>
                    <a:pt x="71723" y="39148"/>
                  </a:cubicBezTo>
                  <a:cubicBezTo>
                    <a:pt x="69628" y="37529"/>
                    <a:pt x="67818" y="36290"/>
                    <a:pt x="66580" y="35338"/>
                  </a:cubicBezTo>
                  <a:close/>
                  <a:moveTo>
                    <a:pt x="58007" y="32290"/>
                  </a:moveTo>
                  <a:cubicBezTo>
                    <a:pt x="58769" y="31909"/>
                    <a:pt x="61531" y="33719"/>
                    <a:pt x="63627" y="34766"/>
                  </a:cubicBezTo>
                  <a:cubicBezTo>
                    <a:pt x="63722" y="36195"/>
                    <a:pt x="60103" y="33528"/>
                    <a:pt x="58007" y="32290"/>
                  </a:cubicBez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16F7EC32-FC16-C5A4-0B7F-DD4EA8F37765}"/>
                </a:ext>
              </a:extLst>
            </p:cNvPr>
            <p:cNvSpPr/>
            <p:nvPr/>
          </p:nvSpPr>
          <p:spPr>
            <a:xfrm>
              <a:off x="7955756" y="4772151"/>
              <a:ext cx="3567" cy="4790"/>
            </a:xfrm>
            <a:custGeom>
              <a:avLst/>
              <a:gdLst>
                <a:gd name="connsiteX0" fmla="*/ 0 w 3567"/>
                <a:gd name="connsiteY0" fmla="*/ 445 h 4790"/>
                <a:gd name="connsiteX1" fmla="*/ 3524 w 3567"/>
                <a:gd name="connsiteY1" fmla="*/ 4731 h 4790"/>
                <a:gd name="connsiteX2" fmla="*/ 0 w 3567"/>
                <a:gd name="connsiteY2" fmla="*/ 445 h 4790"/>
              </a:gdLst>
              <a:ahLst/>
              <a:cxnLst>
                <a:cxn ang="0">
                  <a:pos x="connsiteX0" y="connsiteY0"/>
                </a:cxn>
                <a:cxn ang="0">
                  <a:pos x="connsiteX1" y="connsiteY1"/>
                </a:cxn>
                <a:cxn ang="0">
                  <a:pos x="connsiteX2" y="connsiteY2"/>
                </a:cxn>
              </a:cxnLst>
              <a:rect l="l" t="t" r="r" b="b"/>
              <a:pathLst>
                <a:path w="3567" h="4790">
                  <a:moveTo>
                    <a:pt x="0" y="445"/>
                  </a:moveTo>
                  <a:cubicBezTo>
                    <a:pt x="1238" y="1588"/>
                    <a:pt x="2286" y="5303"/>
                    <a:pt x="3524" y="4731"/>
                  </a:cubicBezTo>
                  <a:cubicBezTo>
                    <a:pt x="3905" y="3779"/>
                    <a:pt x="1714" y="-1555"/>
                    <a:pt x="0" y="445"/>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38E78CD8-11D2-5BFF-223D-3F537E1815F2}"/>
                </a:ext>
              </a:extLst>
            </p:cNvPr>
            <p:cNvSpPr/>
            <p:nvPr/>
          </p:nvSpPr>
          <p:spPr>
            <a:xfrm>
              <a:off x="7382256" y="5452395"/>
              <a:ext cx="1142" cy="1047"/>
            </a:xfrm>
            <a:custGeom>
              <a:avLst/>
              <a:gdLst>
                <a:gd name="connsiteX0" fmla="*/ 0 w 1142"/>
                <a:gd name="connsiteY0" fmla="*/ 0 h 1047"/>
                <a:gd name="connsiteX1" fmla="*/ 1143 w 1142"/>
                <a:gd name="connsiteY1" fmla="*/ 1048 h 1047"/>
                <a:gd name="connsiteX2" fmla="*/ 0 w 1142"/>
                <a:gd name="connsiteY2" fmla="*/ 0 h 1047"/>
              </a:gdLst>
              <a:ahLst/>
              <a:cxnLst>
                <a:cxn ang="0">
                  <a:pos x="connsiteX0" y="connsiteY0"/>
                </a:cxn>
                <a:cxn ang="0">
                  <a:pos x="connsiteX1" y="connsiteY1"/>
                </a:cxn>
                <a:cxn ang="0">
                  <a:pos x="connsiteX2" y="connsiteY2"/>
                </a:cxn>
              </a:cxnLst>
              <a:rect l="l" t="t" r="r" b="b"/>
              <a:pathLst>
                <a:path w="1142" h="1047">
                  <a:moveTo>
                    <a:pt x="0" y="0"/>
                  </a:moveTo>
                  <a:cubicBezTo>
                    <a:pt x="286" y="381"/>
                    <a:pt x="762" y="667"/>
                    <a:pt x="1143" y="1048"/>
                  </a:cubicBezTo>
                  <a:cubicBezTo>
                    <a:pt x="953" y="762"/>
                    <a:pt x="1143" y="476"/>
                    <a:pt x="0" y="0"/>
                  </a:cubicBez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E8968C89-D078-6256-586A-0CEC2B445AB0}"/>
                </a:ext>
              </a:extLst>
            </p:cNvPr>
            <p:cNvSpPr/>
            <p:nvPr/>
          </p:nvSpPr>
          <p:spPr>
            <a:xfrm>
              <a:off x="8023002" y="4657725"/>
              <a:ext cx="571" cy="952"/>
            </a:xfrm>
            <a:custGeom>
              <a:avLst/>
              <a:gdLst>
                <a:gd name="connsiteX0" fmla="*/ 0 w 571"/>
                <a:gd name="connsiteY0" fmla="*/ 0 h 952"/>
                <a:gd name="connsiteX1" fmla="*/ 571 w 571"/>
                <a:gd name="connsiteY1" fmla="*/ 953 h 952"/>
                <a:gd name="connsiteX2" fmla="*/ 571 w 571"/>
                <a:gd name="connsiteY2" fmla="*/ 953 h 952"/>
                <a:gd name="connsiteX3" fmla="*/ 0 w 571"/>
                <a:gd name="connsiteY3" fmla="*/ 0 h 952"/>
              </a:gdLst>
              <a:ahLst/>
              <a:cxnLst>
                <a:cxn ang="0">
                  <a:pos x="connsiteX0" y="connsiteY0"/>
                </a:cxn>
                <a:cxn ang="0">
                  <a:pos x="connsiteX1" y="connsiteY1"/>
                </a:cxn>
                <a:cxn ang="0">
                  <a:pos x="connsiteX2" y="connsiteY2"/>
                </a:cxn>
                <a:cxn ang="0">
                  <a:pos x="connsiteX3" y="connsiteY3"/>
                </a:cxn>
              </a:cxnLst>
              <a:rect l="l" t="t" r="r" b="b"/>
              <a:pathLst>
                <a:path w="571" h="952">
                  <a:moveTo>
                    <a:pt x="0" y="0"/>
                  </a:moveTo>
                  <a:cubicBezTo>
                    <a:pt x="190" y="286"/>
                    <a:pt x="381" y="667"/>
                    <a:pt x="571" y="953"/>
                  </a:cubicBezTo>
                  <a:lnTo>
                    <a:pt x="571" y="953"/>
                  </a:lnTo>
                  <a:cubicBezTo>
                    <a:pt x="381" y="476"/>
                    <a:pt x="190" y="286"/>
                    <a:pt x="0" y="0"/>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2250CE2A-EC87-6CA7-5DC5-1264CCED5095}"/>
                </a:ext>
              </a:extLst>
            </p:cNvPr>
            <p:cNvSpPr/>
            <p:nvPr/>
          </p:nvSpPr>
          <p:spPr>
            <a:xfrm>
              <a:off x="7349394" y="5414962"/>
              <a:ext cx="6953" cy="4095"/>
            </a:xfrm>
            <a:custGeom>
              <a:avLst/>
              <a:gdLst>
                <a:gd name="connsiteX0" fmla="*/ 0 w 6953"/>
                <a:gd name="connsiteY0" fmla="*/ 0 h 4095"/>
                <a:gd name="connsiteX1" fmla="*/ 6953 w 6953"/>
                <a:gd name="connsiteY1" fmla="*/ 4096 h 4095"/>
                <a:gd name="connsiteX2" fmla="*/ 2191 w 6953"/>
                <a:gd name="connsiteY2" fmla="*/ 1714 h 4095"/>
                <a:gd name="connsiteX3" fmla="*/ 0 w 6953"/>
                <a:gd name="connsiteY3" fmla="*/ 0 h 4095"/>
              </a:gdLst>
              <a:ahLst/>
              <a:cxnLst>
                <a:cxn ang="0">
                  <a:pos x="connsiteX0" y="connsiteY0"/>
                </a:cxn>
                <a:cxn ang="0">
                  <a:pos x="connsiteX1" y="connsiteY1"/>
                </a:cxn>
                <a:cxn ang="0">
                  <a:pos x="connsiteX2" y="connsiteY2"/>
                </a:cxn>
                <a:cxn ang="0">
                  <a:pos x="connsiteX3" y="connsiteY3"/>
                </a:cxn>
              </a:cxnLst>
              <a:rect l="l" t="t" r="r" b="b"/>
              <a:pathLst>
                <a:path w="6953" h="4095">
                  <a:moveTo>
                    <a:pt x="0" y="0"/>
                  </a:moveTo>
                  <a:cubicBezTo>
                    <a:pt x="286" y="1810"/>
                    <a:pt x="5429" y="3429"/>
                    <a:pt x="6953" y="4096"/>
                  </a:cubicBezTo>
                  <a:cubicBezTo>
                    <a:pt x="5239" y="2953"/>
                    <a:pt x="4001" y="2286"/>
                    <a:pt x="2191" y="1714"/>
                  </a:cubicBezTo>
                  <a:cubicBezTo>
                    <a:pt x="2096" y="1334"/>
                    <a:pt x="2000" y="953"/>
                    <a:pt x="0" y="0"/>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BC8FBFC9-07CB-8441-D0AB-011B285C0721}"/>
                </a:ext>
              </a:extLst>
            </p:cNvPr>
            <p:cNvSpPr/>
            <p:nvPr/>
          </p:nvSpPr>
          <p:spPr>
            <a:xfrm>
              <a:off x="8020431" y="4660773"/>
              <a:ext cx="7905" cy="9048"/>
            </a:xfrm>
            <a:custGeom>
              <a:avLst/>
              <a:gdLst>
                <a:gd name="connsiteX0" fmla="*/ 0 w 7905"/>
                <a:gd name="connsiteY0" fmla="*/ 0 h 9048"/>
                <a:gd name="connsiteX1" fmla="*/ 4000 w 7905"/>
                <a:gd name="connsiteY1" fmla="*/ 6953 h 9048"/>
                <a:gd name="connsiteX2" fmla="*/ 7906 w 7905"/>
                <a:gd name="connsiteY2" fmla="*/ 9049 h 9048"/>
                <a:gd name="connsiteX3" fmla="*/ 0 w 7905"/>
                <a:gd name="connsiteY3" fmla="*/ 0 h 9048"/>
              </a:gdLst>
              <a:ahLst/>
              <a:cxnLst>
                <a:cxn ang="0">
                  <a:pos x="connsiteX0" y="connsiteY0"/>
                </a:cxn>
                <a:cxn ang="0">
                  <a:pos x="connsiteX1" y="connsiteY1"/>
                </a:cxn>
                <a:cxn ang="0">
                  <a:pos x="connsiteX2" y="connsiteY2"/>
                </a:cxn>
                <a:cxn ang="0">
                  <a:pos x="connsiteX3" y="connsiteY3"/>
                </a:cxn>
              </a:cxnLst>
              <a:rect l="l" t="t" r="r" b="b"/>
              <a:pathLst>
                <a:path w="7905" h="9048">
                  <a:moveTo>
                    <a:pt x="0" y="0"/>
                  </a:moveTo>
                  <a:cubicBezTo>
                    <a:pt x="2381" y="3238"/>
                    <a:pt x="3143" y="5143"/>
                    <a:pt x="4000" y="6953"/>
                  </a:cubicBezTo>
                  <a:cubicBezTo>
                    <a:pt x="5143" y="7144"/>
                    <a:pt x="6191" y="7525"/>
                    <a:pt x="7906" y="9049"/>
                  </a:cubicBezTo>
                  <a:cubicBezTo>
                    <a:pt x="5048" y="6667"/>
                    <a:pt x="2476" y="2953"/>
                    <a:pt x="0" y="0"/>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07779855-CBB8-C418-BC7F-985D2F6DFA8B}"/>
                </a:ext>
              </a:extLst>
            </p:cNvPr>
            <p:cNvSpPr/>
            <p:nvPr/>
          </p:nvSpPr>
          <p:spPr>
            <a:xfrm>
              <a:off x="7803803" y="4470698"/>
              <a:ext cx="6427" cy="3098"/>
            </a:xfrm>
            <a:custGeom>
              <a:avLst/>
              <a:gdLst>
                <a:gd name="connsiteX0" fmla="*/ 29 w 6427"/>
                <a:gd name="connsiteY0" fmla="*/ 50 h 3098"/>
                <a:gd name="connsiteX1" fmla="*/ 6316 w 6427"/>
                <a:gd name="connsiteY1" fmla="*/ 3098 h 3098"/>
                <a:gd name="connsiteX2" fmla="*/ 29 w 6427"/>
                <a:gd name="connsiteY2" fmla="*/ 50 h 3098"/>
              </a:gdLst>
              <a:ahLst/>
              <a:cxnLst>
                <a:cxn ang="0">
                  <a:pos x="connsiteX0" y="connsiteY0"/>
                </a:cxn>
                <a:cxn ang="0">
                  <a:pos x="connsiteX1" y="connsiteY1"/>
                </a:cxn>
                <a:cxn ang="0">
                  <a:pos x="connsiteX2" y="connsiteY2"/>
                </a:cxn>
              </a:cxnLst>
              <a:rect l="l" t="t" r="r" b="b"/>
              <a:pathLst>
                <a:path w="6427" h="3098">
                  <a:moveTo>
                    <a:pt x="29" y="50"/>
                  </a:moveTo>
                  <a:cubicBezTo>
                    <a:pt x="1839" y="1003"/>
                    <a:pt x="2696" y="1670"/>
                    <a:pt x="6316" y="3098"/>
                  </a:cubicBezTo>
                  <a:cubicBezTo>
                    <a:pt x="7459" y="2622"/>
                    <a:pt x="-542" y="-426"/>
                    <a:pt x="29" y="50"/>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AC977669-7B10-B494-3F4F-AD5EEEAA2011}"/>
                </a:ext>
              </a:extLst>
            </p:cNvPr>
            <p:cNvSpPr/>
            <p:nvPr/>
          </p:nvSpPr>
          <p:spPr>
            <a:xfrm>
              <a:off x="7806688" y="4461891"/>
              <a:ext cx="7979" cy="2285"/>
            </a:xfrm>
            <a:custGeom>
              <a:avLst/>
              <a:gdLst>
                <a:gd name="connsiteX0" fmla="*/ 1 w 7979"/>
                <a:gd name="connsiteY0" fmla="*/ 667 h 2285"/>
                <a:gd name="connsiteX1" fmla="*/ 4383 w 7979"/>
                <a:gd name="connsiteY1" fmla="*/ 2286 h 2285"/>
                <a:gd name="connsiteX2" fmla="*/ 3430 w 7979"/>
                <a:gd name="connsiteY2" fmla="*/ 571 h 2285"/>
                <a:gd name="connsiteX3" fmla="*/ 7812 w 7979"/>
                <a:gd name="connsiteY3" fmla="*/ 1810 h 2285"/>
                <a:gd name="connsiteX4" fmla="*/ 1240 w 7979"/>
                <a:gd name="connsiteY4" fmla="*/ 0 h 2285"/>
                <a:gd name="connsiteX5" fmla="*/ 1 w 7979"/>
                <a:gd name="connsiteY5" fmla="*/ 667 h 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 h="2285">
                  <a:moveTo>
                    <a:pt x="1" y="667"/>
                  </a:moveTo>
                  <a:lnTo>
                    <a:pt x="4383" y="2286"/>
                  </a:lnTo>
                  <a:cubicBezTo>
                    <a:pt x="4859" y="1810"/>
                    <a:pt x="2478" y="953"/>
                    <a:pt x="3430" y="571"/>
                  </a:cubicBezTo>
                  <a:cubicBezTo>
                    <a:pt x="5431" y="1143"/>
                    <a:pt x="8764" y="3143"/>
                    <a:pt x="7812" y="1810"/>
                  </a:cubicBezTo>
                  <a:cubicBezTo>
                    <a:pt x="5145" y="667"/>
                    <a:pt x="2859" y="190"/>
                    <a:pt x="1240" y="0"/>
                  </a:cubicBezTo>
                  <a:cubicBezTo>
                    <a:pt x="4478" y="1524"/>
                    <a:pt x="-94" y="190"/>
                    <a:pt x="1" y="667"/>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79C80C64-A091-71D6-8966-124175F0E9D7}"/>
                </a:ext>
              </a:extLst>
            </p:cNvPr>
            <p:cNvSpPr/>
            <p:nvPr/>
          </p:nvSpPr>
          <p:spPr>
            <a:xfrm>
              <a:off x="7810976" y="4501515"/>
              <a:ext cx="11620" cy="6953"/>
            </a:xfrm>
            <a:custGeom>
              <a:avLst/>
              <a:gdLst>
                <a:gd name="connsiteX0" fmla="*/ 11621 w 11620"/>
                <a:gd name="connsiteY0" fmla="*/ 6953 h 6953"/>
                <a:gd name="connsiteX1" fmla="*/ 95 w 11620"/>
                <a:gd name="connsiteY1" fmla="*/ 0 h 6953"/>
                <a:gd name="connsiteX2" fmla="*/ 0 w 11620"/>
                <a:gd name="connsiteY2" fmla="*/ 571 h 6953"/>
                <a:gd name="connsiteX3" fmla="*/ 11621 w 11620"/>
                <a:gd name="connsiteY3" fmla="*/ 6953 h 6953"/>
              </a:gdLst>
              <a:ahLst/>
              <a:cxnLst>
                <a:cxn ang="0">
                  <a:pos x="connsiteX0" y="connsiteY0"/>
                </a:cxn>
                <a:cxn ang="0">
                  <a:pos x="connsiteX1" y="connsiteY1"/>
                </a:cxn>
                <a:cxn ang="0">
                  <a:pos x="connsiteX2" y="connsiteY2"/>
                </a:cxn>
                <a:cxn ang="0">
                  <a:pos x="connsiteX3" y="connsiteY3"/>
                </a:cxn>
              </a:cxnLst>
              <a:rect l="l" t="t" r="r" b="b"/>
              <a:pathLst>
                <a:path w="11620" h="6953">
                  <a:moveTo>
                    <a:pt x="11621" y="6953"/>
                  </a:moveTo>
                  <a:cubicBezTo>
                    <a:pt x="10859" y="5429"/>
                    <a:pt x="1810" y="1048"/>
                    <a:pt x="95" y="0"/>
                  </a:cubicBezTo>
                  <a:lnTo>
                    <a:pt x="0" y="571"/>
                  </a:lnTo>
                  <a:cubicBezTo>
                    <a:pt x="5525" y="3810"/>
                    <a:pt x="7525" y="4191"/>
                    <a:pt x="11621" y="6953"/>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AD7893B8-957D-7DD7-79B8-AED2280C89F0}"/>
                </a:ext>
              </a:extLst>
            </p:cNvPr>
            <p:cNvSpPr/>
            <p:nvPr/>
          </p:nvSpPr>
          <p:spPr>
            <a:xfrm>
              <a:off x="7810781" y="4501245"/>
              <a:ext cx="290" cy="269"/>
            </a:xfrm>
            <a:custGeom>
              <a:avLst/>
              <a:gdLst>
                <a:gd name="connsiteX0" fmla="*/ 290 w 290"/>
                <a:gd name="connsiteY0" fmla="*/ 270 h 269"/>
                <a:gd name="connsiteX1" fmla="*/ 290 w 290"/>
                <a:gd name="connsiteY1" fmla="*/ 79 h 269"/>
                <a:gd name="connsiteX2" fmla="*/ 290 w 290"/>
                <a:gd name="connsiteY2" fmla="*/ 270 h 269"/>
              </a:gdLst>
              <a:ahLst/>
              <a:cxnLst>
                <a:cxn ang="0">
                  <a:pos x="connsiteX0" y="connsiteY0"/>
                </a:cxn>
                <a:cxn ang="0">
                  <a:pos x="connsiteX1" y="connsiteY1"/>
                </a:cxn>
                <a:cxn ang="0">
                  <a:pos x="connsiteX2" y="connsiteY2"/>
                </a:cxn>
              </a:cxnLst>
              <a:rect l="l" t="t" r="r" b="b"/>
              <a:pathLst>
                <a:path w="290" h="269">
                  <a:moveTo>
                    <a:pt x="290" y="270"/>
                  </a:moveTo>
                  <a:lnTo>
                    <a:pt x="290" y="79"/>
                  </a:lnTo>
                  <a:cubicBezTo>
                    <a:pt x="-186" y="-112"/>
                    <a:pt x="4" y="79"/>
                    <a:pt x="290" y="270"/>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22A333BC-CC3E-D6C2-F913-947D9D19A209}"/>
                </a:ext>
              </a:extLst>
            </p:cNvPr>
            <p:cNvSpPr/>
            <p:nvPr/>
          </p:nvSpPr>
          <p:spPr>
            <a:xfrm>
              <a:off x="7825168" y="4555616"/>
              <a:ext cx="3809" cy="2857"/>
            </a:xfrm>
            <a:custGeom>
              <a:avLst/>
              <a:gdLst>
                <a:gd name="connsiteX0" fmla="*/ 1714 w 3809"/>
                <a:gd name="connsiteY0" fmla="*/ 762 h 2857"/>
                <a:gd name="connsiteX1" fmla="*/ 0 w 3809"/>
                <a:gd name="connsiteY1" fmla="*/ 0 h 2857"/>
                <a:gd name="connsiteX2" fmla="*/ 3810 w 3809"/>
                <a:gd name="connsiteY2" fmla="*/ 2857 h 2857"/>
                <a:gd name="connsiteX3" fmla="*/ 2857 w 3809"/>
                <a:gd name="connsiteY3" fmla="*/ 1524 h 2857"/>
                <a:gd name="connsiteX4" fmla="*/ 1714 w 3809"/>
                <a:gd name="connsiteY4" fmla="*/ 762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857">
                  <a:moveTo>
                    <a:pt x="1714" y="762"/>
                  </a:moveTo>
                  <a:cubicBezTo>
                    <a:pt x="1143" y="476"/>
                    <a:pt x="571" y="190"/>
                    <a:pt x="0" y="0"/>
                  </a:cubicBezTo>
                  <a:cubicBezTo>
                    <a:pt x="1048" y="953"/>
                    <a:pt x="2381" y="1905"/>
                    <a:pt x="3810" y="2857"/>
                  </a:cubicBezTo>
                  <a:cubicBezTo>
                    <a:pt x="3620" y="2381"/>
                    <a:pt x="3238" y="1905"/>
                    <a:pt x="2857" y="1524"/>
                  </a:cubicBezTo>
                  <a:cubicBezTo>
                    <a:pt x="2381" y="1334"/>
                    <a:pt x="2096" y="1048"/>
                    <a:pt x="1714" y="762"/>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73200763-B50B-1D6C-FFC9-CF9EC5285BE1}"/>
                </a:ext>
              </a:extLst>
            </p:cNvPr>
            <p:cNvSpPr/>
            <p:nvPr/>
          </p:nvSpPr>
          <p:spPr>
            <a:xfrm>
              <a:off x="7832216" y="4559808"/>
              <a:ext cx="10096" cy="6762"/>
            </a:xfrm>
            <a:custGeom>
              <a:avLst/>
              <a:gdLst>
                <a:gd name="connsiteX0" fmla="*/ 6953 w 10096"/>
                <a:gd name="connsiteY0" fmla="*/ 4286 h 6762"/>
                <a:gd name="connsiteX1" fmla="*/ 2572 w 10096"/>
                <a:gd name="connsiteY1" fmla="*/ 2286 h 6762"/>
                <a:gd name="connsiteX2" fmla="*/ 190 w 10096"/>
                <a:gd name="connsiteY2" fmla="*/ 0 h 6762"/>
                <a:gd name="connsiteX3" fmla="*/ 0 w 10096"/>
                <a:gd name="connsiteY3" fmla="*/ 190 h 6762"/>
                <a:gd name="connsiteX4" fmla="*/ 3048 w 10096"/>
                <a:gd name="connsiteY4" fmla="*/ 2667 h 6762"/>
                <a:gd name="connsiteX5" fmla="*/ 9144 w 10096"/>
                <a:gd name="connsiteY5" fmla="*/ 6668 h 6762"/>
                <a:gd name="connsiteX6" fmla="*/ 10096 w 10096"/>
                <a:gd name="connsiteY6" fmla="*/ 6763 h 6762"/>
                <a:gd name="connsiteX7" fmla="*/ 6953 w 10096"/>
                <a:gd name="connsiteY7" fmla="*/ 4286 h 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96" h="6762">
                  <a:moveTo>
                    <a:pt x="6953" y="4286"/>
                  </a:moveTo>
                  <a:cubicBezTo>
                    <a:pt x="4381" y="2572"/>
                    <a:pt x="5144" y="4001"/>
                    <a:pt x="2572" y="2286"/>
                  </a:cubicBezTo>
                  <a:cubicBezTo>
                    <a:pt x="2477" y="1524"/>
                    <a:pt x="1334" y="762"/>
                    <a:pt x="190" y="0"/>
                  </a:cubicBezTo>
                  <a:cubicBezTo>
                    <a:pt x="95" y="95"/>
                    <a:pt x="95" y="95"/>
                    <a:pt x="0" y="190"/>
                  </a:cubicBezTo>
                  <a:cubicBezTo>
                    <a:pt x="667" y="571"/>
                    <a:pt x="1714" y="1619"/>
                    <a:pt x="3048" y="2667"/>
                  </a:cubicBezTo>
                  <a:cubicBezTo>
                    <a:pt x="5239" y="4001"/>
                    <a:pt x="7334" y="5334"/>
                    <a:pt x="9144" y="6668"/>
                  </a:cubicBezTo>
                  <a:cubicBezTo>
                    <a:pt x="9430" y="6763"/>
                    <a:pt x="9811" y="6763"/>
                    <a:pt x="10096" y="6763"/>
                  </a:cubicBezTo>
                  <a:cubicBezTo>
                    <a:pt x="8954" y="6001"/>
                    <a:pt x="7144" y="5239"/>
                    <a:pt x="6953" y="4286"/>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0D0B5173-8EA7-A49C-561B-AEE581F2ADDB}"/>
                </a:ext>
              </a:extLst>
            </p:cNvPr>
            <p:cNvSpPr/>
            <p:nvPr/>
          </p:nvSpPr>
          <p:spPr>
            <a:xfrm>
              <a:off x="7837360" y="4518945"/>
              <a:ext cx="6286" cy="4667"/>
            </a:xfrm>
            <a:custGeom>
              <a:avLst/>
              <a:gdLst>
                <a:gd name="connsiteX0" fmla="*/ 6287 w 6286"/>
                <a:gd name="connsiteY0" fmla="*/ 4667 h 4667"/>
                <a:gd name="connsiteX1" fmla="*/ 0 w 6286"/>
                <a:gd name="connsiteY1" fmla="*/ 0 h 4667"/>
                <a:gd name="connsiteX2" fmla="*/ 6287 w 6286"/>
                <a:gd name="connsiteY2" fmla="*/ 4667 h 4667"/>
              </a:gdLst>
              <a:ahLst/>
              <a:cxnLst>
                <a:cxn ang="0">
                  <a:pos x="connsiteX0" y="connsiteY0"/>
                </a:cxn>
                <a:cxn ang="0">
                  <a:pos x="connsiteX1" y="connsiteY1"/>
                </a:cxn>
                <a:cxn ang="0">
                  <a:pos x="connsiteX2" y="connsiteY2"/>
                </a:cxn>
              </a:cxnLst>
              <a:rect l="l" t="t" r="r" b="b"/>
              <a:pathLst>
                <a:path w="6286" h="4667">
                  <a:moveTo>
                    <a:pt x="6287" y="4667"/>
                  </a:moveTo>
                  <a:cubicBezTo>
                    <a:pt x="5143" y="3524"/>
                    <a:pt x="2096" y="476"/>
                    <a:pt x="0" y="0"/>
                  </a:cubicBezTo>
                  <a:cubicBezTo>
                    <a:pt x="4000" y="2096"/>
                    <a:pt x="1524" y="2477"/>
                    <a:pt x="6287" y="4667"/>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FF7BD600-2A24-7E11-95F9-C74435D15D3A}"/>
                </a:ext>
              </a:extLst>
            </p:cNvPr>
            <p:cNvSpPr/>
            <p:nvPr/>
          </p:nvSpPr>
          <p:spPr>
            <a:xfrm>
              <a:off x="7844790" y="4491990"/>
              <a:ext cx="13906" cy="7810"/>
            </a:xfrm>
            <a:custGeom>
              <a:avLst/>
              <a:gdLst>
                <a:gd name="connsiteX0" fmla="*/ 9334 w 13906"/>
                <a:gd name="connsiteY0" fmla="*/ 3715 h 7810"/>
                <a:gd name="connsiteX1" fmla="*/ 3429 w 13906"/>
                <a:gd name="connsiteY1" fmla="*/ 0 h 7810"/>
                <a:gd name="connsiteX2" fmla="*/ 6096 w 13906"/>
                <a:gd name="connsiteY2" fmla="*/ 3143 h 7810"/>
                <a:gd name="connsiteX3" fmla="*/ 0 w 13906"/>
                <a:gd name="connsiteY3" fmla="*/ 381 h 7810"/>
                <a:gd name="connsiteX4" fmla="*/ 4763 w 13906"/>
                <a:gd name="connsiteY4" fmla="*/ 4191 h 7810"/>
                <a:gd name="connsiteX5" fmla="*/ 8001 w 13906"/>
                <a:gd name="connsiteY5" fmla="*/ 4286 h 7810"/>
                <a:gd name="connsiteX6" fmla="*/ 13906 w 13906"/>
                <a:gd name="connsiteY6" fmla="*/ 7811 h 7810"/>
                <a:gd name="connsiteX7" fmla="*/ 9334 w 13906"/>
                <a:gd name="connsiteY7" fmla="*/ 3715 h 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06" h="7810">
                  <a:moveTo>
                    <a:pt x="9334" y="3715"/>
                  </a:moveTo>
                  <a:cubicBezTo>
                    <a:pt x="6191" y="2191"/>
                    <a:pt x="7334" y="1524"/>
                    <a:pt x="3429" y="0"/>
                  </a:cubicBezTo>
                  <a:cubicBezTo>
                    <a:pt x="1810" y="381"/>
                    <a:pt x="7239" y="2572"/>
                    <a:pt x="6096" y="3143"/>
                  </a:cubicBezTo>
                  <a:cubicBezTo>
                    <a:pt x="3524" y="2286"/>
                    <a:pt x="1524" y="571"/>
                    <a:pt x="0" y="381"/>
                  </a:cubicBezTo>
                  <a:cubicBezTo>
                    <a:pt x="3620" y="2000"/>
                    <a:pt x="3429" y="4000"/>
                    <a:pt x="4763" y="4191"/>
                  </a:cubicBezTo>
                  <a:cubicBezTo>
                    <a:pt x="4381" y="2953"/>
                    <a:pt x="5905" y="3334"/>
                    <a:pt x="8001" y="4286"/>
                  </a:cubicBezTo>
                  <a:cubicBezTo>
                    <a:pt x="9715" y="5810"/>
                    <a:pt x="12478" y="7334"/>
                    <a:pt x="13906" y="7811"/>
                  </a:cubicBezTo>
                  <a:cubicBezTo>
                    <a:pt x="12573" y="6477"/>
                    <a:pt x="5905" y="2857"/>
                    <a:pt x="9334" y="3715"/>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1D6EEE6C-3EDD-211F-292C-C5A8493673DB}"/>
                </a:ext>
              </a:extLst>
            </p:cNvPr>
            <p:cNvSpPr/>
            <p:nvPr/>
          </p:nvSpPr>
          <p:spPr>
            <a:xfrm>
              <a:off x="7864096" y="4451274"/>
              <a:ext cx="8223" cy="4722"/>
            </a:xfrm>
            <a:custGeom>
              <a:avLst/>
              <a:gdLst>
                <a:gd name="connsiteX0" fmla="*/ 2220 w 8223"/>
                <a:gd name="connsiteY0" fmla="*/ 2425 h 4722"/>
                <a:gd name="connsiteX1" fmla="*/ 7840 w 8223"/>
                <a:gd name="connsiteY1" fmla="*/ 4425 h 4722"/>
                <a:gd name="connsiteX2" fmla="*/ 125 w 8223"/>
                <a:gd name="connsiteY2" fmla="*/ 234 h 4722"/>
                <a:gd name="connsiteX3" fmla="*/ 2220 w 8223"/>
                <a:gd name="connsiteY3" fmla="*/ 2425 h 4722"/>
              </a:gdLst>
              <a:ahLst/>
              <a:cxnLst>
                <a:cxn ang="0">
                  <a:pos x="connsiteX0" y="connsiteY0"/>
                </a:cxn>
                <a:cxn ang="0">
                  <a:pos x="connsiteX1" y="connsiteY1"/>
                </a:cxn>
                <a:cxn ang="0">
                  <a:pos x="connsiteX2" y="connsiteY2"/>
                </a:cxn>
                <a:cxn ang="0">
                  <a:pos x="connsiteX3" y="connsiteY3"/>
                </a:cxn>
              </a:cxnLst>
              <a:rect l="l" t="t" r="r" b="b"/>
              <a:pathLst>
                <a:path w="8223" h="4722">
                  <a:moveTo>
                    <a:pt x="2220" y="2425"/>
                  </a:moveTo>
                  <a:cubicBezTo>
                    <a:pt x="4030" y="3092"/>
                    <a:pt x="9745" y="5568"/>
                    <a:pt x="7840" y="4425"/>
                  </a:cubicBezTo>
                  <a:cubicBezTo>
                    <a:pt x="4887" y="3663"/>
                    <a:pt x="-923" y="-1099"/>
                    <a:pt x="125" y="234"/>
                  </a:cubicBezTo>
                  <a:cubicBezTo>
                    <a:pt x="1554" y="1187"/>
                    <a:pt x="2125" y="1853"/>
                    <a:pt x="2220" y="2425"/>
                  </a:cubicBez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59480273-0A31-75E6-A20A-D3F032D7B354}"/>
                </a:ext>
              </a:extLst>
            </p:cNvPr>
            <p:cNvSpPr/>
            <p:nvPr/>
          </p:nvSpPr>
          <p:spPr>
            <a:xfrm>
              <a:off x="7864411" y="4502753"/>
              <a:ext cx="143446" cy="130301"/>
            </a:xfrm>
            <a:custGeom>
              <a:avLst/>
              <a:gdLst>
                <a:gd name="connsiteX0" fmla="*/ 136779 w 143446"/>
                <a:gd name="connsiteY0" fmla="*/ 119063 h 130301"/>
                <a:gd name="connsiteX1" fmla="*/ 133350 w 143446"/>
                <a:gd name="connsiteY1" fmla="*/ 114395 h 130301"/>
                <a:gd name="connsiteX2" fmla="*/ 122587 w 143446"/>
                <a:gd name="connsiteY2" fmla="*/ 103060 h 130301"/>
                <a:gd name="connsiteX3" fmla="*/ 117443 w 143446"/>
                <a:gd name="connsiteY3" fmla="*/ 96964 h 130301"/>
                <a:gd name="connsiteX4" fmla="*/ 114490 w 143446"/>
                <a:gd name="connsiteY4" fmla="*/ 91345 h 130301"/>
                <a:gd name="connsiteX5" fmla="*/ 97155 w 143446"/>
                <a:gd name="connsiteY5" fmla="*/ 73057 h 130301"/>
                <a:gd name="connsiteX6" fmla="*/ 94964 w 143446"/>
                <a:gd name="connsiteY6" fmla="*/ 72485 h 130301"/>
                <a:gd name="connsiteX7" fmla="*/ 90392 w 143446"/>
                <a:gd name="connsiteY7" fmla="*/ 66865 h 130301"/>
                <a:gd name="connsiteX8" fmla="*/ 92583 w 143446"/>
                <a:gd name="connsiteY8" fmla="*/ 69913 h 130301"/>
                <a:gd name="connsiteX9" fmla="*/ 86106 w 143446"/>
                <a:gd name="connsiteY9" fmla="*/ 63246 h 130301"/>
                <a:gd name="connsiteX10" fmla="*/ 82487 w 143446"/>
                <a:gd name="connsiteY10" fmla="*/ 60865 h 130301"/>
                <a:gd name="connsiteX11" fmla="*/ 78677 w 143446"/>
                <a:gd name="connsiteY11" fmla="*/ 56102 h 130301"/>
                <a:gd name="connsiteX12" fmla="*/ 75057 w 143446"/>
                <a:gd name="connsiteY12" fmla="*/ 53435 h 130301"/>
                <a:gd name="connsiteX13" fmla="*/ 58674 w 143446"/>
                <a:gd name="connsiteY13" fmla="*/ 39052 h 130301"/>
                <a:gd name="connsiteX14" fmla="*/ 52864 w 143446"/>
                <a:gd name="connsiteY14" fmla="*/ 35909 h 130301"/>
                <a:gd name="connsiteX15" fmla="*/ 47054 w 143446"/>
                <a:gd name="connsiteY15" fmla="*/ 29623 h 130301"/>
                <a:gd name="connsiteX16" fmla="*/ 36004 w 143446"/>
                <a:gd name="connsiteY16" fmla="*/ 21526 h 130301"/>
                <a:gd name="connsiteX17" fmla="*/ 36576 w 143446"/>
                <a:gd name="connsiteY17" fmla="*/ 23431 h 130301"/>
                <a:gd name="connsiteX18" fmla="*/ 30004 w 143446"/>
                <a:gd name="connsiteY18" fmla="*/ 18955 h 130301"/>
                <a:gd name="connsiteX19" fmla="*/ 32290 w 143446"/>
                <a:gd name="connsiteY19" fmla="*/ 18955 h 130301"/>
                <a:gd name="connsiteX20" fmla="*/ 21907 w 143446"/>
                <a:gd name="connsiteY20" fmla="*/ 11811 h 130301"/>
                <a:gd name="connsiteX21" fmla="*/ 21527 w 143446"/>
                <a:gd name="connsiteY21" fmla="*/ 13049 h 130301"/>
                <a:gd name="connsiteX22" fmla="*/ 15430 w 143446"/>
                <a:gd name="connsiteY22" fmla="*/ 10477 h 130301"/>
                <a:gd name="connsiteX23" fmla="*/ 11811 w 143446"/>
                <a:gd name="connsiteY23" fmla="*/ 7334 h 130301"/>
                <a:gd name="connsiteX24" fmla="*/ 17907 w 143446"/>
                <a:gd name="connsiteY24" fmla="*/ 9906 h 130301"/>
                <a:gd name="connsiteX25" fmla="*/ 9239 w 143446"/>
                <a:gd name="connsiteY25" fmla="*/ 4572 h 130301"/>
                <a:gd name="connsiteX26" fmla="*/ 8954 w 143446"/>
                <a:gd name="connsiteY26" fmla="*/ 5620 h 130301"/>
                <a:gd name="connsiteX27" fmla="*/ 286 w 143446"/>
                <a:gd name="connsiteY27" fmla="*/ 0 h 130301"/>
                <a:gd name="connsiteX28" fmla="*/ 0 w 143446"/>
                <a:gd name="connsiteY28" fmla="*/ 1048 h 130301"/>
                <a:gd name="connsiteX29" fmla="*/ 9715 w 143446"/>
                <a:gd name="connsiteY29" fmla="*/ 7048 h 130301"/>
                <a:gd name="connsiteX30" fmla="*/ 10382 w 143446"/>
                <a:gd name="connsiteY30" fmla="*/ 8668 h 130301"/>
                <a:gd name="connsiteX31" fmla="*/ 20669 w 143446"/>
                <a:gd name="connsiteY31" fmla="*/ 16002 h 130301"/>
                <a:gd name="connsiteX32" fmla="*/ 7239 w 143446"/>
                <a:gd name="connsiteY32" fmla="*/ 7715 h 130301"/>
                <a:gd name="connsiteX33" fmla="*/ 7811 w 143446"/>
                <a:gd name="connsiteY33" fmla="*/ 9620 h 130301"/>
                <a:gd name="connsiteX34" fmla="*/ 12859 w 143446"/>
                <a:gd name="connsiteY34" fmla="*/ 11525 h 130301"/>
                <a:gd name="connsiteX35" fmla="*/ 28765 w 143446"/>
                <a:gd name="connsiteY35" fmla="*/ 22384 h 130301"/>
                <a:gd name="connsiteX36" fmla="*/ 25051 w 143446"/>
                <a:gd name="connsiteY36" fmla="*/ 19812 h 130301"/>
                <a:gd name="connsiteX37" fmla="*/ 24384 w 143446"/>
                <a:gd name="connsiteY37" fmla="*/ 18383 h 130301"/>
                <a:gd name="connsiteX38" fmla="*/ 37814 w 143446"/>
                <a:gd name="connsiteY38" fmla="*/ 26098 h 130301"/>
                <a:gd name="connsiteX39" fmla="*/ 45529 w 143446"/>
                <a:gd name="connsiteY39" fmla="*/ 33528 h 130301"/>
                <a:gd name="connsiteX40" fmla="*/ 56674 w 143446"/>
                <a:gd name="connsiteY40" fmla="*/ 40767 h 130301"/>
                <a:gd name="connsiteX41" fmla="*/ 56388 w 143446"/>
                <a:gd name="connsiteY41" fmla="*/ 41529 h 130301"/>
                <a:gd name="connsiteX42" fmla="*/ 66389 w 143446"/>
                <a:gd name="connsiteY42" fmla="*/ 48577 h 130301"/>
                <a:gd name="connsiteX43" fmla="*/ 66961 w 143446"/>
                <a:gd name="connsiteY43" fmla="*/ 50006 h 130301"/>
                <a:gd name="connsiteX44" fmla="*/ 52864 w 143446"/>
                <a:gd name="connsiteY44" fmla="*/ 38576 h 130301"/>
                <a:gd name="connsiteX45" fmla="*/ 34480 w 143446"/>
                <a:gd name="connsiteY45" fmla="*/ 25813 h 130301"/>
                <a:gd name="connsiteX46" fmla="*/ 34195 w 143446"/>
                <a:gd name="connsiteY46" fmla="*/ 26860 h 130301"/>
                <a:gd name="connsiteX47" fmla="*/ 46006 w 143446"/>
                <a:gd name="connsiteY47" fmla="*/ 35623 h 130301"/>
                <a:gd name="connsiteX48" fmla="*/ 57531 w 143446"/>
                <a:gd name="connsiteY48" fmla="*/ 44767 h 130301"/>
                <a:gd name="connsiteX49" fmla="*/ 52864 w 143446"/>
                <a:gd name="connsiteY49" fmla="*/ 41910 h 130301"/>
                <a:gd name="connsiteX50" fmla="*/ 64294 w 143446"/>
                <a:gd name="connsiteY50" fmla="*/ 50959 h 130301"/>
                <a:gd name="connsiteX51" fmla="*/ 56388 w 143446"/>
                <a:gd name="connsiteY51" fmla="*/ 44577 h 130301"/>
                <a:gd name="connsiteX52" fmla="*/ 59341 w 143446"/>
                <a:gd name="connsiteY52" fmla="*/ 45910 h 130301"/>
                <a:gd name="connsiteX53" fmla="*/ 65341 w 143446"/>
                <a:gd name="connsiteY53" fmla="*/ 51149 h 130301"/>
                <a:gd name="connsiteX54" fmla="*/ 69152 w 143446"/>
                <a:gd name="connsiteY54" fmla="*/ 56007 h 130301"/>
                <a:gd name="connsiteX55" fmla="*/ 71438 w 143446"/>
                <a:gd name="connsiteY55" fmla="*/ 56197 h 130301"/>
                <a:gd name="connsiteX56" fmla="*/ 80581 w 143446"/>
                <a:gd name="connsiteY56" fmla="*/ 64770 h 130301"/>
                <a:gd name="connsiteX57" fmla="*/ 76010 w 143446"/>
                <a:gd name="connsiteY57" fmla="*/ 62008 h 130301"/>
                <a:gd name="connsiteX58" fmla="*/ 81344 w 143446"/>
                <a:gd name="connsiteY58" fmla="*/ 65818 h 130301"/>
                <a:gd name="connsiteX59" fmla="*/ 84296 w 143446"/>
                <a:gd name="connsiteY59" fmla="*/ 69628 h 130301"/>
                <a:gd name="connsiteX60" fmla="*/ 99536 w 143446"/>
                <a:gd name="connsiteY60" fmla="*/ 82391 h 130301"/>
                <a:gd name="connsiteX61" fmla="*/ 103918 w 143446"/>
                <a:gd name="connsiteY61" fmla="*/ 87916 h 130301"/>
                <a:gd name="connsiteX62" fmla="*/ 100489 w 143446"/>
                <a:gd name="connsiteY62" fmla="*/ 85154 h 130301"/>
                <a:gd name="connsiteX63" fmla="*/ 112109 w 143446"/>
                <a:gd name="connsiteY63" fmla="*/ 95250 h 130301"/>
                <a:gd name="connsiteX64" fmla="*/ 119158 w 143446"/>
                <a:gd name="connsiteY64" fmla="*/ 104299 h 130301"/>
                <a:gd name="connsiteX65" fmla="*/ 117824 w 143446"/>
                <a:gd name="connsiteY65" fmla="*/ 102394 h 130301"/>
                <a:gd name="connsiteX66" fmla="*/ 120967 w 143446"/>
                <a:gd name="connsiteY66" fmla="*/ 105537 h 130301"/>
                <a:gd name="connsiteX67" fmla="*/ 129921 w 143446"/>
                <a:gd name="connsiteY67" fmla="*/ 117538 h 130301"/>
                <a:gd name="connsiteX68" fmla="*/ 134112 w 143446"/>
                <a:gd name="connsiteY68" fmla="*/ 121063 h 130301"/>
                <a:gd name="connsiteX69" fmla="*/ 120396 w 143446"/>
                <a:gd name="connsiteY69" fmla="*/ 102489 h 130301"/>
                <a:gd name="connsiteX70" fmla="*/ 133731 w 143446"/>
                <a:gd name="connsiteY70" fmla="*/ 117729 h 130301"/>
                <a:gd name="connsiteX71" fmla="*/ 132397 w 143446"/>
                <a:gd name="connsiteY71" fmla="*/ 117729 h 130301"/>
                <a:gd name="connsiteX72" fmla="*/ 143446 w 143446"/>
                <a:gd name="connsiteY72" fmla="*/ 130302 h 130301"/>
                <a:gd name="connsiteX73" fmla="*/ 136779 w 143446"/>
                <a:gd name="connsiteY73" fmla="*/ 119063 h 130301"/>
                <a:gd name="connsiteX74" fmla="*/ 37433 w 143446"/>
                <a:gd name="connsiteY74" fmla="*/ 24670 h 130301"/>
                <a:gd name="connsiteX75" fmla="*/ 45053 w 143446"/>
                <a:gd name="connsiteY75" fmla="*/ 29337 h 130301"/>
                <a:gd name="connsiteX76" fmla="*/ 37433 w 143446"/>
                <a:gd name="connsiteY76" fmla="*/ 24670 h 130301"/>
                <a:gd name="connsiteX77" fmla="*/ 72104 w 143446"/>
                <a:gd name="connsiteY77" fmla="*/ 54959 h 130301"/>
                <a:gd name="connsiteX78" fmla="*/ 77153 w 143446"/>
                <a:gd name="connsiteY78" fmla="*/ 56864 h 130301"/>
                <a:gd name="connsiteX79" fmla="*/ 81248 w 143446"/>
                <a:gd name="connsiteY79" fmla="*/ 61055 h 130301"/>
                <a:gd name="connsiteX80" fmla="*/ 72104 w 143446"/>
                <a:gd name="connsiteY80" fmla="*/ 54959 h 130301"/>
                <a:gd name="connsiteX81" fmla="*/ 92297 w 143446"/>
                <a:gd name="connsiteY81" fmla="*/ 73057 h 130301"/>
                <a:gd name="connsiteX82" fmla="*/ 102584 w 143446"/>
                <a:gd name="connsiteY82" fmla="*/ 83629 h 130301"/>
                <a:gd name="connsiteX83" fmla="*/ 92297 w 143446"/>
                <a:gd name="connsiteY83" fmla="*/ 73057 h 130301"/>
                <a:gd name="connsiteX84" fmla="*/ 108395 w 143446"/>
                <a:gd name="connsiteY84" fmla="*/ 88773 h 130301"/>
                <a:gd name="connsiteX85" fmla="*/ 113729 w 143446"/>
                <a:gd name="connsiteY85" fmla="*/ 94679 h 130301"/>
                <a:gd name="connsiteX86" fmla="*/ 108395 w 143446"/>
                <a:gd name="connsiteY86" fmla="*/ 88773 h 130301"/>
                <a:gd name="connsiteX87" fmla="*/ 113919 w 143446"/>
                <a:gd name="connsiteY87" fmla="*/ 96488 h 130301"/>
                <a:gd name="connsiteX88" fmla="*/ 120205 w 143446"/>
                <a:gd name="connsiteY88" fmla="*/ 102775 h 130301"/>
                <a:gd name="connsiteX89" fmla="*/ 113919 w 143446"/>
                <a:gd name="connsiteY89" fmla="*/ 96488 h 13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43446" h="130301">
                  <a:moveTo>
                    <a:pt x="136779" y="119063"/>
                  </a:moveTo>
                  <a:cubicBezTo>
                    <a:pt x="135731" y="119824"/>
                    <a:pt x="134493" y="115824"/>
                    <a:pt x="133350" y="114395"/>
                  </a:cubicBezTo>
                  <a:cubicBezTo>
                    <a:pt x="131826" y="114776"/>
                    <a:pt x="127159" y="107061"/>
                    <a:pt x="122587" y="103060"/>
                  </a:cubicBezTo>
                  <a:cubicBezTo>
                    <a:pt x="122968" y="101822"/>
                    <a:pt x="120872" y="100298"/>
                    <a:pt x="117443" y="96964"/>
                  </a:cubicBezTo>
                  <a:cubicBezTo>
                    <a:pt x="118967" y="96869"/>
                    <a:pt x="114776" y="92773"/>
                    <a:pt x="114490" y="91345"/>
                  </a:cubicBezTo>
                  <a:cubicBezTo>
                    <a:pt x="108299" y="88868"/>
                    <a:pt x="99727" y="76200"/>
                    <a:pt x="97155" y="73057"/>
                  </a:cubicBezTo>
                  <a:cubicBezTo>
                    <a:pt x="98679" y="74485"/>
                    <a:pt x="95345" y="72390"/>
                    <a:pt x="94964" y="72485"/>
                  </a:cubicBezTo>
                  <a:cubicBezTo>
                    <a:pt x="92964" y="70580"/>
                    <a:pt x="93059" y="68199"/>
                    <a:pt x="90392" y="66865"/>
                  </a:cubicBezTo>
                  <a:cubicBezTo>
                    <a:pt x="91059" y="67818"/>
                    <a:pt x="93440" y="69818"/>
                    <a:pt x="92583" y="69913"/>
                  </a:cubicBezTo>
                  <a:cubicBezTo>
                    <a:pt x="89725" y="67342"/>
                    <a:pt x="86582" y="64484"/>
                    <a:pt x="86106" y="63246"/>
                  </a:cubicBezTo>
                  <a:cubicBezTo>
                    <a:pt x="85249" y="62960"/>
                    <a:pt x="84487" y="62865"/>
                    <a:pt x="82487" y="60865"/>
                  </a:cubicBezTo>
                  <a:cubicBezTo>
                    <a:pt x="79820" y="58102"/>
                    <a:pt x="78486" y="56579"/>
                    <a:pt x="78677" y="56102"/>
                  </a:cubicBezTo>
                  <a:cubicBezTo>
                    <a:pt x="79534" y="57436"/>
                    <a:pt x="72580" y="50482"/>
                    <a:pt x="75057" y="53435"/>
                  </a:cubicBezTo>
                  <a:cubicBezTo>
                    <a:pt x="83725" y="63055"/>
                    <a:pt x="55626" y="38481"/>
                    <a:pt x="58674" y="39052"/>
                  </a:cubicBezTo>
                  <a:cubicBezTo>
                    <a:pt x="56102" y="37243"/>
                    <a:pt x="56007" y="38290"/>
                    <a:pt x="52864" y="35909"/>
                  </a:cubicBezTo>
                  <a:cubicBezTo>
                    <a:pt x="51435" y="34004"/>
                    <a:pt x="47530" y="31051"/>
                    <a:pt x="47054" y="29623"/>
                  </a:cubicBezTo>
                  <a:cubicBezTo>
                    <a:pt x="41910" y="25717"/>
                    <a:pt x="38481" y="24574"/>
                    <a:pt x="36004" y="21526"/>
                  </a:cubicBezTo>
                  <a:cubicBezTo>
                    <a:pt x="34099" y="20764"/>
                    <a:pt x="36195" y="22574"/>
                    <a:pt x="36576" y="23431"/>
                  </a:cubicBezTo>
                  <a:cubicBezTo>
                    <a:pt x="34099" y="22098"/>
                    <a:pt x="31242" y="20669"/>
                    <a:pt x="30004" y="18955"/>
                  </a:cubicBezTo>
                  <a:cubicBezTo>
                    <a:pt x="32290" y="20098"/>
                    <a:pt x="35623" y="22003"/>
                    <a:pt x="32290" y="18955"/>
                  </a:cubicBezTo>
                  <a:cubicBezTo>
                    <a:pt x="30385" y="18288"/>
                    <a:pt x="22479" y="12192"/>
                    <a:pt x="21907" y="11811"/>
                  </a:cubicBezTo>
                  <a:cubicBezTo>
                    <a:pt x="19050" y="10287"/>
                    <a:pt x="22288" y="12954"/>
                    <a:pt x="21527" y="13049"/>
                  </a:cubicBezTo>
                  <a:cubicBezTo>
                    <a:pt x="18669" y="11430"/>
                    <a:pt x="17431" y="11335"/>
                    <a:pt x="15430" y="10477"/>
                  </a:cubicBezTo>
                  <a:cubicBezTo>
                    <a:pt x="14192" y="9430"/>
                    <a:pt x="12668" y="8287"/>
                    <a:pt x="11811" y="7334"/>
                  </a:cubicBezTo>
                  <a:cubicBezTo>
                    <a:pt x="13525" y="7906"/>
                    <a:pt x="16288" y="9430"/>
                    <a:pt x="17907" y="9906"/>
                  </a:cubicBezTo>
                  <a:cubicBezTo>
                    <a:pt x="14288" y="8287"/>
                    <a:pt x="12859" y="6191"/>
                    <a:pt x="9239" y="4572"/>
                  </a:cubicBezTo>
                  <a:cubicBezTo>
                    <a:pt x="7811" y="4381"/>
                    <a:pt x="11430" y="7048"/>
                    <a:pt x="8954" y="5620"/>
                  </a:cubicBezTo>
                  <a:cubicBezTo>
                    <a:pt x="4381" y="2572"/>
                    <a:pt x="3810" y="1619"/>
                    <a:pt x="286" y="0"/>
                  </a:cubicBezTo>
                  <a:lnTo>
                    <a:pt x="0" y="1048"/>
                  </a:lnTo>
                  <a:cubicBezTo>
                    <a:pt x="4858" y="3905"/>
                    <a:pt x="6287" y="4763"/>
                    <a:pt x="9715" y="7048"/>
                  </a:cubicBezTo>
                  <a:cubicBezTo>
                    <a:pt x="9811" y="7525"/>
                    <a:pt x="9144" y="7810"/>
                    <a:pt x="10382" y="8668"/>
                  </a:cubicBezTo>
                  <a:cubicBezTo>
                    <a:pt x="12859" y="9334"/>
                    <a:pt x="21050" y="14383"/>
                    <a:pt x="20669" y="16002"/>
                  </a:cubicBezTo>
                  <a:cubicBezTo>
                    <a:pt x="15716" y="13240"/>
                    <a:pt x="13525" y="11525"/>
                    <a:pt x="7239" y="7715"/>
                  </a:cubicBezTo>
                  <a:cubicBezTo>
                    <a:pt x="6096" y="7620"/>
                    <a:pt x="3524" y="6953"/>
                    <a:pt x="7811" y="9620"/>
                  </a:cubicBezTo>
                  <a:cubicBezTo>
                    <a:pt x="8382" y="9620"/>
                    <a:pt x="9335" y="9430"/>
                    <a:pt x="12859" y="11525"/>
                  </a:cubicBezTo>
                  <a:cubicBezTo>
                    <a:pt x="16192" y="14478"/>
                    <a:pt x="23813" y="19050"/>
                    <a:pt x="28765" y="22384"/>
                  </a:cubicBezTo>
                  <a:cubicBezTo>
                    <a:pt x="27051" y="20669"/>
                    <a:pt x="27622" y="21622"/>
                    <a:pt x="25051" y="19812"/>
                  </a:cubicBezTo>
                  <a:cubicBezTo>
                    <a:pt x="25241" y="19526"/>
                    <a:pt x="24765" y="18955"/>
                    <a:pt x="24384" y="18383"/>
                  </a:cubicBezTo>
                  <a:cubicBezTo>
                    <a:pt x="27908" y="20193"/>
                    <a:pt x="32956" y="23527"/>
                    <a:pt x="37814" y="26098"/>
                  </a:cubicBezTo>
                  <a:cubicBezTo>
                    <a:pt x="43053" y="29908"/>
                    <a:pt x="39719" y="28861"/>
                    <a:pt x="45529" y="33528"/>
                  </a:cubicBezTo>
                  <a:cubicBezTo>
                    <a:pt x="47054" y="32671"/>
                    <a:pt x="51530" y="36671"/>
                    <a:pt x="56674" y="40767"/>
                  </a:cubicBezTo>
                  <a:lnTo>
                    <a:pt x="56388" y="41529"/>
                  </a:lnTo>
                  <a:cubicBezTo>
                    <a:pt x="60198" y="43529"/>
                    <a:pt x="61627" y="46006"/>
                    <a:pt x="66389" y="48577"/>
                  </a:cubicBezTo>
                  <a:cubicBezTo>
                    <a:pt x="66199" y="48863"/>
                    <a:pt x="66580" y="49435"/>
                    <a:pt x="66961" y="50006"/>
                  </a:cubicBezTo>
                  <a:cubicBezTo>
                    <a:pt x="64865" y="48863"/>
                    <a:pt x="50292" y="38005"/>
                    <a:pt x="52864" y="38576"/>
                  </a:cubicBezTo>
                  <a:cubicBezTo>
                    <a:pt x="46101" y="34480"/>
                    <a:pt x="41720" y="31813"/>
                    <a:pt x="34480" y="25813"/>
                  </a:cubicBezTo>
                  <a:cubicBezTo>
                    <a:pt x="35242" y="26860"/>
                    <a:pt x="31432" y="24765"/>
                    <a:pt x="34195" y="26860"/>
                  </a:cubicBezTo>
                  <a:cubicBezTo>
                    <a:pt x="38386" y="29242"/>
                    <a:pt x="43339" y="32575"/>
                    <a:pt x="46006" y="35623"/>
                  </a:cubicBezTo>
                  <a:cubicBezTo>
                    <a:pt x="48292" y="35623"/>
                    <a:pt x="56102" y="42386"/>
                    <a:pt x="57531" y="44767"/>
                  </a:cubicBezTo>
                  <a:cubicBezTo>
                    <a:pt x="55340" y="43053"/>
                    <a:pt x="53245" y="41434"/>
                    <a:pt x="52864" y="41910"/>
                  </a:cubicBezTo>
                  <a:cubicBezTo>
                    <a:pt x="57531" y="46482"/>
                    <a:pt x="59150" y="48101"/>
                    <a:pt x="64294" y="50959"/>
                  </a:cubicBezTo>
                  <a:cubicBezTo>
                    <a:pt x="61531" y="48292"/>
                    <a:pt x="58103" y="46768"/>
                    <a:pt x="56388" y="44577"/>
                  </a:cubicBezTo>
                  <a:cubicBezTo>
                    <a:pt x="57055" y="44577"/>
                    <a:pt x="58007" y="45053"/>
                    <a:pt x="59341" y="45910"/>
                  </a:cubicBezTo>
                  <a:cubicBezTo>
                    <a:pt x="61150" y="48101"/>
                    <a:pt x="62008" y="48577"/>
                    <a:pt x="65341" y="51149"/>
                  </a:cubicBezTo>
                  <a:cubicBezTo>
                    <a:pt x="64103" y="51530"/>
                    <a:pt x="68389" y="54673"/>
                    <a:pt x="69152" y="56007"/>
                  </a:cubicBezTo>
                  <a:cubicBezTo>
                    <a:pt x="71438" y="57245"/>
                    <a:pt x="68199" y="53721"/>
                    <a:pt x="71438" y="56197"/>
                  </a:cubicBezTo>
                  <a:cubicBezTo>
                    <a:pt x="75057" y="59626"/>
                    <a:pt x="78010" y="60865"/>
                    <a:pt x="80581" y="64770"/>
                  </a:cubicBezTo>
                  <a:cubicBezTo>
                    <a:pt x="79153" y="64008"/>
                    <a:pt x="76962" y="62008"/>
                    <a:pt x="76010" y="62008"/>
                  </a:cubicBezTo>
                  <a:cubicBezTo>
                    <a:pt x="78962" y="64770"/>
                    <a:pt x="78486" y="62960"/>
                    <a:pt x="81344" y="65818"/>
                  </a:cubicBezTo>
                  <a:cubicBezTo>
                    <a:pt x="80772" y="66199"/>
                    <a:pt x="82772" y="68008"/>
                    <a:pt x="84296" y="69628"/>
                  </a:cubicBezTo>
                  <a:cubicBezTo>
                    <a:pt x="88868" y="72676"/>
                    <a:pt x="95726" y="80010"/>
                    <a:pt x="99536" y="82391"/>
                  </a:cubicBezTo>
                  <a:cubicBezTo>
                    <a:pt x="100108" y="83725"/>
                    <a:pt x="102965" y="86392"/>
                    <a:pt x="103918" y="87916"/>
                  </a:cubicBezTo>
                  <a:cubicBezTo>
                    <a:pt x="102203" y="86011"/>
                    <a:pt x="100870" y="84963"/>
                    <a:pt x="100489" y="85154"/>
                  </a:cubicBezTo>
                  <a:cubicBezTo>
                    <a:pt x="105442" y="88868"/>
                    <a:pt x="111823" y="97250"/>
                    <a:pt x="112109" y="95250"/>
                  </a:cubicBezTo>
                  <a:cubicBezTo>
                    <a:pt x="115253" y="98584"/>
                    <a:pt x="116205" y="102108"/>
                    <a:pt x="119158" y="104299"/>
                  </a:cubicBezTo>
                  <a:cubicBezTo>
                    <a:pt x="118586" y="103632"/>
                    <a:pt x="117634" y="102679"/>
                    <a:pt x="117824" y="102394"/>
                  </a:cubicBezTo>
                  <a:cubicBezTo>
                    <a:pt x="119253" y="104013"/>
                    <a:pt x="119634" y="104013"/>
                    <a:pt x="120967" y="105537"/>
                  </a:cubicBezTo>
                  <a:cubicBezTo>
                    <a:pt x="121158" y="107347"/>
                    <a:pt x="128683" y="113824"/>
                    <a:pt x="129921" y="117538"/>
                  </a:cubicBezTo>
                  <a:cubicBezTo>
                    <a:pt x="129730" y="115538"/>
                    <a:pt x="133160" y="120872"/>
                    <a:pt x="134112" y="121063"/>
                  </a:cubicBezTo>
                  <a:cubicBezTo>
                    <a:pt x="130207" y="115062"/>
                    <a:pt x="125063" y="108299"/>
                    <a:pt x="120396" y="102489"/>
                  </a:cubicBezTo>
                  <a:cubicBezTo>
                    <a:pt x="125635" y="107537"/>
                    <a:pt x="128778" y="111347"/>
                    <a:pt x="133731" y="117729"/>
                  </a:cubicBezTo>
                  <a:cubicBezTo>
                    <a:pt x="133636" y="118300"/>
                    <a:pt x="129064" y="113633"/>
                    <a:pt x="132397" y="117729"/>
                  </a:cubicBezTo>
                  <a:cubicBezTo>
                    <a:pt x="135731" y="119348"/>
                    <a:pt x="139827" y="126968"/>
                    <a:pt x="143446" y="130302"/>
                  </a:cubicBezTo>
                  <a:cubicBezTo>
                    <a:pt x="140779" y="125730"/>
                    <a:pt x="135827" y="120301"/>
                    <a:pt x="136779" y="119063"/>
                  </a:cubicBezTo>
                  <a:close/>
                  <a:moveTo>
                    <a:pt x="37433" y="24670"/>
                  </a:moveTo>
                  <a:cubicBezTo>
                    <a:pt x="37338" y="23146"/>
                    <a:pt x="42958" y="27622"/>
                    <a:pt x="45053" y="29337"/>
                  </a:cubicBezTo>
                  <a:cubicBezTo>
                    <a:pt x="44577" y="30004"/>
                    <a:pt x="37719" y="25717"/>
                    <a:pt x="37433" y="24670"/>
                  </a:cubicBezTo>
                  <a:close/>
                  <a:moveTo>
                    <a:pt x="72104" y="54959"/>
                  </a:moveTo>
                  <a:cubicBezTo>
                    <a:pt x="71914" y="53245"/>
                    <a:pt x="78010" y="59531"/>
                    <a:pt x="77153" y="56864"/>
                  </a:cubicBezTo>
                  <a:cubicBezTo>
                    <a:pt x="79915" y="58960"/>
                    <a:pt x="77914" y="58483"/>
                    <a:pt x="81248" y="61055"/>
                  </a:cubicBezTo>
                  <a:cubicBezTo>
                    <a:pt x="79820" y="61436"/>
                    <a:pt x="74962" y="56959"/>
                    <a:pt x="72104" y="54959"/>
                  </a:cubicBezTo>
                  <a:close/>
                  <a:moveTo>
                    <a:pt x="92297" y="73057"/>
                  </a:moveTo>
                  <a:cubicBezTo>
                    <a:pt x="95726" y="74962"/>
                    <a:pt x="100489" y="80486"/>
                    <a:pt x="102584" y="83629"/>
                  </a:cubicBezTo>
                  <a:cubicBezTo>
                    <a:pt x="100489" y="82105"/>
                    <a:pt x="96203" y="76771"/>
                    <a:pt x="92297" y="73057"/>
                  </a:cubicBezTo>
                  <a:close/>
                  <a:moveTo>
                    <a:pt x="108395" y="88773"/>
                  </a:moveTo>
                  <a:cubicBezTo>
                    <a:pt x="108871" y="88106"/>
                    <a:pt x="115253" y="94679"/>
                    <a:pt x="113729" y="94679"/>
                  </a:cubicBezTo>
                  <a:cubicBezTo>
                    <a:pt x="111823" y="93250"/>
                    <a:pt x="109919" y="90583"/>
                    <a:pt x="108395" y="88773"/>
                  </a:cubicBezTo>
                  <a:close/>
                  <a:moveTo>
                    <a:pt x="113919" y="96488"/>
                  </a:moveTo>
                  <a:cubicBezTo>
                    <a:pt x="115824" y="97346"/>
                    <a:pt x="117348" y="100393"/>
                    <a:pt x="120205" y="102775"/>
                  </a:cubicBezTo>
                  <a:cubicBezTo>
                    <a:pt x="120110" y="104775"/>
                    <a:pt x="116014" y="98584"/>
                    <a:pt x="113919" y="96488"/>
                  </a:cubicBez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1CDE6348-4B8C-2B6E-A453-4AAE4383028A}"/>
                </a:ext>
              </a:extLst>
            </p:cNvPr>
            <p:cNvSpPr/>
            <p:nvPr/>
          </p:nvSpPr>
          <p:spPr>
            <a:xfrm>
              <a:off x="7870471" y="4533138"/>
              <a:ext cx="5280" cy="3057"/>
            </a:xfrm>
            <a:custGeom>
              <a:avLst/>
              <a:gdLst>
                <a:gd name="connsiteX0" fmla="*/ 5275 w 5280"/>
                <a:gd name="connsiteY0" fmla="*/ 2857 h 3057"/>
                <a:gd name="connsiteX1" fmla="*/ 703 w 5280"/>
                <a:gd name="connsiteY1" fmla="*/ 0 h 3057"/>
                <a:gd name="connsiteX2" fmla="*/ 512 w 5280"/>
                <a:gd name="connsiteY2" fmla="*/ 762 h 3057"/>
                <a:gd name="connsiteX3" fmla="*/ 5275 w 5280"/>
                <a:gd name="connsiteY3" fmla="*/ 2857 h 3057"/>
              </a:gdLst>
              <a:ahLst/>
              <a:cxnLst>
                <a:cxn ang="0">
                  <a:pos x="connsiteX0" y="connsiteY0"/>
                </a:cxn>
                <a:cxn ang="0">
                  <a:pos x="connsiteX1" y="connsiteY1"/>
                </a:cxn>
                <a:cxn ang="0">
                  <a:pos x="connsiteX2" y="connsiteY2"/>
                </a:cxn>
                <a:cxn ang="0">
                  <a:pos x="connsiteX3" y="connsiteY3"/>
                </a:cxn>
              </a:cxnLst>
              <a:rect l="l" t="t" r="r" b="b"/>
              <a:pathLst>
                <a:path w="5280" h="3057">
                  <a:moveTo>
                    <a:pt x="5275" y="2857"/>
                  </a:moveTo>
                  <a:lnTo>
                    <a:pt x="703" y="0"/>
                  </a:lnTo>
                  <a:cubicBezTo>
                    <a:pt x="893" y="667"/>
                    <a:pt x="-822" y="-191"/>
                    <a:pt x="512" y="762"/>
                  </a:cubicBezTo>
                  <a:cubicBezTo>
                    <a:pt x="988" y="476"/>
                    <a:pt x="5465" y="3905"/>
                    <a:pt x="5275" y="2857"/>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54BF0980-EC97-8483-38E1-F1D8E59D36A5}"/>
                </a:ext>
              </a:extLst>
            </p:cNvPr>
            <p:cNvSpPr/>
            <p:nvPr/>
          </p:nvSpPr>
          <p:spPr>
            <a:xfrm>
              <a:off x="7888414" y="4484761"/>
              <a:ext cx="24574" cy="14276"/>
            </a:xfrm>
            <a:custGeom>
              <a:avLst/>
              <a:gdLst>
                <a:gd name="connsiteX0" fmla="*/ 14669 w 24574"/>
                <a:gd name="connsiteY0" fmla="*/ 7610 h 14276"/>
                <a:gd name="connsiteX1" fmla="*/ 6477 w 24574"/>
                <a:gd name="connsiteY1" fmla="*/ 2561 h 14276"/>
                <a:gd name="connsiteX2" fmla="*/ 0 w 24574"/>
                <a:gd name="connsiteY2" fmla="*/ 85 h 14276"/>
                <a:gd name="connsiteX3" fmla="*/ 16764 w 24574"/>
                <a:gd name="connsiteY3" fmla="*/ 8371 h 14276"/>
                <a:gd name="connsiteX4" fmla="*/ 24575 w 24574"/>
                <a:gd name="connsiteY4" fmla="*/ 14277 h 14276"/>
                <a:gd name="connsiteX5" fmla="*/ 23813 w 24574"/>
                <a:gd name="connsiteY5" fmla="*/ 12848 h 14276"/>
                <a:gd name="connsiteX6" fmla="*/ 20955 w 24574"/>
                <a:gd name="connsiteY6" fmla="*/ 10277 h 14276"/>
                <a:gd name="connsiteX7" fmla="*/ 18764 w 24574"/>
                <a:gd name="connsiteY7" fmla="*/ 9705 h 14276"/>
                <a:gd name="connsiteX8" fmla="*/ 11716 w 24574"/>
                <a:gd name="connsiteY8" fmla="*/ 4942 h 14276"/>
                <a:gd name="connsiteX9" fmla="*/ 14669 w 24574"/>
                <a:gd name="connsiteY9" fmla="*/ 7610 h 1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74" h="14276">
                  <a:moveTo>
                    <a:pt x="14669" y="7610"/>
                  </a:moveTo>
                  <a:cubicBezTo>
                    <a:pt x="10001" y="4752"/>
                    <a:pt x="10573" y="5323"/>
                    <a:pt x="6477" y="2561"/>
                  </a:cubicBezTo>
                  <a:cubicBezTo>
                    <a:pt x="6668" y="3990"/>
                    <a:pt x="476" y="-677"/>
                    <a:pt x="0" y="85"/>
                  </a:cubicBezTo>
                  <a:cubicBezTo>
                    <a:pt x="5429" y="2371"/>
                    <a:pt x="12954" y="8371"/>
                    <a:pt x="16764" y="8371"/>
                  </a:cubicBezTo>
                  <a:cubicBezTo>
                    <a:pt x="20574" y="10562"/>
                    <a:pt x="21812" y="13420"/>
                    <a:pt x="24575" y="14277"/>
                  </a:cubicBezTo>
                  <a:cubicBezTo>
                    <a:pt x="23432" y="13420"/>
                    <a:pt x="23622" y="13134"/>
                    <a:pt x="23813" y="12848"/>
                  </a:cubicBezTo>
                  <a:cubicBezTo>
                    <a:pt x="19145" y="9895"/>
                    <a:pt x="22860" y="11705"/>
                    <a:pt x="20955" y="10277"/>
                  </a:cubicBezTo>
                  <a:cubicBezTo>
                    <a:pt x="20384" y="10277"/>
                    <a:pt x="19717" y="10181"/>
                    <a:pt x="18764" y="9705"/>
                  </a:cubicBezTo>
                  <a:cubicBezTo>
                    <a:pt x="19717" y="9514"/>
                    <a:pt x="13907" y="5800"/>
                    <a:pt x="11716" y="4942"/>
                  </a:cubicBezTo>
                  <a:cubicBezTo>
                    <a:pt x="14478" y="6371"/>
                    <a:pt x="15430" y="7324"/>
                    <a:pt x="14669" y="7610"/>
                  </a:cubicBez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4D8F638D-1C0F-E4F7-FFC2-C16DC725DC1C}"/>
                </a:ext>
              </a:extLst>
            </p:cNvPr>
            <p:cNvSpPr/>
            <p:nvPr/>
          </p:nvSpPr>
          <p:spPr>
            <a:xfrm>
              <a:off x="7873460" y="4543317"/>
              <a:ext cx="22955" cy="19157"/>
            </a:xfrm>
            <a:custGeom>
              <a:avLst/>
              <a:gdLst>
                <a:gd name="connsiteX0" fmla="*/ 19145 w 22955"/>
                <a:gd name="connsiteY0" fmla="*/ 13633 h 19157"/>
                <a:gd name="connsiteX1" fmla="*/ 21717 w 22955"/>
                <a:gd name="connsiteY1" fmla="*/ 15538 h 19157"/>
                <a:gd name="connsiteX2" fmla="*/ 22098 w 22955"/>
                <a:gd name="connsiteY2" fmla="*/ 14585 h 19157"/>
                <a:gd name="connsiteX3" fmla="*/ 12764 w 22955"/>
                <a:gd name="connsiteY3" fmla="*/ 7251 h 19157"/>
                <a:gd name="connsiteX4" fmla="*/ 20288 w 22955"/>
                <a:gd name="connsiteY4" fmla="*/ 13823 h 19157"/>
                <a:gd name="connsiteX5" fmla="*/ 6287 w 22955"/>
                <a:gd name="connsiteY5" fmla="*/ 4108 h 19157"/>
                <a:gd name="connsiteX6" fmla="*/ 10573 w 22955"/>
                <a:gd name="connsiteY6" fmla="*/ 7346 h 19157"/>
                <a:gd name="connsiteX7" fmla="*/ 0 w 22955"/>
                <a:gd name="connsiteY7" fmla="*/ 107 h 19157"/>
                <a:gd name="connsiteX8" fmla="*/ 10668 w 22955"/>
                <a:gd name="connsiteY8" fmla="*/ 9918 h 19157"/>
                <a:gd name="connsiteX9" fmla="*/ 11811 w 22955"/>
                <a:gd name="connsiteY9" fmla="*/ 9727 h 19157"/>
                <a:gd name="connsiteX10" fmla="*/ 15812 w 22955"/>
                <a:gd name="connsiteY10" fmla="*/ 13728 h 19157"/>
                <a:gd name="connsiteX11" fmla="*/ 14669 w 22955"/>
                <a:gd name="connsiteY11" fmla="*/ 13918 h 19157"/>
                <a:gd name="connsiteX12" fmla="*/ 18479 w 22955"/>
                <a:gd name="connsiteY12" fmla="*/ 15442 h 19157"/>
                <a:gd name="connsiteX13" fmla="*/ 16193 w 22955"/>
                <a:gd name="connsiteY13" fmla="*/ 12775 h 19157"/>
                <a:gd name="connsiteX14" fmla="*/ 18955 w 22955"/>
                <a:gd name="connsiteY14" fmla="*/ 14204 h 19157"/>
                <a:gd name="connsiteX15" fmla="*/ 22479 w 22955"/>
                <a:gd name="connsiteY15" fmla="*/ 19157 h 19157"/>
                <a:gd name="connsiteX16" fmla="*/ 22955 w 22955"/>
                <a:gd name="connsiteY16" fmla="*/ 17919 h 19157"/>
                <a:gd name="connsiteX17" fmla="*/ 19145 w 22955"/>
                <a:gd name="connsiteY17" fmla="*/ 13633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55" h="19157">
                  <a:moveTo>
                    <a:pt x="19145" y="13633"/>
                  </a:moveTo>
                  <a:lnTo>
                    <a:pt x="21717" y="15538"/>
                  </a:lnTo>
                  <a:lnTo>
                    <a:pt x="22098" y="14585"/>
                  </a:lnTo>
                  <a:cubicBezTo>
                    <a:pt x="17812" y="11632"/>
                    <a:pt x="14574" y="8108"/>
                    <a:pt x="12764" y="7251"/>
                  </a:cubicBezTo>
                  <a:cubicBezTo>
                    <a:pt x="13526" y="8775"/>
                    <a:pt x="18764" y="11823"/>
                    <a:pt x="20288" y="13823"/>
                  </a:cubicBezTo>
                  <a:cubicBezTo>
                    <a:pt x="17050" y="12966"/>
                    <a:pt x="8192" y="7346"/>
                    <a:pt x="6287" y="4108"/>
                  </a:cubicBezTo>
                  <a:cubicBezTo>
                    <a:pt x="8858" y="5631"/>
                    <a:pt x="8477" y="6013"/>
                    <a:pt x="10573" y="7346"/>
                  </a:cubicBezTo>
                  <a:cubicBezTo>
                    <a:pt x="10192" y="6013"/>
                    <a:pt x="667" y="-941"/>
                    <a:pt x="0" y="107"/>
                  </a:cubicBezTo>
                  <a:cubicBezTo>
                    <a:pt x="6191" y="4393"/>
                    <a:pt x="7430" y="6775"/>
                    <a:pt x="10668" y="9918"/>
                  </a:cubicBezTo>
                  <a:cubicBezTo>
                    <a:pt x="10859" y="9727"/>
                    <a:pt x="10763" y="9061"/>
                    <a:pt x="11811" y="9727"/>
                  </a:cubicBezTo>
                  <a:cubicBezTo>
                    <a:pt x="10763" y="10585"/>
                    <a:pt x="14859" y="11918"/>
                    <a:pt x="15812" y="13728"/>
                  </a:cubicBezTo>
                  <a:cubicBezTo>
                    <a:pt x="13811" y="11918"/>
                    <a:pt x="12954" y="12775"/>
                    <a:pt x="14669" y="13918"/>
                  </a:cubicBezTo>
                  <a:cubicBezTo>
                    <a:pt x="15145" y="13537"/>
                    <a:pt x="17526" y="15252"/>
                    <a:pt x="18479" y="15442"/>
                  </a:cubicBezTo>
                  <a:cubicBezTo>
                    <a:pt x="16097" y="13918"/>
                    <a:pt x="17050" y="13633"/>
                    <a:pt x="16193" y="12775"/>
                  </a:cubicBezTo>
                  <a:cubicBezTo>
                    <a:pt x="17907" y="14013"/>
                    <a:pt x="18002" y="13728"/>
                    <a:pt x="18955" y="14204"/>
                  </a:cubicBezTo>
                  <a:cubicBezTo>
                    <a:pt x="20479" y="16680"/>
                    <a:pt x="19717" y="16490"/>
                    <a:pt x="22479" y="19157"/>
                  </a:cubicBezTo>
                  <a:cubicBezTo>
                    <a:pt x="23336" y="18776"/>
                    <a:pt x="21146" y="17157"/>
                    <a:pt x="22955" y="17919"/>
                  </a:cubicBezTo>
                  <a:cubicBezTo>
                    <a:pt x="19431" y="15442"/>
                    <a:pt x="21146" y="15347"/>
                    <a:pt x="19145" y="13633"/>
                  </a:cubicBez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35881C04-5DFF-C1F4-724A-043E67789DE2}"/>
                </a:ext>
              </a:extLst>
            </p:cNvPr>
            <p:cNvSpPr/>
            <p:nvPr/>
          </p:nvSpPr>
          <p:spPr>
            <a:xfrm>
              <a:off x="7874889" y="4545330"/>
              <a:ext cx="5070" cy="4857"/>
            </a:xfrm>
            <a:custGeom>
              <a:avLst/>
              <a:gdLst>
                <a:gd name="connsiteX0" fmla="*/ 0 w 5070"/>
                <a:gd name="connsiteY0" fmla="*/ 0 h 4857"/>
                <a:gd name="connsiteX1" fmla="*/ 4858 w 5070"/>
                <a:gd name="connsiteY1" fmla="*/ 4858 h 4857"/>
                <a:gd name="connsiteX2" fmla="*/ 0 w 5070"/>
                <a:gd name="connsiteY2" fmla="*/ 0 h 4857"/>
              </a:gdLst>
              <a:ahLst/>
              <a:cxnLst>
                <a:cxn ang="0">
                  <a:pos x="connsiteX0" y="connsiteY0"/>
                </a:cxn>
                <a:cxn ang="0">
                  <a:pos x="connsiteX1" y="connsiteY1"/>
                </a:cxn>
                <a:cxn ang="0">
                  <a:pos x="connsiteX2" y="connsiteY2"/>
                </a:cxn>
              </a:cxnLst>
              <a:rect l="l" t="t" r="r" b="b"/>
              <a:pathLst>
                <a:path w="5070" h="4857">
                  <a:moveTo>
                    <a:pt x="0" y="0"/>
                  </a:moveTo>
                  <a:cubicBezTo>
                    <a:pt x="1143" y="1429"/>
                    <a:pt x="2953" y="3143"/>
                    <a:pt x="4858" y="4858"/>
                  </a:cubicBezTo>
                  <a:cubicBezTo>
                    <a:pt x="6191" y="4477"/>
                    <a:pt x="857" y="190"/>
                    <a:pt x="0" y="0"/>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15EFC264-F1DF-5E3E-B15A-5E23347CFEEA}"/>
                </a:ext>
              </a:extLst>
            </p:cNvPr>
            <p:cNvSpPr/>
            <p:nvPr/>
          </p:nvSpPr>
          <p:spPr>
            <a:xfrm>
              <a:off x="7870983" y="4587621"/>
              <a:ext cx="476" cy="571"/>
            </a:xfrm>
            <a:custGeom>
              <a:avLst/>
              <a:gdLst>
                <a:gd name="connsiteX0" fmla="*/ 0 w 476"/>
                <a:gd name="connsiteY0" fmla="*/ 286 h 571"/>
                <a:gd name="connsiteX1" fmla="*/ 476 w 476"/>
                <a:gd name="connsiteY1" fmla="*/ 571 h 571"/>
                <a:gd name="connsiteX2" fmla="*/ 286 w 476"/>
                <a:gd name="connsiteY2" fmla="*/ 0 h 571"/>
                <a:gd name="connsiteX3" fmla="*/ 0 w 476"/>
                <a:gd name="connsiteY3" fmla="*/ 286 h 571"/>
              </a:gdLst>
              <a:ahLst/>
              <a:cxnLst>
                <a:cxn ang="0">
                  <a:pos x="connsiteX0" y="connsiteY0"/>
                </a:cxn>
                <a:cxn ang="0">
                  <a:pos x="connsiteX1" y="connsiteY1"/>
                </a:cxn>
                <a:cxn ang="0">
                  <a:pos x="connsiteX2" y="connsiteY2"/>
                </a:cxn>
                <a:cxn ang="0">
                  <a:pos x="connsiteX3" y="connsiteY3"/>
                </a:cxn>
              </a:cxnLst>
              <a:rect l="l" t="t" r="r" b="b"/>
              <a:pathLst>
                <a:path w="476" h="571">
                  <a:moveTo>
                    <a:pt x="0" y="286"/>
                  </a:moveTo>
                  <a:cubicBezTo>
                    <a:pt x="190" y="381"/>
                    <a:pt x="286" y="476"/>
                    <a:pt x="476" y="571"/>
                  </a:cubicBezTo>
                  <a:cubicBezTo>
                    <a:pt x="381" y="381"/>
                    <a:pt x="286" y="190"/>
                    <a:pt x="286" y="0"/>
                  </a:cubicBezTo>
                  <a:cubicBezTo>
                    <a:pt x="190" y="95"/>
                    <a:pt x="190" y="286"/>
                    <a:pt x="0" y="286"/>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190C37A4-0FA9-71C3-6FF7-28B9D9F9B7D4}"/>
                </a:ext>
              </a:extLst>
            </p:cNvPr>
            <p:cNvSpPr/>
            <p:nvPr/>
          </p:nvSpPr>
          <p:spPr>
            <a:xfrm>
              <a:off x="7870698" y="4586573"/>
              <a:ext cx="95" cy="190"/>
            </a:xfrm>
            <a:custGeom>
              <a:avLst/>
              <a:gdLst>
                <a:gd name="connsiteX0" fmla="*/ 0 w 95"/>
                <a:gd name="connsiteY0" fmla="*/ 0 h 190"/>
                <a:gd name="connsiteX1" fmla="*/ 95 w 95"/>
                <a:gd name="connsiteY1" fmla="*/ 190 h 190"/>
                <a:gd name="connsiteX2" fmla="*/ 0 w 95"/>
                <a:gd name="connsiteY2" fmla="*/ 0 h 190"/>
                <a:gd name="connsiteX3" fmla="*/ 0 w 95"/>
                <a:gd name="connsiteY3" fmla="*/ 0 h 190"/>
              </a:gdLst>
              <a:ahLst/>
              <a:cxnLst>
                <a:cxn ang="0">
                  <a:pos x="connsiteX0" y="connsiteY0"/>
                </a:cxn>
                <a:cxn ang="0">
                  <a:pos x="connsiteX1" y="connsiteY1"/>
                </a:cxn>
                <a:cxn ang="0">
                  <a:pos x="connsiteX2" y="connsiteY2"/>
                </a:cxn>
                <a:cxn ang="0">
                  <a:pos x="connsiteX3" y="connsiteY3"/>
                </a:cxn>
              </a:cxnLst>
              <a:rect l="l" t="t" r="r" b="b"/>
              <a:pathLst>
                <a:path w="95" h="190">
                  <a:moveTo>
                    <a:pt x="0" y="0"/>
                  </a:moveTo>
                  <a:cubicBezTo>
                    <a:pt x="0" y="95"/>
                    <a:pt x="95" y="95"/>
                    <a:pt x="95" y="190"/>
                  </a:cubicBezTo>
                  <a:cubicBezTo>
                    <a:pt x="95" y="95"/>
                    <a:pt x="95" y="0"/>
                    <a:pt x="0" y="0"/>
                  </a:cubicBezTo>
                  <a:cubicBezTo>
                    <a:pt x="0" y="0"/>
                    <a:pt x="0" y="0"/>
                    <a:pt x="0" y="0"/>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EDF4D8BA-D908-054F-15B4-A1C53AAB4C9A}"/>
                </a:ext>
              </a:extLst>
            </p:cNvPr>
            <p:cNvSpPr/>
            <p:nvPr/>
          </p:nvSpPr>
          <p:spPr>
            <a:xfrm>
              <a:off x="7894129" y="4526706"/>
              <a:ext cx="15430" cy="11575"/>
            </a:xfrm>
            <a:custGeom>
              <a:avLst/>
              <a:gdLst>
                <a:gd name="connsiteX0" fmla="*/ 5620 w 15430"/>
                <a:gd name="connsiteY0" fmla="*/ 3574 h 11575"/>
                <a:gd name="connsiteX1" fmla="*/ 0 w 15430"/>
                <a:gd name="connsiteY1" fmla="*/ 50 h 11575"/>
                <a:gd name="connsiteX2" fmla="*/ 15430 w 15430"/>
                <a:gd name="connsiteY2" fmla="*/ 11575 h 11575"/>
                <a:gd name="connsiteX3" fmla="*/ 2667 w 15430"/>
                <a:gd name="connsiteY3" fmla="*/ 2241 h 11575"/>
                <a:gd name="connsiteX4" fmla="*/ 5620 w 15430"/>
                <a:gd name="connsiteY4" fmla="*/ 3574 h 11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 h="11575">
                  <a:moveTo>
                    <a:pt x="5620" y="3574"/>
                  </a:moveTo>
                  <a:cubicBezTo>
                    <a:pt x="4001" y="2622"/>
                    <a:pt x="286" y="-426"/>
                    <a:pt x="0" y="50"/>
                  </a:cubicBezTo>
                  <a:cubicBezTo>
                    <a:pt x="2572" y="4241"/>
                    <a:pt x="11716" y="8051"/>
                    <a:pt x="15430" y="11575"/>
                  </a:cubicBezTo>
                  <a:cubicBezTo>
                    <a:pt x="13145" y="8051"/>
                    <a:pt x="6477" y="6051"/>
                    <a:pt x="2667" y="2241"/>
                  </a:cubicBezTo>
                  <a:cubicBezTo>
                    <a:pt x="3334" y="1574"/>
                    <a:pt x="6001" y="5384"/>
                    <a:pt x="5620" y="3574"/>
                  </a:cubicBez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CE16A3F7-D447-E5AA-2548-23EB4110A42C}"/>
                </a:ext>
              </a:extLst>
            </p:cNvPr>
            <p:cNvSpPr/>
            <p:nvPr/>
          </p:nvSpPr>
          <p:spPr>
            <a:xfrm>
              <a:off x="7897367" y="4515231"/>
              <a:ext cx="4662" cy="4393"/>
            </a:xfrm>
            <a:custGeom>
              <a:avLst/>
              <a:gdLst>
                <a:gd name="connsiteX0" fmla="*/ 0 w 4662"/>
                <a:gd name="connsiteY0" fmla="*/ 1048 h 4393"/>
                <a:gd name="connsiteX1" fmla="*/ 286 w 4662"/>
                <a:gd name="connsiteY1" fmla="*/ 0 h 4393"/>
                <a:gd name="connsiteX2" fmla="*/ 0 w 4662"/>
                <a:gd name="connsiteY2" fmla="*/ 1048 h 4393"/>
              </a:gdLst>
              <a:ahLst/>
              <a:cxnLst>
                <a:cxn ang="0">
                  <a:pos x="connsiteX0" y="connsiteY0"/>
                </a:cxn>
                <a:cxn ang="0">
                  <a:pos x="connsiteX1" y="connsiteY1"/>
                </a:cxn>
                <a:cxn ang="0">
                  <a:pos x="connsiteX2" y="connsiteY2"/>
                </a:cxn>
              </a:cxnLst>
              <a:rect l="l" t="t" r="r" b="b"/>
              <a:pathLst>
                <a:path w="4662" h="4393">
                  <a:moveTo>
                    <a:pt x="0" y="1048"/>
                  </a:moveTo>
                  <a:cubicBezTo>
                    <a:pt x="9144" y="7810"/>
                    <a:pt x="2381" y="2667"/>
                    <a:pt x="286" y="0"/>
                  </a:cubicBezTo>
                  <a:lnTo>
                    <a:pt x="0" y="1048"/>
                  </a:ln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E936AFCE-F160-D518-C82A-5ACB4D71BA7C}"/>
                </a:ext>
              </a:extLst>
            </p:cNvPr>
            <p:cNvSpPr/>
            <p:nvPr/>
          </p:nvSpPr>
          <p:spPr>
            <a:xfrm>
              <a:off x="7895876" y="4531167"/>
              <a:ext cx="9114" cy="7113"/>
            </a:xfrm>
            <a:custGeom>
              <a:avLst/>
              <a:gdLst>
                <a:gd name="connsiteX0" fmla="*/ 63 w 9114"/>
                <a:gd name="connsiteY0" fmla="*/ 256 h 7113"/>
                <a:gd name="connsiteX1" fmla="*/ 9112 w 9114"/>
                <a:gd name="connsiteY1" fmla="*/ 7114 h 7113"/>
                <a:gd name="connsiteX2" fmla="*/ 63 w 9114"/>
                <a:gd name="connsiteY2" fmla="*/ 256 h 7113"/>
              </a:gdLst>
              <a:ahLst/>
              <a:cxnLst>
                <a:cxn ang="0">
                  <a:pos x="connsiteX0" y="connsiteY0"/>
                </a:cxn>
                <a:cxn ang="0">
                  <a:pos x="connsiteX1" y="connsiteY1"/>
                </a:cxn>
                <a:cxn ang="0">
                  <a:pos x="connsiteX2" y="connsiteY2"/>
                </a:cxn>
              </a:cxnLst>
              <a:rect l="l" t="t" r="r" b="b"/>
              <a:pathLst>
                <a:path w="9114" h="7113">
                  <a:moveTo>
                    <a:pt x="63" y="256"/>
                  </a:moveTo>
                  <a:cubicBezTo>
                    <a:pt x="2063" y="1018"/>
                    <a:pt x="5683" y="4828"/>
                    <a:pt x="9112" y="7114"/>
                  </a:cubicBezTo>
                  <a:cubicBezTo>
                    <a:pt x="9302" y="6828"/>
                    <a:pt x="-890" y="-1554"/>
                    <a:pt x="63" y="256"/>
                  </a:cubicBezTo>
                  <a:close/>
                </a:path>
              </a:pathLst>
            </a:custGeom>
            <a:grp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0DCC57BC-99B6-75D5-28DF-D89D9A8F0D8C}"/>
                </a:ext>
              </a:extLst>
            </p:cNvPr>
            <p:cNvSpPr/>
            <p:nvPr/>
          </p:nvSpPr>
          <p:spPr>
            <a:xfrm>
              <a:off x="7896701" y="4539685"/>
              <a:ext cx="14668" cy="11645"/>
            </a:xfrm>
            <a:custGeom>
              <a:avLst/>
              <a:gdLst>
                <a:gd name="connsiteX0" fmla="*/ 5048 w 14668"/>
                <a:gd name="connsiteY0" fmla="*/ 3358 h 11645"/>
                <a:gd name="connsiteX1" fmla="*/ 571 w 14668"/>
                <a:gd name="connsiteY1" fmla="*/ 1168 h 11645"/>
                <a:gd name="connsiteX2" fmla="*/ 14668 w 14668"/>
                <a:gd name="connsiteY2" fmla="*/ 11645 h 11645"/>
                <a:gd name="connsiteX3" fmla="*/ 5048 w 14668"/>
                <a:gd name="connsiteY3" fmla="*/ 3358 h 11645"/>
              </a:gdLst>
              <a:ahLst/>
              <a:cxnLst>
                <a:cxn ang="0">
                  <a:pos x="connsiteX0" y="connsiteY0"/>
                </a:cxn>
                <a:cxn ang="0">
                  <a:pos x="connsiteX1" y="connsiteY1"/>
                </a:cxn>
                <a:cxn ang="0">
                  <a:pos x="connsiteX2" y="connsiteY2"/>
                </a:cxn>
                <a:cxn ang="0">
                  <a:pos x="connsiteX3" y="connsiteY3"/>
                </a:cxn>
              </a:cxnLst>
              <a:rect l="l" t="t" r="r" b="b"/>
              <a:pathLst>
                <a:path w="14668" h="11645">
                  <a:moveTo>
                    <a:pt x="5048" y="3358"/>
                  </a:moveTo>
                  <a:cubicBezTo>
                    <a:pt x="1524" y="501"/>
                    <a:pt x="-1238" y="-1309"/>
                    <a:pt x="571" y="1168"/>
                  </a:cubicBezTo>
                  <a:cubicBezTo>
                    <a:pt x="6000" y="5359"/>
                    <a:pt x="8477" y="7931"/>
                    <a:pt x="14668" y="11645"/>
                  </a:cubicBezTo>
                  <a:cubicBezTo>
                    <a:pt x="12858" y="10216"/>
                    <a:pt x="8572" y="6311"/>
                    <a:pt x="5048" y="3358"/>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DB50D5CB-0458-6AD3-1C54-3EBC3F629623}"/>
                </a:ext>
              </a:extLst>
            </p:cNvPr>
            <p:cNvSpPr/>
            <p:nvPr/>
          </p:nvSpPr>
          <p:spPr>
            <a:xfrm>
              <a:off x="8014811" y="4594859"/>
              <a:ext cx="9143" cy="11122"/>
            </a:xfrm>
            <a:custGeom>
              <a:avLst/>
              <a:gdLst>
                <a:gd name="connsiteX0" fmla="*/ 0 w 9143"/>
                <a:gd name="connsiteY0" fmla="*/ 2191 h 11122"/>
                <a:gd name="connsiteX1" fmla="*/ 6001 w 9143"/>
                <a:gd name="connsiteY1" fmla="*/ 9620 h 11122"/>
                <a:gd name="connsiteX2" fmla="*/ 9144 w 9143"/>
                <a:gd name="connsiteY2" fmla="*/ 11049 h 11122"/>
                <a:gd name="connsiteX3" fmla="*/ 1429 w 9143"/>
                <a:gd name="connsiteY3" fmla="*/ 2000 h 11122"/>
                <a:gd name="connsiteX4" fmla="*/ 95 w 9143"/>
                <a:gd name="connsiteY4" fmla="*/ 0 h 11122"/>
                <a:gd name="connsiteX5" fmla="*/ 0 w 9143"/>
                <a:gd name="connsiteY5" fmla="*/ 2191 h 1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3" h="11122">
                  <a:moveTo>
                    <a:pt x="0" y="2191"/>
                  </a:moveTo>
                  <a:cubicBezTo>
                    <a:pt x="3524" y="4953"/>
                    <a:pt x="3429" y="7239"/>
                    <a:pt x="6001" y="9620"/>
                  </a:cubicBezTo>
                  <a:cubicBezTo>
                    <a:pt x="2762" y="4858"/>
                    <a:pt x="8763" y="11906"/>
                    <a:pt x="9144" y="11049"/>
                  </a:cubicBezTo>
                  <a:cubicBezTo>
                    <a:pt x="5334" y="6001"/>
                    <a:pt x="4096" y="4191"/>
                    <a:pt x="1429" y="2000"/>
                  </a:cubicBezTo>
                  <a:cubicBezTo>
                    <a:pt x="1048" y="1334"/>
                    <a:pt x="571" y="667"/>
                    <a:pt x="95" y="0"/>
                  </a:cubicBezTo>
                  <a:cubicBezTo>
                    <a:pt x="1143" y="1810"/>
                    <a:pt x="1429" y="2953"/>
                    <a:pt x="0" y="2191"/>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9B77E34A-35C3-27DE-A663-B5C8161F8A14}"/>
                </a:ext>
              </a:extLst>
            </p:cNvPr>
            <p:cNvSpPr/>
            <p:nvPr/>
          </p:nvSpPr>
          <p:spPr>
            <a:xfrm>
              <a:off x="7915370" y="4501877"/>
              <a:ext cx="96678" cy="88709"/>
            </a:xfrm>
            <a:custGeom>
              <a:avLst/>
              <a:gdLst>
                <a:gd name="connsiteX0" fmla="*/ 3334 w 96678"/>
                <a:gd name="connsiteY0" fmla="*/ 2019 h 88709"/>
                <a:gd name="connsiteX1" fmla="*/ 12954 w 96678"/>
                <a:gd name="connsiteY1" fmla="*/ 9448 h 88709"/>
                <a:gd name="connsiteX2" fmla="*/ 10001 w 96678"/>
                <a:gd name="connsiteY2" fmla="*/ 7543 h 88709"/>
                <a:gd name="connsiteX3" fmla="*/ 2191 w 96678"/>
                <a:gd name="connsiteY3" fmla="*/ 1828 h 88709"/>
                <a:gd name="connsiteX4" fmla="*/ 0 w 96678"/>
                <a:gd name="connsiteY4" fmla="*/ 1257 h 88709"/>
                <a:gd name="connsiteX5" fmla="*/ 2762 w 96678"/>
                <a:gd name="connsiteY5" fmla="*/ 4019 h 88709"/>
                <a:gd name="connsiteX6" fmla="*/ 16573 w 96678"/>
                <a:gd name="connsiteY6" fmla="*/ 13068 h 88709"/>
                <a:gd name="connsiteX7" fmla="*/ 34576 w 96678"/>
                <a:gd name="connsiteY7" fmla="*/ 26879 h 88709"/>
                <a:gd name="connsiteX8" fmla="*/ 26098 w 96678"/>
                <a:gd name="connsiteY8" fmla="*/ 20307 h 88709"/>
                <a:gd name="connsiteX9" fmla="*/ 27718 w 96678"/>
                <a:gd name="connsiteY9" fmla="*/ 22498 h 88709"/>
                <a:gd name="connsiteX10" fmla="*/ 33528 w 96678"/>
                <a:gd name="connsiteY10" fmla="*/ 26307 h 88709"/>
                <a:gd name="connsiteX11" fmla="*/ 39719 w 96678"/>
                <a:gd name="connsiteY11" fmla="*/ 32213 h 88709"/>
                <a:gd name="connsiteX12" fmla="*/ 43720 w 96678"/>
                <a:gd name="connsiteY12" fmla="*/ 34594 h 88709"/>
                <a:gd name="connsiteX13" fmla="*/ 41815 w 96678"/>
                <a:gd name="connsiteY13" fmla="*/ 33261 h 88709"/>
                <a:gd name="connsiteX14" fmla="*/ 56388 w 96678"/>
                <a:gd name="connsiteY14" fmla="*/ 46977 h 88709"/>
                <a:gd name="connsiteX15" fmla="*/ 69342 w 96678"/>
                <a:gd name="connsiteY15" fmla="*/ 60598 h 88709"/>
                <a:gd name="connsiteX16" fmla="*/ 70771 w 96678"/>
                <a:gd name="connsiteY16" fmla="*/ 60216 h 88709"/>
                <a:gd name="connsiteX17" fmla="*/ 87535 w 96678"/>
                <a:gd name="connsiteY17" fmla="*/ 79552 h 88709"/>
                <a:gd name="connsiteX18" fmla="*/ 88773 w 96678"/>
                <a:gd name="connsiteY18" fmla="*/ 79743 h 88709"/>
                <a:gd name="connsiteX19" fmla="*/ 96679 w 96678"/>
                <a:gd name="connsiteY19" fmla="*/ 88696 h 88709"/>
                <a:gd name="connsiteX20" fmla="*/ 72580 w 96678"/>
                <a:gd name="connsiteY20" fmla="*/ 61645 h 88709"/>
                <a:gd name="connsiteX21" fmla="*/ 73152 w 96678"/>
                <a:gd name="connsiteY21" fmla="*/ 60407 h 88709"/>
                <a:gd name="connsiteX22" fmla="*/ 61817 w 96678"/>
                <a:gd name="connsiteY22" fmla="*/ 49739 h 88709"/>
                <a:gd name="connsiteX23" fmla="*/ 57055 w 96678"/>
                <a:gd name="connsiteY23" fmla="*/ 46405 h 88709"/>
                <a:gd name="connsiteX24" fmla="*/ 58293 w 96678"/>
                <a:gd name="connsiteY24" fmla="*/ 46500 h 88709"/>
                <a:gd name="connsiteX25" fmla="*/ 55531 w 96678"/>
                <a:gd name="connsiteY25" fmla="*/ 44310 h 88709"/>
                <a:gd name="connsiteX26" fmla="*/ 56674 w 96678"/>
                <a:gd name="connsiteY26" fmla="*/ 44596 h 88709"/>
                <a:gd name="connsiteX27" fmla="*/ 51340 w 96678"/>
                <a:gd name="connsiteY27" fmla="*/ 39738 h 88709"/>
                <a:gd name="connsiteX28" fmla="*/ 53721 w 96678"/>
                <a:gd name="connsiteY28" fmla="*/ 42690 h 88709"/>
                <a:gd name="connsiteX29" fmla="*/ 50101 w 96678"/>
                <a:gd name="connsiteY29" fmla="*/ 39642 h 88709"/>
                <a:gd name="connsiteX30" fmla="*/ 48863 w 96678"/>
                <a:gd name="connsiteY30" fmla="*/ 36785 h 88709"/>
                <a:gd name="connsiteX31" fmla="*/ 39529 w 96678"/>
                <a:gd name="connsiteY31" fmla="*/ 29260 h 88709"/>
                <a:gd name="connsiteX32" fmla="*/ 37338 w 96678"/>
                <a:gd name="connsiteY32" fmla="*/ 28689 h 88709"/>
                <a:gd name="connsiteX33" fmla="*/ 29242 w 96678"/>
                <a:gd name="connsiteY33" fmla="*/ 21259 h 88709"/>
                <a:gd name="connsiteX34" fmla="*/ 30480 w 96678"/>
                <a:gd name="connsiteY34" fmla="*/ 21259 h 88709"/>
                <a:gd name="connsiteX35" fmla="*/ 13525 w 96678"/>
                <a:gd name="connsiteY35" fmla="*/ 7353 h 88709"/>
                <a:gd name="connsiteX36" fmla="*/ 4572 w 96678"/>
                <a:gd name="connsiteY36" fmla="*/ 1638 h 88709"/>
                <a:gd name="connsiteX37" fmla="*/ 6763 w 96678"/>
                <a:gd name="connsiteY37" fmla="*/ 2209 h 88709"/>
                <a:gd name="connsiteX38" fmla="*/ 10668 w 96678"/>
                <a:gd name="connsiteY38" fmla="*/ 5162 h 88709"/>
                <a:gd name="connsiteX39" fmla="*/ 6096 w 96678"/>
                <a:gd name="connsiteY39" fmla="*/ 495 h 88709"/>
                <a:gd name="connsiteX40" fmla="*/ 3334 w 96678"/>
                <a:gd name="connsiteY40" fmla="*/ 2019 h 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6678" h="88709">
                  <a:moveTo>
                    <a:pt x="3334" y="2019"/>
                  </a:moveTo>
                  <a:cubicBezTo>
                    <a:pt x="6287" y="3829"/>
                    <a:pt x="15049" y="9639"/>
                    <a:pt x="12954" y="9448"/>
                  </a:cubicBezTo>
                  <a:cubicBezTo>
                    <a:pt x="12668" y="8305"/>
                    <a:pt x="11335" y="8686"/>
                    <a:pt x="10001" y="7543"/>
                  </a:cubicBezTo>
                  <a:cubicBezTo>
                    <a:pt x="5810" y="4400"/>
                    <a:pt x="6001" y="4781"/>
                    <a:pt x="2191" y="1828"/>
                  </a:cubicBezTo>
                  <a:cubicBezTo>
                    <a:pt x="2286" y="2495"/>
                    <a:pt x="667" y="1447"/>
                    <a:pt x="0" y="1257"/>
                  </a:cubicBezTo>
                  <a:cubicBezTo>
                    <a:pt x="1810" y="2590"/>
                    <a:pt x="476" y="2590"/>
                    <a:pt x="2762" y="4019"/>
                  </a:cubicBezTo>
                  <a:cubicBezTo>
                    <a:pt x="3524" y="2686"/>
                    <a:pt x="11621" y="10496"/>
                    <a:pt x="16573" y="13068"/>
                  </a:cubicBezTo>
                  <a:cubicBezTo>
                    <a:pt x="17145" y="11925"/>
                    <a:pt x="31623" y="22688"/>
                    <a:pt x="34576" y="26879"/>
                  </a:cubicBezTo>
                  <a:cubicBezTo>
                    <a:pt x="30480" y="23545"/>
                    <a:pt x="28099" y="21545"/>
                    <a:pt x="26098" y="20307"/>
                  </a:cubicBezTo>
                  <a:cubicBezTo>
                    <a:pt x="27622" y="21545"/>
                    <a:pt x="26384" y="21450"/>
                    <a:pt x="27718" y="22498"/>
                  </a:cubicBezTo>
                  <a:cubicBezTo>
                    <a:pt x="29146" y="23450"/>
                    <a:pt x="34099" y="27641"/>
                    <a:pt x="33528" y="26307"/>
                  </a:cubicBezTo>
                  <a:cubicBezTo>
                    <a:pt x="34957" y="28498"/>
                    <a:pt x="38100" y="30403"/>
                    <a:pt x="39719" y="32213"/>
                  </a:cubicBezTo>
                  <a:cubicBezTo>
                    <a:pt x="38862" y="30498"/>
                    <a:pt x="43339" y="33451"/>
                    <a:pt x="43720" y="34594"/>
                  </a:cubicBezTo>
                  <a:cubicBezTo>
                    <a:pt x="42958" y="34023"/>
                    <a:pt x="41910" y="33070"/>
                    <a:pt x="41815" y="33261"/>
                  </a:cubicBezTo>
                  <a:cubicBezTo>
                    <a:pt x="46291" y="38023"/>
                    <a:pt x="51435" y="42500"/>
                    <a:pt x="56388" y="46977"/>
                  </a:cubicBezTo>
                  <a:cubicBezTo>
                    <a:pt x="61341" y="51454"/>
                    <a:pt x="66199" y="55740"/>
                    <a:pt x="69342" y="60598"/>
                  </a:cubicBezTo>
                  <a:cubicBezTo>
                    <a:pt x="71628" y="62503"/>
                    <a:pt x="69151" y="58597"/>
                    <a:pt x="70771" y="60216"/>
                  </a:cubicBezTo>
                  <a:cubicBezTo>
                    <a:pt x="73819" y="65550"/>
                    <a:pt x="83248" y="71932"/>
                    <a:pt x="87535" y="79552"/>
                  </a:cubicBezTo>
                  <a:cubicBezTo>
                    <a:pt x="87821" y="79457"/>
                    <a:pt x="87821" y="78695"/>
                    <a:pt x="88773" y="79743"/>
                  </a:cubicBezTo>
                  <a:cubicBezTo>
                    <a:pt x="89345" y="81362"/>
                    <a:pt x="96393" y="89077"/>
                    <a:pt x="96679" y="88696"/>
                  </a:cubicBezTo>
                  <a:cubicBezTo>
                    <a:pt x="89440" y="79171"/>
                    <a:pt x="79724" y="69456"/>
                    <a:pt x="72580" y="61645"/>
                  </a:cubicBezTo>
                  <a:cubicBezTo>
                    <a:pt x="72771" y="60979"/>
                    <a:pt x="71342" y="59264"/>
                    <a:pt x="73152" y="60407"/>
                  </a:cubicBezTo>
                  <a:cubicBezTo>
                    <a:pt x="69723" y="57740"/>
                    <a:pt x="64865" y="53358"/>
                    <a:pt x="61817" y="49739"/>
                  </a:cubicBezTo>
                  <a:cubicBezTo>
                    <a:pt x="61627" y="50501"/>
                    <a:pt x="59341" y="48406"/>
                    <a:pt x="57055" y="46405"/>
                  </a:cubicBezTo>
                  <a:cubicBezTo>
                    <a:pt x="57245" y="46120"/>
                    <a:pt x="58388" y="47072"/>
                    <a:pt x="58293" y="46500"/>
                  </a:cubicBezTo>
                  <a:cubicBezTo>
                    <a:pt x="57055" y="45357"/>
                    <a:pt x="56293" y="44786"/>
                    <a:pt x="55531" y="44310"/>
                  </a:cubicBezTo>
                  <a:cubicBezTo>
                    <a:pt x="55626" y="44024"/>
                    <a:pt x="56388" y="44691"/>
                    <a:pt x="56674" y="44596"/>
                  </a:cubicBezTo>
                  <a:cubicBezTo>
                    <a:pt x="54007" y="42595"/>
                    <a:pt x="52483" y="39833"/>
                    <a:pt x="51340" y="39738"/>
                  </a:cubicBezTo>
                  <a:cubicBezTo>
                    <a:pt x="52292" y="40786"/>
                    <a:pt x="53245" y="41833"/>
                    <a:pt x="53721" y="42690"/>
                  </a:cubicBezTo>
                  <a:cubicBezTo>
                    <a:pt x="52102" y="41071"/>
                    <a:pt x="51625" y="41166"/>
                    <a:pt x="50101" y="39642"/>
                  </a:cubicBezTo>
                  <a:cubicBezTo>
                    <a:pt x="51816" y="39833"/>
                    <a:pt x="47911" y="36975"/>
                    <a:pt x="48863" y="36785"/>
                  </a:cubicBezTo>
                  <a:cubicBezTo>
                    <a:pt x="45244" y="34689"/>
                    <a:pt x="43815" y="33547"/>
                    <a:pt x="39529" y="29260"/>
                  </a:cubicBezTo>
                  <a:cubicBezTo>
                    <a:pt x="39529" y="30022"/>
                    <a:pt x="38957" y="30022"/>
                    <a:pt x="37338" y="28689"/>
                  </a:cubicBezTo>
                  <a:cubicBezTo>
                    <a:pt x="40291" y="29641"/>
                    <a:pt x="31337" y="22212"/>
                    <a:pt x="29242" y="21259"/>
                  </a:cubicBezTo>
                  <a:cubicBezTo>
                    <a:pt x="29337" y="20878"/>
                    <a:pt x="29908" y="21069"/>
                    <a:pt x="30480" y="21259"/>
                  </a:cubicBezTo>
                  <a:cubicBezTo>
                    <a:pt x="24193" y="16687"/>
                    <a:pt x="18097" y="11830"/>
                    <a:pt x="13525" y="7353"/>
                  </a:cubicBezTo>
                  <a:cubicBezTo>
                    <a:pt x="13811" y="8877"/>
                    <a:pt x="7144" y="3638"/>
                    <a:pt x="4572" y="1638"/>
                  </a:cubicBezTo>
                  <a:cubicBezTo>
                    <a:pt x="5143" y="1638"/>
                    <a:pt x="5810" y="1828"/>
                    <a:pt x="6763" y="2209"/>
                  </a:cubicBezTo>
                  <a:cubicBezTo>
                    <a:pt x="4953" y="1828"/>
                    <a:pt x="10763" y="5829"/>
                    <a:pt x="10668" y="5162"/>
                  </a:cubicBezTo>
                  <a:cubicBezTo>
                    <a:pt x="5143" y="1542"/>
                    <a:pt x="7334" y="1828"/>
                    <a:pt x="6096" y="495"/>
                  </a:cubicBezTo>
                  <a:cubicBezTo>
                    <a:pt x="2667" y="114"/>
                    <a:pt x="2191" y="-934"/>
                    <a:pt x="3334" y="2019"/>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CC7B4F77-860E-6A34-DCBE-59CC21572731}"/>
                </a:ext>
              </a:extLst>
            </p:cNvPr>
            <p:cNvSpPr/>
            <p:nvPr/>
          </p:nvSpPr>
          <p:spPr>
            <a:xfrm>
              <a:off x="8012006" y="4590668"/>
              <a:ext cx="2995" cy="4191"/>
            </a:xfrm>
            <a:custGeom>
              <a:avLst/>
              <a:gdLst>
                <a:gd name="connsiteX0" fmla="*/ 42 w 2995"/>
                <a:gd name="connsiteY0" fmla="*/ 0 h 4191"/>
                <a:gd name="connsiteX1" fmla="*/ 42 w 2995"/>
                <a:gd name="connsiteY1" fmla="*/ 0 h 4191"/>
                <a:gd name="connsiteX2" fmla="*/ 2995 w 2995"/>
                <a:gd name="connsiteY2" fmla="*/ 4191 h 4191"/>
                <a:gd name="connsiteX3" fmla="*/ 42 w 2995"/>
                <a:gd name="connsiteY3" fmla="*/ 0 h 4191"/>
              </a:gdLst>
              <a:ahLst/>
              <a:cxnLst>
                <a:cxn ang="0">
                  <a:pos x="connsiteX0" y="connsiteY0"/>
                </a:cxn>
                <a:cxn ang="0">
                  <a:pos x="connsiteX1" y="connsiteY1"/>
                </a:cxn>
                <a:cxn ang="0">
                  <a:pos x="connsiteX2" y="connsiteY2"/>
                </a:cxn>
                <a:cxn ang="0">
                  <a:pos x="connsiteX3" y="connsiteY3"/>
                </a:cxn>
              </a:cxnLst>
              <a:rect l="l" t="t" r="r" b="b"/>
              <a:pathLst>
                <a:path w="2995" h="4191">
                  <a:moveTo>
                    <a:pt x="42" y="0"/>
                  </a:moveTo>
                  <a:cubicBezTo>
                    <a:pt x="42" y="95"/>
                    <a:pt x="-53" y="0"/>
                    <a:pt x="42" y="0"/>
                  </a:cubicBezTo>
                  <a:cubicBezTo>
                    <a:pt x="1090" y="1429"/>
                    <a:pt x="2043" y="2762"/>
                    <a:pt x="2995" y="4191"/>
                  </a:cubicBezTo>
                  <a:cubicBezTo>
                    <a:pt x="2328" y="2953"/>
                    <a:pt x="1281" y="1524"/>
                    <a:pt x="42" y="0"/>
                  </a:cubicBez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5299EA91-BBB5-0396-5FCF-0309DCFBBD74}"/>
                </a:ext>
              </a:extLst>
            </p:cNvPr>
            <p:cNvSpPr/>
            <p:nvPr/>
          </p:nvSpPr>
          <p:spPr>
            <a:xfrm>
              <a:off x="7911747" y="4550373"/>
              <a:ext cx="6627" cy="3334"/>
            </a:xfrm>
            <a:custGeom>
              <a:avLst/>
              <a:gdLst>
                <a:gd name="connsiteX0" fmla="*/ 3 w 6627"/>
                <a:gd name="connsiteY0" fmla="*/ 195 h 3334"/>
                <a:gd name="connsiteX1" fmla="*/ 5813 w 6627"/>
                <a:gd name="connsiteY1" fmla="*/ 2958 h 3334"/>
                <a:gd name="connsiteX2" fmla="*/ 3 w 6627"/>
                <a:gd name="connsiteY2" fmla="*/ 195 h 3334"/>
              </a:gdLst>
              <a:ahLst/>
              <a:cxnLst>
                <a:cxn ang="0">
                  <a:pos x="connsiteX0" y="connsiteY0"/>
                </a:cxn>
                <a:cxn ang="0">
                  <a:pos x="connsiteX1" y="connsiteY1"/>
                </a:cxn>
                <a:cxn ang="0">
                  <a:pos x="connsiteX2" y="connsiteY2"/>
                </a:cxn>
              </a:cxnLst>
              <a:rect l="l" t="t" r="r" b="b"/>
              <a:pathLst>
                <a:path w="6627" h="3334">
                  <a:moveTo>
                    <a:pt x="3" y="195"/>
                  </a:moveTo>
                  <a:cubicBezTo>
                    <a:pt x="3241" y="2672"/>
                    <a:pt x="3717" y="1910"/>
                    <a:pt x="5813" y="2958"/>
                  </a:cubicBezTo>
                  <a:cubicBezTo>
                    <a:pt x="9432" y="4863"/>
                    <a:pt x="-188" y="-1138"/>
                    <a:pt x="3" y="195"/>
                  </a:cubicBez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182027D7-5692-4C6E-2FCF-49FDB9B6A0D8}"/>
                </a:ext>
              </a:extLst>
            </p:cNvPr>
            <p:cNvSpPr/>
            <p:nvPr/>
          </p:nvSpPr>
          <p:spPr>
            <a:xfrm>
              <a:off x="7921115" y="4529168"/>
              <a:ext cx="18257" cy="13589"/>
            </a:xfrm>
            <a:custGeom>
              <a:avLst/>
              <a:gdLst>
                <a:gd name="connsiteX0" fmla="*/ 1970 w 18257"/>
                <a:gd name="connsiteY0" fmla="*/ 445 h 13589"/>
                <a:gd name="connsiteX1" fmla="*/ 731 w 18257"/>
                <a:gd name="connsiteY1" fmla="*/ 731 h 13589"/>
                <a:gd name="connsiteX2" fmla="*/ 12352 w 18257"/>
                <a:gd name="connsiteY2" fmla="*/ 10637 h 13589"/>
                <a:gd name="connsiteX3" fmla="*/ 11971 w 18257"/>
                <a:gd name="connsiteY3" fmla="*/ 8637 h 13589"/>
                <a:gd name="connsiteX4" fmla="*/ 18257 w 18257"/>
                <a:gd name="connsiteY4" fmla="*/ 13589 h 13589"/>
                <a:gd name="connsiteX5" fmla="*/ 1970 w 18257"/>
                <a:gd name="connsiteY5" fmla="*/ 445 h 1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57" h="13589">
                  <a:moveTo>
                    <a:pt x="1970" y="445"/>
                  </a:moveTo>
                  <a:cubicBezTo>
                    <a:pt x="1970" y="921"/>
                    <a:pt x="-1459" y="-984"/>
                    <a:pt x="731" y="731"/>
                  </a:cubicBezTo>
                  <a:cubicBezTo>
                    <a:pt x="4446" y="2445"/>
                    <a:pt x="8637" y="6731"/>
                    <a:pt x="12352" y="10637"/>
                  </a:cubicBezTo>
                  <a:cubicBezTo>
                    <a:pt x="12923" y="10351"/>
                    <a:pt x="10923" y="8827"/>
                    <a:pt x="11971" y="8637"/>
                  </a:cubicBezTo>
                  <a:cubicBezTo>
                    <a:pt x="13304" y="10446"/>
                    <a:pt x="16733" y="13209"/>
                    <a:pt x="18257" y="13589"/>
                  </a:cubicBezTo>
                  <a:cubicBezTo>
                    <a:pt x="11971" y="8160"/>
                    <a:pt x="7494" y="5398"/>
                    <a:pt x="1970" y="445"/>
                  </a:cubicBez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7D69BB69-0825-EC59-2DDB-F04FDFA30F37}"/>
                </a:ext>
              </a:extLst>
            </p:cNvPr>
            <p:cNvSpPr/>
            <p:nvPr/>
          </p:nvSpPr>
          <p:spPr>
            <a:xfrm>
              <a:off x="7918405" y="4575048"/>
              <a:ext cx="9918" cy="8096"/>
            </a:xfrm>
            <a:custGeom>
              <a:avLst/>
              <a:gdLst>
                <a:gd name="connsiteX0" fmla="*/ 9918 w 9918"/>
                <a:gd name="connsiteY0" fmla="*/ 8096 h 8096"/>
                <a:gd name="connsiteX1" fmla="*/ 5347 w 9918"/>
                <a:gd name="connsiteY1" fmla="*/ 3143 h 8096"/>
                <a:gd name="connsiteX2" fmla="*/ 8204 w 9918"/>
                <a:gd name="connsiteY2" fmla="*/ 6858 h 8096"/>
                <a:gd name="connsiteX3" fmla="*/ 12 w 9918"/>
                <a:gd name="connsiteY3" fmla="*/ 0 h 8096"/>
                <a:gd name="connsiteX4" fmla="*/ 9918 w 9918"/>
                <a:gd name="connsiteY4" fmla="*/ 8096 h 8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8" h="8096">
                  <a:moveTo>
                    <a:pt x="9918" y="8096"/>
                  </a:moveTo>
                  <a:cubicBezTo>
                    <a:pt x="8680" y="6572"/>
                    <a:pt x="4108" y="1333"/>
                    <a:pt x="5347" y="3143"/>
                  </a:cubicBezTo>
                  <a:cubicBezTo>
                    <a:pt x="5918" y="4191"/>
                    <a:pt x="8204" y="6096"/>
                    <a:pt x="8204" y="6858"/>
                  </a:cubicBezTo>
                  <a:cubicBezTo>
                    <a:pt x="4489" y="3143"/>
                    <a:pt x="3441" y="3620"/>
                    <a:pt x="12" y="0"/>
                  </a:cubicBezTo>
                  <a:cubicBezTo>
                    <a:pt x="-368" y="1619"/>
                    <a:pt x="8204" y="6953"/>
                    <a:pt x="9918" y="8096"/>
                  </a:cubicBez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2B54AFA9-C896-57A7-D709-BA61DF289BD3}"/>
                </a:ext>
              </a:extLst>
            </p:cNvPr>
            <p:cNvSpPr/>
            <p:nvPr/>
          </p:nvSpPr>
          <p:spPr>
            <a:xfrm>
              <a:off x="7949850" y="4519612"/>
              <a:ext cx="14858" cy="12477"/>
            </a:xfrm>
            <a:custGeom>
              <a:avLst/>
              <a:gdLst>
                <a:gd name="connsiteX0" fmla="*/ 9906 w 14858"/>
                <a:gd name="connsiteY0" fmla="*/ 9335 h 12477"/>
                <a:gd name="connsiteX1" fmla="*/ 14859 w 14858"/>
                <a:gd name="connsiteY1" fmla="*/ 12478 h 12477"/>
                <a:gd name="connsiteX2" fmla="*/ 12287 w 14858"/>
                <a:gd name="connsiteY2" fmla="*/ 9620 h 12477"/>
                <a:gd name="connsiteX3" fmla="*/ 0 w 14858"/>
                <a:gd name="connsiteY3" fmla="*/ 0 h 12477"/>
                <a:gd name="connsiteX4" fmla="*/ 9906 w 14858"/>
                <a:gd name="connsiteY4" fmla="*/ 9335 h 12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 h="12477">
                  <a:moveTo>
                    <a:pt x="9906" y="9335"/>
                  </a:moveTo>
                  <a:cubicBezTo>
                    <a:pt x="11239" y="8477"/>
                    <a:pt x="12668" y="12287"/>
                    <a:pt x="14859" y="12478"/>
                  </a:cubicBezTo>
                  <a:cubicBezTo>
                    <a:pt x="13049" y="11049"/>
                    <a:pt x="13145" y="10573"/>
                    <a:pt x="12287" y="9620"/>
                  </a:cubicBezTo>
                  <a:cubicBezTo>
                    <a:pt x="10096" y="9525"/>
                    <a:pt x="3143" y="1334"/>
                    <a:pt x="0" y="0"/>
                  </a:cubicBezTo>
                  <a:cubicBezTo>
                    <a:pt x="4381" y="3715"/>
                    <a:pt x="8287" y="7144"/>
                    <a:pt x="9906" y="9335"/>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40074591-3D6C-9857-A691-BBAF0E424DEF}"/>
                </a:ext>
              </a:extLst>
            </p:cNvPr>
            <p:cNvSpPr/>
            <p:nvPr/>
          </p:nvSpPr>
          <p:spPr>
            <a:xfrm>
              <a:off x="7950898" y="4521993"/>
              <a:ext cx="6997" cy="6065"/>
            </a:xfrm>
            <a:custGeom>
              <a:avLst/>
              <a:gdLst>
                <a:gd name="connsiteX0" fmla="*/ 6096 w 6997"/>
                <a:gd name="connsiteY0" fmla="*/ 4381 h 6065"/>
                <a:gd name="connsiteX1" fmla="*/ 381 w 6997"/>
                <a:gd name="connsiteY1" fmla="*/ 0 h 6065"/>
                <a:gd name="connsiteX2" fmla="*/ 0 w 6997"/>
                <a:gd name="connsiteY2" fmla="*/ 1048 h 6065"/>
                <a:gd name="connsiteX3" fmla="*/ 6668 w 6997"/>
                <a:gd name="connsiteY3" fmla="*/ 6001 h 6065"/>
                <a:gd name="connsiteX4" fmla="*/ 6096 w 6997"/>
                <a:gd name="connsiteY4" fmla="*/ 4381 h 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7" h="6065">
                  <a:moveTo>
                    <a:pt x="6096" y="4381"/>
                  </a:moveTo>
                  <a:cubicBezTo>
                    <a:pt x="5144" y="3905"/>
                    <a:pt x="3334" y="2096"/>
                    <a:pt x="381" y="0"/>
                  </a:cubicBezTo>
                  <a:lnTo>
                    <a:pt x="0" y="1048"/>
                  </a:lnTo>
                  <a:cubicBezTo>
                    <a:pt x="2667" y="3238"/>
                    <a:pt x="6287" y="6572"/>
                    <a:pt x="6668" y="6001"/>
                  </a:cubicBezTo>
                  <a:cubicBezTo>
                    <a:pt x="3524" y="3143"/>
                    <a:pt x="9049" y="6763"/>
                    <a:pt x="6096" y="4381"/>
                  </a:cubicBez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7719C1F5-0AA0-DF47-994E-FC099689F232}"/>
                </a:ext>
              </a:extLst>
            </p:cNvPr>
            <p:cNvSpPr/>
            <p:nvPr/>
          </p:nvSpPr>
          <p:spPr>
            <a:xfrm>
              <a:off x="7944109" y="4551205"/>
              <a:ext cx="8979" cy="7174"/>
            </a:xfrm>
            <a:custGeom>
              <a:avLst/>
              <a:gdLst>
                <a:gd name="connsiteX0" fmla="*/ 26 w 8979"/>
                <a:gd name="connsiteY0" fmla="*/ 126 h 7174"/>
                <a:gd name="connsiteX1" fmla="*/ 4026 w 8979"/>
                <a:gd name="connsiteY1" fmla="*/ 2126 h 7174"/>
                <a:gd name="connsiteX2" fmla="*/ 8979 w 8979"/>
                <a:gd name="connsiteY2" fmla="*/ 7174 h 7174"/>
                <a:gd name="connsiteX3" fmla="*/ 6788 w 8979"/>
                <a:gd name="connsiteY3" fmla="*/ 4126 h 7174"/>
                <a:gd name="connsiteX4" fmla="*/ 1264 w 8979"/>
                <a:gd name="connsiteY4" fmla="*/ 126 h 7174"/>
                <a:gd name="connsiteX5" fmla="*/ 26 w 8979"/>
                <a:gd name="connsiteY5" fmla="*/ 126 h 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79" h="7174">
                  <a:moveTo>
                    <a:pt x="26" y="126"/>
                  </a:moveTo>
                  <a:cubicBezTo>
                    <a:pt x="3169" y="3174"/>
                    <a:pt x="2121" y="792"/>
                    <a:pt x="4026" y="2126"/>
                  </a:cubicBezTo>
                  <a:cubicBezTo>
                    <a:pt x="6217" y="3745"/>
                    <a:pt x="6788" y="6317"/>
                    <a:pt x="8979" y="7174"/>
                  </a:cubicBezTo>
                  <a:cubicBezTo>
                    <a:pt x="6979" y="5460"/>
                    <a:pt x="8408" y="5555"/>
                    <a:pt x="6788" y="4126"/>
                  </a:cubicBezTo>
                  <a:cubicBezTo>
                    <a:pt x="5646" y="3840"/>
                    <a:pt x="2597" y="126"/>
                    <a:pt x="1264" y="126"/>
                  </a:cubicBezTo>
                  <a:cubicBezTo>
                    <a:pt x="3645" y="2412"/>
                    <a:pt x="-355" y="-636"/>
                    <a:pt x="26" y="126"/>
                  </a:cubicBezTo>
                  <a:close/>
                </a:path>
              </a:pathLst>
            </a:custGeom>
            <a:grp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772A0F1C-4A20-D638-260A-C767E108172E}"/>
                </a:ext>
              </a:extLst>
            </p:cNvPr>
            <p:cNvSpPr/>
            <p:nvPr/>
          </p:nvSpPr>
          <p:spPr>
            <a:xfrm>
              <a:off x="7937371" y="4582953"/>
              <a:ext cx="3621" cy="4857"/>
            </a:xfrm>
            <a:custGeom>
              <a:avLst/>
              <a:gdLst>
                <a:gd name="connsiteX0" fmla="*/ 3621 w 3621"/>
                <a:gd name="connsiteY0" fmla="*/ 4858 h 4857"/>
                <a:gd name="connsiteX1" fmla="*/ 192 w 3621"/>
                <a:gd name="connsiteY1" fmla="*/ 0 h 4857"/>
                <a:gd name="connsiteX2" fmla="*/ 1145 w 3621"/>
                <a:gd name="connsiteY2" fmla="*/ 2667 h 4857"/>
                <a:gd name="connsiteX3" fmla="*/ 3621 w 3621"/>
                <a:gd name="connsiteY3" fmla="*/ 4858 h 4857"/>
              </a:gdLst>
              <a:ahLst/>
              <a:cxnLst>
                <a:cxn ang="0">
                  <a:pos x="connsiteX0" y="connsiteY0"/>
                </a:cxn>
                <a:cxn ang="0">
                  <a:pos x="connsiteX1" y="connsiteY1"/>
                </a:cxn>
                <a:cxn ang="0">
                  <a:pos x="connsiteX2" y="connsiteY2"/>
                </a:cxn>
                <a:cxn ang="0">
                  <a:pos x="connsiteX3" y="connsiteY3"/>
                </a:cxn>
              </a:cxnLst>
              <a:rect l="l" t="t" r="r" b="b"/>
              <a:pathLst>
                <a:path w="3621" h="4857">
                  <a:moveTo>
                    <a:pt x="3621" y="4858"/>
                  </a:moveTo>
                  <a:cubicBezTo>
                    <a:pt x="3431" y="3715"/>
                    <a:pt x="1049" y="1429"/>
                    <a:pt x="192" y="0"/>
                  </a:cubicBezTo>
                  <a:cubicBezTo>
                    <a:pt x="-760" y="191"/>
                    <a:pt x="2192" y="2477"/>
                    <a:pt x="1145" y="2667"/>
                  </a:cubicBezTo>
                  <a:lnTo>
                    <a:pt x="3621" y="4858"/>
                  </a:ln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3E0BA887-AF85-FD18-77BF-0147D109F3DE}"/>
                </a:ext>
              </a:extLst>
            </p:cNvPr>
            <p:cNvSpPr/>
            <p:nvPr/>
          </p:nvSpPr>
          <p:spPr>
            <a:xfrm>
              <a:off x="7959090" y="4563617"/>
              <a:ext cx="18668" cy="21431"/>
            </a:xfrm>
            <a:custGeom>
              <a:avLst/>
              <a:gdLst>
                <a:gd name="connsiteX0" fmla="*/ 0 w 18668"/>
                <a:gd name="connsiteY0" fmla="*/ 0 h 21431"/>
                <a:gd name="connsiteX1" fmla="*/ 6191 w 18668"/>
                <a:gd name="connsiteY1" fmla="*/ 7429 h 21431"/>
                <a:gd name="connsiteX2" fmla="*/ 2667 w 18668"/>
                <a:gd name="connsiteY2" fmla="*/ 4572 h 21431"/>
                <a:gd name="connsiteX3" fmla="*/ 15145 w 18668"/>
                <a:gd name="connsiteY3" fmla="*/ 16383 h 21431"/>
                <a:gd name="connsiteX4" fmla="*/ 15335 w 18668"/>
                <a:gd name="connsiteY4" fmla="*/ 18383 h 21431"/>
                <a:gd name="connsiteX5" fmla="*/ 18669 w 18668"/>
                <a:gd name="connsiteY5" fmla="*/ 21431 h 21431"/>
                <a:gd name="connsiteX6" fmla="*/ 17526 w 18668"/>
                <a:gd name="connsiteY6" fmla="*/ 16669 h 21431"/>
                <a:gd name="connsiteX7" fmla="*/ 11144 w 18668"/>
                <a:gd name="connsiteY7" fmla="*/ 9811 h 21431"/>
                <a:gd name="connsiteX8" fmla="*/ 0 w 18668"/>
                <a:gd name="connsiteY8" fmla="*/ 0 h 21431"/>
                <a:gd name="connsiteX9" fmla="*/ 14002 w 18668"/>
                <a:gd name="connsiteY9" fmla="*/ 13811 h 21431"/>
                <a:gd name="connsiteX10" fmla="*/ 8096 w 18668"/>
                <a:gd name="connsiteY10" fmla="*/ 8572 h 21431"/>
                <a:gd name="connsiteX11" fmla="*/ 14002 w 18668"/>
                <a:gd name="connsiteY11" fmla="*/ 1381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668" h="21431">
                  <a:moveTo>
                    <a:pt x="0" y="0"/>
                  </a:moveTo>
                  <a:cubicBezTo>
                    <a:pt x="1143" y="2000"/>
                    <a:pt x="6953" y="6572"/>
                    <a:pt x="6191" y="7429"/>
                  </a:cubicBezTo>
                  <a:cubicBezTo>
                    <a:pt x="4763" y="6953"/>
                    <a:pt x="3905" y="4667"/>
                    <a:pt x="2667" y="4572"/>
                  </a:cubicBezTo>
                  <a:cubicBezTo>
                    <a:pt x="7144" y="8572"/>
                    <a:pt x="11906" y="14288"/>
                    <a:pt x="15145" y="16383"/>
                  </a:cubicBezTo>
                  <a:cubicBezTo>
                    <a:pt x="14097" y="16383"/>
                    <a:pt x="15907" y="18193"/>
                    <a:pt x="15335" y="18383"/>
                  </a:cubicBezTo>
                  <a:cubicBezTo>
                    <a:pt x="16859" y="20003"/>
                    <a:pt x="17240" y="19907"/>
                    <a:pt x="18669" y="21431"/>
                  </a:cubicBezTo>
                  <a:cubicBezTo>
                    <a:pt x="18288" y="18955"/>
                    <a:pt x="16573" y="17240"/>
                    <a:pt x="17526" y="16669"/>
                  </a:cubicBezTo>
                  <a:cubicBezTo>
                    <a:pt x="13811" y="12763"/>
                    <a:pt x="12668" y="12383"/>
                    <a:pt x="11144" y="9811"/>
                  </a:cubicBezTo>
                  <a:cubicBezTo>
                    <a:pt x="9525" y="10573"/>
                    <a:pt x="1905" y="1048"/>
                    <a:pt x="0" y="0"/>
                  </a:cubicBezTo>
                  <a:close/>
                  <a:moveTo>
                    <a:pt x="14002" y="13811"/>
                  </a:moveTo>
                  <a:cubicBezTo>
                    <a:pt x="16097" y="17050"/>
                    <a:pt x="9620" y="10763"/>
                    <a:pt x="8096" y="8572"/>
                  </a:cubicBezTo>
                  <a:cubicBezTo>
                    <a:pt x="9906" y="9525"/>
                    <a:pt x="12001" y="13145"/>
                    <a:pt x="14002" y="13811"/>
                  </a:cubicBez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A58FE68A-9FC7-96B5-7701-527D8B4F928A}"/>
                </a:ext>
              </a:extLst>
            </p:cNvPr>
            <p:cNvSpPr/>
            <p:nvPr/>
          </p:nvSpPr>
          <p:spPr>
            <a:xfrm>
              <a:off x="7938012" y="4624197"/>
              <a:ext cx="3646" cy="2857"/>
            </a:xfrm>
            <a:custGeom>
              <a:avLst/>
              <a:gdLst>
                <a:gd name="connsiteX0" fmla="*/ 1170 w 3646"/>
                <a:gd name="connsiteY0" fmla="*/ 0 h 2857"/>
                <a:gd name="connsiteX1" fmla="*/ 503 w 3646"/>
                <a:gd name="connsiteY1" fmla="*/ 1143 h 2857"/>
                <a:gd name="connsiteX2" fmla="*/ 2408 w 3646"/>
                <a:gd name="connsiteY2" fmla="*/ 2476 h 2857"/>
                <a:gd name="connsiteX3" fmla="*/ 3646 w 3646"/>
                <a:gd name="connsiteY3" fmla="*/ 2857 h 2857"/>
                <a:gd name="connsiteX4" fmla="*/ 1170 w 3646"/>
                <a:gd name="connsiteY4" fmla="*/ 0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 h="2857">
                  <a:moveTo>
                    <a:pt x="1170" y="0"/>
                  </a:moveTo>
                  <a:cubicBezTo>
                    <a:pt x="1741" y="1524"/>
                    <a:pt x="-1116" y="-476"/>
                    <a:pt x="503" y="1143"/>
                  </a:cubicBezTo>
                  <a:cubicBezTo>
                    <a:pt x="789" y="1048"/>
                    <a:pt x="1741" y="1905"/>
                    <a:pt x="2408" y="2476"/>
                  </a:cubicBezTo>
                  <a:cubicBezTo>
                    <a:pt x="2884" y="2476"/>
                    <a:pt x="3266" y="2572"/>
                    <a:pt x="3646" y="2857"/>
                  </a:cubicBezTo>
                  <a:cubicBezTo>
                    <a:pt x="2884" y="1810"/>
                    <a:pt x="2027" y="857"/>
                    <a:pt x="1170" y="0"/>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9CCE1D9-292A-CAD9-1BDB-97945B4F6FBB}"/>
                </a:ext>
              </a:extLst>
            </p:cNvPr>
            <p:cNvSpPr/>
            <p:nvPr/>
          </p:nvSpPr>
          <p:spPr>
            <a:xfrm>
              <a:off x="7965090" y="4657629"/>
              <a:ext cx="2000" cy="2666"/>
            </a:xfrm>
            <a:custGeom>
              <a:avLst/>
              <a:gdLst>
                <a:gd name="connsiteX0" fmla="*/ 2000 w 2000"/>
                <a:gd name="connsiteY0" fmla="*/ 2667 h 2666"/>
                <a:gd name="connsiteX1" fmla="*/ 0 w 2000"/>
                <a:gd name="connsiteY1" fmla="*/ 0 h 2666"/>
                <a:gd name="connsiteX2" fmla="*/ 286 w 2000"/>
                <a:gd name="connsiteY2" fmla="*/ 1238 h 2666"/>
                <a:gd name="connsiteX3" fmla="*/ 2000 w 2000"/>
                <a:gd name="connsiteY3" fmla="*/ 2667 h 2666"/>
              </a:gdLst>
              <a:ahLst/>
              <a:cxnLst>
                <a:cxn ang="0">
                  <a:pos x="connsiteX0" y="connsiteY0"/>
                </a:cxn>
                <a:cxn ang="0">
                  <a:pos x="connsiteX1" y="connsiteY1"/>
                </a:cxn>
                <a:cxn ang="0">
                  <a:pos x="connsiteX2" y="connsiteY2"/>
                </a:cxn>
                <a:cxn ang="0">
                  <a:pos x="connsiteX3" y="connsiteY3"/>
                </a:cxn>
              </a:cxnLst>
              <a:rect l="l" t="t" r="r" b="b"/>
              <a:pathLst>
                <a:path w="2000" h="2666">
                  <a:moveTo>
                    <a:pt x="2000" y="2667"/>
                  </a:moveTo>
                  <a:cubicBezTo>
                    <a:pt x="1333" y="1905"/>
                    <a:pt x="667" y="953"/>
                    <a:pt x="0" y="0"/>
                  </a:cubicBezTo>
                  <a:cubicBezTo>
                    <a:pt x="95" y="381"/>
                    <a:pt x="190" y="857"/>
                    <a:pt x="286" y="1238"/>
                  </a:cubicBezTo>
                  <a:cubicBezTo>
                    <a:pt x="381" y="1143"/>
                    <a:pt x="857" y="1619"/>
                    <a:pt x="2000" y="2667"/>
                  </a:cubicBez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9780171F-6442-6720-10BA-A43FEFFF4ECF}"/>
                </a:ext>
              </a:extLst>
            </p:cNvPr>
            <p:cNvSpPr/>
            <p:nvPr/>
          </p:nvSpPr>
          <p:spPr>
            <a:xfrm>
              <a:off x="7940786" y="4627530"/>
              <a:ext cx="21827" cy="26289"/>
            </a:xfrm>
            <a:custGeom>
              <a:avLst/>
              <a:gdLst>
                <a:gd name="connsiteX0" fmla="*/ 21828 w 21827"/>
                <a:gd name="connsiteY0" fmla="*/ 26289 h 26289"/>
                <a:gd name="connsiteX1" fmla="*/ 14113 w 21827"/>
                <a:gd name="connsiteY1" fmla="*/ 16097 h 26289"/>
                <a:gd name="connsiteX2" fmla="*/ 14113 w 21827"/>
                <a:gd name="connsiteY2" fmla="*/ 15145 h 26289"/>
                <a:gd name="connsiteX3" fmla="*/ 12779 w 21827"/>
                <a:gd name="connsiteY3" fmla="*/ 15621 h 26289"/>
                <a:gd name="connsiteX4" fmla="*/ 13065 w 21827"/>
                <a:gd name="connsiteY4" fmla="*/ 14478 h 26289"/>
                <a:gd name="connsiteX5" fmla="*/ 11255 w 21827"/>
                <a:gd name="connsiteY5" fmla="*/ 11335 h 26289"/>
                <a:gd name="connsiteX6" fmla="*/ 6969 w 21827"/>
                <a:gd name="connsiteY6" fmla="*/ 6763 h 26289"/>
                <a:gd name="connsiteX7" fmla="*/ 16 w 21827"/>
                <a:gd name="connsiteY7" fmla="*/ 0 h 26289"/>
                <a:gd name="connsiteX8" fmla="*/ 873 w 21827"/>
                <a:gd name="connsiteY8" fmla="*/ 3810 h 26289"/>
                <a:gd name="connsiteX9" fmla="*/ 8112 w 21827"/>
                <a:gd name="connsiteY9" fmla="*/ 10668 h 26289"/>
                <a:gd name="connsiteX10" fmla="*/ 8874 w 21827"/>
                <a:gd name="connsiteY10" fmla="*/ 13049 h 26289"/>
                <a:gd name="connsiteX11" fmla="*/ 20209 w 21827"/>
                <a:gd name="connsiteY11" fmla="*/ 26099 h 26289"/>
                <a:gd name="connsiteX12" fmla="*/ 21828 w 21827"/>
                <a:gd name="connsiteY12" fmla="*/ 26289 h 2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27" h="26289">
                  <a:moveTo>
                    <a:pt x="21828" y="26289"/>
                  </a:moveTo>
                  <a:cubicBezTo>
                    <a:pt x="19447" y="22479"/>
                    <a:pt x="17065" y="18479"/>
                    <a:pt x="14113" y="16097"/>
                  </a:cubicBezTo>
                  <a:cubicBezTo>
                    <a:pt x="14208" y="15812"/>
                    <a:pt x="14303" y="15621"/>
                    <a:pt x="14113" y="15145"/>
                  </a:cubicBezTo>
                  <a:cubicBezTo>
                    <a:pt x="13636" y="15335"/>
                    <a:pt x="13256" y="15431"/>
                    <a:pt x="12779" y="15621"/>
                  </a:cubicBezTo>
                  <a:cubicBezTo>
                    <a:pt x="12970" y="15240"/>
                    <a:pt x="13065" y="14859"/>
                    <a:pt x="13065" y="14478"/>
                  </a:cubicBezTo>
                  <a:cubicBezTo>
                    <a:pt x="12208" y="13716"/>
                    <a:pt x="11160" y="11621"/>
                    <a:pt x="11255" y="11335"/>
                  </a:cubicBezTo>
                  <a:cubicBezTo>
                    <a:pt x="9922" y="10097"/>
                    <a:pt x="8493" y="8477"/>
                    <a:pt x="6969" y="6763"/>
                  </a:cubicBezTo>
                  <a:cubicBezTo>
                    <a:pt x="4683" y="4953"/>
                    <a:pt x="2207" y="2762"/>
                    <a:pt x="16" y="0"/>
                  </a:cubicBezTo>
                  <a:cubicBezTo>
                    <a:pt x="-175" y="1238"/>
                    <a:pt x="1444" y="3048"/>
                    <a:pt x="873" y="3810"/>
                  </a:cubicBezTo>
                  <a:cubicBezTo>
                    <a:pt x="2207" y="3524"/>
                    <a:pt x="8112" y="12668"/>
                    <a:pt x="8112" y="10668"/>
                  </a:cubicBezTo>
                  <a:cubicBezTo>
                    <a:pt x="9350" y="12097"/>
                    <a:pt x="8017" y="11906"/>
                    <a:pt x="8874" y="13049"/>
                  </a:cubicBezTo>
                  <a:cubicBezTo>
                    <a:pt x="12684" y="17050"/>
                    <a:pt x="16780" y="21717"/>
                    <a:pt x="20209" y="26099"/>
                  </a:cubicBezTo>
                  <a:cubicBezTo>
                    <a:pt x="20590" y="26003"/>
                    <a:pt x="21257" y="26099"/>
                    <a:pt x="21828" y="26289"/>
                  </a:cubicBez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EE203973-CECD-2291-B0AF-E82F12513A6C}"/>
                </a:ext>
              </a:extLst>
            </p:cNvPr>
            <p:cNvSpPr/>
            <p:nvPr/>
          </p:nvSpPr>
          <p:spPr>
            <a:xfrm>
              <a:off x="7990236" y="4559141"/>
              <a:ext cx="12858" cy="12763"/>
            </a:xfrm>
            <a:custGeom>
              <a:avLst/>
              <a:gdLst>
                <a:gd name="connsiteX0" fmla="*/ 0 w 12858"/>
                <a:gd name="connsiteY0" fmla="*/ 0 h 12763"/>
                <a:gd name="connsiteX1" fmla="*/ 6668 w 12858"/>
                <a:gd name="connsiteY1" fmla="*/ 7144 h 12763"/>
                <a:gd name="connsiteX2" fmla="*/ 12859 w 12858"/>
                <a:gd name="connsiteY2" fmla="*/ 12763 h 12763"/>
                <a:gd name="connsiteX3" fmla="*/ 0 w 12858"/>
                <a:gd name="connsiteY3" fmla="*/ 0 h 12763"/>
              </a:gdLst>
              <a:ahLst/>
              <a:cxnLst>
                <a:cxn ang="0">
                  <a:pos x="connsiteX0" y="connsiteY0"/>
                </a:cxn>
                <a:cxn ang="0">
                  <a:pos x="connsiteX1" y="connsiteY1"/>
                </a:cxn>
                <a:cxn ang="0">
                  <a:pos x="connsiteX2" y="connsiteY2"/>
                </a:cxn>
                <a:cxn ang="0">
                  <a:pos x="connsiteX3" y="connsiteY3"/>
                </a:cxn>
              </a:cxnLst>
              <a:rect l="l" t="t" r="r" b="b"/>
              <a:pathLst>
                <a:path w="12858" h="12763">
                  <a:moveTo>
                    <a:pt x="0" y="0"/>
                  </a:moveTo>
                  <a:cubicBezTo>
                    <a:pt x="3334" y="3048"/>
                    <a:pt x="3905" y="4381"/>
                    <a:pt x="6668" y="7144"/>
                  </a:cubicBezTo>
                  <a:cubicBezTo>
                    <a:pt x="6096" y="4953"/>
                    <a:pt x="11525" y="12668"/>
                    <a:pt x="12859" y="12763"/>
                  </a:cubicBezTo>
                  <a:cubicBezTo>
                    <a:pt x="9811" y="8477"/>
                    <a:pt x="3810" y="2953"/>
                    <a:pt x="0" y="0"/>
                  </a:cubicBez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4B5B03DE-59CD-C089-411A-EA5B9C766366}"/>
                </a:ext>
              </a:extLst>
            </p:cNvPr>
            <p:cNvSpPr/>
            <p:nvPr/>
          </p:nvSpPr>
          <p:spPr>
            <a:xfrm>
              <a:off x="7978616" y="4582754"/>
              <a:ext cx="30085" cy="36674"/>
            </a:xfrm>
            <a:custGeom>
              <a:avLst/>
              <a:gdLst>
                <a:gd name="connsiteX0" fmla="*/ 2667 w 30085"/>
                <a:gd name="connsiteY0" fmla="*/ 2676 h 36674"/>
                <a:gd name="connsiteX1" fmla="*/ 0 w 30085"/>
                <a:gd name="connsiteY1" fmla="*/ 2867 h 36674"/>
                <a:gd name="connsiteX2" fmla="*/ 6001 w 30085"/>
                <a:gd name="connsiteY2" fmla="*/ 8010 h 36674"/>
                <a:gd name="connsiteX3" fmla="*/ 6001 w 30085"/>
                <a:gd name="connsiteY3" fmla="*/ 10296 h 36674"/>
                <a:gd name="connsiteX4" fmla="*/ 11430 w 30085"/>
                <a:gd name="connsiteY4" fmla="*/ 14011 h 36674"/>
                <a:gd name="connsiteX5" fmla="*/ 17907 w 30085"/>
                <a:gd name="connsiteY5" fmla="*/ 22393 h 36674"/>
                <a:gd name="connsiteX6" fmla="*/ 18097 w 30085"/>
                <a:gd name="connsiteY6" fmla="*/ 24107 h 36674"/>
                <a:gd name="connsiteX7" fmla="*/ 21431 w 30085"/>
                <a:gd name="connsiteY7" fmla="*/ 26965 h 36674"/>
                <a:gd name="connsiteX8" fmla="*/ 18479 w 30085"/>
                <a:gd name="connsiteY8" fmla="*/ 23441 h 36674"/>
                <a:gd name="connsiteX9" fmla="*/ 29528 w 30085"/>
                <a:gd name="connsiteY9" fmla="*/ 36585 h 36674"/>
                <a:gd name="connsiteX10" fmla="*/ 19145 w 30085"/>
                <a:gd name="connsiteY10" fmla="*/ 22393 h 36674"/>
                <a:gd name="connsiteX11" fmla="*/ 19431 w 30085"/>
                <a:gd name="connsiteY11" fmla="*/ 21917 h 36674"/>
                <a:gd name="connsiteX12" fmla="*/ 23431 w 30085"/>
                <a:gd name="connsiteY12" fmla="*/ 25822 h 36674"/>
                <a:gd name="connsiteX13" fmla="*/ 26765 w 30085"/>
                <a:gd name="connsiteY13" fmla="*/ 30775 h 36674"/>
                <a:gd name="connsiteX14" fmla="*/ 22860 w 30085"/>
                <a:gd name="connsiteY14" fmla="*/ 24679 h 36674"/>
                <a:gd name="connsiteX15" fmla="*/ 17907 w 30085"/>
                <a:gd name="connsiteY15" fmla="*/ 20107 h 36674"/>
                <a:gd name="connsiteX16" fmla="*/ 10763 w 30085"/>
                <a:gd name="connsiteY16" fmla="*/ 10582 h 36674"/>
                <a:gd name="connsiteX17" fmla="*/ 8001 w 30085"/>
                <a:gd name="connsiteY17" fmla="*/ 8677 h 36674"/>
                <a:gd name="connsiteX18" fmla="*/ 7525 w 30085"/>
                <a:gd name="connsiteY18" fmla="*/ 7343 h 36674"/>
                <a:gd name="connsiteX19" fmla="*/ 10096 w 30085"/>
                <a:gd name="connsiteY19" fmla="*/ 9439 h 36674"/>
                <a:gd name="connsiteX20" fmla="*/ 4191 w 30085"/>
                <a:gd name="connsiteY20" fmla="*/ 1914 h 36674"/>
                <a:gd name="connsiteX21" fmla="*/ 1334 w 30085"/>
                <a:gd name="connsiteY21" fmla="*/ 105 h 36674"/>
                <a:gd name="connsiteX22" fmla="*/ 5620 w 30085"/>
                <a:gd name="connsiteY22" fmla="*/ 6010 h 36674"/>
                <a:gd name="connsiteX23" fmla="*/ 2667 w 30085"/>
                <a:gd name="connsiteY23" fmla="*/ 2676 h 3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085" h="36674">
                  <a:moveTo>
                    <a:pt x="2667" y="2676"/>
                  </a:moveTo>
                  <a:cubicBezTo>
                    <a:pt x="1429" y="2962"/>
                    <a:pt x="2477" y="4391"/>
                    <a:pt x="0" y="2867"/>
                  </a:cubicBezTo>
                  <a:cubicBezTo>
                    <a:pt x="3334" y="6772"/>
                    <a:pt x="3143" y="4676"/>
                    <a:pt x="6001" y="8010"/>
                  </a:cubicBezTo>
                  <a:cubicBezTo>
                    <a:pt x="5144" y="8391"/>
                    <a:pt x="2667" y="6200"/>
                    <a:pt x="6001" y="10296"/>
                  </a:cubicBezTo>
                  <a:cubicBezTo>
                    <a:pt x="6572" y="9439"/>
                    <a:pt x="8382" y="10677"/>
                    <a:pt x="11430" y="14011"/>
                  </a:cubicBezTo>
                  <a:cubicBezTo>
                    <a:pt x="8858" y="12963"/>
                    <a:pt x="16478" y="20393"/>
                    <a:pt x="17907" y="22393"/>
                  </a:cubicBezTo>
                  <a:cubicBezTo>
                    <a:pt x="17431" y="22869"/>
                    <a:pt x="16002" y="21440"/>
                    <a:pt x="18097" y="24107"/>
                  </a:cubicBezTo>
                  <a:cubicBezTo>
                    <a:pt x="18288" y="23155"/>
                    <a:pt x="22098" y="29251"/>
                    <a:pt x="21431" y="26965"/>
                  </a:cubicBezTo>
                  <a:cubicBezTo>
                    <a:pt x="20288" y="25060"/>
                    <a:pt x="18574" y="24679"/>
                    <a:pt x="18479" y="23441"/>
                  </a:cubicBezTo>
                  <a:cubicBezTo>
                    <a:pt x="22193" y="26298"/>
                    <a:pt x="27908" y="34204"/>
                    <a:pt x="29528" y="36585"/>
                  </a:cubicBezTo>
                  <a:cubicBezTo>
                    <a:pt x="32576" y="37823"/>
                    <a:pt x="22288" y="25822"/>
                    <a:pt x="19145" y="22393"/>
                  </a:cubicBezTo>
                  <a:lnTo>
                    <a:pt x="19431" y="21917"/>
                  </a:lnTo>
                  <a:cubicBezTo>
                    <a:pt x="21812" y="24869"/>
                    <a:pt x="22003" y="24298"/>
                    <a:pt x="23431" y="25822"/>
                  </a:cubicBezTo>
                  <a:cubicBezTo>
                    <a:pt x="24765" y="27632"/>
                    <a:pt x="24955" y="28584"/>
                    <a:pt x="26765" y="30775"/>
                  </a:cubicBezTo>
                  <a:cubicBezTo>
                    <a:pt x="27527" y="30394"/>
                    <a:pt x="23908" y="26489"/>
                    <a:pt x="22860" y="24679"/>
                  </a:cubicBezTo>
                  <a:cubicBezTo>
                    <a:pt x="21241" y="22964"/>
                    <a:pt x="20193" y="22774"/>
                    <a:pt x="17907" y="20107"/>
                  </a:cubicBezTo>
                  <a:cubicBezTo>
                    <a:pt x="16859" y="17249"/>
                    <a:pt x="13335" y="14582"/>
                    <a:pt x="10763" y="10582"/>
                  </a:cubicBezTo>
                  <a:cubicBezTo>
                    <a:pt x="10573" y="11249"/>
                    <a:pt x="9716" y="10582"/>
                    <a:pt x="8001" y="8677"/>
                  </a:cubicBezTo>
                  <a:cubicBezTo>
                    <a:pt x="8096" y="8486"/>
                    <a:pt x="7525" y="7724"/>
                    <a:pt x="7525" y="7343"/>
                  </a:cubicBezTo>
                  <a:cubicBezTo>
                    <a:pt x="8858" y="8867"/>
                    <a:pt x="9620" y="9343"/>
                    <a:pt x="10096" y="9439"/>
                  </a:cubicBezTo>
                  <a:cubicBezTo>
                    <a:pt x="6668" y="5819"/>
                    <a:pt x="4858" y="3533"/>
                    <a:pt x="4191" y="1914"/>
                  </a:cubicBezTo>
                  <a:cubicBezTo>
                    <a:pt x="4953" y="4010"/>
                    <a:pt x="1334" y="-753"/>
                    <a:pt x="1334" y="105"/>
                  </a:cubicBezTo>
                  <a:cubicBezTo>
                    <a:pt x="2000" y="1533"/>
                    <a:pt x="7715" y="6200"/>
                    <a:pt x="5620" y="6010"/>
                  </a:cubicBezTo>
                  <a:cubicBezTo>
                    <a:pt x="4763" y="5057"/>
                    <a:pt x="4381" y="4295"/>
                    <a:pt x="2667" y="2676"/>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E250D279-7F54-475D-BE40-E79AEEC66EB9}"/>
                </a:ext>
              </a:extLst>
            </p:cNvPr>
            <p:cNvSpPr/>
            <p:nvPr/>
          </p:nvSpPr>
          <p:spPr>
            <a:xfrm>
              <a:off x="8006143" y="4561427"/>
              <a:ext cx="16954" cy="20140"/>
            </a:xfrm>
            <a:custGeom>
              <a:avLst/>
              <a:gdLst>
                <a:gd name="connsiteX0" fmla="*/ 8477 w 16954"/>
                <a:gd name="connsiteY0" fmla="*/ 11334 h 20140"/>
                <a:gd name="connsiteX1" fmla="*/ 11239 w 16954"/>
                <a:gd name="connsiteY1" fmla="*/ 13621 h 20140"/>
                <a:gd name="connsiteX2" fmla="*/ 16954 w 16954"/>
                <a:gd name="connsiteY2" fmla="*/ 20098 h 20140"/>
                <a:gd name="connsiteX3" fmla="*/ 14192 w 16954"/>
                <a:gd name="connsiteY3" fmla="*/ 15430 h 20140"/>
                <a:gd name="connsiteX4" fmla="*/ 7144 w 16954"/>
                <a:gd name="connsiteY4" fmla="*/ 6477 h 20140"/>
                <a:gd name="connsiteX5" fmla="*/ 0 w 16954"/>
                <a:gd name="connsiteY5" fmla="*/ 0 h 20140"/>
                <a:gd name="connsiteX6" fmla="*/ 10763 w 16954"/>
                <a:gd name="connsiteY6" fmla="*/ 12001 h 20140"/>
                <a:gd name="connsiteX7" fmla="*/ 8477 w 16954"/>
                <a:gd name="connsiteY7" fmla="*/ 11334 h 2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54" h="20140">
                  <a:moveTo>
                    <a:pt x="8477" y="11334"/>
                  </a:moveTo>
                  <a:cubicBezTo>
                    <a:pt x="9430" y="12954"/>
                    <a:pt x="14383" y="17907"/>
                    <a:pt x="11239" y="13621"/>
                  </a:cubicBezTo>
                  <a:cubicBezTo>
                    <a:pt x="12954" y="15430"/>
                    <a:pt x="15812" y="20669"/>
                    <a:pt x="16954" y="20098"/>
                  </a:cubicBezTo>
                  <a:cubicBezTo>
                    <a:pt x="12954" y="16002"/>
                    <a:pt x="10668" y="12287"/>
                    <a:pt x="14192" y="15430"/>
                  </a:cubicBezTo>
                  <a:cubicBezTo>
                    <a:pt x="13621" y="13716"/>
                    <a:pt x="6191" y="7048"/>
                    <a:pt x="7144" y="6477"/>
                  </a:cubicBezTo>
                  <a:cubicBezTo>
                    <a:pt x="4477" y="4572"/>
                    <a:pt x="2857" y="2476"/>
                    <a:pt x="0" y="0"/>
                  </a:cubicBezTo>
                  <a:cubicBezTo>
                    <a:pt x="2476" y="3524"/>
                    <a:pt x="8477" y="8191"/>
                    <a:pt x="10763" y="12001"/>
                  </a:cubicBezTo>
                  <a:cubicBezTo>
                    <a:pt x="11430" y="14192"/>
                    <a:pt x="8191" y="9906"/>
                    <a:pt x="8477" y="11334"/>
                  </a:cubicBez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5B763CF0-C12B-7B3E-7784-85264F1164A1}"/>
                </a:ext>
              </a:extLst>
            </p:cNvPr>
            <p:cNvSpPr/>
            <p:nvPr/>
          </p:nvSpPr>
          <p:spPr>
            <a:xfrm>
              <a:off x="8004304" y="4600611"/>
              <a:ext cx="6696" cy="8535"/>
            </a:xfrm>
            <a:custGeom>
              <a:avLst/>
              <a:gdLst>
                <a:gd name="connsiteX0" fmla="*/ 29 w 6696"/>
                <a:gd name="connsiteY0" fmla="*/ 344 h 8535"/>
                <a:gd name="connsiteX1" fmla="*/ 6696 w 6696"/>
                <a:gd name="connsiteY1" fmla="*/ 8536 h 8535"/>
                <a:gd name="connsiteX2" fmla="*/ 5935 w 6696"/>
                <a:gd name="connsiteY2" fmla="*/ 5583 h 8535"/>
                <a:gd name="connsiteX3" fmla="*/ 29 w 6696"/>
                <a:gd name="connsiteY3" fmla="*/ 344 h 8535"/>
              </a:gdLst>
              <a:ahLst/>
              <a:cxnLst>
                <a:cxn ang="0">
                  <a:pos x="connsiteX0" y="connsiteY0"/>
                </a:cxn>
                <a:cxn ang="0">
                  <a:pos x="connsiteX1" y="connsiteY1"/>
                </a:cxn>
                <a:cxn ang="0">
                  <a:pos x="connsiteX2" y="connsiteY2"/>
                </a:cxn>
                <a:cxn ang="0">
                  <a:pos x="connsiteX3" y="connsiteY3"/>
                </a:cxn>
              </a:cxnLst>
              <a:rect l="l" t="t" r="r" b="b"/>
              <a:pathLst>
                <a:path w="6696" h="8535">
                  <a:moveTo>
                    <a:pt x="29" y="344"/>
                  </a:moveTo>
                  <a:cubicBezTo>
                    <a:pt x="1553" y="1773"/>
                    <a:pt x="4029" y="4916"/>
                    <a:pt x="6696" y="8536"/>
                  </a:cubicBezTo>
                  <a:cubicBezTo>
                    <a:pt x="5173" y="6059"/>
                    <a:pt x="7173" y="6440"/>
                    <a:pt x="5935" y="5583"/>
                  </a:cubicBezTo>
                  <a:cubicBezTo>
                    <a:pt x="5077" y="6440"/>
                    <a:pt x="-447" y="-1751"/>
                    <a:pt x="29" y="344"/>
                  </a:cubicBez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9E83C5F0-79F1-CC43-32FD-50CC89804B58}"/>
                </a:ext>
              </a:extLst>
            </p:cNvPr>
            <p:cNvSpPr/>
            <p:nvPr/>
          </p:nvSpPr>
          <p:spPr>
            <a:xfrm>
              <a:off x="8049577" y="4552664"/>
              <a:ext cx="16573" cy="20955"/>
            </a:xfrm>
            <a:custGeom>
              <a:avLst/>
              <a:gdLst>
                <a:gd name="connsiteX0" fmla="*/ 0 w 16573"/>
                <a:gd name="connsiteY0" fmla="*/ 0 h 20955"/>
                <a:gd name="connsiteX1" fmla="*/ 16573 w 16573"/>
                <a:gd name="connsiteY1" fmla="*/ 20955 h 20955"/>
                <a:gd name="connsiteX2" fmla="*/ 0 w 16573"/>
                <a:gd name="connsiteY2" fmla="*/ 0 h 20955"/>
              </a:gdLst>
              <a:ahLst/>
              <a:cxnLst>
                <a:cxn ang="0">
                  <a:pos x="connsiteX0" y="connsiteY0"/>
                </a:cxn>
                <a:cxn ang="0">
                  <a:pos x="connsiteX1" y="connsiteY1"/>
                </a:cxn>
                <a:cxn ang="0">
                  <a:pos x="connsiteX2" y="connsiteY2"/>
                </a:cxn>
              </a:cxnLst>
              <a:rect l="l" t="t" r="r" b="b"/>
              <a:pathLst>
                <a:path w="16573" h="20955">
                  <a:moveTo>
                    <a:pt x="0" y="0"/>
                  </a:moveTo>
                  <a:cubicBezTo>
                    <a:pt x="8668" y="8572"/>
                    <a:pt x="10954" y="15240"/>
                    <a:pt x="16573" y="20955"/>
                  </a:cubicBezTo>
                  <a:cubicBezTo>
                    <a:pt x="13049" y="14764"/>
                    <a:pt x="5144" y="4286"/>
                    <a:pt x="0" y="0"/>
                  </a:cubicBez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60E4D841-7ABE-7420-F478-8B786222D22E}"/>
                </a:ext>
              </a:extLst>
            </p:cNvPr>
            <p:cNvSpPr/>
            <p:nvPr/>
          </p:nvSpPr>
          <p:spPr>
            <a:xfrm>
              <a:off x="8031289" y="4588383"/>
              <a:ext cx="7738" cy="9525"/>
            </a:xfrm>
            <a:custGeom>
              <a:avLst/>
              <a:gdLst>
                <a:gd name="connsiteX0" fmla="*/ 7525 w 7738"/>
                <a:gd name="connsiteY0" fmla="*/ 5620 h 9525"/>
                <a:gd name="connsiteX1" fmla="*/ 0 w 7738"/>
                <a:gd name="connsiteY1" fmla="*/ 0 h 9525"/>
                <a:gd name="connsiteX2" fmla="*/ 6382 w 7738"/>
                <a:gd name="connsiteY2" fmla="*/ 9525 h 9525"/>
                <a:gd name="connsiteX3" fmla="*/ 7525 w 7738"/>
                <a:gd name="connsiteY3" fmla="*/ 5620 h 9525"/>
              </a:gdLst>
              <a:ahLst/>
              <a:cxnLst>
                <a:cxn ang="0">
                  <a:pos x="connsiteX0" y="connsiteY0"/>
                </a:cxn>
                <a:cxn ang="0">
                  <a:pos x="connsiteX1" y="connsiteY1"/>
                </a:cxn>
                <a:cxn ang="0">
                  <a:pos x="connsiteX2" y="connsiteY2"/>
                </a:cxn>
                <a:cxn ang="0">
                  <a:pos x="connsiteX3" y="connsiteY3"/>
                </a:cxn>
              </a:cxnLst>
              <a:rect l="l" t="t" r="r" b="b"/>
              <a:pathLst>
                <a:path w="7738" h="9525">
                  <a:moveTo>
                    <a:pt x="7525" y="5620"/>
                  </a:moveTo>
                  <a:cubicBezTo>
                    <a:pt x="6287" y="6096"/>
                    <a:pt x="1905" y="762"/>
                    <a:pt x="0" y="0"/>
                  </a:cubicBezTo>
                  <a:cubicBezTo>
                    <a:pt x="4382" y="4477"/>
                    <a:pt x="4953" y="6477"/>
                    <a:pt x="6382" y="9525"/>
                  </a:cubicBezTo>
                  <a:cubicBezTo>
                    <a:pt x="5905" y="7334"/>
                    <a:pt x="8477" y="8001"/>
                    <a:pt x="7525" y="5620"/>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A1D8EAD7-03E0-7C90-C813-D1049CD5CF0E}"/>
                </a:ext>
              </a:extLst>
            </p:cNvPr>
            <p:cNvSpPr/>
            <p:nvPr/>
          </p:nvSpPr>
          <p:spPr>
            <a:xfrm>
              <a:off x="8010674" y="4621339"/>
              <a:ext cx="24710" cy="36671"/>
            </a:xfrm>
            <a:custGeom>
              <a:avLst/>
              <a:gdLst>
                <a:gd name="connsiteX0" fmla="*/ 15186 w 24710"/>
                <a:gd name="connsiteY0" fmla="*/ 18764 h 36671"/>
                <a:gd name="connsiteX1" fmla="*/ 6613 w 24710"/>
                <a:gd name="connsiteY1" fmla="*/ 6191 h 36671"/>
                <a:gd name="connsiteX2" fmla="*/ 137 w 24710"/>
                <a:gd name="connsiteY2" fmla="*/ 0 h 36671"/>
                <a:gd name="connsiteX3" fmla="*/ 232 w 24710"/>
                <a:gd name="connsiteY3" fmla="*/ 1810 h 36671"/>
                <a:gd name="connsiteX4" fmla="*/ 4423 w 24710"/>
                <a:gd name="connsiteY4" fmla="*/ 7239 h 36671"/>
                <a:gd name="connsiteX5" fmla="*/ 10043 w 24710"/>
                <a:gd name="connsiteY5" fmla="*/ 14478 h 36671"/>
                <a:gd name="connsiteX6" fmla="*/ 8709 w 24710"/>
                <a:gd name="connsiteY6" fmla="*/ 14383 h 36671"/>
                <a:gd name="connsiteX7" fmla="*/ 12233 w 24710"/>
                <a:gd name="connsiteY7" fmla="*/ 18764 h 36671"/>
                <a:gd name="connsiteX8" fmla="*/ 11471 w 24710"/>
                <a:gd name="connsiteY8" fmla="*/ 16097 h 36671"/>
                <a:gd name="connsiteX9" fmla="*/ 15091 w 24710"/>
                <a:gd name="connsiteY9" fmla="*/ 20574 h 36671"/>
                <a:gd name="connsiteX10" fmla="*/ 24711 w 24710"/>
                <a:gd name="connsiteY10" fmla="*/ 36671 h 36671"/>
                <a:gd name="connsiteX11" fmla="*/ 17853 w 24710"/>
                <a:gd name="connsiteY11" fmla="*/ 24194 h 36671"/>
                <a:gd name="connsiteX12" fmla="*/ 15186 w 24710"/>
                <a:gd name="connsiteY12" fmla="*/ 18764 h 3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10" h="36671">
                  <a:moveTo>
                    <a:pt x="15186" y="18764"/>
                  </a:moveTo>
                  <a:cubicBezTo>
                    <a:pt x="12329" y="13907"/>
                    <a:pt x="7661" y="8954"/>
                    <a:pt x="6613" y="6191"/>
                  </a:cubicBezTo>
                  <a:cubicBezTo>
                    <a:pt x="5661" y="7811"/>
                    <a:pt x="3470" y="3143"/>
                    <a:pt x="137" y="0"/>
                  </a:cubicBezTo>
                  <a:cubicBezTo>
                    <a:pt x="-340" y="191"/>
                    <a:pt x="613" y="1524"/>
                    <a:pt x="232" y="1810"/>
                  </a:cubicBezTo>
                  <a:cubicBezTo>
                    <a:pt x="1756" y="3620"/>
                    <a:pt x="3089" y="5429"/>
                    <a:pt x="4423" y="7239"/>
                  </a:cubicBezTo>
                  <a:cubicBezTo>
                    <a:pt x="5471" y="6953"/>
                    <a:pt x="9566" y="13716"/>
                    <a:pt x="10043" y="14478"/>
                  </a:cubicBezTo>
                  <a:cubicBezTo>
                    <a:pt x="9566" y="14478"/>
                    <a:pt x="8804" y="13526"/>
                    <a:pt x="8709" y="14383"/>
                  </a:cubicBezTo>
                  <a:cubicBezTo>
                    <a:pt x="10328" y="16669"/>
                    <a:pt x="10519" y="16002"/>
                    <a:pt x="12233" y="18764"/>
                  </a:cubicBezTo>
                  <a:cubicBezTo>
                    <a:pt x="13567" y="19241"/>
                    <a:pt x="10138" y="15621"/>
                    <a:pt x="11471" y="16097"/>
                  </a:cubicBezTo>
                  <a:cubicBezTo>
                    <a:pt x="13281" y="18955"/>
                    <a:pt x="13472" y="18193"/>
                    <a:pt x="15091" y="20574"/>
                  </a:cubicBezTo>
                  <a:cubicBezTo>
                    <a:pt x="16710" y="25146"/>
                    <a:pt x="21663" y="32957"/>
                    <a:pt x="24711" y="36671"/>
                  </a:cubicBezTo>
                  <a:cubicBezTo>
                    <a:pt x="24521" y="34862"/>
                    <a:pt x="20806" y="28861"/>
                    <a:pt x="17853" y="24194"/>
                  </a:cubicBezTo>
                  <a:cubicBezTo>
                    <a:pt x="14900" y="19526"/>
                    <a:pt x="12424" y="16097"/>
                    <a:pt x="15186" y="18764"/>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C17A5819-C96B-321E-4D80-A172B2F591DE}"/>
                </a:ext>
              </a:extLst>
            </p:cNvPr>
            <p:cNvSpPr/>
            <p:nvPr/>
          </p:nvSpPr>
          <p:spPr>
            <a:xfrm>
              <a:off x="8027479" y="4646961"/>
              <a:ext cx="7905" cy="12968"/>
            </a:xfrm>
            <a:custGeom>
              <a:avLst/>
              <a:gdLst>
                <a:gd name="connsiteX0" fmla="*/ 5048 w 7905"/>
                <a:gd name="connsiteY0" fmla="*/ 9430 h 12968"/>
                <a:gd name="connsiteX1" fmla="*/ 0 w 7905"/>
                <a:gd name="connsiteY1" fmla="*/ 0 h 12968"/>
                <a:gd name="connsiteX2" fmla="*/ 6763 w 7905"/>
                <a:gd name="connsiteY2" fmla="*/ 12573 h 12968"/>
                <a:gd name="connsiteX3" fmla="*/ 7906 w 7905"/>
                <a:gd name="connsiteY3" fmla="*/ 12954 h 12968"/>
                <a:gd name="connsiteX4" fmla="*/ 7620 w 7905"/>
                <a:gd name="connsiteY4" fmla="*/ 11621 h 12968"/>
                <a:gd name="connsiteX5" fmla="*/ 5048 w 7905"/>
                <a:gd name="connsiteY5" fmla="*/ 9430 h 1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 h="12968">
                  <a:moveTo>
                    <a:pt x="5048" y="9430"/>
                  </a:moveTo>
                  <a:cubicBezTo>
                    <a:pt x="4763" y="7525"/>
                    <a:pt x="2000" y="3429"/>
                    <a:pt x="0" y="0"/>
                  </a:cubicBezTo>
                  <a:cubicBezTo>
                    <a:pt x="667" y="2477"/>
                    <a:pt x="5334" y="10573"/>
                    <a:pt x="6763" y="12573"/>
                  </a:cubicBezTo>
                  <a:cubicBezTo>
                    <a:pt x="4858" y="9239"/>
                    <a:pt x="7811" y="13240"/>
                    <a:pt x="7906" y="12954"/>
                  </a:cubicBezTo>
                  <a:cubicBezTo>
                    <a:pt x="7429" y="12192"/>
                    <a:pt x="7334" y="11621"/>
                    <a:pt x="7620" y="11621"/>
                  </a:cubicBezTo>
                  <a:cubicBezTo>
                    <a:pt x="5144" y="7429"/>
                    <a:pt x="6191" y="10954"/>
                    <a:pt x="5048" y="9430"/>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DF8E6D01-8E08-898F-B866-96A4AC8D7D30}"/>
                </a:ext>
              </a:extLst>
            </p:cNvPr>
            <p:cNvSpPr/>
            <p:nvPr/>
          </p:nvSpPr>
          <p:spPr>
            <a:xfrm>
              <a:off x="8033916" y="4587732"/>
              <a:ext cx="6040" cy="6555"/>
            </a:xfrm>
            <a:custGeom>
              <a:avLst/>
              <a:gdLst>
                <a:gd name="connsiteX0" fmla="*/ 6041 w 6040"/>
                <a:gd name="connsiteY0" fmla="*/ 6556 h 6555"/>
                <a:gd name="connsiteX1" fmla="*/ 230 w 6040"/>
                <a:gd name="connsiteY1" fmla="*/ 269 h 6555"/>
                <a:gd name="connsiteX2" fmla="*/ 6041 w 6040"/>
                <a:gd name="connsiteY2" fmla="*/ 6556 h 6555"/>
              </a:gdLst>
              <a:ahLst/>
              <a:cxnLst>
                <a:cxn ang="0">
                  <a:pos x="connsiteX0" y="connsiteY0"/>
                </a:cxn>
                <a:cxn ang="0">
                  <a:pos x="connsiteX1" y="connsiteY1"/>
                </a:cxn>
                <a:cxn ang="0">
                  <a:pos x="connsiteX2" y="connsiteY2"/>
                </a:cxn>
              </a:cxnLst>
              <a:rect l="l" t="t" r="r" b="b"/>
              <a:pathLst>
                <a:path w="6040" h="6555">
                  <a:moveTo>
                    <a:pt x="6041" y="6556"/>
                  </a:moveTo>
                  <a:cubicBezTo>
                    <a:pt x="4421" y="3413"/>
                    <a:pt x="-1199" y="-1159"/>
                    <a:pt x="230" y="269"/>
                  </a:cubicBezTo>
                  <a:cubicBezTo>
                    <a:pt x="3469" y="3508"/>
                    <a:pt x="4612" y="6080"/>
                    <a:pt x="6041" y="6556"/>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64B566C0-3336-EAA7-C605-97C733AC6A27}"/>
                </a:ext>
              </a:extLst>
            </p:cNvPr>
            <p:cNvSpPr/>
            <p:nvPr/>
          </p:nvSpPr>
          <p:spPr>
            <a:xfrm>
              <a:off x="8019508" y="4613547"/>
              <a:ext cx="4671" cy="4834"/>
            </a:xfrm>
            <a:custGeom>
              <a:avLst/>
              <a:gdLst>
                <a:gd name="connsiteX0" fmla="*/ 1017 w 4671"/>
                <a:gd name="connsiteY0" fmla="*/ 1600 h 4834"/>
                <a:gd name="connsiteX1" fmla="*/ 4637 w 4671"/>
                <a:gd name="connsiteY1" fmla="*/ 4363 h 4834"/>
                <a:gd name="connsiteX2" fmla="*/ 1017 w 4671"/>
                <a:gd name="connsiteY2" fmla="*/ 1600 h 4834"/>
              </a:gdLst>
              <a:ahLst/>
              <a:cxnLst>
                <a:cxn ang="0">
                  <a:pos x="connsiteX0" y="connsiteY0"/>
                </a:cxn>
                <a:cxn ang="0">
                  <a:pos x="connsiteX1" y="connsiteY1"/>
                </a:cxn>
                <a:cxn ang="0">
                  <a:pos x="connsiteX2" y="connsiteY2"/>
                </a:cxn>
              </a:cxnLst>
              <a:rect l="l" t="t" r="r" b="b"/>
              <a:pathLst>
                <a:path w="4671" h="4834">
                  <a:moveTo>
                    <a:pt x="1017" y="1600"/>
                  </a:moveTo>
                  <a:cubicBezTo>
                    <a:pt x="446" y="-781"/>
                    <a:pt x="5113" y="6744"/>
                    <a:pt x="4637" y="4363"/>
                  </a:cubicBezTo>
                  <a:cubicBezTo>
                    <a:pt x="2541" y="1410"/>
                    <a:pt x="-2030" y="-2114"/>
                    <a:pt x="1017" y="1600"/>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D4D7D8B0-B66B-362D-1CB0-0283A421D3C1}"/>
                </a:ext>
              </a:extLst>
            </p:cNvPr>
            <p:cNvSpPr/>
            <p:nvPr/>
          </p:nvSpPr>
          <p:spPr>
            <a:xfrm>
              <a:off x="8020481" y="4610861"/>
              <a:ext cx="4806" cy="7393"/>
            </a:xfrm>
            <a:custGeom>
              <a:avLst/>
              <a:gdLst>
                <a:gd name="connsiteX0" fmla="*/ 4807 w 4806"/>
                <a:gd name="connsiteY0" fmla="*/ 7334 h 7393"/>
                <a:gd name="connsiteX1" fmla="*/ 235 w 4806"/>
                <a:gd name="connsiteY1" fmla="*/ 0 h 7393"/>
                <a:gd name="connsiteX2" fmla="*/ 997 w 4806"/>
                <a:gd name="connsiteY2" fmla="*/ 2953 h 7393"/>
                <a:gd name="connsiteX3" fmla="*/ 4807 w 4806"/>
                <a:gd name="connsiteY3" fmla="*/ 7334 h 7393"/>
              </a:gdLst>
              <a:ahLst/>
              <a:cxnLst>
                <a:cxn ang="0">
                  <a:pos x="connsiteX0" y="connsiteY0"/>
                </a:cxn>
                <a:cxn ang="0">
                  <a:pos x="connsiteX1" y="connsiteY1"/>
                </a:cxn>
                <a:cxn ang="0">
                  <a:pos x="connsiteX2" y="connsiteY2"/>
                </a:cxn>
                <a:cxn ang="0">
                  <a:pos x="connsiteX3" y="connsiteY3"/>
                </a:cxn>
              </a:cxnLst>
              <a:rect l="l" t="t" r="r" b="b"/>
              <a:pathLst>
                <a:path w="4806" h="7393">
                  <a:moveTo>
                    <a:pt x="4807" y="7334"/>
                  </a:moveTo>
                  <a:cubicBezTo>
                    <a:pt x="997" y="3048"/>
                    <a:pt x="2616" y="3143"/>
                    <a:pt x="235" y="0"/>
                  </a:cubicBezTo>
                  <a:cubicBezTo>
                    <a:pt x="-813" y="0"/>
                    <a:pt x="2045" y="2953"/>
                    <a:pt x="997" y="2953"/>
                  </a:cubicBezTo>
                  <a:cubicBezTo>
                    <a:pt x="2140" y="4191"/>
                    <a:pt x="4616" y="7906"/>
                    <a:pt x="4807" y="7334"/>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81F5FEEE-AA63-B340-5DAA-C15167E408EC}"/>
                </a:ext>
              </a:extLst>
            </p:cNvPr>
            <p:cNvSpPr/>
            <p:nvPr/>
          </p:nvSpPr>
          <p:spPr>
            <a:xfrm>
              <a:off x="8029645" y="4596667"/>
              <a:ext cx="2881" cy="3811"/>
            </a:xfrm>
            <a:custGeom>
              <a:avLst/>
              <a:gdLst>
                <a:gd name="connsiteX0" fmla="*/ 2882 w 2881"/>
                <a:gd name="connsiteY0" fmla="*/ 2669 h 3811"/>
                <a:gd name="connsiteX1" fmla="*/ 2120 w 2881"/>
                <a:gd name="connsiteY1" fmla="*/ 3812 h 3811"/>
                <a:gd name="connsiteX2" fmla="*/ 2882 w 2881"/>
                <a:gd name="connsiteY2" fmla="*/ 2669 h 3811"/>
              </a:gdLst>
              <a:ahLst/>
              <a:cxnLst>
                <a:cxn ang="0">
                  <a:pos x="connsiteX0" y="connsiteY0"/>
                </a:cxn>
                <a:cxn ang="0">
                  <a:pos x="connsiteX1" y="connsiteY1"/>
                </a:cxn>
                <a:cxn ang="0">
                  <a:pos x="connsiteX2" y="connsiteY2"/>
                </a:cxn>
              </a:cxnLst>
              <a:rect l="l" t="t" r="r" b="b"/>
              <a:pathLst>
                <a:path w="2881" h="3811">
                  <a:moveTo>
                    <a:pt x="2882" y="2669"/>
                  </a:moveTo>
                  <a:cubicBezTo>
                    <a:pt x="-1309" y="-3427"/>
                    <a:pt x="-357" y="2669"/>
                    <a:pt x="2120" y="3812"/>
                  </a:cubicBezTo>
                  <a:cubicBezTo>
                    <a:pt x="-1690" y="-1046"/>
                    <a:pt x="2882" y="3431"/>
                    <a:pt x="2882" y="2669"/>
                  </a:cubicBezTo>
                  <a:close/>
                </a:path>
              </a:pathLst>
            </a:custGeom>
            <a:grp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529277AB-8C6B-1823-69B0-88B011406ED4}"/>
                </a:ext>
              </a:extLst>
            </p:cNvPr>
            <p:cNvSpPr/>
            <p:nvPr/>
          </p:nvSpPr>
          <p:spPr>
            <a:xfrm>
              <a:off x="8035069" y="4595971"/>
              <a:ext cx="4316" cy="5746"/>
            </a:xfrm>
            <a:custGeom>
              <a:avLst/>
              <a:gdLst>
                <a:gd name="connsiteX0" fmla="*/ 792 w 4316"/>
                <a:gd name="connsiteY0" fmla="*/ 2603 h 5746"/>
                <a:gd name="connsiteX1" fmla="*/ 1078 w 4316"/>
                <a:gd name="connsiteY1" fmla="*/ 2127 h 5746"/>
                <a:gd name="connsiteX2" fmla="*/ 4317 w 4316"/>
                <a:gd name="connsiteY2" fmla="*/ 5746 h 5746"/>
                <a:gd name="connsiteX3" fmla="*/ 602 w 4316"/>
                <a:gd name="connsiteY3" fmla="*/ 698 h 5746"/>
                <a:gd name="connsiteX4" fmla="*/ 792 w 4316"/>
                <a:gd name="connsiteY4" fmla="*/ 2603 h 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6" h="5746">
                  <a:moveTo>
                    <a:pt x="792" y="2603"/>
                  </a:moveTo>
                  <a:lnTo>
                    <a:pt x="1078" y="2127"/>
                  </a:lnTo>
                  <a:cubicBezTo>
                    <a:pt x="2221" y="3556"/>
                    <a:pt x="3841" y="5746"/>
                    <a:pt x="4317" y="5746"/>
                  </a:cubicBezTo>
                  <a:cubicBezTo>
                    <a:pt x="3650" y="4603"/>
                    <a:pt x="-1113" y="-2159"/>
                    <a:pt x="602" y="698"/>
                  </a:cubicBezTo>
                  <a:cubicBezTo>
                    <a:pt x="3269" y="4127"/>
                    <a:pt x="-1875" y="-826"/>
                    <a:pt x="792" y="2603"/>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B5E8C3E9-D1BA-C393-8ED2-5516BB29D4E1}"/>
                </a:ext>
              </a:extLst>
            </p:cNvPr>
            <p:cNvSpPr/>
            <p:nvPr/>
          </p:nvSpPr>
          <p:spPr>
            <a:xfrm>
              <a:off x="8053932" y="4566640"/>
              <a:ext cx="8342" cy="11169"/>
            </a:xfrm>
            <a:custGeom>
              <a:avLst/>
              <a:gdLst>
                <a:gd name="connsiteX0" fmla="*/ 216 w 8342"/>
                <a:gd name="connsiteY0" fmla="*/ 406 h 11169"/>
                <a:gd name="connsiteX1" fmla="*/ 2407 w 8342"/>
                <a:gd name="connsiteY1" fmla="*/ 3931 h 11169"/>
                <a:gd name="connsiteX2" fmla="*/ 8218 w 8342"/>
                <a:gd name="connsiteY2" fmla="*/ 11074 h 11169"/>
                <a:gd name="connsiteX3" fmla="*/ 216 w 8342"/>
                <a:gd name="connsiteY3" fmla="*/ 406 h 11169"/>
              </a:gdLst>
              <a:ahLst/>
              <a:cxnLst>
                <a:cxn ang="0">
                  <a:pos x="connsiteX0" y="connsiteY0"/>
                </a:cxn>
                <a:cxn ang="0">
                  <a:pos x="connsiteX1" y="connsiteY1"/>
                </a:cxn>
                <a:cxn ang="0">
                  <a:pos x="connsiteX2" y="connsiteY2"/>
                </a:cxn>
                <a:cxn ang="0">
                  <a:pos x="connsiteX3" y="connsiteY3"/>
                </a:cxn>
              </a:cxnLst>
              <a:rect l="l" t="t" r="r" b="b"/>
              <a:pathLst>
                <a:path w="8342" h="11169">
                  <a:moveTo>
                    <a:pt x="216" y="406"/>
                  </a:moveTo>
                  <a:cubicBezTo>
                    <a:pt x="1169" y="1740"/>
                    <a:pt x="1931" y="2978"/>
                    <a:pt x="2407" y="3931"/>
                  </a:cubicBezTo>
                  <a:lnTo>
                    <a:pt x="8218" y="11074"/>
                  </a:lnTo>
                  <a:cubicBezTo>
                    <a:pt x="9646" y="12503"/>
                    <a:pt x="-1688" y="-2642"/>
                    <a:pt x="216" y="406"/>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9DEA1427-7A16-5734-458E-E20E435D3864}"/>
                </a:ext>
              </a:extLst>
            </p:cNvPr>
            <p:cNvSpPr/>
            <p:nvPr/>
          </p:nvSpPr>
          <p:spPr>
            <a:xfrm>
              <a:off x="8041481" y="4606956"/>
              <a:ext cx="5242" cy="9179"/>
            </a:xfrm>
            <a:custGeom>
              <a:avLst/>
              <a:gdLst>
                <a:gd name="connsiteX0" fmla="*/ 0 w 5242"/>
                <a:gd name="connsiteY0" fmla="*/ 0 h 9179"/>
                <a:gd name="connsiteX1" fmla="*/ 3143 w 5242"/>
                <a:gd name="connsiteY1" fmla="*/ 7715 h 9179"/>
                <a:gd name="connsiteX2" fmla="*/ 5239 w 5242"/>
                <a:gd name="connsiteY2" fmla="*/ 8858 h 9179"/>
                <a:gd name="connsiteX3" fmla="*/ 4286 w 5242"/>
                <a:gd name="connsiteY3" fmla="*/ 6191 h 9179"/>
                <a:gd name="connsiteX4" fmla="*/ 4477 w 5242"/>
                <a:gd name="connsiteY4" fmla="*/ 6001 h 9179"/>
                <a:gd name="connsiteX5" fmla="*/ 0 w 5242"/>
                <a:gd name="connsiteY5" fmla="*/ 0 h 9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2" h="9179">
                  <a:moveTo>
                    <a:pt x="0" y="0"/>
                  </a:moveTo>
                  <a:cubicBezTo>
                    <a:pt x="476" y="2096"/>
                    <a:pt x="3905" y="6763"/>
                    <a:pt x="3143" y="7715"/>
                  </a:cubicBezTo>
                  <a:cubicBezTo>
                    <a:pt x="3429" y="7334"/>
                    <a:pt x="5334" y="10096"/>
                    <a:pt x="5239" y="8858"/>
                  </a:cubicBezTo>
                  <a:cubicBezTo>
                    <a:pt x="3905" y="7144"/>
                    <a:pt x="3715" y="6286"/>
                    <a:pt x="4286" y="6191"/>
                  </a:cubicBezTo>
                  <a:cubicBezTo>
                    <a:pt x="4667" y="6763"/>
                    <a:pt x="5239" y="7144"/>
                    <a:pt x="4477" y="6001"/>
                  </a:cubicBezTo>
                  <a:cubicBezTo>
                    <a:pt x="3048" y="5715"/>
                    <a:pt x="2191" y="2857"/>
                    <a:pt x="0" y="0"/>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1C325D6A-4DC5-FBF6-CA15-56CEFD1155FE}"/>
                </a:ext>
              </a:extLst>
            </p:cNvPr>
            <p:cNvSpPr/>
            <p:nvPr/>
          </p:nvSpPr>
          <p:spPr>
            <a:xfrm>
              <a:off x="8060245" y="4640199"/>
              <a:ext cx="666" cy="1047"/>
            </a:xfrm>
            <a:custGeom>
              <a:avLst/>
              <a:gdLst>
                <a:gd name="connsiteX0" fmla="*/ 667 w 666"/>
                <a:gd name="connsiteY0" fmla="*/ 1048 h 1047"/>
                <a:gd name="connsiteX1" fmla="*/ 95 w 666"/>
                <a:gd name="connsiteY1" fmla="*/ 0 h 1047"/>
                <a:gd name="connsiteX2" fmla="*/ 0 w 666"/>
                <a:gd name="connsiteY2" fmla="*/ 0 h 1047"/>
                <a:gd name="connsiteX3" fmla="*/ 667 w 666"/>
                <a:gd name="connsiteY3" fmla="*/ 1048 h 1047"/>
              </a:gdLst>
              <a:ahLst/>
              <a:cxnLst>
                <a:cxn ang="0">
                  <a:pos x="connsiteX0" y="connsiteY0"/>
                </a:cxn>
                <a:cxn ang="0">
                  <a:pos x="connsiteX1" y="connsiteY1"/>
                </a:cxn>
                <a:cxn ang="0">
                  <a:pos x="connsiteX2" y="connsiteY2"/>
                </a:cxn>
                <a:cxn ang="0">
                  <a:pos x="connsiteX3" y="connsiteY3"/>
                </a:cxn>
              </a:cxnLst>
              <a:rect l="l" t="t" r="r" b="b"/>
              <a:pathLst>
                <a:path w="666" h="1047">
                  <a:moveTo>
                    <a:pt x="667" y="1048"/>
                  </a:moveTo>
                  <a:cubicBezTo>
                    <a:pt x="476" y="667"/>
                    <a:pt x="286" y="381"/>
                    <a:pt x="95" y="0"/>
                  </a:cubicBezTo>
                  <a:cubicBezTo>
                    <a:pt x="95" y="0"/>
                    <a:pt x="0" y="0"/>
                    <a:pt x="0" y="0"/>
                  </a:cubicBezTo>
                  <a:cubicBezTo>
                    <a:pt x="286" y="476"/>
                    <a:pt x="571" y="762"/>
                    <a:pt x="667" y="1048"/>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E55E3D79-BF82-5E91-9DEF-D72E09A5DF94}"/>
                </a:ext>
              </a:extLst>
            </p:cNvPr>
            <p:cNvSpPr/>
            <p:nvPr/>
          </p:nvSpPr>
          <p:spPr>
            <a:xfrm>
              <a:off x="8061007" y="4641246"/>
              <a:ext cx="2381" cy="2571"/>
            </a:xfrm>
            <a:custGeom>
              <a:avLst/>
              <a:gdLst>
                <a:gd name="connsiteX0" fmla="*/ 2381 w 2381"/>
                <a:gd name="connsiteY0" fmla="*/ 2572 h 2571"/>
                <a:gd name="connsiteX1" fmla="*/ 0 w 2381"/>
                <a:gd name="connsiteY1" fmla="*/ 0 h 2571"/>
                <a:gd name="connsiteX2" fmla="*/ 1238 w 2381"/>
                <a:gd name="connsiteY2" fmla="*/ 2191 h 2571"/>
                <a:gd name="connsiteX3" fmla="*/ 2381 w 2381"/>
                <a:gd name="connsiteY3" fmla="*/ 2572 h 2571"/>
              </a:gdLst>
              <a:ahLst/>
              <a:cxnLst>
                <a:cxn ang="0">
                  <a:pos x="connsiteX0" y="connsiteY0"/>
                </a:cxn>
                <a:cxn ang="0">
                  <a:pos x="connsiteX1" y="connsiteY1"/>
                </a:cxn>
                <a:cxn ang="0">
                  <a:pos x="connsiteX2" y="connsiteY2"/>
                </a:cxn>
                <a:cxn ang="0">
                  <a:pos x="connsiteX3" y="connsiteY3"/>
                </a:cxn>
              </a:cxnLst>
              <a:rect l="l" t="t" r="r" b="b"/>
              <a:pathLst>
                <a:path w="2381" h="2571">
                  <a:moveTo>
                    <a:pt x="2381" y="2572"/>
                  </a:moveTo>
                  <a:cubicBezTo>
                    <a:pt x="667" y="-571"/>
                    <a:pt x="1143" y="1715"/>
                    <a:pt x="0" y="0"/>
                  </a:cubicBezTo>
                  <a:cubicBezTo>
                    <a:pt x="381" y="762"/>
                    <a:pt x="762" y="1429"/>
                    <a:pt x="1238" y="2191"/>
                  </a:cubicBezTo>
                  <a:cubicBezTo>
                    <a:pt x="1334" y="1905"/>
                    <a:pt x="1810" y="2286"/>
                    <a:pt x="2381" y="2572"/>
                  </a:cubicBezTo>
                  <a:close/>
                </a:path>
              </a:pathLst>
            </a:custGeom>
            <a:grp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2470E198-11AE-825C-1677-28B22089C5DF}"/>
                </a:ext>
              </a:extLst>
            </p:cNvPr>
            <p:cNvSpPr/>
            <p:nvPr/>
          </p:nvSpPr>
          <p:spPr>
            <a:xfrm>
              <a:off x="8052244" y="4628007"/>
              <a:ext cx="14001" cy="17907"/>
            </a:xfrm>
            <a:custGeom>
              <a:avLst/>
              <a:gdLst>
                <a:gd name="connsiteX0" fmla="*/ 14002 w 14001"/>
                <a:gd name="connsiteY0" fmla="*/ 17907 h 17907"/>
                <a:gd name="connsiteX1" fmla="*/ 6763 w 14001"/>
                <a:gd name="connsiteY1" fmla="*/ 6477 h 17907"/>
                <a:gd name="connsiteX2" fmla="*/ 0 w 14001"/>
                <a:gd name="connsiteY2" fmla="*/ 0 h 17907"/>
                <a:gd name="connsiteX3" fmla="*/ 8191 w 14001"/>
                <a:gd name="connsiteY3" fmla="*/ 12287 h 17907"/>
                <a:gd name="connsiteX4" fmla="*/ 10858 w 14001"/>
                <a:gd name="connsiteY4" fmla="*/ 14478 h 17907"/>
                <a:gd name="connsiteX5" fmla="*/ 6287 w 14001"/>
                <a:gd name="connsiteY5" fmla="*/ 7144 h 17907"/>
                <a:gd name="connsiteX6" fmla="*/ 14002 w 14001"/>
                <a:gd name="connsiteY6" fmla="*/ 17907 h 1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1" h="17907">
                  <a:moveTo>
                    <a:pt x="14002" y="17907"/>
                  </a:moveTo>
                  <a:cubicBezTo>
                    <a:pt x="10763" y="11716"/>
                    <a:pt x="11906" y="14097"/>
                    <a:pt x="6763" y="6477"/>
                  </a:cubicBezTo>
                  <a:cubicBezTo>
                    <a:pt x="4953" y="6191"/>
                    <a:pt x="3524" y="3048"/>
                    <a:pt x="0" y="0"/>
                  </a:cubicBezTo>
                  <a:cubicBezTo>
                    <a:pt x="3810" y="4858"/>
                    <a:pt x="5810" y="8001"/>
                    <a:pt x="8191" y="12287"/>
                  </a:cubicBezTo>
                  <a:cubicBezTo>
                    <a:pt x="8763" y="12287"/>
                    <a:pt x="10287" y="14573"/>
                    <a:pt x="10858" y="14478"/>
                  </a:cubicBezTo>
                  <a:cubicBezTo>
                    <a:pt x="8572" y="10668"/>
                    <a:pt x="6287" y="8954"/>
                    <a:pt x="6287" y="7144"/>
                  </a:cubicBezTo>
                  <a:cubicBezTo>
                    <a:pt x="9049" y="10001"/>
                    <a:pt x="12192" y="17240"/>
                    <a:pt x="14002" y="17907"/>
                  </a:cubicBezTo>
                  <a:close/>
                </a:path>
              </a:pathLst>
            </a:custGeom>
            <a:grp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0A352F7C-5A46-07E4-E3E9-C98AE8E42E86}"/>
                </a:ext>
              </a:extLst>
            </p:cNvPr>
            <p:cNvSpPr/>
            <p:nvPr/>
          </p:nvSpPr>
          <p:spPr>
            <a:xfrm>
              <a:off x="8030432" y="4655439"/>
              <a:ext cx="4762" cy="6293"/>
            </a:xfrm>
            <a:custGeom>
              <a:avLst/>
              <a:gdLst>
                <a:gd name="connsiteX0" fmla="*/ 4763 w 4762"/>
                <a:gd name="connsiteY0" fmla="*/ 6287 h 6293"/>
                <a:gd name="connsiteX1" fmla="*/ 0 w 4762"/>
                <a:gd name="connsiteY1" fmla="*/ 0 h 6293"/>
                <a:gd name="connsiteX2" fmla="*/ 4763 w 4762"/>
                <a:gd name="connsiteY2" fmla="*/ 6287 h 6293"/>
              </a:gdLst>
              <a:ahLst/>
              <a:cxnLst>
                <a:cxn ang="0">
                  <a:pos x="connsiteX0" y="connsiteY0"/>
                </a:cxn>
                <a:cxn ang="0">
                  <a:pos x="connsiteX1" y="connsiteY1"/>
                </a:cxn>
                <a:cxn ang="0">
                  <a:pos x="connsiteX2" y="connsiteY2"/>
                </a:cxn>
              </a:cxnLst>
              <a:rect l="l" t="t" r="r" b="b"/>
              <a:pathLst>
                <a:path w="4762" h="6293">
                  <a:moveTo>
                    <a:pt x="4763" y="6287"/>
                  </a:moveTo>
                  <a:cubicBezTo>
                    <a:pt x="2667" y="4477"/>
                    <a:pt x="1905" y="2000"/>
                    <a:pt x="0" y="0"/>
                  </a:cubicBezTo>
                  <a:cubicBezTo>
                    <a:pt x="1048" y="2667"/>
                    <a:pt x="4096" y="6477"/>
                    <a:pt x="4763" y="6287"/>
                  </a:cubicBezTo>
                  <a:close/>
                </a:path>
              </a:pathLst>
            </a:custGeom>
            <a:grp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11072BEE-B8FE-E638-6190-A021133AD75B}"/>
                </a:ext>
              </a:extLst>
            </p:cNvPr>
            <p:cNvSpPr/>
            <p:nvPr/>
          </p:nvSpPr>
          <p:spPr>
            <a:xfrm>
              <a:off x="8060055" y="4629150"/>
              <a:ext cx="10096" cy="11907"/>
            </a:xfrm>
            <a:custGeom>
              <a:avLst/>
              <a:gdLst>
                <a:gd name="connsiteX0" fmla="*/ 10096 w 10096"/>
                <a:gd name="connsiteY0" fmla="*/ 11906 h 11907"/>
                <a:gd name="connsiteX1" fmla="*/ 0 w 10096"/>
                <a:gd name="connsiteY1" fmla="*/ 0 h 11907"/>
                <a:gd name="connsiteX2" fmla="*/ 10096 w 10096"/>
                <a:gd name="connsiteY2" fmla="*/ 11906 h 11907"/>
              </a:gdLst>
              <a:ahLst/>
              <a:cxnLst>
                <a:cxn ang="0">
                  <a:pos x="connsiteX0" y="connsiteY0"/>
                </a:cxn>
                <a:cxn ang="0">
                  <a:pos x="connsiteX1" y="connsiteY1"/>
                </a:cxn>
                <a:cxn ang="0">
                  <a:pos x="connsiteX2" y="connsiteY2"/>
                </a:cxn>
              </a:cxnLst>
              <a:rect l="l" t="t" r="r" b="b"/>
              <a:pathLst>
                <a:path w="10096" h="11907">
                  <a:moveTo>
                    <a:pt x="10096" y="11906"/>
                  </a:moveTo>
                  <a:cubicBezTo>
                    <a:pt x="6763" y="7906"/>
                    <a:pt x="2381" y="1524"/>
                    <a:pt x="0" y="0"/>
                  </a:cubicBezTo>
                  <a:cubicBezTo>
                    <a:pt x="3429" y="3429"/>
                    <a:pt x="8667" y="12002"/>
                    <a:pt x="10096" y="11906"/>
                  </a:cubicBez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D592ED3F-D2DF-E932-4AAC-FE7210667478}"/>
                </a:ext>
              </a:extLst>
            </p:cNvPr>
            <p:cNvSpPr/>
            <p:nvPr/>
          </p:nvSpPr>
          <p:spPr>
            <a:xfrm>
              <a:off x="8063865" y="4645151"/>
              <a:ext cx="21145" cy="34216"/>
            </a:xfrm>
            <a:custGeom>
              <a:avLst/>
              <a:gdLst>
                <a:gd name="connsiteX0" fmla="*/ 19431 w 21145"/>
                <a:gd name="connsiteY0" fmla="*/ 29051 h 34216"/>
                <a:gd name="connsiteX1" fmla="*/ 15907 w 21145"/>
                <a:gd name="connsiteY1" fmla="*/ 24289 h 34216"/>
                <a:gd name="connsiteX2" fmla="*/ 15621 w 21145"/>
                <a:gd name="connsiteY2" fmla="*/ 22860 h 34216"/>
                <a:gd name="connsiteX3" fmla="*/ 17812 w 21145"/>
                <a:gd name="connsiteY3" fmla="*/ 25622 h 34216"/>
                <a:gd name="connsiteX4" fmla="*/ 14192 w 21145"/>
                <a:gd name="connsiteY4" fmla="*/ 20955 h 34216"/>
                <a:gd name="connsiteX5" fmla="*/ 3524 w 21145"/>
                <a:gd name="connsiteY5" fmla="*/ 3048 h 34216"/>
                <a:gd name="connsiteX6" fmla="*/ 0 w 21145"/>
                <a:gd name="connsiteY6" fmla="*/ 0 h 34216"/>
                <a:gd name="connsiteX7" fmla="*/ 8287 w 21145"/>
                <a:gd name="connsiteY7" fmla="*/ 13526 h 34216"/>
                <a:gd name="connsiteX8" fmla="*/ 6287 w 21145"/>
                <a:gd name="connsiteY8" fmla="*/ 12287 h 34216"/>
                <a:gd name="connsiteX9" fmla="*/ 9525 w 21145"/>
                <a:gd name="connsiteY9" fmla="*/ 15716 h 34216"/>
                <a:gd name="connsiteX10" fmla="*/ 14002 w 21145"/>
                <a:gd name="connsiteY10" fmla="*/ 24765 h 34216"/>
                <a:gd name="connsiteX11" fmla="*/ 15335 w 21145"/>
                <a:gd name="connsiteY11" fmla="*/ 25051 h 34216"/>
                <a:gd name="connsiteX12" fmla="*/ 17145 w 21145"/>
                <a:gd name="connsiteY12" fmla="*/ 29909 h 34216"/>
                <a:gd name="connsiteX13" fmla="*/ 21146 w 21145"/>
                <a:gd name="connsiteY13" fmla="*/ 34195 h 34216"/>
                <a:gd name="connsiteX14" fmla="*/ 19431 w 21145"/>
                <a:gd name="connsiteY14" fmla="*/ 29051 h 3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45" h="34216">
                  <a:moveTo>
                    <a:pt x="19431" y="29051"/>
                  </a:moveTo>
                  <a:cubicBezTo>
                    <a:pt x="18097" y="28575"/>
                    <a:pt x="17240" y="24670"/>
                    <a:pt x="15907" y="24289"/>
                  </a:cubicBezTo>
                  <a:cubicBezTo>
                    <a:pt x="16097" y="24098"/>
                    <a:pt x="15621" y="23146"/>
                    <a:pt x="15621" y="22860"/>
                  </a:cubicBezTo>
                  <a:cubicBezTo>
                    <a:pt x="16478" y="24003"/>
                    <a:pt x="17240" y="25051"/>
                    <a:pt x="17812" y="25622"/>
                  </a:cubicBezTo>
                  <a:cubicBezTo>
                    <a:pt x="16573" y="21812"/>
                    <a:pt x="15335" y="22003"/>
                    <a:pt x="14192" y="20955"/>
                  </a:cubicBezTo>
                  <a:cubicBezTo>
                    <a:pt x="8477" y="11335"/>
                    <a:pt x="7811" y="8763"/>
                    <a:pt x="3524" y="3048"/>
                  </a:cubicBezTo>
                  <a:cubicBezTo>
                    <a:pt x="4477" y="4953"/>
                    <a:pt x="953" y="762"/>
                    <a:pt x="0" y="0"/>
                  </a:cubicBezTo>
                  <a:cubicBezTo>
                    <a:pt x="3620" y="5810"/>
                    <a:pt x="7048" y="8668"/>
                    <a:pt x="8287" y="13526"/>
                  </a:cubicBezTo>
                  <a:cubicBezTo>
                    <a:pt x="6287" y="10478"/>
                    <a:pt x="5715" y="10668"/>
                    <a:pt x="6287" y="12287"/>
                  </a:cubicBezTo>
                  <a:cubicBezTo>
                    <a:pt x="7429" y="13621"/>
                    <a:pt x="8477" y="14764"/>
                    <a:pt x="9525" y="15716"/>
                  </a:cubicBezTo>
                  <a:cubicBezTo>
                    <a:pt x="12382" y="20098"/>
                    <a:pt x="12763" y="22003"/>
                    <a:pt x="14002" y="24765"/>
                  </a:cubicBezTo>
                  <a:cubicBezTo>
                    <a:pt x="14383" y="24670"/>
                    <a:pt x="14478" y="23622"/>
                    <a:pt x="15335" y="25051"/>
                  </a:cubicBezTo>
                  <a:cubicBezTo>
                    <a:pt x="16383" y="26861"/>
                    <a:pt x="15335" y="28480"/>
                    <a:pt x="17145" y="29909"/>
                  </a:cubicBezTo>
                  <a:cubicBezTo>
                    <a:pt x="16288" y="27242"/>
                    <a:pt x="20574" y="34671"/>
                    <a:pt x="21146" y="34195"/>
                  </a:cubicBezTo>
                  <a:cubicBezTo>
                    <a:pt x="18574" y="30099"/>
                    <a:pt x="20479" y="31242"/>
                    <a:pt x="19431" y="29051"/>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15CA9E35-B591-D900-F0E1-BB596D411329}"/>
                </a:ext>
              </a:extLst>
            </p:cNvPr>
            <p:cNvSpPr/>
            <p:nvPr/>
          </p:nvSpPr>
          <p:spPr>
            <a:xfrm>
              <a:off x="8052625" y="4661916"/>
              <a:ext cx="6296" cy="11525"/>
            </a:xfrm>
            <a:custGeom>
              <a:avLst/>
              <a:gdLst>
                <a:gd name="connsiteX0" fmla="*/ 0 w 6296"/>
                <a:gd name="connsiteY0" fmla="*/ 0 h 11525"/>
                <a:gd name="connsiteX1" fmla="*/ 6286 w 6296"/>
                <a:gd name="connsiteY1" fmla="*/ 11525 h 11525"/>
                <a:gd name="connsiteX2" fmla="*/ 3524 w 6296"/>
                <a:gd name="connsiteY2" fmla="*/ 4477 h 11525"/>
                <a:gd name="connsiteX3" fmla="*/ 0 w 6296"/>
                <a:gd name="connsiteY3" fmla="*/ 0 h 11525"/>
              </a:gdLst>
              <a:ahLst/>
              <a:cxnLst>
                <a:cxn ang="0">
                  <a:pos x="connsiteX0" y="connsiteY0"/>
                </a:cxn>
                <a:cxn ang="0">
                  <a:pos x="connsiteX1" y="connsiteY1"/>
                </a:cxn>
                <a:cxn ang="0">
                  <a:pos x="connsiteX2" y="connsiteY2"/>
                </a:cxn>
                <a:cxn ang="0">
                  <a:pos x="connsiteX3" y="connsiteY3"/>
                </a:cxn>
              </a:cxnLst>
              <a:rect l="l" t="t" r="r" b="b"/>
              <a:pathLst>
                <a:path w="6296" h="11525">
                  <a:moveTo>
                    <a:pt x="0" y="0"/>
                  </a:moveTo>
                  <a:cubicBezTo>
                    <a:pt x="2381" y="4477"/>
                    <a:pt x="4477" y="6668"/>
                    <a:pt x="6286" y="11525"/>
                  </a:cubicBezTo>
                  <a:cubicBezTo>
                    <a:pt x="6477" y="10287"/>
                    <a:pt x="4000" y="6287"/>
                    <a:pt x="3524" y="4477"/>
                  </a:cubicBezTo>
                  <a:cubicBezTo>
                    <a:pt x="2953" y="4667"/>
                    <a:pt x="762" y="286"/>
                    <a:pt x="0" y="0"/>
                  </a:cubicBez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4E6906DF-4072-AB86-F6BE-EB7FF056C7D8}"/>
                </a:ext>
              </a:extLst>
            </p:cNvPr>
            <p:cNvSpPr/>
            <p:nvPr/>
          </p:nvSpPr>
          <p:spPr>
            <a:xfrm>
              <a:off x="8071675" y="4644866"/>
              <a:ext cx="5048" cy="6762"/>
            </a:xfrm>
            <a:custGeom>
              <a:avLst/>
              <a:gdLst>
                <a:gd name="connsiteX0" fmla="*/ 0 w 5048"/>
                <a:gd name="connsiteY0" fmla="*/ 0 h 6762"/>
                <a:gd name="connsiteX1" fmla="*/ 5048 w 5048"/>
                <a:gd name="connsiteY1" fmla="*/ 6763 h 6762"/>
                <a:gd name="connsiteX2" fmla="*/ 1238 w 5048"/>
                <a:gd name="connsiteY2" fmla="*/ 381 h 6762"/>
                <a:gd name="connsiteX3" fmla="*/ 0 w 5048"/>
                <a:gd name="connsiteY3" fmla="*/ 0 h 6762"/>
              </a:gdLst>
              <a:ahLst/>
              <a:cxnLst>
                <a:cxn ang="0">
                  <a:pos x="connsiteX0" y="connsiteY0"/>
                </a:cxn>
                <a:cxn ang="0">
                  <a:pos x="connsiteX1" y="connsiteY1"/>
                </a:cxn>
                <a:cxn ang="0">
                  <a:pos x="connsiteX2" y="connsiteY2"/>
                </a:cxn>
                <a:cxn ang="0">
                  <a:pos x="connsiteX3" y="connsiteY3"/>
                </a:cxn>
              </a:cxnLst>
              <a:rect l="l" t="t" r="r" b="b"/>
              <a:pathLst>
                <a:path w="5048" h="6762">
                  <a:moveTo>
                    <a:pt x="0" y="0"/>
                  </a:moveTo>
                  <a:cubicBezTo>
                    <a:pt x="2381" y="4096"/>
                    <a:pt x="4096" y="6572"/>
                    <a:pt x="5048" y="6763"/>
                  </a:cubicBezTo>
                  <a:cubicBezTo>
                    <a:pt x="2953" y="3905"/>
                    <a:pt x="2476" y="3715"/>
                    <a:pt x="1238" y="381"/>
                  </a:cubicBezTo>
                  <a:cubicBezTo>
                    <a:pt x="952" y="667"/>
                    <a:pt x="476" y="381"/>
                    <a:pt x="0" y="0"/>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B3DE9045-CE6D-5796-BD6E-B524BD49CFEF}"/>
                </a:ext>
              </a:extLst>
            </p:cNvPr>
            <p:cNvSpPr/>
            <p:nvPr/>
          </p:nvSpPr>
          <p:spPr>
            <a:xfrm>
              <a:off x="8073580" y="4642484"/>
              <a:ext cx="5429" cy="10001"/>
            </a:xfrm>
            <a:custGeom>
              <a:avLst/>
              <a:gdLst>
                <a:gd name="connsiteX0" fmla="*/ 762 w 5429"/>
                <a:gd name="connsiteY0" fmla="*/ 2762 h 10001"/>
                <a:gd name="connsiteX1" fmla="*/ 3620 w 5429"/>
                <a:gd name="connsiteY1" fmla="*/ 8477 h 10001"/>
                <a:gd name="connsiteX2" fmla="*/ 5429 w 5429"/>
                <a:gd name="connsiteY2" fmla="*/ 10001 h 10001"/>
                <a:gd name="connsiteX3" fmla="*/ 2096 w 5429"/>
                <a:gd name="connsiteY3" fmla="*/ 4858 h 10001"/>
                <a:gd name="connsiteX4" fmla="*/ 0 w 5429"/>
                <a:gd name="connsiteY4" fmla="*/ 0 h 10001"/>
                <a:gd name="connsiteX5" fmla="*/ 762 w 5429"/>
                <a:gd name="connsiteY5" fmla="*/ 2762 h 1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9" h="10001">
                  <a:moveTo>
                    <a:pt x="762" y="2762"/>
                  </a:moveTo>
                  <a:cubicBezTo>
                    <a:pt x="1429" y="4381"/>
                    <a:pt x="2953" y="6858"/>
                    <a:pt x="3620" y="8477"/>
                  </a:cubicBezTo>
                  <a:cubicBezTo>
                    <a:pt x="3810" y="7715"/>
                    <a:pt x="4858" y="9525"/>
                    <a:pt x="5429" y="10001"/>
                  </a:cubicBezTo>
                  <a:cubicBezTo>
                    <a:pt x="4667" y="7715"/>
                    <a:pt x="3524" y="6953"/>
                    <a:pt x="2096" y="4858"/>
                  </a:cubicBezTo>
                  <a:cubicBezTo>
                    <a:pt x="1619" y="3620"/>
                    <a:pt x="1619" y="953"/>
                    <a:pt x="0" y="0"/>
                  </a:cubicBezTo>
                  <a:cubicBezTo>
                    <a:pt x="762" y="1429"/>
                    <a:pt x="1143" y="2477"/>
                    <a:pt x="762" y="2762"/>
                  </a:cubicBez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5EF4C9CA-E2CF-020D-E9A7-9A2B96EB926E}"/>
                </a:ext>
              </a:extLst>
            </p:cNvPr>
            <p:cNvSpPr/>
            <p:nvPr/>
          </p:nvSpPr>
          <p:spPr>
            <a:xfrm>
              <a:off x="8055197" y="4677632"/>
              <a:ext cx="6667" cy="12382"/>
            </a:xfrm>
            <a:custGeom>
              <a:avLst/>
              <a:gdLst>
                <a:gd name="connsiteX0" fmla="*/ 0 w 6667"/>
                <a:gd name="connsiteY0" fmla="*/ 0 h 12382"/>
                <a:gd name="connsiteX1" fmla="*/ 6668 w 6667"/>
                <a:gd name="connsiteY1" fmla="*/ 12383 h 12382"/>
                <a:gd name="connsiteX2" fmla="*/ 2762 w 6667"/>
                <a:gd name="connsiteY2" fmla="*/ 2000 h 12382"/>
                <a:gd name="connsiteX3" fmla="*/ 0 w 6667"/>
                <a:gd name="connsiteY3" fmla="*/ 0 h 12382"/>
              </a:gdLst>
              <a:ahLst/>
              <a:cxnLst>
                <a:cxn ang="0">
                  <a:pos x="connsiteX0" y="connsiteY0"/>
                </a:cxn>
                <a:cxn ang="0">
                  <a:pos x="connsiteX1" y="connsiteY1"/>
                </a:cxn>
                <a:cxn ang="0">
                  <a:pos x="connsiteX2" y="connsiteY2"/>
                </a:cxn>
                <a:cxn ang="0">
                  <a:pos x="connsiteX3" y="connsiteY3"/>
                </a:cxn>
              </a:cxnLst>
              <a:rect l="l" t="t" r="r" b="b"/>
              <a:pathLst>
                <a:path w="6667" h="12382">
                  <a:moveTo>
                    <a:pt x="0" y="0"/>
                  </a:moveTo>
                  <a:cubicBezTo>
                    <a:pt x="3334" y="5810"/>
                    <a:pt x="5524" y="9335"/>
                    <a:pt x="6668" y="12383"/>
                  </a:cubicBezTo>
                  <a:cubicBezTo>
                    <a:pt x="5715" y="9620"/>
                    <a:pt x="5905" y="5715"/>
                    <a:pt x="2762" y="2000"/>
                  </a:cubicBezTo>
                  <a:cubicBezTo>
                    <a:pt x="4381" y="6191"/>
                    <a:pt x="571" y="286"/>
                    <a:pt x="0" y="0"/>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6858D438-78B8-381B-6B51-9037339C2DF5}"/>
                </a:ext>
              </a:extLst>
            </p:cNvPr>
            <p:cNvSpPr/>
            <p:nvPr/>
          </p:nvSpPr>
          <p:spPr>
            <a:xfrm>
              <a:off x="8065960" y="4669155"/>
              <a:ext cx="4000" cy="6381"/>
            </a:xfrm>
            <a:custGeom>
              <a:avLst/>
              <a:gdLst>
                <a:gd name="connsiteX0" fmla="*/ 3429 w 4000"/>
                <a:gd name="connsiteY0" fmla="*/ 6382 h 6381"/>
                <a:gd name="connsiteX1" fmla="*/ 4000 w 4000"/>
                <a:gd name="connsiteY1" fmla="*/ 5810 h 6381"/>
                <a:gd name="connsiteX2" fmla="*/ 0 w 4000"/>
                <a:gd name="connsiteY2" fmla="*/ 0 h 6381"/>
                <a:gd name="connsiteX3" fmla="*/ 2286 w 4000"/>
                <a:gd name="connsiteY3" fmla="*/ 4286 h 6381"/>
                <a:gd name="connsiteX4" fmla="*/ 3238 w 4000"/>
                <a:gd name="connsiteY4" fmla="*/ 4953 h 6381"/>
                <a:gd name="connsiteX5" fmla="*/ 3429 w 4000"/>
                <a:gd name="connsiteY5" fmla="*/ 6382 h 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 h="6381">
                  <a:moveTo>
                    <a:pt x="3429" y="6382"/>
                  </a:moveTo>
                  <a:lnTo>
                    <a:pt x="4000" y="5810"/>
                  </a:lnTo>
                  <a:cubicBezTo>
                    <a:pt x="2762" y="4191"/>
                    <a:pt x="857" y="762"/>
                    <a:pt x="0" y="0"/>
                  </a:cubicBezTo>
                  <a:cubicBezTo>
                    <a:pt x="1238" y="1905"/>
                    <a:pt x="1143" y="2476"/>
                    <a:pt x="2286" y="4286"/>
                  </a:cubicBezTo>
                  <a:cubicBezTo>
                    <a:pt x="2572" y="4381"/>
                    <a:pt x="2667" y="3905"/>
                    <a:pt x="3238" y="4953"/>
                  </a:cubicBezTo>
                  <a:cubicBezTo>
                    <a:pt x="3238" y="5334"/>
                    <a:pt x="2857" y="5429"/>
                    <a:pt x="3429" y="6382"/>
                  </a:cubicBez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71D13CB7-311A-AAB5-A9B8-5ED192D9DF9E}"/>
                </a:ext>
              </a:extLst>
            </p:cNvPr>
            <p:cNvSpPr/>
            <p:nvPr/>
          </p:nvSpPr>
          <p:spPr>
            <a:xfrm>
              <a:off x="8077908" y="4655719"/>
              <a:ext cx="4039" cy="7139"/>
            </a:xfrm>
            <a:custGeom>
              <a:avLst/>
              <a:gdLst>
                <a:gd name="connsiteX0" fmla="*/ 434 w 4039"/>
                <a:gd name="connsiteY0" fmla="*/ 1244 h 7139"/>
                <a:gd name="connsiteX1" fmla="*/ 3292 w 4039"/>
                <a:gd name="connsiteY1" fmla="*/ 5054 h 7139"/>
                <a:gd name="connsiteX2" fmla="*/ 2149 w 4039"/>
                <a:gd name="connsiteY2" fmla="*/ 4577 h 7139"/>
                <a:gd name="connsiteX3" fmla="*/ 3482 w 4039"/>
                <a:gd name="connsiteY3" fmla="*/ 4863 h 7139"/>
                <a:gd name="connsiteX4" fmla="*/ 434 w 4039"/>
                <a:gd name="connsiteY4" fmla="*/ 1244 h 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 h="7139">
                  <a:moveTo>
                    <a:pt x="434" y="1244"/>
                  </a:moveTo>
                  <a:cubicBezTo>
                    <a:pt x="911" y="1149"/>
                    <a:pt x="1958" y="2577"/>
                    <a:pt x="3292" y="5054"/>
                  </a:cubicBezTo>
                  <a:cubicBezTo>
                    <a:pt x="3101" y="5340"/>
                    <a:pt x="2625" y="4959"/>
                    <a:pt x="2149" y="4577"/>
                  </a:cubicBezTo>
                  <a:cubicBezTo>
                    <a:pt x="4816" y="9054"/>
                    <a:pt x="4054" y="6673"/>
                    <a:pt x="3482" y="4863"/>
                  </a:cubicBezTo>
                  <a:cubicBezTo>
                    <a:pt x="2149" y="2292"/>
                    <a:pt x="-1185" y="-2185"/>
                    <a:pt x="434" y="1244"/>
                  </a:cubicBez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F55629EC-80DB-1B82-CFBC-1BF559703C20}"/>
                </a:ext>
              </a:extLst>
            </p:cNvPr>
            <p:cNvSpPr/>
            <p:nvPr/>
          </p:nvSpPr>
          <p:spPr>
            <a:xfrm>
              <a:off x="8091773" y="4655907"/>
              <a:ext cx="9620" cy="16295"/>
            </a:xfrm>
            <a:custGeom>
              <a:avLst/>
              <a:gdLst>
                <a:gd name="connsiteX0" fmla="*/ 2477 w 9620"/>
                <a:gd name="connsiteY0" fmla="*/ 2770 h 16295"/>
                <a:gd name="connsiteX1" fmla="*/ 0 w 9620"/>
                <a:gd name="connsiteY1" fmla="*/ 103 h 16295"/>
                <a:gd name="connsiteX2" fmla="*/ 9620 w 9620"/>
                <a:gd name="connsiteY2" fmla="*/ 16296 h 16295"/>
                <a:gd name="connsiteX3" fmla="*/ 2477 w 9620"/>
                <a:gd name="connsiteY3" fmla="*/ 2770 h 16295"/>
              </a:gdLst>
              <a:ahLst/>
              <a:cxnLst>
                <a:cxn ang="0">
                  <a:pos x="connsiteX0" y="connsiteY0"/>
                </a:cxn>
                <a:cxn ang="0">
                  <a:pos x="connsiteX1" y="connsiteY1"/>
                </a:cxn>
                <a:cxn ang="0">
                  <a:pos x="connsiteX2" y="connsiteY2"/>
                </a:cxn>
                <a:cxn ang="0">
                  <a:pos x="connsiteX3" y="connsiteY3"/>
                </a:cxn>
              </a:cxnLst>
              <a:rect l="l" t="t" r="r" b="b"/>
              <a:pathLst>
                <a:path w="9620" h="16295">
                  <a:moveTo>
                    <a:pt x="2477" y="2770"/>
                  </a:moveTo>
                  <a:cubicBezTo>
                    <a:pt x="2857" y="5152"/>
                    <a:pt x="190" y="-849"/>
                    <a:pt x="0" y="103"/>
                  </a:cubicBezTo>
                  <a:cubicBezTo>
                    <a:pt x="3143" y="4675"/>
                    <a:pt x="6953" y="13153"/>
                    <a:pt x="9620" y="16296"/>
                  </a:cubicBezTo>
                  <a:cubicBezTo>
                    <a:pt x="6572" y="11057"/>
                    <a:pt x="4953" y="7628"/>
                    <a:pt x="2477" y="2770"/>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4DA20F30-D0E4-2E6C-8011-FD3CF94219C0}"/>
                </a:ext>
              </a:extLst>
            </p:cNvPr>
            <p:cNvSpPr/>
            <p:nvPr/>
          </p:nvSpPr>
          <p:spPr>
            <a:xfrm>
              <a:off x="8084153" y="4668297"/>
              <a:ext cx="13525" cy="21669"/>
            </a:xfrm>
            <a:custGeom>
              <a:avLst/>
              <a:gdLst>
                <a:gd name="connsiteX0" fmla="*/ 3905 w 13525"/>
                <a:gd name="connsiteY0" fmla="*/ 12764 h 21669"/>
                <a:gd name="connsiteX1" fmla="*/ 3715 w 13525"/>
                <a:gd name="connsiteY1" fmla="*/ 11240 h 21669"/>
                <a:gd name="connsiteX2" fmla="*/ 3524 w 13525"/>
                <a:gd name="connsiteY2" fmla="*/ 13145 h 21669"/>
                <a:gd name="connsiteX3" fmla="*/ 6191 w 13525"/>
                <a:gd name="connsiteY3" fmla="*/ 17145 h 21669"/>
                <a:gd name="connsiteX4" fmla="*/ 10763 w 13525"/>
                <a:gd name="connsiteY4" fmla="*/ 19241 h 21669"/>
                <a:gd name="connsiteX5" fmla="*/ 8858 w 13525"/>
                <a:gd name="connsiteY5" fmla="*/ 14478 h 21669"/>
                <a:gd name="connsiteX6" fmla="*/ 13525 w 13525"/>
                <a:gd name="connsiteY6" fmla="*/ 21622 h 21669"/>
                <a:gd name="connsiteX7" fmla="*/ 1524 w 13525"/>
                <a:gd name="connsiteY7" fmla="*/ 95 h 21669"/>
                <a:gd name="connsiteX8" fmla="*/ 0 w 13525"/>
                <a:gd name="connsiteY8" fmla="*/ 0 h 21669"/>
                <a:gd name="connsiteX9" fmla="*/ 6191 w 13525"/>
                <a:gd name="connsiteY9" fmla="*/ 12192 h 21669"/>
                <a:gd name="connsiteX10" fmla="*/ 3905 w 13525"/>
                <a:gd name="connsiteY10" fmla="*/ 12764 h 2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25" h="21669">
                  <a:moveTo>
                    <a:pt x="3905" y="12764"/>
                  </a:moveTo>
                  <a:cubicBezTo>
                    <a:pt x="3905" y="12383"/>
                    <a:pt x="4286" y="12383"/>
                    <a:pt x="3715" y="11240"/>
                  </a:cubicBezTo>
                  <a:cubicBezTo>
                    <a:pt x="3524" y="11716"/>
                    <a:pt x="2857" y="11525"/>
                    <a:pt x="3524" y="13145"/>
                  </a:cubicBezTo>
                  <a:cubicBezTo>
                    <a:pt x="4000" y="13049"/>
                    <a:pt x="4953" y="14574"/>
                    <a:pt x="6191" y="17145"/>
                  </a:cubicBezTo>
                  <a:cubicBezTo>
                    <a:pt x="8096" y="17145"/>
                    <a:pt x="9049" y="19145"/>
                    <a:pt x="10763" y="19241"/>
                  </a:cubicBezTo>
                  <a:cubicBezTo>
                    <a:pt x="10668" y="18288"/>
                    <a:pt x="8572" y="14954"/>
                    <a:pt x="8858" y="14478"/>
                  </a:cubicBezTo>
                  <a:cubicBezTo>
                    <a:pt x="10001" y="15716"/>
                    <a:pt x="12478" y="22289"/>
                    <a:pt x="13525" y="21622"/>
                  </a:cubicBezTo>
                  <a:cubicBezTo>
                    <a:pt x="8001" y="12573"/>
                    <a:pt x="4477" y="4286"/>
                    <a:pt x="1524" y="95"/>
                  </a:cubicBezTo>
                  <a:cubicBezTo>
                    <a:pt x="2667" y="2191"/>
                    <a:pt x="381" y="0"/>
                    <a:pt x="0" y="0"/>
                  </a:cubicBezTo>
                  <a:cubicBezTo>
                    <a:pt x="3048" y="5810"/>
                    <a:pt x="3238" y="8763"/>
                    <a:pt x="6191" y="12192"/>
                  </a:cubicBezTo>
                  <a:cubicBezTo>
                    <a:pt x="5905" y="13621"/>
                    <a:pt x="6858" y="17621"/>
                    <a:pt x="3905" y="12764"/>
                  </a:cubicBez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DE52B4CD-56EA-347A-EA47-6D5B4567FB82}"/>
                </a:ext>
              </a:extLst>
            </p:cNvPr>
            <p:cNvSpPr/>
            <p:nvPr/>
          </p:nvSpPr>
          <p:spPr>
            <a:xfrm>
              <a:off x="8085677" y="4681442"/>
              <a:ext cx="16096" cy="33432"/>
            </a:xfrm>
            <a:custGeom>
              <a:avLst/>
              <a:gdLst>
                <a:gd name="connsiteX0" fmla="*/ 16097 w 16096"/>
                <a:gd name="connsiteY0" fmla="*/ 33432 h 33432"/>
                <a:gd name="connsiteX1" fmla="*/ 15430 w 16096"/>
                <a:gd name="connsiteY1" fmla="*/ 30860 h 33432"/>
                <a:gd name="connsiteX2" fmla="*/ 13240 w 16096"/>
                <a:gd name="connsiteY2" fmla="*/ 24955 h 33432"/>
                <a:gd name="connsiteX3" fmla="*/ 14192 w 16096"/>
                <a:gd name="connsiteY3" fmla="*/ 24002 h 33432"/>
                <a:gd name="connsiteX4" fmla="*/ 11906 w 16096"/>
                <a:gd name="connsiteY4" fmla="*/ 19716 h 33432"/>
                <a:gd name="connsiteX5" fmla="*/ 10573 w 16096"/>
                <a:gd name="connsiteY5" fmla="*/ 19335 h 33432"/>
                <a:gd name="connsiteX6" fmla="*/ 11716 w 16096"/>
                <a:gd name="connsiteY6" fmla="*/ 23050 h 33432"/>
                <a:gd name="connsiteX7" fmla="*/ 6858 w 16096"/>
                <a:gd name="connsiteY7" fmla="*/ 9905 h 33432"/>
                <a:gd name="connsiteX8" fmla="*/ 1333 w 16096"/>
                <a:gd name="connsiteY8" fmla="*/ 476 h 33432"/>
                <a:gd name="connsiteX9" fmla="*/ 0 w 16096"/>
                <a:gd name="connsiteY9" fmla="*/ 190 h 33432"/>
                <a:gd name="connsiteX10" fmla="*/ 2667 w 16096"/>
                <a:gd name="connsiteY10" fmla="*/ 10763 h 33432"/>
                <a:gd name="connsiteX11" fmla="*/ 3048 w 16096"/>
                <a:gd name="connsiteY11" fmla="*/ 7048 h 33432"/>
                <a:gd name="connsiteX12" fmla="*/ 10287 w 16096"/>
                <a:gd name="connsiteY12" fmla="*/ 21145 h 33432"/>
                <a:gd name="connsiteX13" fmla="*/ 14383 w 16096"/>
                <a:gd name="connsiteY13" fmla="*/ 31718 h 33432"/>
                <a:gd name="connsiteX14" fmla="*/ 16097 w 16096"/>
                <a:gd name="connsiteY14" fmla="*/ 33432 h 33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96" h="33432">
                  <a:moveTo>
                    <a:pt x="16097" y="33432"/>
                  </a:moveTo>
                  <a:cubicBezTo>
                    <a:pt x="15526" y="32098"/>
                    <a:pt x="14954" y="30765"/>
                    <a:pt x="15430" y="30860"/>
                  </a:cubicBezTo>
                  <a:cubicBezTo>
                    <a:pt x="14001" y="28288"/>
                    <a:pt x="12382" y="25526"/>
                    <a:pt x="13240" y="24955"/>
                  </a:cubicBezTo>
                  <a:cubicBezTo>
                    <a:pt x="15430" y="30575"/>
                    <a:pt x="12763" y="23050"/>
                    <a:pt x="14192" y="24002"/>
                  </a:cubicBezTo>
                  <a:cubicBezTo>
                    <a:pt x="13335" y="22383"/>
                    <a:pt x="12287" y="19811"/>
                    <a:pt x="11906" y="19716"/>
                  </a:cubicBezTo>
                  <a:cubicBezTo>
                    <a:pt x="15049" y="26574"/>
                    <a:pt x="8572" y="13906"/>
                    <a:pt x="10573" y="19335"/>
                  </a:cubicBezTo>
                  <a:cubicBezTo>
                    <a:pt x="11239" y="19335"/>
                    <a:pt x="12573" y="23621"/>
                    <a:pt x="11716" y="23050"/>
                  </a:cubicBezTo>
                  <a:cubicBezTo>
                    <a:pt x="9049" y="17335"/>
                    <a:pt x="9239" y="15049"/>
                    <a:pt x="6858" y="9905"/>
                  </a:cubicBezTo>
                  <a:cubicBezTo>
                    <a:pt x="5905" y="11048"/>
                    <a:pt x="2191" y="3523"/>
                    <a:pt x="1333" y="476"/>
                  </a:cubicBezTo>
                  <a:cubicBezTo>
                    <a:pt x="-95" y="-1048"/>
                    <a:pt x="1429" y="1714"/>
                    <a:pt x="0" y="190"/>
                  </a:cubicBezTo>
                  <a:cubicBezTo>
                    <a:pt x="2953" y="6095"/>
                    <a:pt x="1048" y="6381"/>
                    <a:pt x="2667" y="10763"/>
                  </a:cubicBezTo>
                  <a:cubicBezTo>
                    <a:pt x="3429" y="10572"/>
                    <a:pt x="1809" y="5429"/>
                    <a:pt x="3048" y="7048"/>
                  </a:cubicBezTo>
                  <a:cubicBezTo>
                    <a:pt x="4572" y="12953"/>
                    <a:pt x="6667" y="14192"/>
                    <a:pt x="10287" y="21145"/>
                  </a:cubicBezTo>
                  <a:cubicBezTo>
                    <a:pt x="11525" y="26288"/>
                    <a:pt x="13335" y="27812"/>
                    <a:pt x="14383" y="31718"/>
                  </a:cubicBezTo>
                  <a:cubicBezTo>
                    <a:pt x="14764" y="31146"/>
                    <a:pt x="15621" y="32956"/>
                    <a:pt x="16097" y="33432"/>
                  </a:cubicBez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90326B7D-87CF-255D-4F29-F7319EBDE515}"/>
                </a:ext>
              </a:extLst>
            </p:cNvPr>
            <p:cNvSpPr/>
            <p:nvPr/>
          </p:nvSpPr>
          <p:spPr>
            <a:xfrm>
              <a:off x="8098345" y="4671917"/>
              <a:ext cx="6095" cy="10953"/>
            </a:xfrm>
            <a:custGeom>
              <a:avLst/>
              <a:gdLst>
                <a:gd name="connsiteX0" fmla="*/ 0 w 6095"/>
                <a:gd name="connsiteY0" fmla="*/ 0 h 10953"/>
                <a:gd name="connsiteX1" fmla="*/ 6096 w 6095"/>
                <a:gd name="connsiteY1" fmla="*/ 10954 h 10953"/>
                <a:gd name="connsiteX2" fmla="*/ 0 w 6095"/>
                <a:gd name="connsiteY2" fmla="*/ 0 h 10953"/>
              </a:gdLst>
              <a:ahLst/>
              <a:cxnLst>
                <a:cxn ang="0">
                  <a:pos x="connsiteX0" y="connsiteY0"/>
                </a:cxn>
                <a:cxn ang="0">
                  <a:pos x="connsiteX1" y="connsiteY1"/>
                </a:cxn>
                <a:cxn ang="0">
                  <a:pos x="connsiteX2" y="connsiteY2"/>
                </a:cxn>
              </a:cxnLst>
              <a:rect l="l" t="t" r="r" b="b"/>
              <a:pathLst>
                <a:path w="6095" h="10953">
                  <a:moveTo>
                    <a:pt x="0" y="0"/>
                  </a:moveTo>
                  <a:cubicBezTo>
                    <a:pt x="3048" y="5239"/>
                    <a:pt x="3810" y="7715"/>
                    <a:pt x="6096" y="10954"/>
                  </a:cubicBezTo>
                  <a:cubicBezTo>
                    <a:pt x="3238" y="5810"/>
                    <a:pt x="2381" y="1715"/>
                    <a:pt x="0" y="0"/>
                  </a:cubicBez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0CF8A586-3381-02E7-99C2-A3F68E2C38BC}"/>
                </a:ext>
              </a:extLst>
            </p:cNvPr>
            <p:cNvSpPr/>
            <p:nvPr/>
          </p:nvSpPr>
          <p:spPr>
            <a:xfrm>
              <a:off x="8101393" y="4675632"/>
              <a:ext cx="3905" cy="8000"/>
            </a:xfrm>
            <a:custGeom>
              <a:avLst/>
              <a:gdLst>
                <a:gd name="connsiteX0" fmla="*/ 2572 w 3905"/>
                <a:gd name="connsiteY0" fmla="*/ 4286 h 8000"/>
                <a:gd name="connsiteX1" fmla="*/ 3143 w 3905"/>
                <a:gd name="connsiteY1" fmla="*/ 3715 h 8000"/>
                <a:gd name="connsiteX2" fmla="*/ 0 w 3905"/>
                <a:gd name="connsiteY2" fmla="*/ 0 h 8000"/>
                <a:gd name="connsiteX3" fmla="*/ 3905 w 3905"/>
                <a:gd name="connsiteY3" fmla="*/ 8001 h 8000"/>
                <a:gd name="connsiteX4" fmla="*/ 2572 w 3905"/>
                <a:gd name="connsiteY4" fmla="*/ 4286 h 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 h="8000">
                  <a:moveTo>
                    <a:pt x="2572" y="4286"/>
                  </a:moveTo>
                  <a:cubicBezTo>
                    <a:pt x="2857" y="4191"/>
                    <a:pt x="4000" y="5810"/>
                    <a:pt x="3143" y="3715"/>
                  </a:cubicBezTo>
                  <a:cubicBezTo>
                    <a:pt x="2476" y="3810"/>
                    <a:pt x="857" y="667"/>
                    <a:pt x="0" y="0"/>
                  </a:cubicBezTo>
                  <a:cubicBezTo>
                    <a:pt x="2762" y="4096"/>
                    <a:pt x="1905" y="6001"/>
                    <a:pt x="3905" y="8001"/>
                  </a:cubicBezTo>
                  <a:cubicBezTo>
                    <a:pt x="3429" y="6572"/>
                    <a:pt x="2857" y="5239"/>
                    <a:pt x="2572" y="4286"/>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347690D5-BDF0-1F81-09CE-E0DE925B8591}"/>
                </a:ext>
              </a:extLst>
            </p:cNvPr>
            <p:cNvSpPr/>
            <p:nvPr/>
          </p:nvSpPr>
          <p:spPr>
            <a:xfrm>
              <a:off x="8094533" y="4694379"/>
              <a:ext cx="5050" cy="6629"/>
            </a:xfrm>
            <a:custGeom>
              <a:avLst/>
              <a:gdLst>
                <a:gd name="connsiteX0" fmla="*/ 2 w 5050"/>
                <a:gd name="connsiteY0" fmla="*/ 112 h 6629"/>
                <a:gd name="connsiteX1" fmla="*/ 1812 w 5050"/>
                <a:gd name="connsiteY1" fmla="*/ 3255 h 6629"/>
                <a:gd name="connsiteX2" fmla="*/ 5050 w 5050"/>
                <a:gd name="connsiteY2" fmla="*/ 6589 h 6629"/>
                <a:gd name="connsiteX3" fmla="*/ 2 w 5050"/>
                <a:gd name="connsiteY3" fmla="*/ 112 h 6629"/>
              </a:gdLst>
              <a:ahLst/>
              <a:cxnLst>
                <a:cxn ang="0">
                  <a:pos x="connsiteX0" y="connsiteY0"/>
                </a:cxn>
                <a:cxn ang="0">
                  <a:pos x="connsiteX1" y="connsiteY1"/>
                </a:cxn>
                <a:cxn ang="0">
                  <a:pos x="connsiteX2" y="connsiteY2"/>
                </a:cxn>
                <a:cxn ang="0">
                  <a:pos x="connsiteX3" y="connsiteY3"/>
                </a:cxn>
              </a:cxnLst>
              <a:rect l="l" t="t" r="r" b="b"/>
              <a:pathLst>
                <a:path w="5050" h="6629">
                  <a:moveTo>
                    <a:pt x="2" y="112"/>
                  </a:moveTo>
                  <a:cubicBezTo>
                    <a:pt x="288" y="112"/>
                    <a:pt x="1050" y="1636"/>
                    <a:pt x="1812" y="3255"/>
                  </a:cubicBezTo>
                  <a:cubicBezTo>
                    <a:pt x="2193" y="1445"/>
                    <a:pt x="4384" y="7160"/>
                    <a:pt x="5050" y="6589"/>
                  </a:cubicBezTo>
                  <a:cubicBezTo>
                    <a:pt x="3050" y="2588"/>
                    <a:pt x="-93" y="-650"/>
                    <a:pt x="2" y="112"/>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2D357340-4344-215E-DD8F-09931789F787}"/>
                </a:ext>
              </a:extLst>
            </p:cNvPr>
            <p:cNvSpPr/>
            <p:nvPr/>
          </p:nvSpPr>
          <p:spPr>
            <a:xfrm>
              <a:off x="8102155" y="4690300"/>
              <a:ext cx="4667" cy="6953"/>
            </a:xfrm>
            <a:custGeom>
              <a:avLst/>
              <a:gdLst>
                <a:gd name="connsiteX0" fmla="*/ 0 w 4667"/>
                <a:gd name="connsiteY0" fmla="*/ 0 h 6953"/>
                <a:gd name="connsiteX1" fmla="*/ 4667 w 4667"/>
                <a:gd name="connsiteY1" fmla="*/ 6953 h 6953"/>
                <a:gd name="connsiteX2" fmla="*/ 0 w 4667"/>
                <a:gd name="connsiteY2" fmla="*/ 0 h 6953"/>
              </a:gdLst>
              <a:ahLst/>
              <a:cxnLst>
                <a:cxn ang="0">
                  <a:pos x="connsiteX0" y="connsiteY0"/>
                </a:cxn>
                <a:cxn ang="0">
                  <a:pos x="connsiteX1" y="connsiteY1"/>
                </a:cxn>
                <a:cxn ang="0">
                  <a:pos x="connsiteX2" y="connsiteY2"/>
                </a:cxn>
              </a:cxnLst>
              <a:rect l="l" t="t" r="r" b="b"/>
              <a:pathLst>
                <a:path w="4667" h="6953">
                  <a:moveTo>
                    <a:pt x="0" y="0"/>
                  </a:moveTo>
                  <a:cubicBezTo>
                    <a:pt x="2191" y="4858"/>
                    <a:pt x="3238" y="5239"/>
                    <a:pt x="4667" y="6953"/>
                  </a:cubicBezTo>
                  <a:cubicBezTo>
                    <a:pt x="2572" y="2381"/>
                    <a:pt x="1810" y="3524"/>
                    <a:pt x="0" y="0"/>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F01C26D1-8F55-C772-639B-2FF7AD881663}"/>
                </a:ext>
              </a:extLst>
            </p:cNvPr>
            <p:cNvSpPr/>
            <p:nvPr/>
          </p:nvSpPr>
          <p:spPr>
            <a:xfrm>
              <a:off x="8104632" y="4687728"/>
              <a:ext cx="14287" cy="32289"/>
            </a:xfrm>
            <a:custGeom>
              <a:avLst/>
              <a:gdLst>
                <a:gd name="connsiteX0" fmla="*/ 8382 w 14287"/>
                <a:gd name="connsiteY0" fmla="*/ 18479 h 32289"/>
                <a:gd name="connsiteX1" fmla="*/ 4381 w 14287"/>
                <a:gd name="connsiteY1" fmla="*/ 7429 h 32289"/>
                <a:gd name="connsiteX2" fmla="*/ 0 w 14287"/>
                <a:gd name="connsiteY2" fmla="*/ 0 h 32289"/>
                <a:gd name="connsiteX3" fmla="*/ 12954 w 14287"/>
                <a:gd name="connsiteY3" fmla="*/ 30289 h 32289"/>
                <a:gd name="connsiteX4" fmla="*/ 14288 w 14287"/>
                <a:gd name="connsiteY4" fmla="*/ 32290 h 32289"/>
                <a:gd name="connsiteX5" fmla="*/ 8191 w 14287"/>
                <a:gd name="connsiteY5" fmla="*/ 16954 h 32289"/>
                <a:gd name="connsiteX6" fmla="*/ 8382 w 14287"/>
                <a:gd name="connsiteY6" fmla="*/ 18479 h 3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32289">
                  <a:moveTo>
                    <a:pt x="8382" y="18479"/>
                  </a:moveTo>
                  <a:cubicBezTo>
                    <a:pt x="6667" y="14288"/>
                    <a:pt x="6001" y="11430"/>
                    <a:pt x="4381" y="7429"/>
                  </a:cubicBezTo>
                  <a:cubicBezTo>
                    <a:pt x="2953" y="5144"/>
                    <a:pt x="857" y="95"/>
                    <a:pt x="0" y="0"/>
                  </a:cubicBezTo>
                  <a:cubicBezTo>
                    <a:pt x="5715" y="13240"/>
                    <a:pt x="8287" y="18860"/>
                    <a:pt x="12954" y="30289"/>
                  </a:cubicBezTo>
                  <a:cubicBezTo>
                    <a:pt x="13240" y="30194"/>
                    <a:pt x="13621" y="30194"/>
                    <a:pt x="14288" y="32290"/>
                  </a:cubicBezTo>
                  <a:cubicBezTo>
                    <a:pt x="13716" y="30194"/>
                    <a:pt x="10192" y="20764"/>
                    <a:pt x="8191" y="16954"/>
                  </a:cubicBezTo>
                  <a:cubicBezTo>
                    <a:pt x="8763" y="18288"/>
                    <a:pt x="9239" y="20003"/>
                    <a:pt x="8382" y="18479"/>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BB068999-97F9-1C1B-A548-BA86096FD31F}"/>
                </a:ext>
              </a:extLst>
            </p:cNvPr>
            <p:cNvSpPr/>
            <p:nvPr/>
          </p:nvSpPr>
          <p:spPr>
            <a:xfrm>
              <a:off x="8115394" y="4681614"/>
              <a:ext cx="4001" cy="8495"/>
            </a:xfrm>
            <a:custGeom>
              <a:avLst/>
              <a:gdLst>
                <a:gd name="connsiteX0" fmla="*/ 4002 w 4001"/>
                <a:gd name="connsiteY0" fmla="*/ 8495 h 8495"/>
                <a:gd name="connsiteX1" fmla="*/ 4002 w 4001"/>
                <a:gd name="connsiteY1" fmla="*/ 8495 h 8495"/>
                <a:gd name="connsiteX2" fmla="*/ 4002 w 4001"/>
                <a:gd name="connsiteY2" fmla="*/ 8495 h 8495"/>
              </a:gdLst>
              <a:ahLst/>
              <a:cxnLst>
                <a:cxn ang="0">
                  <a:pos x="connsiteX0" y="connsiteY0"/>
                </a:cxn>
                <a:cxn ang="0">
                  <a:pos x="connsiteX1" y="connsiteY1"/>
                </a:cxn>
                <a:cxn ang="0">
                  <a:pos x="connsiteX2" y="connsiteY2"/>
                </a:cxn>
              </a:cxnLst>
              <a:rect l="l" t="t" r="r" b="b"/>
              <a:pathLst>
                <a:path w="4001" h="8495">
                  <a:moveTo>
                    <a:pt x="4002" y="8495"/>
                  </a:moveTo>
                  <a:cubicBezTo>
                    <a:pt x="-1523" y="-4744"/>
                    <a:pt x="-1142" y="-744"/>
                    <a:pt x="4002" y="8495"/>
                  </a:cubicBezTo>
                  <a:lnTo>
                    <a:pt x="4002" y="8495"/>
                  </a:ln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DF98E51F-2AE3-DD24-F568-1037985B67D9}"/>
                </a:ext>
              </a:extLst>
            </p:cNvPr>
            <p:cNvSpPr/>
            <p:nvPr/>
          </p:nvSpPr>
          <p:spPr>
            <a:xfrm>
              <a:off x="8101012" y="4694586"/>
              <a:ext cx="4476" cy="8858"/>
            </a:xfrm>
            <a:custGeom>
              <a:avLst/>
              <a:gdLst>
                <a:gd name="connsiteX0" fmla="*/ 4477 w 4476"/>
                <a:gd name="connsiteY0" fmla="*/ 8858 h 8858"/>
                <a:gd name="connsiteX1" fmla="*/ 0 w 4476"/>
                <a:gd name="connsiteY1" fmla="*/ 0 h 8858"/>
                <a:gd name="connsiteX2" fmla="*/ 4477 w 4476"/>
                <a:gd name="connsiteY2" fmla="*/ 8858 h 8858"/>
              </a:gdLst>
              <a:ahLst/>
              <a:cxnLst>
                <a:cxn ang="0">
                  <a:pos x="connsiteX0" y="connsiteY0"/>
                </a:cxn>
                <a:cxn ang="0">
                  <a:pos x="connsiteX1" y="connsiteY1"/>
                </a:cxn>
                <a:cxn ang="0">
                  <a:pos x="connsiteX2" y="connsiteY2"/>
                </a:cxn>
              </a:cxnLst>
              <a:rect l="l" t="t" r="r" b="b"/>
              <a:pathLst>
                <a:path w="4476" h="8858">
                  <a:moveTo>
                    <a:pt x="4477" y="8858"/>
                  </a:moveTo>
                  <a:cubicBezTo>
                    <a:pt x="3810" y="6191"/>
                    <a:pt x="1143" y="1334"/>
                    <a:pt x="0" y="0"/>
                  </a:cubicBezTo>
                  <a:cubicBezTo>
                    <a:pt x="2953" y="4477"/>
                    <a:pt x="2857" y="7620"/>
                    <a:pt x="4477" y="8858"/>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772F4C7A-A446-A24B-726C-CEC6B537038C}"/>
                </a:ext>
              </a:extLst>
            </p:cNvPr>
            <p:cNvSpPr/>
            <p:nvPr/>
          </p:nvSpPr>
          <p:spPr>
            <a:xfrm>
              <a:off x="8099774" y="4697349"/>
              <a:ext cx="8304" cy="21719"/>
            </a:xfrm>
            <a:custGeom>
              <a:avLst/>
              <a:gdLst>
                <a:gd name="connsiteX0" fmla="*/ 6001 w 8304"/>
                <a:gd name="connsiteY0" fmla="*/ 14002 h 21719"/>
                <a:gd name="connsiteX1" fmla="*/ 8287 w 8304"/>
                <a:gd name="connsiteY1" fmla="*/ 19812 h 21719"/>
                <a:gd name="connsiteX2" fmla="*/ 4858 w 8304"/>
                <a:gd name="connsiteY2" fmla="*/ 8572 h 21719"/>
                <a:gd name="connsiteX3" fmla="*/ 5620 w 8304"/>
                <a:gd name="connsiteY3" fmla="*/ 7811 h 21719"/>
                <a:gd name="connsiteX4" fmla="*/ 4572 w 8304"/>
                <a:gd name="connsiteY4" fmla="*/ 5524 h 21719"/>
                <a:gd name="connsiteX5" fmla="*/ 3810 w 8304"/>
                <a:gd name="connsiteY5" fmla="*/ 4572 h 21719"/>
                <a:gd name="connsiteX6" fmla="*/ 4096 w 8304"/>
                <a:gd name="connsiteY6" fmla="*/ 7525 h 21719"/>
                <a:gd name="connsiteX7" fmla="*/ 0 w 8304"/>
                <a:gd name="connsiteY7" fmla="*/ 0 h 21719"/>
                <a:gd name="connsiteX8" fmla="*/ 1714 w 8304"/>
                <a:gd name="connsiteY8" fmla="*/ 4858 h 21719"/>
                <a:gd name="connsiteX9" fmla="*/ 4572 w 8304"/>
                <a:gd name="connsiteY9" fmla="*/ 10287 h 21719"/>
                <a:gd name="connsiteX10" fmla="*/ 3238 w 8304"/>
                <a:gd name="connsiteY10" fmla="*/ 11621 h 21719"/>
                <a:gd name="connsiteX11" fmla="*/ 8001 w 8304"/>
                <a:gd name="connsiteY11" fmla="*/ 21622 h 21719"/>
                <a:gd name="connsiteX12" fmla="*/ 6001 w 8304"/>
                <a:gd name="connsiteY12" fmla="*/ 14002 h 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04" h="21719">
                  <a:moveTo>
                    <a:pt x="6001" y="14002"/>
                  </a:moveTo>
                  <a:cubicBezTo>
                    <a:pt x="6477" y="15430"/>
                    <a:pt x="7144" y="17240"/>
                    <a:pt x="8287" y="19812"/>
                  </a:cubicBezTo>
                  <a:cubicBezTo>
                    <a:pt x="8477" y="17812"/>
                    <a:pt x="7144" y="12192"/>
                    <a:pt x="4858" y="8572"/>
                  </a:cubicBezTo>
                  <a:cubicBezTo>
                    <a:pt x="5334" y="8001"/>
                    <a:pt x="6096" y="10096"/>
                    <a:pt x="5620" y="7811"/>
                  </a:cubicBezTo>
                  <a:lnTo>
                    <a:pt x="4572" y="5524"/>
                  </a:lnTo>
                  <a:cubicBezTo>
                    <a:pt x="4381" y="5620"/>
                    <a:pt x="4286" y="5620"/>
                    <a:pt x="3810" y="4572"/>
                  </a:cubicBezTo>
                  <a:cubicBezTo>
                    <a:pt x="2477" y="3810"/>
                    <a:pt x="5334" y="8382"/>
                    <a:pt x="4096" y="7525"/>
                  </a:cubicBezTo>
                  <a:cubicBezTo>
                    <a:pt x="2953" y="5715"/>
                    <a:pt x="953" y="1048"/>
                    <a:pt x="0" y="0"/>
                  </a:cubicBezTo>
                  <a:cubicBezTo>
                    <a:pt x="1905" y="3334"/>
                    <a:pt x="953" y="3048"/>
                    <a:pt x="1714" y="4858"/>
                  </a:cubicBezTo>
                  <a:cubicBezTo>
                    <a:pt x="2096" y="4286"/>
                    <a:pt x="3715" y="8763"/>
                    <a:pt x="4572" y="10287"/>
                  </a:cubicBezTo>
                  <a:cubicBezTo>
                    <a:pt x="3524" y="9620"/>
                    <a:pt x="3143" y="9906"/>
                    <a:pt x="3238" y="11621"/>
                  </a:cubicBezTo>
                  <a:cubicBezTo>
                    <a:pt x="5525" y="15049"/>
                    <a:pt x="8001" y="22670"/>
                    <a:pt x="8001" y="21622"/>
                  </a:cubicBezTo>
                  <a:cubicBezTo>
                    <a:pt x="7525" y="19145"/>
                    <a:pt x="4572" y="13716"/>
                    <a:pt x="6001" y="14002"/>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CB2F8177-1836-ACF6-635A-EC9962639D72}"/>
                </a:ext>
              </a:extLst>
            </p:cNvPr>
            <p:cNvSpPr/>
            <p:nvPr/>
          </p:nvSpPr>
          <p:spPr>
            <a:xfrm>
              <a:off x="8101679" y="4708683"/>
              <a:ext cx="4952" cy="9715"/>
            </a:xfrm>
            <a:custGeom>
              <a:avLst/>
              <a:gdLst>
                <a:gd name="connsiteX0" fmla="*/ 0 w 4952"/>
                <a:gd name="connsiteY0" fmla="*/ 0 h 9715"/>
                <a:gd name="connsiteX1" fmla="*/ 4953 w 4952"/>
                <a:gd name="connsiteY1" fmla="*/ 9715 h 9715"/>
                <a:gd name="connsiteX2" fmla="*/ 0 w 4952"/>
                <a:gd name="connsiteY2" fmla="*/ 0 h 9715"/>
              </a:gdLst>
              <a:ahLst/>
              <a:cxnLst>
                <a:cxn ang="0">
                  <a:pos x="connsiteX0" y="connsiteY0"/>
                </a:cxn>
                <a:cxn ang="0">
                  <a:pos x="connsiteX1" y="connsiteY1"/>
                </a:cxn>
                <a:cxn ang="0">
                  <a:pos x="connsiteX2" y="connsiteY2"/>
                </a:cxn>
              </a:cxnLst>
              <a:rect l="l" t="t" r="r" b="b"/>
              <a:pathLst>
                <a:path w="4952" h="9715">
                  <a:moveTo>
                    <a:pt x="0" y="0"/>
                  </a:moveTo>
                  <a:cubicBezTo>
                    <a:pt x="762" y="2667"/>
                    <a:pt x="3429" y="6191"/>
                    <a:pt x="4953" y="9715"/>
                  </a:cubicBezTo>
                  <a:cubicBezTo>
                    <a:pt x="4191" y="6001"/>
                    <a:pt x="1524" y="2381"/>
                    <a:pt x="0" y="0"/>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533986C7-7F33-9F26-8E9D-E9A898DA6EF1}"/>
                </a:ext>
              </a:extLst>
            </p:cNvPr>
            <p:cNvSpPr/>
            <p:nvPr/>
          </p:nvSpPr>
          <p:spPr>
            <a:xfrm>
              <a:off x="8109071" y="4717732"/>
              <a:ext cx="4168" cy="7570"/>
            </a:xfrm>
            <a:custGeom>
              <a:avLst/>
              <a:gdLst>
                <a:gd name="connsiteX0" fmla="*/ 132 w 4168"/>
                <a:gd name="connsiteY0" fmla="*/ 0 h 7570"/>
                <a:gd name="connsiteX1" fmla="*/ 2800 w 4168"/>
                <a:gd name="connsiteY1" fmla="*/ 7049 h 7570"/>
                <a:gd name="connsiteX2" fmla="*/ 3847 w 4168"/>
                <a:gd name="connsiteY2" fmla="*/ 6191 h 7570"/>
                <a:gd name="connsiteX3" fmla="*/ 132 w 4168"/>
                <a:gd name="connsiteY3" fmla="*/ 0 h 7570"/>
              </a:gdLst>
              <a:ahLst/>
              <a:cxnLst>
                <a:cxn ang="0">
                  <a:pos x="connsiteX0" y="connsiteY0"/>
                </a:cxn>
                <a:cxn ang="0">
                  <a:pos x="connsiteX1" y="connsiteY1"/>
                </a:cxn>
                <a:cxn ang="0">
                  <a:pos x="connsiteX2" y="connsiteY2"/>
                </a:cxn>
                <a:cxn ang="0">
                  <a:pos x="connsiteX3" y="connsiteY3"/>
                </a:cxn>
              </a:cxnLst>
              <a:rect l="l" t="t" r="r" b="b"/>
              <a:pathLst>
                <a:path w="4168" h="7570">
                  <a:moveTo>
                    <a:pt x="132" y="0"/>
                  </a:moveTo>
                  <a:cubicBezTo>
                    <a:pt x="-534" y="1334"/>
                    <a:pt x="1466" y="4858"/>
                    <a:pt x="2800" y="7049"/>
                  </a:cubicBezTo>
                  <a:cubicBezTo>
                    <a:pt x="2704" y="5144"/>
                    <a:pt x="4990" y="9716"/>
                    <a:pt x="3847" y="6191"/>
                  </a:cubicBezTo>
                  <a:cubicBezTo>
                    <a:pt x="2704" y="5906"/>
                    <a:pt x="1276" y="4001"/>
                    <a:pt x="132" y="0"/>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DDE83C88-C485-8F87-D150-72797A4A0D94}"/>
                </a:ext>
              </a:extLst>
            </p:cNvPr>
            <p:cNvSpPr/>
            <p:nvPr/>
          </p:nvSpPr>
          <p:spPr>
            <a:xfrm>
              <a:off x="8141398" y="4765166"/>
              <a:ext cx="3048" cy="12668"/>
            </a:xfrm>
            <a:custGeom>
              <a:avLst/>
              <a:gdLst>
                <a:gd name="connsiteX0" fmla="*/ 667 w 3048"/>
                <a:gd name="connsiteY0" fmla="*/ 5524 h 12668"/>
                <a:gd name="connsiteX1" fmla="*/ 3048 w 3048"/>
                <a:gd name="connsiteY1" fmla="*/ 12668 h 12668"/>
                <a:gd name="connsiteX2" fmla="*/ 0 w 3048"/>
                <a:gd name="connsiteY2" fmla="*/ 0 h 12668"/>
                <a:gd name="connsiteX3" fmla="*/ 667 w 3048"/>
                <a:gd name="connsiteY3" fmla="*/ 5524 h 12668"/>
              </a:gdLst>
              <a:ahLst/>
              <a:cxnLst>
                <a:cxn ang="0">
                  <a:pos x="connsiteX0" y="connsiteY0"/>
                </a:cxn>
                <a:cxn ang="0">
                  <a:pos x="connsiteX1" y="connsiteY1"/>
                </a:cxn>
                <a:cxn ang="0">
                  <a:pos x="connsiteX2" y="connsiteY2"/>
                </a:cxn>
                <a:cxn ang="0">
                  <a:pos x="connsiteX3" y="connsiteY3"/>
                </a:cxn>
              </a:cxnLst>
              <a:rect l="l" t="t" r="r" b="b"/>
              <a:pathLst>
                <a:path w="3048" h="12668">
                  <a:moveTo>
                    <a:pt x="667" y="5524"/>
                  </a:moveTo>
                  <a:cubicBezTo>
                    <a:pt x="2000" y="8287"/>
                    <a:pt x="2096" y="11335"/>
                    <a:pt x="3048" y="12668"/>
                  </a:cubicBezTo>
                  <a:cubicBezTo>
                    <a:pt x="1810" y="8287"/>
                    <a:pt x="2286" y="4286"/>
                    <a:pt x="0" y="0"/>
                  </a:cubicBezTo>
                  <a:cubicBezTo>
                    <a:pt x="1334" y="3905"/>
                    <a:pt x="2096" y="8192"/>
                    <a:pt x="667" y="5524"/>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AF657EF6-C6EA-D0B5-AAEC-4462AFB5507C}"/>
                </a:ext>
              </a:extLst>
            </p:cNvPr>
            <p:cNvSpPr/>
            <p:nvPr/>
          </p:nvSpPr>
          <p:spPr>
            <a:xfrm>
              <a:off x="8146949" y="4764827"/>
              <a:ext cx="4545" cy="5101"/>
            </a:xfrm>
            <a:custGeom>
              <a:avLst/>
              <a:gdLst>
                <a:gd name="connsiteX0" fmla="*/ 4545 w 4545"/>
                <a:gd name="connsiteY0" fmla="*/ 5102 h 5101"/>
                <a:gd name="connsiteX1" fmla="*/ 68 w 4545"/>
                <a:gd name="connsiteY1" fmla="*/ 815 h 5101"/>
                <a:gd name="connsiteX2" fmla="*/ 4545 w 4545"/>
                <a:gd name="connsiteY2" fmla="*/ 5102 h 5101"/>
              </a:gdLst>
              <a:ahLst/>
              <a:cxnLst>
                <a:cxn ang="0">
                  <a:pos x="connsiteX0" y="connsiteY0"/>
                </a:cxn>
                <a:cxn ang="0">
                  <a:pos x="connsiteX1" y="connsiteY1"/>
                </a:cxn>
                <a:cxn ang="0">
                  <a:pos x="connsiteX2" y="connsiteY2"/>
                </a:cxn>
              </a:cxnLst>
              <a:rect l="l" t="t" r="r" b="b"/>
              <a:pathLst>
                <a:path w="4545" h="5101">
                  <a:moveTo>
                    <a:pt x="4545" y="5102"/>
                  </a:moveTo>
                  <a:cubicBezTo>
                    <a:pt x="2640" y="-2328"/>
                    <a:pt x="-503" y="434"/>
                    <a:pt x="68" y="815"/>
                  </a:cubicBezTo>
                  <a:cubicBezTo>
                    <a:pt x="1497" y="2054"/>
                    <a:pt x="2735" y="1387"/>
                    <a:pt x="4545" y="5102"/>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46E983C6-3BDA-7C49-D9EC-693476B233EF}"/>
                </a:ext>
              </a:extLst>
            </p:cNvPr>
            <p:cNvSpPr/>
            <p:nvPr/>
          </p:nvSpPr>
          <p:spPr>
            <a:xfrm>
              <a:off x="8151304" y="4782026"/>
              <a:ext cx="3622" cy="8737"/>
            </a:xfrm>
            <a:custGeom>
              <a:avLst/>
              <a:gdLst>
                <a:gd name="connsiteX0" fmla="*/ 3620 w 3622"/>
                <a:gd name="connsiteY0" fmla="*/ 7811 h 8737"/>
                <a:gd name="connsiteX1" fmla="*/ 0 w 3622"/>
                <a:gd name="connsiteY1" fmla="*/ 0 h 8737"/>
                <a:gd name="connsiteX2" fmla="*/ 3620 w 3622"/>
                <a:gd name="connsiteY2" fmla="*/ 7811 h 8737"/>
              </a:gdLst>
              <a:ahLst/>
              <a:cxnLst>
                <a:cxn ang="0">
                  <a:pos x="connsiteX0" y="connsiteY0"/>
                </a:cxn>
                <a:cxn ang="0">
                  <a:pos x="connsiteX1" y="connsiteY1"/>
                </a:cxn>
                <a:cxn ang="0">
                  <a:pos x="connsiteX2" y="connsiteY2"/>
                </a:cxn>
              </a:cxnLst>
              <a:rect l="l" t="t" r="r" b="b"/>
              <a:pathLst>
                <a:path w="3622" h="8737">
                  <a:moveTo>
                    <a:pt x="3620" y="7811"/>
                  </a:moveTo>
                  <a:cubicBezTo>
                    <a:pt x="2572" y="8001"/>
                    <a:pt x="1238" y="476"/>
                    <a:pt x="0" y="0"/>
                  </a:cubicBezTo>
                  <a:cubicBezTo>
                    <a:pt x="1238" y="3524"/>
                    <a:pt x="3715" y="11430"/>
                    <a:pt x="3620" y="7811"/>
                  </a:cubicBez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3A3C449C-4B37-2DC1-8644-F6290D3781A6}"/>
                </a:ext>
              </a:extLst>
            </p:cNvPr>
            <p:cNvSpPr/>
            <p:nvPr/>
          </p:nvSpPr>
          <p:spPr>
            <a:xfrm>
              <a:off x="8171116" y="4920524"/>
              <a:ext cx="1905" cy="13901"/>
            </a:xfrm>
            <a:custGeom>
              <a:avLst/>
              <a:gdLst>
                <a:gd name="connsiteX0" fmla="*/ 762 w 1905"/>
                <a:gd name="connsiteY0" fmla="*/ 13901 h 13901"/>
                <a:gd name="connsiteX1" fmla="*/ 1905 w 1905"/>
                <a:gd name="connsiteY1" fmla="*/ 662 h 13901"/>
                <a:gd name="connsiteX2" fmla="*/ 572 w 1905"/>
                <a:gd name="connsiteY2" fmla="*/ 2376 h 13901"/>
                <a:gd name="connsiteX3" fmla="*/ 1334 w 1905"/>
                <a:gd name="connsiteY3" fmla="*/ 3424 h 13901"/>
                <a:gd name="connsiteX4" fmla="*/ 0 w 1905"/>
                <a:gd name="connsiteY4" fmla="*/ 9044 h 13901"/>
                <a:gd name="connsiteX5" fmla="*/ 762 w 1905"/>
                <a:gd name="connsiteY5" fmla="*/ 13901 h 1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 h="13901">
                  <a:moveTo>
                    <a:pt x="762" y="13901"/>
                  </a:moveTo>
                  <a:cubicBezTo>
                    <a:pt x="858" y="7996"/>
                    <a:pt x="1524" y="4948"/>
                    <a:pt x="1905" y="662"/>
                  </a:cubicBezTo>
                  <a:cubicBezTo>
                    <a:pt x="1524" y="-862"/>
                    <a:pt x="953" y="471"/>
                    <a:pt x="572" y="2376"/>
                  </a:cubicBezTo>
                  <a:cubicBezTo>
                    <a:pt x="858" y="2472"/>
                    <a:pt x="1334" y="1900"/>
                    <a:pt x="1334" y="3424"/>
                  </a:cubicBezTo>
                  <a:cubicBezTo>
                    <a:pt x="858" y="5139"/>
                    <a:pt x="476" y="7139"/>
                    <a:pt x="0" y="9044"/>
                  </a:cubicBezTo>
                  <a:cubicBezTo>
                    <a:pt x="762" y="8187"/>
                    <a:pt x="286" y="13711"/>
                    <a:pt x="762" y="13901"/>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6726E566-DFF5-D2AE-BC0E-7D327FCAACEE}"/>
                </a:ext>
              </a:extLst>
            </p:cNvPr>
            <p:cNvSpPr/>
            <p:nvPr/>
          </p:nvSpPr>
          <p:spPr>
            <a:xfrm>
              <a:off x="8165210" y="4944046"/>
              <a:ext cx="1022" cy="16478"/>
            </a:xfrm>
            <a:custGeom>
              <a:avLst/>
              <a:gdLst>
                <a:gd name="connsiteX0" fmla="*/ 953 w 1022"/>
                <a:gd name="connsiteY0" fmla="*/ 12478 h 16478"/>
                <a:gd name="connsiteX1" fmla="*/ 953 w 1022"/>
                <a:gd name="connsiteY1" fmla="*/ 2381 h 16478"/>
                <a:gd name="connsiteX2" fmla="*/ 667 w 1022"/>
                <a:gd name="connsiteY2" fmla="*/ 3715 h 16478"/>
                <a:gd name="connsiteX3" fmla="*/ 476 w 1022"/>
                <a:gd name="connsiteY3" fmla="*/ 0 h 16478"/>
                <a:gd name="connsiteX4" fmla="*/ 0 w 1022"/>
                <a:gd name="connsiteY4" fmla="*/ 16478 h 16478"/>
                <a:gd name="connsiteX5" fmla="*/ 857 w 1022"/>
                <a:gd name="connsiteY5" fmla="*/ 14954 h 16478"/>
                <a:gd name="connsiteX6" fmla="*/ 953 w 1022"/>
                <a:gd name="connsiteY6" fmla="*/ 12478 h 1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2" h="16478">
                  <a:moveTo>
                    <a:pt x="953" y="12478"/>
                  </a:moveTo>
                  <a:cubicBezTo>
                    <a:pt x="-762" y="14478"/>
                    <a:pt x="1429" y="4572"/>
                    <a:pt x="953" y="2381"/>
                  </a:cubicBezTo>
                  <a:cubicBezTo>
                    <a:pt x="953" y="3143"/>
                    <a:pt x="857" y="3905"/>
                    <a:pt x="667" y="3715"/>
                  </a:cubicBezTo>
                  <a:cubicBezTo>
                    <a:pt x="667" y="2191"/>
                    <a:pt x="762" y="95"/>
                    <a:pt x="476" y="0"/>
                  </a:cubicBezTo>
                  <a:cubicBezTo>
                    <a:pt x="95" y="4953"/>
                    <a:pt x="286" y="10478"/>
                    <a:pt x="0" y="16478"/>
                  </a:cubicBezTo>
                  <a:cubicBezTo>
                    <a:pt x="381" y="16383"/>
                    <a:pt x="571" y="15716"/>
                    <a:pt x="857" y="14954"/>
                  </a:cubicBezTo>
                  <a:lnTo>
                    <a:pt x="953" y="12478"/>
                  </a:ln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74A60552-2946-DB3E-0DA2-7AF00833F9FC}"/>
                </a:ext>
              </a:extLst>
            </p:cNvPr>
            <p:cNvSpPr/>
            <p:nvPr/>
          </p:nvSpPr>
          <p:spPr>
            <a:xfrm>
              <a:off x="8175568" y="5031581"/>
              <a:ext cx="6216" cy="28823"/>
            </a:xfrm>
            <a:custGeom>
              <a:avLst/>
              <a:gdLst>
                <a:gd name="connsiteX0" fmla="*/ 4407 w 6216"/>
                <a:gd name="connsiteY0" fmla="*/ 9239 h 28823"/>
                <a:gd name="connsiteX1" fmla="*/ 3073 w 6216"/>
                <a:gd name="connsiteY1" fmla="*/ 12002 h 28823"/>
                <a:gd name="connsiteX2" fmla="*/ 1359 w 6216"/>
                <a:gd name="connsiteY2" fmla="*/ 22384 h 28823"/>
                <a:gd name="connsiteX3" fmla="*/ 3073 w 6216"/>
                <a:gd name="connsiteY3" fmla="*/ 14478 h 28823"/>
                <a:gd name="connsiteX4" fmla="*/ 6217 w 6216"/>
                <a:gd name="connsiteY4" fmla="*/ 0 h 28823"/>
                <a:gd name="connsiteX5" fmla="*/ 4407 w 6216"/>
                <a:gd name="connsiteY5" fmla="*/ 9239 h 2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6" h="28823">
                  <a:moveTo>
                    <a:pt x="4407" y="9239"/>
                  </a:moveTo>
                  <a:cubicBezTo>
                    <a:pt x="3930" y="9906"/>
                    <a:pt x="3454" y="10763"/>
                    <a:pt x="3073" y="12002"/>
                  </a:cubicBezTo>
                  <a:cubicBezTo>
                    <a:pt x="2978" y="14954"/>
                    <a:pt x="1454" y="18860"/>
                    <a:pt x="1359" y="22384"/>
                  </a:cubicBezTo>
                  <a:cubicBezTo>
                    <a:pt x="-3118" y="42101"/>
                    <a:pt x="5073" y="9811"/>
                    <a:pt x="3073" y="14478"/>
                  </a:cubicBezTo>
                  <a:cubicBezTo>
                    <a:pt x="4597" y="9239"/>
                    <a:pt x="6121" y="5524"/>
                    <a:pt x="6217" y="0"/>
                  </a:cubicBezTo>
                  <a:cubicBezTo>
                    <a:pt x="4597" y="4477"/>
                    <a:pt x="4502" y="7239"/>
                    <a:pt x="4407" y="9239"/>
                  </a:cubicBez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96A4CF43-6E29-0365-B0DC-D9480666A337}"/>
                </a:ext>
              </a:extLst>
            </p:cNvPr>
            <p:cNvSpPr/>
            <p:nvPr/>
          </p:nvSpPr>
          <p:spPr>
            <a:xfrm>
              <a:off x="8036623" y="5243322"/>
              <a:ext cx="58102" cy="71151"/>
            </a:xfrm>
            <a:custGeom>
              <a:avLst/>
              <a:gdLst>
                <a:gd name="connsiteX0" fmla="*/ 54007 w 58102"/>
                <a:gd name="connsiteY0" fmla="*/ 190 h 71151"/>
                <a:gd name="connsiteX1" fmla="*/ 33814 w 58102"/>
                <a:gd name="connsiteY1" fmla="*/ 29813 h 71151"/>
                <a:gd name="connsiteX2" fmla="*/ 35719 w 58102"/>
                <a:gd name="connsiteY2" fmla="*/ 27813 h 71151"/>
                <a:gd name="connsiteX3" fmla="*/ 18288 w 58102"/>
                <a:gd name="connsiteY3" fmla="*/ 49911 h 71151"/>
                <a:gd name="connsiteX4" fmla="*/ 19621 w 58102"/>
                <a:gd name="connsiteY4" fmla="*/ 49054 h 71151"/>
                <a:gd name="connsiteX5" fmla="*/ 0 w 58102"/>
                <a:gd name="connsiteY5" fmla="*/ 71152 h 71151"/>
                <a:gd name="connsiteX6" fmla="*/ 13430 w 58102"/>
                <a:gd name="connsiteY6" fmla="*/ 57531 h 71151"/>
                <a:gd name="connsiteX7" fmla="*/ 27051 w 58102"/>
                <a:gd name="connsiteY7" fmla="*/ 41243 h 71151"/>
                <a:gd name="connsiteX8" fmla="*/ 40958 w 58102"/>
                <a:gd name="connsiteY8" fmla="*/ 24193 h 71151"/>
                <a:gd name="connsiteX9" fmla="*/ 58103 w 58102"/>
                <a:gd name="connsiteY9" fmla="*/ 0 h 71151"/>
                <a:gd name="connsiteX10" fmla="*/ 54007 w 58102"/>
                <a:gd name="connsiteY10" fmla="*/ 190 h 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102" h="71151">
                  <a:moveTo>
                    <a:pt x="54007" y="190"/>
                  </a:moveTo>
                  <a:cubicBezTo>
                    <a:pt x="47816" y="10477"/>
                    <a:pt x="39910" y="21812"/>
                    <a:pt x="33814" y="29813"/>
                  </a:cubicBezTo>
                  <a:cubicBezTo>
                    <a:pt x="34480" y="29051"/>
                    <a:pt x="35433" y="27718"/>
                    <a:pt x="35719" y="27813"/>
                  </a:cubicBezTo>
                  <a:cubicBezTo>
                    <a:pt x="29909" y="35623"/>
                    <a:pt x="22860" y="44767"/>
                    <a:pt x="18288" y="49911"/>
                  </a:cubicBezTo>
                  <a:cubicBezTo>
                    <a:pt x="19050" y="49149"/>
                    <a:pt x="19526" y="48768"/>
                    <a:pt x="19621" y="49054"/>
                  </a:cubicBezTo>
                  <a:cubicBezTo>
                    <a:pt x="12763" y="57912"/>
                    <a:pt x="3905" y="65151"/>
                    <a:pt x="0" y="71152"/>
                  </a:cubicBezTo>
                  <a:cubicBezTo>
                    <a:pt x="5429" y="66580"/>
                    <a:pt x="11049" y="58198"/>
                    <a:pt x="13430" y="57531"/>
                  </a:cubicBezTo>
                  <a:cubicBezTo>
                    <a:pt x="17717" y="52768"/>
                    <a:pt x="22384" y="47149"/>
                    <a:pt x="27051" y="41243"/>
                  </a:cubicBezTo>
                  <a:cubicBezTo>
                    <a:pt x="31623" y="35242"/>
                    <a:pt x="36290" y="29242"/>
                    <a:pt x="40958" y="24193"/>
                  </a:cubicBezTo>
                  <a:cubicBezTo>
                    <a:pt x="44387" y="17145"/>
                    <a:pt x="53912" y="5143"/>
                    <a:pt x="58103" y="0"/>
                  </a:cubicBezTo>
                  <a:cubicBezTo>
                    <a:pt x="54769" y="3905"/>
                    <a:pt x="49435" y="8858"/>
                    <a:pt x="54007" y="190"/>
                  </a:cubicBez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D3AD4305-597E-C887-4551-B0694E7D4BFD}"/>
                </a:ext>
              </a:extLst>
            </p:cNvPr>
            <p:cNvSpPr/>
            <p:nvPr/>
          </p:nvSpPr>
          <p:spPr>
            <a:xfrm>
              <a:off x="8020040" y="5316188"/>
              <a:ext cx="15821" cy="15620"/>
            </a:xfrm>
            <a:custGeom>
              <a:avLst/>
              <a:gdLst>
                <a:gd name="connsiteX0" fmla="*/ 10 w 15821"/>
                <a:gd name="connsiteY0" fmla="*/ 15621 h 15620"/>
                <a:gd name="connsiteX1" fmla="*/ 14678 w 15821"/>
                <a:gd name="connsiteY1" fmla="*/ 1429 h 15620"/>
                <a:gd name="connsiteX2" fmla="*/ 15821 w 15821"/>
                <a:gd name="connsiteY2" fmla="*/ 571 h 15620"/>
                <a:gd name="connsiteX3" fmla="*/ 14583 w 15821"/>
                <a:gd name="connsiteY3" fmla="*/ 0 h 15620"/>
                <a:gd name="connsiteX4" fmla="*/ 7725 w 15821"/>
                <a:gd name="connsiteY4" fmla="*/ 6667 h 15620"/>
                <a:gd name="connsiteX5" fmla="*/ 10 w 15821"/>
                <a:gd name="connsiteY5" fmla="*/ 15621 h 1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1" h="15620">
                  <a:moveTo>
                    <a:pt x="10" y="15621"/>
                  </a:moveTo>
                  <a:cubicBezTo>
                    <a:pt x="6582" y="9239"/>
                    <a:pt x="11726" y="4286"/>
                    <a:pt x="14678" y="1429"/>
                  </a:cubicBezTo>
                  <a:cubicBezTo>
                    <a:pt x="14869" y="1429"/>
                    <a:pt x="15155" y="1429"/>
                    <a:pt x="15821" y="571"/>
                  </a:cubicBezTo>
                  <a:cubicBezTo>
                    <a:pt x="15059" y="381"/>
                    <a:pt x="13345" y="2096"/>
                    <a:pt x="14583" y="0"/>
                  </a:cubicBezTo>
                  <a:cubicBezTo>
                    <a:pt x="12964" y="1143"/>
                    <a:pt x="9345" y="5524"/>
                    <a:pt x="7725" y="6667"/>
                  </a:cubicBezTo>
                  <a:cubicBezTo>
                    <a:pt x="10392" y="6858"/>
                    <a:pt x="-371" y="14002"/>
                    <a:pt x="10" y="15621"/>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1B23CB1C-AB29-5A7D-A3AC-5536EEB984DC}"/>
                </a:ext>
              </a:extLst>
            </p:cNvPr>
            <p:cNvSpPr/>
            <p:nvPr/>
          </p:nvSpPr>
          <p:spPr>
            <a:xfrm>
              <a:off x="7756302" y="5480840"/>
              <a:ext cx="8675" cy="1272"/>
            </a:xfrm>
            <a:custGeom>
              <a:avLst/>
              <a:gdLst>
                <a:gd name="connsiteX0" fmla="*/ 0 w 8675"/>
                <a:gd name="connsiteY0" fmla="*/ 1273 h 1272"/>
                <a:gd name="connsiteX1" fmla="*/ 8668 w 8675"/>
                <a:gd name="connsiteY1" fmla="*/ 320 h 1272"/>
                <a:gd name="connsiteX2" fmla="*/ 0 w 8675"/>
                <a:gd name="connsiteY2" fmla="*/ 1273 h 1272"/>
              </a:gdLst>
              <a:ahLst/>
              <a:cxnLst>
                <a:cxn ang="0">
                  <a:pos x="connsiteX0" y="connsiteY0"/>
                </a:cxn>
                <a:cxn ang="0">
                  <a:pos x="connsiteX1" y="connsiteY1"/>
                </a:cxn>
                <a:cxn ang="0">
                  <a:pos x="connsiteX2" y="connsiteY2"/>
                </a:cxn>
              </a:cxnLst>
              <a:rect l="l" t="t" r="r" b="b"/>
              <a:pathLst>
                <a:path w="8675" h="1272">
                  <a:moveTo>
                    <a:pt x="0" y="1273"/>
                  </a:moveTo>
                  <a:cubicBezTo>
                    <a:pt x="3620" y="606"/>
                    <a:pt x="5048" y="1178"/>
                    <a:pt x="8668" y="320"/>
                  </a:cubicBezTo>
                  <a:cubicBezTo>
                    <a:pt x="8954" y="-632"/>
                    <a:pt x="1048" y="797"/>
                    <a:pt x="0" y="1273"/>
                  </a:cubicBez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B244D570-847D-241C-D585-05A84A175A49}"/>
                </a:ext>
              </a:extLst>
            </p:cNvPr>
            <p:cNvSpPr/>
            <p:nvPr/>
          </p:nvSpPr>
          <p:spPr>
            <a:xfrm>
              <a:off x="7388351" y="5425438"/>
              <a:ext cx="9128" cy="4599"/>
            </a:xfrm>
            <a:custGeom>
              <a:avLst/>
              <a:gdLst>
                <a:gd name="connsiteX0" fmla="*/ 1905 w 9128"/>
                <a:gd name="connsiteY0" fmla="*/ 1335 h 4599"/>
                <a:gd name="connsiteX1" fmla="*/ 4286 w 9128"/>
                <a:gd name="connsiteY1" fmla="*/ 2859 h 4599"/>
                <a:gd name="connsiteX2" fmla="*/ 9049 w 9128"/>
                <a:gd name="connsiteY2" fmla="*/ 4383 h 4599"/>
                <a:gd name="connsiteX3" fmla="*/ 5620 w 9128"/>
                <a:gd name="connsiteY3" fmla="*/ 1526 h 4599"/>
                <a:gd name="connsiteX4" fmla="*/ 1905 w 9128"/>
                <a:gd name="connsiteY4" fmla="*/ 1335 h 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 h="4599">
                  <a:moveTo>
                    <a:pt x="1905" y="1335"/>
                  </a:moveTo>
                  <a:cubicBezTo>
                    <a:pt x="3905" y="859"/>
                    <a:pt x="2858" y="2192"/>
                    <a:pt x="4286" y="2859"/>
                  </a:cubicBezTo>
                  <a:cubicBezTo>
                    <a:pt x="3524" y="1716"/>
                    <a:pt x="9906" y="5526"/>
                    <a:pt x="9049" y="4383"/>
                  </a:cubicBezTo>
                  <a:cubicBezTo>
                    <a:pt x="4572" y="2383"/>
                    <a:pt x="3715" y="1526"/>
                    <a:pt x="5620" y="1526"/>
                  </a:cubicBezTo>
                  <a:cubicBezTo>
                    <a:pt x="2191" y="97"/>
                    <a:pt x="-2762" y="-951"/>
                    <a:pt x="1905" y="1335"/>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E65678AA-DB2F-C1D4-776D-3FCD95D7BC9F}"/>
                </a:ext>
              </a:extLst>
            </p:cNvPr>
            <p:cNvSpPr/>
            <p:nvPr/>
          </p:nvSpPr>
          <p:spPr>
            <a:xfrm>
              <a:off x="7374347" y="5423311"/>
              <a:ext cx="14480" cy="5383"/>
            </a:xfrm>
            <a:custGeom>
              <a:avLst/>
              <a:gdLst>
                <a:gd name="connsiteX0" fmla="*/ 1241 w 14480"/>
                <a:gd name="connsiteY0" fmla="*/ 986 h 5383"/>
                <a:gd name="connsiteX1" fmla="*/ 14481 w 14480"/>
                <a:gd name="connsiteY1" fmla="*/ 5367 h 5383"/>
                <a:gd name="connsiteX2" fmla="*/ 2574 w 14480"/>
                <a:gd name="connsiteY2" fmla="*/ 128 h 5383"/>
                <a:gd name="connsiteX3" fmla="*/ 1241 w 14480"/>
                <a:gd name="connsiteY3" fmla="*/ 986 h 5383"/>
              </a:gdLst>
              <a:ahLst/>
              <a:cxnLst>
                <a:cxn ang="0">
                  <a:pos x="connsiteX0" y="connsiteY0"/>
                </a:cxn>
                <a:cxn ang="0">
                  <a:pos x="connsiteX1" y="connsiteY1"/>
                </a:cxn>
                <a:cxn ang="0">
                  <a:pos x="connsiteX2" y="connsiteY2"/>
                </a:cxn>
                <a:cxn ang="0">
                  <a:pos x="connsiteX3" y="connsiteY3"/>
                </a:cxn>
              </a:cxnLst>
              <a:rect l="l" t="t" r="r" b="b"/>
              <a:pathLst>
                <a:path w="14480" h="5383">
                  <a:moveTo>
                    <a:pt x="1241" y="986"/>
                  </a:moveTo>
                  <a:cubicBezTo>
                    <a:pt x="5241" y="2224"/>
                    <a:pt x="12671" y="5653"/>
                    <a:pt x="14481" y="5367"/>
                  </a:cubicBezTo>
                  <a:cubicBezTo>
                    <a:pt x="9051" y="3272"/>
                    <a:pt x="5622" y="2891"/>
                    <a:pt x="2574" y="128"/>
                  </a:cubicBezTo>
                  <a:cubicBezTo>
                    <a:pt x="3717" y="1462"/>
                    <a:pt x="-2569" y="-1396"/>
                    <a:pt x="1241" y="986"/>
                  </a:cubicBez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FB29FB4D-C1B5-1BF9-8422-7EC2C60B89F8}"/>
                </a:ext>
              </a:extLst>
            </p:cNvPr>
            <p:cNvSpPr/>
            <p:nvPr/>
          </p:nvSpPr>
          <p:spPr>
            <a:xfrm>
              <a:off x="7373492" y="5450452"/>
              <a:ext cx="8858" cy="3562"/>
            </a:xfrm>
            <a:custGeom>
              <a:avLst/>
              <a:gdLst>
                <a:gd name="connsiteX0" fmla="*/ 1238 w 8858"/>
                <a:gd name="connsiteY0" fmla="*/ 39 h 3562"/>
                <a:gd name="connsiteX1" fmla="*/ 2477 w 8858"/>
                <a:gd name="connsiteY1" fmla="*/ 896 h 3562"/>
                <a:gd name="connsiteX2" fmla="*/ 0 w 8858"/>
                <a:gd name="connsiteY2" fmla="*/ 39 h 3562"/>
                <a:gd name="connsiteX3" fmla="*/ 7525 w 8858"/>
                <a:gd name="connsiteY3" fmla="*/ 3563 h 3562"/>
                <a:gd name="connsiteX4" fmla="*/ 8858 w 8858"/>
                <a:gd name="connsiteY4" fmla="*/ 2706 h 3562"/>
                <a:gd name="connsiteX5" fmla="*/ 2572 w 8858"/>
                <a:gd name="connsiteY5" fmla="*/ 515 h 3562"/>
                <a:gd name="connsiteX6" fmla="*/ 1238 w 8858"/>
                <a:gd name="connsiteY6" fmla="*/ 39 h 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58" h="3562">
                  <a:moveTo>
                    <a:pt x="1238" y="39"/>
                  </a:moveTo>
                  <a:cubicBezTo>
                    <a:pt x="2000" y="419"/>
                    <a:pt x="2667" y="705"/>
                    <a:pt x="2477" y="896"/>
                  </a:cubicBezTo>
                  <a:cubicBezTo>
                    <a:pt x="1524" y="515"/>
                    <a:pt x="0" y="-152"/>
                    <a:pt x="0" y="39"/>
                  </a:cubicBezTo>
                  <a:cubicBezTo>
                    <a:pt x="3810" y="1563"/>
                    <a:pt x="3620" y="2134"/>
                    <a:pt x="7525" y="3563"/>
                  </a:cubicBezTo>
                  <a:cubicBezTo>
                    <a:pt x="7144" y="2801"/>
                    <a:pt x="7811" y="2610"/>
                    <a:pt x="8858" y="2706"/>
                  </a:cubicBezTo>
                  <a:cubicBezTo>
                    <a:pt x="5048" y="801"/>
                    <a:pt x="6382" y="2420"/>
                    <a:pt x="2572" y="515"/>
                  </a:cubicBezTo>
                  <a:cubicBezTo>
                    <a:pt x="2477" y="419"/>
                    <a:pt x="1429" y="-152"/>
                    <a:pt x="1238" y="39"/>
                  </a:cubicBez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246403F7-C8D3-B8FC-03EB-6BB53429ABB2}"/>
                </a:ext>
              </a:extLst>
            </p:cNvPr>
            <p:cNvSpPr/>
            <p:nvPr/>
          </p:nvSpPr>
          <p:spPr>
            <a:xfrm>
              <a:off x="7344632" y="5405818"/>
              <a:ext cx="18192" cy="11368"/>
            </a:xfrm>
            <a:custGeom>
              <a:avLst/>
              <a:gdLst>
                <a:gd name="connsiteX0" fmla="*/ 18193 w 18192"/>
                <a:gd name="connsiteY0" fmla="*/ 11239 h 11368"/>
                <a:gd name="connsiteX1" fmla="*/ 0 w 18192"/>
                <a:gd name="connsiteY1" fmla="*/ 0 h 11368"/>
                <a:gd name="connsiteX2" fmla="*/ 7811 w 18192"/>
                <a:gd name="connsiteY2" fmla="*/ 5239 h 11368"/>
                <a:gd name="connsiteX3" fmla="*/ 18193 w 18192"/>
                <a:gd name="connsiteY3" fmla="*/ 11239 h 11368"/>
              </a:gdLst>
              <a:ahLst/>
              <a:cxnLst>
                <a:cxn ang="0">
                  <a:pos x="connsiteX0" y="connsiteY0"/>
                </a:cxn>
                <a:cxn ang="0">
                  <a:pos x="connsiteX1" y="connsiteY1"/>
                </a:cxn>
                <a:cxn ang="0">
                  <a:pos x="connsiteX2" y="connsiteY2"/>
                </a:cxn>
                <a:cxn ang="0">
                  <a:pos x="connsiteX3" y="connsiteY3"/>
                </a:cxn>
              </a:cxnLst>
              <a:rect l="l" t="t" r="r" b="b"/>
              <a:pathLst>
                <a:path w="18192" h="11368">
                  <a:moveTo>
                    <a:pt x="18193" y="11239"/>
                  </a:moveTo>
                  <a:cubicBezTo>
                    <a:pt x="12573" y="8001"/>
                    <a:pt x="4667" y="2572"/>
                    <a:pt x="0" y="0"/>
                  </a:cubicBezTo>
                  <a:cubicBezTo>
                    <a:pt x="5429" y="3143"/>
                    <a:pt x="3143" y="3905"/>
                    <a:pt x="7811" y="5239"/>
                  </a:cubicBezTo>
                  <a:cubicBezTo>
                    <a:pt x="9144" y="6667"/>
                    <a:pt x="16193" y="12287"/>
                    <a:pt x="18193" y="11239"/>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0275CDCB-978A-25CE-F7CD-2AA6E171BEDC}"/>
                </a:ext>
              </a:extLst>
            </p:cNvPr>
            <p:cNvSpPr/>
            <p:nvPr/>
          </p:nvSpPr>
          <p:spPr>
            <a:xfrm>
              <a:off x="7319676" y="5386577"/>
              <a:ext cx="25812" cy="21240"/>
            </a:xfrm>
            <a:custGeom>
              <a:avLst/>
              <a:gdLst>
                <a:gd name="connsiteX0" fmla="*/ 12192 w 25812"/>
                <a:gd name="connsiteY0" fmla="*/ 13335 h 21240"/>
                <a:gd name="connsiteX1" fmla="*/ 11144 w 25812"/>
                <a:gd name="connsiteY1" fmla="*/ 12192 h 21240"/>
                <a:gd name="connsiteX2" fmla="*/ 21050 w 25812"/>
                <a:gd name="connsiteY2" fmla="*/ 19812 h 21240"/>
                <a:gd name="connsiteX3" fmla="*/ 25813 w 25812"/>
                <a:gd name="connsiteY3" fmla="*/ 21241 h 21240"/>
                <a:gd name="connsiteX4" fmla="*/ 21336 w 25812"/>
                <a:gd name="connsiteY4" fmla="*/ 18193 h 21240"/>
                <a:gd name="connsiteX5" fmla="*/ 24765 w 25812"/>
                <a:gd name="connsiteY5" fmla="*/ 19812 h 21240"/>
                <a:gd name="connsiteX6" fmla="*/ 22670 w 25812"/>
                <a:gd name="connsiteY6" fmla="*/ 17431 h 21240"/>
                <a:gd name="connsiteX7" fmla="*/ 14478 w 25812"/>
                <a:gd name="connsiteY7" fmla="*/ 14097 h 21240"/>
                <a:gd name="connsiteX8" fmla="*/ 15907 w 25812"/>
                <a:gd name="connsiteY8" fmla="*/ 13430 h 21240"/>
                <a:gd name="connsiteX9" fmla="*/ 19240 w 25812"/>
                <a:gd name="connsiteY9" fmla="*/ 15621 h 21240"/>
                <a:gd name="connsiteX10" fmla="*/ 24098 w 25812"/>
                <a:gd name="connsiteY10" fmla="*/ 16574 h 21240"/>
                <a:gd name="connsiteX11" fmla="*/ 18383 w 25812"/>
                <a:gd name="connsiteY11" fmla="*/ 14002 h 21240"/>
                <a:gd name="connsiteX12" fmla="*/ 10763 w 25812"/>
                <a:gd name="connsiteY12" fmla="*/ 8001 h 21240"/>
                <a:gd name="connsiteX13" fmla="*/ 14192 w 25812"/>
                <a:gd name="connsiteY13" fmla="*/ 9335 h 21240"/>
                <a:gd name="connsiteX14" fmla="*/ 8763 w 25812"/>
                <a:gd name="connsiteY14" fmla="*/ 5239 h 21240"/>
                <a:gd name="connsiteX15" fmla="*/ 9620 w 25812"/>
                <a:gd name="connsiteY15" fmla="*/ 7239 h 21240"/>
                <a:gd name="connsiteX16" fmla="*/ 6572 w 25812"/>
                <a:gd name="connsiteY16" fmla="*/ 4096 h 21240"/>
                <a:gd name="connsiteX17" fmla="*/ 0 w 25812"/>
                <a:gd name="connsiteY17" fmla="*/ 0 h 21240"/>
                <a:gd name="connsiteX18" fmla="*/ 2953 w 25812"/>
                <a:gd name="connsiteY18" fmla="*/ 3620 h 21240"/>
                <a:gd name="connsiteX19" fmla="*/ 7429 w 25812"/>
                <a:gd name="connsiteY19" fmla="*/ 6096 h 21240"/>
                <a:gd name="connsiteX20" fmla="*/ 11716 w 25812"/>
                <a:gd name="connsiteY20" fmla="*/ 9335 h 21240"/>
                <a:gd name="connsiteX21" fmla="*/ 12668 w 25812"/>
                <a:gd name="connsiteY21" fmla="*/ 10763 h 21240"/>
                <a:gd name="connsiteX22" fmla="*/ 4763 w 25812"/>
                <a:gd name="connsiteY22" fmla="*/ 6572 h 21240"/>
                <a:gd name="connsiteX23" fmla="*/ 4572 w 25812"/>
                <a:gd name="connsiteY23" fmla="*/ 7620 h 21240"/>
                <a:gd name="connsiteX24" fmla="*/ 12192 w 25812"/>
                <a:gd name="connsiteY24" fmla="*/ 13335 h 21240"/>
                <a:gd name="connsiteX25" fmla="*/ 13811 w 25812"/>
                <a:gd name="connsiteY25" fmla="*/ 11335 h 21240"/>
                <a:gd name="connsiteX26" fmla="*/ 10192 w 25812"/>
                <a:gd name="connsiteY26" fmla="*/ 10478 h 21240"/>
                <a:gd name="connsiteX27" fmla="*/ 13811 w 25812"/>
                <a:gd name="connsiteY27" fmla="*/ 11335 h 2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812" h="21240">
                  <a:moveTo>
                    <a:pt x="12192" y="13335"/>
                  </a:moveTo>
                  <a:cubicBezTo>
                    <a:pt x="10954" y="12573"/>
                    <a:pt x="9525" y="11335"/>
                    <a:pt x="11144" y="12192"/>
                  </a:cubicBezTo>
                  <a:cubicBezTo>
                    <a:pt x="15049" y="14954"/>
                    <a:pt x="24670" y="20193"/>
                    <a:pt x="21050" y="19812"/>
                  </a:cubicBezTo>
                  <a:cubicBezTo>
                    <a:pt x="24289" y="21622"/>
                    <a:pt x="24003" y="20669"/>
                    <a:pt x="25813" y="21241"/>
                  </a:cubicBezTo>
                  <a:cubicBezTo>
                    <a:pt x="25146" y="20479"/>
                    <a:pt x="21431" y="18764"/>
                    <a:pt x="21336" y="18193"/>
                  </a:cubicBezTo>
                  <a:cubicBezTo>
                    <a:pt x="21622" y="18002"/>
                    <a:pt x="23146" y="18860"/>
                    <a:pt x="24765" y="19812"/>
                  </a:cubicBezTo>
                  <a:cubicBezTo>
                    <a:pt x="24670" y="19241"/>
                    <a:pt x="24194" y="18479"/>
                    <a:pt x="22670" y="17431"/>
                  </a:cubicBezTo>
                  <a:cubicBezTo>
                    <a:pt x="23146" y="19050"/>
                    <a:pt x="17621" y="14954"/>
                    <a:pt x="14478" y="14097"/>
                  </a:cubicBezTo>
                  <a:cubicBezTo>
                    <a:pt x="14002" y="13049"/>
                    <a:pt x="13145" y="12287"/>
                    <a:pt x="15907" y="13430"/>
                  </a:cubicBezTo>
                  <a:cubicBezTo>
                    <a:pt x="17336" y="14288"/>
                    <a:pt x="17431" y="14669"/>
                    <a:pt x="19240" y="15621"/>
                  </a:cubicBezTo>
                  <a:cubicBezTo>
                    <a:pt x="16288" y="12668"/>
                    <a:pt x="22955" y="16954"/>
                    <a:pt x="24098" y="16574"/>
                  </a:cubicBezTo>
                  <a:cubicBezTo>
                    <a:pt x="21907" y="14764"/>
                    <a:pt x="20098" y="14573"/>
                    <a:pt x="18383" y="14002"/>
                  </a:cubicBezTo>
                  <a:cubicBezTo>
                    <a:pt x="14669" y="11621"/>
                    <a:pt x="11906" y="9525"/>
                    <a:pt x="10763" y="8001"/>
                  </a:cubicBezTo>
                  <a:cubicBezTo>
                    <a:pt x="12668" y="9144"/>
                    <a:pt x="13716" y="9430"/>
                    <a:pt x="14192" y="9335"/>
                  </a:cubicBezTo>
                  <a:cubicBezTo>
                    <a:pt x="12478" y="8096"/>
                    <a:pt x="12002" y="7239"/>
                    <a:pt x="8763" y="5239"/>
                  </a:cubicBezTo>
                  <a:cubicBezTo>
                    <a:pt x="8191" y="5620"/>
                    <a:pt x="10668" y="7049"/>
                    <a:pt x="9620" y="7239"/>
                  </a:cubicBezTo>
                  <a:cubicBezTo>
                    <a:pt x="7144" y="4763"/>
                    <a:pt x="4381" y="4191"/>
                    <a:pt x="6572" y="4096"/>
                  </a:cubicBezTo>
                  <a:cubicBezTo>
                    <a:pt x="4001" y="2381"/>
                    <a:pt x="2191" y="762"/>
                    <a:pt x="0" y="0"/>
                  </a:cubicBezTo>
                  <a:lnTo>
                    <a:pt x="2953" y="3620"/>
                  </a:lnTo>
                  <a:cubicBezTo>
                    <a:pt x="3238" y="3334"/>
                    <a:pt x="5715" y="5048"/>
                    <a:pt x="7429" y="6096"/>
                  </a:cubicBezTo>
                  <a:cubicBezTo>
                    <a:pt x="6191" y="6191"/>
                    <a:pt x="9715" y="8096"/>
                    <a:pt x="11716" y="9335"/>
                  </a:cubicBezTo>
                  <a:cubicBezTo>
                    <a:pt x="11621" y="9716"/>
                    <a:pt x="12097" y="10192"/>
                    <a:pt x="12668" y="10763"/>
                  </a:cubicBezTo>
                  <a:cubicBezTo>
                    <a:pt x="9144" y="8763"/>
                    <a:pt x="6477" y="7144"/>
                    <a:pt x="4763" y="6572"/>
                  </a:cubicBezTo>
                  <a:cubicBezTo>
                    <a:pt x="8191" y="8858"/>
                    <a:pt x="6477" y="8573"/>
                    <a:pt x="4572" y="7620"/>
                  </a:cubicBezTo>
                  <a:cubicBezTo>
                    <a:pt x="7525" y="9620"/>
                    <a:pt x="9144" y="12478"/>
                    <a:pt x="12192" y="13335"/>
                  </a:cubicBezTo>
                  <a:close/>
                  <a:moveTo>
                    <a:pt x="13811" y="11335"/>
                  </a:moveTo>
                  <a:cubicBezTo>
                    <a:pt x="16764" y="13335"/>
                    <a:pt x="13621" y="12763"/>
                    <a:pt x="10192" y="10478"/>
                  </a:cubicBezTo>
                  <a:cubicBezTo>
                    <a:pt x="9430" y="9144"/>
                    <a:pt x="13335" y="11621"/>
                    <a:pt x="13811" y="11335"/>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73EA3285-7D12-4616-0963-1BC93EE903EE}"/>
                </a:ext>
              </a:extLst>
            </p:cNvPr>
            <p:cNvSpPr/>
            <p:nvPr/>
          </p:nvSpPr>
          <p:spPr>
            <a:xfrm>
              <a:off x="7344331" y="5432903"/>
              <a:ext cx="10873" cy="6734"/>
            </a:xfrm>
            <a:custGeom>
              <a:avLst/>
              <a:gdLst>
                <a:gd name="connsiteX0" fmla="*/ 3730 w 10873"/>
                <a:gd name="connsiteY0" fmla="*/ 1205 h 6734"/>
                <a:gd name="connsiteX1" fmla="*/ 15 w 10873"/>
                <a:gd name="connsiteY1" fmla="*/ 157 h 6734"/>
                <a:gd name="connsiteX2" fmla="*/ 2301 w 10873"/>
                <a:gd name="connsiteY2" fmla="*/ 2729 h 6734"/>
                <a:gd name="connsiteX3" fmla="*/ 10874 w 10873"/>
                <a:gd name="connsiteY3" fmla="*/ 6729 h 6734"/>
                <a:gd name="connsiteX4" fmla="*/ 3730 w 10873"/>
                <a:gd name="connsiteY4" fmla="*/ 1205 h 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3" h="6734">
                  <a:moveTo>
                    <a:pt x="3730" y="1205"/>
                  </a:moveTo>
                  <a:cubicBezTo>
                    <a:pt x="3539" y="1681"/>
                    <a:pt x="-270" y="-605"/>
                    <a:pt x="15" y="157"/>
                  </a:cubicBezTo>
                  <a:cubicBezTo>
                    <a:pt x="2778" y="1871"/>
                    <a:pt x="-1890" y="348"/>
                    <a:pt x="2301" y="2729"/>
                  </a:cubicBezTo>
                  <a:cubicBezTo>
                    <a:pt x="3063" y="1776"/>
                    <a:pt x="9826" y="6920"/>
                    <a:pt x="10874" y="6729"/>
                  </a:cubicBezTo>
                  <a:cubicBezTo>
                    <a:pt x="6111" y="3967"/>
                    <a:pt x="2873" y="1776"/>
                    <a:pt x="3730" y="1205"/>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D911FB39-84BD-FC9F-812B-A30E9ACEA384}"/>
                </a:ext>
              </a:extLst>
            </p:cNvPr>
            <p:cNvSpPr/>
            <p:nvPr/>
          </p:nvSpPr>
          <p:spPr>
            <a:xfrm>
              <a:off x="7250098" y="5324981"/>
              <a:ext cx="21000" cy="19877"/>
            </a:xfrm>
            <a:custGeom>
              <a:avLst/>
              <a:gdLst>
                <a:gd name="connsiteX0" fmla="*/ 8047 w 21000"/>
                <a:gd name="connsiteY0" fmla="*/ 9781 h 19877"/>
                <a:gd name="connsiteX1" fmla="*/ 21001 w 21000"/>
                <a:gd name="connsiteY1" fmla="*/ 19877 h 19877"/>
                <a:gd name="connsiteX2" fmla="*/ 11095 w 21000"/>
                <a:gd name="connsiteY2" fmla="*/ 8638 h 19877"/>
                <a:gd name="connsiteX3" fmla="*/ 46 w 21000"/>
                <a:gd name="connsiteY3" fmla="*/ 351 h 19877"/>
                <a:gd name="connsiteX4" fmla="*/ 8999 w 21000"/>
                <a:gd name="connsiteY4" fmla="*/ 7304 h 19877"/>
                <a:gd name="connsiteX5" fmla="*/ 8047 w 21000"/>
                <a:gd name="connsiteY5" fmla="*/ 9781 h 1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00" h="19877">
                  <a:moveTo>
                    <a:pt x="8047" y="9781"/>
                  </a:moveTo>
                  <a:cubicBezTo>
                    <a:pt x="11952" y="12924"/>
                    <a:pt x="16905" y="17591"/>
                    <a:pt x="21001" y="19877"/>
                  </a:cubicBezTo>
                  <a:cubicBezTo>
                    <a:pt x="10333" y="12162"/>
                    <a:pt x="9475" y="9590"/>
                    <a:pt x="11095" y="8638"/>
                  </a:cubicBezTo>
                  <a:cubicBezTo>
                    <a:pt x="6142" y="4732"/>
                    <a:pt x="-621" y="-1554"/>
                    <a:pt x="46" y="351"/>
                  </a:cubicBezTo>
                  <a:cubicBezTo>
                    <a:pt x="2236" y="1780"/>
                    <a:pt x="6713" y="6257"/>
                    <a:pt x="8999" y="7304"/>
                  </a:cubicBezTo>
                  <a:cubicBezTo>
                    <a:pt x="10714" y="9400"/>
                    <a:pt x="9190" y="9876"/>
                    <a:pt x="8047" y="9781"/>
                  </a:cubicBez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4A93CD8E-BDB2-9A0A-57B9-2A22D77190B3}"/>
                </a:ext>
              </a:extLst>
            </p:cNvPr>
            <p:cNvSpPr/>
            <p:nvPr/>
          </p:nvSpPr>
          <p:spPr>
            <a:xfrm>
              <a:off x="7247763" y="5301392"/>
              <a:ext cx="6286" cy="6127"/>
            </a:xfrm>
            <a:custGeom>
              <a:avLst/>
              <a:gdLst>
                <a:gd name="connsiteX0" fmla="*/ 6286 w 6286"/>
                <a:gd name="connsiteY0" fmla="*/ 6128 h 6127"/>
                <a:gd name="connsiteX1" fmla="*/ 0 w 6286"/>
                <a:gd name="connsiteY1" fmla="*/ 32 h 6127"/>
                <a:gd name="connsiteX2" fmla="*/ 6286 w 6286"/>
                <a:gd name="connsiteY2" fmla="*/ 6128 h 6127"/>
              </a:gdLst>
              <a:ahLst/>
              <a:cxnLst>
                <a:cxn ang="0">
                  <a:pos x="connsiteX0" y="connsiteY0"/>
                </a:cxn>
                <a:cxn ang="0">
                  <a:pos x="connsiteX1" y="connsiteY1"/>
                </a:cxn>
                <a:cxn ang="0">
                  <a:pos x="connsiteX2" y="connsiteY2"/>
                </a:cxn>
              </a:cxnLst>
              <a:rect l="l" t="t" r="r" b="b"/>
              <a:pathLst>
                <a:path w="6286" h="6127">
                  <a:moveTo>
                    <a:pt x="6286" y="6128"/>
                  </a:moveTo>
                  <a:cubicBezTo>
                    <a:pt x="5810" y="4604"/>
                    <a:pt x="762" y="-445"/>
                    <a:pt x="0" y="32"/>
                  </a:cubicBezTo>
                  <a:cubicBezTo>
                    <a:pt x="4096" y="3461"/>
                    <a:pt x="2953" y="2794"/>
                    <a:pt x="6286" y="6128"/>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02B01AA7-A220-EDF8-81CF-6FD9C5DA3B5A}"/>
                </a:ext>
              </a:extLst>
            </p:cNvPr>
            <p:cNvSpPr/>
            <p:nvPr/>
          </p:nvSpPr>
          <p:spPr>
            <a:xfrm>
              <a:off x="7235939" y="5288155"/>
              <a:ext cx="18109" cy="21650"/>
            </a:xfrm>
            <a:custGeom>
              <a:avLst/>
              <a:gdLst>
                <a:gd name="connsiteX0" fmla="*/ 1917 w 18109"/>
                <a:gd name="connsiteY0" fmla="*/ 1458 h 21650"/>
                <a:gd name="connsiteX1" fmla="*/ 965 w 18109"/>
                <a:gd name="connsiteY1" fmla="*/ 791 h 21650"/>
                <a:gd name="connsiteX2" fmla="*/ 12 w 18109"/>
                <a:gd name="connsiteY2" fmla="*/ 125 h 21650"/>
                <a:gd name="connsiteX3" fmla="*/ 3156 w 18109"/>
                <a:gd name="connsiteY3" fmla="*/ 4411 h 21650"/>
                <a:gd name="connsiteX4" fmla="*/ 1155 w 18109"/>
                <a:gd name="connsiteY4" fmla="*/ 3172 h 21650"/>
                <a:gd name="connsiteX5" fmla="*/ 2298 w 18109"/>
                <a:gd name="connsiteY5" fmla="*/ 6125 h 21650"/>
                <a:gd name="connsiteX6" fmla="*/ 17157 w 18109"/>
                <a:gd name="connsiteY6" fmla="*/ 21651 h 21650"/>
                <a:gd name="connsiteX7" fmla="*/ 14205 w 18109"/>
                <a:gd name="connsiteY7" fmla="*/ 16793 h 21650"/>
                <a:gd name="connsiteX8" fmla="*/ 17633 w 18109"/>
                <a:gd name="connsiteY8" fmla="*/ 20698 h 21650"/>
                <a:gd name="connsiteX9" fmla="*/ 18110 w 18109"/>
                <a:gd name="connsiteY9" fmla="*/ 19746 h 21650"/>
                <a:gd name="connsiteX10" fmla="*/ 10680 w 18109"/>
                <a:gd name="connsiteY10" fmla="*/ 13269 h 21650"/>
                <a:gd name="connsiteX11" fmla="*/ 9442 w 18109"/>
                <a:gd name="connsiteY11" fmla="*/ 10411 h 21650"/>
                <a:gd name="connsiteX12" fmla="*/ 7727 w 18109"/>
                <a:gd name="connsiteY12" fmla="*/ 8506 h 21650"/>
                <a:gd name="connsiteX13" fmla="*/ 12490 w 18109"/>
                <a:gd name="connsiteY13" fmla="*/ 12221 h 21650"/>
                <a:gd name="connsiteX14" fmla="*/ 1917 w 18109"/>
                <a:gd name="connsiteY14" fmla="*/ 1458 h 2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09" h="21650">
                  <a:moveTo>
                    <a:pt x="1917" y="1458"/>
                  </a:moveTo>
                  <a:cubicBezTo>
                    <a:pt x="1822" y="1553"/>
                    <a:pt x="1632" y="1648"/>
                    <a:pt x="965" y="791"/>
                  </a:cubicBezTo>
                  <a:cubicBezTo>
                    <a:pt x="393" y="315"/>
                    <a:pt x="-83" y="-257"/>
                    <a:pt x="12" y="125"/>
                  </a:cubicBezTo>
                  <a:cubicBezTo>
                    <a:pt x="869" y="1934"/>
                    <a:pt x="2203" y="3172"/>
                    <a:pt x="3156" y="4411"/>
                  </a:cubicBezTo>
                  <a:cubicBezTo>
                    <a:pt x="2965" y="4696"/>
                    <a:pt x="1536" y="3077"/>
                    <a:pt x="1155" y="3172"/>
                  </a:cubicBezTo>
                  <a:cubicBezTo>
                    <a:pt x="3060" y="5173"/>
                    <a:pt x="2679" y="5649"/>
                    <a:pt x="2298" y="6125"/>
                  </a:cubicBezTo>
                  <a:cubicBezTo>
                    <a:pt x="6299" y="10888"/>
                    <a:pt x="11728" y="15555"/>
                    <a:pt x="17157" y="21651"/>
                  </a:cubicBezTo>
                  <a:cubicBezTo>
                    <a:pt x="17729" y="20984"/>
                    <a:pt x="13061" y="17174"/>
                    <a:pt x="14205" y="16793"/>
                  </a:cubicBezTo>
                  <a:cubicBezTo>
                    <a:pt x="16776" y="18889"/>
                    <a:pt x="15824" y="18984"/>
                    <a:pt x="17633" y="20698"/>
                  </a:cubicBezTo>
                  <a:lnTo>
                    <a:pt x="18110" y="19746"/>
                  </a:lnTo>
                  <a:cubicBezTo>
                    <a:pt x="15157" y="16984"/>
                    <a:pt x="14014" y="16603"/>
                    <a:pt x="10680" y="13269"/>
                  </a:cubicBezTo>
                  <a:cubicBezTo>
                    <a:pt x="9156" y="11650"/>
                    <a:pt x="11252" y="12221"/>
                    <a:pt x="9442" y="10411"/>
                  </a:cubicBezTo>
                  <a:cubicBezTo>
                    <a:pt x="9061" y="10602"/>
                    <a:pt x="7918" y="9078"/>
                    <a:pt x="7727" y="8506"/>
                  </a:cubicBezTo>
                  <a:cubicBezTo>
                    <a:pt x="9918" y="10602"/>
                    <a:pt x="11538" y="11840"/>
                    <a:pt x="12490" y="12221"/>
                  </a:cubicBezTo>
                  <a:cubicBezTo>
                    <a:pt x="8490" y="8697"/>
                    <a:pt x="2108" y="3553"/>
                    <a:pt x="1917" y="1458"/>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09A14609-0C73-43F7-79A1-AB8FEE91E78C}"/>
                </a:ext>
              </a:extLst>
            </p:cNvPr>
            <p:cNvSpPr/>
            <p:nvPr/>
          </p:nvSpPr>
          <p:spPr>
            <a:xfrm>
              <a:off x="7220703" y="5302372"/>
              <a:ext cx="10070" cy="9448"/>
            </a:xfrm>
            <a:custGeom>
              <a:avLst/>
              <a:gdLst>
                <a:gd name="connsiteX0" fmla="*/ 9247 w 10070"/>
                <a:gd name="connsiteY0" fmla="*/ 8768 h 9448"/>
                <a:gd name="connsiteX1" fmla="*/ 5723 w 10070"/>
                <a:gd name="connsiteY1" fmla="*/ 4863 h 9448"/>
                <a:gd name="connsiteX2" fmla="*/ 4485 w 10070"/>
                <a:gd name="connsiteY2" fmla="*/ 4672 h 9448"/>
                <a:gd name="connsiteX3" fmla="*/ 9247 w 10070"/>
                <a:gd name="connsiteY3" fmla="*/ 8768 h 9448"/>
              </a:gdLst>
              <a:ahLst/>
              <a:cxnLst>
                <a:cxn ang="0">
                  <a:pos x="connsiteX0" y="connsiteY0"/>
                </a:cxn>
                <a:cxn ang="0">
                  <a:pos x="connsiteX1" y="connsiteY1"/>
                </a:cxn>
                <a:cxn ang="0">
                  <a:pos x="connsiteX2" y="connsiteY2"/>
                </a:cxn>
                <a:cxn ang="0">
                  <a:pos x="connsiteX3" y="connsiteY3"/>
                </a:cxn>
              </a:cxnLst>
              <a:rect l="l" t="t" r="r" b="b"/>
              <a:pathLst>
                <a:path w="10070" h="9448">
                  <a:moveTo>
                    <a:pt x="9247" y="8768"/>
                  </a:moveTo>
                  <a:cubicBezTo>
                    <a:pt x="7628" y="7244"/>
                    <a:pt x="6485" y="5910"/>
                    <a:pt x="5723" y="4863"/>
                  </a:cubicBezTo>
                  <a:cubicBezTo>
                    <a:pt x="3723" y="4196"/>
                    <a:pt x="-5326" y="-5615"/>
                    <a:pt x="4485" y="4672"/>
                  </a:cubicBezTo>
                  <a:cubicBezTo>
                    <a:pt x="6009" y="6291"/>
                    <a:pt x="12295" y="11244"/>
                    <a:pt x="9247" y="8768"/>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F0D03DDB-D155-36F0-145C-7445A7B88831}"/>
                </a:ext>
              </a:extLst>
            </p:cNvPr>
            <p:cNvSpPr/>
            <p:nvPr/>
          </p:nvSpPr>
          <p:spPr>
            <a:xfrm>
              <a:off x="7147845" y="5177307"/>
              <a:ext cx="16764" cy="28009"/>
            </a:xfrm>
            <a:custGeom>
              <a:avLst/>
              <a:gdLst>
                <a:gd name="connsiteX0" fmla="*/ 762 w 16764"/>
                <a:gd name="connsiteY0" fmla="*/ 1054 h 28009"/>
                <a:gd name="connsiteX1" fmla="*/ 95 w 16764"/>
                <a:gd name="connsiteY1" fmla="*/ 6 h 28009"/>
                <a:gd name="connsiteX2" fmla="*/ 0 w 16764"/>
                <a:gd name="connsiteY2" fmla="*/ 1911 h 28009"/>
                <a:gd name="connsiteX3" fmla="*/ 2477 w 16764"/>
                <a:gd name="connsiteY3" fmla="*/ 4578 h 28009"/>
                <a:gd name="connsiteX4" fmla="*/ 3810 w 16764"/>
                <a:gd name="connsiteY4" fmla="*/ 8388 h 28009"/>
                <a:gd name="connsiteX5" fmla="*/ 571 w 16764"/>
                <a:gd name="connsiteY5" fmla="*/ 4864 h 28009"/>
                <a:gd name="connsiteX6" fmla="*/ 4667 w 16764"/>
                <a:gd name="connsiteY6" fmla="*/ 12865 h 28009"/>
                <a:gd name="connsiteX7" fmla="*/ 16764 w 16764"/>
                <a:gd name="connsiteY7" fmla="*/ 28010 h 28009"/>
                <a:gd name="connsiteX8" fmla="*/ 3143 w 16764"/>
                <a:gd name="connsiteY8" fmla="*/ 3816 h 28009"/>
                <a:gd name="connsiteX9" fmla="*/ 762 w 16764"/>
                <a:gd name="connsiteY9" fmla="*/ 1054 h 2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 h="28009">
                  <a:moveTo>
                    <a:pt x="762" y="1054"/>
                  </a:moveTo>
                  <a:cubicBezTo>
                    <a:pt x="857" y="959"/>
                    <a:pt x="476" y="-89"/>
                    <a:pt x="95" y="6"/>
                  </a:cubicBezTo>
                  <a:cubicBezTo>
                    <a:pt x="1810" y="3340"/>
                    <a:pt x="571" y="1530"/>
                    <a:pt x="0" y="1911"/>
                  </a:cubicBezTo>
                  <a:cubicBezTo>
                    <a:pt x="2000" y="6007"/>
                    <a:pt x="953" y="1911"/>
                    <a:pt x="2477" y="4578"/>
                  </a:cubicBezTo>
                  <a:cubicBezTo>
                    <a:pt x="2381" y="5245"/>
                    <a:pt x="4953" y="8007"/>
                    <a:pt x="3810" y="8388"/>
                  </a:cubicBezTo>
                  <a:cubicBezTo>
                    <a:pt x="3334" y="8769"/>
                    <a:pt x="1048" y="4483"/>
                    <a:pt x="571" y="4864"/>
                  </a:cubicBezTo>
                  <a:cubicBezTo>
                    <a:pt x="1143" y="6674"/>
                    <a:pt x="4096" y="11055"/>
                    <a:pt x="4667" y="12865"/>
                  </a:cubicBezTo>
                  <a:cubicBezTo>
                    <a:pt x="4763" y="10674"/>
                    <a:pt x="13526" y="26581"/>
                    <a:pt x="16764" y="28010"/>
                  </a:cubicBezTo>
                  <a:cubicBezTo>
                    <a:pt x="11144" y="18866"/>
                    <a:pt x="6953" y="11150"/>
                    <a:pt x="3143" y="3816"/>
                  </a:cubicBezTo>
                  <a:cubicBezTo>
                    <a:pt x="2286" y="2673"/>
                    <a:pt x="2286" y="4007"/>
                    <a:pt x="762" y="1054"/>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6B21E312-B487-276C-929A-43304E2CDB99}"/>
                </a:ext>
              </a:extLst>
            </p:cNvPr>
            <p:cNvSpPr/>
            <p:nvPr/>
          </p:nvSpPr>
          <p:spPr>
            <a:xfrm>
              <a:off x="7146667" y="5168265"/>
              <a:ext cx="4130" cy="7619"/>
            </a:xfrm>
            <a:custGeom>
              <a:avLst/>
              <a:gdLst>
                <a:gd name="connsiteX0" fmla="*/ 2321 w 4130"/>
                <a:gd name="connsiteY0" fmla="*/ 6096 h 7619"/>
                <a:gd name="connsiteX1" fmla="*/ 4131 w 4130"/>
                <a:gd name="connsiteY1" fmla="*/ 7620 h 7619"/>
                <a:gd name="connsiteX2" fmla="*/ 797 w 4130"/>
                <a:gd name="connsiteY2" fmla="*/ 2572 h 7619"/>
                <a:gd name="connsiteX3" fmla="*/ 35 w 4130"/>
                <a:gd name="connsiteY3" fmla="*/ 0 h 7619"/>
                <a:gd name="connsiteX4" fmla="*/ 35 w 4130"/>
                <a:gd name="connsiteY4" fmla="*/ 1714 h 7619"/>
                <a:gd name="connsiteX5" fmla="*/ 2321 w 4130"/>
                <a:gd name="connsiteY5" fmla="*/ 6096 h 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 h="7619">
                  <a:moveTo>
                    <a:pt x="2321" y="6096"/>
                  </a:moveTo>
                  <a:cubicBezTo>
                    <a:pt x="2512" y="5334"/>
                    <a:pt x="3464" y="7144"/>
                    <a:pt x="4131" y="7620"/>
                  </a:cubicBezTo>
                  <a:cubicBezTo>
                    <a:pt x="3083" y="4667"/>
                    <a:pt x="2226" y="5048"/>
                    <a:pt x="797" y="2572"/>
                  </a:cubicBezTo>
                  <a:cubicBezTo>
                    <a:pt x="607" y="1905"/>
                    <a:pt x="797" y="0"/>
                    <a:pt x="35" y="0"/>
                  </a:cubicBezTo>
                  <a:cubicBezTo>
                    <a:pt x="-155" y="286"/>
                    <a:pt x="511" y="1714"/>
                    <a:pt x="35" y="1714"/>
                  </a:cubicBezTo>
                  <a:cubicBezTo>
                    <a:pt x="1559" y="4763"/>
                    <a:pt x="1464" y="3620"/>
                    <a:pt x="2321" y="6096"/>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F1519AF2-F568-0E1A-A9EC-7998041008BC}"/>
                </a:ext>
              </a:extLst>
            </p:cNvPr>
            <p:cNvSpPr/>
            <p:nvPr/>
          </p:nvSpPr>
          <p:spPr>
            <a:xfrm>
              <a:off x="7068979" y="4952809"/>
              <a:ext cx="6597" cy="60483"/>
            </a:xfrm>
            <a:custGeom>
              <a:avLst/>
              <a:gdLst>
                <a:gd name="connsiteX0" fmla="*/ 4857 w 6597"/>
                <a:gd name="connsiteY0" fmla="*/ 8477 h 60483"/>
                <a:gd name="connsiteX1" fmla="*/ 4095 w 6597"/>
                <a:gd name="connsiteY1" fmla="*/ 11430 h 60483"/>
                <a:gd name="connsiteX2" fmla="*/ 3047 w 6597"/>
                <a:gd name="connsiteY2" fmla="*/ 0 h 60483"/>
                <a:gd name="connsiteX3" fmla="*/ 1809 w 6597"/>
                <a:gd name="connsiteY3" fmla="*/ 12478 h 60483"/>
                <a:gd name="connsiteX4" fmla="*/ 94 w 6597"/>
                <a:gd name="connsiteY4" fmla="*/ 10573 h 60483"/>
                <a:gd name="connsiteX5" fmla="*/ 1047 w 6597"/>
                <a:gd name="connsiteY5" fmla="*/ 38290 h 60483"/>
                <a:gd name="connsiteX6" fmla="*/ 6381 w 6597"/>
                <a:gd name="connsiteY6" fmla="*/ 60484 h 60483"/>
                <a:gd name="connsiteX7" fmla="*/ 5619 w 6597"/>
                <a:gd name="connsiteY7" fmla="*/ 36385 h 60483"/>
                <a:gd name="connsiteX8" fmla="*/ 4857 w 6597"/>
                <a:gd name="connsiteY8" fmla="*/ 8477 h 6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97" h="60483">
                  <a:moveTo>
                    <a:pt x="4857" y="8477"/>
                  </a:moveTo>
                  <a:cubicBezTo>
                    <a:pt x="4095" y="7810"/>
                    <a:pt x="4571" y="11239"/>
                    <a:pt x="4095" y="11430"/>
                  </a:cubicBezTo>
                  <a:cubicBezTo>
                    <a:pt x="3142" y="8287"/>
                    <a:pt x="3619" y="4667"/>
                    <a:pt x="3047" y="0"/>
                  </a:cubicBezTo>
                  <a:cubicBezTo>
                    <a:pt x="2380" y="3238"/>
                    <a:pt x="2095" y="7810"/>
                    <a:pt x="1809" y="12478"/>
                  </a:cubicBezTo>
                  <a:cubicBezTo>
                    <a:pt x="1237" y="12001"/>
                    <a:pt x="856" y="9620"/>
                    <a:pt x="94" y="10573"/>
                  </a:cubicBezTo>
                  <a:cubicBezTo>
                    <a:pt x="-96" y="17621"/>
                    <a:pt x="-96" y="28384"/>
                    <a:pt x="1047" y="38290"/>
                  </a:cubicBezTo>
                  <a:cubicBezTo>
                    <a:pt x="1904" y="48196"/>
                    <a:pt x="3714" y="57150"/>
                    <a:pt x="6381" y="60484"/>
                  </a:cubicBezTo>
                  <a:cubicBezTo>
                    <a:pt x="6952" y="55150"/>
                    <a:pt x="6286" y="46101"/>
                    <a:pt x="5619" y="36385"/>
                  </a:cubicBezTo>
                  <a:cubicBezTo>
                    <a:pt x="4762" y="26575"/>
                    <a:pt x="4380" y="16192"/>
                    <a:pt x="4857" y="8477"/>
                  </a:cubicBez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6B574688-B646-AC40-ABCF-3E656A5FCFBF}"/>
                </a:ext>
              </a:extLst>
            </p:cNvPr>
            <p:cNvSpPr/>
            <p:nvPr/>
          </p:nvSpPr>
          <p:spPr>
            <a:xfrm>
              <a:off x="7072217" y="4941474"/>
              <a:ext cx="2408" cy="16001"/>
            </a:xfrm>
            <a:custGeom>
              <a:avLst/>
              <a:gdLst>
                <a:gd name="connsiteX0" fmla="*/ 1810 w 2408"/>
                <a:gd name="connsiteY0" fmla="*/ 10478 h 16001"/>
                <a:gd name="connsiteX1" fmla="*/ 667 w 2408"/>
                <a:gd name="connsiteY1" fmla="*/ 4477 h 16001"/>
                <a:gd name="connsiteX2" fmla="*/ 2381 w 2408"/>
                <a:gd name="connsiteY2" fmla="*/ 7715 h 16001"/>
                <a:gd name="connsiteX3" fmla="*/ 2286 w 2408"/>
                <a:gd name="connsiteY3" fmla="*/ 0 h 16001"/>
                <a:gd name="connsiteX4" fmla="*/ 0 w 2408"/>
                <a:gd name="connsiteY4" fmla="*/ 6096 h 16001"/>
                <a:gd name="connsiteX5" fmla="*/ 1334 w 2408"/>
                <a:gd name="connsiteY5" fmla="*/ 16002 h 16001"/>
                <a:gd name="connsiteX6" fmla="*/ 1810 w 2408"/>
                <a:gd name="connsiteY6" fmla="*/ 10478 h 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 h="16001">
                  <a:moveTo>
                    <a:pt x="1810" y="10478"/>
                  </a:moveTo>
                  <a:cubicBezTo>
                    <a:pt x="1429" y="8287"/>
                    <a:pt x="571" y="9239"/>
                    <a:pt x="667" y="4477"/>
                  </a:cubicBezTo>
                  <a:cubicBezTo>
                    <a:pt x="1619" y="2667"/>
                    <a:pt x="2000" y="5334"/>
                    <a:pt x="2381" y="7715"/>
                  </a:cubicBezTo>
                  <a:cubicBezTo>
                    <a:pt x="2000" y="3905"/>
                    <a:pt x="2667" y="3810"/>
                    <a:pt x="2286" y="0"/>
                  </a:cubicBezTo>
                  <a:cubicBezTo>
                    <a:pt x="1048" y="95"/>
                    <a:pt x="762" y="4191"/>
                    <a:pt x="0" y="6096"/>
                  </a:cubicBezTo>
                  <a:cubicBezTo>
                    <a:pt x="476" y="8191"/>
                    <a:pt x="857" y="12763"/>
                    <a:pt x="1334" y="16002"/>
                  </a:cubicBezTo>
                  <a:cubicBezTo>
                    <a:pt x="1715" y="15240"/>
                    <a:pt x="1905" y="13430"/>
                    <a:pt x="1810" y="10478"/>
                  </a:cubicBez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26E8130C-CBFF-76B2-ED59-AF7A2CC2B91A}"/>
                </a:ext>
              </a:extLst>
            </p:cNvPr>
            <p:cNvSpPr/>
            <p:nvPr/>
          </p:nvSpPr>
          <p:spPr>
            <a:xfrm>
              <a:off x="7567041" y="4435596"/>
              <a:ext cx="13641" cy="3124"/>
            </a:xfrm>
            <a:custGeom>
              <a:avLst/>
              <a:gdLst>
                <a:gd name="connsiteX0" fmla="*/ 6191 w 13641"/>
                <a:gd name="connsiteY0" fmla="*/ 2863 h 3124"/>
                <a:gd name="connsiteX1" fmla="*/ 3429 w 13641"/>
                <a:gd name="connsiteY1" fmla="*/ 1815 h 3124"/>
                <a:gd name="connsiteX2" fmla="*/ 11430 w 13641"/>
                <a:gd name="connsiteY2" fmla="*/ 1339 h 3124"/>
                <a:gd name="connsiteX3" fmla="*/ 12097 w 13641"/>
                <a:gd name="connsiteY3" fmla="*/ 5 h 3124"/>
                <a:gd name="connsiteX4" fmla="*/ 1905 w 13641"/>
                <a:gd name="connsiteY4" fmla="*/ 958 h 3124"/>
                <a:gd name="connsiteX5" fmla="*/ 0 w 13641"/>
                <a:gd name="connsiteY5" fmla="*/ 2006 h 3124"/>
                <a:gd name="connsiteX6" fmla="*/ 6191 w 13641"/>
                <a:gd name="connsiteY6" fmla="*/ 2863 h 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 h="3124">
                  <a:moveTo>
                    <a:pt x="6191" y="2863"/>
                  </a:moveTo>
                  <a:cubicBezTo>
                    <a:pt x="6763" y="2006"/>
                    <a:pt x="2857" y="2672"/>
                    <a:pt x="3429" y="1815"/>
                  </a:cubicBezTo>
                  <a:cubicBezTo>
                    <a:pt x="7239" y="1243"/>
                    <a:pt x="7906" y="1815"/>
                    <a:pt x="11430" y="1339"/>
                  </a:cubicBezTo>
                  <a:cubicBezTo>
                    <a:pt x="12668" y="1148"/>
                    <a:pt x="15335" y="-90"/>
                    <a:pt x="12097" y="5"/>
                  </a:cubicBezTo>
                  <a:cubicBezTo>
                    <a:pt x="10573" y="958"/>
                    <a:pt x="5048" y="577"/>
                    <a:pt x="1905" y="958"/>
                  </a:cubicBezTo>
                  <a:cubicBezTo>
                    <a:pt x="2477" y="1434"/>
                    <a:pt x="571" y="1625"/>
                    <a:pt x="0" y="2006"/>
                  </a:cubicBezTo>
                  <a:cubicBezTo>
                    <a:pt x="4286" y="1434"/>
                    <a:pt x="-1429" y="3910"/>
                    <a:pt x="6191" y="2863"/>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75DD4CA8-29D3-CF05-885D-7E0A81332415}"/>
                </a:ext>
              </a:extLst>
            </p:cNvPr>
            <p:cNvSpPr/>
            <p:nvPr/>
          </p:nvSpPr>
          <p:spPr>
            <a:xfrm>
              <a:off x="7885938" y="4590954"/>
              <a:ext cx="10519" cy="13239"/>
            </a:xfrm>
            <a:custGeom>
              <a:avLst/>
              <a:gdLst>
                <a:gd name="connsiteX0" fmla="*/ 3715 w 10519"/>
                <a:gd name="connsiteY0" fmla="*/ 6477 h 13239"/>
                <a:gd name="connsiteX1" fmla="*/ 3715 w 10519"/>
                <a:gd name="connsiteY1" fmla="*/ 6668 h 13239"/>
                <a:gd name="connsiteX2" fmla="*/ 3715 w 10519"/>
                <a:gd name="connsiteY2" fmla="*/ 6668 h 13239"/>
                <a:gd name="connsiteX3" fmla="*/ 3715 w 10519"/>
                <a:gd name="connsiteY3" fmla="*/ 6668 h 13239"/>
                <a:gd name="connsiteX4" fmla="*/ 4477 w 10519"/>
                <a:gd name="connsiteY4" fmla="*/ 7049 h 13239"/>
                <a:gd name="connsiteX5" fmla="*/ 7620 w 10519"/>
                <a:gd name="connsiteY5" fmla="*/ 9335 h 13239"/>
                <a:gd name="connsiteX6" fmla="*/ 7048 w 10519"/>
                <a:gd name="connsiteY6" fmla="*/ 10573 h 13239"/>
                <a:gd name="connsiteX7" fmla="*/ 8191 w 10519"/>
                <a:gd name="connsiteY7" fmla="*/ 11525 h 13239"/>
                <a:gd name="connsiteX8" fmla="*/ 8477 w 10519"/>
                <a:gd name="connsiteY8" fmla="*/ 10668 h 13239"/>
                <a:gd name="connsiteX9" fmla="*/ 8763 w 10519"/>
                <a:gd name="connsiteY9" fmla="*/ 11621 h 13239"/>
                <a:gd name="connsiteX10" fmla="*/ 9239 w 10519"/>
                <a:gd name="connsiteY10" fmla="*/ 12383 h 13239"/>
                <a:gd name="connsiteX11" fmla="*/ 10477 w 10519"/>
                <a:gd name="connsiteY11" fmla="*/ 13240 h 13239"/>
                <a:gd name="connsiteX12" fmla="*/ 10477 w 10519"/>
                <a:gd name="connsiteY12" fmla="*/ 12383 h 13239"/>
                <a:gd name="connsiteX13" fmla="*/ 10382 w 10519"/>
                <a:gd name="connsiteY13" fmla="*/ 12383 h 13239"/>
                <a:gd name="connsiteX14" fmla="*/ 5620 w 10519"/>
                <a:gd name="connsiteY14" fmla="*/ 6763 h 13239"/>
                <a:gd name="connsiteX15" fmla="*/ 0 w 10519"/>
                <a:gd name="connsiteY15" fmla="*/ 0 h 13239"/>
                <a:gd name="connsiteX16" fmla="*/ 3429 w 10519"/>
                <a:gd name="connsiteY16" fmla="*/ 6382 h 13239"/>
                <a:gd name="connsiteX17" fmla="*/ 3715 w 10519"/>
                <a:gd name="connsiteY17" fmla="*/ 6477 h 1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19" h="13239">
                  <a:moveTo>
                    <a:pt x="3715" y="6477"/>
                  </a:moveTo>
                  <a:cubicBezTo>
                    <a:pt x="3619" y="6572"/>
                    <a:pt x="3715" y="6572"/>
                    <a:pt x="3715" y="6668"/>
                  </a:cubicBezTo>
                  <a:cubicBezTo>
                    <a:pt x="3715" y="6668"/>
                    <a:pt x="3715" y="6668"/>
                    <a:pt x="3715" y="6668"/>
                  </a:cubicBezTo>
                  <a:cubicBezTo>
                    <a:pt x="3715" y="6668"/>
                    <a:pt x="3715" y="6668"/>
                    <a:pt x="3715" y="6668"/>
                  </a:cubicBezTo>
                  <a:cubicBezTo>
                    <a:pt x="3429" y="7525"/>
                    <a:pt x="5620" y="8954"/>
                    <a:pt x="4477" y="7049"/>
                  </a:cubicBezTo>
                  <a:cubicBezTo>
                    <a:pt x="5810" y="8192"/>
                    <a:pt x="6858" y="8954"/>
                    <a:pt x="7620" y="9335"/>
                  </a:cubicBezTo>
                  <a:cubicBezTo>
                    <a:pt x="7715" y="10478"/>
                    <a:pt x="5810" y="8858"/>
                    <a:pt x="7048" y="10573"/>
                  </a:cubicBezTo>
                  <a:cubicBezTo>
                    <a:pt x="7525" y="11049"/>
                    <a:pt x="7906" y="11335"/>
                    <a:pt x="8191" y="11525"/>
                  </a:cubicBezTo>
                  <a:cubicBezTo>
                    <a:pt x="8382" y="11335"/>
                    <a:pt x="8477" y="11049"/>
                    <a:pt x="8477" y="10668"/>
                  </a:cubicBezTo>
                  <a:cubicBezTo>
                    <a:pt x="8763" y="11049"/>
                    <a:pt x="8763" y="11335"/>
                    <a:pt x="8763" y="11621"/>
                  </a:cubicBezTo>
                  <a:cubicBezTo>
                    <a:pt x="9239" y="11716"/>
                    <a:pt x="9430" y="11621"/>
                    <a:pt x="9239" y="12383"/>
                  </a:cubicBezTo>
                  <a:cubicBezTo>
                    <a:pt x="9620" y="12668"/>
                    <a:pt x="10096" y="12954"/>
                    <a:pt x="10477" y="13240"/>
                  </a:cubicBezTo>
                  <a:cubicBezTo>
                    <a:pt x="10573" y="13049"/>
                    <a:pt x="10477" y="12763"/>
                    <a:pt x="10477" y="12383"/>
                  </a:cubicBezTo>
                  <a:cubicBezTo>
                    <a:pt x="10477" y="12383"/>
                    <a:pt x="10382" y="12383"/>
                    <a:pt x="10382" y="12383"/>
                  </a:cubicBezTo>
                  <a:cubicBezTo>
                    <a:pt x="10858" y="11430"/>
                    <a:pt x="7906" y="7239"/>
                    <a:pt x="5620" y="6763"/>
                  </a:cubicBezTo>
                  <a:cubicBezTo>
                    <a:pt x="4477" y="4763"/>
                    <a:pt x="2381" y="2477"/>
                    <a:pt x="0" y="0"/>
                  </a:cubicBezTo>
                  <a:cubicBezTo>
                    <a:pt x="667" y="2477"/>
                    <a:pt x="2381" y="4858"/>
                    <a:pt x="3429" y="6382"/>
                  </a:cubicBezTo>
                  <a:cubicBezTo>
                    <a:pt x="3619" y="6382"/>
                    <a:pt x="3715" y="6477"/>
                    <a:pt x="3715" y="6477"/>
                  </a:cubicBez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3C19F37D-4C9A-125B-A4C7-01EA8F83B85D}"/>
                </a:ext>
              </a:extLst>
            </p:cNvPr>
            <p:cNvSpPr/>
            <p:nvPr/>
          </p:nvSpPr>
          <p:spPr>
            <a:xfrm>
              <a:off x="7864411" y="4576953"/>
              <a:ext cx="3238" cy="2761"/>
            </a:xfrm>
            <a:custGeom>
              <a:avLst/>
              <a:gdLst>
                <a:gd name="connsiteX0" fmla="*/ 1714 w 3238"/>
                <a:gd name="connsiteY0" fmla="*/ 1619 h 2761"/>
                <a:gd name="connsiteX1" fmla="*/ 2762 w 3238"/>
                <a:gd name="connsiteY1" fmla="*/ 2286 h 2761"/>
                <a:gd name="connsiteX2" fmla="*/ 3238 w 3238"/>
                <a:gd name="connsiteY2" fmla="*/ 2762 h 2761"/>
                <a:gd name="connsiteX3" fmla="*/ 0 w 3238"/>
                <a:gd name="connsiteY3" fmla="*/ 380 h 2761"/>
                <a:gd name="connsiteX4" fmla="*/ 1714 w 3238"/>
                <a:gd name="connsiteY4" fmla="*/ 1619 h 2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 h="2761">
                  <a:moveTo>
                    <a:pt x="1714" y="1619"/>
                  </a:moveTo>
                  <a:cubicBezTo>
                    <a:pt x="2096" y="1904"/>
                    <a:pt x="2477" y="2095"/>
                    <a:pt x="2762" y="2286"/>
                  </a:cubicBezTo>
                  <a:cubicBezTo>
                    <a:pt x="2857" y="2476"/>
                    <a:pt x="3143" y="2571"/>
                    <a:pt x="3238" y="2762"/>
                  </a:cubicBezTo>
                  <a:cubicBezTo>
                    <a:pt x="3143" y="857"/>
                    <a:pt x="2477" y="-763"/>
                    <a:pt x="0" y="380"/>
                  </a:cubicBezTo>
                  <a:cubicBezTo>
                    <a:pt x="1143" y="762"/>
                    <a:pt x="1524" y="1238"/>
                    <a:pt x="1714" y="1619"/>
                  </a:cubicBez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79E2CB23-57BF-1F35-2A23-031D30AA4D2A}"/>
                </a:ext>
              </a:extLst>
            </p:cNvPr>
            <p:cNvSpPr/>
            <p:nvPr/>
          </p:nvSpPr>
          <p:spPr>
            <a:xfrm>
              <a:off x="7880889" y="4586287"/>
              <a:ext cx="2095" cy="1619"/>
            </a:xfrm>
            <a:custGeom>
              <a:avLst/>
              <a:gdLst>
                <a:gd name="connsiteX0" fmla="*/ 2095 w 2095"/>
                <a:gd name="connsiteY0" fmla="*/ 1619 h 1619"/>
                <a:gd name="connsiteX1" fmla="*/ 190 w 2095"/>
                <a:gd name="connsiteY1" fmla="*/ 0 h 1619"/>
                <a:gd name="connsiteX2" fmla="*/ 0 w 2095"/>
                <a:gd name="connsiteY2" fmla="*/ 476 h 1619"/>
                <a:gd name="connsiteX3" fmla="*/ 2095 w 2095"/>
                <a:gd name="connsiteY3" fmla="*/ 1619 h 1619"/>
              </a:gdLst>
              <a:ahLst/>
              <a:cxnLst>
                <a:cxn ang="0">
                  <a:pos x="connsiteX0" y="connsiteY0"/>
                </a:cxn>
                <a:cxn ang="0">
                  <a:pos x="connsiteX1" y="connsiteY1"/>
                </a:cxn>
                <a:cxn ang="0">
                  <a:pos x="connsiteX2" y="connsiteY2"/>
                </a:cxn>
                <a:cxn ang="0">
                  <a:pos x="connsiteX3" y="connsiteY3"/>
                </a:cxn>
              </a:cxnLst>
              <a:rect l="l" t="t" r="r" b="b"/>
              <a:pathLst>
                <a:path w="2095" h="1619">
                  <a:moveTo>
                    <a:pt x="2095" y="1619"/>
                  </a:moveTo>
                  <a:cubicBezTo>
                    <a:pt x="1524" y="1048"/>
                    <a:pt x="857" y="571"/>
                    <a:pt x="190" y="0"/>
                  </a:cubicBezTo>
                  <a:cubicBezTo>
                    <a:pt x="95" y="190"/>
                    <a:pt x="95" y="381"/>
                    <a:pt x="0" y="476"/>
                  </a:cubicBezTo>
                  <a:cubicBezTo>
                    <a:pt x="952" y="1619"/>
                    <a:pt x="1524" y="1619"/>
                    <a:pt x="2095" y="1619"/>
                  </a:cubicBez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5A661645-2386-F6B4-3714-BF9FAFF3DDB1}"/>
                </a:ext>
              </a:extLst>
            </p:cNvPr>
            <p:cNvSpPr/>
            <p:nvPr/>
          </p:nvSpPr>
          <p:spPr>
            <a:xfrm>
              <a:off x="7808347" y="4540910"/>
              <a:ext cx="2438" cy="1085"/>
            </a:xfrm>
            <a:custGeom>
              <a:avLst/>
              <a:gdLst>
                <a:gd name="connsiteX0" fmla="*/ 57 w 2438"/>
                <a:gd name="connsiteY0" fmla="*/ 323 h 1085"/>
                <a:gd name="connsiteX1" fmla="*/ 2057 w 2438"/>
                <a:gd name="connsiteY1" fmla="*/ 1085 h 1085"/>
                <a:gd name="connsiteX2" fmla="*/ 2438 w 2438"/>
                <a:gd name="connsiteY2" fmla="*/ 800 h 1085"/>
                <a:gd name="connsiteX3" fmla="*/ 57 w 2438"/>
                <a:gd name="connsiteY3" fmla="*/ 323 h 1085"/>
              </a:gdLst>
              <a:ahLst/>
              <a:cxnLst>
                <a:cxn ang="0">
                  <a:pos x="connsiteX0" y="connsiteY0"/>
                </a:cxn>
                <a:cxn ang="0">
                  <a:pos x="connsiteX1" y="connsiteY1"/>
                </a:cxn>
                <a:cxn ang="0">
                  <a:pos x="connsiteX2" y="connsiteY2"/>
                </a:cxn>
                <a:cxn ang="0">
                  <a:pos x="connsiteX3" y="connsiteY3"/>
                </a:cxn>
              </a:cxnLst>
              <a:rect l="l" t="t" r="r" b="b"/>
              <a:pathLst>
                <a:path w="2438" h="1085">
                  <a:moveTo>
                    <a:pt x="57" y="323"/>
                  </a:moveTo>
                  <a:cubicBezTo>
                    <a:pt x="724" y="514"/>
                    <a:pt x="1390" y="895"/>
                    <a:pt x="2057" y="1085"/>
                  </a:cubicBezTo>
                  <a:cubicBezTo>
                    <a:pt x="2248" y="990"/>
                    <a:pt x="2343" y="895"/>
                    <a:pt x="2438" y="800"/>
                  </a:cubicBezTo>
                  <a:cubicBezTo>
                    <a:pt x="1295" y="323"/>
                    <a:pt x="-324" y="-439"/>
                    <a:pt x="57" y="323"/>
                  </a:cubicBez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25893EF6-2480-B17C-1677-DC266B26E913}"/>
                </a:ext>
              </a:extLst>
            </p:cNvPr>
            <p:cNvSpPr/>
            <p:nvPr/>
          </p:nvSpPr>
          <p:spPr>
            <a:xfrm>
              <a:off x="7897463" y="4604099"/>
              <a:ext cx="1714" cy="1430"/>
            </a:xfrm>
            <a:custGeom>
              <a:avLst/>
              <a:gdLst>
                <a:gd name="connsiteX0" fmla="*/ 1429 w 1714"/>
                <a:gd name="connsiteY0" fmla="*/ 667 h 1430"/>
                <a:gd name="connsiteX1" fmla="*/ 571 w 1714"/>
                <a:gd name="connsiteY1" fmla="*/ 0 h 1430"/>
                <a:gd name="connsiteX2" fmla="*/ 0 w 1714"/>
                <a:gd name="connsiteY2" fmla="*/ 762 h 1430"/>
                <a:gd name="connsiteX3" fmla="*/ 1429 w 1714"/>
                <a:gd name="connsiteY3" fmla="*/ 667 h 1430"/>
              </a:gdLst>
              <a:ahLst/>
              <a:cxnLst>
                <a:cxn ang="0">
                  <a:pos x="connsiteX0" y="connsiteY0"/>
                </a:cxn>
                <a:cxn ang="0">
                  <a:pos x="connsiteX1" y="connsiteY1"/>
                </a:cxn>
                <a:cxn ang="0">
                  <a:pos x="connsiteX2" y="connsiteY2"/>
                </a:cxn>
                <a:cxn ang="0">
                  <a:pos x="connsiteX3" y="connsiteY3"/>
                </a:cxn>
              </a:cxnLst>
              <a:rect l="l" t="t" r="r" b="b"/>
              <a:pathLst>
                <a:path w="1714" h="1430">
                  <a:moveTo>
                    <a:pt x="1429" y="667"/>
                  </a:moveTo>
                  <a:cubicBezTo>
                    <a:pt x="1048" y="381"/>
                    <a:pt x="762" y="95"/>
                    <a:pt x="571" y="0"/>
                  </a:cubicBezTo>
                  <a:cubicBezTo>
                    <a:pt x="381" y="286"/>
                    <a:pt x="190" y="571"/>
                    <a:pt x="0" y="762"/>
                  </a:cubicBezTo>
                  <a:cubicBezTo>
                    <a:pt x="1333" y="1524"/>
                    <a:pt x="2191" y="1810"/>
                    <a:pt x="1429" y="667"/>
                  </a:cubicBez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D465DC76-98FE-7A1C-C1D6-9FD1BC42F260}"/>
                </a:ext>
              </a:extLst>
            </p:cNvPr>
            <p:cNvSpPr/>
            <p:nvPr/>
          </p:nvSpPr>
          <p:spPr>
            <a:xfrm>
              <a:off x="7879841" y="4590002"/>
              <a:ext cx="2987" cy="2476"/>
            </a:xfrm>
            <a:custGeom>
              <a:avLst/>
              <a:gdLst>
                <a:gd name="connsiteX0" fmla="*/ 0 w 2987"/>
                <a:gd name="connsiteY0" fmla="*/ 0 h 2476"/>
                <a:gd name="connsiteX1" fmla="*/ 2953 w 2987"/>
                <a:gd name="connsiteY1" fmla="*/ 2476 h 2476"/>
                <a:gd name="connsiteX2" fmla="*/ 0 w 2987"/>
                <a:gd name="connsiteY2" fmla="*/ 0 h 2476"/>
              </a:gdLst>
              <a:ahLst/>
              <a:cxnLst>
                <a:cxn ang="0">
                  <a:pos x="connsiteX0" y="connsiteY0"/>
                </a:cxn>
                <a:cxn ang="0">
                  <a:pos x="connsiteX1" y="connsiteY1"/>
                </a:cxn>
                <a:cxn ang="0">
                  <a:pos x="connsiteX2" y="connsiteY2"/>
                </a:cxn>
              </a:cxnLst>
              <a:rect l="l" t="t" r="r" b="b"/>
              <a:pathLst>
                <a:path w="2987" h="2476">
                  <a:moveTo>
                    <a:pt x="0" y="0"/>
                  </a:moveTo>
                  <a:cubicBezTo>
                    <a:pt x="1048" y="857"/>
                    <a:pt x="2000" y="1619"/>
                    <a:pt x="2953" y="2476"/>
                  </a:cubicBezTo>
                  <a:cubicBezTo>
                    <a:pt x="3238" y="1048"/>
                    <a:pt x="1714" y="190"/>
                    <a:pt x="0" y="0"/>
                  </a:cubicBez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47CDC6F2-3E94-9ED7-8D19-5EF2898724F4}"/>
                </a:ext>
              </a:extLst>
            </p:cNvPr>
            <p:cNvSpPr/>
            <p:nvPr/>
          </p:nvSpPr>
          <p:spPr>
            <a:xfrm>
              <a:off x="7835360" y="4557596"/>
              <a:ext cx="3238" cy="2211"/>
            </a:xfrm>
            <a:custGeom>
              <a:avLst/>
              <a:gdLst>
                <a:gd name="connsiteX0" fmla="*/ 3239 w 3238"/>
                <a:gd name="connsiteY0" fmla="*/ 2212 h 2211"/>
                <a:gd name="connsiteX1" fmla="*/ 0 w 3238"/>
                <a:gd name="connsiteY1" fmla="*/ 21 h 2211"/>
                <a:gd name="connsiteX2" fmla="*/ 1905 w 3238"/>
                <a:gd name="connsiteY2" fmla="*/ 1355 h 2211"/>
                <a:gd name="connsiteX3" fmla="*/ 3239 w 3238"/>
                <a:gd name="connsiteY3" fmla="*/ 2212 h 2211"/>
              </a:gdLst>
              <a:ahLst/>
              <a:cxnLst>
                <a:cxn ang="0">
                  <a:pos x="connsiteX0" y="connsiteY0"/>
                </a:cxn>
                <a:cxn ang="0">
                  <a:pos x="connsiteX1" y="connsiteY1"/>
                </a:cxn>
                <a:cxn ang="0">
                  <a:pos x="connsiteX2" y="connsiteY2"/>
                </a:cxn>
                <a:cxn ang="0">
                  <a:pos x="connsiteX3" y="connsiteY3"/>
                </a:cxn>
              </a:cxnLst>
              <a:rect l="l" t="t" r="r" b="b"/>
              <a:pathLst>
                <a:path w="3238" h="2211">
                  <a:moveTo>
                    <a:pt x="3239" y="2212"/>
                  </a:moveTo>
                  <a:cubicBezTo>
                    <a:pt x="2096" y="973"/>
                    <a:pt x="1334" y="-170"/>
                    <a:pt x="0" y="21"/>
                  </a:cubicBezTo>
                  <a:cubicBezTo>
                    <a:pt x="667" y="497"/>
                    <a:pt x="1238" y="973"/>
                    <a:pt x="1905" y="1355"/>
                  </a:cubicBezTo>
                  <a:cubicBezTo>
                    <a:pt x="2381" y="1640"/>
                    <a:pt x="2858" y="1926"/>
                    <a:pt x="3239" y="2212"/>
                  </a:cubicBez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F9FA1AA7-9C2A-C840-0648-C5A8BCC3D66C}"/>
                </a:ext>
              </a:extLst>
            </p:cNvPr>
            <p:cNvSpPr/>
            <p:nvPr/>
          </p:nvSpPr>
          <p:spPr>
            <a:xfrm>
              <a:off x="7800784" y="4534757"/>
              <a:ext cx="65436" cy="40239"/>
            </a:xfrm>
            <a:custGeom>
              <a:avLst/>
              <a:gdLst>
                <a:gd name="connsiteX0" fmla="*/ 35623 w 65436"/>
                <a:gd name="connsiteY0" fmla="*/ 20384 h 40239"/>
                <a:gd name="connsiteX1" fmla="*/ 41529 w 65436"/>
                <a:gd name="connsiteY1" fmla="*/ 26765 h 40239"/>
                <a:gd name="connsiteX2" fmla="*/ 41338 w 65436"/>
                <a:gd name="connsiteY2" fmla="*/ 25051 h 40239"/>
                <a:gd name="connsiteX3" fmla="*/ 44863 w 65436"/>
                <a:gd name="connsiteY3" fmla="*/ 29337 h 40239"/>
                <a:gd name="connsiteX4" fmla="*/ 46101 w 65436"/>
                <a:gd name="connsiteY4" fmla="*/ 30004 h 40239"/>
                <a:gd name="connsiteX5" fmla="*/ 46291 w 65436"/>
                <a:gd name="connsiteY5" fmla="*/ 30671 h 40239"/>
                <a:gd name="connsiteX6" fmla="*/ 46863 w 65436"/>
                <a:gd name="connsiteY6" fmla="*/ 28004 h 40239"/>
                <a:gd name="connsiteX7" fmla="*/ 51244 w 65436"/>
                <a:gd name="connsiteY7" fmla="*/ 30956 h 40239"/>
                <a:gd name="connsiteX8" fmla="*/ 49911 w 65436"/>
                <a:gd name="connsiteY8" fmla="*/ 32766 h 40239"/>
                <a:gd name="connsiteX9" fmla="*/ 53149 w 65436"/>
                <a:gd name="connsiteY9" fmla="*/ 35147 h 40239"/>
                <a:gd name="connsiteX10" fmla="*/ 54673 w 65436"/>
                <a:gd name="connsiteY10" fmla="*/ 33242 h 40239"/>
                <a:gd name="connsiteX11" fmla="*/ 55721 w 65436"/>
                <a:gd name="connsiteY11" fmla="*/ 37147 h 40239"/>
                <a:gd name="connsiteX12" fmla="*/ 56959 w 65436"/>
                <a:gd name="connsiteY12" fmla="*/ 37910 h 40239"/>
                <a:gd name="connsiteX13" fmla="*/ 62484 w 65436"/>
                <a:gd name="connsiteY13" fmla="*/ 38481 h 40239"/>
                <a:gd name="connsiteX14" fmla="*/ 61341 w 65436"/>
                <a:gd name="connsiteY14" fmla="*/ 40196 h 40239"/>
                <a:gd name="connsiteX15" fmla="*/ 65437 w 65436"/>
                <a:gd name="connsiteY15" fmla="*/ 39719 h 40239"/>
                <a:gd name="connsiteX16" fmla="*/ 54483 w 65436"/>
                <a:gd name="connsiteY16" fmla="*/ 31813 h 40239"/>
                <a:gd name="connsiteX17" fmla="*/ 46196 w 65436"/>
                <a:gd name="connsiteY17" fmla="*/ 25813 h 40239"/>
                <a:gd name="connsiteX18" fmla="*/ 44387 w 65436"/>
                <a:gd name="connsiteY18" fmla="*/ 25241 h 40239"/>
                <a:gd name="connsiteX19" fmla="*/ 24574 w 65436"/>
                <a:gd name="connsiteY19" fmla="*/ 12478 h 40239"/>
                <a:gd name="connsiteX20" fmla="*/ 22765 w 65436"/>
                <a:gd name="connsiteY20" fmla="*/ 11430 h 40239"/>
                <a:gd name="connsiteX21" fmla="*/ 14573 w 65436"/>
                <a:gd name="connsiteY21" fmla="*/ 6763 h 40239"/>
                <a:gd name="connsiteX22" fmla="*/ 9620 w 65436"/>
                <a:gd name="connsiteY22" fmla="*/ 4001 h 40239"/>
                <a:gd name="connsiteX23" fmla="*/ 9715 w 65436"/>
                <a:gd name="connsiteY23" fmla="*/ 3905 h 40239"/>
                <a:gd name="connsiteX24" fmla="*/ 8191 w 65436"/>
                <a:gd name="connsiteY24" fmla="*/ 3048 h 40239"/>
                <a:gd name="connsiteX25" fmla="*/ 4667 w 65436"/>
                <a:gd name="connsiteY25" fmla="*/ 2096 h 40239"/>
                <a:gd name="connsiteX26" fmla="*/ 4667 w 65436"/>
                <a:gd name="connsiteY26" fmla="*/ 2096 h 40239"/>
                <a:gd name="connsiteX27" fmla="*/ 2762 w 65436"/>
                <a:gd name="connsiteY27" fmla="*/ 1048 h 40239"/>
                <a:gd name="connsiteX28" fmla="*/ 0 w 65436"/>
                <a:gd name="connsiteY28" fmla="*/ 0 h 40239"/>
                <a:gd name="connsiteX29" fmla="*/ 0 w 65436"/>
                <a:gd name="connsiteY29" fmla="*/ 95 h 40239"/>
                <a:gd name="connsiteX30" fmla="*/ 5239 w 65436"/>
                <a:gd name="connsiteY30" fmla="*/ 3429 h 40239"/>
                <a:gd name="connsiteX31" fmla="*/ 7334 w 65436"/>
                <a:gd name="connsiteY31" fmla="*/ 3524 h 40239"/>
                <a:gd name="connsiteX32" fmla="*/ 7144 w 65436"/>
                <a:gd name="connsiteY32" fmla="*/ 4667 h 40239"/>
                <a:gd name="connsiteX33" fmla="*/ 7715 w 65436"/>
                <a:gd name="connsiteY33" fmla="*/ 5048 h 40239"/>
                <a:gd name="connsiteX34" fmla="*/ 8763 w 65436"/>
                <a:gd name="connsiteY34" fmla="*/ 4667 h 40239"/>
                <a:gd name="connsiteX35" fmla="*/ 10763 w 65436"/>
                <a:gd name="connsiteY35" fmla="*/ 6096 h 40239"/>
                <a:gd name="connsiteX36" fmla="*/ 10763 w 65436"/>
                <a:gd name="connsiteY36" fmla="*/ 6096 h 40239"/>
                <a:gd name="connsiteX37" fmla="*/ 12287 w 65436"/>
                <a:gd name="connsiteY37" fmla="*/ 8287 h 40239"/>
                <a:gd name="connsiteX38" fmla="*/ 25432 w 65436"/>
                <a:gd name="connsiteY38" fmla="*/ 16097 h 40239"/>
                <a:gd name="connsiteX39" fmla="*/ 25908 w 65436"/>
                <a:gd name="connsiteY39" fmla="*/ 15812 h 40239"/>
                <a:gd name="connsiteX40" fmla="*/ 35623 w 65436"/>
                <a:gd name="connsiteY40" fmla="*/ 20384 h 4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5436" h="40239">
                  <a:moveTo>
                    <a:pt x="35623" y="20384"/>
                  </a:moveTo>
                  <a:cubicBezTo>
                    <a:pt x="37719" y="22384"/>
                    <a:pt x="39338" y="24670"/>
                    <a:pt x="41529" y="26765"/>
                  </a:cubicBezTo>
                  <a:cubicBezTo>
                    <a:pt x="42863" y="27337"/>
                    <a:pt x="42291" y="25813"/>
                    <a:pt x="41338" y="25051"/>
                  </a:cubicBezTo>
                  <a:cubicBezTo>
                    <a:pt x="44863" y="24575"/>
                    <a:pt x="44291" y="27527"/>
                    <a:pt x="44863" y="29337"/>
                  </a:cubicBezTo>
                  <a:cubicBezTo>
                    <a:pt x="45244" y="29528"/>
                    <a:pt x="45625" y="29813"/>
                    <a:pt x="46101" y="30004"/>
                  </a:cubicBezTo>
                  <a:cubicBezTo>
                    <a:pt x="46006" y="30194"/>
                    <a:pt x="46196" y="30385"/>
                    <a:pt x="46291" y="30671"/>
                  </a:cubicBezTo>
                  <a:cubicBezTo>
                    <a:pt x="47530" y="30861"/>
                    <a:pt x="45625" y="28480"/>
                    <a:pt x="46863" y="28004"/>
                  </a:cubicBezTo>
                  <a:cubicBezTo>
                    <a:pt x="49244" y="30194"/>
                    <a:pt x="48292" y="29528"/>
                    <a:pt x="51244" y="30956"/>
                  </a:cubicBezTo>
                  <a:cubicBezTo>
                    <a:pt x="50863" y="31528"/>
                    <a:pt x="50482" y="32195"/>
                    <a:pt x="49911" y="32766"/>
                  </a:cubicBezTo>
                  <a:cubicBezTo>
                    <a:pt x="50959" y="33433"/>
                    <a:pt x="52102" y="34290"/>
                    <a:pt x="53149" y="35147"/>
                  </a:cubicBezTo>
                  <a:cubicBezTo>
                    <a:pt x="53816" y="34671"/>
                    <a:pt x="54388" y="34100"/>
                    <a:pt x="54673" y="33242"/>
                  </a:cubicBezTo>
                  <a:cubicBezTo>
                    <a:pt x="57340" y="34576"/>
                    <a:pt x="55912" y="35909"/>
                    <a:pt x="55721" y="37147"/>
                  </a:cubicBezTo>
                  <a:cubicBezTo>
                    <a:pt x="56102" y="37433"/>
                    <a:pt x="56579" y="37719"/>
                    <a:pt x="56959" y="37910"/>
                  </a:cubicBezTo>
                  <a:cubicBezTo>
                    <a:pt x="57912" y="37052"/>
                    <a:pt x="59341" y="35814"/>
                    <a:pt x="62484" y="38481"/>
                  </a:cubicBezTo>
                  <a:cubicBezTo>
                    <a:pt x="60960" y="38481"/>
                    <a:pt x="61531" y="39148"/>
                    <a:pt x="61341" y="40196"/>
                  </a:cubicBezTo>
                  <a:cubicBezTo>
                    <a:pt x="62865" y="40386"/>
                    <a:pt x="64103" y="39910"/>
                    <a:pt x="65437" y="39719"/>
                  </a:cubicBezTo>
                  <a:cubicBezTo>
                    <a:pt x="61913" y="36576"/>
                    <a:pt x="58102" y="33338"/>
                    <a:pt x="54483" y="31813"/>
                  </a:cubicBezTo>
                  <a:cubicBezTo>
                    <a:pt x="54197" y="30575"/>
                    <a:pt x="48101" y="27622"/>
                    <a:pt x="46196" y="25813"/>
                  </a:cubicBezTo>
                  <a:cubicBezTo>
                    <a:pt x="46006" y="26098"/>
                    <a:pt x="45720" y="26289"/>
                    <a:pt x="44387" y="25241"/>
                  </a:cubicBezTo>
                  <a:cubicBezTo>
                    <a:pt x="38195" y="20384"/>
                    <a:pt x="31432" y="16383"/>
                    <a:pt x="24574" y="12478"/>
                  </a:cubicBezTo>
                  <a:cubicBezTo>
                    <a:pt x="24003" y="12287"/>
                    <a:pt x="23336" y="11906"/>
                    <a:pt x="22765" y="11430"/>
                  </a:cubicBezTo>
                  <a:cubicBezTo>
                    <a:pt x="20002" y="9906"/>
                    <a:pt x="17335" y="8287"/>
                    <a:pt x="14573" y="6763"/>
                  </a:cubicBezTo>
                  <a:cubicBezTo>
                    <a:pt x="12954" y="6477"/>
                    <a:pt x="11239" y="5715"/>
                    <a:pt x="9620" y="4001"/>
                  </a:cubicBezTo>
                  <a:cubicBezTo>
                    <a:pt x="9620" y="4001"/>
                    <a:pt x="9715" y="4001"/>
                    <a:pt x="9715" y="3905"/>
                  </a:cubicBezTo>
                  <a:cubicBezTo>
                    <a:pt x="9239" y="3620"/>
                    <a:pt x="8668" y="3334"/>
                    <a:pt x="8191" y="3048"/>
                  </a:cubicBezTo>
                  <a:cubicBezTo>
                    <a:pt x="7810" y="3620"/>
                    <a:pt x="6287" y="2953"/>
                    <a:pt x="4667" y="2096"/>
                  </a:cubicBezTo>
                  <a:cubicBezTo>
                    <a:pt x="4667" y="2096"/>
                    <a:pt x="4667" y="2096"/>
                    <a:pt x="4667" y="2096"/>
                  </a:cubicBezTo>
                  <a:cubicBezTo>
                    <a:pt x="3715" y="1810"/>
                    <a:pt x="3143" y="1429"/>
                    <a:pt x="2762" y="1048"/>
                  </a:cubicBezTo>
                  <a:cubicBezTo>
                    <a:pt x="1714" y="476"/>
                    <a:pt x="667" y="0"/>
                    <a:pt x="0" y="0"/>
                  </a:cubicBezTo>
                  <a:cubicBezTo>
                    <a:pt x="0" y="0"/>
                    <a:pt x="0" y="0"/>
                    <a:pt x="0" y="95"/>
                  </a:cubicBezTo>
                  <a:cubicBezTo>
                    <a:pt x="2286" y="1238"/>
                    <a:pt x="3715" y="2286"/>
                    <a:pt x="5239" y="3429"/>
                  </a:cubicBezTo>
                  <a:cubicBezTo>
                    <a:pt x="6096" y="3429"/>
                    <a:pt x="6858" y="3429"/>
                    <a:pt x="7334" y="3524"/>
                  </a:cubicBezTo>
                  <a:cubicBezTo>
                    <a:pt x="8096" y="4381"/>
                    <a:pt x="7810" y="4667"/>
                    <a:pt x="7144" y="4667"/>
                  </a:cubicBezTo>
                  <a:cubicBezTo>
                    <a:pt x="7334" y="4763"/>
                    <a:pt x="7525" y="4953"/>
                    <a:pt x="7715" y="5048"/>
                  </a:cubicBezTo>
                  <a:cubicBezTo>
                    <a:pt x="7906" y="4763"/>
                    <a:pt x="7715" y="4191"/>
                    <a:pt x="8763" y="4667"/>
                  </a:cubicBezTo>
                  <a:cubicBezTo>
                    <a:pt x="9525" y="5144"/>
                    <a:pt x="10287" y="5620"/>
                    <a:pt x="10763" y="6096"/>
                  </a:cubicBezTo>
                  <a:cubicBezTo>
                    <a:pt x="10763" y="6096"/>
                    <a:pt x="10763" y="6096"/>
                    <a:pt x="10763" y="6096"/>
                  </a:cubicBezTo>
                  <a:cubicBezTo>
                    <a:pt x="12001" y="6763"/>
                    <a:pt x="11811" y="7525"/>
                    <a:pt x="12287" y="8287"/>
                  </a:cubicBezTo>
                  <a:cubicBezTo>
                    <a:pt x="17240" y="10478"/>
                    <a:pt x="21431" y="13145"/>
                    <a:pt x="25432" y="16097"/>
                  </a:cubicBezTo>
                  <a:cubicBezTo>
                    <a:pt x="25527" y="16002"/>
                    <a:pt x="25717" y="15907"/>
                    <a:pt x="25908" y="15812"/>
                  </a:cubicBezTo>
                  <a:cubicBezTo>
                    <a:pt x="27432" y="18097"/>
                    <a:pt x="33718" y="21431"/>
                    <a:pt x="35623" y="20384"/>
                  </a:cubicBezTo>
                  <a:close/>
                </a:path>
              </a:pathLst>
            </a:custGeom>
            <a:grp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F3EC835D-C47D-0DF3-20EB-BB736B6AC1B6}"/>
                </a:ext>
              </a:extLst>
            </p:cNvPr>
            <p:cNvSpPr/>
            <p:nvPr/>
          </p:nvSpPr>
          <p:spPr>
            <a:xfrm>
              <a:off x="7980140" y="4538757"/>
              <a:ext cx="14858" cy="13817"/>
            </a:xfrm>
            <a:custGeom>
              <a:avLst/>
              <a:gdLst>
                <a:gd name="connsiteX0" fmla="*/ 0 w 14858"/>
                <a:gd name="connsiteY0" fmla="*/ 1429 h 13817"/>
                <a:gd name="connsiteX1" fmla="*/ 4477 w 14858"/>
                <a:gd name="connsiteY1" fmla="*/ 5620 h 13817"/>
                <a:gd name="connsiteX2" fmla="*/ 6001 w 14858"/>
                <a:gd name="connsiteY2" fmla="*/ 5239 h 13817"/>
                <a:gd name="connsiteX3" fmla="*/ 7334 w 14858"/>
                <a:gd name="connsiteY3" fmla="*/ 7906 h 13817"/>
                <a:gd name="connsiteX4" fmla="*/ 14859 w 14858"/>
                <a:gd name="connsiteY4" fmla="*/ 13811 h 13817"/>
                <a:gd name="connsiteX5" fmla="*/ 762 w 14858"/>
                <a:gd name="connsiteY5" fmla="*/ 0 h 13817"/>
                <a:gd name="connsiteX6" fmla="*/ 0 w 14858"/>
                <a:gd name="connsiteY6" fmla="*/ 1429 h 1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58" h="13817">
                  <a:moveTo>
                    <a:pt x="0" y="1429"/>
                  </a:moveTo>
                  <a:lnTo>
                    <a:pt x="4477" y="5620"/>
                  </a:lnTo>
                  <a:cubicBezTo>
                    <a:pt x="6287" y="6477"/>
                    <a:pt x="3810" y="3810"/>
                    <a:pt x="6001" y="5239"/>
                  </a:cubicBezTo>
                  <a:cubicBezTo>
                    <a:pt x="7525" y="6763"/>
                    <a:pt x="7811" y="7525"/>
                    <a:pt x="7334" y="7906"/>
                  </a:cubicBezTo>
                  <a:cubicBezTo>
                    <a:pt x="10192" y="10096"/>
                    <a:pt x="13811" y="14002"/>
                    <a:pt x="14859" y="13811"/>
                  </a:cubicBezTo>
                  <a:cubicBezTo>
                    <a:pt x="9525" y="8477"/>
                    <a:pt x="6953" y="4953"/>
                    <a:pt x="762" y="0"/>
                  </a:cubicBezTo>
                  <a:cubicBezTo>
                    <a:pt x="1143" y="1429"/>
                    <a:pt x="1143" y="1429"/>
                    <a:pt x="0" y="1429"/>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36405B1A-FB60-8A2C-90B3-665E991C97FF}"/>
                </a:ext>
              </a:extLst>
            </p:cNvPr>
            <p:cNvSpPr/>
            <p:nvPr/>
          </p:nvSpPr>
          <p:spPr>
            <a:xfrm>
              <a:off x="7995475" y="4576072"/>
              <a:ext cx="7171" cy="9166"/>
            </a:xfrm>
            <a:custGeom>
              <a:avLst/>
              <a:gdLst>
                <a:gd name="connsiteX0" fmla="*/ 1809 w 7171"/>
                <a:gd name="connsiteY0" fmla="*/ 1547 h 9166"/>
                <a:gd name="connsiteX1" fmla="*/ 0 w 7171"/>
                <a:gd name="connsiteY1" fmla="*/ 23 h 9166"/>
                <a:gd name="connsiteX2" fmla="*/ 6572 w 7171"/>
                <a:gd name="connsiteY2" fmla="*/ 9167 h 9166"/>
                <a:gd name="connsiteX3" fmla="*/ 6096 w 7171"/>
                <a:gd name="connsiteY3" fmla="*/ 5547 h 9166"/>
                <a:gd name="connsiteX4" fmla="*/ 2000 w 7171"/>
                <a:gd name="connsiteY4" fmla="*/ 1356 h 9166"/>
                <a:gd name="connsiteX5" fmla="*/ 1809 w 7171"/>
                <a:gd name="connsiteY5" fmla="*/ 1547 h 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71" h="9166">
                  <a:moveTo>
                    <a:pt x="1809" y="1547"/>
                  </a:moveTo>
                  <a:cubicBezTo>
                    <a:pt x="1143" y="880"/>
                    <a:pt x="190" y="-168"/>
                    <a:pt x="0" y="23"/>
                  </a:cubicBezTo>
                  <a:cubicBezTo>
                    <a:pt x="5334" y="5833"/>
                    <a:pt x="2953" y="4500"/>
                    <a:pt x="6572" y="9167"/>
                  </a:cubicBezTo>
                  <a:cubicBezTo>
                    <a:pt x="8001" y="9072"/>
                    <a:pt x="6477" y="6881"/>
                    <a:pt x="6096" y="5547"/>
                  </a:cubicBezTo>
                  <a:cubicBezTo>
                    <a:pt x="4858" y="4404"/>
                    <a:pt x="2191" y="690"/>
                    <a:pt x="2000" y="1356"/>
                  </a:cubicBezTo>
                  <a:cubicBezTo>
                    <a:pt x="2381" y="1833"/>
                    <a:pt x="2762" y="2499"/>
                    <a:pt x="1809" y="1547"/>
                  </a:cubicBez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3E90ECEB-DE09-14E6-E215-A05152E3CB70}"/>
                </a:ext>
              </a:extLst>
            </p:cNvPr>
            <p:cNvSpPr/>
            <p:nvPr/>
          </p:nvSpPr>
          <p:spPr>
            <a:xfrm>
              <a:off x="8023503" y="4606480"/>
              <a:ext cx="18739" cy="23259"/>
            </a:xfrm>
            <a:custGeom>
              <a:avLst/>
              <a:gdLst>
                <a:gd name="connsiteX0" fmla="*/ 13215 w 18739"/>
                <a:gd name="connsiteY0" fmla="*/ 19050 h 23259"/>
                <a:gd name="connsiteX1" fmla="*/ 18739 w 18739"/>
                <a:gd name="connsiteY1" fmla="*/ 23146 h 23259"/>
                <a:gd name="connsiteX2" fmla="*/ 15311 w 18739"/>
                <a:gd name="connsiteY2" fmla="*/ 20193 h 23259"/>
                <a:gd name="connsiteX3" fmla="*/ 8738 w 18739"/>
                <a:gd name="connsiteY3" fmla="*/ 11716 h 23259"/>
                <a:gd name="connsiteX4" fmla="*/ 7595 w 18739"/>
                <a:gd name="connsiteY4" fmla="*/ 9335 h 23259"/>
                <a:gd name="connsiteX5" fmla="*/ 10929 w 18739"/>
                <a:gd name="connsiteY5" fmla="*/ 12573 h 23259"/>
                <a:gd name="connsiteX6" fmla="*/ 1499 w 18739"/>
                <a:gd name="connsiteY6" fmla="*/ 0 h 23259"/>
                <a:gd name="connsiteX7" fmla="*/ 166 w 18739"/>
                <a:gd name="connsiteY7" fmla="*/ 2000 h 23259"/>
                <a:gd name="connsiteX8" fmla="*/ 5119 w 18739"/>
                <a:gd name="connsiteY8" fmla="*/ 8954 h 23259"/>
                <a:gd name="connsiteX9" fmla="*/ 10358 w 18739"/>
                <a:gd name="connsiteY9" fmla="*/ 15240 h 23259"/>
                <a:gd name="connsiteX10" fmla="*/ 11691 w 18739"/>
                <a:gd name="connsiteY10" fmla="*/ 15335 h 23259"/>
                <a:gd name="connsiteX11" fmla="*/ 13215 w 18739"/>
                <a:gd name="connsiteY11" fmla="*/ 19050 h 23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39" h="23259">
                  <a:moveTo>
                    <a:pt x="13215" y="19050"/>
                  </a:moveTo>
                  <a:cubicBezTo>
                    <a:pt x="15501" y="21431"/>
                    <a:pt x="17882" y="23813"/>
                    <a:pt x="18739" y="23146"/>
                  </a:cubicBezTo>
                  <a:cubicBezTo>
                    <a:pt x="16454" y="19717"/>
                    <a:pt x="17025" y="22384"/>
                    <a:pt x="15311" y="20193"/>
                  </a:cubicBezTo>
                  <a:cubicBezTo>
                    <a:pt x="14168" y="16859"/>
                    <a:pt x="10643" y="13526"/>
                    <a:pt x="8738" y="11716"/>
                  </a:cubicBezTo>
                  <a:cubicBezTo>
                    <a:pt x="7976" y="10573"/>
                    <a:pt x="7786" y="10001"/>
                    <a:pt x="7595" y="9335"/>
                  </a:cubicBezTo>
                  <a:cubicBezTo>
                    <a:pt x="8357" y="9716"/>
                    <a:pt x="11024" y="14097"/>
                    <a:pt x="10929" y="12573"/>
                  </a:cubicBezTo>
                  <a:cubicBezTo>
                    <a:pt x="5976" y="6191"/>
                    <a:pt x="5024" y="4763"/>
                    <a:pt x="1499" y="0"/>
                  </a:cubicBezTo>
                  <a:cubicBezTo>
                    <a:pt x="4262" y="5239"/>
                    <a:pt x="-977" y="-857"/>
                    <a:pt x="166" y="2000"/>
                  </a:cubicBezTo>
                  <a:cubicBezTo>
                    <a:pt x="1976" y="2858"/>
                    <a:pt x="2642" y="7525"/>
                    <a:pt x="5119" y="8954"/>
                  </a:cubicBezTo>
                  <a:cubicBezTo>
                    <a:pt x="3976" y="6572"/>
                    <a:pt x="8548" y="11906"/>
                    <a:pt x="10358" y="15240"/>
                  </a:cubicBezTo>
                  <a:cubicBezTo>
                    <a:pt x="12262" y="17336"/>
                    <a:pt x="10167" y="13335"/>
                    <a:pt x="11691" y="15335"/>
                  </a:cubicBezTo>
                  <a:cubicBezTo>
                    <a:pt x="14834" y="18955"/>
                    <a:pt x="15025" y="20574"/>
                    <a:pt x="13215" y="19050"/>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6C0205B5-4060-ED26-6699-733F27833273}"/>
                </a:ext>
              </a:extLst>
            </p:cNvPr>
            <p:cNvSpPr/>
            <p:nvPr/>
          </p:nvSpPr>
          <p:spPr>
            <a:xfrm>
              <a:off x="8018811" y="4590573"/>
              <a:ext cx="25908" cy="33718"/>
            </a:xfrm>
            <a:custGeom>
              <a:avLst/>
              <a:gdLst>
                <a:gd name="connsiteX0" fmla="*/ 25908 w 25908"/>
                <a:gd name="connsiteY0" fmla="*/ 33718 h 33718"/>
                <a:gd name="connsiteX1" fmla="*/ 12097 w 25908"/>
                <a:gd name="connsiteY1" fmla="*/ 13240 h 33718"/>
                <a:gd name="connsiteX2" fmla="*/ 12383 w 25908"/>
                <a:gd name="connsiteY2" fmla="*/ 14859 h 33718"/>
                <a:gd name="connsiteX3" fmla="*/ 0 w 25908"/>
                <a:gd name="connsiteY3" fmla="*/ 0 h 33718"/>
                <a:gd name="connsiteX4" fmla="*/ 12954 w 25908"/>
                <a:gd name="connsiteY4" fmla="*/ 16002 h 33718"/>
                <a:gd name="connsiteX5" fmla="*/ 17240 w 25908"/>
                <a:gd name="connsiteY5" fmla="*/ 22003 h 33718"/>
                <a:gd name="connsiteX6" fmla="*/ 15907 w 25908"/>
                <a:gd name="connsiteY6" fmla="*/ 21907 h 33718"/>
                <a:gd name="connsiteX7" fmla="*/ 24860 w 25908"/>
                <a:gd name="connsiteY7" fmla="*/ 31147 h 33718"/>
                <a:gd name="connsiteX8" fmla="*/ 25908 w 25908"/>
                <a:gd name="connsiteY8" fmla="*/ 33718 h 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08" h="33718">
                  <a:moveTo>
                    <a:pt x="25908" y="33718"/>
                  </a:moveTo>
                  <a:cubicBezTo>
                    <a:pt x="26003" y="30575"/>
                    <a:pt x="17240" y="19812"/>
                    <a:pt x="12097" y="13240"/>
                  </a:cubicBezTo>
                  <a:cubicBezTo>
                    <a:pt x="13049" y="14288"/>
                    <a:pt x="14288" y="17145"/>
                    <a:pt x="12383" y="14859"/>
                  </a:cubicBezTo>
                  <a:cubicBezTo>
                    <a:pt x="9716" y="10192"/>
                    <a:pt x="3429" y="4381"/>
                    <a:pt x="0" y="0"/>
                  </a:cubicBezTo>
                  <a:cubicBezTo>
                    <a:pt x="4001" y="5334"/>
                    <a:pt x="9716" y="13144"/>
                    <a:pt x="12954" y="16002"/>
                  </a:cubicBezTo>
                  <a:cubicBezTo>
                    <a:pt x="13526" y="17812"/>
                    <a:pt x="15240" y="19526"/>
                    <a:pt x="17240" y="22003"/>
                  </a:cubicBezTo>
                  <a:cubicBezTo>
                    <a:pt x="17050" y="22479"/>
                    <a:pt x="16573" y="22479"/>
                    <a:pt x="15907" y="21907"/>
                  </a:cubicBezTo>
                  <a:cubicBezTo>
                    <a:pt x="19050" y="25336"/>
                    <a:pt x="23051" y="30385"/>
                    <a:pt x="24860" y="31147"/>
                  </a:cubicBezTo>
                  <a:cubicBezTo>
                    <a:pt x="24765" y="31623"/>
                    <a:pt x="24384" y="31813"/>
                    <a:pt x="25908" y="33718"/>
                  </a:cubicBez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3F04C031-361C-EA9D-862E-561746F86244}"/>
                </a:ext>
              </a:extLst>
            </p:cNvPr>
            <p:cNvSpPr/>
            <p:nvPr/>
          </p:nvSpPr>
          <p:spPr>
            <a:xfrm>
              <a:off x="7117937" y="5071967"/>
              <a:ext cx="36671" cy="86201"/>
            </a:xfrm>
            <a:custGeom>
              <a:avLst/>
              <a:gdLst>
                <a:gd name="connsiteX0" fmla="*/ 36671 w 36671"/>
                <a:gd name="connsiteY0" fmla="*/ 86201 h 86201"/>
                <a:gd name="connsiteX1" fmla="*/ 20669 w 36671"/>
                <a:gd name="connsiteY1" fmla="*/ 51816 h 86201"/>
                <a:gd name="connsiteX2" fmla="*/ 21050 w 36671"/>
                <a:gd name="connsiteY2" fmla="*/ 50006 h 86201"/>
                <a:gd name="connsiteX3" fmla="*/ 18574 w 36671"/>
                <a:gd name="connsiteY3" fmla="*/ 46006 h 86201"/>
                <a:gd name="connsiteX4" fmla="*/ 12859 w 36671"/>
                <a:gd name="connsiteY4" fmla="*/ 28194 h 86201"/>
                <a:gd name="connsiteX5" fmla="*/ 4572 w 36671"/>
                <a:gd name="connsiteY5" fmla="*/ 9620 h 86201"/>
                <a:gd name="connsiteX6" fmla="*/ 4763 w 36671"/>
                <a:gd name="connsiteY6" fmla="*/ 8001 h 86201"/>
                <a:gd name="connsiteX7" fmla="*/ 0 w 36671"/>
                <a:gd name="connsiteY7" fmla="*/ 0 h 86201"/>
                <a:gd name="connsiteX8" fmla="*/ 2000 w 36671"/>
                <a:gd name="connsiteY8" fmla="*/ 7144 h 86201"/>
                <a:gd name="connsiteX9" fmla="*/ 953 w 36671"/>
                <a:gd name="connsiteY9" fmla="*/ 7906 h 86201"/>
                <a:gd name="connsiteX10" fmla="*/ 7239 w 36671"/>
                <a:gd name="connsiteY10" fmla="*/ 28004 h 86201"/>
                <a:gd name="connsiteX11" fmla="*/ 13716 w 36671"/>
                <a:gd name="connsiteY11" fmla="*/ 39243 h 86201"/>
                <a:gd name="connsiteX12" fmla="*/ 13430 w 36671"/>
                <a:gd name="connsiteY12" fmla="*/ 42577 h 86201"/>
                <a:gd name="connsiteX13" fmla="*/ 19526 w 36671"/>
                <a:gd name="connsiteY13" fmla="*/ 52578 h 86201"/>
                <a:gd name="connsiteX14" fmla="*/ 19812 w 36671"/>
                <a:gd name="connsiteY14" fmla="*/ 55531 h 86201"/>
                <a:gd name="connsiteX15" fmla="*/ 23717 w 36671"/>
                <a:gd name="connsiteY15" fmla="*/ 64579 h 86201"/>
                <a:gd name="connsiteX16" fmla="*/ 29718 w 36671"/>
                <a:gd name="connsiteY16" fmla="*/ 75343 h 86201"/>
                <a:gd name="connsiteX17" fmla="*/ 36671 w 36671"/>
                <a:gd name="connsiteY17" fmla="*/ 86201 h 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71" h="86201">
                  <a:moveTo>
                    <a:pt x="36671" y="86201"/>
                  </a:moveTo>
                  <a:cubicBezTo>
                    <a:pt x="31337" y="77915"/>
                    <a:pt x="20860" y="57341"/>
                    <a:pt x="20669" y="51816"/>
                  </a:cubicBezTo>
                  <a:cubicBezTo>
                    <a:pt x="21622" y="52959"/>
                    <a:pt x="22003" y="52578"/>
                    <a:pt x="21050" y="50006"/>
                  </a:cubicBezTo>
                  <a:cubicBezTo>
                    <a:pt x="20383" y="49244"/>
                    <a:pt x="19907" y="49816"/>
                    <a:pt x="18574" y="46006"/>
                  </a:cubicBezTo>
                  <a:cubicBezTo>
                    <a:pt x="18764" y="42386"/>
                    <a:pt x="16097" y="35338"/>
                    <a:pt x="12859" y="28194"/>
                  </a:cubicBezTo>
                  <a:cubicBezTo>
                    <a:pt x="9906" y="20955"/>
                    <a:pt x="6477" y="13526"/>
                    <a:pt x="4572" y="9620"/>
                  </a:cubicBezTo>
                  <a:cubicBezTo>
                    <a:pt x="4763" y="9239"/>
                    <a:pt x="5239" y="9335"/>
                    <a:pt x="4763" y="8001"/>
                  </a:cubicBezTo>
                  <a:cubicBezTo>
                    <a:pt x="3238" y="6953"/>
                    <a:pt x="1333" y="1619"/>
                    <a:pt x="0" y="0"/>
                  </a:cubicBezTo>
                  <a:cubicBezTo>
                    <a:pt x="190" y="2477"/>
                    <a:pt x="857" y="4382"/>
                    <a:pt x="2000" y="7144"/>
                  </a:cubicBezTo>
                  <a:lnTo>
                    <a:pt x="953" y="7906"/>
                  </a:lnTo>
                  <a:cubicBezTo>
                    <a:pt x="2096" y="15716"/>
                    <a:pt x="7429" y="24575"/>
                    <a:pt x="7239" y="28004"/>
                  </a:cubicBezTo>
                  <a:cubicBezTo>
                    <a:pt x="9144" y="28289"/>
                    <a:pt x="11716" y="37243"/>
                    <a:pt x="13716" y="39243"/>
                  </a:cubicBezTo>
                  <a:cubicBezTo>
                    <a:pt x="14288" y="42386"/>
                    <a:pt x="12097" y="38671"/>
                    <a:pt x="13430" y="42577"/>
                  </a:cubicBezTo>
                  <a:cubicBezTo>
                    <a:pt x="15812" y="47435"/>
                    <a:pt x="16764" y="45815"/>
                    <a:pt x="19526" y="52578"/>
                  </a:cubicBezTo>
                  <a:cubicBezTo>
                    <a:pt x="19145" y="52959"/>
                    <a:pt x="20669" y="55817"/>
                    <a:pt x="19812" y="55531"/>
                  </a:cubicBezTo>
                  <a:cubicBezTo>
                    <a:pt x="22288" y="60103"/>
                    <a:pt x="22193" y="60388"/>
                    <a:pt x="23717" y="64579"/>
                  </a:cubicBezTo>
                  <a:cubicBezTo>
                    <a:pt x="25146" y="65627"/>
                    <a:pt x="27337" y="70485"/>
                    <a:pt x="29718" y="75343"/>
                  </a:cubicBezTo>
                  <a:cubicBezTo>
                    <a:pt x="32290" y="80296"/>
                    <a:pt x="34957" y="85154"/>
                    <a:pt x="36671" y="86201"/>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A6E2A349-9B90-AF8A-AF75-265ACE9AFC05}"/>
                </a:ext>
              </a:extLst>
            </p:cNvPr>
            <p:cNvSpPr/>
            <p:nvPr/>
          </p:nvSpPr>
          <p:spPr>
            <a:xfrm>
              <a:off x="7079170" y="5040909"/>
              <a:ext cx="9048" cy="41154"/>
            </a:xfrm>
            <a:custGeom>
              <a:avLst/>
              <a:gdLst>
                <a:gd name="connsiteX0" fmla="*/ 9049 w 9048"/>
                <a:gd name="connsiteY0" fmla="*/ 36487 h 41154"/>
                <a:gd name="connsiteX1" fmla="*/ 8572 w 9048"/>
                <a:gd name="connsiteY1" fmla="*/ 32296 h 41154"/>
                <a:gd name="connsiteX2" fmla="*/ 5524 w 9048"/>
                <a:gd name="connsiteY2" fmla="*/ 19438 h 41154"/>
                <a:gd name="connsiteX3" fmla="*/ 3524 w 9048"/>
                <a:gd name="connsiteY3" fmla="*/ 14961 h 41154"/>
                <a:gd name="connsiteX4" fmla="*/ 2000 w 9048"/>
                <a:gd name="connsiteY4" fmla="*/ 7 h 41154"/>
                <a:gd name="connsiteX5" fmla="*/ 381 w 9048"/>
                <a:gd name="connsiteY5" fmla="*/ 5341 h 41154"/>
                <a:gd name="connsiteX6" fmla="*/ 2191 w 9048"/>
                <a:gd name="connsiteY6" fmla="*/ 15818 h 41154"/>
                <a:gd name="connsiteX7" fmla="*/ 0 w 9048"/>
                <a:gd name="connsiteY7" fmla="*/ 10008 h 41154"/>
                <a:gd name="connsiteX8" fmla="*/ 1524 w 9048"/>
                <a:gd name="connsiteY8" fmla="*/ 19247 h 41154"/>
                <a:gd name="connsiteX9" fmla="*/ 8858 w 9048"/>
                <a:gd name="connsiteY9" fmla="*/ 41155 h 41154"/>
                <a:gd name="connsiteX10" fmla="*/ 7429 w 9048"/>
                <a:gd name="connsiteY10" fmla="*/ 34678 h 41154"/>
                <a:gd name="connsiteX11" fmla="*/ 9049 w 9048"/>
                <a:gd name="connsiteY11" fmla="*/ 36487 h 41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8" h="41154">
                  <a:moveTo>
                    <a:pt x="9049" y="36487"/>
                  </a:moveTo>
                  <a:cubicBezTo>
                    <a:pt x="7906" y="33249"/>
                    <a:pt x="8763" y="33820"/>
                    <a:pt x="8572" y="32296"/>
                  </a:cubicBezTo>
                  <a:cubicBezTo>
                    <a:pt x="5905" y="25057"/>
                    <a:pt x="6382" y="24486"/>
                    <a:pt x="5524" y="19438"/>
                  </a:cubicBezTo>
                  <a:cubicBezTo>
                    <a:pt x="4667" y="16961"/>
                    <a:pt x="4191" y="17437"/>
                    <a:pt x="3524" y="14961"/>
                  </a:cubicBezTo>
                  <a:cubicBezTo>
                    <a:pt x="2857" y="9722"/>
                    <a:pt x="3143" y="6388"/>
                    <a:pt x="2000" y="7"/>
                  </a:cubicBezTo>
                  <a:cubicBezTo>
                    <a:pt x="381" y="-184"/>
                    <a:pt x="1619" y="3721"/>
                    <a:pt x="381" y="5341"/>
                  </a:cubicBezTo>
                  <a:cubicBezTo>
                    <a:pt x="1143" y="9151"/>
                    <a:pt x="2477" y="14294"/>
                    <a:pt x="2191" y="15818"/>
                  </a:cubicBezTo>
                  <a:cubicBezTo>
                    <a:pt x="1333" y="11342"/>
                    <a:pt x="571" y="10484"/>
                    <a:pt x="0" y="10008"/>
                  </a:cubicBezTo>
                  <a:cubicBezTo>
                    <a:pt x="1238" y="14580"/>
                    <a:pt x="2096" y="18580"/>
                    <a:pt x="1524" y="19247"/>
                  </a:cubicBezTo>
                  <a:cubicBezTo>
                    <a:pt x="4381" y="29153"/>
                    <a:pt x="6287" y="34773"/>
                    <a:pt x="8858" y="41155"/>
                  </a:cubicBezTo>
                  <a:cubicBezTo>
                    <a:pt x="9049" y="40107"/>
                    <a:pt x="7048" y="35249"/>
                    <a:pt x="7429" y="34678"/>
                  </a:cubicBezTo>
                  <a:cubicBezTo>
                    <a:pt x="7906" y="34392"/>
                    <a:pt x="8763" y="37916"/>
                    <a:pt x="9049" y="36487"/>
                  </a:cubicBezTo>
                  <a:close/>
                </a:path>
              </a:pathLst>
            </a:custGeom>
            <a:grpFill/>
            <a:ln w="9525" cap="flat">
              <a:noFill/>
              <a:prstDash val="solid"/>
              <a:miter/>
            </a:ln>
          </p:spPr>
          <p:txBody>
            <a:bodyPr rtlCol="0" anchor="ctr"/>
            <a:lstStyle/>
            <a:p>
              <a:endParaRPr lang="zh-CN" altLang="en-US"/>
            </a:p>
          </p:txBody>
        </p:sp>
      </p:grpSp>
      <p:sp>
        <p:nvSpPr>
          <p:cNvPr id="395" name="矩形 394">
            <a:extLst>
              <a:ext uri="{FF2B5EF4-FFF2-40B4-BE49-F238E27FC236}">
                <a16:creationId xmlns:a16="http://schemas.microsoft.com/office/drawing/2014/main" id="{519EEAAA-CB2B-D081-F64A-313E2311ECA1}"/>
              </a:ext>
            </a:extLst>
          </p:cNvPr>
          <p:cNvSpPr/>
          <p:nvPr/>
        </p:nvSpPr>
        <p:spPr>
          <a:xfrm>
            <a:off x="1608511" y="2682598"/>
            <a:ext cx="5241905" cy="400110"/>
          </a:xfrm>
          <a:prstGeom prst="rect">
            <a:avLst/>
          </a:prstGeom>
          <a:ln>
            <a:noFill/>
          </a:ln>
        </p:spPr>
        <p:txBody>
          <a:bodyPr wrap="square">
            <a:spAutoFit/>
          </a:bodyPr>
          <a:lstStyle/>
          <a:p>
            <a:pPr fontAlgn="base">
              <a:spcBef>
                <a:spcPct val="0"/>
              </a:spcBef>
              <a:spcAft>
                <a:spcPct val="0"/>
              </a:spcAft>
            </a:pPr>
            <a:r>
              <a:rPr lang="zh-CN" altLang="en-US" sz="2000" b="1" dirty="0">
                <a:solidFill>
                  <a:schemeClr val="tx1">
                    <a:lumMod val="85000"/>
                    <a:lumOff val="1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烧香、烧纸造成空气污染 </a:t>
            </a:r>
          </a:p>
        </p:txBody>
      </p:sp>
      <p:sp>
        <p:nvSpPr>
          <p:cNvPr id="396" name="矩形 395">
            <a:extLst>
              <a:ext uri="{FF2B5EF4-FFF2-40B4-BE49-F238E27FC236}">
                <a16:creationId xmlns:a16="http://schemas.microsoft.com/office/drawing/2014/main" id="{3C5682DD-B7EC-AE7B-9F02-28B53D679231}"/>
              </a:ext>
            </a:extLst>
          </p:cNvPr>
          <p:cNvSpPr/>
          <p:nvPr/>
        </p:nvSpPr>
        <p:spPr>
          <a:xfrm>
            <a:off x="1608512" y="4579694"/>
            <a:ext cx="9615170" cy="510845"/>
          </a:xfrm>
          <a:prstGeom prst="rect">
            <a:avLst/>
          </a:prstGeom>
          <a:ln>
            <a:noFill/>
          </a:ln>
        </p:spPr>
        <p:txBody>
          <a:bodyPr wrap="square">
            <a:spAutoFit/>
          </a:bodyPr>
          <a:lstStyle/>
          <a:p>
            <a:pPr fontAlgn="base">
              <a:lnSpc>
                <a:spcPct val="150000"/>
              </a:lnSpc>
              <a:spcBef>
                <a:spcPct val="0"/>
              </a:spcBef>
              <a:spcAft>
                <a:spcPct val="0"/>
              </a:spcAft>
            </a:pPr>
            <a:r>
              <a:rPr lang="zh-CN" altLang="en-US" sz="2000" b="1" dirty="0">
                <a:solidFill>
                  <a:schemeClr val="tx1">
                    <a:lumMod val="85000"/>
                    <a:lumOff val="1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现实生活中，出现很多不文明、不安全的扫墓行为，会带来许多社会危害……</a:t>
            </a:r>
          </a:p>
        </p:txBody>
      </p:sp>
      <p:sp>
        <p:nvSpPr>
          <p:cNvPr id="397" name="矩形 396">
            <a:extLst>
              <a:ext uri="{FF2B5EF4-FFF2-40B4-BE49-F238E27FC236}">
                <a16:creationId xmlns:a16="http://schemas.microsoft.com/office/drawing/2014/main" id="{AD9B1CA6-27E7-AB9D-F306-38B14A73E286}"/>
              </a:ext>
            </a:extLst>
          </p:cNvPr>
          <p:cNvSpPr/>
          <p:nvPr/>
        </p:nvSpPr>
        <p:spPr>
          <a:xfrm>
            <a:off x="1614970" y="3310811"/>
            <a:ext cx="3360442" cy="400110"/>
          </a:xfrm>
          <a:prstGeom prst="rect">
            <a:avLst/>
          </a:prstGeom>
          <a:ln>
            <a:noFill/>
          </a:ln>
        </p:spPr>
        <p:txBody>
          <a:bodyPr wrap="square">
            <a:spAutoFit/>
          </a:bodyPr>
          <a:lstStyle/>
          <a:p>
            <a:pPr fontAlgn="base">
              <a:spcBef>
                <a:spcPct val="0"/>
              </a:spcBef>
              <a:spcAft>
                <a:spcPct val="0"/>
              </a:spcAft>
            </a:pPr>
            <a:r>
              <a:rPr lang="zh-CN" altLang="en-US" sz="2000" b="1" dirty="0">
                <a:solidFill>
                  <a:schemeClr val="tx1">
                    <a:lumMod val="85000"/>
                    <a:lumOff val="1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烧香、烧纸造成森林火灾 </a:t>
            </a:r>
          </a:p>
        </p:txBody>
      </p:sp>
      <p:sp>
        <p:nvSpPr>
          <p:cNvPr id="398" name="矩形 397">
            <a:extLst>
              <a:ext uri="{FF2B5EF4-FFF2-40B4-BE49-F238E27FC236}">
                <a16:creationId xmlns:a16="http://schemas.microsoft.com/office/drawing/2014/main" id="{58CA9583-0B6B-A8B7-26D9-1C5C6700F96C}"/>
              </a:ext>
            </a:extLst>
          </p:cNvPr>
          <p:cNvSpPr/>
          <p:nvPr/>
        </p:nvSpPr>
        <p:spPr>
          <a:xfrm>
            <a:off x="1614969" y="3949879"/>
            <a:ext cx="7917805" cy="400110"/>
          </a:xfrm>
          <a:prstGeom prst="rect">
            <a:avLst/>
          </a:prstGeom>
          <a:ln>
            <a:noFill/>
          </a:ln>
        </p:spPr>
        <p:txBody>
          <a:bodyPr wrap="square">
            <a:spAutoFit/>
          </a:bodyPr>
          <a:lstStyle/>
          <a:p>
            <a:pPr fontAlgn="base">
              <a:spcBef>
                <a:spcPct val="0"/>
              </a:spcBef>
              <a:spcAft>
                <a:spcPct val="0"/>
              </a:spcAft>
            </a:pPr>
            <a:r>
              <a:rPr lang="zh-CN" altLang="en-US" sz="2000" b="1" dirty="0">
                <a:solidFill>
                  <a:schemeClr val="tx1">
                    <a:lumMod val="85000"/>
                    <a:lumOff val="1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燃放烟花爆竹造成：大气污染、噪声污染、垃圾污染</a:t>
            </a:r>
          </a:p>
        </p:txBody>
      </p:sp>
    </p:spTree>
    <p:custDataLst>
      <p:tags r:id="rId1"/>
    </p:custDataLst>
    <p:extLst>
      <p:ext uri="{BB962C8B-B14F-4D97-AF65-F5344CB8AC3E}">
        <p14:creationId xmlns:p14="http://schemas.microsoft.com/office/powerpoint/2010/main" val="746844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9"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3" name="文本框 2">
            <a:extLst>
              <a:ext uri="{FF2B5EF4-FFF2-40B4-BE49-F238E27FC236}">
                <a16:creationId xmlns:a16="http://schemas.microsoft.com/office/drawing/2014/main" id="{DCBC5E6B-9337-B120-F19D-A86B038A90B2}"/>
              </a:ext>
            </a:extLst>
          </p:cNvPr>
          <p:cNvSpPr txBox="1"/>
          <p:nvPr/>
        </p:nvSpPr>
        <p:spPr>
          <a:xfrm>
            <a:off x="1043550" y="2053153"/>
            <a:ext cx="2262158" cy="2215035"/>
          </a:xfrm>
          <a:prstGeom prst="rect">
            <a:avLst/>
          </a:prstGeom>
          <a:noFill/>
        </p:spPr>
        <p:txBody>
          <a:bodyPr vert="eaVert" wrap="square" rtlCol="0">
            <a:spAutoFit/>
          </a:bodyPr>
          <a:lstStyle>
            <a:defPPr>
              <a:defRPr lang="zh-CN"/>
            </a:defPPr>
            <a:lvl1pPr>
              <a:lnSpc>
                <a:spcPct val="150000"/>
              </a:lnSpc>
              <a:defRPr>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b="1" dirty="0">
                <a:sym typeface="HarmonyOS Sans SC Light" panose="00000400000000000000" pitchFamily="2" charset="-122"/>
              </a:rPr>
              <a:t>1、音乐祭祀：</a:t>
            </a:r>
            <a:r>
              <a:rPr lang="zh-CN" altLang="en-US" dirty="0">
                <a:sym typeface="HarmonyOS Sans SC Light" panose="00000400000000000000" pitchFamily="2" charset="-122"/>
              </a:rPr>
              <a:t>可播放逝者生前最喜爱的歌曲，表达对故人的缅怀之情。</a:t>
            </a:r>
          </a:p>
          <a:p>
            <a:endParaRPr lang="zh-CN" altLang="en-US" dirty="0"/>
          </a:p>
        </p:txBody>
      </p:sp>
      <p:sp>
        <p:nvSpPr>
          <p:cNvPr id="6" name="任意多边形: 形状 5">
            <a:extLst>
              <a:ext uri="{FF2B5EF4-FFF2-40B4-BE49-F238E27FC236}">
                <a16:creationId xmlns:a16="http://schemas.microsoft.com/office/drawing/2014/main" id="{735B6023-E02C-DB36-C1D3-F1CDEDB6AF54}"/>
              </a:ext>
            </a:extLst>
          </p:cNvPr>
          <p:cNvSpPr/>
          <p:nvPr>
            <p:custDataLst>
              <p:tags r:id="rId2"/>
            </p:custDataLst>
          </p:nvPr>
        </p:nvSpPr>
        <p:spPr>
          <a:xfrm rot="5400000" flipV="1">
            <a:off x="405645"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E4A15714-17AE-2FD2-4240-F6FF24A1AE90}"/>
              </a:ext>
            </a:extLst>
          </p:cNvPr>
          <p:cNvSpPr txBox="1"/>
          <p:nvPr/>
        </p:nvSpPr>
        <p:spPr>
          <a:xfrm>
            <a:off x="3532089" y="2053153"/>
            <a:ext cx="2262158" cy="2215035"/>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2.鲜花祭祀：</a:t>
            </a:r>
            <a:r>
              <a:rPr lang="zh-CN" altLang="en-US" b="0" dirty="0">
                <a:sym typeface="HarmonyOS Sans SC Light" panose="00000400000000000000" pitchFamily="2" charset="-122"/>
              </a:rPr>
              <a:t>可采用菊花、百合花以及逝者生前最喜爱的鲜花祭扫。</a:t>
            </a:r>
          </a:p>
          <a:p>
            <a:endParaRPr lang="zh-CN" altLang="en-US" dirty="0"/>
          </a:p>
        </p:txBody>
      </p:sp>
      <p:sp>
        <p:nvSpPr>
          <p:cNvPr id="9" name="任意多边形: 形状 8">
            <a:extLst>
              <a:ext uri="{FF2B5EF4-FFF2-40B4-BE49-F238E27FC236}">
                <a16:creationId xmlns:a16="http://schemas.microsoft.com/office/drawing/2014/main" id="{B77485D5-4191-2A37-5484-B303E29C29F1}"/>
              </a:ext>
            </a:extLst>
          </p:cNvPr>
          <p:cNvSpPr/>
          <p:nvPr>
            <p:custDataLst>
              <p:tags r:id="rId3"/>
            </p:custDataLst>
          </p:nvPr>
        </p:nvSpPr>
        <p:spPr>
          <a:xfrm rot="5400000" flipV="1">
            <a:off x="2894184"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a:extLst>
              <a:ext uri="{FF2B5EF4-FFF2-40B4-BE49-F238E27FC236}">
                <a16:creationId xmlns:a16="http://schemas.microsoft.com/office/drawing/2014/main" id="{E6D5E283-8F49-A7D2-EF4F-48E2061677A5}"/>
              </a:ext>
            </a:extLst>
          </p:cNvPr>
          <p:cNvSpPr txBox="1"/>
          <p:nvPr/>
        </p:nvSpPr>
        <p:spPr>
          <a:xfrm>
            <a:off x="5958041" y="1684215"/>
            <a:ext cx="2492990" cy="3489570"/>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3.社区公祭：</a:t>
            </a:r>
            <a:r>
              <a:rPr lang="zh-CN" altLang="en-US" sz="1600" b="0" dirty="0">
                <a:sym typeface="HarmonyOS Sans SC Light" panose="00000400000000000000" pitchFamily="2" charset="-122"/>
              </a:rPr>
              <a:t>选派专职礼仪师进驻社区，由社区组织辖区居民敬放过逝亲属遗像，敬放水果、果品、气球等，逝者家属宣读祭文，公祭群众敬献鲜花，进行缅怀。</a:t>
            </a:r>
          </a:p>
          <a:p>
            <a:endParaRPr lang="zh-CN" altLang="en-US" dirty="0"/>
          </a:p>
        </p:txBody>
      </p:sp>
      <p:sp>
        <p:nvSpPr>
          <p:cNvPr id="11" name="任意多边形: 形状 10">
            <a:extLst>
              <a:ext uri="{FF2B5EF4-FFF2-40B4-BE49-F238E27FC236}">
                <a16:creationId xmlns:a16="http://schemas.microsoft.com/office/drawing/2014/main" id="{BB5216E1-78BC-C41E-CA98-F8487226F15C}"/>
              </a:ext>
            </a:extLst>
          </p:cNvPr>
          <p:cNvSpPr/>
          <p:nvPr>
            <p:custDataLst>
              <p:tags r:id="rId4"/>
            </p:custDataLst>
          </p:nvPr>
        </p:nvSpPr>
        <p:spPr>
          <a:xfrm rot="5400000" flipV="1">
            <a:off x="5382723"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17EAD9A0-0865-128F-F4F4-92753D8B63E7}"/>
              </a:ext>
            </a:extLst>
          </p:cNvPr>
          <p:cNvSpPr txBox="1"/>
          <p:nvPr/>
        </p:nvSpPr>
        <p:spPr>
          <a:xfrm>
            <a:off x="8841991" y="2053153"/>
            <a:ext cx="1431161" cy="2215035"/>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4.植树祭祀：</a:t>
            </a:r>
            <a:r>
              <a:rPr lang="zh-CN" altLang="en-US" b="0" dirty="0">
                <a:sym typeface="HarmonyOS Sans SC Light" panose="00000400000000000000" pitchFamily="2" charset="-122"/>
              </a:rPr>
              <a:t>以植树的方式祭奠故人。</a:t>
            </a:r>
          </a:p>
          <a:p>
            <a:endParaRPr lang="zh-CN" altLang="en-US" dirty="0"/>
          </a:p>
        </p:txBody>
      </p:sp>
      <p:sp>
        <p:nvSpPr>
          <p:cNvPr id="13" name="任意多边形: 形状 12">
            <a:extLst>
              <a:ext uri="{FF2B5EF4-FFF2-40B4-BE49-F238E27FC236}">
                <a16:creationId xmlns:a16="http://schemas.microsoft.com/office/drawing/2014/main" id="{D3D7BFCF-4F2A-29CD-8E09-46FA6C171528}"/>
              </a:ext>
            </a:extLst>
          </p:cNvPr>
          <p:cNvSpPr/>
          <p:nvPr>
            <p:custDataLst>
              <p:tags r:id="rId5"/>
            </p:custDataLst>
          </p:nvPr>
        </p:nvSpPr>
        <p:spPr>
          <a:xfrm rot="5400000" flipV="1">
            <a:off x="7871262"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extLst>
      <p:ext uri="{BB962C8B-B14F-4D97-AF65-F5344CB8AC3E}">
        <p14:creationId xmlns:p14="http://schemas.microsoft.com/office/powerpoint/2010/main" val="3232296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B907CBB-692F-880D-80A9-109F1A4535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文本框 10">
            <a:extLst>
              <a:ext uri="{FF2B5EF4-FFF2-40B4-BE49-F238E27FC236}">
                <a16:creationId xmlns:a16="http://schemas.microsoft.com/office/drawing/2014/main" id="{B8B04FB2-885B-EC72-76BA-FA2D95E73690}"/>
              </a:ext>
            </a:extLst>
          </p:cNvPr>
          <p:cNvSpPr txBox="1"/>
          <p:nvPr/>
        </p:nvSpPr>
        <p:spPr>
          <a:xfrm>
            <a:off x="4962660" y="28765"/>
            <a:ext cx="2236510" cy="1323439"/>
          </a:xfrm>
          <a:prstGeom prst="rect">
            <a:avLst/>
          </a:prstGeom>
          <a:noFill/>
        </p:spPr>
        <p:txBody>
          <a:bodyPr wrap="none" rtlCol="0">
            <a:spAutoFit/>
          </a:bodyPr>
          <a:lstStyle/>
          <a:p>
            <a:r>
              <a:rPr lang="zh-CN" altLang="en-US" sz="80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目录</a:t>
            </a:r>
          </a:p>
        </p:txBody>
      </p:sp>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48995" y="3821187"/>
            <a:ext cx="1656012" cy="1323720"/>
          </a:xfrm>
          <a:prstGeom prst="rect">
            <a:avLst/>
          </a:prstGeom>
        </p:spPr>
      </p:pic>
      <p:grpSp>
        <p:nvGrpSpPr>
          <p:cNvPr id="38" name="组合 37">
            <a:extLst>
              <a:ext uri="{FF2B5EF4-FFF2-40B4-BE49-F238E27FC236}">
                <a16:creationId xmlns:a16="http://schemas.microsoft.com/office/drawing/2014/main" id="{DEBAEDE3-EC46-3F36-8FAF-F0E7DB2DF4DC}"/>
              </a:ext>
            </a:extLst>
          </p:cNvPr>
          <p:cNvGrpSpPr/>
          <p:nvPr/>
        </p:nvGrpSpPr>
        <p:grpSpPr>
          <a:xfrm>
            <a:off x="7721564" y="1728144"/>
            <a:ext cx="1610387" cy="2851041"/>
            <a:chOff x="7582655" y="1728144"/>
            <a:chExt cx="1610387" cy="2851041"/>
          </a:xfrm>
        </p:grpSpPr>
        <p:grpSp>
          <p:nvGrpSpPr>
            <p:cNvPr id="28" name="组合 27">
              <a:extLst>
                <a:ext uri="{FF2B5EF4-FFF2-40B4-BE49-F238E27FC236}">
                  <a16:creationId xmlns:a16="http://schemas.microsoft.com/office/drawing/2014/main" id="{34DC6260-C8AE-2347-113C-559125DC96DF}"/>
                </a:ext>
              </a:extLst>
            </p:cNvPr>
            <p:cNvGrpSpPr/>
            <p:nvPr/>
          </p:nvGrpSpPr>
          <p:grpSpPr>
            <a:xfrm>
              <a:off x="8603710" y="1728144"/>
              <a:ext cx="589332" cy="2615256"/>
              <a:chOff x="2828137" y="2038936"/>
              <a:chExt cx="589332" cy="2615256"/>
            </a:xfrm>
          </p:grpSpPr>
          <p:sp>
            <p:nvSpPr>
              <p:cNvPr id="29" name="任意多边形: 形状 28">
                <a:extLst>
                  <a:ext uri="{FF2B5EF4-FFF2-40B4-BE49-F238E27FC236}">
                    <a16:creationId xmlns:a16="http://schemas.microsoft.com/office/drawing/2014/main" id="{9D164364-E476-978E-4D01-EE2E4C724EF1}"/>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矩形: 圆角 29">
                <a:extLst>
                  <a:ext uri="{FF2B5EF4-FFF2-40B4-BE49-F238E27FC236}">
                    <a16:creationId xmlns:a16="http://schemas.microsoft.com/office/drawing/2014/main" id="{232AEDB0-9DBD-FEB1-3360-CA717FA0B358}"/>
                  </a:ext>
                </a:extLst>
              </p:cNvPr>
              <p:cNvSpPr/>
              <p:nvPr/>
            </p:nvSpPr>
            <p:spPr>
              <a:xfrm>
                <a:off x="2892806" y="2038936"/>
                <a:ext cx="459994" cy="847694"/>
              </a:xfrm>
              <a:prstGeom prst="roundRect">
                <a:avLst>
                  <a:gd name="adj" fmla="val 50000"/>
                </a:avLst>
              </a:pr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DCF4AFBF-BB3E-F17E-4503-E5486EBD72BE}"/>
                  </a:ext>
                </a:extLst>
              </p:cNvPr>
              <p:cNvSpPr txBox="1"/>
              <p:nvPr/>
            </p:nvSpPr>
            <p:spPr>
              <a:xfrm>
                <a:off x="2878985" y="2231950"/>
                <a:ext cx="487634" cy="461665"/>
              </a:xfrm>
              <a:prstGeom prst="rect">
                <a:avLst/>
              </a:prstGeom>
              <a:noFill/>
            </p:spPr>
            <p:txBody>
              <a:bodyPr wrap="none" rtlCol="0">
                <a:spAutoFit/>
              </a:bodyPr>
              <a:lstStyle/>
              <a:p>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叁</a:t>
                </a:r>
              </a:p>
            </p:txBody>
          </p:sp>
          <p:sp>
            <p:nvSpPr>
              <p:cNvPr id="33" name="文本框 32">
                <a:extLst>
                  <a:ext uri="{FF2B5EF4-FFF2-40B4-BE49-F238E27FC236}">
                    <a16:creationId xmlns:a16="http://schemas.microsoft.com/office/drawing/2014/main" id="{0693D6C4-BBEA-6F19-8445-F8760B6EFC85}"/>
                  </a:ext>
                </a:extLst>
              </p:cNvPr>
              <p:cNvSpPr txBox="1"/>
              <p:nvPr/>
            </p:nvSpPr>
            <p:spPr>
              <a:xfrm>
                <a:off x="2882269" y="2960251"/>
                <a:ext cx="492443" cy="1593915"/>
              </a:xfrm>
              <a:prstGeom prst="rect">
                <a:avLst/>
              </a:prstGeom>
              <a:noFill/>
            </p:spPr>
            <p:txBody>
              <a:bodyPr vert="eaVert" wrap="square" rtlCol="0">
                <a:spAutoFit/>
              </a:bodyPr>
              <a:lstStyle/>
              <a:p>
                <a:r>
                  <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grpSp>
        <p:sp>
          <p:nvSpPr>
            <p:cNvPr id="34" name="文本框 33">
              <a:extLst>
                <a:ext uri="{FF2B5EF4-FFF2-40B4-BE49-F238E27FC236}">
                  <a16:creationId xmlns:a16="http://schemas.microsoft.com/office/drawing/2014/main" id="{D364C2B7-AAC1-F027-1057-1D89603A0A78}"/>
                </a:ext>
              </a:extLst>
            </p:cNvPr>
            <p:cNvSpPr txBox="1"/>
            <p:nvPr/>
          </p:nvSpPr>
          <p:spPr>
            <a:xfrm>
              <a:off x="7582655" y="2093955"/>
              <a:ext cx="1015663" cy="2485230"/>
            </a:xfrm>
            <a:prstGeom prst="rect">
              <a:avLst/>
            </a:prstGeom>
            <a:noFill/>
          </p:spPr>
          <p:txBody>
            <a:bodyPr vert="eaVert" wrap="square" rtlCol="0">
              <a:spAutoFit/>
            </a:bodyPr>
            <a:lstStyle/>
            <a:p>
              <a:pPr>
                <a:lnSpc>
                  <a:spcPct val="150000"/>
                </a:lnSpc>
              </a:pPr>
              <a:r>
                <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39" name="组合 38">
            <a:extLst>
              <a:ext uri="{FF2B5EF4-FFF2-40B4-BE49-F238E27FC236}">
                <a16:creationId xmlns:a16="http://schemas.microsoft.com/office/drawing/2014/main" id="{2BBFB15B-9757-4A1C-F969-03023241EF1E}"/>
              </a:ext>
            </a:extLst>
          </p:cNvPr>
          <p:cNvGrpSpPr/>
          <p:nvPr/>
        </p:nvGrpSpPr>
        <p:grpSpPr>
          <a:xfrm>
            <a:off x="5192834" y="1728144"/>
            <a:ext cx="1663479" cy="2851041"/>
            <a:chOff x="5259783" y="1728144"/>
            <a:chExt cx="1663479" cy="2851041"/>
          </a:xfrm>
        </p:grpSpPr>
        <p:grpSp>
          <p:nvGrpSpPr>
            <p:cNvPr id="21" name="组合 20">
              <a:extLst>
                <a:ext uri="{FF2B5EF4-FFF2-40B4-BE49-F238E27FC236}">
                  <a16:creationId xmlns:a16="http://schemas.microsoft.com/office/drawing/2014/main" id="{A9E226D9-474E-954A-B55B-987C16D0940C}"/>
                </a:ext>
              </a:extLst>
            </p:cNvPr>
            <p:cNvGrpSpPr/>
            <p:nvPr/>
          </p:nvGrpSpPr>
          <p:grpSpPr>
            <a:xfrm>
              <a:off x="6333930" y="1728144"/>
              <a:ext cx="589332" cy="2615256"/>
              <a:chOff x="2828137" y="2038936"/>
              <a:chExt cx="589332" cy="2615256"/>
            </a:xfrm>
          </p:grpSpPr>
          <p:sp>
            <p:nvSpPr>
              <p:cNvPr id="23" name="任意多边形: 形状 22">
                <a:extLst>
                  <a:ext uri="{FF2B5EF4-FFF2-40B4-BE49-F238E27FC236}">
                    <a16:creationId xmlns:a16="http://schemas.microsoft.com/office/drawing/2014/main" id="{BDADCFDF-9EA0-56B8-F456-2DAC59276F03}"/>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4" name="矩形: 圆角 23">
                <a:extLst>
                  <a:ext uri="{FF2B5EF4-FFF2-40B4-BE49-F238E27FC236}">
                    <a16:creationId xmlns:a16="http://schemas.microsoft.com/office/drawing/2014/main" id="{8C2DF576-9E54-8E68-4995-40B91BFC0E8F}"/>
                  </a:ext>
                </a:extLst>
              </p:cNvPr>
              <p:cNvSpPr/>
              <p:nvPr/>
            </p:nvSpPr>
            <p:spPr>
              <a:xfrm>
                <a:off x="2892806" y="2038936"/>
                <a:ext cx="459994" cy="847694"/>
              </a:xfrm>
              <a:prstGeom prst="roundRect">
                <a:avLst>
                  <a:gd name="adj" fmla="val 50000"/>
                </a:avLst>
              </a:pr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7D5E8770-13F8-A018-1298-7C866505F546}"/>
                  </a:ext>
                </a:extLst>
              </p:cNvPr>
              <p:cNvSpPr txBox="1"/>
              <p:nvPr/>
            </p:nvSpPr>
            <p:spPr>
              <a:xfrm>
                <a:off x="2878985" y="2231950"/>
                <a:ext cx="487634" cy="461665"/>
              </a:xfrm>
              <a:prstGeom prst="rect">
                <a:avLst/>
              </a:prstGeom>
              <a:noFill/>
            </p:spPr>
            <p:txBody>
              <a:bodyPr wrap="none" rtlCol="0">
                <a:spAutoFit/>
              </a:bodyPr>
              <a:lstStyle/>
              <a:p>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贰</a:t>
                </a:r>
              </a:p>
            </p:txBody>
          </p:sp>
          <p:sp>
            <p:nvSpPr>
              <p:cNvPr id="27" name="文本框 26">
                <a:extLst>
                  <a:ext uri="{FF2B5EF4-FFF2-40B4-BE49-F238E27FC236}">
                    <a16:creationId xmlns:a16="http://schemas.microsoft.com/office/drawing/2014/main" id="{BF57CB66-6DEB-3659-1D3D-F00620791A27}"/>
                  </a:ext>
                </a:extLst>
              </p:cNvPr>
              <p:cNvSpPr txBox="1"/>
              <p:nvPr/>
            </p:nvSpPr>
            <p:spPr>
              <a:xfrm>
                <a:off x="2882276" y="2960251"/>
                <a:ext cx="492443" cy="1593915"/>
              </a:xfrm>
              <a:prstGeom prst="rect">
                <a:avLst/>
              </a:prstGeom>
              <a:noFill/>
            </p:spPr>
            <p:txBody>
              <a:bodyPr vert="eaVert" wrap="square" rtlCol="0">
                <a:spAutoFit/>
              </a:bodyPr>
              <a:lstStyle/>
              <a:p>
                <a:r>
                  <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清明得习俗</a:t>
                </a:r>
              </a:p>
            </p:txBody>
          </p:sp>
        </p:grpSp>
        <p:sp>
          <p:nvSpPr>
            <p:cNvPr id="35" name="文本框 34">
              <a:extLst>
                <a:ext uri="{FF2B5EF4-FFF2-40B4-BE49-F238E27FC236}">
                  <a16:creationId xmlns:a16="http://schemas.microsoft.com/office/drawing/2014/main" id="{CA2D30FB-385F-D7AB-6658-79BAFFB37876}"/>
                </a:ext>
              </a:extLst>
            </p:cNvPr>
            <p:cNvSpPr txBox="1"/>
            <p:nvPr/>
          </p:nvSpPr>
          <p:spPr>
            <a:xfrm>
              <a:off x="5259783" y="2093955"/>
              <a:ext cx="1015663" cy="2485230"/>
            </a:xfrm>
            <a:prstGeom prst="rect">
              <a:avLst/>
            </a:prstGeom>
            <a:noFill/>
          </p:spPr>
          <p:txBody>
            <a:bodyPr vert="eaVert" wrap="square" rtlCol="0">
              <a:spAutoFit/>
            </a:bodyPr>
            <a:lstStyle/>
            <a:p>
              <a:pPr>
                <a:lnSpc>
                  <a:spcPct val="150000"/>
                </a:lnSpc>
              </a:pPr>
              <a:r>
                <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40" name="组合 39">
            <a:extLst>
              <a:ext uri="{FF2B5EF4-FFF2-40B4-BE49-F238E27FC236}">
                <a16:creationId xmlns:a16="http://schemas.microsoft.com/office/drawing/2014/main" id="{6CD71E37-6451-4716-C2E1-FDA27BFF56FF}"/>
              </a:ext>
            </a:extLst>
          </p:cNvPr>
          <p:cNvGrpSpPr/>
          <p:nvPr/>
        </p:nvGrpSpPr>
        <p:grpSpPr>
          <a:xfrm>
            <a:off x="2846012" y="1728144"/>
            <a:ext cx="1655846" cy="2851041"/>
            <a:chOff x="3100247" y="1728144"/>
            <a:chExt cx="1655846" cy="2851041"/>
          </a:xfrm>
        </p:grpSpPr>
        <p:grpSp>
          <p:nvGrpSpPr>
            <p:cNvPr id="20" name="组合 19">
              <a:extLst>
                <a:ext uri="{FF2B5EF4-FFF2-40B4-BE49-F238E27FC236}">
                  <a16:creationId xmlns:a16="http://schemas.microsoft.com/office/drawing/2014/main" id="{F2E8B383-278E-32FC-0B1A-65F1E979C436}"/>
                </a:ext>
              </a:extLst>
            </p:cNvPr>
            <p:cNvGrpSpPr/>
            <p:nvPr/>
          </p:nvGrpSpPr>
          <p:grpSpPr>
            <a:xfrm>
              <a:off x="4166761" y="1728144"/>
              <a:ext cx="589332" cy="2615256"/>
              <a:chOff x="2828137" y="2038936"/>
              <a:chExt cx="589332" cy="2615256"/>
            </a:xfrm>
          </p:grpSpPr>
          <p:sp>
            <p:nvSpPr>
              <p:cNvPr id="15" name="任意多边形: 形状 14">
                <a:extLst>
                  <a:ext uri="{FF2B5EF4-FFF2-40B4-BE49-F238E27FC236}">
                    <a16:creationId xmlns:a16="http://schemas.microsoft.com/office/drawing/2014/main" id="{93B1BD7C-7888-093D-B807-5D040985535C}"/>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矩形: 圆角 3">
                <a:extLst>
                  <a:ext uri="{FF2B5EF4-FFF2-40B4-BE49-F238E27FC236}">
                    <a16:creationId xmlns:a16="http://schemas.microsoft.com/office/drawing/2014/main" id="{BAC304E7-2599-FE73-0923-EB2CE52D5DB0}"/>
                  </a:ext>
                </a:extLst>
              </p:cNvPr>
              <p:cNvSpPr/>
              <p:nvPr/>
            </p:nvSpPr>
            <p:spPr>
              <a:xfrm>
                <a:off x="2892806" y="2038936"/>
                <a:ext cx="459994" cy="847694"/>
              </a:xfrm>
              <a:prstGeom prst="roundRect">
                <a:avLst>
                  <a:gd name="adj" fmla="val 50000"/>
                </a:avLst>
              </a:pr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75F6EC5-E5B0-190A-C55E-55B689DD02F7}"/>
                  </a:ext>
                </a:extLst>
              </p:cNvPr>
              <p:cNvSpPr txBox="1"/>
              <p:nvPr/>
            </p:nvSpPr>
            <p:spPr>
              <a:xfrm>
                <a:off x="2878985" y="2231950"/>
                <a:ext cx="487634" cy="461665"/>
              </a:xfrm>
              <a:prstGeom prst="rect">
                <a:avLst/>
              </a:prstGeom>
              <a:noFill/>
            </p:spPr>
            <p:txBody>
              <a:bodyPr wrap="none" rtlCol="0">
                <a:spAutoFit/>
              </a:bodyPr>
              <a:lstStyle/>
              <a:p>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壹</a:t>
                </a:r>
              </a:p>
            </p:txBody>
          </p:sp>
          <p:sp>
            <p:nvSpPr>
              <p:cNvPr id="17" name="文本框 16">
                <a:extLst>
                  <a:ext uri="{FF2B5EF4-FFF2-40B4-BE49-F238E27FC236}">
                    <a16:creationId xmlns:a16="http://schemas.microsoft.com/office/drawing/2014/main" id="{B3B5BAD7-23B1-22E0-DC63-15C89ED39CAD}"/>
                  </a:ext>
                </a:extLst>
              </p:cNvPr>
              <p:cNvSpPr txBox="1"/>
              <p:nvPr/>
            </p:nvSpPr>
            <p:spPr>
              <a:xfrm>
                <a:off x="2882265" y="2960251"/>
                <a:ext cx="492443" cy="1593915"/>
              </a:xfrm>
              <a:prstGeom prst="rect">
                <a:avLst/>
              </a:prstGeom>
              <a:noFill/>
            </p:spPr>
            <p:txBody>
              <a:bodyPr vert="eaVert" wrap="square" rtlCol="0">
                <a:spAutoFit/>
              </a:bodyPr>
              <a:lstStyle/>
              <a:p>
                <a:r>
                  <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清明节简介</a:t>
                </a:r>
              </a:p>
            </p:txBody>
          </p:sp>
        </p:grpSp>
        <p:sp>
          <p:nvSpPr>
            <p:cNvPr id="36" name="文本框 35">
              <a:extLst>
                <a:ext uri="{FF2B5EF4-FFF2-40B4-BE49-F238E27FC236}">
                  <a16:creationId xmlns:a16="http://schemas.microsoft.com/office/drawing/2014/main" id="{5B5D9E9A-47D0-5DAE-B222-79A4344CA0F7}"/>
                </a:ext>
              </a:extLst>
            </p:cNvPr>
            <p:cNvSpPr txBox="1"/>
            <p:nvPr/>
          </p:nvSpPr>
          <p:spPr>
            <a:xfrm>
              <a:off x="3100247" y="2093955"/>
              <a:ext cx="1015663" cy="2485230"/>
            </a:xfrm>
            <a:prstGeom prst="rect">
              <a:avLst/>
            </a:prstGeom>
            <a:noFill/>
          </p:spPr>
          <p:txBody>
            <a:bodyPr vert="eaVert" wrap="square" rtlCol="0">
              <a:spAutoFit/>
            </a:bodyPr>
            <a:lstStyle/>
            <a:p>
              <a:pPr>
                <a:lnSpc>
                  <a:spcPct val="150000"/>
                </a:lnSpc>
              </a:pPr>
              <a:r>
                <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7" name="文本框 36">
            <a:extLst>
              <a:ext uri="{FF2B5EF4-FFF2-40B4-BE49-F238E27FC236}">
                <a16:creationId xmlns:a16="http://schemas.microsoft.com/office/drawing/2014/main" id="{37946856-6688-B717-5303-46BD3C2058FD}"/>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extLst>
      <p:ext uri="{BB962C8B-B14F-4D97-AF65-F5344CB8AC3E}">
        <p14:creationId xmlns:p14="http://schemas.microsoft.com/office/powerpoint/2010/main" val="2274719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9"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文明祭扫</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3" name="文本框 2">
            <a:extLst>
              <a:ext uri="{FF2B5EF4-FFF2-40B4-BE49-F238E27FC236}">
                <a16:creationId xmlns:a16="http://schemas.microsoft.com/office/drawing/2014/main" id="{DCBC5E6B-9337-B120-F19D-A86B038A90B2}"/>
              </a:ext>
            </a:extLst>
          </p:cNvPr>
          <p:cNvSpPr txBox="1"/>
          <p:nvPr/>
        </p:nvSpPr>
        <p:spPr>
          <a:xfrm>
            <a:off x="1459049" y="2053153"/>
            <a:ext cx="1846659" cy="2215035"/>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5.签名祭祀：</a:t>
            </a:r>
            <a:r>
              <a:rPr lang="zh-CN" altLang="en-US" b="0" dirty="0">
                <a:sym typeface="HarmonyOS Sans SC Light" panose="00000400000000000000" pitchFamily="2" charset="-122"/>
              </a:rPr>
              <a:t>组织群众集体签名，表达追思祭祖之情。</a:t>
            </a:r>
          </a:p>
          <a:p>
            <a:endParaRPr lang="zh-CN" altLang="en-US" dirty="0"/>
          </a:p>
        </p:txBody>
      </p:sp>
      <p:sp>
        <p:nvSpPr>
          <p:cNvPr id="6" name="任意多边形: 形状 5">
            <a:extLst>
              <a:ext uri="{FF2B5EF4-FFF2-40B4-BE49-F238E27FC236}">
                <a16:creationId xmlns:a16="http://schemas.microsoft.com/office/drawing/2014/main" id="{735B6023-E02C-DB36-C1D3-F1CDEDB6AF54}"/>
              </a:ext>
            </a:extLst>
          </p:cNvPr>
          <p:cNvSpPr/>
          <p:nvPr>
            <p:custDataLst>
              <p:tags r:id="rId2"/>
            </p:custDataLst>
          </p:nvPr>
        </p:nvSpPr>
        <p:spPr>
          <a:xfrm rot="5400000" flipV="1">
            <a:off x="405645"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E4A15714-17AE-2FD2-4240-F6FF24A1AE90}"/>
              </a:ext>
            </a:extLst>
          </p:cNvPr>
          <p:cNvSpPr txBox="1"/>
          <p:nvPr/>
        </p:nvSpPr>
        <p:spPr>
          <a:xfrm>
            <a:off x="3947588" y="2053153"/>
            <a:ext cx="1846659" cy="2215035"/>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6.网上祭祀：</a:t>
            </a:r>
            <a:r>
              <a:rPr lang="zh-CN" altLang="en-US" b="0" dirty="0">
                <a:sym typeface="HarmonyOS Sans SC Light" panose="00000400000000000000" pitchFamily="2" charset="-122"/>
              </a:rPr>
              <a:t>通过互联网表达对已故亲人的哀思。</a:t>
            </a:r>
          </a:p>
          <a:p>
            <a:endParaRPr lang="zh-CN" altLang="en-US" dirty="0"/>
          </a:p>
        </p:txBody>
      </p:sp>
      <p:sp>
        <p:nvSpPr>
          <p:cNvPr id="9" name="任意多边形: 形状 8">
            <a:extLst>
              <a:ext uri="{FF2B5EF4-FFF2-40B4-BE49-F238E27FC236}">
                <a16:creationId xmlns:a16="http://schemas.microsoft.com/office/drawing/2014/main" id="{B77485D5-4191-2A37-5484-B303E29C29F1}"/>
              </a:ext>
            </a:extLst>
          </p:cNvPr>
          <p:cNvSpPr/>
          <p:nvPr>
            <p:custDataLst>
              <p:tags r:id="rId3"/>
            </p:custDataLst>
          </p:nvPr>
        </p:nvSpPr>
        <p:spPr>
          <a:xfrm rot="5400000" flipV="1">
            <a:off x="2894184"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a:extLst>
              <a:ext uri="{FF2B5EF4-FFF2-40B4-BE49-F238E27FC236}">
                <a16:creationId xmlns:a16="http://schemas.microsoft.com/office/drawing/2014/main" id="{E6D5E283-8F49-A7D2-EF4F-48E2061677A5}"/>
              </a:ext>
            </a:extLst>
          </p:cNvPr>
          <p:cNvSpPr txBox="1"/>
          <p:nvPr/>
        </p:nvSpPr>
        <p:spPr>
          <a:xfrm>
            <a:off x="6421990" y="1684215"/>
            <a:ext cx="1431161" cy="3489570"/>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7.放飞思念：</a:t>
            </a:r>
            <a:r>
              <a:rPr lang="zh-CN" altLang="en-US" b="0" dirty="0">
                <a:sym typeface="HarmonyOS Sans SC Light" panose="00000400000000000000" pitchFamily="2" charset="-122"/>
              </a:rPr>
              <a:t>组织居民开展放飞白气球、放飞思念的活动。</a:t>
            </a:r>
          </a:p>
          <a:p>
            <a:endParaRPr lang="zh-CN" altLang="en-US" dirty="0"/>
          </a:p>
        </p:txBody>
      </p:sp>
      <p:sp>
        <p:nvSpPr>
          <p:cNvPr id="11" name="任意多边形: 形状 10">
            <a:extLst>
              <a:ext uri="{FF2B5EF4-FFF2-40B4-BE49-F238E27FC236}">
                <a16:creationId xmlns:a16="http://schemas.microsoft.com/office/drawing/2014/main" id="{BB5216E1-78BC-C41E-CA98-F8487226F15C}"/>
              </a:ext>
            </a:extLst>
          </p:cNvPr>
          <p:cNvSpPr/>
          <p:nvPr>
            <p:custDataLst>
              <p:tags r:id="rId4"/>
            </p:custDataLst>
          </p:nvPr>
        </p:nvSpPr>
        <p:spPr>
          <a:xfrm rot="5400000" flipV="1">
            <a:off x="5382723"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17EAD9A0-0865-128F-F4F4-92753D8B63E7}"/>
              </a:ext>
            </a:extLst>
          </p:cNvPr>
          <p:cNvSpPr txBox="1"/>
          <p:nvPr/>
        </p:nvSpPr>
        <p:spPr>
          <a:xfrm>
            <a:off x="8580576" y="1785942"/>
            <a:ext cx="2262158" cy="3286115"/>
          </a:xfrm>
          <a:prstGeom prst="rect">
            <a:avLst/>
          </a:prstGeom>
          <a:noFill/>
        </p:spPr>
        <p:txBody>
          <a:bodyPr vert="eaVert" wrap="square" rtlCol="0">
            <a:spAutoFit/>
          </a:bodyPr>
          <a:lstStyle>
            <a:defPPr>
              <a:defRPr lang="zh-CN"/>
            </a:defPPr>
            <a:lvl1pPr>
              <a:lnSpc>
                <a:spcPct val="150000"/>
              </a:lnSpc>
              <a:defRPr b="1">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8.家庭追思会：</a:t>
            </a:r>
            <a:r>
              <a:rPr lang="zh-CN" altLang="en-US" b="0" dirty="0">
                <a:sym typeface="HarmonyOS Sans SC Light" panose="00000400000000000000" pitchFamily="2" charset="-122"/>
              </a:rPr>
              <a:t>将逝者生前的照片、录像资料制作成光盘，组织家庭成员观看，进行往生回忆。 </a:t>
            </a:r>
          </a:p>
          <a:p>
            <a:endParaRPr lang="zh-CN" altLang="en-US" dirty="0"/>
          </a:p>
        </p:txBody>
      </p:sp>
      <p:sp>
        <p:nvSpPr>
          <p:cNvPr id="13" name="任意多边形: 形状 12">
            <a:extLst>
              <a:ext uri="{FF2B5EF4-FFF2-40B4-BE49-F238E27FC236}">
                <a16:creationId xmlns:a16="http://schemas.microsoft.com/office/drawing/2014/main" id="{D3D7BFCF-4F2A-29CD-8E09-46FA6C171528}"/>
              </a:ext>
            </a:extLst>
          </p:cNvPr>
          <p:cNvSpPr/>
          <p:nvPr>
            <p:custDataLst>
              <p:tags r:id="rId5"/>
            </p:custDataLst>
          </p:nvPr>
        </p:nvSpPr>
        <p:spPr>
          <a:xfrm rot="5400000" flipV="1">
            <a:off x="7871262" y="2234334"/>
            <a:ext cx="3909833" cy="2129359"/>
          </a:xfrm>
          <a:custGeom>
            <a:avLst/>
            <a:gdLst>
              <a:gd name="connsiteX0" fmla="*/ 0 w 3909833"/>
              <a:gd name="connsiteY0" fmla="*/ 1064680 h 2129359"/>
              <a:gd name="connsiteX1" fmla="*/ 140995 w 3909833"/>
              <a:gd name="connsiteY1" fmla="*/ 1937017 h 2129359"/>
              <a:gd name="connsiteX2" fmla="*/ 140995 w 3909833"/>
              <a:gd name="connsiteY2" fmla="*/ 2013735 h 2129359"/>
              <a:gd name="connsiteX3" fmla="*/ 256619 w 3909833"/>
              <a:gd name="connsiteY3" fmla="*/ 2129359 h 2129359"/>
              <a:gd name="connsiteX4" fmla="*/ 1012867 w 3909833"/>
              <a:gd name="connsiteY4" fmla="*/ 2129359 h 2129359"/>
              <a:gd name="connsiteX5" fmla="*/ 2960733 w 3909833"/>
              <a:gd name="connsiteY5" fmla="*/ 2129359 h 2129359"/>
              <a:gd name="connsiteX6" fmla="*/ 3716981 w 3909833"/>
              <a:gd name="connsiteY6" fmla="*/ 2129359 h 2129359"/>
              <a:gd name="connsiteX7" fmla="*/ 3832605 w 3909833"/>
              <a:gd name="connsiteY7" fmla="*/ 2013735 h 2129359"/>
              <a:gd name="connsiteX8" fmla="*/ 3832605 w 3909833"/>
              <a:gd name="connsiteY8" fmla="*/ 1814618 h 2129359"/>
              <a:gd name="connsiteX9" fmla="*/ 3909833 w 3909833"/>
              <a:gd name="connsiteY9" fmla="*/ 1064679 h 2129359"/>
              <a:gd name="connsiteX10" fmla="*/ 3832605 w 3909833"/>
              <a:gd name="connsiteY10" fmla="*/ 314741 h 2129359"/>
              <a:gd name="connsiteX11" fmla="*/ 3832605 w 3909833"/>
              <a:gd name="connsiteY11" fmla="*/ 115624 h 2129359"/>
              <a:gd name="connsiteX12" fmla="*/ 3716981 w 3909833"/>
              <a:gd name="connsiteY12" fmla="*/ 0 h 2129359"/>
              <a:gd name="connsiteX13" fmla="*/ 2960733 w 3909833"/>
              <a:gd name="connsiteY13" fmla="*/ 0 h 2129359"/>
              <a:gd name="connsiteX14" fmla="*/ 1012867 w 3909833"/>
              <a:gd name="connsiteY14" fmla="*/ 0 h 2129359"/>
              <a:gd name="connsiteX15" fmla="*/ 256619 w 3909833"/>
              <a:gd name="connsiteY15" fmla="*/ 0 h 2129359"/>
              <a:gd name="connsiteX16" fmla="*/ 140995 w 3909833"/>
              <a:gd name="connsiteY16" fmla="*/ 115624 h 2129359"/>
              <a:gd name="connsiteX17" fmla="*/ 140995 w 3909833"/>
              <a:gd name="connsiteY17" fmla="*/ 192342 h 2129359"/>
              <a:gd name="connsiteX18" fmla="*/ 0 w 3909833"/>
              <a:gd name="connsiteY18" fmla="*/ 1064680 h 212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9833" h="2129359">
                <a:moveTo>
                  <a:pt x="0" y="1064680"/>
                </a:moveTo>
                <a:cubicBezTo>
                  <a:pt x="77869" y="1064680"/>
                  <a:pt x="140995" y="1455239"/>
                  <a:pt x="140995" y="1937017"/>
                </a:cubicBezTo>
                <a:lnTo>
                  <a:pt x="140995" y="2013735"/>
                </a:lnTo>
                <a:cubicBezTo>
                  <a:pt x="140995" y="2077593"/>
                  <a:pt x="192762" y="2129359"/>
                  <a:pt x="256619" y="2129359"/>
                </a:cubicBezTo>
                <a:lnTo>
                  <a:pt x="1012867" y="2129359"/>
                </a:lnTo>
                <a:lnTo>
                  <a:pt x="2960733" y="2129359"/>
                </a:lnTo>
                <a:lnTo>
                  <a:pt x="3716981" y="2129359"/>
                </a:lnTo>
                <a:cubicBezTo>
                  <a:pt x="3780839" y="2129359"/>
                  <a:pt x="3832605" y="2077592"/>
                  <a:pt x="3832605" y="2013735"/>
                </a:cubicBezTo>
                <a:lnTo>
                  <a:pt x="3832605" y="1814618"/>
                </a:lnTo>
                <a:cubicBezTo>
                  <a:pt x="3832605" y="1439649"/>
                  <a:pt x="3909833" y="1439649"/>
                  <a:pt x="3909833" y="1064679"/>
                </a:cubicBezTo>
                <a:cubicBezTo>
                  <a:pt x="3909833" y="689710"/>
                  <a:pt x="3832605" y="689710"/>
                  <a:pt x="3832605" y="314741"/>
                </a:cubicBezTo>
                <a:lnTo>
                  <a:pt x="3832605" y="115624"/>
                </a:lnTo>
                <a:cubicBezTo>
                  <a:pt x="3832605" y="51767"/>
                  <a:pt x="3780839" y="0"/>
                  <a:pt x="3716981" y="0"/>
                </a:cubicBezTo>
                <a:lnTo>
                  <a:pt x="2960733" y="0"/>
                </a:lnTo>
                <a:lnTo>
                  <a:pt x="1012867" y="0"/>
                </a:lnTo>
                <a:lnTo>
                  <a:pt x="256619" y="0"/>
                </a:lnTo>
                <a:cubicBezTo>
                  <a:pt x="192761" y="0"/>
                  <a:pt x="140995" y="51767"/>
                  <a:pt x="140995" y="115624"/>
                </a:cubicBezTo>
                <a:lnTo>
                  <a:pt x="140995" y="192342"/>
                </a:lnTo>
                <a:cubicBezTo>
                  <a:pt x="140995" y="674120"/>
                  <a:pt x="77869" y="1064680"/>
                  <a:pt x="0" y="106468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extLst>
      <p:ext uri="{BB962C8B-B14F-4D97-AF65-F5344CB8AC3E}">
        <p14:creationId xmlns:p14="http://schemas.microsoft.com/office/powerpoint/2010/main" val="2950343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2" hidden="1">
            <a:extLst>
              <a:ext uri="{FF2B5EF4-FFF2-40B4-BE49-F238E27FC236}">
                <a16:creationId xmlns:a16="http://schemas.microsoft.com/office/drawing/2014/main" id="{98C5B67A-B2DD-2F1A-AF43-CB0BD996F543}"/>
              </a:ext>
            </a:extLst>
          </p:cNvPr>
          <p:cNvSpPr txBox="1"/>
          <p:nvPr/>
        </p:nvSpPr>
        <p:spPr>
          <a:xfrm>
            <a:off x="3349094" y="787400"/>
            <a:ext cx="5493812" cy="2215991"/>
          </a:xfrm>
          <a:prstGeom prst="rect">
            <a:avLst/>
          </a:prstGeom>
          <a:noFill/>
        </p:spPr>
        <p:txBody>
          <a:bodyPr wrap="none" rtlCol="0">
            <a:spAutoFit/>
          </a:bodyPr>
          <a:lstStyle/>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清明节</a:t>
            </a:r>
          </a:p>
        </p:txBody>
      </p:sp>
      <p:sp>
        <p:nvSpPr>
          <p:cNvPr id="13" name="文本框-13" hidden="1">
            <a:extLst>
              <a:ext uri="{FF2B5EF4-FFF2-40B4-BE49-F238E27FC236}">
                <a16:creationId xmlns:a16="http://schemas.microsoft.com/office/drawing/2014/main" id="{29310852-1C6E-40DB-BF8A-B6160780129D}"/>
              </a:ext>
            </a:extLst>
          </p:cNvPr>
          <p:cNvSpPr txBox="1"/>
          <p:nvPr/>
        </p:nvSpPr>
        <p:spPr>
          <a:xfrm>
            <a:off x="2464236" y="2543628"/>
            <a:ext cx="7263527" cy="2215991"/>
          </a:xfrm>
          <a:prstGeom prst="rect">
            <a:avLst/>
          </a:prstGeom>
          <a:noFill/>
        </p:spPr>
        <p:txBody>
          <a:bodyPr wrap="none" rtlCol="0">
            <a:spAutoFit/>
          </a:bodyPr>
          <a:lstStyle/>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谢谢观看</a:t>
            </a:r>
          </a:p>
        </p:txBody>
      </p:sp>
      <p:sp>
        <p:nvSpPr>
          <p:cNvPr id="11" name="文本框 10">
            <a:extLst>
              <a:ext uri="{FF2B5EF4-FFF2-40B4-BE49-F238E27FC236}">
                <a16:creationId xmlns:a16="http://schemas.microsoft.com/office/drawing/2014/main" id="{F9DB1EB8-F95C-65D3-7695-94F7B663025E}"/>
              </a:ext>
            </a:extLst>
          </p:cNvPr>
          <p:cNvSpPr txBox="1"/>
          <p:nvPr/>
        </p:nvSpPr>
        <p:spPr>
          <a:xfrm>
            <a:off x="1012233" y="1061358"/>
            <a:ext cx="2117917" cy="2257735"/>
          </a:xfrm>
          <a:custGeom>
            <a:avLst/>
            <a:gdLst/>
            <a:ahLst/>
            <a:cxnLst/>
            <a:rect l="l" t="t" r="r" b="b"/>
            <a:pathLst>
              <a:path w="1592009" h="1697108">
                <a:moveTo>
                  <a:pt x="759460" y="1630357"/>
                </a:moveTo>
                <a:lnTo>
                  <a:pt x="764718" y="1630357"/>
                </a:lnTo>
                <a:lnTo>
                  <a:pt x="764718" y="1632110"/>
                </a:lnTo>
                <a:cubicBezTo>
                  <a:pt x="763550" y="1632110"/>
                  <a:pt x="762381" y="1632402"/>
                  <a:pt x="761213" y="1632986"/>
                </a:cubicBezTo>
                <a:cubicBezTo>
                  <a:pt x="760044" y="1633570"/>
                  <a:pt x="758876" y="1633278"/>
                  <a:pt x="757708" y="1632110"/>
                </a:cubicBezTo>
                <a:close/>
                <a:moveTo>
                  <a:pt x="705130" y="1630357"/>
                </a:moveTo>
                <a:cubicBezTo>
                  <a:pt x="705130" y="1631525"/>
                  <a:pt x="706298" y="1632110"/>
                  <a:pt x="708635" y="1632110"/>
                </a:cubicBezTo>
                <a:lnTo>
                  <a:pt x="708635" y="1635615"/>
                </a:lnTo>
                <a:lnTo>
                  <a:pt x="705130" y="1632110"/>
                </a:lnTo>
                <a:close/>
                <a:moveTo>
                  <a:pt x="743687" y="1625099"/>
                </a:moveTo>
                <a:lnTo>
                  <a:pt x="747192" y="1628604"/>
                </a:lnTo>
                <a:lnTo>
                  <a:pt x="747192" y="1630357"/>
                </a:lnTo>
                <a:lnTo>
                  <a:pt x="741934" y="1626852"/>
                </a:lnTo>
                <a:close/>
                <a:moveTo>
                  <a:pt x="866807" y="1621156"/>
                </a:moveTo>
                <a:cubicBezTo>
                  <a:pt x="871773" y="1620864"/>
                  <a:pt x="875716" y="1621010"/>
                  <a:pt x="878637" y="1621594"/>
                </a:cubicBezTo>
                <a:lnTo>
                  <a:pt x="876884" y="1628604"/>
                </a:lnTo>
                <a:lnTo>
                  <a:pt x="859358" y="1625099"/>
                </a:lnTo>
                <a:cubicBezTo>
                  <a:pt x="854685" y="1625099"/>
                  <a:pt x="851180" y="1624515"/>
                  <a:pt x="848843" y="1623347"/>
                </a:cubicBezTo>
                <a:cubicBezTo>
                  <a:pt x="855853" y="1622178"/>
                  <a:pt x="861841" y="1621448"/>
                  <a:pt x="866807" y="1621156"/>
                </a:cubicBezTo>
                <a:close/>
                <a:moveTo>
                  <a:pt x="719150" y="1618965"/>
                </a:moveTo>
                <a:cubicBezTo>
                  <a:pt x="720319" y="1619549"/>
                  <a:pt x="722071" y="1621010"/>
                  <a:pt x="724408" y="1623347"/>
                </a:cubicBezTo>
                <a:lnTo>
                  <a:pt x="722656" y="1623347"/>
                </a:lnTo>
                <a:lnTo>
                  <a:pt x="713893" y="1619841"/>
                </a:lnTo>
                <a:cubicBezTo>
                  <a:pt x="716229" y="1618673"/>
                  <a:pt x="717982" y="1618381"/>
                  <a:pt x="719150" y="1618965"/>
                </a:cubicBezTo>
                <a:close/>
                <a:moveTo>
                  <a:pt x="861111" y="1611078"/>
                </a:moveTo>
                <a:lnTo>
                  <a:pt x="862864" y="1611078"/>
                </a:lnTo>
                <a:lnTo>
                  <a:pt x="863740" y="1611297"/>
                </a:lnTo>
                <a:close/>
                <a:moveTo>
                  <a:pt x="684099" y="1607573"/>
                </a:moveTo>
                <a:cubicBezTo>
                  <a:pt x="686435" y="1607573"/>
                  <a:pt x="690525" y="1609326"/>
                  <a:pt x="696367" y="1612831"/>
                </a:cubicBezTo>
                <a:lnTo>
                  <a:pt x="678841" y="1609326"/>
                </a:lnTo>
                <a:cubicBezTo>
                  <a:pt x="678841" y="1608157"/>
                  <a:pt x="680593" y="1607573"/>
                  <a:pt x="684099" y="1607573"/>
                </a:cubicBezTo>
                <a:close/>
                <a:moveTo>
                  <a:pt x="799770" y="1598810"/>
                </a:moveTo>
                <a:lnTo>
                  <a:pt x="840080" y="1605821"/>
                </a:lnTo>
                <a:lnTo>
                  <a:pt x="838327" y="1609326"/>
                </a:lnTo>
                <a:cubicBezTo>
                  <a:pt x="834822" y="1606989"/>
                  <a:pt x="828980" y="1605529"/>
                  <a:pt x="820801" y="1604944"/>
                </a:cubicBezTo>
                <a:cubicBezTo>
                  <a:pt x="812622" y="1604360"/>
                  <a:pt x="805612" y="1602900"/>
                  <a:pt x="799770" y="1600563"/>
                </a:cubicBezTo>
                <a:close/>
                <a:moveTo>
                  <a:pt x="743687" y="1590047"/>
                </a:moveTo>
                <a:lnTo>
                  <a:pt x="754202" y="1591800"/>
                </a:lnTo>
                <a:cubicBezTo>
                  <a:pt x="753034" y="1591800"/>
                  <a:pt x="752450" y="1592384"/>
                  <a:pt x="752450" y="1593552"/>
                </a:cubicBezTo>
                <a:cubicBezTo>
                  <a:pt x="751281" y="1592384"/>
                  <a:pt x="749821" y="1591800"/>
                  <a:pt x="748068" y="1591800"/>
                </a:cubicBezTo>
                <a:cubicBezTo>
                  <a:pt x="746316" y="1591800"/>
                  <a:pt x="744855" y="1591800"/>
                  <a:pt x="743687" y="1591800"/>
                </a:cubicBezTo>
                <a:close/>
                <a:moveTo>
                  <a:pt x="766471" y="1586542"/>
                </a:moveTo>
                <a:cubicBezTo>
                  <a:pt x="767639" y="1586542"/>
                  <a:pt x="768808" y="1587126"/>
                  <a:pt x="769976" y="1588295"/>
                </a:cubicBezTo>
                <a:lnTo>
                  <a:pt x="762965" y="1588295"/>
                </a:lnTo>
                <a:cubicBezTo>
                  <a:pt x="764134" y="1587126"/>
                  <a:pt x="765302" y="1586542"/>
                  <a:pt x="766471" y="1586542"/>
                </a:cubicBezTo>
                <a:close/>
                <a:moveTo>
                  <a:pt x="741934" y="1583037"/>
                </a:moveTo>
                <a:cubicBezTo>
                  <a:pt x="744271" y="1586542"/>
                  <a:pt x="750113" y="1588295"/>
                  <a:pt x="759460" y="1588295"/>
                </a:cubicBezTo>
                <a:lnTo>
                  <a:pt x="750697" y="1586542"/>
                </a:lnTo>
                <a:close/>
                <a:moveTo>
                  <a:pt x="667449" y="1583037"/>
                </a:moveTo>
                <a:cubicBezTo>
                  <a:pt x="668033" y="1583037"/>
                  <a:pt x="668325" y="1584205"/>
                  <a:pt x="668325" y="1586542"/>
                </a:cubicBezTo>
                <a:cubicBezTo>
                  <a:pt x="664820" y="1586542"/>
                  <a:pt x="663067" y="1586542"/>
                  <a:pt x="663067" y="1586542"/>
                </a:cubicBezTo>
                <a:cubicBezTo>
                  <a:pt x="665404" y="1584205"/>
                  <a:pt x="666865" y="1583037"/>
                  <a:pt x="667449" y="1583037"/>
                </a:cubicBezTo>
                <a:close/>
                <a:moveTo>
                  <a:pt x="716522" y="1577341"/>
                </a:moveTo>
                <a:cubicBezTo>
                  <a:pt x="718274" y="1577049"/>
                  <a:pt x="719735" y="1577195"/>
                  <a:pt x="720903" y="1577779"/>
                </a:cubicBezTo>
                <a:cubicBezTo>
                  <a:pt x="723240" y="1578947"/>
                  <a:pt x="724993" y="1580116"/>
                  <a:pt x="726161" y="1581284"/>
                </a:cubicBezTo>
                <a:cubicBezTo>
                  <a:pt x="728498" y="1580116"/>
                  <a:pt x="732587" y="1580700"/>
                  <a:pt x="738429" y="1583037"/>
                </a:cubicBezTo>
                <a:cubicBezTo>
                  <a:pt x="733756" y="1583037"/>
                  <a:pt x="729082" y="1582453"/>
                  <a:pt x="724408" y="1581284"/>
                </a:cubicBezTo>
                <a:cubicBezTo>
                  <a:pt x="719735" y="1580116"/>
                  <a:pt x="715061" y="1579532"/>
                  <a:pt x="710387" y="1579532"/>
                </a:cubicBezTo>
                <a:cubicBezTo>
                  <a:pt x="712724" y="1578363"/>
                  <a:pt x="714769" y="1577633"/>
                  <a:pt x="716522" y="1577341"/>
                </a:cubicBezTo>
                <a:close/>
                <a:moveTo>
                  <a:pt x="635026" y="1574274"/>
                </a:moveTo>
                <a:lnTo>
                  <a:pt x="640283" y="1574274"/>
                </a:lnTo>
                <a:cubicBezTo>
                  <a:pt x="643789" y="1574274"/>
                  <a:pt x="649631" y="1575442"/>
                  <a:pt x="657809" y="1577779"/>
                </a:cubicBezTo>
                <a:cubicBezTo>
                  <a:pt x="655473" y="1578947"/>
                  <a:pt x="652552" y="1579532"/>
                  <a:pt x="649047" y="1579532"/>
                </a:cubicBezTo>
                <a:cubicBezTo>
                  <a:pt x="644373" y="1579532"/>
                  <a:pt x="639699" y="1577779"/>
                  <a:pt x="635026" y="1574274"/>
                </a:cubicBezTo>
                <a:close/>
                <a:moveTo>
                  <a:pt x="656057" y="1570769"/>
                </a:moveTo>
                <a:cubicBezTo>
                  <a:pt x="660730" y="1573105"/>
                  <a:pt x="663652" y="1573690"/>
                  <a:pt x="664820" y="1572521"/>
                </a:cubicBezTo>
                <a:cubicBezTo>
                  <a:pt x="662483" y="1573690"/>
                  <a:pt x="660730" y="1574274"/>
                  <a:pt x="659562" y="1574274"/>
                </a:cubicBezTo>
                <a:cubicBezTo>
                  <a:pt x="658394" y="1574274"/>
                  <a:pt x="657225" y="1573105"/>
                  <a:pt x="656057" y="1570769"/>
                </a:cubicBezTo>
                <a:close/>
                <a:moveTo>
                  <a:pt x="719150" y="1567263"/>
                </a:moveTo>
                <a:cubicBezTo>
                  <a:pt x="719150" y="1567263"/>
                  <a:pt x="719443" y="1567263"/>
                  <a:pt x="720027" y="1567263"/>
                </a:cubicBezTo>
                <a:cubicBezTo>
                  <a:pt x="720611" y="1567263"/>
                  <a:pt x="720903" y="1567263"/>
                  <a:pt x="720903" y="1567263"/>
                </a:cubicBezTo>
                <a:lnTo>
                  <a:pt x="726161" y="1570769"/>
                </a:lnTo>
                <a:cubicBezTo>
                  <a:pt x="722656" y="1570769"/>
                  <a:pt x="720319" y="1569600"/>
                  <a:pt x="719150" y="1567263"/>
                </a:cubicBezTo>
                <a:close/>
                <a:moveTo>
                  <a:pt x="663067" y="1560253"/>
                </a:moveTo>
                <a:cubicBezTo>
                  <a:pt x="665404" y="1560253"/>
                  <a:pt x="674751" y="1562590"/>
                  <a:pt x="691109" y="1567263"/>
                </a:cubicBezTo>
                <a:cubicBezTo>
                  <a:pt x="688772" y="1569600"/>
                  <a:pt x="686435" y="1570184"/>
                  <a:pt x="684099" y="1569016"/>
                </a:cubicBezTo>
                <a:cubicBezTo>
                  <a:pt x="681762" y="1567848"/>
                  <a:pt x="680009" y="1567263"/>
                  <a:pt x="678841" y="1567263"/>
                </a:cubicBezTo>
                <a:lnTo>
                  <a:pt x="671830" y="1565511"/>
                </a:lnTo>
                <a:cubicBezTo>
                  <a:pt x="668325" y="1565511"/>
                  <a:pt x="665404" y="1563758"/>
                  <a:pt x="663067" y="1560253"/>
                </a:cubicBezTo>
                <a:close/>
                <a:moveTo>
                  <a:pt x="806780" y="1558500"/>
                </a:moveTo>
                <a:cubicBezTo>
                  <a:pt x="812622" y="1558500"/>
                  <a:pt x="817296" y="1559085"/>
                  <a:pt x="820801" y="1560253"/>
                </a:cubicBezTo>
                <a:lnTo>
                  <a:pt x="820801" y="1562006"/>
                </a:lnTo>
                <a:close/>
                <a:moveTo>
                  <a:pt x="677672" y="1557877"/>
                </a:moveTo>
                <a:lnTo>
                  <a:pt x="682346" y="1558500"/>
                </a:lnTo>
                <a:cubicBezTo>
                  <a:pt x="697535" y="1563174"/>
                  <a:pt x="706882" y="1565511"/>
                  <a:pt x="710387" y="1565511"/>
                </a:cubicBezTo>
                <a:close/>
                <a:moveTo>
                  <a:pt x="699872" y="1556748"/>
                </a:moveTo>
                <a:cubicBezTo>
                  <a:pt x="701040" y="1556748"/>
                  <a:pt x="702209" y="1557332"/>
                  <a:pt x="703377" y="1558500"/>
                </a:cubicBezTo>
                <a:cubicBezTo>
                  <a:pt x="704545" y="1559669"/>
                  <a:pt x="705714" y="1560253"/>
                  <a:pt x="706882" y="1560253"/>
                </a:cubicBezTo>
                <a:cubicBezTo>
                  <a:pt x="705714" y="1557916"/>
                  <a:pt x="703377" y="1556748"/>
                  <a:pt x="699872" y="1556748"/>
                </a:cubicBezTo>
                <a:close/>
                <a:moveTo>
                  <a:pt x="657809" y="1553243"/>
                </a:moveTo>
                <a:lnTo>
                  <a:pt x="677672" y="1557877"/>
                </a:lnTo>
                <a:lnTo>
                  <a:pt x="656057" y="1554995"/>
                </a:lnTo>
                <a:close/>
                <a:moveTo>
                  <a:pt x="670078" y="1549737"/>
                </a:moveTo>
                <a:lnTo>
                  <a:pt x="678841" y="1551490"/>
                </a:lnTo>
                <a:lnTo>
                  <a:pt x="677088" y="1553243"/>
                </a:lnTo>
                <a:cubicBezTo>
                  <a:pt x="674751" y="1552074"/>
                  <a:pt x="671830" y="1551490"/>
                  <a:pt x="668325" y="1551490"/>
                </a:cubicBezTo>
                <a:cubicBezTo>
                  <a:pt x="668325" y="1550322"/>
                  <a:pt x="668909" y="1549737"/>
                  <a:pt x="670078" y="1549737"/>
                </a:cubicBezTo>
                <a:close/>
                <a:moveTo>
                  <a:pt x="654304" y="1546232"/>
                </a:moveTo>
                <a:cubicBezTo>
                  <a:pt x="655473" y="1547401"/>
                  <a:pt x="657225" y="1547985"/>
                  <a:pt x="659562" y="1547985"/>
                </a:cubicBezTo>
                <a:cubicBezTo>
                  <a:pt x="659562" y="1547985"/>
                  <a:pt x="659270" y="1548277"/>
                  <a:pt x="658686" y="1548861"/>
                </a:cubicBezTo>
                <a:cubicBezTo>
                  <a:pt x="658102" y="1549445"/>
                  <a:pt x="657809" y="1549737"/>
                  <a:pt x="657809" y="1549737"/>
                </a:cubicBezTo>
                <a:lnTo>
                  <a:pt x="654304" y="1547985"/>
                </a:lnTo>
                <a:close/>
                <a:moveTo>
                  <a:pt x="617500" y="1542727"/>
                </a:moveTo>
                <a:cubicBezTo>
                  <a:pt x="618668" y="1542727"/>
                  <a:pt x="619544" y="1543019"/>
                  <a:pt x="620129" y="1543603"/>
                </a:cubicBezTo>
                <a:cubicBezTo>
                  <a:pt x="620713" y="1544187"/>
                  <a:pt x="621589" y="1544480"/>
                  <a:pt x="622757" y="1544480"/>
                </a:cubicBezTo>
                <a:cubicBezTo>
                  <a:pt x="623926" y="1544480"/>
                  <a:pt x="624802" y="1544772"/>
                  <a:pt x="625386" y="1545356"/>
                </a:cubicBezTo>
                <a:cubicBezTo>
                  <a:pt x="625971" y="1545940"/>
                  <a:pt x="626263" y="1546816"/>
                  <a:pt x="626263" y="1547985"/>
                </a:cubicBezTo>
                <a:lnTo>
                  <a:pt x="629768" y="1546232"/>
                </a:lnTo>
                <a:cubicBezTo>
                  <a:pt x="633273" y="1546232"/>
                  <a:pt x="638531" y="1548569"/>
                  <a:pt x="645541" y="1553243"/>
                </a:cubicBezTo>
                <a:lnTo>
                  <a:pt x="654304" y="1556748"/>
                </a:lnTo>
                <a:lnTo>
                  <a:pt x="659562" y="1560253"/>
                </a:lnTo>
                <a:lnTo>
                  <a:pt x="657809" y="1562006"/>
                </a:lnTo>
                <a:lnTo>
                  <a:pt x="622757" y="1547985"/>
                </a:lnTo>
                <a:cubicBezTo>
                  <a:pt x="619252" y="1547985"/>
                  <a:pt x="617500" y="1546232"/>
                  <a:pt x="617500" y="1542727"/>
                </a:cubicBezTo>
                <a:close/>
                <a:moveTo>
                  <a:pt x="566674" y="1539222"/>
                </a:moveTo>
                <a:lnTo>
                  <a:pt x="575437" y="1540974"/>
                </a:lnTo>
                <a:lnTo>
                  <a:pt x="577190" y="1546232"/>
                </a:lnTo>
                <a:cubicBezTo>
                  <a:pt x="572516" y="1543895"/>
                  <a:pt x="569011" y="1541559"/>
                  <a:pt x="566674" y="1539222"/>
                </a:cubicBezTo>
                <a:close/>
                <a:moveTo>
                  <a:pt x="601726" y="1537469"/>
                </a:moveTo>
                <a:cubicBezTo>
                  <a:pt x="601726" y="1537469"/>
                  <a:pt x="603187" y="1538053"/>
                  <a:pt x="606108" y="1539222"/>
                </a:cubicBezTo>
                <a:cubicBezTo>
                  <a:pt x="609029" y="1540390"/>
                  <a:pt x="611658" y="1541559"/>
                  <a:pt x="613995" y="1542727"/>
                </a:cubicBezTo>
                <a:close/>
                <a:moveTo>
                  <a:pt x="640283" y="1533964"/>
                </a:moveTo>
                <a:lnTo>
                  <a:pt x="645541" y="1535717"/>
                </a:lnTo>
                <a:lnTo>
                  <a:pt x="645541" y="1537469"/>
                </a:lnTo>
                <a:lnTo>
                  <a:pt x="640283" y="1535717"/>
                </a:lnTo>
                <a:close/>
                <a:moveTo>
                  <a:pt x="591211" y="1532211"/>
                </a:moveTo>
                <a:cubicBezTo>
                  <a:pt x="592379" y="1533380"/>
                  <a:pt x="595884" y="1535132"/>
                  <a:pt x="601726" y="1537469"/>
                </a:cubicBezTo>
                <a:cubicBezTo>
                  <a:pt x="599389" y="1537469"/>
                  <a:pt x="597053" y="1537177"/>
                  <a:pt x="594716" y="1536593"/>
                </a:cubicBezTo>
                <a:cubicBezTo>
                  <a:pt x="592379" y="1536009"/>
                  <a:pt x="590626" y="1535132"/>
                  <a:pt x="589458" y="1533964"/>
                </a:cubicBezTo>
                <a:close/>
                <a:moveTo>
                  <a:pt x="573685" y="1523448"/>
                </a:moveTo>
                <a:cubicBezTo>
                  <a:pt x="576021" y="1525785"/>
                  <a:pt x="578942" y="1526954"/>
                  <a:pt x="582448" y="1526954"/>
                </a:cubicBezTo>
                <a:cubicBezTo>
                  <a:pt x="578942" y="1529290"/>
                  <a:pt x="576606" y="1529582"/>
                  <a:pt x="575437" y="1527830"/>
                </a:cubicBezTo>
                <a:cubicBezTo>
                  <a:pt x="574269" y="1526077"/>
                  <a:pt x="573685" y="1524617"/>
                  <a:pt x="573685" y="1523448"/>
                </a:cubicBezTo>
                <a:close/>
                <a:moveTo>
                  <a:pt x="1153795" y="1430561"/>
                </a:moveTo>
                <a:lnTo>
                  <a:pt x="1152043" y="1434066"/>
                </a:lnTo>
                <a:lnTo>
                  <a:pt x="1150290" y="1432313"/>
                </a:lnTo>
                <a:lnTo>
                  <a:pt x="1152043" y="1446334"/>
                </a:lnTo>
                <a:cubicBezTo>
                  <a:pt x="1152043" y="1446334"/>
                  <a:pt x="1152335" y="1446042"/>
                  <a:pt x="1152919" y="1445458"/>
                </a:cubicBezTo>
                <a:cubicBezTo>
                  <a:pt x="1153503" y="1444873"/>
                  <a:pt x="1153795" y="1444581"/>
                  <a:pt x="1153795" y="1444581"/>
                </a:cubicBezTo>
                <a:cubicBezTo>
                  <a:pt x="1152627" y="1446918"/>
                  <a:pt x="1152043" y="1448671"/>
                  <a:pt x="1152043" y="1449839"/>
                </a:cubicBezTo>
                <a:lnTo>
                  <a:pt x="1153795" y="1500665"/>
                </a:lnTo>
                <a:lnTo>
                  <a:pt x="1157301" y="1490149"/>
                </a:lnTo>
                <a:cubicBezTo>
                  <a:pt x="1157301" y="1485475"/>
                  <a:pt x="1157008" y="1475544"/>
                  <a:pt x="1156424" y="1460355"/>
                </a:cubicBezTo>
                <a:cubicBezTo>
                  <a:pt x="1155840" y="1445166"/>
                  <a:pt x="1154964" y="1435234"/>
                  <a:pt x="1153795" y="1430561"/>
                </a:cubicBezTo>
                <a:close/>
                <a:moveTo>
                  <a:pt x="435229" y="1423550"/>
                </a:moveTo>
                <a:lnTo>
                  <a:pt x="433907" y="1427188"/>
                </a:lnTo>
                <a:lnTo>
                  <a:pt x="433915" y="1427055"/>
                </a:lnTo>
                <a:cubicBezTo>
                  <a:pt x="434207" y="1425303"/>
                  <a:pt x="434645" y="1424134"/>
                  <a:pt x="435229" y="1423550"/>
                </a:cubicBezTo>
                <a:close/>
                <a:moveTo>
                  <a:pt x="1337818" y="1416540"/>
                </a:moveTo>
                <a:cubicBezTo>
                  <a:pt x="1338987" y="1420045"/>
                  <a:pt x="1339571" y="1424719"/>
                  <a:pt x="1339571" y="1430561"/>
                </a:cubicBezTo>
                <a:lnTo>
                  <a:pt x="1341323" y="1446334"/>
                </a:lnTo>
                <a:lnTo>
                  <a:pt x="1341323" y="1455097"/>
                </a:lnTo>
                <a:cubicBezTo>
                  <a:pt x="1341323" y="1455097"/>
                  <a:pt x="1341031" y="1455389"/>
                  <a:pt x="1340447" y="1455973"/>
                </a:cubicBezTo>
                <a:cubicBezTo>
                  <a:pt x="1339863" y="1456558"/>
                  <a:pt x="1339571" y="1456850"/>
                  <a:pt x="1339571" y="1456850"/>
                </a:cubicBezTo>
                <a:close/>
                <a:moveTo>
                  <a:pt x="1152043" y="1397261"/>
                </a:moveTo>
                <a:lnTo>
                  <a:pt x="1152043" y="1407777"/>
                </a:lnTo>
                <a:lnTo>
                  <a:pt x="1148538" y="1407777"/>
                </a:lnTo>
                <a:cubicBezTo>
                  <a:pt x="1147369" y="1411282"/>
                  <a:pt x="1149122" y="1414203"/>
                  <a:pt x="1153795" y="1416540"/>
                </a:cubicBezTo>
                <a:cubicBezTo>
                  <a:pt x="1153795" y="1410698"/>
                  <a:pt x="1153795" y="1407193"/>
                  <a:pt x="1153795" y="1406024"/>
                </a:cubicBezTo>
                <a:cubicBezTo>
                  <a:pt x="1153795" y="1404856"/>
                  <a:pt x="1154088" y="1403103"/>
                  <a:pt x="1154672" y="1400766"/>
                </a:cubicBezTo>
                <a:cubicBezTo>
                  <a:pt x="1155256" y="1398430"/>
                  <a:pt x="1154380" y="1397261"/>
                  <a:pt x="1152043" y="1397261"/>
                </a:cubicBezTo>
                <a:close/>
                <a:moveTo>
                  <a:pt x="1145032" y="1390251"/>
                </a:moveTo>
                <a:lnTo>
                  <a:pt x="1148538" y="1395509"/>
                </a:lnTo>
                <a:cubicBezTo>
                  <a:pt x="1148538" y="1394340"/>
                  <a:pt x="1148538" y="1393464"/>
                  <a:pt x="1148538" y="1392880"/>
                </a:cubicBezTo>
                <a:cubicBezTo>
                  <a:pt x="1148538" y="1392295"/>
                  <a:pt x="1147369" y="1391419"/>
                  <a:pt x="1145032" y="1390251"/>
                </a:cubicBezTo>
                <a:close/>
                <a:moveTo>
                  <a:pt x="1160806" y="1381488"/>
                </a:moveTo>
                <a:cubicBezTo>
                  <a:pt x="1156132" y="1381488"/>
                  <a:pt x="1155548" y="1383240"/>
                  <a:pt x="1159053" y="1386746"/>
                </a:cubicBezTo>
                <a:cubicBezTo>
                  <a:pt x="1159053" y="1386746"/>
                  <a:pt x="1159345" y="1386746"/>
                  <a:pt x="1159929" y="1386746"/>
                </a:cubicBezTo>
                <a:cubicBezTo>
                  <a:pt x="1160514" y="1386746"/>
                  <a:pt x="1160806" y="1386746"/>
                  <a:pt x="1160806" y="1386746"/>
                </a:cubicBezTo>
                <a:cubicBezTo>
                  <a:pt x="1160806" y="1386746"/>
                  <a:pt x="1160514" y="1386161"/>
                  <a:pt x="1159929" y="1384993"/>
                </a:cubicBezTo>
                <a:cubicBezTo>
                  <a:pt x="1159345" y="1383825"/>
                  <a:pt x="1159637" y="1382656"/>
                  <a:pt x="1160806" y="1381488"/>
                </a:cubicBezTo>
                <a:close/>
                <a:moveTo>
                  <a:pt x="1150290" y="1367467"/>
                </a:moveTo>
                <a:lnTo>
                  <a:pt x="1141527" y="1370972"/>
                </a:lnTo>
                <a:lnTo>
                  <a:pt x="1150290" y="1372725"/>
                </a:lnTo>
                <a:close/>
                <a:moveTo>
                  <a:pt x="1157301" y="1356951"/>
                </a:moveTo>
                <a:cubicBezTo>
                  <a:pt x="1154964" y="1359288"/>
                  <a:pt x="1153795" y="1362209"/>
                  <a:pt x="1153795" y="1365714"/>
                </a:cubicBezTo>
                <a:cubicBezTo>
                  <a:pt x="1153795" y="1369220"/>
                  <a:pt x="1155548" y="1370388"/>
                  <a:pt x="1159053" y="1369220"/>
                </a:cubicBezTo>
                <a:cubicBezTo>
                  <a:pt x="1157885" y="1370388"/>
                  <a:pt x="1156716" y="1371556"/>
                  <a:pt x="1155548" y="1372725"/>
                </a:cubicBezTo>
                <a:cubicBezTo>
                  <a:pt x="1154380" y="1373893"/>
                  <a:pt x="1153795" y="1375646"/>
                  <a:pt x="1153795" y="1377983"/>
                </a:cubicBezTo>
                <a:lnTo>
                  <a:pt x="1159053" y="1374477"/>
                </a:lnTo>
                <a:lnTo>
                  <a:pt x="1159053" y="1369220"/>
                </a:lnTo>
                <a:cubicBezTo>
                  <a:pt x="1159053" y="1363378"/>
                  <a:pt x="1158469" y="1359288"/>
                  <a:pt x="1157301" y="1356951"/>
                </a:cubicBezTo>
                <a:close/>
                <a:moveTo>
                  <a:pt x="1150290" y="1341178"/>
                </a:moveTo>
                <a:cubicBezTo>
                  <a:pt x="1144448" y="1341178"/>
                  <a:pt x="1141527" y="1341762"/>
                  <a:pt x="1141527" y="1342931"/>
                </a:cubicBezTo>
                <a:cubicBezTo>
                  <a:pt x="1141527" y="1344099"/>
                  <a:pt x="1141819" y="1344683"/>
                  <a:pt x="1142403" y="1344683"/>
                </a:cubicBezTo>
                <a:cubicBezTo>
                  <a:pt x="1142988" y="1344683"/>
                  <a:pt x="1143864" y="1344683"/>
                  <a:pt x="1145032" y="1344683"/>
                </a:cubicBezTo>
                <a:cubicBezTo>
                  <a:pt x="1146201" y="1344683"/>
                  <a:pt x="1147953" y="1343515"/>
                  <a:pt x="1150290" y="1341178"/>
                </a:cubicBezTo>
                <a:close/>
                <a:moveTo>
                  <a:pt x="1124001" y="1325405"/>
                </a:moveTo>
                <a:cubicBezTo>
                  <a:pt x="1122833" y="1327741"/>
                  <a:pt x="1121080" y="1328910"/>
                  <a:pt x="1118743" y="1328910"/>
                </a:cubicBezTo>
                <a:lnTo>
                  <a:pt x="1118743" y="1330662"/>
                </a:lnTo>
                <a:lnTo>
                  <a:pt x="1125754" y="1328910"/>
                </a:lnTo>
                <a:cubicBezTo>
                  <a:pt x="1125754" y="1328910"/>
                  <a:pt x="1126046" y="1328618"/>
                  <a:pt x="1126630" y="1328034"/>
                </a:cubicBezTo>
                <a:cubicBezTo>
                  <a:pt x="1127214" y="1327449"/>
                  <a:pt x="1127506" y="1327157"/>
                  <a:pt x="1127506" y="1327157"/>
                </a:cubicBezTo>
                <a:close/>
                <a:moveTo>
                  <a:pt x="617500" y="1307879"/>
                </a:moveTo>
                <a:lnTo>
                  <a:pt x="613995" y="1320147"/>
                </a:lnTo>
                <a:lnTo>
                  <a:pt x="619252" y="1321899"/>
                </a:lnTo>
                <a:cubicBezTo>
                  <a:pt x="619252" y="1325405"/>
                  <a:pt x="621005" y="1327157"/>
                  <a:pt x="624510" y="1327157"/>
                </a:cubicBezTo>
                <a:lnTo>
                  <a:pt x="628015" y="1325405"/>
                </a:lnTo>
                <a:lnTo>
                  <a:pt x="631520" y="1313136"/>
                </a:lnTo>
                <a:cubicBezTo>
                  <a:pt x="629184" y="1310800"/>
                  <a:pt x="624510" y="1309047"/>
                  <a:pt x="617500" y="1307879"/>
                </a:cubicBezTo>
                <a:close/>
                <a:moveTo>
                  <a:pt x="633930" y="1282904"/>
                </a:moveTo>
                <a:cubicBezTo>
                  <a:pt x="632908" y="1282612"/>
                  <a:pt x="631520" y="1282758"/>
                  <a:pt x="629768" y="1283342"/>
                </a:cubicBezTo>
                <a:lnTo>
                  <a:pt x="629768" y="1288600"/>
                </a:lnTo>
                <a:lnTo>
                  <a:pt x="636778" y="1290353"/>
                </a:lnTo>
                <a:cubicBezTo>
                  <a:pt x="636778" y="1289184"/>
                  <a:pt x="636486" y="1287432"/>
                  <a:pt x="635902" y="1285095"/>
                </a:cubicBezTo>
                <a:cubicBezTo>
                  <a:pt x="635610" y="1283926"/>
                  <a:pt x="634953" y="1283196"/>
                  <a:pt x="633930" y="1282904"/>
                </a:cubicBezTo>
                <a:close/>
                <a:moveTo>
                  <a:pt x="815543" y="1214991"/>
                </a:moveTo>
                <a:lnTo>
                  <a:pt x="820801" y="1236022"/>
                </a:lnTo>
                <a:cubicBezTo>
                  <a:pt x="824306" y="1233685"/>
                  <a:pt x="826059" y="1231348"/>
                  <a:pt x="826059" y="1229012"/>
                </a:cubicBezTo>
                <a:cubicBezTo>
                  <a:pt x="826059" y="1225506"/>
                  <a:pt x="822554" y="1220833"/>
                  <a:pt x="815543" y="1214991"/>
                </a:cubicBezTo>
                <a:close/>
                <a:moveTo>
                  <a:pt x="1131011" y="1206228"/>
                </a:moveTo>
                <a:cubicBezTo>
                  <a:pt x="1129843" y="1207396"/>
                  <a:pt x="1129259" y="1209149"/>
                  <a:pt x="1129259" y="1211486"/>
                </a:cubicBezTo>
                <a:cubicBezTo>
                  <a:pt x="1129259" y="1213822"/>
                  <a:pt x="1130427" y="1216159"/>
                  <a:pt x="1132764" y="1218496"/>
                </a:cubicBezTo>
                <a:cubicBezTo>
                  <a:pt x="1135101" y="1214991"/>
                  <a:pt x="1134517" y="1210901"/>
                  <a:pt x="1131011" y="1206228"/>
                </a:cubicBezTo>
                <a:close/>
                <a:moveTo>
                  <a:pt x="794512" y="1197465"/>
                </a:moveTo>
                <a:cubicBezTo>
                  <a:pt x="794512" y="1200970"/>
                  <a:pt x="794220" y="1204475"/>
                  <a:pt x="793636" y="1207980"/>
                </a:cubicBezTo>
                <a:cubicBezTo>
                  <a:pt x="793052" y="1211486"/>
                  <a:pt x="793344" y="1213822"/>
                  <a:pt x="794512" y="1214991"/>
                </a:cubicBezTo>
                <a:lnTo>
                  <a:pt x="794512" y="1222001"/>
                </a:lnTo>
                <a:lnTo>
                  <a:pt x="796265" y="1225506"/>
                </a:lnTo>
                <a:cubicBezTo>
                  <a:pt x="795096" y="1229012"/>
                  <a:pt x="796265" y="1233101"/>
                  <a:pt x="799770" y="1237775"/>
                </a:cubicBezTo>
                <a:cubicBezTo>
                  <a:pt x="804444" y="1235438"/>
                  <a:pt x="806488" y="1233101"/>
                  <a:pt x="805904" y="1230764"/>
                </a:cubicBezTo>
                <a:cubicBezTo>
                  <a:pt x="805320" y="1228427"/>
                  <a:pt x="805028" y="1226675"/>
                  <a:pt x="805028" y="1225506"/>
                </a:cubicBezTo>
                <a:cubicBezTo>
                  <a:pt x="800354" y="1224338"/>
                  <a:pt x="799186" y="1221417"/>
                  <a:pt x="801523" y="1216743"/>
                </a:cubicBezTo>
                <a:lnTo>
                  <a:pt x="801523" y="1206228"/>
                </a:lnTo>
                <a:cubicBezTo>
                  <a:pt x="801523" y="1205059"/>
                  <a:pt x="799186" y="1202138"/>
                  <a:pt x="794512" y="1197465"/>
                </a:cubicBezTo>
                <a:close/>
                <a:moveTo>
                  <a:pt x="1127506" y="1178186"/>
                </a:moveTo>
                <a:lnTo>
                  <a:pt x="1125754" y="1190454"/>
                </a:lnTo>
                <a:lnTo>
                  <a:pt x="1129259" y="1190454"/>
                </a:lnTo>
                <a:lnTo>
                  <a:pt x="1129259" y="1178186"/>
                </a:lnTo>
                <a:close/>
                <a:moveTo>
                  <a:pt x="1111733" y="1165918"/>
                </a:moveTo>
                <a:cubicBezTo>
                  <a:pt x="1108228" y="1168255"/>
                  <a:pt x="1107059" y="1171468"/>
                  <a:pt x="1108228" y="1175557"/>
                </a:cubicBezTo>
                <a:cubicBezTo>
                  <a:pt x="1109396" y="1179647"/>
                  <a:pt x="1109980" y="1182276"/>
                  <a:pt x="1109980" y="1183444"/>
                </a:cubicBezTo>
                <a:cubicBezTo>
                  <a:pt x="1113486" y="1181107"/>
                  <a:pt x="1114654" y="1177894"/>
                  <a:pt x="1113486" y="1173805"/>
                </a:cubicBezTo>
                <a:cubicBezTo>
                  <a:pt x="1112317" y="1169715"/>
                  <a:pt x="1111733" y="1167086"/>
                  <a:pt x="1111733" y="1165918"/>
                </a:cubicBezTo>
                <a:close/>
                <a:moveTo>
                  <a:pt x="1131011" y="1164165"/>
                </a:moveTo>
                <a:cubicBezTo>
                  <a:pt x="1131011" y="1166502"/>
                  <a:pt x="1130719" y="1169423"/>
                  <a:pt x="1130135" y="1172928"/>
                </a:cubicBezTo>
                <a:cubicBezTo>
                  <a:pt x="1129551" y="1176434"/>
                  <a:pt x="1130427" y="1179355"/>
                  <a:pt x="1132764" y="1181691"/>
                </a:cubicBezTo>
                <a:lnTo>
                  <a:pt x="1132764" y="1167671"/>
                </a:lnTo>
                <a:close/>
                <a:moveTo>
                  <a:pt x="505333" y="1162413"/>
                </a:moveTo>
                <a:cubicBezTo>
                  <a:pt x="506502" y="1163581"/>
                  <a:pt x="506940" y="1164457"/>
                  <a:pt x="506648" y="1165042"/>
                </a:cubicBezTo>
                <a:lnTo>
                  <a:pt x="505333" y="1165417"/>
                </a:lnTo>
                <a:close/>
                <a:moveTo>
                  <a:pt x="1129259" y="1150145"/>
                </a:moveTo>
                <a:cubicBezTo>
                  <a:pt x="1129259" y="1151313"/>
                  <a:pt x="1129259" y="1152773"/>
                  <a:pt x="1129259" y="1154526"/>
                </a:cubicBezTo>
                <a:cubicBezTo>
                  <a:pt x="1129259" y="1156279"/>
                  <a:pt x="1128675" y="1157739"/>
                  <a:pt x="1127506" y="1158908"/>
                </a:cubicBezTo>
                <a:lnTo>
                  <a:pt x="1125754" y="1155402"/>
                </a:lnTo>
                <a:cubicBezTo>
                  <a:pt x="1122249" y="1156571"/>
                  <a:pt x="1120788" y="1158323"/>
                  <a:pt x="1121372" y="1160660"/>
                </a:cubicBezTo>
                <a:cubicBezTo>
                  <a:pt x="1121956" y="1162997"/>
                  <a:pt x="1122249" y="1164750"/>
                  <a:pt x="1122249" y="1165918"/>
                </a:cubicBezTo>
                <a:lnTo>
                  <a:pt x="1127506" y="1164165"/>
                </a:lnTo>
                <a:lnTo>
                  <a:pt x="1127506" y="1158908"/>
                </a:lnTo>
                <a:lnTo>
                  <a:pt x="1131011" y="1160660"/>
                </a:lnTo>
                <a:cubicBezTo>
                  <a:pt x="1129843" y="1157155"/>
                  <a:pt x="1129259" y="1153650"/>
                  <a:pt x="1129259" y="1150145"/>
                </a:cubicBezTo>
                <a:close/>
                <a:moveTo>
                  <a:pt x="1106475" y="1150145"/>
                </a:moveTo>
                <a:cubicBezTo>
                  <a:pt x="1101801" y="1150145"/>
                  <a:pt x="1097712" y="1150729"/>
                  <a:pt x="1094207" y="1151897"/>
                </a:cubicBezTo>
                <a:cubicBezTo>
                  <a:pt x="1093038" y="1151897"/>
                  <a:pt x="1090994" y="1152481"/>
                  <a:pt x="1088073" y="1153650"/>
                </a:cubicBezTo>
                <a:cubicBezTo>
                  <a:pt x="1085152" y="1154818"/>
                  <a:pt x="1081939" y="1155402"/>
                  <a:pt x="1078434" y="1155402"/>
                </a:cubicBezTo>
                <a:lnTo>
                  <a:pt x="1062660" y="1158908"/>
                </a:lnTo>
                <a:cubicBezTo>
                  <a:pt x="1061492" y="1160076"/>
                  <a:pt x="1060323" y="1160660"/>
                  <a:pt x="1059155" y="1160660"/>
                </a:cubicBezTo>
                <a:cubicBezTo>
                  <a:pt x="1057986" y="1160660"/>
                  <a:pt x="1056818" y="1161244"/>
                  <a:pt x="1055650" y="1162413"/>
                </a:cubicBezTo>
                <a:cubicBezTo>
                  <a:pt x="1053313" y="1164750"/>
                  <a:pt x="1050684" y="1166210"/>
                  <a:pt x="1047763" y="1166794"/>
                </a:cubicBezTo>
                <a:cubicBezTo>
                  <a:pt x="1044842" y="1167379"/>
                  <a:pt x="1042213" y="1168255"/>
                  <a:pt x="1039876" y="1169423"/>
                </a:cubicBezTo>
                <a:cubicBezTo>
                  <a:pt x="1038708" y="1170592"/>
                  <a:pt x="1035787" y="1172344"/>
                  <a:pt x="1031113" y="1174681"/>
                </a:cubicBezTo>
                <a:cubicBezTo>
                  <a:pt x="1026440" y="1177018"/>
                  <a:pt x="1022934" y="1179355"/>
                  <a:pt x="1020598" y="1181691"/>
                </a:cubicBezTo>
                <a:cubicBezTo>
                  <a:pt x="1020598" y="1181691"/>
                  <a:pt x="1020014" y="1181983"/>
                  <a:pt x="1018845" y="1182568"/>
                </a:cubicBezTo>
                <a:cubicBezTo>
                  <a:pt x="1017677" y="1183152"/>
                  <a:pt x="1017093" y="1183444"/>
                  <a:pt x="1017093" y="1183444"/>
                </a:cubicBezTo>
                <a:cubicBezTo>
                  <a:pt x="1017093" y="1182276"/>
                  <a:pt x="1018261" y="1179939"/>
                  <a:pt x="1020598" y="1176434"/>
                </a:cubicBezTo>
                <a:lnTo>
                  <a:pt x="1001319" y="1181691"/>
                </a:lnTo>
                <a:cubicBezTo>
                  <a:pt x="995477" y="1181691"/>
                  <a:pt x="990803" y="1183444"/>
                  <a:pt x="987298" y="1186949"/>
                </a:cubicBezTo>
                <a:lnTo>
                  <a:pt x="980288" y="1186949"/>
                </a:lnTo>
                <a:cubicBezTo>
                  <a:pt x="972109" y="1190454"/>
                  <a:pt x="966851" y="1192791"/>
                  <a:pt x="964514" y="1193960"/>
                </a:cubicBezTo>
                <a:cubicBezTo>
                  <a:pt x="956336" y="1200970"/>
                  <a:pt x="945236" y="1207396"/>
                  <a:pt x="931215" y="1213238"/>
                </a:cubicBezTo>
                <a:cubicBezTo>
                  <a:pt x="928878" y="1214407"/>
                  <a:pt x="926249" y="1216451"/>
                  <a:pt x="923328" y="1219372"/>
                </a:cubicBezTo>
                <a:cubicBezTo>
                  <a:pt x="920407" y="1222293"/>
                  <a:pt x="917194" y="1224338"/>
                  <a:pt x="913689" y="1225506"/>
                </a:cubicBezTo>
                <a:cubicBezTo>
                  <a:pt x="896163" y="1234854"/>
                  <a:pt x="880974" y="1245369"/>
                  <a:pt x="868121" y="1257053"/>
                </a:cubicBezTo>
                <a:cubicBezTo>
                  <a:pt x="866953" y="1260558"/>
                  <a:pt x="864616" y="1262311"/>
                  <a:pt x="861111" y="1262311"/>
                </a:cubicBezTo>
                <a:cubicBezTo>
                  <a:pt x="861111" y="1264648"/>
                  <a:pt x="861695" y="1265816"/>
                  <a:pt x="862864" y="1265816"/>
                </a:cubicBezTo>
                <a:lnTo>
                  <a:pt x="866369" y="1265816"/>
                </a:lnTo>
                <a:cubicBezTo>
                  <a:pt x="874548" y="1265816"/>
                  <a:pt x="882142" y="1265232"/>
                  <a:pt x="889153" y="1264064"/>
                </a:cubicBezTo>
                <a:cubicBezTo>
                  <a:pt x="896163" y="1262895"/>
                  <a:pt x="902589" y="1261727"/>
                  <a:pt x="908431" y="1260558"/>
                </a:cubicBezTo>
                <a:cubicBezTo>
                  <a:pt x="909600" y="1260558"/>
                  <a:pt x="910476" y="1260266"/>
                  <a:pt x="911060" y="1259682"/>
                </a:cubicBezTo>
                <a:cubicBezTo>
                  <a:pt x="911644" y="1259098"/>
                  <a:pt x="912521" y="1259390"/>
                  <a:pt x="913689" y="1260558"/>
                </a:cubicBezTo>
                <a:cubicBezTo>
                  <a:pt x="919531" y="1261727"/>
                  <a:pt x="924205" y="1261143"/>
                  <a:pt x="927710" y="1258806"/>
                </a:cubicBezTo>
                <a:cubicBezTo>
                  <a:pt x="941731" y="1258806"/>
                  <a:pt x="959257" y="1255301"/>
                  <a:pt x="980288" y="1248290"/>
                </a:cubicBezTo>
                <a:cubicBezTo>
                  <a:pt x="990803" y="1248290"/>
                  <a:pt x="998982" y="1245369"/>
                  <a:pt x="1004824" y="1239527"/>
                </a:cubicBezTo>
                <a:cubicBezTo>
                  <a:pt x="1009498" y="1237190"/>
                  <a:pt x="1013003" y="1236022"/>
                  <a:pt x="1015340" y="1236022"/>
                </a:cubicBezTo>
                <a:lnTo>
                  <a:pt x="1022350" y="1234269"/>
                </a:lnTo>
                <a:cubicBezTo>
                  <a:pt x="1023519" y="1233101"/>
                  <a:pt x="1024395" y="1232517"/>
                  <a:pt x="1024979" y="1232517"/>
                </a:cubicBezTo>
                <a:cubicBezTo>
                  <a:pt x="1025563" y="1232517"/>
                  <a:pt x="1025856" y="1231933"/>
                  <a:pt x="1025856" y="1230764"/>
                </a:cubicBezTo>
                <a:lnTo>
                  <a:pt x="1031113" y="1230764"/>
                </a:lnTo>
                <a:cubicBezTo>
                  <a:pt x="1031113" y="1230764"/>
                  <a:pt x="1031405" y="1231056"/>
                  <a:pt x="1031990" y="1231640"/>
                </a:cubicBezTo>
                <a:cubicBezTo>
                  <a:pt x="1032574" y="1232225"/>
                  <a:pt x="1032866" y="1232517"/>
                  <a:pt x="1032866" y="1232517"/>
                </a:cubicBezTo>
                <a:cubicBezTo>
                  <a:pt x="1035203" y="1231348"/>
                  <a:pt x="1036955" y="1230764"/>
                  <a:pt x="1038124" y="1230764"/>
                </a:cubicBezTo>
                <a:cubicBezTo>
                  <a:pt x="1039292" y="1230764"/>
                  <a:pt x="1041045" y="1231348"/>
                  <a:pt x="1043381" y="1232517"/>
                </a:cubicBezTo>
                <a:lnTo>
                  <a:pt x="1048639" y="1232517"/>
                </a:lnTo>
                <a:cubicBezTo>
                  <a:pt x="1049808" y="1232517"/>
                  <a:pt x="1050976" y="1232225"/>
                  <a:pt x="1052144" y="1231640"/>
                </a:cubicBezTo>
                <a:cubicBezTo>
                  <a:pt x="1053313" y="1231056"/>
                  <a:pt x="1053897" y="1230180"/>
                  <a:pt x="1053897" y="1229012"/>
                </a:cubicBezTo>
                <a:cubicBezTo>
                  <a:pt x="1053897" y="1224338"/>
                  <a:pt x="1052729" y="1220833"/>
                  <a:pt x="1050392" y="1218496"/>
                </a:cubicBezTo>
                <a:cubicBezTo>
                  <a:pt x="1048055" y="1218496"/>
                  <a:pt x="1046887" y="1216159"/>
                  <a:pt x="1046887" y="1211486"/>
                </a:cubicBezTo>
                <a:cubicBezTo>
                  <a:pt x="1051560" y="1213822"/>
                  <a:pt x="1054481" y="1217328"/>
                  <a:pt x="1055650" y="1222001"/>
                </a:cubicBezTo>
                <a:cubicBezTo>
                  <a:pt x="1057986" y="1220833"/>
                  <a:pt x="1059447" y="1221125"/>
                  <a:pt x="1060031" y="1222877"/>
                </a:cubicBezTo>
                <a:cubicBezTo>
                  <a:pt x="1060615" y="1224630"/>
                  <a:pt x="1060907" y="1226091"/>
                  <a:pt x="1060907" y="1227259"/>
                </a:cubicBezTo>
                <a:lnTo>
                  <a:pt x="1076681" y="1218496"/>
                </a:lnTo>
                <a:cubicBezTo>
                  <a:pt x="1076681" y="1224338"/>
                  <a:pt x="1079602" y="1226091"/>
                  <a:pt x="1085444" y="1223754"/>
                </a:cubicBezTo>
                <a:cubicBezTo>
                  <a:pt x="1087781" y="1222585"/>
                  <a:pt x="1090702" y="1222001"/>
                  <a:pt x="1094207" y="1222001"/>
                </a:cubicBezTo>
                <a:cubicBezTo>
                  <a:pt x="1096544" y="1220833"/>
                  <a:pt x="1098296" y="1218788"/>
                  <a:pt x="1099465" y="1215867"/>
                </a:cubicBezTo>
                <a:cubicBezTo>
                  <a:pt x="1100633" y="1212946"/>
                  <a:pt x="1101801" y="1210901"/>
                  <a:pt x="1102970" y="1209733"/>
                </a:cubicBezTo>
                <a:cubicBezTo>
                  <a:pt x="1105307" y="1210901"/>
                  <a:pt x="1106767" y="1212946"/>
                  <a:pt x="1107351" y="1215867"/>
                </a:cubicBezTo>
                <a:cubicBezTo>
                  <a:pt x="1107936" y="1218788"/>
                  <a:pt x="1109396" y="1220833"/>
                  <a:pt x="1111733" y="1222001"/>
                </a:cubicBezTo>
                <a:cubicBezTo>
                  <a:pt x="1115238" y="1218496"/>
                  <a:pt x="1115238" y="1214991"/>
                  <a:pt x="1111733" y="1211486"/>
                </a:cubicBezTo>
                <a:cubicBezTo>
                  <a:pt x="1110565" y="1210317"/>
                  <a:pt x="1110272" y="1209441"/>
                  <a:pt x="1110857" y="1208857"/>
                </a:cubicBezTo>
                <a:cubicBezTo>
                  <a:pt x="1111441" y="1208273"/>
                  <a:pt x="1111149" y="1207396"/>
                  <a:pt x="1109980" y="1206228"/>
                </a:cubicBezTo>
                <a:lnTo>
                  <a:pt x="1116991" y="1209733"/>
                </a:lnTo>
                <a:cubicBezTo>
                  <a:pt x="1116991" y="1210901"/>
                  <a:pt x="1117283" y="1212654"/>
                  <a:pt x="1117867" y="1214991"/>
                </a:cubicBezTo>
                <a:cubicBezTo>
                  <a:pt x="1118451" y="1217328"/>
                  <a:pt x="1120496" y="1219080"/>
                  <a:pt x="1124001" y="1220249"/>
                </a:cubicBezTo>
                <a:cubicBezTo>
                  <a:pt x="1121664" y="1210901"/>
                  <a:pt x="1118743" y="1205644"/>
                  <a:pt x="1115238" y="1204475"/>
                </a:cubicBezTo>
                <a:lnTo>
                  <a:pt x="1109980" y="1204475"/>
                </a:lnTo>
                <a:lnTo>
                  <a:pt x="1108228" y="1202723"/>
                </a:lnTo>
                <a:lnTo>
                  <a:pt x="1104723" y="1167671"/>
                </a:lnTo>
                <a:lnTo>
                  <a:pt x="1108228" y="1160660"/>
                </a:lnTo>
                <a:cubicBezTo>
                  <a:pt x="1105891" y="1159492"/>
                  <a:pt x="1105015" y="1157739"/>
                  <a:pt x="1105599" y="1155402"/>
                </a:cubicBezTo>
                <a:cubicBezTo>
                  <a:pt x="1106183" y="1153066"/>
                  <a:pt x="1106475" y="1151313"/>
                  <a:pt x="1106475" y="1150145"/>
                </a:cubicBezTo>
                <a:close/>
                <a:moveTo>
                  <a:pt x="797141" y="1124951"/>
                </a:moveTo>
                <a:cubicBezTo>
                  <a:pt x="796557" y="1124805"/>
                  <a:pt x="795681" y="1125024"/>
                  <a:pt x="794512" y="1125608"/>
                </a:cubicBezTo>
                <a:lnTo>
                  <a:pt x="796265" y="1144887"/>
                </a:lnTo>
                <a:cubicBezTo>
                  <a:pt x="795096" y="1151897"/>
                  <a:pt x="794512" y="1161829"/>
                  <a:pt x="794512" y="1174681"/>
                </a:cubicBezTo>
                <a:lnTo>
                  <a:pt x="794512" y="1181691"/>
                </a:lnTo>
                <a:lnTo>
                  <a:pt x="796265" y="1193960"/>
                </a:lnTo>
                <a:lnTo>
                  <a:pt x="796265" y="1190454"/>
                </a:lnTo>
                <a:cubicBezTo>
                  <a:pt x="797433" y="1188118"/>
                  <a:pt x="798017" y="1185197"/>
                  <a:pt x="798017" y="1181691"/>
                </a:cubicBezTo>
                <a:cubicBezTo>
                  <a:pt x="798017" y="1178186"/>
                  <a:pt x="798602" y="1175265"/>
                  <a:pt x="799770" y="1172928"/>
                </a:cubicBezTo>
                <a:cubicBezTo>
                  <a:pt x="800939" y="1169423"/>
                  <a:pt x="801523" y="1163581"/>
                  <a:pt x="801523" y="1155402"/>
                </a:cubicBezTo>
                <a:cubicBezTo>
                  <a:pt x="801523" y="1143718"/>
                  <a:pt x="800354" y="1134955"/>
                  <a:pt x="798017" y="1129113"/>
                </a:cubicBezTo>
                <a:cubicBezTo>
                  <a:pt x="798017" y="1129113"/>
                  <a:pt x="798017" y="1128237"/>
                  <a:pt x="798017" y="1126485"/>
                </a:cubicBezTo>
                <a:cubicBezTo>
                  <a:pt x="798017" y="1125608"/>
                  <a:pt x="797725" y="1125097"/>
                  <a:pt x="797141" y="1124951"/>
                </a:cubicBezTo>
                <a:close/>
                <a:moveTo>
                  <a:pt x="490638" y="1071278"/>
                </a:moveTo>
                <a:lnTo>
                  <a:pt x="491312" y="1080041"/>
                </a:lnTo>
                <a:lnTo>
                  <a:pt x="491312" y="1099319"/>
                </a:lnTo>
                <a:cubicBezTo>
                  <a:pt x="492481" y="1099319"/>
                  <a:pt x="493941" y="1099319"/>
                  <a:pt x="495694" y="1099319"/>
                </a:cubicBezTo>
                <a:cubicBezTo>
                  <a:pt x="497447" y="1099319"/>
                  <a:pt x="498323" y="1098735"/>
                  <a:pt x="498323" y="1097567"/>
                </a:cubicBezTo>
                <a:cubicBezTo>
                  <a:pt x="499491" y="1092893"/>
                  <a:pt x="499491" y="1086467"/>
                  <a:pt x="498323" y="1078288"/>
                </a:cubicBezTo>
                <a:cubicBezTo>
                  <a:pt x="499491" y="1078288"/>
                  <a:pt x="500075" y="1077704"/>
                  <a:pt x="500075" y="1076535"/>
                </a:cubicBezTo>
                <a:cubicBezTo>
                  <a:pt x="500075" y="1075367"/>
                  <a:pt x="498615" y="1073614"/>
                  <a:pt x="495694" y="1071278"/>
                </a:cubicBezTo>
                <a:close/>
                <a:moveTo>
                  <a:pt x="472568" y="1070465"/>
                </a:moveTo>
                <a:lnTo>
                  <a:pt x="469843" y="1073030"/>
                </a:lnTo>
                <a:cubicBezTo>
                  <a:pt x="467798" y="1075951"/>
                  <a:pt x="466192" y="1079456"/>
                  <a:pt x="465023" y="1083546"/>
                </a:cubicBezTo>
                <a:cubicBezTo>
                  <a:pt x="463855" y="1088219"/>
                  <a:pt x="461810" y="1094646"/>
                  <a:pt x="458889" y="1102824"/>
                </a:cubicBezTo>
                <a:cubicBezTo>
                  <a:pt x="455968" y="1111003"/>
                  <a:pt x="453924" y="1118014"/>
                  <a:pt x="452755" y="1123856"/>
                </a:cubicBezTo>
                <a:cubicBezTo>
                  <a:pt x="453924" y="1123856"/>
                  <a:pt x="454800" y="1124732"/>
                  <a:pt x="455384" y="1126485"/>
                </a:cubicBezTo>
                <a:cubicBezTo>
                  <a:pt x="455968" y="1128237"/>
                  <a:pt x="456845" y="1130282"/>
                  <a:pt x="458013" y="1132619"/>
                </a:cubicBezTo>
                <a:cubicBezTo>
                  <a:pt x="461518" y="1130282"/>
                  <a:pt x="463855" y="1127069"/>
                  <a:pt x="465023" y="1122979"/>
                </a:cubicBezTo>
                <a:cubicBezTo>
                  <a:pt x="466192" y="1118890"/>
                  <a:pt x="467360" y="1116261"/>
                  <a:pt x="468529" y="1115093"/>
                </a:cubicBezTo>
                <a:cubicBezTo>
                  <a:pt x="469697" y="1112756"/>
                  <a:pt x="470865" y="1109543"/>
                  <a:pt x="472034" y="1105453"/>
                </a:cubicBezTo>
                <a:cubicBezTo>
                  <a:pt x="473202" y="1101364"/>
                  <a:pt x="474955" y="1098735"/>
                  <a:pt x="477292" y="1097567"/>
                </a:cubicBezTo>
                <a:cubicBezTo>
                  <a:pt x="477292" y="1095230"/>
                  <a:pt x="479044" y="1094061"/>
                  <a:pt x="482549" y="1094061"/>
                </a:cubicBezTo>
                <a:lnTo>
                  <a:pt x="486211" y="1071278"/>
                </a:lnTo>
                <a:lnTo>
                  <a:pt x="473786" y="1071278"/>
                </a:lnTo>
                <a:close/>
                <a:moveTo>
                  <a:pt x="459766" y="1067772"/>
                </a:moveTo>
                <a:cubicBezTo>
                  <a:pt x="457429" y="1068941"/>
                  <a:pt x="455968" y="1070109"/>
                  <a:pt x="455384" y="1071278"/>
                </a:cubicBezTo>
                <a:cubicBezTo>
                  <a:pt x="454800" y="1072446"/>
                  <a:pt x="455092" y="1074199"/>
                  <a:pt x="456260" y="1076535"/>
                </a:cubicBezTo>
                <a:lnTo>
                  <a:pt x="447497" y="1083546"/>
                </a:lnTo>
                <a:cubicBezTo>
                  <a:pt x="446329" y="1083546"/>
                  <a:pt x="445161" y="1083838"/>
                  <a:pt x="443992" y="1084422"/>
                </a:cubicBezTo>
                <a:cubicBezTo>
                  <a:pt x="442824" y="1085006"/>
                  <a:pt x="442240" y="1084714"/>
                  <a:pt x="442240" y="1083546"/>
                </a:cubicBezTo>
                <a:cubicBezTo>
                  <a:pt x="441071" y="1082377"/>
                  <a:pt x="440779" y="1081209"/>
                  <a:pt x="441363" y="1080041"/>
                </a:cubicBezTo>
                <a:cubicBezTo>
                  <a:pt x="441948" y="1078872"/>
                  <a:pt x="442240" y="1078288"/>
                  <a:pt x="442240" y="1078288"/>
                </a:cubicBezTo>
                <a:lnTo>
                  <a:pt x="435925" y="1077386"/>
                </a:lnTo>
                <a:lnTo>
                  <a:pt x="428657" y="1093185"/>
                </a:lnTo>
                <a:cubicBezTo>
                  <a:pt x="425444" y="1099611"/>
                  <a:pt x="422377" y="1105161"/>
                  <a:pt x="419456" y="1109835"/>
                </a:cubicBezTo>
                <a:cubicBezTo>
                  <a:pt x="415951" y="1112172"/>
                  <a:pt x="412738" y="1115969"/>
                  <a:pt x="409816" y="1121227"/>
                </a:cubicBezTo>
                <a:cubicBezTo>
                  <a:pt x="406896" y="1126485"/>
                  <a:pt x="404267" y="1130866"/>
                  <a:pt x="401930" y="1134371"/>
                </a:cubicBezTo>
                <a:lnTo>
                  <a:pt x="401930" y="1143134"/>
                </a:lnTo>
                <a:cubicBezTo>
                  <a:pt x="403098" y="1140797"/>
                  <a:pt x="404851" y="1137876"/>
                  <a:pt x="407188" y="1134371"/>
                </a:cubicBezTo>
                <a:cubicBezTo>
                  <a:pt x="409524" y="1130866"/>
                  <a:pt x="411861" y="1126777"/>
                  <a:pt x="414198" y="1122103"/>
                </a:cubicBezTo>
                <a:cubicBezTo>
                  <a:pt x="416535" y="1117429"/>
                  <a:pt x="418872" y="1116261"/>
                  <a:pt x="421208" y="1118598"/>
                </a:cubicBezTo>
                <a:cubicBezTo>
                  <a:pt x="420040" y="1124440"/>
                  <a:pt x="415659" y="1135247"/>
                  <a:pt x="408064" y="1151021"/>
                </a:cubicBezTo>
                <a:cubicBezTo>
                  <a:pt x="400469" y="1166794"/>
                  <a:pt x="394335" y="1181107"/>
                  <a:pt x="389662" y="1193960"/>
                </a:cubicBezTo>
                <a:cubicBezTo>
                  <a:pt x="393167" y="1193960"/>
                  <a:pt x="395504" y="1192499"/>
                  <a:pt x="396672" y="1189578"/>
                </a:cubicBezTo>
                <a:cubicBezTo>
                  <a:pt x="397840" y="1186657"/>
                  <a:pt x="399009" y="1184612"/>
                  <a:pt x="400177" y="1183444"/>
                </a:cubicBezTo>
                <a:cubicBezTo>
                  <a:pt x="406019" y="1177602"/>
                  <a:pt x="411569" y="1169423"/>
                  <a:pt x="416827" y="1158908"/>
                </a:cubicBezTo>
                <a:cubicBezTo>
                  <a:pt x="422085" y="1148392"/>
                  <a:pt x="425882" y="1141966"/>
                  <a:pt x="428219" y="1139629"/>
                </a:cubicBezTo>
                <a:cubicBezTo>
                  <a:pt x="430556" y="1137292"/>
                  <a:pt x="432308" y="1134955"/>
                  <a:pt x="433477" y="1132619"/>
                </a:cubicBezTo>
                <a:cubicBezTo>
                  <a:pt x="434645" y="1130282"/>
                  <a:pt x="436398" y="1128529"/>
                  <a:pt x="438734" y="1127361"/>
                </a:cubicBezTo>
                <a:cubicBezTo>
                  <a:pt x="436398" y="1129698"/>
                  <a:pt x="434645" y="1132911"/>
                  <a:pt x="433477" y="1137000"/>
                </a:cubicBezTo>
                <a:cubicBezTo>
                  <a:pt x="432308" y="1141090"/>
                  <a:pt x="431140" y="1144303"/>
                  <a:pt x="429971" y="1146639"/>
                </a:cubicBezTo>
                <a:cubicBezTo>
                  <a:pt x="427635" y="1151313"/>
                  <a:pt x="425590" y="1156279"/>
                  <a:pt x="423837" y="1161536"/>
                </a:cubicBezTo>
                <a:cubicBezTo>
                  <a:pt x="422085" y="1166794"/>
                  <a:pt x="421208" y="1170592"/>
                  <a:pt x="421208" y="1172928"/>
                </a:cubicBezTo>
                <a:cubicBezTo>
                  <a:pt x="427050" y="1169423"/>
                  <a:pt x="429971" y="1167086"/>
                  <a:pt x="429971" y="1165918"/>
                </a:cubicBezTo>
                <a:lnTo>
                  <a:pt x="451003" y="1104577"/>
                </a:lnTo>
                <a:lnTo>
                  <a:pt x="463001" y="1068581"/>
                </a:lnTo>
                <a:close/>
                <a:moveTo>
                  <a:pt x="42647" y="1032720"/>
                </a:moveTo>
                <a:cubicBezTo>
                  <a:pt x="40310" y="1036226"/>
                  <a:pt x="38557" y="1041191"/>
                  <a:pt x="37389" y="1047618"/>
                </a:cubicBezTo>
                <a:cubicBezTo>
                  <a:pt x="36221" y="1054044"/>
                  <a:pt x="35052" y="1059009"/>
                  <a:pt x="33884" y="1062515"/>
                </a:cubicBezTo>
                <a:lnTo>
                  <a:pt x="35636" y="1062515"/>
                </a:lnTo>
                <a:cubicBezTo>
                  <a:pt x="37973" y="1055504"/>
                  <a:pt x="39142" y="1051415"/>
                  <a:pt x="39142" y="1050246"/>
                </a:cubicBezTo>
                <a:lnTo>
                  <a:pt x="44399" y="1037978"/>
                </a:lnTo>
                <a:cubicBezTo>
                  <a:pt x="44399" y="1034473"/>
                  <a:pt x="43815" y="1032720"/>
                  <a:pt x="42647" y="1032720"/>
                </a:cubicBezTo>
                <a:close/>
                <a:moveTo>
                  <a:pt x="82957" y="943338"/>
                </a:moveTo>
                <a:cubicBezTo>
                  <a:pt x="81788" y="943338"/>
                  <a:pt x="81204" y="944506"/>
                  <a:pt x="81204" y="946843"/>
                </a:cubicBezTo>
                <a:cubicBezTo>
                  <a:pt x="80036" y="949180"/>
                  <a:pt x="78575" y="952101"/>
                  <a:pt x="76822" y="955606"/>
                </a:cubicBezTo>
                <a:cubicBezTo>
                  <a:pt x="75070" y="959111"/>
                  <a:pt x="73025" y="962032"/>
                  <a:pt x="70688" y="964369"/>
                </a:cubicBezTo>
                <a:lnTo>
                  <a:pt x="70688" y="973132"/>
                </a:lnTo>
                <a:cubicBezTo>
                  <a:pt x="69520" y="974300"/>
                  <a:pt x="68352" y="974885"/>
                  <a:pt x="67183" y="974885"/>
                </a:cubicBezTo>
                <a:cubicBezTo>
                  <a:pt x="66015" y="974885"/>
                  <a:pt x="65431" y="974885"/>
                  <a:pt x="65431" y="974885"/>
                </a:cubicBezTo>
                <a:lnTo>
                  <a:pt x="54915" y="1001174"/>
                </a:lnTo>
                <a:lnTo>
                  <a:pt x="49657" y="1015194"/>
                </a:lnTo>
                <a:lnTo>
                  <a:pt x="53162" y="1018700"/>
                </a:lnTo>
                <a:lnTo>
                  <a:pt x="54915" y="1004679"/>
                </a:lnTo>
                <a:lnTo>
                  <a:pt x="70688" y="973132"/>
                </a:lnTo>
                <a:cubicBezTo>
                  <a:pt x="77699" y="960280"/>
                  <a:pt x="81788" y="950348"/>
                  <a:pt x="82957" y="943338"/>
                </a:cubicBezTo>
                <a:close/>
                <a:moveTo>
                  <a:pt x="1010082" y="936328"/>
                </a:moveTo>
                <a:cubicBezTo>
                  <a:pt x="1005409" y="936328"/>
                  <a:pt x="1002487" y="937496"/>
                  <a:pt x="1001319" y="939833"/>
                </a:cubicBezTo>
                <a:cubicBezTo>
                  <a:pt x="1000151" y="942169"/>
                  <a:pt x="998398" y="943922"/>
                  <a:pt x="996061" y="945090"/>
                </a:cubicBezTo>
                <a:cubicBezTo>
                  <a:pt x="993724" y="945090"/>
                  <a:pt x="991972" y="946843"/>
                  <a:pt x="990803" y="950348"/>
                </a:cubicBezTo>
                <a:cubicBezTo>
                  <a:pt x="989635" y="949180"/>
                  <a:pt x="989051" y="946843"/>
                  <a:pt x="989051" y="943338"/>
                </a:cubicBezTo>
                <a:cubicBezTo>
                  <a:pt x="987882" y="945675"/>
                  <a:pt x="986714" y="947427"/>
                  <a:pt x="985546" y="948596"/>
                </a:cubicBezTo>
                <a:cubicBezTo>
                  <a:pt x="984377" y="949764"/>
                  <a:pt x="983793" y="950932"/>
                  <a:pt x="983793" y="952101"/>
                </a:cubicBezTo>
                <a:cubicBezTo>
                  <a:pt x="982625" y="954438"/>
                  <a:pt x="981164" y="955898"/>
                  <a:pt x="979412" y="956482"/>
                </a:cubicBezTo>
                <a:cubicBezTo>
                  <a:pt x="977659" y="957066"/>
                  <a:pt x="976783" y="957943"/>
                  <a:pt x="976783" y="959111"/>
                </a:cubicBezTo>
                <a:cubicBezTo>
                  <a:pt x="974446" y="956774"/>
                  <a:pt x="972109" y="956774"/>
                  <a:pt x="969772" y="959111"/>
                </a:cubicBezTo>
                <a:cubicBezTo>
                  <a:pt x="967436" y="961448"/>
                  <a:pt x="965683" y="962616"/>
                  <a:pt x="964514" y="962616"/>
                </a:cubicBezTo>
                <a:cubicBezTo>
                  <a:pt x="955167" y="970795"/>
                  <a:pt x="948741" y="976053"/>
                  <a:pt x="945236" y="978390"/>
                </a:cubicBezTo>
                <a:cubicBezTo>
                  <a:pt x="942899" y="979558"/>
                  <a:pt x="940854" y="980435"/>
                  <a:pt x="939102" y="981019"/>
                </a:cubicBezTo>
                <a:cubicBezTo>
                  <a:pt x="937349" y="981603"/>
                  <a:pt x="935304" y="982479"/>
                  <a:pt x="932968" y="983648"/>
                </a:cubicBezTo>
                <a:cubicBezTo>
                  <a:pt x="929462" y="983648"/>
                  <a:pt x="926541" y="985984"/>
                  <a:pt x="924205" y="990658"/>
                </a:cubicBezTo>
                <a:cubicBezTo>
                  <a:pt x="924205" y="990658"/>
                  <a:pt x="923912" y="990950"/>
                  <a:pt x="923328" y="991534"/>
                </a:cubicBezTo>
                <a:cubicBezTo>
                  <a:pt x="922744" y="992119"/>
                  <a:pt x="922452" y="992411"/>
                  <a:pt x="922452" y="992411"/>
                </a:cubicBezTo>
                <a:lnTo>
                  <a:pt x="897916" y="1008184"/>
                </a:lnTo>
                <a:lnTo>
                  <a:pt x="897916" y="1011689"/>
                </a:lnTo>
                <a:cubicBezTo>
                  <a:pt x="890905" y="1011689"/>
                  <a:pt x="887400" y="1012858"/>
                  <a:pt x="887400" y="1015194"/>
                </a:cubicBezTo>
                <a:lnTo>
                  <a:pt x="876884" y="1027463"/>
                </a:lnTo>
                <a:lnTo>
                  <a:pt x="873379" y="1030968"/>
                </a:lnTo>
                <a:cubicBezTo>
                  <a:pt x="875716" y="1029799"/>
                  <a:pt x="879221" y="1031552"/>
                  <a:pt x="883895" y="1036226"/>
                </a:cubicBezTo>
                <a:lnTo>
                  <a:pt x="880390" y="1039731"/>
                </a:lnTo>
                <a:lnTo>
                  <a:pt x="876884" y="1039731"/>
                </a:lnTo>
                <a:cubicBezTo>
                  <a:pt x="873379" y="1039731"/>
                  <a:pt x="868706" y="1042068"/>
                  <a:pt x="862864" y="1046741"/>
                </a:cubicBezTo>
                <a:lnTo>
                  <a:pt x="861111" y="1051999"/>
                </a:lnTo>
                <a:cubicBezTo>
                  <a:pt x="859943" y="1054336"/>
                  <a:pt x="859358" y="1056965"/>
                  <a:pt x="859358" y="1059886"/>
                </a:cubicBezTo>
                <a:cubicBezTo>
                  <a:pt x="859358" y="1062807"/>
                  <a:pt x="861111" y="1064851"/>
                  <a:pt x="864616" y="1066020"/>
                </a:cubicBezTo>
                <a:lnTo>
                  <a:pt x="864616" y="1069525"/>
                </a:lnTo>
                <a:lnTo>
                  <a:pt x="868121" y="1076535"/>
                </a:lnTo>
                <a:cubicBezTo>
                  <a:pt x="870458" y="1077704"/>
                  <a:pt x="871335" y="1078872"/>
                  <a:pt x="870750" y="1080041"/>
                </a:cubicBezTo>
                <a:cubicBezTo>
                  <a:pt x="870166" y="1081209"/>
                  <a:pt x="869874" y="1082377"/>
                  <a:pt x="869874" y="1083546"/>
                </a:cubicBezTo>
                <a:cubicBezTo>
                  <a:pt x="868706" y="1083546"/>
                  <a:pt x="868121" y="1084130"/>
                  <a:pt x="868121" y="1085298"/>
                </a:cubicBezTo>
                <a:cubicBezTo>
                  <a:pt x="861111" y="1091140"/>
                  <a:pt x="853224" y="1094938"/>
                  <a:pt x="844461" y="1096690"/>
                </a:cubicBezTo>
                <a:cubicBezTo>
                  <a:pt x="835698" y="1098443"/>
                  <a:pt x="830148" y="1099903"/>
                  <a:pt x="827812" y="1101072"/>
                </a:cubicBezTo>
                <a:lnTo>
                  <a:pt x="827812" y="1094061"/>
                </a:lnTo>
                <a:lnTo>
                  <a:pt x="824306" y="1095814"/>
                </a:lnTo>
                <a:cubicBezTo>
                  <a:pt x="821970" y="1105161"/>
                  <a:pt x="820801" y="1113048"/>
                  <a:pt x="820801" y="1119474"/>
                </a:cubicBezTo>
                <a:cubicBezTo>
                  <a:pt x="820801" y="1125900"/>
                  <a:pt x="820801" y="1130866"/>
                  <a:pt x="820801" y="1134371"/>
                </a:cubicBezTo>
                <a:cubicBezTo>
                  <a:pt x="819633" y="1133203"/>
                  <a:pt x="819049" y="1131450"/>
                  <a:pt x="819049" y="1129113"/>
                </a:cubicBezTo>
                <a:cubicBezTo>
                  <a:pt x="817880" y="1132619"/>
                  <a:pt x="817588" y="1136124"/>
                  <a:pt x="818172" y="1139629"/>
                </a:cubicBezTo>
                <a:cubicBezTo>
                  <a:pt x="818757" y="1143134"/>
                  <a:pt x="819049" y="1146639"/>
                  <a:pt x="819049" y="1150145"/>
                </a:cubicBezTo>
                <a:lnTo>
                  <a:pt x="820801" y="1148392"/>
                </a:lnTo>
                <a:cubicBezTo>
                  <a:pt x="826643" y="1146055"/>
                  <a:pt x="832485" y="1141966"/>
                  <a:pt x="838327" y="1136124"/>
                </a:cubicBezTo>
                <a:lnTo>
                  <a:pt x="841832" y="1134371"/>
                </a:lnTo>
                <a:cubicBezTo>
                  <a:pt x="853516" y="1134371"/>
                  <a:pt x="862279" y="1132619"/>
                  <a:pt x="868121" y="1129113"/>
                </a:cubicBezTo>
                <a:lnTo>
                  <a:pt x="929462" y="1106330"/>
                </a:lnTo>
                <a:cubicBezTo>
                  <a:pt x="937641" y="1103993"/>
                  <a:pt x="942899" y="1101656"/>
                  <a:pt x="945236" y="1099319"/>
                </a:cubicBezTo>
                <a:cubicBezTo>
                  <a:pt x="946404" y="1098151"/>
                  <a:pt x="950494" y="1096398"/>
                  <a:pt x="957504" y="1094061"/>
                </a:cubicBezTo>
                <a:cubicBezTo>
                  <a:pt x="958672" y="1091725"/>
                  <a:pt x="959549" y="1087343"/>
                  <a:pt x="960133" y="1080917"/>
                </a:cubicBezTo>
                <a:cubicBezTo>
                  <a:pt x="960717" y="1074491"/>
                  <a:pt x="963346" y="1070109"/>
                  <a:pt x="968020" y="1067772"/>
                </a:cubicBezTo>
                <a:lnTo>
                  <a:pt x="975030" y="1067772"/>
                </a:lnTo>
                <a:cubicBezTo>
                  <a:pt x="975030" y="1065436"/>
                  <a:pt x="973862" y="1064267"/>
                  <a:pt x="971525" y="1064267"/>
                </a:cubicBezTo>
                <a:cubicBezTo>
                  <a:pt x="973862" y="1061930"/>
                  <a:pt x="976783" y="1062515"/>
                  <a:pt x="980288" y="1066020"/>
                </a:cubicBezTo>
                <a:cubicBezTo>
                  <a:pt x="983793" y="1063683"/>
                  <a:pt x="987006" y="1060762"/>
                  <a:pt x="989927" y="1057257"/>
                </a:cubicBezTo>
                <a:cubicBezTo>
                  <a:pt x="992848" y="1053752"/>
                  <a:pt x="995477" y="1051415"/>
                  <a:pt x="997814" y="1050246"/>
                </a:cubicBezTo>
                <a:cubicBezTo>
                  <a:pt x="1002487" y="1044404"/>
                  <a:pt x="1006577" y="1041483"/>
                  <a:pt x="1010082" y="1041483"/>
                </a:cubicBezTo>
                <a:cubicBezTo>
                  <a:pt x="1011250" y="1040315"/>
                  <a:pt x="1012419" y="1039147"/>
                  <a:pt x="1013587" y="1037978"/>
                </a:cubicBezTo>
                <a:cubicBezTo>
                  <a:pt x="1014756" y="1036810"/>
                  <a:pt x="1014756" y="1034473"/>
                  <a:pt x="1013587" y="1030968"/>
                </a:cubicBezTo>
                <a:cubicBezTo>
                  <a:pt x="1012419" y="1033305"/>
                  <a:pt x="1010666" y="1034473"/>
                  <a:pt x="1008329" y="1034473"/>
                </a:cubicBezTo>
                <a:cubicBezTo>
                  <a:pt x="1008329" y="1032136"/>
                  <a:pt x="1007161" y="1029799"/>
                  <a:pt x="1004824" y="1027463"/>
                </a:cubicBezTo>
                <a:cubicBezTo>
                  <a:pt x="1007161" y="1027463"/>
                  <a:pt x="1009206" y="1027171"/>
                  <a:pt x="1010958" y="1026586"/>
                </a:cubicBezTo>
                <a:cubicBezTo>
                  <a:pt x="1012711" y="1026002"/>
                  <a:pt x="1014756" y="1025710"/>
                  <a:pt x="1017093" y="1025710"/>
                </a:cubicBezTo>
                <a:cubicBezTo>
                  <a:pt x="1015924" y="1024542"/>
                  <a:pt x="1015048" y="1023665"/>
                  <a:pt x="1014464" y="1023081"/>
                </a:cubicBezTo>
                <a:cubicBezTo>
                  <a:pt x="1013879" y="1022497"/>
                  <a:pt x="1013587" y="1021621"/>
                  <a:pt x="1013587" y="1020452"/>
                </a:cubicBezTo>
                <a:lnTo>
                  <a:pt x="1010082" y="1015194"/>
                </a:lnTo>
                <a:cubicBezTo>
                  <a:pt x="1013587" y="1015194"/>
                  <a:pt x="1016508" y="1016363"/>
                  <a:pt x="1018845" y="1018700"/>
                </a:cubicBezTo>
                <a:lnTo>
                  <a:pt x="1020598" y="1022205"/>
                </a:lnTo>
                <a:cubicBezTo>
                  <a:pt x="1021766" y="1023373"/>
                  <a:pt x="1023519" y="1023957"/>
                  <a:pt x="1025856" y="1023957"/>
                </a:cubicBezTo>
                <a:cubicBezTo>
                  <a:pt x="1028192" y="1023957"/>
                  <a:pt x="1030529" y="1022789"/>
                  <a:pt x="1032866" y="1020452"/>
                </a:cubicBezTo>
                <a:cubicBezTo>
                  <a:pt x="1032866" y="1018115"/>
                  <a:pt x="1033450" y="1016363"/>
                  <a:pt x="1034619" y="1015194"/>
                </a:cubicBezTo>
                <a:lnTo>
                  <a:pt x="1043381" y="1020452"/>
                </a:lnTo>
                <a:cubicBezTo>
                  <a:pt x="1043381" y="1016947"/>
                  <a:pt x="1043966" y="1015194"/>
                  <a:pt x="1045134" y="1015194"/>
                </a:cubicBezTo>
                <a:cubicBezTo>
                  <a:pt x="1047471" y="1015194"/>
                  <a:pt x="1048639" y="1016947"/>
                  <a:pt x="1048639" y="1020452"/>
                </a:cubicBezTo>
                <a:lnTo>
                  <a:pt x="1048639" y="1025710"/>
                </a:lnTo>
                <a:cubicBezTo>
                  <a:pt x="1048639" y="1028047"/>
                  <a:pt x="1049223" y="1029799"/>
                  <a:pt x="1050392" y="1030968"/>
                </a:cubicBezTo>
                <a:lnTo>
                  <a:pt x="1057402" y="1018700"/>
                </a:lnTo>
                <a:cubicBezTo>
                  <a:pt x="1056234" y="1019868"/>
                  <a:pt x="1055650" y="1019868"/>
                  <a:pt x="1055650" y="1018700"/>
                </a:cubicBezTo>
                <a:cubicBezTo>
                  <a:pt x="1055650" y="1017531"/>
                  <a:pt x="1055066" y="1016363"/>
                  <a:pt x="1053897" y="1015194"/>
                </a:cubicBezTo>
                <a:cubicBezTo>
                  <a:pt x="1056234" y="1014026"/>
                  <a:pt x="1057986" y="1013442"/>
                  <a:pt x="1059155" y="1013442"/>
                </a:cubicBezTo>
                <a:cubicBezTo>
                  <a:pt x="1060323" y="1013442"/>
                  <a:pt x="1062368" y="1014026"/>
                  <a:pt x="1065289" y="1015194"/>
                </a:cubicBezTo>
                <a:cubicBezTo>
                  <a:pt x="1068210" y="1016363"/>
                  <a:pt x="1070839" y="1016947"/>
                  <a:pt x="1073176" y="1016947"/>
                </a:cubicBezTo>
                <a:cubicBezTo>
                  <a:pt x="1072007" y="1015779"/>
                  <a:pt x="1070839" y="1014902"/>
                  <a:pt x="1069671" y="1014318"/>
                </a:cubicBezTo>
                <a:cubicBezTo>
                  <a:pt x="1068502" y="1013734"/>
                  <a:pt x="1067918" y="1012273"/>
                  <a:pt x="1067918" y="1009937"/>
                </a:cubicBezTo>
                <a:lnTo>
                  <a:pt x="1064413" y="1006431"/>
                </a:lnTo>
                <a:cubicBezTo>
                  <a:pt x="1065581" y="1002926"/>
                  <a:pt x="1064413" y="998253"/>
                  <a:pt x="1060907" y="992411"/>
                </a:cubicBezTo>
                <a:cubicBezTo>
                  <a:pt x="1060907" y="990074"/>
                  <a:pt x="1059739" y="987153"/>
                  <a:pt x="1057402" y="983648"/>
                </a:cubicBezTo>
                <a:cubicBezTo>
                  <a:pt x="1056234" y="978974"/>
                  <a:pt x="1052729" y="967874"/>
                  <a:pt x="1046887" y="950348"/>
                </a:cubicBezTo>
                <a:cubicBezTo>
                  <a:pt x="1045718" y="944506"/>
                  <a:pt x="1042797" y="940417"/>
                  <a:pt x="1038124" y="938080"/>
                </a:cubicBezTo>
                <a:cubicBezTo>
                  <a:pt x="1036955" y="940417"/>
                  <a:pt x="1035787" y="941585"/>
                  <a:pt x="1034619" y="941585"/>
                </a:cubicBezTo>
                <a:cubicBezTo>
                  <a:pt x="1032282" y="943922"/>
                  <a:pt x="1029361" y="943922"/>
                  <a:pt x="1025856" y="941585"/>
                </a:cubicBezTo>
                <a:cubicBezTo>
                  <a:pt x="1025856" y="940417"/>
                  <a:pt x="1025271" y="939833"/>
                  <a:pt x="1024103" y="939833"/>
                </a:cubicBezTo>
                <a:lnTo>
                  <a:pt x="1020598" y="941585"/>
                </a:lnTo>
                <a:cubicBezTo>
                  <a:pt x="1018261" y="939248"/>
                  <a:pt x="1017677" y="937496"/>
                  <a:pt x="1018845" y="936328"/>
                </a:cubicBezTo>
                <a:close/>
                <a:moveTo>
                  <a:pt x="328321" y="936328"/>
                </a:moveTo>
                <a:cubicBezTo>
                  <a:pt x="328905" y="938664"/>
                  <a:pt x="329781" y="940417"/>
                  <a:pt x="330949" y="941585"/>
                </a:cubicBezTo>
                <a:lnTo>
                  <a:pt x="332070" y="942034"/>
                </a:lnTo>
                <a:lnTo>
                  <a:pt x="332914" y="940558"/>
                </a:lnTo>
                <a:lnTo>
                  <a:pt x="331826" y="939833"/>
                </a:lnTo>
                <a:cubicBezTo>
                  <a:pt x="331826" y="939833"/>
                  <a:pt x="330657" y="938664"/>
                  <a:pt x="328321" y="936328"/>
                </a:cubicBezTo>
                <a:close/>
                <a:moveTo>
                  <a:pt x="165329" y="910038"/>
                </a:moveTo>
                <a:cubicBezTo>
                  <a:pt x="155982" y="913544"/>
                  <a:pt x="146634" y="923475"/>
                  <a:pt x="137287" y="939833"/>
                </a:cubicBezTo>
                <a:lnTo>
                  <a:pt x="114503" y="964369"/>
                </a:lnTo>
                <a:cubicBezTo>
                  <a:pt x="112167" y="971379"/>
                  <a:pt x="110998" y="977222"/>
                  <a:pt x="110998" y="981895"/>
                </a:cubicBezTo>
                <a:cubicBezTo>
                  <a:pt x="109830" y="981895"/>
                  <a:pt x="108077" y="982771"/>
                  <a:pt x="105740" y="984524"/>
                </a:cubicBezTo>
                <a:cubicBezTo>
                  <a:pt x="103404" y="986276"/>
                  <a:pt x="101067" y="986569"/>
                  <a:pt x="98730" y="985400"/>
                </a:cubicBezTo>
                <a:cubicBezTo>
                  <a:pt x="99898" y="986569"/>
                  <a:pt x="100775" y="987445"/>
                  <a:pt x="101359" y="988029"/>
                </a:cubicBezTo>
                <a:cubicBezTo>
                  <a:pt x="101943" y="988613"/>
                  <a:pt x="101943" y="989198"/>
                  <a:pt x="101359" y="989782"/>
                </a:cubicBezTo>
                <a:cubicBezTo>
                  <a:pt x="100775" y="990366"/>
                  <a:pt x="100483" y="991242"/>
                  <a:pt x="100483" y="992411"/>
                </a:cubicBezTo>
                <a:lnTo>
                  <a:pt x="93472" y="1006431"/>
                </a:lnTo>
                <a:lnTo>
                  <a:pt x="93472" y="1001174"/>
                </a:lnTo>
                <a:cubicBezTo>
                  <a:pt x="91135" y="1004679"/>
                  <a:pt x="85293" y="1018700"/>
                  <a:pt x="75946" y="1043236"/>
                </a:cubicBezTo>
                <a:lnTo>
                  <a:pt x="74194" y="1039731"/>
                </a:lnTo>
                <a:cubicBezTo>
                  <a:pt x="74194" y="1036226"/>
                  <a:pt x="75070" y="1032720"/>
                  <a:pt x="76822" y="1029215"/>
                </a:cubicBezTo>
                <a:cubicBezTo>
                  <a:pt x="78575" y="1025710"/>
                  <a:pt x="80036" y="1022789"/>
                  <a:pt x="81204" y="1020452"/>
                </a:cubicBezTo>
                <a:cubicBezTo>
                  <a:pt x="81204" y="1018115"/>
                  <a:pt x="81788" y="1016363"/>
                  <a:pt x="82957" y="1015194"/>
                </a:cubicBezTo>
                <a:cubicBezTo>
                  <a:pt x="84125" y="1009352"/>
                  <a:pt x="87630" y="1000589"/>
                  <a:pt x="93472" y="988905"/>
                </a:cubicBezTo>
                <a:cubicBezTo>
                  <a:pt x="95809" y="987737"/>
                  <a:pt x="98146" y="983063"/>
                  <a:pt x="100483" y="974885"/>
                </a:cubicBezTo>
                <a:lnTo>
                  <a:pt x="114503" y="948596"/>
                </a:lnTo>
                <a:lnTo>
                  <a:pt x="114503" y="943338"/>
                </a:lnTo>
                <a:cubicBezTo>
                  <a:pt x="113335" y="945675"/>
                  <a:pt x="112167" y="948596"/>
                  <a:pt x="110998" y="952101"/>
                </a:cubicBezTo>
                <a:cubicBezTo>
                  <a:pt x="109830" y="955606"/>
                  <a:pt x="107493" y="958527"/>
                  <a:pt x="103988" y="960864"/>
                </a:cubicBezTo>
                <a:cubicBezTo>
                  <a:pt x="103988" y="960864"/>
                  <a:pt x="103696" y="961156"/>
                  <a:pt x="103112" y="961740"/>
                </a:cubicBezTo>
                <a:cubicBezTo>
                  <a:pt x="102527" y="962324"/>
                  <a:pt x="102235" y="962616"/>
                  <a:pt x="102235" y="962616"/>
                </a:cubicBezTo>
                <a:cubicBezTo>
                  <a:pt x="98730" y="962616"/>
                  <a:pt x="95809" y="965245"/>
                  <a:pt x="93472" y="970503"/>
                </a:cubicBezTo>
                <a:cubicBezTo>
                  <a:pt x="91135" y="975761"/>
                  <a:pt x="89383" y="979558"/>
                  <a:pt x="88214" y="981895"/>
                </a:cubicBezTo>
                <a:lnTo>
                  <a:pt x="68936" y="1025710"/>
                </a:lnTo>
                <a:cubicBezTo>
                  <a:pt x="64262" y="1035057"/>
                  <a:pt x="61925" y="1041483"/>
                  <a:pt x="61925" y="1044989"/>
                </a:cubicBezTo>
                <a:lnTo>
                  <a:pt x="58420" y="1069525"/>
                </a:lnTo>
                <a:lnTo>
                  <a:pt x="54915" y="1069525"/>
                </a:lnTo>
                <a:lnTo>
                  <a:pt x="54915" y="1060762"/>
                </a:lnTo>
                <a:cubicBezTo>
                  <a:pt x="56083" y="1058425"/>
                  <a:pt x="56668" y="1053167"/>
                  <a:pt x="56668" y="1044989"/>
                </a:cubicBezTo>
                <a:lnTo>
                  <a:pt x="58420" y="1039731"/>
                </a:lnTo>
                <a:cubicBezTo>
                  <a:pt x="56083" y="1039731"/>
                  <a:pt x="54915" y="1040899"/>
                  <a:pt x="54915" y="1043236"/>
                </a:cubicBezTo>
                <a:cubicBezTo>
                  <a:pt x="53747" y="1049078"/>
                  <a:pt x="52286" y="1054920"/>
                  <a:pt x="50534" y="1060762"/>
                </a:cubicBezTo>
                <a:cubicBezTo>
                  <a:pt x="48781" y="1066604"/>
                  <a:pt x="47320" y="1072446"/>
                  <a:pt x="46152" y="1078288"/>
                </a:cubicBezTo>
                <a:lnTo>
                  <a:pt x="46152" y="1081793"/>
                </a:lnTo>
                <a:cubicBezTo>
                  <a:pt x="43815" y="1086467"/>
                  <a:pt x="42939" y="1091433"/>
                  <a:pt x="43523" y="1096690"/>
                </a:cubicBezTo>
                <a:cubicBezTo>
                  <a:pt x="44107" y="1101948"/>
                  <a:pt x="44399" y="1107498"/>
                  <a:pt x="44399" y="1113340"/>
                </a:cubicBezTo>
                <a:lnTo>
                  <a:pt x="46152" y="1116845"/>
                </a:lnTo>
                <a:cubicBezTo>
                  <a:pt x="48489" y="1116845"/>
                  <a:pt x="50534" y="1116845"/>
                  <a:pt x="52286" y="1116845"/>
                </a:cubicBezTo>
                <a:cubicBezTo>
                  <a:pt x="54039" y="1116845"/>
                  <a:pt x="54915" y="1115677"/>
                  <a:pt x="54915" y="1113340"/>
                </a:cubicBezTo>
                <a:lnTo>
                  <a:pt x="58420" y="1122103"/>
                </a:lnTo>
                <a:lnTo>
                  <a:pt x="53162" y="1123856"/>
                </a:lnTo>
                <a:cubicBezTo>
                  <a:pt x="51994" y="1126192"/>
                  <a:pt x="51702" y="1128529"/>
                  <a:pt x="52286" y="1130866"/>
                </a:cubicBezTo>
                <a:cubicBezTo>
                  <a:pt x="52870" y="1133203"/>
                  <a:pt x="53162" y="1134955"/>
                  <a:pt x="53162" y="1136124"/>
                </a:cubicBezTo>
                <a:lnTo>
                  <a:pt x="49657" y="1136124"/>
                </a:lnTo>
                <a:cubicBezTo>
                  <a:pt x="49657" y="1137292"/>
                  <a:pt x="50826" y="1137876"/>
                  <a:pt x="53162" y="1137876"/>
                </a:cubicBezTo>
                <a:cubicBezTo>
                  <a:pt x="55499" y="1137876"/>
                  <a:pt x="56668" y="1141382"/>
                  <a:pt x="56668" y="1148392"/>
                </a:cubicBezTo>
                <a:lnTo>
                  <a:pt x="61925" y="1162413"/>
                </a:lnTo>
                <a:cubicBezTo>
                  <a:pt x="63094" y="1164750"/>
                  <a:pt x="64846" y="1167086"/>
                  <a:pt x="67183" y="1169423"/>
                </a:cubicBezTo>
                <a:cubicBezTo>
                  <a:pt x="69520" y="1171760"/>
                  <a:pt x="70688" y="1174097"/>
                  <a:pt x="70688" y="1176434"/>
                </a:cubicBezTo>
                <a:cubicBezTo>
                  <a:pt x="70688" y="1179939"/>
                  <a:pt x="71565" y="1183152"/>
                  <a:pt x="73317" y="1186073"/>
                </a:cubicBezTo>
                <a:cubicBezTo>
                  <a:pt x="75070" y="1188994"/>
                  <a:pt x="77699" y="1191039"/>
                  <a:pt x="81204" y="1192207"/>
                </a:cubicBezTo>
                <a:lnTo>
                  <a:pt x="81204" y="1190454"/>
                </a:lnTo>
                <a:cubicBezTo>
                  <a:pt x="77699" y="1184612"/>
                  <a:pt x="73902" y="1178186"/>
                  <a:pt x="69812" y="1171176"/>
                </a:cubicBezTo>
                <a:cubicBezTo>
                  <a:pt x="65723" y="1164165"/>
                  <a:pt x="63094" y="1157155"/>
                  <a:pt x="61925" y="1150145"/>
                </a:cubicBezTo>
                <a:lnTo>
                  <a:pt x="58420" y="1136124"/>
                </a:lnTo>
                <a:lnTo>
                  <a:pt x="60173" y="1129113"/>
                </a:lnTo>
                <a:lnTo>
                  <a:pt x="61925" y="1137876"/>
                </a:lnTo>
                <a:cubicBezTo>
                  <a:pt x="63094" y="1136708"/>
                  <a:pt x="63678" y="1135247"/>
                  <a:pt x="63678" y="1133495"/>
                </a:cubicBezTo>
                <a:cubicBezTo>
                  <a:pt x="63678" y="1131742"/>
                  <a:pt x="64262" y="1130282"/>
                  <a:pt x="65431" y="1129113"/>
                </a:cubicBezTo>
                <a:cubicBezTo>
                  <a:pt x="67767" y="1130282"/>
                  <a:pt x="69520" y="1131742"/>
                  <a:pt x="70688" y="1133495"/>
                </a:cubicBezTo>
                <a:cubicBezTo>
                  <a:pt x="71857" y="1135247"/>
                  <a:pt x="73025" y="1136708"/>
                  <a:pt x="74194" y="1137876"/>
                </a:cubicBezTo>
                <a:cubicBezTo>
                  <a:pt x="74194" y="1137876"/>
                  <a:pt x="74194" y="1137292"/>
                  <a:pt x="74194" y="1136124"/>
                </a:cubicBezTo>
                <a:cubicBezTo>
                  <a:pt x="74194" y="1134955"/>
                  <a:pt x="74194" y="1133787"/>
                  <a:pt x="74194" y="1132619"/>
                </a:cubicBezTo>
                <a:lnTo>
                  <a:pt x="74194" y="1122103"/>
                </a:lnTo>
                <a:cubicBezTo>
                  <a:pt x="74194" y="1122103"/>
                  <a:pt x="73902" y="1121811"/>
                  <a:pt x="73317" y="1121227"/>
                </a:cubicBezTo>
                <a:cubicBezTo>
                  <a:pt x="72733" y="1120643"/>
                  <a:pt x="72441" y="1120350"/>
                  <a:pt x="72441" y="1120350"/>
                </a:cubicBezTo>
                <a:cubicBezTo>
                  <a:pt x="67767" y="1118014"/>
                  <a:pt x="65431" y="1113340"/>
                  <a:pt x="65431" y="1106330"/>
                </a:cubicBezTo>
                <a:lnTo>
                  <a:pt x="65431" y="1099319"/>
                </a:lnTo>
                <a:cubicBezTo>
                  <a:pt x="64262" y="1098151"/>
                  <a:pt x="63678" y="1096398"/>
                  <a:pt x="63678" y="1094061"/>
                </a:cubicBezTo>
                <a:cubicBezTo>
                  <a:pt x="63678" y="1091725"/>
                  <a:pt x="64554" y="1089388"/>
                  <a:pt x="66307" y="1087051"/>
                </a:cubicBezTo>
                <a:cubicBezTo>
                  <a:pt x="68060" y="1084714"/>
                  <a:pt x="69520" y="1082962"/>
                  <a:pt x="70688" y="1081793"/>
                </a:cubicBezTo>
                <a:cubicBezTo>
                  <a:pt x="70688" y="1088804"/>
                  <a:pt x="71273" y="1094061"/>
                  <a:pt x="72441" y="1097567"/>
                </a:cubicBezTo>
                <a:cubicBezTo>
                  <a:pt x="72441" y="1106914"/>
                  <a:pt x="73609" y="1112172"/>
                  <a:pt x="75946" y="1113340"/>
                </a:cubicBezTo>
                <a:lnTo>
                  <a:pt x="77699" y="1120350"/>
                </a:lnTo>
                <a:cubicBezTo>
                  <a:pt x="77699" y="1128529"/>
                  <a:pt x="80620" y="1135540"/>
                  <a:pt x="86462" y="1141382"/>
                </a:cubicBezTo>
                <a:lnTo>
                  <a:pt x="96977" y="1162413"/>
                </a:lnTo>
                <a:lnTo>
                  <a:pt x="123266" y="1209733"/>
                </a:lnTo>
                <a:cubicBezTo>
                  <a:pt x="126772" y="1216743"/>
                  <a:pt x="133198" y="1226675"/>
                  <a:pt x="142545" y="1239527"/>
                </a:cubicBezTo>
                <a:cubicBezTo>
                  <a:pt x="151892" y="1252380"/>
                  <a:pt x="159487" y="1264648"/>
                  <a:pt x="165329" y="1276332"/>
                </a:cubicBezTo>
                <a:cubicBezTo>
                  <a:pt x="178181" y="1291521"/>
                  <a:pt x="184607" y="1299116"/>
                  <a:pt x="184607" y="1299116"/>
                </a:cubicBezTo>
                <a:cubicBezTo>
                  <a:pt x="184607" y="1300284"/>
                  <a:pt x="185192" y="1301452"/>
                  <a:pt x="186360" y="1302621"/>
                </a:cubicBezTo>
                <a:cubicBezTo>
                  <a:pt x="187528" y="1303789"/>
                  <a:pt x="188697" y="1304958"/>
                  <a:pt x="189865" y="1306126"/>
                </a:cubicBezTo>
                <a:cubicBezTo>
                  <a:pt x="189865" y="1303789"/>
                  <a:pt x="191034" y="1300868"/>
                  <a:pt x="193370" y="1297363"/>
                </a:cubicBezTo>
                <a:cubicBezTo>
                  <a:pt x="193370" y="1297363"/>
                  <a:pt x="195123" y="1295610"/>
                  <a:pt x="198628" y="1292105"/>
                </a:cubicBezTo>
                <a:lnTo>
                  <a:pt x="198628" y="1297363"/>
                </a:lnTo>
                <a:lnTo>
                  <a:pt x="200381" y="1297363"/>
                </a:lnTo>
                <a:cubicBezTo>
                  <a:pt x="201549" y="1295026"/>
                  <a:pt x="203886" y="1291521"/>
                  <a:pt x="207391" y="1286847"/>
                </a:cubicBezTo>
                <a:lnTo>
                  <a:pt x="210896" y="1290353"/>
                </a:lnTo>
                <a:lnTo>
                  <a:pt x="210896" y="1293858"/>
                </a:lnTo>
                <a:cubicBezTo>
                  <a:pt x="207391" y="1295026"/>
                  <a:pt x="204470" y="1299116"/>
                  <a:pt x="202133" y="1306126"/>
                </a:cubicBezTo>
                <a:cubicBezTo>
                  <a:pt x="200965" y="1307294"/>
                  <a:pt x="200673" y="1308171"/>
                  <a:pt x="201257" y="1308755"/>
                </a:cubicBezTo>
                <a:cubicBezTo>
                  <a:pt x="201841" y="1309339"/>
                  <a:pt x="202133" y="1310215"/>
                  <a:pt x="202133" y="1311384"/>
                </a:cubicBezTo>
                <a:lnTo>
                  <a:pt x="203886" y="1311384"/>
                </a:lnTo>
                <a:cubicBezTo>
                  <a:pt x="203886" y="1310215"/>
                  <a:pt x="206223" y="1309631"/>
                  <a:pt x="210896" y="1309631"/>
                </a:cubicBezTo>
                <a:cubicBezTo>
                  <a:pt x="214402" y="1302621"/>
                  <a:pt x="220828" y="1293274"/>
                  <a:pt x="230175" y="1281590"/>
                </a:cubicBezTo>
                <a:cubicBezTo>
                  <a:pt x="232512" y="1278084"/>
                  <a:pt x="235141" y="1273411"/>
                  <a:pt x="238062" y="1267569"/>
                </a:cubicBezTo>
                <a:cubicBezTo>
                  <a:pt x="240983" y="1261727"/>
                  <a:pt x="243027" y="1256469"/>
                  <a:pt x="244196" y="1251795"/>
                </a:cubicBezTo>
                <a:cubicBezTo>
                  <a:pt x="247701" y="1242448"/>
                  <a:pt x="251790" y="1232517"/>
                  <a:pt x="256464" y="1222001"/>
                </a:cubicBezTo>
                <a:cubicBezTo>
                  <a:pt x="257632" y="1219664"/>
                  <a:pt x="259385" y="1214991"/>
                  <a:pt x="261722" y="1207980"/>
                </a:cubicBezTo>
                <a:cubicBezTo>
                  <a:pt x="264059" y="1200970"/>
                  <a:pt x="267564" y="1197465"/>
                  <a:pt x="272237" y="1197465"/>
                </a:cubicBezTo>
                <a:cubicBezTo>
                  <a:pt x="274574" y="1191623"/>
                  <a:pt x="279248" y="1184028"/>
                  <a:pt x="286258" y="1174681"/>
                </a:cubicBezTo>
                <a:cubicBezTo>
                  <a:pt x="293269" y="1165334"/>
                  <a:pt x="298526" y="1156571"/>
                  <a:pt x="302032" y="1148392"/>
                </a:cubicBezTo>
                <a:cubicBezTo>
                  <a:pt x="304368" y="1144887"/>
                  <a:pt x="307874" y="1139045"/>
                  <a:pt x="312547" y="1130866"/>
                </a:cubicBezTo>
                <a:cubicBezTo>
                  <a:pt x="317221" y="1122687"/>
                  <a:pt x="320726" y="1117429"/>
                  <a:pt x="323063" y="1115093"/>
                </a:cubicBezTo>
                <a:cubicBezTo>
                  <a:pt x="325400" y="1109251"/>
                  <a:pt x="328029" y="1104285"/>
                  <a:pt x="330949" y="1100196"/>
                </a:cubicBezTo>
                <a:cubicBezTo>
                  <a:pt x="333871" y="1096106"/>
                  <a:pt x="334163" y="1092309"/>
                  <a:pt x="331826" y="1088804"/>
                </a:cubicBezTo>
                <a:cubicBezTo>
                  <a:pt x="331826" y="1081793"/>
                  <a:pt x="335331" y="1076535"/>
                  <a:pt x="342341" y="1073030"/>
                </a:cubicBezTo>
                <a:cubicBezTo>
                  <a:pt x="345847" y="1066020"/>
                  <a:pt x="349644" y="1057841"/>
                  <a:pt x="353733" y="1048494"/>
                </a:cubicBezTo>
                <a:cubicBezTo>
                  <a:pt x="357823" y="1039147"/>
                  <a:pt x="363373" y="1028631"/>
                  <a:pt x="370383" y="1016947"/>
                </a:cubicBezTo>
                <a:cubicBezTo>
                  <a:pt x="372720" y="1012858"/>
                  <a:pt x="375093" y="1008440"/>
                  <a:pt x="377503" y="1003693"/>
                </a:cubicBezTo>
                <a:lnTo>
                  <a:pt x="382999" y="992290"/>
                </a:lnTo>
                <a:lnTo>
                  <a:pt x="379146" y="987153"/>
                </a:lnTo>
                <a:lnTo>
                  <a:pt x="373888" y="987153"/>
                </a:lnTo>
                <a:lnTo>
                  <a:pt x="373888" y="985400"/>
                </a:lnTo>
                <a:cubicBezTo>
                  <a:pt x="371551" y="981895"/>
                  <a:pt x="368046" y="979558"/>
                  <a:pt x="363373" y="978390"/>
                </a:cubicBezTo>
                <a:cubicBezTo>
                  <a:pt x="358699" y="977222"/>
                  <a:pt x="355194" y="976053"/>
                  <a:pt x="352857" y="974885"/>
                </a:cubicBezTo>
                <a:cubicBezTo>
                  <a:pt x="345847" y="973716"/>
                  <a:pt x="340005" y="971379"/>
                  <a:pt x="335331" y="967874"/>
                </a:cubicBezTo>
                <a:cubicBezTo>
                  <a:pt x="334163" y="967290"/>
                  <a:pt x="333140" y="966268"/>
                  <a:pt x="332264" y="964807"/>
                </a:cubicBezTo>
                <a:lnTo>
                  <a:pt x="331351" y="962432"/>
                </a:lnTo>
                <a:lnTo>
                  <a:pt x="318243" y="957359"/>
                </a:lnTo>
                <a:cubicBezTo>
                  <a:pt x="315030" y="956190"/>
                  <a:pt x="313131" y="955606"/>
                  <a:pt x="312547" y="955606"/>
                </a:cubicBezTo>
                <a:cubicBezTo>
                  <a:pt x="311379" y="956774"/>
                  <a:pt x="310795" y="957943"/>
                  <a:pt x="310795" y="959111"/>
                </a:cubicBezTo>
                <a:cubicBezTo>
                  <a:pt x="310795" y="960280"/>
                  <a:pt x="310210" y="960864"/>
                  <a:pt x="309042" y="960864"/>
                </a:cubicBezTo>
                <a:cubicBezTo>
                  <a:pt x="306705" y="960864"/>
                  <a:pt x="304660" y="961448"/>
                  <a:pt x="302908" y="962616"/>
                </a:cubicBezTo>
                <a:cubicBezTo>
                  <a:pt x="301155" y="963785"/>
                  <a:pt x="300279" y="965537"/>
                  <a:pt x="300279" y="967874"/>
                </a:cubicBezTo>
                <a:cubicBezTo>
                  <a:pt x="299111" y="972548"/>
                  <a:pt x="297358" y="974885"/>
                  <a:pt x="295021" y="974885"/>
                </a:cubicBezTo>
                <a:cubicBezTo>
                  <a:pt x="285674" y="974885"/>
                  <a:pt x="278664" y="972548"/>
                  <a:pt x="273990" y="967874"/>
                </a:cubicBezTo>
                <a:cubicBezTo>
                  <a:pt x="270485" y="967874"/>
                  <a:pt x="266395" y="966706"/>
                  <a:pt x="261722" y="964369"/>
                </a:cubicBezTo>
                <a:lnTo>
                  <a:pt x="249454" y="960864"/>
                </a:lnTo>
                <a:cubicBezTo>
                  <a:pt x="238938" y="958527"/>
                  <a:pt x="231928" y="955022"/>
                  <a:pt x="228422" y="950348"/>
                </a:cubicBezTo>
                <a:cubicBezTo>
                  <a:pt x="226086" y="949180"/>
                  <a:pt x="220244" y="943922"/>
                  <a:pt x="210896" y="934575"/>
                </a:cubicBezTo>
                <a:cubicBezTo>
                  <a:pt x="207391" y="935743"/>
                  <a:pt x="200381" y="940417"/>
                  <a:pt x="189865" y="948596"/>
                </a:cubicBezTo>
                <a:lnTo>
                  <a:pt x="189865" y="946843"/>
                </a:lnTo>
                <a:cubicBezTo>
                  <a:pt x="192202" y="944506"/>
                  <a:pt x="195123" y="942169"/>
                  <a:pt x="198628" y="939833"/>
                </a:cubicBezTo>
                <a:cubicBezTo>
                  <a:pt x="202133" y="937496"/>
                  <a:pt x="205054" y="934575"/>
                  <a:pt x="207391" y="931070"/>
                </a:cubicBezTo>
                <a:cubicBezTo>
                  <a:pt x="202718" y="929901"/>
                  <a:pt x="196876" y="929317"/>
                  <a:pt x="189865" y="929317"/>
                </a:cubicBezTo>
                <a:cubicBezTo>
                  <a:pt x="185192" y="933991"/>
                  <a:pt x="179934" y="937496"/>
                  <a:pt x="174092" y="939833"/>
                </a:cubicBezTo>
                <a:cubicBezTo>
                  <a:pt x="174092" y="939833"/>
                  <a:pt x="173800" y="939541"/>
                  <a:pt x="173215" y="938956"/>
                </a:cubicBezTo>
                <a:cubicBezTo>
                  <a:pt x="172631" y="938372"/>
                  <a:pt x="172339" y="938080"/>
                  <a:pt x="172339" y="938080"/>
                </a:cubicBezTo>
                <a:cubicBezTo>
                  <a:pt x="180518" y="933406"/>
                  <a:pt x="186360" y="928149"/>
                  <a:pt x="189865" y="922307"/>
                </a:cubicBezTo>
                <a:cubicBezTo>
                  <a:pt x="187528" y="918801"/>
                  <a:pt x="183439" y="916172"/>
                  <a:pt x="177597" y="914420"/>
                </a:cubicBezTo>
                <a:cubicBezTo>
                  <a:pt x="171755" y="912667"/>
                  <a:pt x="167666" y="911207"/>
                  <a:pt x="165329" y="910038"/>
                </a:cubicBezTo>
                <a:close/>
                <a:moveTo>
                  <a:pt x="791007" y="899523"/>
                </a:moveTo>
                <a:lnTo>
                  <a:pt x="776986" y="904781"/>
                </a:lnTo>
                <a:cubicBezTo>
                  <a:pt x="781660" y="904781"/>
                  <a:pt x="785165" y="904489"/>
                  <a:pt x="787502" y="903904"/>
                </a:cubicBezTo>
                <a:cubicBezTo>
                  <a:pt x="789839" y="903320"/>
                  <a:pt x="791007" y="902444"/>
                  <a:pt x="791007" y="901275"/>
                </a:cubicBezTo>
                <a:close/>
                <a:moveTo>
                  <a:pt x="882142" y="862718"/>
                </a:moveTo>
                <a:lnTo>
                  <a:pt x="878637" y="867976"/>
                </a:lnTo>
                <a:cubicBezTo>
                  <a:pt x="877469" y="863302"/>
                  <a:pt x="875132" y="862718"/>
                  <a:pt x="871627" y="866223"/>
                </a:cubicBezTo>
                <a:cubicBezTo>
                  <a:pt x="869290" y="869729"/>
                  <a:pt x="865785" y="872650"/>
                  <a:pt x="861111" y="874986"/>
                </a:cubicBezTo>
                <a:cubicBezTo>
                  <a:pt x="856437" y="877323"/>
                  <a:pt x="852348" y="879660"/>
                  <a:pt x="848843" y="881997"/>
                </a:cubicBezTo>
                <a:lnTo>
                  <a:pt x="845338" y="880244"/>
                </a:lnTo>
                <a:cubicBezTo>
                  <a:pt x="845338" y="880244"/>
                  <a:pt x="844169" y="881413"/>
                  <a:pt x="841832" y="883749"/>
                </a:cubicBezTo>
                <a:lnTo>
                  <a:pt x="840080" y="885502"/>
                </a:lnTo>
                <a:cubicBezTo>
                  <a:pt x="843585" y="885502"/>
                  <a:pt x="847967" y="884334"/>
                  <a:pt x="853224" y="881997"/>
                </a:cubicBezTo>
                <a:cubicBezTo>
                  <a:pt x="858482" y="879660"/>
                  <a:pt x="862279" y="877907"/>
                  <a:pt x="864616" y="876739"/>
                </a:cubicBezTo>
                <a:cubicBezTo>
                  <a:pt x="859943" y="879076"/>
                  <a:pt x="857022" y="882581"/>
                  <a:pt x="855853" y="887255"/>
                </a:cubicBezTo>
                <a:cubicBezTo>
                  <a:pt x="854685" y="886086"/>
                  <a:pt x="853516" y="885794"/>
                  <a:pt x="852348" y="886378"/>
                </a:cubicBezTo>
                <a:cubicBezTo>
                  <a:pt x="851180" y="886962"/>
                  <a:pt x="850011" y="887255"/>
                  <a:pt x="848843" y="887255"/>
                </a:cubicBezTo>
                <a:cubicBezTo>
                  <a:pt x="850011" y="887255"/>
                  <a:pt x="851180" y="887547"/>
                  <a:pt x="852348" y="888131"/>
                </a:cubicBezTo>
                <a:cubicBezTo>
                  <a:pt x="853516" y="888715"/>
                  <a:pt x="854685" y="888423"/>
                  <a:pt x="855853" y="887255"/>
                </a:cubicBezTo>
                <a:cubicBezTo>
                  <a:pt x="854685" y="888423"/>
                  <a:pt x="852640" y="889591"/>
                  <a:pt x="849719" y="890760"/>
                </a:cubicBezTo>
                <a:cubicBezTo>
                  <a:pt x="846798" y="891928"/>
                  <a:pt x="844169" y="892512"/>
                  <a:pt x="841832" y="892512"/>
                </a:cubicBezTo>
                <a:lnTo>
                  <a:pt x="843585" y="889007"/>
                </a:lnTo>
                <a:cubicBezTo>
                  <a:pt x="842417" y="889007"/>
                  <a:pt x="841540" y="888715"/>
                  <a:pt x="840956" y="888131"/>
                </a:cubicBezTo>
                <a:cubicBezTo>
                  <a:pt x="840372" y="887547"/>
                  <a:pt x="839496" y="887839"/>
                  <a:pt x="838327" y="889007"/>
                </a:cubicBezTo>
                <a:cubicBezTo>
                  <a:pt x="835991" y="890176"/>
                  <a:pt x="833362" y="891052"/>
                  <a:pt x="830441" y="891636"/>
                </a:cubicBezTo>
                <a:cubicBezTo>
                  <a:pt x="827520" y="892220"/>
                  <a:pt x="824891" y="893681"/>
                  <a:pt x="822554" y="896018"/>
                </a:cubicBezTo>
                <a:cubicBezTo>
                  <a:pt x="821385" y="897186"/>
                  <a:pt x="819049" y="897186"/>
                  <a:pt x="815543" y="896018"/>
                </a:cubicBezTo>
                <a:cubicBezTo>
                  <a:pt x="815543" y="892512"/>
                  <a:pt x="817296" y="890760"/>
                  <a:pt x="820801" y="890760"/>
                </a:cubicBezTo>
                <a:lnTo>
                  <a:pt x="831317" y="889007"/>
                </a:lnTo>
                <a:cubicBezTo>
                  <a:pt x="832485" y="886670"/>
                  <a:pt x="833069" y="885502"/>
                  <a:pt x="833069" y="885502"/>
                </a:cubicBezTo>
                <a:lnTo>
                  <a:pt x="822554" y="887255"/>
                </a:lnTo>
                <a:cubicBezTo>
                  <a:pt x="821385" y="888423"/>
                  <a:pt x="820217" y="889007"/>
                  <a:pt x="819049" y="889007"/>
                </a:cubicBezTo>
                <a:lnTo>
                  <a:pt x="806780" y="892512"/>
                </a:lnTo>
                <a:cubicBezTo>
                  <a:pt x="802107" y="892512"/>
                  <a:pt x="799770" y="893681"/>
                  <a:pt x="799770" y="896018"/>
                </a:cubicBezTo>
                <a:lnTo>
                  <a:pt x="806780" y="897770"/>
                </a:lnTo>
                <a:cubicBezTo>
                  <a:pt x="802107" y="901275"/>
                  <a:pt x="799770" y="903612"/>
                  <a:pt x="799770" y="904781"/>
                </a:cubicBezTo>
                <a:cubicBezTo>
                  <a:pt x="798602" y="904781"/>
                  <a:pt x="795096" y="905365"/>
                  <a:pt x="789254" y="906533"/>
                </a:cubicBezTo>
                <a:cubicBezTo>
                  <a:pt x="783413" y="907702"/>
                  <a:pt x="776986" y="910623"/>
                  <a:pt x="769976" y="915296"/>
                </a:cubicBezTo>
                <a:cubicBezTo>
                  <a:pt x="769976" y="918801"/>
                  <a:pt x="771728" y="921722"/>
                  <a:pt x="775234" y="924059"/>
                </a:cubicBezTo>
                <a:cubicBezTo>
                  <a:pt x="777570" y="925228"/>
                  <a:pt x="779323" y="926688"/>
                  <a:pt x="780491" y="928441"/>
                </a:cubicBezTo>
                <a:cubicBezTo>
                  <a:pt x="781660" y="930193"/>
                  <a:pt x="782828" y="932238"/>
                  <a:pt x="783997" y="934575"/>
                </a:cubicBezTo>
                <a:cubicBezTo>
                  <a:pt x="786333" y="935743"/>
                  <a:pt x="788086" y="936328"/>
                  <a:pt x="789254" y="936328"/>
                </a:cubicBezTo>
                <a:cubicBezTo>
                  <a:pt x="790423" y="936328"/>
                  <a:pt x="792175" y="936328"/>
                  <a:pt x="794512" y="936328"/>
                </a:cubicBezTo>
                <a:cubicBezTo>
                  <a:pt x="800354" y="932822"/>
                  <a:pt x="804444" y="931654"/>
                  <a:pt x="806780" y="932822"/>
                </a:cubicBezTo>
                <a:cubicBezTo>
                  <a:pt x="806780" y="932822"/>
                  <a:pt x="807073" y="932822"/>
                  <a:pt x="807657" y="932822"/>
                </a:cubicBezTo>
                <a:cubicBezTo>
                  <a:pt x="808241" y="932822"/>
                  <a:pt x="808533" y="932822"/>
                  <a:pt x="808533" y="932822"/>
                </a:cubicBezTo>
                <a:cubicBezTo>
                  <a:pt x="812038" y="929317"/>
                  <a:pt x="815543" y="928149"/>
                  <a:pt x="819049" y="929317"/>
                </a:cubicBezTo>
                <a:lnTo>
                  <a:pt x="822554" y="927564"/>
                </a:lnTo>
                <a:cubicBezTo>
                  <a:pt x="855269" y="905365"/>
                  <a:pt x="873379" y="893681"/>
                  <a:pt x="876884" y="892512"/>
                </a:cubicBezTo>
                <a:cubicBezTo>
                  <a:pt x="881558" y="889007"/>
                  <a:pt x="885063" y="887255"/>
                  <a:pt x="887400" y="887255"/>
                </a:cubicBezTo>
                <a:cubicBezTo>
                  <a:pt x="901421" y="884918"/>
                  <a:pt x="909015" y="878492"/>
                  <a:pt x="910184" y="867976"/>
                </a:cubicBezTo>
                <a:cubicBezTo>
                  <a:pt x="903173" y="871481"/>
                  <a:pt x="899084" y="873234"/>
                  <a:pt x="897916" y="873234"/>
                </a:cubicBezTo>
                <a:lnTo>
                  <a:pt x="885647" y="867976"/>
                </a:lnTo>
                <a:close/>
                <a:moveTo>
                  <a:pt x="537780" y="854381"/>
                </a:moveTo>
                <a:lnTo>
                  <a:pt x="526826" y="859859"/>
                </a:lnTo>
                <a:lnTo>
                  <a:pt x="526046" y="862718"/>
                </a:lnTo>
                <a:lnTo>
                  <a:pt x="528117" y="862718"/>
                </a:lnTo>
                <a:lnTo>
                  <a:pt x="537546" y="858836"/>
                </a:lnTo>
                <a:close/>
                <a:moveTo>
                  <a:pt x="871627" y="853955"/>
                </a:moveTo>
                <a:cubicBezTo>
                  <a:pt x="871627" y="855123"/>
                  <a:pt x="871335" y="855708"/>
                  <a:pt x="870750" y="855708"/>
                </a:cubicBezTo>
                <a:cubicBezTo>
                  <a:pt x="870166" y="855708"/>
                  <a:pt x="869874" y="856292"/>
                  <a:pt x="869874" y="857460"/>
                </a:cubicBezTo>
                <a:lnTo>
                  <a:pt x="875132" y="859213"/>
                </a:lnTo>
                <a:cubicBezTo>
                  <a:pt x="872795" y="858045"/>
                  <a:pt x="872211" y="856876"/>
                  <a:pt x="873379" y="855708"/>
                </a:cubicBezTo>
                <a:close/>
                <a:moveTo>
                  <a:pt x="449823" y="853786"/>
                </a:moveTo>
                <a:lnTo>
                  <a:pt x="447497" y="859213"/>
                </a:lnTo>
                <a:lnTo>
                  <a:pt x="448923" y="859009"/>
                </a:lnTo>
                <a:close/>
                <a:moveTo>
                  <a:pt x="833069" y="834676"/>
                </a:moveTo>
                <a:cubicBezTo>
                  <a:pt x="829564" y="834676"/>
                  <a:pt x="825475" y="835553"/>
                  <a:pt x="820801" y="837305"/>
                </a:cubicBezTo>
                <a:cubicBezTo>
                  <a:pt x="816128" y="839058"/>
                  <a:pt x="812038" y="840519"/>
                  <a:pt x="808533" y="841687"/>
                </a:cubicBezTo>
                <a:cubicBezTo>
                  <a:pt x="809701" y="842855"/>
                  <a:pt x="812038" y="843147"/>
                  <a:pt x="815543" y="842563"/>
                </a:cubicBezTo>
                <a:cubicBezTo>
                  <a:pt x="819049" y="841979"/>
                  <a:pt x="821385" y="842855"/>
                  <a:pt x="822554" y="845192"/>
                </a:cubicBezTo>
                <a:cubicBezTo>
                  <a:pt x="792175" y="856876"/>
                  <a:pt x="769976" y="867392"/>
                  <a:pt x="755955" y="876739"/>
                </a:cubicBezTo>
                <a:lnTo>
                  <a:pt x="764718" y="873234"/>
                </a:lnTo>
                <a:cubicBezTo>
                  <a:pt x="760044" y="875571"/>
                  <a:pt x="750697" y="879660"/>
                  <a:pt x="736676" y="885502"/>
                </a:cubicBezTo>
                <a:cubicBezTo>
                  <a:pt x="740182" y="885502"/>
                  <a:pt x="741934" y="886670"/>
                  <a:pt x="741934" y="889007"/>
                </a:cubicBezTo>
                <a:cubicBezTo>
                  <a:pt x="746608" y="887839"/>
                  <a:pt x="751866" y="885502"/>
                  <a:pt x="757708" y="881997"/>
                </a:cubicBezTo>
                <a:cubicBezTo>
                  <a:pt x="763550" y="878492"/>
                  <a:pt x="767055" y="876155"/>
                  <a:pt x="768223" y="874986"/>
                </a:cubicBezTo>
                <a:cubicBezTo>
                  <a:pt x="770560" y="873818"/>
                  <a:pt x="771728" y="873818"/>
                  <a:pt x="771728" y="874986"/>
                </a:cubicBezTo>
                <a:cubicBezTo>
                  <a:pt x="777570" y="876155"/>
                  <a:pt x="781076" y="875571"/>
                  <a:pt x="782244" y="873234"/>
                </a:cubicBezTo>
                <a:cubicBezTo>
                  <a:pt x="783413" y="873234"/>
                  <a:pt x="784873" y="872650"/>
                  <a:pt x="786626" y="871481"/>
                </a:cubicBezTo>
                <a:cubicBezTo>
                  <a:pt x="788378" y="870313"/>
                  <a:pt x="789839" y="869729"/>
                  <a:pt x="791007" y="869729"/>
                </a:cubicBezTo>
                <a:cubicBezTo>
                  <a:pt x="793344" y="867392"/>
                  <a:pt x="794512" y="866223"/>
                  <a:pt x="794512" y="866223"/>
                </a:cubicBezTo>
                <a:lnTo>
                  <a:pt x="792760" y="874986"/>
                </a:lnTo>
                <a:cubicBezTo>
                  <a:pt x="788086" y="873818"/>
                  <a:pt x="784581" y="874986"/>
                  <a:pt x="782244" y="878492"/>
                </a:cubicBezTo>
                <a:cubicBezTo>
                  <a:pt x="782244" y="879660"/>
                  <a:pt x="780491" y="880244"/>
                  <a:pt x="776986" y="880244"/>
                </a:cubicBezTo>
                <a:cubicBezTo>
                  <a:pt x="769976" y="881413"/>
                  <a:pt x="762965" y="885502"/>
                  <a:pt x="755955" y="892512"/>
                </a:cubicBezTo>
                <a:cubicBezTo>
                  <a:pt x="753618" y="892512"/>
                  <a:pt x="752450" y="893097"/>
                  <a:pt x="752450" y="894265"/>
                </a:cubicBezTo>
                <a:lnTo>
                  <a:pt x="748945" y="896018"/>
                </a:lnTo>
                <a:cubicBezTo>
                  <a:pt x="766471" y="887839"/>
                  <a:pt x="785749" y="880828"/>
                  <a:pt x="806780" y="874986"/>
                </a:cubicBezTo>
                <a:cubicBezTo>
                  <a:pt x="807949" y="874986"/>
                  <a:pt x="808533" y="875571"/>
                  <a:pt x="808533" y="876739"/>
                </a:cubicBezTo>
                <a:lnTo>
                  <a:pt x="775234" y="892512"/>
                </a:lnTo>
                <a:cubicBezTo>
                  <a:pt x="775234" y="893681"/>
                  <a:pt x="776402" y="894265"/>
                  <a:pt x="778739" y="894265"/>
                </a:cubicBezTo>
                <a:cubicBezTo>
                  <a:pt x="797433" y="887255"/>
                  <a:pt x="808533" y="883165"/>
                  <a:pt x="812038" y="881997"/>
                </a:cubicBezTo>
                <a:cubicBezTo>
                  <a:pt x="822554" y="878492"/>
                  <a:pt x="828396" y="876739"/>
                  <a:pt x="829564" y="876739"/>
                </a:cubicBezTo>
                <a:lnTo>
                  <a:pt x="834822" y="873234"/>
                </a:lnTo>
                <a:lnTo>
                  <a:pt x="836575" y="873234"/>
                </a:lnTo>
                <a:cubicBezTo>
                  <a:pt x="840080" y="873234"/>
                  <a:pt x="842709" y="872650"/>
                  <a:pt x="844461" y="871481"/>
                </a:cubicBezTo>
                <a:cubicBezTo>
                  <a:pt x="846214" y="870313"/>
                  <a:pt x="848843" y="869729"/>
                  <a:pt x="852348" y="869729"/>
                </a:cubicBezTo>
                <a:cubicBezTo>
                  <a:pt x="852348" y="867392"/>
                  <a:pt x="852932" y="866223"/>
                  <a:pt x="854101" y="866223"/>
                </a:cubicBezTo>
                <a:lnTo>
                  <a:pt x="861988" y="860966"/>
                </a:lnTo>
                <a:lnTo>
                  <a:pt x="868121" y="859213"/>
                </a:lnTo>
                <a:lnTo>
                  <a:pt x="864616" y="859213"/>
                </a:lnTo>
                <a:lnTo>
                  <a:pt x="861988" y="860966"/>
                </a:lnTo>
                <a:lnTo>
                  <a:pt x="861987" y="860966"/>
                </a:lnTo>
                <a:cubicBezTo>
                  <a:pt x="860235" y="862134"/>
                  <a:pt x="857606" y="863887"/>
                  <a:pt x="854101" y="866223"/>
                </a:cubicBezTo>
                <a:lnTo>
                  <a:pt x="850595" y="866223"/>
                </a:lnTo>
                <a:lnTo>
                  <a:pt x="850595" y="864471"/>
                </a:lnTo>
                <a:cubicBezTo>
                  <a:pt x="854101" y="862134"/>
                  <a:pt x="855853" y="860381"/>
                  <a:pt x="855853" y="859213"/>
                </a:cubicBezTo>
                <a:cubicBezTo>
                  <a:pt x="854685" y="859213"/>
                  <a:pt x="852932" y="859797"/>
                  <a:pt x="850595" y="860966"/>
                </a:cubicBezTo>
                <a:cubicBezTo>
                  <a:pt x="848259" y="862134"/>
                  <a:pt x="846506" y="862718"/>
                  <a:pt x="845338" y="862718"/>
                </a:cubicBezTo>
                <a:lnTo>
                  <a:pt x="845338" y="860966"/>
                </a:lnTo>
                <a:lnTo>
                  <a:pt x="859358" y="853955"/>
                </a:lnTo>
                <a:cubicBezTo>
                  <a:pt x="860527" y="852787"/>
                  <a:pt x="861111" y="850450"/>
                  <a:pt x="861111" y="846945"/>
                </a:cubicBezTo>
                <a:cubicBezTo>
                  <a:pt x="861111" y="843439"/>
                  <a:pt x="857606" y="840519"/>
                  <a:pt x="850595" y="838182"/>
                </a:cubicBezTo>
                <a:lnTo>
                  <a:pt x="850595" y="845192"/>
                </a:lnTo>
                <a:cubicBezTo>
                  <a:pt x="848259" y="842855"/>
                  <a:pt x="845338" y="839350"/>
                  <a:pt x="841832" y="834676"/>
                </a:cubicBezTo>
                <a:cubicBezTo>
                  <a:pt x="841832" y="834676"/>
                  <a:pt x="841540" y="834676"/>
                  <a:pt x="840956" y="834676"/>
                </a:cubicBezTo>
                <a:cubicBezTo>
                  <a:pt x="840372" y="834676"/>
                  <a:pt x="840080" y="834676"/>
                  <a:pt x="840080" y="834676"/>
                </a:cubicBezTo>
                <a:cubicBezTo>
                  <a:pt x="838911" y="837013"/>
                  <a:pt x="837451" y="839058"/>
                  <a:pt x="835698" y="840811"/>
                </a:cubicBezTo>
                <a:cubicBezTo>
                  <a:pt x="833946" y="842563"/>
                  <a:pt x="833069" y="843439"/>
                  <a:pt x="833069" y="843439"/>
                </a:cubicBezTo>
                <a:cubicBezTo>
                  <a:pt x="831901" y="844608"/>
                  <a:pt x="830148" y="844024"/>
                  <a:pt x="827812" y="841687"/>
                </a:cubicBezTo>
                <a:cubicBezTo>
                  <a:pt x="831317" y="839350"/>
                  <a:pt x="834238" y="837013"/>
                  <a:pt x="836575" y="834676"/>
                </a:cubicBezTo>
                <a:close/>
                <a:moveTo>
                  <a:pt x="798017" y="809702"/>
                </a:moveTo>
                <a:cubicBezTo>
                  <a:pt x="797433" y="809410"/>
                  <a:pt x="796849" y="809556"/>
                  <a:pt x="796265" y="810140"/>
                </a:cubicBezTo>
                <a:lnTo>
                  <a:pt x="759460" y="822408"/>
                </a:lnTo>
                <a:cubicBezTo>
                  <a:pt x="758292" y="823577"/>
                  <a:pt x="756247" y="825037"/>
                  <a:pt x="753326" y="826790"/>
                </a:cubicBezTo>
                <a:cubicBezTo>
                  <a:pt x="750405" y="828542"/>
                  <a:pt x="747776" y="828250"/>
                  <a:pt x="745439" y="825913"/>
                </a:cubicBezTo>
                <a:lnTo>
                  <a:pt x="743687" y="825913"/>
                </a:lnTo>
                <a:cubicBezTo>
                  <a:pt x="742518" y="827082"/>
                  <a:pt x="739890" y="828542"/>
                  <a:pt x="735800" y="830295"/>
                </a:cubicBezTo>
                <a:cubicBezTo>
                  <a:pt x="731711" y="832048"/>
                  <a:pt x="728498" y="834092"/>
                  <a:pt x="726161" y="836429"/>
                </a:cubicBezTo>
                <a:cubicBezTo>
                  <a:pt x="724993" y="835261"/>
                  <a:pt x="723532" y="834676"/>
                  <a:pt x="721779" y="834676"/>
                </a:cubicBezTo>
                <a:cubicBezTo>
                  <a:pt x="720027" y="834676"/>
                  <a:pt x="719150" y="834676"/>
                  <a:pt x="719150" y="834676"/>
                </a:cubicBezTo>
                <a:lnTo>
                  <a:pt x="706882" y="839934"/>
                </a:lnTo>
                <a:lnTo>
                  <a:pt x="687604" y="850450"/>
                </a:lnTo>
                <a:lnTo>
                  <a:pt x="706882" y="845192"/>
                </a:lnTo>
                <a:cubicBezTo>
                  <a:pt x="717398" y="841687"/>
                  <a:pt x="722071" y="840519"/>
                  <a:pt x="720903" y="841687"/>
                </a:cubicBezTo>
                <a:cubicBezTo>
                  <a:pt x="723240" y="840519"/>
                  <a:pt x="726745" y="839642"/>
                  <a:pt x="731419" y="839058"/>
                </a:cubicBezTo>
                <a:cubicBezTo>
                  <a:pt x="736092" y="838474"/>
                  <a:pt x="739598" y="837598"/>
                  <a:pt x="741934" y="836429"/>
                </a:cubicBezTo>
                <a:cubicBezTo>
                  <a:pt x="743103" y="835261"/>
                  <a:pt x="745732" y="834384"/>
                  <a:pt x="749821" y="833800"/>
                </a:cubicBezTo>
                <a:cubicBezTo>
                  <a:pt x="753910" y="833216"/>
                  <a:pt x="757123" y="830587"/>
                  <a:pt x="759460" y="825913"/>
                </a:cubicBezTo>
                <a:cubicBezTo>
                  <a:pt x="762965" y="823577"/>
                  <a:pt x="766763" y="822116"/>
                  <a:pt x="770852" y="821532"/>
                </a:cubicBezTo>
                <a:cubicBezTo>
                  <a:pt x="774942" y="820948"/>
                  <a:pt x="778739" y="820071"/>
                  <a:pt x="782244" y="818903"/>
                </a:cubicBezTo>
                <a:lnTo>
                  <a:pt x="783997" y="817150"/>
                </a:lnTo>
                <a:lnTo>
                  <a:pt x="787502" y="817150"/>
                </a:lnTo>
                <a:cubicBezTo>
                  <a:pt x="791007" y="817150"/>
                  <a:pt x="793344" y="816566"/>
                  <a:pt x="794512" y="815398"/>
                </a:cubicBezTo>
                <a:cubicBezTo>
                  <a:pt x="795681" y="814230"/>
                  <a:pt x="797433" y="813061"/>
                  <a:pt x="799770" y="811893"/>
                </a:cubicBezTo>
                <a:cubicBezTo>
                  <a:pt x="799186" y="810724"/>
                  <a:pt x="798602" y="809994"/>
                  <a:pt x="798017" y="809702"/>
                </a:cubicBezTo>
                <a:close/>
                <a:moveTo>
                  <a:pt x="820801" y="808388"/>
                </a:moveTo>
                <a:cubicBezTo>
                  <a:pt x="820801" y="811893"/>
                  <a:pt x="817880" y="813645"/>
                  <a:pt x="812038" y="813645"/>
                </a:cubicBezTo>
                <a:cubicBezTo>
                  <a:pt x="808533" y="813645"/>
                  <a:pt x="806196" y="814814"/>
                  <a:pt x="805028" y="817150"/>
                </a:cubicBezTo>
                <a:lnTo>
                  <a:pt x="812038" y="817150"/>
                </a:lnTo>
                <a:lnTo>
                  <a:pt x="810286" y="820656"/>
                </a:lnTo>
                <a:lnTo>
                  <a:pt x="834822" y="813645"/>
                </a:lnTo>
                <a:lnTo>
                  <a:pt x="834822" y="811893"/>
                </a:lnTo>
                <a:lnTo>
                  <a:pt x="831317" y="811893"/>
                </a:lnTo>
                <a:lnTo>
                  <a:pt x="831317" y="808388"/>
                </a:lnTo>
                <a:cubicBezTo>
                  <a:pt x="831317" y="808388"/>
                  <a:pt x="829856" y="808680"/>
                  <a:pt x="826935" y="809264"/>
                </a:cubicBezTo>
                <a:cubicBezTo>
                  <a:pt x="824014" y="809848"/>
                  <a:pt x="821970" y="809556"/>
                  <a:pt x="820801" y="808388"/>
                </a:cubicBezTo>
                <a:close/>
                <a:moveTo>
                  <a:pt x="806780" y="804882"/>
                </a:moveTo>
                <a:cubicBezTo>
                  <a:pt x="800939" y="803714"/>
                  <a:pt x="788962" y="805759"/>
                  <a:pt x="770852" y="811016"/>
                </a:cubicBezTo>
                <a:cubicBezTo>
                  <a:pt x="752742" y="816274"/>
                  <a:pt x="741350" y="820071"/>
                  <a:pt x="736676" y="822408"/>
                </a:cubicBezTo>
                <a:cubicBezTo>
                  <a:pt x="760044" y="814230"/>
                  <a:pt x="783413" y="808388"/>
                  <a:pt x="806780" y="804882"/>
                </a:cubicBezTo>
                <a:close/>
                <a:moveTo>
                  <a:pt x="705130" y="792614"/>
                </a:moveTo>
                <a:cubicBezTo>
                  <a:pt x="701624" y="794951"/>
                  <a:pt x="699288" y="796703"/>
                  <a:pt x="698119" y="797872"/>
                </a:cubicBezTo>
                <a:cubicBezTo>
                  <a:pt x="696951" y="799040"/>
                  <a:pt x="696951" y="801377"/>
                  <a:pt x="698119" y="804882"/>
                </a:cubicBezTo>
                <a:cubicBezTo>
                  <a:pt x="702793" y="801377"/>
                  <a:pt x="705130" y="797288"/>
                  <a:pt x="705130" y="792614"/>
                </a:cubicBezTo>
                <a:close/>
                <a:moveTo>
                  <a:pt x="722656" y="789109"/>
                </a:moveTo>
                <a:cubicBezTo>
                  <a:pt x="717982" y="793782"/>
                  <a:pt x="715645" y="796119"/>
                  <a:pt x="715645" y="796119"/>
                </a:cubicBezTo>
                <a:lnTo>
                  <a:pt x="706882" y="801377"/>
                </a:lnTo>
                <a:lnTo>
                  <a:pt x="715645" y="799625"/>
                </a:lnTo>
                <a:cubicBezTo>
                  <a:pt x="720319" y="797288"/>
                  <a:pt x="722656" y="793782"/>
                  <a:pt x="722656" y="789109"/>
                </a:cubicBezTo>
                <a:close/>
                <a:moveTo>
                  <a:pt x="1301014" y="785166"/>
                </a:moveTo>
                <a:cubicBezTo>
                  <a:pt x="1299845" y="785458"/>
                  <a:pt x="1298677" y="786188"/>
                  <a:pt x="1297508" y="787356"/>
                </a:cubicBezTo>
                <a:cubicBezTo>
                  <a:pt x="1303350" y="788525"/>
                  <a:pt x="1308024" y="788525"/>
                  <a:pt x="1311529" y="787356"/>
                </a:cubicBezTo>
                <a:cubicBezTo>
                  <a:pt x="1309193" y="787356"/>
                  <a:pt x="1306856" y="786772"/>
                  <a:pt x="1304519" y="785604"/>
                </a:cubicBezTo>
                <a:cubicBezTo>
                  <a:pt x="1303351" y="785019"/>
                  <a:pt x="1302182" y="784873"/>
                  <a:pt x="1301014" y="785166"/>
                </a:cubicBezTo>
                <a:close/>
                <a:moveTo>
                  <a:pt x="1267714" y="782098"/>
                </a:moveTo>
                <a:cubicBezTo>
                  <a:pt x="1265378" y="783267"/>
                  <a:pt x="1261872" y="783851"/>
                  <a:pt x="1257199" y="783851"/>
                </a:cubicBezTo>
                <a:cubicBezTo>
                  <a:pt x="1259535" y="785019"/>
                  <a:pt x="1261580" y="785604"/>
                  <a:pt x="1263333" y="785604"/>
                </a:cubicBezTo>
                <a:cubicBezTo>
                  <a:pt x="1265085" y="785604"/>
                  <a:pt x="1266546" y="784435"/>
                  <a:pt x="1267714" y="782098"/>
                </a:cubicBezTo>
                <a:close/>
                <a:moveTo>
                  <a:pt x="1160806" y="782098"/>
                </a:moveTo>
                <a:lnTo>
                  <a:pt x="1171321" y="783851"/>
                </a:lnTo>
                <a:lnTo>
                  <a:pt x="1171321" y="782098"/>
                </a:lnTo>
                <a:lnTo>
                  <a:pt x="1162558" y="782098"/>
                </a:lnTo>
                <a:cubicBezTo>
                  <a:pt x="1162558" y="782098"/>
                  <a:pt x="1162266" y="782098"/>
                  <a:pt x="1161682" y="782098"/>
                </a:cubicBezTo>
                <a:cubicBezTo>
                  <a:pt x="1161098" y="782098"/>
                  <a:pt x="1160806" y="782098"/>
                  <a:pt x="1160806" y="782098"/>
                </a:cubicBezTo>
                <a:close/>
                <a:moveTo>
                  <a:pt x="817296" y="782098"/>
                </a:moveTo>
                <a:cubicBezTo>
                  <a:pt x="814959" y="782098"/>
                  <a:pt x="812038" y="782683"/>
                  <a:pt x="808533" y="783851"/>
                </a:cubicBezTo>
                <a:cubicBezTo>
                  <a:pt x="805028" y="785019"/>
                  <a:pt x="801523" y="785604"/>
                  <a:pt x="798017" y="785604"/>
                </a:cubicBezTo>
                <a:cubicBezTo>
                  <a:pt x="796849" y="785604"/>
                  <a:pt x="794512" y="786188"/>
                  <a:pt x="791007" y="787356"/>
                </a:cubicBezTo>
                <a:cubicBezTo>
                  <a:pt x="787502" y="788525"/>
                  <a:pt x="784581" y="790277"/>
                  <a:pt x="782244" y="792614"/>
                </a:cubicBezTo>
                <a:lnTo>
                  <a:pt x="783997" y="792614"/>
                </a:lnTo>
                <a:cubicBezTo>
                  <a:pt x="786333" y="792614"/>
                  <a:pt x="789547" y="791738"/>
                  <a:pt x="793636" y="789985"/>
                </a:cubicBezTo>
                <a:cubicBezTo>
                  <a:pt x="797725" y="788232"/>
                  <a:pt x="801523" y="787941"/>
                  <a:pt x="805028" y="789109"/>
                </a:cubicBezTo>
                <a:lnTo>
                  <a:pt x="805028" y="790861"/>
                </a:lnTo>
                <a:cubicBezTo>
                  <a:pt x="802691" y="790861"/>
                  <a:pt x="799478" y="792030"/>
                  <a:pt x="795389" y="794367"/>
                </a:cubicBezTo>
                <a:cubicBezTo>
                  <a:pt x="791299" y="796703"/>
                  <a:pt x="787502" y="797288"/>
                  <a:pt x="783997" y="796119"/>
                </a:cubicBezTo>
                <a:cubicBezTo>
                  <a:pt x="782828" y="796119"/>
                  <a:pt x="781952" y="796119"/>
                  <a:pt x="781368" y="796119"/>
                </a:cubicBezTo>
                <a:cubicBezTo>
                  <a:pt x="780784" y="796119"/>
                  <a:pt x="779323" y="796119"/>
                  <a:pt x="776986" y="796119"/>
                </a:cubicBezTo>
                <a:cubicBezTo>
                  <a:pt x="769976" y="798456"/>
                  <a:pt x="762381" y="801377"/>
                  <a:pt x="754202" y="804882"/>
                </a:cubicBezTo>
                <a:cubicBezTo>
                  <a:pt x="746024" y="808388"/>
                  <a:pt x="737261" y="811893"/>
                  <a:pt x="727913" y="815398"/>
                </a:cubicBezTo>
                <a:lnTo>
                  <a:pt x="722656" y="817150"/>
                </a:lnTo>
                <a:cubicBezTo>
                  <a:pt x="719150" y="817150"/>
                  <a:pt x="713893" y="819487"/>
                  <a:pt x="706882" y="824161"/>
                </a:cubicBezTo>
                <a:cubicBezTo>
                  <a:pt x="708051" y="822993"/>
                  <a:pt x="710095" y="822408"/>
                  <a:pt x="713016" y="822408"/>
                </a:cubicBezTo>
                <a:cubicBezTo>
                  <a:pt x="715937" y="822408"/>
                  <a:pt x="717982" y="821824"/>
                  <a:pt x="719150" y="820656"/>
                </a:cubicBezTo>
                <a:cubicBezTo>
                  <a:pt x="727329" y="819487"/>
                  <a:pt x="738137" y="816566"/>
                  <a:pt x="751574" y="811893"/>
                </a:cubicBezTo>
                <a:cubicBezTo>
                  <a:pt x="765010" y="807219"/>
                  <a:pt x="776402" y="803714"/>
                  <a:pt x="785749" y="801377"/>
                </a:cubicBezTo>
                <a:cubicBezTo>
                  <a:pt x="788086" y="801377"/>
                  <a:pt x="791299" y="800501"/>
                  <a:pt x="795389" y="798748"/>
                </a:cubicBezTo>
                <a:cubicBezTo>
                  <a:pt x="799478" y="796996"/>
                  <a:pt x="803275" y="796119"/>
                  <a:pt x="806780" y="796119"/>
                </a:cubicBezTo>
                <a:cubicBezTo>
                  <a:pt x="807949" y="796119"/>
                  <a:pt x="808825" y="795827"/>
                  <a:pt x="809409" y="795243"/>
                </a:cubicBezTo>
                <a:cubicBezTo>
                  <a:pt x="809993" y="794659"/>
                  <a:pt x="810870" y="794951"/>
                  <a:pt x="812038" y="796119"/>
                </a:cubicBezTo>
                <a:cubicBezTo>
                  <a:pt x="813207" y="796119"/>
                  <a:pt x="814667" y="795827"/>
                  <a:pt x="816420" y="795243"/>
                </a:cubicBezTo>
                <a:cubicBezTo>
                  <a:pt x="818172" y="794659"/>
                  <a:pt x="819633" y="794951"/>
                  <a:pt x="820801" y="796119"/>
                </a:cubicBezTo>
                <a:cubicBezTo>
                  <a:pt x="821970" y="796119"/>
                  <a:pt x="823722" y="795243"/>
                  <a:pt x="826059" y="793490"/>
                </a:cubicBezTo>
                <a:cubicBezTo>
                  <a:pt x="828396" y="791738"/>
                  <a:pt x="830148" y="790277"/>
                  <a:pt x="831317" y="789109"/>
                </a:cubicBezTo>
                <a:cubicBezTo>
                  <a:pt x="832485" y="787941"/>
                  <a:pt x="833069" y="786480"/>
                  <a:pt x="833069" y="784727"/>
                </a:cubicBezTo>
                <a:cubicBezTo>
                  <a:pt x="833069" y="782975"/>
                  <a:pt x="833069" y="782098"/>
                  <a:pt x="833069" y="782098"/>
                </a:cubicBezTo>
                <a:cubicBezTo>
                  <a:pt x="833069" y="782098"/>
                  <a:pt x="831317" y="783267"/>
                  <a:pt x="827812" y="785604"/>
                </a:cubicBezTo>
                <a:cubicBezTo>
                  <a:pt x="824306" y="787941"/>
                  <a:pt x="821385" y="787941"/>
                  <a:pt x="819049" y="785604"/>
                </a:cubicBezTo>
                <a:lnTo>
                  <a:pt x="820801" y="783851"/>
                </a:lnTo>
                <a:cubicBezTo>
                  <a:pt x="819633" y="782683"/>
                  <a:pt x="818464" y="782098"/>
                  <a:pt x="817296" y="782098"/>
                </a:cubicBezTo>
                <a:close/>
                <a:moveTo>
                  <a:pt x="1237920" y="776841"/>
                </a:moveTo>
                <a:lnTo>
                  <a:pt x="1230910" y="780346"/>
                </a:lnTo>
                <a:lnTo>
                  <a:pt x="1230910" y="782098"/>
                </a:lnTo>
                <a:cubicBezTo>
                  <a:pt x="1234415" y="782098"/>
                  <a:pt x="1236752" y="780346"/>
                  <a:pt x="1237920" y="776841"/>
                </a:cubicBezTo>
                <a:close/>
                <a:moveTo>
                  <a:pt x="813791" y="776841"/>
                </a:moveTo>
                <a:cubicBezTo>
                  <a:pt x="811454" y="778009"/>
                  <a:pt x="809117" y="778593"/>
                  <a:pt x="806780" y="778593"/>
                </a:cubicBezTo>
                <a:cubicBezTo>
                  <a:pt x="806780" y="779762"/>
                  <a:pt x="806780" y="780346"/>
                  <a:pt x="806780" y="780346"/>
                </a:cubicBezTo>
                <a:lnTo>
                  <a:pt x="813791" y="780346"/>
                </a:lnTo>
                <a:close/>
                <a:moveTo>
                  <a:pt x="1251941" y="775088"/>
                </a:moveTo>
                <a:cubicBezTo>
                  <a:pt x="1249604" y="776256"/>
                  <a:pt x="1247559" y="777133"/>
                  <a:pt x="1245807" y="777717"/>
                </a:cubicBezTo>
                <a:cubicBezTo>
                  <a:pt x="1244054" y="778301"/>
                  <a:pt x="1242009" y="779178"/>
                  <a:pt x="1239673" y="780346"/>
                </a:cubicBezTo>
                <a:cubicBezTo>
                  <a:pt x="1245515" y="781514"/>
                  <a:pt x="1249604" y="779762"/>
                  <a:pt x="1251941" y="775088"/>
                </a:cubicBezTo>
                <a:close/>
                <a:moveTo>
                  <a:pt x="1212069" y="771802"/>
                </a:moveTo>
                <a:cubicBezTo>
                  <a:pt x="1210609" y="771364"/>
                  <a:pt x="1209294" y="771583"/>
                  <a:pt x="1208126" y="772459"/>
                </a:cubicBezTo>
                <a:cubicBezTo>
                  <a:pt x="1205789" y="774212"/>
                  <a:pt x="1204621" y="775088"/>
                  <a:pt x="1204621" y="775088"/>
                </a:cubicBezTo>
                <a:lnTo>
                  <a:pt x="1216889" y="775088"/>
                </a:lnTo>
                <a:cubicBezTo>
                  <a:pt x="1215136" y="773335"/>
                  <a:pt x="1213530" y="772240"/>
                  <a:pt x="1212069" y="771802"/>
                </a:cubicBezTo>
                <a:close/>
                <a:moveTo>
                  <a:pt x="1285240" y="768078"/>
                </a:moveTo>
                <a:lnTo>
                  <a:pt x="1276477" y="771583"/>
                </a:lnTo>
                <a:lnTo>
                  <a:pt x="1286993" y="771583"/>
                </a:lnTo>
                <a:close/>
                <a:moveTo>
                  <a:pt x="1208126" y="768078"/>
                </a:moveTo>
                <a:cubicBezTo>
                  <a:pt x="1204621" y="769246"/>
                  <a:pt x="1199655" y="769830"/>
                  <a:pt x="1193229" y="769830"/>
                </a:cubicBezTo>
                <a:cubicBezTo>
                  <a:pt x="1186803" y="769830"/>
                  <a:pt x="1181837" y="769830"/>
                  <a:pt x="1178332" y="769830"/>
                </a:cubicBezTo>
                <a:cubicBezTo>
                  <a:pt x="1167816" y="769830"/>
                  <a:pt x="1159637" y="770999"/>
                  <a:pt x="1153795" y="773336"/>
                </a:cubicBezTo>
                <a:lnTo>
                  <a:pt x="1150290" y="775088"/>
                </a:lnTo>
                <a:cubicBezTo>
                  <a:pt x="1152627" y="778593"/>
                  <a:pt x="1156716" y="780346"/>
                  <a:pt x="1162558" y="780346"/>
                </a:cubicBezTo>
                <a:lnTo>
                  <a:pt x="1169569" y="780346"/>
                </a:lnTo>
                <a:cubicBezTo>
                  <a:pt x="1175411" y="780346"/>
                  <a:pt x="1180376" y="779762"/>
                  <a:pt x="1184466" y="778593"/>
                </a:cubicBezTo>
                <a:cubicBezTo>
                  <a:pt x="1188555" y="777425"/>
                  <a:pt x="1191768" y="776256"/>
                  <a:pt x="1194105" y="775088"/>
                </a:cubicBezTo>
                <a:lnTo>
                  <a:pt x="1195858" y="775088"/>
                </a:lnTo>
                <a:cubicBezTo>
                  <a:pt x="1194689" y="772751"/>
                  <a:pt x="1195566" y="771583"/>
                  <a:pt x="1198487" y="771583"/>
                </a:cubicBezTo>
                <a:cubicBezTo>
                  <a:pt x="1201408" y="771583"/>
                  <a:pt x="1203452" y="770999"/>
                  <a:pt x="1204621" y="769830"/>
                </a:cubicBezTo>
                <a:lnTo>
                  <a:pt x="1213384" y="769830"/>
                </a:lnTo>
                <a:lnTo>
                  <a:pt x="1213384" y="768078"/>
                </a:lnTo>
                <a:close/>
                <a:moveTo>
                  <a:pt x="1262456" y="762820"/>
                </a:moveTo>
                <a:cubicBezTo>
                  <a:pt x="1256615" y="762820"/>
                  <a:pt x="1252525" y="763988"/>
                  <a:pt x="1250188" y="766325"/>
                </a:cubicBezTo>
                <a:lnTo>
                  <a:pt x="1250188" y="768078"/>
                </a:lnTo>
                <a:cubicBezTo>
                  <a:pt x="1253694" y="766909"/>
                  <a:pt x="1257491" y="765741"/>
                  <a:pt x="1261580" y="764573"/>
                </a:cubicBezTo>
                <a:cubicBezTo>
                  <a:pt x="1265670" y="763404"/>
                  <a:pt x="1268299" y="762820"/>
                  <a:pt x="1269467" y="762820"/>
                </a:cubicBezTo>
                <a:close/>
                <a:moveTo>
                  <a:pt x="738429" y="747046"/>
                </a:moveTo>
                <a:lnTo>
                  <a:pt x="717398" y="759315"/>
                </a:lnTo>
                <a:cubicBezTo>
                  <a:pt x="716229" y="759315"/>
                  <a:pt x="714769" y="759899"/>
                  <a:pt x="713016" y="761067"/>
                </a:cubicBezTo>
                <a:cubicBezTo>
                  <a:pt x="711264" y="762236"/>
                  <a:pt x="709803" y="763988"/>
                  <a:pt x="708635" y="766325"/>
                </a:cubicBezTo>
                <a:cubicBezTo>
                  <a:pt x="714477" y="762820"/>
                  <a:pt x="724408" y="757562"/>
                  <a:pt x="738429" y="750552"/>
                </a:cubicBezTo>
                <a:close/>
                <a:moveTo>
                  <a:pt x="1102094" y="738284"/>
                </a:moveTo>
                <a:cubicBezTo>
                  <a:pt x="1100341" y="738284"/>
                  <a:pt x="1098296" y="739452"/>
                  <a:pt x="1095959" y="741789"/>
                </a:cubicBezTo>
                <a:cubicBezTo>
                  <a:pt x="1099465" y="740620"/>
                  <a:pt x="1103554" y="740036"/>
                  <a:pt x="1108228" y="740036"/>
                </a:cubicBezTo>
                <a:cubicBezTo>
                  <a:pt x="1105891" y="738868"/>
                  <a:pt x="1103846" y="738284"/>
                  <a:pt x="1102094" y="738284"/>
                </a:cubicBezTo>
                <a:close/>
                <a:moveTo>
                  <a:pt x="1129259" y="733026"/>
                </a:moveTo>
                <a:lnTo>
                  <a:pt x="1115238" y="738284"/>
                </a:lnTo>
                <a:lnTo>
                  <a:pt x="1129259" y="734778"/>
                </a:lnTo>
                <a:close/>
                <a:moveTo>
                  <a:pt x="819049" y="729521"/>
                </a:moveTo>
                <a:cubicBezTo>
                  <a:pt x="815543" y="730689"/>
                  <a:pt x="810870" y="731857"/>
                  <a:pt x="805028" y="733026"/>
                </a:cubicBezTo>
                <a:cubicBezTo>
                  <a:pt x="799186" y="734194"/>
                  <a:pt x="795096" y="735947"/>
                  <a:pt x="792760" y="738284"/>
                </a:cubicBezTo>
                <a:cubicBezTo>
                  <a:pt x="788086" y="740620"/>
                  <a:pt x="782244" y="742665"/>
                  <a:pt x="775234" y="744418"/>
                </a:cubicBezTo>
                <a:cubicBezTo>
                  <a:pt x="768223" y="746170"/>
                  <a:pt x="762381" y="748215"/>
                  <a:pt x="757708" y="750552"/>
                </a:cubicBezTo>
                <a:cubicBezTo>
                  <a:pt x="756539" y="752889"/>
                  <a:pt x="754787" y="754641"/>
                  <a:pt x="752450" y="755809"/>
                </a:cubicBezTo>
                <a:cubicBezTo>
                  <a:pt x="750113" y="756978"/>
                  <a:pt x="748361" y="758730"/>
                  <a:pt x="747192" y="761067"/>
                </a:cubicBezTo>
                <a:lnTo>
                  <a:pt x="745439" y="761067"/>
                </a:lnTo>
                <a:lnTo>
                  <a:pt x="743687" y="757562"/>
                </a:lnTo>
                <a:cubicBezTo>
                  <a:pt x="741350" y="759899"/>
                  <a:pt x="740182" y="762528"/>
                  <a:pt x="740182" y="765449"/>
                </a:cubicBezTo>
                <a:cubicBezTo>
                  <a:pt x="740182" y="768370"/>
                  <a:pt x="740182" y="769830"/>
                  <a:pt x="740182" y="769830"/>
                </a:cubicBezTo>
                <a:lnTo>
                  <a:pt x="736676" y="769830"/>
                </a:lnTo>
                <a:cubicBezTo>
                  <a:pt x="733171" y="773336"/>
                  <a:pt x="731419" y="776256"/>
                  <a:pt x="731419" y="778593"/>
                </a:cubicBezTo>
                <a:cubicBezTo>
                  <a:pt x="731419" y="778593"/>
                  <a:pt x="731127" y="779178"/>
                  <a:pt x="730542" y="780346"/>
                </a:cubicBezTo>
                <a:cubicBezTo>
                  <a:pt x="729958" y="781514"/>
                  <a:pt x="730250" y="782683"/>
                  <a:pt x="731419" y="783851"/>
                </a:cubicBezTo>
                <a:cubicBezTo>
                  <a:pt x="732587" y="785019"/>
                  <a:pt x="732003" y="786480"/>
                  <a:pt x="729666" y="788232"/>
                </a:cubicBezTo>
                <a:cubicBezTo>
                  <a:pt x="727329" y="789985"/>
                  <a:pt x="726745" y="791446"/>
                  <a:pt x="727913" y="792614"/>
                </a:cubicBezTo>
                <a:lnTo>
                  <a:pt x="729666" y="796119"/>
                </a:lnTo>
                <a:cubicBezTo>
                  <a:pt x="742518" y="790277"/>
                  <a:pt x="748361" y="787356"/>
                  <a:pt x="747192" y="787356"/>
                </a:cubicBezTo>
                <a:cubicBezTo>
                  <a:pt x="758876" y="782683"/>
                  <a:pt x="770560" y="779762"/>
                  <a:pt x="782244" y="778593"/>
                </a:cubicBezTo>
                <a:cubicBezTo>
                  <a:pt x="789254" y="777425"/>
                  <a:pt x="798602" y="774504"/>
                  <a:pt x="810286" y="769830"/>
                </a:cubicBezTo>
                <a:cubicBezTo>
                  <a:pt x="812622" y="769830"/>
                  <a:pt x="816712" y="768954"/>
                  <a:pt x="822554" y="767201"/>
                </a:cubicBezTo>
                <a:cubicBezTo>
                  <a:pt x="828396" y="765449"/>
                  <a:pt x="832485" y="765157"/>
                  <a:pt x="834822" y="766325"/>
                </a:cubicBezTo>
                <a:lnTo>
                  <a:pt x="833069" y="757562"/>
                </a:lnTo>
                <a:cubicBezTo>
                  <a:pt x="833069" y="752889"/>
                  <a:pt x="833069" y="749967"/>
                  <a:pt x="833069" y="748799"/>
                </a:cubicBezTo>
                <a:cubicBezTo>
                  <a:pt x="833069" y="748799"/>
                  <a:pt x="831317" y="747046"/>
                  <a:pt x="827812" y="743541"/>
                </a:cubicBezTo>
                <a:lnTo>
                  <a:pt x="820801" y="745294"/>
                </a:lnTo>
                <a:cubicBezTo>
                  <a:pt x="820801" y="744126"/>
                  <a:pt x="821093" y="743541"/>
                  <a:pt x="821678" y="743541"/>
                </a:cubicBezTo>
                <a:cubicBezTo>
                  <a:pt x="822262" y="743541"/>
                  <a:pt x="822554" y="743541"/>
                  <a:pt x="822554" y="743541"/>
                </a:cubicBezTo>
                <a:lnTo>
                  <a:pt x="827812" y="740036"/>
                </a:lnTo>
                <a:cubicBezTo>
                  <a:pt x="824306" y="738868"/>
                  <a:pt x="822262" y="737115"/>
                  <a:pt x="821678" y="734778"/>
                </a:cubicBezTo>
                <a:cubicBezTo>
                  <a:pt x="821093" y="732441"/>
                  <a:pt x="820801" y="730689"/>
                  <a:pt x="820801" y="729521"/>
                </a:cubicBezTo>
                <a:close/>
                <a:moveTo>
                  <a:pt x="1080186" y="727768"/>
                </a:moveTo>
                <a:lnTo>
                  <a:pt x="1060907" y="731273"/>
                </a:lnTo>
                <a:lnTo>
                  <a:pt x="1060907" y="733026"/>
                </a:lnTo>
                <a:cubicBezTo>
                  <a:pt x="1063244" y="733026"/>
                  <a:pt x="1066165" y="732734"/>
                  <a:pt x="1069671" y="732149"/>
                </a:cubicBezTo>
                <a:cubicBezTo>
                  <a:pt x="1073176" y="731565"/>
                  <a:pt x="1076681" y="730105"/>
                  <a:pt x="1080186" y="727768"/>
                </a:cubicBezTo>
                <a:close/>
                <a:moveTo>
                  <a:pt x="1097274" y="726015"/>
                </a:moveTo>
                <a:cubicBezTo>
                  <a:pt x="1095813" y="726015"/>
                  <a:pt x="1094791" y="727184"/>
                  <a:pt x="1094207" y="729521"/>
                </a:cubicBezTo>
                <a:lnTo>
                  <a:pt x="1102970" y="729521"/>
                </a:lnTo>
                <a:cubicBezTo>
                  <a:pt x="1100633" y="727184"/>
                  <a:pt x="1098734" y="726015"/>
                  <a:pt x="1097274" y="726015"/>
                </a:cubicBezTo>
                <a:close/>
                <a:moveTo>
                  <a:pt x="1146785" y="720758"/>
                </a:moveTo>
                <a:cubicBezTo>
                  <a:pt x="1140943" y="723094"/>
                  <a:pt x="1138022" y="724263"/>
                  <a:pt x="1138022" y="724263"/>
                </a:cubicBezTo>
                <a:lnTo>
                  <a:pt x="1129259" y="724263"/>
                </a:lnTo>
                <a:cubicBezTo>
                  <a:pt x="1129259" y="725431"/>
                  <a:pt x="1131011" y="726015"/>
                  <a:pt x="1134517" y="726015"/>
                </a:cubicBezTo>
                <a:cubicBezTo>
                  <a:pt x="1139190" y="726015"/>
                  <a:pt x="1143280" y="724263"/>
                  <a:pt x="1146785" y="720758"/>
                </a:cubicBezTo>
                <a:close/>
                <a:moveTo>
                  <a:pt x="771728" y="719005"/>
                </a:moveTo>
                <a:cubicBezTo>
                  <a:pt x="767055" y="719005"/>
                  <a:pt x="762381" y="722510"/>
                  <a:pt x="757708" y="729521"/>
                </a:cubicBezTo>
                <a:cubicBezTo>
                  <a:pt x="760044" y="728352"/>
                  <a:pt x="762673" y="726892"/>
                  <a:pt x="765594" y="725139"/>
                </a:cubicBezTo>
                <a:cubicBezTo>
                  <a:pt x="768515" y="723386"/>
                  <a:pt x="770560" y="721342"/>
                  <a:pt x="771728" y="719005"/>
                </a:cubicBezTo>
                <a:close/>
                <a:moveTo>
                  <a:pt x="1132764" y="715500"/>
                </a:moveTo>
                <a:lnTo>
                  <a:pt x="1102970" y="722510"/>
                </a:lnTo>
                <a:lnTo>
                  <a:pt x="1108228" y="722510"/>
                </a:lnTo>
                <a:cubicBezTo>
                  <a:pt x="1110565" y="722510"/>
                  <a:pt x="1119328" y="721342"/>
                  <a:pt x="1134517" y="719005"/>
                </a:cubicBezTo>
                <a:close/>
                <a:moveTo>
                  <a:pt x="1168254" y="714623"/>
                </a:moveTo>
                <a:cubicBezTo>
                  <a:pt x="1165041" y="714623"/>
                  <a:pt x="1161974" y="716084"/>
                  <a:pt x="1159053" y="719005"/>
                </a:cubicBezTo>
                <a:lnTo>
                  <a:pt x="1178332" y="719005"/>
                </a:lnTo>
                <a:cubicBezTo>
                  <a:pt x="1174827" y="716084"/>
                  <a:pt x="1171467" y="714623"/>
                  <a:pt x="1168254" y="714623"/>
                </a:cubicBezTo>
                <a:close/>
                <a:moveTo>
                  <a:pt x="1152043" y="710242"/>
                </a:moveTo>
                <a:lnTo>
                  <a:pt x="1146785" y="715500"/>
                </a:lnTo>
                <a:lnTo>
                  <a:pt x="1146785" y="719005"/>
                </a:lnTo>
                <a:lnTo>
                  <a:pt x="1152043" y="713747"/>
                </a:lnTo>
                <a:close/>
                <a:moveTo>
                  <a:pt x="1225652" y="708489"/>
                </a:moveTo>
                <a:cubicBezTo>
                  <a:pt x="1220978" y="709658"/>
                  <a:pt x="1213676" y="711118"/>
                  <a:pt x="1203745" y="712871"/>
                </a:cubicBezTo>
                <a:cubicBezTo>
                  <a:pt x="1193813" y="714623"/>
                  <a:pt x="1185926" y="716668"/>
                  <a:pt x="1180084" y="719005"/>
                </a:cubicBezTo>
                <a:lnTo>
                  <a:pt x="1181837" y="719005"/>
                </a:lnTo>
                <a:cubicBezTo>
                  <a:pt x="1187679" y="717836"/>
                  <a:pt x="1194982" y="716668"/>
                  <a:pt x="1203745" y="715500"/>
                </a:cubicBezTo>
                <a:cubicBezTo>
                  <a:pt x="1212507" y="714331"/>
                  <a:pt x="1219226" y="713163"/>
                  <a:pt x="1223899" y="711994"/>
                </a:cubicBezTo>
                <a:lnTo>
                  <a:pt x="1227405" y="710242"/>
                </a:lnTo>
                <a:cubicBezTo>
                  <a:pt x="1227405" y="709074"/>
                  <a:pt x="1226820" y="708489"/>
                  <a:pt x="1225652" y="708489"/>
                </a:cubicBezTo>
                <a:close/>
                <a:moveTo>
                  <a:pt x="1230910" y="703232"/>
                </a:moveTo>
                <a:cubicBezTo>
                  <a:pt x="1230910" y="704400"/>
                  <a:pt x="1229157" y="704984"/>
                  <a:pt x="1225652" y="704984"/>
                </a:cubicBezTo>
                <a:lnTo>
                  <a:pt x="1230910" y="704984"/>
                </a:lnTo>
                <a:close/>
                <a:moveTo>
                  <a:pt x="798017" y="703232"/>
                </a:moveTo>
                <a:cubicBezTo>
                  <a:pt x="794512" y="703232"/>
                  <a:pt x="791007" y="706153"/>
                  <a:pt x="787502" y="711994"/>
                </a:cubicBezTo>
                <a:cubicBezTo>
                  <a:pt x="786333" y="710826"/>
                  <a:pt x="784581" y="710242"/>
                  <a:pt x="782244" y="710242"/>
                </a:cubicBezTo>
                <a:cubicBezTo>
                  <a:pt x="781076" y="710242"/>
                  <a:pt x="776986" y="711410"/>
                  <a:pt x="769976" y="713747"/>
                </a:cubicBezTo>
                <a:cubicBezTo>
                  <a:pt x="772313" y="716084"/>
                  <a:pt x="774942" y="717544"/>
                  <a:pt x="777863" y="718129"/>
                </a:cubicBezTo>
                <a:cubicBezTo>
                  <a:pt x="780784" y="718713"/>
                  <a:pt x="782828" y="717836"/>
                  <a:pt x="783997" y="715500"/>
                </a:cubicBezTo>
                <a:cubicBezTo>
                  <a:pt x="786333" y="714331"/>
                  <a:pt x="789254" y="713747"/>
                  <a:pt x="792760" y="713747"/>
                </a:cubicBezTo>
                <a:cubicBezTo>
                  <a:pt x="797433" y="710242"/>
                  <a:pt x="800354" y="706737"/>
                  <a:pt x="801523" y="703232"/>
                </a:cubicBezTo>
                <a:close/>
                <a:moveTo>
                  <a:pt x="1152043" y="694469"/>
                </a:moveTo>
                <a:lnTo>
                  <a:pt x="1146785" y="697974"/>
                </a:lnTo>
                <a:lnTo>
                  <a:pt x="1146785" y="699726"/>
                </a:lnTo>
                <a:lnTo>
                  <a:pt x="1152043" y="696221"/>
                </a:lnTo>
                <a:close/>
                <a:moveTo>
                  <a:pt x="564922" y="692716"/>
                </a:moveTo>
                <a:cubicBezTo>
                  <a:pt x="564922" y="699726"/>
                  <a:pt x="564630" y="705860"/>
                  <a:pt x="564045" y="711118"/>
                </a:cubicBezTo>
                <a:cubicBezTo>
                  <a:pt x="563461" y="716376"/>
                  <a:pt x="563169" y="722510"/>
                  <a:pt x="563169" y="729521"/>
                </a:cubicBezTo>
                <a:cubicBezTo>
                  <a:pt x="564337" y="748215"/>
                  <a:pt x="564337" y="761652"/>
                  <a:pt x="563169" y="769830"/>
                </a:cubicBezTo>
                <a:cubicBezTo>
                  <a:pt x="562001" y="776841"/>
                  <a:pt x="560248" y="785896"/>
                  <a:pt x="557911" y="796996"/>
                </a:cubicBezTo>
                <a:cubicBezTo>
                  <a:pt x="555574" y="808095"/>
                  <a:pt x="553238" y="817150"/>
                  <a:pt x="550901" y="824161"/>
                </a:cubicBezTo>
                <a:lnTo>
                  <a:pt x="552330" y="852748"/>
                </a:lnTo>
                <a:lnTo>
                  <a:pt x="557911" y="850450"/>
                </a:lnTo>
                <a:cubicBezTo>
                  <a:pt x="562585" y="848113"/>
                  <a:pt x="569011" y="846360"/>
                  <a:pt x="577190" y="845192"/>
                </a:cubicBezTo>
                <a:lnTo>
                  <a:pt x="650799" y="822408"/>
                </a:lnTo>
                <a:lnTo>
                  <a:pt x="656057" y="820656"/>
                </a:lnTo>
                <a:cubicBezTo>
                  <a:pt x="657225" y="818319"/>
                  <a:pt x="659854" y="815982"/>
                  <a:pt x="663944" y="813645"/>
                </a:cubicBezTo>
                <a:cubicBezTo>
                  <a:pt x="668033" y="811308"/>
                  <a:pt x="671246" y="810140"/>
                  <a:pt x="673583" y="810140"/>
                </a:cubicBezTo>
                <a:cubicBezTo>
                  <a:pt x="677088" y="810140"/>
                  <a:pt x="679425" y="809848"/>
                  <a:pt x="680593" y="809264"/>
                </a:cubicBezTo>
                <a:cubicBezTo>
                  <a:pt x="681762" y="808680"/>
                  <a:pt x="683514" y="807803"/>
                  <a:pt x="685851" y="806635"/>
                </a:cubicBezTo>
                <a:lnTo>
                  <a:pt x="685851" y="804882"/>
                </a:lnTo>
                <a:cubicBezTo>
                  <a:pt x="682346" y="804882"/>
                  <a:pt x="680009" y="805466"/>
                  <a:pt x="678841" y="806635"/>
                </a:cubicBezTo>
                <a:cubicBezTo>
                  <a:pt x="678841" y="805466"/>
                  <a:pt x="678256" y="804298"/>
                  <a:pt x="677088" y="803130"/>
                </a:cubicBezTo>
                <a:cubicBezTo>
                  <a:pt x="675920" y="801961"/>
                  <a:pt x="674751" y="801961"/>
                  <a:pt x="673583" y="803130"/>
                </a:cubicBezTo>
                <a:lnTo>
                  <a:pt x="671830" y="801377"/>
                </a:lnTo>
                <a:cubicBezTo>
                  <a:pt x="668325" y="796703"/>
                  <a:pt x="665404" y="792030"/>
                  <a:pt x="663067" y="787356"/>
                </a:cubicBezTo>
                <a:cubicBezTo>
                  <a:pt x="658394" y="781514"/>
                  <a:pt x="654889" y="778593"/>
                  <a:pt x="652552" y="778593"/>
                </a:cubicBezTo>
                <a:cubicBezTo>
                  <a:pt x="645541" y="775088"/>
                  <a:pt x="640283" y="770999"/>
                  <a:pt x="636778" y="766325"/>
                </a:cubicBezTo>
                <a:cubicBezTo>
                  <a:pt x="633273" y="761652"/>
                  <a:pt x="630352" y="758730"/>
                  <a:pt x="628015" y="757562"/>
                </a:cubicBezTo>
                <a:lnTo>
                  <a:pt x="608737" y="734778"/>
                </a:lnTo>
                <a:lnTo>
                  <a:pt x="599974" y="731273"/>
                </a:lnTo>
                <a:cubicBezTo>
                  <a:pt x="592963" y="731273"/>
                  <a:pt x="588290" y="728352"/>
                  <a:pt x="585953" y="722510"/>
                </a:cubicBezTo>
                <a:cubicBezTo>
                  <a:pt x="584784" y="721342"/>
                  <a:pt x="583032" y="719589"/>
                  <a:pt x="580695" y="717252"/>
                </a:cubicBezTo>
                <a:cubicBezTo>
                  <a:pt x="578358" y="714915"/>
                  <a:pt x="576021" y="713163"/>
                  <a:pt x="573685" y="711994"/>
                </a:cubicBezTo>
                <a:cubicBezTo>
                  <a:pt x="571348" y="709658"/>
                  <a:pt x="570179" y="708489"/>
                  <a:pt x="570179" y="708489"/>
                </a:cubicBezTo>
                <a:cubicBezTo>
                  <a:pt x="569011" y="706153"/>
                  <a:pt x="567843" y="703816"/>
                  <a:pt x="566674" y="701479"/>
                </a:cubicBezTo>
                <a:cubicBezTo>
                  <a:pt x="565506" y="699142"/>
                  <a:pt x="564922" y="696221"/>
                  <a:pt x="564922" y="692716"/>
                </a:cubicBezTo>
                <a:close/>
                <a:moveTo>
                  <a:pt x="1164311" y="690963"/>
                </a:moveTo>
                <a:lnTo>
                  <a:pt x="1171321" y="692716"/>
                </a:lnTo>
                <a:lnTo>
                  <a:pt x="1164311" y="691840"/>
                </a:lnTo>
                <a:close/>
                <a:moveTo>
                  <a:pt x="1024103" y="680448"/>
                </a:moveTo>
                <a:cubicBezTo>
                  <a:pt x="1022934" y="686290"/>
                  <a:pt x="1022350" y="690087"/>
                  <a:pt x="1022350" y="691840"/>
                </a:cubicBezTo>
                <a:cubicBezTo>
                  <a:pt x="1022350" y="693592"/>
                  <a:pt x="1023519" y="693884"/>
                  <a:pt x="1025856" y="692716"/>
                </a:cubicBezTo>
                <a:cubicBezTo>
                  <a:pt x="1025856" y="691547"/>
                  <a:pt x="1026148" y="689503"/>
                  <a:pt x="1026732" y="686582"/>
                </a:cubicBezTo>
                <a:cubicBezTo>
                  <a:pt x="1027316" y="683661"/>
                  <a:pt x="1026440" y="681616"/>
                  <a:pt x="1024103" y="680448"/>
                </a:cubicBezTo>
                <a:close/>
                <a:moveTo>
                  <a:pt x="1383386" y="638385"/>
                </a:moveTo>
                <a:cubicBezTo>
                  <a:pt x="1384554" y="639554"/>
                  <a:pt x="1385431" y="640138"/>
                  <a:pt x="1386015" y="640138"/>
                </a:cubicBezTo>
                <a:cubicBezTo>
                  <a:pt x="1386599" y="640138"/>
                  <a:pt x="1387475" y="639554"/>
                  <a:pt x="1388644" y="638385"/>
                </a:cubicBezTo>
                <a:cubicBezTo>
                  <a:pt x="1386307" y="637217"/>
                  <a:pt x="1384554" y="637217"/>
                  <a:pt x="1383386" y="638385"/>
                </a:cubicBezTo>
                <a:close/>
                <a:moveTo>
                  <a:pt x="1146785" y="628746"/>
                </a:moveTo>
                <a:cubicBezTo>
                  <a:pt x="1144448" y="629330"/>
                  <a:pt x="1142695" y="629622"/>
                  <a:pt x="1141527" y="629622"/>
                </a:cubicBezTo>
                <a:lnTo>
                  <a:pt x="1115238" y="636633"/>
                </a:lnTo>
                <a:lnTo>
                  <a:pt x="1099465" y="636633"/>
                </a:lnTo>
                <a:cubicBezTo>
                  <a:pt x="1095959" y="637801"/>
                  <a:pt x="1093038" y="638970"/>
                  <a:pt x="1090702" y="640138"/>
                </a:cubicBezTo>
                <a:cubicBezTo>
                  <a:pt x="1088365" y="641306"/>
                  <a:pt x="1086028" y="641890"/>
                  <a:pt x="1083691" y="641890"/>
                </a:cubicBezTo>
                <a:lnTo>
                  <a:pt x="1066165" y="643643"/>
                </a:lnTo>
                <a:cubicBezTo>
                  <a:pt x="1067334" y="641306"/>
                  <a:pt x="1069671" y="640138"/>
                  <a:pt x="1073176" y="640138"/>
                </a:cubicBezTo>
                <a:cubicBezTo>
                  <a:pt x="1076681" y="640138"/>
                  <a:pt x="1079018" y="638970"/>
                  <a:pt x="1080186" y="636633"/>
                </a:cubicBezTo>
                <a:lnTo>
                  <a:pt x="1067918" y="636633"/>
                </a:lnTo>
                <a:cubicBezTo>
                  <a:pt x="1065581" y="636633"/>
                  <a:pt x="1061492" y="637801"/>
                  <a:pt x="1055650" y="640138"/>
                </a:cubicBezTo>
                <a:cubicBezTo>
                  <a:pt x="1049808" y="642475"/>
                  <a:pt x="1045718" y="644227"/>
                  <a:pt x="1043381" y="645396"/>
                </a:cubicBezTo>
                <a:cubicBezTo>
                  <a:pt x="1039876" y="645396"/>
                  <a:pt x="1037540" y="646272"/>
                  <a:pt x="1036371" y="648025"/>
                </a:cubicBezTo>
                <a:cubicBezTo>
                  <a:pt x="1035203" y="649777"/>
                  <a:pt x="1034619" y="651822"/>
                  <a:pt x="1034619" y="654159"/>
                </a:cubicBezTo>
                <a:cubicBezTo>
                  <a:pt x="1038124" y="654159"/>
                  <a:pt x="1042213" y="653575"/>
                  <a:pt x="1046887" y="652406"/>
                </a:cubicBezTo>
                <a:cubicBezTo>
                  <a:pt x="1051560" y="651238"/>
                  <a:pt x="1054481" y="649485"/>
                  <a:pt x="1055650" y="647148"/>
                </a:cubicBezTo>
                <a:cubicBezTo>
                  <a:pt x="1052144" y="647148"/>
                  <a:pt x="1049808" y="647733"/>
                  <a:pt x="1048639" y="648901"/>
                </a:cubicBezTo>
                <a:cubicBezTo>
                  <a:pt x="1046303" y="650069"/>
                  <a:pt x="1043381" y="650654"/>
                  <a:pt x="1039876" y="650654"/>
                </a:cubicBezTo>
                <a:cubicBezTo>
                  <a:pt x="1048055" y="645980"/>
                  <a:pt x="1055066" y="643059"/>
                  <a:pt x="1060907" y="641890"/>
                </a:cubicBezTo>
                <a:lnTo>
                  <a:pt x="1059155" y="647148"/>
                </a:lnTo>
                <a:lnTo>
                  <a:pt x="1066165" y="647148"/>
                </a:lnTo>
                <a:lnTo>
                  <a:pt x="1109980" y="638385"/>
                </a:lnTo>
                <a:cubicBezTo>
                  <a:pt x="1111149" y="638385"/>
                  <a:pt x="1112025" y="638093"/>
                  <a:pt x="1112609" y="637509"/>
                </a:cubicBezTo>
                <a:cubicBezTo>
                  <a:pt x="1113194" y="636925"/>
                  <a:pt x="1114070" y="636633"/>
                  <a:pt x="1115238" y="636633"/>
                </a:cubicBezTo>
                <a:cubicBezTo>
                  <a:pt x="1129259" y="634296"/>
                  <a:pt x="1142111" y="631959"/>
                  <a:pt x="1153795" y="629622"/>
                </a:cubicBezTo>
                <a:cubicBezTo>
                  <a:pt x="1151459" y="628454"/>
                  <a:pt x="1149122" y="628162"/>
                  <a:pt x="1146785" y="628746"/>
                </a:cubicBezTo>
                <a:close/>
                <a:moveTo>
                  <a:pt x="1281735" y="620859"/>
                </a:moveTo>
                <a:cubicBezTo>
                  <a:pt x="1273556" y="620859"/>
                  <a:pt x="1269467" y="622612"/>
                  <a:pt x="1269467" y="626117"/>
                </a:cubicBezTo>
                <a:cubicBezTo>
                  <a:pt x="1265962" y="622612"/>
                  <a:pt x="1261872" y="622612"/>
                  <a:pt x="1257199" y="626117"/>
                </a:cubicBezTo>
                <a:cubicBezTo>
                  <a:pt x="1256030" y="628454"/>
                  <a:pt x="1253109" y="629622"/>
                  <a:pt x="1248436" y="629622"/>
                </a:cubicBezTo>
                <a:cubicBezTo>
                  <a:pt x="1239089" y="631959"/>
                  <a:pt x="1232662" y="634880"/>
                  <a:pt x="1229157" y="638385"/>
                </a:cubicBezTo>
                <a:cubicBezTo>
                  <a:pt x="1226820" y="640722"/>
                  <a:pt x="1223315" y="641890"/>
                  <a:pt x="1218641" y="641890"/>
                </a:cubicBezTo>
                <a:lnTo>
                  <a:pt x="1201116" y="636633"/>
                </a:lnTo>
                <a:cubicBezTo>
                  <a:pt x="1198779" y="636633"/>
                  <a:pt x="1196734" y="637509"/>
                  <a:pt x="1194982" y="639262"/>
                </a:cubicBezTo>
                <a:cubicBezTo>
                  <a:pt x="1193229" y="641014"/>
                  <a:pt x="1191768" y="641890"/>
                  <a:pt x="1190600" y="641890"/>
                </a:cubicBezTo>
                <a:lnTo>
                  <a:pt x="1180084" y="641890"/>
                </a:lnTo>
                <a:cubicBezTo>
                  <a:pt x="1177747" y="639554"/>
                  <a:pt x="1175411" y="639262"/>
                  <a:pt x="1173074" y="641014"/>
                </a:cubicBezTo>
                <a:cubicBezTo>
                  <a:pt x="1170737" y="642767"/>
                  <a:pt x="1168984" y="643643"/>
                  <a:pt x="1167816" y="643643"/>
                </a:cubicBezTo>
                <a:cubicBezTo>
                  <a:pt x="1167816" y="642475"/>
                  <a:pt x="1167816" y="641890"/>
                  <a:pt x="1167816" y="641890"/>
                </a:cubicBezTo>
                <a:cubicBezTo>
                  <a:pt x="1167816" y="641890"/>
                  <a:pt x="1167232" y="641890"/>
                  <a:pt x="1166063" y="641890"/>
                </a:cubicBezTo>
                <a:cubicBezTo>
                  <a:pt x="1164895" y="634880"/>
                  <a:pt x="1161974" y="632543"/>
                  <a:pt x="1157301" y="634880"/>
                </a:cubicBezTo>
                <a:cubicBezTo>
                  <a:pt x="1144448" y="639554"/>
                  <a:pt x="1128090" y="642475"/>
                  <a:pt x="1108228" y="643643"/>
                </a:cubicBezTo>
                <a:cubicBezTo>
                  <a:pt x="1104723" y="644811"/>
                  <a:pt x="1098880" y="645396"/>
                  <a:pt x="1090702" y="645396"/>
                </a:cubicBezTo>
                <a:lnTo>
                  <a:pt x="1060907" y="652406"/>
                </a:lnTo>
                <a:cubicBezTo>
                  <a:pt x="1057402" y="653575"/>
                  <a:pt x="1052729" y="655035"/>
                  <a:pt x="1046887" y="656788"/>
                </a:cubicBezTo>
                <a:cubicBezTo>
                  <a:pt x="1041045" y="658540"/>
                  <a:pt x="1036371" y="659417"/>
                  <a:pt x="1032866" y="659417"/>
                </a:cubicBezTo>
                <a:cubicBezTo>
                  <a:pt x="1032866" y="664090"/>
                  <a:pt x="1034034" y="669348"/>
                  <a:pt x="1036371" y="675190"/>
                </a:cubicBezTo>
                <a:lnTo>
                  <a:pt x="1036371" y="692716"/>
                </a:lnTo>
                <a:lnTo>
                  <a:pt x="1046887" y="692716"/>
                </a:lnTo>
                <a:cubicBezTo>
                  <a:pt x="1051560" y="692716"/>
                  <a:pt x="1055650" y="692132"/>
                  <a:pt x="1059155" y="690963"/>
                </a:cubicBezTo>
                <a:cubicBezTo>
                  <a:pt x="1080186" y="689795"/>
                  <a:pt x="1102970" y="686290"/>
                  <a:pt x="1127506" y="680448"/>
                </a:cubicBezTo>
                <a:lnTo>
                  <a:pt x="1129259" y="685706"/>
                </a:lnTo>
                <a:lnTo>
                  <a:pt x="1125754" y="685706"/>
                </a:lnTo>
                <a:cubicBezTo>
                  <a:pt x="1123417" y="686874"/>
                  <a:pt x="1119328" y="687750"/>
                  <a:pt x="1113486" y="688334"/>
                </a:cubicBezTo>
                <a:cubicBezTo>
                  <a:pt x="1107644" y="688919"/>
                  <a:pt x="1103554" y="690379"/>
                  <a:pt x="1101217" y="692716"/>
                </a:cubicBezTo>
                <a:cubicBezTo>
                  <a:pt x="1101217" y="692716"/>
                  <a:pt x="1100925" y="692716"/>
                  <a:pt x="1100341" y="692716"/>
                </a:cubicBezTo>
                <a:cubicBezTo>
                  <a:pt x="1099757" y="692716"/>
                  <a:pt x="1099465" y="692716"/>
                  <a:pt x="1099465" y="692716"/>
                </a:cubicBezTo>
                <a:cubicBezTo>
                  <a:pt x="1094791" y="691547"/>
                  <a:pt x="1090702" y="691547"/>
                  <a:pt x="1087196" y="692716"/>
                </a:cubicBezTo>
                <a:cubicBezTo>
                  <a:pt x="1076681" y="697389"/>
                  <a:pt x="1067918" y="699726"/>
                  <a:pt x="1060907" y="699726"/>
                </a:cubicBezTo>
                <a:lnTo>
                  <a:pt x="1057402" y="699726"/>
                </a:lnTo>
                <a:lnTo>
                  <a:pt x="1057402" y="701479"/>
                </a:lnTo>
                <a:lnTo>
                  <a:pt x="1066165" y="701479"/>
                </a:lnTo>
                <a:lnTo>
                  <a:pt x="1066165" y="703232"/>
                </a:lnTo>
                <a:cubicBezTo>
                  <a:pt x="1057986" y="704400"/>
                  <a:pt x="1050392" y="707905"/>
                  <a:pt x="1043381" y="713747"/>
                </a:cubicBezTo>
                <a:lnTo>
                  <a:pt x="1043381" y="715500"/>
                </a:lnTo>
                <a:cubicBezTo>
                  <a:pt x="1045718" y="717836"/>
                  <a:pt x="1049223" y="719005"/>
                  <a:pt x="1053897" y="719005"/>
                </a:cubicBezTo>
                <a:cubicBezTo>
                  <a:pt x="1052729" y="719005"/>
                  <a:pt x="1051852" y="719297"/>
                  <a:pt x="1051268" y="719881"/>
                </a:cubicBezTo>
                <a:cubicBezTo>
                  <a:pt x="1050684" y="720465"/>
                  <a:pt x="1049808" y="720758"/>
                  <a:pt x="1048639" y="720758"/>
                </a:cubicBezTo>
                <a:cubicBezTo>
                  <a:pt x="1050976" y="720758"/>
                  <a:pt x="1053897" y="720173"/>
                  <a:pt x="1057402" y="719005"/>
                </a:cubicBezTo>
                <a:lnTo>
                  <a:pt x="1066165" y="719005"/>
                </a:lnTo>
                <a:cubicBezTo>
                  <a:pt x="1068502" y="719005"/>
                  <a:pt x="1070547" y="718421"/>
                  <a:pt x="1072299" y="717252"/>
                </a:cubicBezTo>
                <a:cubicBezTo>
                  <a:pt x="1074052" y="716084"/>
                  <a:pt x="1075513" y="715500"/>
                  <a:pt x="1076681" y="715500"/>
                </a:cubicBezTo>
                <a:cubicBezTo>
                  <a:pt x="1077849" y="715500"/>
                  <a:pt x="1079310" y="715208"/>
                  <a:pt x="1081062" y="714623"/>
                </a:cubicBezTo>
                <a:cubicBezTo>
                  <a:pt x="1082815" y="714039"/>
                  <a:pt x="1084860" y="714331"/>
                  <a:pt x="1087196" y="715500"/>
                </a:cubicBezTo>
                <a:lnTo>
                  <a:pt x="1102970" y="713747"/>
                </a:lnTo>
                <a:lnTo>
                  <a:pt x="1102970" y="711994"/>
                </a:lnTo>
                <a:lnTo>
                  <a:pt x="1090702" y="711994"/>
                </a:lnTo>
                <a:lnTo>
                  <a:pt x="1090702" y="704984"/>
                </a:lnTo>
                <a:cubicBezTo>
                  <a:pt x="1093038" y="704984"/>
                  <a:pt x="1097128" y="704984"/>
                  <a:pt x="1102970" y="704984"/>
                </a:cubicBezTo>
                <a:cubicBezTo>
                  <a:pt x="1102970" y="704984"/>
                  <a:pt x="1102970" y="706153"/>
                  <a:pt x="1102970" y="708489"/>
                </a:cubicBezTo>
                <a:cubicBezTo>
                  <a:pt x="1102970" y="707321"/>
                  <a:pt x="1103846" y="706737"/>
                  <a:pt x="1105599" y="706737"/>
                </a:cubicBezTo>
                <a:cubicBezTo>
                  <a:pt x="1107351" y="706737"/>
                  <a:pt x="1108228" y="706153"/>
                  <a:pt x="1108228" y="704984"/>
                </a:cubicBezTo>
                <a:cubicBezTo>
                  <a:pt x="1108228" y="703816"/>
                  <a:pt x="1109396" y="703232"/>
                  <a:pt x="1111733" y="703232"/>
                </a:cubicBezTo>
                <a:cubicBezTo>
                  <a:pt x="1114070" y="703232"/>
                  <a:pt x="1115822" y="703232"/>
                  <a:pt x="1116991" y="703232"/>
                </a:cubicBezTo>
                <a:cubicBezTo>
                  <a:pt x="1119328" y="702063"/>
                  <a:pt x="1121372" y="700895"/>
                  <a:pt x="1123125" y="699726"/>
                </a:cubicBezTo>
                <a:cubicBezTo>
                  <a:pt x="1124878" y="698558"/>
                  <a:pt x="1126922" y="697974"/>
                  <a:pt x="1129259" y="697974"/>
                </a:cubicBezTo>
                <a:cubicBezTo>
                  <a:pt x="1129259" y="697974"/>
                  <a:pt x="1129551" y="697682"/>
                  <a:pt x="1130135" y="697097"/>
                </a:cubicBezTo>
                <a:cubicBezTo>
                  <a:pt x="1130719" y="696513"/>
                  <a:pt x="1131596" y="696221"/>
                  <a:pt x="1132764" y="696221"/>
                </a:cubicBezTo>
                <a:cubicBezTo>
                  <a:pt x="1135101" y="695053"/>
                  <a:pt x="1138022" y="694469"/>
                  <a:pt x="1141527" y="694469"/>
                </a:cubicBezTo>
                <a:lnTo>
                  <a:pt x="1145032" y="694469"/>
                </a:lnTo>
                <a:cubicBezTo>
                  <a:pt x="1149706" y="694469"/>
                  <a:pt x="1153795" y="693300"/>
                  <a:pt x="1157301" y="690963"/>
                </a:cubicBezTo>
                <a:lnTo>
                  <a:pt x="1164311" y="691840"/>
                </a:lnTo>
                <a:lnTo>
                  <a:pt x="1164311" y="692716"/>
                </a:lnTo>
                <a:lnTo>
                  <a:pt x="1171321" y="692716"/>
                </a:lnTo>
                <a:lnTo>
                  <a:pt x="1173074" y="692716"/>
                </a:lnTo>
                <a:lnTo>
                  <a:pt x="1174826" y="690963"/>
                </a:lnTo>
                <a:cubicBezTo>
                  <a:pt x="1178332" y="693300"/>
                  <a:pt x="1184174" y="693300"/>
                  <a:pt x="1192353" y="690963"/>
                </a:cubicBezTo>
                <a:lnTo>
                  <a:pt x="1195858" y="692716"/>
                </a:lnTo>
                <a:cubicBezTo>
                  <a:pt x="1199363" y="692716"/>
                  <a:pt x="1201116" y="691547"/>
                  <a:pt x="1201116" y="689211"/>
                </a:cubicBezTo>
                <a:cubicBezTo>
                  <a:pt x="1204621" y="691547"/>
                  <a:pt x="1206373" y="692132"/>
                  <a:pt x="1206373" y="690963"/>
                </a:cubicBezTo>
                <a:cubicBezTo>
                  <a:pt x="1207542" y="689795"/>
                  <a:pt x="1209586" y="688919"/>
                  <a:pt x="1212507" y="688334"/>
                </a:cubicBezTo>
                <a:cubicBezTo>
                  <a:pt x="1215428" y="687750"/>
                  <a:pt x="1217473" y="688042"/>
                  <a:pt x="1218641" y="689211"/>
                </a:cubicBezTo>
                <a:lnTo>
                  <a:pt x="1218641" y="692716"/>
                </a:lnTo>
                <a:lnTo>
                  <a:pt x="1222147" y="690963"/>
                </a:lnTo>
                <a:cubicBezTo>
                  <a:pt x="1226820" y="689795"/>
                  <a:pt x="1232370" y="688627"/>
                  <a:pt x="1238796" y="687458"/>
                </a:cubicBezTo>
                <a:cubicBezTo>
                  <a:pt x="1245223" y="686290"/>
                  <a:pt x="1250772" y="684537"/>
                  <a:pt x="1255446" y="682200"/>
                </a:cubicBezTo>
                <a:cubicBezTo>
                  <a:pt x="1256615" y="682200"/>
                  <a:pt x="1258951" y="681908"/>
                  <a:pt x="1262456" y="681324"/>
                </a:cubicBezTo>
                <a:cubicBezTo>
                  <a:pt x="1265962" y="680740"/>
                  <a:pt x="1268299" y="678695"/>
                  <a:pt x="1269467" y="675190"/>
                </a:cubicBezTo>
                <a:cubicBezTo>
                  <a:pt x="1269467" y="674022"/>
                  <a:pt x="1269759" y="673437"/>
                  <a:pt x="1270343" y="673437"/>
                </a:cubicBezTo>
                <a:cubicBezTo>
                  <a:pt x="1270927" y="673437"/>
                  <a:pt x="1271804" y="673437"/>
                  <a:pt x="1272972" y="673437"/>
                </a:cubicBezTo>
                <a:cubicBezTo>
                  <a:pt x="1272972" y="678111"/>
                  <a:pt x="1272388" y="680448"/>
                  <a:pt x="1271220" y="680448"/>
                </a:cubicBezTo>
                <a:lnTo>
                  <a:pt x="1276477" y="680448"/>
                </a:lnTo>
                <a:cubicBezTo>
                  <a:pt x="1281151" y="683953"/>
                  <a:pt x="1285240" y="683953"/>
                  <a:pt x="1288745" y="680448"/>
                </a:cubicBezTo>
                <a:lnTo>
                  <a:pt x="1288745" y="673437"/>
                </a:lnTo>
                <a:lnTo>
                  <a:pt x="1295756" y="669932"/>
                </a:lnTo>
                <a:cubicBezTo>
                  <a:pt x="1298093" y="667595"/>
                  <a:pt x="1299261" y="667595"/>
                  <a:pt x="1299261" y="669932"/>
                </a:cubicBezTo>
                <a:cubicBezTo>
                  <a:pt x="1299261" y="671101"/>
                  <a:pt x="1300137" y="671393"/>
                  <a:pt x="1301890" y="670808"/>
                </a:cubicBezTo>
                <a:cubicBezTo>
                  <a:pt x="1303643" y="670224"/>
                  <a:pt x="1305103" y="670516"/>
                  <a:pt x="1306271" y="671685"/>
                </a:cubicBezTo>
                <a:cubicBezTo>
                  <a:pt x="1305103" y="675190"/>
                  <a:pt x="1306271" y="678111"/>
                  <a:pt x="1309777" y="680448"/>
                </a:cubicBezTo>
                <a:cubicBezTo>
                  <a:pt x="1309777" y="679279"/>
                  <a:pt x="1310069" y="678403"/>
                  <a:pt x="1310653" y="677819"/>
                </a:cubicBezTo>
                <a:cubicBezTo>
                  <a:pt x="1311237" y="677235"/>
                  <a:pt x="1311529" y="676358"/>
                  <a:pt x="1311529" y="675190"/>
                </a:cubicBezTo>
                <a:lnTo>
                  <a:pt x="1320292" y="678695"/>
                </a:lnTo>
                <a:cubicBezTo>
                  <a:pt x="1315619" y="670516"/>
                  <a:pt x="1308900" y="660585"/>
                  <a:pt x="1300137" y="648901"/>
                </a:cubicBezTo>
                <a:cubicBezTo>
                  <a:pt x="1291374" y="637217"/>
                  <a:pt x="1285240" y="627870"/>
                  <a:pt x="1281735" y="620859"/>
                </a:cubicBezTo>
                <a:close/>
                <a:moveTo>
                  <a:pt x="1127506" y="615602"/>
                </a:moveTo>
                <a:cubicBezTo>
                  <a:pt x="1120496" y="617938"/>
                  <a:pt x="1114654" y="619107"/>
                  <a:pt x="1109980" y="619107"/>
                </a:cubicBezTo>
                <a:cubicBezTo>
                  <a:pt x="1105307" y="619107"/>
                  <a:pt x="1101801" y="619691"/>
                  <a:pt x="1099465" y="620859"/>
                </a:cubicBezTo>
                <a:cubicBezTo>
                  <a:pt x="1094791" y="622028"/>
                  <a:pt x="1090117" y="623196"/>
                  <a:pt x="1085444" y="624365"/>
                </a:cubicBezTo>
                <a:cubicBezTo>
                  <a:pt x="1080770" y="625533"/>
                  <a:pt x="1076681" y="626701"/>
                  <a:pt x="1073176" y="627870"/>
                </a:cubicBezTo>
                <a:cubicBezTo>
                  <a:pt x="1082523" y="626701"/>
                  <a:pt x="1091578" y="625241"/>
                  <a:pt x="1100341" y="623488"/>
                </a:cubicBezTo>
                <a:cubicBezTo>
                  <a:pt x="1109104" y="621736"/>
                  <a:pt x="1118159" y="619691"/>
                  <a:pt x="1127506" y="617354"/>
                </a:cubicBezTo>
                <a:close/>
                <a:moveTo>
                  <a:pt x="155102" y="561611"/>
                </a:moveTo>
                <a:lnTo>
                  <a:pt x="153061" y="564776"/>
                </a:lnTo>
                <a:lnTo>
                  <a:pt x="147803" y="570034"/>
                </a:lnTo>
                <a:close/>
                <a:moveTo>
                  <a:pt x="1024103" y="477146"/>
                </a:moveTo>
                <a:cubicBezTo>
                  <a:pt x="1022934" y="480651"/>
                  <a:pt x="1023519" y="483572"/>
                  <a:pt x="1025856" y="485909"/>
                </a:cubicBezTo>
                <a:lnTo>
                  <a:pt x="1025856" y="477146"/>
                </a:lnTo>
                <a:close/>
                <a:moveTo>
                  <a:pt x="1041629" y="449105"/>
                </a:moveTo>
                <a:cubicBezTo>
                  <a:pt x="1039292" y="449105"/>
                  <a:pt x="1037247" y="449981"/>
                  <a:pt x="1035495" y="451734"/>
                </a:cubicBezTo>
                <a:cubicBezTo>
                  <a:pt x="1033742" y="453486"/>
                  <a:pt x="1032866" y="455531"/>
                  <a:pt x="1032866" y="457868"/>
                </a:cubicBezTo>
                <a:cubicBezTo>
                  <a:pt x="1032866" y="459036"/>
                  <a:pt x="1031990" y="459620"/>
                  <a:pt x="1030237" y="459620"/>
                </a:cubicBezTo>
                <a:cubicBezTo>
                  <a:pt x="1028484" y="459620"/>
                  <a:pt x="1027024" y="459620"/>
                  <a:pt x="1025856" y="459620"/>
                </a:cubicBezTo>
                <a:lnTo>
                  <a:pt x="1024103" y="461373"/>
                </a:lnTo>
                <a:lnTo>
                  <a:pt x="1034619" y="461373"/>
                </a:lnTo>
                <a:cubicBezTo>
                  <a:pt x="1034619" y="462541"/>
                  <a:pt x="1034034" y="463709"/>
                  <a:pt x="1032866" y="464878"/>
                </a:cubicBezTo>
                <a:cubicBezTo>
                  <a:pt x="1031697" y="466046"/>
                  <a:pt x="1029361" y="466631"/>
                  <a:pt x="1025856" y="466631"/>
                </a:cubicBezTo>
                <a:cubicBezTo>
                  <a:pt x="1030529" y="470136"/>
                  <a:pt x="1034034" y="473641"/>
                  <a:pt x="1036371" y="477146"/>
                </a:cubicBezTo>
                <a:cubicBezTo>
                  <a:pt x="1038708" y="480651"/>
                  <a:pt x="1041629" y="483572"/>
                  <a:pt x="1045134" y="485909"/>
                </a:cubicBezTo>
                <a:cubicBezTo>
                  <a:pt x="1046303" y="485909"/>
                  <a:pt x="1047179" y="484741"/>
                  <a:pt x="1047763" y="482404"/>
                </a:cubicBezTo>
                <a:cubicBezTo>
                  <a:pt x="1048347" y="480067"/>
                  <a:pt x="1049223" y="479483"/>
                  <a:pt x="1050392" y="480651"/>
                </a:cubicBezTo>
                <a:cubicBezTo>
                  <a:pt x="1051560" y="480651"/>
                  <a:pt x="1052729" y="480651"/>
                  <a:pt x="1053897" y="480651"/>
                </a:cubicBezTo>
                <a:cubicBezTo>
                  <a:pt x="1055066" y="480651"/>
                  <a:pt x="1056234" y="479483"/>
                  <a:pt x="1057402" y="477146"/>
                </a:cubicBezTo>
                <a:cubicBezTo>
                  <a:pt x="1057402" y="475978"/>
                  <a:pt x="1056818" y="474809"/>
                  <a:pt x="1055650" y="473641"/>
                </a:cubicBezTo>
                <a:cubicBezTo>
                  <a:pt x="1054481" y="472473"/>
                  <a:pt x="1053313" y="471304"/>
                  <a:pt x="1052144" y="470136"/>
                </a:cubicBezTo>
                <a:cubicBezTo>
                  <a:pt x="1049808" y="470136"/>
                  <a:pt x="1047179" y="469552"/>
                  <a:pt x="1044258" y="468383"/>
                </a:cubicBezTo>
                <a:cubicBezTo>
                  <a:pt x="1041337" y="467215"/>
                  <a:pt x="1039292" y="466631"/>
                  <a:pt x="1038124" y="466631"/>
                </a:cubicBezTo>
                <a:cubicBezTo>
                  <a:pt x="1036955" y="463125"/>
                  <a:pt x="1036663" y="460789"/>
                  <a:pt x="1037247" y="459620"/>
                </a:cubicBezTo>
                <a:cubicBezTo>
                  <a:pt x="1037832" y="458452"/>
                  <a:pt x="1040460" y="457868"/>
                  <a:pt x="1045134" y="457868"/>
                </a:cubicBezTo>
                <a:close/>
                <a:moveTo>
                  <a:pt x="515849" y="445599"/>
                </a:moveTo>
                <a:lnTo>
                  <a:pt x="517601" y="445599"/>
                </a:lnTo>
                <a:lnTo>
                  <a:pt x="516350" y="446100"/>
                </a:lnTo>
                <a:close/>
                <a:moveTo>
                  <a:pt x="512344" y="445599"/>
                </a:moveTo>
                <a:lnTo>
                  <a:pt x="515849" y="445599"/>
                </a:lnTo>
                <a:lnTo>
                  <a:pt x="514680" y="446768"/>
                </a:lnTo>
                <a:lnTo>
                  <a:pt x="508838" y="449105"/>
                </a:lnTo>
                <a:cubicBezTo>
                  <a:pt x="508838" y="447936"/>
                  <a:pt x="510007" y="446768"/>
                  <a:pt x="512344" y="445599"/>
                </a:cubicBezTo>
                <a:close/>
                <a:moveTo>
                  <a:pt x="498323" y="445599"/>
                </a:moveTo>
                <a:lnTo>
                  <a:pt x="498323" y="452610"/>
                </a:lnTo>
                <a:lnTo>
                  <a:pt x="503581" y="452610"/>
                </a:lnTo>
                <a:cubicBezTo>
                  <a:pt x="503581" y="451441"/>
                  <a:pt x="503289" y="449981"/>
                  <a:pt x="502704" y="448228"/>
                </a:cubicBezTo>
                <a:cubicBezTo>
                  <a:pt x="502120" y="446476"/>
                  <a:pt x="500660" y="445599"/>
                  <a:pt x="498323" y="445599"/>
                </a:cubicBezTo>
                <a:close/>
                <a:moveTo>
                  <a:pt x="507086" y="436836"/>
                </a:moveTo>
                <a:lnTo>
                  <a:pt x="508838" y="438589"/>
                </a:lnTo>
                <a:cubicBezTo>
                  <a:pt x="508838" y="438589"/>
                  <a:pt x="508546" y="438881"/>
                  <a:pt x="507962" y="439465"/>
                </a:cubicBezTo>
                <a:lnTo>
                  <a:pt x="507240" y="441630"/>
                </a:lnTo>
                <a:lnTo>
                  <a:pt x="506823" y="441305"/>
                </a:lnTo>
                <a:lnTo>
                  <a:pt x="506210" y="439465"/>
                </a:lnTo>
                <a:cubicBezTo>
                  <a:pt x="505625" y="438881"/>
                  <a:pt x="505333" y="438589"/>
                  <a:pt x="505333" y="438589"/>
                </a:cubicBezTo>
                <a:cubicBezTo>
                  <a:pt x="505333" y="438589"/>
                  <a:pt x="505625" y="438297"/>
                  <a:pt x="506210" y="437713"/>
                </a:cubicBezTo>
                <a:cubicBezTo>
                  <a:pt x="506794" y="437128"/>
                  <a:pt x="507086" y="436836"/>
                  <a:pt x="507086" y="436836"/>
                </a:cubicBezTo>
                <a:close/>
                <a:moveTo>
                  <a:pt x="507086" y="433331"/>
                </a:moveTo>
                <a:lnTo>
                  <a:pt x="508838" y="433915"/>
                </a:lnTo>
                <a:lnTo>
                  <a:pt x="508838" y="435084"/>
                </a:lnTo>
                <a:lnTo>
                  <a:pt x="510942" y="436486"/>
                </a:lnTo>
                <a:lnTo>
                  <a:pt x="505333" y="435084"/>
                </a:lnTo>
                <a:cubicBezTo>
                  <a:pt x="505333" y="435084"/>
                  <a:pt x="505625" y="434792"/>
                  <a:pt x="506210" y="434207"/>
                </a:cubicBezTo>
                <a:cubicBezTo>
                  <a:pt x="506794" y="433623"/>
                  <a:pt x="507086" y="433331"/>
                  <a:pt x="507086" y="433331"/>
                </a:cubicBezTo>
                <a:close/>
                <a:moveTo>
                  <a:pt x="501828" y="417558"/>
                </a:moveTo>
                <a:lnTo>
                  <a:pt x="500075" y="422816"/>
                </a:lnTo>
                <a:cubicBezTo>
                  <a:pt x="503581" y="421647"/>
                  <a:pt x="504749" y="420479"/>
                  <a:pt x="503581" y="419310"/>
                </a:cubicBezTo>
                <a:close/>
                <a:moveTo>
                  <a:pt x="529870" y="398279"/>
                </a:moveTo>
                <a:cubicBezTo>
                  <a:pt x="526364" y="398279"/>
                  <a:pt x="524612" y="400616"/>
                  <a:pt x="524612" y="405290"/>
                </a:cubicBezTo>
                <a:cubicBezTo>
                  <a:pt x="524612" y="405290"/>
                  <a:pt x="524904" y="405582"/>
                  <a:pt x="525488" y="406166"/>
                </a:cubicBezTo>
                <a:cubicBezTo>
                  <a:pt x="526072" y="406750"/>
                  <a:pt x="526949" y="407042"/>
                  <a:pt x="528117" y="407042"/>
                </a:cubicBezTo>
                <a:cubicBezTo>
                  <a:pt x="528117" y="408211"/>
                  <a:pt x="527533" y="409379"/>
                  <a:pt x="526364" y="410547"/>
                </a:cubicBezTo>
                <a:cubicBezTo>
                  <a:pt x="525196" y="411716"/>
                  <a:pt x="524612" y="412884"/>
                  <a:pt x="524612" y="414053"/>
                </a:cubicBezTo>
                <a:cubicBezTo>
                  <a:pt x="526949" y="415221"/>
                  <a:pt x="528993" y="415513"/>
                  <a:pt x="530746" y="414929"/>
                </a:cubicBezTo>
                <a:cubicBezTo>
                  <a:pt x="532499" y="414345"/>
                  <a:pt x="533375" y="414053"/>
                  <a:pt x="533375" y="414053"/>
                </a:cubicBezTo>
                <a:cubicBezTo>
                  <a:pt x="531038" y="405874"/>
                  <a:pt x="529870" y="400616"/>
                  <a:pt x="529870" y="398279"/>
                </a:cubicBezTo>
                <a:close/>
                <a:moveTo>
                  <a:pt x="552653" y="382506"/>
                </a:moveTo>
                <a:lnTo>
                  <a:pt x="552653" y="386011"/>
                </a:lnTo>
                <a:lnTo>
                  <a:pt x="552291" y="384923"/>
                </a:lnTo>
                <a:close/>
                <a:moveTo>
                  <a:pt x="552653" y="380753"/>
                </a:moveTo>
                <a:lnTo>
                  <a:pt x="552653" y="382506"/>
                </a:lnTo>
                <a:lnTo>
                  <a:pt x="552459" y="381337"/>
                </a:lnTo>
                <a:close/>
                <a:moveTo>
                  <a:pt x="855853" y="296628"/>
                </a:moveTo>
                <a:lnTo>
                  <a:pt x="845338" y="307144"/>
                </a:lnTo>
                <a:cubicBezTo>
                  <a:pt x="850011" y="307144"/>
                  <a:pt x="853224" y="306560"/>
                  <a:pt x="854977" y="305391"/>
                </a:cubicBezTo>
                <a:cubicBezTo>
                  <a:pt x="856730" y="304223"/>
                  <a:pt x="857022" y="301302"/>
                  <a:pt x="855853" y="296628"/>
                </a:cubicBezTo>
                <a:close/>
                <a:moveTo>
                  <a:pt x="857606" y="282608"/>
                </a:moveTo>
                <a:cubicBezTo>
                  <a:pt x="855269" y="284944"/>
                  <a:pt x="854101" y="286697"/>
                  <a:pt x="854101" y="287865"/>
                </a:cubicBezTo>
                <a:lnTo>
                  <a:pt x="855853" y="287865"/>
                </a:lnTo>
                <a:close/>
                <a:moveTo>
                  <a:pt x="857606" y="252813"/>
                </a:moveTo>
                <a:lnTo>
                  <a:pt x="855853" y="259824"/>
                </a:lnTo>
                <a:cubicBezTo>
                  <a:pt x="858190" y="259824"/>
                  <a:pt x="859943" y="258655"/>
                  <a:pt x="861111" y="256319"/>
                </a:cubicBezTo>
                <a:cubicBezTo>
                  <a:pt x="861111" y="253982"/>
                  <a:pt x="859943" y="252813"/>
                  <a:pt x="857606" y="252813"/>
                </a:cubicBezTo>
                <a:close/>
                <a:moveTo>
                  <a:pt x="484302" y="249308"/>
                </a:moveTo>
                <a:cubicBezTo>
                  <a:pt x="488976" y="253982"/>
                  <a:pt x="491897" y="258655"/>
                  <a:pt x="493065" y="263329"/>
                </a:cubicBezTo>
                <a:cubicBezTo>
                  <a:pt x="493065" y="263329"/>
                  <a:pt x="492481" y="263329"/>
                  <a:pt x="491312" y="263329"/>
                </a:cubicBezTo>
                <a:cubicBezTo>
                  <a:pt x="490144" y="263329"/>
                  <a:pt x="489560" y="263329"/>
                  <a:pt x="489560" y="263329"/>
                </a:cubicBezTo>
                <a:cubicBezTo>
                  <a:pt x="488391" y="263329"/>
                  <a:pt x="487077" y="262745"/>
                  <a:pt x="485616" y="261576"/>
                </a:cubicBezTo>
                <a:lnTo>
                  <a:pt x="482174" y="257821"/>
                </a:lnTo>
                <a:close/>
                <a:moveTo>
                  <a:pt x="1179938" y="215644"/>
                </a:moveTo>
                <a:lnTo>
                  <a:pt x="1180084" y="216009"/>
                </a:lnTo>
                <a:lnTo>
                  <a:pt x="1179865" y="215899"/>
                </a:lnTo>
                <a:close/>
                <a:moveTo>
                  <a:pt x="1173074" y="203741"/>
                </a:moveTo>
                <a:cubicBezTo>
                  <a:pt x="1175411" y="203741"/>
                  <a:pt x="1177163" y="204033"/>
                  <a:pt x="1178332" y="204617"/>
                </a:cubicBezTo>
                <a:cubicBezTo>
                  <a:pt x="1179500" y="205201"/>
                  <a:pt x="1180668" y="206662"/>
                  <a:pt x="1181837" y="208998"/>
                </a:cubicBezTo>
                <a:lnTo>
                  <a:pt x="1179938" y="215644"/>
                </a:lnTo>
                <a:lnTo>
                  <a:pt x="1178332" y="211627"/>
                </a:lnTo>
                <a:cubicBezTo>
                  <a:pt x="1178332" y="209875"/>
                  <a:pt x="1177747" y="208414"/>
                  <a:pt x="1176579" y="207246"/>
                </a:cubicBezTo>
                <a:cubicBezTo>
                  <a:pt x="1176579" y="206077"/>
                  <a:pt x="1175995" y="205201"/>
                  <a:pt x="1174826" y="204617"/>
                </a:cubicBezTo>
                <a:cubicBezTo>
                  <a:pt x="1173658" y="204033"/>
                  <a:pt x="1173074" y="203741"/>
                  <a:pt x="1173074" y="203741"/>
                </a:cubicBezTo>
                <a:close/>
                <a:moveTo>
                  <a:pt x="407188" y="172194"/>
                </a:moveTo>
                <a:lnTo>
                  <a:pt x="407188" y="173946"/>
                </a:lnTo>
                <a:cubicBezTo>
                  <a:pt x="407188" y="177451"/>
                  <a:pt x="410693" y="181541"/>
                  <a:pt x="417703" y="186214"/>
                </a:cubicBezTo>
                <a:lnTo>
                  <a:pt x="433477" y="198483"/>
                </a:lnTo>
                <a:cubicBezTo>
                  <a:pt x="435813" y="199651"/>
                  <a:pt x="436398" y="203156"/>
                  <a:pt x="435229" y="208998"/>
                </a:cubicBezTo>
                <a:cubicBezTo>
                  <a:pt x="434061" y="212504"/>
                  <a:pt x="434061" y="217761"/>
                  <a:pt x="435229" y="224772"/>
                </a:cubicBezTo>
                <a:cubicBezTo>
                  <a:pt x="439903" y="225940"/>
                  <a:pt x="443408" y="228861"/>
                  <a:pt x="445745" y="233535"/>
                </a:cubicBezTo>
                <a:cubicBezTo>
                  <a:pt x="446913" y="233535"/>
                  <a:pt x="448666" y="234119"/>
                  <a:pt x="451003" y="235287"/>
                </a:cubicBezTo>
                <a:cubicBezTo>
                  <a:pt x="453339" y="236456"/>
                  <a:pt x="456260" y="237040"/>
                  <a:pt x="459766" y="237040"/>
                </a:cubicBezTo>
                <a:cubicBezTo>
                  <a:pt x="465608" y="237040"/>
                  <a:pt x="469697" y="239377"/>
                  <a:pt x="472034" y="244050"/>
                </a:cubicBezTo>
                <a:cubicBezTo>
                  <a:pt x="473202" y="245219"/>
                  <a:pt x="474663" y="245803"/>
                  <a:pt x="476415" y="245803"/>
                </a:cubicBezTo>
                <a:cubicBezTo>
                  <a:pt x="478168" y="245803"/>
                  <a:pt x="479628" y="246387"/>
                  <a:pt x="480797" y="247556"/>
                </a:cubicBezTo>
                <a:lnTo>
                  <a:pt x="480797" y="251061"/>
                </a:lnTo>
                <a:cubicBezTo>
                  <a:pt x="480797" y="252229"/>
                  <a:pt x="480505" y="253398"/>
                  <a:pt x="479921" y="254566"/>
                </a:cubicBezTo>
                <a:cubicBezTo>
                  <a:pt x="479336" y="255734"/>
                  <a:pt x="479628" y="256319"/>
                  <a:pt x="480797" y="256319"/>
                </a:cubicBezTo>
                <a:lnTo>
                  <a:pt x="482174" y="257821"/>
                </a:lnTo>
                <a:lnTo>
                  <a:pt x="481673" y="259824"/>
                </a:lnTo>
                <a:cubicBezTo>
                  <a:pt x="481089" y="262745"/>
                  <a:pt x="480797" y="265082"/>
                  <a:pt x="480797" y="266834"/>
                </a:cubicBezTo>
                <a:lnTo>
                  <a:pt x="493065" y="263329"/>
                </a:lnTo>
                <a:cubicBezTo>
                  <a:pt x="493065" y="266834"/>
                  <a:pt x="493649" y="270339"/>
                  <a:pt x="494818" y="273845"/>
                </a:cubicBezTo>
                <a:cubicBezTo>
                  <a:pt x="495986" y="276181"/>
                  <a:pt x="496570" y="278518"/>
                  <a:pt x="496570" y="280855"/>
                </a:cubicBezTo>
                <a:cubicBezTo>
                  <a:pt x="497739" y="283192"/>
                  <a:pt x="498907" y="284360"/>
                  <a:pt x="500075" y="284360"/>
                </a:cubicBezTo>
                <a:cubicBezTo>
                  <a:pt x="508254" y="286697"/>
                  <a:pt x="514096" y="290202"/>
                  <a:pt x="517601" y="294876"/>
                </a:cubicBezTo>
                <a:cubicBezTo>
                  <a:pt x="518770" y="294876"/>
                  <a:pt x="519646" y="294876"/>
                  <a:pt x="520230" y="294876"/>
                </a:cubicBezTo>
                <a:cubicBezTo>
                  <a:pt x="520815" y="294876"/>
                  <a:pt x="521691" y="294876"/>
                  <a:pt x="522859" y="294876"/>
                </a:cubicBezTo>
                <a:cubicBezTo>
                  <a:pt x="526364" y="290202"/>
                  <a:pt x="529870" y="290202"/>
                  <a:pt x="533375" y="294876"/>
                </a:cubicBezTo>
                <a:lnTo>
                  <a:pt x="535127" y="301886"/>
                </a:lnTo>
                <a:cubicBezTo>
                  <a:pt x="535127" y="307728"/>
                  <a:pt x="531622" y="312402"/>
                  <a:pt x="524612" y="315907"/>
                </a:cubicBezTo>
                <a:cubicBezTo>
                  <a:pt x="525780" y="319412"/>
                  <a:pt x="527533" y="321165"/>
                  <a:pt x="529870" y="321165"/>
                </a:cubicBezTo>
                <a:cubicBezTo>
                  <a:pt x="534543" y="322333"/>
                  <a:pt x="538633" y="327591"/>
                  <a:pt x="542138" y="336938"/>
                </a:cubicBezTo>
                <a:cubicBezTo>
                  <a:pt x="543306" y="339275"/>
                  <a:pt x="546227" y="342196"/>
                  <a:pt x="550901" y="345701"/>
                </a:cubicBezTo>
                <a:lnTo>
                  <a:pt x="550901" y="359722"/>
                </a:lnTo>
                <a:cubicBezTo>
                  <a:pt x="550901" y="362643"/>
                  <a:pt x="550901" y="365126"/>
                  <a:pt x="550901" y="367171"/>
                </a:cubicBezTo>
                <a:lnTo>
                  <a:pt x="550901" y="370238"/>
                </a:lnTo>
                <a:cubicBezTo>
                  <a:pt x="548564" y="372574"/>
                  <a:pt x="546227" y="374911"/>
                  <a:pt x="543890" y="377248"/>
                </a:cubicBezTo>
                <a:cubicBezTo>
                  <a:pt x="541554" y="379585"/>
                  <a:pt x="539801" y="381922"/>
                  <a:pt x="538633" y="384258"/>
                </a:cubicBezTo>
                <a:lnTo>
                  <a:pt x="538633" y="386011"/>
                </a:lnTo>
                <a:cubicBezTo>
                  <a:pt x="544475" y="384842"/>
                  <a:pt x="547980" y="383090"/>
                  <a:pt x="549148" y="380753"/>
                </a:cubicBezTo>
                <a:cubicBezTo>
                  <a:pt x="550317" y="378416"/>
                  <a:pt x="550901" y="374911"/>
                  <a:pt x="550901" y="370238"/>
                </a:cubicBezTo>
                <a:lnTo>
                  <a:pt x="550901" y="371990"/>
                </a:lnTo>
                <a:lnTo>
                  <a:pt x="552459" y="381337"/>
                </a:lnTo>
                <a:lnTo>
                  <a:pt x="551777" y="383382"/>
                </a:lnTo>
                <a:lnTo>
                  <a:pt x="552291" y="384923"/>
                </a:lnTo>
                <a:lnTo>
                  <a:pt x="550025" y="400032"/>
                </a:lnTo>
                <a:lnTo>
                  <a:pt x="549057" y="401853"/>
                </a:lnTo>
                <a:lnTo>
                  <a:pt x="549148" y="401784"/>
                </a:lnTo>
                <a:cubicBezTo>
                  <a:pt x="551485" y="405290"/>
                  <a:pt x="553238" y="409379"/>
                  <a:pt x="554406" y="414053"/>
                </a:cubicBezTo>
                <a:cubicBezTo>
                  <a:pt x="553238" y="414053"/>
                  <a:pt x="552361" y="414491"/>
                  <a:pt x="551777" y="415367"/>
                </a:cubicBezTo>
                <a:lnTo>
                  <a:pt x="551151" y="418184"/>
                </a:lnTo>
                <a:lnTo>
                  <a:pt x="553530" y="424130"/>
                </a:lnTo>
                <a:cubicBezTo>
                  <a:pt x="553530" y="426759"/>
                  <a:pt x="552653" y="429826"/>
                  <a:pt x="550901" y="433331"/>
                </a:cubicBezTo>
                <a:cubicBezTo>
                  <a:pt x="550901" y="435668"/>
                  <a:pt x="546227" y="436836"/>
                  <a:pt x="536880" y="436836"/>
                </a:cubicBezTo>
                <a:cubicBezTo>
                  <a:pt x="536880" y="435668"/>
                  <a:pt x="536880" y="435084"/>
                  <a:pt x="536880" y="435084"/>
                </a:cubicBezTo>
                <a:cubicBezTo>
                  <a:pt x="536880" y="435084"/>
                  <a:pt x="536296" y="435084"/>
                  <a:pt x="535127" y="435084"/>
                </a:cubicBezTo>
                <a:cubicBezTo>
                  <a:pt x="536296" y="431579"/>
                  <a:pt x="537172" y="428073"/>
                  <a:pt x="537756" y="424568"/>
                </a:cubicBezTo>
                <a:cubicBezTo>
                  <a:pt x="538341" y="421063"/>
                  <a:pt x="539217" y="417558"/>
                  <a:pt x="540385" y="414053"/>
                </a:cubicBezTo>
                <a:lnTo>
                  <a:pt x="541181" y="410076"/>
                </a:lnTo>
                <a:lnTo>
                  <a:pt x="540385" y="410547"/>
                </a:lnTo>
                <a:lnTo>
                  <a:pt x="536880" y="410547"/>
                </a:lnTo>
                <a:cubicBezTo>
                  <a:pt x="536880" y="410547"/>
                  <a:pt x="536880" y="411716"/>
                  <a:pt x="536880" y="414053"/>
                </a:cubicBezTo>
                <a:cubicBezTo>
                  <a:pt x="532206" y="416389"/>
                  <a:pt x="529285" y="419310"/>
                  <a:pt x="528117" y="422816"/>
                </a:cubicBezTo>
                <a:cubicBezTo>
                  <a:pt x="529285" y="422816"/>
                  <a:pt x="529870" y="423400"/>
                  <a:pt x="529870" y="424568"/>
                </a:cubicBezTo>
                <a:lnTo>
                  <a:pt x="529870" y="435084"/>
                </a:lnTo>
                <a:cubicBezTo>
                  <a:pt x="525196" y="435084"/>
                  <a:pt x="521691" y="435084"/>
                  <a:pt x="519354" y="435084"/>
                </a:cubicBezTo>
                <a:lnTo>
                  <a:pt x="515849" y="445599"/>
                </a:lnTo>
                <a:lnTo>
                  <a:pt x="514096" y="438589"/>
                </a:lnTo>
                <a:lnTo>
                  <a:pt x="510942" y="436486"/>
                </a:lnTo>
                <a:lnTo>
                  <a:pt x="512344" y="436836"/>
                </a:lnTo>
                <a:lnTo>
                  <a:pt x="512344" y="435084"/>
                </a:lnTo>
                <a:lnTo>
                  <a:pt x="508838" y="433915"/>
                </a:lnTo>
                <a:lnTo>
                  <a:pt x="508838" y="422816"/>
                </a:lnTo>
                <a:lnTo>
                  <a:pt x="500075" y="435084"/>
                </a:lnTo>
                <a:cubicBezTo>
                  <a:pt x="502412" y="435084"/>
                  <a:pt x="503873" y="436544"/>
                  <a:pt x="504457" y="439465"/>
                </a:cubicBezTo>
                <a:lnTo>
                  <a:pt x="506823" y="441305"/>
                </a:lnTo>
                <a:lnTo>
                  <a:pt x="507086" y="442094"/>
                </a:lnTo>
                <a:lnTo>
                  <a:pt x="507240" y="441630"/>
                </a:lnTo>
                <a:lnTo>
                  <a:pt x="512344" y="445599"/>
                </a:lnTo>
                <a:lnTo>
                  <a:pt x="505333" y="445599"/>
                </a:lnTo>
                <a:lnTo>
                  <a:pt x="508838" y="449105"/>
                </a:lnTo>
                <a:lnTo>
                  <a:pt x="512344" y="449105"/>
                </a:lnTo>
                <a:lnTo>
                  <a:pt x="514680" y="446768"/>
                </a:lnTo>
                <a:lnTo>
                  <a:pt x="515411" y="446476"/>
                </a:lnTo>
                <a:lnTo>
                  <a:pt x="516350" y="446100"/>
                </a:lnTo>
                <a:lnTo>
                  <a:pt x="519354" y="449105"/>
                </a:lnTo>
                <a:cubicBezTo>
                  <a:pt x="517017" y="460789"/>
                  <a:pt x="510007" y="468967"/>
                  <a:pt x="498323" y="473641"/>
                </a:cubicBezTo>
                <a:lnTo>
                  <a:pt x="496570" y="475394"/>
                </a:lnTo>
                <a:cubicBezTo>
                  <a:pt x="494233" y="478899"/>
                  <a:pt x="490728" y="481820"/>
                  <a:pt x="486055" y="484157"/>
                </a:cubicBezTo>
                <a:cubicBezTo>
                  <a:pt x="479044" y="484157"/>
                  <a:pt x="473786" y="484741"/>
                  <a:pt x="470281" y="485909"/>
                </a:cubicBezTo>
                <a:cubicBezTo>
                  <a:pt x="466776" y="485909"/>
                  <a:pt x="464439" y="485325"/>
                  <a:pt x="463271" y="484157"/>
                </a:cubicBezTo>
                <a:cubicBezTo>
                  <a:pt x="460934" y="488830"/>
                  <a:pt x="457429" y="491167"/>
                  <a:pt x="452755" y="491167"/>
                </a:cubicBezTo>
                <a:cubicBezTo>
                  <a:pt x="449250" y="491167"/>
                  <a:pt x="446913" y="492335"/>
                  <a:pt x="445745" y="494672"/>
                </a:cubicBezTo>
                <a:cubicBezTo>
                  <a:pt x="434061" y="498177"/>
                  <a:pt x="424714" y="503435"/>
                  <a:pt x="417703" y="510446"/>
                </a:cubicBezTo>
                <a:lnTo>
                  <a:pt x="415951" y="510446"/>
                </a:lnTo>
                <a:cubicBezTo>
                  <a:pt x="410109" y="510446"/>
                  <a:pt x="404559" y="512782"/>
                  <a:pt x="399301" y="517456"/>
                </a:cubicBezTo>
                <a:cubicBezTo>
                  <a:pt x="394043" y="522130"/>
                  <a:pt x="389662" y="525051"/>
                  <a:pt x="386156" y="526219"/>
                </a:cubicBezTo>
                <a:cubicBezTo>
                  <a:pt x="383820" y="526219"/>
                  <a:pt x="382359" y="526803"/>
                  <a:pt x="381775" y="527972"/>
                </a:cubicBezTo>
                <a:cubicBezTo>
                  <a:pt x="381191" y="529140"/>
                  <a:pt x="380899" y="530308"/>
                  <a:pt x="380899" y="531477"/>
                </a:cubicBezTo>
                <a:cubicBezTo>
                  <a:pt x="378562" y="533813"/>
                  <a:pt x="372136" y="537903"/>
                  <a:pt x="361620" y="543745"/>
                </a:cubicBezTo>
                <a:cubicBezTo>
                  <a:pt x="355778" y="548419"/>
                  <a:pt x="349352" y="553092"/>
                  <a:pt x="342341" y="557766"/>
                </a:cubicBezTo>
                <a:cubicBezTo>
                  <a:pt x="335331" y="562439"/>
                  <a:pt x="327736" y="564776"/>
                  <a:pt x="319558" y="564776"/>
                </a:cubicBezTo>
                <a:lnTo>
                  <a:pt x="312547" y="564776"/>
                </a:lnTo>
                <a:lnTo>
                  <a:pt x="291516" y="564776"/>
                </a:lnTo>
                <a:cubicBezTo>
                  <a:pt x="290348" y="563608"/>
                  <a:pt x="286842" y="563608"/>
                  <a:pt x="281000" y="564776"/>
                </a:cubicBezTo>
                <a:cubicBezTo>
                  <a:pt x="273990" y="570618"/>
                  <a:pt x="265227" y="576460"/>
                  <a:pt x="254711" y="582302"/>
                </a:cubicBezTo>
                <a:lnTo>
                  <a:pt x="252959" y="580549"/>
                </a:lnTo>
                <a:lnTo>
                  <a:pt x="284506" y="561271"/>
                </a:lnTo>
                <a:cubicBezTo>
                  <a:pt x="282169" y="561271"/>
                  <a:pt x="280416" y="560687"/>
                  <a:pt x="279248" y="559518"/>
                </a:cubicBezTo>
                <a:cubicBezTo>
                  <a:pt x="278079" y="558350"/>
                  <a:pt x="276911" y="557766"/>
                  <a:pt x="275743" y="557766"/>
                </a:cubicBezTo>
                <a:cubicBezTo>
                  <a:pt x="273406" y="555429"/>
                  <a:pt x="269316" y="554261"/>
                  <a:pt x="263474" y="554261"/>
                </a:cubicBezTo>
                <a:cubicBezTo>
                  <a:pt x="257632" y="556597"/>
                  <a:pt x="254127" y="559518"/>
                  <a:pt x="252959" y="563024"/>
                </a:cubicBezTo>
                <a:cubicBezTo>
                  <a:pt x="250622" y="565360"/>
                  <a:pt x="246825" y="567989"/>
                  <a:pt x="241567" y="570910"/>
                </a:cubicBezTo>
                <a:cubicBezTo>
                  <a:pt x="236309" y="573831"/>
                  <a:pt x="232512" y="575876"/>
                  <a:pt x="230175" y="577044"/>
                </a:cubicBezTo>
                <a:lnTo>
                  <a:pt x="228422" y="577044"/>
                </a:lnTo>
                <a:cubicBezTo>
                  <a:pt x="228422" y="578213"/>
                  <a:pt x="227546" y="579089"/>
                  <a:pt x="225793" y="579673"/>
                </a:cubicBezTo>
                <a:cubicBezTo>
                  <a:pt x="224041" y="580258"/>
                  <a:pt x="221996" y="579965"/>
                  <a:pt x="219659" y="578797"/>
                </a:cubicBezTo>
                <a:lnTo>
                  <a:pt x="219659" y="580549"/>
                </a:lnTo>
                <a:cubicBezTo>
                  <a:pt x="219659" y="584055"/>
                  <a:pt x="218783" y="586392"/>
                  <a:pt x="217031" y="587560"/>
                </a:cubicBezTo>
                <a:cubicBezTo>
                  <a:pt x="215278" y="588728"/>
                  <a:pt x="214402" y="589897"/>
                  <a:pt x="214402" y="591065"/>
                </a:cubicBezTo>
                <a:lnTo>
                  <a:pt x="209144" y="589313"/>
                </a:lnTo>
                <a:cubicBezTo>
                  <a:pt x="205639" y="590481"/>
                  <a:pt x="203886" y="593402"/>
                  <a:pt x="203886" y="598075"/>
                </a:cubicBezTo>
                <a:lnTo>
                  <a:pt x="203886" y="589313"/>
                </a:lnTo>
                <a:cubicBezTo>
                  <a:pt x="205054" y="589313"/>
                  <a:pt x="207099" y="587560"/>
                  <a:pt x="210020" y="584055"/>
                </a:cubicBezTo>
                <a:cubicBezTo>
                  <a:pt x="212941" y="580549"/>
                  <a:pt x="214986" y="578213"/>
                  <a:pt x="216154" y="577044"/>
                </a:cubicBezTo>
                <a:cubicBezTo>
                  <a:pt x="217323" y="577044"/>
                  <a:pt x="218491" y="576752"/>
                  <a:pt x="219659" y="576168"/>
                </a:cubicBezTo>
                <a:cubicBezTo>
                  <a:pt x="220828" y="575584"/>
                  <a:pt x="221412" y="574123"/>
                  <a:pt x="221412" y="571787"/>
                </a:cubicBezTo>
                <a:lnTo>
                  <a:pt x="230175" y="561271"/>
                </a:lnTo>
                <a:cubicBezTo>
                  <a:pt x="229007" y="557766"/>
                  <a:pt x="227838" y="557766"/>
                  <a:pt x="226670" y="561271"/>
                </a:cubicBezTo>
                <a:cubicBezTo>
                  <a:pt x="224333" y="563608"/>
                  <a:pt x="220828" y="564776"/>
                  <a:pt x="216154" y="564776"/>
                </a:cubicBezTo>
                <a:cubicBezTo>
                  <a:pt x="216154" y="563608"/>
                  <a:pt x="216738" y="561855"/>
                  <a:pt x="217907" y="559518"/>
                </a:cubicBezTo>
                <a:cubicBezTo>
                  <a:pt x="219075" y="557182"/>
                  <a:pt x="220244" y="555429"/>
                  <a:pt x="221412" y="554261"/>
                </a:cubicBezTo>
                <a:lnTo>
                  <a:pt x="230175" y="543745"/>
                </a:lnTo>
                <a:cubicBezTo>
                  <a:pt x="232512" y="543745"/>
                  <a:pt x="231928" y="542577"/>
                  <a:pt x="228422" y="540240"/>
                </a:cubicBezTo>
                <a:cubicBezTo>
                  <a:pt x="227254" y="541408"/>
                  <a:pt x="225793" y="542577"/>
                  <a:pt x="224041" y="543745"/>
                </a:cubicBezTo>
                <a:cubicBezTo>
                  <a:pt x="222288" y="544913"/>
                  <a:pt x="220828" y="546666"/>
                  <a:pt x="219659" y="549003"/>
                </a:cubicBezTo>
                <a:cubicBezTo>
                  <a:pt x="217323" y="552508"/>
                  <a:pt x="214402" y="554261"/>
                  <a:pt x="210896" y="554261"/>
                </a:cubicBezTo>
                <a:cubicBezTo>
                  <a:pt x="209728" y="554261"/>
                  <a:pt x="209144" y="553968"/>
                  <a:pt x="209144" y="553384"/>
                </a:cubicBezTo>
                <a:cubicBezTo>
                  <a:pt x="209144" y="552800"/>
                  <a:pt x="209144" y="551924"/>
                  <a:pt x="209144" y="550755"/>
                </a:cubicBezTo>
                <a:lnTo>
                  <a:pt x="214402" y="543745"/>
                </a:lnTo>
                <a:lnTo>
                  <a:pt x="221412" y="536735"/>
                </a:lnTo>
                <a:cubicBezTo>
                  <a:pt x="217907" y="537903"/>
                  <a:pt x="212065" y="541992"/>
                  <a:pt x="203886" y="549003"/>
                </a:cubicBezTo>
                <a:cubicBezTo>
                  <a:pt x="203886" y="545498"/>
                  <a:pt x="203886" y="543745"/>
                  <a:pt x="203886" y="543745"/>
                </a:cubicBezTo>
                <a:cubicBezTo>
                  <a:pt x="203886" y="541408"/>
                  <a:pt x="204470" y="540240"/>
                  <a:pt x="205639" y="540240"/>
                </a:cubicBezTo>
                <a:cubicBezTo>
                  <a:pt x="207975" y="540240"/>
                  <a:pt x="210020" y="539656"/>
                  <a:pt x="211773" y="538487"/>
                </a:cubicBezTo>
                <a:cubicBezTo>
                  <a:pt x="213525" y="537319"/>
                  <a:pt x="214986" y="534982"/>
                  <a:pt x="216154" y="531477"/>
                </a:cubicBezTo>
                <a:cubicBezTo>
                  <a:pt x="216154" y="531477"/>
                  <a:pt x="215278" y="531769"/>
                  <a:pt x="213525" y="532353"/>
                </a:cubicBezTo>
                <a:cubicBezTo>
                  <a:pt x="211773" y="532937"/>
                  <a:pt x="210312" y="532645"/>
                  <a:pt x="209144" y="531477"/>
                </a:cubicBezTo>
                <a:cubicBezTo>
                  <a:pt x="205639" y="531477"/>
                  <a:pt x="203886" y="528556"/>
                  <a:pt x="203886" y="522714"/>
                </a:cubicBezTo>
                <a:cubicBezTo>
                  <a:pt x="203886" y="519209"/>
                  <a:pt x="202133" y="519209"/>
                  <a:pt x="198628" y="522714"/>
                </a:cubicBezTo>
                <a:cubicBezTo>
                  <a:pt x="197460" y="522714"/>
                  <a:pt x="196291" y="523298"/>
                  <a:pt x="195123" y="524466"/>
                </a:cubicBezTo>
                <a:cubicBezTo>
                  <a:pt x="193955" y="525635"/>
                  <a:pt x="192202" y="527387"/>
                  <a:pt x="189865" y="529724"/>
                </a:cubicBezTo>
                <a:lnTo>
                  <a:pt x="175844" y="550755"/>
                </a:lnTo>
                <a:lnTo>
                  <a:pt x="175844" y="549003"/>
                </a:lnTo>
                <a:lnTo>
                  <a:pt x="182855" y="538487"/>
                </a:lnTo>
                <a:cubicBezTo>
                  <a:pt x="186360" y="530308"/>
                  <a:pt x="191618" y="522714"/>
                  <a:pt x="198628" y="515703"/>
                </a:cubicBezTo>
                <a:cubicBezTo>
                  <a:pt x="198628" y="513367"/>
                  <a:pt x="198628" y="512198"/>
                  <a:pt x="198628" y="512198"/>
                </a:cubicBezTo>
                <a:cubicBezTo>
                  <a:pt x="196291" y="512198"/>
                  <a:pt x="194539" y="512782"/>
                  <a:pt x="193370" y="513951"/>
                </a:cubicBezTo>
                <a:cubicBezTo>
                  <a:pt x="191034" y="517456"/>
                  <a:pt x="187820" y="522422"/>
                  <a:pt x="183731" y="528848"/>
                </a:cubicBezTo>
                <a:cubicBezTo>
                  <a:pt x="179642" y="535274"/>
                  <a:pt x="175260" y="540240"/>
                  <a:pt x="170587" y="543745"/>
                </a:cubicBezTo>
                <a:lnTo>
                  <a:pt x="155102" y="561611"/>
                </a:lnTo>
                <a:lnTo>
                  <a:pt x="188113" y="510446"/>
                </a:lnTo>
                <a:lnTo>
                  <a:pt x="189865" y="505188"/>
                </a:lnTo>
                <a:cubicBezTo>
                  <a:pt x="191034" y="502851"/>
                  <a:pt x="190449" y="500514"/>
                  <a:pt x="188113" y="498177"/>
                </a:cubicBezTo>
                <a:cubicBezTo>
                  <a:pt x="185776" y="493504"/>
                  <a:pt x="184607" y="489414"/>
                  <a:pt x="184607" y="485909"/>
                </a:cubicBezTo>
                <a:lnTo>
                  <a:pt x="182855" y="478899"/>
                </a:lnTo>
                <a:cubicBezTo>
                  <a:pt x="181686" y="475394"/>
                  <a:pt x="181102" y="470720"/>
                  <a:pt x="181102" y="464878"/>
                </a:cubicBezTo>
                <a:lnTo>
                  <a:pt x="184607" y="447352"/>
                </a:lnTo>
                <a:cubicBezTo>
                  <a:pt x="185776" y="442678"/>
                  <a:pt x="185776" y="438589"/>
                  <a:pt x="184607" y="435084"/>
                </a:cubicBezTo>
                <a:lnTo>
                  <a:pt x="168834" y="408795"/>
                </a:lnTo>
                <a:cubicBezTo>
                  <a:pt x="159487" y="392437"/>
                  <a:pt x="150724" y="375495"/>
                  <a:pt x="142545" y="357969"/>
                </a:cubicBezTo>
                <a:cubicBezTo>
                  <a:pt x="141377" y="354464"/>
                  <a:pt x="137287" y="347454"/>
                  <a:pt x="130277" y="336938"/>
                </a:cubicBezTo>
                <a:lnTo>
                  <a:pt x="126772" y="328175"/>
                </a:lnTo>
                <a:cubicBezTo>
                  <a:pt x="118593" y="315323"/>
                  <a:pt x="112751" y="307144"/>
                  <a:pt x="109246" y="303639"/>
                </a:cubicBezTo>
                <a:cubicBezTo>
                  <a:pt x="108077" y="302470"/>
                  <a:pt x="107493" y="299549"/>
                  <a:pt x="107493" y="294876"/>
                </a:cubicBezTo>
                <a:cubicBezTo>
                  <a:pt x="107493" y="289034"/>
                  <a:pt x="104572" y="284360"/>
                  <a:pt x="98730" y="280855"/>
                </a:cubicBezTo>
                <a:lnTo>
                  <a:pt x="98730" y="277350"/>
                </a:lnTo>
                <a:cubicBezTo>
                  <a:pt x="102235" y="277350"/>
                  <a:pt x="104572" y="278518"/>
                  <a:pt x="105740" y="280855"/>
                </a:cubicBezTo>
                <a:cubicBezTo>
                  <a:pt x="105740" y="279686"/>
                  <a:pt x="106032" y="278810"/>
                  <a:pt x="106617" y="278226"/>
                </a:cubicBezTo>
                <a:cubicBezTo>
                  <a:pt x="107201" y="277642"/>
                  <a:pt x="107493" y="277350"/>
                  <a:pt x="107493" y="277350"/>
                </a:cubicBezTo>
                <a:cubicBezTo>
                  <a:pt x="106325" y="277350"/>
                  <a:pt x="103404" y="275013"/>
                  <a:pt x="98730" y="270339"/>
                </a:cubicBezTo>
                <a:lnTo>
                  <a:pt x="105740" y="270339"/>
                </a:lnTo>
                <a:cubicBezTo>
                  <a:pt x="106909" y="272676"/>
                  <a:pt x="109830" y="273845"/>
                  <a:pt x="114503" y="273845"/>
                </a:cubicBezTo>
                <a:cubicBezTo>
                  <a:pt x="119177" y="273845"/>
                  <a:pt x="122098" y="274429"/>
                  <a:pt x="123266" y="275597"/>
                </a:cubicBezTo>
                <a:cubicBezTo>
                  <a:pt x="125603" y="275597"/>
                  <a:pt x="127940" y="273845"/>
                  <a:pt x="130277" y="270339"/>
                </a:cubicBezTo>
                <a:lnTo>
                  <a:pt x="126772" y="268587"/>
                </a:lnTo>
                <a:cubicBezTo>
                  <a:pt x="126772" y="268587"/>
                  <a:pt x="127064" y="268587"/>
                  <a:pt x="127648" y="268587"/>
                </a:cubicBezTo>
                <a:cubicBezTo>
                  <a:pt x="128232" y="268587"/>
                  <a:pt x="128524" y="268587"/>
                  <a:pt x="128524" y="268587"/>
                </a:cubicBezTo>
                <a:cubicBezTo>
                  <a:pt x="129693" y="267418"/>
                  <a:pt x="132029" y="265666"/>
                  <a:pt x="135535" y="263329"/>
                </a:cubicBezTo>
                <a:cubicBezTo>
                  <a:pt x="137871" y="263329"/>
                  <a:pt x="139624" y="262453"/>
                  <a:pt x="140792" y="260700"/>
                </a:cubicBezTo>
                <a:cubicBezTo>
                  <a:pt x="141961" y="258947"/>
                  <a:pt x="143129" y="258655"/>
                  <a:pt x="144298" y="259824"/>
                </a:cubicBezTo>
                <a:cubicBezTo>
                  <a:pt x="145466" y="259824"/>
                  <a:pt x="146634" y="259240"/>
                  <a:pt x="147803" y="258071"/>
                </a:cubicBezTo>
                <a:cubicBezTo>
                  <a:pt x="148971" y="256903"/>
                  <a:pt x="150140" y="256319"/>
                  <a:pt x="151308" y="256319"/>
                </a:cubicBezTo>
                <a:cubicBezTo>
                  <a:pt x="151308" y="253982"/>
                  <a:pt x="152476" y="252521"/>
                  <a:pt x="154813" y="251937"/>
                </a:cubicBezTo>
                <a:cubicBezTo>
                  <a:pt x="157150" y="251353"/>
                  <a:pt x="158903" y="252229"/>
                  <a:pt x="160071" y="254566"/>
                </a:cubicBezTo>
                <a:lnTo>
                  <a:pt x="161824" y="256319"/>
                </a:lnTo>
                <a:cubicBezTo>
                  <a:pt x="165329" y="260992"/>
                  <a:pt x="170587" y="260992"/>
                  <a:pt x="177597" y="256319"/>
                </a:cubicBezTo>
                <a:cubicBezTo>
                  <a:pt x="177597" y="255150"/>
                  <a:pt x="179350" y="254566"/>
                  <a:pt x="182855" y="254566"/>
                </a:cubicBezTo>
                <a:cubicBezTo>
                  <a:pt x="182855" y="254566"/>
                  <a:pt x="184023" y="254858"/>
                  <a:pt x="186360" y="255442"/>
                </a:cubicBezTo>
                <a:cubicBezTo>
                  <a:pt x="188697" y="256026"/>
                  <a:pt x="191618" y="255734"/>
                  <a:pt x="195123" y="254566"/>
                </a:cubicBezTo>
                <a:lnTo>
                  <a:pt x="195123" y="256319"/>
                </a:lnTo>
                <a:lnTo>
                  <a:pt x="203886" y="256319"/>
                </a:lnTo>
                <a:cubicBezTo>
                  <a:pt x="208560" y="256319"/>
                  <a:pt x="212649" y="255734"/>
                  <a:pt x="216154" y="254566"/>
                </a:cubicBezTo>
                <a:lnTo>
                  <a:pt x="228422" y="254566"/>
                </a:lnTo>
                <a:cubicBezTo>
                  <a:pt x="230759" y="254566"/>
                  <a:pt x="233096" y="253398"/>
                  <a:pt x="235433" y="251061"/>
                </a:cubicBezTo>
                <a:cubicBezTo>
                  <a:pt x="243612" y="246387"/>
                  <a:pt x="250038" y="241714"/>
                  <a:pt x="254711" y="237040"/>
                </a:cubicBezTo>
                <a:cubicBezTo>
                  <a:pt x="259385" y="234703"/>
                  <a:pt x="262890" y="232366"/>
                  <a:pt x="265227" y="230030"/>
                </a:cubicBezTo>
                <a:cubicBezTo>
                  <a:pt x="269901" y="233535"/>
                  <a:pt x="272822" y="235871"/>
                  <a:pt x="273990" y="237040"/>
                </a:cubicBezTo>
                <a:cubicBezTo>
                  <a:pt x="276327" y="233535"/>
                  <a:pt x="279248" y="230030"/>
                  <a:pt x="282753" y="226524"/>
                </a:cubicBezTo>
                <a:cubicBezTo>
                  <a:pt x="286258" y="223019"/>
                  <a:pt x="289179" y="220098"/>
                  <a:pt x="291516" y="217761"/>
                </a:cubicBezTo>
                <a:cubicBezTo>
                  <a:pt x="295021" y="223603"/>
                  <a:pt x="295021" y="226524"/>
                  <a:pt x="291516" y="226524"/>
                </a:cubicBezTo>
                <a:cubicBezTo>
                  <a:pt x="289179" y="228861"/>
                  <a:pt x="287134" y="231198"/>
                  <a:pt x="285382" y="233535"/>
                </a:cubicBezTo>
                <a:cubicBezTo>
                  <a:pt x="283629" y="235871"/>
                  <a:pt x="281000" y="238793"/>
                  <a:pt x="277495" y="242298"/>
                </a:cubicBezTo>
                <a:cubicBezTo>
                  <a:pt x="282169" y="242298"/>
                  <a:pt x="286842" y="238793"/>
                  <a:pt x="291516" y="231782"/>
                </a:cubicBezTo>
                <a:cubicBezTo>
                  <a:pt x="296190" y="230614"/>
                  <a:pt x="300863" y="225940"/>
                  <a:pt x="305537" y="217761"/>
                </a:cubicBezTo>
                <a:cubicBezTo>
                  <a:pt x="312547" y="213088"/>
                  <a:pt x="323063" y="210751"/>
                  <a:pt x="337084" y="210751"/>
                </a:cubicBezTo>
                <a:cubicBezTo>
                  <a:pt x="337084" y="210751"/>
                  <a:pt x="339420" y="213088"/>
                  <a:pt x="344094" y="217761"/>
                </a:cubicBezTo>
                <a:cubicBezTo>
                  <a:pt x="345262" y="217761"/>
                  <a:pt x="347307" y="216301"/>
                  <a:pt x="350228" y="213380"/>
                </a:cubicBezTo>
                <a:cubicBezTo>
                  <a:pt x="353149" y="210459"/>
                  <a:pt x="354610" y="207246"/>
                  <a:pt x="354610" y="203741"/>
                </a:cubicBezTo>
                <a:cubicBezTo>
                  <a:pt x="349936" y="203741"/>
                  <a:pt x="346431" y="204909"/>
                  <a:pt x="344094" y="207246"/>
                </a:cubicBezTo>
                <a:cubicBezTo>
                  <a:pt x="344094" y="208414"/>
                  <a:pt x="342926" y="208998"/>
                  <a:pt x="340589" y="208998"/>
                </a:cubicBezTo>
                <a:lnTo>
                  <a:pt x="331826" y="208998"/>
                </a:lnTo>
                <a:lnTo>
                  <a:pt x="323063" y="193225"/>
                </a:lnTo>
                <a:lnTo>
                  <a:pt x="321310" y="193225"/>
                </a:lnTo>
                <a:lnTo>
                  <a:pt x="321310" y="191472"/>
                </a:lnTo>
                <a:cubicBezTo>
                  <a:pt x="321310" y="187967"/>
                  <a:pt x="321018" y="185922"/>
                  <a:pt x="320434" y="185338"/>
                </a:cubicBezTo>
                <a:cubicBezTo>
                  <a:pt x="319850" y="184754"/>
                  <a:pt x="317221" y="185046"/>
                  <a:pt x="312547" y="186214"/>
                </a:cubicBezTo>
                <a:lnTo>
                  <a:pt x="305537" y="186214"/>
                </a:lnTo>
                <a:cubicBezTo>
                  <a:pt x="303200" y="186214"/>
                  <a:pt x="302032" y="185046"/>
                  <a:pt x="302032" y="182709"/>
                </a:cubicBezTo>
                <a:cubicBezTo>
                  <a:pt x="302032" y="179204"/>
                  <a:pt x="303200" y="177451"/>
                  <a:pt x="305537" y="177451"/>
                </a:cubicBezTo>
                <a:cubicBezTo>
                  <a:pt x="309042" y="175115"/>
                  <a:pt x="312547" y="173946"/>
                  <a:pt x="316052" y="173946"/>
                </a:cubicBezTo>
                <a:lnTo>
                  <a:pt x="340589" y="173946"/>
                </a:lnTo>
                <a:cubicBezTo>
                  <a:pt x="339420" y="173946"/>
                  <a:pt x="338836" y="175115"/>
                  <a:pt x="338836" y="177451"/>
                </a:cubicBezTo>
                <a:cubicBezTo>
                  <a:pt x="338836" y="177451"/>
                  <a:pt x="339128" y="177744"/>
                  <a:pt x="339713" y="178328"/>
                </a:cubicBezTo>
                <a:cubicBezTo>
                  <a:pt x="340297" y="178912"/>
                  <a:pt x="340589" y="179204"/>
                  <a:pt x="340589" y="179204"/>
                </a:cubicBezTo>
                <a:lnTo>
                  <a:pt x="358115" y="175699"/>
                </a:lnTo>
                <a:cubicBezTo>
                  <a:pt x="363957" y="173362"/>
                  <a:pt x="369215" y="173362"/>
                  <a:pt x="373888" y="175699"/>
                </a:cubicBezTo>
                <a:cubicBezTo>
                  <a:pt x="382067" y="180373"/>
                  <a:pt x="388493" y="182709"/>
                  <a:pt x="393167" y="182709"/>
                </a:cubicBezTo>
                <a:cubicBezTo>
                  <a:pt x="393167" y="178036"/>
                  <a:pt x="391998" y="175115"/>
                  <a:pt x="389662" y="173946"/>
                </a:cubicBezTo>
                <a:close/>
                <a:moveTo>
                  <a:pt x="1008329" y="75801"/>
                </a:moveTo>
                <a:cubicBezTo>
                  <a:pt x="1008329" y="76969"/>
                  <a:pt x="1007161" y="77553"/>
                  <a:pt x="1004824" y="77553"/>
                </a:cubicBezTo>
                <a:cubicBezTo>
                  <a:pt x="1005993" y="77553"/>
                  <a:pt x="1007745" y="78722"/>
                  <a:pt x="1010082" y="81059"/>
                </a:cubicBezTo>
                <a:lnTo>
                  <a:pt x="1010082" y="79306"/>
                </a:lnTo>
                <a:close/>
                <a:moveTo>
                  <a:pt x="1011835" y="63533"/>
                </a:moveTo>
                <a:lnTo>
                  <a:pt x="1013587" y="68790"/>
                </a:lnTo>
                <a:lnTo>
                  <a:pt x="1015340" y="68790"/>
                </a:lnTo>
                <a:close/>
                <a:moveTo>
                  <a:pt x="924205" y="439"/>
                </a:moveTo>
                <a:cubicBezTo>
                  <a:pt x="926541" y="-730"/>
                  <a:pt x="928878" y="439"/>
                  <a:pt x="931215" y="3944"/>
                </a:cubicBezTo>
                <a:lnTo>
                  <a:pt x="932968" y="10954"/>
                </a:lnTo>
                <a:lnTo>
                  <a:pt x="945236" y="10954"/>
                </a:lnTo>
                <a:cubicBezTo>
                  <a:pt x="949910" y="10954"/>
                  <a:pt x="953999" y="12123"/>
                  <a:pt x="957504" y="14460"/>
                </a:cubicBezTo>
                <a:lnTo>
                  <a:pt x="962762" y="19717"/>
                </a:lnTo>
                <a:cubicBezTo>
                  <a:pt x="965099" y="20886"/>
                  <a:pt x="965683" y="22639"/>
                  <a:pt x="964514" y="24975"/>
                </a:cubicBezTo>
                <a:cubicBezTo>
                  <a:pt x="962178" y="26144"/>
                  <a:pt x="961009" y="27604"/>
                  <a:pt x="961009" y="29357"/>
                </a:cubicBezTo>
                <a:cubicBezTo>
                  <a:pt x="961009" y="31109"/>
                  <a:pt x="961009" y="33154"/>
                  <a:pt x="961009" y="35491"/>
                </a:cubicBezTo>
                <a:cubicBezTo>
                  <a:pt x="963346" y="33154"/>
                  <a:pt x="965099" y="32570"/>
                  <a:pt x="966267" y="33738"/>
                </a:cubicBezTo>
                <a:lnTo>
                  <a:pt x="978535" y="37243"/>
                </a:lnTo>
                <a:cubicBezTo>
                  <a:pt x="979704" y="38412"/>
                  <a:pt x="981456" y="39288"/>
                  <a:pt x="983793" y="39872"/>
                </a:cubicBezTo>
                <a:cubicBezTo>
                  <a:pt x="986130" y="40457"/>
                  <a:pt x="987298" y="41333"/>
                  <a:pt x="987298" y="42501"/>
                </a:cubicBezTo>
                <a:cubicBezTo>
                  <a:pt x="989635" y="43670"/>
                  <a:pt x="990511" y="45130"/>
                  <a:pt x="989927" y="46883"/>
                </a:cubicBezTo>
                <a:cubicBezTo>
                  <a:pt x="989343" y="48635"/>
                  <a:pt x="988467" y="50096"/>
                  <a:pt x="987298" y="51264"/>
                </a:cubicBezTo>
                <a:cubicBezTo>
                  <a:pt x="984962" y="53601"/>
                  <a:pt x="982040" y="54770"/>
                  <a:pt x="978535" y="54770"/>
                </a:cubicBezTo>
                <a:cubicBezTo>
                  <a:pt x="972693" y="52433"/>
                  <a:pt x="968020" y="53601"/>
                  <a:pt x="964514" y="58275"/>
                </a:cubicBezTo>
                <a:lnTo>
                  <a:pt x="987298" y="63533"/>
                </a:lnTo>
                <a:cubicBezTo>
                  <a:pt x="987298" y="63533"/>
                  <a:pt x="987298" y="64409"/>
                  <a:pt x="987298" y="66161"/>
                </a:cubicBezTo>
                <a:cubicBezTo>
                  <a:pt x="987298" y="67914"/>
                  <a:pt x="988467" y="68790"/>
                  <a:pt x="990803" y="68790"/>
                </a:cubicBezTo>
                <a:lnTo>
                  <a:pt x="990803" y="63533"/>
                </a:lnTo>
                <a:lnTo>
                  <a:pt x="999566" y="63533"/>
                </a:lnTo>
                <a:lnTo>
                  <a:pt x="999566" y="61780"/>
                </a:lnTo>
                <a:lnTo>
                  <a:pt x="1004824" y="61780"/>
                </a:lnTo>
                <a:lnTo>
                  <a:pt x="1004824" y="58275"/>
                </a:lnTo>
                <a:cubicBezTo>
                  <a:pt x="1009498" y="54770"/>
                  <a:pt x="1012419" y="55354"/>
                  <a:pt x="1013587" y="60027"/>
                </a:cubicBezTo>
                <a:lnTo>
                  <a:pt x="1018845" y="70543"/>
                </a:lnTo>
                <a:cubicBezTo>
                  <a:pt x="1018845" y="70543"/>
                  <a:pt x="1019429" y="71419"/>
                  <a:pt x="1020598" y="73172"/>
                </a:cubicBezTo>
                <a:cubicBezTo>
                  <a:pt x="1021766" y="74924"/>
                  <a:pt x="1023519" y="75801"/>
                  <a:pt x="1025856" y="75801"/>
                </a:cubicBezTo>
                <a:lnTo>
                  <a:pt x="1025856" y="79306"/>
                </a:lnTo>
                <a:cubicBezTo>
                  <a:pt x="1025856" y="82811"/>
                  <a:pt x="1026732" y="84856"/>
                  <a:pt x="1028484" y="85440"/>
                </a:cubicBezTo>
                <a:cubicBezTo>
                  <a:pt x="1030237" y="86024"/>
                  <a:pt x="1032866" y="85732"/>
                  <a:pt x="1036371" y="84564"/>
                </a:cubicBezTo>
                <a:cubicBezTo>
                  <a:pt x="1039876" y="84564"/>
                  <a:pt x="1042797" y="83980"/>
                  <a:pt x="1045134" y="82811"/>
                </a:cubicBezTo>
                <a:lnTo>
                  <a:pt x="1048639" y="84564"/>
                </a:lnTo>
                <a:cubicBezTo>
                  <a:pt x="1049808" y="86900"/>
                  <a:pt x="1052437" y="89237"/>
                  <a:pt x="1056526" y="91574"/>
                </a:cubicBezTo>
                <a:cubicBezTo>
                  <a:pt x="1060615" y="93911"/>
                  <a:pt x="1063244" y="96248"/>
                  <a:pt x="1064413" y="98584"/>
                </a:cubicBezTo>
                <a:cubicBezTo>
                  <a:pt x="1060907" y="106763"/>
                  <a:pt x="1059739" y="112605"/>
                  <a:pt x="1060907" y="116110"/>
                </a:cubicBezTo>
                <a:lnTo>
                  <a:pt x="1066165" y="121368"/>
                </a:lnTo>
                <a:cubicBezTo>
                  <a:pt x="1066165" y="115526"/>
                  <a:pt x="1066750" y="111437"/>
                  <a:pt x="1067918" y="109100"/>
                </a:cubicBezTo>
                <a:lnTo>
                  <a:pt x="1074928" y="105595"/>
                </a:lnTo>
                <a:cubicBezTo>
                  <a:pt x="1077265" y="105595"/>
                  <a:pt x="1078434" y="108516"/>
                  <a:pt x="1078434" y="114358"/>
                </a:cubicBezTo>
                <a:cubicBezTo>
                  <a:pt x="1077265" y="116695"/>
                  <a:pt x="1076681" y="120200"/>
                  <a:pt x="1076681" y="124873"/>
                </a:cubicBezTo>
                <a:lnTo>
                  <a:pt x="1080186" y="138894"/>
                </a:lnTo>
                <a:cubicBezTo>
                  <a:pt x="1082523" y="136558"/>
                  <a:pt x="1084860" y="136265"/>
                  <a:pt x="1087196" y="138018"/>
                </a:cubicBezTo>
                <a:cubicBezTo>
                  <a:pt x="1089533" y="139771"/>
                  <a:pt x="1090702" y="140647"/>
                  <a:pt x="1090702" y="140647"/>
                </a:cubicBezTo>
                <a:cubicBezTo>
                  <a:pt x="1090702" y="142984"/>
                  <a:pt x="1089533" y="144736"/>
                  <a:pt x="1087196" y="145905"/>
                </a:cubicBezTo>
                <a:cubicBezTo>
                  <a:pt x="1084860" y="147073"/>
                  <a:pt x="1083107" y="148826"/>
                  <a:pt x="1081939" y="151163"/>
                </a:cubicBezTo>
                <a:lnTo>
                  <a:pt x="1081939" y="142400"/>
                </a:lnTo>
                <a:lnTo>
                  <a:pt x="1078434" y="142400"/>
                </a:lnTo>
                <a:lnTo>
                  <a:pt x="1066165" y="149410"/>
                </a:lnTo>
                <a:lnTo>
                  <a:pt x="1064413" y="154668"/>
                </a:lnTo>
                <a:cubicBezTo>
                  <a:pt x="1064413" y="155836"/>
                  <a:pt x="1064413" y="157881"/>
                  <a:pt x="1064413" y="160802"/>
                </a:cubicBezTo>
                <a:cubicBezTo>
                  <a:pt x="1064413" y="163723"/>
                  <a:pt x="1063828" y="165767"/>
                  <a:pt x="1062660" y="166936"/>
                </a:cubicBezTo>
                <a:cubicBezTo>
                  <a:pt x="1062660" y="166936"/>
                  <a:pt x="1062368" y="166644"/>
                  <a:pt x="1061784" y="166060"/>
                </a:cubicBezTo>
                <a:cubicBezTo>
                  <a:pt x="1061200" y="165475"/>
                  <a:pt x="1060907" y="165183"/>
                  <a:pt x="1060907" y="165183"/>
                </a:cubicBezTo>
                <a:cubicBezTo>
                  <a:pt x="1059739" y="165183"/>
                  <a:pt x="1058571" y="166352"/>
                  <a:pt x="1057402" y="168689"/>
                </a:cubicBezTo>
                <a:cubicBezTo>
                  <a:pt x="1056234" y="171025"/>
                  <a:pt x="1056234" y="172778"/>
                  <a:pt x="1057402" y="173946"/>
                </a:cubicBezTo>
                <a:cubicBezTo>
                  <a:pt x="1058571" y="176283"/>
                  <a:pt x="1059739" y="178328"/>
                  <a:pt x="1060907" y="180080"/>
                </a:cubicBezTo>
                <a:cubicBezTo>
                  <a:pt x="1062076" y="181833"/>
                  <a:pt x="1063244" y="183878"/>
                  <a:pt x="1064413" y="186214"/>
                </a:cubicBezTo>
                <a:cubicBezTo>
                  <a:pt x="1059739" y="188551"/>
                  <a:pt x="1056234" y="190888"/>
                  <a:pt x="1053897" y="193225"/>
                </a:cubicBezTo>
                <a:lnTo>
                  <a:pt x="1050392" y="194977"/>
                </a:lnTo>
                <a:cubicBezTo>
                  <a:pt x="1048055" y="205493"/>
                  <a:pt x="1047471" y="213088"/>
                  <a:pt x="1048639" y="217761"/>
                </a:cubicBezTo>
                <a:lnTo>
                  <a:pt x="1045134" y="235287"/>
                </a:lnTo>
                <a:lnTo>
                  <a:pt x="1046887" y="233535"/>
                </a:lnTo>
                <a:lnTo>
                  <a:pt x="1053897" y="230030"/>
                </a:lnTo>
                <a:cubicBezTo>
                  <a:pt x="1056234" y="225356"/>
                  <a:pt x="1059155" y="223019"/>
                  <a:pt x="1062660" y="223019"/>
                </a:cubicBezTo>
                <a:lnTo>
                  <a:pt x="1067918" y="221267"/>
                </a:lnTo>
                <a:cubicBezTo>
                  <a:pt x="1073760" y="218930"/>
                  <a:pt x="1079018" y="217761"/>
                  <a:pt x="1083691" y="217761"/>
                </a:cubicBezTo>
                <a:cubicBezTo>
                  <a:pt x="1087196" y="217761"/>
                  <a:pt x="1090702" y="215425"/>
                  <a:pt x="1094207" y="210751"/>
                </a:cubicBezTo>
                <a:cubicBezTo>
                  <a:pt x="1096544" y="208414"/>
                  <a:pt x="1099465" y="208414"/>
                  <a:pt x="1102970" y="210751"/>
                </a:cubicBezTo>
                <a:cubicBezTo>
                  <a:pt x="1106475" y="213088"/>
                  <a:pt x="1109104" y="214256"/>
                  <a:pt x="1110857" y="214256"/>
                </a:cubicBezTo>
                <a:cubicBezTo>
                  <a:pt x="1112609" y="214256"/>
                  <a:pt x="1114070" y="212504"/>
                  <a:pt x="1115238" y="208998"/>
                </a:cubicBezTo>
                <a:cubicBezTo>
                  <a:pt x="1118743" y="211335"/>
                  <a:pt x="1121080" y="213088"/>
                  <a:pt x="1122249" y="214256"/>
                </a:cubicBezTo>
                <a:cubicBezTo>
                  <a:pt x="1123417" y="207246"/>
                  <a:pt x="1126922" y="206077"/>
                  <a:pt x="1132764" y="210751"/>
                </a:cubicBezTo>
                <a:cubicBezTo>
                  <a:pt x="1132764" y="209583"/>
                  <a:pt x="1134517" y="207246"/>
                  <a:pt x="1138022" y="203741"/>
                </a:cubicBezTo>
                <a:cubicBezTo>
                  <a:pt x="1140359" y="213088"/>
                  <a:pt x="1141527" y="217761"/>
                  <a:pt x="1141527" y="217761"/>
                </a:cubicBezTo>
                <a:cubicBezTo>
                  <a:pt x="1148538" y="216593"/>
                  <a:pt x="1152627" y="216009"/>
                  <a:pt x="1153795" y="216009"/>
                </a:cubicBezTo>
                <a:lnTo>
                  <a:pt x="1153795" y="203741"/>
                </a:lnTo>
                <a:lnTo>
                  <a:pt x="1155548" y="203741"/>
                </a:lnTo>
                <a:cubicBezTo>
                  <a:pt x="1157885" y="203741"/>
                  <a:pt x="1160514" y="204909"/>
                  <a:pt x="1163434" y="207246"/>
                </a:cubicBezTo>
                <a:cubicBezTo>
                  <a:pt x="1166356" y="209583"/>
                  <a:pt x="1168400" y="210167"/>
                  <a:pt x="1169569" y="208998"/>
                </a:cubicBezTo>
                <a:cubicBezTo>
                  <a:pt x="1169569" y="206662"/>
                  <a:pt x="1168400" y="204909"/>
                  <a:pt x="1166063" y="203741"/>
                </a:cubicBezTo>
                <a:cubicBezTo>
                  <a:pt x="1168400" y="203741"/>
                  <a:pt x="1170153" y="204909"/>
                  <a:pt x="1171321" y="207246"/>
                </a:cubicBezTo>
                <a:cubicBezTo>
                  <a:pt x="1171321" y="208414"/>
                  <a:pt x="1171905" y="210167"/>
                  <a:pt x="1173074" y="212504"/>
                </a:cubicBezTo>
                <a:lnTo>
                  <a:pt x="1179865" y="215899"/>
                </a:lnTo>
                <a:lnTo>
                  <a:pt x="1178332" y="221267"/>
                </a:lnTo>
                <a:lnTo>
                  <a:pt x="1181837" y="219514"/>
                </a:lnTo>
                <a:cubicBezTo>
                  <a:pt x="1183005" y="219514"/>
                  <a:pt x="1183882" y="219806"/>
                  <a:pt x="1184466" y="220390"/>
                </a:cubicBezTo>
                <a:cubicBezTo>
                  <a:pt x="1185050" y="220974"/>
                  <a:pt x="1185926" y="220682"/>
                  <a:pt x="1187095" y="219514"/>
                </a:cubicBezTo>
                <a:cubicBezTo>
                  <a:pt x="1187095" y="219514"/>
                  <a:pt x="1184758" y="222435"/>
                  <a:pt x="1180084" y="228277"/>
                </a:cubicBezTo>
                <a:cubicBezTo>
                  <a:pt x="1182421" y="229445"/>
                  <a:pt x="1186511" y="229445"/>
                  <a:pt x="1192353" y="228277"/>
                </a:cubicBezTo>
                <a:cubicBezTo>
                  <a:pt x="1192353" y="229445"/>
                  <a:pt x="1193813" y="230906"/>
                  <a:pt x="1196734" y="232658"/>
                </a:cubicBezTo>
                <a:cubicBezTo>
                  <a:pt x="1199655" y="234411"/>
                  <a:pt x="1202284" y="235287"/>
                  <a:pt x="1204621" y="235287"/>
                </a:cubicBezTo>
                <a:lnTo>
                  <a:pt x="1206373" y="238793"/>
                </a:lnTo>
                <a:lnTo>
                  <a:pt x="1216889" y="242298"/>
                </a:lnTo>
                <a:lnTo>
                  <a:pt x="1220394" y="242298"/>
                </a:lnTo>
                <a:cubicBezTo>
                  <a:pt x="1222731" y="241129"/>
                  <a:pt x="1223899" y="239961"/>
                  <a:pt x="1223899" y="238793"/>
                </a:cubicBezTo>
                <a:cubicBezTo>
                  <a:pt x="1223899" y="237624"/>
                  <a:pt x="1223899" y="236748"/>
                  <a:pt x="1223899" y="236164"/>
                </a:cubicBezTo>
                <a:cubicBezTo>
                  <a:pt x="1223899" y="235579"/>
                  <a:pt x="1223315" y="235287"/>
                  <a:pt x="1222147" y="235287"/>
                </a:cubicBezTo>
                <a:cubicBezTo>
                  <a:pt x="1218641" y="235287"/>
                  <a:pt x="1215720" y="234703"/>
                  <a:pt x="1213384" y="233535"/>
                </a:cubicBezTo>
                <a:cubicBezTo>
                  <a:pt x="1213384" y="231198"/>
                  <a:pt x="1215136" y="230030"/>
                  <a:pt x="1218641" y="230030"/>
                </a:cubicBezTo>
                <a:cubicBezTo>
                  <a:pt x="1223315" y="228861"/>
                  <a:pt x="1226236" y="230030"/>
                  <a:pt x="1227405" y="233535"/>
                </a:cubicBezTo>
                <a:cubicBezTo>
                  <a:pt x="1229741" y="239377"/>
                  <a:pt x="1232662" y="241714"/>
                  <a:pt x="1236168" y="240545"/>
                </a:cubicBezTo>
                <a:lnTo>
                  <a:pt x="1239673" y="242298"/>
                </a:lnTo>
                <a:cubicBezTo>
                  <a:pt x="1243178" y="245803"/>
                  <a:pt x="1249020" y="247556"/>
                  <a:pt x="1257199" y="247556"/>
                </a:cubicBezTo>
                <a:cubicBezTo>
                  <a:pt x="1259535" y="249892"/>
                  <a:pt x="1262164" y="251645"/>
                  <a:pt x="1265085" y="252813"/>
                </a:cubicBezTo>
                <a:cubicBezTo>
                  <a:pt x="1268006" y="253982"/>
                  <a:pt x="1270635" y="255150"/>
                  <a:pt x="1272972" y="256319"/>
                </a:cubicBezTo>
                <a:cubicBezTo>
                  <a:pt x="1272972" y="257487"/>
                  <a:pt x="1274141" y="258071"/>
                  <a:pt x="1276477" y="258071"/>
                </a:cubicBezTo>
                <a:cubicBezTo>
                  <a:pt x="1277646" y="258071"/>
                  <a:pt x="1279690" y="258655"/>
                  <a:pt x="1282612" y="259824"/>
                </a:cubicBezTo>
                <a:cubicBezTo>
                  <a:pt x="1285533" y="260992"/>
                  <a:pt x="1286409" y="263329"/>
                  <a:pt x="1285240" y="266834"/>
                </a:cubicBezTo>
                <a:lnTo>
                  <a:pt x="1288745" y="268587"/>
                </a:lnTo>
                <a:cubicBezTo>
                  <a:pt x="1289914" y="268587"/>
                  <a:pt x="1291082" y="268587"/>
                  <a:pt x="1292251" y="268587"/>
                </a:cubicBezTo>
                <a:cubicBezTo>
                  <a:pt x="1293419" y="268587"/>
                  <a:pt x="1294587" y="269755"/>
                  <a:pt x="1295756" y="272092"/>
                </a:cubicBezTo>
                <a:cubicBezTo>
                  <a:pt x="1295756" y="273260"/>
                  <a:pt x="1297508" y="275013"/>
                  <a:pt x="1301014" y="277350"/>
                </a:cubicBezTo>
                <a:cubicBezTo>
                  <a:pt x="1304519" y="279686"/>
                  <a:pt x="1306271" y="282023"/>
                  <a:pt x="1306271" y="284360"/>
                </a:cubicBezTo>
                <a:lnTo>
                  <a:pt x="1308024" y="287865"/>
                </a:lnTo>
                <a:lnTo>
                  <a:pt x="1327303" y="307144"/>
                </a:lnTo>
                <a:cubicBezTo>
                  <a:pt x="1328471" y="309481"/>
                  <a:pt x="1329055" y="313570"/>
                  <a:pt x="1329055" y="319412"/>
                </a:cubicBezTo>
                <a:cubicBezTo>
                  <a:pt x="1329055" y="319412"/>
                  <a:pt x="1329347" y="320873"/>
                  <a:pt x="1329932" y="323794"/>
                </a:cubicBezTo>
                <a:cubicBezTo>
                  <a:pt x="1330516" y="326715"/>
                  <a:pt x="1331976" y="329928"/>
                  <a:pt x="1334313" y="333433"/>
                </a:cubicBezTo>
                <a:cubicBezTo>
                  <a:pt x="1335482" y="334601"/>
                  <a:pt x="1336066" y="336354"/>
                  <a:pt x="1336066" y="338691"/>
                </a:cubicBezTo>
                <a:cubicBezTo>
                  <a:pt x="1336066" y="342196"/>
                  <a:pt x="1333729" y="346285"/>
                  <a:pt x="1329055" y="350959"/>
                </a:cubicBezTo>
                <a:cubicBezTo>
                  <a:pt x="1318540" y="357969"/>
                  <a:pt x="1313282" y="367317"/>
                  <a:pt x="1313282" y="379001"/>
                </a:cubicBezTo>
                <a:cubicBezTo>
                  <a:pt x="1310945" y="383674"/>
                  <a:pt x="1309193" y="386011"/>
                  <a:pt x="1308024" y="386011"/>
                </a:cubicBezTo>
                <a:cubicBezTo>
                  <a:pt x="1306856" y="387179"/>
                  <a:pt x="1305103" y="388640"/>
                  <a:pt x="1302766" y="390392"/>
                </a:cubicBezTo>
                <a:cubicBezTo>
                  <a:pt x="1300429" y="392145"/>
                  <a:pt x="1298093" y="393606"/>
                  <a:pt x="1295756" y="394774"/>
                </a:cubicBezTo>
                <a:cubicBezTo>
                  <a:pt x="1292251" y="395942"/>
                  <a:pt x="1289330" y="398279"/>
                  <a:pt x="1286993" y="401784"/>
                </a:cubicBezTo>
                <a:cubicBezTo>
                  <a:pt x="1275309" y="408795"/>
                  <a:pt x="1264209" y="414053"/>
                  <a:pt x="1253694" y="417558"/>
                </a:cubicBezTo>
                <a:cubicBezTo>
                  <a:pt x="1250188" y="417558"/>
                  <a:pt x="1247267" y="419310"/>
                  <a:pt x="1244931" y="422816"/>
                </a:cubicBezTo>
                <a:lnTo>
                  <a:pt x="1236168" y="424568"/>
                </a:lnTo>
                <a:lnTo>
                  <a:pt x="1230910" y="422816"/>
                </a:lnTo>
                <a:cubicBezTo>
                  <a:pt x="1225068" y="420479"/>
                  <a:pt x="1218057" y="420479"/>
                  <a:pt x="1209878" y="422816"/>
                </a:cubicBezTo>
                <a:cubicBezTo>
                  <a:pt x="1204037" y="425152"/>
                  <a:pt x="1198195" y="426321"/>
                  <a:pt x="1192353" y="426321"/>
                </a:cubicBezTo>
                <a:cubicBezTo>
                  <a:pt x="1181837" y="426321"/>
                  <a:pt x="1173658" y="425737"/>
                  <a:pt x="1167816" y="424568"/>
                </a:cubicBezTo>
                <a:lnTo>
                  <a:pt x="1152043" y="426321"/>
                </a:lnTo>
                <a:lnTo>
                  <a:pt x="1124001" y="426321"/>
                </a:lnTo>
                <a:cubicBezTo>
                  <a:pt x="1118159" y="428657"/>
                  <a:pt x="1112025" y="430118"/>
                  <a:pt x="1105599" y="430702"/>
                </a:cubicBezTo>
                <a:cubicBezTo>
                  <a:pt x="1099173" y="431286"/>
                  <a:pt x="1094207" y="431579"/>
                  <a:pt x="1090702" y="431579"/>
                </a:cubicBezTo>
                <a:cubicBezTo>
                  <a:pt x="1081355" y="435084"/>
                  <a:pt x="1070839" y="438005"/>
                  <a:pt x="1059155" y="440342"/>
                </a:cubicBezTo>
                <a:cubicBezTo>
                  <a:pt x="1055650" y="442678"/>
                  <a:pt x="1054481" y="445599"/>
                  <a:pt x="1055650" y="449105"/>
                </a:cubicBezTo>
                <a:lnTo>
                  <a:pt x="1067918" y="456115"/>
                </a:lnTo>
                <a:cubicBezTo>
                  <a:pt x="1067918" y="454946"/>
                  <a:pt x="1068210" y="454070"/>
                  <a:pt x="1068794" y="453486"/>
                </a:cubicBezTo>
                <a:cubicBezTo>
                  <a:pt x="1069378" y="452902"/>
                  <a:pt x="1070255" y="452610"/>
                  <a:pt x="1071423" y="452610"/>
                </a:cubicBezTo>
                <a:lnTo>
                  <a:pt x="1074928" y="454362"/>
                </a:lnTo>
                <a:cubicBezTo>
                  <a:pt x="1079602" y="454362"/>
                  <a:pt x="1083691" y="456115"/>
                  <a:pt x="1087196" y="459620"/>
                </a:cubicBezTo>
                <a:cubicBezTo>
                  <a:pt x="1087196" y="460789"/>
                  <a:pt x="1088365" y="460789"/>
                  <a:pt x="1090702" y="459620"/>
                </a:cubicBezTo>
                <a:lnTo>
                  <a:pt x="1094207" y="459620"/>
                </a:lnTo>
                <a:cubicBezTo>
                  <a:pt x="1097712" y="459620"/>
                  <a:pt x="1101217" y="460204"/>
                  <a:pt x="1104723" y="461373"/>
                </a:cubicBezTo>
                <a:cubicBezTo>
                  <a:pt x="1108228" y="462541"/>
                  <a:pt x="1111733" y="463709"/>
                  <a:pt x="1115238" y="464878"/>
                </a:cubicBezTo>
                <a:cubicBezTo>
                  <a:pt x="1115238" y="464878"/>
                  <a:pt x="1115530" y="465170"/>
                  <a:pt x="1116115" y="465754"/>
                </a:cubicBezTo>
                <a:cubicBezTo>
                  <a:pt x="1116699" y="466338"/>
                  <a:pt x="1117575" y="466046"/>
                  <a:pt x="1118743" y="464878"/>
                </a:cubicBezTo>
                <a:cubicBezTo>
                  <a:pt x="1122249" y="462541"/>
                  <a:pt x="1125170" y="462541"/>
                  <a:pt x="1127506" y="464878"/>
                </a:cubicBezTo>
                <a:cubicBezTo>
                  <a:pt x="1128675" y="467215"/>
                  <a:pt x="1131011" y="468383"/>
                  <a:pt x="1134517" y="468383"/>
                </a:cubicBezTo>
                <a:cubicBezTo>
                  <a:pt x="1139190" y="468383"/>
                  <a:pt x="1141527" y="468967"/>
                  <a:pt x="1141527" y="470136"/>
                </a:cubicBezTo>
                <a:cubicBezTo>
                  <a:pt x="1148538" y="472473"/>
                  <a:pt x="1152627" y="473641"/>
                  <a:pt x="1153795" y="473641"/>
                </a:cubicBezTo>
                <a:cubicBezTo>
                  <a:pt x="1154964" y="472473"/>
                  <a:pt x="1157301" y="472180"/>
                  <a:pt x="1160806" y="472765"/>
                </a:cubicBezTo>
                <a:cubicBezTo>
                  <a:pt x="1164311" y="473349"/>
                  <a:pt x="1167232" y="473641"/>
                  <a:pt x="1169569" y="473641"/>
                </a:cubicBezTo>
                <a:cubicBezTo>
                  <a:pt x="1170737" y="473641"/>
                  <a:pt x="1171905" y="473933"/>
                  <a:pt x="1173074" y="474517"/>
                </a:cubicBezTo>
                <a:cubicBezTo>
                  <a:pt x="1174242" y="475101"/>
                  <a:pt x="1175411" y="475978"/>
                  <a:pt x="1176579" y="477146"/>
                </a:cubicBezTo>
                <a:cubicBezTo>
                  <a:pt x="1187095" y="479483"/>
                  <a:pt x="1196442" y="482988"/>
                  <a:pt x="1204621" y="487662"/>
                </a:cubicBezTo>
                <a:lnTo>
                  <a:pt x="1239673" y="496425"/>
                </a:lnTo>
                <a:cubicBezTo>
                  <a:pt x="1247851" y="498761"/>
                  <a:pt x="1253694" y="499346"/>
                  <a:pt x="1257199" y="498177"/>
                </a:cubicBezTo>
                <a:lnTo>
                  <a:pt x="1258951" y="498177"/>
                </a:lnTo>
                <a:lnTo>
                  <a:pt x="1292251" y="499930"/>
                </a:lnTo>
                <a:cubicBezTo>
                  <a:pt x="1291082" y="499930"/>
                  <a:pt x="1290498" y="501098"/>
                  <a:pt x="1290498" y="503435"/>
                </a:cubicBezTo>
                <a:lnTo>
                  <a:pt x="1295756" y="506940"/>
                </a:lnTo>
                <a:cubicBezTo>
                  <a:pt x="1298093" y="509277"/>
                  <a:pt x="1301014" y="510446"/>
                  <a:pt x="1304519" y="510446"/>
                </a:cubicBezTo>
                <a:cubicBezTo>
                  <a:pt x="1306856" y="510446"/>
                  <a:pt x="1315619" y="512198"/>
                  <a:pt x="1330808" y="515703"/>
                </a:cubicBezTo>
                <a:cubicBezTo>
                  <a:pt x="1333145" y="518040"/>
                  <a:pt x="1334605" y="520085"/>
                  <a:pt x="1335189" y="521838"/>
                </a:cubicBezTo>
                <a:cubicBezTo>
                  <a:pt x="1335774" y="523590"/>
                  <a:pt x="1336650" y="525051"/>
                  <a:pt x="1337818" y="526219"/>
                </a:cubicBezTo>
                <a:cubicBezTo>
                  <a:pt x="1341323" y="526219"/>
                  <a:pt x="1343660" y="527387"/>
                  <a:pt x="1344829" y="529724"/>
                </a:cubicBezTo>
                <a:lnTo>
                  <a:pt x="1336066" y="543745"/>
                </a:lnTo>
                <a:cubicBezTo>
                  <a:pt x="1340739" y="544913"/>
                  <a:pt x="1341908" y="548419"/>
                  <a:pt x="1339571" y="554261"/>
                </a:cubicBezTo>
                <a:cubicBezTo>
                  <a:pt x="1339571" y="554261"/>
                  <a:pt x="1339571" y="554845"/>
                  <a:pt x="1339571" y="556013"/>
                </a:cubicBezTo>
                <a:cubicBezTo>
                  <a:pt x="1339571" y="557182"/>
                  <a:pt x="1339571" y="558350"/>
                  <a:pt x="1339571" y="559518"/>
                </a:cubicBezTo>
                <a:cubicBezTo>
                  <a:pt x="1339571" y="560687"/>
                  <a:pt x="1339571" y="563024"/>
                  <a:pt x="1339571" y="566529"/>
                </a:cubicBezTo>
                <a:cubicBezTo>
                  <a:pt x="1339571" y="570034"/>
                  <a:pt x="1341908" y="572371"/>
                  <a:pt x="1346581" y="573539"/>
                </a:cubicBezTo>
                <a:lnTo>
                  <a:pt x="1346581" y="577044"/>
                </a:lnTo>
                <a:lnTo>
                  <a:pt x="1339571" y="578797"/>
                </a:lnTo>
                <a:cubicBezTo>
                  <a:pt x="1336066" y="578797"/>
                  <a:pt x="1334313" y="579965"/>
                  <a:pt x="1334313" y="582302"/>
                </a:cubicBezTo>
                <a:cubicBezTo>
                  <a:pt x="1334313" y="585807"/>
                  <a:pt x="1333437" y="587852"/>
                  <a:pt x="1331684" y="588436"/>
                </a:cubicBezTo>
                <a:cubicBezTo>
                  <a:pt x="1329932" y="589020"/>
                  <a:pt x="1326719" y="589313"/>
                  <a:pt x="1322045" y="589313"/>
                </a:cubicBezTo>
                <a:lnTo>
                  <a:pt x="1315035" y="589313"/>
                </a:lnTo>
                <a:cubicBezTo>
                  <a:pt x="1318540" y="592818"/>
                  <a:pt x="1320292" y="595739"/>
                  <a:pt x="1320292" y="598075"/>
                </a:cubicBezTo>
                <a:cubicBezTo>
                  <a:pt x="1315619" y="601581"/>
                  <a:pt x="1308608" y="602749"/>
                  <a:pt x="1299261" y="601581"/>
                </a:cubicBezTo>
                <a:cubicBezTo>
                  <a:pt x="1294587" y="608591"/>
                  <a:pt x="1292251" y="613849"/>
                  <a:pt x="1292251" y="617354"/>
                </a:cubicBezTo>
                <a:lnTo>
                  <a:pt x="1285240" y="619107"/>
                </a:lnTo>
                <a:lnTo>
                  <a:pt x="1290498" y="627870"/>
                </a:lnTo>
                <a:cubicBezTo>
                  <a:pt x="1297508" y="639554"/>
                  <a:pt x="1305687" y="650069"/>
                  <a:pt x="1315035" y="659417"/>
                </a:cubicBezTo>
                <a:cubicBezTo>
                  <a:pt x="1319708" y="666427"/>
                  <a:pt x="1325550" y="671101"/>
                  <a:pt x="1332560" y="673437"/>
                </a:cubicBezTo>
                <a:cubicBezTo>
                  <a:pt x="1332560" y="676942"/>
                  <a:pt x="1333145" y="678695"/>
                  <a:pt x="1334313" y="678695"/>
                </a:cubicBezTo>
                <a:cubicBezTo>
                  <a:pt x="1335482" y="679863"/>
                  <a:pt x="1336650" y="680448"/>
                  <a:pt x="1337818" y="680448"/>
                </a:cubicBezTo>
                <a:lnTo>
                  <a:pt x="1339571" y="680448"/>
                </a:lnTo>
                <a:lnTo>
                  <a:pt x="1337818" y="675190"/>
                </a:lnTo>
                <a:cubicBezTo>
                  <a:pt x="1341323" y="671685"/>
                  <a:pt x="1341908" y="669348"/>
                  <a:pt x="1339571" y="668180"/>
                </a:cubicBezTo>
                <a:lnTo>
                  <a:pt x="1339571" y="666427"/>
                </a:lnTo>
                <a:lnTo>
                  <a:pt x="1341323" y="662922"/>
                </a:lnTo>
                <a:cubicBezTo>
                  <a:pt x="1343660" y="662922"/>
                  <a:pt x="1345413" y="661753"/>
                  <a:pt x="1346581" y="659417"/>
                </a:cubicBezTo>
                <a:lnTo>
                  <a:pt x="1344829" y="662922"/>
                </a:lnTo>
                <a:cubicBezTo>
                  <a:pt x="1344829" y="662922"/>
                  <a:pt x="1345121" y="662922"/>
                  <a:pt x="1345705" y="662922"/>
                </a:cubicBezTo>
                <a:cubicBezTo>
                  <a:pt x="1346289" y="662922"/>
                  <a:pt x="1346581" y="662922"/>
                  <a:pt x="1346581" y="662922"/>
                </a:cubicBezTo>
                <a:cubicBezTo>
                  <a:pt x="1347750" y="662922"/>
                  <a:pt x="1348918" y="662630"/>
                  <a:pt x="1350087" y="662045"/>
                </a:cubicBezTo>
                <a:cubicBezTo>
                  <a:pt x="1351255" y="661461"/>
                  <a:pt x="1353008" y="661753"/>
                  <a:pt x="1355344" y="662922"/>
                </a:cubicBezTo>
                <a:lnTo>
                  <a:pt x="1362355" y="662922"/>
                </a:lnTo>
                <a:cubicBezTo>
                  <a:pt x="1362355" y="661753"/>
                  <a:pt x="1361771" y="661169"/>
                  <a:pt x="1360602" y="661169"/>
                </a:cubicBezTo>
                <a:cubicBezTo>
                  <a:pt x="1359434" y="661169"/>
                  <a:pt x="1359434" y="660585"/>
                  <a:pt x="1360602" y="659417"/>
                </a:cubicBezTo>
                <a:cubicBezTo>
                  <a:pt x="1360602" y="658248"/>
                  <a:pt x="1360018" y="657080"/>
                  <a:pt x="1358850" y="655911"/>
                </a:cubicBezTo>
                <a:cubicBezTo>
                  <a:pt x="1357681" y="654743"/>
                  <a:pt x="1357097" y="654159"/>
                  <a:pt x="1357097" y="654159"/>
                </a:cubicBezTo>
                <a:lnTo>
                  <a:pt x="1353592" y="647148"/>
                </a:lnTo>
                <a:lnTo>
                  <a:pt x="1365860" y="654159"/>
                </a:lnTo>
                <a:cubicBezTo>
                  <a:pt x="1367028" y="654159"/>
                  <a:pt x="1367905" y="653867"/>
                  <a:pt x="1368489" y="653282"/>
                </a:cubicBezTo>
                <a:cubicBezTo>
                  <a:pt x="1369073" y="652698"/>
                  <a:pt x="1369365" y="652406"/>
                  <a:pt x="1369365" y="652406"/>
                </a:cubicBezTo>
                <a:cubicBezTo>
                  <a:pt x="1364692" y="648901"/>
                  <a:pt x="1361771" y="645980"/>
                  <a:pt x="1360602" y="643643"/>
                </a:cubicBezTo>
                <a:cubicBezTo>
                  <a:pt x="1360602" y="642475"/>
                  <a:pt x="1360602" y="639554"/>
                  <a:pt x="1360602" y="634880"/>
                </a:cubicBezTo>
                <a:lnTo>
                  <a:pt x="1383386" y="652406"/>
                </a:lnTo>
                <a:cubicBezTo>
                  <a:pt x="1382217" y="650069"/>
                  <a:pt x="1380757" y="647733"/>
                  <a:pt x="1379004" y="645396"/>
                </a:cubicBezTo>
                <a:cubicBezTo>
                  <a:pt x="1377252" y="643059"/>
                  <a:pt x="1376375" y="640722"/>
                  <a:pt x="1376375" y="638385"/>
                </a:cubicBezTo>
                <a:lnTo>
                  <a:pt x="1369365" y="631375"/>
                </a:lnTo>
                <a:cubicBezTo>
                  <a:pt x="1369365" y="631375"/>
                  <a:pt x="1369657" y="630791"/>
                  <a:pt x="1370241" y="629622"/>
                </a:cubicBezTo>
                <a:cubicBezTo>
                  <a:pt x="1370825" y="628454"/>
                  <a:pt x="1371702" y="627870"/>
                  <a:pt x="1372870" y="627870"/>
                </a:cubicBezTo>
                <a:lnTo>
                  <a:pt x="1379881" y="634880"/>
                </a:lnTo>
                <a:cubicBezTo>
                  <a:pt x="1381049" y="636048"/>
                  <a:pt x="1382802" y="636048"/>
                  <a:pt x="1385138" y="634880"/>
                </a:cubicBezTo>
                <a:lnTo>
                  <a:pt x="1374623" y="620859"/>
                </a:lnTo>
                <a:lnTo>
                  <a:pt x="1376375" y="619107"/>
                </a:lnTo>
                <a:lnTo>
                  <a:pt x="1395654" y="631375"/>
                </a:lnTo>
                <a:lnTo>
                  <a:pt x="1395654" y="629622"/>
                </a:lnTo>
                <a:cubicBezTo>
                  <a:pt x="1395654" y="628454"/>
                  <a:pt x="1394486" y="626993"/>
                  <a:pt x="1392149" y="625241"/>
                </a:cubicBezTo>
                <a:cubicBezTo>
                  <a:pt x="1389812" y="623488"/>
                  <a:pt x="1388059" y="621444"/>
                  <a:pt x="1386891" y="619107"/>
                </a:cubicBezTo>
                <a:cubicBezTo>
                  <a:pt x="1391565" y="622612"/>
                  <a:pt x="1397699" y="627286"/>
                  <a:pt x="1405294" y="633127"/>
                </a:cubicBezTo>
                <a:cubicBezTo>
                  <a:pt x="1412888" y="638970"/>
                  <a:pt x="1420775" y="642475"/>
                  <a:pt x="1428954" y="643643"/>
                </a:cubicBezTo>
                <a:lnTo>
                  <a:pt x="1428954" y="641890"/>
                </a:lnTo>
                <a:cubicBezTo>
                  <a:pt x="1428954" y="639554"/>
                  <a:pt x="1426617" y="635464"/>
                  <a:pt x="1421943" y="629622"/>
                </a:cubicBezTo>
                <a:cubicBezTo>
                  <a:pt x="1423112" y="629622"/>
                  <a:pt x="1423696" y="630207"/>
                  <a:pt x="1423696" y="631375"/>
                </a:cubicBezTo>
                <a:cubicBezTo>
                  <a:pt x="1426032" y="631375"/>
                  <a:pt x="1428369" y="632543"/>
                  <a:pt x="1430706" y="634880"/>
                </a:cubicBezTo>
                <a:cubicBezTo>
                  <a:pt x="1435380" y="639554"/>
                  <a:pt x="1441222" y="643059"/>
                  <a:pt x="1448232" y="645396"/>
                </a:cubicBezTo>
                <a:cubicBezTo>
                  <a:pt x="1455242" y="647733"/>
                  <a:pt x="1460500" y="650069"/>
                  <a:pt x="1464005" y="652406"/>
                </a:cubicBezTo>
                <a:cubicBezTo>
                  <a:pt x="1468679" y="653575"/>
                  <a:pt x="1471600" y="652990"/>
                  <a:pt x="1472769" y="650654"/>
                </a:cubicBezTo>
                <a:cubicBezTo>
                  <a:pt x="1472769" y="648317"/>
                  <a:pt x="1471016" y="646564"/>
                  <a:pt x="1467511" y="645396"/>
                </a:cubicBezTo>
                <a:cubicBezTo>
                  <a:pt x="1464005" y="643059"/>
                  <a:pt x="1462253" y="641890"/>
                  <a:pt x="1462253" y="641890"/>
                </a:cubicBezTo>
                <a:cubicBezTo>
                  <a:pt x="1463421" y="637217"/>
                  <a:pt x="1462253" y="634880"/>
                  <a:pt x="1458748" y="634880"/>
                </a:cubicBezTo>
                <a:cubicBezTo>
                  <a:pt x="1457579" y="634880"/>
                  <a:pt x="1455827" y="633127"/>
                  <a:pt x="1453490" y="629622"/>
                </a:cubicBezTo>
                <a:cubicBezTo>
                  <a:pt x="1456995" y="629622"/>
                  <a:pt x="1461669" y="629038"/>
                  <a:pt x="1467511" y="627870"/>
                </a:cubicBezTo>
                <a:cubicBezTo>
                  <a:pt x="1467511" y="630207"/>
                  <a:pt x="1470432" y="632543"/>
                  <a:pt x="1476274" y="634880"/>
                </a:cubicBezTo>
                <a:cubicBezTo>
                  <a:pt x="1483284" y="634880"/>
                  <a:pt x="1487374" y="635464"/>
                  <a:pt x="1488542" y="636633"/>
                </a:cubicBezTo>
                <a:cubicBezTo>
                  <a:pt x="1488542" y="636633"/>
                  <a:pt x="1488834" y="636341"/>
                  <a:pt x="1489418" y="635756"/>
                </a:cubicBezTo>
                <a:cubicBezTo>
                  <a:pt x="1490002" y="635172"/>
                  <a:pt x="1490294" y="634880"/>
                  <a:pt x="1490294" y="634880"/>
                </a:cubicBezTo>
                <a:cubicBezTo>
                  <a:pt x="1489126" y="633712"/>
                  <a:pt x="1488834" y="632543"/>
                  <a:pt x="1489418" y="631375"/>
                </a:cubicBezTo>
                <a:cubicBezTo>
                  <a:pt x="1490002" y="630207"/>
                  <a:pt x="1490879" y="629622"/>
                  <a:pt x="1492047" y="629622"/>
                </a:cubicBezTo>
                <a:cubicBezTo>
                  <a:pt x="1496721" y="629622"/>
                  <a:pt x="1499642" y="630791"/>
                  <a:pt x="1500810" y="633127"/>
                </a:cubicBezTo>
                <a:lnTo>
                  <a:pt x="1509573" y="638385"/>
                </a:lnTo>
                <a:cubicBezTo>
                  <a:pt x="1509573" y="645396"/>
                  <a:pt x="1506652" y="649485"/>
                  <a:pt x="1500810" y="650654"/>
                </a:cubicBezTo>
                <a:cubicBezTo>
                  <a:pt x="1503147" y="652990"/>
                  <a:pt x="1505776" y="654451"/>
                  <a:pt x="1508697" y="655035"/>
                </a:cubicBezTo>
                <a:cubicBezTo>
                  <a:pt x="1511618" y="655619"/>
                  <a:pt x="1513663" y="655911"/>
                  <a:pt x="1514831" y="655911"/>
                </a:cubicBezTo>
                <a:lnTo>
                  <a:pt x="1514831" y="652406"/>
                </a:lnTo>
                <a:cubicBezTo>
                  <a:pt x="1520673" y="653575"/>
                  <a:pt x="1524762" y="655327"/>
                  <a:pt x="1527099" y="657664"/>
                </a:cubicBezTo>
                <a:cubicBezTo>
                  <a:pt x="1531773" y="661169"/>
                  <a:pt x="1534694" y="664090"/>
                  <a:pt x="1535862" y="666427"/>
                </a:cubicBezTo>
                <a:cubicBezTo>
                  <a:pt x="1535862" y="667595"/>
                  <a:pt x="1536738" y="668472"/>
                  <a:pt x="1538491" y="669056"/>
                </a:cubicBezTo>
                <a:cubicBezTo>
                  <a:pt x="1540244" y="669640"/>
                  <a:pt x="1542873" y="669348"/>
                  <a:pt x="1546378" y="668180"/>
                </a:cubicBezTo>
                <a:cubicBezTo>
                  <a:pt x="1546378" y="669348"/>
                  <a:pt x="1546378" y="670808"/>
                  <a:pt x="1546378" y="672561"/>
                </a:cubicBezTo>
                <a:cubicBezTo>
                  <a:pt x="1546378" y="674314"/>
                  <a:pt x="1547546" y="674022"/>
                  <a:pt x="1549883" y="671685"/>
                </a:cubicBezTo>
                <a:lnTo>
                  <a:pt x="1555141" y="671685"/>
                </a:lnTo>
                <a:cubicBezTo>
                  <a:pt x="1556309" y="672853"/>
                  <a:pt x="1558354" y="674606"/>
                  <a:pt x="1561275" y="676942"/>
                </a:cubicBezTo>
                <a:cubicBezTo>
                  <a:pt x="1564196" y="679279"/>
                  <a:pt x="1567993" y="680448"/>
                  <a:pt x="1572667" y="680448"/>
                </a:cubicBezTo>
                <a:cubicBezTo>
                  <a:pt x="1576172" y="680448"/>
                  <a:pt x="1577924" y="681032"/>
                  <a:pt x="1577924" y="682200"/>
                </a:cubicBezTo>
                <a:cubicBezTo>
                  <a:pt x="1579093" y="683369"/>
                  <a:pt x="1582598" y="683953"/>
                  <a:pt x="1588440" y="683953"/>
                </a:cubicBezTo>
                <a:lnTo>
                  <a:pt x="1592009" y="684973"/>
                </a:lnTo>
                <a:lnTo>
                  <a:pt x="1592009" y="848178"/>
                </a:lnTo>
                <a:lnTo>
                  <a:pt x="1588440" y="847821"/>
                </a:lnTo>
                <a:cubicBezTo>
                  <a:pt x="1586103" y="848405"/>
                  <a:pt x="1583766" y="848697"/>
                  <a:pt x="1581430" y="848697"/>
                </a:cubicBezTo>
                <a:cubicBezTo>
                  <a:pt x="1580261" y="848697"/>
                  <a:pt x="1579385" y="848697"/>
                  <a:pt x="1578801" y="848697"/>
                </a:cubicBezTo>
                <a:cubicBezTo>
                  <a:pt x="1578217" y="848697"/>
                  <a:pt x="1577924" y="849282"/>
                  <a:pt x="1577924" y="850450"/>
                </a:cubicBezTo>
                <a:cubicBezTo>
                  <a:pt x="1573251" y="853955"/>
                  <a:pt x="1567993" y="853371"/>
                  <a:pt x="1562151" y="848697"/>
                </a:cubicBezTo>
                <a:cubicBezTo>
                  <a:pt x="1560983" y="847529"/>
                  <a:pt x="1558646" y="846945"/>
                  <a:pt x="1555141" y="846945"/>
                </a:cubicBezTo>
                <a:cubicBezTo>
                  <a:pt x="1552804" y="846945"/>
                  <a:pt x="1548714" y="848697"/>
                  <a:pt x="1542873" y="852203"/>
                </a:cubicBezTo>
                <a:cubicBezTo>
                  <a:pt x="1535862" y="852203"/>
                  <a:pt x="1530604" y="851034"/>
                  <a:pt x="1527099" y="848697"/>
                </a:cubicBezTo>
                <a:lnTo>
                  <a:pt x="1525347" y="846945"/>
                </a:lnTo>
                <a:cubicBezTo>
                  <a:pt x="1520673" y="848113"/>
                  <a:pt x="1515999" y="848113"/>
                  <a:pt x="1511326" y="846945"/>
                </a:cubicBezTo>
                <a:cubicBezTo>
                  <a:pt x="1499642" y="846945"/>
                  <a:pt x="1491463" y="845192"/>
                  <a:pt x="1486789" y="841687"/>
                </a:cubicBezTo>
                <a:cubicBezTo>
                  <a:pt x="1483284" y="839350"/>
                  <a:pt x="1480363" y="840519"/>
                  <a:pt x="1478026" y="845192"/>
                </a:cubicBezTo>
                <a:lnTo>
                  <a:pt x="1478026" y="843439"/>
                </a:lnTo>
                <a:cubicBezTo>
                  <a:pt x="1474521" y="841103"/>
                  <a:pt x="1472769" y="839350"/>
                  <a:pt x="1472769" y="838182"/>
                </a:cubicBezTo>
                <a:cubicBezTo>
                  <a:pt x="1472769" y="837013"/>
                  <a:pt x="1472184" y="836137"/>
                  <a:pt x="1471016" y="835553"/>
                </a:cubicBezTo>
                <a:cubicBezTo>
                  <a:pt x="1469848" y="834969"/>
                  <a:pt x="1468679" y="834676"/>
                  <a:pt x="1467511" y="834676"/>
                </a:cubicBezTo>
                <a:cubicBezTo>
                  <a:pt x="1460500" y="827666"/>
                  <a:pt x="1453490" y="826498"/>
                  <a:pt x="1446480" y="831171"/>
                </a:cubicBezTo>
                <a:lnTo>
                  <a:pt x="1437717" y="831171"/>
                </a:lnTo>
                <a:cubicBezTo>
                  <a:pt x="1437717" y="831171"/>
                  <a:pt x="1435964" y="832340"/>
                  <a:pt x="1432459" y="834676"/>
                </a:cubicBezTo>
                <a:lnTo>
                  <a:pt x="1432459" y="829419"/>
                </a:lnTo>
                <a:cubicBezTo>
                  <a:pt x="1431290" y="830587"/>
                  <a:pt x="1429538" y="830295"/>
                  <a:pt x="1427201" y="828542"/>
                </a:cubicBezTo>
                <a:cubicBezTo>
                  <a:pt x="1424864" y="826790"/>
                  <a:pt x="1423696" y="825329"/>
                  <a:pt x="1423696" y="824161"/>
                </a:cubicBezTo>
                <a:cubicBezTo>
                  <a:pt x="1420190" y="822993"/>
                  <a:pt x="1415517" y="820948"/>
                  <a:pt x="1409675" y="818027"/>
                </a:cubicBezTo>
                <a:cubicBezTo>
                  <a:pt x="1403833" y="815106"/>
                  <a:pt x="1399744" y="813645"/>
                  <a:pt x="1397407" y="813645"/>
                </a:cubicBezTo>
                <a:lnTo>
                  <a:pt x="1411427" y="813645"/>
                </a:lnTo>
                <a:lnTo>
                  <a:pt x="1397407" y="810140"/>
                </a:lnTo>
                <a:lnTo>
                  <a:pt x="1395654" y="813645"/>
                </a:lnTo>
                <a:cubicBezTo>
                  <a:pt x="1393317" y="813645"/>
                  <a:pt x="1391565" y="813937"/>
                  <a:pt x="1390396" y="814522"/>
                </a:cubicBezTo>
                <a:cubicBezTo>
                  <a:pt x="1389228" y="815106"/>
                  <a:pt x="1388059" y="815398"/>
                  <a:pt x="1386891" y="815398"/>
                </a:cubicBezTo>
                <a:cubicBezTo>
                  <a:pt x="1383386" y="817735"/>
                  <a:pt x="1381633" y="816566"/>
                  <a:pt x="1381633" y="811893"/>
                </a:cubicBezTo>
                <a:cubicBezTo>
                  <a:pt x="1379296" y="813061"/>
                  <a:pt x="1377252" y="813645"/>
                  <a:pt x="1375499" y="813645"/>
                </a:cubicBezTo>
                <a:cubicBezTo>
                  <a:pt x="1373747" y="813645"/>
                  <a:pt x="1371702" y="814230"/>
                  <a:pt x="1369365" y="815398"/>
                </a:cubicBezTo>
                <a:cubicBezTo>
                  <a:pt x="1368197" y="816566"/>
                  <a:pt x="1366444" y="816566"/>
                  <a:pt x="1364107" y="815398"/>
                </a:cubicBezTo>
                <a:cubicBezTo>
                  <a:pt x="1361771" y="814230"/>
                  <a:pt x="1360018" y="813645"/>
                  <a:pt x="1358850" y="813645"/>
                </a:cubicBezTo>
                <a:cubicBezTo>
                  <a:pt x="1355344" y="813645"/>
                  <a:pt x="1352423" y="814230"/>
                  <a:pt x="1350087" y="815398"/>
                </a:cubicBezTo>
                <a:cubicBezTo>
                  <a:pt x="1347750" y="816566"/>
                  <a:pt x="1345413" y="817735"/>
                  <a:pt x="1343076" y="818903"/>
                </a:cubicBezTo>
                <a:lnTo>
                  <a:pt x="1327303" y="818903"/>
                </a:lnTo>
                <a:cubicBezTo>
                  <a:pt x="1314450" y="820071"/>
                  <a:pt x="1303935" y="820364"/>
                  <a:pt x="1295756" y="819779"/>
                </a:cubicBezTo>
                <a:cubicBezTo>
                  <a:pt x="1287577" y="819195"/>
                  <a:pt x="1279983" y="818903"/>
                  <a:pt x="1272972" y="818903"/>
                </a:cubicBezTo>
                <a:lnTo>
                  <a:pt x="1265962" y="818903"/>
                </a:lnTo>
                <a:cubicBezTo>
                  <a:pt x="1260120" y="818903"/>
                  <a:pt x="1253109" y="819487"/>
                  <a:pt x="1244931" y="820656"/>
                </a:cubicBezTo>
                <a:lnTo>
                  <a:pt x="1243178" y="820656"/>
                </a:lnTo>
                <a:cubicBezTo>
                  <a:pt x="1245515" y="819487"/>
                  <a:pt x="1247559" y="818319"/>
                  <a:pt x="1249312" y="817150"/>
                </a:cubicBezTo>
                <a:cubicBezTo>
                  <a:pt x="1251065" y="815982"/>
                  <a:pt x="1252525" y="814814"/>
                  <a:pt x="1253694" y="813645"/>
                </a:cubicBezTo>
                <a:lnTo>
                  <a:pt x="1253694" y="811893"/>
                </a:lnTo>
                <a:cubicBezTo>
                  <a:pt x="1249020" y="814230"/>
                  <a:pt x="1243762" y="816566"/>
                  <a:pt x="1237920" y="818903"/>
                </a:cubicBezTo>
                <a:lnTo>
                  <a:pt x="1243178" y="822408"/>
                </a:lnTo>
                <a:cubicBezTo>
                  <a:pt x="1252525" y="822408"/>
                  <a:pt x="1258951" y="823285"/>
                  <a:pt x="1262456" y="825037"/>
                </a:cubicBezTo>
                <a:cubicBezTo>
                  <a:pt x="1265962" y="826790"/>
                  <a:pt x="1269467" y="830003"/>
                  <a:pt x="1272972" y="834676"/>
                </a:cubicBezTo>
                <a:cubicBezTo>
                  <a:pt x="1276477" y="837013"/>
                  <a:pt x="1278230" y="838182"/>
                  <a:pt x="1278230" y="838182"/>
                </a:cubicBezTo>
                <a:cubicBezTo>
                  <a:pt x="1288745" y="848697"/>
                  <a:pt x="1297508" y="856292"/>
                  <a:pt x="1304519" y="860966"/>
                </a:cubicBezTo>
                <a:lnTo>
                  <a:pt x="1313282" y="866223"/>
                </a:lnTo>
                <a:cubicBezTo>
                  <a:pt x="1315619" y="868560"/>
                  <a:pt x="1316203" y="870897"/>
                  <a:pt x="1315035" y="873234"/>
                </a:cubicBezTo>
                <a:lnTo>
                  <a:pt x="1318540" y="880244"/>
                </a:lnTo>
                <a:lnTo>
                  <a:pt x="1322045" y="890760"/>
                </a:lnTo>
                <a:cubicBezTo>
                  <a:pt x="1319708" y="894265"/>
                  <a:pt x="1318540" y="899523"/>
                  <a:pt x="1318540" y="906533"/>
                </a:cubicBezTo>
                <a:cubicBezTo>
                  <a:pt x="1319708" y="907702"/>
                  <a:pt x="1320000" y="908870"/>
                  <a:pt x="1319416" y="910038"/>
                </a:cubicBezTo>
                <a:cubicBezTo>
                  <a:pt x="1318832" y="911207"/>
                  <a:pt x="1317956" y="912375"/>
                  <a:pt x="1316787" y="913544"/>
                </a:cubicBezTo>
                <a:cubicBezTo>
                  <a:pt x="1315619" y="917049"/>
                  <a:pt x="1315619" y="920554"/>
                  <a:pt x="1316787" y="924059"/>
                </a:cubicBezTo>
                <a:cubicBezTo>
                  <a:pt x="1316787" y="924059"/>
                  <a:pt x="1316787" y="924351"/>
                  <a:pt x="1316787" y="924935"/>
                </a:cubicBezTo>
                <a:cubicBezTo>
                  <a:pt x="1316787" y="925520"/>
                  <a:pt x="1316787" y="925812"/>
                  <a:pt x="1316787" y="925812"/>
                </a:cubicBezTo>
                <a:lnTo>
                  <a:pt x="1316787" y="945090"/>
                </a:lnTo>
                <a:lnTo>
                  <a:pt x="1311529" y="967874"/>
                </a:lnTo>
                <a:cubicBezTo>
                  <a:pt x="1309193" y="970211"/>
                  <a:pt x="1308024" y="974300"/>
                  <a:pt x="1308024" y="980142"/>
                </a:cubicBezTo>
                <a:lnTo>
                  <a:pt x="1309777" y="994163"/>
                </a:lnTo>
                <a:cubicBezTo>
                  <a:pt x="1309777" y="996500"/>
                  <a:pt x="1309193" y="997668"/>
                  <a:pt x="1308024" y="997668"/>
                </a:cubicBezTo>
                <a:cubicBezTo>
                  <a:pt x="1308024" y="1004679"/>
                  <a:pt x="1309193" y="1009937"/>
                  <a:pt x="1311529" y="1013442"/>
                </a:cubicBezTo>
                <a:lnTo>
                  <a:pt x="1311529" y="1039731"/>
                </a:lnTo>
                <a:lnTo>
                  <a:pt x="1313282" y="1071278"/>
                </a:lnTo>
                <a:lnTo>
                  <a:pt x="1313282" y="1095814"/>
                </a:lnTo>
                <a:lnTo>
                  <a:pt x="1316787" y="1106330"/>
                </a:lnTo>
                <a:lnTo>
                  <a:pt x="1316787" y="1122103"/>
                </a:lnTo>
                <a:cubicBezTo>
                  <a:pt x="1316787" y="1124440"/>
                  <a:pt x="1316203" y="1126192"/>
                  <a:pt x="1315035" y="1127361"/>
                </a:cubicBezTo>
                <a:lnTo>
                  <a:pt x="1311529" y="1092309"/>
                </a:lnTo>
                <a:cubicBezTo>
                  <a:pt x="1311529" y="1085298"/>
                  <a:pt x="1310361" y="1074783"/>
                  <a:pt x="1308024" y="1060762"/>
                </a:cubicBezTo>
                <a:cubicBezTo>
                  <a:pt x="1308024" y="1063099"/>
                  <a:pt x="1308024" y="1066020"/>
                  <a:pt x="1308024" y="1069525"/>
                </a:cubicBezTo>
                <a:cubicBezTo>
                  <a:pt x="1308024" y="1073030"/>
                  <a:pt x="1308024" y="1075951"/>
                  <a:pt x="1308024" y="1078288"/>
                </a:cubicBezTo>
                <a:lnTo>
                  <a:pt x="1308024" y="1080041"/>
                </a:lnTo>
                <a:lnTo>
                  <a:pt x="1308024" y="1097567"/>
                </a:lnTo>
                <a:lnTo>
                  <a:pt x="1311529" y="1106330"/>
                </a:lnTo>
                <a:lnTo>
                  <a:pt x="1311529" y="1144887"/>
                </a:lnTo>
                <a:lnTo>
                  <a:pt x="1309777" y="1144887"/>
                </a:lnTo>
                <a:lnTo>
                  <a:pt x="1309777" y="1185197"/>
                </a:lnTo>
                <a:cubicBezTo>
                  <a:pt x="1312113" y="1193375"/>
                  <a:pt x="1313866" y="1198633"/>
                  <a:pt x="1315035" y="1200970"/>
                </a:cubicBezTo>
                <a:lnTo>
                  <a:pt x="1316787" y="1200970"/>
                </a:lnTo>
                <a:lnTo>
                  <a:pt x="1316787" y="1206228"/>
                </a:lnTo>
                <a:lnTo>
                  <a:pt x="1315035" y="1202723"/>
                </a:lnTo>
                <a:cubicBezTo>
                  <a:pt x="1313866" y="1201554"/>
                  <a:pt x="1313282" y="1202138"/>
                  <a:pt x="1313282" y="1204475"/>
                </a:cubicBezTo>
                <a:lnTo>
                  <a:pt x="1313282" y="1211486"/>
                </a:lnTo>
                <a:cubicBezTo>
                  <a:pt x="1313282" y="1222001"/>
                  <a:pt x="1313866" y="1227843"/>
                  <a:pt x="1315035" y="1229012"/>
                </a:cubicBezTo>
                <a:cubicBezTo>
                  <a:pt x="1317371" y="1227843"/>
                  <a:pt x="1317371" y="1225506"/>
                  <a:pt x="1315035" y="1222001"/>
                </a:cubicBezTo>
                <a:lnTo>
                  <a:pt x="1318540" y="1222001"/>
                </a:lnTo>
                <a:cubicBezTo>
                  <a:pt x="1317371" y="1229012"/>
                  <a:pt x="1317956" y="1233101"/>
                  <a:pt x="1320292" y="1234269"/>
                </a:cubicBezTo>
                <a:cubicBezTo>
                  <a:pt x="1321461" y="1235438"/>
                  <a:pt x="1322045" y="1237775"/>
                  <a:pt x="1322045" y="1241280"/>
                </a:cubicBezTo>
                <a:cubicBezTo>
                  <a:pt x="1320877" y="1243617"/>
                  <a:pt x="1320584" y="1244785"/>
                  <a:pt x="1321169" y="1244785"/>
                </a:cubicBezTo>
                <a:cubicBezTo>
                  <a:pt x="1321753" y="1244785"/>
                  <a:pt x="1322045" y="1245369"/>
                  <a:pt x="1322045" y="1246538"/>
                </a:cubicBezTo>
                <a:lnTo>
                  <a:pt x="1327303" y="1248290"/>
                </a:lnTo>
                <a:cubicBezTo>
                  <a:pt x="1323798" y="1249459"/>
                  <a:pt x="1322045" y="1251795"/>
                  <a:pt x="1322045" y="1255301"/>
                </a:cubicBezTo>
                <a:lnTo>
                  <a:pt x="1322045" y="1262311"/>
                </a:lnTo>
                <a:cubicBezTo>
                  <a:pt x="1325550" y="1262311"/>
                  <a:pt x="1327303" y="1262895"/>
                  <a:pt x="1327303" y="1264064"/>
                </a:cubicBezTo>
                <a:lnTo>
                  <a:pt x="1327303" y="1274579"/>
                </a:lnTo>
                <a:cubicBezTo>
                  <a:pt x="1322629" y="1274579"/>
                  <a:pt x="1322629" y="1277500"/>
                  <a:pt x="1327303" y="1283342"/>
                </a:cubicBezTo>
                <a:lnTo>
                  <a:pt x="1320292" y="1276332"/>
                </a:lnTo>
                <a:lnTo>
                  <a:pt x="1322045" y="1288600"/>
                </a:lnTo>
                <a:cubicBezTo>
                  <a:pt x="1322045" y="1288600"/>
                  <a:pt x="1321753" y="1287724"/>
                  <a:pt x="1321169" y="1285971"/>
                </a:cubicBezTo>
                <a:cubicBezTo>
                  <a:pt x="1320584" y="1284218"/>
                  <a:pt x="1320292" y="1283342"/>
                  <a:pt x="1320292" y="1283342"/>
                </a:cubicBezTo>
                <a:lnTo>
                  <a:pt x="1318540" y="1283342"/>
                </a:lnTo>
                <a:cubicBezTo>
                  <a:pt x="1319708" y="1286847"/>
                  <a:pt x="1320000" y="1290060"/>
                  <a:pt x="1319416" y="1292981"/>
                </a:cubicBezTo>
                <a:cubicBezTo>
                  <a:pt x="1318832" y="1295903"/>
                  <a:pt x="1318540" y="1299116"/>
                  <a:pt x="1318540" y="1302621"/>
                </a:cubicBezTo>
                <a:cubicBezTo>
                  <a:pt x="1318540" y="1311968"/>
                  <a:pt x="1319124" y="1318394"/>
                  <a:pt x="1320292" y="1321899"/>
                </a:cubicBezTo>
                <a:cubicBezTo>
                  <a:pt x="1320292" y="1328910"/>
                  <a:pt x="1320877" y="1334168"/>
                  <a:pt x="1322045" y="1337673"/>
                </a:cubicBezTo>
                <a:lnTo>
                  <a:pt x="1322045" y="1356951"/>
                </a:lnTo>
                <a:cubicBezTo>
                  <a:pt x="1322045" y="1363962"/>
                  <a:pt x="1322045" y="1369804"/>
                  <a:pt x="1322045" y="1374477"/>
                </a:cubicBezTo>
                <a:cubicBezTo>
                  <a:pt x="1326719" y="1379151"/>
                  <a:pt x="1329055" y="1384409"/>
                  <a:pt x="1329055" y="1390251"/>
                </a:cubicBezTo>
                <a:lnTo>
                  <a:pt x="1329055" y="1407777"/>
                </a:lnTo>
                <a:cubicBezTo>
                  <a:pt x="1330224" y="1413619"/>
                  <a:pt x="1330808" y="1421798"/>
                  <a:pt x="1330808" y="1432313"/>
                </a:cubicBezTo>
                <a:lnTo>
                  <a:pt x="1330808" y="1435818"/>
                </a:lnTo>
                <a:cubicBezTo>
                  <a:pt x="1330808" y="1439324"/>
                  <a:pt x="1331976" y="1447502"/>
                  <a:pt x="1334313" y="1460355"/>
                </a:cubicBezTo>
                <a:lnTo>
                  <a:pt x="1334313" y="1472623"/>
                </a:lnTo>
                <a:lnTo>
                  <a:pt x="1336066" y="1474376"/>
                </a:lnTo>
                <a:lnTo>
                  <a:pt x="1336066" y="1463860"/>
                </a:lnTo>
                <a:lnTo>
                  <a:pt x="1334313" y="1455097"/>
                </a:lnTo>
                <a:lnTo>
                  <a:pt x="1336066" y="1458602"/>
                </a:lnTo>
                <a:lnTo>
                  <a:pt x="1336066" y="1444581"/>
                </a:lnTo>
                <a:lnTo>
                  <a:pt x="1337818" y="1458602"/>
                </a:lnTo>
                <a:lnTo>
                  <a:pt x="1337818" y="1463860"/>
                </a:lnTo>
                <a:cubicBezTo>
                  <a:pt x="1338987" y="1466197"/>
                  <a:pt x="1339863" y="1469118"/>
                  <a:pt x="1340447" y="1472623"/>
                </a:cubicBezTo>
                <a:cubicBezTo>
                  <a:pt x="1341031" y="1476128"/>
                  <a:pt x="1341323" y="1477297"/>
                  <a:pt x="1341323" y="1476128"/>
                </a:cubicBezTo>
                <a:lnTo>
                  <a:pt x="1339571" y="1460355"/>
                </a:lnTo>
                <a:cubicBezTo>
                  <a:pt x="1341908" y="1466197"/>
                  <a:pt x="1344245" y="1473207"/>
                  <a:pt x="1346581" y="1481386"/>
                </a:cubicBezTo>
                <a:cubicBezTo>
                  <a:pt x="1346581" y="1483723"/>
                  <a:pt x="1346873" y="1485475"/>
                  <a:pt x="1347458" y="1486644"/>
                </a:cubicBezTo>
                <a:cubicBezTo>
                  <a:pt x="1348042" y="1487812"/>
                  <a:pt x="1348334" y="1488981"/>
                  <a:pt x="1348334" y="1490149"/>
                </a:cubicBezTo>
                <a:lnTo>
                  <a:pt x="1348334" y="1495407"/>
                </a:lnTo>
                <a:cubicBezTo>
                  <a:pt x="1348334" y="1496575"/>
                  <a:pt x="1348626" y="1497744"/>
                  <a:pt x="1349210" y="1498912"/>
                </a:cubicBezTo>
                <a:cubicBezTo>
                  <a:pt x="1349794" y="1500080"/>
                  <a:pt x="1349502" y="1501249"/>
                  <a:pt x="1348334" y="1502417"/>
                </a:cubicBezTo>
                <a:cubicBezTo>
                  <a:pt x="1348334" y="1505922"/>
                  <a:pt x="1349502" y="1508843"/>
                  <a:pt x="1351839" y="1511180"/>
                </a:cubicBezTo>
                <a:lnTo>
                  <a:pt x="1351839" y="1514685"/>
                </a:lnTo>
                <a:cubicBezTo>
                  <a:pt x="1351839" y="1525201"/>
                  <a:pt x="1354468" y="1535425"/>
                  <a:pt x="1359726" y="1545356"/>
                </a:cubicBezTo>
                <a:cubicBezTo>
                  <a:pt x="1364984" y="1555287"/>
                  <a:pt x="1368197" y="1561421"/>
                  <a:pt x="1369365" y="1563758"/>
                </a:cubicBezTo>
                <a:cubicBezTo>
                  <a:pt x="1371702" y="1569600"/>
                  <a:pt x="1372870" y="1576611"/>
                  <a:pt x="1372870" y="1584789"/>
                </a:cubicBezTo>
                <a:lnTo>
                  <a:pt x="1372870" y="1591800"/>
                </a:lnTo>
                <a:lnTo>
                  <a:pt x="1372870" y="1598810"/>
                </a:lnTo>
                <a:lnTo>
                  <a:pt x="1372870" y="1621594"/>
                </a:lnTo>
                <a:cubicBezTo>
                  <a:pt x="1372870" y="1627436"/>
                  <a:pt x="1371702" y="1630941"/>
                  <a:pt x="1369365" y="1632110"/>
                </a:cubicBezTo>
                <a:cubicBezTo>
                  <a:pt x="1368197" y="1632110"/>
                  <a:pt x="1367613" y="1632694"/>
                  <a:pt x="1367613" y="1633862"/>
                </a:cubicBezTo>
                <a:cubicBezTo>
                  <a:pt x="1367613" y="1635031"/>
                  <a:pt x="1368197" y="1636199"/>
                  <a:pt x="1369365" y="1637367"/>
                </a:cubicBezTo>
                <a:cubicBezTo>
                  <a:pt x="1371702" y="1642041"/>
                  <a:pt x="1371702" y="1647883"/>
                  <a:pt x="1369365" y="1654893"/>
                </a:cubicBezTo>
                <a:cubicBezTo>
                  <a:pt x="1369365" y="1656062"/>
                  <a:pt x="1367613" y="1660151"/>
                  <a:pt x="1364107" y="1667161"/>
                </a:cubicBezTo>
                <a:lnTo>
                  <a:pt x="1357097" y="1682935"/>
                </a:lnTo>
                <a:cubicBezTo>
                  <a:pt x="1355929" y="1687609"/>
                  <a:pt x="1354760" y="1689945"/>
                  <a:pt x="1353592" y="1689945"/>
                </a:cubicBezTo>
                <a:lnTo>
                  <a:pt x="1345235" y="1697108"/>
                </a:lnTo>
                <a:lnTo>
                  <a:pt x="1117143" y="1697108"/>
                </a:lnTo>
                <a:lnTo>
                  <a:pt x="1115238" y="1695203"/>
                </a:lnTo>
                <a:cubicBezTo>
                  <a:pt x="1117575" y="1695203"/>
                  <a:pt x="1121080" y="1694619"/>
                  <a:pt x="1125754" y="1693451"/>
                </a:cubicBezTo>
                <a:cubicBezTo>
                  <a:pt x="1121080" y="1693451"/>
                  <a:pt x="1117575" y="1690530"/>
                  <a:pt x="1115238" y="1684688"/>
                </a:cubicBezTo>
                <a:cubicBezTo>
                  <a:pt x="1101217" y="1683519"/>
                  <a:pt x="1089241" y="1683227"/>
                  <a:pt x="1079310" y="1683811"/>
                </a:cubicBezTo>
                <a:cubicBezTo>
                  <a:pt x="1069378" y="1684395"/>
                  <a:pt x="1061492" y="1684688"/>
                  <a:pt x="1055650" y="1684688"/>
                </a:cubicBezTo>
                <a:cubicBezTo>
                  <a:pt x="1061492" y="1683519"/>
                  <a:pt x="1069086" y="1682351"/>
                  <a:pt x="1078434" y="1681182"/>
                </a:cubicBezTo>
                <a:cubicBezTo>
                  <a:pt x="1087781" y="1680014"/>
                  <a:pt x="1094791" y="1679430"/>
                  <a:pt x="1099465" y="1679430"/>
                </a:cubicBezTo>
                <a:cubicBezTo>
                  <a:pt x="1100633" y="1677093"/>
                  <a:pt x="1098880" y="1675924"/>
                  <a:pt x="1094207" y="1675924"/>
                </a:cubicBezTo>
                <a:lnTo>
                  <a:pt x="1059155" y="1674172"/>
                </a:lnTo>
                <a:lnTo>
                  <a:pt x="1057402" y="1674172"/>
                </a:lnTo>
                <a:cubicBezTo>
                  <a:pt x="1049223" y="1671835"/>
                  <a:pt x="1042797" y="1670083"/>
                  <a:pt x="1038124" y="1668914"/>
                </a:cubicBezTo>
                <a:cubicBezTo>
                  <a:pt x="1040460" y="1668914"/>
                  <a:pt x="1044550" y="1668330"/>
                  <a:pt x="1050392" y="1667161"/>
                </a:cubicBezTo>
                <a:cubicBezTo>
                  <a:pt x="1056234" y="1665993"/>
                  <a:pt x="1060907" y="1664241"/>
                  <a:pt x="1064413" y="1661904"/>
                </a:cubicBezTo>
                <a:cubicBezTo>
                  <a:pt x="1038708" y="1659567"/>
                  <a:pt x="1021182" y="1658398"/>
                  <a:pt x="1011835" y="1658398"/>
                </a:cubicBezTo>
                <a:cubicBezTo>
                  <a:pt x="1000151" y="1657230"/>
                  <a:pt x="982040" y="1656646"/>
                  <a:pt x="957504" y="1656646"/>
                </a:cubicBezTo>
                <a:cubicBezTo>
                  <a:pt x="962178" y="1654309"/>
                  <a:pt x="968312" y="1653433"/>
                  <a:pt x="975906" y="1654017"/>
                </a:cubicBezTo>
                <a:cubicBezTo>
                  <a:pt x="983501" y="1654601"/>
                  <a:pt x="990803" y="1654893"/>
                  <a:pt x="997814" y="1654893"/>
                </a:cubicBezTo>
                <a:cubicBezTo>
                  <a:pt x="997814" y="1652557"/>
                  <a:pt x="996061" y="1651388"/>
                  <a:pt x="992556" y="1651388"/>
                </a:cubicBezTo>
                <a:lnTo>
                  <a:pt x="957504" y="1651388"/>
                </a:lnTo>
                <a:lnTo>
                  <a:pt x="953999" y="1649635"/>
                </a:lnTo>
                <a:cubicBezTo>
                  <a:pt x="962178" y="1648467"/>
                  <a:pt x="969772" y="1648175"/>
                  <a:pt x="976783" y="1648759"/>
                </a:cubicBezTo>
                <a:cubicBezTo>
                  <a:pt x="983793" y="1649343"/>
                  <a:pt x="989635" y="1649635"/>
                  <a:pt x="994309" y="1649635"/>
                </a:cubicBezTo>
                <a:lnTo>
                  <a:pt x="994309" y="1647883"/>
                </a:lnTo>
                <a:cubicBezTo>
                  <a:pt x="989635" y="1647883"/>
                  <a:pt x="985546" y="1646715"/>
                  <a:pt x="982040" y="1644378"/>
                </a:cubicBezTo>
                <a:cubicBezTo>
                  <a:pt x="978535" y="1644378"/>
                  <a:pt x="974446" y="1644378"/>
                  <a:pt x="969772" y="1644378"/>
                </a:cubicBezTo>
                <a:cubicBezTo>
                  <a:pt x="965099" y="1644378"/>
                  <a:pt x="959257" y="1644378"/>
                  <a:pt x="952246" y="1644378"/>
                </a:cubicBezTo>
                <a:lnTo>
                  <a:pt x="904926" y="1639120"/>
                </a:lnTo>
                <a:cubicBezTo>
                  <a:pt x="902589" y="1639120"/>
                  <a:pt x="900837" y="1638828"/>
                  <a:pt x="899668" y="1638244"/>
                </a:cubicBezTo>
                <a:cubicBezTo>
                  <a:pt x="898500" y="1637660"/>
                  <a:pt x="897916" y="1637367"/>
                  <a:pt x="897916" y="1637367"/>
                </a:cubicBezTo>
                <a:lnTo>
                  <a:pt x="897916" y="1635615"/>
                </a:lnTo>
                <a:cubicBezTo>
                  <a:pt x="899084" y="1634446"/>
                  <a:pt x="903173" y="1633862"/>
                  <a:pt x="910184" y="1633862"/>
                </a:cubicBezTo>
                <a:cubicBezTo>
                  <a:pt x="909015" y="1631525"/>
                  <a:pt x="904634" y="1630357"/>
                  <a:pt x="897039" y="1630357"/>
                </a:cubicBezTo>
                <a:cubicBezTo>
                  <a:pt x="889445" y="1630357"/>
                  <a:pt x="884479" y="1628604"/>
                  <a:pt x="882142" y="1625099"/>
                </a:cubicBezTo>
                <a:cubicBezTo>
                  <a:pt x="883311" y="1625099"/>
                  <a:pt x="886232" y="1625683"/>
                  <a:pt x="890905" y="1626852"/>
                </a:cubicBezTo>
                <a:cubicBezTo>
                  <a:pt x="895579" y="1628020"/>
                  <a:pt x="898500" y="1627436"/>
                  <a:pt x="899668" y="1625099"/>
                </a:cubicBezTo>
                <a:lnTo>
                  <a:pt x="922452" y="1630357"/>
                </a:lnTo>
                <a:cubicBezTo>
                  <a:pt x="927126" y="1629189"/>
                  <a:pt x="931215" y="1628896"/>
                  <a:pt x="934720" y="1629481"/>
                </a:cubicBezTo>
                <a:cubicBezTo>
                  <a:pt x="938225" y="1630065"/>
                  <a:pt x="942315" y="1630357"/>
                  <a:pt x="946988" y="1630357"/>
                </a:cubicBezTo>
                <a:cubicBezTo>
                  <a:pt x="943483" y="1630357"/>
                  <a:pt x="938810" y="1629481"/>
                  <a:pt x="932968" y="1627728"/>
                </a:cubicBezTo>
                <a:cubicBezTo>
                  <a:pt x="927126" y="1625976"/>
                  <a:pt x="923036" y="1625683"/>
                  <a:pt x="920699" y="1626852"/>
                </a:cubicBezTo>
                <a:cubicBezTo>
                  <a:pt x="865785" y="1619841"/>
                  <a:pt x="833654" y="1615168"/>
                  <a:pt x="824306" y="1612831"/>
                </a:cubicBezTo>
                <a:cubicBezTo>
                  <a:pt x="823138" y="1612831"/>
                  <a:pt x="821970" y="1612831"/>
                  <a:pt x="820801" y="1612831"/>
                </a:cubicBezTo>
                <a:cubicBezTo>
                  <a:pt x="819633" y="1612831"/>
                  <a:pt x="817880" y="1613415"/>
                  <a:pt x="815543" y="1614584"/>
                </a:cubicBezTo>
                <a:lnTo>
                  <a:pt x="812038" y="1612831"/>
                </a:lnTo>
                <a:cubicBezTo>
                  <a:pt x="812038" y="1612831"/>
                  <a:pt x="813207" y="1611663"/>
                  <a:pt x="815543" y="1609326"/>
                </a:cubicBezTo>
                <a:lnTo>
                  <a:pt x="840080" y="1612831"/>
                </a:lnTo>
                <a:cubicBezTo>
                  <a:pt x="854101" y="1615168"/>
                  <a:pt x="864032" y="1616336"/>
                  <a:pt x="869874" y="1616336"/>
                </a:cubicBezTo>
                <a:lnTo>
                  <a:pt x="869874" y="1612831"/>
                </a:lnTo>
                <a:lnTo>
                  <a:pt x="863740" y="1611297"/>
                </a:lnTo>
                <a:lnTo>
                  <a:pt x="882142" y="1612831"/>
                </a:lnTo>
                <a:lnTo>
                  <a:pt x="882142" y="1614584"/>
                </a:lnTo>
                <a:lnTo>
                  <a:pt x="873379" y="1614584"/>
                </a:lnTo>
                <a:lnTo>
                  <a:pt x="873379" y="1616336"/>
                </a:lnTo>
                <a:lnTo>
                  <a:pt x="876884" y="1618089"/>
                </a:lnTo>
                <a:cubicBezTo>
                  <a:pt x="880390" y="1618089"/>
                  <a:pt x="887984" y="1618673"/>
                  <a:pt x="899668" y="1619841"/>
                </a:cubicBezTo>
                <a:lnTo>
                  <a:pt x="903173" y="1619841"/>
                </a:lnTo>
                <a:cubicBezTo>
                  <a:pt x="910184" y="1619841"/>
                  <a:pt x="916902" y="1620718"/>
                  <a:pt x="923328" y="1622470"/>
                </a:cubicBezTo>
                <a:cubicBezTo>
                  <a:pt x="929755" y="1624223"/>
                  <a:pt x="935889" y="1625099"/>
                  <a:pt x="941731" y="1625099"/>
                </a:cubicBezTo>
                <a:lnTo>
                  <a:pt x="948741" y="1625099"/>
                </a:lnTo>
                <a:cubicBezTo>
                  <a:pt x="937057" y="1621594"/>
                  <a:pt x="926834" y="1619549"/>
                  <a:pt x="918071" y="1618965"/>
                </a:cubicBezTo>
                <a:cubicBezTo>
                  <a:pt x="909308" y="1618381"/>
                  <a:pt x="902005" y="1617505"/>
                  <a:pt x="896163" y="1616336"/>
                </a:cubicBezTo>
                <a:lnTo>
                  <a:pt x="896163" y="1614584"/>
                </a:lnTo>
                <a:lnTo>
                  <a:pt x="908431" y="1614584"/>
                </a:lnTo>
                <a:cubicBezTo>
                  <a:pt x="904926" y="1611078"/>
                  <a:pt x="901421" y="1609326"/>
                  <a:pt x="897916" y="1609326"/>
                </a:cubicBezTo>
                <a:lnTo>
                  <a:pt x="894410" y="1609326"/>
                </a:lnTo>
                <a:cubicBezTo>
                  <a:pt x="890905" y="1609326"/>
                  <a:pt x="887108" y="1608742"/>
                  <a:pt x="883019" y="1607573"/>
                </a:cubicBezTo>
                <a:cubicBezTo>
                  <a:pt x="878929" y="1606405"/>
                  <a:pt x="875132" y="1605821"/>
                  <a:pt x="871627" y="1605821"/>
                </a:cubicBezTo>
                <a:cubicBezTo>
                  <a:pt x="866953" y="1604652"/>
                  <a:pt x="862279" y="1604652"/>
                  <a:pt x="857606" y="1605821"/>
                </a:cubicBezTo>
                <a:cubicBezTo>
                  <a:pt x="852932" y="1604652"/>
                  <a:pt x="846506" y="1602900"/>
                  <a:pt x="838327" y="1600563"/>
                </a:cubicBezTo>
                <a:cubicBezTo>
                  <a:pt x="830148" y="1598226"/>
                  <a:pt x="822554" y="1596473"/>
                  <a:pt x="815543" y="1595305"/>
                </a:cubicBezTo>
                <a:lnTo>
                  <a:pt x="794512" y="1591800"/>
                </a:lnTo>
                <a:lnTo>
                  <a:pt x="776986" y="1590047"/>
                </a:lnTo>
                <a:cubicBezTo>
                  <a:pt x="779323" y="1588879"/>
                  <a:pt x="781660" y="1588587"/>
                  <a:pt x="783997" y="1589171"/>
                </a:cubicBezTo>
                <a:cubicBezTo>
                  <a:pt x="786333" y="1589755"/>
                  <a:pt x="788670" y="1590047"/>
                  <a:pt x="791007" y="1590047"/>
                </a:cubicBezTo>
                <a:cubicBezTo>
                  <a:pt x="793344" y="1588879"/>
                  <a:pt x="798017" y="1589463"/>
                  <a:pt x="805028" y="1591800"/>
                </a:cubicBezTo>
                <a:lnTo>
                  <a:pt x="819049" y="1591800"/>
                </a:lnTo>
                <a:cubicBezTo>
                  <a:pt x="820217" y="1592968"/>
                  <a:pt x="822554" y="1593260"/>
                  <a:pt x="826059" y="1592676"/>
                </a:cubicBezTo>
                <a:cubicBezTo>
                  <a:pt x="829564" y="1592092"/>
                  <a:pt x="831901" y="1591800"/>
                  <a:pt x="833069" y="1591800"/>
                </a:cubicBezTo>
                <a:cubicBezTo>
                  <a:pt x="834238" y="1591800"/>
                  <a:pt x="835991" y="1592384"/>
                  <a:pt x="838327" y="1593552"/>
                </a:cubicBezTo>
                <a:cubicBezTo>
                  <a:pt x="840664" y="1594721"/>
                  <a:pt x="843001" y="1594721"/>
                  <a:pt x="845338" y="1593552"/>
                </a:cubicBezTo>
                <a:cubicBezTo>
                  <a:pt x="843001" y="1592384"/>
                  <a:pt x="840080" y="1591800"/>
                  <a:pt x="836575" y="1591800"/>
                </a:cubicBezTo>
                <a:cubicBezTo>
                  <a:pt x="835406" y="1591800"/>
                  <a:pt x="834530" y="1591800"/>
                  <a:pt x="833946" y="1591800"/>
                </a:cubicBezTo>
                <a:cubicBezTo>
                  <a:pt x="833362" y="1591800"/>
                  <a:pt x="832485" y="1590631"/>
                  <a:pt x="831317" y="1588295"/>
                </a:cubicBezTo>
                <a:lnTo>
                  <a:pt x="827812" y="1586542"/>
                </a:lnTo>
                <a:lnTo>
                  <a:pt x="750697" y="1577779"/>
                </a:lnTo>
                <a:lnTo>
                  <a:pt x="731419" y="1570769"/>
                </a:lnTo>
                <a:cubicBezTo>
                  <a:pt x="754787" y="1575442"/>
                  <a:pt x="779323" y="1578363"/>
                  <a:pt x="805028" y="1579532"/>
                </a:cubicBezTo>
                <a:cubicBezTo>
                  <a:pt x="801523" y="1578363"/>
                  <a:pt x="798310" y="1577487"/>
                  <a:pt x="795389" y="1576903"/>
                </a:cubicBezTo>
                <a:cubicBezTo>
                  <a:pt x="792468" y="1576319"/>
                  <a:pt x="789839" y="1576026"/>
                  <a:pt x="787502" y="1576026"/>
                </a:cubicBezTo>
                <a:cubicBezTo>
                  <a:pt x="765302" y="1573690"/>
                  <a:pt x="749529" y="1570769"/>
                  <a:pt x="740182" y="1567263"/>
                </a:cubicBezTo>
                <a:cubicBezTo>
                  <a:pt x="739013" y="1567263"/>
                  <a:pt x="738429" y="1566679"/>
                  <a:pt x="738429" y="1565511"/>
                </a:cubicBezTo>
                <a:cubicBezTo>
                  <a:pt x="757123" y="1570184"/>
                  <a:pt x="777570" y="1573690"/>
                  <a:pt x="799770" y="1576026"/>
                </a:cubicBezTo>
                <a:cubicBezTo>
                  <a:pt x="799770" y="1573690"/>
                  <a:pt x="799186" y="1571937"/>
                  <a:pt x="798017" y="1570769"/>
                </a:cubicBezTo>
                <a:lnTo>
                  <a:pt x="805028" y="1572521"/>
                </a:lnTo>
                <a:cubicBezTo>
                  <a:pt x="805028" y="1576026"/>
                  <a:pt x="806780" y="1577779"/>
                  <a:pt x="810286" y="1577779"/>
                </a:cubicBezTo>
                <a:lnTo>
                  <a:pt x="827812" y="1579532"/>
                </a:lnTo>
                <a:lnTo>
                  <a:pt x="841832" y="1579532"/>
                </a:lnTo>
                <a:lnTo>
                  <a:pt x="838327" y="1577779"/>
                </a:lnTo>
                <a:lnTo>
                  <a:pt x="845338" y="1577779"/>
                </a:lnTo>
                <a:cubicBezTo>
                  <a:pt x="854685" y="1578947"/>
                  <a:pt x="867537" y="1579532"/>
                  <a:pt x="883895" y="1579532"/>
                </a:cubicBezTo>
                <a:lnTo>
                  <a:pt x="918947" y="1581284"/>
                </a:lnTo>
                <a:cubicBezTo>
                  <a:pt x="924789" y="1581284"/>
                  <a:pt x="928294" y="1580700"/>
                  <a:pt x="929462" y="1579532"/>
                </a:cubicBezTo>
                <a:cubicBezTo>
                  <a:pt x="931799" y="1580700"/>
                  <a:pt x="934136" y="1580992"/>
                  <a:pt x="936473" y="1580408"/>
                </a:cubicBezTo>
                <a:cubicBezTo>
                  <a:pt x="938810" y="1579824"/>
                  <a:pt x="941731" y="1580116"/>
                  <a:pt x="945236" y="1581284"/>
                </a:cubicBezTo>
                <a:cubicBezTo>
                  <a:pt x="948741" y="1581284"/>
                  <a:pt x="951078" y="1580700"/>
                  <a:pt x="952246" y="1579532"/>
                </a:cubicBezTo>
                <a:cubicBezTo>
                  <a:pt x="952246" y="1578363"/>
                  <a:pt x="953415" y="1578363"/>
                  <a:pt x="955751" y="1579532"/>
                </a:cubicBezTo>
                <a:cubicBezTo>
                  <a:pt x="958088" y="1579532"/>
                  <a:pt x="959841" y="1580116"/>
                  <a:pt x="961009" y="1581284"/>
                </a:cubicBezTo>
                <a:lnTo>
                  <a:pt x="966267" y="1576026"/>
                </a:lnTo>
                <a:cubicBezTo>
                  <a:pt x="962762" y="1576026"/>
                  <a:pt x="960133" y="1576319"/>
                  <a:pt x="958380" y="1576903"/>
                </a:cubicBezTo>
                <a:cubicBezTo>
                  <a:pt x="956628" y="1577487"/>
                  <a:pt x="954583" y="1577195"/>
                  <a:pt x="952246" y="1576026"/>
                </a:cubicBezTo>
                <a:cubicBezTo>
                  <a:pt x="954583" y="1576026"/>
                  <a:pt x="957504" y="1575442"/>
                  <a:pt x="961009" y="1574274"/>
                </a:cubicBezTo>
                <a:cubicBezTo>
                  <a:pt x="964514" y="1573105"/>
                  <a:pt x="967436" y="1573105"/>
                  <a:pt x="969772" y="1574274"/>
                </a:cubicBezTo>
                <a:cubicBezTo>
                  <a:pt x="973277" y="1574274"/>
                  <a:pt x="979704" y="1573982"/>
                  <a:pt x="989051" y="1573397"/>
                </a:cubicBezTo>
                <a:cubicBezTo>
                  <a:pt x="998398" y="1572813"/>
                  <a:pt x="1006577" y="1573105"/>
                  <a:pt x="1013587" y="1574274"/>
                </a:cubicBezTo>
                <a:lnTo>
                  <a:pt x="1036371" y="1577779"/>
                </a:lnTo>
                <a:cubicBezTo>
                  <a:pt x="1037540" y="1578947"/>
                  <a:pt x="1041045" y="1579532"/>
                  <a:pt x="1046887" y="1579532"/>
                </a:cubicBezTo>
                <a:cubicBezTo>
                  <a:pt x="1051560" y="1579532"/>
                  <a:pt x="1060323" y="1578363"/>
                  <a:pt x="1073176" y="1576026"/>
                </a:cubicBezTo>
                <a:lnTo>
                  <a:pt x="1080186" y="1574274"/>
                </a:lnTo>
                <a:cubicBezTo>
                  <a:pt x="1081355" y="1575442"/>
                  <a:pt x="1084276" y="1576026"/>
                  <a:pt x="1088949" y="1576026"/>
                </a:cubicBezTo>
                <a:lnTo>
                  <a:pt x="1085444" y="1572521"/>
                </a:lnTo>
                <a:lnTo>
                  <a:pt x="1088949" y="1572521"/>
                </a:lnTo>
                <a:cubicBezTo>
                  <a:pt x="1092454" y="1571353"/>
                  <a:pt x="1096544" y="1571061"/>
                  <a:pt x="1101217" y="1571645"/>
                </a:cubicBezTo>
                <a:cubicBezTo>
                  <a:pt x="1105891" y="1572229"/>
                  <a:pt x="1110565" y="1571937"/>
                  <a:pt x="1115238" y="1570769"/>
                </a:cubicBezTo>
                <a:cubicBezTo>
                  <a:pt x="1117575" y="1568432"/>
                  <a:pt x="1118159" y="1567263"/>
                  <a:pt x="1116991" y="1567263"/>
                </a:cubicBezTo>
                <a:cubicBezTo>
                  <a:pt x="1116991" y="1560253"/>
                  <a:pt x="1117575" y="1555579"/>
                  <a:pt x="1118743" y="1553243"/>
                </a:cubicBezTo>
                <a:lnTo>
                  <a:pt x="1124001" y="1553243"/>
                </a:lnTo>
                <a:lnTo>
                  <a:pt x="1124001" y="1551490"/>
                </a:lnTo>
                <a:cubicBezTo>
                  <a:pt x="1119328" y="1552658"/>
                  <a:pt x="1116991" y="1550906"/>
                  <a:pt x="1116991" y="1546232"/>
                </a:cubicBezTo>
                <a:lnTo>
                  <a:pt x="1124001" y="1512933"/>
                </a:lnTo>
                <a:lnTo>
                  <a:pt x="1124001" y="1505922"/>
                </a:lnTo>
                <a:cubicBezTo>
                  <a:pt x="1124001" y="1505922"/>
                  <a:pt x="1124293" y="1505630"/>
                  <a:pt x="1124878" y="1505046"/>
                </a:cubicBezTo>
                <a:cubicBezTo>
                  <a:pt x="1125462" y="1504462"/>
                  <a:pt x="1125754" y="1504170"/>
                  <a:pt x="1125754" y="1504170"/>
                </a:cubicBezTo>
                <a:cubicBezTo>
                  <a:pt x="1125754" y="1501833"/>
                  <a:pt x="1127506" y="1500665"/>
                  <a:pt x="1131011" y="1500665"/>
                </a:cubicBezTo>
                <a:cubicBezTo>
                  <a:pt x="1131011" y="1501833"/>
                  <a:pt x="1131304" y="1502709"/>
                  <a:pt x="1131888" y="1503293"/>
                </a:cubicBezTo>
                <a:cubicBezTo>
                  <a:pt x="1132472" y="1503878"/>
                  <a:pt x="1132180" y="1504754"/>
                  <a:pt x="1131011" y="1505922"/>
                </a:cubicBezTo>
                <a:cubicBezTo>
                  <a:pt x="1129843" y="1510596"/>
                  <a:pt x="1129843" y="1514685"/>
                  <a:pt x="1131011" y="1518191"/>
                </a:cubicBezTo>
                <a:lnTo>
                  <a:pt x="1129259" y="1532211"/>
                </a:lnTo>
                <a:cubicBezTo>
                  <a:pt x="1129259" y="1540390"/>
                  <a:pt x="1129259" y="1546816"/>
                  <a:pt x="1129259" y="1551490"/>
                </a:cubicBezTo>
                <a:cubicBezTo>
                  <a:pt x="1129259" y="1554995"/>
                  <a:pt x="1128090" y="1557916"/>
                  <a:pt x="1125754" y="1560253"/>
                </a:cubicBezTo>
                <a:cubicBezTo>
                  <a:pt x="1124585" y="1562590"/>
                  <a:pt x="1125170" y="1564927"/>
                  <a:pt x="1127506" y="1567263"/>
                </a:cubicBezTo>
                <a:cubicBezTo>
                  <a:pt x="1129843" y="1567263"/>
                  <a:pt x="1130719" y="1566387"/>
                  <a:pt x="1130135" y="1564635"/>
                </a:cubicBezTo>
                <a:cubicBezTo>
                  <a:pt x="1129551" y="1562882"/>
                  <a:pt x="1129259" y="1561421"/>
                  <a:pt x="1129259" y="1560253"/>
                </a:cubicBezTo>
                <a:cubicBezTo>
                  <a:pt x="1129259" y="1555579"/>
                  <a:pt x="1129843" y="1552658"/>
                  <a:pt x="1131011" y="1551490"/>
                </a:cubicBezTo>
                <a:cubicBezTo>
                  <a:pt x="1132180" y="1550322"/>
                  <a:pt x="1132764" y="1548569"/>
                  <a:pt x="1132764" y="1546232"/>
                </a:cubicBezTo>
                <a:lnTo>
                  <a:pt x="1132764" y="1511180"/>
                </a:lnTo>
                <a:cubicBezTo>
                  <a:pt x="1132764" y="1508843"/>
                  <a:pt x="1133348" y="1507091"/>
                  <a:pt x="1134517" y="1505922"/>
                </a:cubicBezTo>
                <a:lnTo>
                  <a:pt x="1134517" y="1502417"/>
                </a:lnTo>
                <a:lnTo>
                  <a:pt x="1136269" y="1493654"/>
                </a:lnTo>
                <a:cubicBezTo>
                  <a:pt x="1136269" y="1492486"/>
                  <a:pt x="1135977" y="1491317"/>
                  <a:pt x="1135393" y="1490149"/>
                </a:cubicBezTo>
                <a:cubicBezTo>
                  <a:pt x="1134809" y="1488981"/>
                  <a:pt x="1135101" y="1487812"/>
                  <a:pt x="1136269" y="1486644"/>
                </a:cubicBezTo>
                <a:lnTo>
                  <a:pt x="1138022" y="1486644"/>
                </a:lnTo>
                <a:cubicBezTo>
                  <a:pt x="1134517" y="1485475"/>
                  <a:pt x="1133056" y="1483431"/>
                  <a:pt x="1133640" y="1480510"/>
                </a:cubicBezTo>
                <a:cubicBezTo>
                  <a:pt x="1134224" y="1477589"/>
                  <a:pt x="1134517" y="1476128"/>
                  <a:pt x="1134517" y="1476128"/>
                </a:cubicBezTo>
                <a:lnTo>
                  <a:pt x="1132764" y="1472623"/>
                </a:lnTo>
                <a:cubicBezTo>
                  <a:pt x="1132764" y="1472623"/>
                  <a:pt x="1132472" y="1472331"/>
                  <a:pt x="1131888" y="1471747"/>
                </a:cubicBezTo>
                <a:cubicBezTo>
                  <a:pt x="1131304" y="1471162"/>
                  <a:pt x="1131011" y="1470870"/>
                  <a:pt x="1131011" y="1470870"/>
                </a:cubicBezTo>
                <a:lnTo>
                  <a:pt x="1132764" y="1469118"/>
                </a:lnTo>
                <a:cubicBezTo>
                  <a:pt x="1131596" y="1469118"/>
                  <a:pt x="1131011" y="1467949"/>
                  <a:pt x="1131011" y="1465613"/>
                </a:cubicBezTo>
                <a:cubicBezTo>
                  <a:pt x="1131011" y="1455097"/>
                  <a:pt x="1131596" y="1446918"/>
                  <a:pt x="1132764" y="1441076"/>
                </a:cubicBezTo>
                <a:cubicBezTo>
                  <a:pt x="1132764" y="1438739"/>
                  <a:pt x="1133933" y="1436987"/>
                  <a:pt x="1136269" y="1435818"/>
                </a:cubicBezTo>
                <a:cubicBezTo>
                  <a:pt x="1133933" y="1432313"/>
                  <a:pt x="1133933" y="1428224"/>
                  <a:pt x="1136269" y="1423550"/>
                </a:cubicBezTo>
                <a:cubicBezTo>
                  <a:pt x="1137438" y="1421213"/>
                  <a:pt x="1138022" y="1417124"/>
                  <a:pt x="1138022" y="1411282"/>
                </a:cubicBezTo>
                <a:cubicBezTo>
                  <a:pt x="1138022" y="1410114"/>
                  <a:pt x="1136269" y="1407777"/>
                  <a:pt x="1132764" y="1404272"/>
                </a:cubicBezTo>
                <a:cubicBezTo>
                  <a:pt x="1132764" y="1401935"/>
                  <a:pt x="1132764" y="1399306"/>
                  <a:pt x="1132764" y="1396385"/>
                </a:cubicBezTo>
                <a:cubicBezTo>
                  <a:pt x="1132764" y="1393464"/>
                  <a:pt x="1132180" y="1390835"/>
                  <a:pt x="1131011" y="1388498"/>
                </a:cubicBezTo>
                <a:cubicBezTo>
                  <a:pt x="1134517" y="1386161"/>
                  <a:pt x="1136269" y="1384993"/>
                  <a:pt x="1136269" y="1384993"/>
                </a:cubicBezTo>
                <a:cubicBezTo>
                  <a:pt x="1132764" y="1383825"/>
                  <a:pt x="1131011" y="1381488"/>
                  <a:pt x="1131011" y="1377983"/>
                </a:cubicBezTo>
                <a:lnTo>
                  <a:pt x="1129259" y="1363962"/>
                </a:lnTo>
                <a:lnTo>
                  <a:pt x="1136269" y="1363962"/>
                </a:lnTo>
                <a:lnTo>
                  <a:pt x="1136269" y="1349941"/>
                </a:lnTo>
                <a:cubicBezTo>
                  <a:pt x="1135101" y="1353446"/>
                  <a:pt x="1132764" y="1355783"/>
                  <a:pt x="1129259" y="1356951"/>
                </a:cubicBezTo>
                <a:cubicBezTo>
                  <a:pt x="1129259" y="1349941"/>
                  <a:pt x="1129259" y="1344099"/>
                  <a:pt x="1129259" y="1339425"/>
                </a:cubicBezTo>
                <a:lnTo>
                  <a:pt x="1124001" y="1342931"/>
                </a:lnTo>
                <a:lnTo>
                  <a:pt x="1124001" y="1337673"/>
                </a:lnTo>
                <a:cubicBezTo>
                  <a:pt x="1119328" y="1338841"/>
                  <a:pt x="1113486" y="1339718"/>
                  <a:pt x="1106475" y="1340302"/>
                </a:cubicBezTo>
                <a:cubicBezTo>
                  <a:pt x="1099465" y="1340886"/>
                  <a:pt x="1093623" y="1343515"/>
                  <a:pt x="1088949" y="1348188"/>
                </a:cubicBezTo>
                <a:lnTo>
                  <a:pt x="1087196" y="1346436"/>
                </a:lnTo>
                <a:cubicBezTo>
                  <a:pt x="1087196" y="1346436"/>
                  <a:pt x="1087489" y="1346144"/>
                  <a:pt x="1088073" y="1345560"/>
                </a:cubicBezTo>
                <a:cubicBezTo>
                  <a:pt x="1088657" y="1344975"/>
                  <a:pt x="1088949" y="1344683"/>
                  <a:pt x="1088949" y="1344683"/>
                </a:cubicBezTo>
                <a:cubicBezTo>
                  <a:pt x="1090117" y="1342346"/>
                  <a:pt x="1090702" y="1341178"/>
                  <a:pt x="1090702" y="1341178"/>
                </a:cubicBezTo>
                <a:lnTo>
                  <a:pt x="1087196" y="1341178"/>
                </a:lnTo>
                <a:lnTo>
                  <a:pt x="1074928" y="1346436"/>
                </a:lnTo>
                <a:lnTo>
                  <a:pt x="1064413" y="1351694"/>
                </a:lnTo>
                <a:lnTo>
                  <a:pt x="1041629" y="1365714"/>
                </a:lnTo>
                <a:lnTo>
                  <a:pt x="1031113" y="1370972"/>
                </a:lnTo>
                <a:cubicBezTo>
                  <a:pt x="1026440" y="1372141"/>
                  <a:pt x="1023519" y="1372141"/>
                  <a:pt x="1022350" y="1370972"/>
                </a:cubicBezTo>
                <a:lnTo>
                  <a:pt x="1015340" y="1370972"/>
                </a:lnTo>
                <a:cubicBezTo>
                  <a:pt x="1015340" y="1370972"/>
                  <a:pt x="1015048" y="1370680"/>
                  <a:pt x="1014464" y="1370096"/>
                </a:cubicBezTo>
                <a:cubicBezTo>
                  <a:pt x="1013879" y="1369512"/>
                  <a:pt x="1013587" y="1369220"/>
                  <a:pt x="1013587" y="1369220"/>
                </a:cubicBezTo>
                <a:lnTo>
                  <a:pt x="1017093" y="1367467"/>
                </a:lnTo>
                <a:cubicBezTo>
                  <a:pt x="1014756" y="1368635"/>
                  <a:pt x="1024103" y="1362793"/>
                  <a:pt x="1045134" y="1349941"/>
                </a:cubicBezTo>
                <a:lnTo>
                  <a:pt x="1053897" y="1346436"/>
                </a:lnTo>
                <a:lnTo>
                  <a:pt x="1053897" y="1342931"/>
                </a:lnTo>
                <a:cubicBezTo>
                  <a:pt x="1055066" y="1341762"/>
                  <a:pt x="1055942" y="1340302"/>
                  <a:pt x="1056526" y="1338549"/>
                </a:cubicBezTo>
                <a:cubicBezTo>
                  <a:pt x="1057110" y="1336797"/>
                  <a:pt x="1057986" y="1335920"/>
                  <a:pt x="1059155" y="1335920"/>
                </a:cubicBezTo>
                <a:cubicBezTo>
                  <a:pt x="1062660" y="1338257"/>
                  <a:pt x="1064997" y="1335920"/>
                  <a:pt x="1066165" y="1328910"/>
                </a:cubicBezTo>
                <a:cubicBezTo>
                  <a:pt x="1060323" y="1331247"/>
                  <a:pt x="1056818" y="1333583"/>
                  <a:pt x="1055650" y="1335920"/>
                </a:cubicBezTo>
                <a:cubicBezTo>
                  <a:pt x="1054481" y="1335920"/>
                  <a:pt x="1052729" y="1337089"/>
                  <a:pt x="1050392" y="1339425"/>
                </a:cubicBezTo>
                <a:cubicBezTo>
                  <a:pt x="1052729" y="1339425"/>
                  <a:pt x="1053897" y="1340594"/>
                  <a:pt x="1053897" y="1342931"/>
                </a:cubicBezTo>
                <a:cubicBezTo>
                  <a:pt x="1051560" y="1342931"/>
                  <a:pt x="1049808" y="1343515"/>
                  <a:pt x="1048639" y="1344683"/>
                </a:cubicBezTo>
                <a:lnTo>
                  <a:pt x="1038124" y="1346436"/>
                </a:lnTo>
                <a:cubicBezTo>
                  <a:pt x="1038124" y="1345267"/>
                  <a:pt x="1039000" y="1343515"/>
                  <a:pt x="1040753" y="1341178"/>
                </a:cubicBezTo>
                <a:cubicBezTo>
                  <a:pt x="1042505" y="1338841"/>
                  <a:pt x="1042797" y="1337089"/>
                  <a:pt x="1041629" y="1335920"/>
                </a:cubicBezTo>
                <a:cubicBezTo>
                  <a:pt x="1039292" y="1334752"/>
                  <a:pt x="1037247" y="1335628"/>
                  <a:pt x="1035495" y="1338549"/>
                </a:cubicBezTo>
                <a:cubicBezTo>
                  <a:pt x="1033742" y="1341470"/>
                  <a:pt x="1032282" y="1342931"/>
                  <a:pt x="1031113" y="1342931"/>
                </a:cubicBezTo>
                <a:cubicBezTo>
                  <a:pt x="1031113" y="1342931"/>
                  <a:pt x="1031405" y="1343223"/>
                  <a:pt x="1031990" y="1343807"/>
                </a:cubicBezTo>
                <a:cubicBezTo>
                  <a:pt x="1032574" y="1344391"/>
                  <a:pt x="1032866" y="1344683"/>
                  <a:pt x="1032866" y="1344683"/>
                </a:cubicBezTo>
                <a:cubicBezTo>
                  <a:pt x="1028192" y="1345852"/>
                  <a:pt x="1023811" y="1347312"/>
                  <a:pt x="1019721" y="1349065"/>
                </a:cubicBezTo>
                <a:cubicBezTo>
                  <a:pt x="1015632" y="1350817"/>
                  <a:pt x="1013003" y="1352278"/>
                  <a:pt x="1011835" y="1353446"/>
                </a:cubicBezTo>
                <a:cubicBezTo>
                  <a:pt x="1010666" y="1354615"/>
                  <a:pt x="1008329" y="1355199"/>
                  <a:pt x="1004824" y="1355199"/>
                </a:cubicBezTo>
                <a:lnTo>
                  <a:pt x="1013587" y="1348188"/>
                </a:lnTo>
                <a:cubicBezTo>
                  <a:pt x="1012419" y="1348188"/>
                  <a:pt x="1009790" y="1349065"/>
                  <a:pt x="1005701" y="1350817"/>
                </a:cubicBezTo>
                <a:cubicBezTo>
                  <a:pt x="1001611" y="1352570"/>
                  <a:pt x="998398" y="1354030"/>
                  <a:pt x="996061" y="1355199"/>
                </a:cubicBezTo>
                <a:lnTo>
                  <a:pt x="1004824" y="1344683"/>
                </a:lnTo>
                <a:cubicBezTo>
                  <a:pt x="1003656" y="1344683"/>
                  <a:pt x="1002780" y="1344391"/>
                  <a:pt x="1002195" y="1343807"/>
                </a:cubicBezTo>
                <a:cubicBezTo>
                  <a:pt x="1001611" y="1343223"/>
                  <a:pt x="1000735" y="1343515"/>
                  <a:pt x="999566" y="1344683"/>
                </a:cubicBezTo>
                <a:cubicBezTo>
                  <a:pt x="998398" y="1347020"/>
                  <a:pt x="995185" y="1349357"/>
                  <a:pt x="989927" y="1351694"/>
                </a:cubicBezTo>
                <a:cubicBezTo>
                  <a:pt x="984669" y="1354030"/>
                  <a:pt x="980872" y="1356951"/>
                  <a:pt x="978535" y="1360457"/>
                </a:cubicBezTo>
                <a:cubicBezTo>
                  <a:pt x="975030" y="1363962"/>
                  <a:pt x="970941" y="1366883"/>
                  <a:pt x="966267" y="1369220"/>
                </a:cubicBezTo>
                <a:lnTo>
                  <a:pt x="973277" y="1358704"/>
                </a:lnTo>
                <a:cubicBezTo>
                  <a:pt x="968604" y="1358704"/>
                  <a:pt x="965099" y="1359288"/>
                  <a:pt x="962762" y="1360457"/>
                </a:cubicBezTo>
                <a:cubicBezTo>
                  <a:pt x="956920" y="1367467"/>
                  <a:pt x="952830" y="1371556"/>
                  <a:pt x="950494" y="1372725"/>
                </a:cubicBezTo>
                <a:cubicBezTo>
                  <a:pt x="948157" y="1377398"/>
                  <a:pt x="946404" y="1380319"/>
                  <a:pt x="945236" y="1381488"/>
                </a:cubicBezTo>
                <a:lnTo>
                  <a:pt x="936473" y="1384993"/>
                </a:lnTo>
                <a:cubicBezTo>
                  <a:pt x="938810" y="1380319"/>
                  <a:pt x="941439" y="1377106"/>
                  <a:pt x="944360" y="1375354"/>
                </a:cubicBezTo>
                <a:cubicBezTo>
                  <a:pt x="947281" y="1373601"/>
                  <a:pt x="948741" y="1371556"/>
                  <a:pt x="948741" y="1369220"/>
                </a:cubicBezTo>
                <a:cubicBezTo>
                  <a:pt x="952246" y="1365714"/>
                  <a:pt x="956336" y="1359872"/>
                  <a:pt x="961009" y="1351694"/>
                </a:cubicBezTo>
                <a:cubicBezTo>
                  <a:pt x="959841" y="1351694"/>
                  <a:pt x="958964" y="1352278"/>
                  <a:pt x="958380" y="1353446"/>
                </a:cubicBezTo>
                <a:cubicBezTo>
                  <a:pt x="957796" y="1354615"/>
                  <a:pt x="956920" y="1355199"/>
                  <a:pt x="955751" y="1355199"/>
                </a:cubicBezTo>
                <a:lnTo>
                  <a:pt x="924205" y="1360457"/>
                </a:lnTo>
                <a:cubicBezTo>
                  <a:pt x="921868" y="1360457"/>
                  <a:pt x="920115" y="1361041"/>
                  <a:pt x="918947" y="1362209"/>
                </a:cubicBezTo>
                <a:cubicBezTo>
                  <a:pt x="914273" y="1363378"/>
                  <a:pt x="910184" y="1363378"/>
                  <a:pt x="906679" y="1362209"/>
                </a:cubicBezTo>
                <a:lnTo>
                  <a:pt x="952246" y="1351694"/>
                </a:lnTo>
                <a:lnTo>
                  <a:pt x="957504" y="1351694"/>
                </a:lnTo>
                <a:cubicBezTo>
                  <a:pt x="959841" y="1349357"/>
                  <a:pt x="961009" y="1347604"/>
                  <a:pt x="961009" y="1346436"/>
                </a:cubicBezTo>
                <a:cubicBezTo>
                  <a:pt x="961009" y="1345267"/>
                  <a:pt x="961009" y="1343515"/>
                  <a:pt x="961009" y="1341178"/>
                </a:cubicBezTo>
                <a:cubicBezTo>
                  <a:pt x="942315" y="1345852"/>
                  <a:pt x="923620" y="1348773"/>
                  <a:pt x="904926" y="1349941"/>
                </a:cubicBezTo>
                <a:cubicBezTo>
                  <a:pt x="904926" y="1349941"/>
                  <a:pt x="904634" y="1349649"/>
                  <a:pt x="904050" y="1349065"/>
                </a:cubicBezTo>
                <a:cubicBezTo>
                  <a:pt x="903466" y="1348481"/>
                  <a:pt x="903173" y="1348188"/>
                  <a:pt x="903173" y="1348188"/>
                </a:cubicBezTo>
                <a:lnTo>
                  <a:pt x="897916" y="1348188"/>
                </a:lnTo>
                <a:cubicBezTo>
                  <a:pt x="886232" y="1350525"/>
                  <a:pt x="876300" y="1352862"/>
                  <a:pt x="868121" y="1355199"/>
                </a:cubicBezTo>
                <a:lnTo>
                  <a:pt x="862864" y="1355199"/>
                </a:lnTo>
                <a:lnTo>
                  <a:pt x="859358" y="1356951"/>
                </a:lnTo>
                <a:cubicBezTo>
                  <a:pt x="858190" y="1359288"/>
                  <a:pt x="855853" y="1360749"/>
                  <a:pt x="852348" y="1361333"/>
                </a:cubicBezTo>
                <a:cubicBezTo>
                  <a:pt x="848843" y="1361917"/>
                  <a:pt x="846506" y="1363378"/>
                  <a:pt x="845338" y="1365714"/>
                </a:cubicBezTo>
                <a:cubicBezTo>
                  <a:pt x="841832" y="1371556"/>
                  <a:pt x="843001" y="1374477"/>
                  <a:pt x="848843" y="1374477"/>
                </a:cubicBezTo>
                <a:cubicBezTo>
                  <a:pt x="850011" y="1374477"/>
                  <a:pt x="851764" y="1375646"/>
                  <a:pt x="854101" y="1377983"/>
                </a:cubicBezTo>
                <a:cubicBezTo>
                  <a:pt x="851764" y="1380319"/>
                  <a:pt x="850595" y="1382656"/>
                  <a:pt x="850595" y="1384993"/>
                </a:cubicBezTo>
                <a:lnTo>
                  <a:pt x="852348" y="1386746"/>
                </a:lnTo>
                <a:cubicBezTo>
                  <a:pt x="854685" y="1387914"/>
                  <a:pt x="855853" y="1390251"/>
                  <a:pt x="855853" y="1393756"/>
                </a:cubicBezTo>
                <a:cubicBezTo>
                  <a:pt x="855853" y="1393756"/>
                  <a:pt x="855853" y="1394048"/>
                  <a:pt x="855853" y="1394632"/>
                </a:cubicBezTo>
                <a:cubicBezTo>
                  <a:pt x="855853" y="1395216"/>
                  <a:pt x="855853" y="1395509"/>
                  <a:pt x="855853" y="1395509"/>
                </a:cubicBezTo>
                <a:cubicBezTo>
                  <a:pt x="857022" y="1397845"/>
                  <a:pt x="855853" y="1399598"/>
                  <a:pt x="852348" y="1400766"/>
                </a:cubicBezTo>
                <a:cubicBezTo>
                  <a:pt x="851180" y="1400766"/>
                  <a:pt x="851764" y="1401935"/>
                  <a:pt x="854101" y="1404272"/>
                </a:cubicBezTo>
                <a:lnTo>
                  <a:pt x="857606" y="1407777"/>
                </a:lnTo>
                <a:cubicBezTo>
                  <a:pt x="854101" y="1408945"/>
                  <a:pt x="851764" y="1410114"/>
                  <a:pt x="850595" y="1411282"/>
                </a:cubicBezTo>
                <a:cubicBezTo>
                  <a:pt x="849427" y="1412450"/>
                  <a:pt x="849427" y="1414787"/>
                  <a:pt x="850595" y="1418292"/>
                </a:cubicBezTo>
                <a:cubicBezTo>
                  <a:pt x="852932" y="1424134"/>
                  <a:pt x="854101" y="1429976"/>
                  <a:pt x="854101" y="1435818"/>
                </a:cubicBezTo>
                <a:cubicBezTo>
                  <a:pt x="854101" y="1438155"/>
                  <a:pt x="852932" y="1443413"/>
                  <a:pt x="850595" y="1451592"/>
                </a:cubicBezTo>
                <a:cubicBezTo>
                  <a:pt x="847090" y="1451592"/>
                  <a:pt x="844753" y="1451008"/>
                  <a:pt x="843585" y="1449839"/>
                </a:cubicBezTo>
                <a:lnTo>
                  <a:pt x="841832" y="1449839"/>
                </a:lnTo>
                <a:cubicBezTo>
                  <a:pt x="839496" y="1456850"/>
                  <a:pt x="837159" y="1461523"/>
                  <a:pt x="834822" y="1463860"/>
                </a:cubicBezTo>
                <a:cubicBezTo>
                  <a:pt x="834822" y="1466197"/>
                  <a:pt x="833946" y="1468534"/>
                  <a:pt x="832193" y="1470870"/>
                </a:cubicBezTo>
                <a:cubicBezTo>
                  <a:pt x="830441" y="1473207"/>
                  <a:pt x="828980" y="1474960"/>
                  <a:pt x="827812" y="1476128"/>
                </a:cubicBezTo>
                <a:cubicBezTo>
                  <a:pt x="825475" y="1476128"/>
                  <a:pt x="824306" y="1479049"/>
                  <a:pt x="824306" y="1484891"/>
                </a:cubicBezTo>
                <a:lnTo>
                  <a:pt x="824306" y="1490149"/>
                </a:lnTo>
                <a:cubicBezTo>
                  <a:pt x="824306" y="1491317"/>
                  <a:pt x="824014" y="1492194"/>
                  <a:pt x="823430" y="1492778"/>
                </a:cubicBezTo>
                <a:cubicBezTo>
                  <a:pt x="822846" y="1493362"/>
                  <a:pt x="821970" y="1493654"/>
                  <a:pt x="820801" y="1493654"/>
                </a:cubicBezTo>
                <a:lnTo>
                  <a:pt x="820801" y="1504170"/>
                </a:lnTo>
                <a:cubicBezTo>
                  <a:pt x="820801" y="1505338"/>
                  <a:pt x="820801" y="1507383"/>
                  <a:pt x="820801" y="1510304"/>
                </a:cubicBezTo>
                <a:cubicBezTo>
                  <a:pt x="820801" y="1513225"/>
                  <a:pt x="820801" y="1514685"/>
                  <a:pt x="820801" y="1514685"/>
                </a:cubicBezTo>
                <a:cubicBezTo>
                  <a:pt x="819633" y="1518191"/>
                  <a:pt x="816712" y="1518775"/>
                  <a:pt x="812038" y="1516438"/>
                </a:cubicBezTo>
                <a:cubicBezTo>
                  <a:pt x="809701" y="1515270"/>
                  <a:pt x="805028" y="1515270"/>
                  <a:pt x="798017" y="1516438"/>
                </a:cubicBezTo>
                <a:cubicBezTo>
                  <a:pt x="789839" y="1521112"/>
                  <a:pt x="782828" y="1521696"/>
                  <a:pt x="776986" y="1518191"/>
                </a:cubicBezTo>
                <a:lnTo>
                  <a:pt x="768223" y="1519943"/>
                </a:lnTo>
                <a:cubicBezTo>
                  <a:pt x="764718" y="1519943"/>
                  <a:pt x="761797" y="1521112"/>
                  <a:pt x="759460" y="1523448"/>
                </a:cubicBezTo>
                <a:cubicBezTo>
                  <a:pt x="754787" y="1523448"/>
                  <a:pt x="751866" y="1524617"/>
                  <a:pt x="750697" y="1526954"/>
                </a:cubicBezTo>
                <a:cubicBezTo>
                  <a:pt x="742518" y="1524617"/>
                  <a:pt x="738429" y="1520527"/>
                  <a:pt x="738429" y="1514685"/>
                </a:cubicBezTo>
                <a:lnTo>
                  <a:pt x="731419" y="1516438"/>
                </a:lnTo>
                <a:cubicBezTo>
                  <a:pt x="727913" y="1517606"/>
                  <a:pt x="725577" y="1517022"/>
                  <a:pt x="724408" y="1514685"/>
                </a:cubicBezTo>
                <a:cubicBezTo>
                  <a:pt x="724408" y="1510012"/>
                  <a:pt x="723824" y="1506507"/>
                  <a:pt x="722656" y="1504170"/>
                </a:cubicBezTo>
                <a:cubicBezTo>
                  <a:pt x="719150" y="1504170"/>
                  <a:pt x="716229" y="1503586"/>
                  <a:pt x="713893" y="1502417"/>
                </a:cubicBezTo>
                <a:cubicBezTo>
                  <a:pt x="711556" y="1501249"/>
                  <a:pt x="709803" y="1498912"/>
                  <a:pt x="708635" y="1495407"/>
                </a:cubicBezTo>
                <a:lnTo>
                  <a:pt x="705130" y="1495407"/>
                </a:lnTo>
                <a:cubicBezTo>
                  <a:pt x="707466" y="1491902"/>
                  <a:pt x="708635" y="1490149"/>
                  <a:pt x="708635" y="1490149"/>
                </a:cubicBezTo>
                <a:cubicBezTo>
                  <a:pt x="706298" y="1486644"/>
                  <a:pt x="704545" y="1481970"/>
                  <a:pt x="703377" y="1476128"/>
                </a:cubicBezTo>
                <a:cubicBezTo>
                  <a:pt x="701040" y="1481970"/>
                  <a:pt x="699872" y="1485475"/>
                  <a:pt x="699872" y="1486644"/>
                </a:cubicBezTo>
                <a:lnTo>
                  <a:pt x="698119" y="1486644"/>
                </a:lnTo>
                <a:cubicBezTo>
                  <a:pt x="696951" y="1479633"/>
                  <a:pt x="692277" y="1470870"/>
                  <a:pt x="684099" y="1460355"/>
                </a:cubicBezTo>
                <a:lnTo>
                  <a:pt x="682346" y="1460355"/>
                </a:lnTo>
                <a:lnTo>
                  <a:pt x="684099" y="1470870"/>
                </a:lnTo>
                <a:cubicBezTo>
                  <a:pt x="682930" y="1469702"/>
                  <a:pt x="681177" y="1466197"/>
                  <a:pt x="678841" y="1460355"/>
                </a:cubicBezTo>
                <a:cubicBezTo>
                  <a:pt x="677672" y="1458018"/>
                  <a:pt x="676504" y="1455973"/>
                  <a:pt x="675335" y="1454221"/>
                </a:cubicBezTo>
                <a:cubicBezTo>
                  <a:pt x="674167" y="1452468"/>
                  <a:pt x="672414" y="1450423"/>
                  <a:pt x="670078" y="1448087"/>
                </a:cubicBezTo>
                <a:cubicBezTo>
                  <a:pt x="671246" y="1446918"/>
                  <a:pt x="672999" y="1446626"/>
                  <a:pt x="675335" y="1447210"/>
                </a:cubicBezTo>
                <a:cubicBezTo>
                  <a:pt x="677672" y="1447795"/>
                  <a:pt x="678841" y="1448087"/>
                  <a:pt x="678841" y="1448087"/>
                </a:cubicBezTo>
                <a:cubicBezTo>
                  <a:pt x="678841" y="1444581"/>
                  <a:pt x="677380" y="1441660"/>
                  <a:pt x="674459" y="1439324"/>
                </a:cubicBezTo>
                <a:cubicBezTo>
                  <a:pt x="671538" y="1436987"/>
                  <a:pt x="668909" y="1434650"/>
                  <a:pt x="666572" y="1432313"/>
                </a:cubicBezTo>
                <a:lnTo>
                  <a:pt x="671830" y="1425303"/>
                </a:lnTo>
                <a:lnTo>
                  <a:pt x="664820" y="1420045"/>
                </a:lnTo>
                <a:cubicBezTo>
                  <a:pt x="664820" y="1420045"/>
                  <a:pt x="665112" y="1419169"/>
                  <a:pt x="665696" y="1417416"/>
                </a:cubicBezTo>
                <a:cubicBezTo>
                  <a:pt x="666280" y="1415664"/>
                  <a:pt x="665988" y="1414203"/>
                  <a:pt x="664820" y="1413035"/>
                </a:cubicBezTo>
                <a:cubicBezTo>
                  <a:pt x="656641" y="1410698"/>
                  <a:pt x="653720" y="1404856"/>
                  <a:pt x="656057" y="1395509"/>
                </a:cubicBezTo>
                <a:lnTo>
                  <a:pt x="652552" y="1400766"/>
                </a:lnTo>
                <a:cubicBezTo>
                  <a:pt x="652552" y="1399598"/>
                  <a:pt x="651967" y="1398722"/>
                  <a:pt x="650799" y="1398138"/>
                </a:cubicBezTo>
                <a:cubicBezTo>
                  <a:pt x="649631" y="1397553"/>
                  <a:pt x="647878" y="1397261"/>
                  <a:pt x="645541" y="1397261"/>
                </a:cubicBezTo>
                <a:lnTo>
                  <a:pt x="636778" y="1392003"/>
                </a:lnTo>
                <a:lnTo>
                  <a:pt x="631520" y="1384993"/>
                </a:lnTo>
                <a:cubicBezTo>
                  <a:pt x="626847" y="1375646"/>
                  <a:pt x="618668" y="1369804"/>
                  <a:pt x="606984" y="1367467"/>
                </a:cubicBezTo>
                <a:lnTo>
                  <a:pt x="613995" y="1365714"/>
                </a:lnTo>
                <a:cubicBezTo>
                  <a:pt x="615163" y="1365714"/>
                  <a:pt x="616623" y="1366007"/>
                  <a:pt x="618376" y="1366591"/>
                </a:cubicBezTo>
                <a:cubicBezTo>
                  <a:pt x="620129" y="1367175"/>
                  <a:pt x="622173" y="1366883"/>
                  <a:pt x="624510" y="1365714"/>
                </a:cubicBezTo>
                <a:lnTo>
                  <a:pt x="619252" y="1363962"/>
                </a:lnTo>
                <a:lnTo>
                  <a:pt x="613995" y="1360457"/>
                </a:lnTo>
                <a:cubicBezTo>
                  <a:pt x="613995" y="1360457"/>
                  <a:pt x="614579" y="1359288"/>
                  <a:pt x="615747" y="1356951"/>
                </a:cubicBezTo>
                <a:cubicBezTo>
                  <a:pt x="615747" y="1355783"/>
                  <a:pt x="616915" y="1354030"/>
                  <a:pt x="619252" y="1351694"/>
                </a:cubicBezTo>
                <a:cubicBezTo>
                  <a:pt x="618084" y="1351694"/>
                  <a:pt x="616623" y="1352278"/>
                  <a:pt x="614871" y="1353446"/>
                </a:cubicBezTo>
                <a:cubicBezTo>
                  <a:pt x="613118" y="1354615"/>
                  <a:pt x="611658" y="1354615"/>
                  <a:pt x="610489" y="1353446"/>
                </a:cubicBezTo>
                <a:cubicBezTo>
                  <a:pt x="608152" y="1349941"/>
                  <a:pt x="607568" y="1347020"/>
                  <a:pt x="608737" y="1344683"/>
                </a:cubicBezTo>
                <a:cubicBezTo>
                  <a:pt x="608737" y="1343515"/>
                  <a:pt x="609613" y="1342931"/>
                  <a:pt x="611366" y="1342931"/>
                </a:cubicBezTo>
                <a:cubicBezTo>
                  <a:pt x="613118" y="1342931"/>
                  <a:pt x="613995" y="1341762"/>
                  <a:pt x="613995" y="1339425"/>
                </a:cubicBezTo>
                <a:cubicBezTo>
                  <a:pt x="616331" y="1337089"/>
                  <a:pt x="619252" y="1335336"/>
                  <a:pt x="622757" y="1334168"/>
                </a:cubicBezTo>
                <a:lnTo>
                  <a:pt x="613995" y="1330662"/>
                </a:lnTo>
                <a:cubicBezTo>
                  <a:pt x="612826" y="1331831"/>
                  <a:pt x="610489" y="1334168"/>
                  <a:pt x="606984" y="1337673"/>
                </a:cubicBezTo>
                <a:cubicBezTo>
                  <a:pt x="605816" y="1336504"/>
                  <a:pt x="604647" y="1335920"/>
                  <a:pt x="603479" y="1335920"/>
                </a:cubicBezTo>
                <a:cubicBezTo>
                  <a:pt x="602310" y="1335920"/>
                  <a:pt x="601726" y="1335336"/>
                  <a:pt x="601726" y="1334168"/>
                </a:cubicBezTo>
                <a:lnTo>
                  <a:pt x="594716" y="1342931"/>
                </a:lnTo>
                <a:lnTo>
                  <a:pt x="589458" y="1337673"/>
                </a:lnTo>
                <a:lnTo>
                  <a:pt x="596468" y="1330662"/>
                </a:lnTo>
                <a:cubicBezTo>
                  <a:pt x="598805" y="1329494"/>
                  <a:pt x="600558" y="1326573"/>
                  <a:pt x="601726" y="1321899"/>
                </a:cubicBezTo>
                <a:lnTo>
                  <a:pt x="599974" y="1323652"/>
                </a:lnTo>
                <a:cubicBezTo>
                  <a:pt x="595300" y="1322484"/>
                  <a:pt x="591211" y="1321899"/>
                  <a:pt x="587705" y="1321899"/>
                </a:cubicBezTo>
                <a:cubicBezTo>
                  <a:pt x="584200" y="1321899"/>
                  <a:pt x="581863" y="1321899"/>
                  <a:pt x="580695" y="1321899"/>
                </a:cubicBezTo>
                <a:lnTo>
                  <a:pt x="573685" y="1321899"/>
                </a:lnTo>
                <a:cubicBezTo>
                  <a:pt x="577190" y="1321899"/>
                  <a:pt x="579819" y="1321023"/>
                  <a:pt x="581571" y="1319271"/>
                </a:cubicBezTo>
                <a:cubicBezTo>
                  <a:pt x="583324" y="1317518"/>
                  <a:pt x="584784" y="1316642"/>
                  <a:pt x="585953" y="1316642"/>
                </a:cubicBezTo>
                <a:lnTo>
                  <a:pt x="596468" y="1311384"/>
                </a:lnTo>
                <a:lnTo>
                  <a:pt x="596468" y="1309631"/>
                </a:lnTo>
                <a:cubicBezTo>
                  <a:pt x="596468" y="1308463"/>
                  <a:pt x="595300" y="1307294"/>
                  <a:pt x="592963" y="1306126"/>
                </a:cubicBezTo>
                <a:cubicBezTo>
                  <a:pt x="590626" y="1304958"/>
                  <a:pt x="588290" y="1303205"/>
                  <a:pt x="585953" y="1300868"/>
                </a:cubicBezTo>
                <a:cubicBezTo>
                  <a:pt x="589458" y="1302037"/>
                  <a:pt x="594716" y="1302621"/>
                  <a:pt x="601726" y="1302621"/>
                </a:cubicBezTo>
                <a:lnTo>
                  <a:pt x="601726" y="1306126"/>
                </a:lnTo>
                <a:lnTo>
                  <a:pt x="608737" y="1307879"/>
                </a:lnTo>
                <a:cubicBezTo>
                  <a:pt x="612242" y="1307879"/>
                  <a:pt x="613995" y="1306126"/>
                  <a:pt x="613995" y="1302621"/>
                </a:cubicBezTo>
                <a:lnTo>
                  <a:pt x="606984" y="1299116"/>
                </a:lnTo>
                <a:lnTo>
                  <a:pt x="624510" y="1288600"/>
                </a:lnTo>
                <a:lnTo>
                  <a:pt x="626263" y="1292105"/>
                </a:lnTo>
                <a:cubicBezTo>
                  <a:pt x="626263" y="1290937"/>
                  <a:pt x="626555" y="1289768"/>
                  <a:pt x="627139" y="1288600"/>
                </a:cubicBezTo>
                <a:cubicBezTo>
                  <a:pt x="627723" y="1287432"/>
                  <a:pt x="627431" y="1286263"/>
                  <a:pt x="626263" y="1285095"/>
                </a:cubicBezTo>
                <a:lnTo>
                  <a:pt x="628015" y="1279837"/>
                </a:lnTo>
                <a:lnTo>
                  <a:pt x="628015" y="1272827"/>
                </a:lnTo>
                <a:lnTo>
                  <a:pt x="626263" y="1272827"/>
                </a:lnTo>
                <a:lnTo>
                  <a:pt x="624510" y="1276332"/>
                </a:lnTo>
                <a:cubicBezTo>
                  <a:pt x="624510" y="1278669"/>
                  <a:pt x="622757" y="1279253"/>
                  <a:pt x="619252" y="1278084"/>
                </a:cubicBezTo>
                <a:lnTo>
                  <a:pt x="615747" y="1276332"/>
                </a:lnTo>
                <a:lnTo>
                  <a:pt x="613995" y="1276332"/>
                </a:lnTo>
                <a:cubicBezTo>
                  <a:pt x="613995" y="1275163"/>
                  <a:pt x="613995" y="1273411"/>
                  <a:pt x="613995" y="1271074"/>
                </a:cubicBezTo>
                <a:lnTo>
                  <a:pt x="606984" y="1271074"/>
                </a:lnTo>
                <a:cubicBezTo>
                  <a:pt x="609321" y="1268737"/>
                  <a:pt x="611658" y="1268153"/>
                  <a:pt x="613995" y="1269321"/>
                </a:cubicBezTo>
                <a:lnTo>
                  <a:pt x="615747" y="1267569"/>
                </a:lnTo>
                <a:lnTo>
                  <a:pt x="619252" y="1269321"/>
                </a:lnTo>
                <a:cubicBezTo>
                  <a:pt x="623926" y="1268153"/>
                  <a:pt x="626847" y="1268737"/>
                  <a:pt x="628015" y="1271074"/>
                </a:cubicBezTo>
                <a:cubicBezTo>
                  <a:pt x="629184" y="1269906"/>
                  <a:pt x="629768" y="1267569"/>
                  <a:pt x="629768" y="1264064"/>
                </a:cubicBezTo>
                <a:cubicBezTo>
                  <a:pt x="632105" y="1264064"/>
                  <a:pt x="633273" y="1264940"/>
                  <a:pt x="633273" y="1266693"/>
                </a:cubicBezTo>
                <a:cubicBezTo>
                  <a:pt x="633273" y="1268445"/>
                  <a:pt x="633857" y="1269321"/>
                  <a:pt x="635026" y="1269321"/>
                </a:cubicBezTo>
                <a:cubicBezTo>
                  <a:pt x="637362" y="1269321"/>
                  <a:pt x="639115" y="1268737"/>
                  <a:pt x="640283" y="1267569"/>
                </a:cubicBezTo>
                <a:cubicBezTo>
                  <a:pt x="641452" y="1266400"/>
                  <a:pt x="643204" y="1264648"/>
                  <a:pt x="645541" y="1262311"/>
                </a:cubicBezTo>
                <a:cubicBezTo>
                  <a:pt x="647878" y="1258806"/>
                  <a:pt x="649631" y="1255008"/>
                  <a:pt x="650799" y="1250919"/>
                </a:cubicBezTo>
                <a:cubicBezTo>
                  <a:pt x="651967" y="1246830"/>
                  <a:pt x="653136" y="1244201"/>
                  <a:pt x="654304" y="1243032"/>
                </a:cubicBezTo>
                <a:cubicBezTo>
                  <a:pt x="657809" y="1231348"/>
                  <a:pt x="659562" y="1219080"/>
                  <a:pt x="659562" y="1206228"/>
                </a:cubicBezTo>
                <a:cubicBezTo>
                  <a:pt x="659562" y="1201554"/>
                  <a:pt x="659854" y="1195128"/>
                  <a:pt x="660438" y="1186949"/>
                </a:cubicBezTo>
                <a:cubicBezTo>
                  <a:pt x="661023" y="1178770"/>
                  <a:pt x="660730" y="1172344"/>
                  <a:pt x="659562" y="1167671"/>
                </a:cubicBezTo>
                <a:lnTo>
                  <a:pt x="657809" y="1136124"/>
                </a:lnTo>
                <a:cubicBezTo>
                  <a:pt x="657809" y="1125608"/>
                  <a:pt x="658978" y="1108082"/>
                  <a:pt x="661315" y="1083546"/>
                </a:cubicBezTo>
                <a:cubicBezTo>
                  <a:pt x="661315" y="1078872"/>
                  <a:pt x="661899" y="1069233"/>
                  <a:pt x="663067" y="1054628"/>
                </a:cubicBezTo>
                <a:cubicBezTo>
                  <a:pt x="664236" y="1040023"/>
                  <a:pt x="665404" y="1026879"/>
                  <a:pt x="666572" y="1015194"/>
                </a:cubicBezTo>
                <a:lnTo>
                  <a:pt x="673583" y="980142"/>
                </a:lnTo>
                <a:lnTo>
                  <a:pt x="675335" y="971379"/>
                </a:lnTo>
                <a:lnTo>
                  <a:pt x="671830" y="959111"/>
                </a:lnTo>
                <a:cubicBezTo>
                  <a:pt x="670662" y="960280"/>
                  <a:pt x="667741" y="960864"/>
                  <a:pt x="663067" y="960864"/>
                </a:cubicBezTo>
                <a:cubicBezTo>
                  <a:pt x="658394" y="964369"/>
                  <a:pt x="652844" y="967582"/>
                  <a:pt x="646418" y="970503"/>
                </a:cubicBezTo>
                <a:cubicBezTo>
                  <a:pt x="639991" y="973424"/>
                  <a:pt x="635610" y="975469"/>
                  <a:pt x="633273" y="976637"/>
                </a:cubicBezTo>
                <a:cubicBezTo>
                  <a:pt x="632105" y="977806"/>
                  <a:pt x="630644" y="978974"/>
                  <a:pt x="628892" y="980142"/>
                </a:cubicBezTo>
                <a:cubicBezTo>
                  <a:pt x="627139" y="981311"/>
                  <a:pt x="625678" y="983063"/>
                  <a:pt x="624510" y="985400"/>
                </a:cubicBezTo>
                <a:cubicBezTo>
                  <a:pt x="624510" y="986569"/>
                  <a:pt x="623926" y="987153"/>
                  <a:pt x="622757" y="987153"/>
                </a:cubicBezTo>
                <a:cubicBezTo>
                  <a:pt x="614579" y="991826"/>
                  <a:pt x="606984" y="994163"/>
                  <a:pt x="599974" y="994163"/>
                </a:cubicBezTo>
                <a:lnTo>
                  <a:pt x="596468" y="994163"/>
                </a:lnTo>
                <a:cubicBezTo>
                  <a:pt x="594132" y="998837"/>
                  <a:pt x="590626" y="1001758"/>
                  <a:pt x="585953" y="1002926"/>
                </a:cubicBezTo>
                <a:cubicBezTo>
                  <a:pt x="581279" y="1004095"/>
                  <a:pt x="578358" y="1005263"/>
                  <a:pt x="577190" y="1006431"/>
                </a:cubicBezTo>
                <a:cubicBezTo>
                  <a:pt x="576021" y="1007600"/>
                  <a:pt x="573393" y="1008768"/>
                  <a:pt x="569303" y="1009937"/>
                </a:cubicBezTo>
                <a:cubicBezTo>
                  <a:pt x="565214" y="1011105"/>
                  <a:pt x="562585" y="1014610"/>
                  <a:pt x="561416" y="1020452"/>
                </a:cubicBezTo>
                <a:cubicBezTo>
                  <a:pt x="561416" y="1021621"/>
                  <a:pt x="559080" y="1023957"/>
                  <a:pt x="554406" y="1027463"/>
                </a:cubicBezTo>
                <a:cubicBezTo>
                  <a:pt x="557911" y="1028631"/>
                  <a:pt x="560832" y="1028047"/>
                  <a:pt x="563169" y="1025710"/>
                </a:cubicBezTo>
                <a:lnTo>
                  <a:pt x="563169" y="1027463"/>
                </a:lnTo>
                <a:cubicBezTo>
                  <a:pt x="559664" y="1030968"/>
                  <a:pt x="556743" y="1032720"/>
                  <a:pt x="554406" y="1032720"/>
                </a:cubicBezTo>
                <a:lnTo>
                  <a:pt x="556159" y="1039731"/>
                </a:lnTo>
                <a:cubicBezTo>
                  <a:pt x="550317" y="1040899"/>
                  <a:pt x="545059" y="1042652"/>
                  <a:pt x="540385" y="1044989"/>
                </a:cubicBezTo>
                <a:cubicBezTo>
                  <a:pt x="539217" y="1047325"/>
                  <a:pt x="539509" y="1048786"/>
                  <a:pt x="541262" y="1049370"/>
                </a:cubicBezTo>
                <a:cubicBezTo>
                  <a:pt x="543014" y="1049954"/>
                  <a:pt x="544475" y="1050246"/>
                  <a:pt x="545643" y="1050246"/>
                </a:cubicBezTo>
                <a:cubicBezTo>
                  <a:pt x="543306" y="1051415"/>
                  <a:pt x="540385" y="1051707"/>
                  <a:pt x="536880" y="1051123"/>
                </a:cubicBezTo>
                <a:cubicBezTo>
                  <a:pt x="533375" y="1050539"/>
                  <a:pt x="530454" y="1050831"/>
                  <a:pt x="528117" y="1051999"/>
                </a:cubicBezTo>
                <a:lnTo>
                  <a:pt x="521886" y="1051220"/>
                </a:lnTo>
                <a:lnTo>
                  <a:pt x="521107" y="1053752"/>
                </a:lnTo>
                <a:lnTo>
                  <a:pt x="517952" y="1053752"/>
                </a:lnTo>
                <a:lnTo>
                  <a:pt x="516805" y="1054708"/>
                </a:lnTo>
                <a:lnTo>
                  <a:pt x="519354" y="1057257"/>
                </a:lnTo>
                <a:lnTo>
                  <a:pt x="519354" y="1074783"/>
                </a:lnTo>
                <a:cubicBezTo>
                  <a:pt x="519354" y="1077120"/>
                  <a:pt x="519062" y="1082377"/>
                  <a:pt x="518478" y="1090556"/>
                </a:cubicBezTo>
                <a:cubicBezTo>
                  <a:pt x="517893" y="1098735"/>
                  <a:pt x="518186" y="1104577"/>
                  <a:pt x="519354" y="1108082"/>
                </a:cubicBezTo>
                <a:lnTo>
                  <a:pt x="512344" y="1109835"/>
                </a:lnTo>
                <a:cubicBezTo>
                  <a:pt x="512344" y="1115677"/>
                  <a:pt x="512052" y="1121519"/>
                  <a:pt x="511467" y="1127361"/>
                </a:cubicBezTo>
                <a:cubicBezTo>
                  <a:pt x="510883" y="1133203"/>
                  <a:pt x="508838" y="1136708"/>
                  <a:pt x="505333" y="1137876"/>
                </a:cubicBezTo>
                <a:lnTo>
                  <a:pt x="507086" y="1137876"/>
                </a:lnTo>
                <a:lnTo>
                  <a:pt x="503581" y="1165918"/>
                </a:lnTo>
                <a:lnTo>
                  <a:pt x="505333" y="1165417"/>
                </a:lnTo>
                <a:lnTo>
                  <a:pt x="505333" y="1166794"/>
                </a:lnTo>
                <a:cubicBezTo>
                  <a:pt x="506502" y="1167379"/>
                  <a:pt x="506502" y="1169423"/>
                  <a:pt x="505333" y="1172928"/>
                </a:cubicBezTo>
                <a:lnTo>
                  <a:pt x="507086" y="1178186"/>
                </a:lnTo>
                <a:cubicBezTo>
                  <a:pt x="501244" y="1180523"/>
                  <a:pt x="500075" y="1184028"/>
                  <a:pt x="503581" y="1188702"/>
                </a:cubicBezTo>
                <a:cubicBezTo>
                  <a:pt x="501244" y="1187533"/>
                  <a:pt x="500075" y="1185781"/>
                  <a:pt x="500075" y="1183444"/>
                </a:cubicBezTo>
                <a:cubicBezTo>
                  <a:pt x="500075" y="1181107"/>
                  <a:pt x="499491" y="1179355"/>
                  <a:pt x="498323" y="1178186"/>
                </a:cubicBezTo>
                <a:cubicBezTo>
                  <a:pt x="495986" y="1180523"/>
                  <a:pt x="493649" y="1184612"/>
                  <a:pt x="491312" y="1190454"/>
                </a:cubicBezTo>
                <a:cubicBezTo>
                  <a:pt x="488976" y="1196296"/>
                  <a:pt x="487223" y="1201554"/>
                  <a:pt x="486055" y="1206228"/>
                </a:cubicBezTo>
                <a:cubicBezTo>
                  <a:pt x="487223" y="1205059"/>
                  <a:pt x="488683" y="1203307"/>
                  <a:pt x="490436" y="1200970"/>
                </a:cubicBezTo>
                <a:cubicBezTo>
                  <a:pt x="492189" y="1198633"/>
                  <a:pt x="494818" y="1196296"/>
                  <a:pt x="498323" y="1193960"/>
                </a:cubicBezTo>
                <a:cubicBezTo>
                  <a:pt x="495986" y="1200970"/>
                  <a:pt x="495402" y="1205936"/>
                  <a:pt x="496570" y="1208857"/>
                </a:cubicBezTo>
                <a:cubicBezTo>
                  <a:pt x="497739" y="1211778"/>
                  <a:pt x="498323" y="1213822"/>
                  <a:pt x="498323" y="1214991"/>
                </a:cubicBezTo>
                <a:lnTo>
                  <a:pt x="477292" y="1216743"/>
                </a:lnTo>
                <a:cubicBezTo>
                  <a:pt x="474955" y="1236606"/>
                  <a:pt x="472034" y="1250627"/>
                  <a:pt x="468529" y="1258806"/>
                </a:cubicBezTo>
                <a:lnTo>
                  <a:pt x="466776" y="1257053"/>
                </a:lnTo>
                <a:lnTo>
                  <a:pt x="468529" y="1253548"/>
                </a:lnTo>
                <a:lnTo>
                  <a:pt x="466776" y="1250043"/>
                </a:lnTo>
                <a:cubicBezTo>
                  <a:pt x="465608" y="1253548"/>
                  <a:pt x="462687" y="1258806"/>
                  <a:pt x="458013" y="1265816"/>
                </a:cubicBezTo>
                <a:cubicBezTo>
                  <a:pt x="453339" y="1272827"/>
                  <a:pt x="452755" y="1276916"/>
                  <a:pt x="456260" y="1278084"/>
                </a:cubicBezTo>
                <a:lnTo>
                  <a:pt x="466776" y="1281590"/>
                </a:lnTo>
                <a:cubicBezTo>
                  <a:pt x="467944" y="1282758"/>
                  <a:pt x="466776" y="1284511"/>
                  <a:pt x="463271" y="1286847"/>
                </a:cubicBezTo>
                <a:lnTo>
                  <a:pt x="442240" y="1304373"/>
                </a:lnTo>
                <a:lnTo>
                  <a:pt x="438734" y="1307879"/>
                </a:lnTo>
                <a:cubicBezTo>
                  <a:pt x="438734" y="1309047"/>
                  <a:pt x="439319" y="1310215"/>
                  <a:pt x="440487" y="1311384"/>
                </a:cubicBezTo>
                <a:cubicBezTo>
                  <a:pt x="441655" y="1312552"/>
                  <a:pt x="442240" y="1314305"/>
                  <a:pt x="442240" y="1316642"/>
                </a:cubicBezTo>
                <a:cubicBezTo>
                  <a:pt x="443408" y="1317810"/>
                  <a:pt x="443992" y="1318978"/>
                  <a:pt x="443992" y="1320147"/>
                </a:cubicBezTo>
                <a:cubicBezTo>
                  <a:pt x="443992" y="1321315"/>
                  <a:pt x="443992" y="1321899"/>
                  <a:pt x="443992" y="1321899"/>
                </a:cubicBezTo>
                <a:cubicBezTo>
                  <a:pt x="446329" y="1321899"/>
                  <a:pt x="448082" y="1321607"/>
                  <a:pt x="449250" y="1321023"/>
                </a:cubicBezTo>
                <a:cubicBezTo>
                  <a:pt x="450418" y="1320439"/>
                  <a:pt x="450418" y="1320731"/>
                  <a:pt x="449250" y="1321899"/>
                </a:cubicBezTo>
                <a:cubicBezTo>
                  <a:pt x="448082" y="1321899"/>
                  <a:pt x="445453" y="1323068"/>
                  <a:pt x="441363" y="1325405"/>
                </a:cubicBezTo>
                <a:cubicBezTo>
                  <a:pt x="437274" y="1327741"/>
                  <a:pt x="435229" y="1329494"/>
                  <a:pt x="435229" y="1330662"/>
                </a:cubicBezTo>
                <a:lnTo>
                  <a:pt x="436982" y="1330662"/>
                </a:lnTo>
                <a:cubicBezTo>
                  <a:pt x="436982" y="1332999"/>
                  <a:pt x="436690" y="1336212"/>
                  <a:pt x="436106" y="1340302"/>
                </a:cubicBezTo>
                <a:cubicBezTo>
                  <a:pt x="435521" y="1344391"/>
                  <a:pt x="435813" y="1347020"/>
                  <a:pt x="436982" y="1348188"/>
                </a:cubicBezTo>
                <a:lnTo>
                  <a:pt x="436982" y="1341178"/>
                </a:lnTo>
                <a:cubicBezTo>
                  <a:pt x="441655" y="1341178"/>
                  <a:pt x="443992" y="1337673"/>
                  <a:pt x="443992" y="1330662"/>
                </a:cubicBezTo>
                <a:lnTo>
                  <a:pt x="447497" y="1325405"/>
                </a:lnTo>
                <a:lnTo>
                  <a:pt x="443992" y="1341178"/>
                </a:lnTo>
                <a:cubicBezTo>
                  <a:pt x="438150" y="1355199"/>
                  <a:pt x="434645" y="1367467"/>
                  <a:pt x="433477" y="1377983"/>
                </a:cubicBezTo>
                <a:lnTo>
                  <a:pt x="433477" y="1384993"/>
                </a:lnTo>
                <a:cubicBezTo>
                  <a:pt x="434645" y="1384993"/>
                  <a:pt x="435521" y="1384409"/>
                  <a:pt x="436106" y="1383240"/>
                </a:cubicBezTo>
                <a:cubicBezTo>
                  <a:pt x="436690" y="1382072"/>
                  <a:pt x="436982" y="1383240"/>
                  <a:pt x="436982" y="1386746"/>
                </a:cubicBezTo>
                <a:cubicBezTo>
                  <a:pt x="438150" y="1384409"/>
                  <a:pt x="438734" y="1381488"/>
                  <a:pt x="438734" y="1377983"/>
                </a:cubicBezTo>
                <a:lnTo>
                  <a:pt x="443992" y="1377983"/>
                </a:lnTo>
                <a:lnTo>
                  <a:pt x="443992" y="1384993"/>
                </a:lnTo>
                <a:cubicBezTo>
                  <a:pt x="443992" y="1393172"/>
                  <a:pt x="436398" y="1400182"/>
                  <a:pt x="421208" y="1406024"/>
                </a:cubicBezTo>
                <a:cubicBezTo>
                  <a:pt x="430556" y="1404856"/>
                  <a:pt x="436690" y="1403687"/>
                  <a:pt x="439611" y="1402519"/>
                </a:cubicBezTo>
                <a:cubicBezTo>
                  <a:pt x="442532" y="1401351"/>
                  <a:pt x="443992" y="1400182"/>
                  <a:pt x="443992" y="1399014"/>
                </a:cubicBezTo>
                <a:cubicBezTo>
                  <a:pt x="443992" y="1399014"/>
                  <a:pt x="444284" y="1398722"/>
                  <a:pt x="444869" y="1398138"/>
                </a:cubicBezTo>
                <a:cubicBezTo>
                  <a:pt x="445453" y="1397553"/>
                  <a:pt x="446329" y="1397261"/>
                  <a:pt x="447497" y="1397261"/>
                </a:cubicBezTo>
                <a:lnTo>
                  <a:pt x="447497" y="1390251"/>
                </a:lnTo>
                <a:cubicBezTo>
                  <a:pt x="447497" y="1392588"/>
                  <a:pt x="447790" y="1394340"/>
                  <a:pt x="448374" y="1395509"/>
                </a:cubicBezTo>
                <a:cubicBezTo>
                  <a:pt x="448958" y="1396677"/>
                  <a:pt x="448666" y="1397845"/>
                  <a:pt x="447497" y="1399014"/>
                </a:cubicBezTo>
                <a:cubicBezTo>
                  <a:pt x="447497" y="1400182"/>
                  <a:pt x="444576" y="1402811"/>
                  <a:pt x="438734" y="1406901"/>
                </a:cubicBezTo>
                <a:cubicBezTo>
                  <a:pt x="432892" y="1410990"/>
                  <a:pt x="429387" y="1413619"/>
                  <a:pt x="428219" y="1414787"/>
                </a:cubicBezTo>
                <a:lnTo>
                  <a:pt x="428219" y="1418292"/>
                </a:lnTo>
                <a:lnTo>
                  <a:pt x="429971" y="1425303"/>
                </a:lnTo>
                <a:cubicBezTo>
                  <a:pt x="429971" y="1428808"/>
                  <a:pt x="428803" y="1433482"/>
                  <a:pt x="426466" y="1439324"/>
                </a:cubicBezTo>
                <a:lnTo>
                  <a:pt x="428219" y="1442829"/>
                </a:lnTo>
                <a:lnTo>
                  <a:pt x="433907" y="1427188"/>
                </a:lnTo>
                <a:lnTo>
                  <a:pt x="433477" y="1434066"/>
                </a:lnTo>
                <a:cubicBezTo>
                  <a:pt x="431140" y="1441076"/>
                  <a:pt x="431140" y="1446918"/>
                  <a:pt x="433477" y="1451592"/>
                </a:cubicBezTo>
                <a:cubicBezTo>
                  <a:pt x="435813" y="1455097"/>
                  <a:pt x="435813" y="1457434"/>
                  <a:pt x="433477" y="1458602"/>
                </a:cubicBezTo>
                <a:lnTo>
                  <a:pt x="433477" y="1491902"/>
                </a:lnTo>
                <a:cubicBezTo>
                  <a:pt x="433477" y="1498912"/>
                  <a:pt x="434645" y="1506507"/>
                  <a:pt x="436982" y="1514685"/>
                </a:cubicBezTo>
                <a:cubicBezTo>
                  <a:pt x="441655" y="1520527"/>
                  <a:pt x="443992" y="1525201"/>
                  <a:pt x="443992" y="1528706"/>
                </a:cubicBezTo>
                <a:cubicBezTo>
                  <a:pt x="445161" y="1528706"/>
                  <a:pt x="446037" y="1529582"/>
                  <a:pt x="446621" y="1531335"/>
                </a:cubicBezTo>
                <a:cubicBezTo>
                  <a:pt x="447205" y="1533088"/>
                  <a:pt x="446329" y="1533964"/>
                  <a:pt x="443992" y="1533964"/>
                </a:cubicBezTo>
                <a:cubicBezTo>
                  <a:pt x="442824" y="1536301"/>
                  <a:pt x="442532" y="1538346"/>
                  <a:pt x="443116" y="1540098"/>
                </a:cubicBezTo>
                <a:cubicBezTo>
                  <a:pt x="443700" y="1541851"/>
                  <a:pt x="443992" y="1542727"/>
                  <a:pt x="443992" y="1542727"/>
                </a:cubicBezTo>
                <a:lnTo>
                  <a:pt x="443992" y="1553243"/>
                </a:lnTo>
                <a:cubicBezTo>
                  <a:pt x="441655" y="1554411"/>
                  <a:pt x="439319" y="1557332"/>
                  <a:pt x="436982" y="1562006"/>
                </a:cubicBezTo>
                <a:lnTo>
                  <a:pt x="433477" y="1570769"/>
                </a:lnTo>
                <a:cubicBezTo>
                  <a:pt x="433477" y="1574274"/>
                  <a:pt x="429387" y="1576026"/>
                  <a:pt x="421208" y="1576026"/>
                </a:cubicBezTo>
                <a:cubicBezTo>
                  <a:pt x="421208" y="1574858"/>
                  <a:pt x="420916" y="1574274"/>
                  <a:pt x="420332" y="1574274"/>
                </a:cubicBezTo>
                <a:cubicBezTo>
                  <a:pt x="419748" y="1574274"/>
                  <a:pt x="418872" y="1574274"/>
                  <a:pt x="417703" y="1574274"/>
                </a:cubicBezTo>
                <a:lnTo>
                  <a:pt x="412445" y="1583037"/>
                </a:lnTo>
                <a:cubicBezTo>
                  <a:pt x="410109" y="1590047"/>
                  <a:pt x="407188" y="1593552"/>
                  <a:pt x="403682" y="1593552"/>
                </a:cubicBezTo>
                <a:lnTo>
                  <a:pt x="403682" y="1595305"/>
                </a:lnTo>
                <a:cubicBezTo>
                  <a:pt x="400177" y="1598810"/>
                  <a:pt x="396088" y="1599394"/>
                  <a:pt x="391414" y="1597058"/>
                </a:cubicBezTo>
                <a:lnTo>
                  <a:pt x="382651" y="1595305"/>
                </a:lnTo>
                <a:lnTo>
                  <a:pt x="377393" y="1595305"/>
                </a:lnTo>
                <a:cubicBezTo>
                  <a:pt x="373888" y="1599979"/>
                  <a:pt x="370383" y="1599979"/>
                  <a:pt x="366878" y="1595305"/>
                </a:cubicBezTo>
                <a:lnTo>
                  <a:pt x="363373" y="1595305"/>
                </a:lnTo>
                <a:cubicBezTo>
                  <a:pt x="362204" y="1595305"/>
                  <a:pt x="361328" y="1596766"/>
                  <a:pt x="360744" y="1599686"/>
                </a:cubicBezTo>
                <a:cubicBezTo>
                  <a:pt x="360160" y="1602607"/>
                  <a:pt x="359283" y="1604068"/>
                  <a:pt x="358115" y="1604068"/>
                </a:cubicBezTo>
                <a:cubicBezTo>
                  <a:pt x="358115" y="1602900"/>
                  <a:pt x="358115" y="1601439"/>
                  <a:pt x="358115" y="1599686"/>
                </a:cubicBezTo>
                <a:cubicBezTo>
                  <a:pt x="358115" y="1597934"/>
                  <a:pt x="358699" y="1596473"/>
                  <a:pt x="359867" y="1595305"/>
                </a:cubicBezTo>
                <a:lnTo>
                  <a:pt x="359867" y="1591800"/>
                </a:lnTo>
                <a:cubicBezTo>
                  <a:pt x="358699" y="1591800"/>
                  <a:pt x="356946" y="1592384"/>
                  <a:pt x="354610" y="1593552"/>
                </a:cubicBezTo>
                <a:cubicBezTo>
                  <a:pt x="352273" y="1594721"/>
                  <a:pt x="349936" y="1596473"/>
                  <a:pt x="347599" y="1598810"/>
                </a:cubicBezTo>
                <a:lnTo>
                  <a:pt x="351104" y="1605821"/>
                </a:lnTo>
                <a:cubicBezTo>
                  <a:pt x="347599" y="1602315"/>
                  <a:pt x="345847" y="1600563"/>
                  <a:pt x="345847" y="1600563"/>
                </a:cubicBezTo>
                <a:cubicBezTo>
                  <a:pt x="345847" y="1602900"/>
                  <a:pt x="345262" y="1604068"/>
                  <a:pt x="344094" y="1604068"/>
                </a:cubicBezTo>
                <a:lnTo>
                  <a:pt x="354610" y="1614584"/>
                </a:lnTo>
                <a:cubicBezTo>
                  <a:pt x="352273" y="1614584"/>
                  <a:pt x="351104" y="1613999"/>
                  <a:pt x="351104" y="1612831"/>
                </a:cubicBezTo>
                <a:cubicBezTo>
                  <a:pt x="351104" y="1611663"/>
                  <a:pt x="349936" y="1611078"/>
                  <a:pt x="347599" y="1611078"/>
                </a:cubicBezTo>
                <a:cubicBezTo>
                  <a:pt x="345262" y="1611078"/>
                  <a:pt x="344094" y="1610494"/>
                  <a:pt x="344094" y="1609326"/>
                </a:cubicBezTo>
                <a:lnTo>
                  <a:pt x="338836" y="1611078"/>
                </a:lnTo>
                <a:lnTo>
                  <a:pt x="335331" y="1616336"/>
                </a:lnTo>
                <a:cubicBezTo>
                  <a:pt x="332994" y="1612831"/>
                  <a:pt x="331242" y="1609618"/>
                  <a:pt x="330073" y="1606697"/>
                </a:cubicBezTo>
                <a:cubicBezTo>
                  <a:pt x="328905" y="1603776"/>
                  <a:pt x="327152" y="1600563"/>
                  <a:pt x="324815" y="1597058"/>
                </a:cubicBezTo>
                <a:lnTo>
                  <a:pt x="324815" y="1604068"/>
                </a:lnTo>
                <a:cubicBezTo>
                  <a:pt x="323647" y="1602900"/>
                  <a:pt x="322479" y="1601147"/>
                  <a:pt x="321310" y="1598810"/>
                </a:cubicBezTo>
                <a:cubicBezTo>
                  <a:pt x="320142" y="1596473"/>
                  <a:pt x="319558" y="1595305"/>
                  <a:pt x="319558" y="1595305"/>
                </a:cubicBezTo>
                <a:lnTo>
                  <a:pt x="319558" y="1604068"/>
                </a:lnTo>
                <a:cubicBezTo>
                  <a:pt x="316052" y="1599394"/>
                  <a:pt x="314300" y="1596473"/>
                  <a:pt x="314300" y="1595305"/>
                </a:cubicBezTo>
                <a:lnTo>
                  <a:pt x="307289" y="1600563"/>
                </a:lnTo>
                <a:cubicBezTo>
                  <a:pt x="306121" y="1599394"/>
                  <a:pt x="304953" y="1598810"/>
                  <a:pt x="303784" y="1598810"/>
                </a:cubicBezTo>
                <a:cubicBezTo>
                  <a:pt x="302616" y="1598810"/>
                  <a:pt x="301447" y="1598226"/>
                  <a:pt x="300279" y="1597058"/>
                </a:cubicBezTo>
                <a:cubicBezTo>
                  <a:pt x="299111" y="1598226"/>
                  <a:pt x="298526" y="1599979"/>
                  <a:pt x="298526" y="1602315"/>
                </a:cubicBezTo>
                <a:cubicBezTo>
                  <a:pt x="298526" y="1604652"/>
                  <a:pt x="297942" y="1606405"/>
                  <a:pt x="296774" y="1607573"/>
                </a:cubicBezTo>
                <a:cubicBezTo>
                  <a:pt x="294437" y="1608742"/>
                  <a:pt x="291516" y="1609034"/>
                  <a:pt x="288011" y="1608449"/>
                </a:cubicBezTo>
                <a:cubicBezTo>
                  <a:pt x="284506" y="1607865"/>
                  <a:pt x="282169" y="1607573"/>
                  <a:pt x="281000" y="1607573"/>
                </a:cubicBezTo>
                <a:cubicBezTo>
                  <a:pt x="279832" y="1607573"/>
                  <a:pt x="279248" y="1607281"/>
                  <a:pt x="279248" y="1606697"/>
                </a:cubicBezTo>
                <a:cubicBezTo>
                  <a:pt x="279248" y="1606113"/>
                  <a:pt x="278664" y="1605236"/>
                  <a:pt x="277495" y="1604068"/>
                </a:cubicBezTo>
                <a:cubicBezTo>
                  <a:pt x="276327" y="1604068"/>
                  <a:pt x="275743" y="1602315"/>
                  <a:pt x="275743" y="1598810"/>
                </a:cubicBezTo>
                <a:cubicBezTo>
                  <a:pt x="274574" y="1597642"/>
                  <a:pt x="272822" y="1597642"/>
                  <a:pt x="270485" y="1598810"/>
                </a:cubicBezTo>
                <a:cubicBezTo>
                  <a:pt x="270485" y="1598810"/>
                  <a:pt x="270485" y="1599394"/>
                  <a:pt x="270485" y="1600563"/>
                </a:cubicBezTo>
                <a:cubicBezTo>
                  <a:pt x="270485" y="1601731"/>
                  <a:pt x="270485" y="1602900"/>
                  <a:pt x="270485" y="1604068"/>
                </a:cubicBezTo>
                <a:cubicBezTo>
                  <a:pt x="270485" y="1606405"/>
                  <a:pt x="271069" y="1608157"/>
                  <a:pt x="272237" y="1609326"/>
                </a:cubicBezTo>
                <a:cubicBezTo>
                  <a:pt x="269901" y="1609326"/>
                  <a:pt x="266980" y="1608449"/>
                  <a:pt x="263474" y="1606697"/>
                </a:cubicBezTo>
                <a:cubicBezTo>
                  <a:pt x="259969" y="1604944"/>
                  <a:pt x="257048" y="1602315"/>
                  <a:pt x="254711" y="1598810"/>
                </a:cubicBezTo>
                <a:lnTo>
                  <a:pt x="242443" y="1584789"/>
                </a:lnTo>
                <a:cubicBezTo>
                  <a:pt x="242443" y="1583621"/>
                  <a:pt x="242151" y="1582453"/>
                  <a:pt x="241567" y="1581284"/>
                </a:cubicBezTo>
                <a:cubicBezTo>
                  <a:pt x="240983" y="1580116"/>
                  <a:pt x="240106" y="1579532"/>
                  <a:pt x="238938" y="1579532"/>
                </a:cubicBezTo>
                <a:lnTo>
                  <a:pt x="203886" y="1565511"/>
                </a:lnTo>
                <a:cubicBezTo>
                  <a:pt x="203886" y="1565511"/>
                  <a:pt x="203886" y="1565219"/>
                  <a:pt x="203886" y="1564635"/>
                </a:cubicBezTo>
                <a:cubicBezTo>
                  <a:pt x="203886" y="1564050"/>
                  <a:pt x="203886" y="1563758"/>
                  <a:pt x="203886" y="1563758"/>
                </a:cubicBezTo>
                <a:cubicBezTo>
                  <a:pt x="196876" y="1559085"/>
                  <a:pt x="192202" y="1556164"/>
                  <a:pt x="189865" y="1554995"/>
                </a:cubicBezTo>
                <a:cubicBezTo>
                  <a:pt x="188697" y="1554995"/>
                  <a:pt x="187528" y="1554703"/>
                  <a:pt x="186360" y="1554119"/>
                </a:cubicBezTo>
                <a:cubicBezTo>
                  <a:pt x="185192" y="1553535"/>
                  <a:pt x="184607" y="1552074"/>
                  <a:pt x="184607" y="1549737"/>
                </a:cubicBezTo>
                <a:cubicBezTo>
                  <a:pt x="182271" y="1548569"/>
                  <a:pt x="180518" y="1547109"/>
                  <a:pt x="179350" y="1545356"/>
                </a:cubicBezTo>
                <a:cubicBezTo>
                  <a:pt x="178181" y="1543603"/>
                  <a:pt x="177013" y="1542727"/>
                  <a:pt x="175844" y="1542727"/>
                </a:cubicBezTo>
                <a:cubicBezTo>
                  <a:pt x="170002" y="1541559"/>
                  <a:pt x="164160" y="1538053"/>
                  <a:pt x="158318" y="1532211"/>
                </a:cubicBezTo>
                <a:cubicBezTo>
                  <a:pt x="152476" y="1531043"/>
                  <a:pt x="146342" y="1527830"/>
                  <a:pt x="139916" y="1522572"/>
                </a:cubicBezTo>
                <a:cubicBezTo>
                  <a:pt x="133490" y="1517314"/>
                  <a:pt x="129108" y="1514101"/>
                  <a:pt x="126772" y="1512933"/>
                </a:cubicBezTo>
                <a:cubicBezTo>
                  <a:pt x="124435" y="1510596"/>
                  <a:pt x="121806" y="1508843"/>
                  <a:pt x="118885" y="1507675"/>
                </a:cubicBezTo>
                <a:cubicBezTo>
                  <a:pt x="115964" y="1506507"/>
                  <a:pt x="113919" y="1505922"/>
                  <a:pt x="112751" y="1505922"/>
                </a:cubicBezTo>
                <a:lnTo>
                  <a:pt x="112751" y="1502417"/>
                </a:lnTo>
                <a:cubicBezTo>
                  <a:pt x="112751" y="1502417"/>
                  <a:pt x="110414" y="1500665"/>
                  <a:pt x="105740" y="1497159"/>
                </a:cubicBezTo>
                <a:cubicBezTo>
                  <a:pt x="111582" y="1495991"/>
                  <a:pt x="116256" y="1497159"/>
                  <a:pt x="119761" y="1500665"/>
                </a:cubicBezTo>
                <a:lnTo>
                  <a:pt x="121514" y="1495407"/>
                </a:lnTo>
                <a:cubicBezTo>
                  <a:pt x="122682" y="1494238"/>
                  <a:pt x="122974" y="1493362"/>
                  <a:pt x="122390" y="1492778"/>
                </a:cubicBezTo>
                <a:cubicBezTo>
                  <a:pt x="121806" y="1492194"/>
                  <a:pt x="122098" y="1491902"/>
                  <a:pt x="123266" y="1491902"/>
                </a:cubicBezTo>
                <a:cubicBezTo>
                  <a:pt x="124435" y="1489565"/>
                  <a:pt x="124727" y="1486936"/>
                  <a:pt x="124143" y="1484015"/>
                </a:cubicBezTo>
                <a:cubicBezTo>
                  <a:pt x="123559" y="1481094"/>
                  <a:pt x="123266" y="1479049"/>
                  <a:pt x="123266" y="1477881"/>
                </a:cubicBezTo>
                <a:cubicBezTo>
                  <a:pt x="122098" y="1476712"/>
                  <a:pt x="119177" y="1476128"/>
                  <a:pt x="114503" y="1476128"/>
                </a:cubicBezTo>
                <a:lnTo>
                  <a:pt x="116256" y="1469118"/>
                </a:lnTo>
                <a:lnTo>
                  <a:pt x="112751" y="1463860"/>
                </a:lnTo>
                <a:lnTo>
                  <a:pt x="110998" y="1463860"/>
                </a:lnTo>
                <a:cubicBezTo>
                  <a:pt x="110998" y="1462692"/>
                  <a:pt x="111290" y="1460939"/>
                  <a:pt x="111874" y="1458602"/>
                </a:cubicBezTo>
                <a:cubicBezTo>
                  <a:pt x="112459" y="1456265"/>
                  <a:pt x="112751" y="1453929"/>
                  <a:pt x="112751" y="1451592"/>
                </a:cubicBezTo>
                <a:lnTo>
                  <a:pt x="112751" y="1437571"/>
                </a:lnTo>
                <a:cubicBezTo>
                  <a:pt x="111582" y="1436403"/>
                  <a:pt x="110122" y="1433774"/>
                  <a:pt x="108369" y="1429684"/>
                </a:cubicBezTo>
                <a:cubicBezTo>
                  <a:pt x="106617" y="1425595"/>
                  <a:pt x="105740" y="1422382"/>
                  <a:pt x="105740" y="1420045"/>
                </a:cubicBezTo>
                <a:cubicBezTo>
                  <a:pt x="105740" y="1413035"/>
                  <a:pt x="107493" y="1407777"/>
                  <a:pt x="110998" y="1404272"/>
                </a:cubicBezTo>
                <a:cubicBezTo>
                  <a:pt x="112167" y="1400766"/>
                  <a:pt x="112751" y="1396677"/>
                  <a:pt x="112751" y="1392003"/>
                </a:cubicBezTo>
                <a:cubicBezTo>
                  <a:pt x="112751" y="1386161"/>
                  <a:pt x="112167" y="1381488"/>
                  <a:pt x="110998" y="1377983"/>
                </a:cubicBezTo>
                <a:cubicBezTo>
                  <a:pt x="107493" y="1377983"/>
                  <a:pt x="105156" y="1378567"/>
                  <a:pt x="103988" y="1379735"/>
                </a:cubicBezTo>
                <a:lnTo>
                  <a:pt x="103988" y="1377983"/>
                </a:lnTo>
                <a:cubicBezTo>
                  <a:pt x="103988" y="1374477"/>
                  <a:pt x="103404" y="1372725"/>
                  <a:pt x="102235" y="1372725"/>
                </a:cubicBezTo>
                <a:lnTo>
                  <a:pt x="93472" y="1360457"/>
                </a:lnTo>
                <a:lnTo>
                  <a:pt x="93472" y="1358704"/>
                </a:lnTo>
                <a:cubicBezTo>
                  <a:pt x="93472" y="1357536"/>
                  <a:pt x="92596" y="1356075"/>
                  <a:pt x="90843" y="1354322"/>
                </a:cubicBezTo>
                <a:cubicBezTo>
                  <a:pt x="89091" y="1352570"/>
                  <a:pt x="88214" y="1351109"/>
                  <a:pt x="88214" y="1349941"/>
                </a:cubicBezTo>
                <a:cubicBezTo>
                  <a:pt x="88214" y="1348773"/>
                  <a:pt x="87922" y="1348188"/>
                  <a:pt x="87338" y="1348188"/>
                </a:cubicBezTo>
                <a:cubicBezTo>
                  <a:pt x="86754" y="1348188"/>
                  <a:pt x="85878" y="1348188"/>
                  <a:pt x="84709" y="1348188"/>
                </a:cubicBezTo>
                <a:lnTo>
                  <a:pt x="79451" y="1337673"/>
                </a:lnTo>
                <a:cubicBezTo>
                  <a:pt x="79451" y="1335336"/>
                  <a:pt x="80620" y="1333583"/>
                  <a:pt x="82957" y="1332415"/>
                </a:cubicBezTo>
                <a:cubicBezTo>
                  <a:pt x="81788" y="1325405"/>
                  <a:pt x="78867" y="1321899"/>
                  <a:pt x="74194" y="1321899"/>
                </a:cubicBezTo>
                <a:cubicBezTo>
                  <a:pt x="74194" y="1321899"/>
                  <a:pt x="73902" y="1321899"/>
                  <a:pt x="73317" y="1321899"/>
                </a:cubicBezTo>
                <a:cubicBezTo>
                  <a:pt x="72733" y="1321899"/>
                  <a:pt x="72441" y="1321899"/>
                  <a:pt x="72441" y="1321899"/>
                </a:cubicBezTo>
                <a:cubicBezTo>
                  <a:pt x="71273" y="1321899"/>
                  <a:pt x="70688" y="1319855"/>
                  <a:pt x="70688" y="1315765"/>
                </a:cubicBezTo>
                <a:cubicBezTo>
                  <a:pt x="70688" y="1311676"/>
                  <a:pt x="68352" y="1309631"/>
                  <a:pt x="63678" y="1309631"/>
                </a:cubicBezTo>
                <a:cubicBezTo>
                  <a:pt x="63678" y="1300284"/>
                  <a:pt x="60757" y="1293858"/>
                  <a:pt x="54915" y="1290353"/>
                </a:cubicBezTo>
                <a:lnTo>
                  <a:pt x="53162" y="1283342"/>
                </a:lnTo>
                <a:cubicBezTo>
                  <a:pt x="51994" y="1279837"/>
                  <a:pt x="49657" y="1275163"/>
                  <a:pt x="46152" y="1269321"/>
                </a:cubicBezTo>
                <a:cubicBezTo>
                  <a:pt x="42647" y="1263479"/>
                  <a:pt x="40310" y="1259390"/>
                  <a:pt x="39142" y="1257053"/>
                </a:cubicBezTo>
                <a:cubicBezTo>
                  <a:pt x="39142" y="1257053"/>
                  <a:pt x="36221" y="1252380"/>
                  <a:pt x="30379" y="1243032"/>
                </a:cubicBezTo>
                <a:lnTo>
                  <a:pt x="33884" y="1243032"/>
                </a:lnTo>
                <a:cubicBezTo>
                  <a:pt x="33884" y="1239527"/>
                  <a:pt x="32715" y="1236606"/>
                  <a:pt x="30379" y="1234269"/>
                </a:cubicBezTo>
                <a:cubicBezTo>
                  <a:pt x="28042" y="1234269"/>
                  <a:pt x="26873" y="1233101"/>
                  <a:pt x="26873" y="1230764"/>
                </a:cubicBezTo>
                <a:cubicBezTo>
                  <a:pt x="26873" y="1227259"/>
                  <a:pt x="26289" y="1224338"/>
                  <a:pt x="25121" y="1222001"/>
                </a:cubicBezTo>
                <a:cubicBezTo>
                  <a:pt x="23952" y="1219664"/>
                  <a:pt x="21616" y="1218496"/>
                  <a:pt x="18110" y="1218496"/>
                </a:cubicBezTo>
                <a:cubicBezTo>
                  <a:pt x="18110" y="1217328"/>
                  <a:pt x="19863" y="1216159"/>
                  <a:pt x="23368" y="1214991"/>
                </a:cubicBezTo>
                <a:lnTo>
                  <a:pt x="19863" y="1209733"/>
                </a:lnTo>
                <a:cubicBezTo>
                  <a:pt x="19863" y="1207396"/>
                  <a:pt x="15189" y="1195712"/>
                  <a:pt x="5842" y="1174681"/>
                </a:cubicBezTo>
                <a:lnTo>
                  <a:pt x="2337" y="1167671"/>
                </a:lnTo>
                <a:lnTo>
                  <a:pt x="584" y="1162413"/>
                </a:lnTo>
                <a:cubicBezTo>
                  <a:pt x="-584" y="1158908"/>
                  <a:pt x="0" y="1154818"/>
                  <a:pt x="2337" y="1150145"/>
                </a:cubicBezTo>
                <a:cubicBezTo>
                  <a:pt x="3505" y="1152481"/>
                  <a:pt x="4382" y="1155402"/>
                  <a:pt x="4966" y="1158908"/>
                </a:cubicBezTo>
                <a:cubicBezTo>
                  <a:pt x="5550" y="1162413"/>
                  <a:pt x="6426" y="1165334"/>
                  <a:pt x="7595" y="1167671"/>
                </a:cubicBezTo>
                <a:lnTo>
                  <a:pt x="12853" y="1178186"/>
                </a:lnTo>
                <a:cubicBezTo>
                  <a:pt x="12853" y="1179355"/>
                  <a:pt x="13437" y="1180815"/>
                  <a:pt x="14605" y="1182568"/>
                </a:cubicBezTo>
                <a:cubicBezTo>
                  <a:pt x="15774" y="1184320"/>
                  <a:pt x="16942" y="1184028"/>
                  <a:pt x="18110" y="1181691"/>
                </a:cubicBezTo>
                <a:cubicBezTo>
                  <a:pt x="18110" y="1181691"/>
                  <a:pt x="18402" y="1181691"/>
                  <a:pt x="18987" y="1181691"/>
                </a:cubicBezTo>
                <a:cubicBezTo>
                  <a:pt x="19571" y="1181691"/>
                  <a:pt x="19863" y="1182276"/>
                  <a:pt x="19863" y="1183444"/>
                </a:cubicBezTo>
                <a:cubicBezTo>
                  <a:pt x="23368" y="1185781"/>
                  <a:pt x="24537" y="1189286"/>
                  <a:pt x="23368" y="1193960"/>
                </a:cubicBezTo>
                <a:lnTo>
                  <a:pt x="23368" y="1197465"/>
                </a:lnTo>
                <a:lnTo>
                  <a:pt x="26873" y="1207980"/>
                </a:lnTo>
                <a:cubicBezTo>
                  <a:pt x="29210" y="1207980"/>
                  <a:pt x="31255" y="1209149"/>
                  <a:pt x="33008" y="1211486"/>
                </a:cubicBezTo>
                <a:cubicBezTo>
                  <a:pt x="34760" y="1213822"/>
                  <a:pt x="35636" y="1214991"/>
                  <a:pt x="35636" y="1214991"/>
                </a:cubicBezTo>
                <a:lnTo>
                  <a:pt x="30379" y="1195712"/>
                </a:lnTo>
                <a:cubicBezTo>
                  <a:pt x="28042" y="1188702"/>
                  <a:pt x="24537" y="1180523"/>
                  <a:pt x="19863" y="1171176"/>
                </a:cubicBezTo>
                <a:cubicBezTo>
                  <a:pt x="15189" y="1161829"/>
                  <a:pt x="12268" y="1153066"/>
                  <a:pt x="11100" y="1144887"/>
                </a:cubicBezTo>
                <a:cubicBezTo>
                  <a:pt x="11100" y="1140213"/>
                  <a:pt x="11100" y="1137292"/>
                  <a:pt x="11100" y="1136124"/>
                </a:cubicBezTo>
                <a:cubicBezTo>
                  <a:pt x="11100" y="1136124"/>
                  <a:pt x="11392" y="1136416"/>
                  <a:pt x="11976" y="1137000"/>
                </a:cubicBezTo>
                <a:cubicBezTo>
                  <a:pt x="12561" y="1137584"/>
                  <a:pt x="12853" y="1137876"/>
                  <a:pt x="12853" y="1137876"/>
                </a:cubicBezTo>
                <a:cubicBezTo>
                  <a:pt x="15189" y="1144887"/>
                  <a:pt x="18695" y="1153942"/>
                  <a:pt x="23368" y="1165042"/>
                </a:cubicBezTo>
                <a:cubicBezTo>
                  <a:pt x="28042" y="1176141"/>
                  <a:pt x="31547" y="1185781"/>
                  <a:pt x="33884" y="1193960"/>
                </a:cubicBezTo>
                <a:cubicBezTo>
                  <a:pt x="37389" y="1206812"/>
                  <a:pt x="44399" y="1220833"/>
                  <a:pt x="54915" y="1236022"/>
                </a:cubicBezTo>
                <a:lnTo>
                  <a:pt x="54915" y="1232517"/>
                </a:lnTo>
                <a:cubicBezTo>
                  <a:pt x="53747" y="1230180"/>
                  <a:pt x="52286" y="1227551"/>
                  <a:pt x="50534" y="1224630"/>
                </a:cubicBezTo>
                <a:cubicBezTo>
                  <a:pt x="48781" y="1221709"/>
                  <a:pt x="47320" y="1218496"/>
                  <a:pt x="46152" y="1214991"/>
                </a:cubicBezTo>
                <a:lnTo>
                  <a:pt x="35636" y="1195712"/>
                </a:lnTo>
                <a:lnTo>
                  <a:pt x="35636" y="1186949"/>
                </a:lnTo>
                <a:cubicBezTo>
                  <a:pt x="34468" y="1183444"/>
                  <a:pt x="33884" y="1179355"/>
                  <a:pt x="33884" y="1174681"/>
                </a:cubicBezTo>
                <a:lnTo>
                  <a:pt x="32131" y="1172928"/>
                </a:lnTo>
                <a:cubicBezTo>
                  <a:pt x="32131" y="1163581"/>
                  <a:pt x="29210" y="1157155"/>
                  <a:pt x="23368" y="1153650"/>
                </a:cubicBezTo>
                <a:cubicBezTo>
                  <a:pt x="25705" y="1148976"/>
                  <a:pt x="26873" y="1146639"/>
                  <a:pt x="26873" y="1146639"/>
                </a:cubicBezTo>
                <a:cubicBezTo>
                  <a:pt x="26873" y="1141966"/>
                  <a:pt x="25705" y="1138461"/>
                  <a:pt x="23368" y="1136124"/>
                </a:cubicBezTo>
                <a:cubicBezTo>
                  <a:pt x="26873" y="1137292"/>
                  <a:pt x="28918" y="1139629"/>
                  <a:pt x="29502" y="1143134"/>
                </a:cubicBezTo>
                <a:cubicBezTo>
                  <a:pt x="30087" y="1146639"/>
                  <a:pt x="31547" y="1148976"/>
                  <a:pt x="33884" y="1150145"/>
                </a:cubicBezTo>
                <a:cubicBezTo>
                  <a:pt x="32715" y="1145471"/>
                  <a:pt x="31547" y="1140505"/>
                  <a:pt x="30379" y="1135247"/>
                </a:cubicBezTo>
                <a:cubicBezTo>
                  <a:pt x="29210" y="1129990"/>
                  <a:pt x="28042" y="1124440"/>
                  <a:pt x="26873" y="1118598"/>
                </a:cubicBezTo>
                <a:lnTo>
                  <a:pt x="26873" y="1101072"/>
                </a:lnTo>
                <a:lnTo>
                  <a:pt x="30379" y="1101072"/>
                </a:lnTo>
                <a:lnTo>
                  <a:pt x="30379" y="1080041"/>
                </a:lnTo>
                <a:lnTo>
                  <a:pt x="32131" y="1066020"/>
                </a:lnTo>
                <a:cubicBezTo>
                  <a:pt x="33300" y="1063683"/>
                  <a:pt x="33884" y="1060470"/>
                  <a:pt x="33884" y="1056380"/>
                </a:cubicBezTo>
                <a:cubicBezTo>
                  <a:pt x="33884" y="1052291"/>
                  <a:pt x="34468" y="1047325"/>
                  <a:pt x="35636" y="1041483"/>
                </a:cubicBezTo>
                <a:cubicBezTo>
                  <a:pt x="37973" y="1036810"/>
                  <a:pt x="39142" y="1029799"/>
                  <a:pt x="39142" y="1020452"/>
                </a:cubicBezTo>
                <a:lnTo>
                  <a:pt x="42647" y="1013442"/>
                </a:lnTo>
                <a:cubicBezTo>
                  <a:pt x="54331" y="986569"/>
                  <a:pt x="66599" y="961448"/>
                  <a:pt x="79451" y="938080"/>
                </a:cubicBezTo>
                <a:cubicBezTo>
                  <a:pt x="80620" y="936912"/>
                  <a:pt x="80620" y="934575"/>
                  <a:pt x="79451" y="931070"/>
                </a:cubicBezTo>
                <a:cubicBezTo>
                  <a:pt x="79451" y="934575"/>
                  <a:pt x="77699" y="937496"/>
                  <a:pt x="74194" y="939833"/>
                </a:cubicBezTo>
                <a:cubicBezTo>
                  <a:pt x="63678" y="956190"/>
                  <a:pt x="56668" y="970211"/>
                  <a:pt x="53162" y="981895"/>
                </a:cubicBezTo>
                <a:cubicBezTo>
                  <a:pt x="53162" y="985400"/>
                  <a:pt x="51994" y="987737"/>
                  <a:pt x="49657" y="988905"/>
                </a:cubicBezTo>
                <a:cubicBezTo>
                  <a:pt x="46152" y="990074"/>
                  <a:pt x="44399" y="992995"/>
                  <a:pt x="44399" y="997668"/>
                </a:cubicBezTo>
                <a:cubicBezTo>
                  <a:pt x="43231" y="1000005"/>
                  <a:pt x="42063" y="1002634"/>
                  <a:pt x="40894" y="1005555"/>
                </a:cubicBezTo>
                <a:cubicBezTo>
                  <a:pt x="39726" y="1008476"/>
                  <a:pt x="39142" y="1011105"/>
                  <a:pt x="39142" y="1013442"/>
                </a:cubicBezTo>
                <a:cubicBezTo>
                  <a:pt x="36805" y="1012273"/>
                  <a:pt x="35636" y="1010521"/>
                  <a:pt x="35636" y="1008184"/>
                </a:cubicBezTo>
                <a:cubicBezTo>
                  <a:pt x="40310" y="997668"/>
                  <a:pt x="43231" y="989490"/>
                  <a:pt x="44399" y="983648"/>
                </a:cubicBezTo>
                <a:cubicBezTo>
                  <a:pt x="47905" y="976637"/>
                  <a:pt x="51118" y="969919"/>
                  <a:pt x="54039" y="963493"/>
                </a:cubicBezTo>
                <a:cubicBezTo>
                  <a:pt x="56960" y="957066"/>
                  <a:pt x="59589" y="950348"/>
                  <a:pt x="61925" y="943338"/>
                </a:cubicBezTo>
                <a:lnTo>
                  <a:pt x="63678" y="936328"/>
                </a:lnTo>
                <a:lnTo>
                  <a:pt x="35636" y="994163"/>
                </a:lnTo>
                <a:lnTo>
                  <a:pt x="35636" y="988905"/>
                </a:lnTo>
                <a:lnTo>
                  <a:pt x="33884" y="994163"/>
                </a:lnTo>
                <a:lnTo>
                  <a:pt x="35636" y="994163"/>
                </a:lnTo>
                <a:cubicBezTo>
                  <a:pt x="34468" y="998837"/>
                  <a:pt x="33592" y="1003218"/>
                  <a:pt x="33008" y="1007308"/>
                </a:cubicBezTo>
                <a:cubicBezTo>
                  <a:pt x="32423" y="1011397"/>
                  <a:pt x="31547" y="1015194"/>
                  <a:pt x="30379" y="1018700"/>
                </a:cubicBezTo>
                <a:cubicBezTo>
                  <a:pt x="29210" y="1018700"/>
                  <a:pt x="28334" y="1018115"/>
                  <a:pt x="27750" y="1016947"/>
                </a:cubicBezTo>
                <a:cubicBezTo>
                  <a:pt x="27166" y="1015779"/>
                  <a:pt x="26873" y="1015194"/>
                  <a:pt x="26873" y="1015194"/>
                </a:cubicBezTo>
                <a:cubicBezTo>
                  <a:pt x="26873" y="1014026"/>
                  <a:pt x="27166" y="1013442"/>
                  <a:pt x="27750" y="1013442"/>
                </a:cubicBezTo>
                <a:cubicBezTo>
                  <a:pt x="28334" y="1013442"/>
                  <a:pt x="29210" y="1013442"/>
                  <a:pt x="30379" y="1013442"/>
                </a:cubicBezTo>
                <a:cubicBezTo>
                  <a:pt x="30379" y="1012273"/>
                  <a:pt x="29502" y="1011397"/>
                  <a:pt x="27750" y="1010813"/>
                </a:cubicBezTo>
                <a:cubicBezTo>
                  <a:pt x="25997" y="1010229"/>
                  <a:pt x="24537" y="1009352"/>
                  <a:pt x="23368" y="1008184"/>
                </a:cubicBezTo>
                <a:lnTo>
                  <a:pt x="18110" y="1018700"/>
                </a:lnTo>
                <a:cubicBezTo>
                  <a:pt x="16942" y="1018700"/>
                  <a:pt x="16066" y="1018700"/>
                  <a:pt x="15482" y="1018700"/>
                </a:cubicBezTo>
                <a:cubicBezTo>
                  <a:pt x="14897" y="1018700"/>
                  <a:pt x="14605" y="1018115"/>
                  <a:pt x="14605" y="1016947"/>
                </a:cubicBezTo>
                <a:lnTo>
                  <a:pt x="12853" y="1016947"/>
                </a:lnTo>
                <a:lnTo>
                  <a:pt x="16358" y="1015194"/>
                </a:lnTo>
                <a:cubicBezTo>
                  <a:pt x="15189" y="1014026"/>
                  <a:pt x="14605" y="1011689"/>
                  <a:pt x="14605" y="1008184"/>
                </a:cubicBezTo>
                <a:cubicBezTo>
                  <a:pt x="18110" y="995332"/>
                  <a:pt x="23368" y="986569"/>
                  <a:pt x="30379" y="981895"/>
                </a:cubicBezTo>
                <a:lnTo>
                  <a:pt x="26873" y="978390"/>
                </a:lnTo>
                <a:cubicBezTo>
                  <a:pt x="31547" y="978390"/>
                  <a:pt x="33884" y="977222"/>
                  <a:pt x="33884" y="974885"/>
                </a:cubicBezTo>
                <a:cubicBezTo>
                  <a:pt x="33884" y="972548"/>
                  <a:pt x="34176" y="969919"/>
                  <a:pt x="34760" y="966998"/>
                </a:cubicBezTo>
                <a:cubicBezTo>
                  <a:pt x="35344" y="964077"/>
                  <a:pt x="35052" y="962616"/>
                  <a:pt x="33884" y="962616"/>
                </a:cubicBezTo>
                <a:cubicBezTo>
                  <a:pt x="33884" y="961448"/>
                  <a:pt x="34176" y="960572"/>
                  <a:pt x="34760" y="959988"/>
                </a:cubicBezTo>
                <a:cubicBezTo>
                  <a:pt x="35344" y="959403"/>
                  <a:pt x="35636" y="958527"/>
                  <a:pt x="35636" y="957359"/>
                </a:cubicBezTo>
                <a:lnTo>
                  <a:pt x="49657" y="934575"/>
                </a:lnTo>
                <a:cubicBezTo>
                  <a:pt x="51994" y="929901"/>
                  <a:pt x="53162" y="926980"/>
                  <a:pt x="53162" y="925812"/>
                </a:cubicBezTo>
                <a:lnTo>
                  <a:pt x="56668" y="915296"/>
                </a:lnTo>
                <a:cubicBezTo>
                  <a:pt x="59004" y="910623"/>
                  <a:pt x="60757" y="907702"/>
                  <a:pt x="61925" y="906533"/>
                </a:cubicBezTo>
                <a:lnTo>
                  <a:pt x="63678" y="903028"/>
                </a:lnTo>
                <a:cubicBezTo>
                  <a:pt x="64846" y="898354"/>
                  <a:pt x="67183" y="893389"/>
                  <a:pt x="70688" y="888131"/>
                </a:cubicBezTo>
                <a:cubicBezTo>
                  <a:pt x="74194" y="882873"/>
                  <a:pt x="76530" y="879076"/>
                  <a:pt x="77699" y="876739"/>
                </a:cubicBezTo>
                <a:cubicBezTo>
                  <a:pt x="83541" y="862718"/>
                  <a:pt x="87630" y="852787"/>
                  <a:pt x="89967" y="846945"/>
                </a:cubicBezTo>
                <a:cubicBezTo>
                  <a:pt x="89967" y="845776"/>
                  <a:pt x="90551" y="844608"/>
                  <a:pt x="91720" y="843439"/>
                </a:cubicBezTo>
                <a:cubicBezTo>
                  <a:pt x="92888" y="842271"/>
                  <a:pt x="93472" y="841103"/>
                  <a:pt x="93472" y="839934"/>
                </a:cubicBezTo>
                <a:cubicBezTo>
                  <a:pt x="93472" y="839934"/>
                  <a:pt x="93764" y="839058"/>
                  <a:pt x="94348" y="837305"/>
                </a:cubicBezTo>
                <a:cubicBezTo>
                  <a:pt x="94933" y="835553"/>
                  <a:pt x="93472" y="834092"/>
                  <a:pt x="89967" y="832924"/>
                </a:cubicBezTo>
                <a:lnTo>
                  <a:pt x="89967" y="831171"/>
                </a:lnTo>
                <a:cubicBezTo>
                  <a:pt x="91135" y="830003"/>
                  <a:pt x="91428" y="828250"/>
                  <a:pt x="90843" y="825913"/>
                </a:cubicBezTo>
                <a:cubicBezTo>
                  <a:pt x="90259" y="823577"/>
                  <a:pt x="90551" y="821824"/>
                  <a:pt x="91720" y="820656"/>
                </a:cubicBezTo>
                <a:cubicBezTo>
                  <a:pt x="92888" y="824161"/>
                  <a:pt x="94641" y="826498"/>
                  <a:pt x="96977" y="827666"/>
                </a:cubicBezTo>
                <a:cubicBezTo>
                  <a:pt x="103988" y="819487"/>
                  <a:pt x="106325" y="810140"/>
                  <a:pt x="103988" y="799625"/>
                </a:cubicBezTo>
                <a:cubicBezTo>
                  <a:pt x="99314" y="786772"/>
                  <a:pt x="92888" y="777425"/>
                  <a:pt x="84709" y="771583"/>
                </a:cubicBezTo>
                <a:cubicBezTo>
                  <a:pt x="88214" y="770415"/>
                  <a:pt x="90551" y="768370"/>
                  <a:pt x="91720" y="765449"/>
                </a:cubicBezTo>
                <a:cubicBezTo>
                  <a:pt x="92888" y="762528"/>
                  <a:pt x="93472" y="759315"/>
                  <a:pt x="93472" y="755809"/>
                </a:cubicBezTo>
                <a:cubicBezTo>
                  <a:pt x="93472" y="738284"/>
                  <a:pt x="95225" y="726015"/>
                  <a:pt x="98730" y="719005"/>
                </a:cubicBezTo>
                <a:cubicBezTo>
                  <a:pt x="99898" y="708489"/>
                  <a:pt x="103988" y="699726"/>
                  <a:pt x="110998" y="692716"/>
                </a:cubicBezTo>
                <a:cubicBezTo>
                  <a:pt x="116840" y="672853"/>
                  <a:pt x="119177" y="657664"/>
                  <a:pt x="118009" y="647148"/>
                </a:cubicBezTo>
                <a:lnTo>
                  <a:pt x="119761" y="641890"/>
                </a:lnTo>
                <a:cubicBezTo>
                  <a:pt x="123266" y="646564"/>
                  <a:pt x="127356" y="650654"/>
                  <a:pt x="132029" y="654159"/>
                </a:cubicBezTo>
                <a:cubicBezTo>
                  <a:pt x="133198" y="651822"/>
                  <a:pt x="133782" y="647733"/>
                  <a:pt x="133782" y="641890"/>
                </a:cubicBezTo>
                <a:cubicBezTo>
                  <a:pt x="133782" y="637217"/>
                  <a:pt x="133198" y="632543"/>
                  <a:pt x="132029" y="627870"/>
                </a:cubicBezTo>
                <a:cubicBezTo>
                  <a:pt x="133198" y="629038"/>
                  <a:pt x="134658" y="631083"/>
                  <a:pt x="136411" y="634004"/>
                </a:cubicBezTo>
                <a:cubicBezTo>
                  <a:pt x="138163" y="636925"/>
                  <a:pt x="140208" y="637801"/>
                  <a:pt x="142545" y="636633"/>
                </a:cubicBezTo>
                <a:cubicBezTo>
                  <a:pt x="143713" y="636633"/>
                  <a:pt x="144298" y="637509"/>
                  <a:pt x="144298" y="639262"/>
                </a:cubicBezTo>
                <a:cubicBezTo>
                  <a:pt x="144298" y="641014"/>
                  <a:pt x="144882" y="641890"/>
                  <a:pt x="146050" y="641890"/>
                </a:cubicBezTo>
                <a:lnTo>
                  <a:pt x="146050" y="626117"/>
                </a:lnTo>
                <a:lnTo>
                  <a:pt x="153061" y="633127"/>
                </a:lnTo>
                <a:cubicBezTo>
                  <a:pt x="156566" y="629622"/>
                  <a:pt x="156566" y="624365"/>
                  <a:pt x="153061" y="617354"/>
                </a:cubicBezTo>
                <a:lnTo>
                  <a:pt x="154813" y="617354"/>
                </a:lnTo>
                <a:lnTo>
                  <a:pt x="161824" y="622612"/>
                </a:lnTo>
                <a:cubicBezTo>
                  <a:pt x="162992" y="620275"/>
                  <a:pt x="163868" y="617938"/>
                  <a:pt x="164452" y="615602"/>
                </a:cubicBezTo>
                <a:cubicBezTo>
                  <a:pt x="165037" y="613265"/>
                  <a:pt x="166497" y="610928"/>
                  <a:pt x="168834" y="608591"/>
                </a:cubicBezTo>
                <a:lnTo>
                  <a:pt x="174092" y="606838"/>
                </a:lnTo>
                <a:lnTo>
                  <a:pt x="175844" y="598075"/>
                </a:lnTo>
                <a:cubicBezTo>
                  <a:pt x="177013" y="599244"/>
                  <a:pt x="177597" y="600996"/>
                  <a:pt x="177597" y="603333"/>
                </a:cubicBezTo>
                <a:cubicBezTo>
                  <a:pt x="177597" y="605670"/>
                  <a:pt x="177597" y="607423"/>
                  <a:pt x="177597" y="608591"/>
                </a:cubicBezTo>
                <a:cubicBezTo>
                  <a:pt x="182271" y="605086"/>
                  <a:pt x="185192" y="600996"/>
                  <a:pt x="186360" y="596323"/>
                </a:cubicBezTo>
                <a:cubicBezTo>
                  <a:pt x="187528" y="591649"/>
                  <a:pt x="188697" y="588728"/>
                  <a:pt x="189865" y="587560"/>
                </a:cubicBezTo>
                <a:lnTo>
                  <a:pt x="189865" y="591065"/>
                </a:lnTo>
                <a:cubicBezTo>
                  <a:pt x="188697" y="592234"/>
                  <a:pt x="188405" y="593694"/>
                  <a:pt x="188989" y="595447"/>
                </a:cubicBezTo>
                <a:cubicBezTo>
                  <a:pt x="189573" y="597199"/>
                  <a:pt x="189865" y="597491"/>
                  <a:pt x="189865" y="596323"/>
                </a:cubicBezTo>
                <a:cubicBezTo>
                  <a:pt x="189865" y="600996"/>
                  <a:pt x="189865" y="607423"/>
                  <a:pt x="189865" y="615602"/>
                </a:cubicBezTo>
                <a:lnTo>
                  <a:pt x="189865" y="627870"/>
                </a:lnTo>
                <a:cubicBezTo>
                  <a:pt x="192202" y="652406"/>
                  <a:pt x="199212" y="671101"/>
                  <a:pt x="210896" y="683953"/>
                </a:cubicBezTo>
                <a:cubicBezTo>
                  <a:pt x="212065" y="687458"/>
                  <a:pt x="213817" y="690379"/>
                  <a:pt x="216154" y="692716"/>
                </a:cubicBezTo>
                <a:lnTo>
                  <a:pt x="242443" y="703232"/>
                </a:lnTo>
                <a:cubicBezTo>
                  <a:pt x="250622" y="705568"/>
                  <a:pt x="256464" y="709658"/>
                  <a:pt x="259969" y="715500"/>
                </a:cubicBezTo>
                <a:cubicBezTo>
                  <a:pt x="262306" y="719005"/>
                  <a:pt x="267564" y="723679"/>
                  <a:pt x="275743" y="729521"/>
                </a:cubicBezTo>
                <a:cubicBezTo>
                  <a:pt x="280416" y="729521"/>
                  <a:pt x="286258" y="731273"/>
                  <a:pt x="293269" y="734778"/>
                </a:cubicBezTo>
                <a:lnTo>
                  <a:pt x="302032" y="747046"/>
                </a:lnTo>
                <a:cubicBezTo>
                  <a:pt x="303200" y="748215"/>
                  <a:pt x="304953" y="749967"/>
                  <a:pt x="307289" y="752304"/>
                </a:cubicBezTo>
                <a:cubicBezTo>
                  <a:pt x="309626" y="754641"/>
                  <a:pt x="310795" y="757562"/>
                  <a:pt x="310795" y="761067"/>
                </a:cubicBezTo>
                <a:lnTo>
                  <a:pt x="314300" y="764573"/>
                </a:lnTo>
                <a:cubicBezTo>
                  <a:pt x="317805" y="765741"/>
                  <a:pt x="320142" y="766909"/>
                  <a:pt x="321310" y="768078"/>
                </a:cubicBezTo>
                <a:cubicBezTo>
                  <a:pt x="322479" y="769246"/>
                  <a:pt x="323647" y="770415"/>
                  <a:pt x="324815" y="771583"/>
                </a:cubicBezTo>
                <a:lnTo>
                  <a:pt x="338836" y="780346"/>
                </a:lnTo>
                <a:lnTo>
                  <a:pt x="338836" y="775088"/>
                </a:lnTo>
                <a:lnTo>
                  <a:pt x="345847" y="776841"/>
                </a:lnTo>
                <a:cubicBezTo>
                  <a:pt x="347015" y="778009"/>
                  <a:pt x="348183" y="779178"/>
                  <a:pt x="349352" y="780346"/>
                </a:cubicBezTo>
                <a:cubicBezTo>
                  <a:pt x="350520" y="781514"/>
                  <a:pt x="350520" y="782683"/>
                  <a:pt x="349352" y="783851"/>
                </a:cubicBezTo>
                <a:cubicBezTo>
                  <a:pt x="349352" y="786188"/>
                  <a:pt x="350520" y="787356"/>
                  <a:pt x="352857" y="787356"/>
                </a:cubicBezTo>
                <a:lnTo>
                  <a:pt x="368630" y="792614"/>
                </a:lnTo>
                <a:cubicBezTo>
                  <a:pt x="369799" y="793782"/>
                  <a:pt x="370967" y="794951"/>
                  <a:pt x="372136" y="796119"/>
                </a:cubicBezTo>
                <a:cubicBezTo>
                  <a:pt x="373304" y="797288"/>
                  <a:pt x="375057" y="798456"/>
                  <a:pt x="377393" y="799625"/>
                </a:cubicBezTo>
                <a:lnTo>
                  <a:pt x="382651" y="801377"/>
                </a:lnTo>
                <a:lnTo>
                  <a:pt x="377393" y="803130"/>
                </a:lnTo>
                <a:cubicBezTo>
                  <a:pt x="377393" y="806635"/>
                  <a:pt x="378562" y="808388"/>
                  <a:pt x="380899" y="808388"/>
                </a:cubicBezTo>
                <a:cubicBezTo>
                  <a:pt x="385572" y="809556"/>
                  <a:pt x="391414" y="813061"/>
                  <a:pt x="398425" y="818903"/>
                </a:cubicBezTo>
                <a:cubicBezTo>
                  <a:pt x="401930" y="820071"/>
                  <a:pt x="403682" y="822408"/>
                  <a:pt x="403682" y="825913"/>
                </a:cubicBezTo>
                <a:cubicBezTo>
                  <a:pt x="400177" y="827082"/>
                  <a:pt x="400177" y="829419"/>
                  <a:pt x="403682" y="832924"/>
                </a:cubicBezTo>
                <a:cubicBezTo>
                  <a:pt x="403682" y="834092"/>
                  <a:pt x="403974" y="834676"/>
                  <a:pt x="404559" y="834676"/>
                </a:cubicBezTo>
                <a:cubicBezTo>
                  <a:pt x="405143" y="834676"/>
                  <a:pt x="406019" y="834676"/>
                  <a:pt x="407188" y="834676"/>
                </a:cubicBezTo>
                <a:cubicBezTo>
                  <a:pt x="409524" y="835845"/>
                  <a:pt x="410985" y="837890"/>
                  <a:pt x="411569" y="840811"/>
                </a:cubicBezTo>
                <a:cubicBezTo>
                  <a:pt x="412153" y="843732"/>
                  <a:pt x="411861" y="846360"/>
                  <a:pt x="410693" y="848697"/>
                </a:cubicBezTo>
                <a:lnTo>
                  <a:pt x="419456" y="852203"/>
                </a:lnTo>
                <a:lnTo>
                  <a:pt x="419456" y="853176"/>
                </a:lnTo>
                <a:lnTo>
                  <a:pt x="421647" y="852202"/>
                </a:lnTo>
                <a:cubicBezTo>
                  <a:pt x="422523" y="851034"/>
                  <a:pt x="422961" y="849282"/>
                  <a:pt x="422961" y="846945"/>
                </a:cubicBezTo>
                <a:lnTo>
                  <a:pt x="429971" y="846945"/>
                </a:lnTo>
                <a:cubicBezTo>
                  <a:pt x="435813" y="848113"/>
                  <a:pt x="440487" y="847529"/>
                  <a:pt x="443992" y="845192"/>
                </a:cubicBezTo>
                <a:lnTo>
                  <a:pt x="447497" y="846945"/>
                </a:lnTo>
                <a:lnTo>
                  <a:pt x="451003" y="846945"/>
                </a:lnTo>
                <a:cubicBezTo>
                  <a:pt x="451003" y="843439"/>
                  <a:pt x="452171" y="840519"/>
                  <a:pt x="454508" y="838182"/>
                </a:cubicBezTo>
                <a:cubicBezTo>
                  <a:pt x="456845" y="835845"/>
                  <a:pt x="458013" y="834092"/>
                  <a:pt x="458013" y="832924"/>
                </a:cubicBezTo>
                <a:cubicBezTo>
                  <a:pt x="460350" y="824745"/>
                  <a:pt x="463563" y="815398"/>
                  <a:pt x="467652" y="804882"/>
                </a:cubicBezTo>
                <a:cubicBezTo>
                  <a:pt x="471742" y="794367"/>
                  <a:pt x="474955" y="785019"/>
                  <a:pt x="477292" y="776841"/>
                </a:cubicBezTo>
                <a:cubicBezTo>
                  <a:pt x="483134" y="763988"/>
                  <a:pt x="486055" y="752304"/>
                  <a:pt x="486055" y="741789"/>
                </a:cubicBezTo>
                <a:cubicBezTo>
                  <a:pt x="486055" y="741789"/>
                  <a:pt x="486639" y="740328"/>
                  <a:pt x="487807" y="737407"/>
                </a:cubicBezTo>
                <a:cubicBezTo>
                  <a:pt x="488976" y="734486"/>
                  <a:pt x="490144" y="732441"/>
                  <a:pt x="491312" y="731273"/>
                </a:cubicBezTo>
                <a:cubicBezTo>
                  <a:pt x="497154" y="724263"/>
                  <a:pt x="502412" y="709658"/>
                  <a:pt x="507086" y="687458"/>
                </a:cubicBezTo>
                <a:cubicBezTo>
                  <a:pt x="507086" y="675774"/>
                  <a:pt x="509423" y="662337"/>
                  <a:pt x="514096" y="647148"/>
                </a:cubicBezTo>
                <a:lnTo>
                  <a:pt x="512344" y="647148"/>
                </a:lnTo>
                <a:cubicBezTo>
                  <a:pt x="517017" y="642475"/>
                  <a:pt x="519354" y="631375"/>
                  <a:pt x="519354" y="613849"/>
                </a:cubicBezTo>
                <a:cubicBezTo>
                  <a:pt x="519354" y="609175"/>
                  <a:pt x="520522" y="604502"/>
                  <a:pt x="522859" y="599828"/>
                </a:cubicBezTo>
                <a:cubicBezTo>
                  <a:pt x="524028" y="596323"/>
                  <a:pt x="524028" y="593402"/>
                  <a:pt x="522859" y="591065"/>
                </a:cubicBezTo>
                <a:cubicBezTo>
                  <a:pt x="521691" y="588728"/>
                  <a:pt x="521107" y="586392"/>
                  <a:pt x="521107" y="584055"/>
                </a:cubicBezTo>
                <a:cubicBezTo>
                  <a:pt x="521107" y="581718"/>
                  <a:pt x="521691" y="579673"/>
                  <a:pt x="522859" y="577921"/>
                </a:cubicBezTo>
                <a:cubicBezTo>
                  <a:pt x="524028" y="576168"/>
                  <a:pt x="524612" y="572955"/>
                  <a:pt x="524612" y="568281"/>
                </a:cubicBezTo>
                <a:lnTo>
                  <a:pt x="529870" y="568281"/>
                </a:lnTo>
                <a:cubicBezTo>
                  <a:pt x="531038" y="564776"/>
                  <a:pt x="532499" y="558934"/>
                  <a:pt x="534251" y="550755"/>
                </a:cubicBezTo>
                <a:cubicBezTo>
                  <a:pt x="536004" y="542577"/>
                  <a:pt x="536880" y="536150"/>
                  <a:pt x="536880" y="531477"/>
                </a:cubicBezTo>
                <a:cubicBezTo>
                  <a:pt x="536880" y="531477"/>
                  <a:pt x="536880" y="532645"/>
                  <a:pt x="536880" y="534982"/>
                </a:cubicBezTo>
                <a:cubicBezTo>
                  <a:pt x="540385" y="538487"/>
                  <a:pt x="542138" y="543745"/>
                  <a:pt x="542138" y="550755"/>
                </a:cubicBezTo>
                <a:cubicBezTo>
                  <a:pt x="542138" y="556597"/>
                  <a:pt x="540385" y="562439"/>
                  <a:pt x="536880" y="568281"/>
                </a:cubicBezTo>
                <a:cubicBezTo>
                  <a:pt x="536880" y="570618"/>
                  <a:pt x="536880" y="574415"/>
                  <a:pt x="536880" y="579673"/>
                </a:cubicBezTo>
                <a:cubicBezTo>
                  <a:pt x="536880" y="584931"/>
                  <a:pt x="535712" y="588728"/>
                  <a:pt x="533375" y="591065"/>
                </a:cubicBezTo>
                <a:cubicBezTo>
                  <a:pt x="527533" y="610928"/>
                  <a:pt x="521691" y="643643"/>
                  <a:pt x="515849" y="689211"/>
                </a:cubicBezTo>
                <a:cubicBezTo>
                  <a:pt x="513512" y="695053"/>
                  <a:pt x="512344" y="707321"/>
                  <a:pt x="512344" y="726015"/>
                </a:cubicBezTo>
                <a:lnTo>
                  <a:pt x="512344" y="748799"/>
                </a:lnTo>
                <a:cubicBezTo>
                  <a:pt x="513512" y="753473"/>
                  <a:pt x="513804" y="757854"/>
                  <a:pt x="513220" y="761944"/>
                </a:cubicBezTo>
                <a:cubicBezTo>
                  <a:pt x="512636" y="766033"/>
                  <a:pt x="512344" y="769246"/>
                  <a:pt x="512344" y="771583"/>
                </a:cubicBezTo>
                <a:cubicBezTo>
                  <a:pt x="511175" y="770415"/>
                  <a:pt x="510299" y="768954"/>
                  <a:pt x="509715" y="767201"/>
                </a:cubicBezTo>
                <a:cubicBezTo>
                  <a:pt x="509130" y="765449"/>
                  <a:pt x="508254" y="764573"/>
                  <a:pt x="507086" y="764573"/>
                </a:cubicBezTo>
                <a:cubicBezTo>
                  <a:pt x="507086" y="779762"/>
                  <a:pt x="506502" y="792614"/>
                  <a:pt x="505333" y="803130"/>
                </a:cubicBezTo>
                <a:lnTo>
                  <a:pt x="498323" y="808388"/>
                </a:lnTo>
                <a:cubicBezTo>
                  <a:pt x="496570" y="814229"/>
                  <a:pt x="494525" y="821970"/>
                  <a:pt x="492189" y="831609"/>
                </a:cubicBezTo>
                <a:lnTo>
                  <a:pt x="488593" y="846945"/>
                </a:lnTo>
                <a:lnTo>
                  <a:pt x="494818" y="846945"/>
                </a:lnTo>
                <a:cubicBezTo>
                  <a:pt x="492481" y="848113"/>
                  <a:pt x="491312" y="849282"/>
                  <a:pt x="491312" y="850450"/>
                </a:cubicBezTo>
                <a:lnTo>
                  <a:pt x="493065" y="855708"/>
                </a:lnTo>
                <a:lnTo>
                  <a:pt x="499044" y="852718"/>
                </a:lnTo>
                <a:lnTo>
                  <a:pt x="503581" y="839934"/>
                </a:lnTo>
                <a:cubicBezTo>
                  <a:pt x="504749" y="836429"/>
                  <a:pt x="506502" y="834676"/>
                  <a:pt x="508838" y="834676"/>
                </a:cubicBezTo>
                <a:lnTo>
                  <a:pt x="503646" y="850774"/>
                </a:lnTo>
                <a:lnTo>
                  <a:pt x="508838" y="848697"/>
                </a:lnTo>
                <a:cubicBezTo>
                  <a:pt x="507670" y="851034"/>
                  <a:pt x="506210" y="853079"/>
                  <a:pt x="504457" y="854831"/>
                </a:cubicBezTo>
                <a:lnTo>
                  <a:pt x="501327" y="857961"/>
                </a:lnTo>
                <a:lnTo>
                  <a:pt x="501003" y="858966"/>
                </a:lnTo>
                <a:lnTo>
                  <a:pt x="519318" y="854082"/>
                </a:lnTo>
                <a:lnTo>
                  <a:pt x="519354" y="853955"/>
                </a:lnTo>
                <a:cubicBezTo>
                  <a:pt x="519354" y="855123"/>
                  <a:pt x="520522" y="850450"/>
                  <a:pt x="522859" y="839934"/>
                </a:cubicBezTo>
                <a:cubicBezTo>
                  <a:pt x="522859" y="838766"/>
                  <a:pt x="522567" y="837598"/>
                  <a:pt x="521983" y="836429"/>
                </a:cubicBezTo>
                <a:cubicBezTo>
                  <a:pt x="521399" y="835261"/>
                  <a:pt x="521107" y="834676"/>
                  <a:pt x="521107" y="834676"/>
                </a:cubicBezTo>
                <a:cubicBezTo>
                  <a:pt x="522275" y="834676"/>
                  <a:pt x="523443" y="833508"/>
                  <a:pt x="524612" y="831171"/>
                </a:cubicBezTo>
                <a:cubicBezTo>
                  <a:pt x="525780" y="828835"/>
                  <a:pt x="527533" y="827666"/>
                  <a:pt x="529870" y="827666"/>
                </a:cubicBezTo>
                <a:cubicBezTo>
                  <a:pt x="529870" y="831171"/>
                  <a:pt x="528993" y="834384"/>
                  <a:pt x="527241" y="837305"/>
                </a:cubicBezTo>
                <a:cubicBezTo>
                  <a:pt x="525488" y="840226"/>
                  <a:pt x="524612" y="842271"/>
                  <a:pt x="524612" y="843439"/>
                </a:cubicBezTo>
                <a:lnTo>
                  <a:pt x="524612" y="846945"/>
                </a:lnTo>
                <a:lnTo>
                  <a:pt x="525856" y="852338"/>
                </a:lnTo>
                <a:lnTo>
                  <a:pt x="526364" y="852203"/>
                </a:lnTo>
                <a:lnTo>
                  <a:pt x="525952" y="852752"/>
                </a:lnTo>
                <a:lnTo>
                  <a:pt x="526873" y="856742"/>
                </a:lnTo>
                <a:lnTo>
                  <a:pt x="533375" y="853955"/>
                </a:lnTo>
                <a:lnTo>
                  <a:pt x="537850" y="853060"/>
                </a:lnTo>
                <a:lnTo>
                  <a:pt x="538633" y="838182"/>
                </a:lnTo>
                <a:cubicBezTo>
                  <a:pt x="539801" y="827666"/>
                  <a:pt x="540385" y="817735"/>
                  <a:pt x="540385" y="808388"/>
                </a:cubicBezTo>
                <a:cubicBezTo>
                  <a:pt x="543890" y="810724"/>
                  <a:pt x="546811" y="815982"/>
                  <a:pt x="549148" y="824161"/>
                </a:cubicBezTo>
                <a:lnTo>
                  <a:pt x="549148" y="799625"/>
                </a:lnTo>
                <a:cubicBezTo>
                  <a:pt x="549148" y="786772"/>
                  <a:pt x="549732" y="776841"/>
                  <a:pt x="550901" y="769830"/>
                </a:cubicBezTo>
                <a:cubicBezTo>
                  <a:pt x="549732" y="769830"/>
                  <a:pt x="548564" y="769246"/>
                  <a:pt x="547396" y="768078"/>
                </a:cubicBezTo>
                <a:cubicBezTo>
                  <a:pt x="546227" y="766909"/>
                  <a:pt x="544475" y="766325"/>
                  <a:pt x="542138" y="766325"/>
                </a:cubicBezTo>
                <a:cubicBezTo>
                  <a:pt x="542138" y="763988"/>
                  <a:pt x="543014" y="761944"/>
                  <a:pt x="544767" y="760191"/>
                </a:cubicBezTo>
                <a:cubicBezTo>
                  <a:pt x="546519" y="758438"/>
                  <a:pt x="547396" y="755809"/>
                  <a:pt x="547396" y="752304"/>
                </a:cubicBezTo>
                <a:lnTo>
                  <a:pt x="542138" y="743541"/>
                </a:lnTo>
                <a:cubicBezTo>
                  <a:pt x="539801" y="745878"/>
                  <a:pt x="537464" y="746170"/>
                  <a:pt x="535127" y="744418"/>
                </a:cubicBezTo>
                <a:cubicBezTo>
                  <a:pt x="532791" y="742665"/>
                  <a:pt x="530454" y="741789"/>
                  <a:pt x="528117" y="741789"/>
                </a:cubicBezTo>
                <a:cubicBezTo>
                  <a:pt x="524612" y="737115"/>
                  <a:pt x="522567" y="736531"/>
                  <a:pt x="521983" y="740036"/>
                </a:cubicBezTo>
                <a:cubicBezTo>
                  <a:pt x="521399" y="743541"/>
                  <a:pt x="521107" y="745878"/>
                  <a:pt x="521107" y="747046"/>
                </a:cubicBezTo>
                <a:lnTo>
                  <a:pt x="517601" y="731273"/>
                </a:lnTo>
                <a:cubicBezTo>
                  <a:pt x="519938" y="731273"/>
                  <a:pt x="521107" y="730105"/>
                  <a:pt x="521107" y="727768"/>
                </a:cubicBezTo>
                <a:cubicBezTo>
                  <a:pt x="530454" y="727768"/>
                  <a:pt x="535712" y="726015"/>
                  <a:pt x="536880" y="722510"/>
                </a:cubicBezTo>
                <a:cubicBezTo>
                  <a:pt x="536880" y="722510"/>
                  <a:pt x="537756" y="721342"/>
                  <a:pt x="539509" y="719005"/>
                </a:cubicBezTo>
                <a:cubicBezTo>
                  <a:pt x="541262" y="716668"/>
                  <a:pt x="542722" y="716668"/>
                  <a:pt x="543890" y="719005"/>
                </a:cubicBezTo>
                <a:cubicBezTo>
                  <a:pt x="543890" y="717836"/>
                  <a:pt x="544182" y="716960"/>
                  <a:pt x="544767" y="716376"/>
                </a:cubicBezTo>
                <a:cubicBezTo>
                  <a:pt x="545351" y="715792"/>
                  <a:pt x="545643" y="715500"/>
                  <a:pt x="545643" y="715500"/>
                </a:cubicBezTo>
                <a:cubicBezTo>
                  <a:pt x="549148" y="719005"/>
                  <a:pt x="551485" y="723094"/>
                  <a:pt x="552653" y="727768"/>
                </a:cubicBezTo>
                <a:cubicBezTo>
                  <a:pt x="553822" y="732441"/>
                  <a:pt x="556159" y="737115"/>
                  <a:pt x="559664" y="741789"/>
                </a:cubicBezTo>
                <a:cubicBezTo>
                  <a:pt x="562001" y="735947"/>
                  <a:pt x="562001" y="731857"/>
                  <a:pt x="559664" y="729521"/>
                </a:cubicBezTo>
                <a:cubicBezTo>
                  <a:pt x="553822" y="723679"/>
                  <a:pt x="552069" y="717252"/>
                  <a:pt x="554406" y="710242"/>
                </a:cubicBezTo>
                <a:lnTo>
                  <a:pt x="554406" y="699726"/>
                </a:lnTo>
                <a:cubicBezTo>
                  <a:pt x="556743" y="699726"/>
                  <a:pt x="558495" y="702647"/>
                  <a:pt x="559664" y="708489"/>
                </a:cubicBezTo>
                <a:lnTo>
                  <a:pt x="559664" y="692716"/>
                </a:lnTo>
                <a:cubicBezTo>
                  <a:pt x="559664" y="691547"/>
                  <a:pt x="560248" y="689503"/>
                  <a:pt x="561416" y="686582"/>
                </a:cubicBezTo>
                <a:cubicBezTo>
                  <a:pt x="562585" y="683661"/>
                  <a:pt x="563169" y="681032"/>
                  <a:pt x="563169" y="678695"/>
                </a:cubicBezTo>
                <a:cubicBezTo>
                  <a:pt x="562001" y="674022"/>
                  <a:pt x="561708" y="668764"/>
                  <a:pt x="562293" y="662922"/>
                </a:cubicBezTo>
                <a:cubicBezTo>
                  <a:pt x="562877" y="657080"/>
                  <a:pt x="563169" y="652406"/>
                  <a:pt x="563169" y="648901"/>
                </a:cubicBezTo>
                <a:lnTo>
                  <a:pt x="563169" y="652406"/>
                </a:lnTo>
                <a:cubicBezTo>
                  <a:pt x="563169" y="657080"/>
                  <a:pt x="563753" y="661169"/>
                  <a:pt x="564922" y="664674"/>
                </a:cubicBezTo>
                <a:lnTo>
                  <a:pt x="569522" y="672342"/>
                </a:lnTo>
                <a:lnTo>
                  <a:pt x="576314" y="665551"/>
                </a:lnTo>
                <a:cubicBezTo>
                  <a:pt x="578066" y="662630"/>
                  <a:pt x="580111" y="660585"/>
                  <a:pt x="582448" y="659417"/>
                </a:cubicBezTo>
                <a:cubicBezTo>
                  <a:pt x="583616" y="658248"/>
                  <a:pt x="586537" y="654159"/>
                  <a:pt x="591211" y="647148"/>
                </a:cubicBezTo>
                <a:lnTo>
                  <a:pt x="601726" y="645396"/>
                </a:lnTo>
                <a:lnTo>
                  <a:pt x="601726" y="636633"/>
                </a:lnTo>
                <a:lnTo>
                  <a:pt x="608737" y="643643"/>
                </a:lnTo>
                <a:lnTo>
                  <a:pt x="608737" y="631375"/>
                </a:lnTo>
                <a:lnTo>
                  <a:pt x="615747" y="627870"/>
                </a:lnTo>
                <a:cubicBezTo>
                  <a:pt x="616915" y="627870"/>
                  <a:pt x="618376" y="627870"/>
                  <a:pt x="620129" y="627870"/>
                </a:cubicBezTo>
                <a:cubicBezTo>
                  <a:pt x="621881" y="627870"/>
                  <a:pt x="623342" y="627870"/>
                  <a:pt x="624510" y="627870"/>
                </a:cubicBezTo>
                <a:cubicBezTo>
                  <a:pt x="625678" y="629038"/>
                  <a:pt x="629768" y="630791"/>
                  <a:pt x="636778" y="633127"/>
                </a:cubicBezTo>
                <a:cubicBezTo>
                  <a:pt x="639115" y="634296"/>
                  <a:pt x="642036" y="632543"/>
                  <a:pt x="645541" y="627870"/>
                </a:cubicBezTo>
                <a:cubicBezTo>
                  <a:pt x="645541" y="626701"/>
                  <a:pt x="646125" y="625533"/>
                  <a:pt x="647294" y="624365"/>
                </a:cubicBezTo>
                <a:cubicBezTo>
                  <a:pt x="648462" y="623196"/>
                  <a:pt x="650215" y="622028"/>
                  <a:pt x="652552" y="620859"/>
                </a:cubicBezTo>
                <a:lnTo>
                  <a:pt x="656057" y="620859"/>
                </a:lnTo>
                <a:lnTo>
                  <a:pt x="654304" y="615602"/>
                </a:lnTo>
                <a:cubicBezTo>
                  <a:pt x="655473" y="615602"/>
                  <a:pt x="657225" y="616478"/>
                  <a:pt x="659562" y="618230"/>
                </a:cubicBezTo>
                <a:cubicBezTo>
                  <a:pt x="661899" y="619983"/>
                  <a:pt x="664236" y="619691"/>
                  <a:pt x="666572" y="617354"/>
                </a:cubicBezTo>
                <a:lnTo>
                  <a:pt x="670078" y="620859"/>
                </a:lnTo>
                <a:lnTo>
                  <a:pt x="675335" y="624365"/>
                </a:lnTo>
                <a:lnTo>
                  <a:pt x="675335" y="631375"/>
                </a:lnTo>
                <a:cubicBezTo>
                  <a:pt x="678841" y="634880"/>
                  <a:pt x="685267" y="635464"/>
                  <a:pt x="694614" y="633127"/>
                </a:cubicBezTo>
                <a:cubicBezTo>
                  <a:pt x="696951" y="630791"/>
                  <a:pt x="698996" y="629330"/>
                  <a:pt x="700748" y="628746"/>
                </a:cubicBezTo>
                <a:cubicBezTo>
                  <a:pt x="702501" y="628162"/>
                  <a:pt x="703961" y="627870"/>
                  <a:pt x="705130" y="627870"/>
                </a:cubicBezTo>
                <a:cubicBezTo>
                  <a:pt x="721487" y="625533"/>
                  <a:pt x="737845" y="620275"/>
                  <a:pt x="754202" y="612096"/>
                </a:cubicBezTo>
                <a:cubicBezTo>
                  <a:pt x="761213" y="607423"/>
                  <a:pt x="767639" y="604210"/>
                  <a:pt x="773481" y="602457"/>
                </a:cubicBezTo>
                <a:cubicBezTo>
                  <a:pt x="779323" y="600704"/>
                  <a:pt x="783413" y="599244"/>
                  <a:pt x="785749" y="598075"/>
                </a:cubicBezTo>
                <a:lnTo>
                  <a:pt x="806780" y="589313"/>
                </a:lnTo>
                <a:lnTo>
                  <a:pt x="820801" y="584055"/>
                </a:lnTo>
                <a:cubicBezTo>
                  <a:pt x="823138" y="584055"/>
                  <a:pt x="825183" y="583471"/>
                  <a:pt x="826935" y="582302"/>
                </a:cubicBezTo>
                <a:cubicBezTo>
                  <a:pt x="828688" y="581134"/>
                  <a:pt x="830148" y="580549"/>
                  <a:pt x="831317" y="580549"/>
                </a:cubicBezTo>
                <a:cubicBezTo>
                  <a:pt x="832485" y="575876"/>
                  <a:pt x="833069" y="568573"/>
                  <a:pt x="833069" y="558642"/>
                </a:cubicBezTo>
                <a:cubicBezTo>
                  <a:pt x="833069" y="548711"/>
                  <a:pt x="832485" y="540824"/>
                  <a:pt x="831317" y="534982"/>
                </a:cubicBezTo>
                <a:cubicBezTo>
                  <a:pt x="826643" y="537319"/>
                  <a:pt x="822554" y="540240"/>
                  <a:pt x="819049" y="543745"/>
                </a:cubicBezTo>
                <a:cubicBezTo>
                  <a:pt x="810870" y="548419"/>
                  <a:pt x="806780" y="550755"/>
                  <a:pt x="806780" y="550755"/>
                </a:cubicBezTo>
                <a:lnTo>
                  <a:pt x="796265" y="559518"/>
                </a:lnTo>
                <a:cubicBezTo>
                  <a:pt x="796265" y="560687"/>
                  <a:pt x="792760" y="566529"/>
                  <a:pt x="785749" y="577044"/>
                </a:cubicBezTo>
                <a:cubicBezTo>
                  <a:pt x="781076" y="579381"/>
                  <a:pt x="775234" y="579381"/>
                  <a:pt x="768223" y="577044"/>
                </a:cubicBezTo>
                <a:cubicBezTo>
                  <a:pt x="763550" y="577044"/>
                  <a:pt x="757708" y="576460"/>
                  <a:pt x="750697" y="575292"/>
                </a:cubicBezTo>
                <a:cubicBezTo>
                  <a:pt x="743687" y="574123"/>
                  <a:pt x="737845" y="573539"/>
                  <a:pt x="733171" y="573539"/>
                </a:cubicBezTo>
                <a:cubicBezTo>
                  <a:pt x="729666" y="573539"/>
                  <a:pt x="723824" y="571202"/>
                  <a:pt x="715645" y="566529"/>
                </a:cubicBezTo>
                <a:cubicBezTo>
                  <a:pt x="710972" y="565360"/>
                  <a:pt x="705714" y="561271"/>
                  <a:pt x="699872" y="554261"/>
                </a:cubicBezTo>
                <a:cubicBezTo>
                  <a:pt x="699872" y="554261"/>
                  <a:pt x="694614" y="551340"/>
                  <a:pt x="684099" y="545498"/>
                </a:cubicBezTo>
                <a:cubicBezTo>
                  <a:pt x="684099" y="536150"/>
                  <a:pt x="680593" y="529724"/>
                  <a:pt x="673583" y="526219"/>
                </a:cubicBezTo>
                <a:lnTo>
                  <a:pt x="673583" y="510446"/>
                </a:lnTo>
                <a:cubicBezTo>
                  <a:pt x="673583" y="509277"/>
                  <a:pt x="672999" y="508401"/>
                  <a:pt x="671830" y="507817"/>
                </a:cubicBezTo>
                <a:cubicBezTo>
                  <a:pt x="670662" y="507233"/>
                  <a:pt x="670078" y="506356"/>
                  <a:pt x="670078" y="505188"/>
                </a:cubicBezTo>
                <a:lnTo>
                  <a:pt x="666572" y="499930"/>
                </a:lnTo>
                <a:lnTo>
                  <a:pt x="656057" y="480651"/>
                </a:lnTo>
                <a:cubicBezTo>
                  <a:pt x="654889" y="477146"/>
                  <a:pt x="652552" y="470720"/>
                  <a:pt x="649047" y="461373"/>
                </a:cubicBezTo>
                <a:cubicBezTo>
                  <a:pt x="640868" y="453194"/>
                  <a:pt x="636778" y="442094"/>
                  <a:pt x="636778" y="428073"/>
                </a:cubicBezTo>
                <a:lnTo>
                  <a:pt x="633273" y="422816"/>
                </a:lnTo>
                <a:cubicBezTo>
                  <a:pt x="632105" y="421647"/>
                  <a:pt x="631228" y="420479"/>
                  <a:pt x="630644" y="419310"/>
                </a:cubicBezTo>
                <a:cubicBezTo>
                  <a:pt x="630060" y="418142"/>
                  <a:pt x="630352" y="417558"/>
                  <a:pt x="631520" y="417558"/>
                </a:cubicBezTo>
                <a:cubicBezTo>
                  <a:pt x="631520" y="408211"/>
                  <a:pt x="630936" y="401200"/>
                  <a:pt x="629768" y="396526"/>
                </a:cubicBezTo>
                <a:cubicBezTo>
                  <a:pt x="628599" y="396526"/>
                  <a:pt x="628599" y="394190"/>
                  <a:pt x="629768" y="389516"/>
                </a:cubicBezTo>
                <a:cubicBezTo>
                  <a:pt x="633273" y="386011"/>
                  <a:pt x="633857" y="380753"/>
                  <a:pt x="631520" y="373743"/>
                </a:cubicBezTo>
                <a:cubicBezTo>
                  <a:pt x="629184" y="365564"/>
                  <a:pt x="628599" y="359138"/>
                  <a:pt x="629768" y="354464"/>
                </a:cubicBezTo>
                <a:cubicBezTo>
                  <a:pt x="632105" y="348622"/>
                  <a:pt x="633273" y="344533"/>
                  <a:pt x="633273" y="342196"/>
                </a:cubicBezTo>
                <a:cubicBezTo>
                  <a:pt x="637947" y="339859"/>
                  <a:pt x="640868" y="339275"/>
                  <a:pt x="642036" y="340443"/>
                </a:cubicBezTo>
                <a:cubicBezTo>
                  <a:pt x="646710" y="341612"/>
                  <a:pt x="650215" y="339859"/>
                  <a:pt x="652552" y="335186"/>
                </a:cubicBezTo>
                <a:lnTo>
                  <a:pt x="656057" y="335186"/>
                </a:lnTo>
                <a:cubicBezTo>
                  <a:pt x="661899" y="339859"/>
                  <a:pt x="671830" y="343364"/>
                  <a:pt x="685851" y="345701"/>
                </a:cubicBezTo>
                <a:cubicBezTo>
                  <a:pt x="689356" y="345701"/>
                  <a:pt x="695490" y="345117"/>
                  <a:pt x="704253" y="343949"/>
                </a:cubicBezTo>
                <a:cubicBezTo>
                  <a:pt x="713016" y="342780"/>
                  <a:pt x="720903" y="341028"/>
                  <a:pt x="727913" y="338691"/>
                </a:cubicBezTo>
                <a:cubicBezTo>
                  <a:pt x="727913" y="338691"/>
                  <a:pt x="728206" y="338691"/>
                  <a:pt x="728790" y="338691"/>
                </a:cubicBezTo>
                <a:cubicBezTo>
                  <a:pt x="729374" y="338691"/>
                  <a:pt x="730250" y="338691"/>
                  <a:pt x="731419" y="338691"/>
                </a:cubicBezTo>
                <a:cubicBezTo>
                  <a:pt x="740766" y="338691"/>
                  <a:pt x="751866" y="335186"/>
                  <a:pt x="764718" y="328175"/>
                </a:cubicBezTo>
                <a:cubicBezTo>
                  <a:pt x="767055" y="328175"/>
                  <a:pt x="769392" y="329344"/>
                  <a:pt x="771728" y="331680"/>
                </a:cubicBezTo>
                <a:cubicBezTo>
                  <a:pt x="774065" y="332849"/>
                  <a:pt x="776110" y="333141"/>
                  <a:pt x="777863" y="332557"/>
                </a:cubicBezTo>
                <a:cubicBezTo>
                  <a:pt x="779615" y="331972"/>
                  <a:pt x="781076" y="331680"/>
                  <a:pt x="782244" y="331680"/>
                </a:cubicBezTo>
                <a:lnTo>
                  <a:pt x="822554" y="319412"/>
                </a:lnTo>
                <a:cubicBezTo>
                  <a:pt x="833069" y="314738"/>
                  <a:pt x="839496" y="311233"/>
                  <a:pt x="841832" y="308897"/>
                </a:cubicBezTo>
                <a:cubicBezTo>
                  <a:pt x="839496" y="307728"/>
                  <a:pt x="837743" y="307144"/>
                  <a:pt x="836575" y="307144"/>
                </a:cubicBezTo>
                <a:lnTo>
                  <a:pt x="836575" y="305391"/>
                </a:lnTo>
                <a:cubicBezTo>
                  <a:pt x="841248" y="303055"/>
                  <a:pt x="845338" y="301886"/>
                  <a:pt x="848843" y="301886"/>
                </a:cubicBezTo>
                <a:lnTo>
                  <a:pt x="855853" y="221267"/>
                </a:lnTo>
                <a:cubicBezTo>
                  <a:pt x="858190" y="223603"/>
                  <a:pt x="859358" y="227401"/>
                  <a:pt x="859358" y="232658"/>
                </a:cubicBezTo>
                <a:cubicBezTo>
                  <a:pt x="859358" y="237916"/>
                  <a:pt x="859358" y="241129"/>
                  <a:pt x="859358" y="242298"/>
                </a:cubicBezTo>
                <a:cubicBezTo>
                  <a:pt x="862864" y="242298"/>
                  <a:pt x="864616" y="241714"/>
                  <a:pt x="864616" y="240545"/>
                </a:cubicBezTo>
                <a:cubicBezTo>
                  <a:pt x="864616" y="237040"/>
                  <a:pt x="865785" y="233535"/>
                  <a:pt x="868121" y="230030"/>
                </a:cubicBezTo>
                <a:cubicBezTo>
                  <a:pt x="869290" y="228861"/>
                  <a:pt x="869290" y="227985"/>
                  <a:pt x="868121" y="227401"/>
                </a:cubicBezTo>
                <a:cubicBezTo>
                  <a:pt x="866953" y="226817"/>
                  <a:pt x="866369" y="225940"/>
                  <a:pt x="866369" y="224772"/>
                </a:cubicBezTo>
                <a:cubicBezTo>
                  <a:pt x="865200" y="223603"/>
                  <a:pt x="864616" y="221267"/>
                  <a:pt x="864616" y="217761"/>
                </a:cubicBezTo>
                <a:cubicBezTo>
                  <a:pt x="864616" y="215425"/>
                  <a:pt x="865785" y="210751"/>
                  <a:pt x="868121" y="203741"/>
                </a:cubicBezTo>
                <a:cubicBezTo>
                  <a:pt x="870458" y="192057"/>
                  <a:pt x="871627" y="185630"/>
                  <a:pt x="871627" y="184462"/>
                </a:cubicBezTo>
                <a:lnTo>
                  <a:pt x="878637" y="163431"/>
                </a:lnTo>
                <a:cubicBezTo>
                  <a:pt x="880974" y="157589"/>
                  <a:pt x="880974" y="151747"/>
                  <a:pt x="878637" y="145905"/>
                </a:cubicBezTo>
                <a:lnTo>
                  <a:pt x="869874" y="156420"/>
                </a:lnTo>
                <a:lnTo>
                  <a:pt x="866369" y="154668"/>
                </a:lnTo>
                <a:lnTo>
                  <a:pt x="866369" y="140647"/>
                </a:lnTo>
                <a:cubicBezTo>
                  <a:pt x="865200" y="140647"/>
                  <a:pt x="864324" y="140939"/>
                  <a:pt x="863740" y="141523"/>
                </a:cubicBezTo>
                <a:cubicBezTo>
                  <a:pt x="863156" y="142107"/>
                  <a:pt x="862279" y="141815"/>
                  <a:pt x="861111" y="140647"/>
                </a:cubicBezTo>
                <a:cubicBezTo>
                  <a:pt x="859943" y="140647"/>
                  <a:pt x="858482" y="140939"/>
                  <a:pt x="856730" y="141523"/>
                </a:cubicBezTo>
                <a:cubicBezTo>
                  <a:pt x="854977" y="142107"/>
                  <a:pt x="854685" y="141815"/>
                  <a:pt x="855853" y="140647"/>
                </a:cubicBezTo>
                <a:lnTo>
                  <a:pt x="850595" y="138894"/>
                </a:lnTo>
                <a:cubicBezTo>
                  <a:pt x="845922" y="138894"/>
                  <a:pt x="844169" y="136558"/>
                  <a:pt x="845338" y="131884"/>
                </a:cubicBezTo>
                <a:lnTo>
                  <a:pt x="840080" y="137142"/>
                </a:lnTo>
                <a:cubicBezTo>
                  <a:pt x="840080" y="133637"/>
                  <a:pt x="840080" y="131884"/>
                  <a:pt x="840080" y="131884"/>
                </a:cubicBezTo>
                <a:lnTo>
                  <a:pt x="840080" y="128379"/>
                </a:lnTo>
                <a:cubicBezTo>
                  <a:pt x="840080" y="126042"/>
                  <a:pt x="838911" y="121368"/>
                  <a:pt x="836575" y="114358"/>
                </a:cubicBezTo>
                <a:lnTo>
                  <a:pt x="833069" y="102090"/>
                </a:lnTo>
                <a:cubicBezTo>
                  <a:pt x="831901" y="100921"/>
                  <a:pt x="831317" y="99169"/>
                  <a:pt x="831317" y="96832"/>
                </a:cubicBezTo>
                <a:cubicBezTo>
                  <a:pt x="831317" y="94495"/>
                  <a:pt x="830733" y="92743"/>
                  <a:pt x="829564" y="91574"/>
                </a:cubicBezTo>
                <a:lnTo>
                  <a:pt x="833069" y="84564"/>
                </a:lnTo>
                <a:lnTo>
                  <a:pt x="831317" y="82811"/>
                </a:lnTo>
                <a:cubicBezTo>
                  <a:pt x="835991" y="79306"/>
                  <a:pt x="838327" y="72880"/>
                  <a:pt x="838327" y="63533"/>
                </a:cubicBezTo>
                <a:cubicBezTo>
                  <a:pt x="840664" y="64701"/>
                  <a:pt x="842417" y="65285"/>
                  <a:pt x="843585" y="65285"/>
                </a:cubicBezTo>
                <a:cubicBezTo>
                  <a:pt x="844753" y="64117"/>
                  <a:pt x="845338" y="62948"/>
                  <a:pt x="845338" y="61780"/>
                </a:cubicBezTo>
                <a:lnTo>
                  <a:pt x="845338" y="75801"/>
                </a:lnTo>
                <a:lnTo>
                  <a:pt x="848843" y="74048"/>
                </a:lnTo>
                <a:cubicBezTo>
                  <a:pt x="852348" y="55354"/>
                  <a:pt x="862279" y="40749"/>
                  <a:pt x="878637" y="30233"/>
                </a:cubicBezTo>
                <a:lnTo>
                  <a:pt x="878637" y="38996"/>
                </a:lnTo>
                <a:lnTo>
                  <a:pt x="871627" y="40749"/>
                </a:lnTo>
                <a:lnTo>
                  <a:pt x="875132" y="40749"/>
                </a:lnTo>
                <a:lnTo>
                  <a:pt x="885647" y="44254"/>
                </a:lnTo>
                <a:cubicBezTo>
                  <a:pt x="887984" y="45422"/>
                  <a:pt x="891489" y="44838"/>
                  <a:pt x="896163" y="42501"/>
                </a:cubicBezTo>
                <a:cubicBezTo>
                  <a:pt x="898500" y="38996"/>
                  <a:pt x="897331" y="36075"/>
                  <a:pt x="892658" y="33738"/>
                </a:cubicBezTo>
                <a:lnTo>
                  <a:pt x="890905" y="35491"/>
                </a:lnTo>
                <a:cubicBezTo>
                  <a:pt x="889737" y="35491"/>
                  <a:pt x="887984" y="36075"/>
                  <a:pt x="885647" y="37243"/>
                </a:cubicBezTo>
                <a:cubicBezTo>
                  <a:pt x="885647" y="36075"/>
                  <a:pt x="885647" y="35491"/>
                  <a:pt x="885647" y="35491"/>
                </a:cubicBezTo>
                <a:lnTo>
                  <a:pt x="896163" y="26728"/>
                </a:lnTo>
                <a:cubicBezTo>
                  <a:pt x="900837" y="26728"/>
                  <a:pt x="904342" y="24975"/>
                  <a:pt x="906679" y="21470"/>
                </a:cubicBezTo>
                <a:cubicBezTo>
                  <a:pt x="909015" y="15628"/>
                  <a:pt x="913105" y="12123"/>
                  <a:pt x="918947" y="10954"/>
                </a:cubicBezTo>
                <a:cubicBezTo>
                  <a:pt x="918947" y="10954"/>
                  <a:pt x="919239" y="10662"/>
                  <a:pt x="919823" y="10078"/>
                </a:cubicBezTo>
                <a:cubicBezTo>
                  <a:pt x="920407" y="9494"/>
                  <a:pt x="920699" y="9202"/>
                  <a:pt x="920699" y="9202"/>
                </a:cubicBezTo>
                <a:cubicBezTo>
                  <a:pt x="919531" y="8033"/>
                  <a:pt x="917486" y="8033"/>
                  <a:pt x="914565" y="9202"/>
                </a:cubicBezTo>
                <a:cubicBezTo>
                  <a:pt x="911644" y="10370"/>
                  <a:pt x="910184" y="10954"/>
                  <a:pt x="910184" y="10954"/>
                </a:cubicBezTo>
                <a:cubicBezTo>
                  <a:pt x="906679" y="13291"/>
                  <a:pt x="903173" y="15044"/>
                  <a:pt x="899668" y="16212"/>
                </a:cubicBezTo>
                <a:cubicBezTo>
                  <a:pt x="898500" y="12707"/>
                  <a:pt x="900252" y="10954"/>
                  <a:pt x="904926" y="10954"/>
                </a:cubicBezTo>
                <a:lnTo>
                  <a:pt x="911936" y="3944"/>
                </a:ln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10" name="文本框 9">
            <a:extLst>
              <a:ext uri="{FF2B5EF4-FFF2-40B4-BE49-F238E27FC236}">
                <a16:creationId xmlns:a16="http://schemas.microsoft.com/office/drawing/2014/main" id="{84FC71AF-0D6F-F014-1AC6-2B3DD10A7BF1}"/>
              </a:ext>
            </a:extLst>
          </p:cNvPr>
          <p:cNvSpPr txBox="1"/>
          <p:nvPr/>
        </p:nvSpPr>
        <p:spPr>
          <a:xfrm>
            <a:off x="3130064" y="1043290"/>
            <a:ext cx="2294835" cy="2215272"/>
          </a:xfrm>
          <a:custGeom>
            <a:avLst/>
            <a:gdLst/>
            <a:ahLst/>
            <a:cxnLst/>
            <a:rect l="l" t="t" r="r" b="b"/>
            <a:pathLst>
              <a:path w="1724996" h="1665189">
                <a:moveTo>
                  <a:pt x="767639" y="1632547"/>
                </a:moveTo>
                <a:cubicBezTo>
                  <a:pt x="769976" y="1632547"/>
                  <a:pt x="772313" y="1633423"/>
                  <a:pt x="774649" y="1635176"/>
                </a:cubicBezTo>
                <a:lnTo>
                  <a:pt x="760628" y="1635176"/>
                </a:lnTo>
                <a:cubicBezTo>
                  <a:pt x="762965" y="1633423"/>
                  <a:pt x="765302" y="1632547"/>
                  <a:pt x="767639" y="1632547"/>
                </a:cubicBezTo>
                <a:close/>
                <a:moveTo>
                  <a:pt x="552507" y="1582160"/>
                </a:moveTo>
                <a:cubicBezTo>
                  <a:pt x="553384" y="1582452"/>
                  <a:pt x="553822" y="1583182"/>
                  <a:pt x="553822" y="1584351"/>
                </a:cubicBezTo>
                <a:cubicBezTo>
                  <a:pt x="551485" y="1585519"/>
                  <a:pt x="549732" y="1584935"/>
                  <a:pt x="548564" y="1582598"/>
                </a:cubicBezTo>
                <a:cubicBezTo>
                  <a:pt x="550317" y="1582014"/>
                  <a:pt x="551631" y="1581868"/>
                  <a:pt x="552507" y="1582160"/>
                </a:cubicBezTo>
                <a:close/>
                <a:moveTo>
                  <a:pt x="518332" y="1582160"/>
                </a:moveTo>
                <a:cubicBezTo>
                  <a:pt x="519792" y="1581868"/>
                  <a:pt x="521691" y="1582598"/>
                  <a:pt x="524028" y="1584351"/>
                </a:cubicBezTo>
                <a:cubicBezTo>
                  <a:pt x="521691" y="1585519"/>
                  <a:pt x="518770" y="1586103"/>
                  <a:pt x="515265" y="1586103"/>
                </a:cubicBezTo>
                <a:cubicBezTo>
                  <a:pt x="515849" y="1583766"/>
                  <a:pt x="516871" y="1582452"/>
                  <a:pt x="518332" y="1582160"/>
                </a:cubicBezTo>
                <a:close/>
                <a:moveTo>
                  <a:pt x="446913" y="1575588"/>
                </a:moveTo>
                <a:cubicBezTo>
                  <a:pt x="451587" y="1577924"/>
                  <a:pt x="458013" y="1579093"/>
                  <a:pt x="466192" y="1579093"/>
                </a:cubicBezTo>
                <a:cubicBezTo>
                  <a:pt x="468529" y="1579093"/>
                  <a:pt x="470573" y="1579093"/>
                  <a:pt x="472326" y="1579093"/>
                </a:cubicBezTo>
                <a:cubicBezTo>
                  <a:pt x="474079" y="1579093"/>
                  <a:pt x="475539" y="1579093"/>
                  <a:pt x="476707" y="1579093"/>
                </a:cubicBezTo>
                <a:lnTo>
                  <a:pt x="487223" y="1580845"/>
                </a:lnTo>
                <a:cubicBezTo>
                  <a:pt x="486055" y="1580845"/>
                  <a:pt x="485471" y="1582014"/>
                  <a:pt x="485471" y="1584351"/>
                </a:cubicBezTo>
                <a:cubicBezTo>
                  <a:pt x="480797" y="1585519"/>
                  <a:pt x="476707" y="1584351"/>
                  <a:pt x="473202" y="1580845"/>
                </a:cubicBezTo>
                <a:cubicBezTo>
                  <a:pt x="472034" y="1582014"/>
                  <a:pt x="469113" y="1582598"/>
                  <a:pt x="464439" y="1582598"/>
                </a:cubicBezTo>
                <a:cubicBezTo>
                  <a:pt x="458597" y="1582598"/>
                  <a:pt x="452755" y="1580261"/>
                  <a:pt x="446913" y="1575588"/>
                </a:cubicBezTo>
                <a:close/>
                <a:moveTo>
                  <a:pt x="757123" y="1572082"/>
                </a:moveTo>
                <a:cubicBezTo>
                  <a:pt x="757123" y="1577924"/>
                  <a:pt x="754202" y="1583766"/>
                  <a:pt x="748360" y="1589608"/>
                </a:cubicBezTo>
                <a:cubicBezTo>
                  <a:pt x="747192" y="1591945"/>
                  <a:pt x="746024" y="1593990"/>
                  <a:pt x="744855" y="1595742"/>
                </a:cubicBezTo>
                <a:cubicBezTo>
                  <a:pt x="743687" y="1597495"/>
                  <a:pt x="742518" y="1598956"/>
                  <a:pt x="741350" y="1600124"/>
                </a:cubicBezTo>
                <a:cubicBezTo>
                  <a:pt x="741350" y="1601292"/>
                  <a:pt x="739889" y="1601877"/>
                  <a:pt x="736969" y="1601877"/>
                </a:cubicBezTo>
                <a:cubicBezTo>
                  <a:pt x="734048" y="1601877"/>
                  <a:pt x="732003" y="1601877"/>
                  <a:pt x="730834" y="1601877"/>
                </a:cubicBezTo>
                <a:lnTo>
                  <a:pt x="737845" y="1600124"/>
                </a:lnTo>
                <a:lnTo>
                  <a:pt x="737845" y="1598371"/>
                </a:lnTo>
                <a:lnTo>
                  <a:pt x="730834" y="1598371"/>
                </a:lnTo>
                <a:cubicBezTo>
                  <a:pt x="722656" y="1596035"/>
                  <a:pt x="717982" y="1594866"/>
                  <a:pt x="716814" y="1594866"/>
                </a:cubicBezTo>
                <a:cubicBezTo>
                  <a:pt x="714477" y="1594866"/>
                  <a:pt x="709219" y="1596035"/>
                  <a:pt x="701040" y="1598371"/>
                </a:cubicBezTo>
                <a:cubicBezTo>
                  <a:pt x="699872" y="1598371"/>
                  <a:pt x="698703" y="1597787"/>
                  <a:pt x="697535" y="1596619"/>
                </a:cubicBezTo>
                <a:lnTo>
                  <a:pt x="709803" y="1593114"/>
                </a:lnTo>
                <a:lnTo>
                  <a:pt x="701040" y="1586103"/>
                </a:lnTo>
                <a:lnTo>
                  <a:pt x="716814" y="1591361"/>
                </a:lnTo>
                <a:cubicBezTo>
                  <a:pt x="716814" y="1591361"/>
                  <a:pt x="719734" y="1592529"/>
                  <a:pt x="725577" y="1594866"/>
                </a:cubicBezTo>
                <a:lnTo>
                  <a:pt x="730834" y="1594866"/>
                </a:lnTo>
                <a:cubicBezTo>
                  <a:pt x="739013" y="1594866"/>
                  <a:pt x="745440" y="1590777"/>
                  <a:pt x="750113" y="1582598"/>
                </a:cubicBezTo>
                <a:cubicBezTo>
                  <a:pt x="750113" y="1580261"/>
                  <a:pt x="751866" y="1577340"/>
                  <a:pt x="755371" y="1573835"/>
                </a:cubicBezTo>
                <a:close/>
                <a:moveTo>
                  <a:pt x="420624" y="1572082"/>
                </a:moveTo>
                <a:cubicBezTo>
                  <a:pt x="420624" y="1572082"/>
                  <a:pt x="420624" y="1572375"/>
                  <a:pt x="420624" y="1572959"/>
                </a:cubicBezTo>
                <a:cubicBezTo>
                  <a:pt x="420624" y="1573543"/>
                  <a:pt x="420624" y="1573835"/>
                  <a:pt x="420624" y="1573835"/>
                </a:cubicBezTo>
                <a:lnTo>
                  <a:pt x="420624" y="1580845"/>
                </a:lnTo>
                <a:lnTo>
                  <a:pt x="418872" y="1573835"/>
                </a:lnTo>
                <a:close/>
                <a:moveTo>
                  <a:pt x="432892" y="1570330"/>
                </a:moveTo>
                <a:lnTo>
                  <a:pt x="434645" y="1573835"/>
                </a:lnTo>
                <a:cubicBezTo>
                  <a:pt x="434645" y="1573835"/>
                  <a:pt x="434353" y="1574127"/>
                  <a:pt x="433769" y="1574711"/>
                </a:cubicBezTo>
                <a:cubicBezTo>
                  <a:pt x="433184" y="1575295"/>
                  <a:pt x="432892" y="1575588"/>
                  <a:pt x="432892" y="1575588"/>
                </a:cubicBezTo>
                <a:lnTo>
                  <a:pt x="432892" y="1573835"/>
                </a:lnTo>
                <a:close/>
                <a:moveTo>
                  <a:pt x="537172" y="1557623"/>
                </a:moveTo>
                <a:cubicBezTo>
                  <a:pt x="540093" y="1557331"/>
                  <a:pt x="542138" y="1557477"/>
                  <a:pt x="543306" y="1558062"/>
                </a:cubicBezTo>
                <a:cubicBezTo>
                  <a:pt x="542138" y="1560398"/>
                  <a:pt x="540969" y="1561567"/>
                  <a:pt x="539801" y="1561567"/>
                </a:cubicBezTo>
                <a:lnTo>
                  <a:pt x="525780" y="1561567"/>
                </a:lnTo>
                <a:cubicBezTo>
                  <a:pt x="521107" y="1561567"/>
                  <a:pt x="518770" y="1563319"/>
                  <a:pt x="518770" y="1566825"/>
                </a:cubicBezTo>
                <a:cubicBezTo>
                  <a:pt x="530454" y="1570330"/>
                  <a:pt x="538049" y="1569746"/>
                  <a:pt x="541554" y="1565072"/>
                </a:cubicBezTo>
                <a:cubicBezTo>
                  <a:pt x="545059" y="1568577"/>
                  <a:pt x="547980" y="1569746"/>
                  <a:pt x="550317" y="1568577"/>
                </a:cubicBezTo>
                <a:lnTo>
                  <a:pt x="548564" y="1570330"/>
                </a:lnTo>
                <a:cubicBezTo>
                  <a:pt x="545059" y="1571498"/>
                  <a:pt x="541554" y="1572082"/>
                  <a:pt x="538049" y="1572082"/>
                </a:cubicBezTo>
                <a:cubicBezTo>
                  <a:pt x="529870" y="1573251"/>
                  <a:pt x="519938" y="1573835"/>
                  <a:pt x="508254" y="1573835"/>
                </a:cubicBezTo>
                <a:lnTo>
                  <a:pt x="499491" y="1572082"/>
                </a:lnTo>
                <a:cubicBezTo>
                  <a:pt x="500659" y="1572082"/>
                  <a:pt x="502412" y="1571206"/>
                  <a:pt x="504749" y="1569454"/>
                </a:cubicBezTo>
                <a:cubicBezTo>
                  <a:pt x="507086" y="1567701"/>
                  <a:pt x="509423" y="1567409"/>
                  <a:pt x="511759" y="1568577"/>
                </a:cubicBezTo>
                <a:cubicBezTo>
                  <a:pt x="512928" y="1569746"/>
                  <a:pt x="514096" y="1569454"/>
                  <a:pt x="515265" y="1567701"/>
                </a:cubicBezTo>
                <a:cubicBezTo>
                  <a:pt x="516433" y="1565948"/>
                  <a:pt x="517017" y="1564488"/>
                  <a:pt x="517017" y="1563319"/>
                </a:cubicBezTo>
                <a:cubicBezTo>
                  <a:pt x="515849" y="1562151"/>
                  <a:pt x="514973" y="1561567"/>
                  <a:pt x="514388" y="1561567"/>
                </a:cubicBezTo>
                <a:cubicBezTo>
                  <a:pt x="513804" y="1561567"/>
                  <a:pt x="512928" y="1560983"/>
                  <a:pt x="511759" y="1559814"/>
                </a:cubicBezTo>
                <a:cubicBezTo>
                  <a:pt x="516433" y="1557477"/>
                  <a:pt x="519938" y="1557477"/>
                  <a:pt x="522275" y="1559814"/>
                </a:cubicBezTo>
                <a:lnTo>
                  <a:pt x="525780" y="1559814"/>
                </a:lnTo>
                <a:cubicBezTo>
                  <a:pt x="530454" y="1558646"/>
                  <a:pt x="534251" y="1557916"/>
                  <a:pt x="537172" y="1557623"/>
                </a:cubicBezTo>
                <a:close/>
                <a:moveTo>
                  <a:pt x="502997" y="1557185"/>
                </a:moveTo>
                <a:cubicBezTo>
                  <a:pt x="504165" y="1557769"/>
                  <a:pt x="505333" y="1558062"/>
                  <a:pt x="506502" y="1558062"/>
                </a:cubicBezTo>
                <a:cubicBezTo>
                  <a:pt x="505333" y="1560398"/>
                  <a:pt x="502412" y="1560398"/>
                  <a:pt x="497739" y="1558062"/>
                </a:cubicBezTo>
                <a:cubicBezTo>
                  <a:pt x="500076" y="1556893"/>
                  <a:pt x="501828" y="1556601"/>
                  <a:pt x="502997" y="1557185"/>
                </a:cubicBezTo>
                <a:close/>
                <a:moveTo>
                  <a:pt x="658978" y="1552804"/>
                </a:moveTo>
                <a:lnTo>
                  <a:pt x="664236" y="1556309"/>
                </a:lnTo>
                <a:cubicBezTo>
                  <a:pt x="666572" y="1556309"/>
                  <a:pt x="667741" y="1557477"/>
                  <a:pt x="667741" y="1559814"/>
                </a:cubicBezTo>
                <a:cubicBezTo>
                  <a:pt x="666572" y="1558646"/>
                  <a:pt x="664528" y="1558062"/>
                  <a:pt x="661607" y="1558062"/>
                </a:cubicBezTo>
                <a:cubicBezTo>
                  <a:pt x="658686" y="1558062"/>
                  <a:pt x="656641" y="1557477"/>
                  <a:pt x="655473" y="1556309"/>
                </a:cubicBezTo>
                <a:cubicBezTo>
                  <a:pt x="657809" y="1553972"/>
                  <a:pt x="658978" y="1552804"/>
                  <a:pt x="658978" y="1552804"/>
                </a:cubicBezTo>
                <a:close/>
                <a:moveTo>
                  <a:pt x="453924" y="1552804"/>
                </a:moveTo>
                <a:cubicBezTo>
                  <a:pt x="459766" y="1552804"/>
                  <a:pt x="464439" y="1553388"/>
                  <a:pt x="467944" y="1554556"/>
                </a:cubicBezTo>
                <a:cubicBezTo>
                  <a:pt x="469113" y="1554556"/>
                  <a:pt x="469989" y="1554848"/>
                  <a:pt x="470573" y="1555433"/>
                </a:cubicBezTo>
                <a:cubicBezTo>
                  <a:pt x="471158" y="1556017"/>
                  <a:pt x="471450" y="1556893"/>
                  <a:pt x="471450" y="1558062"/>
                </a:cubicBezTo>
                <a:cubicBezTo>
                  <a:pt x="467944" y="1559230"/>
                  <a:pt x="465316" y="1559522"/>
                  <a:pt x="463563" y="1558938"/>
                </a:cubicBezTo>
                <a:cubicBezTo>
                  <a:pt x="461810" y="1558354"/>
                  <a:pt x="460350" y="1556893"/>
                  <a:pt x="459181" y="1554556"/>
                </a:cubicBezTo>
                <a:cubicBezTo>
                  <a:pt x="459181" y="1555725"/>
                  <a:pt x="457429" y="1558062"/>
                  <a:pt x="453924" y="1561567"/>
                </a:cubicBezTo>
                <a:cubicBezTo>
                  <a:pt x="456261" y="1561567"/>
                  <a:pt x="458013" y="1561275"/>
                  <a:pt x="459181" y="1560691"/>
                </a:cubicBezTo>
                <a:cubicBezTo>
                  <a:pt x="460350" y="1560106"/>
                  <a:pt x="460934" y="1559814"/>
                  <a:pt x="460934" y="1559814"/>
                </a:cubicBezTo>
                <a:cubicBezTo>
                  <a:pt x="460934" y="1562151"/>
                  <a:pt x="461518" y="1563319"/>
                  <a:pt x="462687" y="1563319"/>
                </a:cubicBezTo>
                <a:cubicBezTo>
                  <a:pt x="465023" y="1563319"/>
                  <a:pt x="467652" y="1562735"/>
                  <a:pt x="470573" y="1561567"/>
                </a:cubicBezTo>
                <a:cubicBezTo>
                  <a:pt x="473494" y="1560398"/>
                  <a:pt x="475539" y="1558646"/>
                  <a:pt x="476707" y="1556309"/>
                </a:cubicBezTo>
                <a:cubicBezTo>
                  <a:pt x="476707" y="1555141"/>
                  <a:pt x="477876" y="1554556"/>
                  <a:pt x="480213" y="1554556"/>
                </a:cubicBezTo>
                <a:cubicBezTo>
                  <a:pt x="482550" y="1554556"/>
                  <a:pt x="484302" y="1555141"/>
                  <a:pt x="485471" y="1556309"/>
                </a:cubicBezTo>
                <a:lnTo>
                  <a:pt x="476707" y="1561567"/>
                </a:lnTo>
                <a:lnTo>
                  <a:pt x="487223" y="1570330"/>
                </a:lnTo>
                <a:lnTo>
                  <a:pt x="485471" y="1572082"/>
                </a:lnTo>
                <a:lnTo>
                  <a:pt x="478460" y="1572082"/>
                </a:lnTo>
                <a:lnTo>
                  <a:pt x="432892" y="1563319"/>
                </a:lnTo>
                <a:cubicBezTo>
                  <a:pt x="431724" y="1563319"/>
                  <a:pt x="431140" y="1562735"/>
                  <a:pt x="431140" y="1561567"/>
                </a:cubicBezTo>
                <a:cubicBezTo>
                  <a:pt x="432308" y="1561567"/>
                  <a:pt x="435813" y="1560398"/>
                  <a:pt x="441655" y="1558062"/>
                </a:cubicBezTo>
                <a:cubicBezTo>
                  <a:pt x="443992" y="1561567"/>
                  <a:pt x="445745" y="1563319"/>
                  <a:pt x="446913" y="1563319"/>
                </a:cubicBezTo>
                <a:cubicBezTo>
                  <a:pt x="448082" y="1563319"/>
                  <a:pt x="450418" y="1561567"/>
                  <a:pt x="453924" y="1558062"/>
                </a:cubicBezTo>
                <a:lnTo>
                  <a:pt x="446913" y="1556309"/>
                </a:lnTo>
                <a:lnTo>
                  <a:pt x="445161" y="1554556"/>
                </a:lnTo>
                <a:cubicBezTo>
                  <a:pt x="446329" y="1553388"/>
                  <a:pt x="449250" y="1552804"/>
                  <a:pt x="453924" y="1552804"/>
                </a:cubicBezTo>
                <a:close/>
                <a:moveTo>
                  <a:pt x="574853" y="1551051"/>
                </a:moveTo>
                <a:lnTo>
                  <a:pt x="578358" y="1551051"/>
                </a:lnTo>
                <a:lnTo>
                  <a:pt x="580111" y="1551051"/>
                </a:lnTo>
                <a:lnTo>
                  <a:pt x="574853" y="1552804"/>
                </a:lnTo>
                <a:close/>
                <a:moveTo>
                  <a:pt x="439026" y="1551051"/>
                </a:moveTo>
                <a:cubicBezTo>
                  <a:pt x="441948" y="1551051"/>
                  <a:pt x="443992" y="1552220"/>
                  <a:pt x="445161" y="1554556"/>
                </a:cubicBezTo>
                <a:lnTo>
                  <a:pt x="432892" y="1552804"/>
                </a:lnTo>
                <a:cubicBezTo>
                  <a:pt x="434061" y="1551635"/>
                  <a:pt x="436106" y="1551051"/>
                  <a:pt x="439026" y="1551051"/>
                </a:cubicBezTo>
                <a:close/>
                <a:moveTo>
                  <a:pt x="352273" y="1538783"/>
                </a:moveTo>
                <a:lnTo>
                  <a:pt x="355778" y="1542288"/>
                </a:lnTo>
                <a:cubicBezTo>
                  <a:pt x="372136" y="1556309"/>
                  <a:pt x="390830" y="1565072"/>
                  <a:pt x="411861" y="1568577"/>
                </a:cubicBezTo>
                <a:lnTo>
                  <a:pt x="413614" y="1568577"/>
                </a:lnTo>
                <a:cubicBezTo>
                  <a:pt x="413614" y="1573251"/>
                  <a:pt x="411861" y="1574419"/>
                  <a:pt x="408356" y="1572082"/>
                </a:cubicBezTo>
                <a:lnTo>
                  <a:pt x="378562" y="1561567"/>
                </a:lnTo>
                <a:cubicBezTo>
                  <a:pt x="375057" y="1560398"/>
                  <a:pt x="370383" y="1557477"/>
                  <a:pt x="364541" y="1552804"/>
                </a:cubicBezTo>
                <a:cubicBezTo>
                  <a:pt x="359867" y="1551635"/>
                  <a:pt x="355778" y="1546962"/>
                  <a:pt x="352273" y="1538783"/>
                </a:cubicBezTo>
                <a:close/>
                <a:moveTo>
                  <a:pt x="354025" y="1510741"/>
                </a:moveTo>
                <a:cubicBezTo>
                  <a:pt x="354025" y="1510741"/>
                  <a:pt x="355194" y="1511326"/>
                  <a:pt x="357531" y="1512494"/>
                </a:cubicBezTo>
                <a:cubicBezTo>
                  <a:pt x="363373" y="1519504"/>
                  <a:pt x="370383" y="1527099"/>
                  <a:pt x="378562" y="1535278"/>
                </a:cubicBezTo>
                <a:cubicBezTo>
                  <a:pt x="379730" y="1536446"/>
                  <a:pt x="382359" y="1537322"/>
                  <a:pt x="386449" y="1537907"/>
                </a:cubicBezTo>
                <a:cubicBezTo>
                  <a:pt x="390538" y="1538491"/>
                  <a:pt x="393751" y="1539367"/>
                  <a:pt x="396088" y="1540536"/>
                </a:cubicBezTo>
                <a:lnTo>
                  <a:pt x="413614" y="1545793"/>
                </a:lnTo>
                <a:cubicBezTo>
                  <a:pt x="413614" y="1546962"/>
                  <a:pt x="413906" y="1547838"/>
                  <a:pt x="414490" y="1548422"/>
                </a:cubicBezTo>
                <a:cubicBezTo>
                  <a:pt x="415075" y="1549007"/>
                  <a:pt x="415951" y="1549299"/>
                  <a:pt x="417119" y="1549299"/>
                </a:cubicBezTo>
                <a:cubicBezTo>
                  <a:pt x="419456" y="1549299"/>
                  <a:pt x="421209" y="1549883"/>
                  <a:pt x="422377" y="1551051"/>
                </a:cubicBezTo>
                <a:cubicBezTo>
                  <a:pt x="421209" y="1552220"/>
                  <a:pt x="419164" y="1552512"/>
                  <a:pt x="416243" y="1551928"/>
                </a:cubicBezTo>
                <a:cubicBezTo>
                  <a:pt x="413322" y="1551343"/>
                  <a:pt x="410693" y="1551635"/>
                  <a:pt x="408356" y="1552804"/>
                </a:cubicBezTo>
                <a:lnTo>
                  <a:pt x="418872" y="1556309"/>
                </a:lnTo>
                <a:lnTo>
                  <a:pt x="417119" y="1556309"/>
                </a:lnTo>
                <a:cubicBezTo>
                  <a:pt x="415951" y="1556309"/>
                  <a:pt x="413906" y="1556601"/>
                  <a:pt x="410985" y="1557185"/>
                </a:cubicBezTo>
                <a:cubicBezTo>
                  <a:pt x="408064" y="1557769"/>
                  <a:pt x="406604" y="1557477"/>
                  <a:pt x="406604" y="1556309"/>
                </a:cubicBezTo>
                <a:cubicBezTo>
                  <a:pt x="389077" y="1551635"/>
                  <a:pt x="375641" y="1545209"/>
                  <a:pt x="366294" y="1537030"/>
                </a:cubicBezTo>
                <a:cubicBezTo>
                  <a:pt x="366294" y="1537030"/>
                  <a:pt x="366002" y="1536738"/>
                  <a:pt x="365417" y="1536154"/>
                </a:cubicBezTo>
                <a:cubicBezTo>
                  <a:pt x="364833" y="1535570"/>
                  <a:pt x="364541" y="1535278"/>
                  <a:pt x="364541" y="1535278"/>
                </a:cubicBezTo>
                <a:lnTo>
                  <a:pt x="375057" y="1538783"/>
                </a:lnTo>
                <a:cubicBezTo>
                  <a:pt x="376225" y="1536446"/>
                  <a:pt x="375057" y="1532941"/>
                  <a:pt x="371551" y="1528267"/>
                </a:cubicBezTo>
                <a:cubicBezTo>
                  <a:pt x="369215" y="1525931"/>
                  <a:pt x="366878" y="1523886"/>
                  <a:pt x="364541" y="1522133"/>
                </a:cubicBezTo>
                <a:cubicBezTo>
                  <a:pt x="362204" y="1520381"/>
                  <a:pt x="359283" y="1517752"/>
                  <a:pt x="355778" y="1514247"/>
                </a:cubicBezTo>
                <a:cubicBezTo>
                  <a:pt x="354610" y="1513078"/>
                  <a:pt x="354025" y="1511910"/>
                  <a:pt x="354025" y="1510741"/>
                </a:cubicBezTo>
                <a:close/>
                <a:moveTo>
                  <a:pt x="459181" y="1503731"/>
                </a:moveTo>
                <a:lnTo>
                  <a:pt x="467944" y="1508989"/>
                </a:lnTo>
                <a:lnTo>
                  <a:pt x="462687" y="1508989"/>
                </a:lnTo>
                <a:lnTo>
                  <a:pt x="441655" y="1507236"/>
                </a:lnTo>
                <a:lnTo>
                  <a:pt x="441655" y="1505484"/>
                </a:lnTo>
                <a:cubicBezTo>
                  <a:pt x="445161" y="1505484"/>
                  <a:pt x="447498" y="1506068"/>
                  <a:pt x="448666" y="1507236"/>
                </a:cubicBezTo>
                <a:cubicBezTo>
                  <a:pt x="454508" y="1507236"/>
                  <a:pt x="458013" y="1506068"/>
                  <a:pt x="459181" y="1503731"/>
                </a:cubicBezTo>
                <a:close/>
                <a:moveTo>
                  <a:pt x="424129" y="1502855"/>
                </a:moveTo>
                <a:cubicBezTo>
                  <a:pt x="426466" y="1503439"/>
                  <a:pt x="428219" y="1504899"/>
                  <a:pt x="429387" y="1507236"/>
                </a:cubicBezTo>
                <a:lnTo>
                  <a:pt x="422377" y="1505484"/>
                </a:lnTo>
                <a:lnTo>
                  <a:pt x="420624" y="1503731"/>
                </a:lnTo>
                <a:cubicBezTo>
                  <a:pt x="420624" y="1502563"/>
                  <a:pt x="421792" y="1502271"/>
                  <a:pt x="424129" y="1502855"/>
                </a:cubicBezTo>
                <a:close/>
                <a:moveTo>
                  <a:pt x="406604" y="1498473"/>
                </a:moveTo>
                <a:cubicBezTo>
                  <a:pt x="407772" y="1498473"/>
                  <a:pt x="409232" y="1498473"/>
                  <a:pt x="410985" y="1498473"/>
                </a:cubicBezTo>
                <a:cubicBezTo>
                  <a:pt x="412738" y="1498473"/>
                  <a:pt x="414198" y="1499057"/>
                  <a:pt x="415367" y="1500226"/>
                </a:cubicBezTo>
                <a:cubicBezTo>
                  <a:pt x="411861" y="1502563"/>
                  <a:pt x="409524" y="1502855"/>
                  <a:pt x="408356" y="1501102"/>
                </a:cubicBezTo>
                <a:cubicBezTo>
                  <a:pt x="407188" y="1499350"/>
                  <a:pt x="406604" y="1498473"/>
                  <a:pt x="406604" y="1498473"/>
                </a:cubicBezTo>
                <a:close/>
                <a:moveTo>
                  <a:pt x="387325" y="1458163"/>
                </a:moveTo>
                <a:lnTo>
                  <a:pt x="387325" y="1459916"/>
                </a:lnTo>
                <a:cubicBezTo>
                  <a:pt x="390830" y="1462253"/>
                  <a:pt x="393167" y="1463421"/>
                  <a:pt x="394335" y="1463421"/>
                </a:cubicBezTo>
                <a:lnTo>
                  <a:pt x="394335" y="1461669"/>
                </a:lnTo>
                <a:cubicBezTo>
                  <a:pt x="393167" y="1461669"/>
                  <a:pt x="390830" y="1460500"/>
                  <a:pt x="387325" y="1458163"/>
                </a:cubicBezTo>
                <a:close/>
                <a:moveTo>
                  <a:pt x="366294" y="1458163"/>
                </a:moveTo>
                <a:cubicBezTo>
                  <a:pt x="374473" y="1471016"/>
                  <a:pt x="382067" y="1477442"/>
                  <a:pt x="389077" y="1477442"/>
                </a:cubicBezTo>
                <a:lnTo>
                  <a:pt x="378562" y="1468679"/>
                </a:lnTo>
                <a:cubicBezTo>
                  <a:pt x="373888" y="1464005"/>
                  <a:pt x="369799" y="1460500"/>
                  <a:pt x="366294" y="1458163"/>
                </a:cubicBezTo>
                <a:close/>
                <a:moveTo>
                  <a:pt x="1128675" y="1444143"/>
                </a:moveTo>
                <a:cubicBezTo>
                  <a:pt x="1131011" y="1444143"/>
                  <a:pt x="1133640" y="1445019"/>
                  <a:pt x="1136561" y="1446771"/>
                </a:cubicBezTo>
                <a:cubicBezTo>
                  <a:pt x="1139482" y="1448524"/>
                  <a:pt x="1141527" y="1449985"/>
                  <a:pt x="1142695" y="1451153"/>
                </a:cubicBezTo>
                <a:lnTo>
                  <a:pt x="1140943" y="1451153"/>
                </a:lnTo>
                <a:cubicBezTo>
                  <a:pt x="1136269" y="1449985"/>
                  <a:pt x="1132180" y="1447648"/>
                  <a:pt x="1128675" y="1444143"/>
                </a:cubicBezTo>
                <a:close/>
                <a:moveTo>
                  <a:pt x="368046" y="1444143"/>
                </a:moveTo>
                <a:lnTo>
                  <a:pt x="373304" y="1447648"/>
                </a:lnTo>
                <a:lnTo>
                  <a:pt x="369799" y="1444143"/>
                </a:lnTo>
                <a:cubicBezTo>
                  <a:pt x="369799" y="1444143"/>
                  <a:pt x="369507" y="1444143"/>
                  <a:pt x="368923" y="1444143"/>
                </a:cubicBezTo>
                <a:cubicBezTo>
                  <a:pt x="368338" y="1444143"/>
                  <a:pt x="368046" y="1444143"/>
                  <a:pt x="368046" y="1444143"/>
                </a:cubicBezTo>
                <a:close/>
                <a:moveTo>
                  <a:pt x="1111149" y="1423111"/>
                </a:moveTo>
                <a:lnTo>
                  <a:pt x="1112901" y="1423111"/>
                </a:lnTo>
                <a:cubicBezTo>
                  <a:pt x="1115238" y="1425448"/>
                  <a:pt x="1118159" y="1427201"/>
                  <a:pt x="1121664" y="1428369"/>
                </a:cubicBezTo>
                <a:cubicBezTo>
                  <a:pt x="1125169" y="1429538"/>
                  <a:pt x="1127506" y="1431874"/>
                  <a:pt x="1128675" y="1435380"/>
                </a:cubicBezTo>
                <a:cubicBezTo>
                  <a:pt x="1120496" y="1430706"/>
                  <a:pt x="1114654" y="1426617"/>
                  <a:pt x="1111149" y="1423111"/>
                </a:cubicBezTo>
                <a:close/>
                <a:moveTo>
                  <a:pt x="1095375" y="1423111"/>
                </a:moveTo>
                <a:cubicBezTo>
                  <a:pt x="1096543" y="1425448"/>
                  <a:pt x="1098880" y="1427785"/>
                  <a:pt x="1102386" y="1430122"/>
                </a:cubicBezTo>
                <a:lnTo>
                  <a:pt x="1102386" y="1431874"/>
                </a:lnTo>
                <a:lnTo>
                  <a:pt x="1093623" y="1424864"/>
                </a:lnTo>
                <a:cubicBezTo>
                  <a:pt x="1093623" y="1424864"/>
                  <a:pt x="1093915" y="1424572"/>
                  <a:pt x="1094499" y="1423988"/>
                </a:cubicBezTo>
                <a:cubicBezTo>
                  <a:pt x="1095083" y="1423403"/>
                  <a:pt x="1095375" y="1423111"/>
                  <a:pt x="1095375" y="1423111"/>
                </a:cubicBezTo>
                <a:close/>
                <a:moveTo>
                  <a:pt x="1095375" y="1410843"/>
                </a:moveTo>
                <a:lnTo>
                  <a:pt x="1097128" y="1410843"/>
                </a:lnTo>
                <a:lnTo>
                  <a:pt x="1107643" y="1417854"/>
                </a:lnTo>
                <a:lnTo>
                  <a:pt x="1107643" y="1421359"/>
                </a:lnTo>
                <a:cubicBezTo>
                  <a:pt x="1106475" y="1420190"/>
                  <a:pt x="1102970" y="1418438"/>
                  <a:pt x="1097128" y="1416101"/>
                </a:cubicBezTo>
                <a:close/>
                <a:moveTo>
                  <a:pt x="1090117" y="1410843"/>
                </a:moveTo>
                <a:cubicBezTo>
                  <a:pt x="1090117" y="1410843"/>
                  <a:pt x="1092454" y="1413180"/>
                  <a:pt x="1097128" y="1417854"/>
                </a:cubicBezTo>
                <a:lnTo>
                  <a:pt x="1097128" y="1416101"/>
                </a:lnTo>
                <a:cubicBezTo>
                  <a:pt x="1099465" y="1417269"/>
                  <a:pt x="1101509" y="1419022"/>
                  <a:pt x="1103262" y="1421359"/>
                </a:cubicBezTo>
                <a:cubicBezTo>
                  <a:pt x="1105014" y="1423696"/>
                  <a:pt x="1107059" y="1426032"/>
                  <a:pt x="1109396" y="1428369"/>
                </a:cubicBezTo>
                <a:cubicBezTo>
                  <a:pt x="1105891" y="1428369"/>
                  <a:pt x="1103554" y="1427201"/>
                  <a:pt x="1102386" y="1424864"/>
                </a:cubicBezTo>
                <a:cubicBezTo>
                  <a:pt x="1096543" y="1420190"/>
                  <a:pt x="1092454" y="1415517"/>
                  <a:pt x="1090117" y="1410843"/>
                </a:cubicBezTo>
                <a:close/>
                <a:moveTo>
                  <a:pt x="1154964" y="1403833"/>
                </a:moveTo>
                <a:cubicBezTo>
                  <a:pt x="1154964" y="1403833"/>
                  <a:pt x="1155840" y="1403833"/>
                  <a:pt x="1157593" y="1403833"/>
                </a:cubicBezTo>
                <a:cubicBezTo>
                  <a:pt x="1159345" y="1403833"/>
                  <a:pt x="1160222" y="1404417"/>
                  <a:pt x="1160222" y="1405585"/>
                </a:cubicBezTo>
                <a:close/>
                <a:moveTo>
                  <a:pt x="1065581" y="1402080"/>
                </a:moveTo>
                <a:lnTo>
                  <a:pt x="1067334" y="1402080"/>
                </a:lnTo>
                <a:lnTo>
                  <a:pt x="1090117" y="1419606"/>
                </a:lnTo>
                <a:cubicBezTo>
                  <a:pt x="1086612" y="1418438"/>
                  <a:pt x="1078433" y="1412596"/>
                  <a:pt x="1065581" y="1402080"/>
                </a:cubicBezTo>
                <a:close/>
                <a:moveTo>
                  <a:pt x="1070839" y="1393317"/>
                </a:moveTo>
                <a:lnTo>
                  <a:pt x="1072591" y="1393317"/>
                </a:lnTo>
                <a:cubicBezTo>
                  <a:pt x="1074928" y="1397991"/>
                  <a:pt x="1076097" y="1400328"/>
                  <a:pt x="1076097" y="1400328"/>
                </a:cubicBezTo>
                <a:lnTo>
                  <a:pt x="1076097" y="1402080"/>
                </a:lnTo>
                <a:cubicBezTo>
                  <a:pt x="1072591" y="1396238"/>
                  <a:pt x="1070839" y="1393317"/>
                  <a:pt x="1070839" y="1393317"/>
                </a:cubicBezTo>
                <a:close/>
                <a:moveTo>
                  <a:pt x="1072591" y="1389812"/>
                </a:moveTo>
                <a:cubicBezTo>
                  <a:pt x="1074928" y="1389812"/>
                  <a:pt x="1076097" y="1390396"/>
                  <a:pt x="1076097" y="1391565"/>
                </a:cubicBezTo>
                <a:cubicBezTo>
                  <a:pt x="1076097" y="1392733"/>
                  <a:pt x="1074928" y="1393317"/>
                  <a:pt x="1072591" y="1393317"/>
                </a:cubicBezTo>
                <a:close/>
                <a:moveTo>
                  <a:pt x="1202284" y="1388059"/>
                </a:moveTo>
                <a:cubicBezTo>
                  <a:pt x="1204621" y="1389228"/>
                  <a:pt x="1207542" y="1390396"/>
                  <a:pt x="1211047" y="1391565"/>
                </a:cubicBezTo>
                <a:cubicBezTo>
                  <a:pt x="1214552" y="1392733"/>
                  <a:pt x="1217473" y="1395070"/>
                  <a:pt x="1219810" y="1398575"/>
                </a:cubicBezTo>
                <a:cubicBezTo>
                  <a:pt x="1219810" y="1393901"/>
                  <a:pt x="1218057" y="1390980"/>
                  <a:pt x="1214552" y="1389812"/>
                </a:cubicBezTo>
                <a:cubicBezTo>
                  <a:pt x="1213384" y="1389812"/>
                  <a:pt x="1211923" y="1389228"/>
                  <a:pt x="1210171" y="1388059"/>
                </a:cubicBezTo>
                <a:cubicBezTo>
                  <a:pt x="1208418" y="1386891"/>
                  <a:pt x="1205789" y="1386891"/>
                  <a:pt x="1202284" y="1388059"/>
                </a:cubicBezTo>
                <a:close/>
                <a:moveTo>
                  <a:pt x="1191768" y="1377544"/>
                </a:moveTo>
                <a:lnTo>
                  <a:pt x="1191768" y="1379296"/>
                </a:lnTo>
                <a:cubicBezTo>
                  <a:pt x="1192936" y="1379296"/>
                  <a:pt x="1194105" y="1380173"/>
                  <a:pt x="1195273" y="1381925"/>
                </a:cubicBezTo>
                <a:cubicBezTo>
                  <a:pt x="1196442" y="1383678"/>
                  <a:pt x="1198194" y="1383970"/>
                  <a:pt x="1200531" y="1382802"/>
                </a:cubicBezTo>
                <a:cubicBezTo>
                  <a:pt x="1198194" y="1382802"/>
                  <a:pt x="1196734" y="1382217"/>
                  <a:pt x="1196150" y="1381049"/>
                </a:cubicBezTo>
                <a:cubicBezTo>
                  <a:pt x="1195565" y="1379881"/>
                  <a:pt x="1194105" y="1378712"/>
                  <a:pt x="1191768" y="1377544"/>
                </a:cubicBezTo>
                <a:close/>
                <a:moveTo>
                  <a:pt x="1170737" y="1372286"/>
                </a:moveTo>
                <a:cubicBezTo>
                  <a:pt x="1170737" y="1372286"/>
                  <a:pt x="1170445" y="1372578"/>
                  <a:pt x="1169861" y="1373162"/>
                </a:cubicBezTo>
                <a:cubicBezTo>
                  <a:pt x="1169276" y="1373746"/>
                  <a:pt x="1168984" y="1374039"/>
                  <a:pt x="1168984" y="1374039"/>
                </a:cubicBezTo>
                <a:cubicBezTo>
                  <a:pt x="1170153" y="1375207"/>
                  <a:pt x="1171905" y="1375791"/>
                  <a:pt x="1174242" y="1375791"/>
                </a:cubicBezTo>
                <a:lnTo>
                  <a:pt x="1174242" y="1374039"/>
                </a:lnTo>
                <a:close/>
                <a:moveTo>
                  <a:pt x="1100633" y="1358265"/>
                </a:moveTo>
                <a:cubicBezTo>
                  <a:pt x="1104138" y="1361770"/>
                  <a:pt x="1108228" y="1364983"/>
                  <a:pt x="1112901" y="1367904"/>
                </a:cubicBezTo>
                <a:cubicBezTo>
                  <a:pt x="1117575" y="1370826"/>
                  <a:pt x="1122249" y="1374039"/>
                  <a:pt x="1126922" y="1377544"/>
                </a:cubicBezTo>
                <a:cubicBezTo>
                  <a:pt x="1119911" y="1377544"/>
                  <a:pt x="1111149" y="1371118"/>
                  <a:pt x="1100633" y="1358265"/>
                </a:cubicBezTo>
                <a:close/>
                <a:moveTo>
                  <a:pt x="1046302" y="1330224"/>
                </a:moveTo>
                <a:lnTo>
                  <a:pt x="1048055" y="1333729"/>
                </a:lnTo>
                <a:lnTo>
                  <a:pt x="1042797" y="1331976"/>
                </a:lnTo>
                <a:cubicBezTo>
                  <a:pt x="1043966" y="1331976"/>
                  <a:pt x="1044842" y="1331684"/>
                  <a:pt x="1045426" y="1331100"/>
                </a:cubicBezTo>
                <a:cubicBezTo>
                  <a:pt x="1046010" y="1330516"/>
                  <a:pt x="1046302" y="1330224"/>
                  <a:pt x="1046302" y="1330224"/>
                </a:cubicBezTo>
                <a:close/>
                <a:moveTo>
                  <a:pt x="1020014" y="1330224"/>
                </a:moveTo>
                <a:cubicBezTo>
                  <a:pt x="1023519" y="1334897"/>
                  <a:pt x="1028776" y="1340739"/>
                  <a:pt x="1035787" y="1347750"/>
                </a:cubicBezTo>
                <a:cubicBezTo>
                  <a:pt x="1036955" y="1354760"/>
                  <a:pt x="1037539" y="1358265"/>
                  <a:pt x="1037539" y="1358265"/>
                </a:cubicBezTo>
                <a:cubicBezTo>
                  <a:pt x="1035202" y="1354760"/>
                  <a:pt x="1033450" y="1351255"/>
                  <a:pt x="1032282" y="1347750"/>
                </a:cubicBezTo>
                <a:cubicBezTo>
                  <a:pt x="1027608" y="1343076"/>
                  <a:pt x="1023519" y="1337234"/>
                  <a:pt x="1020014" y="1330224"/>
                </a:cubicBezTo>
                <a:close/>
                <a:moveTo>
                  <a:pt x="1011250" y="1316203"/>
                </a:moveTo>
                <a:cubicBezTo>
                  <a:pt x="1017092" y="1320876"/>
                  <a:pt x="1020014" y="1324966"/>
                  <a:pt x="1020014" y="1328471"/>
                </a:cubicBezTo>
                <a:lnTo>
                  <a:pt x="1009498" y="1317955"/>
                </a:lnTo>
                <a:cubicBezTo>
                  <a:pt x="1009498" y="1317955"/>
                  <a:pt x="1009790" y="1317663"/>
                  <a:pt x="1010374" y="1317079"/>
                </a:cubicBezTo>
                <a:cubicBezTo>
                  <a:pt x="1010958" y="1316495"/>
                  <a:pt x="1011250" y="1316203"/>
                  <a:pt x="1011250" y="1316203"/>
                </a:cubicBezTo>
                <a:close/>
                <a:moveTo>
                  <a:pt x="1388059" y="1309192"/>
                </a:moveTo>
                <a:lnTo>
                  <a:pt x="1388059" y="1310945"/>
                </a:lnTo>
                <a:cubicBezTo>
                  <a:pt x="1389228" y="1312113"/>
                  <a:pt x="1390980" y="1313282"/>
                  <a:pt x="1393317" y="1314450"/>
                </a:cubicBezTo>
                <a:cubicBezTo>
                  <a:pt x="1395654" y="1315619"/>
                  <a:pt x="1396822" y="1316787"/>
                  <a:pt x="1396822" y="1317955"/>
                </a:cubicBezTo>
                <a:lnTo>
                  <a:pt x="1396822" y="1316203"/>
                </a:lnTo>
                <a:cubicBezTo>
                  <a:pt x="1396822" y="1312698"/>
                  <a:pt x="1396822" y="1310361"/>
                  <a:pt x="1396822" y="1309192"/>
                </a:cubicBezTo>
                <a:lnTo>
                  <a:pt x="1393317" y="1310945"/>
                </a:lnTo>
                <a:cubicBezTo>
                  <a:pt x="1392149" y="1310945"/>
                  <a:pt x="1391273" y="1310653"/>
                  <a:pt x="1390688" y="1310069"/>
                </a:cubicBezTo>
                <a:cubicBezTo>
                  <a:pt x="1390104" y="1309485"/>
                  <a:pt x="1389228" y="1309192"/>
                  <a:pt x="1388059" y="1309192"/>
                </a:cubicBezTo>
                <a:close/>
                <a:moveTo>
                  <a:pt x="236382" y="1298020"/>
                </a:moveTo>
                <a:cubicBezTo>
                  <a:pt x="237405" y="1298166"/>
                  <a:pt x="238354" y="1298677"/>
                  <a:pt x="239230" y="1299553"/>
                </a:cubicBezTo>
                <a:cubicBezTo>
                  <a:pt x="240983" y="1301306"/>
                  <a:pt x="242443" y="1302182"/>
                  <a:pt x="243612" y="1302182"/>
                </a:cubicBezTo>
                <a:cubicBezTo>
                  <a:pt x="240106" y="1303350"/>
                  <a:pt x="236601" y="1302182"/>
                  <a:pt x="233096" y="1298677"/>
                </a:cubicBezTo>
                <a:cubicBezTo>
                  <a:pt x="234265" y="1298093"/>
                  <a:pt x="235360" y="1297874"/>
                  <a:pt x="236382" y="1298020"/>
                </a:cubicBezTo>
                <a:close/>
                <a:moveTo>
                  <a:pt x="1002487" y="1296924"/>
                </a:moveTo>
                <a:lnTo>
                  <a:pt x="1004240" y="1296924"/>
                </a:lnTo>
                <a:cubicBezTo>
                  <a:pt x="1004240" y="1296924"/>
                  <a:pt x="1005408" y="1298093"/>
                  <a:pt x="1007745" y="1300429"/>
                </a:cubicBezTo>
                <a:lnTo>
                  <a:pt x="1005993" y="1302182"/>
                </a:lnTo>
                <a:close/>
                <a:moveTo>
                  <a:pt x="283922" y="1296924"/>
                </a:moveTo>
                <a:lnTo>
                  <a:pt x="287427" y="1302182"/>
                </a:lnTo>
                <a:cubicBezTo>
                  <a:pt x="286258" y="1303350"/>
                  <a:pt x="285382" y="1303350"/>
                  <a:pt x="284798" y="1302182"/>
                </a:cubicBezTo>
                <a:cubicBezTo>
                  <a:pt x="284214" y="1301014"/>
                  <a:pt x="283922" y="1299261"/>
                  <a:pt x="283922" y="1296924"/>
                </a:cubicBezTo>
                <a:close/>
                <a:moveTo>
                  <a:pt x="821969" y="1293419"/>
                </a:moveTo>
                <a:lnTo>
                  <a:pt x="821969" y="1296924"/>
                </a:lnTo>
                <a:cubicBezTo>
                  <a:pt x="821969" y="1295756"/>
                  <a:pt x="822554" y="1294587"/>
                  <a:pt x="823722" y="1293419"/>
                </a:cubicBezTo>
                <a:close/>
                <a:moveTo>
                  <a:pt x="699287" y="1291666"/>
                </a:moveTo>
                <a:cubicBezTo>
                  <a:pt x="698119" y="1292835"/>
                  <a:pt x="696367" y="1293419"/>
                  <a:pt x="694030" y="1293419"/>
                </a:cubicBezTo>
                <a:cubicBezTo>
                  <a:pt x="695198" y="1294587"/>
                  <a:pt x="696075" y="1296340"/>
                  <a:pt x="696659" y="1298677"/>
                </a:cubicBezTo>
                <a:cubicBezTo>
                  <a:pt x="697243" y="1301014"/>
                  <a:pt x="698119" y="1302766"/>
                  <a:pt x="699287" y="1303935"/>
                </a:cubicBezTo>
                <a:cubicBezTo>
                  <a:pt x="700456" y="1306271"/>
                  <a:pt x="701332" y="1307440"/>
                  <a:pt x="701916" y="1307440"/>
                </a:cubicBezTo>
                <a:cubicBezTo>
                  <a:pt x="702501" y="1307440"/>
                  <a:pt x="703377" y="1306271"/>
                  <a:pt x="704545" y="1303935"/>
                </a:cubicBezTo>
                <a:cubicBezTo>
                  <a:pt x="704545" y="1299261"/>
                  <a:pt x="703377" y="1296340"/>
                  <a:pt x="701040" y="1295172"/>
                </a:cubicBezTo>
                <a:cubicBezTo>
                  <a:pt x="701040" y="1291666"/>
                  <a:pt x="700456" y="1290498"/>
                  <a:pt x="699287" y="1291666"/>
                </a:cubicBezTo>
                <a:close/>
                <a:moveTo>
                  <a:pt x="219075" y="1282903"/>
                </a:moveTo>
                <a:lnTo>
                  <a:pt x="219952" y="1282903"/>
                </a:lnTo>
                <a:cubicBezTo>
                  <a:pt x="220536" y="1282903"/>
                  <a:pt x="220828" y="1283488"/>
                  <a:pt x="220828" y="1284656"/>
                </a:cubicBezTo>
                <a:close/>
                <a:moveTo>
                  <a:pt x="233096" y="1281151"/>
                </a:moveTo>
                <a:lnTo>
                  <a:pt x="233096" y="1298677"/>
                </a:lnTo>
                <a:cubicBezTo>
                  <a:pt x="233096" y="1297508"/>
                  <a:pt x="232512" y="1296632"/>
                  <a:pt x="231343" y="1296048"/>
                </a:cubicBezTo>
                <a:cubicBezTo>
                  <a:pt x="230175" y="1295464"/>
                  <a:pt x="229591" y="1294587"/>
                  <a:pt x="229591" y="1293419"/>
                </a:cubicBezTo>
                <a:cubicBezTo>
                  <a:pt x="229591" y="1289914"/>
                  <a:pt x="229007" y="1286993"/>
                  <a:pt x="227838" y="1284656"/>
                </a:cubicBezTo>
                <a:close/>
                <a:moveTo>
                  <a:pt x="217323" y="1281151"/>
                </a:moveTo>
                <a:lnTo>
                  <a:pt x="219075" y="1282903"/>
                </a:lnTo>
                <a:lnTo>
                  <a:pt x="217323" y="1282903"/>
                </a:lnTo>
                <a:close/>
                <a:moveTo>
                  <a:pt x="821537" y="1271825"/>
                </a:moveTo>
                <a:lnTo>
                  <a:pt x="814959" y="1289914"/>
                </a:lnTo>
                <a:cubicBezTo>
                  <a:pt x="813791" y="1291082"/>
                  <a:pt x="813207" y="1292543"/>
                  <a:pt x="813207" y="1294295"/>
                </a:cubicBezTo>
                <a:cubicBezTo>
                  <a:pt x="813207" y="1296048"/>
                  <a:pt x="813207" y="1296924"/>
                  <a:pt x="813207" y="1296924"/>
                </a:cubicBezTo>
                <a:cubicBezTo>
                  <a:pt x="816128" y="1292835"/>
                  <a:pt x="818319" y="1288453"/>
                  <a:pt x="819779" y="1283780"/>
                </a:cubicBezTo>
                <a:close/>
                <a:moveTo>
                  <a:pt x="1004240" y="1270635"/>
                </a:moveTo>
                <a:cubicBezTo>
                  <a:pt x="1006577" y="1275309"/>
                  <a:pt x="1008329" y="1280275"/>
                  <a:pt x="1009498" y="1285532"/>
                </a:cubicBezTo>
                <a:cubicBezTo>
                  <a:pt x="1010666" y="1290790"/>
                  <a:pt x="1011250" y="1294587"/>
                  <a:pt x="1011250" y="1296924"/>
                </a:cubicBezTo>
                <a:cubicBezTo>
                  <a:pt x="1006577" y="1288745"/>
                  <a:pt x="1004240" y="1279982"/>
                  <a:pt x="1004240" y="1270635"/>
                </a:cubicBezTo>
                <a:close/>
                <a:moveTo>
                  <a:pt x="962177" y="1265377"/>
                </a:moveTo>
                <a:lnTo>
                  <a:pt x="963930" y="1265377"/>
                </a:lnTo>
                <a:cubicBezTo>
                  <a:pt x="963930" y="1266546"/>
                  <a:pt x="962762" y="1271219"/>
                  <a:pt x="960425" y="1279398"/>
                </a:cubicBezTo>
                <a:cubicBezTo>
                  <a:pt x="959257" y="1275893"/>
                  <a:pt x="959841" y="1271219"/>
                  <a:pt x="962177" y="1265377"/>
                </a:cubicBezTo>
                <a:close/>
                <a:moveTo>
                  <a:pt x="713308" y="1251357"/>
                </a:moveTo>
                <a:cubicBezTo>
                  <a:pt x="714477" y="1253693"/>
                  <a:pt x="715645" y="1258951"/>
                  <a:pt x="716814" y="1267130"/>
                </a:cubicBezTo>
                <a:cubicBezTo>
                  <a:pt x="716814" y="1269467"/>
                  <a:pt x="717982" y="1270635"/>
                  <a:pt x="720319" y="1270635"/>
                </a:cubicBezTo>
                <a:cubicBezTo>
                  <a:pt x="721487" y="1270635"/>
                  <a:pt x="723240" y="1269467"/>
                  <a:pt x="725577" y="1267130"/>
                </a:cubicBezTo>
                <a:lnTo>
                  <a:pt x="727329" y="1254862"/>
                </a:lnTo>
                <a:lnTo>
                  <a:pt x="718566" y="1254862"/>
                </a:lnTo>
                <a:cubicBezTo>
                  <a:pt x="718566" y="1252525"/>
                  <a:pt x="717398" y="1251357"/>
                  <a:pt x="715061" y="1251357"/>
                </a:cubicBezTo>
                <a:close/>
                <a:moveTo>
                  <a:pt x="198044" y="1251357"/>
                </a:moveTo>
                <a:lnTo>
                  <a:pt x="215570" y="1258367"/>
                </a:lnTo>
                <a:cubicBezTo>
                  <a:pt x="215570" y="1264209"/>
                  <a:pt x="213233" y="1267130"/>
                  <a:pt x="208560" y="1267130"/>
                </a:cubicBezTo>
                <a:cubicBezTo>
                  <a:pt x="206223" y="1267130"/>
                  <a:pt x="202718" y="1263625"/>
                  <a:pt x="198044" y="1256614"/>
                </a:cubicBezTo>
                <a:cubicBezTo>
                  <a:pt x="195707" y="1255446"/>
                  <a:pt x="195707" y="1253693"/>
                  <a:pt x="198044" y="1251357"/>
                </a:cubicBezTo>
                <a:close/>
                <a:moveTo>
                  <a:pt x="906971" y="1250042"/>
                </a:moveTo>
                <a:cubicBezTo>
                  <a:pt x="906386" y="1249750"/>
                  <a:pt x="905510" y="1250188"/>
                  <a:pt x="904342" y="1251357"/>
                </a:cubicBezTo>
                <a:lnTo>
                  <a:pt x="904342" y="1256614"/>
                </a:lnTo>
                <a:cubicBezTo>
                  <a:pt x="904342" y="1256614"/>
                  <a:pt x="904050" y="1257199"/>
                  <a:pt x="903465" y="1258367"/>
                </a:cubicBezTo>
                <a:cubicBezTo>
                  <a:pt x="902881" y="1259535"/>
                  <a:pt x="902589" y="1261872"/>
                  <a:pt x="902589" y="1265377"/>
                </a:cubicBezTo>
                <a:lnTo>
                  <a:pt x="906094" y="1263625"/>
                </a:lnTo>
                <a:lnTo>
                  <a:pt x="907847" y="1253109"/>
                </a:lnTo>
                <a:cubicBezTo>
                  <a:pt x="907847" y="1251357"/>
                  <a:pt x="907555" y="1250334"/>
                  <a:pt x="906971" y="1250042"/>
                </a:cubicBezTo>
                <a:close/>
                <a:moveTo>
                  <a:pt x="958672" y="1249604"/>
                </a:moveTo>
                <a:lnTo>
                  <a:pt x="958672" y="1258367"/>
                </a:lnTo>
                <a:lnTo>
                  <a:pt x="956920" y="1274140"/>
                </a:lnTo>
                <a:cubicBezTo>
                  <a:pt x="955751" y="1274140"/>
                  <a:pt x="955167" y="1274725"/>
                  <a:pt x="955167" y="1275893"/>
                </a:cubicBezTo>
                <a:cubicBezTo>
                  <a:pt x="955167" y="1277061"/>
                  <a:pt x="954583" y="1278230"/>
                  <a:pt x="953415" y="1279398"/>
                </a:cubicBezTo>
                <a:cubicBezTo>
                  <a:pt x="953415" y="1279398"/>
                  <a:pt x="954583" y="1272388"/>
                  <a:pt x="956920" y="1258367"/>
                </a:cubicBezTo>
                <a:cubicBezTo>
                  <a:pt x="956920" y="1254862"/>
                  <a:pt x="957504" y="1251941"/>
                  <a:pt x="958672" y="1249604"/>
                </a:cubicBezTo>
                <a:close/>
                <a:moveTo>
                  <a:pt x="867537" y="1242594"/>
                </a:moveTo>
                <a:cubicBezTo>
                  <a:pt x="867537" y="1244930"/>
                  <a:pt x="866953" y="1247559"/>
                  <a:pt x="865785" y="1250480"/>
                </a:cubicBezTo>
                <a:cubicBezTo>
                  <a:pt x="864616" y="1253401"/>
                  <a:pt x="864616" y="1255446"/>
                  <a:pt x="865785" y="1256614"/>
                </a:cubicBezTo>
                <a:cubicBezTo>
                  <a:pt x="868121" y="1254278"/>
                  <a:pt x="868706" y="1249604"/>
                  <a:pt x="867537" y="1242594"/>
                </a:cubicBezTo>
                <a:close/>
                <a:moveTo>
                  <a:pt x="823722" y="1240841"/>
                </a:moveTo>
                <a:lnTo>
                  <a:pt x="818464" y="1246099"/>
                </a:lnTo>
                <a:lnTo>
                  <a:pt x="821969" y="1247851"/>
                </a:lnTo>
                <a:lnTo>
                  <a:pt x="825475" y="1242594"/>
                </a:lnTo>
                <a:close/>
                <a:moveTo>
                  <a:pt x="192786" y="1240841"/>
                </a:moveTo>
                <a:lnTo>
                  <a:pt x="191034" y="1249604"/>
                </a:lnTo>
                <a:cubicBezTo>
                  <a:pt x="188697" y="1247267"/>
                  <a:pt x="187820" y="1245515"/>
                  <a:pt x="188405" y="1244346"/>
                </a:cubicBezTo>
                <a:cubicBezTo>
                  <a:pt x="188989" y="1243178"/>
                  <a:pt x="190449" y="1242009"/>
                  <a:pt x="192786" y="1240841"/>
                </a:cubicBezTo>
                <a:close/>
                <a:moveTo>
                  <a:pt x="689649" y="1236460"/>
                </a:moveTo>
                <a:lnTo>
                  <a:pt x="690875" y="1237687"/>
                </a:lnTo>
                <a:lnTo>
                  <a:pt x="690525" y="1239088"/>
                </a:lnTo>
                <a:close/>
                <a:moveTo>
                  <a:pt x="180518" y="1228573"/>
                </a:moveTo>
                <a:lnTo>
                  <a:pt x="186762" y="1232735"/>
                </a:lnTo>
                <a:lnTo>
                  <a:pt x="184023" y="1233831"/>
                </a:lnTo>
                <a:close/>
                <a:moveTo>
                  <a:pt x="853516" y="1223315"/>
                </a:moveTo>
                <a:lnTo>
                  <a:pt x="848259" y="1237336"/>
                </a:lnTo>
                <a:lnTo>
                  <a:pt x="851764" y="1237336"/>
                </a:lnTo>
                <a:cubicBezTo>
                  <a:pt x="852932" y="1234999"/>
                  <a:pt x="853516" y="1232662"/>
                  <a:pt x="853516" y="1230325"/>
                </a:cubicBezTo>
                <a:cubicBezTo>
                  <a:pt x="853516" y="1227989"/>
                  <a:pt x="854101" y="1225652"/>
                  <a:pt x="855269" y="1223315"/>
                </a:cubicBezTo>
                <a:close/>
                <a:moveTo>
                  <a:pt x="1146201" y="1221562"/>
                </a:moveTo>
                <a:lnTo>
                  <a:pt x="1154964" y="1228573"/>
                </a:lnTo>
                <a:lnTo>
                  <a:pt x="1154964" y="1230325"/>
                </a:lnTo>
                <a:lnTo>
                  <a:pt x="1144448" y="1223315"/>
                </a:lnTo>
                <a:cubicBezTo>
                  <a:pt x="1144448" y="1223315"/>
                  <a:pt x="1144740" y="1223023"/>
                  <a:pt x="1145324" y="1222439"/>
                </a:cubicBezTo>
                <a:cubicBezTo>
                  <a:pt x="1145908" y="1221855"/>
                  <a:pt x="1146201" y="1221562"/>
                  <a:pt x="1146201" y="1221562"/>
                </a:cubicBezTo>
                <a:close/>
                <a:moveTo>
                  <a:pt x="972693" y="1219810"/>
                </a:moveTo>
                <a:cubicBezTo>
                  <a:pt x="972693" y="1234999"/>
                  <a:pt x="970356" y="1245515"/>
                  <a:pt x="965683" y="1251357"/>
                </a:cubicBezTo>
                <a:lnTo>
                  <a:pt x="958672" y="1249604"/>
                </a:lnTo>
                <a:cubicBezTo>
                  <a:pt x="958672" y="1244930"/>
                  <a:pt x="959841" y="1239673"/>
                  <a:pt x="962177" y="1233831"/>
                </a:cubicBezTo>
                <a:lnTo>
                  <a:pt x="963930" y="1235583"/>
                </a:lnTo>
                <a:cubicBezTo>
                  <a:pt x="963930" y="1239088"/>
                  <a:pt x="963346" y="1241425"/>
                  <a:pt x="962177" y="1242594"/>
                </a:cubicBezTo>
                <a:cubicBezTo>
                  <a:pt x="965683" y="1242594"/>
                  <a:pt x="967435" y="1241425"/>
                  <a:pt x="967435" y="1239088"/>
                </a:cubicBezTo>
                <a:cubicBezTo>
                  <a:pt x="967435" y="1237920"/>
                  <a:pt x="967727" y="1234999"/>
                  <a:pt x="968312" y="1230325"/>
                </a:cubicBezTo>
                <a:cubicBezTo>
                  <a:pt x="968896" y="1225652"/>
                  <a:pt x="970356" y="1222147"/>
                  <a:pt x="972693" y="1219810"/>
                </a:cubicBezTo>
                <a:close/>
                <a:moveTo>
                  <a:pt x="1111149" y="1218057"/>
                </a:moveTo>
                <a:lnTo>
                  <a:pt x="1111149" y="1219810"/>
                </a:lnTo>
                <a:lnTo>
                  <a:pt x="1109396" y="1219810"/>
                </a:lnTo>
                <a:close/>
                <a:moveTo>
                  <a:pt x="1573835" y="1214552"/>
                </a:moveTo>
                <a:cubicBezTo>
                  <a:pt x="1576172" y="1223899"/>
                  <a:pt x="1577340" y="1229741"/>
                  <a:pt x="1577340" y="1232078"/>
                </a:cubicBezTo>
                <a:lnTo>
                  <a:pt x="1579093" y="1232078"/>
                </a:lnTo>
                <a:cubicBezTo>
                  <a:pt x="1579093" y="1229741"/>
                  <a:pt x="1577925" y="1223899"/>
                  <a:pt x="1575587" y="1214552"/>
                </a:cubicBezTo>
                <a:close/>
                <a:moveTo>
                  <a:pt x="983209" y="1207542"/>
                </a:moveTo>
                <a:cubicBezTo>
                  <a:pt x="985546" y="1211047"/>
                  <a:pt x="986714" y="1216889"/>
                  <a:pt x="986714" y="1225068"/>
                </a:cubicBezTo>
                <a:cubicBezTo>
                  <a:pt x="984377" y="1222731"/>
                  <a:pt x="983209" y="1219518"/>
                  <a:pt x="983209" y="1215428"/>
                </a:cubicBezTo>
                <a:cubicBezTo>
                  <a:pt x="983209" y="1211339"/>
                  <a:pt x="983209" y="1208710"/>
                  <a:pt x="983209" y="1207542"/>
                </a:cubicBezTo>
                <a:close/>
                <a:moveTo>
                  <a:pt x="830733" y="1207542"/>
                </a:moveTo>
                <a:cubicBezTo>
                  <a:pt x="829564" y="1208710"/>
                  <a:pt x="829564" y="1211047"/>
                  <a:pt x="830733" y="1214552"/>
                </a:cubicBezTo>
                <a:lnTo>
                  <a:pt x="834238" y="1207542"/>
                </a:lnTo>
                <a:close/>
                <a:moveTo>
                  <a:pt x="171755" y="1202284"/>
                </a:moveTo>
                <a:cubicBezTo>
                  <a:pt x="174092" y="1205789"/>
                  <a:pt x="176429" y="1211047"/>
                  <a:pt x="178766" y="1218057"/>
                </a:cubicBezTo>
                <a:lnTo>
                  <a:pt x="177013" y="1221562"/>
                </a:lnTo>
                <a:lnTo>
                  <a:pt x="170003" y="1209294"/>
                </a:lnTo>
                <a:cubicBezTo>
                  <a:pt x="168834" y="1210463"/>
                  <a:pt x="167082" y="1211047"/>
                  <a:pt x="164745" y="1211047"/>
                </a:cubicBezTo>
                <a:cubicBezTo>
                  <a:pt x="164745" y="1211047"/>
                  <a:pt x="163576" y="1211047"/>
                  <a:pt x="161240" y="1211047"/>
                </a:cubicBezTo>
                <a:cubicBezTo>
                  <a:pt x="161240" y="1209878"/>
                  <a:pt x="161824" y="1209294"/>
                  <a:pt x="162992" y="1209294"/>
                </a:cubicBezTo>
                <a:cubicBezTo>
                  <a:pt x="164161" y="1209294"/>
                  <a:pt x="164745" y="1208710"/>
                  <a:pt x="164745" y="1207542"/>
                </a:cubicBezTo>
                <a:close/>
                <a:moveTo>
                  <a:pt x="1039292" y="1190016"/>
                </a:moveTo>
                <a:lnTo>
                  <a:pt x="1042797" y="1202284"/>
                </a:lnTo>
                <a:lnTo>
                  <a:pt x="1041044" y="1190016"/>
                </a:lnTo>
                <a:close/>
                <a:moveTo>
                  <a:pt x="997230" y="1190016"/>
                </a:moveTo>
                <a:lnTo>
                  <a:pt x="998982" y="1190016"/>
                </a:lnTo>
                <a:cubicBezTo>
                  <a:pt x="1000150" y="1193521"/>
                  <a:pt x="1001319" y="1198194"/>
                  <a:pt x="1002487" y="1204036"/>
                </a:cubicBezTo>
                <a:cubicBezTo>
                  <a:pt x="1003656" y="1209878"/>
                  <a:pt x="1004240" y="1214552"/>
                  <a:pt x="1004240" y="1218057"/>
                </a:cubicBezTo>
                <a:lnTo>
                  <a:pt x="1002487" y="1218057"/>
                </a:lnTo>
                <a:cubicBezTo>
                  <a:pt x="1000150" y="1211047"/>
                  <a:pt x="998690" y="1205205"/>
                  <a:pt x="998106" y="1200531"/>
                </a:cubicBezTo>
                <a:cubicBezTo>
                  <a:pt x="997522" y="1195858"/>
                  <a:pt x="997230" y="1192352"/>
                  <a:pt x="997230" y="1190016"/>
                </a:cubicBezTo>
                <a:close/>
                <a:moveTo>
                  <a:pt x="1035787" y="1177747"/>
                </a:moveTo>
                <a:lnTo>
                  <a:pt x="1035787" y="1183005"/>
                </a:lnTo>
                <a:lnTo>
                  <a:pt x="1037539" y="1183005"/>
                </a:lnTo>
                <a:close/>
                <a:moveTo>
                  <a:pt x="862280" y="1175995"/>
                </a:moveTo>
                <a:lnTo>
                  <a:pt x="855269" y="1212799"/>
                </a:lnTo>
                <a:cubicBezTo>
                  <a:pt x="857606" y="1208126"/>
                  <a:pt x="859358" y="1201408"/>
                  <a:pt x="860527" y="1192645"/>
                </a:cubicBezTo>
                <a:cubicBezTo>
                  <a:pt x="861695" y="1183882"/>
                  <a:pt x="862280" y="1178332"/>
                  <a:pt x="862280" y="1175995"/>
                </a:cubicBezTo>
                <a:close/>
                <a:moveTo>
                  <a:pt x="492481" y="1174242"/>
                </a:moveTo>
                <a:lnTo>
                  <a:pt x="485471" y="1175995"/>
                </a:lnTo>
                <a:lnTo>
                  <a:pt x="485471" y="1177747"/>
                </a:lnTo>
                <a:cubicBezTo>
                  <a:pt x="486639" y="1176579"/>
                  <a:pt x="488976" y="1175995"/>
                  <a:pt x="492481" y="1175995"/>
                </a:cubicBezTo>
                <a:close/>
                <a:moveTo>
                  <a:pt x="900836" y="1165479"/>
                </a:moveTo>
                <a:cubicBezTo>
                  <a:pt x="899668" y="1167816"/>
                  <a:pt x="894994" y="1185926"/>
                  <a:pt x="886816" y="1219810"/>
                </a:cubicBezTo>
                <a:lnTo>
                  <a:pt x="878053" y="1258367"/>
                </a:lnTo>
                <a:cubicBezTo>
                  <a:pt x="881558" y="1256030"/>
                  <a:pt x="885939" y="1243178"/>
                  <a:pt x="891197" y="1219810"/>
                </a:cubicBezTo>
                <a:cubicBezTo>
                  <a:pt x="896455" y="1196442"/>
                  <a:pt x="899668" y="1178332"/>
                  <a:pt x="900836" y="1165479"/>
                </a:cubicBezTo>
                <a:close/>
                <a:moveTo>
                  <a:pt x="981456" y="1163727"/>
                </a:moveTo>
                <a:cubicBezTo>
                  <a:pt x="982625" y="1166063"/>
                  <a:pt x="983209" y="1170737"/>
                  <a:pt x="983209" y="1177747"/>
                </a:cubicBezTo>
                <a:cubicBezTo>
                  <a:pt x="983209" y="1181253"/>
                  <a:pt x="982625" y="1184466"/>
                  <a:pt x="981456" y="1187387"/>
                </a:cubicBezTo>
                <a:cubicBezTo>
                  <a:pt x="980288" y="1190308"/>
                  <a:pt x="978535" y="1192937"/>
                  <a:pt x="976198" y="1195273"/>
                </a:cubicBezTo>
                <a:lnTo>
                  <a:pt x="976198" y="1190016"/>
                </a:lnTo>
                <a:cubicBezTo>
                  <a:pt x="978535" y="1187679"/>
                  <a:pt x="979703" y="1185050"/>
                  <a:pt x="979703" y="1182129"/>
                </a:cubicBezTo>
                <a:cubicBezTo>
                  <a:pt x="979703" y="1179208"/>
                  <a:pt x="980288" y="1177163"/>
                  <a:pt x="981456" y="1175995"/>
                </a:cubicBezTo>
                <a:cubicBezTo>
                  <a:pt x="981456" y="1171321"/>
                  <a:pt x="979703" y="1168984"/>
                  <a:pt x="976198" y="1168984"/>
                </a:cubicBezTo>
                <a:cubicBezTo>
                  <a:pt x="976198" y="1167816"/>
                  <a:pt x="976783" y="1166940"/>
                  <a:pt x="977951" y="1166355"/>
                </a:cubicBezTo>
                <a:cubicBezTo>
                  <a:pt x="979119" y="1165771"/>
                  <a:pt x="980288" y="1164895"/>
                  <a:pt x="981456" y="1163727"/>
                </a:cubicBezTo>
                <a:close/>
                <a:moveTo>
                  <a:pt x="883311" y="1160221"/>
                </a:moveTo>
                <a:lnTo>
                  <a:pt x="872795" y="1212799"/>
                </a:lnTo>
                <a:lnTo>
                  <a:pt x="874548" y="1212799"/>
                </a:lnTo>
                <a:lnTo>
                  <a:pt x="876300" y="1205789"/>
                </a:lnTo>
                <a:cubicBezTo>
                  <a:pt x="876300" y="1203452"/>
                  <a:pt x="876884" y="1199071"/>
                  <a:pt x="878053" y="1192645"/>
                </a:cubicBezTo>
                <a:cubicBezTo>
                  <a:pt x="879221" y="1186218"/>
                  <a:pt x="881558" y="1180668"/>
                  <a:pt x="885063" y="1175995"/>
                </a:cubicBezTo>
                <a:cubicBezTo>
                  <a:pt x="886232" y="1168984"/>
                  <a:pt x="885648" y="1163727"/>
                  <a:pt x="883311" y="1160221"/>
                </a:cubicBezTo>
                <a:close/>
                <a:moveTo>
                  <a:pt x="865785" y="1160221"/>
                </a:moveTo>
                <a:cubicBezTo>
                  <a:pt x="865785" y="1161390"/>
                  <a:pt x="865200" y="1161974"/>
                  <a:pt x="864032" y="1161974"/>
                </a:cubicBezTo>
                <a:cubicBezTo>
                  <a:pt x="862864" y="1161974"/>
                  <a:pt x="862280" y="1163142"/>
                  <a:pt x="862280" y="1165479"/>
                </a:cubicBezTo>
                <a:lnTo>
                  <a:pt x="865785" y="1165479"/>
                </a:lnTo>
                <a:lnTo>
                  <a:pt x="867537" y="1160221"/>
                </a:lnTo>
                <a:close/>
                <a:moveTo>
                  <a:pt x="848259" y="1160221"/>
                </a:moveTo>
                <a:cubicBezTo>
                  <a:pt x="847090" y="1171905"/>
                  <a:pt x="845045" y="1182713"/>
                  <a:pt x="842124" y="1192645"/>
                </a:cubicBezTo>
                <a:cubicBezTo>
                  <a:pt x="839204" y="1202576"/>
                  <a:pt x="836575" y="1212799"/>
                  <a:pt x="834238" y="1223315"/>
                </a:cubicBezTo>
                <a:cubicBezTo>
                  <a:pt x="836575" y="1220978"/>
                  <a:pt x="838911" y="1216305"/>
                  <a:pt x="841248" y="1209294"/>
                </a:cubicBezTo>
                <a:cubicBezTo>
                  <a:pt x="841248" y="1204621"/>
                  <a:pt x="842416" y="1201115"/>
                  <a:pt x="844753" y="1198779"/>
                </a:cubicBezTo>
                <a:lnTo>
                  <a:pt x="848259" y="1167232"/>
                </a:lnTo>
                <a:cubicBezTo>
                  <a:pt x="850595" y="1166063"/>
                  <a:pt x="851764" y="1163727"/>
                  <a:pt x="851764" y="1160221"/>
                </a:cubicBezTo>
                <a:close/>
                <a:moveTo>
                  <a:pt x="520522" y="1158469"/>
                </a:moveTo>
                <a:lnTo>
                  <a:pt x="501244" y="1163727"/>
                </a:lnTo>
                <a:lnTo>
                  <a:pt x="495986" y="1167232"/>
                </a:lnTo>
                <a:cubicBezTo>
                  <a:pt x="494818" y="1166063"/>
                  <a:pt x="493357" y="1165479"/>
                  <a:pt x="491605" y="1165479"/>
                </a:cubicBezTo>
                <a:cubicBezTo>
                  <a:pt x="489852" y="1165479"/>
                  <a:pt x="488391" y="1165479"/>
                  <a:pt x="487223" y="1165479"/>
                </a:cubicBezTo>
                <a:cubicBezTo>
                  <a:pt x="477876" y="1171321"/>
                  <a:pt x="465023" y="1175995"/>
                  <a:pt x="448666" y="1179500"/>
                </a:cubicBezTo>
                <a:cubicBezTo>
                  <a:pt x="445161" y="1180668"/>
                  <a:pt x="439903" y="1184174"/>
                  <a:pt x="432892" y="1190016"/>
                </a:cubicBezTo>
                <a:cubicBezTo>
                  <a:pt x="434061" y="1190016"/>
                  <a:pt x="435521" y="1190016"/>
                  <a:pt x="437274" y="1190016"/>
                </a:cubicBezTo>
                <a:cubicBezTo>
                  <a:pt x="439026" y="1190016"/>
                  <a:pt x="440487" y="1190016"/>
                  <a:pt x="441655" y="1190016"/>
                </a:cubicBezTo>
                <a:cubicBezTo>
                  <a:pt x="445161" y="1188847"/>
                  <a:pt x="451295" y="1186802"/>
                  <a:pt x="460058" y="1183882"/>
                </a:cubicBezTo>
                <a:cubicBezTo>
                  <a:pt x="468821" y="1180961"/>
                  <a:pt x="475539" y="1177747"/>
                  <a:pt x="480213" y="1174242"/>
                </a:cubicBezTo>
                <a:cubicBezTo>
                  <a:pt x="482550" y="1173074"/>
                  <a:pt x="485178" y="1171613"/>
                  <a:pt x="488099" y="1169861"/>
                </a:cubicBezTo>
                <a:cubicBezTo>
                  <a:pt x="491020" y="1168108"/>
                  <a:pt x="493649" y="1167232"/>
                  <a:pt x="495986" y="1167232"/>
                </a:cubicBezTo>
                <a:cubicBezTo>
                  <a:pt x="507670" y="1167232"/>
                  <a:pt x="515849" y="1164311"/>
                  <a:pt x="520522" y="1158469"/>
                </a:cubicBezTo>
                <a:close/>
                <a:moveTo>
                  <a:pt x="531038" y="1153211"/>
                </a:moveTo>
                <a:cubicBezTo>
                  <a:pt x="529870" y="1157885"/>
                  <a:pt x="527533" y="1160806"/>
                  <a:pt x="524028" y="1161974"/>
                </a:cubicBezTo>
                <a:lnTo>
                  <a:pt x="525780" y="1163727"/>
                </a:lnTo>
                <a:lnTo>
                  <a:pt x="513512" y="1167232"/>
                </a:lnTo>
                <a:cubicBezTo>
                  <a:pt x="510007" y="1168400"/>
                  <a:pt x="502412" y="1171905"/>
                  <a:pt x="490728" y="1177747"/>
                </a:cubicBezTo>
                <a:cubicBezTo>
                  <a:pt x="479044" y="1180084"/>
                  <a:pt x="469113" y="1183589"/>
                  <a:pt x="460934" y="1188263"/>
                </a:cubicBezTo>
                <a:cubicBezTo>
                  <a:pt x="451587" y="1192937"/>
                  <a:pt x="441655" y="1195273"/>
                  <a:pt x="431140" y="1195273"/>
                </a:cubicBezTo>
                <a:cubicBezTo>
                  <a:pt x="426466" y="1196442"/>
                  <a:pt x="424129" y="1198779"/>
                  <a:pt x="424129" y="1202284"/>
                </a:cubicBezTo>
                <a:cubicBezTo>
                  <a:pt x="421792" y="1206957"/>
                  <a:pt x="419456" y="1209878"/>
                  <a:pt x="417119" y="1211047"/>
                </a:cubicBezTo>
                <a:lnTo>
                  <a:pt x="415367" y="1225068"/>
                </a:lnTo>
                <a:cubicBezTo>
                  <a:pt x="414198" y="1228573"/>
                  <a:pt x="413030" y="1232662"/>
                  <a:pt x="411861" y="1237336"/>
                </a:cubicBezTo>
                <a:cubicBezTo>
                  <a:pt x="410693" y="1242009"/>
                  <a:pt x="408940" y="1246099"/>
                  <a:pt x="406604" y="1249604"/>
                </a:cubicBezTo>
                <a:lnTo>
                  <a:pt x="401346" y="1256614"/>
                </a:lnTo>
                <a:cubicBezTo>
                  <a:pt x="397840" y="1263625"/>
                  <a:pt x="394627" y="1266546"/>
                  <a:pt x="391706" y="1265377"/>
                </a:cubicBezTo>
                <a:cubicBezTo>
                  <a:pt x="388785" y="1264209"/>
                  <a:pt x="386741" y="1263625"/>
                  <a:pt x="385572" y="1263625"/>
                </a:cubicBezTo>
                <a:cubicBezTo>
                  <a:pt x="385572" y="1260120"/>
                  <a:pt x="383820" y="1257783"/>
                  <a:pt x="380314" y="1256614"/>
                </a:cubicBezTo>
                <a:cubicBezTo>
                  <a:pt x="379146" y="1255446"/>
                  <a:pt x="377978" y="1255446"/>
                  <a:pt x="376809" y="1256614"/>
                </a:cubicBezTo>
                <a:cubicBezTo>
                  <a:pt x="375641" y="1256614"/>
                  <a:pt x="375057" y="1259535"/>
                  <a:pt x="375057" y="1265377"/>
                </a:cubicBezTo>
                <a:cubicBezTo>
                  <a:pt x="377394" y="1267714"/>
                  <a:pt x="377978" y="1269467"/>
                  <a:pt x="376809" y="1270635"/>
                </a:cubicBezTo>
                <a:cubicBezTo>
                  <a:pt x="375641" y="1270635"/>
                  <a:pt x="374473" y="1269467"/>
                  <a:pt x="373304" y="1267130"/>
                </a:cubicBezTo>
                <a:cubicBezTo>
                  <a:pt x="372136" y="1264793"/>
                  <a:pt x="369799" y="1263625"/>
                  <a:pt x="366294" y="1263625"/>
                </a:cubicBezTo>
                <a:lnTo>
                  <a:pt x="366294" y="1270635"/>
                </a:lnTo>
                <a:cubicBezTo>
                  <a:pt x="366294" y="1279982"/>
                  <a:pt x="365709" y="1288161"/>
                  <a:pt x="364541" y="1295172"/>
                </a:cubicBezTo>
                <a:cubicBezTo>
                  <a:pt x="364541" y="1299845"/>
                  <a:pt x="365125" y="1306271"/>
                  <a:pt x="366294" y="1314450"/>
                </a:cubicBezTo>
                <a:cubicBezTo>
                  <a:pt x="367462" y="1322629"/>
                  <a:pt x="368631" y="1329055"/>
                  <a:pt x="369799" y="1333729"/>
                </a:cubicBezTo>
                <a:cubicBezTo>
                  <a:pt x="374473" y="1348918"/>
                  <a:pt x="380314" y="1361186"/>
                  <a:pt x="387325" y="1370533"/>
                </a:cubicBezTo>
                <a:cubicBezTo>
                  <a:pt x="396672" y="1378712"/>
                  <a:pt x="406019" y="1382802"/>
                  <a:pt x="415367" y="1382802"/>
                </a:cubicBezTo>
                <a:cubicBezTo>
                  <a:pt x="445745" y="1385138"/>
                  <a:pt x="476123" y="1383386"/>
                  <a:pt x="506502" y="1377544"/>
                </a:cubicBezTo>
                <a:lnTo>
                  <a:pt x="587121" y="1370533"/>
                </a:lnTo>
                <a:lnTo>
                  <a:pt x="606400" y="1368781"/>
                </a:lnTo>
                <a:cubicBezTo>
                  <a:pt x="608737" y="1368781"/>
                  <a:pt x="610781" y="1368197"/>
                  <a:pt x="612534" y="1367028"/>
                </a:cubicBezTo>
                <a:cubicBezTo>
                  <a:pt x="614287" y="1365860"/>
                  <a:pt x="616915" y="1365276"/>
                  <a:pt x="620420" y="1365276"/>
                </a:cubicBezTo>
                <a:cubicBezTo>
                  <a:pt x="621589" y="1365276"/>
                  <a:pt x="623341" y="1365860"/>
                  <a:pt x="625678" y="1367028"/>
                </a:cubicBezTo>
                <a:cubicBezTo>
                  <a:pt x="628015" y="1368197"/>
                  <a:pt x="629768" y="1368781"/>
                  <a:pt x="630936" y="1368781"/>
                </a:cubicBezTo>
                <a:cubicBezTo>
                  <a:pt x="660146" y="1365276"/>
                  <a:pt x="679425" y="1361770"/>
                  <a:pt x="688772" y="1358265"/>
                </a:cubicBezTo>
                <a:cubicBezTo>
                  <a:pt x="706298" y="1352423"/>
                  <a:pt x="719150" y="1346581"/>
                  <a:pt x="727329" y="1340739"/>
                </a:cubicBezTo>
                <a:cubicBezTo>
                  <a:pt x="732003" y="1338402"/>
                  <a:pt x="734924" y="1336066"/>
                  <a:pt x="736092" y="1333729"/>
                </a:cubicBezTo>
                <a:cubicBezTo>
                  <a:pt x="740766" y="1326718"/>
                  <a:pt x="744271" y="1319124"/>
                  <a:pt x="746608" y="1310945"/>
                </a:cubicBezTo>
                <a:cubicBezTo>
                  <a:pt x="747776" y="1306271"/>
                  <a:pt x="749237" y="1302766"/>
                  <a:pt x="750989" y="1300429"/>
                </a:cubicBezTo>
                <a:cubicBezTo>
                  <a:pt x="752742" y="1298093"/>
                  <a:pt x="754202" y="1295756"/>
                  <a:pt x="755371" y="1293419"/>
                </a:cubicBezTo>
                <a:cubicBezTo>
                  <a:pt x="756539" y="1286409"/>
                  <a:pt x="756539" y="1282319"/>
                  <a:pt x="755371" y="1281151"/>
                </a:cubicBezTo>
                <a:cubicBezTo>
                  <a:pt x="754202" y="1279982"/>
                  <a:pt x="754202" y="1277646"/>
                  <a:pt x="755371" y="1274140"/>
                </a:cubicBezTo>
                <a:lnTo>
                  <a:pt x="757123" y="1282903"/>
                </a:lnTo>
                <a:cubicBezTo>
                  <a:pt x="758292" y="1281735"/>
                  <a:pt x="760628" y="1277646"/>
                  <a:pt x="764134" y="1270635"/>
                </a:cubicBezTo>
                <a:cubicBezTo>
                  <a:pt x="767639" y="1263625"/>
                  <a:pt x="770560" y="1256030"/>
                  <a:pt x="772897" y="1247851"/>
                </a:cubicBezTo>
                <a:lnTo>
                  <a:pt x="776402" y="1237336"/>
                </a:lnTo>
                <a:lnTo>
                  <a:pt x="776402" y="1237336"/>
                </a:lnTo>
                <a:lnTo>
                  <a:pt x="776402" y="1237336"/>
                </a:lnTo>
                <a:lnTo>
                  <a:pt x="781660" y="1221562"/>
                </a:lnTo>
                <a:cubicBezTo>
                  <a:pt x="780491" y="1223899"/>
                  <a:pt x="778155" y="1225652"/>
                  <a:pt x="774649" y="1226820"/>
                </a:cubicBezTo>
                <a:cubicBezTo>
                  <a:pt x="771144" y="1227989"/>
                  <a:pt x="769392" y="1229741"/>
                  <a:pt x="769392" y="1232078"/>
                </a:cubicBezTo>
                <a:cubicBezTo>
                  <a:pt x="768223" y="1234415"/>
                  <a:pt x="767055" y="1236459"/>
                  <a:pt x="765886" y="1238212"/>
                </a:cubicBezTo>
                <a:cubicBezTo>
                  <a:pt x="764718" y="1239965"/>
                  <a:pt x="764134" y="1241425"/>
                  <a:pt x="764134" y="1242594"/>
                </a:cubicBezTo>
                <a:cubicBezTo>
                  <a:pt x="766471" y="1243762"/>
                  <a:pt x="768515" y="1243178"/>
                  <a:pt x="770268" y="1240841"/>
                </a:cubicBezTo>
                <a:lnTo>
                  <a:pt x="776402" y="1237336"/>
                </a:lnTo>
                <a:lnTo>
                  <a:pt x="776402" y="1237336"/>
                </a:lnTo>
                <a:lnTo>
                  <a:pt x="746608" y="1258367"/>
                </a:lnTo>
                <a:cubicBezTo>
                  <a:pt x="747776" y="1259535"/>
                  <a:pt x="748360" y="1262456"/>
                  <a:pt x="748360" y="1267130"/>
                </a:cubicBezTo>
                <a:cubicBezTo>
                  <a:pt x="748360" y="1271804"/>
                  <a:pt x="745440" y="1275893"/>
                  <a:pt x="739597" y="1279398"/>
                </a:cubicBezTo>
                <a:cubicBezTo>
                  <a:pt x="736092" y="1280567"/>
                  <a:pt x="732003" y="1278814"/>
                  <a:pt x="727329" y="1274140"/>
                </a:cubicBezTo>
                <a:cubicBezTo>
                  <a:pt x="727329" y="1274140"/>
                  <a:pt x="725577" y="1276477"/>
                  <a:pt x="722072" y="1281151"/>
                </a:cubicBezTo>
                <a:lnTo>
                  <a:pt x="725577" y="1274140"/>
                </a:lnTo>
                <a:lnTo>
                  <a:pt x="718566" y="1272388"/>
                </a:lnTo>
                <a:cubicBezTo>
                  <a:pt x="720903" y="1277061"/>
                  <a:pt x="722072" y="1279982"/>
                  <a:pt x="722072" y="1281151"/>
                </a:cubicBezTo>
                <a:cubicBezTo>
                  <a:pt x="722072" y="1284656"/>
                  <a:pt x="723240" y="1287577"/>
                  <a:pt x="725577" y="1289914"/>
                </a:cubicBezTo>
                <a:cubicBezTo>
                  <a:pt x="726745" y="1292251"/>
                  <a:pt x="727621" y="1294003"/>
                  <a:pt x="728205" y="1295172"/>
                </a:cubicBezTo>
                <a:cubicBezTo>
                  <a:pt x="728790" y="1296340"/>
                  <a:pt x="729082" y="1298677"/>
                  <a:pt x="729082" y="1302182"/>
                </a:cubicBezTo>
                <a:cubicBezTo>
                  <a:pt x="723240" y="1310361"/>
                  <a:pt x="713308" y="1314450"/>
                  <a:pt x="699287" y="1314450"/>
                </a:cubicBezTo>
                <a:cubicBezTo>
                  <a:pt x="701625" y="1316787"/>
                  <a:pt x="702793" y="1320876"/>
                  <a:pt x="702793" y="1326718"/>
                </a:cubicBezTo>
                <a:lnTo>
                  <a:pt x="687019" y="1319708"/>
                </a:lnTo>
                <a:lnTo>
                  <a:pt x="687019" y="1330224"/>
                </a:lnTo>
                <a:cubicBezTo>
                  <a:pt x="684683" y="1326718"/>
                  <a:pt x="681177" y="1325550"/>
                  <a:pt x="676504" y="1326718"/>
                </a:cubicBezTo>
                <a:lnTo>
                  <a:pt x="660730" y="1323213"/>
                </a:lnTo>
                <a:cubicBezTo>
                  <a:pt x="664236" y="1317371"/>
                  <a:pt x="667157" y="1313282"/>
                  <a:pt x="669493" y="1310945"/>
                </a:cubicBezTo>
                <a:lnTo>
                  <a:pt x="674751" y="1319708"/>
                </a:lnTo>
                <a:cubicBezTo>
                  <a:pt x="675919" y="1313866"/>
                  <a:pt x="678548" y="1310653"/>
                  <a:pt x="682638" y="1310069"/>
                </a:cubicBezTo>
                <a:cubicBezTo>
                  <a:pt x="686727" y="1309485"/>
                  <a:pt x="689356" y="1309192"/>
                  <a:pt x="690525" y="1309192"/>
                </a:cubicBezTo>
                <a:lnTo>
                  <a:pt x="692277" y="1281151"/>
                </a:lnTo>
                <a:cubicBezTo>
                  <a:pt x="692277" y="1283488"/>
                  <a:pt x="693446" y="1285824"/>
                  <a:pt x="695782" y="1288161"/>
                </a:cubicBezTo>
                <a:lnTo>
                  <a:pt x="706298" y="1282903"/>
                </a:lnTo>
                <a:cubicBezTo>
                  <a:pt x="709803" y="1282903"/>
                  <a:pt x="711848" y="1282027"/>
                  <a:pt x="712432" y="1280275"/>
                </a:cubicBezTo>
                <a:cubicBezTo>
                  <a:pt x="713016" y="1278522"/>
                  <a:pt x="712724" y="1275893"/>
                  <a:pt x="711556" y="1272388"/>
                </a:cubicBezTo>
                <a:cubicBezTo>
                  <a:pt x="710387" y="1272388"/>
                  <a:pt x="709803" y="1271804"/>
                  <a:pt x="709803" y="1270635"/>
                </a:cubicBezTo>
                <a:lnTo>
                  <a:pt x="706298" y="1254862"/>
                </a:lnTo>
                <a:cubicBezTo>
                  <a:pt x="706298" y="1247851"/>
                  <a:pt x="702793" y="1243762"/>
                  <a:pt x="695782" y="1242594"/>
                </a:cubicBezTo>
                <a:lnTo>
                  <a:pt x="690875" y="1237687"/>
                </a:lnTo>
                <a:lnTo>
                  <a:pt x="692277" y="1232078"/>
                </a:lnTo>
                <a:lnTo>
                  <a:pt x="688772" y="1233831"/>
                </a:lnTo>
                <a:lnTo>
                  <a:pt x="689649" y="1236460"/>
                </a:lnTo>
                <a:lnTo>
                  <a:pt x="687019" y="1233831"/>
                </a:lnTo>
                <a:cubicBezTo>
                  <a:pt x="684683" y="1233831"/>
                  <a:pt x="683514" y="1234415"/>
                  <a:pt x="683514" y="1235583"/>
                </a:cubicBezTo>
                <a:cubicBezTo>
                  <a:pt x="683514" y="1240257"/>
                  <a:pt x="682930" y="1243762"/>
                  <a:pt x="681762" y="1246099"/>
                </a:cubicBezTo>
                <a:cubicBezTo>
                  <a:pt x="679425" y="1242594"/>
                  <a:pt x="675919" y="1239673"/>
                  <a:pt x="671246" y="1237336"/>
                </a:cubicBezTo>
                <a:cubicBezTo>
                  <a:pt x="671246" y="1237336"/>
                  <a:pt x="669493" y="1239088"/>
                  <a:pt x="665988" y="1242594"/>
                </a:cubicBezTo>
                <a:lnTo>
                  <a:pt x="660730" y="1239088"/>
                </a:lnTo>
                <a:cubicBezTo>
                  <a:pt x="660730" y="1243762"/>
                  <a:pt x="660146" y="1246683"/>
                  <a:pt x="658978" y="1247851"/>
                </a:cubicBezTo>
                <a:cubicBezTo>
                  <a:pt x="656641" y="1252525"/>
                  <a:pt x="656057" y="1257783"/>
                  <a:pt x="657225" y="1263625"/>
                </a:cubicBezTo>
                <a:cubicBezTo>
                  <a:pt x="656057" y="1263625"/>
                  <a:pt x="653720" y="1262456"/>
                  <a:pt x="650215" y="1260120"/>
                </a:cubicBezTo>
                <a:cubicBezTo>
                  <a:pt x="646710" y="1257783"/>
                  <a:pt x="644957" y="1254862"/>
                  <a:pt x="644957" y="1251357"/>
                </a:cubicBezTo>
                <a:lnTo>
                  <a:pt x="629184" y="1251357"/>
                </a:lnTo>
                <a:cubicBezTo>
                  <a:pt x="629184" y="1254862"/>
                  <a:pt x="629475" y="1259243"/>
                  <a:pt x="630060" y="1264501"/>
                </a:cubicBezTo>
                <a:cubicBezTo>
                  <a:pt x="630644" y="1269759"/>
                  <a:pt x="630352" y="1274140"/>
                  <a:pt x="629184" y="1277646"/>
                </a:cubicBezTo>
                <a:cubicBezTo>
                  <a:pt x="623341" y="1274140"/>
                  <a:pt x="615747" y="1267130"/>
                  <a:pt x="606400" y="1256614"/>
                </a:cubicBezTo>
                <a:lnTo>
                  <a:pt x="604647" y="1256614"/>
                </a:lnTo>
                <a:cubicBezTo>
                  <a:pt x="604647" y="1258951"/>
                  <a:pt x="605232" y="1261872"/>
                  <a:pt x="606400" y="1265377"/>
                </a:cubicBezTo>
                <a:cubicBezTo>
                  <a:pt x="607568" y="1268883"/>
                  <a:pt x="606984" y="1271219"/>
                  <a:pt x="604647" y="1272388"/>
                </a:cubicBezTo>
                <a:cubicBezTo>
                  <a:pt x="603479" y="1272388"/>
                  <a:pt x="601726" y="1271219"/>
                  <a:pt x="599389" y="1268883"/>
                </a:cubicBezTo>
                <a:cubicBezTo>
                  <a:pt x="597053" y="1266546"/>
                  <a:pt x="594716" y="1265377"/>
                  <a:pt x="592379" y="1265377"/>
                </a:cubicBezTo>
                <a:lnTo>
                  <a:pt x="592379" y="1268883"/>
                </a:lnTo>
                <a:cubicBezTo>
                  <a:pt x="592379" y="1271219"/>
                  <a:pt x="592963" y="1274140"/>
                  <a:pt x="594132" y="1277646"/>
                </a:cubicBezTo>
                <a:cubicBezTo>
                  <a:pt x="595300" y="1281151"/>
                  <a:pt x="595300" y="1284072"/>
                  <a:pt x="594132" y="1286409"/>
                </a:cubicBezTo>
                <a:lnTo>
                  <a:pt x="585369" y="1281151"/>
                </a:lnTo>
                <a:lnTo>
                  <a:pt x="590626" y="1267130"/>
                </a:lnTo>
                <a:cubicBezTo>
                  <a:pt x="590626" y="1267130"/>
                  <a:pt x="585953" y="1260120"/>
                  <a:pt x="576606" y="1246099"/>
                </a:cubicBezTo>
                <a:cubicBezTo>
                  <a:pt x="571932" y="1241425"/>
                  <a:pt x="571348" y="1237920"/>
                  <a:pt x="574853" y="1235583"/>
                </a:cubicBezTo>
                <a:cubicBezTo>
                  <a:pt x="570180" y="1233246"/>
                  <a:pt x="567258" y="1228573"/>
                  <a:pt x="566090" y="1221562"/>
                </a:cubicBezTo>
                <a:cubicBezTo>
                  <a:pt x="566090" y="1212215"/>
                  <a:pt x="562001" y="1207542"/>
                  <a:pt x="553822" y="1207542"/>
                </a:cubicBezTo>
                <a:cubicBezTo>
                  <a:pt x="556159" y="1204036"/>
                  <a:pt x="556743" y="1200531"/>
                  <a:pt x="555574" y="1197026"/>
                </a:cubicBezTo>
                <a:lnTo>
                  <a:pt x="546811" y="1191768"/>
                </a:lnTo>
                <a:lnTo>
                  <a:pt x="531038" y="1179500"/>
                </a:lnTo>
                <a:lnTo>
                  <a:pt x="546811" y="1183005"/>
                </a:lnTo>
                <a:lnTo>
                  <a:pt x="546811" y="1181253"/>
                </a:lnTo>
                <a:cubicBezTo>
                  <a:pt x="545643" y="1178916"/>
                  <a:pt x="543306" y="1177747"/>
                  <a:pt x="539801" y="1177747"/>
                </a:cubicBezTo>
                <a:cubicBezTo>
                  <a:pt x="536296" y="1177747"/>
                  <a:pt x="533375" y="1177747"/>
                  <a:pt x="531038" y="1177747"/>
                </a:cubicBezTo>
                <a:cubicBezTo>
                  <a:pt x="532207" y="1175411"/>
                  <a:pt x="533667" y="1174534"/>
                  <a:pt x="535420" y="1175118"/>
                </a:cubicBezTo>
                <a:cubicBezTo>
                  <a:pt x="537172" y="1175703"/>
                  <a:pt x="538633" y="1175995"/>
                  <a:pt x="539801" y="1175995"/>
                </a:cubicBezTo>
                <a:lnTo>
                  <a:pt x="539801" y="1167232"/>
                </a:lnTo>
                <a:lnTo>
                  <a:pt x="543306" y="1167232"/>
                </a:lnTo>
                <a:lnTo>
                  <a:pt x="543306" y="1165479"/>
                </a:lnTo>
                <a:lnTo>
                  <a:pt x="536296" y="1161974"/>
                </a:lnTo>
                <a:cubicBezTo>
                  <a:pt x="537464" y="1161974"/>
                  <a:pt x="538049" y="1160806"/>
                  <a:pt x="538049" y="1158469"/>
                </a:cubicBezTo>
                <a:cubicBezTo>
                  <a:pt x="539217" y="1157300"/>
                  <a:pt x="539509" y="1156132"/>
                  <a:pt x="538925" y="1154964"/>
                </a:cubicBezTo>
                <a:cubicBezTo>
                  <a:pt x="538341" y="1153795"/>
                  <a:pt x="537464" y="1153211"/>
                  <a:pt x="536296" y="1153211"/>
                </a:cubicBezTo>
                <a:close/>
                <a:moveTo>
                  <a:pt x="858774" y="1151458"/>
                </a:moveTo>
                <a:cubicBezTo>
                  <a:pt x="858774" y="1153795"/>
                  <a:pt x="858482" y="1155548"/>
                  <a:pt x="857898" y="1156716"/>
                </a:cubicBezTo>
                <a:cubicBezTo>
                  <a:pt x="857314" y="1157885"/>
                  <a:pt x="857022" y="1158469"/>
                  <a:pt x="857022" y="1158469"/>
                </a:cubicBezTo>
                <a:cubicBezTo>
                  <a:pt x="855853" y="1160806"/>
                  <a:pt x="855269" y="1163727"/>
                  <a:pt x="855269" y="1167232"/>
                </a:cubicBezTo>
                <a:cubicBezTo>
                  <a:pt x="852932" y="1174242"/>
                  <a:pt x="847674" y="1195858"/>
                  <a:pt x="839495" y="1232078"/>
                </a:cubicBezTo>
                <a:cubicBezTo>
                  <a:pt x="838327" y="1236752"/>
                  <a:pt x="837159" y="1242009"/>
                  <a:pt x="835990" y="1247851"/>
                </a:cubicBezTo>
                <a:cubicBezTo>
                  <a:pt x="834822" y="1253693"/>
                  <a:pt x="833069" y="1261288"/>
                  <a:pt x="830733" y="1270635"/>
                </a:cubicBezTo>
                <a:cubicBezTo>
                  <a:pt x="828396" y="1275309"/>
                  <a:pt x="827227" y="1279398"/>
                  <a:pt x="827227" y="1282903"/>
                </a:cubicBezTo>
                <a:cubicBezTo>
                  <a:pt x="827227" y="1282903"/>
                  <a:pt x="827812" y="1282903"/>
                  <a:pt x="828980" y="1282903"/>
                </a:cubicBezTo>
                <a:cubicBezTo>
                  <a:pt x="828980" y="1281735"/>
                  <a:pt x="829564" y="1279690"/>
                  <a:pt x="830733" y="1276769"/>
                </a:cubicBezTo>
                <a:cubicBezTo>
                  <a:pt x="831901" y="1273848"/>
                  <a:pt x="831901" y="1271804"/>
                  <a:pt x="830733" y="1270635"/>
                </a:cubicBezTo>
                <a:cubicBezTo>
                  <a:pt x="833069" y="1267130"/>
                  <a:pt x="834238" y="1264793"/>
                  <a:pt x="834238" y="1263625"/>
                </a:cubicBezTo>
                <a:cubicBezTo>
                  <a:pt x="836575" y="1257783"/>
                  <a:pt x="838911" y="1247267"/>
                  <a:pt x="841248" y="1232078"/>
                </a:cubicBezTo>
                <a:lnTo>
                  <a:pt x="860527" y="1158469"/>
                </a:lnTo>
                <a:close/>
                <a:moveTo>
                  <a:pt x="545935" y="1151458"/>
                </a:moveTo>
                <a:cubicBezTo>
                  <a:pt x="544183" y="1151458"/>
                  <a:pt x="542722" y="1152043"/>
                  <a:pt x="541554" y="1153211"/>
                </a:cubicBezTo>
                <a:cubicBezTo>
                  <a:pt x="542722" y="1155548"/>
                  <a:pt x="544183" y="1157008"/>
                  <a:pt x="545935" y="1157592"/>
                </a:cubicBezTo>
                <a:cubicBezTo>
                  <a:pt x="547688" y="1158177"/>
                  <a:pt x="549148" y="1158469"/>
                  <a:pt x="550317" y="1158469"/>
                </a:cubicBezTo>
                <a:cubicBezTo>
                  <a:pt x="551485" y="1158469"/>
                  <a:pt x="552069" y="1157885"/>
                  <a:pt x="552069" y="1156716"/>
                </a:cubicBezTo>
                <a:cubicBezTo>
                  <a:pt x="549732" y="1153211"/>
                  <a:pt x="547688" y="1151458"/>
                  <a:pt x="545935" y="1151458"/>
                </a:cubicBezTo>
                <a:close/>
                <a:moveTo>
                  <a:pt x="513512" y="1151458"/>
                </a:moveTo>
                <a:cubicBezTo>
                  <a:pt x="511175" y="1154964"/>
                  <a:pt x="510007" y="1156716"/>
                  <a:pt x="510007" y="1156716"/>
                </a:cubicBezTo>
                <a:lnTo>
                  <a:pt x="511759" y="1156716"/>
                </a:lnTo>
                <a:cubicBezTo>
                  <a:pt x="512928" y="1156716"/>
                  <a:pt x="513512" y="1156132"/>
                  <a:pt x="513512" y="1154964"/>
                </a:cubicBezTo>
                <a:cubicBezTo>
                  <a:pt x="513512" y="1153795"/>
                  <a:pt x="513512" y="1153211"/>
                  <a:pt x="513512" y="1153211"/>
                </a:cubicBezTo>
                <a:close/>
                <a:moveTo>
                  <a:pt x="846506" y="1149706"/>
                </a:moveTo>
                <a:cubicBezTo>
                  <a:pt x="843001" y="1150874"/>
                  <a:pt x="841248" y="1153211"/>
                  <a:pt x="841248" y="1156716"/>
                </a:cubicBezTo>
                <a:cubicBezTo>
                  <a:pt x="841248" y="1160221"/>
                  <a:pt x="841248" y="1161974"/>
                  <a:pt x="841248" y="1161974"/>
                </a:cubicBezTo>
                <a:cubicBezTo>
                  <a:pt x="844753" y="1156132"/>
                  <a:pt x="846506" y="1152043"/>
                  <a:pt x="846506" y="1149706"/>
                </a:cubicBezTo>
                <a:close/>
                <a:moveTo>
                  <a:pt x="1081355" y="1144448"/>
                </a:moveTo>
                <a:lnTo>
                  <a:pt x="1081355" y="1149706"/>
                </a:lnTo>
                <a:lnTo>
                  <a:pt x="1079602" y="1149706"/>
                </a:lnTo>
                <a:lnTo>
                  <a:pt x="1074344" y="1146201"/>
                </a:lnTo>
                <a:cubicBezTo>
                  <a:pt x="1075512" y="1146201"/>
                  <a:pt x="1076681" y="1145908"/>
                  <a:pt x="1077849" y="1145324"/>
                </a:cubicBezTo>
                <a:cubicBezTo>
                  <a:pt x="1079017" y="1144740"/>
                  <a:pt x="1080186" y="1144448"/>
                  <a:pt x="1081355" y="1144448"/>
                </a:cubicBezTo>
                <a:close/>
                <a:moveTo>
                  <a:pt x="1554556" y="1137438"/>
                </a:moveTo>
                <a:cubicBezTo>
                  <a:pt x="1555725" y="1140943"/>
                  <a:pt x="1556601" y="1143864"/>
                  <a:pt x="1557185" y="1146201"/>
                </a:cubicBezTo>
                <a:cubicBezTo>
                  <a:pt x="1557770" y="1148537"/>
                  <a:pt x="1558646" y="1150874"/>
                  <a:pt x="1559814" y="1153211"/>
                </a:cubicBezTo>
                <a:lnTo>
                  <a:pt x="1561567" y="1153211"/>
                </a:lnTo>
                <a:cubicBezTo>
                  <a:pt x="1558061" y="1143864"/>
                  <a:pt x="1556309" y="1138606"/>
                  <a:pt x="1556309" y="1137438"/>
                </a:cubicBezTo>
                <a:close/>
                <a:moveTo>
                  <a:pt x="495986" y="1137438"/>
                </a:moveTo>
                <a:cubicBezTo>
                  <a:pt x="494818" y="1137438"/>
                  <a:pt x="493065" y="1137730"/>
                  <a:pt x="490728" y="1138314"/>
                </a:cubicBezTo>
                <a:cubicBezTo>
                  <a:pt x="488391" y="1138898"/>
                  <a:pt x="484886" y="1140359"/>
                  <a:pt x="480213" y="1142695"/>
                </a:cubicBezTo>
                <a:cubicBezTo>
                  <a:pt x="482550" y="1143864"/>
                  <a:pt x="484886" y="1144448"/>
                  <a:pt x="487223" y="1144448"/>
                </a:cubicBezTo>
                <a:lnTo>
                  <a:pt x="473202" y="1149706"/>
                </a:lnTo>
                <a:lnTo>
                  <a:pt x="474955" y="1146201"/>
                </a:lnTo>
                <a:lnTo>
                  <a:pt x="469697" y="1146201"/>
                </a:lnTo>
                <a:lnTo>
                  <a:pt x="464439" y="1149706"/>
                </a:lnTo>
                <a:cubicBezTo>
                  <a:pt x="462103" y="1149706"/>
                  <a:pt x="460934" y="1150874"/>
                  <a:pt x="460934" y="1153211"/>
                </a:cubicBezTo>
                <a:cubicBezTo>
                  <a:pt x="460934" y="1159053"/>
                  <a:pt x="458597" y="1161974"/>
                  <a:pt x="453924" y="1161974"/>
                </a:cubicBezTo>
                <a:lnTo>
                  <a:pt x="452171" y="1161974"/>
                </a:lnTo>
                <a:cubicBezTo>
                  <a:pt x="451003" y="1161974"/>
                  <a:pt x="449250" y="1162850"/>
                  <a:pt x="446913" y="1164603"/>
                </a:cubicBezTo>
                <a:cubicBezTo>
                  <a:pt x="444576" y="1166355"/>
                  <a:pt x="442240" y="1167816"/>
                  <a:pt x="439903" y="1168984"/>
                </a:cubicBezTo>
                <a:lnTo>
                  <a:pt x="439903" y="1175995"/>
                </a:lnTo>
                <a:lnTo>
                  <a:pt x="446913" y="1175995"/>
                </a:lnTo>
                <a:cubicBezTo>
                  <a:pt x="452755" y="1171321"/>
                  <a:pt x="458597" y="1168108"/>
                  <a:pt x="464439" y="1166355"/>
                </a:cubicBezTo>
                <a:cubicBezTo>
                  <a:pt x="470281" y="1164603"/>
                  <a:pt x="474955" y="1163142"/>
                  <a:pt x="478460" y="1161974"/>
                </a:cubicBezTo>
                <a:cubicBezTo>
                  <a:pt x="484302" y="1160806"/>
                  <a:pt x="488391" y="1156716"/>
                  <a:pt x="490728" y="1149706"/>
                </a:cubicBezTo>
                <a:cubicBezTo>
                  <a:pt x="487223" y="1150874"/>
                  <a:pt x="483134" y="1153211"/>
                  <a:pt x="478460" y="1156716"/>
                </a:cubicBezTo>
                <a:lnTo>
                  <a:pt x="466192" y="1161974"/>
                </a:lnTo>
                <a:cubicBezTo>
                  <a:pt x="465023" y="1160806"/>
                  <a:pt x="465316" y="1159637"/>
                  <a:pt x="467068" y="1158469"/>
                </a:cubicBezTo>
                <a:cubicBezTo>
                  <a:pt x="468821" y="1157300"/>
                  <a:pt x="469697" y="1156716"/>
                  <a:pt x="469697" y="1156716"/>
                </a:cubicBezTo>
                <a:cubicBezTo>
                  <a:pt x="474371" y="1152043"/>
                  <a:pt x="481381" y="1148537"/>
                  <a:pt x="490728" y="1146201"/>
                </a:cubicBezTo>
                <a:lnTo>
                  <a:pt x="495986" y="1147953"/>
                </a:lnTo>
                <a:cubicBezTo>
                  <a:pt x="494818" y="1149122"/>
                  <a:pt x="495402" y="1150874"/>
                  <a:pt x="497739" y="1153211"/>
                </a:cubicBezTo>
                <a:cubicBezTo>
                  <a:pt x="497739" y="1153211"/>
                  <a:pt x="500659" y="1151458"/>
                  <a:pt x="506502" y="1147953"/>
                </a:cubicBezTo>
                <a:cubicBezTo>
                  <a:pt x="506502" y="1149122"/>
                  <a:pt x="505917" y="1150290"/>
                  <a:pt x="504749" y="1151458"/>
                </a:cubicBezTo>
                <a:cubicBezTo>
                  <a:pt x="507086" y="1151458"/>
                  <a:pt x="508546" y="1150874"/>
                  <a:pt x="509130" y="1149706"/>
                </a:cubicBezTo>
                <a:cubicBezTo>
                  <a:pt x="509715" y="1148537"/>
                  <a:pt x="510007" y="1146785"/>
                  <a:pt x="510007" y="1144448"/>
                </a:cubicBezTo>
                <a:cubicBezTo>
                  <a:pt x="505333" y="1144448"/>
                  <a:pt x="500659" y="1142695"/>
                  <a:pt x="495986" y="1139190"/>
                </a:cubicBezTo>
                <a:close/>
                <a:moveTo>
                  <a:pt x="1044550" y="1132180"/>
                </a:moveTo>
                <a:lnTo>
                  <a:pt x="1049808" y="1137438"/>
                </a:lnTo>
                <a:cubicBezTo>
                  <a:pt x="1048639" y="1137438"/>
                  <a:pt x="1047179" y="1137438"/>
                  <a:pt x="1045426" y="1137438"/>
                </a:cubicBezTo>
                <a:cubicBezTo>
                  <a:pt x="1043673" y="1137438"/>
                  <a:pt x="1043382" y="1135685"/>
                  <a:pt x="1044550" y="1132180"/>
                </a:cubicBezTo>
                <a:close/>
                <a:moveTo>
                  <a:pt x="855269" y="1121664"/>
                </a:moveTo>
                <a:cubicBezTo>
                  <a:pt x="855269" y="1126338"/>
                  <a:pt x="855853" y="1129259"/>
                  <a:pt x="857022" y="1130427"/>
                </a:cubicBezTo>
                <a:lnTo>
                  <a:pt x="858774" y="1128675"/>
                </a:lnTo>
                <a:cubicBezTo>
                  <a:pt x="857606" y="1127506"/>
                  <a:pt x="857022" y="1125169"/>
                  <a:pt x="857022" y="1121664"/>
                </a:cubicBezTo>
                <a:close/>
                <a:moveTo>
                  <a:pt x="1456411" y="1119912"/>
                </a:moveTo>
                <a:cubicBezTo>
                  <a:pt x="1455242" y="1122248"/>
                  <a:pt x="1454950" y="1124585"/>
                  <a:pt x="1455535" y="1126922"/>
                </a:cubicBezTo>
                <a:cubicBezTo>
                  <a:pt x="1456119" y="1129259"/>
                  <a:pt x="1456995" y="1130427"/>
                  <a:pt x="1458164" y="1130427"/>
                </a:cubicBezTo>
                <a:close/>
                <a:moveTo>
                  <a:pt x="1405585" y="1114654"/>
                </a:moveTo>
                <a:lnTo>
                  <a:pt x="1405585" y="1137438"/>
                </a:lnTo>
                <a:lnTo>
                  <a:pt x="1410843" y="1137438"/>
                </a:lnTo>
                <a:cubicBezTo>
                  <a:pt x="1410843" y="1138606"/>
                  <a:pt x="1410843" y="1140359"/>
                  <a:pt x="1410843" y="1142695"/>
                </a:cubicBezTo>
                <a:cubicBezTo>
                  <a:pt x="1410843" y="1145032"/>
                  <a:pt x="1412011" y="1146785"/>
                  <a:pt x="1414348" y="1147953"/>
                </a:cubicBezTo>
                <a:cubicBezTo>
                  <a:pt x="1415517" y="1144448"/>
                  <a:pt x="1415809" y="1141819"/>
                  <a:pt x="1415225" y="1140067"/>
                </a:cubicBezTo>
                <a:cubicBezTo>
                  <a:pt x="1414640" y="1138314"/>
                  <a:pt x="1414348" y="1136269"/>
                  <a:pt x="1414348" y="1133932"/>
                </a:cubicBezTo>
                <a:lnTo>
                  <a:pt x="1412596" y="1132180"/>
                </a:lnTo>
                <a:cubicBezTo>
                  <a:pt x="1410259" y="1132180"/>
                  <a:pt x="1409091" y="1130719"/>
                  <a:pt x="1409091" y="1127798"/>
                </a:cubicBezTo>
                <a:cubicBezTo>
                  <a:pt x="1409091" y="1124877"/>
                  <a:pt x="1409091" y="1122833"/>
                  <a:pt x="1409091" y="1121664"/>
                </a:cubicBezTo>
                <a:cubicBezTo>
                  <a:pt x="1409091" y="1118159"/>
                  <a:pt x="1407922" y="1115822"/>
                  <a:pt x="1405585" y="1114654"/>
                </a:cubicBezTo>
                <a:close/>
                <a:moveTo>
                  <a:pt x="1051560" y="1114654"/>
                </a:moveTo>
                <a:cubicBezTo>
                  <a:pt x="1045718" y="1119327"/>
                  <a:pt x="1041044" y="1124001"/>
                  <a:pt x="1037539" y="1128675"/>
                </a:cubicBezTo>
                <a:cubicBezTo>
                  <a:pt x="1039876" y="1127506"/>
                  <a:pt x="1043382" y="1126922"/>
                  <a:pt x="1048055" y="1126922"/>
                </a:cubicBezTo>
                <a:lnTo>
                  <a:pt x="1048055" y="1128675"/>
                </a:lnTo>
                <a:cubicBezTo>
                  <a:pt x="1046887" y="1128675"/>
                  <a:pt x="1043966" y="1129843"/>
                  <a:pt x="1039292" y="1132180"/>
                </a:cubicBezTo>
                <a:lnTo>
                  <a:pt x="1042797" y="1144448"/>
                </a:lnTo>
                <a:cubicBezTo>
                  <a:pt x="1050976" y="1166648"/>
                  <a:pt x="1060908" y="1185926"/>
                  <a:pt x="1072591" y="1202284"/>
                </a:cubicBezTo>
                <a:cubicBezTo>
                  <a:pt x="1072591" y="1203452"/>
                  <a:pt x="1074344" y="1204036"/>
                  <a:pt x="1077849" y="1204036"/>
                </a:cubicBezTo>
                <a:cubicBezTo>
                  <a:pt x="1076681" y="1200531"/>
                  <a:pt x="1073468" y="1195273"/>
                  <a:pt x="1068210" y="1188263"/>
                </a:cubicBezTo>
                <a:cubicBezTo>
                  <a:pt x="1062952" y="1181253"/>
                  <a:pt x="1059739" y="1173658"/>
                  <a:pt x="1058570" y="1165479"/>
                </a:cubicBezTo>
                <a:cubicBezTo>
                  <a:pt x="1060908" y="1166648"/>
                  <a:pt x="1062368" y="1168400"/>
                  <a:pt x="1062952" y="1170737"/>
                </a:cubicBezTo>
                <a:cubicBezTo>
                  <a:pt x="1063536" y="1173074"/>
                  <a:pt x="1063828" y="1174826"/>
                  <a:pt x="1063828" y="1175995"/>
                </a:cubicBezTo>
                <a:lnTo>
                  <a:pt x="1074344" y="1190016"/>
                </a:lnTo>
                <a:cubicBezTo>
                  <a:pt x="1089533" y="1211047"/>
                  <a:pt x="1104138" y="1225652"/>
                  <a:pt x="1118159" y="1233831"/>
                </a:cubicBezTo>
                <a:cubicBezTo>
                  <a:pt x="1122833" y="1234999"/>
                  <a:pt x="1126338" y="1234999"/>
                  <a:pt x="1128675" y="1233831"/>
                </a:cubicBezTo>
                <a:lnTo>
                  <a:pt x="1126922" y="1228573"/>
                </a:lnTo>
                <a:cubicBezTo>
                  <a:pt x="1126922" y="1226236"/>
                  <a:pt x="1126338" y="1225068"/>
                  <a:pt x="1125169" y="1225068"/>
                </a:cubicBezTo>
                <a:cubicBezTo>
                  <a:pt x="1122833" y="1225068"/>
                  <a:pt x="1120788" y="1224191"/>
                  <a:pt x="1119035" y="1222439"/>
                </a:cubicBezTo>
                <a:cubicBezTo>
                  <a:pt x="1117283" y="1220686"/>
                  <a:pt x="1116406" y="1219226"/>
                  <a:pt x="1116406" y="1218057"/>
                </a:cubicBezTo>
                <a:lnTo>
                  <a:pt x="1111149" y="1218057"/>
                </a:lnTo>
                <a:cubicBezTo>
                  <a:pt x="1108812" y="1219226"/>
                  <a:pt x="1107643" y="1218641"/>
                  <a:pt x="1107643" y="1216305"/>
                </a:cubicBezTo>
                <a:cubicBezTo>
                  <a:pt x="1107643" y="1213968"/>
                  <a:pt x="1107059" y="1212799"/>
                  <a:pt x="1105891" y="1212799"/>
                </a:cubicBezTo>
                <a:cubicBezTo>
                  <a:pt x="1103554" y="1212799"/>
                  <a:pt x="1102386" y="1213384"/>
                  <a:pt x="1102386" y="1214552"/>
                </a:cubicBezTo>
                <a:cubicBezTo>
                  <a:pt x="1102386" y="1212215"/>
                  <a:pt x="1101217" y="1206957"/>
                  <a:pt x="1098880" y="1198779"/>
                </a:cubicBezTo>
                <a:cubicBezTo>
                  <a:pt x="1098880" y="1197610"/>
                  <a:pt x="1097712" y="1197026"/>
                  <a:pt x="1095375" y="1197026"/>
                </a:cubicBezTo>
                <a:cubicBezTo>
                  <a:pt x="1091870" y="1193521"/>
                  <a:pt x="1088365" y="1188847"/>
                  <a:pt x="1084860" y="1183005"/>
                </a:cubicBezTo>
                <a:cubicBezTo>
                  <a:pt x="1081355" y="1177163"/>
                  <a:pt x="1078433" y="1171905"/>
                  <a:pt x="1076097" y="1167232"/>
                </a:cubicBezTo>
                <a:cubicBezTo>
                  <a:pt x="1076097" y="1166063"/>
                  <a:pt x="1074928" y="1164311"/>
                  <a:pt x="1072591" y="1161974"/>
                </a:cubicBezTo>
                <a:lnTo>
                  <a:pt x="1070839" y="1156716"/>
                </a:lnTo>
                <a:lnTo>
                  <a:pt x="1067334" y="1158469"/>
                </a:lnTo>
                <a:cubicBezTo>
                  <a:pt x="1066165" y="1152627"/>
                  <a:pt x="1063244" y="1145616"/>
                  <a:pt x="1058570" y="1137438"/>
                </a:cubicBezTo>
                <a:close/>
                <a:moveTo>
                  <a:pt x="862280" y="1114654"/>
                </a:moveTo>
                <a:lnTo>
                  <a:pt x="862280" y="1128675"/>
                </a:lnTo>
                <a:cubicBezTo>
                  <a:pt x="864616" y="1125169"/>
                  <a:pt x="865785" y="1121080"/>
                  <a:pt x="865785" y="1116406"/>
                </a:cubicBezTo>
                <a:close/>
                <a:moveTo>
                  <a:pt x="1074344" y="1112901"/>
                </a:moveTo>
                <a:cubicBezTo>
                  <a:pt x="1073176" y="1115238"/>
                  <a:pt x="1071131" y="1116698"/>
                  <a:pt x="1068210" y="1117283"/>
                </a:cubicBezTo>
                <a:cubicBezTo>
                  <a:pt x="1065289" y="1117867"/>
                  <a:pt x="1063244" y="1118159"/>
                  <a:pt x="1062076" y="1118159"/>
                </a:cubicBezTo>
                <a:cubicBezTo>
                  <a:pt x="1064413" y="1114654"/>
                  <a:pt x="1068502" y="1112901"/>
                  <a:pt x="1074344" y="1112901"/>
                </a:cubicBezTo>
                <a:close/>
                <a:moveTo>
                  <a:pt x="127940" y="1112901"/>
                </a:moveTo>
                <a:cubicBezTo>
                  <a:pt x="127940" y="1114070"/>
                  <a:pt x="128232" y="1114946"/>
                  <a:pt x="128817" y="1115530"/>
                </a:cubicBezTo>
                <a:cubicBezTo>
                  <a:pt x="129401" y="1116114"/>
                  <a:pt x="130277" y="1116991"/>
                  <a:pt x="131445" y="1118159"/>
                </a:cubicBezTo>
                <a:lnTo>
                  <a:pt x="108661" y="1121664"/>
                </a:lnTo>
                <a:lnTo>
                  <a:pt x="108661" y="1119912"/>
                </a:lnTo>
                <a:lnTo>
                  <a:pt x="117424" y="1118159"/>
                </a:lnTo>
                <a:close/>
                <a:moveTo>
                  <a:pt x="1489710" y="1111149"/>
                </a:moveTo>
                <a:lnTo>
                  <a:pt x="1484452" y="1118159"/>
                </a:lnTo>
                <a:lnTo>
                  <a:pt x="1489710" y="1121664"/>
                </a:lnTo>
                <a:cubicBezTo>
                  <a:pt x="1489710" y="1116991"/>
                  <a:pt x="1489710" y="1113485"/>
                  <a:pt x="1489710" y="1111149"/>
                </a:cubicBezTo>
                <a:close/>
                <a:moveTo>
                  <a:pt x="1533525" y="1109396"/>
                </a:moveTo>
                <a:cubicBezTo>
                  <a:pt x="1537030" y="1128090"/>
                  <a:pt x="1545793" y="1170737"/>
                  <a:pt x="1559814" y="1237336"/>
                </a:cubicBezTo>
                <a:cubicBezTo>
                  <a:pt x="1559814" y="1230325"/>
                  <a:pt x="1558938" y="1222147"/>
                  <a:pt x="1557185" y="1212799"/>
                </a:cubicBezTo>
                <a:cubicBezTo>
                  <a:pt x="1555433" y="1203452"/>
                  <a:pt x="1553972" y="1197026"/>
                  <a:pt x="1552804" y="1193521"/>
                </a:cubicBezTo>
                <a:lnTo>
                  <a:pt x="1544041" y="1151458"/>
                </a:lnTo>
                <a:cubicBezTo>
                  <a:pt x="1542873" y="1144448"/>
                  <a:pt x="1541412" y="1137438"/>
                  <a:pt x="1539659" y="1130427"/>
                </a:cubicBezTo>
                <a:cubicBezTo>
                  <a:pt x="1537907" y="1123417"/>
                  <a:pt x="1535862" y="1116406"/>
                  <a:pt x="1533525" y="1109396"/>
                </a:cubicBezTo>
                <a:close/>
                <a:moveTo>
                  <a:pt x="1496720" y="1107643"/>
                </a:moveTo>
                <a:cubicBezTo>
                  <a:pt x="1495552" y="1108812"/>
                  <a:pt x="1495260" y="1110272"/>
                  <a:pt x="1495844" y="1112025"/>
                </a:cubicBezTo>
                <a:cubicBezTo>
                  <a:pt x="1496429" y="1113778"/>
                  <a:pt x="1497889" y="1115238"/>
                  <a:pt x="1500226" y="1116406"/>
                </a:cubicBezTo>
                <a:cubicBezTo>
                  <a:pt x="1496720" y="1111733"/>
                  <a:pt x="1495552" y="1108812"/>
                  <a:pt x="1496720" y="1107643"/>
                </a:cubicBezTo>
                <a:close/>
                <a:moveTo>
                  <a:pt x="1465174" y="1107643"/>
                </a:moveTo>
                <a:lnTo>
                  <a:pt x="1463421" y="1109396"/>
                </a:lnTo>
                <a:cubicBezTo>
                  <a:pt x="1464590" y="1111733"/>
                  <a:pt x="1465758" y="1113485"/>
                  <a:pt x="1466926" y="1114654"/>
                </a:cubicBezTo>
                <a:cubicBezTo>
                  <a:pt x="1468095" y="1114654"/>
                  <a:pt x="1469847" y="1113485"/>
                  <a:pt x="1472184" y="1111149"/>
                </a:cubicBezTo>
                <a:lnTo>
                  <a:pt x="1473937" y="1107643"/>
                </a:lnTo>
                <a:close/>
                <a:moveTo>
                  <a:pt x="1142695" y="1107643"/>
                </a:moveTo>
                <a:lnTo>
                  <a:pt x="1144448" y="1107643"/>
                </a:lnTo>
                <a:cubicBezTo>
                  <a:pt x="1142111" y="1108812"/>
                  <a:pt x="1136853" y="1112609"/>
                  <a:pt x="1128675" y="1119035"/>
                </a:cubicBezTo>
                <a:cubicBezTo>
                  <a:pt x="1120496" y="1125462"/>
                  <a:pt x="1111733" y="1129843"/>
                  <a:pt x="1102386" y="1132180"/>
                </a:cubicBezTo>
                <a:cubicBezTo>
                  <a:pt x="1102386" y="1132180"/>
                  <a:pt x="1107059" y="1128675"/>
                  <a:pt x="1116406" y="1121664"/>
                </a:cubicBezTo>
                <a:close/>
                <a:moveTo>
                  <a:pt x="136703" y="1105891"/>
                </a:moveTo>
                <a:cubicBezTo>
                  <a:pt x="142545" y="1108228"/>
                  <a:pt x="146050" y="1109396"/>
                  <a:pt x="147219" y="1109396"/>
                </a:cubicBezTo>
                <a:lnTo>
                  <a:pt x="147219" y="1111149"/>
                </a:lnTo>
                <a:lnTo>
                  <a:pt x="140208" y="1111149"/>
                </a:lnTo>
                <a:close/>
                <a:moveTo>
                  <a:pt x="1489710" y="1102386"/>
                </a:moveTo>
                <a:cubicBezTo>
                  <a:pt x="1487373" y="1102386"/>
                  <a:pt x="1483868" y="1103554"/>
                  <a:pt x="1479194" y="1105891"/>
                </a:cubicBezTo>
                <a:lnTo>
                  <a:pt x="1480947" y="1105891"/>
                </a:lnTo>
                <a:cubicBezTo>
                  <a:pt x="1482116" y="1107059"/>
                  <a:pt x="1485037" y="1107643"/>
                  <a:pt x="1489710" y="1107643"/>
                </a:cubicBezTo>
                <a:cubicBezTo>
                  <a:pt x="1489710" y="1107643"/>
                  <a:pt x="1490294" y="1106475"/>
                  <a:pt x="1491463" y="1104138"/>
                </a:cubicBezTo>
                <a:close/>
                <a:moveTo>
                  <a:pt x="1433627" y="1102386"/>
                </a:moveTo>
                <a:cubicBezTo>
                  <a:pt x="1432459" y="1105891"/>
                  <a:pt x="1432167" y="1108228"/>
                  <a:pt x="1432751" y="1109396"/>
                </a:cubicBezTo>
                <a:cubicBezTo>
                  <a:pt x="1433335" y="1110564"/>
                  <a:pt x="1434211" y="1111149"/>
                  <a:pt x="1435380" y="1111149"/>
                </a:cubicBezTo>
                <a:cubicBezTo>
                  <a:pt x="1436548" y="1109980"/>
                  <a:pt x="1435964" y="1107059"/>
                  <a:pt x="1433627" y="1102386"/>
                </a:cubicBezTo>
                <a:close/>
                <a:moveTo>
                  <a:pt x="1407338" y="1102386"/>
                </a:moveTo>
                <a:lnTo>
                  <a:pt x="1405585" y="1109396"/>
                </a:lnTo>
                <a:lnTo>
                  <a:pt x="1409091" y="1109396"/>
                </a:lnTo>
                <a:cubicBezTo>
                  <a:pt x="1409091" y="1105891"/>
                  <a:pt x="1408506" y="1103554"/>
                  <a:pt x="1407338" y="1102386"/>
                </a:cubicBezTo>
                <a:close/>
                <a:moveTo>
                  <a:pt x="1549299" y="1098880"/>
                </a:moveTo>
                <a:cubicBezTo>
                  <a:pt x="1549299" y="1108228"/>
                  <a:pt x="1550467" y="1115238"/>
                  <a:pt x="1552804" y="1119912"/>
                </a:cubicBezTo>
                <a:cubicBezTo>
                  <a:pt x="1551635" y="1115238"/>
                  <a:pt x="1551635" y="1111149"/>
                  <a:pt x="1552804" y="1107643"/>
                </a:cubicBezTo>
                <a:cubicBezTo>
                  <a:pt x="1552804" y="1106475"/>
                  <a:pt x="1552804" y="1105015"/>
                  <a:pt x="1552804" y="1103262"/>
                </a:cubicBezTo>
                <a:cubicBezTo>
                  <a:pt x="1552804" y="1101509"/>
                  <a:pt x="1551635" y="1100049"/>
                  <a:pt x="1549299" y="1098880"/>
                </a:cubicBezTo>
                <a:close/>
                <a:moveTo>
                  <a:pt x="1494968" y="1098880"/>
                </a:moveTo>
                <a:lnTo>
                  <a:pt x="1494968" y="1105891"/>
                </a:lnTo>
                <a:cubicBezTo>
                  <a:pt x="1497305" y="1104722"/>
                  <a:pt x="1498473" y="1103554"/>
                  <a:pt x="1498473" y="1102386"/>
                </a:cubicBezTo>
                <a:cubicBezTo>
                  <a:pt x="1498473" y="1101217"/>
                  <a:pt x="1497305" y="1100049"/>
                  <a:pt x="1494968" y="1098880"/>
                </a:cubicBezTo>
                <a:close/>
                <a:moveTo>
                  <a:pt x="133198" y="1097128"/>
                </a:moveTo>
                <a:cubicBezTo>
                  <a:pt x="134366" y="1097128"/>
                  <a:pt x="135535" y="1097128"/>
                  <a:pt x="136703" y="1097128"/>
                </a:cubicBezTo>
                <a:lnTo>
                  <a:pt x="129693" y="1098880"/>
                </a:lnTo>
                <a:cubicBezTo>
                  <a:pt x="130861" y="1097712"/>
                  <a:pt x="132030" y="1097128"/>
                  <a:pt x="133198" y="1097128"/>
                </a:cubicBezTo>
                <a:close/>
                <a:moveTo>
                  <a:pt x="1361770" y="1093623"/>
                </a:moveTo>
                <a:cubicBezTo>
                  <a:pt x="1360602" y="1095959"/>
                  <a:pt x="1360310" y="1098004"/>
                  <a:pt x="1360894" y="1099757"/>
                </a:cubicBezTo>
                <a:cubicBezTo>
                  <a:pt x="1361478" y="1101509"/>
                  <a:pt x="1361770" y="1102970"/>
                  <a:pt x="1361770" y="1104138"/>
                </a:cubicBezTo>
                <a:lnTo>
                  <a:pt x="1360018" y="1114654"/>
                </a:lnTo>
                <a:cubicBezTo>
                  <a:pt x="1364691" y="1111149"/>
                  <a:pt x="1367320" y="1107643"/>
                  <a:pt x="1367904" y="1104138"/>
                </a:cubicBezTo>
                <a:cubicBezTo>
                  <a:pt x="1368489" y="1100633"/>
                  <a:pt x="1366444" y="1097128"/>
                  <a:pt x="1361770" y="1093623"/>
                </a:cubicBezTo>
                <a:close/>
                <a:moveTo>
                  <a:pt x="857022" y="1093623"/>
                </a:moveTo>
                <a:cubicBezTo>
                  <a:pt x="857022" y="1097128"/>
                  <a:pt x="855853" y="1100049"/>
                  <a:pt x="853516" y="1102386"/>
                </a:cubicBezTo>
                <a:cubicBezTo>
                  <a:pt x="853516" y="1104722"/>
                  <a:pt x="851764" y="1108228"/>
                  <a:pt x="848259" y="1112901"/>
                </a:cubicBezTo>
                <a:lnTo>
                  <a:pt x="848259" y="1121664"/>
                </a:lnTo>
                <a:cubicBezTo>
                  <a:pt x="850595" y="1118159"/>
                  <a:pt x="852640" y="1114946"/>
                  <a:pt x="854393" y="1112025"/>
                </a:cubicBezTo>
                <a:cubicBezTo>
                  <a:pt x="856145" y="1109104"/>
                  <a:pt x="858190" y="1105891"/>
                  <a:pt x="860527" y="1102386"/>
                </a:cubicBezTo>
                <a:cubicBezTo>
                  <a:pt x="861695" y="1100049"/>
                  <a:pt x="860527" y="1097128"/>
                  <a:pt x="857022" y="1093623"/>
                </a:cubicBezTo>
                <a:close/>
                <a:moveTo>
                  <a:pt x="1407338" y="1088365"/>
                </a:moveTo>
                <a:lnTo>
                  <a:pt x="1407338" y="1093623"/>
                </a:lnTo>
                <a:lnTo>
                  <a:pt x="1409091" y="1093623"/>
                </a:lnTo>
                <a:lnTo>
                  <a:pt x="1409091" y="1088365"/>
                </a:lnTo>
                <a:close/>
                <a:moveTo>
                  <a:pt x="466192" y="1088365"/>
                </a:moveTo>
                <a:cubicBezTo>
                  <a:pt x="465023" y="1090702"/>
                  <a:pt x="463271" y="1092746"/>
                  <a:pt x="460934" y="1094499"/>
                </a:cubicBezTo>
                <a:cubicBezTo>
                  <a:pt x="458597" y="1096251"/>
                  <a:pt x="456261" y="1097712"/>
                  <a:pt x="453924" y="1098880"/>
                </a:cubicBezTo>
                <a:lnTo>
                  <a:pt x="439903" y="1104138"/>
                </a:lnTo>
                <a:cubicBezTo>
                  <a:pt x="435229" y="1106475"/>
                  <a:pt x="430555" y="1109396"/>
                  <a:pt x="425882" y="1112901"/>
                </a:cubicBezTo>
                <a:cubicBezTo>
                  <a:pt x="427050" y="1112901"/>
                  <a:pt x="427927" y="1112901"/>
                  <a:pt x="428511" y="1112901"/>
                </a:cubicBezTo>
                <a:cubicBezTo>
                  <a:pt x="429095" y="1112901"/>
                  <a:pt x="429387" y="1113485"/>
                  <a:pt x="429387" y="1114654"/>
                </a:cubicBezTo>
                <a:cubicBezTo>
                  <a:pt x="435229" y="1111149"/>
                  <a:pt x="441948" y="1107643"/>
                  <a:pt x="449542" y="1104138"/>
                </a:cubicBezTo>
                <a:cubicBezTo>
                  <a:pt x="457137" y="1100633"/>
                  <a:pt x="464439" y="1096544"/>
                  <a:pt x="471450" y="1091870"/>
                </a:cubicBezTo>
                <a:close/>
                <a:moveTo>
                  <a:pt x="1428369" y="1083107"/>
                </a:moveTo>
                <a:cubicBezTo>
                  <a:pt x="1427201" y="1084275"/>
                  <a:pt x="1427785" y="1085444"/>
                  <a:pt x="1430122" y="1086612"/>
                </a:cubicBezTo>
                <a:cubicBezTo>
                  <a:pt x="1432459" y="1087781"/>
                  <a:pt x="1433627" y="1088365"/>
                  <a:pt x="1433627" y="1088365"/>
                </a:cubicBezTo>
                <a:cubicBezTo>
                  <a:pt x="1433627" y="1084860"/>
                  <a:pt x="1431874" y="1083107"/>
                  <a:pt x="1428369" y="1083107"/>
                </a:cubicBezTo>
                <a:close/>
                <a:moveTo>
                  <a:pt x="1451153" y="1077849"/>
                </a:moveTo>
                <a:cubicBezTo>
                  <a:pt x="1449985" y="1081354"/>
                  <a:pt x="1449400" y="1083691"/>
                  <a:pt x="1449400" y="1084860"/>
                </a:cubicBezTo>
                <a:cubicBezTo>
                  <a:pt x="1449400" y="1086028"/>
                  <a:pt x="1449400" y="1087196"/>
                  <a:pt x="1449400" y="1088365"/>
                </a:cubicBezTo>
                <a:cubicBezTo>
                  <a:pt x="1454074" y="1087196"/>
                  <a:pt x="1454658" y="1083691"/>
                  <a:pt x="1451153" y="1077849"/>
                </a:cubicBezTo>
                <a:close/>
                <a:moveTo>
                  <a:pt x="1421359" y="1077849"/>
                </a:moveTo>
                <a:cubicBezTo>
                  <a:pt x="1421359" y="1081354"/>
                  <a:pt x="1421943" y="1083107"/>
                  <a:pt x="1423111" y="1083107"/>
                </a:cubicBezTo>
                <a:lnTo>
                  <a:pt x="1423111" y="1077849"/>
                </a:lnTo>
                <a:close/>
                <a:moveTo>
                  <a:pt x="1119911" y="1077849"/>
                </a:moveTo>
                <a:cubicBezTo>
                  <a:pt x="1118743" y="1079018"/>
                  <a:pt x="1117867" y="1080186"/>
                  <a:pt x="1117283" y="1081354"/>
                </a:cubicBezTo>
                <a:cubicBezTo>
                  <a:pt x="1116698" y="1082523"/>
                  <a:pt x="1116406" y="1083107"/>
                  <a:pt x="1116406" y="1083107"/>
                </a:cubicBezTo>
                <a:cubicBezTo>
                  <a:pt x="1112901" y="1086612"/>
                  <a:pt x="1106475" y="1090117"/>
                  <a:pt x="1097128" y="1093623"/>
                </a:cubicBezTo>
                <a:cubicBezTo>
                  <a:pt x="1091286" y="1098296"/>
                  <a:pt x="1084860" y="1101801"/>
                  <a:pt x="1077849" y="1104138"/>
                </a:cubicBezTo>
                <a:lnTo>
                  <a:pt x="1062076" y="1109396"/>
                </a:lnTo>
                <a:lnTo>
                  <a:pt x="1056818" y="1104138"/>
                </a:lnTo>
                <a:cubicBezTo>
                  <a:pt x="1055650" y="1106475"/>
                  <a:pt x="1055065" y="1109396"/>
                  <a:pt x="1055065" y="1112901"/>
                </a:cubicBezTo>
                <a:cubicBezTo>
                  <a:pt x="1055065" y="1116406"/>
                  <a:pt x="1056234" y="1121664"/>
                  <a:pt x="1058570" y="1128675"/>
                </a:cubicBezTo>
                <a:cubicBezTo>
                  <a:pt x="1060908" y="1128675"/>
                  <a:pt x="1062076" y="1129843"/>
                  <a:pt x="1062076" y="1132180"/>
                </a:cubicBezTo>
                <a:cubicBezTo>
                  <a:pt x="1064413" y="1131011"/>
                  <a:pt x="1066749" y="1128967"/>
                  <a:pt x="1069086" y="1126046"/>
                </a:cubicBezTo>
                <a:cubicBezTo>
                  <a:pt x="1071423" y="1123125"/>
                  <a:pt x="1073176" y="1121664"/>
                  <a:pt x="1074344" y="1121664"/>
                </a:cubicBezTo>
                <a:cubicBezTo>
                  <a:pt x="1076681" y="1121664"/>
                  <a:pt x="1080186" y="1119912"/>
                  <a:pt x="1084860" y="1116406"/>
                </a:cubicBezTo>
                <a:cubicBezTo>
                  <a:pt x="1086028" y="1115238"/>
                  <a:pt x="1087781" y="1114362"/>
                  <a:pt x="1090117" y="1113778"/>
                </a:cubicBezTo>
                <a:cubicBezTo>
                  <a:pt x="1092454" y="1113193"/>
                  <a:pt x="1094207" y="1112317"/>
                  <a:pt x="1095375" y="1111149"/>
                </a:cubicBezTo>
                <a:cubicBezTo>
                  <a:pt x="1095375" y="1109980"/>
                  <a:pt x="1094791" y="1109396"/>
                  <a:pt x="1093623" y="1109396"/>
                </a:cubicBezTo>
                <a:cubicBezTo>
                  <a:pt x="1092454" y="1109396"/>
                  <a:pt x="1093038" y="1108228"/>
                  <a:pt x="1095375" y="1105891"/>
                </a:cubicBezTo>
                <a:lnTo>
                  <a:pt x="1090117" y="1107643"/>
                </a:lnTo>
                <a:cubicBezTo>
                  <a:pt x="1090117" y="1106475"/>
                  <a:pt x="1089533" y="1105891"/>
                  <a:pt x="1088365" y="1105891"/>
                </a:cubicBezTo>
                <a:lnTo>
                  <a:pt x="1098880" y="1102386"/>
                </a:lnTo>
                <a:cubicBezTo>
                  <a:pt x="1108228" y="1098880"/>
                  <a:pt x="1118159" y="1092454"/>
                  <a:pt x="1128675" y="1083107"/>
                </a:cubicBezTo>
                <a:close/>
                <a:moveTo>
                  <a:pt x="878053" y="1076097"/>
                </a:moveTo>
                <a:lnTo>
                  <a:pt x="876300" y="1086612"/>
                </a:lnTo>
                <a:cubicBezTo>
                  <a:pt x="878637" y="1085444"/>
                  <a:pt x="880097" y="1083983"/>
                  <a:pt x="880682" y="1082231"/>
                </a:cubicBezTo>
                <a:cubicBezTo>
                  <a:pt x="881266" y="1080478"/>
                  <a:pt x="880390" y="1078433"/>
                  <a:pt x="878053" y="1076097"/>
                </a:cubicBezTo>
                <a:close/>
                <a:moveTo>
                  <a:pt x="1489710" y="1072591"/>
                </a:moveTo>
                <a:cubicBezTo>
                  <a:pt x="1489710" y="1079602"/>
                  <a:pt x="1490002" y="1083983"/>
                  <a:pt x="1490587" y="1085736"/>
                </a:cubicBezTo>
                <a:cubicBezTo>
                  <a:pt x="1491171" y="1087488"/>
                  <a:pt x="1493215" y="1087781"/>
                  <a:pt x="1496720" y="1086612"/>
                </a:cubicBezTo>
                <a:cubicBezTo>
                  <a:pt x="1496720" y="1081939"/>
                  <a:pt x="1496136" y="1078433"/>
                  <a:pt x="1494968" y="1076097"/>
                </a:cubicBezTo>
                <a:cubicBezTo>
                  <a:pt x="1493800" y="1073760"/>
                  <a:pt x="1492047" y="1072591"/>
                  <a:pt x="1489710" y="1072591"/>
                </a:cubicBezTo>
                <a:close/>
                <a:moveTo>
                  <a:pt x="1461669" y="1072591"/>
                </a:moveTo>
                <a:lnTo>
                  <a:pt x="1459916" y="1076097"/>
                </a:lnTo>
                <a:cubicBezTo>
                  <a:pt x="1458748" y="1078433"/>
                  <a:pt x="1459916" y="1082523"/>
                  <a:pt x="1463421" y="1088365"/>
                </a:cubicBezTo>
                <a:cubicBezTo>
                  <a:pt x="1465758" y="1084860"/>
                  <a:pt x="1466926" y="1081939"/>
                  <a:pt x="1466926" y="1079602"/>
                </a:cubicBezTo>
                <a:cubicBezTo>
                  <a:pt x="1466926" y="1077265"/>
                  <a:pt x="1465174" y="1074928"/>
                  <a:pt x="1461669" y="1072591"/>
                </a:cubicBezTo>
                <a:close/>
                <a:moveTo>
                  <a:pt x="1482700" y="1067334"/>
                </a:moveTo>
                <a:cubicBezTo>
                  <a:pt x="1482700" y="1072007"/>
                  <a:pt x="1483868" y="1077265"/>
                  <a:pt x="1486205" y="1083107"/>
                </a:cubicBezTo>
                <a:lnTo>
                  <a:pt x="1487958" y="1083107"/>
                </a:lnTo>
                <a:lnTo>
                  <a:pt x="1486205" y="1067334"/>
                </a:lnTo>
                <a:close/>
                <a:moveTo>
                  <a:pt x="1463421" y="1067334"/>
                </a:moveTo>
                <a:lnTo>
                  <a:pt x="1463421" y="1069086"/>
                </a:lnTo>
                <a:cubicBezTo>
                  <a:pt x="1463421" y="1069086"/>
                  <a:pt x="1463421" y="1069378"/>
                  <a:pt x="1463421" y="1069962"/>
                </a:cubicBezTo>
                <a:cubicBezTo>
                  <a:pt x="1463421" y="1070547"/>
                  <a:pt x="1463421" y="1070839"/>
                  <a:pt x="1463421" y="1070839"/>
                </a:cubicBezTo>
                <a:lnTo>
                  <a:pt x="1465174" y="1069086"/>
                </a:lnTo>
                <a:close/>
                <a:moveTo>
                  <a:pt x="1424864" y="1067334"/>
                </a:moveTo>
                <a:lnTo>
                  <a:pt x="1428369" y="1070839"/>
                </a:lnTo>
                <a:lnTo>
                  <a:pt x="1428369" y="1069086"/>
                </a:lnTo>
                <a:cubicBezTo>
                  <a:pt x="1428369" y="1069086"/>
                  <a:pt x="1428077" y="1068794"/>
                  <a:pt x="1427493" y="1068210"/>
                </a:cubicBezTo>
                <a:cubicBezTo>
                  <a:pt x="1426909" y="1067626"/>
                  <a:pt x="1426617" y="1067334"/>
                  <a:pt x="1426617" y="1067334"/>
                </a:cubicBezTo>
                <a:close/>
                <a:moveTo>
                  <a:pt x="821969" y="1067334"/>
                </a:moveTo>
                <a:lnTo>
                  <a:pt x="818464" y="1069086"/>
                </a:lnTo>
                <a:cubicBezTo>
                  <a:pt x="817296" y="1069086"/>
                  <a:pt x="817004" y="1069378"/>
                  <a:pt x="817588" y="1069962"/>
                </a:cubicBezTo>
                <a:cubicBezTo>
                  <a:pt x="818172" y="1070547"/>
                  <a:pt x="817880" y="1071423"/>
                  <a:pt x="816712" y="1072591"/>
                </a:cubicBezTo>
                <a:lnTo>
                  <a:pt x="813207" y="1086612"/>
                </a:lnTo>
                <a:cubicBezTo>
                  <a:pt x="819049" y="1084275"/>
                  <a:pt x="821969" y="1080770"/>
                  <a:pt x="821969" y="1076097"/>
                </a:cubicBezTo>
                <a:cubicBezTo>
                  <a:pt x="821969" y="1071423"/>
                  <a:pt x="821969" y="1069086"/>
                  <a:pt x="821969" y="1069086"/>
                </a:cubicBezTo>
                <a:close/>
                <a:moveTo>
                  <a:pt x="862280" y="1062076"/>
                </a:moveTo>
                <a:cubicBezTo>
                  <a:pt x="862280" y="1066749"/>
                  <a:pt x="861111" y="1073760"/>
                  <a:pt x="858774" y="1083107"/>
                </a:cubicBezTo>
                <a:lnTo>
                  <a:pt x="860527" y="1083107"/>
                </a:lnTo>
                <a:cubicBezTo>
                  <a:pt x="861695" y="1073760"/>
                  <a:pt x="862280" y="1067334"/>
                  <a:pt x="862280" y="1063828"/>
                </a:cubicBezTo>
                <a:cubicBezTo>
                  <a:pt x="862280" y="1063828"/>
                  <a:pt x="862280" y="1063536"/>
                  <a:pt x="862280" y="1062952"/>
                </a:cubicBezTo>
                <a:cubicBezTo>
                  <a:pt x="862280" y="1062368"/>
                  <a:pt x="862280" y="1062076"/>
                  <a:pt x="862280" y="1062076"/>
                </a:cubicBezTo>
                <a:close/>
                <a:moveTo>
                  <a:pt x="1235583" y="1060323"/>
                </a:moveTo>
                <a:cubicBezTo>
                  <a:pt x="1234415" y="1061492"/>
                  <a:pt x="1232078" y="1062660"/>
                  <a:pt x="1228573" y="1063828"/>
                </a:cubicBezTo>
                <a:cubicBezTo>
                  <a:pt x="1225068" y="1064997"/>
                  <a:pt x="1223315" y="1066749"/>
                  <a:pt x="1223315" y="1069086"/>
                </a:cubicBezTo>
                <a:cubicBezTo>
                  <a:pt x="1226820" y="1069086"/>
                  <a:pt x="1229741" y="1068502"/>
                  <a:pt x="1232078" y="1067334"/>
                </a:cubicBezTo>
                <a:cubicBezTo>
                  <a:pt x="1234415" y="1066165"/>
                  <a:pt x="1235583" y="1063828"/>
                  <a:pt x="1235583" y="1060323"/>
                </a:cubicBezTo>
                <a:close/>
                <a:moveTo>
                  <a:pt x="1531773" y="1058571"/>
                </a:moveTo>
                <a:cubicBezTo>
                  <a:pt x="1531773" y="1064413"/>
                  <a:pt x="1532357" y="1067918"/>
                  <a:pt x="1533525" y="1069086"/>
                </a:cubicBezTo>
                <a:cubicBezTo>
                  <a:pt x="1533525" y="1069086"/>
                  <a:pt x="1534109" y="1069086"/>
                  <a:pt x="1535278" y="1069086"/>
                </a:cubicBezTo>
                <a:cubicBezTo>
                  <a:pt x="1534109" y="1067918"/>
                  <a:pt x="1533525" y="1064413"/>
                  <a:pt x="1533525" y="1058571"/>
                </a:cubicBezTo>
                <a:close/>
                <a:moveTo>
                  <a:pt x="1211047" y="1056818"/>
                </a:moveTo>
                <a:cubicBezTo>
                  <a:pt x="1201700" y="1062660"/>
                  <a:pt x="1185342" y="1071423"/>
                  <a:pt x="1161974" y="1083107"/>
                </a:cubicBezTo>
                <a:cubicBezTo>
                  <a:pt x="1165479" y="1078433"/>
                  <a:pt x="1169861" y="1074928"/>
                  <a:pt x="1175119" y="1072591"/>
                </a:cubicBezTo>
                <a:cubicBezTo>
                  <a:pt x="1180376" y="1070255"/>
                  <a:pt x="1184174" y="1067334"/>
                  <a:pt x="1186510" y="1063828"/>
                </a:cubicBezTo>
                <a:lnTo>
                  <a:pt x="1165479" y="1072591"/>
                </a:lnTo>
                <a:cubicBezTo>
                  <a:pt x="1161974" y="1072591"/>
                  <a:pt x="1158469" y="1076097"/>
                  <a:pt x="1154964" y="1083107"/>
                </a:cubicBezTo>
                <a:lnTo>
                  <a:pt x="1147953" y="1088365"/>
                </a:lnTo>
                <a:cubicBezTo>
                  <a:pt x="1144448" y="1088365"/>
                  <a:pt x="1142695" y="1090117"/>
                  <a:pt x="1142695" y="1093623"/>
                </a:cubicBezTo>
                <a:lnTo>
                  <a:pt x="1133932" y="1098880"/>
                </a:lnTo>
                <a:lnTo>
                  <a:pt x="1125169" y="1104138"/>
                </a:lnTo>
                <a:cubicBezTo>
                  <a:pt x="1122833" y="1105307"/>
                  <a:pt x="1119620" y="1106767"/>
                  <a:pt x="1115530" y="1108520"/>
                </a:cubicBezTo>
                <a:cubicBezTo>
                  <a:pt x="1111440" y="1110272"/>
                  <a:pt x="1107059" y="1112317"/>
                  <a:pt x="1102386" y="1114654"/>
                </a:cubicBezTo>
                <a:lnTo>
                  <a:pt x="1105891" y="1116406"/>
                </a:lnTo>
                <a:cubicBezTo>
                  <a:pt x="1108228" y="1114070"/>
                  <a:pt x="1110564" y="1112317"/>
                  <a:pt x="1112901" y="1111149"/>
                </a:cubicBezTo>
                <a:cubicBezTo>
                  <a:pt x="1115238" y="1109980"/>
                  <a:pt x="1117575" y="1109396"/>
                  <a:pt x="1119911" y="1109396"/>
                </a:cubicBezTo>
                <a:lnTo>
                  <a:pt x="1116406" y="1112901"/>
                </a:lnTo>
                <a:cubicBezTo>
                  <a:pt x="1100049" y="1123417"/>
                  <a:pt x="1091870" y="1128675"/>
                  <a:pt x="1091870" y="1128675"/>
                </a:cubicBezTo>
                <a:cubicBezTo>
                  <a:pt x="1089533" y="1128675"/>
                  <a:pt x="1087196" y="1129259"/>
                  <a:pt x="1084860" y="1130427"/>
                </a:cubicBezTo>
                <a:cubicBezTo>
                  <a:pt x="1083691" y="1130427"/>
                  <a:pt x="1080478" y="1131011"/>
                  <a:pt x="1075220" y="1132180"/>
                </a:cubicBezTo>
                <a:cubicBezTo>
                  <a:pt x="1069962" y="1133348"/>
                  <a:pt x="1066165" y="1135101"/>
                  <a:pt x="1063828" y="1137438"/>
                </a:cubicBezTo>
                <a:lnTo>
                  <a:pt x="1077849" y="1158469"/>
                </a:lnTo>
                <a:cubicBezTo>
                  <a:pt x="1080186" y="1160806"/>
                  <a:pt x="1083691" y="1163142"/>
                  <a:pt x="1088365" y="1165479"/>
                </a:cubicBezTo>
                <a:cubicBezTo>
                  <a:pt x="1088365" y="1172490"/>
                  <a:pt x="1090117" y="1177163"/>
                  <a:pt x="1093623" y="1179500"/>
                </a:cubicBezTo>
                <a:cubicBezTo>
                  <a:pt x="1095959" y="1181837"/>
                  <a:pt x="1097712" y="1183005"/>
                  <a:pt x="1098880" y="1183005"/>
                </a:cubicBezTo>
                <a:cubicBezTo>
                  <a:pt x="1100049" y="1187679"/>
                  <a:pt x="1102386" y="1190016"/>
                  <a:pt x="1105891" y="1190016"/>
                </a:cubicBezTo>
                <a:cubicBezTo>
                  <a:pt x="1110564" y="1194689"/>
                  <a:pt x="1114069" y="1198779"/>
                  <a:pt x="1116406" y="1202284"/>
                </a:cubicBezTo>
                <a:cubicBezTo>
                  <a:pt x="1116406" y="1202284"/>
                  <a:pt x="1116991" y="1202284"/>
                  <a:pt x="1118159" y="1202284"/>
                </a:cubicBezTo>
                <a:cubicBezTo>
                  <a:pt x="1118159" y="1202284"/>
                  <a:pt x="1118451" y="1202576"/>
                  <a:pt x="1119035" y="1203160"/>
                </a:cubicBezTo>
                <a:cubicBezTo>
                  <a:pt x="1119620" y="1203744"/>
                  <a:pt x="1119911" y="1204036"/>
                  <a:pt x="1119911" y="1204036"/>
                </a:cubicBezTo>
                <a:cubicBezTo>
                  <a:pt x="1123417" y="1206373"/>
                  <a:pt x="1126630" y="1209294"/>
                  <a:pt x="1129551" y="1212799"/>
                </a:cubicBezTo>
                <a:cubicBezTo>
                  <a:pt x="1132472" y="1216305"/>
                  <a:pt x="1136269" y="1219810"/>
                  <a:pt x="1140943" y="1223315"/>
                </a:cubicBezTo>
                <a:cubicBezTo>
                  <a:pt x="1142111" y="1224483"/>
                  <a:pt x="1144740" y="1227112"/>
                  <a:pt x="1148829" y="1231202"/>
                </a:cubicBezTo>
                <a:cubicBezTo>
                  <a:pt x="1152919" y="1235291"/>
                  <a:pt x="1157884" y="1237920"/>
                  <a:pt x="1163727" y="1239088"/>
                </a:cubicBezTo>
                <a:lnTo>
                  <a:pt x="1168984" y="1242594"/>
                </a:lnTo>
                <a:cubicBezTo>
                  <a:pt x="1170153" y="1242594"/>
                  <a:pt x="1171321" y="1243178"/>
                  <a:pt x="1172490" y="1244346"/>
                </a:cubicBezTo>
                <a:cubicBezTo>
                  <a:pt x="1173658" y="1245515"/>
                  <a:pt x="1174826" y="1246683"/>
                  <a:pt x="1175995" y="1247851"/>
                </a:cubicBezTo>
                <a:cubicBezTo>
                  <a:pt x="1180668" y="1249020"/>
                  <a:pt x="1187095" y="1251941"/>
                  <a:pt x="1195273" y="1256614"/>
                </a:cubicBezTo>
                <a:lnTo>
                  <a:pt x="1198778" y="1256614"/>
                </a:lnTo>
                <a:cubicBezTo>
                  <a:pt x="1204621" y="1258951"/>
                  <a:pt x="1209878" y="1261580"/>
                  <a:pt x="1214552" y="1264501"/>
                </a:cubicBezTo>
                <a:cubicBezTo>
                  <a:pt x="1219225" y="1267422"/>
                  <a:pt x="1223315" y="1269467"/>
                  <a:pt x="1226820" y="1270635"/>
                </a:cubicBezTo>
                <a:cubicBezTo>
                  <a:pt x="1238504" y="1277646"/>
                  <a:pt x="1254277" y="1286993"/>
                  <a:pt x="1274140" y="1298677"/>
                </a:cubicBezTo>
                <a:cubicBezTo>
                  <a:pt x="1292835" y="1310361"/>
                  <a:pt x="1304519" y="1318540"/>
                  <a:pt x="1309192" y="1323213"/>
                </a:cubicBezTo>
                <a:cubicBezTo>
                  <a:pt x="1318540" y="1332560"/>
                  <a:pt x="1327887" y="1338402"/>
                  <a:pt x="1337234" y="1340739"/>
                </a:cubicBezTo>
                <a:cubicBezTo>
                  <a:pt x="1341908" y="1341908"/>
                  <a:pt x="1351255" y="1344829"/>
                  <a:pt x="1365276" y="1349502"/>
                </a:cubicBezTo>
                <a:lnTo>
                  <a:pt x="1368781" y="1349502"/>
                </a:lnTo>
                <a:lnTo>
                  <a:pt x="1370533" y="1347750"/>
                </a:lnTo>
                <a:lnTo>
                  <a:pt x="1356512" y="1337234"/>
                </a:lnTo>
                <a:cubicBezTo>
                  <a:pt x="1351839" y="1333729"/>
                  <a:pt x="1346581" y="1330224"/>
                  <a:pt x="1340739" y="1326718"/>
                </a:cubicBezTo>
                <a:cubicBezTo>
                  <a:pt x="1345413" y="1327887"/>
                  <a:pt x="1350671" y="1329932"/>
                  <a:pt x="1356512" y="1332853"/>
                </a:cubicBezTo>
                <a:cubicBezTo>
                  <a:pt x="1362355" y="1335773"/>
                  <a:pt x="1366444" y="1337818"/>
                  <a:pt x="1368781" y="1338987"/>
                </a:cubicBezTo>
                <a:cubicBezTo>
                  <a:pt x="1368781" y="1337818"/>
                  <a:pt x="1369073" y="1337234"/>
                  <a:pt x="1369657" y="1337234"/>
                </a:cubicBezTo>
                <a:cubicBezTo>
                  <a:pt x="1370241" y="1337234"/>
                  <a:pt x="1370533" y="1336650"/>
                  <a:pt x="1370533" y="1335481"/>
                </a:cubicBezTo>
                <a:cubicBezTo>
                  <a:pt x="1370533" y="1322629"/>
                  <a:pt x="1369949" y="1312113"/>
                  <a:pt x="1368781" y="1303935"/>
                </a:cubicBezTo>
                <a:cubicBezTo>
                  <a:pt x="1368781" y="1302766"/>
                  <a:pt x="1368781" y="1301014"/>
                  <a:pt x="1368781" y="1298677"/>
                </a:cubicBezTo>
                <a:cubicBezTo>
                  <a:pt x="1368781" y="1296340"/>
                  <a:pt x="1369365" y="1293419"/>
                  <a:pt x="1370533" y="1289914"/>
                </a:cubicBezTo>
                <a:lnTo>
                  <a:pt x="1370533" y="1282903"/>
                </a:lnTo>
                <a:lnTo>
                  <a:pt x="1368781" y="1246099"/>
                </a:lnTo>
                <a:cubicBezTo>
                  <a:pt x="1368781" y="1237920"/>
                  <a:pt x="1368781" y="1231494"/>
                  <a:pt x="1368781" y="1226820"/>
                </a:cubicBezTo>
                <a:cubicBezTo>
                  <a:pt x="1365276" y="1220978"/>
                  <a:pt x="1364691" y="1212799"/>
                  <a:pt x="1367028" y="1202284"/>
                </a:cubicBezTo>
                <a:cubicBezTo>
                  <a:pt x="1367028" y="1201115"/>
                  <a:pt x="1367028" y="1199071"/>
                  <a:pt x="1367028" y="1196150"/>
                </a:cubicBezTo>
                <a:cubicBezTo>
                  <a:pt x="1367028" y="1193229"/>
                  <a:pt x="1366444" y="1191184"/>
                  <a:pt x="1365276" y="1190016"/>
                </a:cubicBezTo>
                <a:lnTo>
                  <a:pt x="1363523" y="1198779"/>
                </a:lnTo>
                <a:lnTo>
                  <a:pt x="1363523" y="1183005"/>
                </a:lnTo>
                <a:cubicBezTo>
                  <a:pt x="1363523" y="1177163"/>
                  <a:pt x="1362939" y="1171029"/>
                  <a:pt x="1361770" y="1164603"/>
                </a:cubicBezTo>
                <a:cubicBezTo>
                  <a:pt x="1360602" y="1158177"/>
                  <a:pt x="1360018" y="1151458"/>
                  <a:pt x="1360018" y="1144448"/>
                </a:cubicBezTo>
                <a:cubicBezTo>
                  <a:pt x="1360018" y="1137438"/>
                  <a:pt x="1358850" y="1125169"/>
                  <a:pt x="1356512" y="1107643"/>
                </a:cubicBezTo>
                <a:lnTo>
                  <a:pt x="1356512" y="1102386"/>
                </a:lnTo>
                <a:cubicBezTo>
                  <a:pt x="1358850" y="1096544"/>
                  <a:pt x="1357681" y="1093623"/>
                  <a:pt x="1353007" y="1093623"/>
                </a:cubicBezTo>
                <a:lnTo>
                  <a:pt x="1335481" y="1090117"/>
                </a:lnTo>
                <a:cubicBezTo>
                  <a:pt x="1330808" y="1090117"/>
                  <a:pt x="1327887" y="1089533"/>
                  <a:pt x="1326718" y="1088365"/>
                </a:cubicBezTo>
                <a:cubicBezTo>
                  <a:pt x="1324382" y="1086028"/>
                  <a:pt x="1320292" y="1084860"/>
                  <a:pt x="1314450" y="1084860"/>
                </a:cubicBezTo>
                <a:cubicBezTo>
                  <a:pt x="1314450" y="1083691"/>
                  <a:pt x="1313866" y="1083107"/>
                  <a:pt x="1312698" y="1083107"/>
                </a:cubicBezTo>
                <a:lnTo>
                  <a:pt x="1316203" y="1077849"/>
                </a:lnTo>
                <a:cubicBezTo>
                  <a:pt x="1315034" y="1077849"/>
                  <a:pt x="1313574" y="1077849"/>
                  <a:pt x="1311821" y="1077849"/>
                </a:cubicBezTo>
                <a:cubicBezTo>
                  <a:pt x="1310069" y="1077849"/>
                  <a:pt x="1308608" y="1079602"/>
                  <a:pt x="1307440" y="1083107"/>
                </a:cubicBezTo>
                <a:cubicBezTo>
                  <a:pt x="1307440" y="1083107"/>
                  <a:pt x="1306271" y="1081354"/>
                  <a:pt x="1303935" y="1077849"/>
                </a:cubicBezTo>
                <a:cubicBezTo>
                  <a:pt x="1301598" y="1081354"/>
                  <a:pt x="1297508" y="1083107"/>
                  <a:pt x="1291666" y="1083107"/>
                </a:cubicBezTo>
                <a:lnTo>
                  <a:pt x="1296924" y="1076097"/>
                </a:lnTo>
                <a:lnTo>
                  <a:pt x="1289914" y="1072591"/>
                </a:lnTo>
                <a:lnTo>
                  <a:pt x="1279398" y="1072591"/>
                </a:lnTo>
                <a:cubicBezTo>
                  <a:pt x="1277061" y="1072591"/>
                  <a:pt x="1273556" y="1071423"/>
                  <a:pt x="1268883" y="1069086"/>
                </a:cubicBezTo>
                <a:lnTo>
                  <a:pt x="1263625" y="1062076"/>
                </a:lnTo>
                <a:cubicBezTo>
                  <a:pt x="1263625" y="1063244"/>
                  <a:pt x="1262164" y="1064121"/>
                  <a:pt x="1259243" y="1064705"/>
                </a:cubicBezTo>
                <a:cubicBezTo>
                  <a:pt x="1256322" y="1065289"/>
                  <a:pt x="1254277" y="1066165"/>
                  <a:pt x="1253109" y="1067334"/>
                </a:cubicBezTo>
                <a:lnTo>
                  <a:pt x="1253109" y="1069086"/>
                </a:lnTo>
                <a:cubicBezTo>
                  <a:pt x="1249604" y="1069086"/>
                  <a:pt x="1245515" y="1069086"/>
                  <a:pt x="1240841" y="1069086"/>
                </a:cubicBezTo>
                <a:cubicBezTo>
                  <a:pt x="1236167" y="1069086"/>
                  <a:pt x="1232078" y="1070255"/>
                  <a:pt x="1228573" y="1072591"/>
                </a:cubicBezTo>
                <a:cubicBezTo>
                  <a:pt x="1233246" y="1072591"/>
                  <a:pt x="1234999" y="1074344"/>
                  <a:pt x="1233831" y="1077849"/>
                </a:cubicBezTo>
                <a:cubicBezTo>
                  <a:pt x="1230325" y="1075512"/>
                  <a:pt x="1228573" y="1077265"/>
                  <a:pt x="1228573" y="1083107"/>
                </a:cubicBezTo>
                <a:lnTo>
                  <a:pt x="1228573" y="1097128"/>
                </a:lnTo>
                <a:cubicBezTo>
                  <a:pt x="1225068" y="1095959"/>
                  <a:pt x="1223607" y="1093623"/>
                  <a:pt x="1224191" y="1090117"/>
                </a:cubicBezTo>
                <a:cubicBezTo>
                  <a:pt x="1224775" y="1086612"/>
                  <a:pt x="1224483" y="1084275"/>
                  <a:pt x="1223315" y="1083107"/>
                </a:cubicBezTo>
                <a:cubicBezTo>
                  <a:pt x="1223315" y="1083107"/>
                  <a:pt x="1222147" y="1084275"/>
                  <a:pt x="1219810" y="1086612"/>
                </a:cubicBezTo>
                <a:lnTo>
                  <a:pt x="1218057" y="1076097"/>
                </a:lnTo>
                <a:cubicBezTo>
                  <a:pt x="1213384" y="1077265"/>
                  <a:pt x="1210463" y="1078725"/>
                  <a:pt x="1209294" y="1080478"/>
                </a:cubicBezTo>
                <a:cubicBezTo>
                  <a:pt x="1208126" y="1082231"/>
                  <a:pt x="1206957" y="1083107"/>
                  <a:pt x="1205789" y="1083107"/>
                </a:cubicBezTo>
                <a:cubicBezTo>
                  <a:pt x="1203452" y="1083107"/>
                  <a:pt x="1201407" y="1083983"/>
                  <a:pt x="1199655" y="1085736"/>
                </a:cubicBezTo>
                <a:cubicBezTo>
                  <a:pt x="1197902" y="1087488"/>
                  <a:pt x="1195858" y="1087781"/>
                  <a:pt x="1193521" y="1086612"/>
                </a:cubicBezTo>
                <a:cubicBezTo>
                  <a:pt x="1192352" y="1088949"/>
                  <a:pt x="1190600" y="1090702"/>
                  <a:pt x="1188263" y="1091870"/>
                </a:cubicBezTo>
                <a:cubicBezTo>
                  <a:pt x="1185926" y="1093038"/>
                  <a:pt x="1184174" y="1093623"/>
                  <a:pt x="1183005" y="1093623"/>
                </a:cubicBezTo>
                <a:cubicBezTo>
                  <a:pt x="1180668" y="1094791"/>
                  <a:pt x="1178624" y="1095667"/>
                  <a:pt x="1176871" y="1096251"/>
                </a:cubicBezTo>
                <a:cubicBezTo>
                  <a:pt x="1175119" y="1096836"/>
                  <a:pt x="1173658" y="1097712"/>
                  <a:pt x="1172490" y="1098880"/>
                </a:cubicBezTo>
                <a:lnTo>
                  <a:pt x="1156716" y="1104138"/>
                </a:lnTo>
                <a:cubicBezTo>
                  <a:pt x="1160222" y="1098296"/>
                  <a:pt x="1166648" y="1094207"/>
                  <a:pt x="1175995" y="1091870"/>
                </a:cubicBezTo>
                <a:cubicBezTo>
                  <a:pt x="1192352" y="1086028"/>
                  <a:pt x="1205205" y="1080186"/>
                  <a:pt x="1214552" y="1074344"/>
                </a:cubicBezTo>
                <a:cubicBezTo>
                  <a:pt x="1218057" y="1073176"/>
                  <a:pt x="1219225" y="1071423"/>
                  <a:pt x="1218057" y="1069086"/>
                </a:cubicBezTo>
                <a:lnTo>
                  <a:pt x="1198778" y="1074344"/>
                </a:lnTo>
                <a:cubicBezTo>
                  <a:pt x="1196442" y="1075512"/>
                  <a:pt x="1193521" y="1077265"/>
                  <a:pt x="1190016" y="1079602"/>
                </a:cubicBezTo>
                <a:cubicBezTo>
                  <a:pt x="1186510" y="1081939"/>
                  <a:pt x="1183590" y="1083107"/>
                  <a:pt x="1181252" y="1083107"/>
                </a:cubicBezTo>
                <a:cubicBezTo>
                  <a:pt x="1182421" y="1079602"/>
                  <a:pt x="1185050" y="1076973"/>
                  <a:pt x="1189139" y="1075220"/>
                </a:cubicBezTo>
                <a:cubicBezTo>
                  <a:pt x="1193229" y="1073468"/>
                  <a:pt x="1195273" y="1072007"/>
                  <a:pt x="1195273" y="1070839"/>
                </a:cubicBezTo>
                <a:cubicBezTo>
                  <a:pt x="1197610" y="1069670"/>
                  <a:pt x="1201116" y="1068794"/>
                  <a:pt x="1205789" y="1068210"/>
                </a:cubicBezTo>
                <a:cubicBezTo>
                  <a:pt x="1210463" y="1067626"/>
                  <a:pt x="1213968" y="1066165"/>
                  <a:pt x="1216305" y="1063828"/>
                </a:cubicBezTo>
                <a:lnTo>
                  <a:pt x="1211047" y="1056818"/>
                </a:lnTo>
                <a:lnTo>
                  <a:pt x="1218057" y="1058571"/>
                </a:lnTo>
                <a:cubicBezTo>
                  <a:pt x="1220394" y="1062076"/>
                  <a:pt x="1224483" y="1062076"/>
                  <a:pt x="1230325" y="1058571"/>
                </a:cubicBezTo>
                <a:cubicBezTo>
                  <a:pt x="1225652" y="1057402"/>
                  <a:pt x="1219225" y="1056818"/>
                  <a:pt x="1211047" y="1056818"/>
                </a:cubicBezTo>
                <a:close/>
                <a:moveTo>
                  <a:pt x="1482700" y="1055065"/>
                </a:moveTo>
                <a:cubicBezTo>
                  <a:pt x="1482700" y="1056234"/>
                  <a:pt x="1482116" y="1057110"/>
                  <a:pt x="1480947" y="1057694"/>
                </a:cubicBezTo>
                <a:cubicBezTo>
                  <a:pt x="1479779" y="1058278"/>
                  <a:pt x="1480363" y="1059155"/>
                  <a:pt x="1482700" y="1060323"/>
                </a:cubicBezTo>
                <a:cubicBezTo>
                  <a:pt x="1483868" y="1061492"/>
                  <a:pt x="1485329" y="1061200"/>
                  <a:pt x="1487081" y="1059447"/>
                </a:cubicBezTo>
                <a:cubicBezTo>
                  <a:pt x="1488834" y="1057694"/>
                  <a:pt x="1489710" y="1056818"/>
                  <a:pt x="1489710" y="1056818"/>
                </a:cubicBezTo>
                <a:cubicBezTo>
                  <a:pt x="1486205" y="1055650"/>
                  <a:pt x="1483868" y="1055065"/>
                  <a:pt x="1482700" y="1055065"/>
                </a:cubicBezTo>
                <a:close/>
                <a:moveTo>
                  <a:pt x="1540536" y="1053313"/>
                </a:moveTo>
                <a:lnTo>
                  <a:pt x="1542288" y="1060323"/>
                </a:lnTo>
                <a:lnTo>
                  <a:pt x="1544041" y="1060323"/>
                </a:lnTo>
                <a:cubicBezTo>
                  <a:pt x="1544041" y="1059155"/>
                  <a:pt x="1544041" y="1057986"/>
                  <a:pt x="1544041" y="1056818"/>
                </a:cubicBezTo>
                <a:cubicBezTo>
                  <a:pt x="1544041" y="1055650"/>
                  <a:pt x="1542873" y="1054481"/>
                  <a:pt x="1540536" y="1053313"/>
                </a:cubicBezTo>
                <a:close/>
                <a:moveTo>
                  <a:pt x="680009" y="1053313"/>
                </a:moveTo>
                <a:cubicBezTo>
                  <a:pt x="677672" y="1054481"/>
                  <a:pt x="677088" y="1055358"/>
                  <a:pt x="678256" y="1055942"/>
                </a:cubicBezTo>
                <a:cubicBezTo>
                  <a:pt x="679425" y="1056526"/>
                  <a:pt x="680009" y="1056818"/>
                  <a:pt x="680009" y="1056818"/>
                </a:cubicBezTo>
                <a:close/>
                <a:moveTo>
                  <a:pt x="147219" y="1044550"/>
                </a:moveTo>
                <a:lnTo>
                  <a:pt x="152476" y="1053313"/>
                </a:lnTo>
                <a:cubicBezTo>
                  <a:pt x="152476" y="1054481"/>
                  <a:pt x="153353" y="1055065"/>
                  <a:pt x="155105" y="1055065"/>
                </a:cubicBezTo>
                <a:cubicBezTo>
                  <a:pt x="156858" y="1055065"/>
                  <a:pt x="158318" y="1055650"/>
                  <a:pt x="159487" y="1056818"/>
                </a:cubicBezTo>
                <a:cubicBezTo>
                  <a:pt x="154813" y="1056818"/>
                  <a:pt x="151308" y="1056234"/>
                  <a:pt x="148971" y="1055065"/>
                </a:cubicBezTo>
                <a:lnTo>
                  <a:pt x="148971" y="1056818"/>
                </a:lnTo>
                <a:cubicBezTo>
                  <a:pt x="146634" y="1056818"/>
                  <a:pt x="144882" y="1055358"/>
                  <a:pt x="143713" y="1052437"/>
                </a:cubicBezTo>
                <a:cubicBezTo>
                  <a:pt x="142545" y="1049515"/>
                  <a:pt x="141377" y="1048055"/>
                  <a:pt x="140208" y="1048055"/>
                </a:cubicBezTo>
                <a:close/>
                <a:moveTo>
                  <a:pt x="1521257" y="1042797"/>
                </a:moveTo>
                <a:cubicBezTo>
                  <a:pt x="1521257" y="1042797"/>
                  <a:pt x="1522425" y="1047471"/>
                  <a:pt x="1524762" y="1056818"/>
                </a:cubicBezTo>
                <a:lnTo>
                  <a:pt x="1524762" y="1042797"/>
                </a:lnTo>
                <a:close/>
                <a:moveTo>
                  <a:pt x="1479194" y="1042797"/>
                </a:moveTo>
                <a:cubicBezTo>
                  <a:pt x="1480363" y="1043966"/>
                  <a:pt x="1483868" y="1046302"/>
                  <a:pt x="1489710" y="1049808"/>
                </a:cubicBezTo>
                <a:cubicBezTo>
                  <a:pt x="1489710" y="1045134"/>
                  <a:pt x="1488542" y="1042797"/>
                  <a:pt x="1486205" y="1042797"/>
                </a:cubicBezTo>
                <a:cubicBezTo>
                  <a:pt x="1483868" y="1041629"/>
                  <a:pt x="1481532" y="1041629"/>
                  <a:pt x="1479194" y="1042797"/>
                </a:cubicBezTo>
                <a:close/>
                <a:moveTo>
                  <a:pt x="862280" y="1042797"/>
                </a:moveTo>
                <a:cubicBezTo>
                  <a:pt x="862280" y="1043966"/>
                  <a:pt x="862864" y="1046302"/>
                  <a:pt x="864032" y="1049808"/>
                </a:cubicBezTo>
                <a:lnTo>
                  <a:pt x="864032" y="1042797"/>
                </a:lnTo>
                <a:close/>
                <a:moveTo>
                  <a:pt x="895579" y="1039292"/>
                </a:moveTo>
                <a:cubicBezTo>
                  <a:pt x="895579" y="1041629"/>
                  <a:pt x="894994" y="1043381"/>
                  <a:pt x="893826" y="1044550"/>
                </a:cubicBezTo>
                <a:lnTo>
                  <a:pt x="893826" y="1053313"/>
                </a:lnTo>
                <a:cubicBezTo>
                  <a:pt x="891489" y="1047471"/>
                  <a:pt x="892074" y="1042797"/>
                  <a:pt x="895579" y="1039292"/>
                </a:cubicBezTo>
                <a:close/>
                <a:moveTo>
                  <a:pt x="692277" y="1030529"/>
                </a:moveTo>
                <a:lnTo>
                  <a:pt x="694030" y="1044550"/>
                </a:lnTo>
                <a:lnTo>
                  <a:pt x="695782" y="1044550"/>
                </a:lnTo>
                <a:cubicBezTo>
                  <a:pt x="695782" y="1039876"/>
                  <a:pt x="695198" y="1035203"/>
                  <a:pt x="694030" y="1030529"/>
                </a:cubicBezTo>
                <a:close/>
                <a:moveTo>
                  <a:pt x="713308" y="1028776"/>
                </a:moveTo>
                <a:lnTo>
                  <a:pt x="713308" y="1042797"/>
                </a:lnTo>
                <a:lnTo>
                  <a:pt x="716814" y="1042797"/>
                </a:lnTo>
                <a:cubicBezTo>
                  <a:pt x="715645" y="1041629"/>
                  <a:pt x="715061" y="1036955"/>
                  <a:pt x="715061" y="1028776"/>
                </a:cubicBezTo>
                <a:close/>
                <a:moveTo>
                  <a:pt x="138456" y="1028776"/>
                </a:moveTo>
                <a:cubicBezTo>
                  <a:pt x="138456" y="1035787"/>
                  <a:pt x="137579" y="1039876"/>
                  <a:pt x="135827" y="1041045"/>
                </a:cubicBezTo>
                <a:cubicBezTo>
                  <a:pt x="134074" y="1042213"/>
                  <a:pt x="130861" y="1042797"/>
                  <a:pt x="126188" y="1042797"/>
                </a:cubicBezTo>
                <a:cubicBezTo>
                  <a:pt x="126188" y="1042797"/>
                  <a:pt x="130277" y="1038124"/>
                  <a:pt x="138456" y="1028776"/>
                </a:cubicBezTo>
                <a:close/>
                <a:moveTo>
                  <a:pt x="895579" y="1027024"/>
                </a:moveTo>
                <a:lnTo>
                  <a:pt x="895579" y="1028776"/>
                </a:lnTo>
                <a:lnTo>
                  <a:pt x="899084" y="1030529"/>
                </a:lnTo>
                <a:lnTo>
                  <a:pt x="899084" y="1027024"/>
                </a:lnTo>
                <a:close/>
                <a:moveTo>
                  <a:pt x="874548" y="1018261"/>
                </a:moveTo>
                <a:cubicBezTo>
                  <a:pt x="872211" y="1026440"/>
                  <a:pt x="871042" y="1033450"/>
                  <a:pt x="871042" y="1039292"/>
                </a:cubicBezTo>
                <a:lnTo>
                  <a:pt x="869290" y="1056818"/>
                </a:lnTo>
                <a:cubicBezTo>
                  <a:pt x="869290" y="1056818"/>
                  <a:pt x="869582" y="1057110"/>
                  <a:pt x="870166" y="1057694"/>
                </a:cubicBezTo>
                <a:cubicBezTo>
                  <a:pt x="870750" y="1058278"/>
                  <a:pt x="871042" y="1058571"/>
                  <a:pt x="871042" y="1058571"/>
                </a:cubicBezTo>
                <a:cubicBezTo>
                  <a:pt x="871042" y="1055065"/>
                  <a:pt x="871627" y="1049223"/>
                  <a:pt x="872795" y="1041045"/>
                </a:cubicBezTo>
                <a:cubicBezTo>
                  <a:pt x="873963" y="1032866"/>
                  <a:pt x="874548" y="1025271"/>
                  <a:pt x="874548" y="1018261"/>
                </a:cubicBezTo>
                <a:close/>
                <a:moveTo>
                  <a:pt x="1510741" y="1016508"/>
                </a:moveTo>
                <a:lnTo>
                  <a:pt x="1510741" y="1018261"/>
                </a:lnTo>
                <a:cubicBezTo>
                  <a:pt x="1510741" y="1020598"/>
                  <a:pt x="1511618" y="1022642"/>
                  <a:pt x="1513370" y="1024395"/>
                </a:cubicBezTo>
                <a:cubicBezTo>
                  <a:pt x="1515123" y="1026148"/>
                  <a:pt x="1516583" y="1027024"/>
                  <a:pt x="1517752" y="1027024"/>
                </a:cubicBezTo>
                <a:cubicBezTo>
                  <a:pt x="1517752" y="1022350"/>
                  <a:pt x="1517460" y="1019429"/>
                  <a:pt x="1516876" y="1018261"/>
                </a:cubicBezTo>
                <a:cubicBezTo>
                  <a:pt x="1516291" y="1017092"/>
                  <a:pt x="1514247" y="1016508"/>
                  <a:pt x="1510741" y="1016508"/>
                </a:cubicBezTo>
                <a:close/>
                <a:moveTo>
                  <a:pt x="823722" y="1014756"/>
                </a:moveTo>
                <a:cubicBezTo>
                  <a:pt x="823722" y="1019429"/>
                  <a:pt x="822846" y="1024687"/>
                  <a:pt x="821093" y="1030529"/>
                </a:cubicBezTo>
                <a:cubicBezTo>
                  <a:pt x="819341" y="1036371"/>
                  <a:pt x="819049" y="1041045"/>
                  <a:pt x="820217" y="1044550"/>
                </a:cubicBezTo>
                <a:cubicBezTo>
                  <a:pt x="821385" y="1043381"/>
                  <a:pt x="822554" y="1039000"/>
                  <a:pt x="823722" y="1031405"/>
                </a:cubicBezTo>
                <a:cubicBezTo>
                  <a:pt x="824891" y="1023811"/>
                  <a:pt x="824891" y="1018261"/>
                  <a:pt x="823722" y="1014756"/>
                </a:cubicBezTo>
                <a:close/>
                <a:moveTo>
                  <a:pt x="871042" y="1011250"/>
                </a:moveTo>
                <a:cubicBezTo>
                  <a:pt x="869874" y="1012419"/>
                  <a:pt x="869290" y="1014171"/>
                  <a:pt x="869290" y="1016508"/>
                </a:cubicBezTo>
                <a:lnTo>
                  <a:pt x="871042" y="1016508"/>
                </a:lnTo>
                <a:cubicBezTo>
                  <a:pt x="871042" y="1014171"/>
                  <a:pt x="871627" y="1012419"/>
                  <a:pt x="872795" y="1011250"/>
                </a:cubicBezTo>
                <a:close/>
                <a:moveTo>
                  <a:pt x="1533525" y="1007745"/>
                </a:moveTo>
                <a:cubicBezTo>
                  <a:pt x="1533525" y="1015924"/>
                  <a:pt x="1533817" y="1022058"/>
                  <a:pt x="1534402" y="1026148"/>
                </a:cubicBezTo>
                <a:cubicBezTo>
                  <a:pt x="1534986" y="1030237"/>
                  <a:pt x="1537030" y="1034034"/>
                  <a:pt x="1540536" y="1037539"/>
                </a:cubicBezTo>
                <a:cubicBezTo>
                  <a:pt x="1540536" y="1034034"/>
                  <a:pt x="1539951" y="1029361"/>
                  <a:pt x="1538783" y="1023519"/>
                </a:cubicBezTo>
                <a:cubicBezTo>
                  <a:pt x="1537615" y="1017677"/>
                  <a:pt x="1535862" y="1012419"/>
                  <a:pt x="1533525" y="1007745"/>
                </a:cubicBezTo>
                <a:close/>
                <a:moveTo>
                  <a:pt x="687019" y="1000735"/>
                </a:moveTo>
                <a:cubicBezTo>
                  <a:pt x="687019" y="1004240"/>
                  <a:pt x="687604" y="1007161"/>
                  <a:pt x="688772" y="1009498"/>
                </a:cubicBezTo>
                <a:lnTo>
                  <a:pt x="690525" y="1009498"/>
                </a:lnTo>
                <a:cubicBezTo>
                  <a:pt x="689356" y="1007161"/>
                  <a:pt x="688772" y="1004240"/>
                  <a:pt x="688772" y="1000735"/>
                </a:cubicBezTo>
                <a:close/>
                <a:moveTo>
                  <a:pt x="676504" y="998982"/>
                </a:moveTo>
                <a:cubicBezTo>
                  <a:pt x="676504" y="1001319"/>
                  <a:pt x="676504" y="1004532"/>
                  <a:pt x="676504" y="1008621"/>
                </a:cubicBezTo>
                <a:cubicBezTo>
                  <a:pt x="676504" y="1012711"/>
                  <a:pt x="677672" y="1015340"/>
                  <a:pt x="680009" y="1016508"/>
                </a:cubicBezTo>
                <a:lnTo>
                  <a:pt x="680009" y="1013003"/>
                </a:lnTo>
                <a:cubicBezTo>
                  <a:pt x="680009" y="1005993"/>
                  <a:pt x="678841" y="1001319"/>
                  <a:pt x="676504" y="998982"/>
                </a:cubicBezTo>
                <a:close/>
                <a:moveTo>
                  <a:pt x="611658" y="998982"/>
                </a:moveTo>
                <a:lnTo>
                  <a:pt x="615163" y="1013003"/>
                </a:lnTo>
                <a:lnTo>
                  <a:pt x="620420" y="1002487"/>
                </a:lnTo>
                <a:lnTo>
                  <a:pt x="620420" y="998982"/>
                </a:lnTo>
                <a:close/>
                <a:moveTo>
                  <a:pt x="464439" y="998982"/>
                </a:moveTo>
                <a:cubicBezTo>
                  <a:pt x="466776" y="1001319"/>
                  <a:pt x="468529" y="1002487"/>
                  <a:pt x="469697" y="1002487"/>
                </a:cubicBezTo>
                <a:lnTo>
                  <a:pt x="467944" y="1002487"/>
                </a:lnTo>
                <a:cubicBezTo>
                  <a:pt x="465608" y="1001319"/>
                  <a:pt x="464439" y="1000735"/>
                  <a:pt x="464439" y="1000735"/>
                </a:cubicBezTo>
                <a:close/>
                <a:moveTo>
                  <a:pt x="434645" y="998982"/>
                </a:moveTo>
                <a:cubicBezTo>
                  <a:pt x="438150" y="998982"/>
                  <a:pt x="442240" y="1001903"/>
                  <a:pt x="446913" y="1007745"/>
                </a:cubicBezTo>
                <a:cubicBezTo>
                  <a:pt x="449250" y="1008914"/>
                  <a:pt x="452755" y="1011835"/>
                  <a:pt x="457429" y="1016508"/>
                </a:cubicBezTo>
                <a:lnTo>
                  <a:pt x="453924" y="1016508"/>
                </a:lnTo>
                <a:cubicBezTo>
                  <a:pt x="450418" y="1016508"/>
                  <a:pt x="446913" y="1014171"/>
                  <a:pt x="443408" y="1009498"/>
                </a:cubicBezTo>
                <a:cubicBezTo>
                  <a:pt x="439903" y="1003656"/>
                  <a:pt x="436982" y="1000151"/>
                  <a:pt x="434645" y="998982"/>
                </a:cubicBezTo>
                <a:close/>
                <a:moveTo>
                  <a:pt x="513512" y="997230"/>
                </a:moveTo>
                <a:cubicBezTo>
                  <a:pt x="513512" y="999566"/>
                  <a:pt x="513512" y="1002487"/>
                  <a:pt x="513512" y="1005993"/>
                </a:cubicBezTo>
                <a:cubicBezTo>
                  <a:pt x="513512" y="1002487"/>
                  <a:pt x="512928" y="1000151"/>
                  <a:pt x="511759" y="998982"/>
                </a:cubicBezTo>
                <a:close/>
                <a:moveTo>
                  <a:pt x="555574" y="993724"/>
                </a:moveTo>
                <a:cubicBezTo>
                  <a:pt x="555574" y="993724"/>
                  <a:pt x="555866" y="994017"/>
                  <a:pt x="556451" y="994601"/>
                </a:cubicBezTo>
                <a:cubicBezTo>
                  <a:pt x="557035" y="995185"/>
                  <a:pt x="557327" y="995477"/>
                  <a:pt x="557327" y="995477"/>
                </a:cubicBezTo>
                <a:lnTo>
                  <a:pt x="553822" y="997230"/>
                </a:lnTo>
                <a:lnTo>
                  <a:pt x="553822" y="995477"/>
                </a:lnTo>
                <a:cubicBezTo>
                  <a:pt x="554990" y="995477"/>
                  <a:pt x="555574" y="994893"/>
                  <a:pt x="555574" y="993724"/>
                </a:cubicBezTo>
                <a:close/>
                <a:moveTo>
                  <a:pt x="1526515" y="984961"/>
                </a:moveTo>
                <a:cubicBezTo>
                  <a:pt x="1527683" y="987298"/>
                  <a:pt x="1529436" y="992556"/>
                  <a:pt x="1531773" y="1000735"/>
                </a:cubicBezTo>
                <a:lnTo>
                  <a:pt x="1533525" y="1000735"/>
                </a:lnTo>
                <a:lnTo>
                  <a:pt x="1533525" y="991972"/>
                </a:lnTo>
                <a:cubicBezTo>
                  <a:pt x="1533525" y="989635"/>
                  <a:pt x="1532941" y="987882"/>
                  <a:pt x="1531773" y="986714"/>
                </a:cubicBezTo>
                <a:cubicBezTo>
                  <a:pt x="1530604" y="985546"/>
                  <a:pt x="1528852" y="984961"/>
                  <a:pt x="1526515" y="984961"/>
                </a:cubicBezTo>
                <a:close/>
                <a:moveTo>
                  <a:pt x="420624" y="984961"/>
                </a:moveTo>
                <a:cubicBezTo>
                  <a:pt x="421792" y="984961"/>
                  <a:pt x="423545" y="986130"/>
                  <a:pt x="425882" y="988467"/>
                </a:cubicBezTo>
                <a:cubicBezTo>
                  <a:pt x="425882" y="990804"/>
                  <a:pt x="425298" y="991972"/>
                  <a:pt x="424129" y="991972"/>
                </a:cubicBezTo>
                <a:close/>
                <a:moveTo>
                  <a:pt x="1505484" y="972693"/>
                </a:moveTo>
                <a:lnTo>
                  <a:pt x="1503731" y="974446"/>
                </a:lnTo>
                <a:cubicBezTo>
                  <a:pt x="1503731" y="975614"/>
                  <a:pt x="1506068" y="979704"/>
                  <a:pt x="1510741" y="986714"/>
                </a:cubicBezTo>
                <a:cubicBezTo>
                  <a:pt x="1511910" y="983209"/>
                  <a:pt x="1511618" y="980288"/>
                  <a:pt x="1509865" y="977951"/>
                </a:cubicBezTo>
                <a:cubicBezTo>
                  <a:pt x="1508112" y="975614"/>
                  <a:pt x="1506652" y="973862"/>
                  <a:pt x="1505484" y="972693"/>
                </a:cubicBezTo>
                <a:close/>
                <a:moveTo>
                  <a:pt x="874548" y="970941"/>
                </a:moveTo>
                <a:cubicBezTo>
                  <a:pt x="874548" y="973277"/>
                  <a:pt x="873963" y="976491"/>
                  <a:pt x="872795" y="980580"/>
                </a:cubicBezTo>
                <a:cubicBezTo>
                  <a:pt x="871627" y="984669"/>
                  <a:pt x="871627" y="989051"/>
                  <a:pt x="872795" y="993724"/>
                </a:cubicBezTo>
                <a:cubicBezTo>
                  <a:pt x="873963" y="989051"/>
                  <a:pt x="874548" y="984669"/>
                  <a:pt x="874548" y="980580"/>
                </a:cubicBezTo>
                <a:cubicBezTo>
                  <a:pt x="874548" y="976491"/>
                  <a:pt x="874548" y="973277"/>
                  <a:pt x="874548" y="970941"/>
                </a:cubicBezTo>
                <a:close/>
                <a:moveTo>
                  <a:pt x="834238" y="969188"/>
                </a:moveTo>
                <a:cubicBezTo>
                  <a:pt x="834238" y="973862"/>
                  <a:pt x="833653" y="977367"/>
                  <a:pt x="832485" y="979704"/>
                </a:cubicBezTo>
                <a:lnTo>
                  <a:pt x="834238" y="979704"/>
                </a:lnTo>
                <a:cubicBezTo>
                  <a:pt x="834238" y="977367"/>
                  <a:pt x="834530" y="975614"/>
                  <a:pt x="835114" y="974446"/>
                </a:cubicBezTo>
                <a:cubicBezTo>
                  <a:pt x="835698" y="973277"/>
                  <a:pt x="835990" y="971525"/>
                  <a:pt x="835990" y="969188"/>
                </a:cubicBezTo>
                <a:close/>
                <a:moveTo>
                  <a:pt x="641452" y="967435"/>
                </a:moveTo>
                <a:cubicBezTo>
                  <a:pt x="641452" y="968604"/>
                  <a:pt x="640867" y="970064"/>
                  <a:pt x="639699" y="971817"/>
                </a:cubicBezTo>
                <a:cubicBezTo>
                  <a:pt x="638531" y="973570"/>
                  <a:pt x="637947" y="975030"/>
                  <a:pt x="637947" y="976198"/>
                </a:cubicBezTo>
                <a:cubicBezTo>
                  <a:pt x="637947" y="977367"/>
                  <a:pt x="638531" y="977951"/>
                  <a:pt x="639699" y="977951"/>
                </a:cubicBezTo>
                <a:cubicBezTo>
                  <a:pt x="640867" y="977951"/>
                  <a:pt x="642036" y="978535"/>
                  <a:pt x="643204" y="979704"/>
                </a:cubicBezTo>
                <a:lnTo>
                  <a:pt x="644957" y="976198"/>
                </a:lnTo>
                <a:lnTo>
                  <a:pt x="643204" y="967435"/>
                </a:lnTo>
                <a:close/>
                <a:moveTo>
                  <a:pt x="555574" y="967435"/>
                </a:moveTo>
                <a:lnTo>
                  <a:pt x="553822" y="979704"/>
                </a:lnTo>
                <a:cubicBezTo>
                  <a:pt x="551485" y="977367"/>
                  <a:pt x="551193" y="975030"/>
                  <a:pt x="552946" y="972693"/>
                </a:cubicBezTo>
                <a:cubicBezTo>
                  <a:pt x="554698" y="970356"/>
                  <a:pt x="555574" y="968604"/>
                  <a:pt x="555574" y="967435"/>
                </a:cubicBezTo>
                <a:close/>
                <a:moveTo>
                  <a:pt x="630936" y="963930"/>
                </a:moveTo>
                <a:cubicBezTo>
                  <a:pt x="629768" y="967435"/>
                  <a:pt x="629184" y="972693"/>
                  <a:pt x="629184" y="979704"/>
                </a:cubicBezTo>
                <a:cubicBezTo>
                  <a:pt x="631520" y="977367"/>
                  <a:pt x="632397" y="974446"/>
                  <a:pt x="631812" y="970941"/>
                </a:cubicBezTo>
                <a:cubicBezTo>
                  <a:pt x="631228" y="967435"/>
                  <a:pt x="630936" y="965099"/>
                  <a:pt x="630936" y="963930"/>
                </a:cubicBezTo>
                <a:close/>
                <a:moveTo>
                  <a:pt x="446913" y="963930"/>
                </a:moveTo>
                <a:lnTo>
                  <a:pt x="462687" y="974446"/>
                </a:lnTo>
                <a:lnTo>
                  <a:pt x="462687" y="976198"/>
                </a:lnTo>
                <a:cubicBezTo>
                  <a:pt x="453340" y="971525"/>
                  <a:pt x="448082" y="967435"/>
                  <a:pt x="446913" y="963930"/>
                </a:cubicBezTo>
                <a:close/>
                <a:moveTo>
                  <a:pt x="424129" y="962178"/>
                </a:moveTo>
                <a:cubicBezTo>
                  <a:pt x="424129" y="962178"/>
                  <a:pt x="424421" y="962178"/>
                  <a:pt x="425006" y="962178"/>
                </a:cubicBezTo>
                <a:cubicBezTo>
                  <a:pt x="425590" y="962178"/>
                  <a:pt x="425882" y="962178"/>
                  <a:pt x="425882" y="962178"/>
                </a:cubicBezTo>
                <a:lnTo>
                  <a:pt x="431140" y="963930"/>
                </a:lnTo>
                <a:close/>
                <a:moveTo>
                  <a:pt x="141961" y="962178"/>
                </a:moveTo>
                <a:cubicBezTo>
                  <a:pt x="141961" y="964514"/>
                  <a:pt x="141669" y="966267"/>
                  <a:pt x="141085" y="967435"/>
                </a:cubicBezTo>
                <a:cubicBezTo>
                  <a:pt x="140500" y="968604"/>
                  <a:pt x="139040" y="968604"/>
                  <a:pt x="136703" y="967435"/>
                </a:cubicBezTo>
                <a:close/>
                <a:moveTo>
                  <a:pt x="1528267" y="958672"/>
                </a:moveTo>
                <a:lnTo>
                  <a:pt x="1521257" y="963930"/>
                </a:lnTo>
                <a:lnTo>
                  <a:pt x="1526515" y="972693"/>
                </a:lnTo>
                <a:lnTo>
                  <a:pt x="1528267" y="981456"/>
                </a:lnTo>
                <a:lnTo>
                  <a:pt x="1530020" y="981456"/>
                </a:lnTo>
                <a:cubicBezTo>
                  <a:pt x="1530020" y="977951"/>
                  <a:pt x="1529728" y="973862"/>
                  <a:pt x="1529144" y="969188"/>
                </a:cubicBezTo>
                <a:cubicBezTo>
                  <a:pt x="1528559" y="964514"/>
                  <a:pt x="1528267" y="961009"/>
                  <a:pt x="1528267" y="958672"/>
                </a:cubicBezTo>
                <a:close/>
                <a:moveTo>
                  <a:pt x="921868" y="956920"/>
                </a:moveTo>
                <a:lnTo>
                  <a:pt x="916610" y="1005993"/>
                </a:lnTo>
                <a:lnTo>
                  <a:pt x="913105" y="1042797"/>
                </a:lnTo>
                <a:cubicBezTo>
                  <a:pt x="914273" y="1040461"/>
                  <a:pt x="914857" y="1036371"/>
                  <a:pt x="914857" y="1030529"/>
                </a:cubicBezTo>
                <a:cubicBezTo>
                  <a:pt x="914857" y="1027024"/>
                  <a:pt x="915442" y="1024103"/>
                  <a:pt x="916610" y="1021766"/>
                </a:cubicBezTo>
                <a:cubicBezTo>
                  <a:pt x="917778" y="1018261"/>
                  <a:pt x="918071" y="1015048"/>
                  <a:pt x="917486" y="1012127"/>
                </a:cubicBezTo>
                <a:cubicBezTo>
                  <a:pt x="916902" y="1009206"/>
                  <a:pt x="916610" y="1007161"/>
                  <a:pt x="916610" y="1005993"/>
                </a:cubicBezTo>
                <a:lnTo>
                  <a:pt x="921868" y="1005993"/>
                </a:lnTo>
                <a:cubicBezTo>
                  <a:pt x="920700" y="1000151"/>
                  <a:pt x="920700" y="994309"/>
                  <a:pt x="921868" y="988467"/>
                </a:cubicBezTo>
                <a:lnTo>
                  <a:pt x="923620" y="984961"/>
                </a:lnTo>
                <a:cubicBezTo>
                  <a:pt x="920115" y="979119"/>
                  <a:pt x="920700" y="973862"/>
                  <a:pt x="925373" y="969188"/>
                </a:cubicBezTo>
                <a:close/>
                <a:moveTo>
                  <a:pt x="453924" y="956920"/>
                </a:moveTo>
                <a:lnTo>
                  <a:pt x="459181" y="963930"/>
                </a:lnTo>
                <a:cubicBezTo>
                  <a:pt x="459181" y="965099"/>
                  <a:pt x="458597" y="965683"/>
                  <a:pt x="457429" y="965683"/>
                </a:cubicBezTo>
                <a:cubicBezTo>
                  <a:pt x="455092" y="964514"/>
                  <a:pt x="453924" y="961593"/>
                  <a:pt x="453924" y="956920"/>
                </a:cubicBezTo>
                <a:close/>
                <a:moveTo>
                  <a:pt x="467944" y="955167"/>
                </a:moveTo>
                <a:cubicBezTo>
                  <a:pt x="472618" y="962178"/>
                  <a:pt x="474955" y="966851"/>
                  <a:pt x="474955" y="969188"/>
                </a:cubicBezTo>
                <a:cubicBezTo>
                  <a:pt x="473787" y="969188"/>
                  <a:pt x="472618" y="968896"/>
                  <a:pt x="471450" y="968312"/>
                </a:cubicBezTo>
                <a:cubicBezTo>
                  <a:pt x="470281" y="967727"/>
                  <a:pt x="469697" y="966267"/>
                  <a:pt x="469697" y="963930"/>
                </a:cubicBezTo>
                <a:close/>
                <a:moveTo>
                  <a:pt x="832485" y="951662"/>
                </a:moveTo>
                <a:lnTo>
                  <a:pt x="830733" y="958672"/>
                </a:lnTo>
                <a:cubicBezTo>
                  <a:pt x="829564" y="964514"/>
                  <a:pt x="828980" y="972109"/>
                  <a:pt x="828980" y="981456"/>
                </a:cubicBezTo>
                <a:cubicBezTo>
                  <a:pt x="828980" y="990804"/>
                  <a:pt x="827812" y="997814"/>
                  <a:pt x="825475" y="1002487"/>
                </a:cubicBezTo>
                <a:lnTo>
                  <a:pt x="825475" y="1011250"/>
                </a:lnTo>
                <a:cubicBezTo>
                  <a:pt x="827812" y="1004240"/>
                  <a:pt x="829856" y="994309"/>
                  <a:pt x="831609" y="981456"/>
                </a:cubicBezTo>
                <a:cubicBezTo>
                  <a:pt x="833362" y="968604"/>
                  <a:pt x="833653" y="958672"/>
                  <a:pt x="832485" y="951662"/>
                </a:cubicBezTo>
                <a:close/>
                <a:moveTo>
                  <a:pt x="422377" y="951662"/>
                </a:moveTo>
                <a:lnTo>
                  <a:pt x="422377" y="956920"/>
                </a:lnTo>
                <a:lnTo>
                  <a:pt x="420624" y="955167"/>
                </a:lnTo>
                <a:close/>
                <a:moveTo>
                  <a:pt x="890321" y="949910"/>
                </a:moveTo>
                <a:cubicBezTo>
                  <a:pt x="887984" y="952246"/>
                  <a:pt x="886816" y="956336"/>
                  <a:pt x="886816" y="962178"/>
                </a:cubicBezTo>
                <a:cubicBezTo>
                  <a:pt x="886816" y="971525"/>
                  <a:pt x="884479" y="987298"/>
                  <a:pt x="879805" y="1009498"/>
                </a:cubicBezTo>
                <a:cubicBezTo>
                  <a:pt x="877468" y="1020013"/>
                  <a:pt x="876300" y="1030529"/>
                  <a:pt x="876300" y="1041045"/>
                </a:cubicBezTo>
                <a:cubicBezTo>
                  <a:pt x="875132" y="1045718"/>
                  <a:pt x="873379" y="1057986"/>
                  <a:pt x="871042" y="1077849"/>
                </a:cubicBezTo>
                <a:cubicBezTo>
                  <a:pt x="871042" y="1079018"/>
                  <a:pt x="871042" y="1080478"/>
                  <a:pt x="871042" y="1082231"/>
                </a:cubicBezTo>
                <a:cubicBezTo>
                  <a:pt x="871042" y="1083983"/>
                  <a:pt x="871627" y="1085444"/>
                  <a:pt x="872795" y="1086612"/>
                </a:cubicBezTo>
                <a:cubicBezTo>
                  <a:pt x="873963" y="1084275"/>
                  <a:pt x="874548" y="1079602"/>
                  <a:pt x="874548" y="1072591"/>
                </a:cubicBezTo>
                <a:cubicBezTo>
                  <a:pt x="874548" y="1070255"/>
                  <a:pt x="874548" y="1066749"/>
                  <a:pt x="874548" y="1062076"/>
                </a:cubicBezTo>
                <a:cubicBezTo>
                  <a:pt x="874548" y="1057402"/>
                  <a:pt x="875716" y="1050976"/>
                  <a:pt x="878053" y="1042797"/>
                </a:cubicBezTo>
                <a:cubicBezTo>
                  <a:pt x="880390" y="1041629"/>
                  <a:pt x="881558" y="1039000"/>
                  <a:pt x="881558" y="1034911"/>
                </a:cubicBezTo>
                <a:cubicBezTo>
                  <a:pt x="881558" y="1030821"/>
                  <a:pt x="882142" y="1028192"/>
                  <a:pt x="883311" y="1027024"/>
                </a:cubicBezTo>
                <a:cubicBezTo>
                  <a:pt x="883311" y="1018845"/>
                  <a:pt x="883895" y="1012419"/>
                  <a:pt x="885063" y="1007745"/>
                </a:cubicBezTo>
                <a:lnTo>
                  <a:pt x="886816" y="1000735"/>
                </a:lnTo>
                <a:lnTo>
                  <a:pt x="886816" y="972693"/>
                </a:lnTo>
                <a:lnTo>
                  <a:pt x="892074" y="949910"/>
                </a:lnTo>
                <a:close/>
                <a:moveTo>
                  <a:pt x="963930" y="948157"/>
                </a:moveTo>
                <a:cubicBezTo>
                  <a:pt x="959257" y="983209"/>
                  <a:pt x="955751" y="1007745"/>
                  <a:pt x="953415" y="1021766"/>
                </a:cubicBezTo>
                <a:lnTo>
                  <a:pt x="955167" y="1021766"/>
                </a:lnTo>
                <a:cubicBezTo>
                  <a:pt x="962177" y="991388"/>
                  <a:pt x="965099" y="966851"/>
                  <a:pt x="963930" y="948157"/>
                </a:cubicBezTo>
                <a:close/>
                <a:moveTo>
                  <a:pt x="555574" y="942899"/>
                </a:moveTo>
                <a:lnTo>
                  <a:pt x="555574" y="953415"/>
                </a:lnTo>
                <a:cubicBezTo>
                  <a:pt x="554406" y="951078"/>
                  <a:pt x="552069" y="949910"/>
                  <a:pt x="548564" y="949910"/>
                </a:cubicBezTo>
                <a:cubicBezTo>
                  <a:pt x="550901" y="949910"/>
                  <a:pt x="553237" y="947573"/>
                  <a:pt x="555574" y="942899"/>
                </a:cubicBezTo>
                <a:close/>
                <a:moveTo>
                  <a:pt x="453924" y="939394"/>
                </a:moveTo>
                <a:cubicBezTo>
                  <a:pt x="456261" y="939394"/>
                  <a:pt x="457429" y="942315"/>
                  <a:pt x="457429" y="948157"/>
                </a:cubicBezTo>
                <a:lnTo>
                  <a:pt x="457429" y="949910"/>
                </a:lnTo>
                <a:cubicBezTo>
                  <a:pt x="456261" y="948741"/>
                  <a:pt x="453924" y="948157"/>
                  <a:pt x="450418" y="948157"/>
                </a:cubicBezTo>
                <a:cubicBezTo>
                  <a:pt x="450418" y="942315"/>
                  <a:pt x="451587" y="939394"/>
                  <a:pt x="453924" y="939394"/>
                </a:cubicBezTo>
                <a:close/>
                <a:moveTo>
                  <a:pt x="841248" y="930631"/>
                </a:moveTo>
                <a:cubicBezTo>
                  <a:pt x="838911" y="932968"/>
                  <a:pt x="837451" y="936473"/>
                  <a:pt x="836867" y="941146"/>
                </a:cubicBezTo>
                <a:cubicBezTo>
                  <a:pt x="836282" y="945820"/>
                  <a:pt x="835990" y="948741"/>
                  <a:pt x="835990" y="949910"/>
                </a:cubicBezTo>
                <a:lnTo>
                  <a:pt x="839495" y="949910"/>
                </a:lnTo>
                <a:cubicBezTo>
                  <a:pt x="839495" y="940562"/>
                  <a:pt x="840080" y="934136"/>
                  <a:pt x="841248" y="930631"/>
                </a:cubicBezTo>
                <a:close/>
                <a:moveTo>
                  <a:pt x="459181" y="930631"/>
                </a:moveTo>
                <a:lnTo>
                  <a:pt x="460934" y="930631"/>
                </a:lnTo>
                <a:cubicBezTo>
                  <a:pt x="460934" y="932968"/>
                  <a:pt x="461518" y="934136"/>
                  <a:pt x="462687" y="934136"/>
                </a:cubicBezTo>
                <a:cubicBezTo>
                  <a:pt x="462687" y="934136"/>
                  <a:pt x="462394" y="934428"/>
                  <a:pt x="461810" y="935012"/>
                </a:cubicBezTo>
                <a:cubicBezTo>
                  <a:pt x="461226" y="935597"/>
                  <a:pt x="460934" y="935889"/>
                  <a:pt x="460934" y="935889"/>
                </a:cubicBezTo>
                <a:cubicBezTo>
                  <a:pt x="460934" y="934720"/>
                  <a:pt x="460642" y="933844"/>
                  <a:pt x="460058" y="933260"/>
                </a:cubicBezTo>
                <a:cubicBezTo>
                  <a:pt x="459473" y="932676"/>
                  <a:pt x="459181" y="931799"/>
                  <a:pt x="459181" y="930631"/>
                </a:cubicBezTo>
                <a:close/>
                <a:moveTo>
                  <a:pt x="449542" y="929754"/>
                </a:moveTo>
                <a:cubicBezTo>
                  <a:pt x="451295" y="929170"/>
                  <a:pt x="452171" y="930631"/>
                  <a:pt x="452171" y="934136"/>
                </a:cubicBezTo>
                <a:lnTo>
                  <a:pt x="446913" y="930631"/>
                </a:lnTo>
                <a:cubicBezTo>
                  <a:pt x="446913" y="930631"/>
                  <a:pt x="447790" y="930339"/>
                  <a:pt x="449542" y="929754"/>
                </a:cubicBezTo>
                <a:close/>
                <a:moveTo>
                  <a:pt x="162992" y="927126"/>
                </a:moveTo>
                <a:lnTo>
                  <a:pt x="162992" y="935889"/>
                </a:lnTo>
                <a:lnTo>
                  <a:pt x="152476" y="932383"/>
                </a:lnTo>
                <a:cubicBezTo>
                  <a:pt x="153645" y="931215"/>
                  <a:pt x="155105" y="930631"/>
                  <a:pt x="156858" y="930631"/>
                </a:cubicBezTo>
                <a:cubicBezTo>
                  <a:pt x="158611" y="930631"/>
                  <a:pt x="160655" y="929462"/>
                  <a:pt x="162992" y="927126"/>
                </a:cubicBezTo>
                <a:close/>
                <a:moveTo>
                  <a:pt x="637947" y="921284"/>
                </a:moveTo>
                <a:lnTo>
                  <a:pt x="638017" y="921377"/>
                </a:lnTo>
                <a:lnTo>
                  <a:pt x="637947" y="921868"/>
                </a:lnTo>
                <a:close/>
                <a:moveTo>
                  <a:pt x="937641" y="920115"/>
                </a:moveTo>
                <a:cubicBezTo>
                  <a:pt x="928294" y="979704"/>
                  <a:pt x="921868" y="1024687"/>
                  <a:pt x="918362" y="1055065"/>
                </a:cubicBezTo>
                <a:cubicBezTo>
                  <a:pt x="920700" y="1052729"/>
                  <a:pt x="921868" y="1049808"/>
                  <a:pt x="921868" y="1046302"/>
                </a:cubicBezTo>
                <a:lnTo>
                  <a:pt x="921868" y="1041045"/>
                </a:lnTo>
                <a:cubicBezTo>
                  <a:pt x="923036" y="1032866"/>
                  <a:pt x="924205" y="1024395"/>
                  <a:pt x="925373" y="1015632"/>
                </a:cubicBezTo>
                <a:cubicBezTo>
                  <a:pt x="926541" y="1006869"/>
                  <a:pt x="927710" y="997814"/>
                  <a:pt x="928878" y="988467"/>
                </a:cubicBezTo>
                <a:lnTo>
                  <a:pt x="935889" y="949910"/>
                </a:lnTo>
                <a:lnTo>
                  <a:pt x="939394" y="920115"/>
                </a:lnTo>
                <a:close/>
                <a:moveTo>
                  <a:pt x="637947" y="918363"/>
                </a:moveTo>
                <a:lnTo>
                  <a:pt x="637947" y="921284"/>
                </a:lnTo>
                <a:lnTo>
                  <a:pt x="637070" y="920115"/>
                </a:lnTo>
                <a:cubicBezTo>
                  <a:pt x="637655" y="918947"/>
                  <a:pt x="637947" y="918363"/>
                  <a:pt x="637947" y="918363"/>
                </a:cubicBezTo>
                <a:close/>
                <a:moveTo>
                  <a:pt x="550317" y="918363"/>
                </a:moveTo>
                <a:cubicBezTo>
                  <a:pt x="552654" y="919531"/>
                  <a:pt x="553822" y="920700"/>
                  <a:pt x="553822" y="921868"/>
                </a:cubicBezTo>
                <a:lnTo>
                  <a:pt x="548564" y="920115"/>
                </a:lnTo>
                <a:cubicBezTo>
                  <a:pt x="548564" y="920115"/>
                  <a:pt x="548856" y="919823"/>
                  <a:pt x="549440" y="919239"/>
                </a:cubicBezTo>
                <a:cubicBezTo>
                  <a:pt x="550025" y="918655"/>
                  <a:pt x="550317" y="918363"/>
                  <a:pt x="550317" y="918363"/>
                </a:cubicBezTo>
                <a:close/>
                <a:moveTo>
                  <a:pt x="604647" y="913105"/>
                </a:moveTo>
                <a:lnTo>
                  <a:pt x="604647" y="927126"/>
                </a:lnTo>
                <a:cubicBezTo>
                  <a:pt x="603479" y="927126"/>
                  <a:pt x="602603" y="926834"/>
                  <a:pt x="602018" y="926249"/>
                </a:cubicBezTo>
                <a:cubicBezTo>
                  <a:pt x="601434" y="925665"/>
                  <a:pt x="601726" y="924789"/>
                  <a:pt x="602895" y="923620"/>
                </a:cubicBezTo>
                <a:close/>
                <a:moveTo>
                  <a:pt x="928878" y="909600"/>
                </a:moveTo>
                <a:cubicBezTo>
                  <a:pt x="928878" y="911936"/>
                  <a:pt x="927710" y="917778"/>
                  <a:pt x="925373" y="927126"/>
                </a:cubicBezTo>
                <a:lnTo>
                  <a:pt x="923620" y="937641"/>
                </a:lnTo>
                <a:cubicBezTo>
                  <a:pt x="925957" y="936473"/>
                  <a:pt x="927126" y="935304"/>
                  <a:pt x="927126" y="934136"/>
                </a:cubicBezTo>
                <a:cubicBezTo>
                  <a:pt x="927126" y="930631"/>
                  <a:pt x="927710" y="927710"/>
                  <a:pt x="928878" y="925373"/>
                </a:cubicBezTo>
                <a:cubicBezTo>
                  <a:pt x="930047" y="923036"/>
                  <a:pt x="930631" y="921284"/>
                  <a:pt x="930631" y="920115"/>
                </a:cubicBezTo>
                <a:lnTo>
                  <a:pt x="930631" y="909600"/>
                </a:lnTo>
                <a:close/>
                <a:moveTo>
                  <a:pt x="161240" y="907847"/>
                </a:moveTo>
                <a:cubicBezTo>
                  <a:pt x="163576" y="909015"/>
                  <a:pt x="163576" y="910184"/>
                  <a:pt x="161240" y="911352"/>
                </a:cubicBezTo>
                <a:cubicBezTo>
                  <a:pt x="157734" y="911352"/>
                  <a:pt x="155982" y="910768"/>
                  <a:pt x="155982" y="909600"/>
                </a:cubicBezTo>
                <a:close/>
                <a:moveTo>
                  <a:pt x="904342" y="902589"/>
                </a:moveTo>
                <a:cubicBezTo>
                  <a:pt x="900836" y="925957"/>
                  <a:pt x="894994" y="962762"/>
                  <a:pt x="886816" y="1013003"/>
                </a:cubicBezTo>
                <a:lnTo>
                  <a:pt x="879805" y="1070839"/>
                </a:lnTo>
                <a:cubicBezTo>
                  <a:pt x="886816" y="1042797"/>
                  <a:pt x="892074" y="1013587"/>
                  <a:pt x="895579" y="983209"/>
                </a:cubicBezTo>
                <a:lnTo>
                  <a:pt x="902589" y="930631"/>
                </a:lnTo>
                <a:cubicBezTo>
                  <a:pt x="904926" y="924789"/>
                  <a:pt x="906094" y="915442"/>
                  <a:pt x="906094" y="902589"/>
                </a:cubicBezTo>
                <a:close/>
                <a:moveTo>
                  <a:pt x="161240" y="902589"/>
                </a:moveTo>
                <a:lnTo>
                  <a:pt x="164745" y="902589"/>
                </a:lnTo>
                <a:cubicBezTo>
                  <a:pt x="164745" y="902589"/>
                  <a:pt x="164745" y="902881"/>
                  <a:pt x="164745" y="903466"/>
                </a:cubicBezTo>
                <a:cubicBezTo>
                  <a:pt x="164745" y="904050"/>
                  <a:pt x="164745" y="904342"/>
                  <a:pt x="164745" y="904342"/>
                </a:cubicBezTo>
                <a:cubicBezTo>
                  <a:pt x="164745" y="904342"/>
                  <a:pt x="164745" y="904634"/>
                  <a:pt x="164745" y="905218"/>
                </a:cubicBezTo>
                <a:cubicBezTo>
                  <a:pt x="164745" y="905802"/>
                  <a:pt x="164745" y="906094"/>
                  <a:pt x="164745" y="906094"/>
                </a:cubicBezTo>
                <a:cubicBezTo>
                  <a:pt x="164745" y="906094"/>
                  <a:pt x="163576" y="904926"/>
                  <a:pt x="161240" y="902589"/>
                </a:cubicBezTo>
                <a:close/>
                <a:moveTo>
                  <a:pt x="1163727" y="895579"/>
                </a:moveTo>
                <a:lnTo>
                  <a:pt x="1165479" y="895579"/>
                </a:lnTo>
                <a:lnTo>
                  <a:pt x="1172490" y="895579"/>
                </a:lnTo>
                <a:cubicBezTo>
                  <a:pt x="1170153" y="897916"/>
                  <a:pt x="1168400" y="898500"/>
                  <a:pt x="1167232" y="897331"/>
                </a:cubicBezTo>
                <a:cubicBezTo>
                  <a:pt x="1166063" y="896163"/>
                  <a:pt x="1164895" y="895579"/>
                  <a:pt x="1163727" y="895579"/>
                </a:cubicBezTo>
                <a:close/>
                <a:moveTo>
                  <a:pt x="1477442" y="893826"/>
                </a:moveTo>
                <a:cubicBezTo>
                  <a:pt x="1475105" y="897331"/>
                  <a:pt x="1473937" y="900252"/>
                  <a:pt x="1473937" y="902589"/>
                </a:cubicBezTo>
                <a:lnTo>
                  <a:pt x="1479194" y="904342"/>
                </a:lnTo>
                <a:close/>
                <a:moveTo>
                  <a:pt x="569595" y="893826"/>
                </a:moveTo>
                <a:lnTo>
                  <a:pt x="569595" y="906094"/>
                </a:lnTo>
                <a:lnTo>
                  <a:pt x="567843" y="906094"/>
                </a:lnTo>
                <a:cubicBezTo>
                  <a:pt x="567843" y="904926"/>
                  <a:pt x="567551" y="902881"/>
                  <a:pt x="566966" y="899960"/>
                </a:cubicBezTo>
                <a:cubicBezTo>
                  <a:pt x="566382" y="897039"/>
                  <a:pt x="567258" y="894995"/>
                  <a:pt x="569595" y="893826"/>
                </a:cubicBezTo>
                <a:close/>
                <a:moveTo>
                  <a:pt x="969188" y="890321"/>
                </a:moveTo>
                <a:cubicBezTo>
                  <a:pt x="968020" y="907847"/>
                  <a:pt x="966267" y="921284"/>
                  <a:pt x="963930" y="930631"/>
                </a:cubicBezTo>
                <a:lnTo>
                  <a:pt x="967435" y="930631"/>
                </a:lnTo>
                <a:cubicBezTo>
                  <a:pt x="967435" y="927126"/>
                  <a:pt x="968020" y="921576"/>
                  <a:pt x="969188" y="913981"/>
                </a:cubicBezTo>
                <a:cubicBezTo>
                  <a:pt x="970356" y="906387"/>
                  <a:pt x="970356" y="898500"/>
                  <a:pt x="969188" y="890321"/>
                </a:cubicBezTo>
                <a:close/>
                <a:moveTo>
                  <a:pt x="1216305" y="885063"/>
                </a:moveTo>
                <a:lnTo>
                  <a:pt x="1221562" y="886816"/>
                </a:lnTo>
                <a:cubicBezTo>
                  <a:pt x="1221562" y="886816"/>
                  <a:pt x="1221270" y="887108"/>
                  <a:pt x="1220686" y="887692"/>
                </a:cubicBezTo>
                <a:cubicBezTo>
                  <a:pt x="1220102" y="888276"/>
                  <a:pt x="1219810" y="888568"/>
                  <a:pt x="1219810" y="888568"/>
                </a:cubicBezTo>
                <a:lnTo>
                  <a:pt x="1216305" y="886816"/>
                </a:lnTo>
                <a:close/>
                <a:moveTo>
                  <a:pt x="553822" y="885063"/>
                </a:moveTo>
                <a:lnTo>
                  <a:pt x="553822" y="893826"/>
                </a:lnTo>
                <a:cubicBezTo>
                  <a:pt x="551485" y="892658"/>
                  <a:pt x="550317" y="891489"/>
                  <a:pt x="550317" y="890321"/>
                </a:cubicBezTo>
                <a:cubicBezTo>
                  <a:pt x="550317" y="889153"/>
                  <a:pt x="551485" y="887400"/>
                  <a:pt x="553822" y="885063"/>
                </a:cubicBezTo>
                <a:close/>
                <a:moveTo>
                  <a:pt x="162992" y="879805"/>
                </a:moveTo>
                <a:cubicBezTo>
                  <a:pt x="164161" y="879221"/>
                  <a:pt x="165913" y="879805"/>
                  <a:pt x="168250" y="881558"/>
                </a:cubicBezTo>
                <a:lnTo>
                  <a:pt x="164745" y="890321"/>
                </a:lnTo>
                <a:lnTo>
                  <a:pt x="164745" y="881558"/>
                </a:lnTo>
                <a:lnTo>
                  <a:pt x="161240" y="886816"/>
                </a:lnTo>
                <a:lnTo>
                  <a:pt x="161240" y="885063"/>
                </a:lnTo>
                <a:cubicBezTo>
                  <a:pt x="161240" y="882142"/>
                  <a:pt x="161824" y="880390"/>
                  <a:pt x="162992" y="879805"/>
                </a:cubicBezTo>
                <a:close/>
                <a:moveTo>
                  <a:pt x="1225944" y="879367"/>
                </a:moveTo>
                <a:lnTo>
                  <a:pt x="1226820" y="879805"/>
                </a:lnTo>
                <a:lnTo>
                  <a:pt x="1225068" y="879805"/>
                </a:lnTo>
                <a:close/>
                <a:moveTo>
                  <a:pt x="900836" y="876300"/>
                </a:moveTo>
                <a:cubicBezTo>
                  <a:pt x="900836" y="880974"/>
                  <a:pt x="900252" y="885647"/>
                  <a:pt x="899084" y="890321"/>
                </a:cubicBezTo>
                <a:cubicBezTo>
                  <a:pt x="897916" y="894995"/>
                  <a:pt x="897331" y="900252"/>
                  <a:pt x="897331" y="906094"/>
                </a:cubicBezTo>
                <a:cubicBezTo>
                  <a:pt x="893826" y="896747"/>
                  <a:pt x="894994" y="886816"/>
                  <a:pt x="900836" y="876300"/>
                </a:cubicBezTo>
                <a:close/>
                <a:moveTo>
                  <a:pt x="1186510" y="874548"/>
                </a:moveTo>
                <a:cubicBezTo>
                  <a:pt x="1194689" y="876884"/>
                  <a:pt x="1202868" y="879221"/>
                  <a:pt x="1211047" y="881558"/>
                </a:cubicBezTo>
                <a:lnTo>
                  <a:pt x="1211047" y="885063"/>
                </a:lnTo>
                <a:cubicBezTo>
                  <a:pt x="1204036" y="881558"/>
                  <a:pt x="1195858" y="878637"/>
                  <a:pt x="1186510" y="876300"/>
                </a:cubicBezTo>
                <a:close/>
                <a:moveTo>
                  <a:pt x="1044550" y="874548"/>
                </a:moveTo>
                <a:lnTo>
                  <a:pt x="1037539" y="881558"/>
                </a:lnTo>
                <a:cubicBezTo>
                  <a:pt x="1037539" y="880390"/>
                  <a:pt x="1038416" y="878929"/>
                  <a:pt x="1040168" y="877177"/>
                </a:cubicBezTo>
                <a:cubicBezTo>
                  <a:pt x="1041921" y="875424"/>
                  <a:pt x="1043382" y="874548"/>
                  <a:pt x="1044550" y="874548"/>
                </a:cubicBezTo>
                <a:close/>
                <a:moveTo>
                  <a:pt x="1221562" y="872795"/>
                </a:moveTo>
                <a:lnTo>
                  <a:pt x="1230325" y="876300"/>
                </a:lnTo>
                <a:cubicBezTo>
                  <a:pt x="1230325" y="877469"/>
                  <a:pt x="1229741" y="878053"/>
                  <a:pt x="1228573" y="878053"/>
                </a:cubicBezTo>
                <a:lnTo>
                  <a:pt x="1225944" y="879367"/>
                </a:lnTo>
                <a:lnTo>
                  <a:pt x="1223315" y="878053"/>
                </a:lnTo>
                <a:cubicBezTo>
                  <a:pt x="1223315" y="875716"/>
                  <a:pt x="1222731" y="873963"/>
                  <a:pt x="1221562" y="872795"/>
                </a:cubicBezTo>
                <a:close/>
                <a:moveTo>
                  <a:pt x="1242594" y="871042"/>
                </a:moveTo>
                <a:cubicBezTo>
                  <a:pt x="1244931" y="871042"/>
                  <a:pt x="1246391" y="871334"/>
                  <a:pt x="1246975" y="871919"/>
                </a:cubicBezTo>
                <a:cubicBezTo>
                  <a:pt x="1247559" y="872503"/>
                  <a:pt x="1249020" y="872795"/>
                  <a:pt x="1251357" y="872795"/>
                </a:cubicBezTo>
                <a:cubicBezTo>
                  <a:pt x="1247851" y="873963"/>
                  <a:pt x="1244931" y="873379"/>
                  <a:pt x="1242594" y="871042"/>
                </a:cubicBezTo>
                <a:close/>
                <a:moveTo>
                  <a:pt x="965683" y="867537"/>
                </a:moveTo>
                <a:lnTo>
                  <a:pt x="962177" y="878053"/>
                </a:lnTo>
                <a:cubicBezTo>
                  <a:pt x="961009" y="882726"/>
                  <a:pt x="960425" y="890029"/>
                  <a:pt x="960425" y="899960"/>
                </a:cubicBezTo>
                <a:cubicBezTo>
                  <a:pt x="960425" y="909892"/>
                  <a:pt x="959841" y="917778"/>
                  <a:pt x="958672" y="923620"/>
                </a:cubicBezTo>
                <a:cubicBezTo>
                  <a:pt x="957504" y="923620"/>
                  <a:pt x="956920" y="924789"/>
                  <a:pt x="956920" y="927126"/>
                </a:cubicBezTo>
                <a:lnTo>
                  <a:pt x="956920" y="935889"/>
                </a:lnTo>
                <a:cubicBezTo>
                  <a:pt x="953415" y="947573"/>
                  <a:pt x="951662" y="960425"/>
                  <a:pt x="951662" y="974446"/>
                </a:cubicBezTo>
                <a:lnTo>
                  <a:pt x="951662" y="977951"/>
                </a:lnTo>
                <a:cubicBezTo>
                  <a:pt x="949325" y="984961"/>
                  <a:pt x="948157" y="990219"/>
                  <a:pt x="948157" y="993724"/>
                </a:cubicBezTo>
                <a:lnTo>
                  <a:pt x="948157" y="1002487"/>
                </a:lnTo>
                <a:cubicBezTo>
                  <a:pt x="948157" y="1013003"/>
                  <a:pt x="945820" y="1025855"/>
                  <a:pt x="941147" y="1041045"/>
                </a:cubicBezTo>
                <a:lnTo>
                  <a:pt x="941147" y="1056818"/>
                </a:lnTo>
                <a:cubicBezTo>
                  <a:pt x="942315" y="1056818"/>
                  <a:pt x="943483" y="1055942"/>
                  <a:pt x="944652" y="1054189"/>
                </a:cubicBezTo>
                <a:cubicBezTo>
                  <a:pt x="945820" y="1052437"/>
                  <a:pt x="946404" y="1050976"/>
                  <a:pt x="946404" y="1049808"/>
                </a:cubicBezTo>
                <a:lnTo>
                  <a:pt x="946404" y="1039292"/>
                </a:lnTo>
                <a:cubicBezTo>
                  <a:pt x="951078" y="999566"/>
                  <a:pt x="954583" y="970356"/>
                  <a:pt x="956920" y="951662"/>
                </a:cubicBezTo>
                <a:cubicBezTo>
                  <a:pt x="961593" y="930631"/>
                  <a:pt x="964515" y="911352"/>
                  <a:pt x="965683" y="893826"/>
                </a:cubicBezTo>
                <a:lnTo>
                  <a:pt x="967435" y="867537"/>
                </a:lnTo>
                <a:close/>
                <a:moveTo>
                  <a:pt x="1191768" y="865785"/>
                </a:moveTo>
                <a:lnTo>
                  <a:pt x="1205789" y="869290"/>
                </a:lnTo>
                <a:lnTo>
                  <a:pt x="1205789" y="872795"/>
                </a:lnTo>
                <a:cubicBezTo>
                  <a:pt x="1203452" y="870458"/>
                  <a:pt x="1200823" y="869290"/>
                  <a:pt x="1197902" y="869290"/>
                </a:cubicBezTo>
                <a:cubicBezTo>
                  <a:pt x="1194981" y="869290"/>
                  <a:pt x="1192936" y="868121"/>
                  <a:pt x="1191768" y="865785"/>
                </a:cubicBezTo>
                <a:close/>
                <a:moveTo>
                  <a:pt x="1472184" y="864032"/>
                </a:moveTo>
                <a:cubicBezTo>
                  <a:pt x="1472184" y="865200"/>
                  <a:pt x="1471892" y="866661"/>
                  <a:pt x="1471308" y="868413"/>
                </a:cubicBezTo>
                <a:cubicBezTo>
                  <a:pt x="1470723" y="870166"/>
                  <a:pt x="1471016" y="871627"/>
                  <a:pt x="1472184" y="872795"/>
                </a:cubicBezTo>
                <a:cubicBezTo>
                  <a:pt x="1472184" y="873963"/>
                  <a:pt x="1472476" y="875132"/>
                  <a:pt x="1473061" y="876300"/>
                </a:cubicBezTo>
                <a:cubicBezTo>
                  <a:pt x="1473645" y="877469"/>
                  <a:pt x="1473352" y="879221"/>
                  <a:pt x="1472184" y="881558"/>
                </a:cubicBezTo>
                <a:cubicBezTo>
                  <a:pt x="1472184" y="885063"/>
                  <a:pt x="1473937" y="886816"/>
                  <a:pt x="1477442" y="886816"/>
                </a:cubicBezTo>
                <a:lnTo>
                  <a:pt x="1473937" y="864032"/>
                </a:lnTo>
                <a:close/>
                <a:moveTo>
                  <a:pt x="620420" y="862279"/>
                </a:moveTo>
                <a:cubicBezTo>
                  <a:pt x="621589" y="875132"/>
                  <a:pt x="622173" y="882726"/>
                  <a:pt x="622173" y="885063"/>
                </a:cubicBezTo>
                <a:lnTo>
                  <a:pt x="625678" y="921868"/>
                </a:lnTo>
                <a:lnTo>
                  <a:pt x="629184" y="956920"/>
                </a:lnTo>
                <a:lnTo>
                  <a:pt x="630936" y="962178"/>
                </a:lnTo>
                <a:cubicBezTo>
                  <a:pt x="630936" y="959841"/>
                  <a:pt x="631228" y="958088"/>
                  <a:pt x="631812" y="956920"/>
                </a:cubicBezTo>
                <a:cubicBezTo>
                  <a:pt x="632397" y="955751"/>
                  <a:pt x="632104" y="954583"/>
                  <a:pt x="630936" y="953415"/>
                </a:cubicBezTo>
                <a:cubicBezTo>
                  <a:pt x="630936" y="942899"/>
                  <a:pt x="630352" y="935889"/>
                  <a:pt x="629184" y="932383"/>
                </a:cubicBezTo>
                <a:cubicBezTo>
                  <a:pt x="629184" y="917194"/>
                  <a:pt x="628599" y="904050"/>
                  <a:pt x="627431" y="892950"/>
                </a:cubicBezTo>
                <a:cubicBezTo>
                  <a:pt x="626263" y="881850"/>
                  <a:pt x="625094" y="872795"/>
                  <a:pt x="623926" y="865785"/>
                </a:cubicBezTo>
                <a:cubicBezTo>
                  <a:pt x="623926" y="863448"/>
                  <a:pt x="622758" y="862279"/>
                  <a:pt x="620420" y="862279"/>
                </a:cubicBezTo>
                <a:close/>
                <a:moveTo>
                  <a:pt x="1442390" y="860527"/>
                </a:moveTo>
                <a:lnTo>
                  <a:pt x="1437132" y="862279"/>
                </a:lnTo>
                <a:cubicBezTo>
                  <a:pt x="1438300" y="864616"/>
                  <a:pt x="1438885" y="869290"/>
                  <a:pt x="1438885" y="876300"/>
                </a:cubicBezTo>
                <a:cubicBezTo>
                  <a:pt x="1441222" y="872795"/>
                  <a:pt x="1442098" y="869582"/>
                  <a:pt x="1441514" y="866661"/>
                </a:cubicBezTo>
                <a:cubicBezTo>
                  <a:pt x="1440929" y="863740"/>
                  <a:pt x="1441222" y="861695"/>
                  <a:pt x="1442390" y="860527"/>
                </a:cubicBezTo>
                <a:close/>
                <a:moveTo>
                  <a:pt x="1344244" y="857021"/>
                </a:moveTo>
                <a:lnTo>
                  <a:pt x="1347750" y="857021"/>
                </a:lnTo>
                <a:lnTo>
                  <a:pt x="1345997" y="862279"/>
                </a:lnTo>
                <a:lnTo>
                  <a:pt x="1344244" y="864032"/>
                </a:lnTo>
                <a:close/>
                <a:moveTo>
                  <a:pt x="1172490" y="857021"/>
                </a:moveTo>
                <a:lnTo>
                  <a:pt x="1179500" y="860527"/>
                </a:lnTo>
                <a:lnTo>
                  <a:pt x="1177747" y="860527"/>
                </a:lnTo>
                <a:cubicBezTo>
                  <a:pt x="1175410" y="860527"/>
                  <a:pt x="1173658" y="859942"/>
                  <a:pt x="1172490" y="858774"/>
                </a:cubicBezTo>
                <a:close/>
                <a:moveTo>
                  <a:pt x="1435380" y="853516"/>
                </a:moveTo>
                <a:cubicBezTo>
                  <a:pt x="1434211" y="859358"/>
                  <a:pt x="1433919" y="863448"/>
                  <a:pt x="1434503" y="865785"/>
                </a:cubicBezTo>
                <a:cubicBezTo>
                  <a:pt x="1435088" y="868121"/>
                  <a:pt x="1435964" y="870458"/>
                  <a:pt x="1437132" y="872795"/>
                </a:cubicBezTo>
                <a:cubicBezTo>
                  <a:pt x="1435964" y="868121"/>
                  <a:pt x="1435380" y="861695"/>
                  <a:pt x="1435380" y="853516"/>
                </a:cubicBezTo>
                <a:close/>
                <a:moveTo>
                  <a:pt x="867537" y="850011"/>
                </a:moveTo>
                <a:lnTo>
                  <a:pt x="865785" y="853516"/>
                </a:lnTo>
                <a:cubicBezTo>
                  <a:pt x="863448" y="890905"/>
                  <a:pt x="861111" y="918363"/>
                  <a:pt x="858774" y="935889"/>
                </a:cubicBezTo>
                <a:lnTo>
                  <a:pt x="853516" y="981456"/>
                </a:lnTo>
                <a:cubicBezTo>
                  <a:pt x="850011" y="991972"/>
                  <a:pt x="848259" y="1000735"/>
                  <a:pt x="848259" y="1007745"/>
                </a:cubicBezTo>
                <a:lnTo>
                  <a:pt x="846506" y="1027024"/>
                </a:lnTo>
                <a:cubicBezTo>
                  <a:pt x="845338" y="1044550"/>
                  <a:pt x="841833" y="1063828"/>
                  <a:pt x="835990" y="1084860"/>
                </a:cubicBezTo>
                <a:cubicBezTo>
                  <a:pt x="835990" y="1087196"/>
                  <a:pt x="835698" y="1088949"/>
                  <a:pt x="835114" y="1090117"/>
                </a:cubicBezTo>
                <a:cubicBezTo>
                  <a:pt x="834530" y="1091286"/>
                  <a:pt x="834238" y="1093038"/>
                  <a:pt x="834238" y="1095375"/>
                </a:cubicBezTo>
                <a:lnTo>
                  <a:pt x="832485" y="1090117"/>
                </a:lnTo>
                <a:cubicBezTo>
                  <a:pt x="835990" y="1073760"/>
                  <a:pt x="840080" y="1053897"/>
                  <a:pt x="844753" y="1030529"/>
                </a:cubicBezTo>
                <a:lnTo>
                  <a:pt x="850011" y="972693"/>
                </a:lnTo>
                <a:cubicBezTo>
                  <a:pt x="852348" y="964514"/>
                  <a:pt x="854393" y="953999"/>
                  <a:pt x="856145" y="941146"/>
                </a:cubicBezTo>
                <a:cubicBezTo>
                  <a:pt x="857898" y="928294"/>
                  <a:pt x="859358" y="918363"/>
                  <a:pt x="860527" y="911352"/>
                </a:cubicBezTo>
                <a:cubicBezTo>
                  <a:pt x="861695" y="891489"/>
                  <a:pt x="862280" y="878053"/>
                  <a:pt x="862280" y="871042"/>
                </a:cubicBezTo>
                <a:cubicBezTo>
                  <a:pt x="863448" y="866369"/>
                  <a:pt x="864032" y="859942"/>
                  <a:pt x="864032" y="851764"/>
                </a:cubicBezTo>
                <a:close/>
                <a:moveTo>
                  <a:pt x="1060323" y="846506"/>
                </a:moveTo>
                <a:cubicBezTo>
                  <a:pt x="1061491" y="851180"/>
                  <a:pt x="1059739" y="855853"/>
                  <a:pt x="1055065" y="860527"/>
                </a:cubicBezTo>
                <a:cubicBezTo>
                  <a:pt x="1055065" y="860527"/>
                  <a:pt x="1054481" y="861695"/>
                  <a:pt x="1053313" y="864032"/>
                </a:cubicBezTo>
                <a:cubicBezTo>
                  <a:pt x="1052144" y="866369"/>
                  <a:pt x="1050392" y="866369"/>
                  <a:pt x="1048055" y="864032"/>
                </a:cubicBezTo>
                <a:close/>
                <a:moveTo>
                  <a:pt x="170003" y="846506"/>
                </a:moveTo>
                <a:cubicBezTo>
                  <a:pt x="172339" y="853516"/>
                  <a:pt x="172339" y="857606"/>
                  <a:pt x="170003" y="858774"/>
                </a:cubicBezTo>
                <a:lnTo>
                  <a:pt x="168250" y="862279"/>
                </a:lnTo>
                <a:cubicBezTo>
                  <a:pt x="165913" y="861111"/>
                  <a:pt x="165621" y="858774"/>
                  <a:pt x="167374" y="855269"/>
                </a:cubicBezTo>
                <a:cubicBezTo>
                  <a:pt x="169126" y="851764"/>
                  <a:pt x="170003" y="848843"/>
                  <a:pt x="170003" y="846506"/>
                </a:cubicBezTo>
                <a:close/>
                <a:moveTo>
                  <a:pt x="1426617" y="844753"/>
                </a:moveTo>
                <a:cubicBezTo>
                  <a:pt x="1426617" y="848258"/>
                  <a:pt x="1427201" y="850011"/>
                  <a:pt x="1428369" y="850011"/>
                </a:cubicBezTo>
                <a:cubicBezTo>
                  <a:pt x="1433043" y="850011"/>
                  <a:pt x="1435380" y="848258"/>
                  <a:pt x="1435380" y="844753"/>
                </a:cubicBezTo>
                <a:close/>
                <a:moveTo>
                  <a:pt x="997230" y="844753"/>
                </a:moveTo>
                <a:lnTo>
                  <a:pt x="993724" y="909600"/>
                </a:lnTo>
                <a:lnTo>
                  <a:pt x="995477" y="909600"/>
                </a:lnTo>
                <a:cubicBezTo>
                  <a:pt x="995477" y="901421"/>
                  <a:pt x="995477" y="896163"/>
                  <a:pt x="995477" y="893826"/>
                </a:cubicBezTo>
                <a:cubicBezTo>
                  <a:pt x="995477" y="889153"/>
                  <a:pt x="996645" y="883895"/>
                  <a:pt x="998982" y="878053"/>
                </a:cubicBezTo>
                <a:lnTo>
                  <a:pt x="998982" y="844753"/>
                </a:lnTo>
                <a:close/>
                <a:moveTo>
                  <a:pt x="984961" y="844753"/>
                </a:moveTo>
                <a:cubicBezTo>
                  <a:pt x="983793" y="847090"/>
                  <a:pt x="983209" y="850011"/>
                  <a:pt x="983209" y="853516"/>
                </a:cubicBezTo>
                <a:cubicBezTo>
                  <a:pt x="983209" y="860527"/>
                  <a:pt x="983209" y="869874"/>
                  <a:pt x="983209" y="881558"/>
                </a:cubicBezTo>
                <a:cubicBezTo>
                  <a:pt x="980872" y="899084"/>
                  <a:pt x="979703" y="911352"/>
                  <a:pt x="979703" y="918363"/>
                </a:cubicBezTo>
                <a:lnTo>
                  <a:pt x="976198" y="932383"/>
                </a:lnTo>
                <a:cubicBezTo>
                  <a:pt x="976198" y="934720"/>
                  <a:pt x="975614" y="936473"/>
                  <a:pt x="974446" y="937641"/>
                </a:cubicBezTo>
                <a:cubicBezTo>
                  <a:pt x="974446" y="938810"/>
                  <a:pt x="973570" y="940854"/>
                  <a:pt x="971817" y="943775"/>
                </a:cubicBezTo>
                <a:cubicBezTo>
                  <a:pt x="970064" y="946696"/>
                  <a:pt x="970941" y="948741"/>
                  <a:pt x="974446" y="949910"/>
                </a:cubicBezTo>
                <a:cubicBezTo>
                  <a:pt x="970941" y="952246"/>
                  <a:pt x="969188" y="955459"/>
                  <a:pt x="969188" y="959549"/>
                </a:cubicBezTo>
                <a:cubicBezTo>
                  <a:pt x="969188" y="963638"/>
                  <a:pt x="969188" y="966267"/>
                  <a:pt x="969188" y="967435"/>
                </a:cubicBezTo>
                <a:cubicBezTo>
                  <a:pt x="969188" y="968604"/>
                  <a:pt x="969480" y="970356"/>
                  <a:pt x="970064" y="972693"/>
                </a:cubicBezTo>
                <a:cubicBezTo>
                  <a:pt x="970648" y="975030"/>
                  <a:pt x="969772" y="977367"/>
                  <a:pt x="967435" y="979704"/>
                </a:cubicBezTo>
                <a:lnTo>
                  <a:pt x="967435" y="983209"/>
                </a:lnTo>
                <a:cubicBezTo>
                  <a:pt x="968604" y="985546"/>
                  <a:pt x="968604" y="989635"/>
                  <a:pt x="967435" y="995477"/>
                </a:cubicBezTo>
                <a:lnTo>
                  <a:pt x="965683" y="1005993"/>
                </a:lnTo>
                <a:cubicBezTo>
                  <a:pt x="966851" y="1009498"/>
                  <a:pt x="967143" y="1013295"/>
                  <a:pt x="966559" y="1017385"/>
                </a:cubicBezTo>
                <a:cubicBezTo>
                  <a:pt x="965975" y="1021474"/>
                  <a:pt x="965683" y="1025271"/>
                  <a:pt x="965683" y="1028776"/>
                </a:cubicBezTo>
                <a:cubicBezTo>
                  <a:pt x="964515" y="1029945"/>
                  <a:pt x="963930" y="1033450"/>
                  <a:pt x="963930" y="1039292"/>
                </a:cubicBezTo>
                <a:lnTo>
                  <a:pt x="965683" y="1039292"/>
                </a:lnTo>
                <a:lnTo>
                  <a:pt x="967435" y="1037539"/>
                </a:lnTo>
                <a:lnTo>
                  <a:pt x="969188" y="998982"/>
                </a:lnTo>
                <a:cubicBezTo>
                  <a:pt x="971525" y="990804"/>
                  <a:pt x="973861" y="980288"/>
                  <a:pt x="976198" y="967435"/>
                </a:cubicBezTo>
                <a:lnTo>
                  <a:pt x="979703" y="934136"/>
                </a:lnTo>
                <a:cubicBezTo>
                  <a:pt x="979703" y="932968"/>
                  <a:pt x="979996" y="931799"/>
                  <a:pt x="980580" y="930631"/>
                </a:cubicBezTo>
                <a:cubicBezTo>
                  <a:pt x="981164" y="929462"/>
                  <a:pt x="981456" y="927710"/>
                  <a:pt x="981456" y="925373"/>
                </a:cubicBezTo>
                <a:lnTo>
                  <a:pt x="983209" y="913105"/>
                </a:lnTo>
                <a:lnTo>
                  <a:pt x="983209" y="907847"/>
                </a:lnTo>
                <a:lnTo>
                  <a:pt x="984961" y="879805"/>
                </a:lnTo>
                <a:cubicBezTo>
                  <a:pt x="984961" y="876300"/>
                  <a:pt x="985253" y="871627"/>
                  <a:pt x="985838" y="865785"/>
                </a:cubicBezTo>
                <a:cubicBezTo>
                  <a:pt x="986422" y="859942"/>
                  <a:pt x="987882" y="854101"/>
                  <a:pt x="990219" y="848258"/>
                </a:cubicBezTo>
                <a:lnTo>
                  <a:pt x="990219" y="844753"/>
                </a:lnTo>
                <a:cubicBezTo>
                  <a:pt x="987882" y="845922"/>
                  <a:pt x="986130" y="845922"/>
                  <a:pt x="984961" y="844753"/>
                </a:cubicBezTo>
                <a:close/>
                <a:moveTo>
                  <a:pt x="902589" y="844753"/>
                </a:moveTo>
                <a:cubicBezTo>
                  <a:pt x="901421" y="850595"/>
                  <a:pt x="900836" y="858774"/>
                  <a:pt x="900836" y="869290"/>
                </a:cubicBezTo>
                <a:lnTo>
                  <a:pt x="902589" y="869290"/>
                </a:lnTo>
                <a:cubicBezTo>
                  <a:pt x="902589" y="863448"/>
                  <a:pt x="902589" y="859358"/>
                  <a:pt x="902589" y="857021"/>
                </a:cubicBezTo>
                <a:cubicBezTo>
                  <a:pt x="904926" y="851180"/>
                  <a:pt x="904926" y="847090"/>
                  <a:pt x="902589" y="844753"/>
                </a:cubicBezTo>
                <a:close/>
                <a:moveTo>
                  <a:pt x="697535" y="843001"/>
                </a:moveTo>
                <a:lnTo>
                  <a:pt x="695782" y="850011"/>
                </a:lnTo>
                <a:lnTo>
                  <a:pt x="697535" y="857021"/>
                </a:lnTo>
                <a:lnTo>
                  <a:pt x="697535" y="864032"/>
                </a:lnTo>
                <a:cubicBezTo>
                  <a:pt x="696367" y="862864"/>
                  <a:pt x="695782" y="861403"/>
                  <a:pt x="695782" y="859650"/>
                </a:cubicBezTo>
                <a:cubicBezTo>
                  <a:pt x="695782" y="857898"/>
                  <a:pt x="695198" y="855853"/>
                  <a:pt x="694030" y="853516"/>
                </a:cubicBezTo>
                <a:lnTo>
                  <a:pt x="694030" y="858774"/>
                </a:lnTo>
                <a:lnTo>
                  <a:pt x="695782" y="876300"/>
                </a:lnTo>
                <a:cubicBezTo>
                  <a:pt x="695782" y="879805"/>
                  <a:pt x="694614" y="885063"/>
                  <a:pt x="692277" y="892074"/>
                </a:cubicBezTo>
                <a:lnTo>
                  <a:pt x="688772" y="892074"/>
                </a:lnTo>
                <a:lnTo>
                  <a:pt x="688772" y="907847"/>
                </a:lnTo>
                <a:cubicBezTo>
                  <a:pt x="689940" y="909015"/>
                  <a:pt x="690232" y="911352"/>
                  <a:pt x="689648" y="914857"/>
                </a:cubicBezTo>
                <a:cubicBezTo>
                  <a:pt x="689064" y="918363"/>
                  <a:pt x="688772" y="920700"/>
                  <a:pt x="688772" y="921868"/>
                </a:cubicBezTo>
                <a:cubicBezTo>
                  <a:pt x="688772" y="928878"/>
                  <a:pt x="687604" y="933552"/>
                  <a:pt x="685267" y="935889"/>
                </a:cubicBezTo>
                <a:cubicBezTo>
                  <a:pt x="686435" y="932383"/>
                  <a:pt x="686435" y="927126"/>
                  <a:pt x="685267" y="920115"/>
                </a:cubicBezTo>
                <a:cubicBezTo>
                  <a:pt x="684098" y="917778"/>
                  <a:pt x="683806" y="915150"/>
                  <a:pt x="684391" y="912229"/>
                </a:cubicBezTo>
                <a:cubicBezTo>
                  <a:pt x="684975" y="909308"/>
                  <a:pt x="684683" y="906679"/>
                  <a:pt x="683514" y="904342"/>
                </a:cubicBezTo>
                <a:cubicBezTo>
                  <a:pt x="682346" y="900837"/>
                  <a:pt x="681762" y="897623"/>
                  <a:pt x="681762" y="894703"/>
                </a:cubicBezTo>
                <a:cubicBezTo>
                  <a:pt x="681762" y="891782"/>
                  <a:pt x="681177" y="889153"/>
                  <a:pt x="680009" y="886816"/>
                </a:cubicBezTo>
                <a:lnTo>
                  <a:pt x="678256" y="886816"/>
                </a:lnTo>
                <a:lnTo>
                  <a:pt x="678256" y="895579"/>
                </a:lnTo>
                <a:lnTo>
                  <a:pt x="680009" y="913105"/>
                </a:lnTo>
                <a:cubicBezTo>
                  <a:pt x="680009" y="920115"/>
                  <a:pt x="681177" y="924205"/>
                  <a:pt x="683514" y="925373"/>
                </a:cubicBezTo>
                <a:cubicBezTo>
                  <a:pt x="680009" y="931215"/>
                  <a:pt x="679425" y="934720"/>
                  <a:pt x="681762" y="935889"/>
                </a:cubicBezTo>
                <a:lnTo>
                  <a:pt x="683514" y="935889"/>
                </a:lnTo>
                <a:cubicBezTo>
                  <a:pt x="685851" y="937057"/>
                  <a:pt x="687896" y="939686"/>
                  <a:pt x="689648" y="943775"/>
                </a:cubicBezTo>
                <a:cubicBezTo>
                  <a:pt x="691401" y="947865"/>
                  <a:pt x="691109" y="950494"/>
                  <a:pt x="688772" y="951662"/>
                </a:cubicBezTo>
                <a:lnTo>
                  <a:pt x="687019" y="948157"/>
                </a:lnTo>
                <a:cubicBezTo>
                  <a:pt x="687019" y="948157"/>
                  <a:pt x="686727" y="948449"/>
                  <a:pt x="686143" y="949033"/>
                </a:cubicBezTo>
                <a:cubicBezTo>
                  <a:pt x="685559" y="949617"/>
                  <a:pt x="685267" y="949910"/>
                  <a:pt x="685267" y="949910"/>
                </a:cubicBezTo>
                <a:cubicBezTo>
                  <a:pt x="689940" y="967435"/>
                  <a:pt x="692277" y="977367"/>
                  <a:pt x="692277" y="979704"/>
                </a:cubicBezTo>
                <a:cubicBezTo>
                  <a:pt x="692277" y="992556"/>
                  <a:pt x="692861" y="1001903"/>
                  <a:pt x="694030" y="1007745"/>
                </a:cubicBezTo>
                <a:lnTo>
                  <a:pt x="695782" y="1016508"/>
                </a:lnTo>
                <a:lnTo>
                  <a:pt x="695782" y="1028776"/>
                </a:lnTo>
                <a:cubicBezTo>
                  <a:pt x="698119" y="1035787"/>
                  <a:pt x="699287" y="1041045"/>
                  <a:pt x="699287" y="1044550"/>
                </a:cubicBezTo>
                <a:cubicBezTo>
                  <a:pt x="700456" y="1045718"/>
                  <a:pt x="702208" y="1050392"/>
                  <a:pt x="704545" y="1058571"/>
                </a:cubicBezTo>
                <a:lnTo>
                  <a:pt x="704545" y="1056818"/>
                </a:lnTo>
                <a:lnTo>
                  <a:pt x="701040" y="1028776"/>
                </a:lnTo>
                <a:cubicBezTo>
                  <a:pt x="698703" y="1019429"/>
                  <a:pt x="696951" y="1009498"/>
                  <a:pt x="695782" y="998982"/>
                </a:cubicBezTo>
                <a:lnTo>
                  <a:pt x="692277" y="969188"/>
                </a:lnTo>
                <a:lnTo>
                  <a:pt x="692277" y="965683"/>
                </a:lnTo>
                <a:cubicBezTo>
                  <a:pt x="695782" y="964514"/>
                  <a:pt x="696367" y="962178"/>
                  <a:pt x="694030" y="958672"/>
                </a:cubicBezTo>
                <a:cubicBezTo>
                  <a:pt x="694030" y="957504"/>
                  <a:pt x="693738" y="956044"/>
                  <a:pt x="693154" y="954291"/>
                </a:cubicBezTo>
                <a:cubicBezTo>
                  <a:pt x="692569" y="952538"/>
                  <a:pt x="692861" y="951078"/>
                  <a:pt x="694030" y="949910"/>
                </a:cubicBezTo>
                <a:cubicBezTo>
                  <a:pt x="694030" y="942899"/>
                  <a:pt x="693446" y="938225"/>
                  <a:pt x="692277" y="935889"/>
                </a:cubicBezTo>
                <a:cubicBezTo>
                  <a:pt x="689940" y="932383"/>
                  <a:pt x="690525" y="928878"/>
                  <a:pt x="694030" y="925373"/>
                </a:cubicBezTo>
                <a:cubicBezTo>
                  <a:pt x="692861" y="927710"/>
                  <a:pt x="692861" y="928586"/>
                  <a:pt x="694030" y="928002"/>
                </a:cubicBezTo>
                <a:cubicBezTo>
                  <a:pt x="695198" y="927418"/>
                  <a:pt x="696367" y="927126"/>
                  <a:pt x="697535" y="927126"/>
                </a:cubicBezTo>
                <a:lnTo>
                  <a:pt x="697535" y="930631"/>
                </a:lnTo>
                <a:cubicBezTo>
                  <a:pt x="697535" y="934136"/>
                  <a:pt x="698119" y="939686"/>
                  <a:pt x="699287" y="947281"/>
                </a:cubicBezTo>
                <a:cubicBezTo>
                  <a:pt x="700456" y="954875"/>
                  <a:pt x="700456" y="960425"/>
                  <a:pt x="699287" y="963930"/>
                </a:cubicBezTo>
                <a:lnTo>
                  <a:pt x="699287" y="965683"/>
                </a:lnTo>
                <a:cubicBezTo>
                  <a:pt x="701625" y="969188"/>
                  <a:pt x="702793" y="973862"/>
                  <a:pt x="702793" y="979704"/>
                </a:cubicBezTo>
                <a:cubicBezTo>
                  <a:pt x="702793" y="999566"/>
                  <a:pt x="703961" y="1012419"/>
                  <a:pt x="706298" y="1018261"/>
                </a:cubicBezTo>
                <a:cubicBezTo>
                  <a:pt x="708635" y="1021766"/>
                  <a:pt x="710972" y="1023519"/>
                  <a:pt x="713308" y="1023519"/>
                </a:cubicBezTo>
                <a:cubicBezTo>
                  <a:pt x="712140" y="1018845"/>
                  <a:pt x="711556" y="1011835"/>
                  <a:pt x="711556" y="1002487"/>
                </a:cubicBezTo>
                <a:cubicBezTo>
                  <a:pt x="708051" y="991972"/>
                  <a:pt x="706298" y="983209"/>
                  <a:pt x="706298" y="976198"/>
                </a:cubicBezTo>
                <a:lnTo>
                  <a:pt x="704545" y="939394"/>
                </a:lnTo>
                <a:cubicBezTo>
                  <a:pt x="704545" y="925373"/>
                  <a:pt x="703961" y="914273"/>
                  <a:pt x="702793" y="906094"/>
                </a:cubicBezTo>
                <a:cubicBezTo>
                  <a:pt x="701625" y="897916"/>
                  <a:pt x="700748" y="888276"/>
                  <a:pt x="700164" y="877177"/>
                </a:cubicBezTo>
                <a:cubicBezTo>
                  <a:pt x="699580" y="866077"/>
                  <a:pt x="699287" y="857021"/>
                  <a:pt x="699287" y="850011"/>
                </a:cubicBezTo>
                <a:cubicBezTo>
                  <a:pt x="699287" y="846506"/>
                  <a:pt x="698703" y="844169"/>
                  <a:pt x="697535" y="843001"/>
                </a:cubicBezTo>
                <a:close/>
                <a:moveTo>
                  <a:pt x="1005993" y="841248"/>
                </a:moveTo>
                <a:cubicBezTo>
                  <a:pt x="1004824" y="841248"/>
                  <a:pt x="1003948" y="841832"/>
                  <a:pt x="1003364" y="843001"/>
                </a:cubicBezTo>
                <a:cubicBezTo>
                  <a:pt x="1002779" y="844169"/>
                  <a:pt x="1002487" y="844753"/>
                  <a:pt x="1002487" y="844753"/>
                </a:cubicBezTo>
                <a:lnTo>
                  <a:pt x="1002487" y="864032"/>
                </a:lnTo>
                <a:cubicBezTo>
                  <a:pt x="1002487" y="865200"/>
                  <a:pt x="1003072" y="865785"/>
                  <a:pt x="1004240" y="865785"/>
                </a:cubicBezTo>
                <a:cubicBezTo>
                  <a:pt x="1005408" y="865785"/>
                  <a:pt x="1005993" y="866369"/>
                  <a:pt x="1005993" y="867537"/>
                </a:cubicBezTo>
                <a:cubicBezTo>
                  <a:pt x="1005993" y="868705"/>
                  <a:pt x="1006577" y="869290"/>
                  <a:pt x="1007745" y="869290"/>
                </a:cubicBezTo>
                <a:lnTo>
                  <a:pt x="1011250" y="867537"/>
                </a:lnTo>
                <a:cubicBezTo>
                  <a:pt x="1011250" y="864032"/>
                  <a:pt x="1010666" y="861695"/>
                  <a:pt x="1009498" y="860527"/>
                </a:cubicBezTo>
                <a:lnTo>
                  <a:pt x="1007745" y="864032"/>
                </a:lnTo>
                <a:cubicBezTo>
                  <a:pt x="1006577" y="859358"/>
                  <a:pt x="1006577" y="855269"/>
                  <a:pt x="1007745" y="851764"/>
                </a:cubicBezTo>
                <a:cubicBezTo>
                  <a:pt x="1007745" y="850595"/>
                  <a:pt x="1008037" y="849135"/>
                  <a:pt x="1008621" y="847382"/>
                </a:cubicBezTo>
                <a:cubicBezTo>
                  <a:pt x="1009206" y="845630"/>
                  <a:pt x="1010082" y="844169"/>
                  <a:pt x="1011250" y="843001"/>
                </a:cubicBezTo>
                <a:close/>
                <a:moveTo>
                  <a:pt x="848259" y="841248"/>
                </a:moveTo>
                <a:cubicBezTo>
                  <a:pt x="848259" y="845922"/>
                  <a:pt x="847674" y="855853"/>
                  <a:pt x="846506" y="871042"/>
                </a:cubicBezTo>
                <a:cubicBezTo>
                  <a:pt x="846506" y="883895"/>
                  <a:pt x="845922" y="892658"/>
                  <a:pt x="844753" y="897331"/>
                </a:cubicBezTo>
                <a:cubicBezTo>
                  <a:pt x="844753" y="905510"/>
                  <a:pt x="843585" y="911936"/>
                  <a:pt x="841248" y="916610"/>
                </a:cubicBezTo>
                <a:lnTo>
                  <a:pt x="841248" y="902589"/>
                </a:lnTo>
                <a:cubicBezTo>
                  <a:pt x="841248" y="893242"/>
                  <a:pt x="843001" y="880390"/>
                  <a:pt x="846506" y="864032"/>
                </a:cubicBezTo>
                <a:close/>
                <a:moveTo>
                  <a:pt x="636194" y="841248"/>
                </a:moveTo>
                <a:lnTo>
                  <a:pt x="636194" y="844753"/>
                </a:lnTo>
                <a:cubicBezTo>
                  <a:pt x="636194" y="850595"/>
                  <a:pt x="636778" y="855853"/>
                  <a:pt x="637947" y="860527"/>
                </a:cubicBezTo>
                <a:lnTo>
                  <a:pt x="639699" y="860527"/>
                </a:lnTo>
                <a:lnTo>
                  <a:pt x="637947" y="841248"/>
                </a:lnTo>
                <a:close/>
                <a:moveTo>
                  <a:pt x="592379" y="841248"/>
                </a:moveTo>
                <a:lnTo>
                  <a:pt x="590626" y="843001"/>
                </a:lnTo>
                <a:lnTo>
                  <a:pt x="592379" y="858774"/>
                </a:lnTo>
                <a:cubicBezTo>
                  <a:pt x="592379" y="862279"/>
                  <a:pt x="591211" y="864616"/>
                  <a:pt x="588874" y="865785"/>
                </a:cubicBezTo>
                <a:lnTo>
                  <a:pt x="587121" y="862279"/>
                </a:lnTo>
                <a:cubicBezTo>
                  <a:pt x="587121" y="863448"/>
                  <a:pt x="587705" y="865492"/>
                  <a:pt x="588874" y="868413"/>
                </a:cubicBezTo>
                <a:cubicBezTo>
                  <a:pt x="590042" y="871334"/>
                  <a:pt x="590042" y="873379"/>
                  <a:pt x="588874" y="874548"/>
                </a:cubicBezTo>
                <a:cubicBezTo>
                  <a:pt x="587705" y="876884"/>
                  <a:pt x="587413" y="878637"/>
                  <a:pt x="587997" y="879805"/>
                </a:cubicBezTo>
                <a:cubicBezTo>
                  <a:pt x="588582" y="880974"/>
                  <a:pt x="588874" y="882726"/>
                  <a:pt x="588874" y="885063"/>
                </a:cubicBezTo>
                <a:cubicBezTo>
                  <a:pt x="588874" y="890905"/>
                  <a:pt x="588290" y="894410"/>
                  <a:pt x="587121" y="895579"/>
                </a:cubicBezTo>
                <a:lnTo>
                  <a:pt x="585369" y="895579"/>
                </a:lnTo>
                <a:lnTo>
                  <a:pt x="580111" y="846506"/>
                </a:lnTo>
                <a:cubicBezTo>
                  <a:pt x="578943" y="847674"/>
                  <a:pt x="578066" y="848551"/>
                  <a:pt x="577482" y="849135"/>
                </a:cubicBezTo>
                <a:cubicBezTo>
                  <a:pt x="576898" y="849719"/>
                  <a:pt x="576021" y="850011"/>
                  <a:pt x="574853" y="850011"/>
                </a:cubicBezTo>
                <a:lnTo>
                  <a:pt x="576606" y="860527"/>
                </a:lnTo>
                <a:cubicBezTo>
                  <a:pt x="574269" y="862864"/>
                  <a:pt x="573393" y="866077"/>
                  <a:pt x="573977" y="870166"/>
                </a:cubicBezTo>
                <a:cubicBezTo>
                  <a:pt x="574561" y="874256"/>
                  <a:pt x="574853" y="876884"/>
                  <a:pt x="574853" y="878053"/>
                </a:cubicBezTo>
                <a:lnTo>
                  <a:pt x="576606" y="888568"/>
                </a:lnTo>
                <a:cubicBezTo>
                  <a:pt x="571932" y="885063"/>
                  <a:pt x="569303" y="881558"/>
                  <a:pt x="568719" y="878053"/>
                </a:cubicBezTo>
                <a:cubicBezTo>
                  <a:pt x="568135" y="874548"/>
                  <a:pt x="567843" y="872211"/>
                  <a:pt x="567843" y="871042"/>
                </a:cubicBezTo>
                <a:cubicBezTo>
                  <a:pt x="567843" y="865200"/>
                  <a:pt x="566674" y="861695"/>
                  <a:pt x="564337" y="860527"/>
                </a:cubicBezTo>
                <a:lnTo>
                  <a:pt x="557327" y="860527"/>
                </a:lnTo>
                <a:lnTo>
                  <a:pt x="553822" y="862279"/>
                </a:lnTo>
                <a:cubicBezTo>
                  <a:pt x="553822" y="864616"/>
                  <a:pt x="552361" y="866369"/>
                  <a:pt x="549440" y="867537"/>
                </a:cubicBezTo>
                <a:cubicBezTo>
                  <a:pt x="546519" y="868705"/>
                  <a:pt x="544475" y="869290"/>
                  <a:pt x="543306" y="869290"/>
                </a:cubicBezTo>
                <a:lnTo>
                  <a:pt x="541554" y="876300"/>
                </a:lnTo>
                <a:cubicBezTo>
                  <a:pt x="541554" y="872795"/>
                  <a:pt x="541262" y="870458"/>
                  <a:pt x="540678" y="869290"/>
                </a:cubicBezTo>
                <a:cubicBezTo>
                  <a:pt x="540093" y="868121"/>
                  <a:pt x="538633" y="867537"/>
                  <a:pt x="536296" y="867537"/>
                </a:cubicBezTo>
                <a:cubicBezTo>
                  <a:pt x="536296" y="869874"/>
                  <a:pt x="535712" y="871627"/>
                  <a:pt x="534543" y="872795"/>
                </a:cubicBezTo>
                <a:cubicBezTo>
                  <a:pt x="534543" y="871627"/>
                  <a:pt x="534251" y="870750"/>
                  <a:pt x="533667" y="870166"/>
                </a:cubicBezTo>
                <a:cubicBezTo>
                  <a:pt x="533083" y="869582"/>
                  <a:pt x="532791" y="869290"/>
                  <a:pt x="532791" y="869290"/>
                </a:cubicBezTo>
                <a:cubicBezTo>
                  <a:pt x="530454" y="870458"/>
                  <a:pt x="528409" y="871334"/>
                  <a:pt x="526657" y="871919"/>
                </a:cubicBezTo>
                <a:cubicBezTo>
                  <a:pt x="524904" y="872503"/>
                  <a:pt x="523443" y="872795"/>
                  <a:pt x="522275" y="872795"/>
                </a:cubicBezTo>
                <a:cubicBezTo>
                  <a:pt x="516433" y="875132"/>
                  <a:pt x="513512" y="877469"/>
                  <a:pt x="513512" y="879805"/>
                </a:cubicBezTo>
                <a:cubicBezTo>
                  <a:pt x="510007" y="879805"/>
                  <a:pt x="505917" y="881558"/>
                  <a:pt x="501244" y="885063"/>
                </a:cubicBezTo>
                <a:cubicBezTo>
                  <a:pt x="500076" y="887400"/>
                  <a:pt x="498615" y="888568"/>
                  <a:pt x="496862" y="888568"/>
                </a:cubicBezTo>
                <a:cubicBezTo>
                  <a:pt x="495110" y="888568"/>
                  <a:pt x="493065" y="887984"/>
                  <a:pt x="490728" y="886816"/>
                </a:cubicBezTo>
                <a:cubicBezTo>
                  <a:pt x="489560" y="885647"/>
                  <a:pt x="488391" y="885063"/>
                  <a:pt x="487223" y="885063"/>
                </a:cubicBezTo>
                <a:cubicBezTo>
                  <a:pt x="487223" y="887400"/>
                  <a:pt x="487223" y="889153"/>
                  <a:pt x="487223" y="890321"/>
                </a:cubicBezTo>
                <a:cubicBezTo>
                  <a:pt x="482550" y="890321"/>
                  <a:pt x="480213" y="892074"/>
                  <a:pt x="480213" y="895579"/>
                </a:cubicBezTo>
                <a:cubicBezTo>
                  <a:pt x="479044" y="895579"/>
                  <a:pt x="477292" y="896163"/>
                  <a:pt x="474955" y="897331"/>
                </a:cubicBezTo>
                <a:cubicBezTo>
                  <a:pt x="472618" y="898500"/>
                  <a:pt x="470865" y="897916"/>
                  <a:pt x="469697" y="895579"/>
                </a:cubicBezTo>
                <a:cubicBezTo>
                  <a:pt x="466192" y="901421"/>
                  <a:pt x="463271" y="905218"/>
                  <a:pt x="460934" y="906971"/>
                </a:cubicBezTo>
                <a:cubicBezTo>
                  <a:pt x="458597" y="908723"/>
                  <a:pt x="456845" y="909600"/>
                  <a:pt x="455676" y="909600"/>
                </a:cubicBezTo>
                <a:cubicBezTo>
                  <a:pt x="456845" y="910768"/>
                  <a:pt x="457429" y="912229"/>
                  <a:pt x="457429" y="913981"/>
                </a:cubicBezTo>
                <a:cubicBezTo>
                  <a:pt x="457429" y="915734"/>
                  <a:pt x="458013" y="917194"/>
                  <a:pt x="459181" y="918363"/>
                </a:cubicBezTo>
                <a:cubicBezTo>
                  <a:pt x="455676" y="918363"/>
                  <a:pt x="452755" y="917778"/>
                  <a:pt x="450418" y="916610"/>
                </a:cubicBezTo>
                <a:cubicBezTo>
                  <a:pt x="448082" y="920115"/>
                  <a:pt x="444576" y="923620"/>
                  <a:pt x="439903" y="927126"/>
                </a:cubicBezTo>
                <a:cubicBezTo>
                  <a:pt x="435229" y="930631"/>
                  <a:pt x="432308" y="934136"/>
                  <a:pt x="431140" y="937641"/>
                </a:cubicBezTo>
                <a:cubicBezTo>
                  <a:pt x="431140" y="936473"/>
                  <a:pt x="430555" y="935889"/>
                  <a:pt x="429387" y="935889"/>
                </a:cubicBezTo>
                <a:cubicBezTo>
                  <a:pt x="428219" y="935889"/>
                  <a:pt x="427635" y="935304"/>
                  <a:pt x="427635" y="934136"/>
                </a:cubicBezTo>
                <a:cubicBezTo>
                  <a:pt x="422961" y="937641"/>
                  <a:pt x="420624" y="940562"/>
                  <a:pt x="420624" y="942899"/>
                </a:cubicBezTo>
                <a:cubicBezTo>
                  <a:pt x="422961" y="947573"/>
                  <a:pt x="425882" y="951078"/>
                  <a:pt x="429387" y="953415"/>
                </a:cubicBezTo>
                <a:cubicBezTo>
                  <a:pt x="432892" y="955751"/>
                  <a:pt x="437566" y="958672"/>
                  <a:pt x="443408" y="962178"/>
                </a:cubicBezTo>
                <a:cubicBezTo>
                  <a:pt x="437566" y="963346"/>
                  <a:pt x="434061" y="962178"/>
                  <a:pt x="432892" y="958672"/>
                </a:cubicBezTo>
                <a:cubicBezTo>
                  <a:pt x="430555" y="957504"/>
                  <a:pt x="428511" y="956336"/>
                  <a:pt x="426758" y="955167"/>
                </a:cubicBezTo>
                <a:cubicBezTo>
                  <a:pt x="425006" y="953999"/>
                  <a:pt x="423545" y="952830"/>
                  <a:pt x="422377" y="951662"/>
                </a:cubicBezTo>
                <a:cubicBezTo>
                  <a:pt x="422377" y="951662"/>
                  <a:pt x="422085" y="951370"/>
                  <a:pt x="421500" y="950786"/>
                </a:cubicBezTo>
                <a:cubicBezTo>
                  <a:pt x="420916" y="950201"/>
                  <a:pt x="420624" y="949910"/>
                  <a:pt x="420624" y="949910"/>
                </a:cubicBezTo>
                <a:cubicBezTo>
                  <a:pt x="419456" y="952246"/>
                  <a:pt x="418287" y="953415"/>
                  <a:pt x="417119" y="953415"/>
                </a:cubicBezTo>
                <a:cubicBezTo>
                  <a:pt x="418287" y="956920"/>
                  <a:pt x="420624" y="961593"/>
                  <a:pt x="424129" y="967435"/>
                </a:cubicBezTo>
                <a:lnTo>
                  <a:pt x="418872" y="963930"/>
                </a:lnTo>
                <a:cubicBezTo>
                  <a:pt x="420040" y="966267"/>
                  <a:pt x="421500" y="968896"/>
                  <a:pt x="423253" y="971817"/>
                </a:cubicBezTo>
                <a:cubicBezTo>
                  <a:pt x="425006" y="974738"/>
                  <a:pt x="426466" y="977367"/>
                  <a:pt x="427635" y="979704"/>
                </a:cubicBezTo>
                <a:cubicBezTo>
                  <a:pt x="424129" y="976198"/>
                  <a:pt x="418287" y="971525"/>
                  <a:pt x="410109" y="965683"/>
                </a:cubicBezTo>
                <a:lnTo>
                  <a:pt x="406604" y="972693"/>
                </a:lnTo>
                <a:lnTo>
                  <a:pt x="401346" y="970941"/>
                </a:lnTo>
                <a:lnTo>
                  <a:pt x="401346" y="967435"/>
                </a:lnTo>
                <a:lnTo>
                  <a:pt x="406604" y="969188"/>
                </a:lnTo>
                <a:lnTo>
                  <a:pt x="410109" y="963930"/>
                </a:lnTo>
                <a:lnTo>
                  <a:pt x="404851" y="962178"/>
                </a:lnTo>
                <a:lnTo>
                  <a:pt x="406604" y="956920"/>
                </a:lnTo>
                <a:lnTo>
                  <a:pt x="403098" y="962178"/>
                </a:lnTo>
                <a:cubicBezTo>
                  <a:pt x="399593" y="962178"/>
                  <a:pt x="398425" y="961009"/>
                  <a:pt x="399593" y="958672"/>
                </a:cubicBezTo>
                <a:cubicBezTo>
                  <a:pt x="400761" y="956336"/>
                  <a:pt x="401346" y="954583"/>
                  <a:pt x="401346" y="953415"/>
                </a:cubicBezTo>
                <a:cubicBezTo>
                  <a:pt x="395504" y="955751"/>
                  <a:pt x="390246" y="959841"/>
                  <a:pt x="385572" y="965683"/>
                </a:cubicBezTo>
                <a:lnTo>
                  <a:pt x="389077" y="953415"/>
                </a:lnTo>
                <a:lnTo>
                  <a:pt x="391363" y="950214"/>
                </a:lnTo>
                <a:lnTo>
                  <a:pt x="392583" y="949910"/>
                </a:lnTo>
                <a:lnTo>
                  <a:pt x="397840" y="941146"/>
                </a:lnTo>
                <a:lnTo>
                  <a:pt x="391363" y="950214"/>
                </a:lnTo>
                <a:lnTo>
                  <a:pt x="389077" y="950786"/>
                </a:lnTo>
                <a:cubicBezTo>
                  <a:pt x="389077" y="951370"/>
                  <a:pt x="389077" y="952246"/>
                  <a:pt x="389077" y="953415"/>
                </a:cubicBezTo>
                <a:lnTo>
                  <a:pt x="382067" y="953415"/>
                </a:lnTo>
                <a:cubicBezTo>
                  <a:pt x="384404" y="955751"/>
                  <a:pt x="385572" y="959841"/>
                  <a:pt x="385572" y="965683"/>
                </a:cubicBezTo>
                <a:cubicBezTo>
                  <a:pt x="384404" y="965683"/>
                  <a:pt x="383527" y="965975"/>
                  <a:pt x="382943" y="966559"/>
                </a:cubicBezTo>
                <a:cubicBezTo>
                  <a:pt x="382359" y="967143"/>
                  <a:pt x="382067" y="967435"/>
                  <a:pt x="382067" y="967435"/>
                </a:cubicBezTo>
                <a:cubicBezTo>
                  <a:pt x="382067" y="968604"/>
                  <a:pt x="383235" y="969188"/>
                  <a:pt x="385572" y="969188"/>
                </a:cubicBezTo>
                <a:cubicBezTo>
                  <a:pt x="387909" y="969188"/>
                  <a:pt x="388493" y="970356"/>
                  <a:pt x="387325" y="972693"/>
                </a:cubicBezTo>
                <a:cubicBezTo>
                  <a:pt x="382651" y="972693"/>
                  <a:pt x="379730" y="973277"/>
                  <a:pt x="378562" y="974446"/>
                </a:cubicBezTo>
                <a:cubicBezTo>
                  <a:pt x="379730" y="975614"/>
                  <a:pt x="382067" y="976783"/>
                  <a:pt x="385572" y="977951"/>
                </a:cubicBezTo>
                <a:cubicBezTo>
                  <a:pt x="384404" y="979119"/>
                  <a:pt x="382651" y="982040"/>
                  <a:pt x="380314" y="986714"/>
                </a:cubicBezTo>
                <a:cubicBezTo>
                  <a:pt x="382651" y="987882"/>
                  <a:pt x="385572" y="989927"/>
                  <a:pt x="389077" y="992848"/>
                </a:cubicBezTo>
                <a:cubicBezTo>
                  <a:pt x="392583" y="995769"/>
                  <a:pt x="394335" y="998982"/>
                  <a:pt x="394335" y="1002487"/>
                </a:cubicBezTo>
                <a:cubicBezTo>
                  <a:pt x="394335" y="1002487"/>
                  <a:pt x="394043" y="1002487"/>
                  <a:pt x="393459" y="1002487"/>
                </a:cubicBezTo>
                <a:cubicBezTo>
                  <a:pt x="392875" y="1002487"/>
                  <a:pt x="392583" y="1002487"/>
                  <a:pt x="392583" y="1002487"/>
                </a:cubicBezTo>
                <a:lnTo>
                  <a:pt x="387325" y="1007745"/>
                </a:lnTo>
                <a:cubicBezTo>
                  <a:pt x="390830" y="1010082"/>
                  <a:pt x="393167" y="1011250"/>
                  <a:pt x="394335" y="1011250"/>
                </a:cubicBezTo>
                <a:cubicBezTo>
                  <a:pt x="390830" y="1012419"/>
                  <a:pt x="388493" y="1013587"/>
                  <a:pt x="387325" y="1014756"/>
                </a:cubicBezTo>
                <a:cubicBezTo>
                  <a:pt x="386156" y="1015924"/>
                  <a:pt x="385572" y="1018845"/>
                  <a:pt x="385572" y="1023519"/>
                </a:cubicBezTo>
                <a:cubicBezTo>
                  <a:pt x="384404" y="1024687"/>
                  <a:pt x="383820" y="1026440"/>
                  <a:pt x="383820" y="1028776"/>
                </a:cubicBezTo>
                <a:cubicBezTo>
                  <a:pt x="383820" y="1038124"/>
                  <a:pt x="387325" y="1045134"/>
                  <a:pt x="394335" y="1049808"/>
                </a:cubicBezTo>
                <a:cubicBezTo>
                  <a:pt x="394335" y="1053313"/>
                  <a:pt x="394335" y="1055650"/>
                  <a:pt x="394335" y="1056818"/>
                </a:cubicBezTo>
                <a:cubicBezTo>
                  <a:pt x="393167" y="1056818"/>
                  <a:pt x="392583" y="1058571"/>
                  <a:pt x="392583" y="1062076"/>
                </a:cubicBezTo>
                <a:cubicBezTo>
                  <a:pt x="392583" y="1065581"/>
                  <a:pt x="393167" y="1070255"/>
                  <a:pt x="394335" y="1076097"/>
                </a:cubicBezTo>
                <a:cubicBezTo>
                  <a:pt x="394335" y="1080770"/>
                  <a:pt x="394919" y="1083107"/>
                  <a:pt x="396088" y="1083107"/>
                </a:cubicBezTo>
                <a:cubicBezTo>
                  <a:pt x="400761" y="1086612"/>
                  <a:pt x="403098" y="1090117"/>
                  <a:pt x="403098" y="1093623"/>
                </a:cubicBezTo>
                <a:cubicBezTo>
                  <a:pt x="403098" y="1097128"/>
                  <a:pt x="404851" y="1100633"/>
                  <a:pt x="408356" y="1104138"/>
                </a:cubicBezTo>
                <a:cubicBezTo>
                  <a:pt x="418872" y="1099465"/>
                  <a:pt x="430555" y="1092454"/>
                  <a:pt x="443408" y="1083107"/>
                </a:cubicBezTo>
                <a:cubicBezTo>
                  <a:pt x="444576" y="1083107"/>
                  <a:pt x="446037" y="1082523"/>
                  <a:pt x="447790" y="1081354"/>
                </a:cubicBezTo>
                <a:cubicBezTo>
                  <a:pt x="449542" y="1080186"/>
                  <a:pt x="451003" y="1080770"/>
                  <a:pt x="452171" y="1083107"/>
                </a:cubicBezTo>
                <a:cubicBezTo>
                  <a:pt x="452171" y="1083107"/>
                  <a:pt x="453924" y="1080770"/>
                  <a:pt x="457429" y="1076097"/>
                </a:cubicBezTo>
                <a:cubicBezTo>
                  <a:pt x="457429" y="1073760"/>
                  <a:pt x="458013" y="1072007"/>
                  <a:pt x="459181" y="1070839"/>
                </a:cubicBezTo>
                <a:cubicBezTo>
                  <a:pt x="460350" y="1069670"/>
                  <a:pt x="462103" y="1069670"/>
                  <a:pt x="464439" y="1070839"/>
                </a:cubicBezTo>
                <a:lnTo>
                  <a:pt x="464439" y="1076097"/>
                </a:lnTo>
                <a:cubicBezTo>
                  <a:pt x="467944" y="1074928"/>
                  <a:pt x="470281" y="1072591"/>
                  <a:pt x="471450" y="1069086"/>
                </a:cubicBezTo>
                <a:cubicBezTo>
                  <a:pt x="476123" y="1065581"/>
                  <a:pt x="477876" y="1061492"/>
                  <a:pt x="476707" y="1056818"/>
                </a:cubicBezTo>
                <a:lnTo>
                  <a:pt x="478460" y="1056818"/>
                </a:lnTo>
                <a:cubicBezTo>
                  <a:pt x="481965" y="1056818"/>
                  <a:pt x="483718" y="1053313"/>
                  <a:pt x="483718" y="1046302"/>
                </a:cubicBezTo>
                <a:cubicBezTo>
                  <a:pt x="481381" y="1046302"/>
                  <a:pt x="479044" y="1045718"/>
                  <a:pt x="476707" y="1044550"/>
                </a:cubicBezTo>
                <a:cubicBezTo>
                  <a:pt x="474371" y="1043381"/>
                  <a:pt x="473202" y="1042213"/>
                  <a:pt x="473202" y="1041045"/>
                </a:cubicBezTo>
                <a:cubicBezTo>
                  <a:pt x="476707" y="1038708"/>
                  <a:pt x="479044" y="1035787"/>
                  <a:pt x="480213" y="1032282"/>
                </a:cubicBezTo>
                <a:cubicBezTo>
                  <a:pt x="477876" y="1029945"/>
                  <a:pt x="476123" y="1028776"/>
                  <a:pt x="474955" y="1028776"/>
                </a:cubicBezTo>
                <a:cubicBezTo>
                  <a:pt x="471450" y="1029945"/>
                  <a:pt x="469697" y="1029361"/>
                  <a:pt x="469697" y="1027024"/>
                </a:cubicBezTo>
                <a:cubicBezTo>
                  <a:pt x="470865" y="1025855"/>
                  <a:pt x="472034" y="1025271"/>
                  <a:pt x="473202" y="1025271"/>
                </a:cubicBezTo>
                <a:cubicBezTo>
                  <a:pt x="474371" y="1025271"/>
                  <a:pt x="475539" y="1024687"/>
                  <a:pt x="476707" y="1023519"/>
                </a:cubicBezTo>
                <a:lnTo>
                  <a:pt x="471450" y="1016508"/>
                </a:lnTo>
                <a:cubicBezTo>
                  <a:pt x="470281" y="1016508"/>
                  <a:pt x="468821" y="1015924"/>
                  <a:pt x="467068" y="1014756"/>
                </a:cubicBezTo>
                <a:cubicBezTo>
                  <a:pt x="465316" y="1013587"/>
                  <a:pt x="463271" y="1013003"/>
                  <a:pt x="460934" y="1013003"/>
                </a:cubicBezTo>
                <a:cubicBezTo>
                  <a:pt x="459766" y="1013003"/>
                  <a:pt x="457429" y="1011250"/>
                  <a:pt x="453924" y="1007745"/>
                </a:cubicBezTo>
                <a:cubicBezTo>
                  <a:pt x="453924" y="1004240"/>
                  <a:pt x="453340" y="1002487"/>
                  <a:pt x="452171" y="1002487"/>
                </a:cubicBezTo>
                <a:cubicBezTo>
                  <a:pt x="448666" y="1001319"/>
                  <a:pt x="444576" y="998106"/>
                  <a:pt x="439903" y="992848"/>
                </a:cubicBezTo>
                <a:cubicBezTo>
                  <a:pt x="435229" y="987590"/>
                  <a:pt x="432308" y="983793"/>
                  <a:pt x="431140" y="981456"/>
                </a:cubicBezTo>
                <a:cubicBezTo>
                  <a:pt x="429971" y="981456"/>
                  <a:pt x="429095" y="981164"/>
                  <a:pt x="428511" y="980580"/>
                </a:cubicBezTo>
                <a:cubicBezTo>
                  <a:pt x="427927" y="979996"/>
                  <a:pt x="427635" y="979704"/>
                  <a:pt x="427635" y="979704"/>
                </a:cubicBezTo>
                <a:cubicBezTo>
                  <a:pt x="429971" y="978535"/>
                  <a:pt x="431432" y="977951"/>
                  <a:pt x="432016" y="977951"/>
                </a:cubicBezTo>
                <a:cubicBezTo>
                  <a:pt x="432600" y="977951"/>
                  <a:pt x="432892" y="978535"/>
                  <a:pt x="432892" y="979704"/>
                </a:cubicBezTo>
                <a:lnTo>
                  <a:pt x="434645" y="984961"/>
                </a:lnTo>
                <a:cubicBezTo>
                  <a:pt x="442824" y="993140"/>
                  <a:pt x="446913" y="997230"/>
                  <a:pt x="446913" y="997230"/>
                </a:cubicBezTo>
                <a:cubicBezTo>
                  <a:pt x="449250" y="997230"/>
                  <a:pt x="451003" y="997814"/>
                  <a:pt x="452171" y="998982"/>
                </a:cubicBezTo>
                <a:lnTo>
                  <a:pt x="452171" y="986714"/>
                </a:lnTo>
                <a:cubicBezTo>
                  <a:pt x="454508" y="996061"/>
                  <a:pt x="456261" y="1001319"/>
                  <a:pt x="457429" y="1002487"/>
                </a:cubicBezTo>
                <a:cubicBezTo>
                  <a:pt x="458597" y="1004824"/>
                  <a:pt x="460350" y="1007161"/>
                  <a:pt x="462687" y="1009498"/>
                </a:cubicBezTo>
                <a:cubicBezTo>
                  <a:pt x="465023" y="1011835"/>
                  <a:pt x="467360" y="1013587"/>
                  <a:pt x="469697" y="1014756"/>
                </a:cubicBezTo>
                <a:cubicBezTo>
                  <a:pt x="472034" y="1010082"/>
                  <a:pt x="473202" y="1007161"/>
                  <a:pt x="473202" y="1005993"/>
                </a:cubicBezTo>
                <a:lnTo>
                  <a:pt x="471450" y="991972"/>
                </a:lnTo>
                <a:cubicBezTo>
                  <a:pt x="470281" y="987298"/>
                  <a:pt x="470281" y="982625"/>
                  <a:pt x="471450" y="977951"/>
                </a:cubicBezTo>
                <a:cubicBezTo>
                  <a:pt x="472618" y="982625"/>
                  <a:pt x="473787" y="986130"/>
                  <a:pt x="474955" y="988467"/>
                </a:cubicBezTo>
                <a:cubicBezTo>
                  <a:pt x="476123" y="987298"/>
                  <a:pt x="476707" y="985838"/>
                  <a:pt x="476707" y="984085"/>
                </a:cubicBezTo>
                <a:cubicBezTo>
                  <a:pt x="476707" y="982333"/>
                  <a:pt x="476707" y="980872"/>
                  <a:pt x="476707" y="979704"/>
                </a:cubicBezTo>
                <a:cubicBezTo>
                  <a:pt x="475539" y="978535"/>
                  <a:pt x="474663" y="977367"/>
                  <a:pt x="474079" y="976198"/>
                </a:cubicBezTo>
                <a:cubicBezTo>
                  <a:pt x="473494" y="975030"/>
                  <a:pt x="473202" y="973862"/>
                  <a:pt x="473202" y="972693"/>
                </a:cubicBezTo>
                <a:cubicBezTo>
                  <a:pt x="476707" y="971525"/>
                  <a:pt x="479044" y="972693"/>
                  <a:pt x="480213" y="976198"/>
                </a:cubicBezTo>
                <a:cubicBezTo>
                  <a:pt x="482550" y="982040"/>
                  <a:pt x="486639" y="987298"/>
                  <a:pt x="492481" y="991972"/>
                </a:cubicBezTo>
                <a:cubicBezTo>
                  <a:pt x="490144" y="993140"/>
                  <a:pt x="488976" y="994601"/>
                  <a:pt x="488976" y="996353"/>
                </a:cubicBezTo>
                <a:cubicBezTo>
                  <a:pt x="488976" y="998106"/>
                  <a:pt x="490144" y="1000151"/>
                  <a:pt x="492481" y="1002487"/>
                </a:cubicBezTo>
                <a:cubicBezTo>
                  <a:pt x="495986" y="1002487"/>
                  <a:pt x="498323" y="1002487"/>
                  <a:pt x="499491" y="1002487"/>
                </a:cubicBezTo>
                <a:cubicBezTo>
                  <a:pt x="501828" y="1005993"/>
                  <a:pt x="504749" y="1008621"/>
                  <a:pt x="508254" y="1010374"/>
                </a:cubicBezTo>
                <a:cubicBezTo>
                  <a:pt x="511759" y="1012127"/>
                  <a:pt x="514096" y="1013587"/>
                  <a:pt x="515265" y="1014756"/>
                </a:cubicBezTo>
                <a:cubicBezTo>
                  <a:pt x="517601" y="1013587"/>
                  <a:pt x="519646" y="1012419"/>
                  <a:pt x="521399" y="1011250"/>
                </a:cubicBezTo>
                <a:cubicBezTo>
                  <a:pt x="523151" y="1010082"/>
                  <a:pt x="524612" y="1008914"/>
                  <a:pt x="525780" y="1007745"/>
                </a:cubicBezTo>
                <a:lnTo>
                  <a:pt x="531038" y="1016508"/>
                </a:lnTo>
                <a:lnTo>
                  <a:pt x="532791" y="1016508"/>
                </a:lnTo>
                <a:lnTo>
                  <a:pt x="532791" y="1009498"/>
                </a:lnTo>
                <a:cubicBezTo>
                  <a:pt x="533959" y="1009498"/>
                  <a:pt x="534543" y="1010666"/>
                  <a:pt x="534543" y="1013003"/>
                </a:cubicBezTo>
                <a:cubicBezTo>
                  <a:pt x="535712" y="1014171"/>
                  <a:pt x="536588" y="1015048"/>
                  <a:pt x="537172" y="1015632"/>
                </a:cubicBezTo>
                <a:cubicBezTo>
                  <a:pt x="537756" y="1016216"/>
                  <a:pt x="538633" y="1016508"/>
                  <a:pt x="539801" y="1016508"/>
                </a:cubicBezTo>
                <a:cubicBezTo>
                  <a:pt x="540969" y="1015340"/>
                  <a:pt x="541554" y="1015632"/>
                  <a:pt x="541554" y="1017385"/>
                </a:cubicBezTo>
                <a:cubicBezTo>
                  <a:pt x="541554" y="1019137"/>
                  <a:pt x="541554" y="1020598"/>
                  <a:pt x="541554" y="1021766"/>
                </a:cubicBezTo>
                <a:lnTo>
                  <a:pt x="543306" y="1021766"/>
                </a:lnTo>
                <a:cubicBezTo>
                  <a:pt x="543306" y="1018261"/>
                  <a:pt x="543891" y="1016508"/>
                  <a:pt x="545059" y="1016508"/>
                </a:cubicBezTo>
                <a:lnTo>
                  <a:pt x="548564" y="1021766"/>
                </a:lnTo>
                <a:cubicBezTo>
                  <a:pt x="550901" y="1018261"/>
                  <a:pt x="553237" y="1016508"/>
                  <a:pt x="555574" y="1016508"/>
                </a:cubicBezTo>
                <a:cubicBezTo>
                  <a:pt x="557911" y="1016508"/>
                  <a:pt x="559664" y="1016508"/>
                  <a:pt x="560832" y="1016508"/>
                </a:cubicBezTo>
                <a:lnTo>
                  <a:pt x="560832" y="1002487"/>
                </a:lnTo>
                <a:cubicBezTo>
                  <a:pt x="562001" y="1003656"/>
                  <a:pt x="562877" y="1005408"/>
                  <a:pt x="563461" y="1007745"/>
                </a:cubicBezTo>
                <a:cubicBezTo>
                  <a:pt x="564045" y="1010082"/>
                  <a:pt x="565506" y="1010666"/>
                  <a:pt x="567843" y="1009498"/>
                </a:cubicBezTo>
                <a:lnTo>
                  <a:pt x="574853" y="1002487"/>
                </a:lnTo>
                <a:cubicBezTo>
                  <a:pt x="574853" y="1002487"/>
                  <a:pt x="575145" y="1002195"/>
                  <a:pt x="575729" y="1001611"/>
                </a:cubicBezTo>
                <a:cubicBezTo>
                  <a:pt x="576314" y="1001027"/>
                  <a:pt x="576021" y="1000735"/>
                  <a:pt x="574853" y="1000735"/>
                </a:cubicBezTo>
                <a:cubicBezTo>
                  <a:pt x="574853" y="992556"/>
                  <a:pt x="573101" y="980872"/>
                  <a:pt x="569595" y="965683"/>
                </a:cubicBezTo>
                <a:lnTo>
                  <a:pt x="569595" y="962178"/>
                </a:lnTo>
                <a:cubicBezTo>
                  <a:pt x="569595" y="959841"/>
                  <a:pt x="569303" y="956920"/>
                  <a:pt x="568719" y="953415"/>
                </a:cubicBezTo>
                <a:cubicBezTo>
                  <a:pt x="568135" y="949910"/>
                  <a:pt x="568427" y="944652"/>
                  <a:pt x="569595" y="937641"/>
                </a:cubicBezTo>
                <a:cubicBezTo>
                  <a:pt x="571932" y="935304"/>
                  <a:pt x="572516" y="932968"/>
                  <a:pt x="571348" y="930631"/>
                </a:cubicBezTo>
                <a:cubicBezTo>
                  <a:pt x="570180" y="928294"/>
                  <a:pt x="569595" y="926541"/>
                  <a:pt x="569595" y="925373"/>
                </a:cubicBezTo>
                <a:cubicBezTo>
                  <a:pt x="571932" y="923036"/>
                  <a:pt x="573101" y="918947"/>
                  <a:pt x="573101" y="913105"/>
                </a:cubicBezTo>
                <a:lnTo>
                  <a:pt x="574853" y="904342"/>
                </a:lnTo>
                <a:cubicBezTo>
                  <a:pt x="574853" y="906679"/>
                  <a:pt x="575437" y="909892"/>
                  <a:pt x="576606" y="913981"/>
                </a:cubicBezTo>
                <a:cubicBezTo>
                  <a:pt x="577774" y="918071"/>
                  <a:pt x="578943" y="920700"/>
                  <a:pt x="580111" y="921868"/>
                </a:cubicBezTo>
                <a:cubicBezTo>
                  <a:pt x="580111" y="923036"/>
                  <a:pt x="580403" y="925081"/>
                  <a:pt x="580987" y="928002"/>
                </a:cubicBezTo>
                <a:cubicBezTo>
                  <a:pt x="581572" y="930923"/>
                  <a:pt x="581279" y="932968"/>
                  <a:pt x="580111" y="934136"/>
                </a:cubicBezTo>
                <a:cubicBezTo>
                  <a:pt x="578943" y="935304"/>
                  <a:pt x="578358" y="936473"/>
                  <a:pt x="578358" y="937641"/>
                </a:cubicBezTo>
                <a:cubicBezTo>
                  <a:pt x="578358" y="938810"/>
                  <a:pt x="578358" y="939978"/>
                  <a:pt x="578358" y="941146"/>
                </a:cubicBezTo>
                <a:cubicBezTo>
                  <a:pt x="579527" y="942315"/>
                  <a:pt x="580111" y="943775"/>
                  <a:pt x="580111" y="945528"/>
                </a:cubicBezTo>
                <a:cubicBezTo>
                  <a:pt x="580111" y="947281"/>
                  <a:pt x="580695" y="948741"/>
                  <a:pt x="581864" y="949910"/>
                </a:cubicBezTo>
                <a:cubicBezTo>
                  <a:pt x="579527" y="949910"/>
                  <a:pt x="578358" y="951662"/>
                  <a:pt x="578358" y="955167"/>
                </a:cubicBezTo>
                <a:cubicBezTo>
                  <a:pt x="578358" y="968020"/>
                  <a:pt x="578943" y="977951"/>
                  <a:pt x="580111" y="984961"/>
                </a:cubicBezTo>
                <a:cubicBezTo>
                  <a:pt x="580111" y="986130"/>
                  <a:pt x="580695" y="987298"/>
                  <a:pt x="581864" y="988467"/>
                </a:cubicBezTo>
                <a:lnTo>
                  <a:pt x="581864" y="969188"/>
                </a:lnTo>
                <a:lnTo>
                  <a:pt x="583616" y="969188"/>
                </a:lnTo>
                <a:cubicBezTo>
                  <a:pt x="585953" y="986714"/>
                  <a:pt x="587121" y="997814"/>
                  <a:pt x="587121" y="1002487"/>
                </a:cubicBezTo>
                <a:cubicBezTo>
                  <a:pt x="590626" y="1001319"/>
                  <a:pt x="591795" y="1000151"/>
                  <a:pt x="590626" y="998982"/>
                </a:cubicBezTo>
                <a:cubicBezTo>
                  <a:pt x="590626" y="991972"/>
                  <a:pt x="590042" y="987298"/>
                  <a:pt x="588874" y="984961"/>
                </a:cubicBezTo>
                <a:lnTo>
                  <a:pt x="587121" y="965683"/>
                </a:lnTo>
                <a:lnTo>
                  <a:pt x="587121" y="939394"/>
                </a:lnTo>
                <a:cubicBezTo>
                  <a:pt x="587121" y="935889"/>
                  <a:pt x="586537" y="932968"/>
                  <a:pt x="585369" y="930631"/>
                </a:cubicBezTo>
                <a:cubicBezTo>
                  <a:pt x="587705" y="930631"/>
                  <a:pt x="589458" y="931215"/>
                  <a:pt x="590626" y="932383"/>
                </a:cubicBezTo>
                <a:cubicBezTo>
                  <a:pt x="591795" y="933552"/>
                  <a:pt x="592379" y="934720"/>
                  <a:pt x="592379" y="935889"/>
                </a:cubicBezTo>
                <a:cubicBezTo>
                  <a:pt x="592379" y="937057"/>
                  <a:pt x="592671" y="939686"/>
                  <a:pt x="593255" y="943775"/>
                </a:cubicBezTo>
                <a:cubicBezTo>
                  <a:pt x="593840" y="947865"/>
                  <a:pt x="592963" y="950494"/>
                  <a:pt x="590626" y="951662"/>
                </a:cubicBezTo>
                <a:cubicBezTo>
                  <a:pt x="590626" y="955167"/>
                  <a:pt x="591211" y="957504"/>
                  <a:pt x="592379" y="958672"/>
                </a:cubicBezTo>
                <a:cubicBezTo>
                  <a:pt x="593547" y="961009"/>
                  <a:pt x="594132" y="963930"/>
                  <a:pt x="594132" y="967435"/>
                </a:cubicBezTo>
                <a:cubicBezTo>
                  <a:pt x="594132" y="970941"/>
                  <a:pt x="594716" y="973277"/>
                  <a:pt x="595884" y="974446"/>
                </a:cubicBezTo>
                <a:lnTo>
                  <a:pt x="597637" y="958672"/>
                </a:lnTo>
                <a:lnTo>
                  <a:pt x="599389" y="958672"/>
                </a:lnTo>
                <a:lnTo>
                  <a:pt x="601142" y="986714"/>
                </a:lnTo>
                <a:lnTo>
                  <a:pt x="606400" y="976198"/>
                </a:lnTo>
                <a:lnTo>
                  <a:pt x="606400" y="972693"/>
                </a:lnTo>
                <a:cubicBezTo>
                  <a:pt x="605232" y="966851"/>
                  <a:pt x="605232" y="962178"/>
                  <a:pt x="606400" y="958672"/>
                </a:cubicBezTo>
                <a:cubicBezTo>
                  <a:pt x="607568" y="963346"/>
                  <a:pt x="608153" y="969772"/>
                  <a:pt x="608153" y="977951"/>
                </a:cubicBezTo>
                <a:lnTo>
                  <a:pt x="608153" y="979704"/>
                </a:lnTo>
                <a:lnTo>
                  <a:pt x="606400" y="981456"/>
                </a:lnTo>
                <a:lnTo>
                  <a:pt x="606400" y="993724"/>
                </a:lnTo>
                <a:cubicBezTo>
                  <a:pt x="606400" y="993724"/>
                  <a:pt x="606400" y="994017"/>
                  <a:pt x="606400" y="994601"/>
                </a:cubicBezTo>
                <a:cubicBezTo>
                  <a:pt x="606400" y="995185"/>
                  <a:pt x="606400" y="995477"/>
                  <a:pt x="606400" y="995477"/>
                </a:cubicBezTo>
                <a:cubicBezTo>
                  <a:pt x="606400" y="996645"/>
                  <a:pt x="605816" y="998982"/>
                  <a:pt x="604647" y="1002487"/>
                </a:cubicBezTo>
                <a:cubicBezTo>
                  <a:pt x="606984" y="1001319"/>
                  <a:pt x="608153" y="1000151"/>
                  <a:pt x="608153" y="998982"/>
                </a:cubicBezTo>
                <a:lnTo>
                  <a:pt x="606400" y="995477"/>
                </a:lnTo>
                <a:lnTo>
                  <a:pt x="611658" y="988467"/>
                </a:lnTo>
                <a:cubicBezTo>
                  <a:pt x="611658" y="993140"/>
                  <a:pt x="614579" y="996061"/>
                  <a:pt x="620420" y="997230"/>
                </a:cubicBezTo>
                <a:lnTo>
                  <a:pt x="618668" y="991972"/>
                </a:lnTo>
                <a:cubicBezTo>
                  <a:pt x="613994" y="988467"/>
                  <a:pt x="612826" y="983793"/>
                  <a:pt x="615163" y="977951"/>
                </a:cubicBezTo>
                <a:lnTo>
                  <a:pt x="615163" y="969188"/>
                </a:lnTo>
                <a:lnTo>
                  <a:pt x="613410" y="962178"/>
                </a:lnTo>
                <a:lnTo>
                  <a:pt x="613410" y="949910"/>
                </a:lnTo>
                <a:cubicBezTo>
                  <a:pt x="613410" y="947573"/>
                  <a:pt x="612534" y="942607"/>
                  <a:pt x="610781" y="935012"/>
                </a:cubicBezTo>
                <a:cubicBezTo>
                  <a:pt x="609029" y="927418"/>
                  <a:pt x="608737" y="921868"/>
                  <a:pt x="609905" y="918363"/>
                </a:cubicBezTo>
                <a:cubicBezTo>
                  <a:pt x="609905" y="917194"/>
                  <a:pt x="609613" y="916318"/>
                  <a:pt x="609029" y="915734"/>
                </a:cubicBezTo>
                <a:cubicBezTo>
                  <a:pt x="608444" y="915150"/>
                  <a:pt x="608153" y="914273"/>
                  <a:pt x="608153" y="913105"/>
                </a:cubicBezTo>
                <a:lnTo>
                  <a:pt x="606400" y="890321"/>
                </a:lnTo>
                <a:cubicBezTo>
                  <a:pt x="606400" y="887984"/>
                  <a:pt x="606400" y="885063"/>
                  <a:pt x="606400" y="881558"/>
                </a:cubicBezTo>
                <a:cubicBezTo>
                  <a:pt x="606400" y="878053"/>
                  <a:pt x="605816" y="875132"/>
                  <a:pt x="604647" y="872795"/>
                </a:cubicBezTo>
                <a:lnTo>
                  <a:pt x="604647" y="913105"/>
                </a:lnTo>
                <a:cubicBezTo>
                  <a:pt x="603479" y="910768"/>
                  <a:pt x="602895" y="904926"/>
                  <a:pt x="602895" y="895579"/>
                </a:cubicBezTo>
                <a:cubicBezTo>
                  <a:pt x="602895" y="886232"/>
                  <a:pt x="601726" y="872211"/>
                  <a:pt x="599389" y="853516"/>
                </a:cubicBezTo>
                <a:cubicBezTo>
                  <a:pt x="599389" y="846506"/>
                  <a:pt x="597053" y="842417"/>
                  <a:pt x="592379" y="841248"/>
                </a:cubicBezTo>
                <a:close/>
                <a:moveTo>
                  <a:pt x="1466926" y="835990"/>
                </a:moveTo>
                <a:lnTo>
                  <a:pt x="1466926" y="841248"/>
                </a:lnTo>
                <a:lnTo>
                  <a:pt x="1470432" y="841248"/>
                </a:lnTo>
                <a:cubicBezTo>
                  <a:pt x="1470432" y="838911"/>
                  <a:pt x="1469263" y="837159"/>
                  <a:pt x="1466926" y="835990"/>
                </a:cubicBezTo>
                <a:close/>
                <a:moveTo>
                  <a:pt x="1437132" y="835990"/>
                </a:moveTo>
                <a:lnTo>
                  <a:pt x="1437132" y="841248"/>
                </a:lnTo>
                <a:lnTo>
                  <a:pt x="1438885" y="841248"/>
                </a:lnTo>
                <a:close/>
                <a:moveTo>
                  <a:pt x="612534" y="835114"/>
                </a:moveTo>
                <a:cubicBezTo>
                  <a:pt x="610781" y="834530"/>
                  <a:pt x="608737" y="834822"/>
                  <a:pt x="606400" y="835990"/>
                </a:cubicBezTo>
                <a:cubicBezTo>
                  <a:pt x="606400" y="838327"/>
                  <a:pt x="606400" y="841248"/>
                  <a:pt x="606400" y="844753"/>
                </a:cubicBezTo>
                <a:cubicBezTo>
                  <a:pt x="606400" y="848258"/>
                  <a:pt x="608737" y="850595"/>
                  <a:pt x="613410" y="851764"/>
                </a:cubicBezTo>
                <a:lnTo>
                  <a:pt x="613410" y="858774"/>
                </a:lnTo>
                <a:cubicBezTo>
                  <a:pt x="613410" y="861111"/>
                  <a:pt x="613118" y="865200"/>
                  <a:pt x="612534" y="871042"/>
                </a:cubicBezTo>
                <a:cubicBezTo>
                  <a:pt x="611950" y="876884"/>
                  <a:pt x="612242" y="881558"/>
                  <a:pt x="613410" y="885063"/>
                </a:cubicBezTo>
                <a:lnTo>
                  <a:pt x="613410" y="902589"/>
                </a:lnTo>
                <a:cubicBezTo>
                  <a:pt x="613410" y="909600"/>
                  <a:pt x="615163" y="915442"/>
                  <a:pt x="618668" y="920115"/>
                </a:cubicBezTo>
                <a:cubicBezTo>
                  <a:pt x="618668" y="920115"/>
                  <a:pt x="618668" y="920407"/>
                  <a:pt x="618668" y="920992"/>
                </a:cubicBezTo>
                <a:cubicBezTo>
                  <a:pt x="618668" y="921576"/>
                  <a:pt x="618668" y="921868"/>
                  <a:pt x="618668" y="921868"/>
                </a:cubicBezTo>
                <a:cubicBezTo>
                  <a:pt x="613994" y="926541"/>
                  <a:pt x="612826" y="932383"/>
                  <a:pt x="615163" y="939394"/>
                </a:cubicBezTo>
                <a:cubicBezTo>
                  <a:pt x="618668" y="945236"/>
                  <a:pt x="620420" y="950494"/>
                  <a:pt x="620420" y="955167"/>
                </a:cubicBezTo>
                <a:lnTo>
                  <a:pt x="622173" y="976198"/>
                </a:lnTo>
                <a:cubicBezTo>
                  <a:pt x="622173" y="975030"/>
                  <a:pt x="622465" y="972985"/>
                  <a:pt x="623049" y="970064"/>
                </a:cubicBezTo>
                <a:cubicBezTo>
                  <a:pt x="623634" y="967143"/>
                  <a:pt x="623926" y="964514"/>
                  <a:pt x="623926" y="962178"/>
                </a:cubicBezTo>
                <a:cubicBezTo>
                  <a:pt x="622758" y="958672"/>
                  <a:pt x="622173" y="951662"/>
                  <a:pt x="622173" y="941146"/>
                </a:cubicBezTo>
                <a:cubicBezTo>
                  <a:pt x="622173" y="930631"/>
                  <a:pt x="621589" y="913689"/>
                  <a:pt x="620420" y="890321"/>
                </a:cubicBezTo>
                <a:lnTo>
                  <a:pt x="615163" y="841248"/>
                </a:lnTo>
                <a:cubicBezTo>
                  <a:pt x="615163" y="837743"/>
                  <a:pt x="614287" y="835698"/>
                  <a:pt x="612534" y="835114"/>
                </a:cubicBezTo>
                <a:close/>
                <a:moveTo>
                  <a:pt x="1328471" y="834238"/>
                </a:moveTo>
                <a:cubicBezTo>
                  <a:pt x="1329639" y="834238"/>
                  <a:pt x="1330808" y="835406"/>
                  <a:pt x="1331976" y="837743"/>
                </a:cubicBezTo>
                <a:cubicBezTo>
                  <a:pt x="1333144" y="840080"/>
                  <a:pt x="1334313" y="841248"/>
                  <a:pt x="1335481" y="841248"/>
                </a:cubicBezTo>
                <a:lnTo>
                  <a:pt x="1328471" y="841248"/>
                </a:lnTo>
                <a:cubicBezTo>
                  <a:pt x="1328471" y="841248"/>
                  <a:pt x="1328471" y="838911"/>
                  <a:pt x="1328471" y="834238"/>
                </a:cubicBezTo>
                <a:close/>
                <a:moveTo>
                  <a:pt x="630936" y="832485"/>
                </a:moveTo>
                <a:lnTo>
                  <a:pt x="630936" y="869290"/>
                </a:lnTo>
                <a:lnTo>
                  <a:pt x="632689" y="879805"/>
                </a:lnTo>
                <a:lnTo>
                  <a:pt x="632689" y="881558"/>
                </a:lnTo>
                <a:cubicBezTo>
                  <a:pt x="633857" y="887400"/>
                  <a:pt x="634149" y="893242"/>
                  <a:pt x="633565" y="899084"/>
                </a:cubicBezTo>
                <a:cubicBezTo>
                  <a:pt x="632981" y="904926"/>
                  <a:pt x="633273" y="909600"/>
                  <a:pt x="634441" y="913105"/>
                </a:cubicBezTo>
                <a:cubicBezTo>
                  <a:pt x="634441" y="930631"/>
                  <a:pt x="634441" y="944652"/>
                  <a:pt x="634441" y="955167"/>
                </a:cubicBezTo>
                <a:lnTo>
                  <a:pt x="636194" y="962178"/>
                </a:lnTo>
                <a:lnTo>
                  <a:pt x="636194" y="953415"/>
                </a:lnTo>
                <a:cubicBezTo>
                  <a:pt x="640867" y="952246"/>
                  <a:pt x="643204" y="948157"/>
                  <a:pt x="643204" y="941146"/>
                </a:cubicBezTo>
                <a:lnTo>
                  <a:pt x="639699" y="923620"/>
                </a:lnTo>
                <a:lnTo>
                  <a:pt x="638017" y="921377"/>
                </a:lnTo>
                <a:lnTo>
                  <a:pt x="638823" y="915734"/>
                </a:lnTo>
                <a:cubicBezTo>
                  <a:pt x="639407" y="912813"/>
                  <a:pt x="641452" y="910768"/>
                  <a:pt x="644957" y="909600"/>
                </a:cubicBezTo>
                <a:cubicBezTo>
                  <a:pt x="644957" y="908431"/>
                  <a:pt x="645249" y="905802"/>
                  <a:pt x="645833" y="901713"/>
                </a:cubicBezTo>
                <a:cubicBezTo>
                  <a:pt x="646418" y="897623"/>
                  <a:pt x="645541" y="894410"/>
                  <a:pt x="643204" y="892074"/>
                </a:cubicBezTo>
                <a:lnTo>
                  <a:pt x="636194" y="892074"/>
                </a:lnTo>
                <a:cubicBezTo>
                  <a:pt x="635026" y="885063"/>
                  <a:pt x="634441" y="875132"/>
                  <a:pt x="634441" y="862279"/>
                </a:cubicBezTo>
                <a:cubicBezTo>
                  <a:pt x="634441" y="858774"/>
                  <a:pt x="634441" y="854393"/>
                  <a:pt x="634441" y="849135"/>
                </a:cubicBezTo>
                <a:cubicBezTo>
                  <a:pt x="634441" y="843877"/>
                  <a:pt x="633273" y="838327"/>
                  <a:pt x="630936" y="832485"/>
                </a:cubicBezTo>
                <a:close/>
                <a:moveTo>
                  <a:pt x="1079602" y="828980"/>
                </a:moveTo>
                <a:cubicBezTo>
                  <a:pt x="1077265" y="831317"/>
                  <a:pt x="1076097" y="833361"/>
                  <a:pt x="1076097" y="835114"/>
                </a:cubicBezTo>
                <a:cubicBezTo>
                  <a:pt x="1076097" y="836867"/>
                  <a:pt x="1076097" y="838911"/>
                  <a:pt x="1076097" y="841248"/>
                </a:cubicBezTo>
                <a:cubicBezTo>
                  <a:pt x="1070255" y="841248"/>
                  <a:pt x="1065581" y="843001"/>
                  <a:pt x="1062076" y="846506"/>
                </a:cubicBezTo>
                <a:lnTo>
                  <a:pt x="1060323" y="846506"/>
                </a:lnTo>
                <a:lnTo>
                  <a:pt x="1074344" y="830732"/>
                </a:lnTo>
                <a:close/>
                <a:moveTo>
                  <a:pt x="1102386" y="827227"/>
                </a:moveTo>
                <a:lnTo>
                  <a:pt x="1105891" y="828980"/>
                </a:lnTo>
                <a:cubicBezTo>
                  <a:pt x="1105891" y="828980"/>
                  <a:pt x="1105599" y="828980"/>
                  <a:pt x="1105014" y="828980"/>
                </a:cubicBezTo>
                <a:cubicBezTo>
                  <a:pt x="1104430" y="828980"/>
                  <a:pt x="1104138" y="828980"/>
                  <a:pt x="1104138" y="828980"/>
                </a:cubicBezTo>
                <a:lnTo>
                  <a:pt x="1102386" y="828980"/>
                </a:lnTo>
                <a:close/>
                <a:moveTo>
                  <a:pt x="688772" y="827227"/>
                </a:moveTo>
                <a:cubicBezTo>
                  <a:pt x="686435" y="829564"/>
                  <a:pt x="685851" y="834238"/>
                  <a:pt x="687019" y="841248"/>
                </a:cubicBezTo>
                <a:cubicBezTo>
                  <a:pt x="684683" y="847090"/>
                  <a:pt x="685851" y="850595"/>
                  <a:pt x="690525" y="851764"/>
                </a:cubicBezTo>
                <a:cubicBezTo>
                  <a:pt x="690525" y="850595"/>
                  <a:pt x="690232" y="849135"/>
                  <a:pt x="689648" y="847382"/>
                </a:cubicBezTo>
                <a:cubicBezTo>
                  <a:pt x="689064" y="845630"/>
                  <a:pt x="688188" y="843585"/>
                  <a:pt x="687019" y="841248"/>
                </a:cubicBezTo>
                <a:lnTo>
                  <a:pt x="692277" y="843001"/>
                </a:lnTo>
                <a:cubicBezTo>
                  <a:pt x="691109" y="841832"/>
                  <a:pt x="690817" y="839203"/>
                  <a:pt x="691401" y="835114"/>
                </a:cubicBezTo>
                <a:cubicBezTo>
                  <a:pt x="691985" y="831024"/>
                  <a:pt x="691109" y="828396"/>
                  <a:pt x="688772" y="827227"/>
                </a:cubicBezTo>
                <a:close/>
                <a:moveTo>
                  <a:pt x="637947" y="821970"/>
                </a:moveTo>
                <a:lnTo>
                  <a:pt x="634441" y="823722"/>
                </a:lnTo>
                <a:cubicBezTo>
                  <a:pt x="634441" y="824890"/>
                  <a:pt x="634441" y="826643"/>
                  <a:pt x="634441" y="828980"/>
                </a:cubicBezTo>
                <a:cubicBezTo>
                  <a:pt x="634441" y="831317"/>
                  <a:pt x="635610" y="833653"/>
                  <a:pt x="637947" y="835990"/>
                </a:cubicBezTo>
                <a:close/>
                <a:moveTo>
                  <a:pt x="1458164" y="820217"/>
                </a:moveTo>
                <a:cubicBezTo>
                  <a:pt x="1460500" y="824890"/>
                  <a:pt x="1460792" y="828688"/>
                  <a:pt x="1459040" y="831609"/>
                </a:cubicBezTo>
                <a:cubicBezTo>
                  <a:pt x="1457287" y="834530"/>
                  <a:pt x="1456411" y="836575"/>
                  <a:pt x="1456411" y="837743"/>
                </a:cubicBezTo>
                <a:cubicBezTo>
                  <a:pt x="1454074" y="836575"/>
                  <a:pt x="1452321" y="835406"/>
                  <a:pt x="1451153" y="834238"/>
                </a:cubicBezTo>
                <a:cubicBezTo>
                  <a:pt x="1449985" y="833069"/>
                  <a:pt x="1448816" y="831901"/>
                  <a:pt x="1447648" y="830732"/>
                </a:cubicBezTo>
                <a:cubicBezTo>
                  <a:pt x="1446479" y="833069"/>
                  <a:pt x="1446187" y="836282"/>
                  <a:pt x="1446771" y="840372"/>
                </a:cubicBezTo>
                <a:cubicBezTo>
                  <a:pt x="1447356" y="844461"/>
                  <a:pt x="1447648" y="848258"/>
                  <a:pt x="1447648" y="851764"/>
                </a:cubicBezTo>
                <a:cubicBezTo>
                  <a:pt x="1447648" y="855269"/>
                  <a:pt x="1448232" y="859066"/>
                  <a:pt x="1449400" y="863156"/>
                </a:cubicBezTo>
                <a:cubicBezTo>
                  <a:pt x="1450569" y="867245"/>
                  <a:pt x="1450569" y="870458"/>
                  <a:pt x="1449400" y="872795"/>
                </a:cubicBezTo>
                <a:cubicBezTo>
                  <a:pt x="1450569" y="870458"/>
                  <a:pt x="1451153" y="866953"/>
                  <a:pt x="1451153" y="862279"/>
                </a:cubicBezTo>
                <a:cubicBezTo>
                  <a:pt x="1449985" y="855269"/>
                  <a:pt x="1450569" y="849427"/>
                  <a:pt x="1452906" y="844753"/>
                </a:cubicBezTo>
                <a:cubicBezTo>
                  <a:pt x="1456411" y="842417"/>
                  <a:pt x="1458164" y="841832"/>
                  <a:pt x="1458164" y="843001"/>
                </a:cubicBezTo>
                <a:lnTo>
                  <a:pt x="1461669" y="844753"/>
                </a:lnTo>
                <a:cubicBezTo>
                  <a:pt x="1461669" y="845922"/>
                  <a:pt x="1461961" y="848258"/>
                  <a:pt x="1462545" y="851764"/>
                </a:cubicBezTo>
                <a:cubicBezTo>
                  <a:pt x="1463129" y="855269"/>
                  <a:pt x="1462253" y="858190"/>
                  <a:pt x="1459916" y="860527"/>
                </a:cubicBezTo>
                <a:cubicBezTo>
                  <a:pt x="1457579" y="862864"/>
                  <a:pt x="1457579" y="865200"/>
                  <a:pt x="1459916" y="867537"/>
                </a:cubicBezTo>
                <a:cubicBezTo>
                  <a:pt x="1461084" y="868705"/>
                  <a:pt x="1461377" y="869582"/>
                  <a:pt x="1460792" y="870166"/>
                </a:cubicBezTo>
                <a:cubicBezTo>
                  <a:pt x="1460208" y="870750"/>
                  <a:pt x="1458748" y="871042"/>
                  <a:pt x="1456411" y="871042"/>
                </a:cubicBezTo>
                <a:cubicBezTo>
                  <a:pt x="1455242" y="872211"/>
                  <a:pt x="1454658" y="873963"/>
                  <a:pt x="1454658" y="876300"/>
                </a:cubicBezTo>
                <a:cubicBezTo>
                  <a:pt x="1454658" y="878637"/>
                  <a:pt x="1455535" y="880390"/>
                  <a:pt x="1457287" y="881558"/>
                </a:cubicBezTo>
                <a:cubicBezTo>
                  <a:pt x="1459040" y="882726"/>
                  <a:pt x="1460500" y="884479"/>
                  <a:pt x="1461669" y="886816"/>
                </a:cubicBezTo>
                <a:cubicBezTo>
                  <a:pt x="1461669" y="887984"/>
                  <a:pt x="1461961" y="888568"/>
                  <a:pt x="1462545" y="888568"/>
                </a:cubicBezTo>
                <a:cubicBezTo>
                  <a:pt x="1463129" y="888568"/>
                  <a:pt x="1464006" y="889153"/>
                  <a:pt x="1465174" y="890321"/>
                </a:cubicBezTo>
                <a:lnTo>
                  <a:pt x="1466926" y="888568"/>
                </a:lnTo>
                <a:cubicBezTo>
                  <a:pt x="1464590" y="886232"/>
                  <a:pt x="1463421" y="885063"/>
                  <a:pt x="1463421" y="885063"/>
                </a:cubicBezTo>
                <a:lnTo>
                  <a:pt x="1465174" y="872795"/>
                </a:lnTo>
                <a:cubicBezTo>
                  <a:pt x="1465174" y="864616"/>
                  <a:pt x="1464590" y="850595"/>
                  <a:pt x="1463421" y="830732"/>
                </a:cubicBezTo>
                <a:cubicBezTo>
                  <a:pt x="1463421" y="828396"/>
                  <a:pt x="1462837" y="826059"/>
                  <a:pt x="1461669" y="823722"/>
                </a:cubicBezTo>
                <a:lnTo>
                  <a:pt x="1459916" y="820217"/>
                </a:lnTo>
                <a:close/>
                <a:moveTo>
                  <a:pt x="674751" y="816712"/>
                </a:moveTo>
                <a:cubicBezTo>
                  <a:pt x="673583" y="819048"/>
                  <a:pt x="672999" y="823138"/>
                  <a:pt x="672999" y="828980"/>
                </a:cubicBezTo>
                <a:cubicBezTo>
                  <a:pt x="672999" y="833653"/>
                  <a:pt x="673583" y="841248"/>
                  <a:pt x="674751" y="851764"/>
                </a:cubicBezTo>
                <a:lnTo>
                  <a:pt x="676504" y="876300"/>
                </a:lnTo>
                <a:cubicBezTo>
                  <a:pt x="676504" y="878637"/>
                  <a:pt x="677088" y="880390"/>
                  <a:pt x="678256" y="881558"/>
                </a:cubicBezTo>
                <a:cubicBezTo>
                  <a:pt x="679425" y="878053"/>
                  <a:pt x="680009" y="873963"/>
                  <a:pt x="680009" y="869290"/>
                </a:cubicBezTo>
                <a:cubicBezTo>
                  <a:pt x="680009" y="861111"/>
                  <a:pt x="679425" y="854101"/>
                  <a:pt x="678256" y="848258"/>
                </a:cubicBezTo>
                <a:cubicBezTo>
                  <a:pt x="678256" y="835406"/>
                  <a:pt x="677088" y="824890"/>
                  <a:pt x="674751" y="816712"/>
                </a:cubicBezTo>
                <a:close/>
                <a:moveTo>
                  <a:pt x="1494968" y="814959"/>
                </a:moveTo>
                <a:lnTo>
                  <a:pt x="1494968" y="816712"/>
                </a:lnTo>
                <a:cubicBezTo>
                  <a:pt x="1497305" y="843585"/>
                  <a:pt x="1499641" y="864032"/>
                  <a:pt x="1501978" y="878053"/>
                </a:cubicBezTo>
                <a:cubicBezTo>
                  <a:pt x="1501978" y="880390"/>
                  <a:pt x="1502563" y="886232"/>
                  <a:pt x="1503731" y="895579"/>
                </a:cubicBezTo>
                <a:cubicBezTo>
                  <a:pt x="1504899" y="904926"/>
                  <a:pt x="1504899" y="913689"/>
                  <a:pt x="1503731" y="921868"/>
                </a:cubicBezTo>
                <a:lnTo>
                  <a:pt x="1503731" y="930631"/>
                </a:lnTo>
                <a:cubicBezTo>
                  <a:pt x="1506068" y="932968"/>
                  <a:pt x="1507236" y="934136"/>
                  <a:pt x="1507236" y="934136"/>
                </a:cubicBezTo>
                <a:cubicBezTo>
                  <a:pt x="1508405" y="934136"/>
                  <a:pt x="1508989" y="933552"/>
                  <a:pt x="1508989" y="932383"/>
                </a:cubicBezTo>
                <a:cubicBezTo>
                  <a:pt x="1505484" y="878637"/>
                  <a:pt x="1501394" y="839495"/>
                  <a:pt x="1496720" y="814959"/>
                </a:cubicBezTo>
                <a:close/>
                <a:moveTo>
                  <a:pt x="660730" y="814959"/>
                </a:moveTo>
                <a:cubicBezTo>
                  <a:pt x="658393" y="818464"/>
                  <a:pt x="658393" y="823138"/>
                  <a:pt x="660730" y="828980"/>
                </a:cubicBezTo>
                <a:lnTo>
                  <a:pt x="660730" y="893826"/>
                </a:lnTo>
                <a:lnTo>
                  <a:pt x="658978" y="892074"/>
                </a:lnTo>
                <a:cubicBezTo>
                  <a:pt x="658978" y="880390"/>
                  <a:pt x="658393" y="870458"/>
                  <a:pt x="657225" y="862279"/>
                </a:cubicBezTo>
                <a:cubicBezTo>
                  <a:pt x="656057" y="854101"/>
                  <a:pt x="654888" y="847090"/>
                  <a:pt x="653720" y="841248"/>
                </a:cubicBezTo>
                <a:lnTo>
                  <a:pt x="651967" y="816712"/>
                </a:lnTo>
                <a:cubicBezTo>
                  <a:pt x="648462" y="817880"/>
                  <a:pt x="646710" y="819633"/>
                  <a:pt x="646710" y="821970"/>
                </a:cubicBezTo>
                <a:cubicBezTo>
                  <a:pt x="646710" y="825475"/>
                  <a:pt x="647586" y="828688"/>
                  <a:pt x="649338" y="831609"/>
                </a:cubicBezTo>
                <a:cubicBezTo>
                  <a:pt x="651091" y="834530"/>
                  <a:pt x="651383" y="837743"/>
                  <a:pt x="650215" y="841248"/>
                </a:cubicBezTo>
                <a:lnTo>
                  <a:pt x="650215" y="858774"/>
                </a:lnTo>
                <a:cubicBezTo>
                  <a:pt x="652552" y="869290"/>
                  <a:pt x="653720" y="878053"/>
                  <a:pt x="653720" y="885063"/>
                </a:cubicBezTo>
                <a:cubicBezTo>
                  <a:pt x="653720" y="893242"/>
                  <a:pt x="653136" y="901421"/>
                  <a:pt x="651967" y="909600"/>
                </a:cubicBezTo>
                <a:lnTo>
                  <a:pt x="651967" y="918363"/>
                </a:lnTo>
                <a:cubicBezTo>
                  <a:pt x="653136" y="920700"/>
                  <a:pt x="653428" y="922744"/>
                  <a:pt x="652844" y="924497"/>
                </a:cubicBezTo>
                <a:cubicBezTo>
                  <a:pt x="652259" y="926249"/>
                  <a:pt x="652552" y="928294"/>
                  <a:pt x="653720" y="930631"/>
                </a:cubicBezTo>
                <a:cubicBezTo>
                  <a:pt x="658393" y="925957"/>
                  <a:pt x="660730" y="920115"/>
                  <a:pt x="660730" y="913105"/>
                </a:cubicBezTo>
                <a:cubicBezTo>
                  <a:pt x="660730" y="911352"/>
                  <a:pt x="660730" y="908869"/>
                  <a:pt x="660730" y="905656"/>
                </a:cubicBezTo>
                <a:lnTo>
                  <a:pt x="660730" y="904342"/>
                </a:lnTo>
                <a:cubicBezTo>
                  <a:pt x="660730" y="909015"/>
                  <a:pt x="661899" y="913105"/>
                  <a:pt x="664236" y="916610"/>
                </a:cubicBezTo>
                <a:cubicBezTo>
                  <a:pt x="664236" y="917778"/>
                  <a:pt x="664528" y="918655"/>
                  <a:pt x="665112" y="919239"/>
                </a:cubicBezTo>
                <a:cubicBezTo>
                  <a:pt x="665696" y="919823"/>
                  <a:pt x="666572" y="920700"/>
                  <a:pt x="667741" y="921868"/>
                </a:cubicBezTo>
                <a:lnTo>
                  <a:pt x="664236" y="921868"/>
                </a:lnTo>
                <a:cubicBezTo>
                  <a:pt x="661899" y="923036"/>
                  <a:pt x="660730" y="926541"/>
                  <a:pt x="660730" y="932383"/>
                </a:cubicBezTo>
                <a:cubicBezTo>
                  <a:pt x="663067" y="934720"/>
                  <a:pt x="663651" y="936473"/>
                  <a:pt x="662483" y="937641"/>
                </a:cubicBezTo>
                <a:cubicBezTo>
                  <a:pt x="661314" y="938810"/>
                  <a:pt x="660730" y="939978"/>
                  <a:pt x="660730" y="941146"/>
                </a:cubicBezTo>
                <a:lnTo>
                  <a:pt x="658978" y="930631"/>
                </a:lnTo>
                <a:cubicBezTo>
                  <a:pt x="658978" y="932968"/>
                  <a:pt x="658686" y="936473"/>
                  <a:pt x="658102" y="941146"/>
                </a:cubicBezTo>
                <a:cubicBezTo>
                  <a:pt x="657517" y="945820"/>
                  <a:pt x="656057" y="950494"/>
                  <a:pt x="653720" y="955167"/>
                </a:cubicBezTo>
                <a:cubicBezTo>
                  <a:pt x="657225" y="952830"/>
                  <a:pt x="658978" y="951662"/>
                  <a:pt x="658978" y="951662"/>
                </a:cubicBezTo>
                <a:cubicBezTo>
                  <a:pt x="660146" y="953999"/>
                  <a:pt x="660730" y="957504"/>
                  <a:pt x="660730" y="962178"/>
                </a:cubicBezTo>
                <a:cubicBezTo>
                  <a:pt x="660730" y="958672"/>
                  <a:pt x="661899" y="955751"/>
                  <a:pt x="664236" y="953415"/>
                </a:cubicBezTo>
                <a:lnTo>
                  <a:pt x="667741" y="991972"/>
                </a:lnTo>
                <a:cubicBezTo>
                  <a:pt x="667741" y="994309"/>
                  <a:pt x="667157" y="995477"/>
                  <a:pt x="665988" y="995477"/>
                </a:cubicBezTo>
                <a:lnTo>
                  <a:pt x="665988" y="988467"/>
                </a:lnTo>
                <a:cubicBezTo>
                  <a:pt x="665988" y="986130"/>
                  <a:pt x="664236" y="984961"/>
                  <a:pt x="660730" y="984961"/>
                </a:cubicBezTo>
                <a:cubicBezTo>
                  <a:pt x="660730" y="989635"/>
                  <a:pt x="661899" y="992556"/>
                  <a:pt x="664236" y="993724"/>
                </a:cubicBezTo>
                <a:cubicBezTo>
                  <a:pt x="664236" y="993724"/>
                  <a:pt x="664528" y="994017"/>
                  <a:pt x="665112" y="994601"/>
                </a:cubicBezTo>
                <a:cubicBezTo>
                  <a:pt x="665696" y="995185"/>
                  <a:pt x="665988" y="995477"/>
                  <a:pt x="665988" y="995477"/>
                </a:cubicBezTo>
                <a:cubicBezTo>
                  <a:pt x="664820" y="998982"/>
                  <a:pt x="664820" y="1001319"/>
                  <a:pt x="665988" y="1002487"/>
                </a:cubicBezTo>
                <a:cubicBezTo>
                  <a:pt x="667157" y="1003656"/>
                  <a:pt x="670078" y="1005408"/>
                  <a:pt x="674751" y="1007745"/>
                </a:cubicBezTo>
                <a:cubicBezTo>
                  <a:pt x="674751" y="1006577"/>
                  <a:pt x="674751" y="1005408"/>
                  <a:pt x="674751" y="1004240"/>
                </a:cubicBezTo>
                <a:cubicBezTo>
                  <a:pt x="674751" y="1003072"/>
                  <a:pt x="674751" y="1001903"/>
                  <a:pt x="674751" y="1000735"/>
                </a:cubicBezTo>
                <a:cubicBezTo>
                  <a:pt x="674751" y="992556"/>
                  <a:pt x="672999" y="986714"/>
                  <a:pt x="669493" y="983209"/>
                </a:cubicBezTo>
                <a:cubicBezTo>
                  <a:pt x="669493" y="977367"/>
                  <a:pt x="670662" y="973277"/>
                  <a:pt x="672999" y="970941"/>
                </a:cubicBezTo>
                <a:cubicBezTo>
                  <a:pt x="672999" y="969772"/>
                  <a:pt x="673290" y="967727"/>
                  <a:pt x="673875" y="964807"/>
                </a:cubicBezTo>
                <a:cubicBezTo>
                  <a:pt x="674459" y="961886"/>
                  <a:pt x="672999" y="958672"/>
                  <a:pt x="669493" y="955167"/>
                </a:cubicBezTo>
                <a:lnTo>
                  <a:pt x="667741" y="949910"/>
                </a:lnTo>
                <a:cubicBezTo>
                  <a:pt x="667741" y="941731"/>
                  <a:pt x="667157" y="935889"/>
                  <a:pt x="665988" y="932383"/>
                </a:cubicBezTo>
                <a:lnTo>
                  <a:pt x="667741" y="927126"/>
                </a:lnTo>
                <a:cubicBezTo>
                  <a:pt x="668909" y="928294"/>
                  <a:pt x="669785" y="930631"/>
                  <a:pt x="670370" y="934136"/>
                </a:cubicBezTo>
                <a:cubicBezTo>
                  <a:pt x="670954" y="937641"/>
                  <a:pt x="672414" y="939978"/>
                  <a:pt x="674751" y="941146"/>
                </a:cubicBezTo>
                <a:cubicBezTo>
                  <a:pt x="673583" y="937641"/>
                  <a:pt x="672999" y="933552"/>
                  <a:pt x="672999" y="928878"/>
                </a:cubicBezTo>
                <a:cubicBezTo>
                  <a:pt x="672999" y="924205"/>
                  <a:pt x="672414" y="920700"/>
                  <a:pt x="671246" y="918363"/>
                </a:cubicBezTo>
                <a:lnTo>
                  <a:pt x="669493" y="918363"/>
                </a:lnTo>
                <a:lnTo>
                  <a:pt x="669493" y="921868"/>
                </a:lnTo>
                <a:lnTo>
                  <a:pt x="667741" y="921868"/>
                </a:lnTo>
                <a:cubicBezTo>
                  <a:pt x="667741" y="918363"/>
                  <a:pt x="668617" y="914565"/>
                  <a:pt x="670370" y="910476"/>
                </a:cubicBezTo>
                <a:cubicBezTo>
                  <a:pt x="672122" y="906387"/>
                  <a:pt x="671830" y="901421"/>
                  <a:pt x="669493" y="895579"/>
                </a:cubicBezTo>
                <a:cubicBezTo>
                  <a:pt x="668325" y="895579"/>
                  <a:pt x="667741" y="893826"/>
                  <a:pt x="667741" y="890321"/>
                </a:cubicBezTo>
                <a:lnTo>
                  <a:pt x="669493" y="864032"/>
                </a:lnTo>
                <a:cubicBezTo>
                  <a:pt x="671830" y="850011"/>
                  <a:pt x="671830" y="837743"/>
                  <a:pt x="669493" y="827227"/>
                </a:cubicBezTo>
                <a:cubicBezTo>
                  <a:pt x="669493" y="823722"/>
                  <a:pt x="668325" y="821385"/>
                  <a:pt x="665988" y="820217"/>
                </a:cubicBezTo>
                <a:lnTo>
                  <a:pt x="665988" y="828980"/>
                </a:lnTo>
                <a:lnTo>
                  <a:pt x="664236" y="828980"/>
                </a:lnTo>
                <a:cubicBezTo>
                  <a:pt x="664236" y="821970"/>
                  <a:pt x="663067" y="817296"/>
                  <a:pt x="660730" y="814959"/>
                </a:cubicBezTo>
                <a:close/>
                <a:moveTo>
                  <a:pt x="1414348" y="811454"/>
                </a:moveTo>
                <a:cubicBezTo>
                  <a:pt x="1413180" y="814959"/>
                  <a:pt x="1412596" y="818756"/>
                  <a:pt x="1412596" y="822846"/>
                </a:cubicBezTo>
                <a:cubicBezTo>
                  <a:pt x="1412596" y="826935"/>
                  <a:pt x="1412011" y="830732"/>
                  <a:pt x="1410843" y="834238"/>
                </a:cubicBezTo>
                <a:cubicBezTo>
                  <a:pt x="1409675" y="831901"/>
                  <a:pt x="1409091" y="829564"/>
                  <a:pt x="1409091" y="827227"/>
                </a:cubicBezTo>
                <a:lnTo>
                  <a:pt x="1407338" y="827227"/>
                </a:lnTo>
                <a:cubicBezTo>
                  <a:pt x="1406170" y="828396"/>
                  <a:pt x="1405585" y="830148"/>
                  <a:pt x="1405585" y="832485"/>
                </a:cubicBezTo>
                <a:cubicBezTo>
                  <a:pt x="1405585" y="835990"/>
                  <a:pt x="1406754" y="840664"/>
                  <a:pt x="1409091" y="846506"/>
                </a:cubicBezTo>
                <a:cubicBezTo>
                  <a:pt x="1406754" y="844169"/>
                  <a:pt x="1405585" y="843001"/>
                  <a:pt x="1405585" y="843001"/>
                </a:cubicBezTo>
                <a:cubicBezTo>
                  <a:pt x="1402080" y="854685"/>
                  <a:pt x="1403249" y="862279"/>
                  <a:pt x="1409091" y="865785"/>
                </a:cubicBezTo>
                <a:lnTo>
                  <a:pt x="1407338" y="869290"/>
                </a:lnTo>
                <a:cubicBezTo>
                  <a:pt x="1413180" y="869290"/>
                  <a:pt x="1416101" y="866953"/>
                  <a:pt x="1416101" y="862279"/>
                </a:cubicBezTo>
                <a:cubicBezTo>
                  <a:pt x="1416101" y="855269"/>
                  <a:pt x="1417269" y="851764"/>
                  <a:pt x="1419606" y="851764"/>
                </a:cubicBezTo>
                <a:cubicBezTo>
                  <a:pt x="1417269" y="849427"/>
                  <a:pt x="1416101" y="847090"/>
                  <a:pt x="1416101" y="844753"/>
                </a:cubicBezTo>
                <a:lnTo>
                  <a:pt x="1416101" y="830732"/>
                </a:lnTo>
                <a:cubicBezTo>
                  <a:pt x="1416101" y="829564"/>
                  <a:pt x="1415809" y="827812"/>
                  <a:pt x="1415225" y="825475"/>
                </a:cubicBezTo>
                <a:cubicBezTo>
                  <a:pt x="1414640" y="823138"/>
                  <a:pt x="1414933" y="821385"/>
                  <a:pt x="1416101" y="820217"/>
                </a:cubicBezTo>
                <a:cubicBezTo>
                  <a:pt x="1418438" y="817880"/>
                  <a:pt x="1417853" y="814959"/>
                  <a:pt x="1414348" y="811454"/>
                </a:cubicBezTo>
                <a:close/>
                <a:moveTo>
                  <a:pt x="636194" y="811454"/>
                </a:moveTo>
                <a:cubicBezTo>
                  <a:pt x="635026" y="811454"/>
                  <a:pt x="634149" y="812038"/>
                  <a:pt x="633565" y="813207"/>
                </a:cubicBezTo>
                <a:cubicBezTo>
                  <a:pt x="632981" y="814375"/>
                  <a:pt x="633273" y="815543"/>
                  <a:pt x="634441" y="816712"/>
                </a:cubicBezTo>
                <a:cubicBezTo>
                  <a:pt x="635610" y="816712"/>
                  <a:pt x="636194" y="814959"/>
                  <a:pt x="636194" y="811454"/>
                </a:cubicBezTo>
                <a:close/>
                <a:moveTo>
                  <a:pt x="1105891" y="806196"/>
                </a:moveTo>
                <a:lnTo>
                  <a:pt x="1109396" y="806196"/>
                </a:lnTo>
                <a:lnTo>
                  <a:pt x="1105891" y="813207"/>
                </a:lnTo>
                <a:lnTo>
                  <a:pt x="1104138" y="811454"/>
                </a:lnTo>
                <a:close/>
                <a:moveTo>
                  <a:pt x="871042" y="806196"/>
                </a:moveTo>
                <a:lnTo>
                  <a:pt x="869290" y="848258"/>
                </a:lnTo>
                <a:cubicBezTo>
                  <a:pt x="866953" y="845922"/>
                  <a:pt x="865785" y="841832"/>
                  <a:pt x="865785" y="835990"/>
                </a:cubicBezTo>
                <a:cubicBezTo>
                  <a:pt x="865785" y="832485"/>
                  <a:pt x="866369" y="828688"/>
                  <a:pt x="867537" y="824598"/>
                </a:cubicBezTo>
                <a:cubicBezTo>
                  <a:pt x="868706" y="820509"/>
                  <a:pt x="869290" y="817296"/>
                  <a:pt x="869290" y="814959"/>
                </a:cubicBezTo>
                <a:close/>
                <a:moveTo>
                  <a:pt x="850011" y="806196"/>
                </a:moveTo>
                <a:cubicBezTo>
                  <a:pt x="850011" y="822554"/>
                  <a:pt x="849427" y="834238"/>
                  <a:pt x="848259" y="841248"/>
                </a:cubicBezTo>
                <a:cubicBezTo>
                  <a:pt x="848259" y="840080"/>
                  <a:pt x="847966" y="839203"/>
                  <a:pt x="847382" y="838619"/>
                </a:cubicBezTo>
                <a:cubicBezTo>
                  <a:pt x="846798" y="838035"/>
                  <a:pt x="846506" y="837159"/>
                  <a:pt x="846506" y="835990"/>
                </a:cubicBezTo>
                <a:lnTo>
                  <a:pt x="837743" y="907847"/>
                </a:lnTo>
                <a:lnTo>
                  <a:pt x="834238" y="907847"/>
                </a:lnTo>
                <a:lnTo>
                  <a:pt x="834238" y="888568"/>
                </a:lnTo>
                <a:cubicBezTo>
                  <a:pt x="837743" y="873379"/>
                  <a:pt x="841248" y="851764"/>
                  <a:pt x="844753" y="823722"/>
                </a:cubicBezTo>
                <a:cubicBezTo>
                  <a:pt x="844753" y="819048"/>
                  <a:pt x="845338" y="815543"/>
                  <a:pt x="846506" y="813207"/>
                </a:cubicBezTo>
                <a:lnTo>
                  <a:pt x="848259" y="814959"/>
                </a:lnTo>
                <a:close/>
                <a:moveTo>
                  <a:pt x="941147" y="802691"/>
                </a:moveTo>
                <a:lnTo>
                  <a:pt x="939394" y="806196"/>
                </a:lnTo>
                <a:lnTo>
                  <a:pt x="939394" y="811454"/>
                </a:lnTo>
                <a:lnTo>
                  <a:pt x="941147" y="811454"/>
                </a:lnTo>
                <a:lnTo>
                  <a:pt x="942899" y="802691"/>
                </a:lnTo>
                <a:close/>
                <a:moveTo>
                  <a:pt x="1444143" y="797433"/>
                </a:moveTo>
                <a:cubicBezTo>
                  <a:pt x="1444143" y="798601"/>
                  <a:pt x="1443558" y="800062"/>
                  <a:pt x="1442390" y="801814"/>
                </a:cubicBezTo>
                <a:cubicBezTo>
                  <a:pt x="1441222" y="803567"/>
                  <a:pt x="1442390" y="806780"/>
                  <a:pt x="1445895" y="811454"/>
                </a:cubicBezTo>
                <a:lnTo>
                  <a:pt x="1445895" y="797433"/>
                </a:lnTo>
                <a:close/>
                <a:moveTo>
                  <a:pt x="935889" y="797433"/>
                </a:moveTo>
                <a:lnTo>
                  <a:pt x="930631" y="799186"/>
                </a:lnTo>
                <a:cubicBezTo>
                  <a:pt x="920115" y="911352"/>
                  <a:pt x="910768" y="997230"/>
                  <a:pt x="902589" y="1056818"/>
                </a:cubicBezTo>
                <a:cubicBezTo>
                  <a:pt x="902589" y="1056818"/>
                  <a:pt x="902589" y="1057110"/>
                  <a:pt x="902589" y="1057694"/>
                </a:cubicBezTo>
                <a:cubicBezTo>
                  <a:pt x="902589" y="1058278"/>
                  <a:pt x="902589" y="1058571"/>
                  <a:pt x="902589" y="1058571"/>
                </a:cubicBezTo>
                <a:cubicBezTo>
                  <a:pt x="915442" y="984961"/>
                  <a:pt x="926541" y="897916"/>
                  <a:pt x="935889" y="797433"/>
                </a:cubicBezTo>
                <a:close/>
                <a:moveTo>
                  <a:pt x="1421359" y="790423"/>
                </a:moveTo>
                <a:lnTo>
                  <a:pt x="1421359" y="806196"/>
                </a:lnTo>
                <a:cubicBezTo>
                  <a:pt x="1421359" y="807364"/>
                  <a:pt x="1422235" y="809117"/>
                  <a:pt x="1423988" y="811454"/>
                </a:cubicBezTo>
                <a:cubicBezTo>
                  <a:pt x="1425740" y="813791"/>
                  <a:pt x="1426617" y="815543"/>
                  <a:pt x="1426617" y="816712"/>
                </a:cubicBezTo>
                <a:lnTo>
                  <a:pt x="1421359" y="823722"/>
                </a:lnTo>
                <a:cubicBezTo>
                  <a:pt x="1421359" y="826059"/>
                  <a:pt x="1422235" y="827519"/>
                  <a:pt x="1423988" y="828104"/>
                </a:cubicBezTo>
                <a:cubicBezTo>
                  <a:pt x="1425740" y="828688"/>
                  <a:pt x="1427201" y="828980"/>
                  <a:pt x="1428369" y="828980"/>
                </a:cubicBezTo>
                <a:lnTo>
                  <a:pt x="1431874" y="830732"/>
                </a:lnTo>
                <a:lnTo>
                  <a:pt x="1431874" y="821970"/>
                </a:lnTo>
                <a:cubicBezTo>
                  <a:pt x="1431874" y="805612"/>
                  <a:pt x="1428369" y="795096"/>
                  <a:pt x="1421359" y="790423"/>
                </a:cubicBezTo>
                <a:close/>
                <a:moveTo>
                  <a:pt x="432892" y="790423"/>
                </a:moveTo>
                <a:lnTo>
                  <a:pt x="434238" y="797148"/>
                </a:lnTo>
                <a:lnTo>
                  <a:pt x="432892" y="798685"/>
                </a:lnTo>
                <a:close/>
                <a:moveTo>
                  <a:pt x="850011" y="788670"/>
                </a:moveTo>
                <a:cubicBezTo>
                  <a:pt x="850011" y="788670"/>
                  <a:pt x="850887" y="789838"/>
                  <a:pt x="852640" y="792175"/>
                </a:cubicBezTo>
                <a:cubicBezTo>
                  <a:pt x="854393" y="794512"/>
                  <a:pt x="853516" y="796849"/>
                  <a:pt x="850011" y="799186"/>
                </a:cubicBezTo>
                <a:close/>
                <a:moveTo>
                  <a:pt x="660730" y="786918"/>
                </a:moveTo>
                <a:cubicBezTo>
                  <a:pt x="660730" y="788086"/>
                  <a:pt x="660146" y="788670"/>
                  <a:pt x="658978" y="788670"/>
                </a:cubicBezTo>
                <a:lnTo>
                  <a:pt x="660730" y="790423"/>
                </a:lnTo>
                <a:close/>
                <a:moveTo>
                  <a:pt x="1412596" y="776402"/>
                </a:moveTo>
                <a:cubicBezTo>
                  <a:pt x="1411427" y="776402"/>
                  <a:pt x="1410843" y="778155"/>
                  <a:pt x="1410843" y="781660"/>
                </a:cubicBezTo>
                <a:lnTo>
                  <a:pt x="1414348" y="781660"/>
                </a:lnTo>
                <a:close/>
                <a:moveTo>
                  <a:pt x="1381049" y="776402"/>
                </a:moveTo>
                <a:cubicBezTo>
                  <a:pt x="1378712" y="778739"/>
                  <a:pt x="1377252" y="780491"/>
                  <a:pt x="1376668" y="781660"/>
                </a:cubicBezTo>
                <a:cubicBezTo>
                  <a:pt x="1376083" y="782828"/>
                  <a:pt x="1376375" y="784581"/>
                  <a:pt x="1377544" y="786918"/>
                </a:cubicBezTo>
                <a:cubicBezTo>
                  <a:pt x="1377544" y="781075"/>
                  <a:pt x="1378712" y="777570"/>
                  <a:pt x="1381049" y="776402"/>
                </a:cubicBezTo>
                <a:close/>
                <a:moveTo>
                  <a:pt x="1330224" y="776402"/>
                </a:moveTo>
                <a:cubicBezTo>
                  <a:pt x="1332560" y="777570"/>
                  <a:pt x="1333729" y="780491"/>
                  <a:pt x="1333729" y="785165"/>
                </a:cubicBezTo>
                <a:lnTo>
                  <a:pt x="1331976" y="797433"/>
                </a:lnTo>
                <a:lnTo>
                  <a:pt x="1330224" y="797433"/>
                </a:lnTo>
                <a:close/>
                <a:moveTo>
                  <a:pt x="432892" y="774649"/>
                </a:moveTo>
                <a:cubicBezTo>
                  <a:pt x="432892" y="775818"/>
                  <a:pt x="434353" y="777278"/>
                  <a:pt x="437274" y="779031"/>
                </a:cubicBezTo>
                <a:cubicBezTo>
                  <a:pt x="440195" y="780783"/>
                  <a:pt x="441655" y="783412"/>
                  <a:pt x="441655" y="786918"/>
                </a:cubicBezTo>
                <a:cubicBezTo>
                  <a:pt x="441655" y="788086"/>
                  <a:pt x="440487" y="789254"/>
                  <a:pt x="438150" y="790423"/>
                </a:cubicBezTo>
                <a:cubicBezTo>
                  <a:pt x="435813" y="791591"/>
                  <a:pt x="434061" y="791591"/>
                  <a:pt x="432892" y="790423"/>
                </a:cubicBezTo>
                <a:lnTo>
                  <a:pt x="432892" y="778155"/>
                </a:lnTo>
                <a:cubicBezTo>
                  <a:pt x="432892" y="776986"/>
                  <a:pt x="432600" y="776402"/>
                  <a:pt x="432016" y="776402"/>
                </a:cubicBezTo>
                <a:cubicBezTo>
                  <a:pt x="431432" y="776402"/>
                  <a:pt x="431724" y="775818"/>
                  <a:pt x="432892" y="774649"/>
                </a:cubicBezTo>
                <a:close/>
                <a:moveTo>
                  <a:pt x="608153" y="772897"/>
                </a:moveTo>
                <a:lnTo>
                  <a:pt x="602895" y="776402"/>
                </a:lnTo>
                <a:cubicBezTo>
                  <a:pt x="604063" y="777570"/>
                  <a:pt x="604939" y="778739"/>
                  <a:pt x="605524" y="779907"/>
                </a:cubicBezTo>
                <a:cubicBezTo>
                  <a:pt x="606108" y="781075"/>
                  <a:pt x="606984" y="782244"/>
                  <a:pt x="608153" y="783412"/>
                </a:cubicBezTo>
                <a:close/>
                <a:moveTo>
                  <a:pt x="1431874" y="765886"/>
                </a:moveTo>
                <a:cubicBezTo>
                  <a:pt x="1429538" y="774065"/>
                  <a:pt x="1428953" y="779615"/>
                  <a:pt x="1430122" y="782536"/>
                </a:cubicBezTo>
                <a:cubicBezTo>
                  <a:pt x="1431290" y="785457"/>
                  <a:pt x="1433627" y="787502"/>
                  <a:pt x="1437132" y="788670"/>
                </a:cubicBezTo>
                <a:close/>
                <a:moveTo>
                  <a:pt x="1503731" y="760628"/>
                </a:moveTo>
                <a:lnTo>
                  <a:pt x="1503731" y="767639"/>
                </a:lnTo>
                <a:cubicBezTo>
                  <a:pt x="1503731" y="782828"/>
                  <a:pt x="1504315" y="795096"/>
                  <a:pt x="1505484" y="804443"/>
                </a:cubicBezTo>
                <a:lnTo>
                  <a:pt x="1510741" y="867537"/>
                </a:lnTo>
                <a:cubicBezTo>
                  <a:pt x="1513078" y="887400"/>
                  <a:pt x="1514247" y="903758"/>
                  <a:pt x="1514247" y="916610"/>
                </a:cubicBezTo>
                <a:cubicBezTo>
                  <a:pt x="1518920" y="921284"/>
                  <a:pt x="1521841" y="924205"/>
                  <a:pt x="1523010" y="925373"/>
                </a:cubicBezTo>
                <a:cubicBezTo>
                  <a:pt x="1521841" y="893826"/>
                  <a:pt x="1518336" y="861695"/>
                  <a:pt x="1512494" y="828980"/>
                </a:cubicBezTo>
                <a:lnTo>
                  <a:pt x="1505484" y="760628"/>
                </a:lnTo>
                <a:close/>
                <a:moveTo>
                  <a:pt x="874548" y="760628"/>
                </a:moveTo>
                <a:lnTo>
                  <a:pt x="872795" y="792175"/>
                </a:lnTo>
                <a:lnTo>
                  <a:pt x="872795" y="790423"/>
                </a:lnTo>
                <a:cubicBezTo>
                  <a:pt x="872795" y="778739"/>
                  <a:pt x="873379" y="768807"/>
                  <a:pt x="874548" y="760628"/>
                </a:cubicBezTo>
                <a:close/>
                <a:moveTo>
                  <a:pt x="459181" y="760628"/>
                </a:moveTo>
                <a:cubicBezTo>
                  <a:pt x="460350" y="760628"/>
                  <a:pt x="462687" y="762381"/>
                  <a:pt x="466192" y="765886"/>
                </a:cubicBezTo>
                <a:cubicBezTo>
                  <a:pt x="462687" y="767055"/>
                  <a:pt x="460058" y="769391"/>
                  <a:pt x="458305" y="772897"/>
                </a:cubicBezTo>
                <a:cubicBezTo>
                  <a:pt x="456553" y="776402"/>
                  <a:pt x="454508" y="779323"/>
                  <a:pt x="452171" y="781660"/>
                </a:cubicBezTo>
                <a:lnTo>
                  <a:pt x="452171" y="776402"/>
                </a:lnTo>
                <a:cubicBezTo>
                  <a:pt x="452171" y="772897"/>
                  <a:pt x="454508" y="767639"/>
                  <a:pt x="459181" y="760628"/>
                </a:cubicBezTo>
                <a:close/>
                <a:moveTo>
                  <a:pt x="1458164" y="758876"/>
                </a:moveTo>
                <a:cubicBezTo>
                  <a:pt x="1456995" y="758876"/>
                  <a:pt x="1455826" y="759168"/>
                  <a:pt x="1454658" y="759752"/>
                </a:cubicBezTo>
                <a:cubicBezTo>
                  <a:pt x="1453490" y="760337"/>
                  <a:pt x="1452906" y="762381"/>
                  <a:pt x="1452906" y="765886"/>
                </a:cubicBezTo>
                <a:cubicBezTo>
                  <a:pt x="1452906" y="768223"/>
                  <a:pt x="1454074" y="769391"/>
                  <a:pt x="1456411" y="769391"/>
                </a:cubicBezTo>
                <a:cubicBezTo>
                  <a:pt x="1458748" y="769391"/>
                  <a:pt x="1460500" y="769391"/>
                  <a:pt x="1461669" y="769391"/>
                </a:cubicBezTo>
                <a:cubicBezTo>
                  <a:pt x="1462837" y="762381"/>
                  <a:pt x="1461669" y="758876"/>
                  <a:pt x="1458164" y="758876"/>
                </a:cubicBezTo>
                <a:close/>
                <a:moveTo>
                  <a:pt x="1445895" y="758876"/>
                </a:moveTo>
                <a:cubicBezTo>
                  <a:pt x="1448232" y="788086"/>
                  <a:pt x="1449985" y="811454"/>
                  <a:pt x="1451153" y="828980"/>
                </a:cubicBezTo>
                <a:lnTo>
                  <a:pt x="1452906" y="823722"/>
                </a:lnTo>
                <a:lnTo>
                  <a:pt x="1452906" y="818464"/>
                </a:lnTo>
                <a:cubicBezTo>
                  <a:pt x="1454074" y="818464"/>
                  <a:pt x="1456995" y="817880"/>
                  <a:pt x="1461669" y="816712"/>
                </a:cubicBezTo>
                <a:lnTo>
                  <a:pt x="1459916" y="799186"/>
                </a:lnTo>
                <a:cubicBezTo>
                  <a:pt x="1459916" y="793344"/>
                  <a:pt x="1460500" y="789838"/>
                  <a:pt x="1461669" y="788670"/>
                </a:cubicBezTo>
                <a:cubicBezTo>
                  <a:pt x="1462837" y="787502"/>
                  <a:pt x="1463421" y="785457"/>
                  <a:pt x="1463421" y="782536"/>
                </a:cubicBezTo>
                <a:cubicBezTo>
                  <a:pt x="1463421" y="779615"/>
                  <a:pt x="1463421" y="777570"/>
                  <a:pt x="1463421" y="776402"/>
                </a:cubicBezTo>
                <a:lnTo>
                  <a:pt x="1456411" y="776402"/>
                </a:lnTo>
                <a:lnTo>
                  <a:pt x="1456411" y="771144"/>
                </a:lnTo>
                <a:cubicBezTo>
                  <a:pt x="1451737" y="771144"/>
                  <a:pt x="1449400" y="769391"/>
                  <a:pt x="1449400" y="765886"/>
                </a:cubicBezTo>
                <a:cubicBezTo>
                  <a:pt x="1449400" y="761213"/>
                  <a:pt x="1448232" y="758876"/>
                  <a:pt x="1445895" y="758876"/>
                </a:cubicBezTo>
                <a:close/>
                <a:moveTo>
                  <a:pt x="50826" y="758876"/>
                </a:moveTo>
                <a:cubicBezTo>
                  <a:pt x="48489" y="758876"/>
                  <a:pt x="45568" y="759460"/>
                  <a:pt x="42063" y="760628"/>
                </a:cubicBezTo>
                <a:cubicBezTo>
                  <a:pt x="47905" y="762965"/>
                  <a:pt x="52578" y="763549"/>
                  <a:pt x="56084" y="762381"/>
                </a:cubicBezTo>
                <a:lnTo>
                  <a:pt x="56084" y="760628"/>
                </a:lnTo>
                <a:cubicBezTo>
                  <a:pt x="54915" y="759460"/>
                  <a:pt x="53162" y="758876"/>
                  <a:pt x="50826" y="758876"/>
                </a:cubicBezTo>
                <a:close/>
                <a:moveTo>
                  <a:pt x="1386307" y="748360"/>
                </a:moveTo>
                <a:cubicBezTo>
                  <a:pt x="1383970" y="751866"/>
                  <a:pt x="1382802" y="754787"/>
                  <a:pt x="1382802" y="757123"/>
                </a:cubicBezTo>
                <a:cubicBezTo>
                  <a:pt x="1382802" y="759460"/>
                  <a:pt x="1384554" y="762381"/>
                  <a:pt x="1388059" y="765886"/>
                </a:cubicBezTo>
                <a:cubicBezTo>
                  <a:pt x="1386891" y="761213"/>
                  <a:pt x="1386307" y="755371"/>
                  <a:pt x="1386307" y="748360"/>
                </a:cubicBezTo>
                <a:close/>
                <a:moveTo>
                  <a:pt x="1179500" y="748360"/>
                </a:moveTo>
                <a:lnTo>
                  <a:pt x="1179500" y="750113"/>
                </a:lnTo>
                <a:cubicBezTo>
                  <a:pt x="1177163" y="752450"/>
                  <a:pt x="1174826" y="753618"/>
                  <a:pt x="1172490" y="753618"/>
                </a:cubicBezTo>
                <a:close/>
                <a:moveTo>
                  <a:pt x="1456411" y="746608"/>
                </a:moveTo>
                <a:cubicBezTo>
                  <a:pt x="1456411" y="747776"/>
                  <a:pt x="1455826" y="749237"/>
                  <a:pt x="1454658" y="750989"/>
                </a:cubicBezTo>
                <a:cubicBezTo>
                  <a:pt x="1453490" y="752742"/>
                  <a:pt x="1452906" y="754787"/>
                  <a:pt x="1452906" y="757123"/>
                </a:cubicBezTo>
                <a:cubicBezTo>
                  <a:pt x="1456411" y="754787"/>
                  <a:pt x="1458164" y="752742"/>
                  <a:pt x="1458164" y="750989"/>
                </a:cubicBezTo>
                <a:cubicBezTo>
                  <a:pt x="1458164" y="749237"/>
                  <a:pt x="1457579" y="747776"/>
                  <a:pt x="1456411" y="746608"/>
                </a:cubicBezTo>
                <a:close/>
                <a:moveTo>
                  <a:pt x="1396822" y="744855"/>
                </a:moveTo>
                <a:cubicBezTo>
                  <a:pt x="1394485" y="748360"/>
                  <a:pt x="1393317" y="755955"/>
                  <a:pt x="1393317" y="767639"/>
                </a:cubicBezTo>
                <a:cubicBezTo>
                  <a:pt x="1393317" y="773481"/>
                  <a:pt x="1393901" y="778155"/>
                  <a:pt x="1395070" y="781660"/>
                </a:cubicBezTo>
                <a:lnTo>
                  <a:pt x="1402080" y="776402"/>
                </a:lnTo>
                <a:cubicBezTo>
                  <a:pt x="1402080" y="779907"/>
                  <a:pt x="1402372" y="783704"/>
                  <a:pt x="1402956" y="787794"/>
                </a:cubicBezTo>
                <a:cubicBezTo>
                  <a:pt x="1403541" y="791883"/>
                  <a:pt x="1403249" y="795096"/>
                  <a:pt x="1402080" y="797433"/>
                </a:cubicBezTo>
                <a:cubicBezTo>
                  <a:pt x="1398575" y="795096"/>
                  <a:pt x="1397407" y="792467"/>
                  <a:pt x="1398575" y="789546"/>
                </a:cubicBezTo>
                <a:lnTo>
                  <a:pt x="1398575" y="805320"/>
                </a:lnTo>
                <a:cubicBezTo>
                  <a:pt x="1399743" y="812914"/>
                  <a:pt x="1399743" y="820217"/>
                  <a:pt x="1398575" y="827227"/>
                </a:cubicBezTo>
                <a:cubicBezTo>
                  <a:pt x="1398575" y="826059"/>
                  <a:pt x="1399159" y="825183"/>
                  <a:pt x="1400327" y="824598"/>
                </a:cubicBezTo>
                <a:cubicBezTo>
                  <a:pt x="1401496" y="824014"/>
                  <a:pt x="1402080" y="823722"/>
                  <a:pt x="1402080" y="823722"/>
                </a:cubicBezTo>
                <a:cubicBezTo>
                  <a:pt x="1404417" y="822554"/>
                  <a:pt x="1406170" y="821385"/>
                  <a:pt x="1407338" y="820217"/>
                </a:cubicBezTo>
                <a:cubicBezTo>
                  <a:pt x="1408506" y="819048"/>
                  <a:pt x="1408506" y="817880"/>
                  <a:pt x="1407338" y="816712"/>
                </a:cubicBezTo>
                <a:lnTo>
                  <a:pt x="1407338" y="783412"/>
                </a:lnTo>
                <a:cubicBezTo>
                  <a:pt x="1407338" y="778739"/>
                  <a:pt x="1408506" y="775234"/>
                  <a:pt x="1410843" y="772897"/>
                </a:cubicBezTo>
                <a:lnTo>
                  <a:pt x="1409091" y="772897"/>
                </a:lnTo>
                <a:lnTo>
                  <a:pt x="1409091" y="771144"/>
                </a:lnTo>
                <a:cubicBezTo>
                  <a:pt x="1409091" y="762965"/>
                  <a:pt x="1407338" y="756539"/>
                  <a:pt x="1403833" y="751866"/>
                </a:cubicBezTo>
                <a:lnTo>
                  <a:pt x="1398575" y="751866"/>
                </a:lnTo>
                <a:cubicBezTo>
                  <a:pt x="1398575" y="749529"/>
                  <a:pt x="1398283" y="748068"/>
                  <a:pt x="1397699" y="747484"/>
                </a:cubicBezTo>
                <a:cubicBezTo>
                  <a:pt x="1397114" y="746900"/>
                  <a:pt x="1396822" y="746023"/>
                  <a:pt x="1396822" y="744855"/>
                </a:cubicBezTo>
                <a:close/>
                <a:moveTo>
                  <a:pt x="724700" y="743979"/>
                </a:moveTo>
                <a:cubicBezTo>
                  <a:pt x="723532" y="743979"/>
                  <a:pt x="722072" y="744855"/>
                  <a:pt x="720319" y="746608"/>
                </a:cubicBezTo>
                <a:lnTo>
                  <a:pt x="727329" y="746608"/>
                </a:lnTo>
                <a:cubicBezTo>
                  <a:pt x="726745" y="744855"/>
                  <a:pt x="725869" y="743979"/>
                  <a:pt x="724700" y="743979"/>
                </a:cubicBezTo>
                <a:close/>
                <a:moveTo>
                  <a:pt x="1328471" y="736092"/>
                </a:moveTo>
                <a:cubicBezTo>
                  <a:pt x="1329639" y="737261"/>
                  <a:pt x="1329932" y="738721"/>
                  <a:pt x="1329347" y="740474"/>
                </a:cubicBezTo>
                <a:cubicBezTo>
                  <a:pt x="1328763" y="742226"/>
                  <a:pt x="1328471" y="744271"/>
                  <a:pt x="1328471" y="746608"/>
                </a:cubicBezTo>
                <a:lnTo>
                  <a:pt x="1330224" y="760628"/>
                </a:lnTo>
                <a:lnTo>
                  <a:pt x="1326718" y="751866"/>
                </a:lnTo>
                <a:cubicBezTo>
                  <a:pt x="1326718" y="748360"/>
                  <a:pt x="1327303" y="743103"/>
                  <a:pt x="1328471" y="736092"/>
                </a:cubicBezTo>
                <a:close/>
                <a:moveTo>
                  <a:pt x="469697" y="730834"/>
                </a:moveTo>
                <a:lnTo>
                  <a:pt x="474955" y="737845"/>
                </a:lnTo>
                <a:cubicBezTo>
                  <a:pt x="472618" y="739013"/>
                  <a:pt x="471158" y="739013"/>
                  <a:pt x="470573" y="737845"/>
                </a:cubicBezTo>
                <a:cubicBezTo>
                  <a:pt x="469989" y="736676"/>
                  <a:pt x="469697" y="734340"/>
                  <a:pt x="469697" y="730834"/>
                </a:cubicBezTo>
                <a:close/>
                <a:moveTo>
                  <a:pt x="857022" y="729082"/>
                </a:moveTo>
                <a:lnTo>
                  <a:pt x="857022" y="739597"/>
                </a:lnTo>
                <a:lnTo>
                  <a:pt x="858774" y="739597"/>
                </a:lnTo>
                <a:cubicBezTo>
                  <a:pt x="858774" y="738429"/>
                  <a:pt x="859358" y="736676"/>
                  <a:pt x="860527" y="734340"/>
                </a:cubicBezTo>
                <a:cubicBezTo>
                  <a:pt x="861695" y="732003"/>
                  <a:pt x="861695" y="730250"/>
                  <a:pt x="860527" y="729082"/>
                </a:cubicBezTo>
                <a:close/>
                <a:moveTo>
                  <a:pt x="1482700" y="727329"/>
                </a:moveTo>
                <a:cubicBezTo>
                  <a:pt x="1480363" y="735508"/>
                  <a:pt x="1479194" y="742518"/>
                  <a:pt x="1479194" y="748360"/>
                </a:cubicBezTo>
                <a:lnTo>
                  <a:pt x="1472184" y="748360"/>
                </a:lnTo>
                <a:cubicBezTo>
                  <a:pt x="1472184" y="743687"/>
                  <a:pt x="1472768" y="740181"/>
                  <a:pt x="1473937" y="737845"/>
                </a:cubicBezTo>
                <a:cubicBezTo>
                  <a:pt x="1469263" y="739013"/>
                  <a:pt x="1466342" y="740766"/>
                  <a:pt x="1465174" y="743103"/>
                </a:cubicBezTo>
                <a:cubicBezTo>
                  <a:pt x="1465174" y="746608"/>
                  <a:pt x="1465758" y="750405"/>
                  <a:pt x="1466926" y="754494"/>
                </a:cubicBezTo>
                <a:cubicBezTo>
                  <a:pt x="1468095" y="758584"/>
                  <a:pt x="1468095" y="762381"/>
                  <a:pt x="1466926" y="765886"/>
                </a:cubicBezTo>
                <a:cubicBezTo>
                  <a:pt x="1465758" y="767055"/>
                  <a:pt x="1466050" y="767931"/>
                  <a:pt x="1467803" y="768515"/>
                </a:cubicBezTo>
                <a:cubicBezTo>
                  <a:pt x="1469555" y="769099"/>
                  <a:pt x="1470432" y="769976"/>
                  <a:pt x="1470432" y="771144"/>
                </a:cubicBezTo>
                <a:lnTo>
                  <a:pt x="1473937" y="774649"/>
                </a:lnTo>
                <a:lnTo>
                  <a:pt x="1466926" y="774649"/>
                </a:lnTo>
                <a:cubicBezTo>
                  <a:pt x="1468095" y="775818"/>
                  <a:pt x="1470432" y="781075"/>
                  <a:pt x="1473937" y="790423"/>
                </a:cubicBezTo>
                <a:lnTo>
                  <a:pt x="1477442" y="800938"/>
                </a:lnTo>
                <a:lnTo>
                  <a:pt x="1473937" y="820217"/>
                </a:lnTo>
                <a:lnTo>
                  <a:pt x="1477442" y="828980"/>
                </a:lnTo>
                <a:cubicBezTo>
                  <a:pt x="1477442" y="830148"/>
                  <a:pt x="1477442" y="831901"/>
                  <a:pt x="1477442" y="834238"/>
                </a:cubicBezTo>
                <a:cubicBezTo>
                  <a:pt x="1477442" y="837743"/>
                  <a:pt x="1478026" y="840080"/>
                  <a:pt x="1479194" y="841248"/>
                </a:cubicBezTo>
                <a:cubicBezTo>
                  <a:pt x="1481532" y="843585"/>
                  <a:pt x="1482116" y="845338"/>
                  <a:pt x="1480947" y="846506"/>
                </a:cubicBezTo>
                <a:cubicBezTo>
                  <a:pt x="1479779" y="848843"/>
                  <a:pt x="1479487" y="851472"/>
                  <a:pt x="1480071" y="854393"/>
                </a:cubicBezTo>
                <a:cubicBezTo>
                  <a:pt x="1480655" y="857314"/>
                  <a:pt x="1480947" y="859358"/>
                  <a:pt x="1480947" y="860527"/>
                </a:cubicBezTo>
                <a:lnTo>
                  <a:pt x="1479194" y="867537"/>
                </a:lnTo>
                <a:lnTo>
                  <a:pt x="1479194" y="874548"/>
                </a:lnTo>
                <a:cubicBezTo>
                  <a:pt x="1480363" y="875716"/>
                  <a:pt x="1480947" y="877469"/>
                  <a:pt x="1480947" y="879805"/>
                </a:cubicBezTo>
                <a:lnTo>
                  <a:pt x="1482700" y="890321"/>
                </a:lnTo>
                <a:lnTo>
                  <a:pt x="1480947" y="893826"/>
                </a:lnTo>
                <a:lnTo>
                  <a:pt x="1489710" y="907847"/>
                </a:lnTo>
                <a:lnTo>
                  <a:pt x="1491463" y="897331"/>
                </a:lnTo>
                <a:cubicBezTo>
                  <a:pt x="1492631" y="898500"/>
                  <a:pt x="1492923" y="900544"/>
                  <a:pt x="1492339" y="903466"/>
                </a:cubicBezTo>
                <a:cubicBezTo>
                  <a:pt x="1491755" y="906387"/>
                  <a:pt x="1491463" y="908431"/>
                  <a:pt x="1491463" y="909600"/>
                </a:cubicBezTo>
                <a:cubicBezTo>
                  <a:pt x="1491463" y="909600"/>
                  <a:pt x="1492631" y="910184"/>
                  <a:pt x="1494968" y="911352"/>
                </a:cubicBezTo>
                <a:cubicBezTo>
                  <a:pt x="1497305" y="912521"/>
                  <a:pt x="1499641" y="914273"/>
                  <a:pt x="1501978" y="916610"/>
                </a:cubicBezTo>
                <a:cubicBezTo>
                  <a:pt x="1501978" y="903758"/>
                  <a:pt x="1499641" y="896747"/>
                  <a:pt x="1494968" y="895579"/>
                </a:cubicBezTo>
                <a:cubicBezTo>
                  <a:pt x="1496136" y="893242"/>
                  <a:pt x="1496720" y="889737"/>
                  <a:pt x="1496720" y="885063"/>
                </a:cubicBezTo>
                <a:lnTo>
                  <a:pt x="1494968" y="881558"/>
                </a:lnTo>
                <a:cubicBezTo>
                  <a:pt x="1494968" y="868705"/>
                  <a:pt x="1493800" y="851180"/>
                  <a:pt x="1491463" y="828980"/>
                </a:cubicBezTo>
                <a:lnTo>
                  <a:pt x="1487958" y="776402"/>
                </a:lnTo>
                <a:cubicBezTo>
                  <a:pt x="1484452" y="760044"/>
                  <a:pt x="1482700" y="746608"/>
                  <a:pt x="1482700" y="736092"/>
                </a:cubicBezTo>
                <a:close/>
                <a:moveTo>
                  <a:pt x="1468679" y="727329"/>
                </a:moveTo>
                <a:lnTo>
                  <a:pt x="1466926" y="732587"/>
                </a:lnTo>
                <a:cubicBezTo>
                  <a:pt x="1464590" y="734924"/>
                  <a:pt x="1463421" y="736092"/>
                  <a:pt x="1463421" y="736092"/>
                </a:cubicBezTo>
                <a:cubicBezTo>
                  <a:pt x="1464590" y="737261"/>
                  <a:pt x="1466050" y="736968"/>
                  <a:pt x="1467803" y="735216"/>
                </a:cubicBezTo>
                <a:cubicBezTo>
                  <a:pt x="1469555" y="733463"/>
                  <a:pt x="1469847" y="730834"/>
                  <a:pt x="1468679" y="727329"/>
                </a:cubicBezTo>
                <a:close/>
                <a:moveTo>
                  <a:pt x="1445895" y="716814"/>
                </a:moveTo>
                <a:lnTo>
                  <a:pt x="1445895" y="746608"/>
                </a:lnTo>
                <a:cubicBezTo>
                  <a:pt x="1448232" y="744271"/>
                  <a:pt x="1449400" y="737845"/>
                  <a:pt x="1449400" y="727329"/>
                </a:cubicBezTo>
                <a:cubicBezTo>
                  <a:pt x="1449400" y="723824"/>
                  <a:pt x="1448232" y="720319"/>
                  <a:pt x="1445895" y="716814"/>
                </a:cubicBezTo>
                <a:close/>
                <a:moveTo>
                  <a:pt x="1400327" y="715061"/>
                </a:moveTo>
                <a:cubicBezTo>
                  <a:pt x="1399159" y="716229"/>
                  <a:pt x="1398575" y="718566"/>
                  <a:pt x="1398575" y="722071"/>
                </a:cubicBezTo>
                <a:cubicBezTo>
                  <a:pt x="1397407" y="722071"/>
                  <a:pt x="1396822" y="722071"/>
                  <a:pt x="1396822" y="722071"/>
                </a:cubicBezTo>
                <a:cubicBezTo>
                  <a:pt x="1396822" y="722071"/>
                  <a:pt x="1396238" y="722071"/>
                  <a:pt x="1395070" y="722071"/>
                </a:cubicBezTo>
                <a:lnTo>
                  <a:pt x="1395070" y="723824"/>
                </a:lnTo>
                <a:cubicBezTo>
                  <a:pt x="1395070" y="732003"/>
                  <a:pt x="1396238" y="736676"/>
                  <a:pt x="1398575" y="737845"/>
                </a:cubicBezTo>
                <a:lnTo>
                  <a:pt x="1398575" y="736092"/>
                </a:lnTo>
                <a:cubicBezTo>
                  <a:pt x="1398575" y="732587"/>
                  <a:pt x="1399451" y="728790"/>
                  <a:pt x="1401204" y="724700"/>
                </a:cubicBezTo>
                <a:cubicBezTo>
                  <a:pt x="1402956" y="720611"/>
                  <a:pt x="1402665" y="717398"/>
                  <a:pt x="1400327" y="715061"/>
                </a:cubicBezTo>
                <a:close/>
                <a:moveTo>
                  <a:pt x="1409091" y="713308"/>
                </a:moveTo>
                <a:cubicBezTo>
                  <a:pt x="1406754" y="715645"/>
                  <a:pt x="1406170" y="718858"/>
                  <a:pt x="1407338" y="722948"/>
                </a:cubicBezTo>
                <a:cubicBezTo>
                  <a:pt x="1408506" y="727037"/>
                  <a:pt x="1409091" y="730250"/>
                  <a:pt x="1409091" y="732587"/>
                </a:cubicBezTo>
                <a:cubicBezTo>
                  <a:pt x="1411427" y="723240"/>
                  <a:pt x="1411427" y="716814"/>
                  <a:pt x="1409091" y="713308"/>
                </a:cubicBezTo>
                <a:close/>
                <a:moveTo>
                  <a:pt x="1268883" y="708051"/>
                </a:moveTo>
                <a:cubicBezTo>
                  <a:pt x="1266546" y="708051"/>
                  <a:pt x="1263625" y="708635"/>
                  <a:pt x="1260119" y="709803"/>
                </a:cubicBezTo>
                <a:cubicBezTo>
                  <a:pt x="1257783" y="712140"/>
                  <a:pt x="1256030" y="713308"/>
                  <a:pt x="1254862" y="713308"/>
                </a:cubicBezTo>
                <a:cubicBezTo>
                  <a:pt x="1254862" y="713308"/>
                  <a:pt x="1254570" y="713600"/>
                  <a:pt x="1253986" y="714185"/>
                </a:cubicBezTo>
                <a:cubicBezTo>
                  <a:pt x="1253401" y="714769"/>
                  <a:pt x="1253109" y="715061"/>
                  <a:pt x="1253109" y="715061"/>
                </a:cubicBezTo>
                <a:cubicBezTo>
                  <a:pt x="1244931" y="717398"/>
                  <a:pt x="1239089" y="722071"/>
                  <a:pt x="1235583" y="729082"/>
                </a:cubicBezTo>
                <a:lnTo>
                  <a:pt x="1232078" y="727329"/>
                </a:lnTo>
                <a:cubicBezTo>
                  <a:pt x="1229741" y="728497"/>
                  <a:pt x="1227696" y="729666"/>
                  <a:pt x="1225944" y="730834"/>
                </a:cubicBezTo>
                <a:cubicBezTo>
                  <a:pt x="1224191" y="732003"/>
                  <a:pt x="1223315" y="732003"/>
                  <a:pt x="1223315" y="730834"/>
                </a:cubicBezTo>
                <a:cubicBezTo>
                  <a:pt x="1223315" y="730834"/>
                  <a:pt x="1223023" y="731126"/>
                  <a:pt x="1222439" y="731711"/>
                </a:cubicBezTo>
                <a:cubicBezTo>
                  <a:pt x="1221854" y="732295"/>
                  <a:pt x="1221562" y="732587"/>
                  <a:pt x="1221562" y="732587"/>
                </a:cubicBezTo>
                <a:cubicBezTo>
                  <a:pt x="1216889" y="736092"/>
                  <a:pt x="1213384" y="738429"/>
                  <a:pt x="1211047" y="739597"/>
                </a:cubicBezTo>
                <a:cubicBezTo>
                  <a:pt x="1201700" y="741934"/>
                  <a:pt x="1195858" y="744855"/>
                  <a:pt x="1193521" y="748360"/>
                </a:cubicBezTo>
                <a:cubicBezTo>
                  <a:pt x="1191184" y="751866"/>
                  <a:pt x="1188263" y="753618"/>
                  <a:pt x="1184758" y="753618"/>
                </a:cubicBezTo>
                <a:cubicBezTo>
                  <a:pt x="1190600" y="748945"/>
                  <a:pt x="1192936" y="745439"/>
                  <a:pt x="1191768" y="743103"/>
                </a:cubicBezTo>
                <a:lnTo>
                  <a:pt x="1193521" y="739597"/>
                </a:lnTo>
                <a:lnTo>
                  <a:pt x="1181252" y="744855"/>
                </a:lnTo>
                <a:cubicBezTo>
                  <a:pt x="1170737" y="747192"/>
                  <a:pt x="1161974" y="754202"/>
                  <a:pt x="1154964" y="765886"/>
                </a:cubicBezTo>
                <a:cubicBezTo>
                  <a:pt x="1153795" y="767055"/>
                  <a:pt x="1151458" y="768515"/>
                  <a:pt x="1147953" y="770268"/>
                </a:cubicBezTo>
                <a:cubicBezTo>
                  <a:pt x="1144448" y="772020"/>
                  <a:pt x="1142695" y="774649"/>
                  <a:pt x="1142695" y="778155"/>
                </a:cubicBezTo>
                <a:cubicBezTo>
                  <a:pt x="1140358" y="776986"/>
                  <a:pt x="1138314" y="777570"/>
                  <a:pt x="1136561" y="779907"/>
                </a:cubicBezTo>
                <a:cubicBezTo>
                  <a:pt x="1134809" y="782244"/>
                  <a:pt x="1133932" y="783412"/>
                  <a:pt x="1133932" y="783412"/>
                </a:cubicBezTo>
                <a:lnTo>
                  <a:pt x="1128675" y="788670"/>
                </a:lnTo>
                <a:cubicBezTo>
                  <a:pt x="1125169" y="788670"/>
                  <a:pt x="1122540" y="788962"/>
                  <a:pt x="1120788" y="789546"/>
                </a:cubicBezTo>
                <a:cubicBezTo>
                  <a:pt x="1119035" y="790131"/>
                  <a:pt x="1118743" y="792760"/>
                  <a:pt x="1119911" y="797433"/>
                </a:cubicBezTo>
                <a:lnTo>
                  <a:pt x="1116406" y="799186"/>
                </a:lnTo>
                <a:cubicBezTo>
                  <a:pt x="1114069" y="798017"/>
                  <a:pt x="1111733" y="798601"/>
                  <a:pt x="1109396" y="800938"/>
                </a:cubicBezTo>
                <a:cubicBezTo>
                  <a:pt x="1105891" y="802107"/>
                  <a:pt x="1104138" y="803859"/>
                  <a:pt x="1104138" y="806196"/>
                </a:cubicBezTo>
                <a:cubicBezTo>
                  <a:pt x="1101801" y="810870"/>
                  <a:pt x="1100049" y="812622"/>
                  <a:pt x="1098880" y="811454"/>
                </a:cubicBezTo>
                <a:lnTo>
                  <a:pt x="1097128" y="811454"/>
                </a:lnTo>
                <a:lnTo>
                  <a:pt x="1098880" y="816712"/>
                </a:lnTo>
                <a:lnTo>
                  <a:pt x="1091870" y="818464"/>
                </a:lnTo>
                <a:cubicBezTo>
                  <a:pt x="1091870" y="820801"/>
                  <a:pt x="1093038" y="822554"/>
                  <a:pt x="1095375" y="823722"/>
                </a:cubicBezTo>
                <a:cubicBezTo>
                  <a:pt x="1089533" y="829564"/>
                  <a:pt x="1086612" y="832485"/>
                  <a:pt x="1086612" y="832485"/>
                </a:cubicBezTo>
                <a:lnTo>
                  <a:pt x="1079602" y="828980"/>
                </a:lnTo>
                <a:cubicBezTo>
                  <a:pt x="1079602" y="827812"/>
                  <a:pt x="1079894" y="826935"/>
                  <a:pt x="1080478" y="826351"/>
                </a:cubicBezTo>
                <a:cubicBezTo>
                  <a:pt x="1081062" y="825767"/>
                  <a:pt x="1081355" y="824890"/>
                  <a:pt x="1081355" y="823722"/>
                </a:cubicBezTo>
                <a:lnTo>
                  <a:pt x="1098880" y="804443"/>
                </a:lnTo>
                <a:lnTo>
                  <a:pt x="1098880" y="800938"/>
                </a:lnTo>
                <a:cubicBezTo>
                  <a:pt x="1098880" y="798601"/>
                  <a:pt x="1100049" y="796849"/>
                  <a:pt x="1102386" y="795680"/>
                </a:cubicBezTo>
                <a:cubicBezTo>
                  <a:pt x="1104723" y="795680"/>
                  <a:pt x="1106183" y="794804"/>
                  <a:pt x="1106767" y="793052"/>
                </a:cubicBezTo>
                <a:cubicBezTo>
                  <a:pt x="1107351" y="791299"/>
                  <a:pt x="1106475" y="789838"/>
                  <a:pt x="1104138" y="788670"/>
                </a:cubicBezTo>
                <a:cubicBezTo>
                  <a:pt x="1102970" y="789838"/>
                  <a:pt x="1101801" y="791299"/>
                  <a:pt x="1100633" y="793052"/>
                </a:cubicBezTo>
                <a:cubicBezTo>
                  <a:pt x="1099465" y="794804"/>
                  <a:pt x="1098296" y="796265"/>
                  <a:pt x="1097128" y="797433"/>
                </a:cubicBezTo>
                <a:cubicBezTo>
                  <a:pt x="1094791" y="798601"/>
                  <a:pt x="1092746" y="800062"/>
                  <a:pt x="1090994" y="801814"/>
                </a:cubicBezTo>
                <a:cubicBezTo>
                  <a:pt x="1089241" y="803567"/>
                  <a:pt x="1088365" y="804443"/>
                  <a:pt x="1088365" y="804443"/>
                </a:cubicBezTo>
                <a:cubicBezTo>
                  <a:pt x="1088365" y="812622"/>
                  <a:pt x="1084275" y="816712"/>
                  <a:pt x="1076097" y="816712"/>
                </a:cubicBezTo>
                <a:cubicBezTo>
                  <a:pt x="1069086" y="823722"/>
                  <a:pt x="1063536" y="829564"/>
                  <a:pt x="1059447" y="834238"/>
                </a:cubicBezTo>
                <a:cubicBezTo>
                  <a:pt x="1055357" y="838911"/>
                  <a:pt x="1051560" y="843001"/>
                  <a:pt x="1048055" y="846506"/>
                </a:cubicBezTo>
                <a:cubicBezTo>
                  <a:pt x="1045718" y="848843"/>
                  <a:pt x="1043382" y="850011"/>
                  <a:pt x="1041044" y="850011"/>
                </a:cubicBezTo>
                <a:cubicBezTo>
                  <a:pt x="1043382" y="847674"/>
                  <a:pt x="1049223" y="840664"/>
                  <a:pt x="1058570" y="828980"/>
                </a:cubicBezTo>
                <a:cubicBezTo>
                  <a:pt x="1055065" y="828980"/>
                  <a:pt x="1052144" y="829564"/>
                  <a:pt x="1049808" y="830732"/>
                </a:cubicBezTo>
                <a:lnTo>
                  <a:pt x="1037539" y="844753"/>
                </a:lnTo>
                <a:cubicBezTo>
                  <a:pt x="1037539" y="845922"/>
                  <a:pt x="1037247" y="846506"/>
                  <a:pt x="1036663" y="846506"/>
                </a:cubicBezTo>
                <a:cubicBezTo>
                  <a:pt x="1036079" y="846506"/>
                  <a:pt x="1035787" y="846506"/>
                  <a:pt x="1035787" y="846506"/>
                </a:cubicBezTo>
                <a:cubicBezTo>
                  <a:pt x="1038124" y="841832"/>
                  <a:pt x="1040753" y="837743"/>
                  <a:pt x="1043673" y="834238"/>
                </a:cubicBezTo>
                <a:cubicBezTo>
                  <a:pt x="1046594" y="830732"/>
                  <a:pt x="1049223" y="827227"/>
                  <a:pt x="1051560" y="823722"/>
                </a:cubicBezTo>
                <a:cubicBezTo>
                  <a:pt x="1048055" y="826059"/>
                  <a:pt x="1042797" y="829564"/>
                  <a:pt x="1035787" y="834238"/>
                </a:cubicBezTo>
                <a:cubicBezTo>
                  <a:pt x="1028776" y="838911"/>
                  <a:pt x="1021766" y="841248"/>
                  <a:pt x="1014756" y="841248"/>
                </a:cubicBezTo>
                <a:lnTo>
                  <a:pt x="1014756" y="857021"/>
                </a:lnTo>
                <a:lnTo>
                  <a:pt x="1013003" y="867537"/>
                </a:lnTo>
                <a:cubicBezTo>
                  <a:pt x="1013003" y="869874"/>
                  <a:pt x="1011250" y="871042"/>
                  <a:pt x="1007745" y="871042"/>
                </a:cubicBezTo>
                <a:lnTo>
                  <a:pt x="1005993" y="871042"/>
                </a:lnTo>
                <a:cubicBezTo>
                  <a:pt x="1003656" y="873379"/>
                  <a:pt x="1002195" y="875424"/>
                  <a:pt x="1001611" y="877177"/>
                </a:cubicBezTo>
                <a:cubicBezTo>
                  <a:pt x="1001027" y="878929"/>
                  <a:pt x="1000735" y="880390"/>
                  <a:pt x="1000735" y="881558"/>
                </a:cubicBezTo>
                <a:cubicBezTo>
                  <a:pt x="999566" y="885063"/>
                  <a:pt x="1000150" y="887984"/>
                  <a:pt x="1002487" y="890321"/>
                </a:cubicBezTo>
                <a:lnTo>
                  <a:pt x="998982" y="895579"/>
                </a:lnTo>
                <a:cubicBezTo>
                  <a:pt x="1000150" y="895579"/>
                  <a:pt x="1001903" y="895579"/>
                  <a:pt x="1004240" y="895579"/>
                </a:cubicBezTo>
                <a:cubicBezTo>
                  <a:pt x="1006577" y="895579"/>
                  <a:pt x="1007745" y="894995"/>
                  <a:pt x="1007745" y="893826"/>
                </a:cubicBezTo>
                <a:lnTo>
                  <a:pt x="1007745" y="906094"/>
                </a:lnTo>
                <a:lnTo>
                  <a:pt x="998982" y="902589"/>
                </a:lnTo>
                <a:cubicBezTo>
                  <a:pt x="1000150" y="906094"/>
                  <a:pt x="1003072" y="909015"/>
                  <a:pt x="1007745" y="911352"/>
                </a:cubicBezTo>
                <a:lnTo>
                  <a:pt x="1009498" y="920115"/>
                </a:lnTo>
                <a:cubicBezTo>
                  <a:pt x="1007161" y="930631"/>
                  <a:pt x="1005993" y="941731"/>
                  <a:pt x="1005993" y="953415"/>
                </a:cubicBezTo>
                <a:cubicBezTo>
                  <a:pt x="1005993" y="951078"/>
                  <a:pt x="1005408" y="949910"/>
                  <a:pt x="1004240" y="949910"/>
                </a:cubicBezTo>
                <a:cubicBezTo>
                  <a:pt x="1004240" y="947573"/>
                  <a:pt x="1004532" y="944652"/>
                  <a:pt x="1005116" y="941146"/>
                </a:cubicBezTo>
                <a:cubicBezTo>
                  <a:pt x="1005700" y="937641"/>
                  <a:pt x="1005408" y="935304"/>
                  <a:pt x="1004240" y="934136"/>
                </a:cubicBezTo>
                <a:cubicBezTo>
                  <a:pt x="1003072" y="930631"/>
                  <a:pt x="1002487" y="924789"/>
                  <a:pt x="1002487" y="916610"/>
                </a:cubicBezTo>
                <a:cubicBezTo>
                  <a:pt x="1002487" y="913105"/>
                  <a:pt x="1001903" y="911352"/>
                  <a:pt x="1000735" y="911352"/>
                </a:cubicBezTo>
                <a:lnTo>
                  <a:pt x="998982" y="911352"/>
                </a:lnTo>
                <a:lnTo>
                  <a:pt x="998982" y="921868"/>
                </a:lnTo>
                <a:cubicBezTo>
                  <a:pt x="998982" y="923036"/>
                  <a:pt x="998398" y="924205"/>
                  <a:pt x="997230" y="925373"/>
                </a:cubicBezTo>
                <a:cubicBezTo>
                  <a:pt x="996061" y="930047"/>
                  <a:pt x="995477" y="937641"/>
                  <a:pt x="995477" y="948157"/>
                </a:cubicBezTo>
                <a:cubicBezTo>
                  <a:pt x="995477" y="949325"/>
                  <a:pt x="994309" y="950494"/>
                  <a:pt x="991972" y="951662"/>
                </a:cubicBezTo>
                <a:lnTo>
                  <a:pt x="991972" y="937641"/>
                </a:lnTo>
                <a:cubicBezTo>
                  <a:pt x="991972" y="929462"/>
                  <a:pt x="993140" y="924205"/>
                  <a:pt x="995477" y="921868"/>
                </a:cubicBezTo>
                <a:lnTo>
                  <a:pt x="993724" y="918363"/>
                </a:lnTo>
                <a:lnTo>
                  <a:pt x="991972" y="921868"/>
                </a:lnTo>
                <a:cubicBezTo>
                  <a:pt x="991972" y="923036"/>
                  <a:pt x="990219" y="923620"/>
                  <a:pt x="986714" y="923620"/>
                </a:cubicBezTo>
                <a:cubicBezTo>
                  <a:pt x="985546" y="925957"/>
                  <a:pt x="984961" y="930047"/>
                  <a:pt x="984961" y="935889"/>
                </a:cubicBezTo>
                <a:cubicBezTo>
                  <a:pt x="984961" y="934720"/>
                  <a:pt x="985546" y="933844"/>
                  <a:pt x="986714" y="933260"/>
                </a:cubicBezTo>
                <a:cubicBezTo>
                  <a:pt x="987882" y="932676"/>
                  <a:pt x="988467" y="931799"/>
                  <a:pt x="988467" y="930631"/>
                </a:cubicBezTo>
                <a:cubicBezTo>
                  <a:pt x="988467" y="931799"/>
                  <a:pt x="989051" y="932383"/>
                  <a:pt x="990219" y="932383"/>
                </a:cubicBezTo>
                <a:cubicBezTo>
                  <a:pt x="989051" y="934720"/>
                  <a:pt x="988467" y="938225"/>
                  <a:pt x="988467" y="942899"/>
                </a:cubicBezTo>
                <a:cubicBezTo>
                  <a:pt x="988467" y="947573"/>
                  <a:pt x="987298" y="952246"/>
                  <a:pt x="984961" y="956920"/>
                </a:cubicBezTo>
                <a:lnTo>
                  <a:pt x="983209" y="948157"/>
                </a:lnTo>
                <a:lnTo>
                  <a:pt x="972693" y="1030529"/>
                </a:lnTo>
                <a:cubicBezTo>
                  <a:pt x="979703" y="1029361"/>
                  <a:pt x="983209" y="1026440"/>
                  <a:pt x="983209" y="1021766"/>
                </a:cubicBezTo>
                <a:lnTo>
                  <a:pt x="983209" y="1011250"/>
                </a:lnTo>
                <a:lnTo>
                  <a:pt x="984961" y="984961"/>
                </a:lnTo>
                <a:cubicBezTo>
                  <a:pt x="984961" y="982625"/>
                  <a:pt x="985546" y="979996"/>
                  <a:pt x="986714" y="977075"/>
                </a:cubicBezTo>
                <a:cubicBezTo>
                  <a:pt x="987882" y="974154"/>
                  <a:pt x="988467" y="970941"/>
                  <a:pt x="988467" y="967435"/>
                </a:cubicBezTo>
                <a:lnTo>
                  <a:pt x="990219" y="962178"/>
                </a:lnTo>
                <a:cubicBezTo>
                  <a:pt x="990219" y="962178"/>
                  <a:pt x="990511" y="962470"/>
                  <a:pt x="991096" y="963054"/>
                </a:cubicBezTo>
                <a:cubicBezTo>
                  <a:pt x="991680" y="963638"/>
                  <a:pt x="991972" y="963930"/>
                  <a:pt x="991972" y="963930"/>
                </a:cubicBezTo>
                <a:cubicBezTo>
                  <a:pt x="990803" y="973277"/>
                  <a:pt x="989343" y="983501"/>
                  <a:pt x="987590" y="994601"/>
                </a:cubicBezTo>
                <a:cubicBezTo>
                  <a:pt x="985838" y="1005701"/>
                  <a:pt x="984377" y="1016508"/>
                  <a:pt x="983209" y="1027024"/>
                </a:cubicBezTo>
                <a:lnTo>
                  <a:pt x="984961" y="1025271"/>
                </a:lnTo>
                <a:cubicBezTo>
                  <a:pt x="991972" y="1022934"/>
                  <a:pt x="995477" y="1017677"/>
                  <a:pt x="995477" y="1009498"/>
                </a:cubicBezTo>
                <a:lnTo>
                  <a:pt x="995477" y="1005993"/>
                </a:lnTo>
                <a:cubicBezTo>
                  <a:pt x="996645" y="1009498"/>
                  <a:pt x="996938" y="1012419"/>
                  <a:pt x="996353" y="1014756"/>
                </a:cubicBezTo>
                <a:cubicBezTo>
                  <a:pt x="995769" y="1017092"/>
                  <a:pt x="995477" y="1019429"/>
                  <a:pt x="995477" y="1021766"/>
                </a:cubicBezTo>
                <a:cubicBezTo>
                  <a:pt x="996645" y="1022934"/>
                  <a:pt x="999566" y="1023519"/>
                  <a:pt x="1004240" y="1023519"/>
                </a:cubicBezTo>
                <a:cubicBezTo>
                  <a:pt x="1001903" y="1024687"/>
                  <a:pt x="999858" y="1025855"/>
                  <a:pt x="998106" y="1027024"/>
                </a:cubicBezTo>
                <a:cubicBezTo>
                  <a:pt x="996353" y="1028192"/>
                  <a:pt x="995477" y="1028776"/>
                  <a:pt x="995477" y="1028776"/>
                </a:cubicBezTo>
                <a:cubicBezTo>
                  <a:pt x="995477" y="1028776"/>
                  <a:pt x="995477" y="1029361"/>
                  <a:pt x="995477" y="1030529"/>
                </a:cubicBezTo>
                <a:cubicBezTo>
                  <a:pt x="998982" y="1028192"/>
                  <a:pt x="1001903" y="1027024"/>
                  <a:pt x="1004240" y="1027024"/>
                </a:cubicBezTo>
                <a:cubicBezTo>
                  <a:pt x="1005408" y="1025855"/>
                  <a:pt x="1006577" y="1025271"/>
                  <a:pt x="1007745" y="1025271"/>
                </a:cubicBezTo>
                <a:cubicBezTo>
                  <a:pt x="1008914" y="1025271"/>
                  <a:pt x="1010082" y="1024687"/>
                  <a:pt x="1011250" y="1023519"/>
                </a:cubicBezTo>
                <a:cubicBezTo>
                  <a:pt x="1011250" y="1023519"/>
                  <a:pt x="1011543" y="1023811"/>
                  <a:pt x="1012127" y="1024395"/>
                </a:cubicBezTo>
                <a:cubicBezTo>
                  <a:pt x="1012711" y="1024979"/>
                  <a:pt x="1013003" y="1025271"/>
                  <a:pt x="1013003" y="1025271"/>
                </a:cubicBezTo>
                <a:lnTo>
                  <a:pt x="1009498" y="1028776"/>
                </a:lnTo>
                <a:cubicBezTo>
                  <a:pt x="1020014" y="1025271"/>
                  <a:pt x="1028776" y="1021182"/>
                  <a:pt x="1035787" y="1016508"/>
                </a:cubicBezTo>
                <a:cubicBezTo>
                  <a:pt x="1036955" y="1015340"/>
                  <a:pt x="1038416" y="1013879"/>
                  <a:pt x="1040168" y="1012127"/>
                </a:cubicBezTo>
                <a:cubicBezTo>
                  <a:pt x="1041921" y="1010374"/>
                  <a:pt x="1043966" y="1008914"/>
                  <a:pt x="1046302" y="1007745"/>
                </a:cubicBezTo>
                <a:cubicBezTo>
                  <a:pt x="1049808" y="1008914"/>
                  <a:pt x="1053313" y="1007161"/>
                  <a:pt x="1056818" y="1002487"/>
                </a:cubicBezTo>
                <a:cubicBezTo>
                  <a:pt x="1067334" y="995477"/>
                  <a:pt x="1073176" y="989635"/>
                  <a:pt x="1074344" y="984961"/>
                </a:cubicBezTo>
                <a:cubicBezTo>
                  <a:pt x="1074344" y="984961"/>
                  <a:pt x="1074636" y="984669"/>
                  <a:pt x="1075220" y="984085"/>
                </a:cubicBezTo>
                <a:cubicBezTo>
                  <a:pt x="1075805" y="983501"/>
                  <a:pt x="1076097" y="983209"/>
                  <a:pt x="1076097" y="983209"/>
                </a:cubicBezTo>
                <a:cubicBezTo>
                  <a:pt x="1084275" y="977367"/>
                  <a:pt x="1088365" y="974446"/>
                  <a:pt x="1088365" y="974446"/>
                </a:cubicBezTo>
                <a:lnTo>
                  <a:pt x="1109396" y="965683"/>
                </a:lnTo>
                <a:cubicBezTo>
                  <a:pt x="1111733" y="964514"/>
                  <a:pt x="1115238" y="962178"/>
                  <a:pt x="1119911" y="958672"/>
                </a:cubicBezTo>
                <a:lnTo>
                  <a:pt x="1130427" y="955167"/>
                </a:lnTo>
                <a:lnTo>
                  <a:pt x="1140943" y="949910"/>
                </a:lnTo>
                <a:lnTo>
                  <a:pt x="1142695" y="937641"/>
                </a:lnTo>
                <a:cubicBezTo>
                  <a:pt x="1143864" y="938810"/>
                  <a:pt x="1145616" y="938225"/>
                  <a:pt x="1147953" y="935889"/>
                </a:cubicBezTo>
                <a:cubicBezTo>
                  <a:pt x="1152627" y="933552"/>
                  <a:pt x="1157300" y="930047"/>
                  <a:pt x="1161974" y="925373"/>
                </a:cubicBezTo>
                <a:cubicBezTo>
                  <a:pt x="1163142" y="923036"/>
                  <a:pt x="1162558" y="921284"/>
                  <a:pt x="1160222" y="920115"/>
                </a:cubicBezTo>
                <a:lnTo>
                  <a:pt x="1168984" y="923620"/>
                </a:lnTo>
                <a:cubicBezTo>
                  <a:pt x="1168984" y="924789"/>
                  <a:pt x="1170153" y="924497"/>
                  <a:pt x="1172490" y="922744"/>
                </a:cubicBezTo>
                <a:cubicBezTo>
                  <a:pt x="1174826" y="920992"/>
                  <a:pt x="1176579" y="920115"/>
                  <a:pt x="1177747" y="920115"/>
                </a:cubicBezTo>
                <a:cubicBezTo>
                  <a:pt x="1176579" y="913105"/>
                  <a:pt x="1173074" y="909600"/>
                  <a:pt x="1167232" y="909600"/>
                </a:cubicBezTo>
                <a:lnTo>
                  <a:pt x="1165479" y="907847"/>
                </a:lnTo>
                <a:cubicBezTo>
                  <a:pt x="1177163" y="910184"/>
                  <a:pt x="1187095" y="913689"/>
                  <a:pt x="1195273" y="918363"/>
                </a:cubicBezTo>
                <a:cubicBezTo>
                  <a:pt x="1194105" y="914857"/>
                  <a:pt x="1191184" y="911936"/>
                  <a:pt x="1186510" y="909600"/>
                </a:cubicBezTo>
                <a:cubicBezTo>
                  <a:pt x="1181837" y="907263"/>
                  <a:pt x="1178916" y="904926"/>
                  <a:pt x="1177747" y="902589"/>
                </a:cubicBezTo>
                <a:cubicBezTo>
                  <a:pt x="1181252" y="903758"/>
                  <a:pt x="1185926" y="905802"/>
                  <a:pt x="1191768" y="908723"/>
                </a:cubicBezTo>
                <a:cubicBezTo>
                  <a:pt x="1197610" y="911644"/>
                  <a:pt x="1203452" y="913105"/>
                  <a:pt x="1209294" y="913105"/>
                </a:cubicBezTo>
                <a:cubicBezTo>
                  <a:pt x="1209294" y="911936"/>
                  <a:pt x="1209294" y="910184"/>
                  <a:pt x="1209294" y="907847"/>
                </a:cubicBezTo>
                <a:lnTo>
                  <a:pt x="1202284" y="904342"/>
                </a:lnTo>
                <a:lnTo>
                  <a:pt x="1205789" y="897331"/>
                </a:lnTo>
                <a:cubicBezTo>
                  <a:pt x="1210463" y="902005"/>
                  <a:pt x="1215136" y="904342"/>
                  <a:pt x="1219810" y="904342"/>
                </a:cubicBezTo>
                <a:lnTo>
                  <a:pt x="1232078" y="895579"/>
                </a:lnTo>
                <a:cubicBezTo>
                  <a:pt x="1229741" y="893242"/>
                  <a:pt x="1227989" y="891489"/>
                  <a:pt x="1226820" y="890321"/>
                </a:cubicBezTo>
                <a:cubicBezTo>
                  <a:pt x="1229157" y="887984"/>
                  <a:pt x="1231786" y="887400"/>
                  <a:pt x="1234707" y="888568"/>
                </a:cubicBezTo>
                <a:cubicBezTo>
                  <a:pt x="1237628" y="889737"/>
                  <a:pt x="1239673" y="889737"/>
                  <a:pt x="1240841" y="888568"/>
                </a:cubicBezTo>
                <a:cubicBezTo>
                  <a:pt x="1239673" y="887400"/>
                  <a:pt x="1238504" y="886232"/>
                  <a:pt x="1237336" y="885063"/>
                </a:cubicBezTo>
                <a:cubicBezTo>
                  <a:pt x="1236167" y="883895"/>
                  <a:pt x="1234415" y="883895"/>
                  <a:pt x="1232078" y="885063"/>
                </a:cubicBezTo>
                <a:cubicBezTo>
                  <a:pt x="1230910" y="885063"/>
                  <a:pt x="1229741" y="884479"/>
                  <a:pt x="1228573" y="883311"/>
                </a:cubicBezTo>
                <a:cubicBezTo>
                  <a:pt x="1227404" y="882142"/>
                  <a:pt x="1226820" y="880974"/>
                  <a:pt x="1226820" y="879805"/>
                </a:cubicBezTo>
                <a:cubicBezTo>
                  <a:pt x="1229157" y="880974"/>
                  <a:pt x="1231786" y="881558"/>
                  <a:pt x="1234707" y="881558"/>
                </a:cubicBezTo>
                <a:cubicBezTo>
                  <a:pt x="1237628" y="881558"/>
                  <a:pt x="1240257" y="882726"/>
                  <a:pt x="1242594" y="885063"/>
                </a:cubicBezTo>
                <a:lnTo>
                  <a:pt x="1239089" y="879805"/>
                </a:lnTo>
                <a:cubicBezTo>
                  <a:pt x="1241425" y="879805"/>
                  <a:pt x="1244931" y="879805"/>
                  <a:pt x="1249604" y="879805"/>
                </a:cubicBezTo>
                <a:cubicBezTo>
                  <a:pt x="1254277" y="879805"/>
                  <a:pt x="1258367" y="881558"/>
                  <a:pt x="1261872" y="885063"/>
                </a:cubicBezTo>
                <a:lnTo>
                  <a:pt x="1265377" y="879805"/>
                </a:lnTo>
                <a:cubicBezTo>
                  <a:pt x="1264209" y="878637"/>
                  <a:pt x="1263041" y="877469"/>
                  <a:pt x="1261872" y="876300"/>
                </a:cubicBezTo>
                <a:cubicBezTo>
                  <a:pt x="1260704" y="875132"/>
                  <a:pt x="1258951" y="873963"/>
                  <a:pt x="1256614" y="872795"/>
                </a:cubicBezTo>
                <a:cubicBezTo>
                  <a:pt x="1257783" y="871627"/>
                  <a:pt x="1259535" y="871042"/>
                  <a:pt x="1261872" y="871042"/>
                </a:cubicBezTo>
                <a:cubicBezTo>
                  <a:pt x="1263041" y="871042"/>
                  <a:pt x="1265085" y="871334"/>
                  <a:pt x="1268006" y="871919"/>
                </a:cubicBezTo>
                <a:cubicBezTo>
                  <a:pt x="1270927" y="872503"/>
                  <a:pt x="1273556" y="871627"/>
                  <a:pt x="1275893" y="869290"/>
                </a:cubicBezTo>
                <a:cubicBezTo>
                  <a:pt x="1271219" y="864616"/>
                  <a:pt x="1268883" y="861111"/>
                  <a:pt x="1268883" y="858774"/>
                </a:cubicBezTo>
                <a:lnTo>
                  <a:pt x="1268883" y="857021"/>
                </a:lnTo>
                <a:cubicBezTo>
                  <a:pt x="1268883" y="853516"/>
                  <a:pt x="1268006" y="850887"/>
                  <a:pt x="1266254" y="849135"/>
                </a:cubicBezTo>
                <a:cubicBezTo>
                  <a:pt x="1264501" y="847382"/>
                  <a:pt x="1263625" y="845338"/>
                  <a:pt x="1263625" y="843001"/>
                </a:cubicBezTo>
                <a:cubicBezTo>
                  <a:pt x="1258951" y="843001"/>
                  <a:pt x="1256030" y="841832"/>
                  <a:pt x="1254862" y="839495"/>
                </a:cubicBezTo>
                <a:cubicBezTo>
                  <a:pt x="1253693" y="837159"/>
                  <a:pt x="1253109" y="835406"/>
                  <a:pt x="1253109" y="834238"/>
                </a:cubicBezTo>
                <a:cubicBezTo>
                  <a:pt x="1258951" y="830732"/>
                  <a:pt x="1265377" y="830148"/>
                  <a:pt x="1272388" y="832485"/>
                </a:cubicBezTo>
                <a:cubicBezTo>
                  <a:pt x="1281735" y="832485"/>
                  <a:pt x="1285824" y="835990"/>
                  <a:pt x="1284656" y="843001"/>
                </a:cubicBezTo>
                <a:cubicBezTo>
                  <a:pt x="1282319" y="844169"/>
                  <a:pt x="1281443" y="845922"/>
                  <a:pt x="1282027" y="848258"/>
                </a:cubicBezTo>
                <a:cubicBezTo>
                  <a:pt x="1282611" y="850595"/>
                  <a:pt x="1282319" y="852348"/>
                  <a:pt x="1281151" y="853516"/>
                </a:cubicBezTo>
                <a:cubicBezTo>
                  <a:pt x="1277645" y="850011"/>
                  <a:pt x="1274140" y="847674"/>
                  <a:pt x="1270635" y="846506"/>
                </a:cubicBezTo>
                <a:cubicBezTo>
                  <a:pt x="1272972" y="850011"/>
                  <a:pt x="1275017" y="852932"/>
                  <a:pt x="1276769" y="855269"/>
                </a:cubicBezTo>
                <a:cubicBezTo>
                  <a:pt x="1278522" y="857606"/>
                  <a:pt x="1279983" y="859942"/>
                  <a:pt x="1281151" y="862279"/>
                </a:cubicBezTo>
                <a:cubicBezTo>
                  <a:pt x="1281151" y="863448"/>
                  <a:pt x="1282903" y="864032"/>
                  <a:pt x="1286409" y="864032"/>
                </a:cubicBezTo>
                <a:cubicBezTo>
                  <a:pt x="1291082" y="864032"/>
                  <a:pt x="1294587" y="864616"/>
                  <a:pt x="1296924" y="865785"/>
                </a:cubicBezTo>
                <a:cubicBezTo>
                  <a:pt x="1301598" y="871627"/>
                  <a:pt x="1308024" y="873379"/>
                  <a:pt x="1316203" y="871042"/>
                </a:cubicBezTo>
                <a:cubicBezTo>
                  <a:pt x="1316203" y="869874"/>
                  <a:pt x="1315618" y="868121"/>
                  <a:pt x="1314450" y="865785"/>
                </a:cubicBezTo>
                <a:cubicBezTo>
                  <a:pt x="1313282" y="863448"/>
                  <a:pt x="1313866" y="861695"/>
                  <a:pt x="1316203" y="860527"/>
                </a:cubicBezTo>
                <a:cubicBezTo>
                  <a:pt x="1313866" y="854685"/>
                  <a:pt x="1314450" y="851180"/>
                  <a:pt x="1317955" y="850011"/>
                </a:cubicBezTo>
                <a:cubicBezTo>
                  <a:pt x="1316787" y="847674"/>
                  <a:pt x="1315327" y="846506"/>
                  <a:pt x="1313574" y="846506"/>
                </a:cubicBezTo>
                <a:cubicBezTo>
                  <a:pt x="1311821" y="846506"/>
                  <a:pt x="1309777" y="847090"/>
                  <a:pt x="1307440" y="848258"/>
                </a:cubicBezTo>
                <a:cubicBezTo>
                  <a:pt x="1305103" y="844753"/>
                  <a:pt x="1301598" y="840956"/>
                  <a:pt x="1296924" y="836867"/>
                </a:cubicBezTo>
                <a:cubicBezTo>
                  <a:pt x="1292251" y="832777"/>
                  <a:pt x="1289330" y="829564"/>
                  <a:pt x="1288161" y="827227"/>
                </a:cubicBezTo>
                <a:lnTo>
                  <a:pt x="1300430" y="834238"/>
                </a:lnTo>
                <a:lnTo>
                  <a:pt x="1296924" y="828980"/>
                </a:lnTo>
                <a:lnTo>
                  <a:pt x="1302182" y="828980"/>
                </a:lnTo>
                <a:cubicBezTo>
                  <a:pt x="1306856" y="828980"/>
                  <a:pt x="1311529" y="830732"/>
                  <a:pt x="1316203" y="834238"/>
                </a:cubicBezTo>
                <a:cubicBezTo>
                  <a:pt x="1316203" y="835406"/>
                  <a:pt x="1317955" y="836867"/>
                  <a:pt x="1321461" y="838619"/>
                </a:cubicBezTo>
                <a:cubicBezTo>
                  <a:pt x="1324966" y="840372"/>
                  <a:pt x="1326718" y="843585"/>
                  <a:pt x="1326718" y="848258"/>
                </a:cubicBezTo>
                <a:cubicBezTo>
                  <a:pt x="1327887" y="845922"/>
                  <a:pt x="1328763" y="845630"/>
                  <a:pt x="1329347" y="847382"/>
                </a:cubicBezTo>
                <a:cubicBezTo>
                  <a:pt x="1329932" y="849135"/>
                  <a:pt x="1330808" y="850011"/>
                  <a:pt x="1331976" y="850011"/>
                </a:cubicBezTo>
                <a:lnTo>
                  <a:pt x="1328471" y="851764"/>
                </a:lnTo>
                <a:cubicBezTo>
                  <a:pt x="1329639" y="855269"/>
                  <a:pt x="1334897" y="861111"/>
                  <a:pt x="1344244" y="869290"/>
                </a:cubicBezTo>
                <a:lnTo>
                  <a:pt x="1347750" y="867537"/>
                </a:lnTo>
                <a:cubicBezTo>
                  <a:pt x="1350086" y="866369"/>
                  <a:pt x="1352131" y="865785"/>
                  <a:pt x="1353884" y="865785"/>
                </a:cubicBezTo>
                <a:cubicBezTo>
                  <a:pt x="1355636" y="865785"/>
                  <a:pt x="1356512" y="866369"/>
                  <a:pt x="1356512" y="867537"/>
                </a:cubicBezTo>
                <a:cubicBezTo>
                  <a:pt x="1356512" y="868705"/>
                  <a:pt x="1357973" y="869290"/>
                  <a:pt x="1360894" y="869290"/>
                </a:cubicBezTo>
                <a:cubicBezTo>
                  <a:pt x="1363815" y="869290"/>
                  <a:pt x="1365860" y="869290"/>
                  <a:pt x="1367028" y="869290"/>
                </a:cubicBezTo>
                <a:lnTo>
                  <a:pt x="1368781" y="864032"/>
                </a:lnTo>
                <a:cubicBezTo>
                  <a:pt x="1369949" y="867537"/>
                  <a:pt x="1371410" y="869874"/>
                  <a:pt x="1373162" y="871042"/>
                </a:cubicBezTo>
                <a:cubicBezTo>
                  <a:pt x="1374915" y="872211"/>
                  <a:pt x="1378128" y="872211"/>
                  <a:pt x="1382802" y="871042"/>
                </a:cubicBezTo>
                <a:cubicBezTo>
                  <a:pt x="1379297" y="865200"/>
                  <a:pt x="1377544" y="856437"/>
                  <a:pt x="1377544" y="844753"/>
                </a:cubicBezTo>
                <a:cubicBezTo>
                  <a:pt x="1377544" y="837743"/>
                  <a:pt x="1378712" y="832485"/>
                  <a:pt x="1381049" y="828980"/>
                </a:cubicBezTo>
                <a:cubicBezTo>
                  <a:pt x="1376375" y="827812"/>
                  <a:pt x="1375207" y="823722"/>
                  <a:pt x="1377544" y="816712"/>
                </a:cubicBezTo>
                <a:cubicBezTo>
                  <a:pt x="1381049" y="809701"/>
                  <a:pt x="1379881" y="804443"/>
                  <a:pt x="1374039" y="800938"/>
                </a:cubicBezTo>
                <a:lnTo>
                  <a:pt x="1372286" y="799186"/>
                </a:lnTo>
                <a:lnTo>
                  <a:pt x="1370533" y="776402"/>
                </a:lnTo>
                <a:lnTo>
                  <a:pt x="1368781" y="716814"/>
                </a:lnTo>
                <a:lnTo>
                  <a:pt x="1365276" y="715061"/>
                </a:lnTo>
                <a:cubicBezTo>
                  <a:pt x="1365276" y="715061"/>
                  <a:pt x="1364983" y="715353"/>
                  <a:pt x="1364399" y="715937"/>
                </a:cubicBezTo>
                <a:cubicBezTo>
                  <a:pt x="1363815" y="716522"/>
                  <a:pt x="1363523" y="716814"/>
                  <a:pt x="1363523" y="716814"/>
                </a:cubicBezTo>
                <a:lnTo>
                  <a:pt x="1361770" y="722071"/>
                </a:lnTo>
                <a:cubicBezTo>
                  <a:pt x="1361770" y="722071"/>
                  <a:pt x="1362062" y="722071"/>
                  <a:pt x="1362647" y="722071"/>
                </a:cubicBezTo>
                <a:cubicBezTo>
                  <a:pt x="1363231" y="722071"/>
                  <a:pt x="1363523" y="722071"/>
                  <a:pt x="1363523" y="722071"/>
                </a:cubicBezTo>
                <a:cubicBezTo>
                  <a:pt x="1363523" y="723240"/>
                  <a:pt x="1364107" y="725284"/>
                  <a:pt x="1365276" y="728205"/>
                </a:cubicBezTo>
                <a:cubicBezTo>
                  <a:pt x="1366444" y="731126"/>
                  <a:pt x="1365276" y="733171"/>
                  <a:pt x="1361770" y="734340"/>
                </a:cubicBezTo>
                <a:lnTo>
                  <a:pt x="1361770" y="736092"/>
                </a:lnTo>
                <a:cubicBezTo>
                  <a:pt x="1360602" y="739597"/>
                  <a:pt x="1360018" y="744855"/>
                  <a:pt x="1360018" y="751866"/>
                </a:cubicBezTo>
                <a:lnTo>
                  <a:pt x="1360018" y="753618"/>
                </a:lnTo>
                <a:lnTo>
                  <a:pt x="1367028" y="753618"/>
                </a:lnTo>
                <a:lnTo>
                  <a:pt x="1368781" y="778155"/>
                </a:lnTo>
                <a:lnTo>
                  <a:pt x="1368781" y="816712"/>
                </a:lnTo>
                <a:cubicBezTo>
                  <a:pt x="1368781" y="821385"/>
                  <a:pt x="1367028" y="825475"/>
                  <a:pt x="1363523" y="828980"/>
                </a:cubicBezTo>
                <a:cubicBezTo>
                  <a:pt x="1363523" y="828980"/>
                  <a:pt x="1363815" y="829272"/>
                  <a:pt x="1364399" y="829856"/>
                </a:cubicBezTo>
                <a:cubicBezTo>
                  <a:pt x="1364983" y="830441"/>
                  <a:pt x="1365860" y="830732"/>
                  <a:pt x="1367028" y="830732"/>
                </a:cubicBezTo>
                <a:cubicBezTo>
                  <a:pt x="1364691" y="831901"/>
                  <a:pt x="1363523" y="833653"/>
                  <a:pt x="1363523" y="835990"/>
                </a:cubicBezTo>
                <a:cubicBezTo>
                  <a:pt x="1363523" y="838327"/>
                  <a:pt x="1363523" y="840080"/>
                  <a:pt x="1363523" y="841248"/>
                </a:cubicBezTo>
                <a:lnTo>
                  <a:pt x="1361770" y="844753"/>
                </a:lnTo>
                <a:lnTo>
                  <a:pt x="1360018" y="844753"/>
                </a:lnTo>
                <a:cubicBezTo>
                  <a:pt x="1358850" y="842417"/>
                  <a:pt x="1358265" y="837743"/>
                  <a:pt x="1358265" y="830732"/>
                </a:cubicBezTo>
                <a:cubicBezTo>
                  <a:pt x="1358265" y="824890"/>
                  <a:pt x="1357681" y="820217"/>
                  <a:pt x="1356512" y="816712"/>
                </a:cubicBezTo>
                <a:cubicBezTo>
                  <a:pt x="1355344" y="821385"/>
                  <a:pt x="1352423" y="821385"/>
                  <a:pt x="1347750" y="816712"/>
                </a:cubicBezTo>
                <a:cubicBezTo>
                  <a:pt x="1346581" y="819048"/>
                  <a:pt x="1345997" y="821970"/>
                  <a:pt x="1345997" y="825475"/>
                </a:cubicBezTo>
                <a:cubicBezTo>
                  <a:pt x="1345997" y="828980"/>
                  <a:pt x="1345413" y="831317"/>
                  <a:pt x="1344244" y="832485"/>
                </a:cubicBezTo>
                <a:cubicBezTo>
                  <a:pt x="1343076" y="824306"/>
                  <a:pt x="1342492" y="813207"/>
                  <a:pt x="1342492" y="799186"/>
                </a:cubicBezTo>
                <a:cubicBezTo>
                  <a:pt x="1342492" y="799186"/>
                  <a:pt x="1342784" y="798894"/>
                  <a:pt x="1343368" y="798309"/>
                </a:cubicBezTo>
                <a:cubicBezTo>
                  <a:pt x="1343952" y="797725"/>
                  <a:pt x="1344244" y="797433"/>
                  <a:pt x="1344244" y="797433"/>
                </a:cubicBezTo>
                <a:lnTo>
                  <a:pt x="1344244" y="814959"/>
                </a:lnTo>
                <a:lnTo>
                  <a:pt x="1345997" y="795680"/>
                </a:lnTo>
                <a:lnTo>
                  <a:pt x="1347750" y="799186"/>
                </a:lnTo>
                <a:cubicBezTo>
                  <a:pt x="1350086" y="798017"/>
                  <a:pt x="1351547" y="796557"/>
                  <a:pt x="1352131" y="794804"/>
                </a:cubicBezTo>
                <a:cubicBezTo>
                  <a:pt x="1352715" y="793052"/>
                  <a:pt x="1353592" y="792175"/>
                  <a:pt x="1354760" y="792175"/>
                </a:cubicBezTo>
                <a:cubicBezTo>
                  <a:pt x="1359433" y="789838"/>
                  <a:pt x="1360018" y="786918"/>
                  <a:pt x="1356512" y="783412"/>
                </a:cubicBezTo>
                <a:lnTo>
                  <a:pt x="1356512" y="778155"/>
                </a:lnTo>
                <a:lnTo>
                  <a:pt x="1353007" y="755371"/>
                </a:lnTo>
                <a:lnTo>
                  <a:pt x="1353007" y="744855"/>
                </a:lnTo>
                <a:cubicBezTo>
                  <a:pt x="1353007" y="739013"/>
                  <a:pt x="1351255" y="735508"/>
                  <a:pt x="1347750" y="734340"/>
                </a:cubicBezTo>
                <a:lnTo>
                  <a:pt x="1342492" y="746608"/>
                </a:lnTo>
                <a:cubicBezTo>
                  <a:pt x="1341324" y="745439"/>
                  <a:pt x="1341031" y="743979"/>
                  <a:pt x="1341615" y="742226"/>
                </a:cubicBezTo>
                <a:cubicBezTo>
                  <a:pt x="1342200" y="740474"/>
                  <a:pt x="1343076" y="739597"/>
                  <a:pt x="1344244" y="739597"/>
                </a:cubicBezTo>
                <a:cubicBezTo>
                  <a:pt x="1344244" y="737261"/>
                  <a:pt x="1344244" y="734632"/>
                  <a:pt x="1344244" y="731711"/>
                </a:cubicBezTo>
                <a:cubicBezTo>
                  <a:pt x="1344244" y="728790"/>
                  <a:pt x="1344244" y="726745"/>
                  <a:pt x="1344244" y="725576"/>
                </a:cubicBezTo>
                <a:lnTo>
                  <a:pt x="1345997" y="725576"/>
                </a:lnTo>
                <a:lnTo>
                  <a:pt x="1345997" y="732587"/>
                </a:lnTo>
                <a:cubicBezTo>
                  <a:pt x="1349502" y="730250"/>
                  <a:pt x="1350671" y="727913"/>
                  <a:pt x="1349502" y="725576"/>
                </a:cubicBezTo>
                <a:cubicBezTo>
                  <a:pt x="1348334" y="723240"/>
                  <a:pt x="1347750" y="720319"/>
                  <a:pt x="1347750" y="716814"/>
                </a:cubicBezTo>
                <a:cubicBezTo>
                  <a:pt x="1345413" y="720319"/>
                  <a:pt x="1343660" y="722948"/>
                  <a:pt x="1342492" y="724700"/>
                </a:cubicBezTo>
                <a:cubicBezTo>
                  <a:pt x="1341324" y="726453"/>
                  <a:pt x="1339571" y="727913"/>
                  <a:pt x="1337234" y="729082"/>
                </a:cubicBezTo>
                <a:lnTo>
                  <a:pt x="1330224" y="723824"/>
                </a:lnTo>
                <a:cubicBezTo>
                  <a:pt x="1315034" y="733171"/>
                  <a:pt x="1307440" y="737845"/>
                  <a:pt x="1307440" y="737845"/>
                </a:cubicBezTo>
                <a:lnTo>
                  <a:pt x="1307440" y="734340"/>
                </a:lnTo>
                <a:cubicBezTo>
                  <a:pt x="1306271" y="734340"/>
                  <a:pt x="1305395" y="734632"/>
                  <a:pt x="1304811" y="735216"/>
                </a:cubicBezTo>
                <a:cubicBezTo>
                  <a:pt x="1304227" y="735800"/>
                  <a:pt x="1303935" y="736092"/>
                  <a:pt x="1303935" y="736092"/>
                </a:cubicBezTo>
                <a:lnTo>
                  <a:pt x="1303935" y="732587"/>
                </a:lnTo>
                <a:cubicBezTo>
                  <a:pt x="1254862" y="755955"/>
                  <a:pt x="1222147" y="772312"/>
                  <a:pt x="1205789" y="781660"/>
                </a:cubicBezTo>
                <a:lnTo>
                  <a:pt x="1209294" y="772897"/>
                </a:lnTo>
                <a:cubicBezTo>
                  <a:pt x="1206957" y="774065"/>
                  <a:pt x="1203744" y="774941"/>
                  <a:pt x="1199655" y="775526"/>
                </a:cubicBezTo>
                <a:cubicBezTo>
                  <a:pt x="1195565" y="776110"/>
                  <a:pt x="1191184" y="778155"/>
                  <a:pt x="1186510" y="781660"/>
                </a:cubicBezTo>
                <a:lnTo>
                  <a:pt x="1186510" y="778155"/>
                </a:lnTo>
                <a:cubicBezTo>
                  <a:pt x="1232078" y="754787"/>
                  <a:pt x="1265962" y="736092"/>
                  <a:pt x="1288161" y="722071"/>
                </a:cubicBezTo>
                <a:lnTo>
                  <a:pt x="1284656" y="722071"/>
                </a:lnTo>
                <a:lnTo>
                  <a:pt x="1268883" y="723824"/>
                </a:lnTo>
                <a:cubicBezTo>
                  <a:pt x="1270051" y="722656"/>
                  <a:pt x="1270635" y="720319"/>
                  <a:pt x="1270635" y="716814"/>
                </a:cubicBezTo>
                <a:cubicBezTo>
                  <a:pt x="1271803" y="715645"/>
                  <a:pt x="1272096" y="714185"/>
                  <a:pt x="1271512" y="712432"/>
                </a:cubicBezTo>
                <a:cubicBezTo>
                  <a:pt x="1270927" y="710679"/>
                  <a:pt x="1270051" y="709219"/>
                  <a:pt x="1268883" y="708051"/>
                </a:cubicBezTo>
                <a:close/>
                <a:moveTo>
                  <a:pt x="464439" y="708051"/>
                </a:moveTo>
                <a:cubicBezTo>
                  <a:pt x="466776" y="709219"/>
                  <a:pt x="469989" y="711264"/>
                  <a:pt x="474079" y="714185"/>
                </a:cubicBezTo>
                <a:cubicBezTo>
                  <a:pt x="478168" y="717106"/>
                  <a:pt x="481965" y="720319"/>
                  <a:pt x="485471" y="723824"/>
                </a:cubicBezTo>
                <a:cubicBezTo>
                  <a:pt x="486639" y="723824"/>
                  <a:pt x="487223" y="726161"/>
                  <a:pt x="487223" y="730834"/>
                </a:cubicBezTo>
                <a:lnTo>
                  <a:pt x="480213" y="727329"/>
                </a:lnTo>
                <a:cubicBezTo>
                  <a:pt x="476707" y="730834"/>
                  <a:pt x="474955" y="732587"/>
                  <a:pt x="474955" y="732587"/>
                </a:cubicBezTo>
                <a:cubicBezTo>
                  <a:pt x="472618" y="729082"/>
                  <a:pt x="470573" y="724700"/>
                  <a:pt x="468821" y="719442"/>
                </a:cubicBezTo>
                <a:cubicBezTo>
                  <a:pt x="467068" y="714185"/>
                  <a:pt x="465608" y="710387"/>
                  <a:pt x="464439" y="708051"/>
                </a:cubicBezTo>
                <a:close/>
                <a:moveTo>
                  <a:pt x="0" y="698536"/>
                </a:moveTo>
                <a:lnTo>
                  <a:pt x="2629" y="699288"/>
                </a:lnTo>
                <a:cubicBezTo>
                  <a:pt x="4382" y="700456"/>
                  <a:pt x="6427" y="701624"/>
                  <a:pt x="8763" y="702793"/>
                </a:cubicBezTo>
                <a:cubicBezTo>
                  <a:pt x="11100" y="702793"/>
                  <a:pt x="12269" y="703961"/>
                  <a:pt x="12269" y="706298"/>
                </a:cubicBezTo>
                <a:cubicBezTo>
                  <a:pt x="13437" y="708635"/>
                  <a:pt x="14605" y="710387"/>
                  <a:pt x="15774" y="711556"/>
                </a:cubicBezTo>
                <a:lnTo>
                  <a:pt x="17526" y="706298"/>
                </a:lnTo>
                <a:lnTo>
                  <a:pt x="24537" y="709803"/>
                </a:lnTo>
                <a:cubicBezTo>
                  <a:pt x="23368" y="712140"/>
                  <a:pt x="21616" y="713308"/>
                  <a:pt x="19279" y="713308"/>
                </a:cubicBezTo>
                <a:lnTo>
                  <a:pt x="26289" y="720319"/>
                </a:lnTo>
                <a:lnTo>
                  <a:pt x="36805" y="718566"/>
                </a:lnTo>
                <a:cubicBezTo>
                  <a:pt x="41479" y="727913"/>
                  <a:pt x="48489" y="732587"/>
                  <a:pt x="57836" y="732587"/>
                </a:cubicBezTo>
                <a:cubicBezTo>
                  <a:pt x="61341" y="736092"/>
                  <a:pt x="65431" y="739013"/>
                  <a:pt x="70104" y="741350"/>
                </a:cubicBezTo>
                <a:cubicBezTo>
                  <a:pt x="66599" y="742518"/>
                  <a:pt x="63678" y="744271"/>
                  <a:pt x="61341" y="746608"/>
                </a:cubicBezTo>
                <a:cubicBezTo>
                  <a:pt x="61341" y="746608"/>
                  <a:pt x="60465" y="746316"/>
                  <a:pt x="58713" y="745731"/>
                </a:cubicBezTo>
                <a:cubicBezTo>
                  <a:pt x="56960" y="745147"/>
                  <a:pt x="55499" y="745439"/>
                  <a:pt x="54331" y="746608"/>
                </a:cubicBezTo>
                <a:cubicBezTo>
                  <a:pt x="56668" y="747776"/>
                  <a:pt x="59004" y="750697"/>
                  <a:pt x="61341" y="755371"/>
                </a:cubicBezTo>
                <a:cubicBezTo>
                  <a:pt x="61341" y="755371"/>
                  <a:pt x="61633" y="755663"/>
                  <a:pt x="62218" y="756247"/>
                </a:cubicBezTo>
                <a:cubicBezTo>
                  <a:pt x="62802" y="756831"/>
                  <a:pt x="63094" y="757123"/>
                  <a:pt x="63094" y="757123"/>
                </a:cubicBezTo>
                <a:cubicBezTo>
                  <a:pt x="66599" y="757123"/>
                  <a:pt x="71273" y="757708"/>
                  <a:pt x="77115" y="758876"/>
                </a:cubicBezTo>
                <a:cubicBezTo>
                  <a:pt x="82957" y="760044"/>
                  <a:pt x="87046" y="760044"/>
                  <a:pt x="89383" y="758876"/>
                </a:cubicBezTo>
                <a:cubicBezTo>
                  <a:pt x="89383" y="758876"/>
                  <a:pt x="89675" y="759168"/>
                  <a:pt x="90259" y="759752"/>
                </a:cubicBezTo>
                <a:cubicBezTo>
                  <a:pt x="90844" y="760337"/>
                  <a:pt x="91136" y="760628"/>
                  <a:pt x="91136" y="760628"/>
                </a:cubicBezTo>
                <a:cubicBezTo>
                  <a:pt x="89967" y="762965"/>
                  <a:pt x="85294" y="765302"/>
                  <a:pt x="77115" y="767639"/>
                </a:cubicBezTo>
                <a:cubicBezTo>
                  <a:pt x="78283" y="769976"/>
                  <a:pt x="81204" y="771144"/>
                  <a:pt x="85878" y="771144"/>
                </a:cubicBezTo>
                <a:lnTo>
                  <a:pt x="84125" y="771144"/>
                </a:lnTo>
                <a:lnTo>
                  <a:pt x="92888" y="776402"/>
                </a:lnTo>
                <a:lnTo>
                  <a:pt x="85878" y="778155"/>
                </a:lnTo>
                <a:cubicBezTo>
                  <a:pt x="83541" y="779323"/>
                  <a:pt x="82665" y="780491"/>
                  <a:pt x="83249" y="781660"/>
                </a:cubicBezTo>
                <a:cubicBezTo>
                  <a:pt x="83833" y="782828"/>
                  <a:pt x="84125" y="783997"/>
                  <a:pt x="84125" y="785165"/>
                </a:cubicBezTo>
                <a:lnTo>
                  <a:pt x="91136" y="783412"/>
                </a:lnTo>
                <a:cubicBezTo>
                  <a:pt x="88799" y="789254"/>
                  <a:pt x="85001" y="792175"/>
                  <a:pt x="79744" y="792175"/>
                </a:cubicBezTo>
                <a:cubicBezTo>
                  <a:pt x="74486" y="792175"/>
                  <a:pt x="71273" y="792175"/>
                  <a:pt x="70104" y="792175"/>
                </a:cubicBezTo>
                <a:lnTo>
                  <a:pt x="80620" y="799186"/>
                </a:lnTo>
                <a:cubicBezTo>
                  <a:pt x="78283" y="800354"/>
                  <a:pt x="75946" y="801230"/>
                  <a:pt x="73609" y="801814"/>
                </a:cubicBezTo>
                <a:cubicBezTo>
                  <a:pt x="71273" y="802399"/>
                  <a:pt x="67767" y="802107"/>
                  <a:pt x="63094" y="800938"/>
                </a:cubicBezTo>
                <a:lnTo>
                  <a:pt x="68352" y="811454"/>
                </a:lnTo>
                <a:lnTo>
                  <a:pt x="70104" y="821970"/>
                </a:lnTo>
                <a:cubicBezTo>
                  <a:pt x="64262" y="820801"/>
                  <a:pt x="56084" y="819633"/>
                  <a:pt x="45568" y="818464"/>
                </a:cubicBezTo>
                <a:cubicBezTo>
                  <a:pt x="35052" y="817296"/>
                  <a:pt x="27458" y="816712"/>
                  <a:pt x="22784" y="816712"/>
                </a:cubicBezTo>
                <a:cubicBezTo>
                  <a:pt x="41479" y="823722"/>
                  <a:pt x="58421" y="827812"/>
                  <a:pt x="73609" y="828980"/>
                </a:cubicBezTo>
                <a:lnTo>
                  <a:pt x="73609" y="830732"/>
                </a:lnTo>
                <a:cubicBezTo>
                  <a:pt x="66599" y="830732"/>
                  <a:pt x="57252" y="832485"/>
                  <a:pt x="45568" y="835990"/>
                </a:cubicBezTo>
                <a:cubicBezTo>
                  <a:pt x="45568" y="835990"/>
                  <a:pt x="45860" y="836282"/>
                  <a:pt x="46444" y="836867"/>
                </a:cubicBezTo>
                <a:cubicBezTo>
                  <a:pt x="47029" y="837451"/>
                  <a:pt x="47321" y="837743"/>
                  <a:pt x="47321" y="837743"/>
                </a:cubicBezTo>
                <a:cubicBezTo>
                  <a:pt x="44984" y="840080"/>
                  <a:pt x="42647" y="840080"/>
                  <a:pt x="40310" y="837743"/>
                </a:cubicBezTo>
                <a:lnTo>
                  <a:pt x="33300" y="837743"/>
                </a:lnTo>
                <a:lnTo>
                  <a:pt x="21031" y="835990"/>
                </a:lnTo>
                <a:lnTo>
                  <a:pt x="22784" y="839495"/>
                </a:lnTo>
                <a:lnTo>
                  <a:pt x="35052" y="843001"/>
                </a:lnTo>
                <a:cubicBezTo>
                  <a:pt x="38557" y="844169"/>
                  <a:pt x="40894" y="845338"/>
                  <a:pt x="42063" y="846506"/>
                </a:cubicBezTo>
                <a:cubicBezTo>
                  <a:pt x="43231" y="847674"/>
                  <a:pt x="43815" y="850595"/>
                  <a:pt x="43815" y="855269"/>
                </a:cubicBezTo>
                <a:cubicBezTo>
                  <a:pt x="32131" y="850595"/>
                  <a:pt x="22784" y="849427"/>
                  <a:pt x="15774" y="851764"/>
                </a:cubicBezTo>
                <a:cubicBezTo>
                  <a:pt x="13437" y="855269"/>
                  <a:pt x="12269" y="858774"/>
                  <a:pt x="12269" y="862279"/>
                </a:cubicBezTo>
                <a:lnTo>
                  <a:pt x="5258" y="862279"/>
                </a:lnTo>
                <a:lnTo>
                  <a:pt x="0" y="861754"/>
                </a:lnTo>
                <a:close/>
                <a:moveTo>
                  <a:pt x="1477442" y="685267"/>
                </a:moveTo>
                <a:cubicBezTo>
                  <a:pt x="1469263" y="689940"/>
                  <a:pt x="1465758" y="694614"/>
                  <a:pt x="1466926" y="699288"/>
                </a:cubicBezTo>
                <a:cubicBezTo>
                  <a:pt x="1466926" y="699288"/>
                  <a:pt x="1467218" y="699580"/>
                  <a:pt x="1467803" y="700164"/>
                </a:cubicBezTo>
                <a:cubicBezTo>
                  <a:pt x="1468387" y="700748"/>
                  <a:pt x="1468679" y="701040"/>
                  <a:pt x="1468679" y="701040"/>
                </a:cubicBezTo>
                <a:lnTo>
                  <a:pt x="1466926" y="708051"/>
                </a:lnTo>
                <a:cubicBezTo>
                  <a:pt x="1465758" y="710387"/>
                  <a:pt x="1465466" y="713308"/>
                  <a:pt x="1466050" y="716814"/>
                </a:cubicBezTo>
                <a:cubicBezTo>
                  <a:pt x="1466634" y="720319"/>
                  <a:pt x="1467511" y="722656"/>
                  <a:pt x="1468679" y="723824"/>
                </a:cubicBezTo>
                <a:cubicBezTo>
                  <a:pt x="1471016" y="724992"/>
                  <a:pt x="1473937" y="727913"/>
                  <a:pt x="1477442" y="732587"/>
                </a:cubicBezTo>
                <a:cubicBezTo>
                  <a:pt x="1477442" y="731418"/>
                  <a:pt x="1478026" y="730834"/>
                  <a:pt x="1479194" y="730834"/>
                </a:cubicBezTo>
                <a:lnTo>
                  <a:pt x="1480947" y="727329"/>
                </a:lnTo>
                <a:cubicBezTo>
                  <a:pt x="1480947" y="724992"/>
                  <a:pt x="1480947" y="721195"/>
                  <a:pt x="1480947" y="715937"/>
                </a:cubicBezTo>
                <a:cubicBezTo>
                  <a:pt x="1480947" y="710679"/>
                  <a:pt x="1480363" y="706298"/>
                  <a:pt x="1479194" y="702793"/>
                </a:cubicBezTo>
                <a:cubicBezTo>
                  <a:pt x="1479194" y="705129"/>
                  <a:pt x="1478903" y="708051"/>
                  <a:pt x="1478318" y="711556"/>
                </a:cubicBezTo>
                <a:cubicBezTo>
                  <a:pt x="1477734" y="715061"/>
                  <a:pt x="1475689" y="718566"/>
                  <a:pt x="1472184" y="722071"/>
                </a:cubicBezTo>
                <a:cubicBezTo>
                  <a:pt x="1471016" y="719735"/>
                  <a:pt x="1470432" y="717398"/>
                  <a:pt x="1470432" y="715061"/>
                </a:cubicBezTo>
                <a:cubicBezTo>
                  <a:pt x="1470432" y="712724"/>
                  <a:pt x="1471600" y="710095"/>
                  <a:pt x="1473937" y="707174"/>
                </a:cubicBezTo>
                <a:cubicBezTo>
                  <a:pt x="1476274" y="704253"/>
                  <a:pt x="1477442" y="701040"/>
                  <a:pt x="1477442" y="697535"/>
                </a:cubicBezTo>
                <a:lnTo>
                  <a:pt x="1473937" y="697535"/>
                </a:lnTo>
                <a:cubicBezTo>
                  <a:pt x="1473937" y="697535"/>
                  <a:pt x="1472184" y="698703"/>
                  <a:pt x="1468679" y="701040"/>
                </a:cubicBezTo>
                <a:cubicBezTo>
                  <a:pt x="1468679" y="701040"/>
                  <a:pt x="1470432" y="699288"/>
                  <a:pt x="1473937" y="695782"/>
                </a:cubicBezTo>
                <a:lnTo>
                  <a:pt x="1479194" y="695782"/>
                </a:lnTo>
                <a:cubicBezTo>
                  <a:pt x="1479194" y="689940"/>
                  <a:pt x="1478610" y="686435"/>
                  <a:pt x="1477442" y="685267"/>
                </a:cubicBezTo>
                <a:close/>
                <a:moveTo>
                  <a:pt x="883311" y="683514"/>
                </a:moveTo>
                <a:lnTo>
                  <a:pt x="874548" y="755371"/>
                </a:lnTo>
                <a:cubicBezTo>
                  <a:pt x="874548" y="754202"/>
                  <a:pt x="874548" y="752158"/>
                  <a:pt x="874548" y="749237"/>
                </a:cubicBezTo>
                <a:cubicBezTo>
                  <a:pt x="874548" y="746316"/>
                  <a:pt x="872795" y="744855"/>
                  <a:pt x="869290" y="744855"/>
                </a:cubicBezTo>
                <a:cubicBezTo>
                  <a:pt x="869290" y="747192"/>
                  <a:pt x="868706" y="749821"/>
                  <a:pt x="867537" y="752742"/>
                </a:cubicBezTo>
                <a:cubicBezTo>
                  <a:pt x="866369" y="755663"/>
                  <a:pt x="865785" y="758292"/>
                  <a:pt x="865785" y="760628"/>
                </a:cubicBezTo>
                <a:lnTo>
                  <a:pt x="862280" y="813207"/>
                </a:lnTo>
                <a:cubicBezTo>
                  <a:pt x="862280" y="823722"/>
                  <a:pt x="861695" y="830148"/>
                  <a:pt x="860527" y="832485"/>
                </a:cubicBezTo>
                <a:cubicBezTo>
                  <a:pt x="858190" y="843001"/>
                  <a:pt x="857022" y="848843"/>
                  <a:pt x="857022" y="850011"/>
                </a:cubicBezTo>
                <a:cubicBezTo>
                  <a:pt x="857022" y="854685"/>
                  <a:pt x="856437" y="861111"/>
                  <a:pt x="855269" y="869290"/>
                </a:cubicBezTo>
                <a:cubicBezTo>
                  <a:pt x="854101" y="877469"/>
                  <a:pt x="852932" y="884479"/>
                  <a:pt x="851764" y="890321"/>
                </a:cubicBezTo>
                <a:lnTo>
                  <a:pt x="855269" y="890321"/>
                </a:lnTo>
                <a:lnTo>
                  <a:pt x="857022" y="881558"/>
                </a:lnTo>
                <a:cubicBezTo>
                  <a:pt x="859358" y="887400"/>
                  <a:pt x="859358" y="895579"/>
                  <a:pt x="857022" y="906094"/>
                </a:cubicBezTo>
                <a:cubicBezTo>
                  <a:pt x="857022" y="909600"/>
                  <a:pt x="855853" y="914565"/>
                  <a:pt x="853516" y="920992"/>
                </a:cubicBezTo>
                <a:cubicBezTo>
                  <a:pt x="851180" y="927418"/>
                  <a:pt x="849427" y="932383"/>
                  <a:pt x="848259" y="935889"/>
                </a:cubicBezTo>
                <a:lnTo>
                  <a:pt x="848259" y="976198"/>
                </a:lnTo>
                <a:cubicBezTo>
                  <a:pt x="848259" y="979704"/>
                  <a:pt x="847674" y="982625"/>
                  <a:pt x="846506" y="984961"/>
                </a:cubicBezTo>
                <a:cubicBezTo>
                  <a:pt x="845338" y="986130"/>
                  <a:pt x="844753" y="989635"/>
                  <a:pt x="844753" y="995477"/>
                </a:cubicBezTo>
                <a:cubicBezTo>
                  <a:pt x="842416" y="998982"/>
                  <a:pt x="841833" y="1002195"/>
                  <a:pt x="843001" y="1005116"/>
                </a:cubicBezTo>
                <a:cubicBezTo>
                  <a:pt x="844169" y="1008037"/>
                  <a:pt x="843585" y="1011250"/>
                  <a:pt x="841248" y="1014756"/>
                </a:cubicBezTo>
                <a:cubicBezTo>
                  <a:pt x="840080" y="1015924"/>
                  <a:pt x="839495" y="1017092"/>
                  <a:pt x="839495" y="1018261"/>
                </a:cubicBezTo>
                <a:cubicBezTo>
                  <a:pt x="839495" y="1019429"/>
                  <a:pt x="838911" y="1020598"/>
                  <a:pt x="837743" y="1021766"/>
                </a:cubicBezTo>
                <a:cubicBezTo>
                  <a:pt x="837743" y="1022934"/>
                  <a:pt x="837159" y="1024395"/>
                  <a:pt x="835990" y="1026148"/>
                </a:cubicBezTo>
                <a:cubicBezTo>
                  <a:pt x="834822" y="1027900"/>
                  <a:pt x="834822" y="1028776"/>
                  <a:pt x="835990" y="1028776"/>
                </a:cubicBezTo>
                <a:cubicBezTo>
                  <a:pt x="837159" y="1031113"/>
                  <a:pt x="837451" y="1033450"/>
                  <a:pt x="836867" y="1035787"/>
                </a:cubicBezTo>
                <a:cubicBezTo>
                  <a:pt x="836282" y="1038124"/>
                  <a:pt x="835406" y="1039876"/>
                  <a:pt x="834238" y="1041045"/>
                </a:cubicBezTo>
                <a:cubicBezTo>
                  <a:pt x="833069" y="1042213"/>
                  <a:pt x="832485" y="1043381"/>
                  <a:pt x="832485" y="1044550"/>
                </a:cubicBezTo>
                <a:cubicBezTo>
                  <a:pt x="833653" y="1049223"/>
                  <a:pt x="833653" y="1053313"/>
                  <a:pt x="832485" y="1056818"/>
                </a:cubicBezTo>
                <a:lnTo>
                  <a:pt x="832485" y="1058571"/>
                </a:lnTo>
                <a:cubicBezTo>
                  <a:pt x="832485" y="1059739"/>
                  <a:pt x="832193" y="1061784"/>
                  <a:pt x="831609" y="1064705"/>
                </a:cubicBezTo>
                <a:cubicBezTo>
                  <a:pt x="831025" y="1067626"/>
                  <a:pt x="831317" y="1069086"/>
                  <a:pt x="832485" y="1069086"/>
                </a:cubicBezTo>
                <a:cubicBezTo>
                  <a:pt x="833653" y="1070255"/>
                  <a:pt x="833653" y="1071715"/>
                  <a:pt x="832485" y="1073468"/>
                </a:cubicBezTo>
                <a:cubicBezTo>
                  <a:pt x="831317" y="1075220"/>
                  <a:pt x="830733" y="1076681"/>
                  <a:pt x="830733" y="1077849"/>
                </a:cubicBezTo>
                <a:lnTo>
                  <a:pt x="832485" y="1084860"/>
                </a:lnTo>
                <a:lnTo>
                  <a:pt x="825475" y="1088365"/>
                </a:lnTo>
                <a:lnTo>
                  <a:pt x="830733" y="1088365"/>
                </a:lnTo>
                <a:cubicBezTo>
                  <a:pt x="830733" y="1090702"/>
                  <a:pt x="830733" y="1091870"/>
                  <a:pt x="830733" y="1091870"/>
                </a:cubicBezTo>
                <a:cubicBezTo>
                  <a:pt x="828396" y="1095375"/>
                  <a:pt x="827227" y="1099465"/>
                  <a:pt x="827227" y="1104138"/>
                </a:cubicBezTo>
                <a:cubicBezTo>
                  <a:pt x="824891" y="1109980"/>
                  <a:pt x="823138" y="1117575"/>
                  <a:pt x="821969" y="1126922"/>
                </a:cubicBezTo>
                <a:cubicBezTo>
                  <a:pt x="821969" y="1130427"/>
                  <a:pt x="820801" y="1133348"/>
                  <a:pt x="818464" y="1135685"/>
                </a:cubicBezTo>
                <a:cubicBezTo>
                  <a:pt x="816127" y="1153211"/>
                  <a:pt x="813791" y="1167232"/>
                  <a:pt x="811454" y="1177747"/>
                </a:cubicBezTo>
                <a:cubicBezTo>
                  <a:pt x="810286" y="1184758"/>
                  <a:pt x="808533" y="1193229"/>
                  <a:pt x="806196" y="1203160"/>
                </a:cubicBezTo>
                <a:cubicBezTo>
                  <a:pt x="803859" y="1213092"/>
                  <a:pt x="802107" y="1222147"/>
                  <a:pt x="800939" y="1230325"/>
                </a:cubicBezTo>
                <a:cubicBezTo>
                  <a:pt x="799770" y="1231494"/>
                  <a:pt x="799186" y="1234415"/>
                  <a:pt x="799186" y="1239088"/>
                </a:cubicBezTo>
                <a:cubicBezTo>
                  <a:pt x="800354" y="1237920"/>
                  <a:pt x="800939" y="1236167"/>
                  <a:pt x="800939" y="1233831"/>
                </a:cubicBezTo>
                <a:cubicBezTo>
                  <a:pt x="809117" y="1201115"/>
                  <a:pt x="814375" y="1177163"/>
                  <a:pt x="816712" y="1161974"/>
                </a:cubicBezTo>
                <a:cubicBezTo>
                  <a:pt x="820217" y="1146785"/>
                  <a:pt x="822554" y="1136853"/>
                  <a:pt x="823722" y="1132180"/>
                </a:cubicBezTo>
                <a:lnTo>
                  <a:pt x="832485" y="1098880"/>
                </a:lnTo>
                <a:cubicBezTo>
                  <a:pt x="832485" y="1098880"/>
                  <a:pt x="832777" y="1098588"/>
                  <a:pt x="833362" y="1098004"/>
                </a:cubicBezTo>
                <a:cubicBezTo>
                  <a:pt x="833946" y="1097420"/>
                  <a:pt x="834238" y="1097128"/>
                  <a:pt x="834238" y="1097128"/>
                </a:cubicBezTo>
                <a:lnTo>
                  <a:pt x="827227" y="1128675"/>
                </a:lnTo>
                <a:lnTo>
                  <a:pt x="825475" y="1146201"/>
                </a:lnTo>
                <a:cubicBezTo>
                  <a:pt x="821969" y="1166063"/>
                  <a:pt x="819049" y="1177747"/>
                  <a:pt x="816712" y="1181253"/>
                </a:cubicBezTo>
                <a:lnTo>
                  <a:pt x="816712" y="1184758"/>
                </a:lnTo>
                <a:cubicBezTo>
                  <a:pt x="816712" y="1188263"/>
                  <a:pt x="816127" y="1190600"/>
                  <a:pt x="814959" y="1191768"/>
                </a:cubicBezTo>
                <a:cubicBezTo>
                  <a:pt x="813791" y="1196442"/>
                  <a:pt x="811454" y="1206957"/>
                  <a:pt x="807949" y="1223315"/>
                </a:cubicBezTo>
                <a:cubicBezTo>
                  <a:pt x="806781" y="1226820"/>
                  <a:pt x="805612" y="1230910"/>
                  <a:pt x="804444" y="1235583"/>
                </a:cubicBezTo>
                <a:cubicBezTo>
                  <a:pt x="803275" y="1240257"/>
                  <a:pt x="801523" y="1243762"/>
                  <a:pt x="799186" y="1246099"/>
                </a:cubicBezTo>
                <a:lnTo>
                  <a:pt x="799186" y="1247851"/>
                </a:lnTo>
                <a:lnTo>
                  <a:pt x="800939" y="1247851"/>
                </a:lnTo>
                <a:lnTo>
                  <a:pt x="802691" y="1251357"/>
                </a:lnTo>
                <a:cubicBezTo>
                  <a:pt x="796849" y="1264209"/>
                  <a:pt x="792760" y="1271219"/>
                  <a:pt x="790423" y="1272388"/>
                </a:cubicBezTo>
                <a:cubicBezTo>
                  <a:pt x="788086" y="1274725"/>
                  <a:pt x="787794" y="1277061"/>
                  <a:pt x="789546" y="1279398"/>
                </a:cubicBezTo>
                <a:cubicBezTo>
                  <a:pt x="791299" y="1281735"/>
                  <a:pt x="792175" y="1283488"/>
                  <a:pt x="792175" y="1284656"/>
                </a:cubicBezTo>
                <a:lnTo>
                  <a:pt x="795681" y="1289914"/>
                </a:lnTo>
                <a:cubicBezTo>
                  <a:pt x="799186" y="1284072"/>
                  <a:pt x="802107" y="1278230"/>
                  <a:pt x="804444" y="1272388"/>
                </a:cubicBezTo>
                <a:cubicBezTo>
                  <a:pt x="806781" y="1266546"/>
                  <a:pt x="810286" y="1256030"/>
                  <a:pt x="814959" y="1240841"/>
                </a:cubicBezTo>
                <a:cubicBezTo>
                  <a:pt x="812622" y="1240841"/>
                  <a:pt x="810870" y="1241425"/>
                  <a:pt x="809701" y="1242594"/>
                </a:cubicBezTo>
                <a:cubicBezTo>
                  <a:pt x="810870" y="1240257"/>
                  <a:pt x="811454" y="1237336"/>
                  <a:pt x="811454" y="1233831"/>
                </a:cubicBezTo>
                <a:cubicBezTo>
                  <a:pt x="811454" y="1230325"/>
                  <a:pt x="812038" y="1227404"/>
                  <a:pt x="813207" y="1225068"/>
                </a:cubicBezTo>
                <a:cubicBezTo>
                  <a:pt x="813207" y="1226236"/>
                  <a:pt x="813498" y="1227112"/>
                  <a:pt x="814083" y="1227696"/>
                </a:cubicBezTo>
                <a:cubicBezTo>
                  <a:pt x="814667" y="1228281"/>
                  <a:pt x="814959" y="1229157"/>
                  <a:pt x="814959" y="1230325"/>
                </a:cubicBezTo>
                <a:cubicBezTo>
                  <a:pt x="817296" y="1227989"/>
                  <a:pt x="818464" y="1225652"/>
                  <a:pt x="818464" y="1223315"/>
                </a:cubicBezTo>
                <a:lnTo>
                  <a:pt x="823722" y="1202284"/>
                </a:lnTo>
                <a:cubicBezTo>
                  <a:pt x="824891" y="1196442"/>
                  <a:pt x="824891" y="1191768"/>
                  <a:pt x="823722" y="1188263"/>
                </a:cubicBezTo>
                <a:cubicBezTo>
                  <a:pt x="822554" y="1184758"/>
                  <a:pt x="823722" y="1181837"/>
                  <a:pt x="827227" y="1179500"/>
                </a:cubicBezTo>
                <a:cubicBezTo>
                  <a:pt x="827227" y="1179500"/>
                  <a:pt x="828396" y="1180668"/>
                  <a:pt x="830733" y="1183005"/>
                </a:cubicBezTo>
                <a:lnTo>
                  <a:pt x="830733" y="1174242"/>
                </a:lnTo>
                <a:cubicBezTo>
                  <a:pt x="830733" y="1173074"/>
                  <a:pt x="830440" y="1171321"/>
                  <a:pt x="829856" y="1168984"/>
                </a:cubicBezTo>
                <a:cubicBezTo>
                  <a:pt x="829272" y="1166648"/>
                  <a:pt x="829564" y="1164895"/>
                  <a:pt x="830733" y="1163727"/>
                </a:cubicBezTo>
                <a:cubicBezTo>
                  <a:pt x="834238" y="1160221"/>
                  <a:pt x="835990" y="1154379"/>
                  <a:pt x="835990" y="1146201"/>
                </a:cubicBezTo>
                <a:lnTo>
                  <a:pt x="835990" y="1147953"/>
                </a:lnTo>
                <a:cubicBezTo>
                  <a:pt x="838327" y="1139774"/>
                  <a:pt x="841248" y="1126922"/>
                  <a:pt x="844753" y="1109396"/>
                </a:cubicBezTo>
                <a:cubicBezTo>
                  <a:pt x="847090" y="1102386"/>
                  <a:pt x="848843" y="1096251"/>
                  <a:pt x="850011" y="1090994"/>
                </a:cubicBezTo>
                <a:cubicBezTo>
                  <a:pt x="851180" y="1085736"/>
                  <a:pt x="852932" y="1079018"/>
                  <a:pt x="855269" y="1070839"/>
                </a:cubicBezTo>
                <a:lnTo>
                  <a:pt x="855269" y="1056818"/>
                </a:lnTo>
                <a:cubicBezTo>
                  <a:pt x="854101" y="1057986"/>
                  <a:pt x="852932" y="1059447"/>
                  <a:pt x="851764" y="1061200"/>
                </a:cubicBezTo>
                <a:cubicBezTo>
                  <a:pt x="850595" y="1062952"/>
                  <a:pt x="850011" y="1064997"/>
                  <a:pt x="850011" y="1067334"/>
                </a:cubicBezTo>
                <a:lnTo>
                  <a:pt x="848259" y="1056818"/>
                </a:lnTo>
                <a:cubicBezTo>
                  <a:pt x="849427" y="1056818"/>
                  <a:pt x="850595" y="1055942"/>
                  <a:pt x="851764" y="1054189"/>
                </a:cubicBezTo>
                <a:cubicBezTo>
                  <a:pt x="852932" y="1052437"/>
                  <a:pt x="854101" y="1050392"/>
                  <a:pt x="855269" y="1048055"/>
                </a:cubicBezTo>
                <a:cubicBezTo>
                  <a:pt x="857606" y="1044550"/>
                  <a:pt x="859066" y="1039292"/>
                  <a:pt x="859651" y="1032282"/>
                </a:cubicBezTo>
                <a:cubicBezTo>
                  <a:pt x="860235" y="1025271"/>
                  <a:pt x="860527" y="1020013"/>
                  <a:pt x="860527" y="1016508"/>
                </a:cubicBezTo>
                <a:lnTo>
                  <a:pt x="864032" y="983209"/>
                </a:lnTo>
                <a:cubicBezTo>
                  <a:pt x="864032" y="977367"/>
                  <a:pt x="864616" y="972401"/>
                  <a:pt x="865785" y="968312"/>
                </a:cubicBezTo>
                <a:cubicBezTo>
                  <a:pt x="866953" y="964222"/>
                  <a:pt x="868121" y="960425"/>
                  <a:pt x="869290" y="956920"/>
                </a:cubicBezTo>
                <a:cubicBezTo>
                  <a:pt x="865785" y="961593"/>
                  <a:pt x="863448" y="967435"/>
                  <a:pt x="862280" y="974446"/>
                </a:cubicBezTo>
                <a:cubicBezTo>
                  <a:pt x="861111" y="980288"/>
                  <a:pt x="858774" y="986130"/>
                  <a:pt x="855269" y="991972"/>
                </a:cubicBezTo>
                <a:cubicBezTo>
                  <a:pt x="855269" y="982625"/>
                  <a:pt x="855853" y="976198"/>
                  <a:pt x="857022" y="972693"/>
                </a:cubicBezTo>
                <a:lnTo>
                  <a:pt x="858774" y="956920"/>
                </a:lnTo>
                <a:lnTo>
                  <a:pt x="862280" y="935889"/>
                </a:lnTo>
                <a:lnTo>
                  <a:pt x="865785" y="906094"/>
                </a:lnTo>
                <a:cubicBezTo>
                  <a:pt x="868121" y="893242"/>
                  <a:pt x="870458" y="872795"/>
                  <a:pt x="872795" y="844753"/>
                </a:cubicBezTo>
                <a:lnTo>
                  <a:pt x="876300" y="765886"/>
                </a:lnTo>
                <a:lnTo>
                  <a:pt x="883311" y="722071"/>
                </a:lnTo>
                <a:cubicBezTo>
                  <a:pt x="883311" y="717398"/>
                  <a:pt x="883895" y="713016"/>
                  <a:pt x="885063" y="708927"/>
                </a:cubicBezTo>
                <a:cubicBezTo>
                  <a:pt x="886232" y="704837"/>
                  <a:pt x="886816" y="701040"/>
                  <a:pt x="886816" y="697535"/>
                </a:cubicBezTo>
                <a:cubicBezTo>
                  <a:pt x="886816" y="696367"/>
                  <a:pt x="886816" y="694614"/>
                  <a:pt x="886816" y="692277"/>
                </a:cubicBezTo>
                <a:cubicBezTo>
                  <a:pt x="886816" y="689940"/>
                  <a:pt x="885648" y="687019"/>
                  <a:pt x="883311" y="683514"/>
                </a:cubicBezTo>
                <a:close/>
                <a:moveTo>
                  <a:pt x="1472184" y="680009"/>
                </a:moveTo>
                <a:cubicBezTo>
                  <a:pt x="1468679" y="680009"/>
                  <a:pt x="1466342" y="680301"/>
                  <a:pt x="1465174" y="680885"/>
                </a:cubicBezTo>
                <a:cubicBezTo>
                  <a:pt x="1464006" y="681470"/>
                  <a:pt x="1464590" y="682930"/>
                  <a:pt x="1466926" y="685267"/>
                </a:cubicBezTo>
                <a:cubicBezTo>
                  <a:pt x="1471600" y="684098"/>
                  <a:pt x="1473352" y="682346"/>
                  <a:pt x="1472184" y="680009"/>
                </a:cubicBezTo>
                <a:close/>
                <a:moveTo>
                  <a:pt x="1444143" y="680009"/>
                </a:moveTo>
                <a:lnTo>
                  <a:pt x="1444143" y="695782"/>
                </a:lnTo>
                <a:cubicBezTo>
                  <a:pt x="1444143" y="696951"/>
                  <a:pt x="1444727" y="697535"/>
                  <a:pt x="1445895" y="697535"/>
                </a:cubicBezTo>
                <a:cubicBezTo>
                  <a:pt x="1447064" y="697535"/>
                  <a:pt x="1448232" y="698119"/>
                  <a:pt x="1449400" y="699288"/>
                </a:cubicBezTo>
                <a:cubicBezTo>
                  <a:pt x="1448232" y="694614"/>
                  <a:pt x="1447648" y="688188"/>
                  <a:pt x="1447648" y="680009"/>
                </a:cubicBezTo>
                <a:close/>
                <a:moveTo>
                  <a:pt x="881558" y="680009"/>
                </a:moveTo>
                <a:cubicBezTo>
                  <a:pt x="878053" y="681177"/>
                  <a:pt x="876300" y="683222"/>
                  <a:pt x="876300" y="686143"/>
                </a:cubicBezTo>
                <a:cubicBezTo>
                  <a:pt x="876300" y="689064"/>
                  <a:pt x="876884" y="692277"/>
                  <a:pt x="878053" y="695782"/>
                </a:cubicBezTo>
                <a:cubicBezTo>
                  <a:pt x="880390" y="689940"/>
                  <a:pt x="881558" y="684683"/>
                  <a:pt x="881558" y="680009"/>
                </a:cubicBezTo>
                <a:close/>
                <a:moveTo>
                  <a:pt x="1027024" y="676504"/>
                </a:moveTo>
                <a:cubicBezTo>
                  <a:pt x="1027024" y="678841"/>
                  <a:pt x="1026732" y="680593"/>
                  <a:pt x="1026147" y="681762"/>
                </a:cubicBezTo>
                <a:cubicBezTo>
                  <a:pt x="1025563" y="682930"/>
                  <a:pt x="1025856" y="684098"/>
                  <a:pt x="1027024" y="685267"/>
                </a:cubicBezTo>
                <a:cubicBezTo>
                  <a:pt x="1029361" y="682930"/>
                  <a:pt x="1030529" y="681470"/>
                  <a:pt x="1030529" y="680885"/>
                </a:cubicBezTo>
                <a:cubicBezTo>
                  <a:pt x="1030529" y="680301"/>
                  <a:pt x="1029361" y="678841"/>
                  <a:pt x="1027024" y="676504"/>
                </a:cubicBezTo>
                <a:close/>
                <a:moveTo>
                  <a:pt x="1466926" y="655472"/>
                </a:moveTo>
                <a:cubicBezTo>
                  <a:pt x="1463421" y="660146"/>
                  <a:pt x="1461961" y="663359"/>
                  <a:pt x="1462545" y="665112"/>
                </a:cubicBezTo>
                <a:cubicBezTo>
                  <a:pt x="1463129" y="666864"/>
                  <a:pt x="1464590" y="671246"/>
                  <a:pt x="1466926" y="678256"/>
                </a:cubicBezTo>
                <a:cubicBezTo>
                  <a:pt x="1471600" y="670077"/>
                  <a:pt x="1471600" y="662483"/>
                  <a:pt x="1466926" y="655472"/>
                </a:cubicBezTo>
                <a:close/>
                <a:moveTo>
                  <a:pt x="438150" y="632689"/>
                </a:moveTo>
                <a:cubicBezTo>
                  <a:pt x="434645" y="635026"/>
                  <a:pt x="432308" y="636194"/>
                  <a:pt x="431140" y="636194"/>
                </a:cubicBezTo>
                <a:cubicBezTo>
                  <a:pt x="428803" y="638531"/>
                  <a:pt x="426174" y="641744"/>
                  <a:pt x="423253" y="645833"/>
                </a:cubicBezTo>
                <a:cubicBezTo>
                  <a:pt x="420332" y="649923"/>
                  <a:pt x="416535" y="652552"/>
                  <a:pt x="411861" y="653720"/>
                </a:cubicBezTo>
                <a:lnTo>
                  <a:pt x="411861" y="655472"/>
                </a:lnTo>
                <a:cubicBezTo>
                  <a:pt x="413030" y="655472"/>
                  <a:pt x="413906" y="655472"/>
                  <a:pt x="414490" y="655472"/>
                </a:cubicBezTo>
                <a:cubicBezTo>
                  <a:pt x="415075" y="655472"/>
                  <a:pt x="415951" y="655472"/>
                  <a:pt x="417119" y="655472"/>
                </a:cubicBezTo>
                <a:cubicBezTo>
                  <a:pt x="421792" y="654304"/>
                  <a:pt x="427050" y="650799"/>
                  <a:pt x="432892" y="644957"/>
                </a:cubicBezTo>
                <a:lnTo>
                  <a:pt x="445161" y="636194"/>
                </a:lnTo>
                <a:close/>
                <a:moveTo>
                  <a:pt x="467944" y="620420"/>
                </a:moveTo>
                <a:cubicBezTo>
                  <a:pt x="463271" y="620420"/>
                  <a:pt x="460934" y="621005"/>
                  <a:pt x="460934" y="622173"/>
                </a:cubicBezTo>
                <a:cubicBezTo>
                  <a:pt x="460934" y="622173"/>
                  <a:pt x="459766" y="623926"/>
                  <a:pt x="457429" y="627431"/>
                </a:cubicBezTo>
                <a:cubicBezTo>
                  <a:pt x="457429" y="627431"/>
                  <a:pt x="455676" y="629184"/>
                  <a:pt x="452171" y="632689"/>
                </a:cubicBezTo>
                <a:cubicBezTo>
                  <a:pt x="452171" y="632689"/>
                  <a:pt x="452463" y="632981"/>
                  <a:pt x="453047" y="633565"/>
                </a:cubicBezTo>
                <a:cubicBezTo>
                  <a:pt x="453632" y="634149"/>
                  <a:pt x="453924" y="634441"/>
                  <a:pt x="453924" y="634441"/>
                </a:cubicBezTo>
                <a:lnTo>
                  <a:pt x="467944" y="622173"/>
                </a:lnTo>
                <a:close/>
                <a:moveTo>
                  <a:pt x="883311" y="615163"/>
                </a:moveTo>
                <a:cubicBezTo>
                  <a:pt x="880974" y="625678"/>
                  <a:pt x="879805" y="633857"/>
                  <a:pt x="879805" y="639699"/>
                </a:cubicBezTo>
                <a:lnTo>
                  <a:pt x="879805" y="641452"/>
                </a:lnTo>
                <a:cubicBezTo>
                  <a:pt x="879805" y="642620"/>
                  <a:pt x="880097" y="643496"/>
                  <a:pt x="880682" y="644081"/>
                </a:cubicBezTo>
                <a:cubicBezTo>
                  <a:pt x="881266" y="644665"/>
                  <a:pt x="881558" y="644957"/>
                  <a:pt x="881558" y="644957"/>
                </a:cubicBezTo>
                <a:cubicBezTo>
                  <a:pt x="885063" y="642620"/>
                  <a:pt x="886816" y="639115"/>
                  <a:pt x="886816" y="634441"/>
                </a:cubicBezTo>
                <a:cubicBezTo>
                  <a:pt x="886816" y="629768"/>
                  <a:pt x="886816" y="627431"/>
                  <a:pt x="886816" y="627431"/>
                </a:cubicBezTo>
                <a:cubicBezTo>
                  <a:pt x="886816" y="626263"/>
                  <a:pt x="886816" y="624218"/>
                  <a:pt x="886816" y="621297"/>
                </a:cubicBezTo>
                <a:cubicBezTo>
                  <a:pt x="886816" y="618376"/>
                  <a:pt x="885648" y="616331"/>
                  <a:pt x="883311" y="615163"/>
                </a:cubicBezTo>
                <a:close/>
                <a:moveTo>
                  <a:pt x="466192" y="608152"/>
                </a:moveTo>
                <a:cubicBezTo>
                  <a:pt x="465023" y="612826"/>
                  <a:pt x="463855" y="615747"/>
                  <a:pt x="462687" y="616915"/>
                </a:cubicBezTo>
                <a:cubicBezTo>
                  <a:pt x="461518" y="618084"/>
                  <a:pt x="460934" y="619252"/>
                  <a:pt x="460934" y="620420"/>
                </a:cubicBezTo>
                <a:cubicBezTo>
                  <a:pt x="464439" y="619252"/>
                  <a:pt x="467944" y="616331"/>
                  <a:pt x="471450" y="611657"/>
                </a:cubicBezTo>
                <a:close/>
                <a:moveTo>
                  <a:pt x="532791" y="604647"/>
                </a:moveTo>
                <a:cubicBezTo>
                  <a:pt x="528117" y="604647"/>
                  <a:pt x="525196" y="606108"/>
                  <a:pt x="524028" y="609029"/>
                </a:cubicBezTo>
                <a:cubicBezTo>
                  <a:pt x="522859" y="611950"/>
                  <a:pt x="521691" y="613994"/>
                  <a:pt x="520522" y="615163"/>
                </a:cubicBezTo>
                <a:cubicBezTo>
                  <a:pt x="518186" y="612826"/>
                  <a:pt x="515849" y="611950"/>
                  <a:pt x="513512" y="612534"/>
                </a:cubicBezTo>
                <a:cubicBezTo>
                  <a:pt x="511175" y="613118"/>
                  <a:pt x="508838" y="613994"/>
                  <a:pt x="506502" y="615163"/>
                </a:cubicBezTo>
                <a:cubicBezTo>
                  <a:pt x="505333" y="618668"/>
                  <a:pt x="502997" y="620420"/>
                  <a:pt x="499491" y="620420"/>
                </a:cubicBezTo>
                <a:cubicBezTo>
                  <a:pt x="500659" y="622757"/>
                  <a:pt x="500952" y="624510"/>
                  <a:pt x="500367" y="625678"/>
                </a:cubicBezTo>
                <a:cubicBezTo>
                  <a:pt x="499783" y="626847"/>
                  <a:pt x="498323" y="629184"/>
                  <a:pt x="495986" y="632689"/>
                </a:cubicBezTo>
                <a:lnTo>
                  <a:pt x="495986" y="622173"/>
                </a:lnTo>
                <a:lnTo>
                  <a:pt x="488976" y="625678"/>
                </a:lnTo>
                <a:cubicBezTo>
                  <a:pt x="487807" y="625678"/>
                  <a:pt x="484886" y="628599"/>
                  <a:pt x="480213" y="634441"/>
                </a:cubicBezTo>
                <a:lnTo>
                  <a:pt x="469697" y="644957"/>
                </a:lnTo>
                <a:cubicBezTo>
                  <a:pt x="468529" y="646125"/>
                  <a:pt x="466776" y="647586"/>
                  <a:pt x="464439" y="649338"/>
                </a:cubicBezTo>
                <a:cubicBezTo>
                  <a:pt x="462103" y="651091"/>
                  <a:pt x="460934" y="653136"/>
                  <a:pt x="460934" y="655472"/>
                </a:cubicBezTo>
                <a:lnTo>
                  <a:pt x="459181" y="655472"/>
                </a:lnTo>
                <a:cubicBezTo>
                  <a:pt x="459181" y="654304"/>
                  <a:pt x="458597" y="653136"/>
                  <a:pt x="457429" y="651967"/>
                </a:cubicBezTo>
                <a:cubicBezTo>
                  <a:pt x="452755" y="651967"/>
                  <a:pt x="450418" y="654888"/>
                  <a:pt x="450418" y="660730"/>
                </a:cubicBezTo>
                <a:cubicBezTo>
                  <a:pt x="449250" y="665404"/>
                  <a:pt x="446329" y="667741"/>
                  <a:pt x="441655" y="667741"/>
                </a:cubicBezTo>
                <a:cubicBezTo>
                  <a:pt x="440487" y="667741"/>
                  <a:pt x="438150" y="668325"/>
                  <a:pt x="434645" y="669493"/>
                </a:cubicBezTo>
                <a:cubicBezTo>
                  <a:pt x="420624" y="681177"/>
                  <a:pt x="411277" y="689940"/>
                  <a:pt x="406604" y="695782"/>
                </a:cubicBezTo>
                <a:cubicBezTo>
                  <a:pt x="401930" y="698119"/>
                  <a:pt x="397256" y="700748"/>
                  <a:pt x="392583" y="703669"/>
                </a:cubicBezTo>
                <a:cubicBezTo>
                  <a:pt x="387909" y="706590"/>
                  <a:pt x="383820" y="709219"/>
                  <a:pt x="380314" y="711556"/>
                </a:cubicBezTo>
                <a:cubicBezTo>
                  <a:pt x="374473" y="716229"/>
                  <a:pt x="371551" y="722071"/>
                  <a:pt x="371551" y="729082"/>
                </a:cubicBezTo>
                <a:cubicBezTo>
                  <a:pt x="371551" y="733755"/>
                  <a:pt x="370383" y="740766"/>
                  <a:pt x="368046" y="750113"/>
                </a:cubicBezTo>
                <a:cubicBezTo>
                  <a:pt x="366878" y="772312"/>
                  <a:pt x="366294" y="788670"/>
                  <a:pt x="366294" y="799186"/>
                </a:cubicBezTo>
                <a:lnTo>
                  <a:pt x="366294" y="844753"/>
                </a:lnTo>
                <a:lnTo>
                  <a:pt x="366294" y="848258"/>
                </a:lnTo>
                <a:cubicBezTo>
                  <a:pt x="377978" y="841248"/>
                  <a:pt x="385572" y="836575"/>
                  <a:pt x="389077" y="834238"/>
                </a:cubicBezTo>
                <a:cubicBezTo>
                  <a:pt x="393751" y="831901"/>
                  <a:pt x="397840" y="828980"/>
                  <a:pt x="401346" y="825475"/>
                </a:cubicBezTo>
                <a:cubicBezTo>
                  <a:pt x="404851" y="821970"/>
                  <a:pt x="408940" y="819048"/>
                  <a:pt x="413614" y="816712"/>
                </a:cubicBezTo>
                <a:cubicBezTo>
                  <a:pt x="420624" y="813207"/>
                  <a:pt x="424129" y="807949"/>
                  <a:pt x="424129" y="800938"/>
                </a:cubicBezTo>
                <a:cubicBezTo>
                  <a:pt x="424129" y="800938"/>
                  <a:pt x="424421" y="800938"/>
                  <a:pt x="425006" y="800938"/>
                </a:cubicBezTo>
                <a:cubicBezTo>
                  <a:pt x="425590" y="800938"/>
                  <a:pt x="425882" y="800938"/>
                  <a:pt x="425882" y="800938"/>
                </a:cubicBezTo>
                <a:lnTo>
                  <a:pt x="425882" y="802691"/>
                </a:lnTo>
                <a:lnTo>
                  <a:pt x="429387" y="802691"/>
                </a:lnTo>
                <a:lnTo>
                  <a:pt x="432892" y="798685"/>
                </a:lnTo>
                <a:lnTo>
                  <a:pt x="432892" y="800938"/>
                </a:lnTo>
                <a:lnTo>
                  <a:pt x="434645" y="799186"/>
                </a:lnTo>
                <a:lnTo>
                  <a:pt x="434238" y="797148"/>
                </a:lnTo>
                <a:lnTo>
                  <a:pt x="441655" y="788670"/>
                </a:lnTo>
                <a:lnTo>
                  <a:pt x="445161" y="781660"/>
                </a:lnTo>
                <a:lnTo>
                  <a:pt x="452171" y="783412"/>
                </a:lnTo>
                <a:cubicBezTo>
                  <a:pt x="455676" y="783412"/>
                  <a:pt x="458597" y="783997"/>
                  <a:pt x="460934" y="785165"/>
                </a:cubicBezTo>
                <a:cubicBezTo>
                  <a:pt x="460934" y="782828"/>
                  <a:pt x="462103" y="780199"/>
                  <a:pt x="464439" y="777278"/>
                </a:cubicBezTo>
                <a:cubicBezTo>
                  <a:pt x="466776" y="774357"/>
                  <a:pt x="469697" y="772312"/>
                  <a:pt x="473202" y="771144"/>
                </a:cubicBezTo>
                <a:lnTo>
                  <a:pt x="473202" y="765886"/>
                </a:lnTo>
                <a:cubicBezTo>
                  <a:pt x="473202" y="762381"/>
                  <a:pt x="474371" y="759752"/>
                  <a:pt x="476707" y="758000"/>
                </a:cubicBezTo>
                <a:cubicBezTo>
                  <a:pt x="479044" y="756247"/>
                  <a:pt x="481965" y="754787"/>
                  <a:pt x="485471" y="753618"/>
                </a:cubicBezTo>
                <a:cubicBezTo>
                  <a:pt x="486639" y="757123"/>
                  <a:pt x="489560" y="761797"/>
                  <a:pt x="494234" y="767639"/>
                </a:cubicBezTo>
                <a:cubicBezTo>
                  <a:pt x="496570" y="767639"/>
                  <a:pt x="498323" y="765302"/>
                  <a:pt x="499491" y="760628"/>
                </a:cubicBezTo>
                <a:lnTo>
                  <a:pt x="494234" y="748360"/>
                </a:lnTo>
                <a:lnTo>
                  <a:pt x="513512" y="748360"/>
                </a:lnTo>
                <a:cubicBezTo>
                  <a:pt x="513512" y="747192"/>
                  <a:pt x="514388" y="745147"/>
                  <a:pt x="516141" y="742226"/>
                </a:cubicBezTo>
                <a:cubicBezTo>
                  <a:pt x="517893" y="739305"/>
                  <a:pt x="517601" y="736676"/>
                  <a:pt x="515265" y="734340"/>
                </a:cubicBezTo>
                <a:cubicBezTo>
                  <a:pt x="515265" y="734340"/>
                  <a:pt x="514973" y="734632"/>
                  <a:pt x="514388" y="735216"/>
                </a:cubicBezTo>
                <a:cubicBezTo>
                  <a:pt x="513804" y="735800"/>
                  <a:pt x="513512" y="736092"/>
                  <a:pt x="513512" y="736092"/>
                </a:cubicBezTo>
                <a:lnTo>
                  <a:pt x="510007" y="730834"/>
                </a:lnTo>
                <a:cubicBezTo>
                  <a:pt x="510007" y="728497"/>
                  <a:pt x="510591" y="727329"/>
                  <a:pt x="511759" y="727329"/>
                </a:cubicBezTo>
                <a:lnTo>
                  <a:pt x="513512" y="729082"/>
                </a:lnTo>
                <a:cubicBezTo>
                  <a:pt x="520522" y="730250"/>
                  <a:pt x="524028" y="734340"/>
                  <a:pt x="524028" y="741350"/>
                </a:cubicBezTo>
                <a:lnTo>
                  <a:pt x="529285" y="744855"/>
                </a:lnTo>
                <a:lnTo>
                  <a:pt x="531038" y="736092"/>
                </a:lnTo>
                <a:cubicBezTo>
                  <a:pt x="532207" y="736092"/>
                  <a:pt x="533667" y="736384"/>
                  <a:pt x="535420" y="736968"/>
                </a:cubicBezTo>
                <a:cubicBezTo>
                  <a:pt x="537172" y="737553"/>
                  <a:pt x="539217" y="736676"/>
                  <a:pt x="541554" y="734340"/>
                </a:cubicBezTo>
                <a:lnTo>
                  <a:pt x="529285" y="729082"/>
                </a:lnTo>
                <a:lnTo>
                  <a:pt x="529285" y="727329"/>
                </a:lnTo>
                <a:lnTo>
                  <a:pt x="541554" y="725576"/>
                </a:lnTo>
                <a:lnTo>
                  <a:pt x="543306" y="713308"/>
                </a:lnTo>
                <a:cubicBezTo>
                  <a:pt x="543306" y="688772"/>
                  <a:pt x="542722" y="669493"/>
                  <a:pt x="541554" y="655472"/>
                </a:cubicBezTo>
                <a:cubicBezTo>
                  <a:pt x="541554" y="647294"/>
                  <a:pt x="540385" y="640283"/>
                  <a:pt x="538049" y="634441"/>
                </a:cubicBezTo>
                <a:cubicBezTo>
                  <a:pt x="535712" y="625094"/>
                  <a:pt x="534543" y="619836"/>
                  <a:pt x="534543" y="618668"/>
                </a:cubicBezTo>
                <a:cubicBezTo>
                  <a:pt x="535712" y="615163"/>
                  <a:pt x="535128" y="610489"/>
                  <a:pt x="532791" y="604647"/>
                </a:cubicBezTo>
                <a:close/>
                <a:moveTo>
                  <a:pt x="1512494" y="597637"/>
                </a:moveTo>
                <a:lnTo>
                  <a:pt x="1512494" y="608152"/>
                </a:lnTo>
                <a:lnTo>
                  <a:pt x="1515999" y="608152"/>
                </a:lnTo>
                <a:cubicBezTo>
                  <a:pt x="1514831" y="605816"/>
                  <a:pt x="1514247" y="602310"/>
                  <a:pt x="1514247" y="597637"/>
                </a:cubicBezTo>
                <a:close/>
                <a:moveTo>
                  <a:pt x="490728" y="597637"/>
                </a:moveTo>
                <a:cubicBezTo>
                  <a:pt x="488391" y="599974"/>
                  <a:pt x="486931" y="602310"/>
                  <a:pt x="486347" y="604647"/>
                </a:cubicBezTo>
                <a:cubicBezTo>
                  <a:pt x="485763" y="606984"/>
                  <a:pt x="486055" y="609321"/>
                  <a:pt x="487223" y="611657"/>
                </a:cubicBezTo>
                <a:cubicBezTo>
                  <a:pt x="493065" y="609321"/>
                  <a:pt x="496862" y="607276"/>
                  <a:pt x="498615" y="605523"/>
                </a:cubicBezTo>
                <a:cubicBezTo>
                  <a:pt x="500367" y="603771"/>
                  <a:pt x="501244" y="602310"/>
                  <a:pt x="501244" y="601142"/>
                </a:cubicBezTo>
                <a:lnTo>
                  <a:pt x="492481" y="604647"/>
                </a:lnTo>
                <a:cubicBezTo>
                  <a:pt x="491313" y="603479"/>
                  <a:pt x="490728" y="601142"/>
                  <a:pt x="490728" y="597637"/>
                </a:cubicBezTo>
                <a:close/>
                <a:moveTo>
                  <a:pt x="1195273" y="595884"/>
                </a:moveTo>
                <a:cubicBezTo>
                  <a:pt x="1191768" y="597053"/>
                  <a:pt x="1191184" y="599389"/>
                  <a:pt x="1193521" y="602895"/>
                </a:cubicBezTo>
                <a:cubicBezTo>
                  <a:pt x="1194689" y="601726"/>
                  <a:pt x="1195273" y="600266"/>
                  <a:pt x="1195273" y="598513"/>
                </a:cubicBezTo>
                <a:cubicBezTo>
                  <a:pt x="1195273" y="596760"/>
                  <a:pt x="1195273" y="595884"/>
                  <a:pt x="1195273" y="595884"/>
                </a:cubicBezTo>
                <a:close/>
                <a:moveTo>
                  <a:pt x="886816" y="588874"/>
                </a:moveTo>
                <a:lnTo>
                  <a:pt x="886816" y="594131"/>
                </a:lnTo>
                <a:cubicBezTo>
                  <a:pt x="886816" y="591795"/>
                  <a:pt x="887984" y="590042"/>
                  <a:pt x="890321" y="588874"/>
                </a:cubicBezTo>
                <a:close/>
                <a:moveTo>
                  <a:pt x="524028" y="576606"/>
                </a:moveTo>
                <a:cubicBezTo>
                  <a:pt x="525196" y="575437"/>
                  <a:pt x="518186" y="581279"/>
                  <a:pt x="502997" y="594131"/>
                </a:cubicBezTo>
                <a:lnTo>
                  <a:pt x="502997" y="595884"/>
                </a:lnTo>
                <a:lnTo>
                  <a:pt x="513512" y="594131"/>
                </a:lnTo>
                <a:cubicBezTo>
                  <a:pt x="514680" y="594131"/>
                  <a:pt x="515849" y="593255"/>
                  <a:pt x="517017" y="591503"/>
                </a:cubicBezTo>
                <a:cubicBezTo>
                  <a:pt x="518186" y="589750"/>
                  <a:pt x="519354" y="588874"/>
                  <a:pt x="520522" y="588874"/>
                </a:cubicBezTo>
                <a:cubicBezTo>
                  <a:pt x="522859" y="588874"/>
                  <a:pt x="524028" y="585953"/>
                  <a:pt x="524028" y="580111"/>
                </a:cubicBezTo>
                <a:close/>
                <a:moveTo>
                  <a:pt x="501244" y="576606"/>
                </a:moveTo>
                <a:lnTo>
                  <a:pt x="497739" y="578358"/>
                </a:lnTo>
                <a:cubicBezTo>
                  <a:pt x="497739" y="578358"/>
                  <a:pt x="497447" y="578650"/>
                  <a:pt x="496862" y="579234"/>
                </a:cubicBezTo>
                <a:cubicBezTo>
                  <a:pt x="496278" y="579819"/>
                  <a:pt x="495986" y="580111"/>
                  <a:pt x="495986" y="580111"/>
                </a:cubicBezTo>
                <a:lnTo>
                  <a:pt x="495986" y="581863"/>
                </a:lnTo>
                <a:lnTo>
                  <a:pt x="501244" y="578358"/>
                </a:lnTo>
                <a:cubicBezTo>
                  <a:pt x="501244" y="578358"/>
                  <a:pt x="501244" y="578066"/>
                  <a:pt x="501244" y="577482"/>
                </a:cubicBezTo>
                <a:cubicBezTo>
                  <a:pt x="501244" y="576898"/>
                  <a:pt x="501244" y="576606"/>
                  <a:pt x="501244" y="576606"/>
                </a:cubicBezTo>
                <a:close/>
                <a:moveTo>
                  <a:pt x="531038" y="564337"/>
                </a:moveTo>
                <a:lnTo>
                  <a:pt x="524028" y="566090"/>
                </a:lnTo>
                <a:cubicBezTo>
                  <a:pt x="519354" y="564922"/>
                  <a:pt x="516433" y="565798"/>
                  <a:pt x="515265" y="568719"/>
                </a:cubicBezTo>
                <a:cubicBezTo>
                  <a:pt x="514096" y="571640"/>
                  <a:pt x="513512" y="573685"/>
                  <a:pt x="513512" y="574853"/>
                </a:cubicBezTo>
                <a:cubicBezTo>
                  <a:pt x="515849" y="573685"/>
                  <a:pt x="519938" y="573100"/>
                  <a:pt x="525780" y="573100"/>
                </a:cubicBezTo>
                <a:cubicBezTo>
                  <a:pt x="531622" y="573100"/>
                  <a:pt x="533375" y="570179"/>
                  <a:pt x="531038" y="564337"/>
                </a:cubicBezTo>
                <a:close/>
                <a:moveTo>
                  <a:pt x="1515999" y="502996"/>
                </a:moveTo>
                <a:lnTo>
                  <a:pt x="1515999" y="557327"/>
                </a:lnTo>
                <a:cubicBezTo>
                  <a:pt x="1514831" y="558495"/>
                  <a:pt x="1514831" y="559080"/>
                  <a:pt x="1515999" y="559080"/>
                </a:cubicBezTo>
                <a:cubicBezTo>
                  <a:pt x="1519505" y="524028"/>
                  <a:pt x="1521257" y="505333"/>
                  <a:pt x="1521257" y="502996"/>
                </a:cubicBezTo>
                <a:close/>
                <a:moveTo>
                  <a:pt x="785165" y="455676"/>
                </a:moveTo>
                <a:cubicBezTo>
                  <a:pt x="786333" y="456845"/>
                  <a:pt x="789254" y="460350"/>
                  <a:pt x="793928" y="466192"/>
                </a:cubicBezTo>
                <a:cubicBezTo>
                  <a:pt x="795096" y="461518"/>
                  <a:pt x="795096" y="458597"/>
                  <a:pt x="793928" y="457429"/>
                </a:cubicBezTo>
                <a:cubicBezTo>
                  <a:pt x="792760" y="456260"/>
                  <a:pt x="789839" y="455676"/>
                  <a:pt x="785165" y="455676"/>
                </a:cubicBezTo>
                <a:close/>
                <a:moveTo>
                  <a:pt x="701040" y="438150"/>
                </a:moveTo>
                <a:cubicBezTo>
                  <a:pt x="698703" y="438150"/>
                  <a:pt x="696367" y="438734"/>
                  <a:pt x="694030" y="439903"/>
                </a:cubicBezTo>
                <a:cubicBezTo>
                  <a:pt x="696367" y="439903"/>
                  <a:pt x="698703" y="441071"/>
                  <a:pt x="701040" y="443408"/>
                </a:cubicBezTo>
                <a:lnTo>
                  <a:pt x="701040" y="441655"/>
                </a:lnTo>
                <a:cubicBezTo>
                  <a:pt x="701040" y="440487"/>
                  <a:pt x="701040" y="439319"/>
                  <a:pt x="701040" y="438150"/>
                </a:cubicBezTo>
                <a:close/>
                <a:moveTo>
                  <a:pt x="729958" y="430702"/>
                </a:moveTo>
                <a:cubicBezTo>
                  <a:pt x="729374" y="429825"/>
                  <a:pt x="728498" y="429971"/>
                  <a:pt x="727329" y="431140"/>
                </a:cubicBezTo>
                <a:lnTo>
                  <a:pt x="730834" y="438150"/>
                </a:lnTo>
                <a:lnTo>
                  <a:pt x="730834" y="436398"/>
                </a:lnTo>
                <a:cubicBezTo>
                  <a:pt x="730834" y="433477"/>
                  <a:pt x="730543" y="431578"/>
                  <a:pt x="729958" y="430702"/>
                </a:cubicBezTo>
                <a:close/>
                <a:moveTo>
                  <a:pt x="680009" y="410108"/>
                </a:moveTo>
                <a:cubicBezTo>
                  <a:pt x="678841" y="413614"/>
                  <a:pt x="678256" y="416535"/>
                  <a:pt x="678256" y="418872"/>
                </a:cubicBezTo>
                <a:cubicBezTo>
                  <a:pt x="678256" y="421208"/>
                  <a:pt x="680593" y="423545"/>
                  <a:pt x="685267" y="425882"/>
                </a:cubicBezTo>
                <a:cubicBezTo>
                  <a:pt x="685267" y="425882"/>
                  <a:pt x="685851" y="426466"/>
                  <a:pt x="687019" y="427635"/>
                </a:cubicBezTo>
                <a:cubicBezTo>
                  <a:pt x="694030" y="429971"/>
                  <a:pt x="698703" y="431140"/>
                  <a:pt x="701040" y="431140"/>
                </a:cubicBezTo>
                <a:cubicBezTo>
                  <a:pt x="692861" y="425298"/>
                  <a:pt x="685851" y="418287"/>
                  <a:pt x="680009" y="410108"/>
                </a:cubicBezTo>
                <a:close/>
                <a:moveTo>
                  <a:pt x="1303935" y="299695"/>
                </a:moveTo>
                <a:cubicBezTo>
                  <a:pt x="1300430" y="302032"/>
                  <a:pt x="1298092" y="304368"/>
                  <a:pt x="1296924" y="306705"/>
                </a:cubicBezTo>
                <a:lnTo>
                  <a:pt x="1288161" y="304953"/>
                </a:lnTo>
                <a:cubicBezTo>
                  <a:pt x="1286993" y="304953"/>
                  <a:pt x="1284656" y="306997"/>
                  <a:pt x="1281151" y="311087"/>
                </a:cubicBezTo>
                <a:cubicBezTo>
                  <a:pt x="1277645" y="315176"/>
                  <a:pt x="1274725" y="317221"/>
                  <a:pt x="1272388" y="317221"/>
                </a:cubicBezTo>
                <a:cubicBezTo>
                  <a:pt x="1267714" y="319557"/>
                  <a:pt x="1265377" y="321894"/>
                  <a:pt x="1265377" y="324231"/>
                </a:cubicBezTo>
                <a:cubicBezTo>
                  <a:pt x="1264209" y="326568"/>
                  <a:pt x="1263041" y="328028"/>
                  <a:pt x="1261872" y="328613"/>
                </a:cubicBezTo>
                <a:cubicBezTo>
                  <a:pt x="1260704" y="329197"/>
                  <a:pt x="1258951" y="328320"/>
                  <a:pt x="1256614" y="325984"/>
                </a:cubicBezTo>
                <a:lnTo>
                  <a:pt x="1251357" y="329489"/>
                </a:lnTo>
                <a:lnTo>
                  <a:pt x="1253109" y="332994"/>
                </a:lnTo>
                <a:cubicBezTo>
                  <a:pt x="1243762" y="337668"/>
                  <a:pt x="1237920" y="342341"/>
                  <a:pt x="1235583" y="347015"/>
                </a:cubicBezTo>
                <a:cubicBezTo>
                  <a:pt x="1230910" y="344678"/>
                  <a:pt x="1226820" y="344678"/>
                  <a:pt x="1223315" y="347015"/>
                </a:cubicBezTo>
                <a:lnTo>
                  <a:pt x="1223315" y="350520"/>
                </a:lnTo>
                <a:lnTo>
                  <a:pt x="1211047" y="355778"/>
                </a:lnTo>
                <a:cubicBezTo>
                  <a:pt x="1211047" y="355778"/>
                  <a:pt x="1206957" y="359867"/>
                  <a:pt x="1198778" y="368046"/>
                </a:cubicBezTo>
                <a:cubicBezTo>
                  <a:pt x="1196442" y="370383"/>
                  <a:pt x="1195273" y="372720"/>
                  <a:pt x="1195273" y="375056"/>
                </a:cubicBezTo>
                <a:cubicBezTo>
                  <a:pt x="1194105" y="376225"/>
                  <a:pt x="1193813" y="377101"/>
                  <a:pt x="1194397" y="377685"/>
                </a:cubicBezTo>
                <a:cubicBezTo>
                  <a:pt x="1194981" y="378270"/>
                  <a:pt x="1194689" y="379146"/>
                  <a:pt x="1193521" y="380314"/>
                </a:cubicBezTo>
                <a:cubicBezTo>
                  <a:pt x="1187679" y="387325"/>
                  <a:pt x="1180084" y="393751"/>
                  <a:pt x="1170737" y="399593"/>
                </a:cubicBezTo>
                <a:lnTo>
                  <a:pt x="1170737" y="390830"/>
                </a:lnTo>
                <a:lnTo>
                  <a:pt x="1168984" y="392583"/>
                </a:lnTo>
                <a:lnTo>
                  <a:pt x="1139190" y="427635"/>
                </a:lnTo>
                <a:cubicBezTo>
                  <a:pt x="1138022" y="427635"/>
                  <a:pt x="1137437" y="428803"/>
                  <a:pt x="1137437" y="431140"/>
                </a:cubicBezTo>
                <a:cubicBezTo>
                  <a:pt x="1136269" y="434645"/>
                  <a:pt x="1135101" y="437858"/>
                  <a:pt x="1133932" y="440779"/>
                </a:cubicBezTo>
                <a:cubicBezTo>
                  <a:pt x="1132764" y="443700"/>
                  <a:pt x="1131596" y="447497"/>
                  <a:pt x="1130427" y="452171"/>
                </a:cubicBezTo>
                <a:lnTo>
                  <a:pt x="1125169" y="455676"/>
                </a:lnTo>
                <a:cubicBezTo>
                  <a:pt x="1121664" y="458013"/>
                  <a:pt x="1119327" y="459181"/>
                  <a:pt x="1118159" y="459181"/>
                </a:cubicBezTo>
                <a:cubicBezTo>
                  <a:pt x="1120496" y="456845"/>
                  <a:pt x="1122833" y="452171"/>
                  <a:pt x="1125169" y="445161"/>
                </a:cubicBezTo>
                <a:cubicBezTo>
                  <a:pt x="1124001" y="448666"/>
                  <a:pt x="1120204" y="454216"/>
                  <a:pt x="1113778" y="461810"/>
                </a:cubicBezTo>
                <a:cubicBezTo>
                  <a:pt x="1107351" y="469405"/>
                  <a:pt x="1103554" y="476707"/>
                  <a:pt x="1102386" y="483718"/>
                </a:cubicBezTo>
                <a:cubicBezTo>
                  <a:pt x="1095375" y="484886"/>
                  <a:pt x="1091870" y="489560"/>
                  <a:pt x="1091870" y="497739"/>
                </a:cubicBezTo>
                <a:cubicBezTo>
                  <a:pt x="1093038" y="498907"/>
                  <a:pt x="1093331" y="499783"/>
                  <a:pt x="1092746" y="500368"/>
                </a:cubicBezTo>
                <a:cubicBezTo>
                  <a:pt x="1092162" y="500952"/>
                  <a:pt x="1091870" y="501828"/>
                  <a:pt x="1091870" y="502996"/>
                </a:cubicBezTo>
                <a:cubicBezTo>
                  <a:pt x="1088365" y="506502"/>
                  <a:pt x="1085444" y="512343"/>
                  <a:pt x="1083107" y="520522"/>
                </a:cubicBezTo>
                <a:cubicBezTo>
                  <a:pt x="1080770" y="528701"/>
                  <a:pt x="1078433" y="540385"/>
                  <a:pt x="1076097" y="555574"/>
                </a:cubicBezTo>
                <a:cubicBezTo>
                  <a:pt x="1067918" y="589458"/>
                  <a:pt x="1062076" y="618084"/>
                  <a:pt x="1058570" y="641452"/>
                </a:cubicBezTo>
                <a:cubicBezTo>
                  <a:pt x="1056234" y="653136"/>
                  <a:pt x="1055065" y="661899"/>
                  <a:pt x="1055065" y="667741"/>
                </a:cubicBezTo>
                <a:lnTo>
                  <a:pt x="1062076" y="667741"/>
                </a:lnTo>
                <a:cubicBezTo>
                  <a:pt x="1062076" y="667741"/>
                  <a:pt x="1062660" y="668325"/>
                  <a:pt x="1063828" y="669493"/>
                </a:cubicBezTo>
                <a:cubicBezTo>
                  <a:pt x="1064997" y="670662"/>
                  <a:pt x="1065581" y="672999"/>
                  <a:pt x="1065581" y="676504"/>
                </a:cubicBezTo>
                <a:cubicBezTo>
                  <a:pt x="1072591" y="670662"/>
                  <a:pt x="1079602" y="666572"/>
                  <a:pt x="1086612" y="664236"/>
                </a:cubicBezTo>
                <a:lnTo>
                  <a:pt x="1088365" y="657225"/>
                </a:lnTo>
                <a:cubicBezTo>
                  <a:pt x="1089533" y="653720"/>
                  <a:pt x="1093038" y="651967"/>
                  <a:pt x="1098880" y="651967"/>
                </a:cubicBezTo>
                <a:cubicBezTo>
                  <a:pt x="1105891" y="649630"/>
                  <a:pt x="1111733" y="646125"/>
                  <a:pt x="1116406" y="641452"/>
                </a:cubicBezTo>
                <a:cubicBezTo>
                  <a:pt x="1124585" y="632105"/>
                  <a:pt x="1129259" y="624510"/>
                  <a:pt x="1130427" y="618668"/>
                </a:cubicBezTo>
                <a:cubicBezTo>
                  <a:pt x="1130427" y="617500"/>
                  <a:pt x="1132180" y="613994"/>
                  <a:pt x="1135685" y="608152"/>
                </a:cubicBezTo>
                <a:cubicBezTo>
                  <a:pt x="1136853" y="606984"/>
                  <a:pt x="1139190" y="604939"/>
                  <a:pt x="1142695" y="602018"/>
                </a:cubicBezTo>
                <a:cubicBezTo>
                  <a:pt x="1146201" y="599097"/>
                  <a:pt x="1150290" y="598805"/>
                  <a:pt x="1154964" y="601142"/>
                </a:cubicBezTo>
                <a:cubicBezTo>
                  <a:pt x="1160806" y="601142"/>
                  <a:pt x="1164895" y="598805"/>
                  <a:pt x="1167232" y="594131"/>
                </a:cubicBezTo>
                <a:cubicBezTo>
                  <a:pt x="1166063" y="591795"/>
                  <a:pt x="1164019" y="589166"/>
                  <a:pt x="1161098" y="586245"/>
                </a:cubicBezTo>
                <a:cubicBezTo>
                  <a:pt x="1158177" y="583324"/>
                  <a:pt x="1159053" y="580111"/>
                  <a:pt x="1163727" y="576606"/>
                </a:cubicBezTo>
                <a:cubicBezTo>
                  <a:pt x="1169569" y="578942"/>
                  <a:pt x="1173074" y="583032"/>
                  <a:pt x="1174242" y="588874"/>
                </a:cubicBezTo>
                <a:cubicBezTo>
                  <a:pt x="1174242" y="588874"/>
                  <a:pt x="1175410" y="590042"/>
                  <a:pt x="1177747" y="592379"/>
                </a:cubicBezTo>
                <a:lnTo>
                  <a:pt x="1177747" y="588874"/>
                </a:lnTo>
                <a:cubicBezTo>
                  <a:pt x="1177747" y="586537"/>
                  <a:pt x="1176579" y="583324"/>
                  <a:pt x="1174242" y="579234"/>
                </a:cubicBezTo>
                <a:cubicBezTo>
                  <a:pt x="1171905" y="575145"/>
                  <a:pt x="1171905" y="570764"/>
                  <a:pt x="1174242" y="566090"/>
                </a:cubicBezTo>
                <a:lnTo>
                  <a:pt x="1168984" y="564337"/>
                </a:lnTo>
                <a:cubicBezTo>
                  <a:pt x="1168984" y="562001"/>
                  <a:pt x="1168984" y="560832"/>
                  <a:pt x="1168984" y="560832"/>
                </a:cubicBezTo>
                <a:cubicBezTo>
                  <a:pt x="1168984" y="559664"/>
                  <a:pt x="1168984" y="558787"/>
                  <a:pt x="1168984" y="558203"/>
                </a:cubicBezTo>
                <a:cubicBezTo>
                  <a:pt x="1168984" y="557619"/>
                  <a:pt x="1168984" y="556743"/>
                  <a:pt x="1168984" y="555574"/>
                </a:cubicBezTo>
                <a:cubicBezTo>
                  <a:pt x="1167816" y="552069"/>
                  <a:pt x="1163727" y="549732"/>
                  <a:pt x="1156716" y="548564"/>
                </a:cubicBezTo>
                <a:cubicBezTo>
                  <a:pt x="1150874" y="548564"/>
                  <a:pt x="1146785" y="546227"/>
                  <a:pt x="1144448" y="541554"/>
                </a:cubicBezTo>
                <a:cubicBezTo>
                  <a:pt x="1146785" y="542722"/>
                  <a:pt x="1149706" y="543306"/>
                  <a:pt x="1153211" y="543306"/>
                </a:cubicBezTo>
                <a:lnTo>
                  <a:pt x="1160222" y="545059"/>
                </a:lnTo>
                <a:cubicBezTo>
                  <a:pt x="1162558" y="543890"/>
                  <a:pt x="1165479" y="544475"/>
                  <a:pt x="1168984" y="546811"/>
                </a:cubicBezTo>
                <a:cubicBezTo>
                  <a:pt x="1171321" y="549148"/>
                  <a:pt x="1175410" y="550317"/>
                  <a:pt x="1181252" y="550317"/>
                </a:cubicBezTo>
                <a:cubicBezTo>
                  <a:pt x="1182421" y="549148"/>
                  <a:pt x="1184758" y="550901"/>
                  <a:pt x="1188263" y="555574"/>
                </a:cubicBezTo>
                <a:cubicBezTo>
                  <a:pt x="1185926" y="556743"/>
                  <a:pt x="1184758" y="557911"/>
                  <a:pt x="1184758" y="559080"/>
                </a:cubicBezTo>
                <a:cubicBezTo>
                  <a:pt x="1184758" y="560248"/>
                  <a:pt x="1185926" y="560832"/>
                  <a:pt x="1188263" y="560832"/>
                </a:cubicBezTo>
                <a:lnTo>
                  <a:pt x="1193521" y="548564"/>
                </a:lnTo>
                <a:lnTo>
                  <a:pt x="1195273" y="548564"/>
                </a:lnTo>
                <a:lnTo>
                  <a:pt x="1195273" y="557327"/>
                </a:lnTo>
                <a:cubicBezTo>
                  <a:pt x="1195273" y="565506"/>
                  <a:pt x="1195273" y="571932"/>
                  <a:pt x="1195273" y="576606"/>
                </a:cubicBezTo>
                <a:cubicBezTo>
                  <a:pt x="1196442" y="574269"/>
                  <a:pt x="1197610" y="570764"/>
                  <a:pt x="1198778" y="566090"/>
                </a:cubicBezTo>
                <a:cubicBezTo>
                  <a:pt x="1199947" y="561416"/>
                  <a:pt x="1202284" y="556743"/>
                  <a:pt x="1205789" y="552069"/>
                </a:cubicBezTo>
                <a:lnTo>
                  <a:pt x="1209294" y="562585"/>
                </a:lnTo>
                <a:cubicBezTo>
                  <a:pt x="1209294" y="563753"/>
                  <a:pt x="1208710" y="565506"/>
                  <a:pt x="1207542" y="567843"/>
                </a:cubicBezTo>
                <a:cubicBezTo>
                  <a:pt x="1206373" y="570179"/>
                  <a:pt x="1206373" y="571932"/>
                  <a:pt x="1207542" y="573100"/>
                </a:cubicBezTo>
                <a:lnTo>
                  <a:pt x="1212799" y="569595"/>
                </a:lnTo>
                <a:lnTo>
                  <a:pt x="1209294" y="595884"/>
                </a:lnTo>
                <a:cubicBezTo>
                  <a:pt x="1213968" y="591211"/>
                  <a:pt x="1217181" y="585076"/>
                  <a:pt x="1218933" y="577482"/>
                </a:cubicBezTo>
                <a:cubicBezTo>
                  <a:pt x="1220686" y="569887"/>
                  <a:pt x="1222147" y="564337"/>
                  <a:pt x="1223315" y="560832"/>
                </a:cubicBezTo>
                <a:lnTo>
                  <a:pt x="1225068" y="560832"/>
                </a:lnTo>
                <a:cubicBezTo>
                  <a:pt x="1232078" y="560832"/>
                  <a:pt x="1235583" y="557327"/>
                  <a:pt x="1235583" y="550317"/>
                </a:cubicBezTo>
                <a:lnTo>
                  <a:pt x="1239089" y="550317"/>
                </a:lnTo>
                <a:lnTo>
                  <a:pt x="1239089" y="555574"/>
                </a:lnTo>
                <a:lnTo>
                  <a:pt x="1237336" y="559080"/>
                </a:lnTo>
                <a:cubicBezTo>
                  <a:pt x="1240841" y="559080"/>
                  <a:pt x="1243178" y="558495"/>
                  <a:pt x="1244346" y="557327"/>
                </a:cubicBezTo>
                <a:cubicBezTo>
                  <a:pt x="1245515" y="556159"/>
                  <a:pt x="1246099" y="553238"/>
                  <a:pt x="1246099" y="548564"/>
                </a:cubicBezTo>
                <a:cubicBezTo>
                  <a:pt x="1244931" y="547395"/>
                  <a:pt x="1244638" y="546227"/>
                  <a:pt x="1245222" y="545059"/>
                </a:cubicBezTo>
                <a:cubicBezTo>
                  <a:pt x="1245807" y="543890"/>
                  <a:pt x="1246099" y="542722"/>
                  <a:pt x="1246099" y="541554"/>
                </a:cubicBezTo>
                <a:cubicBezTo>
                  <a:pt x="1247267" y="538048"/>
                  <a:pt x="1247851" y="535127"/>
                  <a:pt x="1247851" y="532791"/>
                </a:cubicBezTo>
                <a:cubicBezTo>
                  <a:pt x="1247851" y="524612"/>
                  <a:pt x="1244931" y="519354"/>
                  <a:pt x="1239089" y="517017"/>
                </a:cubicBezTo>
                <a:cubicBezTo>
                  <a:pt x="1236751" y="515849"/>
                  <a:pt x="1235291" y="514096"/>
                  <a:pt x="1234707" y="511759"/>
                </a:cubicBezTo>
                <a:cubicBezTo>
                  <a:pt x="1234123" y="509423"/>
                  <a:pt x="1232662" y="507086"/>
                  <a:pt x="1230325" y="504749"/>
                </a:cubicBezTo>
                <a:cubicBezTo>
                  <a:pt x="1233831" y="505917"/>
                  <a:pt x="1235583" y="507086"/>
                  <a:pt x="1235583" y="508254"/>
                </a:cubicBezTo>
                <a:cubicBezTo>
                  <a:pt x="1246099" y="518770"/>
                  <a:pt x="1251357" y="528117"/>
                  <a:pt x="1251357" y="536296"/>
                </a:cubicBezTo>
                <a:lnTo>
                  <a:pt x="1251357" y="552069"/>
                </a:lnTo>
                <a:cubicBezTo>
                  <a:pt x="1251357" y="555574"/>
                  <a:pt x="1253109" y="557327"/>
                  <a:pt x="1256614" y="557327"/>
                </a:cubicBezTo>
                <a:cubicBezTo>
                  <a:pt x="1260119" y="549148"/>
                  <a:pt x="1261872" y="535127"/>
                  <a:pt x="1261872" y="515265"/>
                </a:cubicBezTo>
                <a:cubicBezTo>
                  <a:pt x="1265377" y="518770"/>
                  <a:pt x="1267130" y="523443"/>
                  <a:pt x="1267130" y="529285"/>
                </a:cubicBezTo>
                <a:lnTo>
                  <a:pt x="1272388" y="545059"/>
                </a:lnTo>
                <a:lnTo>
                  <a:pt x="1274140" y="545059"/>
                </a:lnTo>
                <a:cubicBezTo>
                  <a:pt x="1275309" y="539217"/>
                  <a:pt x="1278814" y="536296"/>
                  <a:pt x="1284656" y="536296"/>
                </a:cubicBezTo>
                <a:cubicBezTo>
                  <a:pt x="1288161" y="535127"/>
                  <a:pt x="1291082" y="532791"/>
                  <a:pt x="1293419" y="529285"/>
                </a:cubicBezTo>
                <a:cubicBezTo>
                  <a:pt x="1303935" y="533959"/>
                  <a:pt x="1311529" y="534543"/>
                  <a:pt x="1316203" y="531038"/>
                </a:cubicBezTo>
                <a:lnTo>
                  <a:pt x="1317955" y="506502"/>
                </a:lnTo>
                <a:cubicBezTo>
                  <a:pt x="1320292" y="499491"/>
                  <a:pt x="1320292" y="491897"/>
                  <a:pt x="1317955" y="483718"/>
                </a:cubicBezTo>
                <a:cubicBezTo>
                  <a:pt x="1316787" y="481381"/>
                  <a:pt x="1317371" y="478460"/>
                  <a:pt x="1319708" y="474955"/>
                </a:cubicBezTo>
                <a:cubicBezTo>
                  <a:pt x="1322045" y="470281"/>
                  <a:pt x="1323213" y="467944"/>
                  <a:pt x="1323213" y="467944"/>
                </a:cubicBezTo>
                <a:cubicBezTo>
                  <a:pt x="1323213" y="463271"/>
                  <a:pt x="1322045" y="459181"/>
                  <a:pt x="1319708" y="455676"/>
                </a:cubicBezTo>
                <a:lnTo>
                  <a:pt x="1317955" y="441655"/>
                </a:lnTo>
                <a:cubicBezTo>
                  <a:pt x="1317955" y="400761"/>
                  <a:pt x="1318540" y="369799"/>
                  <a:pt x="1319708" y="348768"/>
                </a:cubicBezTo>
                <a:cubicBezTo>
                  <a:pt x="1319708" y="342926"/>
                  <a:pt x="1318540" y="337084"/>
                  <a:pt x="1316203" y="331242"/>
                </a:cubicBezTo>
                <a:cubicBezTo>
                  <a:pt x="1312698" y="333578"/>
                  <a:pt x="1310945" y="334747"/>
                  <a:pt x="1310945" y="334747"/>
                </a:cubicBezTo>
                <a:cubicBezTo>
                  <a:pt x="1312113" y="333578"/>
                  <a:pt x="1312698" y="330073"/>
                  <a:pt x="1312698" y="324231"/>
                </a:cubicBezTo>
                <a:cubicBezTo>
                  <a:pt x="1312698" y="314884"/>
                  <a:pt x="1309777" y="306705"/>
                  <a:pt x="1303935" y="299695"/>
                </a:cubicBezTo>
                <a:close/>
                <a:moveTo>
                  <a:pt x="1021766" y="0"/>
                </a:moveTo>
                <a:cubicBezTo>
                  <a:pt x="1027608" y="0"/>
                  <a:pt x="1032282" y="1753"/>
                  <a:pt x="1035787" y="5258"/>
                </a:cubicBezTo>
                <a:cubicBezTo>
                  <a:pt x="1035787" y="6426"/>
                  <a:pt x="1037247" y="7887"/>
                  <a:pt x="1040168" y="9639"/>
                </a:cubicBezTo>
                <a:cubicBezTo>
                  <a:pt x="1043089" y="11392"/>
                  <a:pt x="1045718" y="12852"/>
                  <a:pt x="1048055" y="14021"/>
                </a:cubicBezTo>
                <a:cubicBezTo>
                  <a:pt x="1048055" y="14021"/>
                  <a:pt x="1048055" y="14313"/>
                  <a:pt x="1048055" y="14897"/>
                </a:cubicBezTo>
                <a:cubicBezTo>
                  <a:pt x="1048055" y="15481"/>
                  <a:pt x="1048055" y="15773"/>
                  <a:pt x="1048055" y="15773"/>
                </a:cubicBezTo>
                <a:cubicBezTo>
                  <a:pt x="1058570" y="21615"/>
                  <a:pt x="1067918" y="23368"/>
                  <a:pt x="1076097" y="21031"/>
                </a:cubicBezTo>
                <a:lnTo>
                  <a:pt x="1079602" y="21031"/>
                </a:lnTo>
                <a:cubicBezTo>
                  <a:pt x="1085444" y="21031"/>
                  <a:pt x="1090702" y="23368"/>
                  <a:pt x="1095375" y="28042"/>
                </a:cubicBezTo>
                <a:lnTo>
                  <a:pt x="1097128" y="33299"/>
                </a:lnTo>
                <a:cubicBezTo>
                  <a:pt x="1097128" y="36805"/>
                  <a:pt x="1099465" y="40894"/>
                  <a:pt x="1104138" y="45568"/>
                </a:cubicBezTo>
                <a:cubicBezTo>
                  <a:pt x="1121664" y="51410"/>
                  <a:pt x="1135685" y="63678"/>
                  <a:pt x="1146201" y="82372"/>
                </a:cubicBezTo>
                <a:lnTo>
                  <a:pt x="1149706" y="96393"/>
                </a:lnTo>
                <a:cubicBezTo>
                  <a:pt x="1152043" y="117424"/>
                  <a:pt x="1153211" y="134366"/>
                  <a:pt x="1153211" y="147219"/>
                </a:cubicBezTo>
                <a:cubicBezTo>
                  <a:pt x="1153211" y="147219"/>
                  <a:pt x="1158469" y="148387"/>
                  <a:pt x="1168984" y="150724"/>
                </a:cubicBezTo>
                <a:cubicBezTo>
                  <a:pt x="1167816" y="151892"/>
                  <a:pt x="1165479" y="152476"/>
                  <a:pt x="1161974" y="152476"/>
                </a:cubicBezTo>
                <a:cubicBezTo>
                  <a:pt x="1160806" y="151308"/>
                  <a:pt x="1159345" y="150724"/>
                  <a:pt x="1157593" y="150724"/>
                </a:cubicBezTo>
                <a:cubicBezTo>
                  <a:pt x="1155840" y="150724"/>
                  <a:pt x="1154379" y="150140"/>
                  <a:pt x="1153211" y="148971"/>
                </a:cubicBezTo>
                <a:cubicBezTo>
                  <a:pt x="1152043" y="155982"/>
                  <a:pt x="1152627" y="160655"/>
                  <a:pt x="1154964" y="162992"/>
                </a:cubicBezTo>
                <a:lnTo>
                  <a:pt x="1156716" y="164745"/>
                </a:lnTo>
                <a:cubicBezTo>
                  <a:pt x="1156716" y="168250"/>
                  <a:pt x="1160222" y="171171"/>
                  <a:pt x="1167232" y="173508"/>
                </a:cubicBezTo>
                <a:cubicBezTo>
                  <a:pt x="1169569" y="178181"/>
                  <a:pt x="1170737" y="182855"/>
                  <a:pt x="1170737" y="187528"/>
                </a:cubicBezTo>
                <a:lnTo>
                  <a:pt x="1170737" y="191033"/>
                </a:lnTo>
                <a:cubicBezTo>
                  <a:pt x="1170737" y="196875"/>
                  <a:pt x="1171321" y="200965"/>
                  <a:pt x="1172490" y="203302"/>
                </a:cubicBezTo>
                <a:cubicBezTo>
                  <a:pt x="1172490" y="204470"/>
                  <a:pt x="1173366" y="205639"/>
                  <a:pt x="1175119" y="206807"/>
                </a:cubicBezTo>
                <a:cubicBezTo>
                  <a:pt x="1176871" y="207975"/>
                  <a:pt x="1178332" y="209728"/>
                  <a:pt x="1179500" y="212065"/>
                </a:cubicBezTo>
                <a:cubicBezTo>
                  <a:pt x="1180668" y="214402"/>
                  <a:pt x="1181252" y="218199"/>
                  <a:pt x="1181252" y="223457"/>
                </a:cubicBezTo>
                <a:cubicBezTo>
                  <a:pt x="1181252" y="228714"/>
                  <a:pt x="1181837" y="232512"/>
                  <a:pt x="1183005" y="234849"/>
                </a:cubicBezTo>
                <a:cubicBezTo>
                  <a:pt x="1183005" y="243027"/>
                  <a:pt x="1182421" y="249453"/>
                  <a:pt x="1181252" y="254127"/>
                </a:cubicBezTo>
                <a:cubicBezTo>
                  <a:pt x="1181252" y="254127"/>
                  <a:pt x="1178332" y="256464"/>
                  <a:pt x="1172490" y="261138"/>
                </a:cubicBezTo>
                <a:cubicBezTo>
                  <a:pt x="1170153" y="264643"/>
                  <a:pt x="1170153" y="268148"/>
                  <a:pt x="1172490" y="271653"/>
                </a:cubicBezTo>
                <a:cubicBezTo>
                  <a:pt x="1174826" y="273990"/>
                  <a:pt x="1174242" y="276911"/>
                  <a:pt x="1170737" y="280416"/>
                </a:cubicBezTo>
                <a:cubicBezTo>
                  <a:pt x="1170737" y="281585"/>
                  <a:pt x="1170153" y="284505"/>
                  <a:pt x="1168984" y="289179"/>
                </a:cubicBezTo>
                <a:lnTo>
                  <a:pt x="1154964" y="294437"/>
                </a:lnTo>
                <a:cubicBezTo>
                  <a:pt x="1154964" y="294437"/>
                  <a:pt x="1154672" y="295313"/>
                  <a:pt x="1154087" y="297066"/>
                </a:cubicBezTo>
                <a:cubicBezTo>
                  <a:pt x="1153503" y="298818"/>
                  <a:pt x="1153211" y="300279"/>
                  <a:pt x="1153211" y="301447"/>
                </a:cubicBezTo>
                <a:cubicBezTo>
                  <a:pt x="1154379" y="313131"/>
                  <a:pt x="1153795" y="320726"/>
                  <a:pt x="1151458" y="324231"/>
                </a:cubicBezTo>
                <a:cubicBezTo>
                  <a:pt x="1153795" y="325400"/>
                  <a:pt x="1155840" y="325692"/>
                  <a:pt x="1157593" y="325107"/>
                </a:cubicBezTo>
                <a:cubicBezTo>
                  <a:pt x="1159345" y="324523"/>
                  <a:pt x="1160222" y="323647"/>
                  <a:pt x="1160222" y="322479"/>
                </a:cubicBezTo>
                <a:cubicBezTo>
                  <a:pt x="1169569" y="313131"/>
                  <a:pt x="1178332" y="303784"/>
                  <a:pt x="1186510" y="294437"/>
                </a:cubicBezTo>
                <a:cubicBezTo>
                  <a:pt x="1194689" y="288595"/>
                  <a:pt x="1202868" y="282461"/>
                  <a:pt x="1211047" y="276035"/>
                </a:cubicBezTo>
                <a:cubicBezTo>
                  <a:pt x="1219225" y="269608"/>
                  <a:pt x="1227404" y="262890"/>
                  <a:pt x="1235583" y="255880"/>
                </a:cubicBezTo>
                <a:cubicBezTo>
                  <a:pt x="1240257" y="252375"/>
                  <a:pt x="1242009" y="247701"/>
                  <a:pt x="1240841" y="241859"/>
                </a:cubicBezTo>
                <a:lnTo>
                  <a:pt x="1240841" y="234849"/>
                </a:lnTo>
                <a:cubicBezTo>
                  <a:pt x="1240841" y="220828"/>
                  <a:pt x="1247851" y="209728"/>
                  <a:pt x="1261872" y="201549"/>
                </a:cubicBezTo>
                <a:cubicBezTo>
                  <a:pt x="1264209" y="200381"/>
                  <a:pt x="1265377" y="198044"/>
                  <a:pt x="1265377" y="194539"/>
                </a:cubicBezTo>
                <a:cubicBezTo>
                  <a:pt x="1265377" y="192202"/>
                  <a:pt x="1266546" y="189865"/>
                  <a:pt x="1268883" y="187528"/>
                </a:cubicBezTo>
                <a:cubicBezTo>
                  <a:pt x="1268883" y="186360"/>
                  <a:pt x="1269467" y="185192"/>
                  <a:pt x="1270635" y="184023"/>
                </a:cubicBezTo>
                <a:cubicBezTo>
                  <a:pt x="1271803" y="182855"/>
                  <a:pt x="1273556" y="182271"/>
                  <a:pt x="1275893" y="182271"/>
                </a:cubicBezTo>
                <a:cubicBezTo>
                  <a:pt x="1280566" y="183439"/>
                  <a:pt x="1282903" y="181686"/>
                  <a:pt x="1282903" y="177013"/>
                </a:cubicBezTo>
                <a:cubicBezTo>
                  <a:pt x="1282903" y="175844"/>
                  <a:pt x="1284072" y="172339"/>
                  <a:pt x="1286409" y="166497"/>
                </a:cubicBezTo>
                <a:cubicBezTo>
                  <a:pt x="1287577" y="167666"/>
                  <a:pt x="1288161" y="169126"/>
                  <a:pt x="1288161" y="170879"/>
                </a:cubicBezTo>
                <a:cubicBezTo>
                  <a:pt x="1288161" y="172631"/>
                  <a:pt x="1288161" y="173508"/>
                  <a:pt x="1288161" y="173508"/>
                </a:cubicBezTo>
                <a:cubicBezTo>
                  <a:pt x="1289330" y="178181"/>
                  <a:pt x="1292835" y="180518"/>
                  <a:pt x="1298677" y="180518"/>
                </a:cubicBezTo>
                <a:lnTo>
                  <a:pt x="1314450" y="177013"/>
                </a:lnTo>
                <a:cubicBezTo>
                  <a:pt x="1315618" y="174676"/>
                  <a:pt x="1315911" y="172339"/>
                  <a:pt x="1315327" y="170002"/>
                </a:cubicBezTo>
                <a:cubicBezTo>
                  <a:pt x="1314742" y="167666"/>
                  <a:pt x="1314450" y="165329"/>
                  <a:pt x="1314450" y="162992"/>
                </a:cubicBezTo>
                <a:cubicBezTo>
                  <a:pt x="1313282" y="164160"/>
                  <a:pt x="1311821" y="165037"/>
                  <a:pt x="1310069" y="165621"/>
                </a:cubicBezTo>
                <a:cubicBezTo>
                  <a:pt x="1308316" y="166205"/>
                  <a:pt x="1306271" y="167666"/>
                  <a:pt x="1303935" y="170002"/>
                </a:cubicBezTo>
                <a:lnTo>
                  <a:pt x="1307440" y="159487"/>
                </a:lnTo>
                <a:lnTo>
                  <a:pt x="1321461" y="159487"/>
                </a:lnTo>
                <a:lnTo>
                  <a:pt x="1321461" y="164745"/>
                </a:lnTo>
                <a:lnTo>
                  <a:pt x="1321461" y="169126"/>
                </a:lnTo>
                <a:cubicBezTo>
                  <a:pt x="1322629" y="170879"/>
                  <a:pt x="1324966" y="171171"/>
                  <a:pt x="1328471" y="170002"/>
                </a:cubicBezTo>
                <a:cubicBezTo>
                  <a:pt x="1328471" y="168834"/>
                  <a:pt x="1328179" y="168250"/>
                  <a:pt x="1327595" y="168250"/>
                </a:cubicBezTo>
                <a:cubicBezTo>
                  <a:pt x="1327010" y="168250"/>
                  <a:pt x="1326134" y="168250"/>
                  <a:pt x="1324966" y="168250"/>
                </a:cubicBezTo>
                <a:lnTo>
                  <a:pt x="1321461" y="164745"/>
                </a:lnTo>
                <a:cubicBezTo>
                  <a:pt x="1326134" y="164745"/>
                  <a:pt x="1329055" y="162992"/>
                  <a:pt x="1330224" y="159487"/>
                </a:cubicBezTo>
                <a:lnTo>
                  <a:pt x="1331976" y="164745"/>
                </a:lnTo>
                <a:cubicBezTo>
                  <a:pt x="1334313" y="164745"/>
                  <a:pt x="1335773" y="163576"/>
                  <a:pt x="1336358" y="161239"/>
                </a:cubicBezTo>
                <a:cubicBezTo>
                  <a:pt x="1336942" y="158903"/>
                  <a:pt x="1336650" y="155397"/>
                  <a:pt x="1335481" y="150724"/>
                </a:cubicBezTo>
                <a:cubicBezTo>
                  <a:pt x="1334313" y="149555"/>
                  <a:pt x="1333144" y="148971"/>
                  <a:pt x="1331976" y="148971"/>
                </a:cubicBezTo>
                <a:cubicBezTo>
                  <a:pt x="1330808" y="148971"/>
                  <a:pt x="1329639" y="148387"/>
                  <a:pt x="1328471" y="147219"/>
                </a:cubicBezTo>
                <a:lnTo>
                  <a:pt x="1330224" y="143713"/>
                </a:lnTo>
                <a:lnTo>
                  <a:pt x="1335481" y="147219"/>
                </a:lnTo>
                <a:cubicBezTo>
                  <a:pt x="1335481" y="147219"/>
                  <a:pt x="1335773" y="146926"/>
                  <a:pt x="1336358" y="146342"/>
                </a:cubicBezTo>
                <a:cubicBezTo>
                  <a:pt x="1336942" y="145758"/>
                  <a:pt x="1337234" y="145466"/>
                  <a:pt x="1337234" y="145466"/>
                </a:cubicBezTo>
                <a:cubicBezTo>
                  <a:pt x="1337234" y="140792"/>
                  <a:pt x="1338402" y="137871"/>
                  <a:pt x="1340739" y="136703"/>
                </a:cubicBezTo>
                <a:cubicBezTo>
                  <a:pt x="1340739" y="132029"/>
                  <a:pt x="1343076" y="129692"/>
                  <a:pt x="1347750" y="129692"/>
                </a:cubicBezTo>
                <a:lnTo>
                  <a:pt x="1347750" y="136703"/>
                </a:lnTo>
                <a:cubicBezTo>
                  <a:pt x="1346581" y="141376"/>
                  <a:pt x="1347750" y="143713"/>
                  <a:pt x="1351255" y="143713"/>
                </a:cubicBezTo>
                <a:cubicBezTo>
                  <a:pt x="1351255" y="134366"/>
                  <a:pt x="1353007" y="126187"/>
                  <a:pt x="1356512" y="119177"/>
                </a:cubicBezTo>
                <a:lnTo>
                  <a:pt x="1358265" y="119177"/>
                </a:lnTo>
                <a:lnTo>
                  <a:pt x="1358265" y="124435"/>
                </a:lnTo>
                <a:cubicBezTo>
                  <a:pt x="1360602" y="123266"/>
                  <a:pt x="1363523" y="122682"/>
                  <a:pt x="1367028" y="122682"/>
                </a:cubicBezTo>
                <a:cubicBezTo>
                  <a:pt x="1369365" y="122682"/>
                  <a:pt x="1371702" y="123850"/>
                  <a:pt x="1374039" y="126187"/>
                </a:cubicBezTo>
                <a:cubicBezTo>
                  <a:pt x="1372870" y="127356"/>
                  <a:pt x="1371702" y="129108"/>
                  <a:pt x="1370533" y="131445"/>
                </a:cubicBezTo>
                <a:cubicBezTo>
                  <a:pt x="1369365" y="133782"/>
                  <a:pt x="1368781" y="135535"/>
                  <a:pt x="1368781" y="136703"/>
                </a:cubicBezTo>
                <a:cubicBezTo>
                  <a:pt x="1371118" y="139040"/>
                  <a:pt x="1375791" y="140208"/>
                  <a:pt x="1382802" y="140208"/>
                </a:cubicBezTo>
                <a:cubicBezTo>
                  <a:pt x="1386307" y="143713"/>
                  <a:pt x="1388059" y="145466"/>
                  <a:pt x="1388059" y="145466"/>
                </a:cubicBezTo>
                <a:cubicBezTo>
                  <a:pt x="1392733" y="148971"/>
                  <a:pt x="1395070" y="150724"/>
                  <a:pt x="1395070" y="150724"/>
                </a:cubicBezTo>
                <a:cubicBezTo>
                  <a:pt x="1395070" y="148387"/>
                  <a:pt x="1394778" y="145758"/>
                  <a:pt x="1394194" y="142837"/>
                </a:cubicBezTo>
                <a:cubicBezTo>
                  <a:pt x="1393609" y="139916"/>
                  <a:pt x="1394485" y="137287"/>
                  <a:pt x="1396822" y="134950"/>
                </a:cubicBezTo>
                <a:lnTo>
                  <a:pt x="1400327" y="136703"/>
                </a:lnTo>
                <a:lnTo>
                  <a:pt x="1400327" y="134950"/>
                </a:lnTo>
                <a:cubicBezTo>
                  <a:pt x="1396822" y="127940"/>
                  <a:pt x="1395654" y="122682"/>
                  <a:pt x="1396822" y="119177"/>
                </a:cubicBezTo>
                <a:lnTo>
                  <a:pt x="1400327" y="105156"/>
                </a:lnTo>
                <a:cubicBezTo>
                  <a:pt x="1400327" y="105156"/>
                  <a:pt x="1399451" y="104572"/>
                  <a:pt x="1397699" y="103403"/>
                </a:cubicBezTo>
                <a:cubicBezTo>
                  <a:pt x="1395946" y="102235"/>
                  <a:pt x="1395654" y="99314"/>
                  <a:pt x="1396822" y="94641"/>
                </a:cubicBezTo>
                <a:lnTo>
                  <a:pt x="1409091" y="92888"/>
                </a:lnTo>
                <a:cubicBezTo>
                  <a:pt x="1409091" y="94056"/>
                  <a:pt x="1409675" y="95225"/>
                  <a:pt x="1410843" y="96393"/>
                </a:cubicBezTo>
                <a:cubicBezTo>
                  <a:pt x="1416685" y="96393"/>
                  <a:pt x="1420191" y="95809"/>
                  <a:pt x="1421359" y="94641"/>
                </a:cubicBezTo>
                <a:cubicBezTo>
                  <a:pt x="1424864" y="88799"/>
                  <a:pt x="1430122" y="85878"/>
                  <a:pt x="1437132" y="85878"/>
                </a:cubicBezTo>
                <a:cubicBezTo>
                  <a:pt x="1442974" y="85878"/>
                  <a:pt x="1447064" y="87046"/>
                  <a:pt x="1449400" y="89383"/>
                </a:cubicBezTo>
                <a:lnTo>
                  <a:pt x="1451153" y="110414"/>
                </a:lnTo>
                <a:lnTo>
                  <a:pt x="1449400" y="113919"/>
                </a:lnTo>
                <a:cubicBezTo>
                  <a:pt x="1448232" y="115088"/>
                  <a:pt x="1447064" y="116256"/>
                  <a:pt x="1445895" y="117424"/>
                </a:cubicBezTo>
                <a:cubicBezTo>
                  <a:pt x="1444727" y="118593"/>
                  <a:pt x="1444727" y="120345"/>
                  <a:pt x="1445895" y="122682"/>
                </a:cubicBezTo>
                <a:cubicBezTo>
                  <a:pt x="1447064" y="123850"/>
                  <a:pt x="1447940" y="126187"/>
                  <a:pt x="1448524" y="129692"/>
                </a:cubicBezTo>
                <a:cubicBezTo>
                  <a:pt x="1449108" y="133198"/>
                  <a:pt x="1450569" y="134950"/>
                  <a:pt x="1452906" y="134950"/>
                </a:cubicBezTo>
                <a:lnTo>
                  <a:pt x="1458164" y="141961"/>
                </a:lnTo>
                <a:cubicBezTo>
                  <a:pt x="1459332" y="143129"/>
                  <a:pt x="1461084" y="144590"/>
                  <a:pt x="1463421" y="146342"/>
                </a:cubicBezTo>
                <a:cubicBezTo>
                  <a:pt x="1465758" y="148095"/>
                  <a:pt x="1468095" y="148387"/>
                  <a:pt x="1470432" y="147219"/>
                </a:cubicBezTo>
                <a:cubicBezTo>
                  <a:pt x="1470432" y="147219"/>
                  <a:pt x="1471016" y="147219"/>
                  <a:pt x="1472184" y="147219"/>
                </a:cubicBezTo>
                <a:cubicBezTo>
                  <a:pt x="1473352" y="147219"/>
                  <a:pt x="1473937" y="147219"/>
                  <a:pt x="1473937" y="147219"/>
                </a:cubicBezTo>
                <a:cubicBezTo>
                  <a:pt x="1477442" y="147219"/>
                  <a:pt x="1480947" y="148387"/>
                  <a:pt x="1484452" y="150724"/>
                </a:cubicBezTo>
                <a:cubicBezTo>
                  <a:pt x="1487958" y="151892"/>
                  <a:pt x="1491463" y="151892"/>
                  <a:pt x="1494968" y="150724"/>
                </a:cubicBezTo>
                <a:cubicBezTo>
                  <a:pt x="1497305" y="147219"/>
                  <a:pt x="1500226" y="148387"/>
                  <a:pt x="1503731" y="154229"/>
                </a:cubicBezTo>
                <a:lnTo>
                  <a:pt x="1510741" y="147219"/>
                </a:lnTo>
                <a:lnTo>
                  <a:pt x="1514247" y="147219"/>
                </a:lnTo>
                <a:cubicBezTo>
                  <a:pt x="1514247" y="144882"/>
                  <a:pt x="1514831" y="143129"/>
                  <a:pt x="1515999" y="141961"/>
                </a:cubicBezTo>
                <a:lnTo>
                  <a:pt x="1517752" y="141961"/>
                </a:lnTo>
                <a:cubicBezTo>
                  <a:pt x="1521257" y="143129"/>
                  <a:pt x="1523594" y="144590"/>
                  <a:pt x="1524762" y="146342"/>
                </a:cubicBezTo>
                <a:cubicBezTo>
                  <a:pt x="1525931" y="148095"/>
                  <a:pt x="1527099" y="149555"/>
                  <a:pt x="1528267" y="150724"/>
                </a:cubicBezTo>
                <a:cubicBezTo>
                  <a:pt x="1528267" y="153060"/>
                  <a:pt x="1528852" y="154813"/>
                  <a:pt x="1530020" y="155982"/>
                </a:cubicBezTo>
                <a:cubicBezTo>
                  <a:pt x="1530020" y="157150"/>
                  <a:pt x="1530312" y="157734"/>
                  <a:pt x="1530896" y="157734"/>
                </a:cubicBezTo>
                <a:cubicBezTo>
                  <a:pt x="1531481" y="157734"/>
                  <a:pt x="1531773" y="158318"/>
                  <a:pt x="1531773" y="159487"/>
                </a:cubicBezTo>
                <a:lnTo>
                  <a:pt x="1535278" y="168250"/>
                </a:lnTo>
                <a:lnTo>
                  <a:pt x="1544041" y="166497"/>
                </a:lnTo>
                <a:lnTo>
                  <a:pt x="1547546" y="170002"/>
                </a:lnTo>
                <a:cubicBezTo>
                  <a:pt x="1553388" y="164160"/>
                  <a:pt x="1559814" y="164160"/>
                  <a:pt x="1566825" y="170002"/>
                </a:cubicBezTo>
                <a:cubicBezTo>
                  <a:pt x="1569161" y="172339"/>
                  <a:pt x="1570914" y="174676"/>
                  <a:pt x="1572082" y="177013"/>
                </a:cubicBezTo>
                <a:cubicBezTo>
                  <a:pt x="1573251" y="179349"/>
                  <a:pt x="1574419" y="181102"/>
                  <a:pt x="1575587" y="182271"/>
                </a:cubicBezTo>
                <a:lnTo>
                  <a:pt x="1566825" y="187528"/>
                </a:lnTo>
                <a:lnTo>
                  <a:pt x="1575587" y="194539"/>
                </a:lnTo>
                <a:cubicBezTo>
                  <a:pt x="1576756" y="195707"/>
                  <a:pt x="1578508" y="196291"/>
                  <a:pt x="1580845" y="196291"/>
                </a:cubicBezTo>
                <a:cubicBezTo>
                  <a:pt x="1583182" y="196291"/>
                  <a:pt x="1584351" y="196875"/>
                  <a:pt x="1584351" y="198044"/>
                </a:cubicBezTo>
                <a:cubicBezTo>
                  <a:pt x="1587856" y="198044"/>
                  <a:pt x="1590193" y="198628"/>
                  <a:pt x="1591361" y="199796"/>
                </a:cubicBezTo>
                <a:cubicBezTo>
                  <a:pt x="1592529" y="200965"/>
                  <a:pt x="1592529" y="203886"/>
                  <a:pt x="1591361" y="208559"/>
                </a:cubicBezTo>
                <a:lnTo>
                  <a:pt x="1591361" y="210312"/>
                </a:lnTo>
                <a:cubicBezTo>
                  <a:pt x="1601877" y="213817"/>
                  <a:pt x="1607134" y="221996"/>
                  <a:pt x="1607134" y="234849"/>
                </a:cubicBezTo>
                <a:cubicBezTo>
                  <a:pt x="1607134" y="240691"/>
                  <a:pt x="1607719" y="244780"/>
                  <a:pt x="1608887" y="247117"/>
                </a:cubicBezTo>
                <a:cubicBezTo>
                  <a:pt x="1608887" y="247117"/>
                  <a:pt x="1608887" y="247993"/>
                  <a:pt x="1608887" y="249746"/>
                </a:cubicBezTo>
                <a:cubicBezTo>
                  <a:pt x="1608887" y="251498"/>
                  <a:pt x="1608887" y="252959"/>
                  <a:pt x="1608887" y="254127"/>
                </a:cubicBezTo>
                <a:cubicBezTo>
                  <a:pt x="1607719" y="254127"/>
                  <a:pt x="1607426" y="254711"/>
                  <a:pt x="1608011" y="255880"/>
                </a:cubicBezTo>
                <a:cubicBezTo>
                  <a:pt x="1608595" y="257048"/>
                  <a:pt x="1608887" y="258217"/>
                  <a:pt x="1608887" y="259385"/>
                </a:cubicBezTo>
                <a:cubicBezTo>
                  <a:pt x="1611224" y="260553"/>
                  <a:pt x="1613269" y="262890"/>
                  <a:pt x="1615021" y="266395"/>
                </a:cubicBezTo>
                <a:cubicBezTo>
                  <a:pt x="1616774" y="269901"/>
                  <a:pt x="1618234" y="272237"/>
                  <a:pt x="1619402" y="273406"/>
                </a:cubicBezTo>
                <a:cubicBezTo>
                  <a:pt x="1621740" y="279248"/>
                  <a:pt x="1622908" y="285674"/>
                  <a:pt x="1622908" y="292684"/>
                </a:cubicBezTo>
                <a:cubicBezTo>
                  <a:pt x="1622908" y="299695"/>
                  <a:pt x="1622908" y="304368"/>
                  <a:pt x="1622908" y="306705"/>
                </a:cubicBezTo>
                <a:cubicBezTo>
                  <a:pt x="1622908" y="314884"/>
                  <a:pt x="1619987" y="320142"/>
                  <a:pt x="1614145" y="322479"/>
                </a:cubicBezTo>
                <a:cubicBezTo>
                  <a:pt x="1609471" y="322479"/>
                  <a:pt x="1607134" y="325400"/>
                  <a:pt x="1607134" y="331242"/>
                </a:cubicBezTo>
                <a:lnTo>
                  <a:pt x="1607134" y="338252"/>
                </a:lnTo>
                <a:lnTo>
                  <a:pt x="1584351" y="348768"/>
                </a:lnTo>
                <a:cubicBezTo>
                  <a:pt x="1584351" y="352273"/>
                  <a:pt x="1584351" y="354610"/>
                  <a:pt x="1584351" y="355778"/>
                </a:cubicBezTo>
                <a:cubicBezTo>
                  <a:pt x="1583182" y="356946"/>
                  <a:pt x="1580845" y="358115"/>
                  <a:pt x="1577340" y="359283"/>
                </a:cubicBezTo>
                <a:cubicBezTo>
                  <a:pt x="1573835" y="360452"/>
                  <a:pt x="1571498" y="362788"/>
                  <a:pt x="1570330" y="366294"/>
                </a:cubicBezTo>
                <a:lnTo>
                  <a:pt x="1579093" y="371551"/>
                </a:lnTo>
                <a:cubicBezTo>
                  <a:pt x="1581430" y="371551"/>
                  <a:pt x="1583182" y="372136"/>
                  <a:pt x="1584351" y="373304"/>
                </a:cubicBezTo>
                <a:cubicBezTo>
                  <a:pt x="1585519" y="374472"/>
                  <a:pt x="1586687" y="375056"/>
                  <a:pt x="1587856" y="375056"/>
                </a:cubicBezTo>
                <a:lnTo>
                  <a:pt x="1575587" y="376809"/>
                </a:lnTo>
                <a:cubicBezTo>
                  <a:pt x="1574419" y="374472"/>
                  <a:pt x="1572959" y="373596"/>
                  <a:pt x="1571206" y="374180"/>
                </a:cubicBezTo>
                <a:cubicBezTo>
                  <a:pt x="1569454" y="374764"/>
                  <a:pt x="1566240" y="376225"/>
                  <a:pt x="1561567" y="378562"/>
                </a:cubicBezTo>
                <a:cubicBezTo>
                  <a:pt x="1561567" y="379730"/>
                  <a:pt x="1560983" y="380606"/>
                  <a:pt x="1559814" y="381191"/>
                </a:cubicBezTo>
                <a:cubicBezTo>
                  <a:pt x="1558646" y="381775"/>
                  <a:pt x="1558061" y="381483"/>
                  <a:pt x="1558061" y="380314"/>
                </a:cubicBezTo>
                <a:cubicBezTo>
                  <a:pt x="1554556" y="380314"/>
                  <a:pt x="1552804" y="382651"/>
                  <a:pt x="1552804" y="387325"/>
                </a:cubicBezTo>
                <a:lnTo>
                  <a:pt x="1549299" y="399593"/>
                </a:lnTo>
                <a:cubicBezTo>
                  <a:pt x="1542288" y="425298"/>
                  <a:pt x="1538783" y="448082"/>
                  <a:pt x="1538783" y="467944"/>
                </a:cubicBezTo>
                <a:lnTo>
                  <a:pt x="1537030" y="495986"/>
                </a:lnTo>
                <a:cubicBezTo>
                  <a:pt x="1533525" y="495986"/>
                  <a:pt x="1531188" y="495986"/>
                  <a:pt x="1530020" y="495986"/>
                </a:cubicBezTo>
                <a:cubicBezTo>
                  <a:pt x="1528852" y="501828"/>
                  <a:pt x="1528267" y="506502"/>
                  <a:pt x="1528267" y="510007"/>
                </a:cubicBezTo>
                <a:cubicBezTo>
                  <a:pt x="1523594" y="562585"/>
                  <a:pt x="1520089" y="601142"/>
                  <a:pt x="1517752" y="625678"/>
                </a:cubicBezTo>
                <a:lnTo>
                  <a:pt x="1515999" y="632689"/>
                </a:lnTo>
                <a:lnTo>
                  <a:pt x="1514247" y="637947"/>
                </a:lnTo>
                <a:cubicBezTo>
                  <a:pt x="1515415" y="639115"/>
                  <a:pt x="1515707" y="639991"/>
                  <a:pt x="1515123" y="640575"/>
                </a:cubicBezTo>
                <a:cubicBezTo>
                  <a:pt x="1514539" y="641160"/>
                  <a:pt x="1514247" y="642620"/>
                  <a:pt x="1514247" y="644957"/>
                </a:cubicBezTo>
                <a:cubicBezTo>
                  <a:pt x="1513078" y="648462"/>
                  <a:pt x="1514247" y="650799"/>
                  <a:pt x="1517752" y="651967"/>
                </a:cubicBezTo>
                <a:lnTo>
                  <a:pt x="1517752" y="657225"/>
                </a:lnTo>
                <a:cubicBezTo>
                  <a:pt x="1515415" y="657225"/>
                  <a:pt x="1513078" y="658393"/>
                  <a:pt x="1510741" y="660730"/>
                </a:cubicBezTo>
                <a:lnTo>
                  <a:pt x="1521257" y="665988"/>
                </a:lnTo>
                <a:cubicBezTo>
                  <a:pt x="1515415" y="667157"/>
                  <a:pt x="1512494" y="667741"/>
                  <a:pt x="1512494" y="667741"/>
                </a:cubicBezTo>
                <a:cubicBezTo>
                  <a:pt x="1511326" y="668909"/>
                  <a:pt x="1511034" y="671246"/>
                  <a:pt x="1511618" y="674751"/>
                </a:cubicBezTo>
                <a:cubicBezTo>
                  <a:pt x="1512202" y="678256"/>
                  <a:pt x="1512494" y="680009"/>
                  <a:pt x="1512494" y="680009"/>
                </a:cubicBezTo>
                <a:lnTo>
                  <a:pt x="1512494" y="708051"/>
                </a:lnTo>
                <a:lnTo>
                  <a:pt x="1514247" y="739597"/>
                </a:lnTo>
                <a:cubicBezTo>
                  <a:pt x="1514247" y="758292"/>
                  <a:pt x="1514831" y="771144"/>
                  <a:pt x="1515999" y="778155"/>
                </a:cubicBezTo>
                <a:cubicBezTo>
                  <a:pt x="1515999" y="785165"/>
                  <a:pt x="1517752" y="798017"/>
                  <a:pt x="1521257" y="816712"/>
                </a:cubicBezTo>
                <a:cubicBezTo>
                  <a:pt x="1521257" y="822554"/>
                  <a:pt x="1522425" y="832485"/>
                  <a:pt x="1524762" y="846506"/>
                </a:cubicBezTo>
                <a:lnTo>
                  <a:pt x="1526515" y="872795"/>
                </a:lnTo>
                <a:cubicBezTo>
                  <a:pt x="1528852" y="887984"/>
                  <a:pt x="1530604" y="901421"/>
                  <a:pt x="1531773" y="913105"/>
                </a:cubicBezTo>
                <a:cubicBezTo>
                  <a:pt x="1531773" y="914273"/>
                  <a:pt x="1532941" y="916026"/>
                  <a:pt x="1535278" y="918363"/>
                </a:cubicBezTo>
                <a:lnTo>
                  <a:pt x="1538783" y="923620"/>
                </a:lnTo>
                <a:cubicBezTo>
                  <a:pt x="1534109" y="930631"/>
                  <a:pt x="1534109" y="938810"/>
                  <a:pt x="1538783" y="948157"/>
                </a:cubicBezTo>
                <a:lnTo>
                  <a:pt x="1544041" y="955167"/>
                </a:lnTo>
                <a:cubicBezTo>
                  <a:pt x="1544041" y="956336"/>
                  <a:pt x="1542873" y="958672"/>
                  <a:pt x="1540536" y="962178"/>
                </a:cubicBezTo>
                <a:cubicBezTo>
                  <a:pt x="1540536" y="961009"/>
                  <a:pt x="1539367" y="958088"/>
                  <a:pt x="1537030" y="953415"/>
                </a:cubicBezTo>
                <a:lnTo>
                  <a:pt x="1537030" y="963930"/>
                </a:lnTo>
                <a:cubicBezTo>
                  <a:pt x="1538199" y="967435"/>
                  <a:pt x="1539367" y="971233"/>
                  <a:pt x="1540536" y="975322"/>
                </a:cubicBezTo>
                <a:cubicBezTo>
                  <a:pt x="1541704" y="979411"/>
                  <a:pt x="1542288" y="982625"/>
                  <a:pt x="1542288" y="984961"/>
                </a:cubicBezTo>
                <a:cubicBezTo>
                  <a:pt x="1542288" y="986130"/>
                  <a:pt x="1543457" y="993724"/>
                  <a:pt x="1545793" y="1007745"/>
                </a:cubicBezTo>
                <a:cubicBezTo>
                  <a:pt x="1546962" y="1010082"/>
                  <a:pt x="1547546" y="1013587"/>
                  <a:pt x="1547546" y="1018261"/>
                </a:cubicBezTo>
                <a:cubicBezTo>
                  <a:pt x="1547546" y="1024103"/>
                  <a:pt x="1548714" y="1027608"/>
                  <a:pt x="1551051" y="1028776"/>
                </a:cubicBezTo>
                <a:cubicBezTo>
                  <a:pt x="1554556" y="1035787"/>
                  <a:pt x="1555141" y="1040461"/>
                  <a:pt x="1552804" y="1042797"/>
                </a:cubicBezTo>
                <a:cubicBezTo>
                  <a:pt x="1555141" y="1045134"/>
                  <a:pt x="1556309" y="1047471"/>
                  <a:pt x="1556309" y="1049808"/>
                </a:cubicBezTo>
                <a:cubicBezTo>
                  <a:pt x="1556309" y="1052144"/>
                  <a:pt x="1555725" y="1054481"/>
                  <a:pt x="1554556" y="1056818"/>
                </a:cubicBezTo>
                <a:lnTo>
                  <a:pt x="1566825" y="1062076"/>
                </a:lnTo>
                <a:lnTo>
                  <a:pt x="1566825" y="1063828"/>
                </a:lnTo>
                <a:lnTo>
                  <a:pt x="1556309" y="1063828"/>
                </a:lnTo>
                <a:cubicBezTo>
                  <a:pt x="1555141" y="1066165"/>
                  <a:pt x="1555433" y="1067918"/>
                  <a:pt x="1557185" y="1069086"/>
                </a:cubicBezTo>
                <a:cubicBezTo>
                  <a:pt x="1558938" y="1070255"/>
                  <a:pt x="1559814" y="1071423"/>
                  <a:pt x="1559814" y="1072591"/>
                </a:cubicBezTo>
                <a:cubicBezTo>
                  <a:pt x="1560983" y="1074928"/>
                  <a:pt x="1561567" y="1077557"/>
                  <a:pt x="1561567" y="1080478"/>
                </a:cubicBezTo>
                <a:cubicBezTo>
                  <a:pt x="1561567" y="1083399"/>
                  <a:pt x="1562151" y="1086028"/>
                  <a:pt x="1563319" y="1088365"/>
                </a:cubicBezTo>
                <a:lnTo>
                  <a:pt x="1566825" y="1109396"/>
                </a:lnTo>
                <a:cubicBezTo>
                  <a:pt x="1566825" y="1112901"/>
                  <a:pt x="1567409" y="1115238"/>
                  <a:pt x="1568577" y="1116406"/>
                </a:cubicBezTo>
                <a:cubicBezTo>
                  <a:pt x="1569746" y="1119912"/>
                  <a:pt x="1570914" y="1124585"/>
                  <a:pt x="1572082" y="1130427"/>
                </a:cubicBezTo>
                <a:cubicBezTo>
                  <a:pt x="1573251" y="1136269"/>
                  <a:pt x="1573835" y="1141527"/>
                  <a:pt x="1573835" y="1146201"/>
                </a:cubicBezTo>
                <a:lnTo>
                  <a:pt x="1575587" y="1149706"/>
                </a:lnTo>
                <a:cubicBezTo>
                  <a:pt x="1579093" y="1156716"/>
                  <a:pt x="1580845" y="1162558"/>
                  <a:pt x="1580845" y="1167232"/>
                </a:cubicBezTo>
                <a:lnTo>
                  <a:pt x="1582598" y="1177747"/>
                </a:lnTo>
                <a:cubicBezTo>
                  <a:pt x="1587272" y="1182421"/>
                  <a:pt x="1589608" y="1185926"/>
                  <a:pt x="1589608" y="1188263"/>
                </a:cubicBezTo>
                <a:lnTo>
                  <a:pt x="1589608" y="1179500"/>
                </a:lnTo>
                <a:cubicBezTo>
                  <a:pt x="1590777" y="1183005"/>
                  <a:pt x="1592237" y="1186218"/>
                  <a:pt x="1593990" y="1189139"/>
                </a:cubicBezTo>
                <a:cubicBezTo>
                  <a:pt x="1595743" y="1192060"/>
                  <a:pt x="1596619" y="1194689"/>
                  <a:pt x="1596619" y="1197026"/>
                </a:cubicBezTo>
                <a:cubicBezTo>
                  <a:pt x="1596619" y="1199363"/>
                  <a:pt x="1597787" y="1205205"/>
                  <a:pt x="1600124" y="1214552"/>
                </a:cubicBezTo>
                <a:lnTo>
                  <a:pt x="1600124" y="1221562"/>
                </a:lnTo>
                <a:lnTo>
                  <a:pt x="1596619" y="1221562"/>
                </a:lnTo>
                <a:cubicBezTo>
                  <a:pt x="1593114" y="1219226"/>
                  <a:pt x="1591361" y="1218057"/>
                  <a:pt x="1591361" y="1218057"/>
                </a:cubicBezTo>
                <a:lnTo>
                  <a:pt x="1591361" y="1209294"/>
                </a:lnTo>
                <a:cubicBezTo>
                  <a:pt x="1586687" y="1206957"/>
                  <a:pt x="1584351" y="1202868"/>
                  <a:pt x="1584351" y="1197026"/>
                </a:cubicBezTo>
                <a:cubicBezTo>
                  <a:pt x="1585519" y="1193521"/>
                  <a:pt x="1585811" y="1191184"/>
                  <a:pt x="1585227" y="1190016"/>
                </a:cubicBezTo>
                <a:cubicBezTo>
                  <a:pt x="1584643" y="1188847"/>
                  <a:pt x="1582598" y="1187095"/>
                  <a:pt x="1579093" y="1184758"/>
                </a:cubicBezTo>
                <a:cubicBezTo>
                  <a:pt x="1580261" y="1187095"/>
                  <a:pt x="1580553" y="1188555"/>
                  <a:pt x="1579969" y="1189139"/>
                </a:cubicBezTo>
                <a:cubicBezTo>
                  <a:pt x="1579385" y="1189723"/>
                  <a:pt x="1579677" y="1190600"/>
                  <a:pt x="1580845" y="1191768"/>
                </a:cubicBezTo>
                <a:lnTo>
                  <a:pt x="1584351" y="1219810"/>
                </a:lnTo>
                <a:cubicBezTo>
                  <a:pt x="1587856" y="1229157"/>
                  <a:pt x="1591945" y="1244930"/>
                  <a:pt x="1596619" y="1267130"/>
                </a:cubicBezTo>
                <a:cubicBezTo>
                  <a:pt x="1597787" y="1272972"/>
                  <a:pt x="1598956" y="1279982"/>
                  <a:pt x="1600124" y="1288161"/>
                </a:cubicBezTo>
                <a:cubicBezTo>
                  <a:pt x="1601292" y="1296340"/>
                  <a:pt x="1603045" y="1303350"/>
                  <a:pt x="1605382" y="1309192"/>
                </a:cubicBezTo>
                <a:cubicBezTo>
                  <a:pt x="1605382" y="1310361"/>
                  <a:pt x="1605966" y="1311529"/>
                  <a:pt x="1607134" y="1312698"/>
                </a:cubicBezTo>
                <a:cubicBezTo>
                  <a:pt x="1608303" y="1313866"/>
                  <a:pt x="1610055" y="1314450"/>
                  <a:pt x="1612392" y="1314450"/>
                </a:cubicBezTo>
                <a:lnTo>
                  <a:pt x="1612392" y="1310945"/>
                </a:lnTo>
                <a:lnTo>
                  <a:pt x="1608887" y="1282903"/>
                </a:lnTo>
                <a:lnTo>
                  <a:pt x="1603629" y="1270635"/>
                </a:lnTo>
                <a:cubicBezTo>
                  <a:pt x="1598956" y="1262456"/>
                  <a:pt x="1596619" y="1257199"/>
                  <a:pt x="1596619" y="1254862"/>
                </a:cubicBezTo>
                <a:cubicBezTo>
                  <a:pt x="1596619" y="1252525"/>
                  <a:pt x="1596619" y="1250188"/>
                  <a:pt x="1596619" y="1247851"/>
                </a:cubicBezTo>
                <a:cubicBezTo>
                  <a:pt x="1596619" y="1245515"/>
                  <a:pt x="1596619" y="1243762"/>
                  <a:pt x="1596619" y="1242594"/>
                </a:cubicBezTo>
                <a:cubicBezTo>
                  <a:pt x="1597787" y="1243762"/>
                  <a:pt x="1598663" y="1245807"/>
                  <a:pt x="1599248" y="1248728"/>
                </a:cubicBezTo>
                <a:cubicBezTo>
                  <a:pt x="1599832" y="1251649"/>
                  <a:pt x="1601292" y="1254278"/>
                  <a:pt x="1603629" y="1256614"/>
                </a:cubicBezTo>
                <a:cubicBezTo>
                  <a:pt x="1603629" y="1256614"/>
                  <a:pt x="1604213" y="1258367"/>
                  <a:pt x="1605382" y="1261872"/>
                </a:cubicBezTo>
                <a:cubicBezTo>
                  <a:pt x="1606550" y="1265377"/>
                  <a:pt x="1607719" y="1267714"/>
                  <a:pt x="1608887" y="1268883"/>
                </a:cubicBezTo>
                <a:cubicBezTo>
                  <a:pt x="1611224" y="1268883"/>
                  <a:pt x="1612392" y="1269467"/>
                  <a:pt x="1612392" y="1270635"/>
                </a:cubicBezTo>
                <a:cubicBezTo>
                  <a:pt x="1612392" y="1272972"/>
                  <a:pt x="1612976" y="1274140"/>
                  <a:pt x="1614145" y="1274140"/>
                </a:cubicBezTo>
                <a:cubicBezTo>
                  <a:pt x="1618818" y="1277646"/>
                  <a:pt x="1621155" y="1280567"/>
                  <a:pt x="1621155" y="1282903"/>
                </a:cubicBezTo>
                <a:cubicBezTo>
                  <a:pt x="1621155" y="1287577"/>
                  <a:pt x="1620571" y="1291666"/>
                  <a:pt x="1619402" y="1295172"/>
                </a:cubicBezTo>
                <a:lnTo>
                  <a:pt x="1619402" y="1296924"/>
                </a:lnTo>
                <a:lnTo>
                  <a:pt x="1624660" y="1314450"/>
                </a:lnTo>
                <a:cubicBezTo>
                  <a:pt x="1624660" y="1314450"/>
                  <a:pt x="1624660" y="1313282"/>
                  <a:pt x="1624660" y="1310945"/>
                </a:cubicBezTo>
                <a:lnTo>
                  <a:pt x="1628166" y="1317955"/>
                </a:lnTo>
                <a:cubicBezTo>
                  <a:pt x="1625829" y="1321461"/>
                  <a:pt x="1625829" y="1324966"/>
                  <a:pt x="1628166" y="1328471"/>
                </a:cubicBezTo>
                <a:cubicBezTo>
                  <a:pt x="1628166" y="1329639"/>
                  <a:pt x="1629042" y="1330516"/>
                  <a:pt x="1630795" y="1331100"/>
                </a:cubicBezTo>
                <a:cubicBezTo>
                  <a:pt x="1632547" y="1331684"/>
                  <a:pt x="1634008" y="1331976"/>
                  <a:pt x="1635176" y="1331976"/>
                </a:cubicBezTo>
                <a:cubicBezTo>
                  <a:pt x="1637513" y="1333145"/>
                  <a:pt x="1640142" y="1335481"/>
                  <a:pt x="1643063" y="1338987"/>
                </a:cubicBezTo>
                <a:cubicBezTo>
                  <a:pt x="1645984" y="1342492"/>
                  <a:pt x="1648028" y="1344829"/>
                  <a:pt x="1649197" y="1345997"/>
                </a:cubicBezTo>
                <a:cubicBezTo>
                  <a:pt x="1650365" y="1347165"/>
                  <a:pt x="1651242" y="1348918"/>
                  <a:pt x="1651826" y="1351255"/>
                </a:cubicBezTo>
                <a:cubicBezTo>
                  <a:pt x="1652410" y="1353592"/>
                  <a:pt x="1652118" y="1355344"/>
                  <a:pt x="1650949" y="1356513"/>
                </a:cubicBezTo>
                <a:cubicBezTo>
                  <a:pt x="1649781" y="1360018"/>
                  <a:pt x="1650657" y="1362647"/>
                  <a:pt x="1653578" y="1364399"/>
                </a:cubicBezTo>
                <a:cubicBezTo>
                  <a:pt x="1656499" y="1366152"/>
                  <a:pt x="1658544" y="1367612"/>
                  <a:pt x="1659712" y="1368781"/>
                </a:cubicBezTo>
                <a:cubicBezTo>
                  <a:pt x="1656207" y="1373454"/>
                  <a:pt x="1657375" y="1378128"/>
                  <a:pt x="1663218" y="1382802"/>
                </a:cubicBezTo>
                <a:cubicBezTo>
                  <a:pt x="1664386" y="1383970"/>
                  <a:pt x="1664678" y="1385430"/>
                  <a:pt x="1664094" y="1387183"/>
                </a:cubicBezTo>
                <a:cubicBezTo>
                  <a:pt x="1663510" y="1388936"/>
                  <a:pt x="1662049" y="1389812"/>
                  <a:pt x="1659712" y="1389812"/>
                </a:cubicBezTo>
                <a:cubicBezTo>
                  <a:pt x="1662049" y="1392149"/>
                  <a:pt x="1663802" y="1392733"/>
                  <a:pt x="1664970" y="1391565"/>
                </a:cubicBezTo>
                <a:cubicBezTo>
                  <a:pt x="1666139" y="1390396"/>
                  <a:pt x="1667307" y="1389812"/>
                  <a:pt x="1668475" y="1389812"/>
                </a:cubicBezTo>
                <a:cubicBezTo>
                  <a:pt x="1669644" y="1392149"/>
                  <a:pt x="1669060" y="1396822"/>
                  <a:pt x="1666723" y="1403833"/>
                </a:cubicBezTo>
                <a:cubicBezTo>
                  <a:pt x="1665554" y="1406170"/>
                  <a:pt x="1665554" y="1408798"/>
                  <a:pt x="1666723" y="1411720"/>
                </a:cubicBezTo>
                <a:cubicBezTo>
                  <a:pt x="1667891" y="1414640"/>
                  <a:pt x="1669644" y="1416685"/>
                  <a:pt x="1671981" y="1417854"/>
                </a:cubicBezTo>
                <a:lnTo>
                  <a:pt x="1677239" y="1417854"/>
                </a:lnTo>
                <a:cubicBezTo>
                  <a:pt x="1683081" y="1420190"/>
                  <a:pt x="1686586" y="1424280"/>
                  <a:pt x="1687754" y="1430122"/>
                </a:cubicBezTo>
                <a:cubicBezTo>
                  <a:pt x="1694764" y="1437132"/>
                  <a:pt x="1699438" y="1443558"/>
                  <a:pt x="1701775" y="1449400"/>
                </a:cubicBezTo>
                <a:lnTo>
                  <a:pt x="1701775" y="1452906"/>
                </a:lnTo>
                <a:cubicBezTo>
                  <a:pt x="1704112" y="1455242"/>
                  <a:pt x="1705280" y="1458748"/>
                  <a:pt x="1705280" y="1463421"/>
                </a:cubicBezTo>
                <a:cubicBezTo>
                  <a:pt x="1705280" y="1468095"/>
                  <a:pt x="1707617" y="1471016"/>
                  <a:pt x="1712290" y="1472184"/>
                </a:cubicBezTo>
                <a:cubicBezTo>
                  <a:pt x="1714627" y="1472184"/>
                  <a:pt x="1715795" y="1474521"/>
                  <a:pt x="1715795" y="1479195"/>
                </a:cubicBezTo>
                <a:lnTo>
                  <a:pt x="1717548" y="1493215"/>
                </a:lnTo>
                <a:lnTo>
                  <a:pt x="1717548" y="1523010"/>
                </a:lnTo>
                <a:lnTo>
                  <a:pt x="1715795" y="1528267"/>
                </a:lnTo>
                <a:cubicBezTo>
                  <a:pt x="1715795" y="1529436"/>
                  <a:pt x="1717548" y="1530604"/>
                  <a:pt x="1721053" y="1531773"/>
                </a:cubicBezTo>
                <a:cubicBezTo>
                  <a:pt x="1724559" y="1532941"/>
                  <a:pt x="1725727" y="1535278"/>
                  <a:pt x="1724559" y="1538783"/>
                </a:cubicBezTo>
                <a:lnTo>
                  <a:pt x="1717548" y="1537030"/>
                </a:lnTo>
                <a:lnTo>
                  <a:pt x="1717548" y="1540536"/>
                </a:lnTo>
                <a:cubicBezTo>
                  <a:pt x="1716380" y="1544041"/>
                  <a:pt x="1716380" y="1546962"/>
                  <a:pt x="1717548" y="1549299"/>
                </a:cubicBezTo>
                <a:cubicBezTo>
                  <a:pt x="1721053" y="1550467"/>
                  <a:pt x="1722806" y="1551928"/>
                  <a:pt x="1722806" y="1553680"/>
                </a:cubicBezTo>
                <a:cubicBezTo>
                  <a:pt x="1722806" y="1555433"/>
                  <a:pt x="1721053" y="1556893"/>
                  <a:pt x="1717548" y="1558062"/>
                </a:cubicBezTo>
                <a:cubicBezTo>
                  <a:pt x="1712875" y="1561567"/>
                  <a:pt x="1712290" y="1565656"/>
                  <a:pt x="1715795" y="1570330"/>
                </a:cubicBezTo>
                <a:lnTo>
                  <a:pt x="1717548" y="1575588"/>
                </a:lnTo>
                <a:cubicBezTo>
                  <a:pt x="1716380" y="1577924"/>
                  <a:pt x="1715795" y="1579677"/>
                  <a:pt x="1715795" y="1580845"/>
                </a:cubicBezTo>
                <a:cubicBezTo>
                  <a:pt x="1715795" y="1582014"/>
                  <a:pt x="1715211" y="1583182"/>
                  <a:pt x="1714043" y="1584351"/>
                </a:cubicBezTo>
                <a:cubicBezTo>
                  <a:pt x="1703527" y="1584351"/>
                  <a:pt x="1696517" y="1584935"/>
                  <a:pt x="1693012" y="1586103"/>
                </a:cubicBezTo>
                <a:lnTo>
                  <a:pt x="1693012" y="1591361"/>
                </a:lnTo>
                <a:cubicBezTo>
                  <a:pt x="1695349" y="1592529"/>
                  <a:pt x="1699438" y="1594282"/>
                  <a:pt x="1705280" y="1596619"/>
                </a:cubicBezTo>
                <a:cubicBezTo>
                  <a:pt x="1698269" y="1601292"/>
                  <a:pt x="1694764" y="1603629"/>
                  <a:pt x="1694764" y="1603629"/>
                </a:cubicBezTo>
                <a:lnTo>
                  <a:pt x="1694764" y="1605382"/>
                </a:lnTo>
                <a:cubicBezTo>
                  <a:pt x="1693596" y="1605382"/>
                  <a:pt x="1692427" y="1605090"/>
                  <a:pt x="1691259" y="1604505"/>
                </a:cubicBezTo>
                <a:cubicBezTo>
                  <a:pt x="1690091" y="1603921"/>
                  <a:pt x="1688922" y="1603629"/>
                  <a:pt x="1687754" y="1603629"/>
                </a:cubicBezTo>
                <a:lnTo>
                  <a:pt x="1680744" y="1603629"/>
                </a:lnTo>
                <a:cubicBezTo>
                  <a:pt x="1678407" y="1604798"/>
                  <a:pt x="1676070" y="1605382"/>
                  <a:pt x="1673733" y="1605382"/>
                </a:cubicBezTo>
                <a:cubicBezTo>
                  <a:pt x="1670228" y="1605382"/>
                  <a:pt x="1666723" y="1604505"/>
                  <a:pt x="1663218" y="1602753"/>
                </a:cubicBezTo>
                <a:cubicBezTo>
                  <a:pt x="1659712" y="1601000"/>
                  <a:pt x="1656207" y="1599540"/>
                  <a:pt x="1652702" y="1598371"/>
                </a:cubicBezTo>
                <a:lnTo>
                  <a:pt x="1642186" y="1591361"/>
                </a:lnTo>
                <a:lnTo>
                  <a:pt x="1636928" y="1591361"/>
                </a:lnTo>
                <a:cubicBezTo>
                  <a:pt x="1636928" y="1591361"/>
                  <a:pt x="1636928" y="1591653"/>
                  <a:pt x="1636928" y="1592237"/>
                </a:cubicBezTo>
                <a:cubicBezTo>
                  <a:pt x="1636928" y="1592822"/>
                  <a:pt x="1637513" y="1593114"/>
                  <a:pt x="1638681" y="1593114"/>
                </a:cubicBezTo>
                <a:cubicBezTo>
                  <a:pt x="1642186" y="1594282"/>
                  <a:pt x="1645692" y="1597203"/>
                  <a:pt x="1649197" y="1601877"/>
                </a:cubicBezTo>
                <a:cubicBezTo>
                  <a:pt x="1649197" y="1603045"/>
                  <a:pt x="1649489" y="1603629"/>
                  <a:pt x="1650073" y="1603629"/>
                </a:cubicBezTo>
                <a:cubicBezTo>
                  <a:pt x="1650657" y="1603629"/>
                  <a:pt x="1651534" y="1603629"/>
                  <a:pt x="1652702" y="1603629"/>
                </a:cubicBezTo>
                <a:cubicBezTo>
                  <a:pt x="1658544" y="1605966"/>
                  <a:pt x="1662049" y="1609471"/>
                  <a:pt x="1663218" y="1614145"/>
                </a:cubicBezTo>
                <a:cubicBezTo>
                  <a:pt x="1663218" y="1614145"/>
                  <a:pt x="1664386" y="1615313"/>
                  <a:pt x="1666723" y="1617650"/>
                </a:cubicBezTo>
                <a:lnTo>
                  <a:pt x="1673733" y="1628166"/>
                </a:lnTo>
                <a:cubicBezTo>
                  <a:pt x="1672565" y="1628166"/>
                  <a:pt x="1671104" y="1628458"/>
                  <a:pt x="1669352" y="1629042"/>
                </a:cubicBezTo>
                <a:cubicBezTo>
                  <a:pt x="1667599" y="1629626"/>
                  <a:pt x="1666723" y="1629334"/>
                  <a:pt x="1666723" y="1628166"/>
                </a:cubicBezTo>
                <a:cubicBezTo>
                  <a:pt x="1665554" y="1626997"/>
                  <a:pt x="1662341" y="1626413"/>
                  <a:pt x="1657083" y="1626413"/>
                </a:cubicBezTo>
                <a:cubicBezTo>
                  <a:pt x="1651826" y="1626413"/>
                  <a:pt x="1648613" y="1625829"/>
                  <a:pt x="1647444" y="1624660"/>
                </a:cubicBezTo>
                <a:cubicBezTo>
                  <a:pt x="1639266" y="1619987"/>
                  <a:pt x="1632839" y="1617650"/>
                  <a:pt x="1628166" y="1617650"/>
                </a:cubicBezTo>
                <a:lnTo>
                  <a:pt x="1624660" y="1612392"/>
                </a:lnTo>
                <a:lnTo>
                  <a:pt x="1617650" y="1612392"/>
                </a:lnTo>
                <a:cubicBezTo>
                  <a:pt x="1618818" y="1615897"/>
                  <a:pt x="1620279" y="1619695"/>
                  <a:pt x="1622031" y="1623784"/>
                </a:cubicBezTo>
                <a:cubicBezTo>
                  <a:pt x="1623784" y="1627873"/>
                  <a:pt x="1627581" y="1630502"/>
                  <a:pt x="1633423" y="1631671"/>
                </a:cubicBezTo>
                <a:cubicBezTo>
                  <a:pt x="1634592" y="1631671"/>
                  <a:pt x="1636344" y="1632839"/>
                  <a:pt x="1638681" y="1635176"/>
                </a:cubicBezTo>
                <a:lnTo>
                  <a:pt x="1645692" y="1638681"/>
                </a:lnTo>
                <a:lnTo>
                  <a:pt x="1649197" y="1636929"/>
                </a:lnTo>
                <a:cubicBezTo>
                  <a:pt x="1655039" y="1636929"/>
                  <a:pt x="1661465" y="1639265"/>
                  <a:pt x="1668475" y="1643939"/>
                </a:cubicBezTo>
                <a:lnTo>
                  <a:pt x="1670228" y="1643939"/>
                </a:lnTo>
                <a:cubicBezTo>
                  <a:pt x="1667891" y="1646276"/>
                  <a:pt x="1666431" y="1647444"/>
                  <a:pt x="1665846" y="1647444"/>
                </a:cubicBezTo>
                <a:cubicBezTo>
                  <a:pt x="1665262" y="1647444"/>
                  <a:pt x="1664386" y="1646860"/>
                  <a:pt x="1663218" y="1645692"/>
                </a:cubicBezTo>
                <a:cubicBezTo>
                  <a:pt x="1657375" y="1642186"/>
                  <a:pt x="1652118" y="1641018"/>
                  <a:pt x="1647444" y="1642186"/>
                </a:cubicBezTo>
                <a:cubicBezTo>
                  <a:pt x="1646276" y="1643355"/>
                  <a:pt x="1644815" y="1643647"/>
                  <a:pt x="1643063" y="1643063"/>
                </a:cubicBezTo>
                <a:cubicBezTo>
                  <a:pt x="1641310" y="1642478"/>
                  <a:pt x="1639850" y="1641602"/>
                  <a:pt x="1638681" y="1640434"/>
                </a:cubicBezTo>
                <a:cubicBezTo>
                  <a:pt x="1637513" y="1635760"/>
                  <a:pt x="1633423" y="1632839"/>
                  <a:pt x="1626413" y="1631671"/>
                </a:cubicBezTo>
                <a:lnTo>
                  <a:pt x="1635176" y="1643939"/>
                </a:lnTo>
                <a:cubicBezTo>
                  <a:pt x="1629334" y="1642771"/>
                  <a:pt x="1622908" y="1640434"/>
                  <a:pt x="1615897" y="1636929"/>
                </a:cubicBezTo>
                <a:cubicBezTo>
                  <a:pt x="1608887" y="1633423"/>
                  <a:pt x="1602461" y="1631087"/>
                  <a:pt x="1596619" y="1629918"/>
                </a:cubicBezTo>
                <a:cubicBezTo>
                  <a:pt x="1598956" y="1631087"/>
                  <a:pt x="1601000" y="1633423"/>
                  <a:pt x="1602753" y="1636929"/>
                </a:cubicBezTo>
                <a:cubicBezTo>
                  <a:pt x="1604505" y="1640434"/>
                  <a:pt x="1606550" y="1642771"/>
                  <a:pt x="1608887" y="1643939"/>
                </a:cubicBezTo>
                <a:cubicBezTo>
                  <a:pt x="1613560" y="1643939"/>
                  <a:pt x="1617066" y="1646276"/>
                  <a:pt x="1619402" y="1650949"/>
                </a:cubicBezTo>
                <a:cubicBezTo>
                  <a:pt x="1612392" y="1653286"/>
                  <a:pt x="1606550" y="1651534"/>
                  <a:pt x="1601877" y="1645692"/>
                </a:cubicBezTo>
                <a:cubicBezTo>
                  <a:pt x="1603045" y="1651534"/>
                  <a:pt x="1607134" y="1657376"/>
                  <a:pt x="1614145" y="1663217"/>
                </a:cubicBezTo>
                <a:cubicBezTo>
                  <a:pt x="1607134" y="1666723"/>
                  <a:pt x="1602461" y="1665554"/>
                  <a:pt x="1600124" y="1659712"/>
                </a:cubicBezTo>
                <a:cubicBezTo>
                  <a:pt x="1597787" y="1658544"/>
                  <a:pt x="1591361" y="1655623"/>
                  <a:pt x="1580845" y="1650949"/>
                </a:cubicBezTo>
                <a:cubicBezTo>
                  <a:pt x="1578508" y="1650949"/>
                  <a:pt x="1576756" y="1650365"/>
                  <a:pt x="1575587" y="1649197"/>
                </a:cubicBezTo>
                <a:cubicBezTo>
                  <a:pt x="1574419" y="1648028"/>
                  <a:pt x="1571498" y="1646860"/>
                  <a:pt x="1566825" y="1645692"/>
                </a:cubicBezTo>
                <a:cubicBezTo>
                  <a:pt x="1562151" y="1644523"/>
                  <a:pt x="1559230" y="1642186"/>
                  <a:pt x="1558061" y="1638681"/>
                </a:cubicBezTo>
                <a:cubicBezTo>
                  <a:pt x="1554556" y="1637513"/>
                  <a:pt x="1551051" y="1635760"/>
                  <a:pt x="1547546" y="1633423"/>
                </a:cubicBezTo>
                <a:cubicBezTo>
                  <a:pt x="1544041" y="1631087"/>
                  <a:pt x="1540536" y="1629334"/>
                  <a:pt x="1537030" y="1628166"/>
                </a:cubicBezTo>
                <a:lnTo>
                  <a:pt x="1537030" y="1633423"/>
                </a:lnTo>
                <a:cubicBezTo>
                  <a:pt x="1533525" y="1633423"/>
                  <a:pt x="1531188" y="1632255"/>
                  <a:pt x="1530020" y="1629918"/>
                </a:cubicBezTo>
                <a:cubicBezTo>
                  <a:pt x="1527683" y="1624076"/>
                  <a:pt x="1523010" y="1619987"/>
                  <a:pt x="1515999" y="1617650"/>
                </a:cubicBezTo>
                <a:cubicBezTo>
                  <a:pt x="1515999" y="1619987"/>
                  <a:pt x="1517167" y="1622324"/>
                  <a:pt x="1519505" y="1624660"/>
                </a:cubicBezTo>
                <a:cubicBezTo>
                  <a:pt x="1521841" y="1626997"/>
                  <a:pt x="1523010" y="1628750"/>
                  <a:pt x="1523010" y="1629918"/>
                </a:cubicBezTo>
                <a:cubicBezTo>
                  <a:pt x="1518336" y="1627581"/>
                  <a:pt x="1514247" y="1624076"/>
                  <a:pt x="1510741" y="1619403"/>
                </a:cubicBezTo>
                <a:cubicBezTo>
                  <a:pt x="1511910" y="1626413"/>
                  <a:pt x="1513662" y="1630502"/>
                  <a:pt x="1515999" y="1631671"/>
                </a:cubicBezTo>
                <a:cubicBezTo>
                  <a:pt x="1519505" y="1632839"/>
                  <a:pt x="1523010" y="1633423"/>
                  <a:pt x="1526515" y="1633423"/>
                </a:cubicBezTo>
                <a:cubicBezTo>
                  <a:pt x="1528852" y="1638097"/>
                  <a:pt x="1532357" y="1641602"/>
                  <a:pt x="1537030" y="1643939"/>
                </a:cubicBezTo>
                <a:cubicBezTo>
                  <a:pt x="1544041" y="1649781"/>
                  <a:pt x="1549299" y="1654455"/>
                  <a:pt x="1552804" y="1657960"/>
                </a:cubicBezTo>
                <a:lnTo>
                  <a:pt x="1556309" y="1656207"/>
                </a:lnTo>
                <a:cubicBezTo>
                  <a:pt x="1557477" y="1657376"/>
                  <a:pt x="1557185" y="1658836"/>
                  <a:pt x="1555433" y="1660589"/>
                </a:cubicBezTo>
                <a:cubicBezTo>
                  <a:pt x="1553680" y="1662341"/>
                  <a:pt x="1551051" y="1663802"/>
                  <a:pt x="1547546" y="1664970"/>
                </a:cubicBezTo>
                <a:cubicBezTo>
                  <a:pt x="1546378" y="1662633"/>
                  <a:pt x="1544041" y="1660881"/>
                  <a:pt x="1540536" y="1659712"/>
                </a:cubicBezTo>
                <a:cubicBezTo>
                  <a:pt x="1537030" y="1658544"/>
                  <a:pt x="1534109" y="1657960"/>
                  <a:pt x="1531773" y="1657960"/>
                </a:cubicBezTo>
                <a:cubicBezTo>
                  <a:pt x="1524762" y="1655623"/>
                  <a:pt x="1519505" y="1652702"/>
                  <a:pt x="1515999" y="1649197"/>
                </a:cubicBezTo>
                <a:cubicBezTo>
                  <a:pt x="1514831" y="1650365"/>
                  <a:pt x="1514247" y="1652118"/>
                  <a:pt x="1514247" y="1654455"/>
                </a:cubicBezTo>
                <a:lnTo>
                  <a:pt x="1501978" y="1645692"/>
                </a:lnTo>
                <a:lnTo>
                  <a:pt x="1498473" y="1649197"/>
                </a:lnTo>
                <a:lnTo>
                  <a:pt x="1496720" y="1643939"/>
                </a:lnTo>
                <a:cubicBezTo>
                  <a:pt x="1492047" y="1634592"/>
                  <a:pt x="1485621" y="1628750"/>
                  <a:pt x="1477442" y="1626413"/>
                </a:cubicBezTo>
                <a:cubicBezTo>
                  <a:pt x="1472768" y="1625245"/>
                  <a:pt x="1469263" y="1620571"/>
                  <a:pt x="1466926" y="1612392"/>
                </a:cubicBezTo>
                <a:lnTo>
                  <a:pt x="1465174" y="1610640"/>
                </a:lnTo>
                <a:cubicBezTo>
                  <a:pt x="1456995" y="1605966"/>
                  <a:pt x="1451737" y="1601877"/>
                  <a:pt x="1449400" y="1598371"/>
                </a:cubicBezTo>
                <a:cubicBezTo>
                  <a:pt x="1447064" y="1596035"/>
                  <a:pt x="1443558" y="1594866"/>
                  <a:pt x="1438885" y="1594866"/>
                </a:cubicBezTo>
                <a:cubicBezTo>
                  <a:pt x="1428369" y="1592529"/>
                  <a:pt x="1420775" y="1590777"/>
                  <a:pt x="1416101" y="1589608"/>
                </a:cubicBezTo>
                <a:cubicBezTo>
                  <a:pt x="1407922" y="1587272"/>
                  <a:pt x="1401496" y="1586103"/>
                  <a:pt x="1396822" y="1586103"/>
                </a:cubicBezTo>
                <a:cubicBezTo>
                  <a:pt x="1395654" y="1587272"/>
                  <a:pt x="1393025" y="1587272"/>
                  <a:pt x="1388936" y="1586103"/>
                </a:cubicBezTo>
                <a:cubicBezTo>
                  <a:pt x="1384846" y="1584935"/>
                  <a:pt x="1382802" y="1584351"/>
                  <a:pt x="1382802" y="1584351"/>
                </a:cubicBezTo>
                <a:lnTo>
                  <a:pt x="1375791" y="1580845"/>
                </a:lnTo>
                <a:lnTo>
                  <a:pt x="1374039" y="1584351"/>
                </a:lnTo>
                <a:cubicBezTo>
                  <a:pt x="1370533" y="1583182"/>
                  <a:pt x="1365860" y="1582014"/>
                  <a:pt x="1360018" y="1580845"/>
                </a:cubicBezTo>
                <a:cubicBezTo>
                  <a:pt x="1354176" y="1579677"/>
                  <a:pt x="1348918" y="1577340"/>
                  <a:pt x="1344244" y="1573835"/>
                </a:cubicBezTo>
                <a:cubicBezTo>
                  <a:pt x="1337234" y="1571498"/>
                  <a:pt x="1333729" y="1570330"/>
                  <a:pt x="1333729" y="1570330"/>
                </a:cubicBezTo>
                <a:cubicBezTo>
                  <a:pt x="1313866" y="1562151"/>
                  <a:pt x="1298092" y="1556309"/>
                  <a:pt x="1286409" y="1552804"/>
                </a:cubicBezTo>
                <a:cubicBezTo>
                  <a:pt x="1281735" y="1551635"/>
                  <a:pt x="1275893" y="1551051"/>
                  <a:pt x="1268883" y="1551051"/>
                </a:cubicBezTo>
                <a:cubicBezTo>
                  <a:pt x="1265377" y="1552220"/>
                  <a:pt x="1262164" y="1552512"/>
                  <a:pt x="1259243" y="1551928"/>
                </a:cubicBezTo>
                <a:cubicBezTo>
                  <a:pt x="1256322" y="1551343"/>
                  <a:pt x="1253693" y="1551051"/>
                  <a:pt x="1251357" y="1551051"/>
                </a:cubicBezTo>
                <a:lnTo>
                  <a:pt x="1244346" y="1551051"/>
                </a:lnTo>
                <a:cubicBezTo>
                  <a:pt x="1244346" y="1551051"/>
                  <a:pt x="1244054" y="1551051"/>
                  <a:pt x="1243470" y="1551051"/>
                </a:cubicBezTo>
                <a:cubicBezTo>
                  <a:pt x="1242886" y="1551051"/>
                  <a:pt x="1242594" y="1551051"/>
                  <a:pt x="1242594" y="1551051"/>
                </a:cubicBezTo>
                <a:cubicBezTo>
                  <a:pt x="1239089" y="1549883"/>
                  <a:pt x="1234999" y="1546378"/>
                  <a:pt x="1230325" y="1540536"/>
                </a:cubicBezTo>
                <a:cubicBezTo>
                  <a:pt x="1233831" y="1541704"/>
                  <a:pt x="1238796" y="1543457"/>
                  <a:pt x="1245222" y="1545793"/>
                </a:cubicBezTo>
                <a:cubicBezTo>
                  <a:pt x="1251648" y="1548130"/>
                  <a:pt x="1257199" y="1549299"/>
                  <a:pt x="1261872" y="1549299"/>
                </a:cubicBezTo>
                <a:lnTo>
                  <a:pt x="1256614" y="1542288"/>
                </a:lnTo>
                <a:lnTo>
                  <a:pt x="1265377" y="1540536"/>
                </a:lnTo>
                <a:cubicBezTo>
                  <a:pt x="1263041" y="1538199"/>
                  <a:pt x="1259535" y="1537030"/>
                  <a:pt x="1254862" y="1537030"/>
                </a:cubicBezTo>
                <a:cubicBezTo>
                  <a:pt x="1250188" y="1537030"/>
                  <a:pt x="1247851" y="1534694"/>
                  <a:pt x="1247851" y="1530020"/>
                </a:cubicBezTo>
                <a:cubicBezTo>
                  <a:pt x="1247851" y="1528852"/>
                  <a:pt x="1247559" y="1527391"/>
                  <a:pt x="1246975" y="1525638"/>
                </a:cubicBezTo>
                <a:cubicBezTo>
                  <a:pt x="1246391" y="1523886"/>
                  <a:pt x="1245515" y="1523010"/>
                  <a:pt x="1244346" y="1523010"/>
                </a:cubicBezTo>
                <a:lnTo>
                  <a:pt x="1239089" y="1523010"/>
                </a:lnTo>
                <a:cubicBezTo>
                  <a:pt x="1219225" y="1508989"/>
                  <a:pt x="1206957" y="1500810"/>
                  <a:pt x="1202284" y="1498473"/>
                </a:cubicBezTo>
                <a:lnTo>
                  <a:pt x="1186510" y="1491463"/>
                </a:lnTo>
                <a:cubicBezTo>
                  <a:pt x="1184174" y="1486789"/>
                  <a:pt x="1183005" y="1483868"/>
                  <a:pt x="1183005" y="1482700"/>
                </a:cubicBezTo>
                <a:cubicBezTo>
                  <a:pt x="1183005" y="1482700"/>
                  <a:pt x="1183005" y="1482408"/>
                  <a:pt x="1183005" y="1481824"/>
                </a:cubicBezTo>
                <a:cubicBezTo>
                  <a:pt x="1183005" y="1481239"/>
                  <a:pt x="1183005" y="1480947"/>
                  <a:pt x="1183005" y="1480947"/>
                </a:cubicBezTo>
                <a:lnTo>
                  <a:pt x="1167232" y="1468679"/>
                </a:lnTo>
                <a:lnTo>
                  <a:pt x="1149706" y="1458163"/>
                </a:lnTo>
                <a:cubicBezTo>
                  <a:pt x="1148537" y="1458163"/>
                  <a:pt x="1146785" y="1455827"/>
                  <a:pt x="1144448" y="1451153"/>
                </a:cubicBezTo>
                <a:lnTo>
                  <a:pt x="1172490" y="1466926"/>
                </a:lnTo>
                <a:lnTo>
                  <a:pt x="1175995" y="1468679"/>
                </a:lnTo>
                <a:cubicBezTo>
                  <a:pt x="1178332" y="1467511"/>
                  <a:pt x="1180668" y="1468095"/>
                  <a:pt x="1183005" y="1470432"/>
                </a:cubicBezTo>
                <a:cubicBezTo>
                  <a:pt x="1183005" y="1470432"/>
                  <a:pt x="1183297" y="1470724"/>
                  <a:pt x="1183881" y="1471308"/>
                </a:cubicBezTo>
                <a:cubicBezTo>
                  <a:pt x="1184466" y="1471892"/>
                  <a:pt x="1184758" y="1472184"/>
                  <a:pt x="1184758" y="1472184"/>
                </a:cubicBezTo>
                <a:cubicBezTo>
                  <a:pt x="1190600" y="1476858"/>
                  <a:pt x="1198778" y="1480363"/>
                  <a:pt x="1209294" y="1482700"/>
                </a:cubicBezTo>
                <a:cubicBezTo>
                  <a:pt x="1216305" y="1489710"/>
                  <a:pt x="1222731" y="1494384"/>
                  <a:pt x="1228573" y="1496721"/>
                </a:cubicBezTo>
                <a:lnTo>
                  <a:pt x="1232078" y="1496721"/>
                </a:lnTo>
                <a:lnTo>
                  <a:pt x="1232078" y="1494968"/>
                </a:lnTo>
                <a:lnTo>
                  <a:pt x="1200531" y="1472184"/>
                </a:lnTo>
                <a:cubicBezTo>
                  <a:pt x="1197026" y="1469847"/>
                  <a:pt x="1192352" y="1466926"/>
                  <a:pt x="1186510" y="1463421"/>
                </a:cubicBezTo>
                <a:cubicBezTo>
                  <a:pt x="1175995" y="1457579"/>
                  <a:pt x="1166063" y="1451737"/>
                  <a:pt x="1156716" y="1445895"/>
                </a:cubicBezTo>
                <a:cubicBezTo>
                  <a:pt x="1147369" y="1440053"/>
                  <a:pt x="1138606" y="1434795"/>
                  <a:pt x="1130427" y="1430122"/>
                </a:cubicBezTo>
                <a:cubicBezTo>
                  <a:pt x="1125754" y="1426617"/>
                  <a:pt x="1120204" y="1422527"/>
                  <a:pt x="1113778" y="1417854"/>
                </a:cubicBezTo>
                <a:cubicBezTo>
                  <a:pt x="1107351" y="1413180"/>
                  <a:pt x="1100633" y="1408506"/>
                  <a:pt x="1093623" y="1403833"/>
                </a:cubicBezTo>
                <a:cubicBezTo>
                  <a:pt x="1081939" y="1390980"/>
                  <a:pt x="1069670" y="1378128"/>
                  <a:pt x="1056818" y="1365276"/>
                </a:cubicBezTo>
                <a:cubicBezTo>
                  <a:pt x="1053313" y="1362939"/>
                  <a:pt x="1047471" y="1356513"/>
                  <a:pt x="1039292" y="1345997"/>
                </a:cubicBezTo>
                <a:cubicBezTo>
                  <a:pt x="1036955" y="1342492"/>
                  <a:pt x="1034618" y="1338402"/>
                  <a:pt x="1032282" y="1333729"/>
                </a:cubicBezTo>
                <a:cubicBezTo>
                  <a:pt x="1029945" y="1329055"/>
                  <a:pt x="1027608" y="1325550"/>
                  <a:pt x="1025271" y="1323213"/>
                </a:cubicBezTo>
                <a:lnTo>
                  <a:pt x="1014756" y="1309192"/>
                </a:lnTo>
                <a:cubicBezTo>
                  <a:pt x="1012419" y="1305687"/>
                  <a:pt x="1010082" y="1301598"/>
                  <a:pt x="1007745" y="1296924"/>
                </a:cubicBezTo>
                <a:cubicBezTo>
                  <a:pt x="1012419" y="1298093"/>
                  <a:pt x="1015924" y="1299845"/>
                  <a:pt x="1018261" y="1302182"/>
                </a:cubicBezTo>
                <a:cubicBezTo>
                  <a:pt x="1020598" y="1311529"/>
                  <a:pt x="1028192" y="1324382"/>
                  <a:pt x="1041044" y="1340739"/>
                </a:cubicBezTo>
                <a:cubicBezTo>
                  <a:pt x="1043382" y="1343076"/>
                  <a:pt x="1046302" y="1346873"/>
                  <a:pt x="1049808" y="1352131"/>
                </a:cubicBezTo>
                <a:cubicBezTo>
                  <a:pt x="1053313" y="1357389"/>
                  <a:pt x="1056818" y="1361186"/>
                  <a:pt x="1060323" y="1363523"/>
                </a:cubicBezTo>
                <a:cubicBezTo>
                  <a:pt x="1064997" y="1370533"/>
                  <a:pt x="1070255" y="1375207"/>
                  <a:pt x="1076097" y="1377544"/>
                </a:cubicBezTo>
                <a:lnTo>
                  <a:pt x="1077849" y="1379296"/>
                </a:lnTo>
                <a:cubicBezTo>
                  <a:pt x="1077849" y="1383970"/>
                  <a:pt x="1079602" y="1387767"/>
                  <a:pt x="1083107" y="1390688"/>
                </a:cubicBezTo>
                <a:cubicBezTo>
                  <a:pt x="1086612" y="1393609"/>
                  <a:pt x="1088949" y="1396238"/>
                  <a:pt x="1090117" y="1398575"/>
                </a:cubicBezTo>
                <a:lnTo>
                  <a:pt x="1109396" y="1410843"/>
                </a:lnTo>
                <a:cubicBezTo>
                  <a:pt x="1111733" y="1415517"/>
                  <a:pt x="1116406" y="1417854"/>
                  <a:pt x="1123417" y="1417854"/>
                </a:cubicBezTo>
                <a:cubicBezTo>
                  <a:pt x="1126922" y="1417854"/>
                  <a:pt x="1128675" y="1419022"/>
                  <a:pt x="1128675" y="1421359"/>
                </a:cubicBezTo>
                <a:cubicBezTo>
                  <a:pt x="1132180" y="1427201"/>
                  <a:pt x="1140358" y="1433043"/>
                  <a:pt x="1153211" y="1438885"/>
                </a:cubicBezTo>
                <a:cubicBezTo>
                  <a:pt x="1154379" y="1438885"/>
                  <a:pt x="1155548" y="1437716"/>
                  <a:pt x="1156716" y="1435380"/>
                </a:cubicBezTo>
                <a:lnTo>
                  <a:pt x="1149706" y="1430122"/>
                </a:lnTo>
                <a:lnTo>
                  <a:pt x="1144448" y="1430122"/>
                </a:lnTo>
                <a:cubicBezTo>
                  <a:pt x="1142111" y="1430122"/>
                  <a:pt x="1140358" y="1428369"/>
                  <a:pt x="1139190" y="1424864"/>
                </a:cubicBezTo>
                <a:cubicBezTo>
                  <a:pt x="1139190" y="1423696"/>
                  <a:pt x="1138022" y="1421943"/>
                  <a:pt x="1135685" y="1419606"/>
                </a:cubicBezTo>
                <a:cubicBezTo>
                  <a:pt x="1131011" y="1418438"/>
                  <a:pt x="1126922" y="1416101"/>
                  <a:pt x="1123417" y="1412596"/>
                </a:cubicBezTo>
                <a:cubicBezTo>
                  <a:pt x="1119911" y="1409091"/>
                  <a:pt x="1116406" y="1406170"/>
                  <a:pt x="1112901" y="1403833"/>
                </a:cubicBezTo>
                <a:lnTo>
                  <a:pt x="1088365" y="1382802"/>
                </a:lnTo>
                <a:cubicBezTo>
                  <a:pt x="1086028" y="1382802"/>
                  <a:pt x="1084860" y="1381049"/>
                  <a:pt x="1084860" y="1377544"/>
                </a:cubicBezTo>
                <a:cubicBezTo>
                  <a:pt x="1084860" y="1375207"/>
                  <a:pt x="1083107" y="1374039"/>
                  <a:pt x="1079602" y="1374039"/>
                </a:cubicBezTo>
                <a:cubicBezTo>
                  <a:pt x="1079602" y="1374039"/>
                  <a:pt x="1079310" y="1373746"/>
                  <a:pt x="1078726" y="1373162"/>
                </a:cubicBezTo>
                <a:cubicBezTo>
                  <a:pt x="1078141" y="1372578"/>
                  <a:pt x="1077849" y="1372286"/>
                  <a:pt x="1077849" y="1372286"/>
                </a:cubicBezTo>
                <a:cubicBezTo>
                  <a:pt x="1076681" y="1365276"/>
                  <a:pt x="1073176" y="1358265"/>
                  <a:pt x="1067334" y="1351255"/>
                </a:cubicBezTo>
                <a:cubicBezTo>
                  <a:pt x="1061491" y="1344244"/>
                  <a:pt x="1057986" y="1340155"/>
                  <a:pt x="1056818" y="1338987"/>
                </a:cubicBezTo>
                <a:cubicBezTo>
                  <a:pt x="1054481" y="1336650"/>
                  <a:pt x="1052437" y="1334313"/>
                  <a:pt x="1050684" y="1331976"/>
                </a:cubicBezTo>
                <a:cubicBezTo>
                  <a:pt x="1048931" y="1329639"/>
                  <a:pt x="1047471" y="1327303"/>
                  <a:pt x="1046302" y="1324966"/>
                </a:cubicBezTo>
                <a:cubicBezTo>
                  <a:pt x="1029945" y="1296924"/>
                  <a:pt x="1020598" y="1278814"/>
                  <a:pt x="1018261" y="1270635"/>
                </a:cubicBezTo>
                <a:lnTo>
                  <a:pt x="1018261" y="1268883"/>
                </a:lnTo>
                <a:cubicBezTo>
                  <a:pt x="1020598" y="1271219"/>
                  <a:pt x="1021766" y="1274140"/>
                  <a:pt x="1021766" y="1277646"/>
                </a:cubicBezTo>
                <a:cubicBezTo>
                  <a:pt x="1039292" y="1316203"/>
                  <a:pt x="1060908" y="1346581"/>
                  <a:pt x="1086612" y="1368781"/>
                </a:cubicBezTo>
                <a:cubicBezTo>
                  <a:pt x="1087781" y="1369949"/>
                  <a:pt x="1094207" y="1375207"/>
                  <a:pt x="1105891" y="1384554"/>
                </a:cubicBezTo>
                <a:lnTo>
                  <a:pt x="1109396" y="1386307"/>
                </a:lnTo>
                <a:cubicBezTo>
                  <a:pt x="1110564" y="1385138"/>
                  <a:pt x="1110857" y="1383678"/>
                  <a:pt x="1110272" y="1381925"/>
                </a:cubicBezTo>
                <a:cubicBezTo>
                  <a:pt x="1109688" y="1380173"/>
                  <a:pt x="1108812" y="1379296"/>
                  <a:pt x="1107643" y="1379296"/>
                </a:cubicBezTo>
                <a:cubicBezTo>
                  <a:pt x="1102970" y="1378128"/>
                  <a:pt x="1098296" y="1374623"/>
                  <a:pt x="1093623" y="1368781"/>
                </a:cubicBezTo>
                <a:lnTo>
                  <a:pt x="1090117" y="1363523"/>
                </a:lnTo>
                <a:cubicBezTo>
                  <a:pt x="1085444" y="1361186"/>
                  <a:pt x="1081062" y="1357097"/>
                  <a:pt x="1076973" y="1351255"/>
                </a:cubicBezTo>
                <a:cubicBezTo>
                  <a:pt x="1072884" y="1345413"/>
                  <a:pt x="1069086" y="1340739"/>
                  <a:pt x="1065581" y="1337234"/>
                </a:cubicBezTo>
                <a:lnTo>
                  <a:pt x="1049808" y="1316203"/>
                </a:lnTo>
                <a:lnTo>
                  <a:pt x="1048055" y="1312698"/>
                </a:lnTo>
                <a:lnTo>
                  <a:pt x="1056818" y="1323213"/>
                </a:lnTo>
                <a:lnTo>
                  <a:pt x="1062076" y="1326718"/>
                </a:lnTo>
                <a:cubicBezTo>
                  <a:pt x="1064413" y="1329055"/>
                  <a:pt x="1065581" y="1330224"/>
                  <a:pt x="1065581" y="1330224"/>
                </a:cubicBezTo>
                <a:cubicBezTo>
                  <a:pt x="1065581" y="1334897"/>
                  <a:pt x="1069086" y="1338402"/>
                  <a:pt x="1076097" y="1340739"/>
                </a:cubicBezTo>
                <a:cubicBezTo>
                  <a:pt x="1076097" y="1341908"/>
                  <a:pt x="1077849" y="1344536"/>
                  <a:pt x="1081355" y="1348626"/>
                </a:cubicBezTo>
                <a:cubicBezTo>
                  <a:pt x="1084860" y="1352715"/>
                  <a:pt x="1088949" y="1355928"/>
                  <a:pt x="1093623" y="1358265"/>
                </a:cubicBezTo>
                <a:cubicBezTo>
                  <a:pt x="1095959" y="1359434"/>
                  <a:pt x="1098004" y="1360894"/>
                  <a:pt x="1099757" y="1362647"/>
                </a:cubicBezTo>
                <a:cubicBezTo>
                  <a:pt x="1101509" y="1364399"/>
                  <a:pt x="1103554" y="1366444"/>
                  <a:pt x="1105891" y="1368781"/>
                </a:cubicBezTo>
                <a:cubicBezTo>
                  <a:pt x="1108228" y="1371118"/>
                  <a:pt x="1111149" y="1373162"/>
                  <a:pt x="1114654" y="1374915"/>
                </a:cubicBezTo>
                <a:cubicBezTo>
                  <a:pt x="1118159" y="1376667"/>
                  <a:pt x="1121664" y="1379296"/>
                  <a:pt x="1125169" y="1382802"/>
                </a:cubicBezTo>
                <a:cubicBezTo>
                  <a:pt x="1126338" y="1382802"/>
                  <a:pt x="1127214" y="1383386"/>
                  <a:pt x="1127798" y="1384554"/>
                </a:cubicBezTo>
                <a:cubicBezTo>
                  <a:pt x="1128382" y="1385723"/>
                  <a:pt x="1128675" y="1386891"/>
                  <a:pt x="1128675" y="1388059"/>
                </a:cubicBezTo>
                <a:cubicBezTo>
                  <a:pt x="1128675" y="1389228"/>
                  <a:pt x="1129843" y="1389812"/>
                  <a:pt x="1132180" y="1389812"/>
                </a:cubicBezTo>
                <a:cubicBezTo>
                  <a:pt x="1140358" y="1399159"/>
                  <a:pt x="1154379" y="1408506"/>
                  <a:pt x="1174242" y="1417854"/>
                </a:cubicBezTo>
                <a:cubicBezTo>
                  <a:pt x="1175410" y="1417854"/>
                  <a:pt x="1176579" y="1418146"/>
                  <a:pt x="1177747" y="1418730"/>
                </a:cubicBezTo>
                <a:cubicBezTo>
                  <a:pt x="1178916" y="1419314"/>
                  <a:pt x="1180668" y="1419606"/>
                  <a:pt x="1183005" y="1419606"/>
                </a:cubicBezTo>
                <a:cubicBezTo>
                  <a:pt x="1183005" y="1418438"/>
                  <a:pt x="1181252" y="1417269"/>
                  <a:pt x="1177747" y="1416101"/>
                </a:cubicBezTo>
                <a:cubicBezTo>
                  <a:pt x="1176579" y="1416101"/>
                  <a:pt x="1174826" y="1414348"/>
                  <a:pt x="1172490" y="1410843"/>
                </a:cubicBezTo>
                <a:cubicBezTo>
                  <a:pt x="1177163" y="1412012"/>
                  <a:pt x="1182129" y="1413764"/>
                  <a:pt x="1187387" y="1416101"/>
                </a:cubicBezTo>
                <a:cubicBezTo>
                  <a:pt x="1192645" y="1418438"/>
                  <a:pt x="1197026" y="1420190"/>
                  <a:pt x="1200531" y="1421359"/>
                </a:cubicBezTo>
                <a:cubicBezTo>
                  <a:pt x="1194689" y="1419022"/>
                  <a:pt x="1190016" y="1415809"/>
                  <a:pt x="1186510" y="1411720"/>
                </a:cubicBezTo>
                <a:cubicBezTo>
                  <a:pt x="1183005" y="1407630"/>
                  <a:pt x="1178916" y="1404417"/>
                  <a:pt x="1174242" y="1402080"/>
                </a:cubicBezTo>
                <a:cubicBezTo>
                  <a:pt x="1171905" y="1399743"/>
                  <a:pt x="1170153" y="1398575"/>
                  <a:pt x="1168984" y="1398575"/>
                </a:cubicBezTo>
                <a:cubicBezTo>
                  <a:pt x="1153795" y="1390396"/>
                  <a:pt x="1143280" y="1383386"/>
                  <a:pt x="1137437" y="1377544"/>
                </a:cubicBezTo>
                <a:cubicBezTo>
                  <a:pt x="1137437" y="1376375"/>
                  <a:pt x="1135685" y="1375791"/>
                  <a:pt x="1132180" y="1375791"/>
                </a:cubicBezTo>
                <a:lnTo>
                  <a:pt x="1128675" y="1375791"/>
                </a:lnTo>
                <a:cubicBezTo>
                  <a:pt x="1127506" y="1375791"/>
                  <a:pt x="1125754" y="1374915"/>
                  <a:pt x="1123417" y="1373162"/>
                </a:cubicBezTo>
                <a:cubicBezTo>
                  <a:pt x="1121080" y="1371410"/>
                  <a:pt x="1119327" y="1369949"/>
                  <a:pt x="1118159" y="1368781"/>
                </a:cubicBezTo>
                <a:lnTo>
                  <a:pt x="1090117" y="1344244"/>
                </a:lnTo>
                <a:lnTo>
                  <a:pt x="1070839" y="1324966"/>
                </a:lnTo>
                <a:lnTo>
                  <a:pt x="1067334" y="1317955"/>
                </a:lnTo>
                <a:cubicBezTo>
                  <a:pt x="1069670" y="1316787"/>
                  <a:pt x="1068502" y="1314450"/>
                  <a:pt x="1063828" y="1310945"/>
                </a:cubicBezTo>
                <a:cubicBezTo>
                  <a:pt x="1060323" y="1310945"/>
                  <a:pt x="1057694" y="1309485"/>
                  <a:pt x="1055942" y="1306563"/>
                </a:cubicBezTo>
                <a:cubicBezTo>
                  <a:pt x="1054189" y="1303642"/>
                  <a:pt x="1052728" y="1301598"/>
                  <a:pt x="1051560" y="1300429"/>
                </a:cubicBezTo>
                <a:cubicBezTo>
                  <a:pt x="1049223" y="1295756"/>
                  <a:pt x="1047179" y="1291374"/>
                  <a:pt x="1045426" y="1287285"/>
                </a:cubicBezTo>
                <a:cubicBezTo>
                  <a:pt x="1043673" y="1283196"/>
                  <a:pt x="1041629" y="1278814"/>
                  <a:pt x="1039292" y="1274140"/>
                </a:cubicBezTo>
                <a:cubicBezTo>
                  <a:pt x="1041629" y="1274140"/>
                  <a:pt x="1043382" y="1273556"/>
                  <a:pt x="1044550" y="1272388"/>
                </a:cubicBezTo>
                <a:cubicBezTo>
                  <a:pt x="1043382" y="1271219"/>
                  <a:pt x="1042213" y="1268883"/>
                  <a:pt x="1041044" y="1265377"/>
                </a:cubicBezTo>
                <a:cubicBezTo>
                  <a:pt x="1039876" y="1261872"/>
                  <a:pt x="1038708" y="1258951"/>
                  <a:pt x="1037539" y="1256614"/>
                </a:cubicBezTo>
                <a:cubicBezTo>
                  <a:pt x="1036371" y="1250772"/>
                  <a:pt x="1034911" y="1245222"/>
                  <a:pt x="1033158" y="1239965"/>
                </a:cubicBezTo>
                <a:cubicBezTo>
                  <a:pt x="1031405" y="1234707"/>
                  <a:pt x="1029945" y="1230325"/>
                  <a:pt x="1028776" y="1226820"/>
                </a:cubicBezTo>
                <a:cubicBezTo>
                  <a:pt x="1026440" y="1220978"/>
                  <a:pt x="1025271" y="1215136"/>
                  <a:pt x="1025271" y="1209294"/>
                </a:cubicBezTo>
                <a:lnTo>
                  <a:pt x="1025271" y="1205789"/>
                </a:lnTo>
                <a:cubicBezTo>
                  <a:pt x="1021766" y="1199947"/>
                  <a:pt x="1019721" y="1193229"/>
                  <a:pt x="1019137" y="1185634"/>
                </a:cubicBezTo>
                <a:cubicBezTo>
                  <a:pt x="1018553" y="1178039"/>
                  <a:pt x="1017676" y="1170737"/>
                  <a:pt x="1016508" y="1163727"/>
                </a:cubicBezTo>
                <a:cubicBezTo>
                  <a:pt x="1015340" y="1161390"/>
                  <a:pt x="1015048" y="1157885"/>
                  <a:pt x="1015632" y="1153211"/>
                </a:cubicBezTo>
                <a:cubicBezTo>
                  <a:pt x="1016216" y="1148537"/>
                  <a:pt x="1016508" y="1145032"/>
                  <a:pt x="1016508" y="1142695"/>
                </a:cubicBezTo>
                <a:cubicBezTo>
                  <a:pt x="1016508" y="1141527"/>
                  <a:pt x="1016800" y="1140651"/>
                  <a:pt x="1017385" y="1140067"/>
                </a:cubicBezTo>
                <a:cubicBezTo>
                  <a:pt x="1017969" y="1139482"/>
                  <a:pt x="1018261" y="1138606"/>
                  <a:pt x="1018261" y="1137438"/>
                </a:cubicBezTo>
                <a:cubicBezTo>
                  <a:pt x="1026440" y="1133932"/>
                  <a:pt x="1031697" y="1131596"/>
                  <a:pt x="1034034" y="1130427"/>
                </a:cubicBezTo>
                <a:cubicBezTo>
                  <a:pt x="1034034" y="1132764"/>
                  <a:pt x="1034326" y="1135977"/>
                  <a:pt x="1034911" y="1140067"/>
                </a:cubicBezTo>
                <a:cubicBezTo>
                  <a:pt x="1035495" y="1144156"/>
                  <a:pt x="1036371" y="1147369"/>
                  <a:pt x="1037539" y="1149706"/>
                </a:cubicBezTo>
                <a:lnTo>
                  <a:pt x="1042797" y="1165479"/>
                </a:lnTo>
                <a:lnTo>
                  <a:pt x="1044550" y="1167232"/>
                </a:lnTo>
                <a:lnTo>
                  <a:pt x="1048055" y="1165479"/>
                </a:lnTo>
                <a:lnTo>
                  <a:pt x="1048055" y="1163727"/>
                </a:lnTo>
                <a:cubicBezTo>
                  <a:pt x="1046887" y="1162558"/>
                  <a:pt x="1045134" y="1160806"/>
                  <a:pt x="1042797" y="1158469"/>
                </a:cubicBezTo>
                <a:cubicBezTo>
                  <a:pt x="1042797" y="1156132"/>
                  <a:pt x="1042213" y="1154087"/>
                  <a:pt x="1041044" y="1152335"/>
                </a:cubicBezTo>
                <a:cubicBezTo>
                  <a:pt x="1039876" y="1150582"/>
                  <a:pt x="1039292" y="1149706"/>
                  <a:pt x="1039292" y="1149706"/>
                </a:cubicBezTo>
                <a:lnTo>
                  <a:pt x="1035787" y="1121664"/>
                </a:lnTo>
                <a:lnTo>
                  <a:pt x="1021766" y="1128675"/>
                </a:lnTo>
                <a:lnTo>
                  <a:pt x="1027024" y="1118159"/>
                </a:lnTo>
                <a:cubicBezTo>
                  <a:pt x="1023519" y="1120496"/>
                  <a:pt x="1019429" y="1122833"/>
                  <a:pt x="1014756" y="1125169"/>
                </a:cubicBezTo>
                <a:cubicBezTo>
                  <a:pt x="1010082" y="1127506"/>
                  <a:pt x="1005993" y="1129843"/>
                  <a:pt x="1002487" y="1132180"/>
                </a:cubicBezTo>
                <a:lnTo>
                  <a:pt x="1007745" y="1135685"/>
                </a:lnTo>
                <a:cubicBezTo>
                  <a:pt x="1007745" y="1136853"/>
                  <a:pt x="1006869" y="1138022"/>
                  <a:pt x="1005116" y="1139190"/>
                </a:cubicBezTo>
                <a:cubicBezTo>
                  <a:pt x="1003364" y="1140359"/>
                  <a:pt x="1001319" y="1141527"/>
                  <a:pt x="998982" y="1142695"/>
                </a:cubicBezTo>
                <a:cubicBezTo>
                  <a:pt x="998982" y="1147369"/>
                  <a:pt x="998398" y="1152043"/>
                  <a:pt x="997230" y="1156716"/>
                </a:cubicBezTo>
                <a:lnTo>
                  <a:pt x="997230" y="1144448"/>
                </a:lnTo>
                <a:lnTo>
                  <a:pt x="991972" y="1147953"/>
                </a:lnTo>
                <a:cubicBezTo>
                  <a:pt x="989635" y="1149122"/>
                  <a:pt x="987882" y="1149706"/>
                  <a:pt x="986714" y="1149706"/>
                </a:cubicBezTo>
                <a:cubicBezTo>
                  <a:pt x="986714" y="1149706"/>
                  <a:pt x="986130" y="1149414"/>
                  <a:pt x="984961" y="1148829"/>
                </a:cubicBezTo>
                <a:cubicBezTo>
                  <a:pt x="983793" y="1148245"/>
                  <a:pt x="983209" y="1147369"/>
                  <a:pt x="983209" y="1146201"/>
                </a:cubicBezTo>
                <a:cubicBezTo>
                  <a:pt x="982041" y="1146201"/>
                  <a:pt x="981456" y="1147369"/>
                  <a:pt x="981456" y="1149706"/>
                </a:cubicBezTo>
                <a:lnTo>
                  <a:pt x="974446" y="1168984"/>
                </a:lnTo>
                <a:cubicBezTo>
                  <a:pt x="972109" y="1186510"/>
                  <a:pt x="969772" y="1199363"/>
                  <a:pt x="967435" y="1207542"/>
                </a:cubicBezTo>
                <a:cubicBezTo>
                  <a:pt x="967435" y="1197026"/>
                  <a:pt x="968604" y="1187095"/>
                  <a:pt x="970941" y="1177747"/>
                </a:cubicBezTo>
                <a:cubicBezTo>
                  <a:pt x="973277" y="1168400"/>
                  <a:pt x="975030" y="1159637"/>
                  <a:pt x="976198" y="1151458"/>
                </a:cubicBezTo>
                <a:cubicBezTo>
                  <a:pt x="975030" y="1151458"/>
                  <a:pt x="973277" y="1151166"/>
                  <a:pt x="970941" y="1150582"/>
                </a:cubicBezTo>
                <a:cubicBezTo>
                  <a:pt x="968604" y="1149998"/>
                  <a:pt x="966851" y="1150290"/>
                  <a:pt x="965683" y="1151458"/>
                </a:cubicBezTo>
                <a:cubicBezTo>
                  <a:pt x="962177" y="1152627"/>
                  <a:pt x="960425" y="1156132"/>
                  <a:pt x="960425" y="1161974"/>
                </a:cubicBezTo>
                <a:lnTo>
                  <a:pt x="960425" y="1163727"/>
                </a:lnTo>
                <a:cubicBezTo>
                  <a:pt x="962762" y="1166063"/>
                  <a:pt x="962762" y="1170737"/>
                  <a:pt x="960425" y="1177747"/>
                </a:cubicBezTo>
                <a:cubicBezTo>
                  <a:pt x="960425" y="1180084"/>
                  <a:pt x="962177" y="1181837"/>
                  <a:pt x="965683" y="1183005"/>
                </a:cubicBezTo>
                <a:cubicBezTo>
                  <a:pt x="965683" y="1180668"/>
                  <a:pt x="966267" y="1177747"/>
                  <a:pt x="967435" y="1174242"/>
                </a:cubicBezTo>
                <a:cubicBezTo>
                  <a:pt x="967435" y="1170737"/>
                  <a:pt x="967727" y="1167816"/>
                  <a:pt x="968312" y="1165479"/>
                </a:cubicBezTo>
                <a:cubicBezTo>
                  <a:pt x="968896" y="1163142"/>
                  <a:pt x="968604" y="1161390"/>
                  <a:pt x="967435" y="1160221"/>
                </a:cubicBezTo>
                <a:cubicBezTo>
                  <a:pt x="966267" y="1157885"/>
                  <a:pt x="968020" y="1156716"/>
                  <a:pt x="972693" y="1156716"/>
                </a:cubicBezTo>
                <a:cubicBezTo>
                  <a:pt x="966851" y="1198779"/>
                  <a:pt x="959257" y="1240257"/>
                  <a:pt x="949909" y="1281151"/>
                </a:cubicBezTo>
                <a:lnTo>
                  <a:pt x="948157" y="1268883"/>
                </a:lnTo>
                <a:cubicBezTo>
                  <a:pt x="943483" y="1274725"/>
                  <a:pt x="941438" y="1280859"/>
                  <a:pt x="942023" y="1287285"/>
                </a:cubicBezTo>
                <a:cubicBezTo>
                  <a:pt x="942607" y="1293711"/>
                  <a:pt x="942899" y="1297508"/>
                  <a:pt x="942899" y="1298677"/>
                </a:cubicBezTo>
                <a:lnTo>
                  <a:pt x="944652" y="1295172"/>
                </a:lnTo>
                <a:cubicBezTo>
                  <a:pt x="946988" y="1295172"/>
                  <a:pt x="948741" y="1296048"/>
                  <a:pt x="949909" y="1297800"/>
                </a:cubicBezTo>
                <a:cubicBezTo>
                  <a:pt x="951078" y="1299553"/>
                  <a:pt x="951662" y="1303350"/>
                  <a:pt x="951662" y="1309192"/>
                </a:cubicBezTo>
                <a:cubicBezTo>
                  <a:pt x="951662" y="1305687"/>
                  <a:pt x="952830" y="1302182"/>
                  <a:pt x="955167" y="1298677"/>
                </a:cubicBezTo>
                <a:lnTo>
                  <a:pt x="955167" y="1300429"/>
                </a:lnTo>
                <a:cubicBezTo>
                  <a:pt x="955167" y="1307440"/>
                  <a:pt x="955167" y="1312113"/>
                  <a:pt x="955167" y="1314450"/>
                </a:cubicBezTo>
                <a:cubicBezTo>
                  <a:pt x="936473" y="1376375"/>
                  <a:pt x="926541" y="1410843"/>
                  <a:pt x="925373" y="1417854"/>
                </a:cubicBezTo>
                <a:cubicBezTo>
                  <a:pt x="924205" y="1420190"/>
                  <a:pt x="923328" y="1423696"/>
                  <a:pt x="922744" y="1428369"/>
                </a:cubicBezTo>
                <a:cubicBezTo>
                  <a:pt x="922160" y="1433043"/>
                  <a:pt x="921283" y="1436548"/>
                  <a:pt x="920115" y="1438885"/>
                </a:cubicBezTo>
                <a:cubicBezTo>
                  <a:pt x="920115" y="1442390"/>
                  <a:pt x="919531" y="1449108"/>
                  <a:pt x="918362" y="1459040"/>
                </a:cubicBezTo>
                <a:cubicBezTo>
                  <a:pt x="917194" y="1468971"/>
                  <a:pt x="914857" y="1477442"/>
                  <a:pt x="911352" y="1484452"/>
                </a:cubicBezTo>
                <a:cubicBezTo>
                  <a:pt x="910184" y="1491463"/>
                  <a:pt x="907847" y="1496136"/>
                  <a:pt x="904342" y="1498473"/>
                </a:cubicBezTo>
                <a:lnTo>
                  <a:pt x="893826" y="1519504"/>
                </a:lnTo>
                <a:lnTo>
                  <a:pt x="881558" y="1526515"/>
                </a:lnTo>
                <a:lnTo>
                  <a:pt x="878053" y="1530020"/>
                </a:lnTo>
                <a:cubicBezTo>
                  <a:pt x="878053" y="1535862"/>
                  <a:pt x="875132" y="1540536"/>
                  <a:pt x="869290" y="1544041"/>
                </a:cubicBezTo>
                <a:cubicBezTo>
                  <a:pt x="866953" y="1546378"/>
                  <a:pt x="864032" y="1550467"/>
                  <a:pt x="860527" y="1556309"/>
                </a:cubicBezTo>
                <a:cubicBezTo>
                  <a:pt x="860527" y="1557477"/>
                  <a:pt x="859942" y="1558646"/>
                  <a:pt x="858774" y="1559814"/>
                </a:cubicBezTo>
                <a:cubicBezTo>
                  <a:pt x="857606" y="1560983"/>
                  <a:pt x="856437" y="1561567"/>
                  <a:pt x="855269" y="1561567"/>
                </a:cubicBezTo>
                <a:cubicBezTo>
                  <a:pt x="856437" y="1560398"/>
                  <a:pt x="857022" y="1558062"/>
                  <a:pt x="857022" y="1554556"/>
                </a:cubicBezTo>
                <a:lnTo>
                  <a:pt x="851764" y="1554556"/>
                </a:lnTo>
                <a:cubicBezTo>
                  <a:pt x="851764" y="1553388"/>
                  <a:pt x="852932" y="1552220"/>
                  <a:pt x="855269" y="1551051"/>
                </a:cubicBezTo>
                <a:lnTo>
                  <a:pt x="853516" y="1551051"/>
                </a:lnTo>
                <a:lnTo>
                  <a:pt x="821969" y="1558062"/>
                </a:lnTo>
                <a:lnTo>
                  <a:pt x="816712" y="1556309"/>
                </a:lnTo>
                <a:cubicBezTo>
                  <a:pt x="813207" y="1556309"/>
                  <a:pt x="809409" y="1557477"/>
                  <a:pt x="805320" y="1559814"/>
                </a:cubicBezTo>
                <a:cubicBezTo>
                  <a:pt x="801230" y="1562151"/>
                  <a:pt x="797433" y="1563319"/>
                  <a:pt x="793928" y="1563319"/>
                </a:cubicBezTo>
                <a:lnTo>
                  <a:pt x="767639" y="1568577"/>
                </a:lnTo>
                <a:cubicBezTo>
                  <a:pt x="766471" y="1569746"/>
                  <a:pt x="765302" y="1570038"/>
                  <a:pt x="764134" y="1569454"/>
                </a:cubicBezTo>
                <a:cubicBezTo>
                  <a:pt x="762966" y="1568869"/>
                  <a:pt x="761797" y="1568577"/>
                  <a:pt x="760628" y="1568577"/>
                </a:cubicBezTo>
                <a:cubicBezTo>
                  <a:pt x="764134" y="1567409"/>
                  <a:pt x="766471" y="1565656"/>
                  <a:pt x="767639" y="1563319"/>
                </a:cubicBezTo>
                <a:cubicBezTo>
                  <a:pt x="767639" y="1563319"/>
                  <a:pt x="766763" y="1563027"/>
                  <a:pt x="765010" y="1562443"/>
                </a:cubicBezTo>
                <a:cubicBezTo>
                  <a:pt x="763257" y="1561859"/>
                  <a:pt x="761797" y="1561567"/>
                  <a:pt x="760628" y="1561567"/>
                </a:cubicBezTo>
                <a:lnTo>
                  <a:pt x="760628" y="1559814"/>
                </a:lnTo>
                <a:cubicBezTo>
                  <a:pt x="761797" y="1559814"/>
                  <a:pt x="762673" y="1559522"/>
                  <a:pt x="763257" y="1558938"/>
                </a:cubicBezTo>
                <a:cubicBezTo>
                  <a:pt x="763842" y="1558354"/>
                  <a:pt x="764718" y="1558646"/>
                  <a:pt x="765886" y="1559814"/>
                </a:cubicBezTo>
                <a:cubicBezTo>
                  <a:pt x="767055" y="1562151"/>
                  <a:pt x="768515" y="1562735"/>
                  <a:pt x="770268" y="1561567"/>
                </a:cubicBezTo>
                <a:cubicBezTo>
                  <a:pt x="772021" y="1560398"/>
                  <a:pt x="773481" y="1559814"/>
                  <a:pt x="774649" y="1559814"/>
                </a:cubicBezTo>
                <a:cubicBezTo>
                  <a:pt x="773481" y="1560983"/>
                  <a:pt x="778155" y="1559814"/>
                  <a:pt x="788670" y="1556309"/>
                </a:cubicBezTo>
                <a:lnTo>
                  <a:pt x="788670" y="1554556"/>
                </a:lnTo>
                <a:lnTo>
                  <a:pt x="781660" y="1552804"/>
                </a:lnTo>
                <a:cubicBezTo>
                  <a:pt x="775818" y="1553972"/>
                  <a:pt x="762381" y="1556309"/>
                  <a:pt x="741350" y="1559814"/>
                </a:cubicBezTo>
                <a:cubicBezTo>
                  <a:pt x="741350" y="1559814"/>
                  <a:pt x="740182" y="1559814"/>
                  <a:pt x="737845" y="1559814"/>
                </a:cubicBezTo>
                <a:cubicBezTo>
                  <a:pt x="735508" y="1559814"/>
                  <a:pt x="733755" y="1559230"/>
                  <a:pt x="732587" y="1558062"/>
                </a:cubicBezTo>
                <a:cubicBezTo>
                  <a:pt x="732587" y="1556893"/>
                  <a:pt x="732003" y="1556601"/>
                  <a:pt x="730834" y="1557185"/>
                </a:cubicBezTo>
                <a:cubicBezTo>
                  <a:pt x="729666" y="1557769"/>
                  <a:pt x="728498" y="1558062"/>
                  <a:pt x="727329" y="1558062"/>
                </a:cubicBezTo>
                <a:lnTo>
                  <a:pt x="729082" y="1561567"/>
                </a:lnTo>
                <a:lnTo>
                  <a:pt x="722072" y="1563319"/>
                </a:lnTo>
                <a:cubicBezTo>
                  <a:pt x="716229" y="1563319"/>
                  <a:pt x="710972" y="1564488"/>
                  <a:pt x="706298" y="1566825"/>
                </a:cubicBezTo>
                <a:lnTo>
                  <a:pt x="701040" y="1566825"/>
                </a:lnTo>
                <a:lnTo>
                  <a:pt x="687019" y="1565072"/>
                </a:lnTo>
                <a:lnTo>
                  <a:pt x="678256" y="1566825"/>
                </a:lnTo>
                <a:lnTo>
                  <a:pt x="685267" y="1572082"/>
                </a:lnTo>
                <a:lnTo>
                  <a:pt x="683514" y="1572082"/>
                </a:lnTo>
                <a:lnTo>
                  <a:pt x="678256" y="1570330"/>
                </a:lnTo>
                <a:cubicBezTo>
                  <a:pt x="675919" y="1567993"/>
                  <a:pt x="672414" y="1566825"/>
                  <a:pt x="667741" y="1566825"/>
                </a:cubicBezTo>
                <a:cubicBezTo>
                  <a:pt x="637362" y="1569161"/>
                  <a:pt x="613994" y="1570330"/>
                  <a:pt x="597637" y="1570330"/>
                </a:cubicBezTo>
                <a:cubicBezTo>
                  <a:pt x="595300" y="1572667"/>
                  <a:pt x="593547" y="1572667"/>
                  <a:pt x="592379" y="1570330"/>
                </a:cubicBezTo>
                <a:cubicBezTo>
                  <a:pt x="593547" y="1569161"/>
                  <a:pt x="597053" y="1568577"/>
                  <a:pt x="602895" y="1568577"/>
                </a:cubicBezTo>
                <a:cubicBezTo>
                  <a:pt x="604063" y="1568577"/>
                  <a:pt x="604939" y="1568869"/>
                  <a:pt x="605524" y="1569454"/>
                </a:cubicBezTo>
                <a:cubicBezTo>
                  <a:pt x="606108" y="1570038"/>
                  <a:pt x="606984" y="1569746"/>
                  <a:pt x="608153" y="1568577"/>
                </a:cubicBezTo>
                <a:cubicBezTo>
                  <a:pt x="612826" y="1567409"/>
                  <a:pt x="619836" y="1566825"/>
                  <a:pt x="629184" y="1566825"/>
                </a:cubicBezTo>
                <a:lnTo>
                  <a:pt x="646710" y="1565072"/>
                </a:lnTo>
                <a:lnTo>
                  <a:pt x="664236" y="1563319"/>
                </a:lnTo>
                <a:lnTo>
                  <a:pt x="667741" y="1561567"/>
                </a:lnTo>
                <a:cubicBezTo>
                  <a:pt x="673583" y="1559230"/>
                  <a:pt x="677672" y="1559814"/>
                  <a:pt x="680009" y="1563319"/>
                </a:cubicBezTo>
                <a:cubicBezTo>
                  <a:pt x="683514" y="1563319"/>
                  <a:pt x="685851" y="1562735"/>
                  <a:pt x="687019" y="1561567"/>
                </a:cubicBezTo>
                <a:lnTo>
                  <a:pt x="701040" y="1556309"/>
                </a:lnTo>
                <a:cubicBezTo>
                  <a:pt x="702208" y="1555141"/>
                  <a:pt x="705130" y="1554556"/>
                  <a:pt x="709803" y="1554556"/>
                </a:cubicBezTo>
                <a:cubicBezTo>
                  <a:pt x="712140" y="1555725"/>
                  <a:pt x="714185" y="1555725"/>
                  <a:pt x="715937" y="1554556"/>
                </a:cubicBezTo>
                <a:cubicBezTo>
                  <a:pt x="717690" y="1553388"/>
                  <a:pt x="719150" y="1552804"/>
                  <a:pt x="720319" y="1552804"/>
                </a:cubicBezTo>
                <a:lnTo>
                  <a:pt x="720319" y="1556309"/>
                </a:lnTo>
                <a:cubicBezTo>
                  <a:pt x="722656" y="1556309"/>
                  <a:pt x="723824" y="1555725"/>
                  <a:pt x="723824" y="1554556"/>
                </a:cubicBezTo>
                <a:cubicBezTo>
                  <a:pt x="727329" y="1554556"/>
                  <a:pt x="729666" y="1553972"/>
                  <a:pt x="730834" y="1552804"/>
                </a:cubicBezTo>
                <a:lnTo>
                  <a:pt x="743102" y="1551051"/>
                </a:lnTo>
                <a:cubicBezTo>
                  <a:pt x="747776" y="1549883"/>
                  <a:pt x="753034" y="1549883"/>
                  <a:pt x="758876" y="1551051"/>
                </a:cubicBezTo>
                <a:cubicBezTo>
                  <a:pt x="761213" y="1551051"/>
                  <a:pt x="763550" y="1551051"/>
                  <a:pt x="765886" y="1551051"/>
                </a:cubicBezTo>
                <a:cubicBezTo>
                  <a:pt x="764718" y="1549883"/>
                  <a:pt x="762966" y="1549299"/>
                  <a:pt x="760628" y="1549299"/>
                </a:cubicBezTo>
                <a:lnTo>
                  <a:pt x="765886" y="1542288"/>
                </a:lnTo>
                <a:lnTo>
                  <a:pt x="764134" y="1540536"/>
                </a:lnTo>
                <a:cubicBezTo>
                  <a:pt x="761797" y="1540536"/>
                  <a:pt x="759752" y="1540244"/>
                  <a:pt x="758000" y="1539659"/>
                </a:cubicBezTo>
                <a:cubicBezTo>
                  <a:pt x="756247" y="1539075"/>
                  <a:pt x="753034" y="1539367"/>
                  <a:pt x="748360" y="1540536"/>
                </a:cubicBezTo>
                <a:cubicBezTo>
                  <a:pt x="748360" y="1540536"/>
                  <a:pt x="747192" y="1540536"/>
                  <a:pt x="744855" y="1540536"/>
                </a:cubicBezTo>
                <a:cubicBezTo>
                  <a:pt x="741350" y="1541704"/>
                  <a:pt x="736676" y="1542288"/>
                  <a:pt x="730834" y="1542288"/>
                </a:cubicBezTo>
                <a:cubicBezTo>
                  <a:pt x="728498" y="1543457"/>
                  <a:pt x="724992" y="1544041"/>
                  <a:pt x="720319" y="1544041"/>
                </a:cubicBezTo>
                <a:cubicBezTo>
                  <a:pt x="706298" y="1544041"/>
                  <a:pt x="695782" y="1544625"/>
                  <a:pt x="688772" y="1545793"/>
                </a:cubicBezTo>
                <a:cubicBezTo>
                  <a:pt x="687604" y="1545793"/>
                  <a:pt x="686143" y="1546670"/>
                  <a:pt x="684391" y="1548422"/>
                </a:cubicBezTo>
                <a:cubicBezTo>
                  <a:pt x="682638" y="1550175"/>
                  <a:pt x="681177" y="1551051"/>
                  <a:pt x="680009" y="1551051"/>
                </a:cubicBezTo>
                <a:lnTo>
                  <a:pt x="676504" y="1552804"/>
                </a:lnTo>
                <a:cubicBezTo>
                  <a:pt x="665988" y="1551635"/>
                  <a:pt x="654888" y="1551051"/>
                  <a:pt x="643204" y="1551051"/>
                </a:cubicBezTo>
                <a:cubicBezTo>
                  <a:pt x="631520" y="1551051"/>
                  <a:pt x="623341" y="1551051"/>
                  <a:pt x="618668" y="1551051"/>
                </a:cubicBezTo>
                <a:lnTo>
                  <a:pt x="609905" y="1551051"/>
                </a:lnTo>
                <a:lnTo>
                  <a:pt x="604647" y="1551051"/>
                </a:lnTo>
                <a:lnTo>
                  <a:pt x="597637" y="1551051"/>
                </a:lnTo>
                <a:lnTo>
                  <a:pt x="601142" y="1545793"/>
                </a:lnTo>
                <a:lnTo>
                  <a:pt x="587121" y="1545793"/>
                </a:lnTo>
                <a:cubicBezTo>
                  <a:pt x="574269" y="1545793"/>
                  <a:pt x="563753" y="1546378"/>
                  <a:pt x="555574" y="1547546"/>
                </a:cubicBezTo>
                <a:cubicBezTo>
                  <a:pt x="547396" y="1548714"/>
                  <a:pt x="540385" y="1549883"/>
                  <a:pt x="534543" y="1551051"/>
                </a:cubicBezTo>
                <a:lnTo>
                  <a:pt x="517017" y="1549299"/>
                </a:lnTo>
                <a:lnTo>
                  <a:pt x="501244" y="1549299"/>
                </a:lnTo>
                <a:cubicBezTo>
                  <a:pt x="491897" y="1549299"/>
                  <a:pt x="484302" y="1548130"/>
                  <a:pt x="478460" y="1545793"/>
                </a:cubicBezTo>
                <a:lnTo>
                  <a:pt x="478460" y="1551051"/>
                </a:lnTo>
                <a:lnTo>
                  <a:pt x="460934" y="1551051"/>
                </a:lnTo>
                <a:cubicBezTo>
                  <a:pt x="456261" y="1551051"/>
                  <a:pt x="451003" y="1547546"/>
                  <a:pt x="445161" y="1540536"/>
                </a:cubicBezTo>
                <a:lnTo>
                  <a:pt x="441655" y="1549299"/>
                </a:lnTo>
                <a:lnTo>
                  <a:pt x="434645" y="1542288"/>
                </a:lnTo>
                <a:lnTo>
                  <a:pt x="425882" y="1542288"/>
                </a:lnTo>
                <a:cubicBezTo>
                  <a:pt x="414198" y="1542288"/>
                  <a:pt x="401930" y="1538199"/>
                  <a:pt x="389077" y="1530020"/>
                </a:cubicBezTo>
                <a:cubicBezTo>
                  <a:pt x="376225" y="1525346"/>
                  <a:pt x="365125" y="1516583"/>
                  <a:pt x="355778" y="1503731"/>
                </a:cubicBezTo>
                <a:cubicBezTo>
                  <a:pt x="354610" y="1499057"/>
                  <a:pt x="352273" y="1494676"/>
                  <a:pt x="348768" y="1490587"/>
                </a:cubicBezTo>
                <a:cubicBezTo>
                  <a:pt x="345262" y="1486497"/>
                  <a:pt x="342341" y="1483284"/>
                  <a:pt x="340005" y="1480947"/>
                </a:cubicBezTo>
                <a:lnTo>
                  <a:pt x="341757" y="1479195"/>
                </a:lnTo>
                <a:lnTo>
                  <a:pt x="355778" y="1498473"/>
                </a:lnTo>
                <a:cubicBezTo>
                  <a:pt x="358115" y="1501978"/>
                  <a:pt x="362204" y="1506652"/>
                  <a:pt x="368046" y="1512494"/>
                </a:cubicBezTo>
                <a:cubicBezTo>
                  <a:pt x="371551" y="1518336"/>
                  <a:pt x="376809" y="1521257"/>
                  <a:pt x="383820" y="1521257"/>
                </a:cubicBezTo>
                <a:lnTo>
                  <a:pt x="396088" y="1523010"/>
                </a:lnTo>
                <a:cubicBezTo>
                  <a:pt x="400761" y="1523010"/>
                  <a:pt x="406019" y="1524178"/>
                  <a:pt x="411861" y="1526515"/>
                </a:cubicBezTo>
                <a:cubicBezTo>
                  <a:pt x="417703" y="1528852"/>
                  <a:pt x="423545" y="1530020"/>
                  <a:pt x="429387" y="1530020"/>
                </a:cubicBezTo>
                <a:cubicBezTo>
                  <a:pt x="430555" y="1532357"/>
                  <a:pt x="431432" y="1534109"/>
                  <a:pt x="432016" y="1535278"/>
                </a:cubicBezTo>
                <a:cubicBezTo>
                  <a:pt x="432600" y="1536446"/>
                  <a:pt x="432892" y="1537615"/>
                  <a:pt x="432892" y="1538783"/>
                </a:cubicBezTo>
                <a:lnTo>
                  <a:pt x="434645" y="1535278"/>
                </a:lnTo>
                <a:lnTo>
                  <a:pt x="446913" y="1537030"/>
                </a:lnTo>
                <a:cubicBezTo>
                  <a:pt x="450418" y="1535862"/>
                  <a:pt x="453924" y="1537030"/>
                  <a:pt x="457429" y="1540536"/>
                </a:cubicBezTo>
                <a:lnTo>
                  <a:pt x="459181" y="1542288"/>
                </a:lnTo>
                <a:lnTo>
                  <a:pt x="464439" y="1538783"/>
                </a:lnTo>
                <a:lnTo>
                  <a:pt x="476707" y="1540536"/>
                </a:lnTo>
                <a:lnTo>
                  <a:pt x="499491" y="1540536"/>
                </a:lnTo>
                <a:lnTo>
                  <a:pt x="502997" y="1538783"/>
                </a:lnTo>
                <a:cubicBezTo>
                  <a:pt x="506502" y="1539951"/>
                  <a:pt x="510591" y="1540244"/>
                  <a:pt x="515265" y="1539659"/>
                </a:cubicBezTo>
                <a:cubicBezTo>
                  <a:pt x="519938" y="1539075"/>
                  <a:pt x="523443" y="1538783"/>
                  <a:pt x="525780" y="1538783"/>
                </a:cubicBezTo>
                <a:lnTo>
                  <a:pt x="534543" y="1538783"/>
                </a:lnTo>
                <a:cubicBezTo>
                  <a:pt x="533375" y="1539951"/>
                  <a:pt x="531622" y="1540536"/>
                  <a:pt x="529285" y="1540536"/>
                </a:cubicBezTo>
                <a:cubicBezTo>
                  <a:pt x="526949" y="1540536"/>
                  <a:pt x="525780" y="1541120"/>
                  <a:pt x="525780" y="1542288"/>
                </a:cubicBezTo>
                <a:cubicBezTo>
                  <a:pt x="535128" y="1543457"/>
                  <a:pt x="543306" y="1543457"/>
                  <a:pt x="550317" y="1542288"/>
                </a:cubicBezTo>
                <a:lnTo>
                  <a:pt x="562585" y="1542288"/>
                </a:lnTo>
                <a:lnTo>
                  <a:pt x="581864" y="1538783"/>
                </a:lnTo>
                <a:lnTo>
                  <a:pt x="594132" y="1538783"/>
                </a:lnTo>
                <a:cubicBezTo>
                  <a:pt x="597637" y="1539951"/>
                  <a:pt x="601142" y="1539367"/>
                  <a:pt x="604647" y="1537030"/>
                </a:cubicBezTo>
                <a:lnTo>
                  <a:pt x="601142" y="1535278"/>
                </a:lnTo>
                <a:lnTo>
                  <a:pt x="604647" y="1526515"/>
                </a:lnTo>
                <a:lnTo>
                  <a:pt x="597637" y="1530020"/>
                </a:lnTo>
                <a:cubicBezTo>
                  <a:pt x="595300" y="1534694"/>
                  <a:pt x="592379" y="1534694"/>
                  <a:pt x="588874" y="1530020"/>
                </a:cubicBezTo>
                <a:cubicBezTo>
                  <a:pt x="587705" y="1528852"/>
                  <a:pt x="585369" y="1528267"/>
                  <a:pt x="581864" y="1528267"/>
                </a:cubicBezTo>
                <a:cubicBezTo>
                  <a:pt x="580695" y="1529436"/>
                  <a:pt x="578943" y="1530896"/>
                  <a:pt x="576606" y="1532649"/>
                </a:cubicBezTo>
                <a:cubicBezTo>
                  <a:pt x="574269" y="1534401"/>
                  <a:pt x="570764" y="1535278"/>
                  <a:pt x="566090" y="1535278"/>
                </a:cubicBezTo>
                <a:lnTo>
                  <a:pt x="566090" y="1537030"/>
                </a:lnTo>
                <a:cubicBezTo>
                  <a:pt x="563753" y="1534694"/>
                  <a:pt x="560248" y="1533525"/>
                  <a:pt x="555574" y="1533525"/>
                </a:cubicBezTo>
                <a:lnTo>
                  <a:pt x="541554" y="1535278"/>
                </a:lnTo>
                <a:cubicBezTo>
                  <a:pt x="538049" y="1535278"/>
                  <a:pt x="533083" y="1534986"/>
                  <a:pt x="526657" y="1534401"/>
                </a:cubicBezTo>
                <a:cubicBezTo>
                  <a:pt x="520230" y="1533817"/>
                  <a:pt x="514680" y="1534109"/>
                  <a:pt x="510007" y="1535278"/>
                </a:cubicBezTo>
                <a:lnTo>
                  <a:pt x="495986" y="1535278"/>
                </a:lnTo>
                <a:cubicBezTo>
                  <a:pt x="485471" y="1535278"/>
                  <a:pt x="473202" y="1533525"/>
                  <a:pt x="459181" y="1530020"/>
                </a:cubicBezTo>
                <a:cubicBezTo>
                  <a:pt x="442824" y="1530020"/>
                  <a:pt x="427050" y="1527683"/>
                  <a:pt x="411861" y="1523010"/>
                </a:cubicBezTo>
                <a:cubicBezTo>
                  <a:pt x="408356" y="1520673"/>
                  <a:pt x="404559" y="1518628"/>
                  <a:pt x="400469" y="1516875"/>
                </a:cubicBezTo>
                <a:cubicBezTo>
                  <a:pt x="396380" y="1515123"/>
                  <a:pt x="391414" y="1513078"/>
                  <a:pt x="385572" y="1510741"/>
                </a:cubicBezTo>
                <a:lnTo>
                  <a:pt x="375057" y="1505484"/>
                </a:lnTo>
                <a:lnTo>
                  <a:pt x="371551" y="1510741"/>
                </a:lnTo>
                <a:cubicBezTo>
                  <a:pt x="362204" y="1501394"/>
                  <a:pt x="354610" y="1489710"/>
                  <a:pt x="348768" y="1475689"/>
                </a:cubicBezTo>
                <a:lnTo>
                  <a:pt x="354025" y="1473937"/>
                </a:lnTo>
                <a:cubicBezTo>
                  <a:pt x="352857" y="1478610"/>
                  <a:pt x="353441" y="1480947"/>
                  <a:pt x="355778" y="1480947"/>
                </a:cubicBezTo>
                <a:cubicBezTo>
                  <a:pt x="355778" y="1485621"/>
                  <a:pt x="358115" y="1489126"/>
                  <a:pt x="362789" y="1491463"/>
                </a:cubicBezTo>
                <a:cubicBezTo>
                  <a:pt x="361620" y="1490294"/>
                  <a:pt x="361036" y="1487373"/>
                  <a:pt x="361036" y="1482700"/>
                </a:cubicBezTo>
                <a:cubicBezTo>
                  <a:pt x="361036" y="1482700"/>
                  <a:pt x="361328" y="1482992"/>
                  <a:pt x="361912" y="1483576"/>
                </a:cubicBezTo>
                <a:cubicBezTo>
                  <a:pt x="362496" y="1484160"/>
                  <a:pt x="362789" y="1484452"/>
                  <a:pt x="362789" y="1484452"/>
                </a:cubicBezTo>
                <a:cubicBezTo>
                  <a:pt x="362789" y="1484452"/>
                  <a:pt x="363080" y="1484160"/>
                  <a:pt x="363665" y="1483576"/>
                </a:cubicBezTo>
                <a:cubicBezTo>
                  <a:pt x="364249" y="1482992"/>
                  <a:pt x="364541" y="1482700"/>
                  <a:pt x="364541" y="1482700"/>
                </a:cubicBezTo>
                <a:lnTo>
                  <a:pt x="361036" y="1482700"/>
                </a:lnTo>
                <a:lnTo>
                  <a:pt x="359283" y="1482700"/>
                </a:lnTo>
                <a:lnTo>
                  <a:pt x="361036" y="1484452"/>
                </a:lnTo>
                <a:lnTo>
                  <a:pt x="355778" y="1480947"/>
                </a:lnTo>
                <a:lnTo>
                  <a:pt x="357531" y="1475689"/>
                </a:lnTo>
                <a:cubicBezTo>
                  <a:pt x="357531" y="1474521"/>
                  <a:pt x="357239" y="1473645"/>
                  <a:pt x="356654" y="1473060"/>
                </a:cubicBezTo>
                <a:cubicBezTo>
                  <a:pt x="356070" y="1472476"/>
                  <a:pt x="355194" y="1472768"/>
                  <a:pt x="354025" y="1473937"/>
                </a:cubicBezTo>
                <a:lnTo>
                  <a:pt x="355778" y="1468679"/>
                </a:lnTo>
                <a:cubicBezTo>
                  <a:pt x="358115" y="1469847"/>
                  <a:pt x="360744" y="1471892"/>
                  <a:pt x="363665" y="1474813"/>
                </a:cubicBezTo>
                <a:cubicBezTo>
                  <a:pt x="366586" y="1477734"/>
                  <a:pt x="368046" y="1480363"/>
                  <a:pt x="368046" y="1482700"/>
                </a:cubicBezTo>
                <a:cubicBezTo>
                  <a:pt x="368046" y="1487373"/>
                  <a:pt x="369215" y="1489710"/>
                  <a:pt x="371551" y="1489710"/>
                </a:cubicBezTo>
                <a:cubicBezTo>
                  <a:pt x="375057" y="1492047"/>
                  <a:pt x="379730" y="1495260"/>
                  <a:pt x="385572" y="1499350"/>
                </a:cubicBezTo>
                <a:cubicBezTo>
                  <a:pt x="391414" y="1503439"/>
                  <a:pt x="397256" y="1506652"/>
                  <a:pt x="403098" y="1508989"/>
                </a:cubicBezTo>
                <a:lnTo>
                  <a:pt x="406604" y="1508989"/>
                </a:lnTo>
                <a:cubicBezTo>
                  <a:pt x="406604" y="1508989"/>
                  <a:pt x="408064" y="1508697"/>
                  <a:pt x="410985" y="1508112"/>
                </a:cubicBezTo>
                <a:cubicBezTo>
                  <a:pt x="413906" y="1507528"/>
                  <a:pt x="415367" y="1508405"/>
                  <a:pt x="415367" y="1510741"/>
                </a:cubicBezTo>
                <a:cubicBezTo>
                  <a:pt x="417703" y="1511910"/>
                  <a:pt x="419456" y="1512494"/>
                  <a:pt x="420624" y="1512494"/>
                </a:cubicBezTo>
                <a:lnTo>
                  <a:pt x="424129" y="1512494"/>
                </a:lnTo>
                <a:lnTo>
                  <a:pt x="441655" y="1514247"/>
                </a:lnTo>
                <a:cubicBezTo>
                  <a:pt x="455676" y="1516583"/>
                  <a:pt x="476707" y="1518920"/>
                  <a:pt x="504749" y="1521257"/>
                </a:cubicBezTo>
                <a:cubicBezTo>
                  <a:pt x="512928" y="1521257"/>
                  <a:pt x="518770" y="1521841"/>
                  <a:pt x="522275" y="1523010"/>
                </a:cubicBezTo>
                <a:lnTo>
                  <a:pt x="501244" y="1523010"/>
                </a:lnTo>
                <a:cubicBezTo>
                  <a:pt x="482550" y="1523010"/>
                  <a:pt x="469113" y="1522425"/>
                  <a:pt x="460934" y="1521257"/>
                </a:cubicBezTo>
                <a:cubicBezTo>
                  <a:pt x="451587" y="1521257"/>
                  <a:pt x="441071" y="1520089"/>
                  <a:pt x="429387" y="1517752"/>
                </a:cubicBezTo>
                <a:lnTo>
                  <a:pt x="427635" y="1519504"/>
                </a:lnTo>
                <a:lnTo>
                  <a:pt x="431140" y="1523010"/>
                </a:lnTo>
                <a:cubicBezTo>
                  <a:pt x="438150" y="1523010"/>
                  <a:pt x="445745" y="1523594"/>
                  <a:pt x="453924" y="1524762"/>
                </a:cubicBezTo>
                <a:cubicBezTo>
                  <a:pt x="462103" y="1525931"/>
                  <a:pt x="472618" y="1526515"/>
                  <a:pt x="485471" y="1526515"/>
                </a:cubicBezTo>
                <a:cubicBezTo>
                  <a:pt x="490144" y="1526515"/>
                  <a:pt x="497447" y="1526807"/>
                  <a:pt x="507378" y="1527391"/>
                </a:cubicBezTo>
                <a:cubicBezTo>
                  <a:pt x="517309" y="1527975"/>
                  <a:pt x="526949" y="1527683"/>
                  <a:pt x="536296" y="1526515"/>
                </a:cubicBezTo>
                <a:lnTo>
                  <a:pt x="541554" y="1526515"/>
                </a:lnTo>
                <a:lnTo>
                  <a:pt x="562585" y="1528267"/>
                </a:lnTo>
                <a:cubicBezTo>
                  <a:pt x="560248" y="1527099"/>
                  <a:pt x="559080" y="1525346"/>
                  <a:pt x="559080" y="1523010"/>
                </a:cubicBezTo>
                <a:cubicBezTo>
                  <a:pt x="569595" y="1519504"/>
                  <a:pt x="576021" y="1516583"/>
                  <a:pt x="578358" y="1514247"/>
                </a:cubicBezTo>
                <a:cubicBezTo>
                  <a:pt x="578358" y="1514247"/>
                  <a:pt x="574853" y="1511910"/>
                  <a:pt x="567843" y="1507236"/>
                </a:cubicBezTo>
                <a:lnTo>
                  <a:pt x="564337" y="1510741"/>
                </a:lnTo>
                <a:cubicBezTo>
                  <a:pt x="559664" y="1508405"/>
                  <a:pt x="554114" y="1507820"/>
                  <a:pt x="547688" y="1508989"/>
                </a:cubicBezTo>
                <a:lnTo>
                  <a:pt x="534543" y="1508989"/>
                </a:lnTo>
                <a:lnTo>
                  <a:pt x="534543" y="1507236"/>
                </a:lnTo>
                <a:lnTo>
                  <a:pt x="501244" y="1505484"/>
                </a:lnTo>
                <a:lnTo>
                  <a:pt x="480213" y="1507236"/>
                </a:lnTo>
                <a:lnTo>
                  <a:pt x="460934" y="1503731"/>
                </a:lnTo>
                <a:lnTo>
                  <a:pt x="459181" y="1503731"/>
                </a:lnTo>
                <a:cubicBezTo>
                  <a:pt x="456845" y="1502563"/>
                  <a:pt x="446913" y="1500810"/>
                  <a:pt x="429387" y="1498473"/>
                </a:cubicBezTo>
                <a:cubicBezTo>
                  <a:pt x="423545" y="1498473"/>
                  <a:pt x="417703" y="1497305"/>
                  <a:pt x="411861" y="1494968"/>
                </a:cubicBezTo>
                <a:cubicBezTo>
                  <a:pt x="406019" y="1492631"/>
                  <a:pt x="401346" y="1490879"/>
                  <a:pt x="397840" y="1489710"/>
                </a:cubicBezTo>
                <a:lnTo>
                  <a:pt x="383820" y="1482700"/>
                </a:lnTo>
                <a:cubicBezTo>
                  <a:pt x="383820" y="1483868"/>
                  <a:pt x="385572" y="1485329"/>
                  <a:pt x="389077" y="1487081"/>
                </a:cubicBezTo>
                <a:cubicBezTo>
                  <a:pt x="392583" y="1488834"/>
                  <a:pt x="394335" y="1491463"/>
                  <a:pt x="394335" y="1494968"/>
                </a:cubicBezTo>
                <a:cubicBezTo>
                  <a:pt x="393167" y="1496136"/>
                  <a:pt x="390830" y="1495552"/>
                  <a:pt x="387325" y="1493215"/>
                </a:cubicBezTo>
                <a:cubicBezTo>
                  <a:pt x="384988" y="1490879"/>
                  <a:pt x="382067" y="1488250"/>
                  <a:pt x="378562" y="1485329"/>
                </a:cubicBezTo>
                <a:cubicBezTo>
                  <a:pt x="375057" y="1482408"/>
                  <a:pt x="371551" y="1478610"/>
                  <a:pt x="368046" y="1473937"/>
                </a:cubicBezTo>
                <a:cubicBezTo>
                  <a:pt x="368046" y="1473937"/>
                  <a:pt x="367462" y="1473353"/>
                  <a:pt x="366294" y="1472184"/>
                </a:cubicBezTo>
                <a:cubicBezTo>
                  <a:pt x="367462" y="1472184"/>
                  <a:pt x="368631" y="1472476"/>
                  <a:pt x="369799" y="1473060"/>
                </a:cubicBezTo>
                <a:cubicBezTo>
                  <a:pt x="370967" y="1473645"/>
                  <a:pt x="372136" y="1473937"/>
                  <a:pt x="373304" y="1473937"/>
                </a:cubicBezTo>
                <a:lnTo>
                  <a:pt x="373304" y="1472184"/>
                </a:lnTo>
                <a:cubicBezTo>
                  <a:pt x="370967" y="1469847"/>
                  <a:pt x="368338" y="1466926"/>
                  <a:pt x="365417" y="1463421"/>
                </a:cubicBezTo>
                <a:cubicBezTo>
                  <a:pt x="362496" y="1459916"/>
                  <a:pt x="360452" y="1456411"/>
                  <a:pt x="359283" y="1452906"/>
                </a:cubicBezTo>
                <a:lnTo>
                  <a:pt x="364541" y="1456411"/>
                </a:lnTo>
                <a:lnTo>
                  <a:pt x="366294" y="1456411"/>
                </a:lnTo>
                <a:lnTo>
                  <a:pt x="359283" y="1447648"/>
                </a:lnTo>
                <a:cubicBezTo>
                  <a:pt x="356946" y="1445311"/>
                  <a:pt x="354902" y="1441806"/>
                  <a:pt x="353149" y="1437132"/>
                </a:cubicBezTo>
                <a:cubicBezTo>
                  <a:pt x="351396" y="1432459"/>
                  <a:pt x="348768" y="1427201"/>
                  <a:pt x="345262" y="1421359"/>
                </a:cubicBezTo>
                <a:cubicBezTo>
                  <a:pt x="345262" y="1420190"/>
                  <a:pt x="344386" y="1417561"/>
                  <a:pt x="342633" y="1413472"/>
                </a:cubicBezTo>
                <a:cubicBezTo>
                  <a:pt x="340881" y="1409383"/>
                  <a:pt x="341173" y="1405585"/>
                  <a:pt x="343510" y="1402080"/>
                </a:cubicBezTo>
                <a:lnTo>
                  <a:pt x="364003" y="1440505"/>
                </a:lnTo>
                <a:lnTo>
                  <a:pt x="368046" y="1449400"/>
                </a:lnTo>
                <a:lnTo>
                  <a:pt x="371551" y="1454658"/>
                </a:lnTo>
                <a:lnTo>
                  <a:pt x="364003" y="1440505"/>
                </a:lnTo>
                <a:lnTo>
                  <a:pt x="359283" y="1430122"/>
                </a:lnTo>
                <a:cubicBezTo>
                  <a:pt x="352273" y="1406754"/>
                  <a:pt x="347599" y="1391565"/>
                  <a:pt x="345262" y="1384554"/>
                </a:cubicBezTo>
                <a:lnTo>
                  <a:pt x="343510" y="1356513"/>
                </a:lnTo>
                <a:lnTo>
                  <a:pt x="345262" y="1340739"/>
                </a:lnTo>
                <a:cubicBezTo>
                  <a:pt x="347599" y="1330224"/>
                  <a:pt x="350520" y="1320292"/>
                  <a:pt x="354025" y="1310945"/>
                </a:cubicBezTo>
                <a:lnTo>
                  <a:pt x="354025" y="1317955"/>
                </a:lnTo>
                <a:cubicBezTo>
                  <a:pt x="354025" y="1320292"/>
                  <a:pt x="354025" y="1323505"/>
                  <a:pt x="354025" y="1327595"/>
                </a:cubicBezTo>
                <a:cubicBezTo>
                  <a:pt x="354025" y="1331684"/>
                  <a:pt x="354610" y="1335481"/>
                  <a:pt x="355778" y="1338987"/>
                </a:cubicBezTo>
                <a:cubicBezTo>
                  <a:pt x="354610" y="1327303"/>
                  <a:pt x="355486" y="1312990"/>
                  <a:pt x="358407" y="1296048"/>
                </a:cubicBezTo>
                <a:cubicBezTo>
                  <a:pt x="361328" y="1279106"/>
                  <a:pt x="363373" y="1265962"/>
                  <a:pt x="364541" y="1256614"/>
                </a:cubicBezTo>
                <a:cubicBezTo>
                  <a:pt x="363373" y="1256614"/>
                  <a:pt x="361036" y="1255738"/>
                  <a:pt x="357531" y="1253985"/>
                </a:cubicBezTo>
                <a:cubicBezTo>
                  <a:pt x="354025" y="1252233"/>
                  <a:pt x="352273" y="1248436"/>
                  <a:pt x="352273" y="1242594"/>
                </a:cubicBezTo>
                <a:cubicBezTo>
                  <a:pt x="346431" y="1246099"/>
                  <a:pt x="343510" y="1251357"/>
                  <a:pt x="343510" y="1258367"/>
                </a:cubicBezTo>
                <a:cubicBezTo>
                  <a:pt x="343510" y="1266546"/>
                  <a:pt x="347015" y="1273556"/>
                  <a:pt x="354025" y="1279398"/>
                </a:cubicBezTo>
                <a:cubicBezTo>
                  <a:pt x="354025" y="1281735"/>
                  <a:pt x="353733" y="1283196"/>
                  <a:pt x="353149" y="1283780"/>
                </a:cubicBezTo>
                <a:cubicBezTo>
                  <a:pt x="352565" y="1284364"/>
                  <a:pt x="352273" y="1285824"/>
                  <a:pt x="352273" y="1288161"/>
                </a:cubicBezTo>
                <a:cubicBezTo>
                  <a:pt x="351104" y="1290498"/>
                  <a:pt x="349352" y="1291959"/>
                  <a:pt x="347015" y="1292543"/>
                </a:cubicBezTo>
                <a:cubicBezTo>
                  <a:pt x="344678" y="1293127"/>
                  <a:pt x="344094" y="1292251"/>
                  <a:pt x="345262" y="1289914"/>
                </a:cubicBezTo>
                <a:cubicBezTo>
                  <a:pt x="342925" y="1286409"/>
                  <a:pt x="338836" y="1283488"/>
                  <a:pt x="332994" y="1281151"/>
                </a:cubicBezTo>
                <a:cubicBezTo>
                  <a:pt x="327152" y="1274140"/>
                  <a:pt x="324816" y="1269467"/>
                  <a:pt x="325984" y="1267130"/>
                </a:cubicBezTo>
                <a:cubicBezTo>
                  <a:pt x="325984" y="1267130"/>
                  <a:pt x="325984" y="1266838"/>
                  <a:pt x="325984" y="1266254"/>
                </a:cubicBezTo>
                <a:cubicBezTo>
                  <a:pt x="325984" y="1265669"/>
                  <a:pt x="325984" y="1265377"/>
                  <a:pt x="325984" y="1265377"/>
                </a:cubicBezTo>
                <a:cubicBezTo>
                  <a:pt x="323647" y="1261872"/>
                  <a:pt x="322479" y="1258659"/>
                  <a:pt x="322479" y="1255738"/>
                </a:cubicBezTo>
                <a:cubicBezTo>
                  <a:pt x="322479" y="1252817"/>
                  <a:pt x="321894" y="1250772"/>
                  <a:pt x="320726" y="1249604"/>
                </a:cubicBezTo>
                <a:lnTo>
                  <a:pt x="320726" y="1247851"/>
                </a:lnTo>
                <a:cubicBezTo>
                  <a:pt x="319558" y="1246683"/>
                  <a:pt x="317221" y="1246099"/>
                  <a:pt x="313716" y="1246099"/>
                </a:cubicBezTo>
                <a:lnTo>
                  <a:pt x="315468" y="1239088"/>
                </a:lnTo>
                <a:lnTo>
                  <a:pt x="304953" y="1235583"/>
                </a:lnTo>
                <a:lnTo>
                  <a:pt x="303200" y="1246099"/>
                </a:lnTo>
                <a:lnTo>
                  <a:pt x="306705" y="1253109"/>
                </a:lnTo>
                <a:cubicBezTo>
                  <a:pt x="311379" y="1267130"/>
                  <a:pt x="313716" y="1277061"/>
                  <a:pt x="313716" y="1282903"/>
                </a:cubicBezTo>
                <a:cubicBezTo>
                  <a:pt x="316052" y="1285240"/>
                  <a:pt x="317805" y="1286993"/>
                  <a:pt x="318973" y="1288161"/>
                </a:cubicBezTo>
                <a:cubicBezTo>
                  <a:pt x="321310" y="1291666"/>
                  <a:pt x="322479" y="1295756"/>
                  <a:pt x="322479" y="1300429"/>
                </a:cubicBezTo>
                <a:lnTo>
                  <a:pt x="318973" y="1302182"/>
                </a:lnTo>
                <a:cubicBezTo>
                  <a:pt x="317805" y="1303350"/>
                  <a:pt x="316637" y="1303642"/>
                  <a:pt x="315468" y="1303058"/>
                </a:cubicBezTo>
                <a:cubicBezTo>
                  <a:pt x="314300" y="1302474"/>
                  <a:pt x="313716" y="1301598"/>
                  <a:pt x="313716" y="1300429"/>
                </a:cubicBezTo>
                <a:cubicBezTo>
                  <a:pt x="312547" y="1299261"/>
                  <a:pt x="310795" y="1296924"/>
                  <a:pt x="308458" y="1293419"/>
                </a:cubicBezTo>
                <a:cubicBezTo>
                  <a:pt x="307289" y="1287577"/>
                  <a:pt x="304368" y="1282903"/>
                  <a:pt x="299695" y="1279398"/>
                </a:cubicBezTo>
                <a:cubicBezTo>
                  <a:pt x="299695" y="1280567"/>
                  <a:pt x="299695" y="1281735"/>
                  <a:pt x="299695" y="1282903"/>
                </a:cubicBezTo>
                <a:cubicBezTo>
                  <a:pt x="299695" y="1284072"/>
                  <a:pt x="299695" y="1285240"/>
                  <a:pt x="299695" y="1286409"/>
                </a:cubicBezTo>
                <a:cubicBezTo>
                  <a:pt x="299695" y="1286409"/>
                  <a:pt x="299403" y="1287869"/>
                  <a:pt x="298818" y="1290790"/>
                </a:cubicBezTo>
                <a:cubicBezTo>
                  <a:pt x="298234" y="1293711"/>
                  <a:pt x="298527" y="1295756"/>
                  <a:pt x="299695" y="1296924"/>
                </a:cubicBezTo>
                <a:cubicBezTo>
                  <a:pt x="296190" y="1295756"/>
                  <a:pt x="294437" y="1293711"/>
                  <a:pt x="294437" y="1290790"/>
                </a:cubicBezTo>
                <a:cubicBezTo>
                  <a:pt x="294437" y="1287869"/>
                  <a:pt x="294437" y="1286409"/>
                  <a:pt x="294437" y="1286409"/>
                </a:cubicBezTo>
                <a:cubicBezTo>
                  <a:pt x="292100" y="1284072"/>
                  <a:pt x="290640" y="1282027"/>
                  <a:pt x="290056" y="1280275"/>
                </a:cubicBezTo>
                <a:cubicBezTo>
                  <a:pt x="289471" y="1278522"/>
                  <a:pt x="288595" y="1276477"/>
                  <a:pt x="287427" y="1274140"/>
                </a:cubicBezTo>
                <a:lnTo>
                  <a:pt x="285674" y="1281151"/>
                </a:lnTo>
                <a:cubicBezTo>
                  <a:pt x="285674" y="1281151"/>
                  <a:pt x="285090" y="1281735"/>
                  <a:pt x="283922" y="1282903"/>
                </a:cubicBezTo>
                <a:cubicBezTo>
                  <a:pt x="278079" y="1281735"/>
                  <a:pt x="275158" y="1276477"/>
                  <a:pt x="275158" y="1267130"/>
                </a:cubicBezTo>
                <a:lnTo>
                  <a:pt x="271653" y="1267130"/>
                </a:lnTo>
                <a:cubicBezTo>
                  <a:pt x="270485" y="1264793"/>
                  <a:pt x="270485" y="1263041"/>
                  <a:pt x="271653" y="1261872"/>
                </a:cubicBezTo>
                <a:cubicBezTo>
                  <a:pt x="272821" y="1260704"/>
                  <a:pt x="273990" y="1259535"/>
                  <a:pt x="275158" y="1258367"/>
                </a:cubicBezTo>
                <a:cubicBezTo>
                  <a:pt x="275158" y="1256030"/>
                  <a:pt x="274866" y="1253985"/>
                  <a:pt x="274282" y="1252233"/>
                </a:cubicBezTo>
                <a:cubicBezTo>
                  <a:pt x="273698" y="1250480"/>
                  <a:pt x="273406" y="1249604"/>
                  <a:pt x="273406" y="1249604"/>
                </a:cubicBezTo>
                <a:lnTo>
                  <a:pt x="273406" y="1256614"/>
                </a:lnTo>
                <a:lnTo>
                  <a:pt x="266395" y="1256614"/>
                </a:lnTo>
                <a:cubicBezTo>
                  <a:pt x="266395" y="1255446"/>
                  <a:pt x="265227" y="1253985"/>
                  <a:pt x="262890" y="1252233"/>
                </a:cubicBezTo>
                <a:cubicBezTo>
                  <a:pt x="260553" y="1250480"/>
                  <a:pt x="259969" y="1248436"/>
                  <a:pt x="261138" y="1246099"/>
                </a:cubicBezTo>
                <a:cubicBezTo>
                  <a:pt x="261138" y="1244930"/>
                  <a:pt x="261138" y="1244054"/>
                  <a:pt x="261138" y="1243470"/>
                </a:cubicBezTo>
                <a:cubicBezTo>
                  <a:pt x="261138" y="1242886"/>
                  <a:pt x="261138" y="1242594"/>
                  <a:pt x="261138" y="1242594"/>
                </a:cubicBezTo>
                <a:cubicBezTo>
                  <a:pt x="261138" y="1241425"/>
                  <a:pt x="260553" y="1240841"/>
                  <a:pt x="259385" y="1240841"/>
                </a:cubicBezTo>
                <a:lnTo>
                  <a:pt x="254127" y="1242594"/>
                </a:lnTo>
                <a:cubicBezTo>
                  <a:pt x="249454" y="1246099"/>
                  <a:pt x="248285" y="1250772"/>
                  <a:pt x="250622" y="1256614"/>
                </a:cubicBezTo>
                <a:cubicBezTo>
                  <a:pt x="248285" y="1256614"/>
                  <a:pt x="246825" y="1256322"/>
                  <a:pt x="246241" y="1255738"/>
                </a:cubicBezTo>
                <a:cubicBezTo>
                  <a:pt x="245656" y="1255154"/>
                  <a:pt x="245364" y="1253109"/>
                  <a:pt x="245364" y="1249604"/>
                </a:cubicBezTo>
                <a:lnTo>
                  <a:pt x="240106" y="1251357"/>
                </a:lnTo>
                <a:cubicBezTo>
                  <a:pt x="243612" y="1256030"/>
                  <a:pt x="242443" y="1258367"/>
                  <a:pt x="236601" y="1258367"/>
                </a:cubicBezTo>
                <a:cubicBezTo>
                  <a:pt x="238938" y="1266546"/>
                  <a:pt x="240106" y="1270635"/>
                  <a:pt x="240106" y="1270635"/>
                </a:cubicBezTo>
                <a:cubicBezTo>
                  <a:pt x="233096" y="1270635"/>
                  <a:pt x="230759" y="1268298"/>
                  <a:pt x="233096" y="1263625"/>
                </a:cubicBezTo>
                <a:cubicBezTo>
                  <a:pt x="233096" y="1258951"/>
                  <a:pt x="231928" y="1256030"/>
                  <a:pt x="229591" y="1254862"/>
                </a:cubicBezTo>
                <a:cubicBezTo>
                  <a:pt x="227254" y="1256030"/>
                  <a:pt x="225501" y="1258951"/>
                  <a:pt x="224333" y="1263625"/>
                </a:cubicBezTo>
                <a:lnTo>
                  <a:pt x="222580" y="1256614"/>
                </a:lnTo>
                <a:cubicBezTo>
                  <a:pt x="221412" y="1254278"/>
                  <a:pt x="219075" y="1252525"/>
                  <a:pt x="215570" y="1251357"/>
                </a:cubicBezTo>
                <a:cubicBezTo>
                  <a:pt x="213233" y="1250188"/>
                  <a:pt x="211481" y="1248728"/>
                  <a:pt x="210312" y="1246975"/>
                </a:cubicBezTo>
                <a:cubicBezTo>
                  <a:pt x="209144" y="1245222"/>
                  <a:pt x="208560" y="1243178"/>
                  <a:pt x="208560" y="1240841"/>
                </a:cubicBezTo>
                <a:lnTo>
                  <a:pt x="199797" y="1242594"/>
                </a:lnTo>
                <a:lnTo>
                  <a:pt x="194539" y="1235583"/>
                </a:lnTo>
                <a:lnTo>
                  <a:pt x="191034" y="1235583"/>
                </a:lnTo>
                <a:lnTo>
                  <a:pt x="186762" y="1232735"/>
                </a:lnTo>
                <a:lnTo>
                  <a:pt x="192786" y="1230325"/>
                </a:lnTo>
                <a:cubicBezTo>
                  <a:pt x="193955" y="1225652"/>
                  <a:pt x="192786" y="1223315"/>
                  <a:pt x="189281" y="1223315"/>
                </a:cubicBezTo>
                <a:lnTo>
                  <a:pt x="185776" y="1221562"/>
                </a:lnTo>
                <a:cubicBezTo>
                  <a:pt x="183439" y="1220394"/>
                  <a:pt x="181979" y="1218933"/>
                  <a:pt x="181395" y="1217181"/>
                </a:cubicBezTo>
                <a:cubicBezTo>
                  <a:pt x="180810" y="1215428"/>
                  <a:pt x="181102" y="1212799"/>
                  <a:pt x="182271" y="1209294"/>
                </a:cubicBezTo>
                <a:lnTo>
                  <a:pt x="182271" y="1205789"/>
                </a:lnTo>
                <a:lnTo>
                  <a:pt x="180518" y="1204036"/>
                </a:lnTo>
                <a:cubicBezTo>
                  <a:pt x="181686" y="1202868"/>
                  <a:pt x="182271" y="1202284"/>
                  <a:pt x="182271" y="1202284"/>
                </a:cubicBezTo>
                <a:cubicBezTo>
                  <a:pt x="186944" y="1202284"/>
                  <a:pt x="189281" y="1202284"/>
                  <a:pt x="189281" y="1202284"/>
                </a:cubicBezTo>
                <a:cubicBezTo>
                  <a:pt x="189281" y="1198779"/>
                  <a:pt x="188113" y="1196442"/>
                  <a:pt x="185776" y="1195273"/>
                </a:cubicBezTo>
                <a:cubicBezTo>
                  <a:pt x="184608" y="1194105"/>
                  <a:pt x="183439" y="1193521"/>
                  <a:pt x="182271" y="1193521"/>
                </a:cubicBezTo>
                <a:cubicBezTo>
                  <a:pt x="181102" y="1193521"/>
                  <a:pt x="179934" y="1192937"/>
                  <a:pt x="178766" y="1191768"/>
                </a:cubicBezTo>
                <a:cubicBezTo>
                  <a:pt x="174092" y="1191768"/>
                  <a:pt x="171755" y="1191184"/>
                  <a:pt x="171755" y="1190016"/>
                </a:cubicBezTo>
                <a:cubicBezTo>
                  <a:pt x="171755" y="1187679"/>
                  <a:pt x="170587" y="1184174"/>
                  <a:pt x="168250" y="1179500"/>
                </a:cubicBezTo>
                <a:lnTo>
                  <a:pt x="177013" y="1177747"/>
                </a:lnTo>
                <a:cubicBezTo>
                  <a:pt x="174676" y="1176579"/>
                  <a:pt x="172047" y="1175411"/>
                  <a:pt x="169126" y="1174242"/>
                </a:cubicBezTo>
                <a:cubicBezTo>
                  <a:pt x="166205" y="1173074"/>
                  <a:pt x="164161" y="1174242"/>
                  <a:pt x="162992" y="1177747"/>
                </a:cubicBezTo>
                <a:cubicBezTo>
                  <a:pt x="161824" y="1178916"/>
                  <a:pt x="158903" y="1180668"/>
                  <a:pt x="154229" y="1183005"/>
                </a:cubicBezTo>
                <a:cubicBezTo>
                  <a:pt x="149556" y="1185342"/>
                  <a:pt x="147219" y="1190016"/>
                  <a:pt x="147219" y="1197026"/>
                </a:cubicBezTo>
                <a:lnTo>
                  <a:pt x="150724" y="1197026"/>
                </a:lnTo>
                <a:cubicBezTo>
                  <a:pt x="151892" y="1201700"/>
                  <a:pt x="154813" y="1203452"/>
                  <a:pt x="159487" y="1202284"/>
                </a:cubicBezTo>
                <a:lnTo>
                  <a:pt x="162992" y="1202284"/>
                </a:lnTo>
                <a:lnTo>
                  <a:pt x="157734" y="1205789"/>
                </a:lnTo>
                <a:lnTo>
                  <a:pt x="157734" y="1211047"/>
                </a:lnTo>
                <a:lnTo>
                  <a:pt x="150724" y="1211047"/>
                </a:lnTo>
                <a:lnTo>
                  <a:pt x="138456" y="1207542"/>
                </a:lnTo>
                <a:cubicBezTo>
                  <a:pt x="137288" y="1207542"/>
                  <a:pt x="134659" y="1207249"/>
                  <a:pt x="130569" y="1206665"/>
                </a:cubicBezTo>
                <a:cubicBezTo>
                  <a:pt x="126480" y="1206081"/>
                  <a:pt x="122098" y="1206957"/>
                  <a:pt x="117424" y="1209294"/>
                </a:cubicBezTo>
                <a:cubicBezTo>
                  <a:pt x="123267" y="1204621"/>
                  <a:pt x="127940" y="1202284"/>
                  <a:pt x="131445" y="1202284"/>
                </a:cubicBezTo>
                <a:lnTo>
                  <a:pt x="140208" y="1190016"/>
                </a:lnTo>
                <a:lnTo>
                  <a:pt x="113919" y="1195273"/>
                </a:lnTo>
                <a:lnTo>
                  <a:pt x="115672" y="1190016"/>
                </a:lnTo>
                <a:cubicBezTo>
                  <a:pt x="129693" y="1185342"/>
                  <a:pt x="137871" y="1174826"/>
                  <a:pt x="140208" y="1158469"/>
                </a:cubicBezTo>
                <a:cubicBezTo>
                  <a:pt x="143713" y="1153795"/>
                  <a:pt x="146634" y="1146785"/>
                  <a:pt x="148971" y="1137438"/>
                </a:cubicBezTo>
                <a:cubicBezTo>
                  <a:pt x="143129" y="1136269"/>
                  <a:pt x="138456" y="1135685"/>
                  <a:pt x="134951" y="1135685"/>
                </a:cubicBezTo>
                <a:cubicBezTo>
                  <a:pt x="130277" y="1133348"/>
                  <a:pt x="127356" y="1132180"/>
                  <a:pt x="126188" y="1132180"/>
                </a:cubicBezTo>
                <a:lnTo>
                  <a:pt x="126188" y="1130427"/>
                </a:lnTo>
                <a:lnTo>
                  <a:pt x="136703" y="1132180"/>
                </a:lnTo>
                <a:cubicBezTo>
                  <a:pt x="139040" y="1133348"/>
                  <a:pt x="140793" y="1133640"/>
                  <a:pt x="141961" y="1133056"/>
                </a:cubicBezTo>
                <a:cubicBezTo>
                  <a:pt x="143129" y="1132472"/>
                  <a:pt x="144298" y="1131011"/>
                  <a:pt x="145466" y="1128675"/>
                </a:cubicBezTo>
                <a:cubicBezTo>
                  <a:pt x="146634" y="1125169"/>
                  <a:pt x="148971" y="1122833"/>
                  <a:pt x="152476" y="1121664"/>
                </a:cubicBezTo>
                <a:cubicBezTo>
                  <a:pt x="154813" y="1119327"/>
                  <a:pt x="155690" y="1117575"/>
                  <a:pt x="155105" y="1116406"/>
                </a:cubicBezTo>
                <a:cubicBezTo>
                  <a:pt x="154521" y="1115238"/>
                  <a:pt x="153061" y="1114070"/>
                  <a:pt x="150724" y="1112901"/>
                </a:cubicBezTo>
                <a:cubicBezTo>
                  <a:pt x="158903" y="1111733"/>
                  <a:pt x="162992" y="1107059"/>
                  <a:pt x="162992" y="1098880"/>
                </a:cubicBezTo>
                <a:lnTo>
                  <a:pt x="155982" y="1091870"/>
                </a:lnTo>
                <a:cubicBezTo>
                  <a:pt x="155982" y="1090702"/>
                  <a:pt x="157150" y="1088365"/>
                  <a:pt x="159487" y="1084860"/>
                </a:cubicBezTo>
                <a:cubicBezTo>
                  <a:pt x="161824" y="1081354"/>
                  <a:pt x="162408" y="1077265"/>
                  <a:pt x="161240" y="1072591"/>
                </a:cubicBezTo>
                <a:cubicBezTo>
                  <a:pt x="158903" y="1073760"/>
                  <a:pt x="156566" y="1077265"/>
                  <a:pt x="154229" y="1083107"/>
                </a:cubicBezTo>
                <a:cubicBezTo>
                  <a:pt x="151892" y="1088949"/>
                  <a:pt x="148971" y="1092454"/>
                  <a:pt x="145466" y="1093623"/>
                </a:cubicBezTo>
                <a:lnTo>
                  <a:pt x="145466" y="1090117"/>
                </a:lnTo>
                <a:cubicBezTo>
                  <a:pt x="145466" y="1088949"/>
                  <a:pt x="146634" y="1086904"/>
                  <a:pt x="148971" y="1083983"/>
                </a:cubicBezTo>
                <a:cubicBezTo>
                  <a:pt x="151308" y="1081062"/>
                  <a:pt x="152476" y="1078433"/>
                  <a:pt x="152476" y="1076097"/>
                </a:cubicBezTo>
                <a:lnTo>
                  <a:pt x="145466" y="1083107"/>
                </a:lnTo>
                <a:cubicBezTo>
                  <a:pt x="145466" y="1079602"/>
                  <a:pt x="144882" y="1076973"/>
                  <a:pt x="143713" y="1075220"/>
                </a:cubicBezTo>
                <a:cubicBezTo>
                  <a:pt x="142545" y="1073468"/>
                  <a:pt x="141377" y="1072007"/>
                  <a:pt x="140208" y="1070839"/>
                </a:cubicBezTo>
                <a:lnTo>
                  <a:pt x="131445" y="1074344"/>
                </a:lnTo>
                <a:lnTo>
                  <a:pt x="131445" y="1072591"/>
                </a:lnTo>
                <a:cubicBezTo>
                  <a:pt x="138456" y="1069086"/>
                  <a:pt x="143129" y="1067334"/>
                  <a:pt x="145466" y="1067334"/>
                </a:cubicBezTo>
                <a:cubicBezTo>
                  <a:pt x="148971" y="1063828"/>
                  <a:pt x="150140" y="1060323"/>
                  <a:pt x="148971" y="1056818"/>
                </a:cubicBezTo>
                <a:cubicBezTo>
                  <a:pt x="152476" y="1059155"/>
                  <a:pt x="154229" y="1062660"/>
                  <a:pt x="154229" y="1067334"/>
                </a:cubicBezTo>
                <a:lnTo>
                  <a:pt x="161240" y="1069086"/>
                </a:lnTo>
                <a:cubicBezTo>
                  <a:pt x="161240" y="1060907"/>
                  <a:pt x="162408" y="1054481"/>
                  <a:pt x="164745" y="1049808"/>
                </a:cubicBezTo>
                <a:lnTo>
                  <a:pt x="161240" y="1048055"/>
                </a:lnTo>
                <a:lnTo>
                  <a:pt x="164745" y="1044550"/>
                </a:lnTo>
                <a:cubicBezTo>
                  <a:pt x="162408" y="1043381"/>
                  <a:pt x="160947" y="1041337"/>
                  <a:pt x="160363" y="1038416"/>
                </a:cubicBezTo>
                <a:cubicBezTo>
                  <a:pt x="159779" y="1035495"/>
                  <a:pt x="159487" y="1033450"/>
                  <a:pt x="159487" y="1032282"/>
                </a:cubicBezTo>
                <a:cubicBezTo>
                  <a:pt x="161824" y="1029945"/>
                  <a:pt x="163284" y="1028484"/>
                  <a:pt x="163868" y="1027900"/>
                </a:cubicBezTo>
                <a:cubicBezTo>
                  <a:pt x="164453" y="1027316"/>
                  <a:pt x="166497" y="1027608"/>
                  <a:pt x="170003" y="1028776"/>
                </a:cubicBezTo>
                <a:cubicBezTo>
                  <a:pt x="170003" y="1026440"/>
                  <a:pt x="169126" y="1024103"/>
                  <a:pt x="167374" y="1021766"/>
                </a:cubicBezTo>
                <a:cubicBezTo>
                  <a:pt x="165621" y="1019429"/>
                  <a:pt x="161824" y="1017092"/>
                  <a:pt x="155982" y="1014756"/>
                </a:cubicBezTo>
                <a:lnTo>
                  <a:pt x="148971" y="1016508"/>
                </a:lnTo>
                <a:cubicBezTo>
                  <a:pt x="148971" y="1015340"/>
                  <a:pt x="147511" y="1014464"/>
                  <a:pt x="144590" y="1013879"/>
                </a:cubicBezTo>
                <a:cubicBezTo>
                  <a:pt x="141669" y="1013295"/>
                  <a:pt x="140208" y="1013003"/>
                  <a:pt x="140208" y="1013003"/>
                </a:cubicBezTo>
                <a:cubicBezTo>
                  <a:pt x="141377" y="1007161"/>
                  <a:pt x="141669" y="1003948"/>
                  <a:pt x="141085" y="1003364"/>
                </a:cubicBezTo>
                <a:cubicBezTo>
                  <a:pt x="140500" y="1002780"/>
                  <a:pt x="137288" y="1002487"/>
                  <a:pt x="131445" y="1002487"/>
                </a:cubicBezTo>
                <a:cubicBezTo>
                  <a:pt x="133782" y="998982"/>
                  <a:pt x="135827" y="995769"/>
                  <a:pt x="137579" y="992848"/>
                </a:cubicBezTo>
                <a:cubicBezTo>
                  <a:pt x="139332" y="989927"/>
                  <a:pt x="140793" y="987298"/>
                  <a:pt x="141961" y="984961"/>
                </a:cubicBezTo>
                <a:lnTo>
                  <a:pt x="145466" y="984961"/>
                </a:lnTo>
                <a:cubicBezTo>
                  <a:pt x="150140" y="984961"/>
                  <a:pt x="151892" y="982625"/>
                  <a:pt x="150724" y="977951"/>
                </a:cubicBezTo>
                <a:cubicBezTo>
                  <a:pt x="150724" y="973277"/>
                  <a:pt x="149556" y="968020"/>
                  <a:pt x="147219" y="962178"/>
                </a:cubicBezTo>
                <a:lnTo>
                  <a:pt x="147219" y="958672"/>
                </a:lnTo>
                <a:cubicBezTo>
                  <a:pt x="150724" y="955167"/>
                  <a:pt x="152476" y="949325"/>
                  <a:pt x="152476" y="941146"/>
                </a:cubicBezTo>
                <a:cubicBezTo>
                  <a:pt x="152476" y="938810"/>
                  <a:pt x="153061" y="937057"/>
                  <a:pt x="154229" y="935889"/>
                </a:cubicBezTo>
                <a:cubicBezTo>
                  <a:pt x="155397" y="937057"/>
                  <a:pt x="155982" y="939394"/>
                  <a:pt x="155982" y="942899"/>
                </a:cubicBezTo>
                <a:cubicBezTo>
                  <a:pt x="155982" y="946404"/>
                  <a:pt x="157150" y="948741"/>
                  <a:pt x="159487" y="949910"/>
                </a:cubicBezTo>
                <a:cubicBezTo>
                  <a:pt x="159487" y="945236"/>
                  <a:pt x="160655" y="941731"/>
                  <a:pt x="162992" y="939394"/>
                </a:cubicBezTo>
                <a:lnTo>
                  <a:pt x="168250" y="939394"/>
                </a:lnTo>
                <a:lnTo>
                  <a:pt x="168250" y="948157"/>
                </a:lnTo>
                <a:cubicBezTo>
                  <a:pt x="168250" y="949325"/>
                  <a:pt x="168250" y="951662"/>
                  <a:pt x="168250" y="955167"/>
                </a:cubicBezTo>
                <a:cubicBezTo>
                  <a:pt x="168250" y="958672"/>
                  <a:pt x="169418" y="961593"/>
                  <a:pt x="171755" y="963930"/>
                </a:cubicBezTo>
                <a:cubicBezTo>
                  <a:pt x="177597" y="962762"/>
                  <a:pt x="180518" y="959257"/>
                  <a:pt x="180518" y="953415"/>
                </a:cubicBezTo>
                <a:cubicBezTo>
                  <a:pt x="180518" y="940562"/>
                  <a:pt x="180518" y="930631"/>
                  <a:pt x="180518" y="923620"/>
                </a:cubicBezTo>
                <a:lnTo>
                  <a:pt x="178766" y="897331"/>
                </a:lnTo>
                <a:lnTo>
                  <a:pt x="178766" y="895579"/>
                </a:lnTo>
                <a:cubicBezTo>
                  <a:pt x="179934" y="893242"/>
                  <a:pt x="180518" y="890321"/>
                  <a:pt x="180518" y="886816"/>
                </a:cubicBezTo>
                <a:cubicBezTo>
                  <a:pt x="180518" y="883311"/>
                  <a:pt x="179642" y="879513"/>
                  <a:pt x="177889" y="875424"/>
                </a:cubicBezTo>
                <a:cubicBezTo>
                  <a:pt x="176137" y="871334"/>
                  <a:pt x="175260" y="868705"/>
                  <a:pt x="175260" y="867537"/>
                </a:cubicBezTo>
                <a:lnTo>
                  <a:pt x="175260" y="846506"/>
                </a:lnTo>
                <a:cubicBezTo>
                  <a:pt x="175260" y="843001"/>
                  <a:pt x="174676" y="839495"/>
                  <a:pt x="173508" y="835990"/>
                </a:cubicBezTo>
                <a:cubicBezTo>
                  <a:pt x="171171" y="833653"/>
                  <a:pt x="170003" y="831317"/>
                  <a:pt x="170003" y="828980"/>
                </a:cubicBezTo>
                <a:cubicBezTo>
                  <a:pt x="170003" y="824306"/>
                  <a:pt x="169711" y="817296"/>
                  <a:pt x="169126" y="807949"/>
                </a:cubicBezTo>
                <a:cubicBezTo>
                  <a:pt x="168542" y="798601"/>
                  <a:pt x="168834" y="791007"/>
                  <a:pt x="170003" y="785165"/>
                </a:cubicBezTo>
                <a:cubicBezTo>
                  <a:pt x="170003" y="779323"/>
                  <a:pt x="171171" y="771144"/>
                  <a:pt x="173508" y="760628"/>
                </a:cubicBezTo>
                <a:cubicBezTo>
                  <a:pt x="174676" y="758292"/>
                  <a:pt x="175260" y="754787"/>
                  <a:pt x="175260" y="750113"/>
                </a:cubicBezTo>
                <a:cubicBezTo>
                  <a:pt x="176429" y="743103"/>
                  <a:pt x="177013" y="733755"/>
                  <a:pt x="177013" y="722071"/>
                </a:cubicBezTo>
                <a:lnTo>
                  <a:pt x="177013" y="699288"/>
                </a:lnTo>
                <a:cubicBezTo>
                  <a:pt x="177013" y="680593"/>
                  <a:pt x="176429" y="667157"/>
                  <a:pt x="175260" y="658978"/>
                </a:cubicBezTo>
                <a:cubicBezTo>
                  <a:pt x="175260" y="651967"/>
                  <a:pt x="174968" y="643496"/>
                  <a:pt x="174384" y="633565"/>
                </a:cubicBezTo>
                <a:cubicBezTo>
                  <a:pt x="173800" y="623634"/>
                  <a:pt x="174092" y="612826"/>
                  <a:pt x="175260" y="601142"/>
                </a:cubicBezTo>
                <a:lnTo>
                  <a:pt x="175260" y="553822"/>
                </a:lnTo>
                <a:cubicBezTo>
                  <a:pt x="175260" y="550317"/>
                  <a:pt x="172924" y="546811"/>
                  <a:pt x="168250" y="543306"/>
                </a:cubicBezTo>
                <a:cubicBezTo>
                  <a:pt x="165913" y="542138"/>
                  <a:pt x="164161" y="540385"/>
                  <a:pt x="162992" y="538048"/>
                </a:cubicBezTo>
                <a:cubicBezTo>
                  <a:pt x="161824" y="535712"/>
                  <a:pt x="160071" y="534543"/>
                  <a:pt x="157734" y="534543"/>
                </a:cubicBezTo>
                <a:cubicBezTo>
                  <a:pt x="147219" y="524028"/>
                  <a:pt x="137288" y="515849"/>
                  <a:pt x="127940" y="510007"/>
                </a:cubicBezTo>
                <a:cubicBezTo>
                  <a:pt x="126772" y="508838"/>
                  <a:pt x="122098" y="504165"/>
                  <a:pt x="113919" y="495986"/>
                </a:cubicBezTo>
                <a:cubicBezTo>
                  <a:pt x="111582" y="490144"/>
                  <a:pt x="107493" y="487223"/>
                  <a:pt x="101651" y="487223"/>
                </a:cubicBezTo>
                <a:lnTo>
                  <a:pt x="96393" y="485470"/>
                </a:lnTo>
                <a:cubicBezTo>
                  <a:pt x="101067" y="484302"/>
                  <a:pt x="104280" y="482841"/>
                  <a:pt x="106033" y="481089"/>
                </a:cubicBezTo>
                <a:cubicBezTo>
                  <a:pt x="107785" y="479336"/>
                  <a:pt x="109246" y="476123"/>
                  <a:pt x="110414" y="471450"/>
                </a:cubicBezTo>
                <a:cubicBezTo>
                  <a:pt x="110414" y="470281"/>
                  <a:pt x="110706" y="468821"/>
                  <a:pt x="111290" y="467068"/>
                </a:cubicBezTo>
                <a:cubicBezTo>
                  <a:pt x="111875" y="465316"/>
                  <a:pt x="112167" y="463271"/>
                  <a:pt x="112167" y="460934"/>
                </a:cubicBezTo>
                <a:cubicBezTo>
                  <a:pt x="115672" y="457429"/>
                  <a:pt x="115672" y="451587"/>
                  <a:pt x="112167" y="443408"/>
                </a:cubicBezTo>
                <a:cubicBezTo>
                  <a:pt x="112167" y="441071"/>
                  <a:pt x="115672" y="438734"/>
                  <a:pt x="122682" y="436398"/>
                </a:cubicBezTo>
                <a:cubicBezTo>
                  <a:pt x="126188" y="432892"/>
                  <a:pt x="129693" y="430556"/>
                  <a:pt x="133198" y="429387"/>
                </a:cubicBezTo>
                <a:cubicBezTo>
                  <a:pt x="136703" y="428219"/>
                  <a:pt x="139040" y="427050"/>
                  <a:pt x="140208" y="425882"/>
                </a:cubicBezTo>
                <a:cubicBezTo>
                  <a:pt x="144882" y="421208"/>
                  <a:pt x="150140" y="417703"/>
                  <a:pt x="155982" y="415366"/>
                </a:cubicBezTo>
                <a:cubicBezTo>
                  <a:pt x="172339" y="410693"/>
                  <a:pt x="182855" y="402514"/>
                  <a:pt x="187528" y="390830"/>
                </a:cubicBezTo>
                <a:cubicBezTo>
                  <a:pt x="200381" y="375641"/>
                  <a:pt x="213818" y="365709"/>
                  <a:pt x="227838" y="361036"/>
                </a:cubicBezTo>
                <a:cubicBezTo>
                  <a:pt x="233680" y="354025"/>
                  <a:pt x="241275" y="351689"/>
                  <a:pt x="250622" y="354025"/>
                </a:cubicBezTo>
                <a:cubicBezTo>
                  <a:pt x="257633" y="354025"/>
                  <a:pt x="262306" y="353441"/>
                  <a:pt x="264643" y="352273"/>
                </a:cubicBezTo>
                <a:cubicBezTo>
                  <a:pt x="275158" y="351104"/>
                  <a:pt x="285090" y="351104"/>
                  <a:pt x="294437" y="352273"/>
                </a:cubicBezTo>
                <a:cubicBezTo>
                  <a:pt x="300279" y="352273"/>
                  <a:pt x="304953" y="355194"/>
                  <a:pt x="308458" y="361036"/>
                </a:cubicBezTo>
                <a:cubicBezTo>
                  <a:pt x="310795" y="361036"/>
                  <a:pt x="313423" y="362496"/>
                  <a:pt x="316345" y="365417"/>
                </a:cubicBezTo>
                <a:cubicBezTo>
                  <a:pt x="319266" y="368338"/>
                  <a:pt x="321310" y="371551"/>
                  <a:pt x="322479" y="375056"/>
                </a:cubicBezTo>
                <a:cubicBezTo>
                  <a:pt x="330657" y="383235"/>
                  <a:pt x="335331" y="388493"/>
                  <a:pt x="336500" y="390830"/>
                </a:cubicBezTo>
                <a:lnTo>
                  <a:pt x="338252" y="392583"/>
                </a:lnTo>
                <a:cubicBezTo>
                  <a:pt x="347599" y="397256"/>
                  <a:pt x="353441" y="404267"/>
                  <a:pt x="355778" y="413614"/>
                </a:cubicBezTo>
                <a:cubicBezTo>
                  <a:pt x="356946" y="414782"/>
                  <a:pt x="359867" y="415366"/>
                  <a:pt x="364541" y="415366"/>
                </a:cubicBezTo>
                <a:cubicBezTo>
                  <a:pt x="376225" y="415366"/>
                  <a:pt x="386156" y="417119"/>
                  <a:pt x="394335" y="420624"/>
                </a:cubicBezTo>
                <a:cubicBezTo>
                  <a:pt x="397840" y="422961"/>
                  <a:pt x="400761" y="425298"/>
                  <a:pt x="403098" y="427635"/>
                </a:cubicBezTo>
                <a:cubicBezTo>
                  <a:pt x="406604" y="433476"/>
                  <a:pt x="410693" y="435813"/>
                  <a:pt x="415367" y="434645"/>
                </a:cubicBezTo>
                <a:cubicBezTo>
                  <a:pt x="416535" y="433476"/>
                  <a:pt x="418287" y="433184"/>
                  <a:pt x="420624" y="433769"/>
                </a:cubicBezTo>
                <a:cubicBezTo>
                  <a:pt x="422961" y="434353"/>
                  <a:pt x="424714" y="435813"/>
                  <a:pt x="425882" y="438150"/>
                </a:cubicBezTo>
                <a:cubicBezTo>
                  <a:pt x="429387" y="441655"/>
                  <a:pt x="433477" y="443408"/>
                  <a:pt x="438150" y="443408"/>
                </a:cubicBezTo>
                <a:cubicBezTo>
                  <a:pt x="441655" y="448082"/>
                  <a:pt x="443408" y="450418"/>
                  <a:pt x="443408" y="450418"/>
                </a:cubicBezTo>
                <a:cubicBezTo>
                  <a:pt x="444576" y="452755"/>
                  <a:pt x="445745" y="455092"/>
                  <a:pt x="446913" y="457429"/>
                </a:cubicBezTo>
                <a:cubicBezTo>
                  <a:pt x="448082" y="459766"/>
                  <a:pt x="449834" y="462687"/>
                  <a:pt x="452171" y="466192"/>
                </a:cubicBezTo>
                <a:lnTo>
                  <a:pt x="457429" y="473202"/>
                </a:lnTo>
                <a:cubicBezTo>
                  <a:pt x="466776" y="477876"/>
                  <a:pt x="472034" y="483134"/>
                  <a:pt x="473202" y="488976"/>
                </a:cubicBezTo>
                <a:lnTo>
                  <a:pt x="474955" y="495986"/>
                </a:lnTo>
                <a:cubicBezTo>
                  <a:pt x="476123" y="495986"/>
                  <a:pt x="477876" y="495402"/>
                  <a:pt x="480213" y="494233"/>
                </a:cubicBezTo>
                <a:cubicBezTo>
                  <a:pt x="482550" y="493065"/>
                  <a:pt x="484302" y="491897"/>
                  <a:pt x="485471" y="490728"/>
                </a:cubicBezTo>
                <a:lnTo>
                  <a:pt x="497739" y="483718"/>
                </a:lnTo>
                <a:cubicBezTo>
                  <a:pt x="500076" y="483718"/>
                  <a:pt x="501244" y="483134"/>
                  <a:pt x="501244" y="481965"/>
                </a:cubicBezTo>
                <a:cubicBezTo>
                  <a:pt x="504749" y="478460"/>
                  <a:pt x="511175" y="473786"/>
                  <a:pt x="520522" y="467944"/>
                </a:cubicBezTo>
                <a:cubicBezTo>
                  <a:pt x="524028" y="467944"/>
                  <a:pt x="525780" y="465608"/>
                  <a:pt x="525780" y="460934"/>
                </a:cubicBezTo>
                <a:lnTo>
                  <a:pt x="534543" y="441655"/>
                </a:lnTo>
                <a:cubicBezTo>
                  <a:pt x="536880" y="439319"/>
                  <a:pt x="539217" y="438150"/>
                  <a:pt x="541554" y="438150"/>
                </a:cubicBezTo>
                <a:cubicBezTo>
                  <a:pt x="546227" y="439319"/>
                  <a:pt x="550317" y="436982"/>
                  <a:pt x="553822" y="431140"/>
                </a:cubicBezTo>
                <a:lnTo>
                  <a:pt x="559080" y="427635"/>
                </a:lnTo>
                <a:lnTo>
                  <a:pt x="562585" y="425882"/>
                </a:lnTo>
                <a:cubicBezTo>
                  <a:pt x="564922" y="427050"/>
                  <a:pt x="569011" y="426466"/>
                  <a:pt x="574853" y="424129"/>
                </a:cubicBezTo>
                <a:cubicBezTo>
                  <a:pt x="583032" y="421793"/>
                  <a:pt x="589458" y="422961"/>
                  <a:pt x="594132" y="427635"/>
                </a:cubicBezTo>
                <a:cubicBezTo>
                  <a:pt x="594132" y="425298"/>
                  <a:pt x="595300" y="423837"/>
                  <a:pt x="597637" y="423253"/>
                </a:cubicBezTo>
                <a:cubicBezTo>
                  <a:pt x="599974" y="422669"/>
                  <a:pt x="602310" y="422961"/>
                  <a:pt x="604647" y="424129"/>
                </a:cubicBezTo>
                <a:cubicBezTo>
                  <a:pt x="609321" y="424129"/>
                  <a:pt x="612242" y="425298"/>
                  <a:pt x="613410" y="427635"/>
                </a:cubicBezTo>
                <a:lnTo>
                  <a:pt x="636194" y="431140"/>
                </a:lnTo>
                <a:lnTo>
                  <a:pt x="643204" y="431140"/>
                </a:lnTo>
                <a:cubicBezTo>
                  <a:pt x="649047" y="428803"/>
                  <a:pt x="654304" y="429971"/>
                  <a:pt x="658978" y="434645"/>
                </a:cubicBezTo>
                <a:cubicBezTo>
                  <a:pt x="660146" y="435813"/>
                  <a:pt x="663067" y="436398"/>
                  <a:pt x="667741" y="436398"/>
                </a:cubicBezTo>
                <a:cubicBezTo>
                  <a:pt x="672414" y="436398"/>
                  <a:pt x="677088" y="434061"/>
                  <a:pt x="681762" y="429387"/>
                </a:cubicBezTo>
                <a:cubicBezTo>
                  <a:pt x="679425" y="428219"/>
                  <a:pt x="676212" y="426758"/>
                  <a:pt x="672122" y="425006"/>
                </a:cubicBezTo>
                <a:cubicBezTo>
                  <a:pt x="668033" y="423253"/>
                  <a:pt x="665404" y="420624"/>
                  <a:pt x="664236" y="417119"/>
                </a:cubicBezTo>
                <a:lnTo>
                  <a:pt x="667741" y="415366"/>
                </a:lnTo>
                <a:cubicBezTo>
                  <a:pt x="667741" y="413030"/>
                  <a:pt x="664820" y="410693"/>
                  <a:pt x="658978" y="408356"/>
                </a:cubicBezTo>
                <a:cubicBezTo>
                  <a:pt x="657809" y="411861"/>
                  <a:pt x="654304" y="413614"/>
                  <a:pt x="648462" y="413614"/>
                </a:cubicBezTo>
                <a:cubicBezTo>
                  <a:pt x="650799" y="411277"/>
                  <a:pt x="654012" y="409232"/>
                  <a:pt x="658102" y="407480"/>
                </a:cubicBezTo>
                <a:cubicBezTo>
                  <a:pt x="662191" y="405727"/>
                  <a:pt x="665988" y="403098"/>
                  <a:pt x="669493" y="399593"/>
                </a:cubicBezTo>
                <a:lnTo>
                  <a:pt x="669493" y="410108"/>
                </a:lnTo>
                <a:cubicBezTo>
                  <a:pt x="671830" y="412445"/>
                  <a:pt x="672999" y="413614"/>
                  <a:pt x="672999" y="413614"/>
                </a:cubicBezTo>
                <a:cubicBezTo>
                  <a:pt x="674167" y="413614"/>
                  <a:pt x="674751" y="413322"/>
                  <a:pt x="674751" y="412737"/>
                </a:cubicBezTo>
                <a:cubicBezTo>
                  <a:pt x="674751" y="412153"/>
                  <a:pt x="675335" y="411277"/>
                  <a:pt x="676504" y="410108"/>
                </a:cubicBezTo>
                <a:cubicBezTo>
                  <a:pt x="676504" y="407772"/>
                  <a:pt x="677088" y="406019"/>
                  <a:pt x="678256" y="404851"/>
                </a:cubicBezTo>
                <a:lnTo>
                  <a:pt x="685267" y="406603"/>
                </a:lnTo>
                <a:cubicBezTo>
                  <a:pt x="686435" y="413614"/>
                  <a:pt x="689356" y="418872"/>
                  <a:pt x="694030" y="422377"/>
                </a:cubicBezTo>
                <a:cubicBezTo>
                  <a:pt x="698703" y="425882"/>
                  <a:pt x="705130" y="427635"/>
                  <a:pt x="713308" y="427635"/>
                </a:cubicBezTo>
                <a:lnTo>
                  <a:pt x="709803" y="424129"/>
                </a:lnTo>
                <a:lnTo>
                  <a:pt x="722072" y="422377"/>
                </a:lnTo>
                <a:cubicBezTo>
                  <a:pt x="718566" y="420040"/>
                  <a:pt x="714769" y="416535"/>
                  <a:pt x="710679" y="411861"/>
                </a:cubicBezTo>
                <a:cubicBezTo>
                  <a:pt x="706590" y="407188"/>
                  <a:pt x="702208" y="405435"/>
                  <a:pt x="697535" y="406603"/>
                </a:cubicBezTo>
                <a:lnTo>
                  <a:pt x="701040" y="394335"/>
                </a:lnTo>
                <a:lnTo>
                  <a:pt x="713308" y="399593"/>
                </a:lnTo>
                <a:lnTo>
                  <a:pt x="715061" y="399593"/>
                </a:lnTo>
                <a:lnTo>
                  <a:pt x="718566" y="396088"/>
                </a:lnTo>
                <a:cubicBezTo>
                  <a:pt x="720903" y="397256"/>
                  <a:pt x="722072" y="398424"/>
                  <a:pt x="722072" y="399593"/>
                </a:cubicBezTo>
                <a:cubicBezTo>
                  <a:pt x="725577" y="417119"/>
                  <a:pt x="733171" y="426466"/>
                  <a:pt x="744855" y="427635"/>
                </a:cubicBezTo>
                <a:cubicBezTo>
                  <a:pt x="754202" y="428803"/>
                  <a:pt x="762089" y="429679"/>
                  <a:pt x="768515" y="430263"/>
                </a:cubicBezTo>
                <a:cubicBezTo>
                  <a:pt x="774942" y="430848"/>
                  <a:pt x="779907" y="431140"/>
                  <a:pt x="783412" y="431140"/>
                </a:cubicBezTo>
                <a:cubicBezTo>
                  <a:pt x="788086" y="433476"/>
                  <a:pt x="794512" y="434645"/>
                  <a:pt x="802691" y="434645"/>
                </a:cubicBezTo>
                <a:cubicBezTo>
                  <a:pt x="808533" y="436982"/>
                  <a:pt x="813791" y="440487"/>
                  <a:pt x="818464" y="445161"/>
                </a:cubicBezTo>
                <a:lnTo>
                  <a:pt x="821969" y="455676"/>
                </a:lnTo>
                <a:cubicBezTo>
                  <a:pt x="821969" y="456845"/>
                  <a:pt x="821969" y="457429"/>
                  <a:pt x="821969" y="457429"/>
                </a:cubicBezTo>
                <a:lnTo>
                  <a:pt x="821969" y="460934"/>
                </a:lnTo>
                <a:cubicBezTo>
                  <a:pt x="828980" y="465608"/>
                  <a:pt x="831901" y="470865"/>
                  <a:pt x="830733" y="476707"/>
                </a:cubicBezTo>
                <a:lnTo>
                  <a:pt x="830733" y="481965"/>
                </a:lnTo>
                <a:lnTo>
                  <a:pt x="834238" y="485470"/>
                </a:lnTo>
                <a:cubicBezTo>
                  <a:pt x="838911" y="487807"/>
                  <a:pt x="840080" y="491312"/>
                  <a:pt x="837743" y="495986"/>
                </a:cubicBezTo>
                <a:cubicBezTo>
                  <a:pt x="837743" y="498323"/>
                  <a:pt x="840664" y="500660"/>
                  <a:pt x="846506" y="502996"/>
                </a:cubicBezTo>
                <a:cubicBezTo>
                  <a:pt x="846506" y="502996"/>
                  <a:pt x="847090" y="504165"/>
                  <a:pt x="848259" y="506502"/>
                </a:cubicBezTo>
                <a:cubicBezTo>
                  <a:pt x="852932" y="511175"/>
                  <a:pt x="857606" y="512343"/>
                  <a:pt x="862280" y="510007"/>
                </a:cubicBezTo>
                <a:lnTo>
                  <a:pt x="864032" y="511759"/>
                </a:lnTo>
                <a:cubicBezTo>
                  <a:pt x="862864" y="512928"/>
                  <a:pt x="861695" y="514096"/>
                  <a:pt x="860527" y="515265"/>
                </a:cubicBezTo>
                <a:cubicBezTo>
                  <a:pt x="859358" y="516433"/>
                  <a:pt x="857022" y="517601"/>
                  <a:pt x="853516" y="518770"/>
                </a:cubicBezTo>
                <a:lnTo>
                  <a:pt x="851764" y="517017"/>
                </a:lnTo>
                <a:cubicBezTo>
                  <a:pt x="851764" y="518186"/>
                  <a:pt x="850595" y="519354"/>
                  <a:pt x="848259" y="520522"/>
                </a:cubicBezTo>
                <a:cubicBezTo>
                  <a:pt x="850595" y="518186"/>
                  <a:pt x="850011" y="517017"/>
                  <a:pt x="846506" y="517017"/>
                </a:cubicBezTo>
                <a:lnTo>
                  <a:pt x="844753" y="518770"/>
                </a:lnTo>
                <a:cubicBezTo>
                  <a:pt x="844753" y="519938"/>
                  <a:pt x="845922" y="520522"/>
                  <a:pt x="848259" y="520522"/>
                </a:cubicBezTo>
                <a:cubicBezTo>
                  <a:pt x="854101" y="525196"/>
                  <a:pt x="858774" y="528701"/>
                  <a:pt x="862280" y="531038"/>
                </a:cubicBezTo>
                <a:cubicBezTo>
                  <a:pt x="865785" y="533375"/>
                  <a:pt x="866953" y="538048"/>
                  <a:pt x="865785" y="545059"/>
                </a:cubicBezTo>
                <a:cubicBezTo>
                  <a:pt x="863448" y="542722"/>
                  <a:pt x="861111" y="542430"/>
                  <a:pt x="858774" y="544182"/>
                </a:cubicBezTo>
                <a:cubicBezTo>
                  <a:pt x="856437" y="545935"/>
                  <a:pt x="854685" y="546811"/>
                  <a:pt x="853516" y="546811"/>
                </a:cubicBezTo>
                <a:cubicBezTo>
                  <a:pt x="850011" y="547980"/>
                  <a:pt x="849427" y="550901"/>
                  <a:pt x="851764" y="555574"/>
                </a:cubicBezTo>
                <a:cubicBezTo>
                  <a:pt x="851764" y="555574"/>
                  <a:pt x="855269" y="557911"/>
                  <a:pt x="862280" y="562585"/>
                </a:cubicBezTo>
                <a:cubicBezTo>
                  <a:pt x="852932" y="571932"/>
                  <a:pt x="843585" y="577774"/>
                  <a:pt x="834238" y="580111"/>
                </a:cubicBezTo>
                <a:cubicBezTo>
                  <a:pt x="835406" y="581279"/>
                  <a:pt x="837743" y="584200"/>
                  <a:pt x="841248" y="588874"/>
                </a:cubicBezTo>
                <a:lnTo>
                  <a:pt x="846506" y="590626"/>
                </a:lnTo>
                <a:lnTo>
                  <a:pt x="846506" y="594131"/>
                </a:lnTo>
                <a:cubicBezTo>
                  <a:pt x="846506" y="596468"/>
                  <a:pt x="844753" y="596468"/>
                  <a:pt x="841248" y="594131"/>
                </a:cubicBezTo>
                <a:cubicBezTo>
                  <a:pt x="841248" y="594131"/>
                  <a:pt x="840956" y="593840"/>
                  <a:pt x="840372" y="593255"/>
                </a:cubicBezTo>
                <a:cubicBezTo>
                  <a:pt x="839788" y="592671"/>
                  <a:pt x="839495" y="592379"/>
                  <a:pt x="839495" y="592379"/>
                </a:cubicBezTo>
                <a:cubicBezTo>
                  <a:pt x="835990" y="595884"/>
                  <a:pt x="834238" y="598221"/>
                  <a:pt x="834238" y="599389"/>
                </a:cubicBezTo>
                <a:cubicBezTo>
                  <a:pt x="834238" y="600558"/>
                  <a:pt x="835990" y="602895"/>
                  <a:pt x="839495" y="606400"/>
                </a:cubicBezTo>
                <a:cubicBezTo>
                  <a:pt x="839495" y="607568"/>
                  <a:pt x="838619" y="608737"/>
                  <a:pt x="836867" y="609905"/>
                </a:cubicBezTo>
                <a:cubicBezTo>
                  <a:pt x="835114" y="611073"/>
                  <a:pt x="834238" y="611073"/>
                  <a:pt x="834238" y="609905"/>
                </a:cubicBezTo>
                <a:cubicBezTo>
                  <a:pt x="831901" y="609905"/>
                  <a:pt x="828980" y="611657"/>
                  <a:pt x="825475" y="615163"/>
                </a:cubicBezTo>
                <a:cubicBezTo>
                  <a:pt x="820801" y="617500"/>
                  <a:pt x="817296" y="618084"/>
                  <a:pt x="814959" y="616915"/>
                </a:cubicBezTo>
                <a:lnTo>
                  <a:pt x="821969" y="604647"/>
                </a:lnTo>
                <a:cubicBezTo>
                  <a:pt x="818464" y="604647"/>
                  <a:pt x="813791" y="606984"/>
                  <a:pt x="807949" y="611657"/>
                </a:cubicBezTo>
                <a:cubicBezTo>
                  <a:pt x="807949" y="613994"/>
                  <a:pt x="807949" y="616331"/>
                  <a:pt x="807949" y="618668"/>
                </a:cubicBezTo>
                <a:lnTo>
                  <a:pt x="795681" y="623926"/>
                </a:lnTo>
                <a:lnTo>
                  <a:pt x="790423" y="622173"/>
                </a:lnTo>
                <a:cubicBezTo>
                  <a:pt x="789254" y="622173"/>
                  <a:pt x="788378" y="622465"/>
                  <a:pt x="787794" y="623049"/>
                </a:cubicBezTo>
                <a:cubicBezTo>
                  <a:pt x="787210" y="623634"/>
                  <a:pt x="786333" y="623341"/>
                  <a:pt x="785165" y="622173"/>
                </a:cubicBezTo>
                <a:cubicBezTo>
                  <a:pt x="785165" y="622173"/>
                  <a:pt x="784873" y="622465"/>
                  <a:pt x="784289" y="623049"/>
                </a:cubicBezTo>
                <a:cubicBezTo>
                  <a:pt x="783704" y="623634"/>
                  <a:pt x="783412" y="623926"/>
                  <a:pt x="783412" y="623926"/>
                </a:cubicBezTo>
                <a:cubicBezTo>
                  <a:pt x="769392" y="633273"/>
                  <a:pt x="759460" y="640283"/>
                  <a:pt x="753618" y="644957"/>
                </a:cubicBezTo>
                <a:cubicBezTo>
                  <a:pt x="743102" y="651967"/>
                  <a:pt x="734340" y="658978"/>
                  <a:pt x="727329" y="665988"/>
                </a:cubicBezTo>
                <a:lnTo>
                  <a:pt x="720319" y="671246"/>
                </a:lnTo>
                <a:cubicBezTo>
                  <a:pt x="721487" y="674751"/>
                  <a:pt x="722656" y="676504"/>
                  <a:pt x="723824" y="676504"/>
                </a:cubicBezTo>
                <a:cubicBezTo>
                  <a:pt x="724992" y="676504"/>
                  <a:pt x="726161" y="677088"/>
                  <a:pt x="727329" y="678256"/>
                </a:cubicBezTo>
                <a:cubicBezTo>
                  <a:pt x="727329" y="681762"/>
                  <a:pt x="723824" y="683514"/>
                  <a:pt x="716814" y="683514"/>
                </a:cubicBezTo>
                <a:cubicBezTo>
                  <a:pt x="717982" y="683514"/>
                  <a:pt x="718858" y="683806"/>
                  <a:pt x="719443" y="684390"/>
                </a:cubicBezTo>
                <a:cubicBezTo>
                  <a:pt x="720027" y="684975"/>
                  <a:pt x="720903" y="685267"/>
                  <a:pt x="722072" y="685267"/>
                </a:cubicBezTo>
                <a:cubicBezTo>
                  <a:pt x="722072" y="686435"/>
                  <a:pt x="721487" y="687604"/>
                  <a:pt x="720319" y="688772"/>
                </a:cubicBezTo>
                <a:cubicBezTo>
                  <a:pt x="719150" y="689940"/>
                  <a:pt x="717982" y="690524"/>
                  <a:pt x="716814" y="690524"/>
                </a:cubicBezTo>
                <a:cubicBezTo>
                  <a:pt x="720319" y="691693"/>
                  <a:pt x="722948" y="691109"/>
                  <a:pt x="724700" y="688772"/>
                </a:cubicBezTo>
                <a:cubicBezTo>
                  <a:pt x="726453" y="686435"/>
                  <a:pt x="727913" y="685267"/>
                  <a:pt x="729082" y="685267"/>
                </a:cubicBezTo>
                <a:lnTo>
                  <a:pt x="730834" y="692277"/>
                </a:lnTo>
                <a:lnTo>
                  <a:pt x="741350" y="692277"/>
                </a:lnTo>
                <a:lnTo>
                  <a:pt x="746608" y="695782"/>
                </a:lnTo>
                <a:cubicBezTo>
                  <a:pt x="752450" y="694614"/>
                  <a:pt x="757708" y="694614"/>
                  <a:pt x="762381" y="695782"/>
                </a:cubicBezTo>
                <a:cubicBezTo>
                  <a:pt x="761213" y="699288"/>
                  <a:pt x="758876" y="701040"/>
                  <a:pt x="755371" y="701040"/>
                </a:cubicBezTo>
                <a:cubicBezTo>
                  <a:pt x="749529" y="701040"/>
                  <a:pt x="746024" y="700456"/>
                  <a:pt x="744855" y="699288"/>
                </a:cubicBezTo>
                <a:cubicBezTo>
                  <a:pt x="739013" y="694614"/>
                  <a:pt x="733171" y="694614"/>
                  <a:pt x="727329" y="699288"/>
                </a:cubicBezTo>
                <a:lnTo>
                  <a:pt x="723824" y="702793"/>
                </a:lnTo>
                <a:cubicBezTo>
                  <a:pt x="721487" y="702793"/>
                  <a:pt x="718566" y="703961"/>
                  <a:pt x="715061" y="706298"/>
                </a:cubicBezTo>
                <a:cubicBezTo>
                  <a:pt x="718566" y="708635"/>
                  <a:pt x="720319" y="709803"/>
                  <a:pt x="720319" y="709803"/>
                </a:cubicBezTo>
                <a:cubicBezTo>
                  <a:pt x="720319" y="710971"/>
                  <a:pt x="719443" y="712140"/>
                  <a:pt x="717690" y="713308"/>
                </a:cubicBezTo>
                <a:cubicBezTo>
                  <a:pt x="715937" y="714477"/>
                  <a:pt x="715061" y="715645"/>
                  <a:pt x="715061" y="716814"/>
                </a:cubicBezTo>
                <a:lnTo>
                  <a:pt x="716814" y="727329"/>
                </a:lnTo>
                <a:lnTo>
                  <a:pt x="715061" y="729082"/>
                </a:lnTo>
                <a:lnTo>
                  <a:pt x="713308" y="741350"/>
                </a:lnTo>
                <a:cubicBezTo>
                  <a:pt x="716814" y="740181"/>
                  <a:pt x="721487" y="738137"/>
                  <a:pt x="727329" y="735216"/>
                </a:cubicBezTo>
                <a:cubicBezTo>
                  <a:pt x="733171" y="732295"/>
                  <a:pt x="738429" y="730834"/>
                  <a:pt x="743102" y="730834"/>
                </a:cubicBezTo>
                <a:cubicBezTo>
                  <a:pt x="746608" y="735508"/>
                  <a:pt x="746608" y="740181"/>
                  <a:pt x="743102" y="744855"/>
                </a:cubicBezTo>
                <a:cubicBezTo>
                  <a:pt x="733755" y="744855"/>
                  <a:pt x="728498" y="747776"/>
                  <a:pt x="727329" y="753618"/>
                </a:cubicBezTo>
                <a:cubicBezTo>
                  <a:pt x="727329" y="752450"/>
                  <a:pt x="725577" y="751866"/>
                  <a:pt x="722072" y="751866"/>
                </a:cubicBezTo>
                <a:cubicBezTo>
                  <a:pt x="720903" y="750697"/>
                  <a:pt x="719443" y="750405"/>
                  <a:pt x="717690" y="750989"/>
                </a:cubicBezTo>
                <a:cubicBezTo>
                  <a:pt x="715937" y="751573"/>
                  <a:pt x="715061" y="751866"/>
                  <a:pt x="715061" y="751866"/>
                </a:cubicBezTo>
                <a:cubicBezTo>
                  <a:pt x="713893" y="754202"/>
                  <a:pt x="713601" y="756247"/>
                  <a:pt x="714185" y="758000"/>
                </a:cubicBezTo>
                <a:cubicBezTo>
                  <a:pt x="714769" y="759752"/>
                  <a:pt x="716229" y="762381"/>
                  <a:pt x="718566" y="765886"/>
                </a:cubicBezTo>
                <a:cubicBezTo>
                  <a:pt x="715061" y="769391"/>
                  <a:pt x="713308" y="772312"/>
                  <a:pt x="713308" y="774649"/>
                </a:cubicBezTo>
                <a:cubicBezTo>
                  <a:pt x="713308" y="780491"/>
                  <a:pt x="713893" y="784581"/>
                  <a:pt x="715061" y="786918"/>
                </a:cubicBezTo>
                <a:cubicBezTo>
                  <a:pt x="713893" y="790423"/>
                  <a:pt x="713308" y="793344"/>
                  <a:pt x="713308" y="795680"/>
                </a:cubicBezTo>
                <a:cubicBezTo>
                  <a:pt x="714477" y="819048"/>
                  <a:pt x="715061" y="837159"/>
                  <a:pt x="715061" y="850011"/>
                </a:cubicBezTo>
                <a:cubicBezTo>
                  <a:pt x="716229" y="858190"/>
                  <a:pt x="717398" y="867537"/>
                  <a:pt x="718566" y="878053"/>
                </a:cubicBezTo>
                <a:cubicBezTo>
                  <a:pt x="719734" y="888568"/>
                  <a:pt x="720319" y="896747"/>
                  <a:pt x="720319" y="902589"/>
                </a:cubicBezTo>
                <a:cubicBezTo>
                  <a:pt x="720319" y="907263"/>
                  <a:pt x="720903" y="910184"/>
                  <a:pt x="722072" y="911352"/>
                </a:cubicBezTo>
                <a:cubicBezTo>
                  <a:pt x="719734" y="910184"/>
                  <a:pt x="718566" y="908431"/>
                  <a:pt x="718566" y="906094"/>
                </a:cubicBezTo>
                <a:cubicBezTo>
                  <a:pt x="716229" y="899084"/>
                  <a:pt x="715061" y="889153"/>
                  <a:pt x="715061" y="876300"/>
                </a:cubicBezTo>
                <a:lnTo>
                  <a:pt x="713308" y="857021"/>
                </a:lnTo>
                <a:cubicBezTo>
                  <a:pt x="713308" y="852348"/>
                  <a:pt x="712724" y="848843"/>
                  <a:pt x="711556" y="846506"/>
                </a:cubicBezTo>
                <a:lnTo>
                  <a:pt x="711556" y="850011"/>
                </a:lnTo>
                <a:cubicBezTo>
                  <a:pt x="711556" y="871042"/>
                  <a:pt x="712140" y="886232"/>
                  <a:pt x="713308" y="895579"/>
                </a:cubicBezTo>
                <a:cubicBezTo>
                  <a:pt x="715645" y="934136"/>
                  <a:pt x="716814" y="955167"/>
                  <a:pt x="716814" y="958672"/>
                </a:cubicBezTo>
                <a:lnTo>
                  <a:pt x="722072" y="997230"/>
                </a:lnTo>
                <a:lnTo>
                  <a:pt x="722072" y="1002487"/>
                </a:lnTo>
                <a:cubicBezTo>
                  <a:pt x="724408" y="1021182"/>
                  <a:pt x="726161" y="1036955"/>
                  <a:pt x="727329" y="1049808"/>
                </a:cubicBezTo>
                <a:lnTo>
                  <a:pt x="729082" y="1056818"/>
                </a:lnTo>
                <a:cubicBezTo>
                  <a:pt x="729082" y="1055650"/>
                  <a:pt x="729666" y="1054773"/>
                  <a:pt x="730834" y="1054189"/>
                </a:cubicBezTo>
                <a:cubicBezTo>
                  <a:pt x="732003" y="1053605"/>
                  <a:pt x="732587" y="1052144"/>
                  <a:pt x="732587" y="1049808"/>
                </a:cubicBezTo>
                <a:lnTo>
                  <a:pt x="734340" y="1049808"/>
                </a:lnTo>
                <a:lnTo>
                  <a:pt x="736092" y="1069086"/>
                </a:lnTo>
                <a:cubicBezTo>
                  <a:pt x="738429" y="1079602"/>
                  <a:pt x="742518" y="1088365"/>
                  <a:pt x="748360" y="1095375"/>
                </a:cubicBezTo>
                <a:lnTo>
                  <a:pt x="750113" y="1100633"/>
                </a:lnTo>
                <a:lnTo>
                  <a:pt x="750113" y="1109396"/>
                </a:lnTo>
                <a:cubicBezTo>
                  <a:pt x="748945" y="1108228"/>
                  <a:pt x="748360" y="1106767"/>
                  <a:pt x="748360" y="1105015"/>
                </a:cubicBezTo>
                <a:cubicBezTo>
                  <a:pt x="748360" y="1103262"/>
                  <a:pt x="747776" y="1101801"/>
                  <a:pt x="746608" y="1100633"/>
                </a:cubicBezTo>
                <a:cubicBezTo>
                  <a:pt x="744271" y="1105307"/>
                  <a:pt x="743102" y="1108812"/>
                  <a:pt x="743102" y="1111149"/>
                </a:cubicBezTo>
                <a:cubicBezTo>
                  <a:pt x="743102" y="1114654"/>
                  <a:pt x="743979" y="1118451"/>
                  <a:pt x="745731" y="1122541"/>
                </a:cubicBezTo>
                <a:cubicBezTo>
                  <a:pt x="747484" y="1126630"/>
                  <a:pt x="748945" y="1131011"/>
                  <a:pt x="750113" y="1135685"/>
                </a:cubicBezTo>
                <a:cubicBezTo>
                  <a:pt x="752450" y="1136853"/>
                  <a:pt x="753618" y="1138022"/>
                  <a:pt x="753618" y="1139190"/>
                </a:cubicBezTo>
                <a:lnTo>
                  <a:pt x="755371" y="1139190"/>
                </a:lnTo>
                <a:lnTo>
                  <a:pt x="750113" y="1135685"/>
                </a:lnTo>
                <a:lnTo>
                  <a:pt x="750113" y="1133932"/>
                </a:lnTo>
                <a:lnTo>
                  <a:pt x="753618" y="1133932"/>
                </a:lnTo>
                <a:lnTo>
                  <a:pt x="757123" y="1142695"/>
                </a:lnTo>
                <a:lnTo>
                  <a:pt x="753618" y="1126922"/>
                </a:lnTo>
                <a:lnTo>
                  <a:pt x="750113" y="1109396"/>
                </a:lnTo>
                <a:lnTo>
                  <a:pt x="753618" y="1112901"/>
                </a:lnTo>
                <a:cubicBezTo>
                  <a:pt x="754786" y="1117575"/>
                  <a:pt x="755371" y="1120496"/>
                  <a:pt x="755371" y="1121664"/>
                </a:cubicBezTo>
                <a:cubicBezTo>
                  <a:pt x="756539" y="1127506"/>
                  <a:pt x="758876" y="1133348"/>
                  <a:pt x="762381" y="1139190"/>
                </a:cubicBezTo>
                <a:cubicBezTo>
                  <a:pt x="765886" y="1145032"/>
                  <a:pt x="768223" y="1149706"/>
                  <a:pt x="769392" y="1153211"/>
                </a:cubicBezTo>
                <a:cubicBezTo>
                  <a:pt x="769392" y="1154379"/>
                  <a:pt x="769976" y="1155256"/>
                  <a:pt x="771144" y="1155840"/>
                </a:cubicBezTo>
                <a:cubicBezTo>
                  <a:pt x="772313" y="1156424"/>
                  <a:pt x="772897" y="1157300"/>
                  <a:pt x="772897" y="1158469"/>
                </a:cubicBezTo>
                <a:cubicBezTo>
                  <a:pt x="772897" y="1160806"/>
                  <a:pt x="772313" y="1161974"/>
                  <a:pt x="771144" y="1161974"/>
                </a:cubicBezTo>
                <a:cubicBezTo>
                  <a:pt x="778155" y="1163142"/>
                  <a:pt x="781660" y="1168400"/>
                  <a:pt x="781660" y="1177747"/>
                </a:cubicBezTo>
                <a:cubicBezTo>
                  <a:pt x="781660" y="1185926"/>
                  <a:pt x="781075" y="1191184"/>
                  <a:pt x="779907" y="1193521"/>
                </a:cubicBezTo>
                <a:cubicBezTo>
                  <a:pt x="778739" y="1194689"/>
                  <a:pt x="779323" y="1197610"/>
                  <a:pt x="781660" y="1202284"/>
                </a:cubicBezTo>
                <a:lnTo>
                  <a:pt x="783412" y="1209294"/>
                </a:lnTo>
                <a:cubicBezTo>
                  <a:pt x="803275" y="1134517"/>
                  <a:pt x="819633" y="1044550"/>
                  <a:pt x="832485" y="939394"/>
                </a:cubicBezTo>
                <a:lnTo>
                  <a:pt x="834238" y="939394"/>
                </a:lnTo>
                <a:cubicBezTo>
                  <a:pt x="834238" y="938225"/>
                  <a:pt x="834530" y="937349"/>
                  <a:pt x="835114" y="936765"/>
                </a:cubicBezTo>
                <a:cubicBezTo>
                  <a:pt x="835698" y="936181"/>
                  <a:pt x="835990" y="935889"/>
                  <a:pt x="835990" y="935889"/>
                </a:cubicBezTo>
                <a:cubicBezTo>
                  <a:pt x="835990" y="931215"/>
                  <a:pt x="837159" y="925957"/>
                  <a:pt x="839495" y="920115"/>
                </a:cubicBezTo>
                <a:lnTo>
                  <a:pt x="841248" y="916610"/>
                </a:lnTo>
                <a:lnTo>
                  <a:pt x="841248" y="921868"/>
                </a:lnTo>
                <a:cubicBezTo>
                  <a:pt x="844753" y="916026"/>
                  <a:pt x="848843" y="886816"/>
                  <a:pt x="853516" y="834238"/>
                </a:cubicBezTo>
                <a:cubicBezTo>
                  <a:pt x="858190" y="781660"/>
                  <a:pt x="859942" y="752450"/>
                  <a:pt x="858774" y="746608"/>
                </a:cubicBezTo>
                <a:cubicBezTo>
                  <a:pt x="854101" y="747776"/>
                  <a:pt x="851764" y="750697"/>
                  <a:pt x="851764" y="755371"/>
                </a:cubicBezTo>
                <a:cubicBezTo>
                  <a:pt x="851764" y="757708"/>
                  <a:pt x="851472" y="761505"/>
                  <a:pt x="850887" y="766763"/>
                </a:cubicBezTo>
                <a:cubicBezTo>
                  <a:pt x="850303" y="772020"/>
                  <a:pt x="851764" y="775234"/>
                  <a:pt x="855269" y="776402"/>
                </a:cubicBezTo>
                <a:cubicBezTo>
                  <a:pt x="852932" y="778739"/>
                  <a:pt x="851180" y="782536"/>
                  <a:pt x="850011" y="787794"/>
                </a:cubicBezTo>
                <a:cubicBezTo>
                  <a:pt x="848843" y="793052"/>
                  <a:pt x="847674" y="797433"/>
                  <a:pt x="846506" y="800938"/>
                </a:cubicBezTo>
                <a:cubicBezTo>
                  <a:pt x="847674" y="795096"/>
                  <a:pt x="848259" y="786918"/>
                  <a:pt x="848259" y="776402"/>
                </a:cubicBezTo>
                <a:lnTo>
                  <a:pt x="857022" y="708051"/>
                </a:lnTo>
                <a:lnTo>
                  <a:pt x="862280" y="630936"/>
                </a:lnTo>
                <a:lnTo>
                  <a:pt x="867537" y="559080"/>
                </a:lnTo>
                <a:cubicBezTo>
                  <a:pt x="871042" y="545059"/>
                  <a:pt x="873379" y="527533"/>
                  <a:pt x="874548" y="506502"/>
                </a:cubicBezTo>
                <a:lnTo>
                  <a:pt x="879805" y="443408"/>
                </a:lnTo>
                <a:cubicBezTo>
                  <a:pt x="879805" y="435229"/>
                  <a:pt x="880974" y="422961"/>
                  <a:pt x="883311" y="406603"/>
                </a:cubicBezTo>
                <a:cubicBezTo>
                  <a:pt x="887984" y="351689"/>
                  <a:pt x="889153" y="310795"/>
                  <a:pt x="886816" y="283921"/>
                </a:cubicBezTo>
                <a:cubicBezTo>
                  <a:pt x="886816" y="274574"/>
                  <a:pt x="885648" y="261138"/>
                  <a:pt x="883311" y="243612"/>
                </a:cubicBezTo>
                <a:cubicBezTo>
                  <a:pt x="883311" y="240106"/>
                  <a:pt x="881558" y="236601"/>
                  <a:pt x="878053" y="233096"/>
                </a:cubicBezTo>
                <a:cubicBezTo>
                  <a:pt x="858190" y="217907"/>
                  <a:pt x="842416" y="206223"/>
                  <a:pt x="830733" y="198044"/>
                </a:cubicBezTo>
                <a:cubicBezTo>
                  <a:pt x="824891" y="196875"/>
                  <a:pt x="821969" y="193370"/>
                  <a:pt x="821969" y="187528"/>
                </a:cubicBezTo>
                <a:cubicBezTo>
                  <a:pt x="821969" y="180518"/>
                  <a:pt x="817296" y="173508"/>
                  <a:pt x="807949" y="166497"/>
                </a:cubicBezTo>
                <a:cubicBezTo>
                  <a:pt x="809117" y="161823"/>
                  <a:pt x="809117" y="158318"/>
                  <a:pt x="807949" y="155982"/>
                </a:cubicBezTo>
                <a:cubicBezTo>
                  <a:pt x="806781" y="153645"/>
                  <a:pt x="806781" y="150140"/>
                  <a:pt x="807949" y="145466"/>
                </a:cubicBezTo>
                <a:cubicBezTo>
                  <a:pt x="810286" y="143129"/>
                  <a:pt x="811454" y="141961"/>
                  <a:pt x="811454" y="141961"/>
                </a:cubicBezTo>
                <a:cubicBezTo>
                  <a:pt x="814959" y="138455"/>
                  <a:pt x="816712" y="135827"/>
                  <a:pt x="816712" y="134074"/>
                </a:cubicBezTo>
                <a:cubicBezTo>
                  <a:pt x="816712" y="132321"/>
                  <a:pt x="814959" y="129692"/>
                  <a:pt x="811454" y="126187"/>
                </a:cubicBezTo>
                <a:cubicBezTo>
                  <a:pt x="810286" y="122682"/>
                  <a:pt x="810870" y="120345"/>
                  <a:pt x="813207" y="119177"/>
                </a:cubicBezTo>
                <a:cubicBezTo>
                  <a:pt x="819049" y="115672"/>
                  <a:pt x="823138" y="108661"/>
                  <a:pt x="825475" y="98146"/>
                </a:cubicBezTo>
                <a:cubicBezTo>
                  <a:pt x="827812" y="92304"/>
                  <a:pt x="830733" y="87338"/>
                  <a:pt x="834238" y="83249"/>
                </a:cubicBezTo>
                <a:cubicBezTo>
                  <a:pt x="837743" y="79159"/>
                  <a:pt x="843001" y="76530"/>
                  <a:pt x="850011" y="75362"/>
                </a:cubicBezTo>
                <a:cubicBezTo>
                  <a:pt x="854685" y="73025"/>
                  <a:pt x="857606" y="70104"/>
                  <a:pt x="858774" y="66599"/>
                </a:cubicBezTo>
                <a:cubicBezTo>
                  <a:pt x="858774" y="66599"/>
                  <a:pt x="861111" y="63678"/>
                  <a:pt x="865785" y="57836"/>
                </a:cubicBezTo>
                <a:cubicBezTo>
                  <a:pt x="870458" y="53162"/>
                  <a:pt x="876300" y="49657"/>
                  <a:pt x="883311" y="47320"/>
                </a:cubicBezTo>
                <a:cubicBezTo>
                  <a:pt x="885648" y="47320"/>
                  <a:pt x="892074" y="44399"/>
                  <a:pt x="902589" y="38557"/>
                </a:cubicBezTo>
                <a:cubicBezTo>
                  <a:pt x="907263" y="38557"/>
                  <a:pt x="913105" y="35636"/>
                  <a:pt x="920115" y="29794"/>
                </a:cubicBezTo>
                <a:lnTo>
                  <a:pt x="946404" y="14021"/>
                </a:lnTo>
                <a:cubicBezTo>
                  <a:pt x="960425" y="5842"/>
                  <a:pt x="974446" y="1753"/>
                  <a:pt x="988467" y="1753"/>
                </a:cubicBezTo>
                <a:cubicBezTo>
                  <a:pt x="993140" y="2921"/>
                  <a:pt x="999566" y="3505"/>
                  <a:pt x="1007745" y="3505"/>
                </a:cubicBezTo>
                <a:lnTo>
                  <a:pt x="1014756" y="1753"/>
                </a:lnTo>
                <a:cubicBezTo>
                  <a:pt x="1015924" y="584"/>
                  <a:pt x="1018261" y="0"/>
                  <a:pt x="1021766"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9" name="文本框 8">
            <a:extLst>
              <a:ext uri="{FF2B5EF4-FFF2-40B4-BE49-F238E27FC236}">
                <a16:creationId xmlns:a16="http://schemas.microsoft.com/office/drawing/2014/main" id="{9039341C-5DD1-D01B-491C-7336FAD40EB3}"/>
              </a:ext>
            </a:extLst>
          </p:cNvPr>
          <p:cNvSpPr txBox="1"/>
          <p:nvPr/>
        </p:nvSpPr>
        <p:spPr>
          <a:xfrm>
            <a:off x="5720426" y="1019974"/>
            <a:ext cx="1787527" cy="2299119"/>
          </a:xfrm>
          <a:custGeom>
            <a:avLst/>
            <a:gdLst/>
            <a:ahLst/>
            <a:cxnLst/>
            <a:rect l="l" t="t" r="r" b="b"/>
            <a:pathLst>
              <a:path w="1343659" h="1728216">
                <a:moveTo>
                  <a:pt x="758876" y="1643939"/>
                </a:moveTo>
                <a:cubicBezTo>
                  <a:pt x="761212" y="1647444"/>
                  <a:pt x="762381" y="1662049"/>
                  <a:pt x="762381" y="1687754"/>
                </a:cubicBezTo>
                <a:cubicBezTo>
                  <a:pt x="762381" y="1700022"/>
                  <a:pt x="762089" y="1709807"/>
                  <a:pt x="761504" y="1717110"/>
                </a:cubicBezTo>
                <a:lnTo>
                  <a:pt x="759485" y="1728216"/>
                </a:lnTo>
                <a:lnTo>
                  <a:pt x="757352" y="1728216"/>
                </a:lnTo>
                <a:lnTo>
                  <a:pt x="754494" y="1721930"/>
                </a:lnTo>
                <a:cubicBezTo>
                  <a:pt x="753910" y="1719009"/>
                  <a:pt x="754202" y="1717548"/>
                  <a:pt x="755370" y="1717548"/>
                </a:cubicBezTo>
                <a:cubicBezTo>
                  <a:pt x="755370" y="1712875"/>
                  <a:pt x="755954" y="1708785"/>
                  <a:pt x="757123" y="1705280"/>
                </a:cubicBezTo>
                <a:cubicBezTo>
                  <a:pt x="758292" y="1701775"/>
                  <a:pt x="758876" y="1698854"/>
                  <a:pt x="758876" y="1696517"/>
                </a:cubicBezTo>
                <a:lnTo>
                  <a:pt x="758876" y="1678991"/>
                </a:lnTo>
                <a:cubicBezTo>
                  <a:pt x="758876" y="1675486"/>
                  <a:pt x="757707" y="1674317"/>
                  <a:pt x="755370" y="1675486"/>
                </a:cubicBezTo>
                <a:lnTo>
                  <a:pt x="753618" y="1654455"/>
                </a:lnTo>
                <a:cubicBezTo>
                  <a:pt x="754787" y="1654455"/>
                  <a:pt x="756539" y="1656207"/>
                  <a:pt x="758876" y="1659712"/>
                </a:cubicBezTo>
                <a:close/>
                <a:moveTo>
                  <a:pt x="757123" y="1589608"/>
                </a:moveTo>
                <a:cubicBezTo>
                  <a:pt x="759460" y="1590777"/>
                  <a:pt x="760628" y="1594866"/>
                  <a:pt x="760628" y="1601877"/>
                </a:cubicBezTo>
                <a:cubicBezTo>
                  <a:pt x="760628" y="1605382"/>
                  <a:pt x="759460" y="1609471"/>
                  <a:pt x="757123" y="1614145"/>
                </a:cubicBezTo>
                <a:cubicBezTo>
                  <a:pt x="755954" y="1611808"/>
                  <a:pt x="755370" y="1608303"/>
                  <a:pt x="755370" y="1603629"/>
                </a:cubicBezTo>
                <a:close/>
                <a:moveTo>
                  <a:pt x="531038" y="1551051"/>
                </a:moveTo>
                <a:cubicBezTo>
                  <a:pt x="528701" y="1560398"/>
                  <a:pt x="528701" y="1567409"/>
                  <a:pt x="531038" y="1572082"/>
                </a:cubicBezTo>
                <a:cubicBezTo>
                  <a:pt x="531038" y="1570914"/>
                  <a:pt x="531622" y="1570038"/>
                  <a:pt x="532790" y="1569454"/>
                </a:cubicBezTo>
                <a:cubicBezTo>
                  <a:pt x="533959" y="1568869"/>
                  <a:pt x="534543" y="1567993"/>
                  <a:pt x="534543" y="1566825"/>
                </a:cubicBezTo>
                <a:cubicBezTo>
                  <a:pt x="534543" y="1559814"/>
                  <a:pt x="533374" y="1554556"/>
                  <a:pt x="531038" y="1551051"/>
                </a:cubicBezTo>
                <a:close/>
                <a:moveTo>
                  <a:pt x="757123" y="1547546"/>
                </a:moveTo>
                <a:lnTo>
                  <a:pt x="762381" y="1551051"/>
                </a:lnTo>
                <a:lnTo>
                  <a:pt x="760628" y="1551051"/>
                </a:lnTo>
                <a:cubicBezTo>
                  <a:pt x="758292" y="1551051"/>
                  <a:pt x="757123" y="1549883"/>
                  <a:pt x="757123" y="1547546"/>
                </a:cubicBezTo>
                <a:close/>
                <a:moveTo>
                  <a:pt x="734339" y="1538783"/>
                </a:moveTo>
                <a:cubicBezTo>
                  <a:pt x="734339" y="1549299"/>
                  <a:pt x="732587" y="1558646"/>
                  <a:pt x="729081" y="1566825"/>
                </a:cubicBezTo>
                <a:cubicBezTo>
                  <a:pt x="731418" y="1565656"/>
                  <a:pt x="733171" y="1564488"/>
                  <a:pt x="734339" y="1563319"/>
                </a:cubicBezTo>
                <a:cubicBezTo>
                  <a:pt x="735508" y="1562151"/>
                  <a:pt x="736676" y="1562151"/>
                  <a:pt x="737845" y="1563319"/>
                </a:cubicBezTo>
                <a:lnTo>
                  <a:pt x="737845" y="1565072"/>
                </a:lnTo>
                <a:cubicBezTo>
                  <a:pt x="733171" y="1568577"/>
                  <a:pt x="731418" y="1573251"/>
                  <a:pt x="732587" y="1579093"/>
                </a:cubicBezTo>
                <a:cubicBezTo>
                  <a:pt x="733755" y="1584935"/>
                  <a:pt x="734339" y="1589024"/>
                  <a:pt x="734339" y="1591361"/>
                </a:cubicBezTo>
                <a:cubicBezTo>
                  <a:pt x="736676" y="1592529"/>
                  <a:pt x="737845" y="1594574"/>
                  <a:pt x="737845" y="1597495"/>
                </a:cubicBezTo>
                <a:cubicBezTo>
                  <a:pt x="737845" y="1600416"/>
                  <a:pt x="736676" y="1602461"/>
                  <a:pt x="734339" y="1603629"/>
                </a:cubicBezTo>
                <a:lnTo>
                  <a:pt x="736092" y="1608887"/>
                </a:lnTo>
                <a:cubicBezTo>
                  <a:pt x="736092" y="1610055"/>
                  <a:pt x="736384" y="1610055"/>
                  <a:pt x="736968" y="1608887"/>
                </a:cubicBezTo>
                <a:cubicBezTo>
                  <a:pt x="737552" y="1607719"/>
                  <a:pt x="738428" y="1607134"/>
                  <a:pt x="739597" y="1607134"/>
                </a:cubicBezTo>
                <a:lnTo>
                  <a:pt x="741350" y="1598371"/>
                </a:lnTo>
                <a:lnTo>
                  <a:pt x="739597" y="1565072"/>
                </a:lnTo>
                <a:lnTo>
                  <a:pt x="737845" y="1563319"/>
                </a:lnTo>
                <a:lnTo>
                  <a:pt x="737845" y="1544041"/>
                </a:lnTo>
                <a:cubicBezTo>
                  <a:pt x="737845" y="1540536"/>
                  <a:pt x="736676" y="1538783"/>
                  <a:pt x="734339" y="1538783"/>
                </a:cubicBezTo>
                <a:close/>
                <a:moveTo>
                  <a:pt x="962177" y="1491463"/>
                </a:moveTo>
                <a:lnTo>
                  <a:pt x="965683" y="1491463"/>
                </a:lnTo>
                <a:cubicBezTo>
                  <a:pt x="965683" y="1506652"/>
                  <a:pt x="960425" y="1515999"/>
                  <a:pt x="949909" y="1519504"/>
                </a:cubicBezTo>
                <a:cubicBezTo>
                  <a:pt x="945235" y="1519504"/>
                  <a:pt x="939101" y="1519797"/>
                  <a:pt x="931507" y="1520381"/>
                </a:cubicBezTo>
                <a:cubicBezTo>
                  <a:pt x="923912" y="1520965"/>
                  <a:pt x="916026" y="1520673"/>
                  <a:pt x="907847" y="1519504"/>
                </a:cubicBezTo>
                <a:lnTo>
                  <a:pt x="907847" y="1515999"/>
                </a:lnTo>
                <a:lnTo>
                  <a:pt x="927125" y="1514247"/>
                </a:lnTo>
                <a:cubicBezTo>
                  <a:pt x="927125" y="1506068"/>
                  <a:pt x="930046" y="1501978"/>
                  <a:pt x="935888" y="1501978"/>
                </a:cubicBezTo>
                <a:lnTo>
                  <a:pt x="948156" y="1503731"/>
                </a:lnTo>
                <a:cubicBezTo>
                  <a:pt x="955167" y="1503731"/>
                  <a:pt x="959841" y="1499642"/>
                  <a:pt x="962177" y="1491463"/>
                </a:cubicBezTo>
                <a:close/>
                <a:moveTo>
                  <a:pt x="550316" y="1489710"/>
                </a:moveTo>
                <a:cubicBezTo>
                  <a:pt x="546811" y="1490879"/>
                  <a:pt x="544766" y="1493215"/>
                  <a:pt x="544182" y="1496721"/>
                </a:cubicBezTo>
                <a:cubicBezTo>
                  <a:pt x="543598" y="1500226"/>
                  <a:pt x="543306" y="1502563"/>
                  <a:pt x="543306" y="1503731"/>
                </a:cubicBezTo>
                <a:cubicBezTo>
                  <a:pt x="542137" y="1504899"/>
                  <a:pt x="541845" y="1506652"/>
                  <a:pt x="542430" y="1508989"/>
                </a:cubicBezTo>
                <a:cubicBezTo>
                  <a:pt x="543014" y="1511326"/>
                  <a:pt x="543306" y="1512494"/>
                  <a:pt x="543306" y="1512494"/>
                </a:cubicBezTo>
                <a:lnTo>
                  <a:pt x="545059" y="1515999"/>
                </a:lnTo>
                <a:cubicBezTo>
                  <a:pt x="545059" y="1512494"/>
                  <a:pt x="545935" y="1508113"/>
                  <a:pt x="547688" y="1502855"/>
                </a:cubicBezTo>
                <a:cubicBezTo>
                  <a:pt x="549440" y="1497597"/>
                  <a:pt x="550316" y="1493215"/>
                  <a:pt x="550316" y="1489710"/>
                </a:cubicBezTo>
                <a:close/>
                <a:moveTo>
                  <a:pt x="830732" y="1479195"/>
                </a:moveTo>
                <a:cubicBezTo>
                  <a:pt x="828396" y="1480363"/>
                  <a:pt x="826059" y="1482700"/>
                  <a:pt x="823722" y="1486205"/>
                </a:cubicBezTo>
                <a:cubicBezTo>
                  <a:pt x="827227" y="1487373"/>
                  <a:pt x="829856" y="1487666"/>
                  <a:pt x="831609" y="1487081"/>
                </a:cubicBezTo>
                <a:cubicBezTo>
                  <a:pt x="833361" y="1486497"/>
                  <a:pt x="835406" y="1486205"/>
                  <a:pt x="837743" y="1486205"/>
                </a:cubicBezTo>
                <a:cubicBezTo>
                  <a:pt x="838911" y="1481531"/>
                  <a:pt x="837159" y="1479195"/>
                  <a:pt x="832485" y="1479195"/>
                </a:cubicBezTo>
                <a:close/>
                <a:moveTo>
                  <a:pt x="990219" y="1477442"/>
                </a:moveTo>
                <a:lnTo>
                  <a:pt x="991971" y="1477442"/>
                </a:lnTo>
                <a:cubicBezTo>
                  <a:pt x="991971" y="1483284"/>
                  <a:pt x="987882" y="1486789"/>
                  <a:pt x="979703" y="1487958"/>
                </a:cubicBezTo>
                <a:cubicBezTo>
                  <a:pt x="980872" y="1486789"/>
                  <a:pt x="982624" y="1485037"/>
                  <a:pt x="984961" y="1482700"/>
                </a:cubicBezTo>
                <a:cubicBezTo>
                  <a:pt x="987298" y="1480363"/>
                  <a:pt x="989050" y="1478610"/>
                  <a:pt x="990219" y="1477442"/>
                </a:cubicBezTo>
                <a:close/>
                <a:moveTo>
                  <a:pt x="799186" y="1447648"/>
                </a:moveTo>
                <a:cubicBezTo>
                  <a:pt x="799186" y="1447648"/>
                  <a:pt x="798017" y="1449108"/>
                  <a:pt x="795680" y="1452029"/>
                </a:cubicBezTo>
                <a:cubicBezTo>
                  <a:pt x="793344" y="1454950"/>
                  <a:pt x="792759" y="1454074"/>
                  <a:pt x="793928" y="1449400"/>
                </a:cubicBezTo>
                <a:lnTo>
                  <a:pt x="792175" y="1454658"/>
                </a:lnTo>
                <a:lnTo>
                  <a:pt x="795680" y="1454658"/>
                </a:lnTo>
                <a:close/>
                <a:moveTo>
                  <a:pt x="795680" y="1437132"/>
                </a:moveTo>
                <a:cubicBezTo>
                  <a:pt x="795680" y="1439469"/>
                  <a:pt x="793636" y="1440637"/>
                  <a:pt x="789546" y="1440637"/>
                </a:cubicBezTo>
                <a:cubicBezTo>
                  <a:pt x="785457" y="1440637"/>
                  <a:pt x="782828" y="1442390"/>
                  <a:pt x="781660" y="1445895"/>
                </a:cubicBezTo>
                <a:cubicBezTo>
                  <a:pt x="785165" y="1447064"/>
                  <a:pt x="789254" y="1447064"/>
                  <a:pt x="793928" y="1445895"/>
                </a:cubicBezTo>
                <a:cubicBezTo>
                  <a:pt x="793928" y="1442390"/>
                  <a:pt x="794512" y="1439469"/>
                  <a:pt x="795680" y="1437132"/>
                </a:cubicBezTo>
                <a:close/>
                <a:moveTo>
                  <a:pt x="536295" y="1412596"/>
                </a:moveTo>
                <a:lnTo>
                  <a:pt x="527533" y="1421359"/>
                </a:lnTo>
                <a:lnTo>
                  <a:pt x="529285" y="1421359"/>
                </a:lnTo>
                <a:cubicBezTo>
                  <a:pt x="529285" y="1421359"/>
                  <a:pt x="530746" y="1420775"/>
                  <a:pt x="533667" y="1419606"/>
                </a:cubicBezTo>
                <a:cubicBezTo>
                  <a:pt x="536588" y="1418438"/>
                  <a:pt x="537464" y="1416101"/>
                  <a:pt x="536295" y="1412596"/>
                </a:cubicBezTo>
                <a:close/>
                <a:moveTo>
                  <a:pt x="992810" y="1353385"/>
                </a:moveTo>
                <a:lnTo>
                  <a:pt x="991971" y="1361770"/>
                </a:lnTo>
                <a:cubicBezTo>
                  <a:pt x="991971" y="1360602"/>
                  <a:pt x="993140" y="1359142"/>
                  <a:pt x="995477" y="1357389"/>
                </a:cubicBezTo>
                <a:cubicBezTo>
                  <a:pt x="996645" y="1356513"/>
                  <a:pt x="996937" y="1355709"/>
                  <a:pt x="996353" y="1354979"/>
                </a:cubicBezTo>
                <a:close/>
                <a:moveTo>
                  <a:pt x="993724" y="1344244"/>
                </a:moveTo>
                <a:lnTo>
                  <a:pt x="992848" y="1353007"/>
                </a:lnTo>
                <a:lnTo>
                  <a:pt x="995477" y="1353007"/>
                </a:lnTo>
                <a:cubicBezTo>
                  <a:pt x="997813" y="1349502"/>
                  <a:pt x="998982" y="1347458"/>
                  <a:pt x="998982" y="1346873"/>
                </a:cubicBezTo>
                <a:cubicBezTo>
                  <a:pt x="998982" y="1346289"/>
                  <a:pt x="997229" y="1345413"/>
                  <a:pt x="993724" y="1344244"/>
                </a:cubicBezTo>
                <a:close/>
                <a:moveTo>
                  <a:pt x="998982" y="1335481"/>
                </a:moveTo>
                <a:cubicBezTo>
                  <a:pt x="998982" y="1336650"/>
                  <a:pt x="998106" y="1337526"/>
                  <a:pt x="996353" y="1338110"/>
                </a:cubicBezTo>
                <a:cubicBezTo>
                  <a:pt x="994600" y="1338695"/>
                  <a:pt x="993724" y="1339571"/>
                  <a:pt x="993724" y="1340739"/>
                </a:cubicBezTo>
                <a:lnTo>
                  <a:pt x="1000735" y="1340739"/>
                </a:lnTo>
                <a:cubicBezTo>
                  <a:pt x="1000735" y="1339571"/>
                  <a:pt x="1000442" y="1338695"/>
                  <a:pt x="999858" y="1338110"/>
                </a:cubicBezTo>
                <a:cubicBezTo>
                  <a:pt x="999274" y="1337526"/>
                  <a:pt x="998982" y="1336650"/>
                  <a:pt x="998982" y="1335481"/>
                </a:cubicBezTo>
                <a:close/>
                <a:moveTo>
                  <a:pt x="750113" y="1331976"/>
                </a:moveTo>
                <a:cubicBezTo>
                  <a:pt x="747776" y="1338987"/>
                  <a:pt x="746608" y="1344829"/>
                  <a:pt x="746608" y="1349502"/>
                </a:cubicBezTo>
                <a:cubicBezTo>
                  <a:pt x="744271" y="1355344"/>
                  <a:pt x="742810" y="1361186"/>
                  <a:pt x="742226" y="1367028"/>
                </a:cubicBezTo>
                <a:cubicBezTo>
                  <a:pt x="741642" y="1372870"/>
                  <a:pt x="740181" y="1377544"/>
                  <a:pt x="737845" y="1381049"/>
                </a:cubicBezTo>
                <a:lnTo>
                  <a:pt x="737845" y="1393317"/>
                </a:lnTo>
                <a:cubicBezTo>
                  <a:pt x="739013" y="1395654"/>
                  <a:pt x="739305" y="1398283"/>
                  <a:pt x="738721" y="1401204"/>
                </a:cubicBezTo>
                <a:cubicBezTo>
                  <a:pt x="738137" y="1404125"/>
                  <a:pt x="738428" y="1406754"/>
                  <a:pt x="739597" y="1409091"/>
                </a:cubicBezTo>
                <a:lnTo>
                  <a:pt x="737845" y="1421359"/>
                </a:lnTo>
                <a:lnTo>
                  <a:pt x="736311" y="1432093"/>
                </a:lnTo>
                <a:lnTo>
                  <a:pt x="736092" y="1431874"/>
                </a:lnTo>
                <a:cubicBezTo>
                  <a:pt x="734923" y="1434211"/>
                  <a:pt x="734632" y="1436548"/>
                  <a:pt x="735216" y="1438885"/>
                </a:cubicBezTo>
                <a:cubicBezTo>
                  <a:pt x="735800" y="1441222"/>
                  <a:pt x="735508" y="1443558"/>
                  <a:pt x="734339" y="1445895"/>
                </a:cubicBezTo>
                <a:lnTo>
                  <a:pt x="736311" y="1432093"/>
                </a:lnTo>
                <a:lnTo>
                  <a:pt x="737845" y="1433627"/>
                </a:lnTo>
                <a:lnTo>
                  <a:pt x="736092" y="1449400"/>
                </a:lnTo>
                <a:lnTo>
                  <a:pt x="736092" y="1459916"/>
                </a:lnTo>
                <a:cubicBezTo>
                  <a:pt x="736092" y="1465758"/>
                  <a:pt x="733755" y="1469847"/>
                  <a:pt x="729081" y="1472184"/>
                </a:cubicBezTo>
                <a:cubicBezTo>
                  <a:pt x="733755" y="1472184"/>
                  <a:pt x="736092" y="1472768"/>
                  <a:pt x="736092" y="1473937"/>
                </a:cubicBezTo>
                <a:cubicBezTo>
                  <a:pt x="736092" y="1475105"/>
                  <a:pt x="735508" y="1476566"/>
                  <a:pt x="734339" y="1478318"/>
                </a:cubicBezTo>
                <a:cubicBezTo>
                  <a:pt x="733171" y="1480071"/>
                  <a:pt x="732587" y="1482116"/>
                  <a:pt x="732587" y="1484452"/>
                </a:cubicBezTo>
                <a:cubicBezTo>
                  <a:pt x="732587" y="1486789"/>
                  <a:pt x="733171" y="1489710"/>
                  <a:pt x="734339" y="1493215"/>
                </a:cubicBezTo>
                <a:cubicBezTo>
                  <a:pt x="735508" y="1496721"/>
                  <a:pt x="736092" y="1500226"/>
                  <a:pt x="736092" y="1503731"/>
                </a:cubicBezTo>
                <a:cubicBezTo>
                  <a:pt x="734923" y="1506068"/>
                  <a:pt x="734632" y="1508405"/>
                  <a:pt x="735216" y="1510741"/>
                </a:cubicBezTo>
                <a:cubicBezTo>
                  <a:pt x="735800" y="1513078"/>
                  <a:pt x="735508" y="1515415"/>
                  <a:pt x="734339" y="1517752"/>
                </a:cubicBezTo>
                <a:cubicBezTo>
                  <a:pt x="732003" y="1518920"/>
                  <a:pt x="730834" y="1520965"/>
                  <a:pt x="730834" y="1523886"/>
                </a:cubicBezTo>
                <a:cubicBezTo>
                  <a:pt x="730834" y="1526807"/>
                  <a:pt x="732003" y="1529436"/>
                  <a:pt x="734339" y="1531773"/>
                </a:cubicBezTo>
                <a:cubicBezTo>
                  <a:pt x="734339" y="1531773"/>
                  <a:pt x="735508" y="1532941"/>
                  <a:pt x="737845" y="1535278"/>
                </a:cubicBezTo>
                <a:lnTo>
                  <a:pt x="739597" y="1531773"/>
                </a:lnTo>
                <a:cubicBezTo>
                  <a:pt x="740766" y="1528267"/>
                  <a:pt x="741350" y="1522425"/>
                  <a:pt x="741350" y="1514247"/>
                </a:cubicBezTo>
                <a:lnTo>
                  <a:pt x="741350" y="1508989"/>
                </a:lnTo>
                <a:cubicBezTo>
                  <a:pt x="741350" y="1501978"/>
                  <a:pt x="741642" y="1495552"/>
                  <a:pt x="742226" y="1489710"/>
                </a:cubicBezTo>
                <a:cubicBezTo>
                  <a:pt x="742810" y="1483868"/>
                  <a:pt x="743102" y="1478610"/>
                  <a:pt x="743102" y="1473937"/>
                </a:cubicBezTo>
                <a:cubicBezTo>
                  <a:pt x="743102" y="1466926"/>
                  <a:pt x="743686" y="1460500"/>
                  <a:pt x="744855" y="1454658"/>
                </a:cubicBezTo>
                <a:cubicBezTo>
                  <a:pt x="746023" y="1448816"/>
                  <a:pt x="746608" y="1442390"/>
                  <a:pt x="746608" y="1435380"/>
                </a:cubicBezTo>
                <a:cubicBezTo>
                  <a:pt x="748944" y="1408506"/>
                  <a:pt x="750113" y="1387475"/>
                  <a:pt x="750113" y="1372286"/>
                </a:cubicBezTo>
                <a:lnTo>
                  <a:pt x="750113" y="1345997"/>
                </a:lnTo>
                <a:cubicBezTo>
                  <a:pt x="751281" y="1343660"/>
                  <a:pt x="751573" y="1341323"/>
                  <a:pt x="750989" y="1338987"/>
                </a:cubicBezTo>
                <a:cubicBezTo>
                  <a:pt x="750405" y="1336650"/>
                  <a:pt x="750113" y="1334313"/>
                  <a:pt x="750113" y="1331976"/>
                </a:cubicBezTo>
                <a:close/>
                <a:moveTo>
                  <a:pt x="871042" y="1307440"/>
                </a:moveTo>
                <a:cubicBezTo>
                  <a:pt x="871042" y="1309777"/>
                  <a:pt x="870750" y="1311237"/>
                  <a:pt x="870166" y="1311821"/>
                </a:cubicBezTo>
                <a:cubicBezTo>
                  <a:pt x="869582" y="1312405"/>
                  <a:pt x="869289" y="1313282"/>
                  <a:pt x="869289" y="1314450"/>
                </a:cubicBezTo>
                <a:lnTo>
                  <a:pt x="871042" y="1314450"/>
                </a:lnTo>
                <a:lnTo>
                  <a:pt x="872795" y="1310945"/>
                </a:lnTo>
                <a:cubicBezTo>
                  <a:pt x="871626" y="1310945"/>
                  <a:pt x="871042" y="1310653"/>
                  <a:pt x="871042" y="1310069"/>
                </a:cubicBezTo>
                <a:cubicBezTo>
                  <a:pt x="871042" y="1309485"/>
                  <a:pt x="871042" y="1308608"/>
                  <a:pt x="871042" y="1307440"/>
                </a:cubicBezTo>
                <a:close/>
                <a:moveTo>
                  <a:pt x="778154" y="1307440"/>
                </a:moveTo>
                <a:lnTo>
                  <a:pt x="779907" y="1317955"/>
                </a:lnTo>
                <a:cubicBezTo>
                  <a:pt x="778738" y="1319124"/>
                  <a:pt x="779031" y="1320000"/>
                  <a:pt x="780783" y="1320584"/>
                </a:cubicBezTo>
                <a:cubicBezTo>
                  <a:pt x="782536" y="1321168"/>
                  <a:pt x="783996" y="1322629"/>
                  <a:pt x="785165" y="1324966"/>
                </a:cubicBezTo>
                <a:cubicBezTo>
                  <a:pt x="783996" y="1320292"/>
                  <a:pt x="782828" y="1317371"/>
                  <a:pt x="781660" y="1316203"/>
                </a:cubicBezTo>
                <a:lnTo>
                  <a:pt x="781660" y="1307440"/>
                </a:lnTo>
                <a:close/>
                <a:moveTo>
                  <a:pt x="1018261" y="1289914"/>
                </a:moveTo>
                <a:cubicBezTo>
                  <a:pt x="1014755" y="1292251"/>
                  <a:pt x="1012711" y="1295756"/>
                  <a:pt x="1012126" y="1300429"/>
                </a:cubicBezTo>
                <a:cubicBezTo>
                  <a:pt x="1011542" y="1305103"/>
                  <a:pt x="1010666" y="1308024"/>
                  <a:pt x="1009497" y="1309192"/>
                </a:cubicBezTo>
                <a:cubicBezTo>
                  <a:pt x="1007161" y="1311529"/>
                  <a:pt x="1005408" y="1315034"/>
                  <a:pt x="1004240" y="1319708"/>
                </a:cubicBezTo>
                <a:cubicBezTo>
                  <a:pt x="1003071" y="1324382"/>
                  <a:pt x="1001903" y="1328471"/>
                  <a:pt x="1000735" y="1331976"/>
                </a:cubicBezTo>
                <a:cubicBezTo>
                  <a:pt x="1001903" y="1330808"/>
                  <a:pt x="1003656" y="1329347"/>
                  <a:pt x="1005992" y="1327595"/>
                </a:cubicBezTo>
                <a:cubicBezTo>
                  <a:pt x="1008329" y="1325842"/>
                  <a:pt x="1009497" y="1323797"/>
                  <a:pt x="1009497" y="1321461"/>
                </a:cubicBezTo>
                <a:cubicBezTo>
                  <a:pt x="1010666" y="1315619"/>
                  <a:pt x="1014171" y="1306271"/>
                  <a:pt x="1020013" y="1293419"/>
                </a:cubicBezTo>
                <a:close/>
                <a:moveTo>
                  <a:pt x="897331" y="1288161"/>
                </a:moveTo>
                <a:cubicBezTo>
                  <a:pt x="897331" y="1290498"/>
                  <a:pt x="896747" y="1292251"/>
                  <a:pt x="895578" y="1293419"/>
                </a:cubicBezTo>
                <a:lnTo>
                  <a:pt x="897331" y="1293419"/>
                </a:lnTo>
                <a:close/>
                <a:moveTo>
                  <a:pt x="871042" y="1288161"/>
                </a:moveTo>
                <a:cubicBezTo>
                  <a:pt x="871042" y="1289330"/>
                  <a:pt x="871042" y="1290206"/>
                  <a:pt x="871042" y="1290790"/>
                </a:cubicBezTo>
                <a:cubicBezTo>
                  <a:pt x="871042" y="1291374"/>
                  <a:pt x="870458" y="1291666"/>
                  <a:pt x="869289" y="1291666"/>
                </a:cubicBezTo>
                <a:cubicBezTo>
                  <a:pt x="869289" y="1292835"/>
                  <a:pt x="869874" y="1293419"/>
                  <a:pt x="871042" y="1293419"/>
                </a:cubicBezTo>
                <a:lnTo>
                  <a:pt x="872795" y="1288161"/>
                </a:lnTo>
                <a:close/>
                <a:moveTo>
                  <a:pt x="879805" y="1286409"/>
                </a:moveTo>
                <a:cubicBezTo>
                  <a:pt x="877469" y="1288745"/>
                  <a:pt x="876300" y="1291666"/>
                  <a:pt x="876300" y="1295172"/>
                </a:cubicBezTo>
                <a:cubicBezTo>
                  <a:pt x="876300" y="1295172"/>
                  <a:pt x="877469" y="1294879"/>
                  <a:pt x="879805" y="1294295"/>
                </a:cubicBezTo>
                <a:cubicBezTo>
                  <a:pt x="882142" y="1293711"/>
                  <a:pt x="882142" y="1291082"/>
                  <a:pt x="879805" y="1286409"/>
                </a:cubicBezTo>
                <a:close/>
                <a:moveTo>
                  <a:pt x="888568" y="1263625"/>
                </a:moveTo>
                <a:cubicBezTo>
                  <a:pt x="886231" y="1267130"/>
                  <a:pt x="885647" y="1270051"/>
                  <a:pt x="886816" y="1272388"/>
                </a:cubicBezTo>
                <a:cubicBezTo>
                  <a:pt x="886816" y="1271219"/>
                  <a:pt x="887108" y="1270343"/>
                  <a:pt x="887692" y="1269759"/>
                </a:cubicBezTo>
                <a:cubicBezTo>
                  <a:pt x="888276" y="1269175"/>
                  <a:pt x="888568" y="1267130"/>
                  <a:pt x="888568" y="1263625"/>
                </a:cubicBezTo>
                <a:close/>
                <a:moveTo>
                  <a:pt x="986714" y="1258367"/>
                </a:moveTo>
                <a:cubicBezTo>
                  <a:pt x="982040" y="1258367"/>
                  <a:pt x="979119" y="1259828"/>
                  <a:pt x="977951" y="1262748"/>
                </a:cubicBezTo>
                <a:cubicBezTo>
                  <a:pt x="976782" y="1265669"/>
                  <a:pt x="976198" y="1267130"/>
                  <a:pt x="976198" y="1267130"/>
                </a:cubicBezTo>
                <a:lnTo>
                  <a:pt x="977951" y="1267130"/>
                </a:lnTo>
                <a:cubicBezTo>
                  <a:pt x="977951" y="1265962"/>
                  <a:pt x="979411" y="1264501"/>
                  <a:pt x="982332" y="1262748"/>
                </a:cubicBezTo>
                <a:cubicBezTo>
                  <a:pt x="985253" y="1260996"/>
                  <a:pt x="986714" y="1259535"/>
                  <a:pt x="986714" y="1258367"/>
                </a:cubicBezTo>
                <a:close/>
                <a:moveTo>
                  <a:pt x="1060323" y="1221562"/>
                </a:moveTo>
                <a:cubicBezTo>
                  <a:pt x="1059154" y="1225068"/>
                  <a:pt x="1057402" y="1228865"/>
                  <a:pt x="1055065" y="1232954"/>
                </a:cubicBezTo>
                <a:cubicBezTo>
                  <a:pt x="1052728" y="1237044"/>
                  <a:pt x="1051560" y="1240257"/>
                  <a:pt x="1051560" y="1242594"/>
                </a:cubicBezTo>
                <a:cubicBezTo>
                  <a:pt x="1050391" y="1242594"/>
                  <a:pt x="1049807" y="1243178"/>
                  <a:pt x="1049807" y="1244346"/>
                </a:cubicBezTo>
                <a:cubicBezTo>
                  <a:pt x="1049807" y="1245515"/>
                  <a:pt x="1049223" y="1246099"/>
                  <a:pt x="1048055" y="1246099"/>
                </a:cubicBezTo>
                <a:cubicBezTo>
                  <a:pt x="1041044" y="1262456"/>
                  <a:pt x="1036955" y="1274725"/>
                  <a:pt x="1035787" y="1282903"/>
                </a:cubicBezTo>
                <a:cubicBezTo>
                  <a:pt x="1031113" y="1289914"/>
                  <a:pt x="1025855" y="1302766"/>
                  <a:pt x="1020013" y="1321461"/>
                </a:cubicBezTo>
                <a:cubicBezTo>
                  <a:pt x="1013003" y="1340155"/>
                  <a:pt x="1009497" y="1350086"/>
                  <a:pt x="1009497" y="1351255"/>
                </a:cubicBezTo>
                <a:cubicBezTo>
                  <a:pt x="1009497" y="1354760"/>
                  <a:pt x="1008329" y="1357097"/>
                  <a:pt x="1005992" y="1358265"/>
                </a:cubicBezTo>
                <a:lnTo>
                  <a:pt x="1009497" y="1358265"/>
                </a:lnTo>
                <a:cubicBezTo>
                  <a:pt x="1011834" y="1354760"/>
                  <a:pt x="1013003" y="1352423"/>
                  <a:pt x="1013003" y="1351255"/>
                </a:cubicBezTo>
                <a:lnTo>
                  <a:pt x="1018261" y="1333729"/>
                </a:lnTo>
                <a:cubicBezTo>
                  <a:pt x="1018261" y="1332560"/>
                  <a:pt x="1020013" y="1330808"/>
                  <a:pt x="1023518" y="1328471"/>
                </a:cubicBezTo>
                <a:cubicBezTo>
                  <a:pt x="1027023" y="1328471"/>
                  <a:pt x="1028776" y="1326718"/>
                  <a:pt x="1028776" y="1323213"/>
                </a:cubicBezTo>
                <a:cubicBezTo>
                  <a:pt x="1025271" y="1320876"/>
                  <a:pt x="1024102" y="1319708"/>
                  <a:pt x="1025271" y="1319708"/>
                </a:cubicBezTo>
                <a:lnTo>
                  <a:pt x="1030529" y="1317955"/>
                </a:lnTo>
                <a:lnTo>
                  <a:pt x="1030529" y="1316203"/>
                </a:lnTo>
                <a:cubicBezTo>
                  <a:pt x="1029360" y="1316203"/>
                  <a:pt x="1028484" y="1315619"/>
                  <a:pt x="1027900" y="1314450"/>
                </a:cubicBezTo>
                <a:cubicBezTo>
                  <a:pt x="1027316" y="1313282"/>
                  <a:pt x="1026439" y="1312698"/>
                  <a:pt x="1025271" y="1312698"/>
                </a:cubicBezTo>
                <a:lnTo>
                  <a:pt x="1032281" y="1302182"/>
                </a:lnTo>
                <a:cubicBezTo>
                  <a:pt x="1034618" y="1299845"/>
                  <a:pt x="1036079" y="1297801"/>
                  <a:pt x="1036663" y="1296048"/>
                </a:cubicBezTo>
                <a:cubicBezTo>
                  <a:pt x="1037247" y="1294295"/>
                  <a:pt x="1037539" y="1293419"/>
                  <a:pt x="1037539" y="1293419"/>
                </a:cubicBezTo>
                <a:lnTo>
                  <a:pt x="1035787" y="1293419"/>
                </a:lnTo>
                <a:lnTo>
                  <a:pt x="1037539" y="1284656"/>
                </a:lnTo>
                <a:cubicBezTo>
                  <a:pt x="1037539" y="1285824"/>
                  <a:pt x="1038708" y="1285824"/>
                  <a:pt x="1041044" y="1284656"/>
                </a:cubicBezTo>
                <a:cubicBezTo>
                  <a:pt x="1041044" y="1283488"/>
                  <a:pt x="1041628" y="1281443"/>
                  <a:pt x="1042797" y="1278522"/>
                </a:cubicBezTo>
                <a:cubicBezTo>
                  <a:pt x="1043965" y="1275601"/>
                  <a:pt x="1043965" y="1272388"/>
                  <a:pt x="1042797" y="1268883"/>
                </a:cubicBezTo>
                <a:lnTo>
                  <a:pt x="1044550" y="1261872"/>
                </a:lnTo>
                <a:lnTo>
                  <a:pt x="1048055" y="1263625"/>
                </a:lnTo>
                <a:lnTo>
                  <a:pt x="1048055" y="1267130"/>
                </a:lnTo>
                <a:cubicBezTo>
                  <a:pt x="1050391" y="1262456"/>
                  <a:pt x="1051560" y="1258367"/>
                  <a:pt x="1051560" y="1254862"/>
                </a:cubicBezTo>
                <a:lnTo>
                  <a:pt x="1049807" y="1254862"/>
                </a:lnTo>
                <a:cubicBezTo>
                  <a:pt x="1049807" y="1249020"/>
                  <a:pt x="1050391" y="1244930"/>
                  <a:pt x="1051560" y="1242594"/>
                </a:cubicBezTo>
                <a:cubicBezTo>
                  <a:pt x="1053896" y="1240257"/>
                  <a:pt x="1055649" y="1237628"/>
                  <a:pt x="1056818" y="1234707"/>
                </a:cubicBezTo>
                <a:cubicBezTo>
                  <a:pt x="1057986" y="1231786"/>
                  <a:pt x="1059154" y="1229741"/>
                  <a:pt x="1060323" y="1228573"/>
                </a:cubicBezTo>
                <a:cubicBezTo>
                  <a:pt x="1061491" y="1227404"/>
                  <a:pt x="1061783" y="1226528"/>
                  <a:pt x="1061199" y="1225944"/>
                </a:cubicBezTo>
                <a:cubicBezTo>
                  <a:pt x="1060615" y="1225360"/>
                  <a:pt x="1060907" y="1224483"/>
                  <a:pt x="1062076" y="1223315"/>
                </a:cubicBezTo>
                <a:close/>
                <a:moveTo>
                  <a:pt x="1044550" y="1221562"/>
                </a:moveTo>
                <a:cubicBezTo>
                  <a:pt x="1042213" y="1227404"/>
                  <a:pt x="1041044" y="1231494"/>
                  <a:pt x="1041044" y="1233831"/>
                </a:cubicBezTo>
                <a:cubicBezTo>
                  <a:pt x="1032865" y="1244346"/>
                  <a:pt x="1027608" y="1256030"/>
                  <a:pt x="1025271" y="1268883"/>
                </a:cubicBezTo>
                <a:cubicBezTo>
                  <a:pt x="1022934" y="1270051"/>
                  <a:pt x="1022350" y="1271804"/>
                  <a:pt x="1023518" y="1274140"/>
                </a:cubicBezTo>
                <a:cubicBezTo>
                  <a:pt x="1024687" y="1276477"/>
                  <a:pt x="1025855" y="1278230"/>
                  <a:pt x="1027023" y="1279398"/>
                </a:cubicBezTo>
                <a:cubicBezTo>
                  <a:pt x="1028192" y="1277061"/>
                  <a:pt x="1029360" y="1273848"/>
                  <a:pt x="1030529" y="1269759"/>
                </a:cubicBezTo>
                <a:cubicBezTo>
                  <a:pt x="1031697" y="1265669"/>
                  <a:pt x="1031697" y="1262456"/>
                  <a:pt x="1030529" y="1260120"/>
                </a:cubicBezTo>
                <a:lnTo>
                  <a:pt x="1035787" y="1254862"/>
                </a:lnTo>
                <a:cubicBezTo>
                  <a:pt x="1036955" y="1249020"/>
                  <a:pt x="1038999" y="1243762"/>
                  <a:pt x="1041921" y="1239088"/>
                </a:cubicBezTo>
                <a:cubicBezTo>
                  <a:pt x="1044842" y="1234415"/>
                  <a:pt x="1046886" y="1230910"/>
                  <a:pt x="1048055" y="1228573"/>
                </a:cubicBezTo>
                <a:cubicBezTo>
                  <a:pt x="1048055" y="1226236"/>
                  <a:pt x="1047471" y="1224775"/>
                  <a:pt x="1046302" y="1224191"/>
                </a:cubicBezTo>
                <a:cubicBezTo>
                  <a:pt x="1045134" y="1223607"/>
                  <a:pt x="1044550" y="1222731"/>
                  <a:pt x="1044550" y="1221562"/>
                </a:cubicBezTo>
                <a:close/>
                <a:moveTo>
                  <a:pt x="508254" y="1165479"/>
                </a:moveTo>
                <a:cubicBezTo>
                  <a:pt x="507085" y="1167816"/>
                  <a:pt x="508254" y="1169569"/>
                  <a:pt x="511759" y="1170737"/>
                </a:cubicBezTo>
                <a:cubicBezTo>
                  <a:pt x="511759" y="1168400"/>
                  <a:pt x="511759" y="1166648"/>
                  <a:pt x="511759" y="1165479"/>
                </a:cubicBezTo>
                <a:close/>
                <a:moveTo>
                  <a:pt x="892073" y="991972"/>
                </a:moveTo>
                <a:lnTo>
                  <a:pt x="871042" y="995477"/>
                </a:lnTo>
                <a:cubicBezTo>
                  <a:pt x="866368" y="996645"/>
                  <a:pt x="861111" y="997522"/>
                  <a:pt x="855269" y="998106"/>
                </a:cubicBezTo>
                <a:cubicBezTo>
                  <a:pt x="849427" y="998690"/>
                  <a:pt x="845922" y="1000151"/>
                  <a:pt x="844753" y="1002487"/>
                </a:cubicBezTo>
                <a:cubicBezTo>
                  <a:pt x="844753" y="1003656"/>
                  <a:pt x="844169" y="1004240"/>
                  <a:pt x="843001" y="1004240"/>
                </a:cubicBezTo>
                <a:cubicBezTo>
                  <a:pt x="840664" y="1004240"/>
                  <a:pt x="831901" y="1006577"/>
                  <a:pt x="816712" y="1011250"/>
                </a:cubicBezTo>
                <a:lnTo>
                  <a:pt x="818464" y="1013003"/>
                </a:lnTo>
                <a:cubicBezTo>
                  <a:pt x="818464" y="1013003"/>
                  <a:pt x="817295" y="1013587"/>
                  <a:pt x="814959" y="1014756"/>
                </a:cubicBezTo>
                <a:cubicBezTo>
                  <a:pt x="812622" y="1015924"/>
                  <a:pt x="810870" y="1014756"/>
                  <a:pt x="809701" y="1011250"/>
                </a:cubicBezTo>
                <a:cubicBezTo>
                  <a:pt x="809701" y="1011250"/>
                  <a:pt x="809117" y="1011250"/>
                  <a:pt x="807948" y="1011250"/>
                </a:cubicBezTo>
                <a:cubicBezTo>
                  <a:pt x="806780" y="1011250"/>
                  <a:pt x="806196" y="1011250"/>
                  <a:pt x="806196" y="1011250"/>
                </a:cubicBezTo>
                <a:cubicBezTo>
                  <a:pt x="806196" y="1012419"/>
                  <a:pt x="806488" y="1013295"/>
                  <a:pt x="807072" y="1013879"/>
                </a:cubicBezTo>
                <a:cubicBezTo>
                  <a:pt x="807656" y="1014464"/>
                  <a:pt x="807948" y="1015340"/>
                  <a:pt x="807948" y="1016508"/>
                </a:cubicBezTo>
                <a:lnTo>
                  <a:pt x="795680" y="1021766"/>
                </a:lnTo>
                <a:cubicBezTo>
                  <a:pt x="795680" y="1021766"/>
                  <a:pt x="794512" y="1022350"/>
                  <a:pt x="792175" y="1023519"/>
                </a:cubicBezTo>
                <a:lnTo>
                  <a:pt x="793928" y="1023519"/>
                </a:lnTo>
                <a:cubicBezTo>
                  <a:pt x="793928" y="1024687"/>
                  <a:pt x="793051" y="1025855"/>
                  <a:pt x="791299" y="1027024"/>
                </a:cubicBezTo>
                <a:cubicBezTo>
                  <a:pt x="789546" y="1028192"/>
                  <a:pt x="788086" y="1029361"/>
                  <a:pt x="786917" y="1030529"/>
                </a:cubicBezTo>
                <a:cubicBezTo>
                  <a:pt x="785749" y="1030529"/>
                  <a:pt x="783704" y="1031113"/>
                  <a:pt x="780783" y="1032282"/>
                </a:cubicBezTo>
                <a:cubicBezTo>
                  <a:pt x="777862" y="1033450"/>
                  <a:pt x="775818" y="1034618"/>
                  <a:pt x="774649" y="1035787"/>
                </a:cubicBezTo>
                <a:cubicBezTo>
                  <a:pt x="769975" y="1039292"/>
                  <a:pt x="764718" y="1042213"/>
                  <a:pt x="758876" y="1044550"/>
                </a:cubicBezTo>
                <a:lnTo>
                  <a:pt x="767639" y="1048055"/>
                </a:lnTo>
                <a:cubicBezTo>
                  <a:pt x="762965" y="1048055"/>
                  <a:pt x="759752" y="1048347"/>
                  <a:pt x="757999" y="1048931"/>
                </a:cubicBezTo>
                <a:cubicBezTo>
                  <a:pt x="756247" y="1049516"/>
                  <a:pt x="755370" y="1049808"/>
                  <a:pt x="755370" y="1049808"/>
                </a:cubicBezTo>
                <a:cubicBezTo>
                  <a:pt x="753034" y="1049808"/>
                  <a:pt x="751865" y="1050976"/>
                  <a:pt x="751865" y="1053313"/>
                </a:cubicBezTo>
                <a:lnTo>
                  <a:pt x="748360" y="1053313"/>
                </a:lnTo>
                <a:lnTo>
                  <a:pt x="748360" y="1055065"/>
                </a:lnTo>
                <a:cubicBezTo>
                  <a:pt x="751865" y="1053897"/>
                  <a:pt x="755370" y="1053313"/>
                  <a:pt x="758876" y="1053313"/>
                </a:cubicBezTo>
                <a:cubicBezTo>
                  <a:pt x="760044" y="1053313"/>
                  <a:pt x="761212" y="1052729"/>
                  <a:pt x="762381" y="1051560"/>
                </a:cubicBezTo>
                <a:cubicBezTo>
                  <a:pt x="763549" y="1050392"/>
                  <a:pt x="766470" y="1049808"/>
                  <a:pt x="771144" y="1049808"/>
                </a:cubicBezTo>
                <a:cubicBezTo>
                  <a:pt x="768807" y="1050976"/>
                  <a:pt x="764718" y="1053313"/>
                  <a:pt x="758876" y="1056818"/>
                </a:cubicBezTo>
                <a:cubicBezTo>
                  <a:pt x="757707" y="1055650"/>
                  <a:pt x="756247" y="1055650"/>
                  <a:pt x="754494" y="1056818"/>
                </a:cubicBezTo>
                <a:cubicBezTo>
                  <a:pt x="752742" y="1057987"/>
                  <a:pt x="750697" y="1058571"/>
                  <a:pt x="748360" y="1058571"/>
                </a:cubicBezTo>
                <a:cubicBezTo>
                  <a:pt x="748360" y="1062076"/>
                  <a:pt x="747776" y="1063828"/>
                  <a:pt x="746608" y="1063828"/>
                </a:cubicBezTo>
                <a:cubicBezTo>
                  <a:pt x="745439" y="1063828"/>
                  <a:pt x="743979" y="1064705"/>
                  <a:pt x="742226" y="1066457"/>
                </a:cubicBezTo>
                <a:cubicBezTo>
                  <a:pt x="740473" y="1068210"/>
                  <a:pt x="738428" y="1069086"/>
                  <a:pt x="736092" y="1069086"/>
                </a:cubicBezTo>
                <a:cubicBezTo>
                  <a:pt x="732587" y="1069086"/>
                  <a:pt x="729958" y="1069963"/>
                  <a:pt x="728205" y="1071715"/>
                </a:cubicBezTo>
                <a:cubicBezTo>
                  <a:pt x="726452" y="1073468"/>
                  <a:pt x="725576" y="1074928"/>
                  <a:pt x="725576" y="1076097"/>
                </a:cubicBezTo>
                <a:cubicBezTo>
                  <a:pt x="723240" y="1078433"/>
                  <a:pt x="720319" y="1079018"/>
                  <a:pt x="716813" y="1077849"/>
                </a:cubicBezTo>
                <a:cubicBezTo>
                  <a:pt x="712140" y="1077849"/>
                  <a:pt x="709219" y="1079602"/>
                  <a:pt x="708050" y="1083107"/>
                </a:cubicBezTo>
                <a:lnTo>
                  <a:pt x="704545" y="1084860"/>
                </a:lnTo>
                <a:cubicBezTo>
                  <a:pt x="698703" y="1086028"/>
                  <a:pt x="692861" y="1089533"/>
                  <a:pt x="687019" y="1095375"/>
                </a:cubicBezTo>
                <a:lnTo>
                  <a:pt x="680009" y="1102386"/>
                </a:lnTo>
                <a:cubicBezTo>
                  <a:pt x="678840" y="1102386"/>
                  <a:pt x="678840" y="1106475"/>
                  <a:pt x="680009" y="1114654"/>
                </a:cubicBezTo>
                <a:cubicBezTo>
                  <a:pt x="681177" y="1115822"/>
                  <a:pt x="681177" y="1118743"/>
                  <a:pt x="680009" y="1123417"/>
                </a:cubicBezTo>
                <a:cubicBezTo>
                  <a:pt x="678840" y="1128090"/>
                  <a:pt x="675920" y="1131596"/>
                  <a:pt x="671246" y="1133932"/>
                </a:cubicBezTo>
                <a:lnTo>
                  <a:pt x="651967" y="1147953"/>
                </a:lnTo>
                <a:lnTo>
                  <a:pt x="662483" y="1153211"/>
                </a:lnTo>
                <a:cubicBezTo>
                  <a:pt x="664819" y="1155548"/>
                  <a:pt x="668617" y="1158469"/>
                  <a:pt x="673875" y="1161974"/>
                </a:cubicBezTo>
                <a:cubicBezTo>
                  <a:pt x="679132" y="1165479"/>
                  <a:pt x="683514" y="1170153"/>
                  <a:pt x="687019" y="1175995"/>
                </a:cubicBezTo>
                <a:cubicBezTo>
                  <a:pt x="695198" y="1183005"/>
                  <a:pt x="699287" y="1187679"/>
                  <a:pt x="699287" y="1190016"/>
                </a:cubicBezTo>
                <a:cubicBezTo>
                  <a:pt x="702793" y="1192352"/>
                  <a:pt x="705714" y="1193521"/>
                  <a:pt x="708050" y="1193521"/>
                </a:cubicBezTo>
                <a:lnTo>
                  <a:pt x="709803" y="1186510"/>
                </a:lnTo>
                <a:cubicBezTo>
                  <a:pt x="709803" y="1190016"/>
                  <a:pt x="710679" y="1192060"/>
                  <a:pt x="712432" y="1192644"/>
                </a:cubicBezTo>
                <a:cubicBezTo>
                  <a:pt x="714184" y="1193229"/>
                  <a:pt x="716229" y="1193521"/>
                  <a:pt x="718566" y="1193521"/>
                </a:cubicBezTo>
                <a:cubicBezTo>
                  <a:pt x="723240" y="1197026"/>
                  <a:pt x="727329" y="1199947"/>
                  <a:pt x="730834" y="1202284"/>
                </a:cubicBezTo>
                <a:cubicBezTo>
                  <a:pt x="733171" y="1203452"/>
                  <a:pt x="737845" y="1204036"/>
                  <a:pt x="744855" y="1204036"/>
                </a:cubicBezTo>
                <a:cubicBezTo>
                  <a:pt x="743686" y="1201700"/>
                  <a:pt x="742810" y="1199071"/>
                  <a:pt x="742226" y="1196150"/>
                </a:cubicBezTo>
                <a:cubicBezTo>
                  <a:pt x="741642" y="1193229"/>
                  <a:pt x="740181" y="1191184"/>
                  <a:pt x="737845" y="1190016"/>
                </a:cubicBezTo>
                <a:lnTo>
                  <a:pt x="737845" y="1191768"/>
                </a:lnTo>
                <a:lnTo>
                  <a:pt x="736092" y="1186510"/>
                </a:lnTo>
                <a:cubicBezTo>
                  <a:pt x="736092" y="1178332"/>
                  <a:pt x="734923" y="1171905"/>
                  <a:pt x="732587" y="1167232"/>
                </a:cubicBezTo>
                <a:lnTo>
                  <a:pt x="734339" y="1165479"/>
                </a:lnTo>
                <a:lnTo>
                  <a:pt x="737845" y="1167232"/>
                </a:lnTo>
                <a:cubicBezTo>
                  <a:pt x="735508" y="1163727"/>
                  <a:pt x="734339" y="1160221"/>
                  <a:pt x="734339" y="1156716"/>
                </a:cubicBezTo>
                <a:lnTo>
                  <a:pt x="734339" y="1151458"/>
                </a:lnTo>
                <a:cubicBezTo>
                  <a:pt x="734339" y="1149122"/>
                  <a:pt x="733171" y="1143864"/>
                  <a:pt x="730834" y="1135685"/>
                </a:cubicBezTo>
                <a:cubicBezTo>
                  <a:pt x="728497" y="1134517"/>
                  <a:pt x="728497" y="1133348"/>
                  <a:pt x="730834" y="1132180"/>
                </a:cubicBezTo>
                <a:cubicBezTo>
                  <a:pt x="732003" y="1131011"/>
                  <a:pt x="732295" y="1130135"/>
                  <a:pt x="731710" y="1129551"/>
                </a:cubicBezTo>
                <a:cubicBezTo>
                  <a:pt x="731126" y="1128967"/>
                  <a:pt x="730834" y="1128090"/>
                  <a:pt x="730834" y="1126922"/>
                </a:cubicBezTo>
                <a:lnTo>
                  <a:pt x="730834" y="1119912"/>
                </a:lnTo>
                <a:lnTo>
                  <a:pt x="737845" y="1142695"/>
                </a:lnTo>
                <a:lnTo>
                  <a:pt x="741350" y="1142695"/>
                </a:lnTo>
                <a:lnTo>
                  <a:pt x="741350" y="1126922"/>
                </a:lnTo>
                <a:cubicBezTo>
                  <a:pt x="742518" y="1130427"/>
                  <a:pt x="743102" y="1134517"/>
                  <a:pt x="743102" y="1139190"/>
                </a:cubicBezTo>
                <a:cubicBezTo>
                  <a:pt x="743102" y="1156716"/>
                  <a:pt x="747776" y="1169569"/>
                  <a:pt x="757123" y="1177747"/>
                </a:cubicBezTo>
                <a:cubicBezTo>
                  <a:pt x="757123" y="1178916"/>
                  <a:pt x="757123" y="1179792"/>
                  <a:pt x="757123" y="1180376"/>
                </a:cubicBezTo>
                <a:cubicBezTo>
                  <a:pt x="757123" y="1180961"/>
                  <a:pt x="757707" y="1181253"/>
                  <a:pt x="758876" y="1181253"/>
                </a:cubicBezTo>
                <a:cubicBezTo>
                  <a:pt x="758876" y="1183589"/>
                  <a:pt x="760044" y="1188847"/>
                  <a:pt x="762381" y="1197026"/>
                </a:cubicBezTo>
                <a:cubicBezTo>
                  <a:pt x="765886" y="1200531"/>
                  <a:pt x="769684" y="1205789"/>
                  <a:pt x="773773" y="1212799"/>
                </a:cubicBezTo>
                <a:cubicBezTo>
                  <a:pt x="777862" y="1219810"/>
                  <a:pt x="780491" y="1224483"/>
                  <a:pt x="781660" y="1226820"/>
                </a:cubicBezTo>
                <a:lnTo>
                  <a:pt x="783412" y="1232078"/>
                </a:lnTo>
                <a:cubicBezTo>
                  <a:pt x="790422" y="1241425"/>
                  <a:pt x="793928" y="1246683"/>
                  <a:pt x="793928" y="1247851"/>
                </a:cubicBezTo>
                <a:cubicBezTo>
                  <a:pt x="795096" y="1252525"/>
                  <a:pt x="798017" y="1257491"/>
                  <a:pt x="802691" y="1262748"/>
                </a:cubicBezTo>
                <a:cubicBezTo>
                  <a:pt x="807364" y="1268006"/>
                  <a:pt x="810870" y="1272972"/>
                  <a:pt x="813206" y="1277646"/>
                </a:cubicBezTo>
                <a:lnTo>
                  <a:pt x="821969" y="1288161"/>
                </a:lnTo>
                <a:cubicBezTo>
                  <a:pt x="824306" y="1289330"/>
                  <a:pt x="825767" y="1290498"/>
                  <a:pt x="826351" y="1291666"/>
                </a:cubicBezTo>
                <a:cubicBezTo>
                  <a:pt x="826935" y="1292835"/>
                  <a:pt x="827811" y="1294003"/>
                  <a:pt x="828980" y="1295172"/>
                </a:cubicBezTo>
                <a:lnTo>
                  <a:pt x="835990" y="1303935"/>
                </a:lnTo>
                <a:cubicBezTo>
                  <a:pt x="846506" y="1305103"/>
                  <a:pt x="850595" y="1302766"/>
                  <a:pt x="848258" y="1296924"/>
                </a:cubicBezTo>
                <a:lnTo>
                  <a:pt x="844753" y="1296924"/>
                </a:lnTo>
                <a:cubicBezTo>
                  <a:pt x="845922" y="1293419"/>
                  <a:pt x="847090" y="1291666"/>
                  <a:pt x="848258" y="1291666"/>
                </a:cubicBezTo>
                <a:cubicBezTo>
                  <a:pt x="849427" y="1291666"/>
                  <a:pt x="850011" y="1290498"/>
                  <a:pt x="850011" y="1288161"/>
                </a:cubicBezTo>
                <a:cubicBezTo>
                  <a:pt x="850011" y="1284656"/>
                  <a:pt x="851179" y="1281151"/>
                  <a:pt x="853516" y="1277646"/>
                </a:cubicBezTo>
                <a:cubicBezTo>
                  <a:pt x="858190" y="1274140"/>
                  <a:pt x="859943" y="1272388"/>
                  <a:pt x="858774" y="1272388"/>
                </a:cubicBezTo>
                <a:cubicBezTo>
                  <a:pt x="858774" y="1271219"/>
                  <a:pt x="859943" y="1270051"/>
                  <a:pt x="862279" y="1268883"/>
                </a:cubicBezTo>
                <a:cubicBezTo>
                  <a:pt x="862279" y="1265377"/>
                  <a:pt x="862863" y="1263041"/>
                  <a:pt x="864032" y="1261872"/>
                </a:cubicBezTo>
                <a:cubicBezTo>
                  <a:pt x="866368" y="1263041"/>
                  <a:pt x="867537" y="1264793"/>
                  <a:pt x="867537" y="1267130"/>
                </a:cubicBezTo>
                <a:cubicBezTo>
                  <a:pt x="869874" y="1265962"/>
                  <a:pt x="871918" y="1266254"/>
                  <a:pt x="873671" y="1268006"/>
                </a:cubicBezTo>
                <a:lnTo>
                  <a:pt x="878053" y="1270635"/>
                </a:lnTo>
                <a:lnTo>
                  <a:pt x="876300" y="1275893"/>
                </a:lnTo>
                <a:lnTo>
                  <a:pt x="878053" y="1270635"/>
                </a:lnTo>
                <a:lnTo>
                  <a:pt x="878053" y="1270635"/>
                </a:lnTo>
                <a:lnTo>
                  <a:pt x="879805" y="1265377"/>
                </a:lnTo>
                <a:cubicBezTo>
                  <a:pt x="878637" y="1261872"/>
                  <a:pt x="878929" y="1259243"/>
                  <a:pt x="880681" y="1257491"/>
                </a:cubicBezTo>
                <a:cubicBezTo>
                  <a:pt x="882434" y="1255738"/>
                  <a:pt x="883894" y="1254278"/>
                  <a:pt x="885063" y="1253109"/>
                </a:cubicBezTo>
                <a:lnTo>
                  <a:pt x="886816" y="1251357"/>
                </a:lnTo>
                <a:cubicBezTo>
                  <a:pt x="886816" y="1249020"/>
                  <a:pt x="885647" y="1246099"/>
                  <a:pt x="883310" y="1242594"/>
                </a:cubicBezTo>
                <a:lnTo>
                  <a:pt x="878053" y="1251357"/>
                </a:lnTo>
                <a:lnTo>
                  <a:pt x="876300" y="1251357"/>
                </a:lnTo>
                <a:cubicBezTo>
                  <a:pt x="876300" y="1250188"/>
                  <a:pt x="876884" y="1248436"/>
                  <a:pt x="878053" y="1246099"/>
                </a:cubicBezTo>
                <a:cubicBezTo>
                  <a:pt x="879221" y="1243762"/>
                  <a:pt x="880974" y="1242009"/>
                  <a:pt x="883310" y="1240841"/>
                </a:cubicBezTo>
                <a:cubicBezTo>
                  <a:pt x="885647" y="1239673"/>
                  <a:pt x="886816" y="1236752"/>
                  <a:pt x="886816" y="1232078"/>
                </a:cubicBezTo>
                <a:lnTo>
                  <a:pt x="893826" y="1232078"/>
                </a:lnTo>
                <a:lnTo>
                  <a:pt x="893826" y="1233831"/>
                </a:lnTo>
                <a:cubicBezTo>
                  <a:pt x="896162" y="1231494"/>
                  <a:pt x="897331" y="1228865"/>
                  <a:pt x="897331" y="1225944"/>
                </a:cubicBezTo>
                <a:cubicBezTo>
                  <a:pt x="897331" y="1223023"/>
                  <a:pt x="897331" y="1220394"/>
                  <a:pt x="897331" y="1218057"/>
                </a:cubicBezTo>
                <a:cubicBezTo>
                  <a:pt x="891489" y="1223899"/>
                  <a:pt x="887984" y="1228573"/>
                  <a:pt x="886816" y="1232078"/>
                </a:cubicBezTo>
                <a:lnTo>
                  <a:pt x="885063" y="1232078"/>
                </a:lnTo>
                <a:cubicBezTo>
                  <a:pt x="885063" y="1229741"/>
                  <a:pt x="886231" y="1223315"/>
                  <a:pt x="888568" y="1212799"/>
                </a:cubicBezTo>
                <a:cubicBezTo>
                  <a:pt x="892073" y="1203452"/>
                  <a:pt x="893826" y="1197610"/>
                  <a:pt x="893826" y="1195273"/>
                </a:cubicBezTo>
                <a:lnTo>
                  <a:pt x="892073" y="1191768"/>
                </a:lnTo>
                <a:cubicBezTo>
                  <a:pt x="892073" y="1188263"/>
                  <a:pt x="892950" y="1185342"/>
                  <a:pt x="894702" y="1183005"/>
                </a:cubicBezTo>
                <a:cubicBezTo>
                  <a:pt x="896455" y="1180668"/>
                  <a:pt x="898500" y="1179500"/>
                  <a:pt x="900836" y="1179500"/>
                </a:cubicBezTo>
                <a:cubicBezTo>
                  <a:pt x="904342" y="1175995"/>
                  <a:pt x="906094" y="1170737"/>
                  <a:pt x="906094" y="1163727"/>
                </a:cubicBezTo>
                <a:lnTo>
                  <a:pt x="900836" y="1163727"/>
                </a:lnTo>
                <a:cubicBezTo>
                  <a:pt x="903173" y="1160221"/>
                  <a:pt x="904926" y="1158469"/>
                  <a:pt x="906094" y="1158469"/>
                </a:cubicBezTo>
                <a:cubicBezTo>
                  <a:pt x="911936" y="1152627"/>
                  <a:pt x="916610" y="1146201"/>
                  <a:pt x="920115" y="1139190"/>
                </a:cubicBezTo>
                <a:cubicBezTo>
                  <a:pt x="921283" y="1135685"/>
                  <a:pt x="922452" y="1131888"/>
                  <a:pt x="923620" y="1127798"/>
                </a:cubicBezTo>
                <a:cubicBezTo>
                  <a:pt x="924789" y="1123709"/>
                  <a:pt x="925957" y="1119912"/>
                  <a:pt x="927125" y="1116406"/>
                </a:cubicBezTo>
                <a:cubicBezTo>
                  <a:pt x="928294" y="1115238"/>
                  <a:pt x="929462" y="1113485"/>
                  <a:pt x="930630" y="1111149"/>
                </a:cubicBezTo>
                <a:cubicBezTo>
                  <a:pt x="931799" y="1108812"/>
                  <a:pt x="932383" y="1106475"/>
                  <a:pt x="932383" y="1104138"/>
                </a:cubicBezTo>
                <a:cubicBezTo>
                  <a:pt x="925373" y="1109980"/>
                  <a:pt x="921283" y="1119327"/>
                  <a:pt x="920115" y="1132180"/>
                </a:cubicBezTo>
                <a:cubicBezTo>
                  <a:pt x="918946" y="1132180"/>
                  <a:pt x="917486" y="1133056"/>
                  <a:pt x="915733" y="1134809"/>
                </a:cubicBezTo>
                <a:cubicBezTo>
                  <a:pt x="913981" y="1136561"/>
                  <a:pt x="911936" y="1137438"/>
                  <a:pt x="909599" y="1137438"/>
                </a:cubicBezTo>
                <a:cubicBezTo>
                  <a:pt x="909599" y="1136269"/>
                  <a:pt x="910183" y="1134809"/>
                  <a:pt x="911352" y="1133056"/>
                </a:cubicBezTo>
                <a:cubicBezTo>
                  <a:pt x="912520" y="1131304"/>
                  <a:pt x="913104" y="1129843"/>
                  <a:pt x="913104" y="1128675"/>
                </a:cubicBezTo>
                <a:cubicBezTo>
                  <a:pt x="917778" y="1125169"/>
                  <a:pt x="920699" y="1118743"/>
                  <a:pt x="921868" y="1109396"/>
                </a:cubicBezTo>
                <a:cubicBezTo>
                  <a:pt x="923036" y="1107059"/>
                  <a:pt x="923620" y="1104722"/>
                  <a:pt x="923620" y="1102386"/>
                </a:cubicBezTo>
                <a:cubicBezTo>
                  <a:pt x="923620" y="1100049"/>
                  <a:pt x="924789" y="1096544"/>
                  <a:pt x="927125" y="1091870"/>
                </a:cubicBezTo>
                <a:cubicBezTo>
                  <a:pt x="928294" y="1089533"/>
                  <a:pt x="929754" y="1087196"/>
                  <a:pt x="931507" y="1084860"/>
                </a:cubicBezTo>
                <a:cubicBezTo>
                  <a:pt x="933259" y="1082523"/>
                  <a:pt x="934136" y="1080186"/>
                  <a:pt x="934136" y="1077849"/>
                </a:cubicBezTo>
                <a:cubicBezTo>
                  <a:pt x="934136" y="1076681"/>
                  <a:pt x="933552" y="1076097"/>
                  <a:pt x="932383" y="1076097"/>
                </a:cubicBezTo>
                <a:cubicBezTo>
                  <a:pt x="932383" y="1077265"/>
                  <a:pt x="931215" y="1077849"/>
                  <a:pt x="928878" y="1077849"/>
                </a:cubicBezTo>
                <a:cubicBezTo>
                  <a:pt x="928878" y="1080186"/>
                  <a:pt x="928294" y="1081354"/>
                  <a:pt x="927125" y="1081354"/>
                </a:cubicBezTo>
                <a:cubicBezTo>
                  <a:pt x="927125" y="1080186"/>
                  <a:pt x="927418" y="1079018"/>
                  <a:pt x="928002" y="1077849"/>
                </a:cubicBezTo>
                <a:cubicBezTo>
                  <a:pt x="928586" y="1076681"/>
                  <a:pt x="928878" y="1075512"/>
                  <a:pt x="928878" y="1074344"/>
                </a:cubicBezTo>
                <a:cubicBezTo>
                  <a:pt x="931215" y="1069670"/>
                  <a:pt x="933844" y="1063244"/>
                  <a:pt x="936765" y="1055065"/>
                </a:cubicBezTo>
                <a:cubicBezTo>
                  <a:pt x="939686" y="1046887"/>
                  <a:pt x="943483" y="1040460"/>
                  <a:pt x="948156" y="1035787"/>
                </a:cubicBezTo>
                <a:cubicBezTo>
                  <a:pt x="948156" y="1031113"/>
                  <a:pt x="945820" y="1028192"/>
                  <a:pt x="941146" y="1027024"/>
                </a:cubicBezTo>
                <a:cubicBezTo>
                  <a:pt x="937641" y="1024687"/>
                  <a:pt x="933552" y="1022058"/>
                  <a:pt x="928878" y="1019137"/>
                </a:cubicBezTo>
                <a:cubicBezTo>
                  <a:pt x="924204" y="1016216"/>
                  <a:pt x="920699" y="1014171"/>
                  <a:pt x="918362" y="1013003"/>
                </a:cubicBezTo>
                <a:cubicBezTo>
                  <a:pt x="916026" y="1011835"/>
                  <a:pt x="913397" y="1010374"/>
                  <a:pt x="910476" y="1008622"/>
                </a:cubicBezTo>
                <a:cubicBezTo>
                  <a:pt x="907555" y="1006869"/>
                  <a:pt x="906094" y="1004824"/>
                  <a:pt x="906094" y="1002487"/>
                </a:cubicBezTo>
                <a:lnTo>
                  <a:pt x="904342" y="1002487"/>
                </a:lnTo>
                <a:close/>
                <a:moveTo>
                  <a:pt x="630936" y="862279"/>
                </a:moveTo>
                <a:cubicBezTo>
                  <a:pt x="628599" y="865784"/>
                  <a:pt x="627431" y="869290"/>
                  <a:pt x="627431" y="872795"/>
                </a:cubicBezTo>
                <a:cubicBezTo>
                  <a:pt x="627431" y="873963"/>
                  <a:pt x="628307" y="874547"/>
                  <a:pt x="630060" y="874547"/>
                </a:cubicBezTo>
                <a:cubicBezTo>
                  <a:pt x="631812" y="874547"/>
                  <a:pt x="633273" y="875132"/>
                  <a:pt x="634441" y="876300"/>
                </a:cubicBezTo>
                <a:lnTo>
                  <a:pt x="641452" y="883311"/>
                </a:lnTo>
                <a:cubicBezTo>
                  <a:pt x="636778" y="883311"/>
                  <a:pt x="632688" y="882726"/>
                  <a:pt x="629183" y="881558"/>
                </a:cubicBezTo>
                <a:cubicBezTo>
                  <a:pt x="626847" y="883895"/>
                  <a:pt x="625678" y="885063"/>
                  <a:pt x="625678" y="885063"/>
                </a:cubicBezTo>
                <a:cubicBezTo>
                  <a:pt x="621004" y="885063"/>
                  <a:pt x="616331" y="888568"/>
                  <a:pt x="611657" y="895579"/>
                </a:cubicBezTo>
                <a:lnTo>
                  <a:pt x="602894" y="895579"/>
                </a:lnTo>
                <a:cubicBezTo>
                  <a:pt x="601142" y="899668"/>
                  <a:pt x="599827" y="902735"/>
                  <a:pt x="598951" y="904780"/>
                </a:cubicBezTo>
                <a:lnTo>
                  <a:pt x="598729" y="905299"/>
                </a:lnTo>
                <a:lnTo>
                  <a:pt x="608152" y="902589"/>
                </a:lnTo>
                <a:lnTo>
                  <a:pt x="637946" y="893826"/>
                </a:lnTo>
                <a:lnTo>
                  <a:pt x="653203" y="888001"/>
                </a:lnTo>
                <a:lnTo>
                  <a:pt x="650215" y="887254"/>
                </a:lnTo>
                <a:cubicBezTo>
                  <a:pt x="647878" y="886378"/>
                  <a:pt x="644957" y="885063"/>
                  <a:pt x="641452" y="883311"/>
                </a:cubicBezTo>
                <a:cubicBezTo>
                  <a:pt x="641452" y="883311"/>
                  <a:pt x="641744" y="883018"/>
                  <a:pt x="642328" y="882434"/>
                </a:cubicBezTo>
                <a:cubicBezTo>
                  <a:pt x="642912" y="881850"/>
                  <a:pt x="643204" y="881558"/>
                  <a:pt x="643204" y="881558"/>
                </a:cubicBezTo>
                <a:cubicBezTo>
                  <a:pt x="646709" y="878053"/>
                  <a:pt x="650214" y="878053"/>
                  <a:pt x="653720" y="881558"/>
                </a:cubicBezTo>
                <a:cubicBezTo>
                  <a:pt x="654888" y="882726"/>
                  <a:pt x="657225" y="883603"/>
                  <a:pt x="660730" y="884187"/>
                </a:cubicBezTo>
                <a:lnTo>
                  <a:pt x="662428" y="884470"/>
                </a:lnTo>
                <a:lnTo>
                  <a:pt x="675905" y="879006"/>
                </a:lnTo>
                <a:lnTo>
                  <a:pt x="671246" y="878053"/>
                </a:lnTo>
                <a:cubicBezTo>
                  <a:pt x="668909" y="878053"/>
                  <a:pt x="667741" y="876884"/>
                  <a:pt x="667741" y="874547"/>
                </a:cubicBezTo>
                <a:cubicBezTo>
                  <a:pt x="666572" y="873379"/>
                  <a:pt x="665404" y="872795"/>
                  <a:pt x="664235" y="872795"/>
                </a:cubicBezTo>
                <a:cubicBezTo>
                  <a:pt x="649046" y="866953"/>
                  <a:pt x="637946" y="863448"/>
                  <a:pt x="630936" y="862279"/>
                </a:cubicBezTo>
                <a:close/>
                <a:moveTo>
                  <a:pt x="637946" y="848258"/>
                </a:moveTo>
                <a:cubicBezTo>
                  <a:pt x="636778" y="851764"/>
                  <a:pt x="636486" y="854101"/>
                  <a:pt x="637070" y="855269"/>
                </a:cubicBezTo>
                <a:cubicBezTo>
                  <a:pt x="637654" y="856437"/>
                  <a:pt x="638530" y="857606"/>
                  <a:pt x="639699" y="858774"/>
                </a:cubicBezTo>
                <a:cubicBezTo>
                  <a:pt x="642036" y="858774"/>
                  <a:pt x="643788" y="859358"/>
                  <a:pt x="644957" y="860527"/>
                </a:cubicBezTo>
                <a:cubicBezTo>
                  <a:pt x="655472" y="862864"/>
                  <a:pt x="663651" y="864032"/>
                  <a:pt x="669493" y="864032"/>
                </a:cubicBezTo>
                <a:cubicBezTo>
                  <a:pt x="674167" y="866369"/>
                  <a:pt x="679716" y="867829"/>
                  <a:pt x="686143" y="868413"/>
                </a:cubicBezTo>
                <a:lnTo>
                  <a:pt x="699077" y="870456"/>
                </a:lnTo>
                <a:lnTo>
                  <a:pt x="705075" y="868678"/>
                </a:lnTo>
                <a:lnTo>
                  <a:pt x="685267" y="858774"/>
                </a:lnTo>
                <a:cubicBezTo>
                  <a:pt x="680593" y="858774"/>
                  <a:pt x="677087" y="858190"/>
                  <a:pt x="674751" y="857021"/>
                </a:cubicBezTo>
                <a:cubicBezTo>
                  <a:pt x="668909" y="857021"/>
                  <a:pt x="662775" y="855853"/>
                  <a:pt x="656349" y="853516"/>
                </a:cubicBezTo>
                <a:cubicBezTo>
                  <a:pt x="649922" y="851179"/>
                  <a:pt x="643788" y="849427"/>
                  <a:pt x="637946" y="848258"/>
                </a:cubicBezTo>
                <a:close/>
                <a:moveTo>
                  <a:pt x="652844" y="839496"/>
                </a:moveTo>
                <a:cubicBezTo>
                  <a:pt x="652259" y="839496"/>
                  <a:pt x="651967" y="840080"/>
                  <a:pt x="651967" y="841248"/>
                </a:cubicBezTo>
                <a:lnTo>
                  <a:pt x="644957" y="841248"/>
                </a:lnTo>
                <a:cubicBezTo>
                  <a:pt x="641452" y="841248"/>
                  <a:pt x="640283" y="842416"/>
                  <a:pt x="641452" y="844753"/>
                </a:cubicBezTo>
                <a:cubicBezTo>
                  <a:pt x="650799" y="847090"/>
                  <a:pt x="665404" y="848258"/>
                  <a:pt x="685267" y="848258"/>
                </a:cubicBezTo>
                <a:cubicBezTo>
                  <a:pt x="682930" y="847090"/>
                  <a:pt x="680593" y="846214"/>
                  <a:pt x="678256" y="845630"/>
                </a:cubicBezTo>
                <a:cubicBezTo>
                  <a:pt x="675920" y="845045"/>
                  <a:pt x="672414" y="844753"/>
                  <a:pt x="667741" y="844753"/>
                </a:cubicBezTo>
                <a:cubicBezTo>
                  <a:pt x="661899" y="844753"/>
                  <a:pt x="657809" y="843585"/>
                  <a:pt x="655472" y="841248"/>
                </a:cubicBezTo>
                <a:cubicBezTo>
                  <a:pt x="654304" y="840080"/>
                  <a:pt x="653428" y="839496"/>
                  <a:pt x="652844" y="839496"/>
                </a:cubicBezTo>
                <a:close/>
                <a:moveTo>
                  <a:pt x="853717" y="818522"/>
                </a:moveTo>
                <a:lnTo>
                  <a:pt x="850011" y="822846"/>
                </a:lnTo>
                <a:cubicBezTo>
                  <a:pt x="847674" y="824598"/>
                  <a:pt x="845922" y="826643"/>
                  <a:pt x="844753" y="828980"/>
                </a:cubicBezTo>
                <a:cubicBezTo>
                  <a:pt x="844169" y="828980"/>
                  <a:pt x="843877" y="829710"/>
                  <a:pt x="843877" y="831171"/>
                </a:cubicBezTo>
                <a:lnTo>
                  <a:pt x="844574" y="836402"/>
                </a:lnTo>
                <a:lnTo>
                  <a:pt x="844982" y="836290"/>
                </a:lnTo>
                <a:lnTo>
                  <a:pt x="845410" y="833580"/>
                </a:lnTo>
                <a:cubicBezTo>
                  <a:pt x="845849" y="832558"/>
                  <a:pt x="846506" y="831901"/>
                  <a:pt x="847382" y="831609"/>
                </a:cubicBezTo>
                <a:cubicBezTo>
                  <a:pt x="849135" y="831025"/>
                  <a:pt x="850595" y="830148"/>
                  <a:pt x="851763" y="828980"/>
                </a:cubicBezTo>
                <a:cubicBezTo>
                  <a:pt x="852932" y="825475"/>
                  <a:pt x="853662" y="822700"/>
                  <a:pt x="853954" y="820655"/>
                </a:cubicBezTo>
                <a:close/>
                <a:moveTo>
                  <a:pt x="846506" y="813206"/>
                </a:moveTo>
                <a:lnTo>
                  <a:pt x="830732" y="830733"/>
                </a:lnTo>
                <a:cubicBezTo>
                  <a:pt x="829564" y="831901"/>
                  <a:pt x="830148" y="834238"/>
                  <a:pt x="832485" y="837743"/>
                </a:cubicBezTo>
                <a:cubicBezTo>
                  <a:pt x="834821" y="833069"/>
                  <a:pt x="837743" y="828688"/>
                  <a:pt x="841248" y="824598"/>
                </a:cubicBezTo>
                <a:cubicBezTo>
                  <a:pt x="844753" y="820509"/>
                  <a:pt x="847674" y="816712"/>
                  <a:pt x="850011" y="813206"/>
                </a:cubicBezTo>
                <a:close/>
                <a:moveTo>
                  <a:pt x="860527" y="809701"/>
                </a:moveTo>
                <a:lnTo>
                  <a:pt x="855747" y="816074"/>
                </a:lnTo>
                <a:lnTo>
                  <a:pt x="859650" y="814959"/>
                </a:lnTo>
                <a:cubicBezTo>
                  <a:pt x="860234" y="813791"/>
                  <a:pt x="860527" y="812038"/>
                  <a:pt x="860527" y="809701"/>
                </a:cubicBezTo>
                <a:close/>
                <a:moveTo>
                  <a:pt x="657882" y="809044"/>
                </a:moveTo>
                <a:cubicBezTo>
                  <a:pt x="655691" y="808898"/>
                  <a:pt x="653720" y="809117"/>
                  <a:pt x="651967" y="809701"/>
                </a:cubicBezTo>
                <a:cubicBezTo>
                  <a:pt x="651967" y="815543"/>
                  <a:pt x="652551" y="819049"/>
                  <a:pt x="653720" y="820217"/>
                </a:cubicBezTo>
                <a:lnTo>
                  <a:pt x="678256" y="820217"/>
                </a:lnTo>
                <a:lnTo>
                  <a:pt x="676503" y="814959"/>
                </a:lnTo>
                <a:cubicBezTo>
                  <a:pt x="674167" y="813791"/>
                  <a:pt x="670369" y="812330"/>
                  <a:pt x="665112" y="810578"/>
                </a:cubicBezTo>
                <a:cubicBezTo>
                  <a:pt x="662483" y="809701"/>
                  <a:pt x="660073" y="809190"/>
                  <a:pt x="657882" y="809044"/>
                </a:cubicBezTo>
                <a:close/>
                <a:moveTo>
                  <a:pt x="884625" y="792175"/>
                </a:moveTo>
                <a:cubicBezTo>
                  <a:pt x="883748" y="792175"/>
                  <a:pt x="883310" y="792760"/>
                  <a:pt x="883310" y="793928"/>
                </a:cubicBezTo>
                <a:cubicBezTo>
                  <a:pt x="880974" y="802107"/>
                  <a:pt x="875716" y="810286"/>
                  <a:pt x="867537" y="818464"/>
                </a:cubicBezTo>
                <a:cubicBezTo>
                  <a:pt x="863448" y="821385"/>
                  <a:pt x="860088" y="824452"/>
                  <a:pt x="857459" y="827665"/>
                </a:cubicBezTo>
                <a:lnTo>
                  <a:pt x="853989" y="833805"/>
                </a:lnTo>
                <a:lnTo>
                  <a:pt x="858774" y="832485"/>
                </a:lnTo>
                <a:cubicBezTo>
                  <a:pt x="858774" y="832485"/>
                  <a:pt x="860234" y="832193"/>
                  <a:pt x="863155" y="831609"/>
                </a:cubicBezTo>
                <a:lnTo>
                  <a:pt x="863447" y="831434"/>
                </a:lnTo>
                <a:lnTo>
                  <a:pt x="864032" y="830733"/>
                </a:lnTo>
                <a:cubicBezTo>
                  <a:pt x="868705" y="828396"/>
                  <a:pt x="871042" y="824890"/>
                  <a:pt x="871042" y="820217"/>
                </a:cubicBezTo>
                <a:cubicBezTo>
                  <a:pt x="878053" y="815543"/>
                  <a:pt x="883894" y="806780"/>
                  <a:pt x="888568" y="793928"/>
                </a:cubicBezTo>
                <a:cubicBezTo>
                  <a:pt x="886815" y="792760"/>
                  <a:pt x="885501" y="792175"/>
                  <a:pt x="884625" y="792175"/>
                </a:cubicBezTo>
                <a:close/>
                <a:moveTo>
                  <a:pt x="779907" y="788670"/>
                </a:moveTo>
                <a:cubicBezTo>
                  <a:pt x="778738" y="788670"/>
                  <a:pt x="777278" y="789254"/>
                  <a:pt x="775525" y="790423"/>
                </a:cubicBezTo>
                <a:cubicBezTo>
                  <a:pt x="773773" y="791591"/>
                  <a:pt x="772896" y="793928"/>
                  <a:pt x="772896" y="797433"/>
                </a:cubicBezTo>
                <a:lnTo>
                  <a:pt x="772896" y="799186"/>
                </a:lnTo>
                <a:lnTo>
                  <a:pt x="776402" y="799186"/>
                </a:lnTo>
                <a:cubicBezTo>
                  <a:pt x="778738" y="798017"/>
                  <a:pt x="779907" y="794512"/>
                  <a:pt x="779907" y="788670"/>
                </a:cubicBezTo>
                <a:close/>
                <a:moveTo>
                  <a:pt x="897331" y="771144"/>
                </a:moveTo>
                <a:cubicBezTo>
                  <a:pt x="896162" y="773481"/>
                  <a:pt x="894118" y="776110"/>
                  <a:pt x="891197" y="779031"/>
                </a:cubicBezTo>
                <a:cubicBezTo>
                  <a:pt x="888276" y="781952"/>
                  <a:pt x="887400" y="785165"/>
                  <a:pt x="888568" y="788670"/>
                </a:cubicBezTo>
                <a:cubicBezTo>
                  <a:pt x="894410" y="782828"/>
                  <a:pt x="897331" y="776986"/>
                  <a:pt x="897331" y="771144"/>
                </a:cubicBezTo>
                <a:close/>
                <a:moveTo>
                  <a:pt x="811454" y="771144"/>
                </a:moveTo>
                <a:cubicBezTo>
                  <a:pt x="810285" y="772313"/>
                  <a:pt x="809117" y="773481"/>
                  <a:pt x="807948" y="774649"/>
                </a:cubicBezTo>
                <a:cubicBezTo>
                  <a:pt x="806780" y="775818"/>
                  <a:pt x="805612" y="777570"/>
                  <a:pt x="804443" y="779907"/>
                </a:cubicBezTo>
                <a:cubicBezTo>
                  <a:pt x="805612" y="779907"/>
                  <a:pt x="806780" y="779323"/>
                  <a:pt x="807948" y="778154"/>
                </a:cubicBezTo>
                <a:cubicBezTo>
                  <a:pt x="809117" y="776986"/>
                  <a:pt x="810285" y="774649"/>
                  <a:pt x="811454" y="771144"/>
                </a:cubicBezTo>
                <a:close/>
                <a:moveTo>
                  <a:pt x="818527" y="739281"/>
                </a:moveTo>
                <a:lnTo>
                  <a:pt x="811454" y="745293"/>
                </a:lnTo>
                <a:cubicBezTo>
                  <a:pt x="809117" y="748506"/>
                  <a:pt x="807364" y="752450"/>
                  <a:pt x="806196" y="757123"/>
                </a:cubicBezTo>
                <a:cubicBezTo>
                  <a:pt x="806196" y="755955"/>
                  <a:pt x="800354" y="763549"/>
                  <a:pt x="788670" y="779907"/>
                </a:cubicBezTo>
                <a:cubicBezTo>
                  <a:pt x="792175" y="779907"/>
                  <a:pt x="794512" y="777570"/>
                  <a:pt x="795680" y="772897"/>
                </a:cubicBezTo>
                <a:cubicBezTo>
                  <a:pt x="795680" y="772897"/>
                  <a:pt x="796849" y="771728"/>
                  <a:pt x="799186" y="769392"/>
                </a:cubicBezTo>
                <a:cubicBezTo>
                  <a:pt x="805027" y="767055"/>
                  <a:pt x="808533" y="762965"/>
                  <a:pt x="809701" y="757123"/>
                </a:cubicBezTo>
                <a:cubicBezTo>
                  <a:pt x="814375" y="754202"/>
                  <a:pt x="817442" y="751135"/>
                  <a:pt x="818902" y="747922"/>
                </a:cubicBezTo>
                <a:close/>
                <a:moveTo>
                  <a:pt x="783412" y="737845"/>
                </a:moveTo>
                <a:cubicBezTo>
                  <a:pt x="779907" y="737845"/>
                  <a:pt x="776694" y="738429"/>
                  <a:pt x="773773" y="739597"/>
                </a:cubicBezTo>
                <a:cubicBezTo>
                  <a:pt x="770852" y="740766"/>
                  <a:pt x="768807" y="743102"/>
                  <a:pt x="767639" y="746608"/>
                </a:cubicBezTo>
                <a:cubicBezTo>
                  <a:pt x="773481" y="746608"/>
                  <a:pt x="777278" y="745439"/>
                  <a:pt x="779031" y="743102"/>
                </a:cubicBezTo>
                <a:cubicBezTo>
                  <a:pt x="780783" y="740766"/>
                  <a:pt x="782244" y="739013"/>
                  <a:pt x="783412" y="737845"/>
                </a:cubicBezTo>
                <a:close/>
                <a:moveTo>
                  <a:pt x="918362" y="736092"/>
                </a:moveTo>
                <a:cubicBezTo>
                  <a:pt x="917194" y="737261"/>
                  <a:pt x="916317" y="738429"/>
                  <a:pt x="915733" y="739597"/>
                </a:cubicBezTo>
                <a:cubicBezTo>
                  <a:pt x="915149" y="740766"/>
                  <a:pt x="914273" y="741350"/>
                  <a:pt x="913104" y="741350"/>
                </a:cubicBezTo>
                <a:cubicBezTo>
                  <a:pt x="910768" y="744855"/>
                  <a:pt x="908723" y="748652"/>
                  <a:pt x="906971" y="752742"/>
                </a:cubicBezTo>
                <a:cubicBezTo>
                  <a:pt x="905218" y="756831"/>
                  <a:pt x="903173" y="760629"/>
                  <a:pt x="900836" y="764134"/>
                </a:cubicBezTo>
                <a:cubicBezTo>
                  <a:pt x="899668" y="764134"/>
                  <a:pt x="899668" y="764426"/>
                  <a:pt x="900836" y="765010"/>
                </a:cubicBezTo>
                <a:cubicBezTo>
                  <a:pt x="902005" y="765594"/>
                  <a:pt x="903757" y="766471"/>
                  <a:pt x="906094" y="767639"/>
                </a:cubicBezTo>
                <a:cubicBezTo>
                  <a:pt x="908431" y="762965"/>
                  <a:pt x="910768" y="758292"/>
                  <a:pt x="913104" y="753618"/>
                </a:cubicBezTo>
                <a:cubicBezTo>
                  <a:pt x="915441" y="748944"/>
                  <a:pt x="917778" y="744855"/>
                  <a:pt x="920115" y="741350"/>
                </a:cubicBezTo>
                <a:close/>
                <a:moveTo>
                  <a:pt x="835990" y="729082"/>
                </a:moveTo>
                <a:lnTo>
                  <a:pt x="816712" y="760629"/>
                </a:lnTo>
                <a:lnTo>
                  <a:pt x="814959" y="764134"/>
                </a:lnTo>
                <a:cubicBezTo>
                  <a:pt x="816128" y="765302"/>
                  <a:pt x="817295" y="765594"/>
                  <a:pt x="818464" y="765010"/>
                </a:cubicBezTo>
                <a:cubicBezTo>
                  <a:pt x="819633" y="764426"/>
                  <a:pt x="820217" y="764134"/>
                  <a:pt x="820217" y="764134"/>
                </a:cubicBezTo>
                <a:lnTo>
                  <a:pt x="835990" y="736092"/>
                </a:lnTo>
                <a:cubicBezTo>
                  <a:pt x="837159" y="736092"/>
                  <a:pt x="837450" y="735216"/>
                  <a:pt x="836866" y="733463"/>
                </a:cubicBezTo>
                <a:cubicBezTo>
                  <a:pt x="836282" y="731711"/>
                  <a:pt x="835990" y="730250"/>
                  <a:pt x="835990" y="729082"/>
                </a:cubicBezTo>
                <a:close/>
                <a:moveTo>
                  <a:pt x="828760" y="721414"/>
                </a:moveTo>
                <a:cubicBezTo>
                  <a:pt x="828030" y="721560"/>
                  <a:pt x="827227" y="722071"/>
                  <a:pt x="826351" y="722948"/>
                </a:cubicBezTo>
                <a:cubicBezTo>
                  <a:pt x="824598" y="724700"/>
                  <a:pt x="823722" y="726745"/>
                  <a:pt x="823722" y="729082"/>
                </a:cubicBezTo>
                <a:cubicBezTo>
                  <a:pt x="828396" y="729082"/>
                  <a:pt x="830732" y="727913"/>
                  <a:pt x="830732" y="725577"/>
                </a:cubicBezTo>
                <a:lnTo>
                  <a:pt x="830732" y="722071"/>
                </a:lnTo>
                <a:cubicBezTo>
                  <a:pt x="830148" y="721487"/>
                  <a:pt x="829491" y="721268"/>
                  <a:pt x="828760" y="721414"/>
                </a:cubicBezTo>
                <a:close/>
                <a:moveTo>
                  <a:pt x="932383" y="706298"/>
                </a:moveTo>
                <a:lnTo>
                  <a:pt x="921868" y="727329"/>
                </a:lnTo>
                <a:lnTo>
                  <a:pt x="920115" y="732587"/>
                </a:lnTo>
                <a:cubicBezTo>
                  <a:pt x="924789" y="730250"/>
                  <a:pt x="927709" y="726745"/>
                  <a:pt x="928878" y="722071"/>
                </a:cubicBezTo>
                <a:cubicBezTo>
                  <a:pt x="932383" y="713893"/>
                  <a:pt x="934720" y="708635"/>
                  <a:pt x="935888" y="706298"/>
                </a:cubicBezTo>
                <a:close/>
                <a:moveTo>
                  <a:pt x="676503" y="706298"/>
                </a:moveTo>
                <a:lnTo>
                  <a:pt x="676503" y="708050"/>
                </a:lnTo>
                <a:cubicBezTo>
                  <a:pt x="677672" y="710387"/>
                  <a:pt x="678548" y="710971"/>
                  <a:pt x="679132" y="709803"/>
                </a:cubicBezTo>
                <a:lnTo>
                  <a:pt x="680793" y="708696"/>
                </a:lnTo>
                <a:lnTo>
                  <a:pt x="678694" y="706298"/>
                </a:lnTo>
                <a:cubicBezTo>
                  <a:pt x="677818" y="705714"/>
                  <a:pt x="677088" y="705714"/>
                  <a:pt x="676503" y="706298"/>
                </a:cubicBezTo>
                <a:close/>
                <a:moveTo>
                  <a:pt x="804443" y="704545"/>
                </a:moveTo>
                <a:lnTo>
                  <a:pt x="797433" y="706298"/>
                </a:lnTo>
                <a:cubicBezTo>
                  <a:pt x="796264" y="707466"/>
                  <a:pt x="795096" y="709511"/>
                  <a:pt x="793928" y="712432"/>
                </a:cubicBezTo>
                <a:cubicBezTo>
                  <a:pt x="792759" y="715353"/>
                  <a:pt x="790422" y="717982"/>
                  <a:pt x="786917" y="720319"/>
                </a:cubicBezTo>
                <a:cubicBezTo>
                  <a:pt x="786917" y="724992"/>
                  <a:pt x="786333" y="727913"/>
                  <a:pt x="785165" y="729082"/>
                </a:cubicBezTo>
                <a:lnTo>
                  <a:pt x="788670" y="729082"/>
                </a:lnTo>
                <a:cubicBezTo>
                  <a:pt x="789838" y="727913"/>
                  <a:pt x="791883" y="724408"/>
                  <a:pt x="794804" y="718566"/>
                </a:cubicBezTo>
                <a:cubicBezTo>
                  <a:pt x="797725" y="712724"/>
                  <a:pt x="800938" y="708050"/>
                  <a:pt x="804443" y="704545"/>
                </a:cubicBezTo>
                <a:close/>
                <a:moveTo>
                  <a:pt x="839495" y="699288"/>
                </a:moveTo>
                <a:lnTo>
                  <a:pt x="839495" y="706298"/>
                </a:lnTo>
                <a:cubicBezTo>
                  <a:pt x="833653" y="708635"/>
                  <a:pt x="830732" y="711556"/>
                  <a:pt x="830732" y="715061"/>
                </a:cubicBezTo>
                <a:cubicBezTo>
                  <a:pt x="830732" y="715061"/>
                  <a:pt x="831316" y="715061"/>
                  <a:pt x="832485" y="715061"/>
                </a:cubicBezTo>
                <a:lnTo>
                  <a:pt x="834237" y="715061"/>
                </a:lnTo>
                <a:cubicBezTo>
                  <a:pt x="837743" y="709219"/>
                  <a:pt x="843585" y="706298"/>
                  <a:pt x="851763" y="706298"/>
                </a:cubicBezTo>
                <a:lnTo>
                  <a:pt x="844753" y="704545"/>
                </a:lnTo>
                <a:cubicBezTo>
                  <a:pt x="841248" y="701040"/>
                  <a:pt x="839495" y="699288"/>
                  <a:pt x="839495" y="699288"/>
                </a:cubicBezTo>
                <a:close/>
                <a:moveTo>
                  <a:pt x="744855" y="688772"/>
                </a:moveTo>
                <a:cubicBezTo>
                  <a:pt x="743686" y="688772"/>
                  <a:pt x="743102" y="689064"/>
                  <a:pt x="743102" y="689648"/>
                </a:cubicBezTo>
                <a:cubicBezTo>
                  <a:pt x="743102" y="690232"/>
                  <a:pt x="743102" y="690525"/>
                  <a:pt x="743102" y="690525"/>
                </a:cubicBezTo>
                <a:lnTo>
                  <a:pt x="744855" y="694030"/>
                </a:lnTo>
                <a:lnTo>
                  <a:pt x="748360" y="690525"/>
                </a:lnTo>
                <a:cubicBezTo>
                  <a:pt x="748360" y="689356"/>
                  <a:pt x="747192" y="688772"/>
                  <a:pt x="744855" y="688772"/>
                </a:cubicBezTo>
                <a:close/>
                <a:moveTo>
                  <a:pt x="792175" y="685267"/>
                </a:moveTo>
                <a:lnTo>
                  <a:pt x="771144" y="706298"/>
                </a:lnTo>
                <a:lnTo>
                  <a:pt x="771144" y="709803"/>
                </a:lnTo>
                <a:cubicBezTo>
                  <a:pt x="776986" y="712140"/>
                  <a:pt x="780491" y="711556"/>
                  <a:pt x="781660" y="708050"/>
                </a:cubicBezTo>
                <a:cubicBezTo>
                  <a:pt x="782828" y="705714"/>
                  <a:pt x="783412" y="703961"/>
                  <a:pt x="783412" y="702793"/>
                </a:cubicBezTo>
                <a:cubicBezTo>
                  <a:pt x="784581" y="695782"/>
                  <a:pt x="788086" y="691109"/>
                  <a:pt x="793928" y="688772"/>
                </a:cubicBezTo>
                <a:cubicBezTo>
                  <a:pt x="793928" y="686435"/>
                  <a:pt x="793344" y="685267"/>
                  <a:pt x="792175" y="685267"/>
                </a:cubicBezTo>
                <a:close/>
                <a:moveTo>
                  <a:pt x="741350" y="672998"/>
                </a:moveTo>
                <a:cubicBezTo>
                  <a:pt x="733171" y="682346"/>
                  <a:pt x="729081" y="689356"/>
                  <a:pt x="729081" y="694030"/>
                </a:cubicBezTo>
                <a:cubicBezTo>
                  <a:pt x="729081" y="694030"/>
                  <a:pt x="729374" y="694322"/>
                  <a:pt x="729958" y="694906"/>
                </a:cubicBezTo>
                <a:cubicBezTo>
                  <a:pt x="730542" y="695490"/>
                  <a:pt x="731418" y="695198"/>
                  <a:pt x="732587" y="694030"/>
                </a:cubicBezTo>
                <a:cubicBezTo>
                  <a:pt x="734923" y="694030"/>
                  <a:pt x="736092" y="692861"/>
                  <a:pt x="736092" y="690525"/>
                </a:cubicBezTo>
                <a:cubicBezTo>
                  <a:pt x="736092" y="690525"/>
                  <a:pt x="737845" y="689356"/>
                  <a:pt x="741350" y="687019"/>
                </a:cubicBezTo>
                <a:cubicBezTo>
                  <a:pt x="743686" y="687019"/>
                  <a:pt x="745439" y="684683"/>
                  <a:pt x="746608" y="680009"/>
                </a:cubicBezTo>
                <a:cubicBezTo>
                  <a:pt x="747776" y="683514"/>
                  <a:pt x="749529" y="685267"/>
                  <a:pt x="751865" y="685267"/>
                </a:cubicBezTo>
                <a:cubicBezTo>
                  <a:pt x="753034" y="685267"/>
                  <a:pt x="754202" y="683514"/>
                  <a:pt x="755370" y="680009"/>
                </a:cubicBezTo>
                <a:lnTo>
                  <a:pt x="755370" y="678256"/>
                </a:lnTo>
                <a:cubicBezTo>
                  <a:pt x="755370" y="677088"/>
                  <a:pt x="755370" y="676212"/>
                  <a:pt x="755370" y="675627"/>
                </a:cubicBezTo>
                <a:cubicBezTo>
                  <a:pt x="755370" y="675043"/>
                  <a:pt x="755370" y="674751"/>
                  <a:pt x="755370" y="674751"/>
                </a:cubicBezTo>
                <a:cubicBezTo>
                  <a:pt x="754202" y="673583"/>
                  <a:pt x="752449" y="674167"/>
                  <a:pt x="750113" y="676504"/>
                </a:cubicBezTo>
                <a:cubicBezTo>
                  <a:pt x="747776" y="676504"/>
                  <a:pt x="746608" y="677672"/>
                  <a:pt x="746608" y="680009"/>
                </a:cubicBezTo>
                <a:cubicBezTo>
                  <a:pt x="744271" y="680009"/>
                  <a:pt x="743686" y="679425"/>
                  <a:pt x="744855" y="678256"/>
                </a:cubicBezTo>
                <a:cubicBezTo>
                  <a:pt x="744855" y="675919"/>
                  <a:pt x="743686" y="674167"/>
                  <a:pt x="741350" y="672998"/>
                </a:cubicBezTo>
                <a:close/>
                <a:moveTo>
                  <a:pt x="935888" y="664235"/>
                </a:moveTo>
                <a:cubicBezTo>
                  <a:pt x="931215" y="672414"/>
                  <a:pt x="926541" y="681762"/>
                  <a:pt x="921868" y="692277"/>
                </a:cubicBezTo>
                <a:cubicBezTo>
                  <a:pt x="920699" y="699288"/>
                  <a:pt x="916610" y="706298"/>
                  <a:pt x="909599" y="713308"/>
                </a:cubicBezTo>
                <a:lnTo>
                  <a:pt x="906094" y="722071"/>
                </a:lnTo>
                <a:cubicBezTo>
                  <a:pt x="907263" y="725577"/>
                  <a:pt x="906678" y="727913"/>
                  <a:pt x="904342" y="729082"/>
                </a:cubicBezTo>
                <a:cubicBezTo>
                  <a:pt x="902005" y="731419"/>
                  <a:pt x="900836" y="733755"/>
                  <a:pt x="900836" y="736092"/>
                </a:cubicBezTo>
                <a:lnTo>
                  <a:pt x="899084" y="739597"/>
                </a:lnTo>
                <a:cubicBezTo>
                  <a:pt x="895578" y="740766"/>
                  <a:pt x="892657" y="743395"/>
                  <a:pt x="890321" y="747484"/>
                </a:cubicBezTo>
                <a:cubicBezTo>
                  <a:pt x="887984" y="751573"/>
                  <a:pt x="885647" y="754787"/>
                  <a:pt x="883310" y="757123"/>
                </a:cubicBezTo>
                <a:cubicBezTo>
                  <a:pt x="883310" y="761797"/>
                  <a:pt x="883310" y="764134"/>
                  <a:pt x="883310" y="764134"/>
                </a:cubicBezTo>
                <a:cubicBezTo>
                  <a:pt x="883310" y="765302"/>
                  <a:pt x="883310" y="766471"/>
                  <a:pt x="883310" y="767639"/>
                </a:cubicBezTo>
                <a:cubicBezTo>
                  <a:pt x="883310" y="768807"/>
                  <a:pt x="883894" y="769976"/>
                  <a:pt x="885063" y="771144"/>
                </a:cubicBezTo>
                <a:lnTo>
                  <a:pt x="879805" y="771144"/>
                </a:lnTo>
                <a:cubicBezTo>
                  <a:pt x="876300" y="774649"/>
                  <a:pt x="873379" y="778739"/>
                  <a:pt x="871042" y="783412"/>
                </a:cubicBezTo>
                <a:cubicBezTo>
                  <a:pt x="871042" y="786917"/>
                  <a:pt x="869874" y="791591"/>
                  <a:pt x="867537" y="797433"/>
                </a:cubicBezTo>
                <a:lnTo>
                  <a:pt x="869289" y="799186"/>
                </a:lnTo>
                <a:lnTo>
                  <a:pt x="871042" y="799186"/>
                </a:lnTo>
                <a:lnTo>
                  <a:pt x="883310" y="779907"/>
                </a:lnTo>
                <a:lnTo>
                  <a:pt x="885063" y="771144"/>
                </a:lnTo>
                <a:cubicBezTo>
                  <a:pt x="892073" y="767639"/>
                  <a:pt x="896162" y="763549"/>
                  <a:pt x="897331" y="758876"/>
                </a:cubicBezTo>
                <a:cubicBezTo>
                  <a:pt x="909015" y="737845"/>
                  <a:pt x="915441" y="725577"/>
                  <a:pt x="916610" y="722071"/>
                </a:cubicBezTo>
                <a:cubicBezTo>
                  <a:pt x="917778" y="720903"/>
                  <a:pt x="918362" y="719442"/>
                  <a:pt x="918362" y="717690"/>
                </a:cubicBezTo>
                <a:cubicBezTo>
                  <a:pt x="918362" y="715937"/>
                  <a:pt x="918946" y="714477"/>
                  <a:pt x="920115" y="713308"/>
                </a:cubicBezTo>
                <a:cubicBezTo>
                  <a:pt x="921283" y="702793"/>
                  <a:pt x="923620" y="695198"/>
                  <a:pt x="927125" y="690525"/>
                </a:cubicBezTo>
                <a:cubicBezTo>
                  <a:pt x="930630" y="687019"/>
                  <a:pt x="933552" y="681762"/>
                  <a:pt x="935888" y="674751"/>
                </a:cubicBezTo>
                <a:cubicBezTo>
                  <a:pt x="935888" y="671246"/>
                  <a:pt x="935888" y="667741"/>
                  <a:pt x="935888" y="664235"/>
                </a:cubicBezTo>
                <a:close/>
                <a:moveTo>
                  <a:pt x="797433" y="664235"/>
                </a:moveTo>
                <a:cubicBezTo>
                  <a:pt x="796264" y="665404"/>
                  <a:pt x="793928" y="667156"/>
                  <a:pt x="790422" y="669493"/>
                </a:cubicBezTo>
                <a:cubicBezTo>
                  <a:pt x="788086" y="669493"/>
                  <a:pt x="786917" y="671246"/>
                  <a:pt x="786917" y="674751"/>
                </a:cubicBezTo>
                <a:cubicBezTo>
                  <a:pt x="788086" y="674751"/>
                  <a:pt x="790422" y="675335"/>
                  <a:pt x="793928" y="676504"/>
                </a:cubicBezTo>
                <a:cubicBezTo>
                  <a:pt x="795096" y="676504"/>
                  <a:pt x="795973" y="676504"/>
                  <a:pt x="796557" y="676504"/>
                </a:cubicBezTo>
                <a:cubicBezTo>
                  <a:pt x="797141" y="676504"/>
                  <a:pt x="797433" y="675919"/>
                  <a:pt x="797433" y="674751"/>
                </a:cubicBezTo>
                <a:close/>
                <a:moveTo>
                  <a:pt x="762381" y="660730"/>
                </a:moveTo>
                <a:cubicBezTo>
                  <a:pt x="760044" y="663067"/>
                  <a:pt x="758292" y="664528"/>
                  <a:pt x="757123" y="665112"/>
                </a:cubicBezTo>
                <a:cubicBezTo>
                  <a:pt x="755954" y="665696"/>
                  <a:pt x="755954" y="667156"/>
                  <a:pt x="757123" y="669493"/>
                </a:cubicBezTo>
                <a:close/>
                <a:moveTo>
                  <a:pt x="939394" y="658978"/>
                </a:moveTo>
                <a:lnTo>
                  <a:pt x="941146" y="662483"/>
                </a:lnTo>
                <a:lnTo>
                  <a:pt x="941146" y="658978"/>
                </a:lnTo>
                <a:close/>
                <a:moveTo>
                  <a:pt x="750113" y="657225"/>
                </a:moveTo>
                <a:cubicBezTo>
                  <a:pt x="750113" y="657225"/>
                  <a:pt x="749821" y="657517"/>
                  <a:pt x="749237" y="658101"/>
                </a:cubicBezTo>
                <a:cubicBezTo>
                  <a:pt x="748652" y="658686"/>
                  <a:pt x="748360" y="658978"/>
                  <a:pt x="748360" y="658978"/>
                </a:cubicBezTo>
                <a:lnTo>
                  <a:pt x="750113" y="658978"/>
                </a:lnTo>
                <a:lnTo>
                  <a:pt x="753618" y="657225"/>
                </a:lnTo>
                <a:cubicBezTo>
                  <a:pt x="753618" y="658394"/>
                  <a:pt x="750697" y="660146"/>
                  <a:pt x="744855" y="662483"/>
                </a:cubicBezTo>
                <a:cubicBezTo>
                  <a:pt x="743686" y="662483"/>
                  <a:pt x="742810" y="662775"/>
                  <a:pt x="742226" y="663359"/>
                </a:cubicBezTo>
                <a:cubicBezTo>
                  <a:pt x="741642" y="663944"/>
                  <a:pt x="741350" y="665988"/>
                  <a:pt x="741350" y="669493"/>
                </a:cubicBezTo>
                <a:lnTo>
                  <a:pt x="748360" y="669493"/>
                </a:lnTo>
                <a:lnTo>
                  <a:pt x="755370" y="658978"/>
                </a:lnTo>
                <a:lnTo>
                  <a:pt x="753618" y="657225"/>
                </a:lnTo>
                <a:close/>
                <a:moveTo>
                  <a:pt x="899084" y="651967"/>
                </a:moveTo>
                <a:cubicBezTo>
                  <a:pt x="894410" y="651967"/>
                  <a:pt x="891489" y="653136"/>
                  <a:pt x="890321" y="655473"/>
                </a:cubicBezTo>
                <a:cubicBezTo>
                  <a:pt x="887984" y="660146"/>
                  <a:pt x="885647" y="663067"/>
                  <a:pt x="883310" y="664235"/>
                </a:cubicBezTo>
                <a:cubicBezTo>
                  <a:pt x="883310" y="666572"/>
                  <a:pt x="882142" y="670662"/>
                  <a:pt x="879805" y="676504"/>
                </a:cubicBezTo>
                <a:cubicBezTo>
                  <a:pt x="880974" y="676504"/>
                  <a:pt x="882142" y="679425"/>
                  <a:pt x="883310" y="685267"/>
                </a:cubicBezTo>
                <a:cubicBezTo>
                  <a:pt x="879805" y="685267"/>
                  <a:pt x="877469" y="685851"/>
                  <a:pt x="876300" y="687019"/>
                </a:cubicBezTo>
                <a:lnTo>
                  <a:pt x="874547" y="687019"/>
                </a:lnTo>
                <a:cubicBezTo>
                  <a:pt x="854685" y="723240"/>
                  <a:pt x="837743" y="750697"/>
                  <a:pt x="823722" y="769392"/>
                </a:cubicBezTo>
                <a:lnTo>
                  <a:pt x="820217" y="779907"/>
                </a:lnTo>
                <a:lnTo>
                  <a:pt x="820217" y="783412"/>
                </a:lnTo>
                <a:cubicBezTo>
                  <a:pt x="822553" y="782244"/>
                  <a:pt x="824306" y="783412"/>
                  <a:pt x="825475" y="786917"/>
                </a:cubicBezTo>
                <a:cubicBezTo>
                  <a:pt x="825475" y="788086"/>
                  <a:pt x="824598" y="789254"/>
                  <a:pt x="822846" y="790423"/>
                </a:cubicBezTo>
                <a:cubicBezTo>
                  <a:pt x="821093" y="791591"/>
                  <a:pt x="820801" y="793928"/>
                  <a:pt x="821969" y="797433"/>
                </a:cubicBezTo>
                <a:cubicBezTo>
                  <a:pt x="821969" y="797433"/>
                  <a:pt x="821969" y="797725"/>
                  <a:pt x="821969" y="798309"/>
                </a:cubicBezTo>
                <a:cubicBezTo>
                  <a:pt x="821969" y="798894"/>
                  <a:pt x="821969" y="799186"/>
                  <a:pt x="821969" y="799186"/>
                </a:cubicBezTo>
                <a:cubicBezTo>
                  <a:pt x="818464" y="805028"/>
                  <a:pt x="814375" y="809701"/>
                  <a:pt x="809701" y="813206"/>
                </a:cubicBezTo>
                <a:cubicBezTo>
                  <a:pt x="807364" y="816712"/>
                  <a:pt x="803859" y="820801"/>
                  <a:pt x="799186" y="825475"/>
                </a:cubicBezTo>
                <a:lnTo>
                  <a:pt x="787581" y="835629"/>
                </a:lnTo>
                <a:lnTo>
                  <a:pt x="792175" y="832485"/>
                </a:lnTo>
                <a:cubicBezTo>
                  <a:pt x="795680" y="831317"/>
                  <a:pt x="799186" y="830733"/>
                  <a:pt x="802691" y="830733"/>
                </a:cubicBezTo>
                <a:cubicBezTo>
                  <a:pt x="805028" y="830733"/>
                  <a:pt x="807364" y="831755"/>
                  <a:pt x="809701" y="833799"/>
                </a:cubicBezTo>
                <a:lnTo>
                  <a:pt x="809890" y="834048"/>
                </a:lnTo>
                <a:lnTo>
                  <a:pt x="817588" y="826351"/>
                </a:lnTo>
                <a:cubicBezTo>
                  <a:pt x="820509" y="823430"/>
                  <a:pt x="822554" y="821385"/>
                  <a:pt x="823722" y="820217"/>
                </a:cubicBezTo>
                <a:cubicBezTo>
                  <a:pt x="824890" y="820217"/>
                  <a:pt x="825475" y="819925"/>
                  <a:pt x="825475" y="819340"/>
                </a:cubicBezTo>
                <a:cubicBezTo>
                  <a:pt x="825475" y="818756"/>
                  <a:pt x="825475" y="818464"/>
                  <a:pt x="825475" y="818464"/>
                </a:cubicBezTo>
                <a:lnTo>
                  <a:pt x="832485" y="807949"/>
                </a:lnTo>
                <a:lnTo>
                  <a:pt x="832485" y="806196"/>
                </a:lnTo>
                <a:cubicBezTo>
                  <a:pt x="831316" y="805028"/>
                  <a:pt x="830148" y="802691"/>
                  <a:pt x="828980" y="799186"/>
                </a:cubicBezTo>
                <a:cubicBezTo>
                  <a:pt x="830148" y="799186"/>
                  <a:pt x="831316" y="798017"/>
                  <a:pt x="832485" y="795681"/>
                </a:cubicBezTo>
                <a:cubicBezTo>
                  <a:pt x="834821" y="796849"/>
                  <a:pt x="836866" y="797141"/>
                  <a:pt x="838619" y="796557"/>
                </a:cubicBezTo>
                <a:cubicBezTo>
                  <a:pt x="840372" y="795973"/>
                  <a:pt x="841832" y="794512"/>
                  <a:pt x="843001" y="792175"/>
                </a:cubicBezTo>
                <a:cubicBezTo>
                  <a:pt x="848842" y="787502"/>
                  <a:pt x="852348" y="783412"/>
                  <a:pt x="853516" y="779907"/>
                </a:cubicBezTo>
                <a:cubicBezTo>
                  <a:pt x="858190" y="774065"/>
                  <a:pt x="864032" y="765302"/>
                  <a:pt x="871042" y="753618"/>
                </a:cubicBezTo>
                <a:lnTo>
                  <a:pt x="871042" y="750113"/>
                </a:lnTo>
                <a:cubicBezTo>
                  <a:pt x="872211" y="745439"/>
                  <a:pt x="873963" y="741350"/>
                  <a:pt x="876300" y="737845"/>
                </a:cubicBezTo>
                <a:cubicBezTo>
                  <a:pt x="878637" y="734340"/>
                  <a:pt x="880389" y="731419"/>
                  <a:pt x="881558" y="729082"/>
                </a:cubicBezTo>
                <a:cubicBezTo>
                  <a:pt x="885063" y="719735"/>
                  <a:pt x="891489" y="706882"/>
                  <a:pt x="900836" y="690525"/>
                </a:cubicBezTo>
                <a:cubicBezTo>
                  <a:pt x="900836" y="688188"/>
                  <a:pt x="901420" y="686435"/>
                  <a:pt x="902589" y="685267"/>
                </a:cubicBezTo>
                <a:cubicBezTo>
                  <a:pt x="900252" y="685267"/>
                  <a:pt x="898207" y="685559"/>
                  <a:pt x="896455" y="686143"/>
                </a:cubicBezTo>
                <a:cubicBezTo>
                  <a:pt x="894702" y="686727"/>
                  <a:pt x="893242" y="687603"/>
                  <a:pt x="892073" y="688772"/>
                </a:cubicBezTo>
                <a:cubicBezTo>
                  <a:pt x="892073" y="689940"/>
                  <a:pt x="892657" y="690817"/>
                  <a:pt x="893826" y="691401"/>
                </a:cubicBezTo>
                <a:cubicBezTo>
                  <a:pt x="894995" y="691985"/>
                  <a:pt x="894995" y="692861"/>
                  <a:pt x="893826" y="694030"/>
                </a:cubicBezTo>
                <a:cubicBezTo>
                  <a:pt x="887984" y="697535"/>
                  <a:pt x="885647" y="701040"/>
                  <a:pt x="886816" y="704545"/>
                </a:cubicBezTo>
                <a:cubicBezTo>
                  <a:pt x="887984" y="705714"/>
                  <a:pt x="887984" y="706882"/>
                  <a:pt x="886816" y="708050"/>
                </a:cubicBezTo>
                <a:cubicBezTo>
                  <a:pt x="885647" y="709219"/>
                  <a:pt x="884479" y="709803"/>
                  <a:pt x="883310" y="709803"/>
                </a:cubicBezTo>
                <a:cubicBezTo>
                  <a:pt x="882142" y="709803"/>
                  <a:pt x="881558" y="710971"/>
                  <a:pt x="881558" y="713308"/>
                </a:cubicBezTo>
                <a:cubicBezTo>
                  <a:pt x="882726" y="714477"/>
                  <a:pt x="883310" y="715645"/>
                  <a:pt x="883310" y="716814"/>
                </a:cubicBezTo>
                <a:cubicBezTo>
                  <a:pt x="883310" y="717982"/>
                  <a:pt x="883310" y="719150"/>
                  <a:pt x="883310" y="720319"/>
                </a:cubicBezTo>
                <a:cubicBezTo>
                  <a:pt x="876300" y="724992"/>
                  <a:pt x="872211" y="730250"/>
                  <a:pt x="871042" y="736092"/>
                </a:cubicBezTo>
                <a:cubicBezTo>
                  <a:pt x="868705" y="739597"/>
                  <a:pt x="865200" y="741350"/>
                  <a:pt x="860527" y="741350"/>
                </a:cubicBezTo>
                <a:lnTo>
                  <a:pt x="867537" y="729082"/>
                </a:lnTo>
                <a:cubicBezTo>
                  <a:pt x="868705" y="725577"/>
                  <a:pt x="870458" y="721195"/>
                  <a:pt x="872795" y="715937"/>
                </a:cubicBezTo>
                <a:cubicBezTo>
                  <a:pt x="875131" y="710679"/>
                  <a:pt x="876884" y="706298"/>
                  <a:pt x="878053" y="702793"/>
                </a:cubicBezTo>
                <a:lnTo>
                  <a:pt x="879805" y="695782"/>
                </a:lnTo>
                <a:cubicBezTo>
                  <a:pt x="882142" y="692277"/>
                  <a:pt x="885063" y="685851"/>
                  <a:pt x="888568" y="676504"/>
                </a:cubicBezTo>
                <a:lnTo>
                  <a:pt x="899084" y="655473"/>
                </a:lnTo>
                <a:cubicBezTo>
                  <a:pt x="900252" y="654304"/>
                  <a:pt x="900544" y="653428"/>
                  <a:pt x="899960" y="652844"/>
                </a:cubicBezTo>
                <a:cubicBezTo>
                  <a:pt x="899376" y="652259"/>
                  <a:pt x="899084" y="651967"/>
                  <a:pt x="899084" y="651967"/>
                </a:cubicBezTo>
                <a:close/>
                <a:moveTo>
                  <a:pt x="781660" y="642766"/>
                </a:moveTo>
                <a:cubicBezTo>
                  <a:pt x="780491" y="643058"/>
                  <a:pt x="779323" y="644957"/>
                  <a:pt x="778154" y="648462"/>
                </a:cubicBezTo>
                <a:cubicBezTo>
                  <a:pt x="773481" y="651967"/>
                  <a:pt x="769684" y="657225"/>
                  <a:pt x="766763" y="664235"/>
                </a:cubicBezTo>
                <a:cubicBezTo>
                  <a:pt x="763841" y="671246"/>
                  <a:pt x="761212" y="675919"/>
                  <a:pt x="758876" y="678256"/>
                </a:cubicBezTo>
                <a:cubicBezTo>
                  <a:pt x="760044" y="682930"/>
                  <a:pt x="759752" y="685851"/>
                  <a:pt x="757999" y="687019"/>
                </a:cubicBezTo>
                <a:cubicBezTo>
                  <a:pt x="756247" y="688188"/>
                  <a:pt x="755370" y="689356"/>
                  <a:pt x="755370" y="690525"/>
                </a:cubicBezTo>
                <a:cubicBezTo>
                  <a:pt x="754202" y="691693"/>
                  <a:pt x="753618" y="693445"/>
                  <a:pt x="753618" y="695782"/>
                </a:cubicBezTo>
                <a:cubicBezTo>
                  <a:pt x="752449" y="700456"/>
                  <a:pt x="749529" y="705714"/>
                  <a:pt x="744855" y="711556"/>
                </a:cubicBezTo>
                <a:cubicBezTo>
                  <a:pt x="743686" y="713893"/>
                  <a:pt x="741934" y="716229"/>
                  <a:pt x="739597" y="718566"/>
                </a:cubicBezTo>
                <a:cubicBezTo>
                  <a:pt x="737261" y="720903"/>
                  <a:pt x="734923" y="724408"/>
                  <a:pt x="732587" y="729082"/>
                </a:cubicBezTo>
                <a:cubicBezTo>
                  <a:pt x="732587" y="731419"/>
                  <a:pt x="731418" y="734048"/>
                  <a:pt x="729081" y="736968"/>
                </a:cubicBezTo>
                <a:cubicBezTo>
                  <a:pt x="726745" y="739889"/>
                  <a:pt x="724992" y="743102"/>
                  <a:pt x="723824" y="746608"/>
                </a:cubicBezTo>
                <a:cubicBezTo>
                  <a:pt x="724992" y="745439"/>
                  <a:pt x="726160" y="744855"/>
                  <a:pt x="727329" y="744855"/>
                </a:cubicBezTo>
                <a:cubicBezTo>
                  <a:pt x="728497" y="744855"/>
                  <a:pt x="729081" y="743687"/>
                  <a:pt x="729081" y="741350"/>
                </a:cubicBezTo>
                <a:cubicBezTo>
                  <a:pt x="731418" y="740182"/>
                  <a:pt x="733463" y="738137"/>
                  <a:pt x="735216" y="735216"/>
                </a:cubicBezTo>
                <a:cubicBezTo>
                  <a:pt x="736968" y="732295"/>
                  <a:pt x="739013" y="730250"/>
                  <a:pt x="741350" y="729082"/>
                </a:cubicBezTo>
                <a:cubicBezTo>
                  <a:pt x="742518" y="726745"/>
                  <a:pt x="743686" y="724116"/>
                  <a:pt x="744855" y="721195"/>
                </a:cubicBezTo>
                <a:cubicBezTo>
                  <a:pt x="746023" y="718274"/>
                  <a:pt x="747192" y="715645"/>
                  <a:pt x="748360" y="713308"/>
                </a:cubicBezTo>
                <a:cubicBezTo>
                  <a:pt x="753034" y="708635"/>
                  <a:pt x="755370" y="705130"/>
                  <a:pt x="755370" y="702793"/>
                </a:cubicBezTo>
                <a:cubicBezTo>
                  <a:pt x="756539" y="701624"/>
                  <a:pt x="757707" y="699872"/>
                  <a:pt x="758876" y="697535"/>
                </a:cubicBezTo>
                <a:cubicBezTo>
                  <a:pt x="760044" y="695198"/>
                  <a:pt x="761797" y="692861"/>
                  <a:pt x="764134" y="690525"/>
                </a:cubicBezTo>
                <a:lnTo>
                  <a:pt x="767639" y="678256"/>
                </a:lnTo>
                <a:cubicBezTo>
                  <a:pt x="769975" y="677088"/>
                  <a:pt x="771436" y="675335"/>
                  <a:pt x="772020" y="672998"/>
                </a:cubicBezTo>
                <a:cubicBezTo>
                  <a:pt x="772604" y="670662"/>
                  <a:pt x="773481" y="668909"/>
                  <a:pt x="774649" y="667741"/>
                </a:cubicBezTo>
                <a:lnTo>
                  <a:pt x="774649" y="665988"/>
                </a:lnTo>
                <a:cubicBezTo>
                  <a:pt x="774649" y="664820"/>
                  <a:pt x="775818" y="663067"/>
                  <a:pt x="778154" y="660730"/>
                </a:cubicBezTo>
                <a:cubicBezTo>
                  <a:pt x="780491" y="658394"/>
                  <a:pt x="781660" y="656641"/>
                  <a:pt x="781660" y="655473"/>
                </a:cubicBezTo>
                <a:lnTo>
                  <a:pt x="785165" y="646710"/>
                </a:lnTo>
                <a:cubicBezTo>
                  <a:pt x="783996" y="643788"/>
                  <a:pt x="782828" y="642474"/>
                  <a:pt x="781660" y="642766"/>
                </a:cubicBezTo>
                <a:close/>
                <a:moveTo>
                  <a:pt x="921868" y="634441"/>
                </a:moveTo>
                <a:lnTo>
                  <a:pt x="907847" y="662483"/>
                </a:lnTo>
                <a:lnTo>
                  <a:pt x="907847" y="658978"/>
                </a:lnTo>
                <a:lnTo>
                  <a:pt x="906094" y="658978"/>
                </a:lnTo>
                <a:lnTo>
                  <a:pt x="906094" y="662483"/>
                </a:lnTo>
                <a:cubicBezTo>
                  <a:pt x="904926" y="662483"/>
                  <a:pt x="902589" y="664820"/>
                  <a:pt x="899084" y="669493"/>
                </a:cubicBezTo>
                <a:cubicBezTo>
                  <a:pt x="900252" y="669493"/>
                  <a:pt x="901128" y="669785"/>
                  <a:pt x="901713" y="670370"/>
                </a:cubicBezTo>
                <a:cubicBezTo>
                  <a:pt x="902297" y="670954"/>
                  <a:pt x="902589" y="671830"/>
                  <a:pt x="902589" y="672998"/>
                </a:cubicBezTo>
                <a:cubicBezTo>
                  <a:pt x="907263" y="675335"/>
                  <a:pt x="909599" y="674167"/>
                  <a:pt x="909599" y="669493"/>
                </a:cubicBezTo>
                <a:cubicBezTo>
                  <a:pt x="915441" y="657809"/>
                  <a:pt x="919531" y="646125"/>
                  <a:pt x="921868" y="634441"/>
                </a:cubicBezTo>
                <a:close/>
                <a:moveTo>
                  <a:pt x="786917" y="634441"/>
                </a:moveTo>
                <a:cubicBezTo>
                  <a:pt x="784581" y="634441"/>
                  <a:pt x="783412" y="635610"/>
                  <a:pt x="783412" y="637946"/>
                </a:cubicBezTo>
                <a:cubicBezTo>
                  <a:pt x="783412" y="637946"/>
                  <a:pt x="783704" y="637946"/>
                  <a:pt x="784288" y="637946"/>
                </a:cubicBezTo>
                <a:cubicBezTo>
                  <a:pt x="784872" y="637946"/>
                  <a:pt x="785165" y="637946"/>
                  <a:pt x="785165" y="637946"/>
                </a:cubicBezTo>
                <a:cubicBezTo>
                  <a:pt x="786333" y="639115"/>
                  <a:pt x="787501" y="639115"/>
                  <a:pt x="788670" y="637946"/>
                </a:cubicBezTo>
                <a:cubicBezTo>
                  <a:pt x="789838" y="636778"/>
                  <a:pt x="790422" y="636194"/>
                  <a:pt x="790422" y="636194"/>
                </a:cubicBezTo>
                <a:lnTo>
                  <a:pt x="790422" y="634441"/>
                </a:lnTo>
                <a:close/>
                <a:moveTo>
                  <a:pt x="859212" y="628745"/>
                </a:moveTo>
                <a:cubicBezTo>
                  <a:pt x="858336" y="629038"/>
                  <a:pt x="857606" y="629768"/>
                  <a:pt x="857021" y="630936"/>
                </a:cubicBezTo>
                <a:lnTo>
                  <a:pt x="841248" y="662483"/>
                </a:lnTo>
                <a:cubicBezTo>
                  <a:pt x="838911" y="663651"/>
                  <a:pt x="837743" y="665404"/>
                  <a:pt x="837743" y="667741"/>
                </a:cubicBezTo>
                <a:cubicBezTo>
                  <a:pt x="836574" y="670078"/>
                  <a:pt x="834530" y="673291"/>
                  <a:pt x="831609" y="677380"/>
                </a:cubicBezTo>
                <a:cubicBezTo>
                  <a:pt x="828688" y="681469"/>
                  <a:pt x="826643" y="685851"/>
                  <a:pt x="825475" y="690525"/>
                </a:cubicBezTo>
                <a:cubicBezTo>
                  <a:pt x="823138" y="694030"/>
                  <a:pt x="820217" y="698703"/>
                  <a:pt x="816712" y="704545"/>
                </a:cubicBezTo>
                <a:cubicBezTo>
                  <a:pt x="813206" y="710387"/>
                  <a:pt x="810870" y="715645"/>
                  <a:pt x="809701" y="720319"/>
                </a:cubicBezTo>
                <a:cubicBezTo>
                  <a:pt x="807364" y="723824"/>
                  <a:pt x="805027" y="727621"/>
                  <a:pt x="802691" y="731711"/>
                </a:cubicBezTo>
                <a:cubicBezTo>
                  <a:pt x="800354" y="735800"/>
                  <a:pt x="797433" y="739013"/>
                  <a:pt x="793928" y="741350"/>
                </a:cubicBezTo>
                <a:cubicBezTo>
                  <a:pt x="793928" y="743687"/>
                  <a:pt x="792759" y="746900"/>
                  <a:pt x="790422" y="750989"/>
                </a:cubicBezTo>
                <a:cubicBezTo>
                  <a:pt x="788086" y="755079"/>
                  <a:pt x="785165" y="759460"/>
                  <a:pt x="781660" y="764134"/>
                </a:cubicBezTo>
                <a:lnTo>
                  <a:pt x="781660" y="765886"/>
                </a:lnTo>
                <a:cubicBezTo>
                  <a:pt x="781660" y="768223"/>
                  <a:pt x="781076" y="769976"/>
                  <a:pt x="779907" y="771144"/>
                </a:cubicBezTo>
                <a:cubicBezTo>
                  <a:pt x="778738" y="772313"/>
                  <a:pt x="778154" y="772897"/>
                  <a:pt x="778154" y="772897"/>
                </a:cubicBezTo>
                <a:cubicBezTo>
                  <a:pt x="776986" y="774065"/>
                  <a:pt x="776109" y="775234"/>
                  <a:pt x="775525" y="776402"/>
                </a:cubicBezTo>
                <a:cubicBezTo>
                  <a:pt x="774941" y="777570"/>
                  <a:pt x="774065" y="778739"/>
                  <a:pt x="772896" y="779907"/>
                </a:cubicBezTo>
                <a:cubicBezTo>
                  <a:pt x="772896" y="781075"/>
                  <a:pt x="773481" y="782244"/>
                  <a:pt x="774649" y="783412"/>
                </a:cubicBezTo>
                <a:cubicBezTo>
                  <a:pt x="779323" y="778739"/>
                  <a:pt x="782244" y="775234"/>
                  <a:pt x="783412" y="772897"/>
                </a:cubicBezTo>
                <a:lnTo>
                  <a:pt x="793928" y="760629"/>
                </a:lnTo>
                <a:cubicBezTo>
                  <a:pt x="793928" y="757123"/>
                  <a:pt x="795388" y="753910"/>
                  <a:pt x="798309" y="750989"/>
                </a:cubicBezTo>
                <a:cubicBezTo>
                  <a:pt x="801230" y="748068"/>
                  <a:pt x="803275" y="746023"/>
                  <a:pt x="804443" y="744855"/>
                </a:cubicBezTo>
                <a:lnTo>
                  <a:pt x="806196" y="741350"/>
                </a:lnTo>
                <a:cubicBezTo>
                  <a:pt x="807364" y="740182"/>
                  <a:pt x="808533" y="738721"/>
                  <a:pt x="809701" y="736968"/>
                </a:cubicBezTo>
                <a:cubicBezTo>
                  <a:pt x="810870" y="735216"/>
                  <a:pt x="812038" y="733171"/>
                  <a:pt x="813206" y="730834"/>
                </a:cubicBezTo>
                <a:cubicBezTo>
                  <a:pt x="817880" y="726161"/>
                  <a:pt x="820217" y="720903"/>
                  <a:pt x="820217" y="715061"/>
                </a:cubicBezTo>
                <a:cubicBezTo>
                  <a:pt x="820217" y="713893"/>
                  <a:pt x="821385" y="713308"/>
                  <a:pt x="823722" y="713308"/>
                </a:cubicBezTo>
                <a:cubicBezTo>
                  <a:pt x="823722" y="713308"/>
                  <a:pt x="826059" y="710971"/>
                  <a:pt x="830732" y="706298"/>
                </a:cubicBezTo>
                <a:cubicBezTo>
                  <a:pt x="836574" y="696951"/>
                  <a:pt x="839495" y="692277"/>
                  <a:pt x="839495" y="692277"/>
                </a:cubicBezTo>
                <a:cubicBezTo>
                  <a:pt x="843001" y="696951"/>
                  <a:pt x="845337" y="697535"/>
                  <a:pt x="846506" y="694030"/>
                </a:cubicBezTo>
                <a:cubicBezTo>
                  <a:pt x="848843" y="689940"/>
                  <a:pt x="850595" y="686435"/>
                  <a:pt x="851764" y="683514"/>
                </a:cubicBezTo>
                <a:lnTo>
                  <a:pt x="853357" y="677141"/>
                </a:lnTo>
                <a:lnTo>
                  <a:pt x="851983" y="677599"/>
                </a:lnTo>
                <a:cubicBezTo>
                  <a:pt x="850960" y="678329"/>
                  <a:pt x="850011" y="679425"/>
                  <a:pt x="849135" y="680885"/>
                </a:cubicBezTo>
                <a:cubicBezTo>
                  <a:pt x="847382" y="683806"/>
                  <a:pt x="845922" y="685851"/>
                  <a:pt x="844753" y="687019"/>
                </a:cubicBezTo>
                <a:cubicBezTo>
                  <a:pt x="844753" y="687019"/>
                  <a:pt x="843001" y="688772"/>
                  <a:pt x="839495" y="692277"/>
                </a:cubicBezTo>
                <a:cubicBezTo>
                  <a:pt x="839495" y="691109"/>
                  <a:pt x="839203" y="689648"/>
                  <a:pt x="838619" y="687896"/>
                </a:cubicBezTo>
                <a:cubicBezTo>
                  <a:pt x="838035" y="686143"/>
                  <a:pt x="838911" y="683514"/>
                  <a:pt x="841248" y="680009"/>
                </a:cubicBezTo>
                <a:cubicBezTo>
                  <a:pt x="842416" y="678841"/>
                  <a:pt x="842708" y="677088"/>
                  <a:pt x="842124" y="674751"/>
                </a:cubicBezTo>
                <a:cubicBezTo>
                  <a:pt x="841540" y="672414"/>
                  <a:pt x="841248" y="670078"/>
                  <a:pt x="841248" y="667741"/>
                </a:cubicBezTo>
                <a:cubicBezTo>
                  <a:pt x="842416" y="666572"/>
                  <a:pt x="843293" y="665696"/>
                  <a:pt x="843877" y="665112"/>
                </a:cubicBezTo>
                <a:cubicBezTo>
                  <a:pt x="844461" y="664528"/>
                  <a:pt x="844753" y="664235"/>
                  <a:pt x="844753" y="664235"/>
                </a:cubicBezTo>
                <a:cubicBezTo>
                  <a:pt x="850595" y="659562"/>
                  <a:pt x="853516" y="654888"/>
                  <a:pt x="853516" y="650215"/>
                </a:cubicBezTo>
                <a:cubicBezTo>
                  <a:pt x="853516" y="643204"/>
                  <a:pt x="855269" y="639699"/>
                  <a:pt x="858774" y="639699"/>
                </a:cubicBezTo>
                <a:cubicBezTo>
                  <a:pt x="858774" y="638531"/>
                  <a:pt x="859943" y="635026"/>
                  <a:pt x="862279" y="629183"/>
                </a:cubicBezTo>
                <a:cubicBezTo>
                  <a:pt x="861111" y="628599"/>
                  <a:pt x="860089" y="628453"/>
                  <a:pt x="859212" y="628745"/>
                </a:cubicBezTo>
                <a:close/>
                <a:moveTo>
                  <a:pt x="951662" y="627431"/>
                </a:moveTo>
                <a:cubicBezTo>
                  <a:pt x="949325" y="627431"/>
                  <a:pt x="948156" y="629768"/>
                  <a:pt x="948156" y="634441"/>
                </a:cubicBezTo>
                <a:cubicBezTo>
                  <a:pt x="945820" y="637946"/>
                  <a:pt x="944067" y="643789"/>
                  <a:pt x="942899" y="651967"/>
                </a:cubicBezTo>
                <a:cubicBezTo>
                  <a:pt x="948741" y="642620"/>
                  <a:pt x="951662" y="637946"/>
                  <a:pt x="951662" y="637946"/>
                </a:cubicBezTo>
                <a:lnTo>
                  <a:pt x="953414" y="634441"/>
                </a:lnTo>
                <a:cubicBezTo>
                  <a:pt x="955751" y="629768"/>
                  <a:pt x="955167" y="627431"/>
                  <a:pt x="951662" y="627431"/>
                </a:cubicBezTo>
                <a:close/>
                <a:moveTo>
                  <a:pt x="834237" y="627431"/>
                </a:moveTo>
                <a:lnTo>
                  <a:pt x="830732" y="636194"/>
                </a:lnTo>
                <a:lnTo>
                  <a:pt x="832485" y="639699"/>
                </a:lnTo>
                <a:cubicBezTo>
                  <a:pt x="831316" y="640867"/>
                  <a:pt x="829856" y="642912"/>
                  <a:pt x="828104" y="645833"/>
                </a:cubicBezTo>
                <a:cubicBezTo>
                  <a:pt x="826351" y="648754"/>
                  <a:pt x="824890" y="650799"/>
                  <a:pt x="823722" y="651967"/>
                </a:cubicBezTo>
                <a:cubicBezTo>
                  <a:pt x="821385" y="654304"/>
                  <a:pt x="820217" y="657809"/>
                  <a:pt x="820217" y="662483"/>
                </a:cubicBezTo>
                <a:cubicBezTo>
                  <a:pt x="820217" y="662483"/>
                  <a:pt x="820217" y="662775"/>
                  <a:pt x="820217" y="663359"/>
                </a:cubicBezTo>
                <a:cubicBezTo>
                  <a:pt x="820217" y="663944"/>
                  <a:pt x="820217" y="664235"/>
                  <a:pt x="820217" y="664235"/>
                </a:cubicBezTo>
                <a:cubicBezTo>
                  <a:pt x="819048" y="663067"/>
                  <a:pt x="817295" y="662483"/>
                  <a:pt x="814959" y="662483"/>
                </a:cubicBezTo>
                <a:lnTo>
                  <a:pt x="806196" y="674751"/>
                </a:lnTo>
                <a:cubicBezTo>
                  <a:pt x="810870" y="675919"/>
                  <a:pt x="813206" y="680009"/>
                  <a:pt x="813206" y="687019"/>
                </a:cubicBezTo>
                <a:cubicBezTo>
                  <a:pt x="814375" y="683514"/>
                  <a:pt x="816419" y="679717"/>
                  <a:pt x="819340" y="675627"/>
                </a:cubicBezTo>
                <a:cubicBezTo>
                  <a:pt x="822261" y="671538"/>
                  <a:pt x="823722" y="667156"/>
                  <a:pt x="823722" y="662483"/>
                </a:cubicBezTo>
                <a:cubicBezTo>
                  <a:pt x="829564" y="655473"/>
                  <a:pt x="833069" y="647878"/>
                  <a:pt x="834237" y="639699"/>
                </a:cubicBezTo>
                <a:cubicBezTo>
                  <a:pt x="837743" y="637362"/>
                  <a:pt x="838327" y="633857"/>
                  <a:pt x="835990" y="629183"/>
                </a:cubicBezTo>
                <a:cubicBezTo>
                  <a:pt x="835990" y="629183"/>
                  <a:pt x="835698" y="628892"/>
                  <a:pt x="835114" y="628307"/>
                </a:cubicBezTo>
                <a:cubicBezTo>
                  <a:pt x="834530" y="627723"/>
                  <a:pt x="834237" y="627431"/>
                  <a:pt x="834237" y="627431"/>
                </a:cubicBezTo>
                <a:close/>
                <a:moveTo>
                  <a:pt x="920115" y="623926"/>
                </a:moveTo>
                <a:lnTo>
                  <a:pt x="923620" y="627431"/>
                </a:lnTo>
                <a:cubicBezTo>
                  <a:pt x="923620" y="627431"/>
                  <a:pt x="923912" y="627139"/>
                  <a:pt x="924496" y="626555"/>
                </a:cubicBezTo>
                <a:cubicBezTo>
                  <a:pt x="925080" y="625970"/>
                  <a:pt x="925373" y="625678"/>
                  <a:pt x="925373" y="625678"/>
                </a:cubicBezTo>
                <a:cubicBezTo>
                  <a:pt x="925373" y="625678"/>
                  <a:pt x="924789" y="625094"/>
                  <a:pt x="923620" y="623926"/>
                </a:cubicBezTo>
                <a:cubicBezTo>
                  <a:pt x="922452" y="622757"/>
                  <a:pt x="921283" y="622757"/>
                  <a:pt x="920115" y="623926"/>
                </a:cubicBezTo>
                <a:close/>
                <a:moveTo>
                  <a:pt x="911352" y="623926"/>
                </a:moveTo>
                <a:cubicBezTo>
                  <a:pt x="910183" y="623926"/>
                  <a:pt x="908431" y="624218"/>
                  <a:pt x="906094" y="624802"/>
                </a:cubicBezTo>
                <a:cubicBezTo>
                  <a:pt x="903757" y="625386"/>
                  <a:pt x="902589" y="626847"/>
                  <a:pt x="902589" y="629183"/>
                </a:cubicBezTo>
                <a:lnTo>
                  <a:pt x="897331" y="639699"/>
                </a:lnTo>
                <a:cubicBezTo>
                  <a:pt x="897331" y="639699"/>
                  <a:pt x="896747" y="642036"/>
                  <a:pt x="895578" y="646710"/>
                </a:cubicBezTo>
                <a:cubicBezTo>
                  <a:pt x="900252" y="647878"/>
                  <a:pt x="903173" y="647878"/>
                  <a:pt x="904342" y="646710"/>
                </a:cubicBezTo>
                <a:cubicBezTo>
                  <a:pt x="906678" y="642036"/>
                  <a:pt x="906678" y="636778"/>
                  <a:pt x="904342" y="630936"/>
                </a:cubicBezTo>
                <a:cubicBezTo>
                  <a:pt x="910183" y="630936"/>
                  <a:pt x="912520" y="628599"/>
                  <a:pt x="911352" y="623926"/>
                </a:cubicBezTo>
                <a:close/>
                <a:moveTo>
                  <a:pt x="741350" y="613410"/>
                </a:moveTo>
                <a:lnTo>
                  <a:pt x="737845" y="616915"/>
                </a:lnTo>
                <a:cubicBezTo>
                  <a:pt x="723824" y="630936"/>
                  <a:pt x="716229" y="644373"/>
                  <a:pt x="715061" y="657225"/>
                </a:cubicBezTo>
                <a:cubicBezTo>
                  <a:pt x="713892" y="659562"/>
                  <a:pt x="712432" y="662483"/>
                  <a:pt x="710679" y="665988"/>
                </a:cubicBezTo>
                <a:cubicBezTo>
                  <a:pt x="708927" y="669493"/>
                  <a:pt x="707466" y="672414"/>
                  <a:pt x="706298" y="674751"/>
                </a:cubicBezTo>
                <a:cubicBezTo>
                  <a:pt x="706298" y="674751"/>
                  <a:pt x="706005" y="675043"/>
                  <a:pt x="705421" y="675627"/>
                </a:cubicBezTo>
                <a:cubicBezTo>
                  <a:pt x="704837" y="676212"/>
                  <a:pt x="704545" y="676504"/>
                  <a:pt x="704545" y="676504"/>
                </a:cubicBezTo>
                <a:lnTo>
                  <a:pt x="706298" y="676504"/>
                </a:lnTo>
                <a:lnTo>
                  <a:pt x="704545" y="680009"/>
                </a:lnTo>
                <a:cubicBezTo>
                  <a:pt x="702208" y="678841"/>
                  <a:pt x="700164" y="678841"/>
                  <a:pt x="698411" y="680009"/>
                </a:cubicBezTo>
                <a:cubicBezTo>
                  <a:pt x="696658" y="681177"/>
                  <a:pt x="695198" y="683514"/>
                  <a:pt x="694029" y="687019"/>
                </a:cubicBezTo>
                <a:cubicBezTo>
                  <a:pt x="696366" y="689356"/>
                  <a:pt x="697535" y="690525"/>
                  <a:pt x="697535" y="690525"/>
                </a:cubicBezTo>
                <a:cubicBezTo>
                  <a:pt x="696366" y="690525"/>
                  <a:pt x="694029" y="690525"/>
                  <a:pt x="690524" y="690525"/>
                </a:cubicBezTo>
                <a:cubicBezTo>
                  <a:pt x="690524" y="690525"/>
                  <a:pt x="689940" y="691693"/>
                  <a:pt x="688772" y="694030"/>
                </a:cubicBezTo>
                <a:cubicBezTo>
                  <a:pt x="689940" y="694030"/>
                  <a:pt x="691693" y="695782"/>
                  <a:pt x="694029" y="699288"/>
                </a:cubicBezTo>
                <a:lnTo>
                  <a:pt x="681761" y="709803"/>
                </a:lnTo>
                <a:lnTo>
                  <a:pt x="681301" y="709277"/>
                </a:lnTo>
                <a:lnTo>
                  <a:pt x="676503" y="722071"/>
                </a:lnTo>
                <a:cubicBezTo>
                  <a:pt x="676503" y="723240"/>
                  <a:pt x="676796" y="724116"/>
                  <a:pt x="677380" y="724700"/>
                </a:cubicBezTo>
                <a:cubicBezTo>
                  <a:pt x="677964" y="725284"/>
                  <a:pt x="678256" y="725577"/>
                  <a:pt x="678256" y="725577"/>
                </a:cubicBezTo>
                <a:cubicBezTo>
                  <a:pt x="680593" y="723240"/>
                  <a:pt x="683806" y="721195"/>
                  <a:pt x="687896" y="719442"/>
                </a:cubicBezTo>
                <a:cubicBezTo>
                  <a:pt x="691985" y="717690"/>
                  <a:pt x="695198" y="715645"/>
                  <a:pt x="697535" y="713308"/>
                </a:cubicBezTo>
                <a:cubicBezTo>
                  <a:pt x="702208" y="707466"/>
                  <a:pt x="706882" y="701040"/>
                  <a:pt x="711555" y="694030"/>
                </a:cubicBezTo>
                <a:cubicBezTo>
                  <a:pt x="716229" y="688188"/>
                  <a:pt x="723240" y="675919"/>
                  <a:pt x="732587" y="657225"/>
                </a:cubicBezTo>
                <a:cubicBezTo>
                  <a:pt x="734923" y="653720"/>
                  <a:pt x="736676" y="649923"/>
                  <a:pt x="737845" y="645833"/>
                </a:cubicBezTo>
                <a:cubicBezTo>
                  <a:pt x="739013" y="641744"/>
                  <a:pt x="740181" y="638531"/>
                  <a:pt x="741350" y="636194"/>
                </a:cubicBezTo>
                <a:cubicBezTo>
                  <a:pt x="741350" y="635026"/>
                  <a:pt x="741642" y="634149"/>
                  <a:pt x="742226" y="633565"/>
                </a:cubicBezTo>
                <a:cubicBezTo>
                  <a:pt x="742810" y="632981"/>
                  <a:pt x="743102" y="632104"/>
                  <a:pt x="743102" y="630936"/>
                </a:cubicBezTo>
                <a:cubicBezTo>
                  <a:pt x="747776" y="626263"/>
                  <a:pt x="750697" y="620421"/>
                  <a:pt x="751865" y="613410"/>
                </a:cubicBezTo>
                <a:close/>
                <a:moveTo>
                  <a:pt x="795680" y="611657"/>
                </a:moveTo>
                <a:cubicBezTo>
                  <a:pt x="794512" y="612826"/>
                  <a:pt x="793636" y="614871"/>
                  <a:pt x="793051" y="617792"/>
                </a:cubicBezTo>
                <a:cubicBezTo>
                  <a:pt x="792467" y="620713"/>
                  <a:pt x="791007" y="623342"/>
                  <a:pt x="788670" y="625678"/>
                </a:cubicBezTo>
                <a:lnTo>
                  <a:pt x="792175" y="625678"/>
                </a:lnTo>
                <a:cubicBezTo>
                  <a:pt x="794512" y="623342"/>
                  <a:pt x="795680" y="622173"/>
                  <a:pt x="795680" y="622173"/>
                </a:cubicBezTo>
                <a:cubicBezTo>
                  <a:pt x="799186" y="617500"/>
                  <a:pt x="799186" y="613994"/>
                  <a:pt x="795680" y="611657"/>
                </a:cubicBezTo>
                <a:close/>
                <a:moveTo>
                  <a:pt x="758876" y="597637"/>
                </a:moveTo>
                <a:cubicBezTo>
                  <a:pt x="756539" y="597637"/>
                  <a:pt x="754202" y="597929"/>
                  <a:pt x="751865" y="598513"/>
                </a:cubicBezTo>
                <a:cubicBezTo>
                  <a:pt x="749529" y="599097"/>
                  <a:pt x="748360" y="599974"/>
                  <a:pt x="748360" y="601142"/>
                </a:cubicBezTo>
                <a:cubicBezTo>
                  <a:pt x="753034" y="601142"/>
                  <a:pt x="756539" y="599974"/>
                  <a:pt x="758876" y="597637"/>
                </a:cubicBezTo>
                <a:close/>
                <a:moveTo>
                  <a:pt x="651967" y="590626"/>
                </a:moveTo>
                <a:cubicBezTo>
                  <a:pt x="651967" y="590626"/>
                  <a:pt x="651383" y="591795"/>
                  <a:pt x="650214" y="594132"/>
                </a:cubicBezTo>
                <a:cubicBezTo>
                  <a:pt x="644373" y="590626"/>
                  <a:pt x="638530" y="591211"/>
                  <a:pt x="632688" y="595884"/>
                </a:cubicBezTo>
                <a:cubicBezTo>
                  <a:pt x="631520" y="597052"/>
                  <a:pt x="629183" y="597637"/>
                  <a:pt x="625678" y="597637"/>
                </a:cubicBezTo>
                <a:lnTo>
                  <a:pt x="623926" y="599389"/>
                </a:lnTo>
                <a:cubicBezTo>
                  <a:pt x="623926" y="599389"/>
                  <a:pt x="624218" y="599681"/>
                  <a:pt x="624802" y="600266"/>
                </a:cubicBezTo>
                <a:cubicBezTo>
                  <a:pt x="625386" y="600850"/>
                  <a:pt x="625678" y="601142"/>
                  <a:pt x="625678" y="601142"/>
                </a:cubicBezTo>
                <a:cubicBezTo>
                  <a:pt x="631520" y="601142"/>
                  <a:pt x="639699" y="598805"/>
                  <a:pt x="650214" y="594132"/>
                </a:cubicBezTo>
                <a:lnTo>
                  <a:pt x="651967" y="594132"/>
                </a:lnTo>
                <a:cubicBezTo>
                  <a:pt x="651967" y="594132"/>
                  <a:pt x="652259" y="593839"/>
                  <a:pt x="652843" y="593255"/>
                </a:cubicBezTo>
                <a:cubicBezTo>
                  <a:pt x="653428" y="592671"/>
                  <a:pt x="653720" y="591795"/>
                  <a:pt x="653720" y="590626"/>
                </a:cubicBezTo>
                <a:close/>
                <a:moveTo>
                  <a:pt x="720319" y="576606"/>
                </a:moveTo>
                <a:cubicBezTo>
                  <a:pt x="709803" y="576606"/>
                  <a:pt x="700456" y="578942"/>
                  <a:pt x="692277" y="583616"/>
                </a:cubicBezTo>
                <a:lnTo>
                  <a:pt x="690524" y="583616"/>
                </a:lnTo>
                <a:cubicBezTo>
                  <a:pt x="690524" y="583616"/>
                  <a:pt x="690232" y="583908"/>
                  <a:pt x="689648" y="584492"/>
                </a:cubicBezTo>
                <a:cubicBezTo>
                  <a:pt x="689064" y="585076"/>
                  <a:pt x="688772" y="585369"/>
                  <a:pt x="688772" y="585369"/>
                </a:cubicBezTo>
                <a:cubicBezTo>
                  <a:pt x="689940" y="586537"/>
                  <a:pt x="688772" y="588290"/>
                  <a:pt x="685267" y="590626"/>
                </a:cubicBezTo>
                <a:cubicBezTo>
                  <a:pt x="680593" y="590626"/>
                  <a:pt x="677672" y="591795"/>
                  <a:pt x="676503" y="594132"/>
                </a:cubicBezTo>
                <a:cubicBezTo>
                  <a:pt x="676503" y="595300"/>
                  <a:pt x="675627" y="595884"/>
                  <a:pt x="673875" y="595884"/>
                </a:cubicBezTo>
                <a:cubicBezTo>
                  <a:pt x="672122" y="595884"/>
                  <a:pt x="671246" y="596468"/>
                  <a:pt x="671246" y="597637"/>
                </a:cubicBezTo>
                <a:lnTo>
                  <a:pt x="676503" y="602895"/>
                </a:lnTo>
                <a:cubicBezTo>
                  <a:pt x="674167" y="604063"/>
                  <a:pt x="670662" y="604647"/>
                  <a:pt x="665988" y="604647"/>
                </a:cubicBezTo>
                <a:lnTo>
                  <a:pt x="660730" y="613410"/>
                </a:lnTo>
                <a:lnTo>
                  <a:pt x="653720" y="604647"/>
                </a:lnTo>
                <a:lnTo>
                  <a:pt x="648462" y="601142"/>
                </a:lnTo>
                <a:cubicBezTo>
                  <a:pt x="644957" y="601142"/>
                  <a:pt x="642036" y="601726"/>
                  <a:pt x="639699" y="602895"/>
                </a:cubicBezTo>
                <a:cubicBezTo>
                  <a:pt x="637362" y="604063"/>
                  <a:pt x="634441" y="604647"/>
                  <a:pt x="630936" y="604647"/>
                </a:cubicBezTo>
                <a:lnTo>
                  <a:pt x="630936" y="611657"/>
                </a:lnTo>
                <a:cubicBezTo>
                  <a:pt x="633273" y="611657"/>
                  <a:pt x="636194" y="611073"/>
                  <a:pt x="639699" y="609905"/>
                </a:cubicBezTo>
                <a:cubicBezTo>
                  <a:pt x="643204" y="608737"/>
                  <a:pt x="646125" y="609905"/>
                  <a:pt x="648462" y="613410"/>
                </a:cubicBezTo>
                <a:cubicBezTo>
                  <a:pt x="642620" y="613410"/>
                  <a:pt x="635610" y="615163"/>
                  <a:pt x="627431" y="618668"/>
                </a:cubicBezTo>
                <a:cubicBezTo>
                  <a:pt x="627431" y="619836"/>
                  <a:pt x="627431" y="621005"/>
                  <a:pt x="627431" y="622173"/>
                </a:cubicBezTo>
                <a:cubicBezTo>
                  <a:pt x="627431" y="623342"/>
                  <a:pt x="626847" y="624510"/>
                  <a:pt x="625678" y="625678"/>
                </a:cubicBezTo>
                <a:cubicBezTo>
                  <a:pt x="623341" y="625678"/>
                  <a:pt x="622173" y="626263"/>
                  <a:pt x="622173" y="627431"/>
                </a:cubicBezTo>
                <a:cubicBezTo>
                  <a:pt x="622173" y="632104"/>
                  <a:pt x="622757" y="638239"/>
                  <a:pt x="623926" y="645833"/>
                </a:cubicBezTo>
                <a:cubicBezTo>
                  <a:pt x="625094" y="653428"/>
                  <a:pt x="626262" y="659562"/>
                  <a:pt x="627431" y="664235"/>
                </a:cubicBezTo>
                <a:cubicBezTo>
                  <a:pt x="627431" y="665404"/>
                  <a:pt x="627431" y="668033"/>
                  <a:pt x="627431" y="672122"/>
                </a:cubicBezTo>
                <a:cubicBezTo>
                  <a:pt x="627431" y="676212"/>
                  <a:pt x="629183" y="678841"/>
                  <a:pt x="632688" y="680009"/>
                </a:cubicBezTo>
                <a:lnTo>
                  <a:pt x="632688" y="688772"/>
                </a:lnTo>
                <a:lnTo>
                  <a:pt x="636194" y="702793"/>
                </a:lnTo>
                <a:cubicBezTo>
                  <a:pt x="636194" y="707466"/>
                  <a:pt x="638530" y="715061"/>
                  <a:pt x="643204" y="725577"/>
                </a:cubicBezTo>
                <a:lnTo>
                  <a:pt x="646709" y="727329"/>
                </a:lnTo>
                <a:lnTo>
                  <a:pt x="648462" y="727329"/>
                </a:lnTo>
                <a:cubicBezTo>
                  <a:pt x="656641" y="722655"/>
                  <a:pt x="663651" y="716229"/>
                  <a:pt x="669493" y="708050"/>
                </a:cubicBezTo>
                <a:lnTo>
                  <a:pt x="695782" y="667741"/>
                </a:lnTo>
                <a:cubicBezTo>
                  <a:pt x="702793" y="654888"/>
                  <a:pt x="706882" y="645541"/>
                  <a:pt x="708050" y="639699"/>
                </a:cubicBezTo>
                <a:lnTo>
                  <a:pt x="718566" y="623926"/>
                </a:lnTo>
                <a:lnTo>
                  <a:pt x="720319" y="618668"/>
                </a:lnTo>
                <a:cubicBezTo>
                  <a:pt x="719150" y="618668"/>
                  <a:pt x="717398" y="618376"/>
                  <a:pt x="715061" y="617792"/>
                </a:cubicBezTo>
                <a:cubicBezTo>
                  <a:pt x="712724" y="617207"/>
                  <a:pt x="710971" y="615747"/>
                  <a:pt x="709803" y="613410"/>
                </a:cubicBezTo>
                <a:cubicBezTo>
                  <a:pt x="708634" y="613410"/>
                  <a:pt x="707466" y="613702"/>
                  <a:pt x="706298" y="614286"/>
                </a:cubicBezTo>
                <a:cubicBezTo>
                  <a:pt x="705129" y="614871"/>
                  <a:pt x="703377" y="614579"/>
                  <a:pt x="701040" y="613410"/>
                </a:cubicBezTo>
                <a:cubicBezTo>
                  <a:pt x="713892" y="609905"/>
                  <a:pt x="722655" y="607568"/>
                  <a:pt x="727329" y="606400"/>
                </a:cubicBezTo>
                <a:cubicBezTo>
                  <a:pt x="729666" y="600558"/>
                  <a:pt x="730250" y="597052"/>
                  <a:pt x="729081" y="595884"/>
                </a:cubicBezTo>
                <a:cubicBezTo>
                  <a:pt x="729081" y="594716"/>
                  <a:pt x="727621" y="594132"/>
                  <a:pt x="724700" y="594132"/>
                </a:cubicBezTo>
                <a:cubicBezTo>
                  <a:pt x="721779" y="594132"/>
                  <a:pt x="719150" y="592963"/>
                  <a:pt x="716813" y="590626"/>
                </a:cubicBezTo>
                <a:lnTo>
                  <a:pt x="722071" y="590626"/>
                </a:lnTo>
                <a:cubicBezTo>
                  <a:pt x="723240" y="589458"/>
                  <a:pt x="724992" y="588874"/>
                  <a:pt x="727329" y="588874"/>
                </a:cubicBezTo>
                <a:cubicBezTo>
                  <a:pt x="728497" y="588874"/>
                  <a:pt x="729081" y="588290"/>
                  <a:pt x="729081" y="587121"/>
                </a:cubicBezTo>
                <a:cubicBezTo>
                  <a:pt x="727913" y="587121"/>
                  <a:pt x="726160" y="587121"/>
                  <a:pt x="723824" y="587121"/>
                </a:cubicBezTo>
                <a:cubicBezTo>
                  <a:pt x="721487" y="587121"/>
                  <a:pt x="719735" y="586537"/>
                  <a:pt x="718566" y="585369"/>
                </a:cubicBezTo>
                <a:cubicBezTo>
                  <a:pt x="720903" y="581863"/>
                  <a:pt x="724408" y="578942"/>
                  <a:pt x="729081" y="576606"/>
                </a:cubicBezTo>
                <a:close/>
                <a:moveTo>
                  <a:pt x="762381" y="571348"/>
                </a:moveTo>
                <a:lnTo>
                  <a:pt x="757123" y="580111"/>
                </a:lnTo>
                <a:cubicBezTo>
                  <a:pt x="758292" y="582448"/>
                  <a:pt x="759460" y="583616"/>
                  <a:pt x="760628" y="583616"/>
                </a:cubicBezTo>
                <a:lnTo>
                  <a:pt x="762381" y="583616"/>
                </a:lnTo>
                <a:cubicBezTo>
                  <a:pt x="764718" y="581279"/>
                  <a:pt x="765302" y="578358"/>
                  <a:pt x="764134" y="574853"/>
                </a:cubicBezTo>
                <a:close/>
                <a:moveTo>
                  <a:pt x="662147" y="561615"/>
                </a:moveTo>
                <a:lnTo>
                  <a:pt x="657225" y="563461"/>
                </a:lnTo>
                <a:cubicBezTo>
                  <a:pt x="653720" y="565214"/>
                  <a:pt x="650214" y="564921"/>
                  <a:pt x="646709" y="562585"/>
                </a:cubicBezTo>
                <a:cubicBezTo>
                  <a:pt x="644373" y="562585"/>
                  <a:pt x="641452" y="564921"/>
                  <a:pt x="637946" y="569595"/>
                </a:cubicBezTo>
                <a:cubicBezTo>
                  <a:pt x="635610" y="569595"/>
                  <a:pt x="634441" y="571348"/>
                  <a:pt x="634441" y="574853"/>
                </a:cubicBezTo>
                <a:cubicBezTo>
                  <a:pt x="633273" y="574853"/>
                  <a:pt x="632104" y="573685"/>
                  <a:pt x="630936" y="571348"/>
                </a:cubicBezTo>
                <a:lnTo>
                  <a:pt x="630936" y="574853"/>
                </a:lnTo>
                <a:lnTo>
                  <a:pt x="634441" y="574853"/>
                </a:lnTo>
                <a:cubicBezTo>
                  <a:pt x="642620" y="571348"/>
                  <a:pt x="649630" y="569595"/>
                  <a:pt x="655472" y="569595"/>
                </a:cubicBezTo>
                <a:cubicBezTo>
                  <a:pt x="656641" y="569595"/>
                  <a:pt x="658101" y="568719"/>
                  <a:pt x="659854" y="566966"/>
                </a:cubicBezTo>
                <a:close/>
                <a:moveTo>
                  <a:pt x="737845" y="560832"/>
                </a:moveTo>
                <a:cubicBezTo>
                  <a:pt x="735508" y="560832"/>
                  <a:pt x="731126" y="561124"/>
                  <a:pt x="724700" y="561708"/>
                </a:cubicBezTo>
                <a:cubicBezTo>
                  <a:pt x="718274" y="562293"/>
                  <a:pt x="712140" y="563753"/>
                  <a:pt x="706298" y="566090"/>
                </a:cubicBezTo>
                <a:cubicBezTo>
                  <a:pt x="712140" y="569595"/>
                  <a:pt x="716813" y="569595"/>
                  <a:pt x="720319" y="566090"/>
                </a:cubicBezTo>
                <a:cubicBezTo>
                  <a:pt x="726160" y="562585"/>
                  <a:pt x="731418" y="561416"/>
                  <a:pt x="736092" y="562585"/>
                </a:cubicBezTo>
                <a:lnTo>
                  <a:pt x="743102" y="560832"/>
                </a:lnTo>
                <a:close/>
                <a:moveTo>
                  <a:pt x="700164" y="549878"/>
                </a:moveTo>
                <a:cubicBezTo>
                  <a:pt x="698995" y="550170"/>
                  <a:pt x="698119" y="550901"/>
                  <a:pt x="697535" y="552069"/>
                </a:cubicBezTo>
                <a:cubicBezTo>
                  <a:pt x="698703" y="553238"/>
                  <a:pt x="700164" y="553530"/>
                  <a:pt x="701916" y="552946"/>
                </a:cubicBezTo>
                <a:cubicBezTo>
                  <a:pt x="703669" y="552361"/>
                  <a:pt x="704545" y="552069"/>
                  <a:pt x="704545" y="552069"/>
                </a:cubicBezTo>
                <a:lnTo>
                  <a:pt x="704545" y="550317"/>
                </a:lnTo>
                <a:cubicBezTo>
                  <a:pt x="702792" y="549732"/>
                  <a:pt x="701332" y="549586"/>
                  <a:pt x="700164" y="549878"/>
                </a:cubicBezTo>
                <a:close/>
                <a:moveTo>
                  <a:pt x="741350" y="548564"/>
                </a:moveTo>
                <a:cubicBezTo>
                  <a:pt x="736676" y="548564"/>
                  <a:pt x="732879" y="549148"/>
                  <a:pt x="729958" y="550317"/>
                </a:cubicBezTo>
                <a:cubicBezTo>
                  <a:pt x="727037" y="551485"/>
                  <a:pt x="723240" y="552069"/>
                  <a:pt x="718566" y="552069"/>
                </a:cubicBezTo>
                <a:lnTo>
                  <a:pt x="718566" y="555574"/>
                </a:lnTo>
                <a:lnTo>
                  <a:pt x="746608" y="550317"/>
                </a:lnTo>
                <a:lnTo>
                  <a:pt x="746608" y="548564"/>
                </a:lnTo>
                <a:close/>
                <a:moveTo>
                  <a:pt x="716813" y="546811"/>
                </a:moveTo>
                <a:cubicBezTo>
                  <a:pt x="716813" y="547980"/>
                  <a:pt x="715645" y="548564"/>
                  <a:pt x="713308" y="548564"/>
                </a:cubicBezTo>
                <a:cubicBezTo>
                  <a:pt x="710971" y="548564"/>
                  <a:pt x="709219" y="548564"/>
                  <a:pt x="708050" y="548564"/>
                </a:cubicBezTo>
                <a:cubicBezTo>
                  <a:pt x="711555" y="550901"/>
                  <a:pt x="713892" y="551193"/>
                  <a:pt x="715061" y="549440"/>
                </a:cubicBezTo>
                <a:cubicBezTo>
                  <a:pt x="716229" y="547688"/>
                  <a:pt x="716813" y="546811"/>
                  <a:pt x="716813" y="546811"/>
                </a:cubicBezTo>
                <a:close/>
                <a:moveTo>
                  <a:pt x="743102" y="539801"/>
                </a:moveTo>
                <a:cubicBezTo>
                  <a:pt x="743102" y="543306"/>
                  <a:pt x="743102" y="545059"/>
                  <a:pt x="743102" y="545059"/>
                </a:cubicBezTo>
                <a:lnTo>
                  <a:pt x="746608" y="543306"/>
                </a:lnTo>
                <a:cubicBezTo>
                  <a:pt x="746608" y="540969"/>
                  <a:pt x="746023" y="539801"/>
                  <a:pt x="744855" y="539801"/>
                </a:cubicBezTo>
                <a:close/>
                <a:moveTo>
                  <a:pt x="730834" y="539801"/>
                </a:moveTo>
                <a:cubicBezTo>
                  <a:pt x="732003" y="540969"/>
                  <a:pt x="732879" y="541846"/>
                  <a:pt x="733463" y="542430"/>
                </a:cubicBezTo>
                <a:cubicBezTo>
                  <a:pt x="734047" y="543014"/>
                  <a:pt x="734339" y="543890"/>
                  <a:pt x="734339" y="545059"/>
                </a:cubicBezTo>
                <a:lnTo>
                  <a:pt x="736092" y="545059"/>
                </a:lnTo>
                <a:lnTo>
                  <a:pt x="736092" y="543306"/>
                </a:lnTo>
                <a:cubicBezTo>
                  <a:pt x="734923" y="540969"/>
                  <a:pt x="733171" y="539801"/>
                  <a:pt x="730834" y="539801"/>
                </a:cubicBezTo>
                <a:close/>
                <a:moveTo>
                  <a:pt x="690524" y="490728"/>
                </a:moveTo>
                <a:lnTo>
                  <a:pt x="690524" y="494233"/>
                </a:lnTo>
                <a:lnTo>
                  <a:pt x="691576" y="495285"/>
                </a:lnTo>
                <a:lnTo>
                  <a:pt x="695782" y="492481"/>
                </a:lnTo>
                <a:close/>
                <a:moveTo>
                  <a:pt x="762381" y="483718"/>
                </a:moveTo>
                <a:cubicBezTo>
                  <a:pt x="760044" y="483718"/>
                  <a:pt x="756539" y="484886"/>
                  <a:pt x="751865" y="487223"/>
                </a:cubicBezTo>
                <a:cubicBezTo>
                  <a:pt x="747192" y="489560"/>
                  <a:pt x="743686" y="490728"/>
                  <a:pt x="741350" y="490728"/>
                </a:cubicBezTo>
                <a:lnTo>
                  <a:pt x="739597" y="492481"/>
                </a:lnTo>
                <a:cubicBezTo>
                  <a:pt x="737261" y="497154"/>
                  <a:pt x="733171" y="499491"/>
                  <a:pt x="727329" y="499491"/>
                </a:cubicBezTo>
                <a:lnTo>
                  <a:pt x="718566" y="499491"/>
                </a:lnTo>
                <a:lnTo>
                  <a:pt x="713308" y="502996"/>
                </a:lnTo>
                <a:lnTo>
                  <a:pt x="680009" y="508254"/>
                </a:lnTo>
                <a:lnTo>
                  <a:pt x="678256" y="504749"/>
                </a:lnTo>
                <a:cubicBezTo>
                  <a:pt x="684098" y="504749"/>
                  <a:pt x="688772" y="502996"/>
                  <a:pt x="692277" y="499491"/>
                </a:cubicBezTo>
                <a:cubicBezTo>
                  <a:pt x="692277" y="498323"/>
                  <a:pt x="692277" y="497446"/>
                  <a:pt x="692277" y="496862"/>
                </a:cubicBezTo>
                <a:cubicBezTo>
                  <a:pt x="692277" y="496278"/>
                  <a:pt x="691693" y="495986"/>
                  <a:pt x="690524" y="495986"/>
                </a:cubicBezTo>
                <a:lnTo>
                  <a:pt x="683514" y="495986"/>
                </a:lnTo>
                <a:cubicBezTo>
                  <a:pt x="680009" y="495986"/>
                  <a:pt x="676796" y="496570"/>
                  <a:pt x="673875" y="497739"/>
                </a:cubicBezTo>
                <a:cubicBezTo>
                  <a:pt x="670954" y="498907"/>
                  <a:pt x="668325" y="499491"/>
                  <a:pt x="665988" y="499491"/>
                </a:cubicBezTo>
                <a:lnTo>
                  <a:pt x="658978" y="497739"/>
                </a:lnTo>
                <a:cubicBezTo>
                  <a:pt x="656641" y="497739"/>
                  <a:pt x="654012" y="498615"/>
                  <a:pt x="651091" y="500367"/>
                </a:cubicBezTo>
                <a:cubicBezTo>
                  <a:pt x="648170" y="502120"/>
                  <a:pt x="645541" y="503581"/>
                  <a:pt x="643204" y="504749"/>
                </a:cubicBezTo>
                <a:cubicBezTo>
                  <a:pt x="642036" y="504749"/>
                  <a:pt x="641159" y="505625"/>
                  <a:pt x="640575" y="507378"/>
                </a:cubicBezTo>
                <a:cubicBezTo>
                  <a:pt x="639991" y="509130"/>
                  <a:pt x="639699" y="510007"/>
                  <a:pt x="639699" y="510007"/>
                </a:cubicBezTo>
                <a:cubicBezTo>
                  <a:pt x="644373" y="510007"/>
                  <a:pt x="647293" y="509423"/>
                  <a:pt x="648462" y="508254"/>
                </a:cubicBezTo>
                <a:cubicBezTo>
                  <a:pt x="650799" y="505917"/>
                  <a:pt x="651967" y="504749"/>
                  <a:pt x="651967" y="504749"/>
                </a:cubicBezTo>
                <a:cubicBezTo>
                  <a:pt x="658978" y="504749"/>
                  <a:pt x="664235" y="504165"/>
                  <a:pt x="667741" y="502996"/>
                </a:cubicBezTo>
                <a:cubicBezTo>
                  <a:pt x="668909" y="502996"/>
                  <a:pt x="670662" y="504165"/>
                  <a:pt x="672998" y="506502"/>
                </a:cubicBezTo>
                <a:cubicBezTo>
                  <a:pt x="670662" y="508838"/>
                  <a:pt x="669493" y="510007"/>
                  <a:pt x="669493" y="510007"/>
                </a:cubicBezTo>
                <a:cubicBezTo>
                  <a:pt x="667156" y="511175"/>
                  <a:pt x="661899" y="511759"/>
                  <a:pt x="653720" y="511759"/>
                </a:cubicBezTo>
                <a:cubicBezTo>
                  <a:pt x="650214" y="514096"/>
                  <a:pt x="640868" y="517601"/>
                  <a:pt x="625678" y="522275"/>
                </a:cubicBezTo>
                <a:lnTo>
                  <a:pt x="618668" y="525780"/>
                </a:lnTo>
                <a:lnTo>
                  <a:pt x="627431" y="525780"/>
                </a:lnTo>
                <a:lnTo>
                  <a:pt x="643204" y="522275"/>
                </a:lnTo>
                <a:cubicBezTo>
                  <a:pt x="661899" y="519938"/>
                  <a:pt x="677672" y="515849"/>
                  <a:pt x="690524" y="510007"/>
                </a:cubicBezTo>
                <a:cubicBezTo>
                  <a:pt x="725576" y="506502"/>
                  <a:pt x="750113" y="502996"/>
                  <a:pt x="764134" y="499491"/>
                </a:cubicBezTo>
                <a:lnTo>
                  <a:pt x="767639" y="499491"/>
                </a:lnTo>
                <a:cubicBezTo>
                  <a:pt x="767639" y="499491"/>
                  <a:pt x="767931" y="498907"/>
                  <a:pt x="768515" y="497739"/>
                </a:cubicBezTo>
                <a:cubicBezTo>
                  <a:pt x="769099" y="496570"/>
                  <a:pt x="768807" y="494817"/>
                  <a:pt x="767639" y="492481"/>
                </a:cubicBezTo>
                <a:lnTo>
                  <a:pt x="760628" y="492481"/>
                </a:lnTo>
                <a:cubicBezTo>
                  <a:pt x="761797" y="492481"/>
                  <a:pt x="763257" y="491897"/>
                  <a:pt x="765010" y="490728"/>
                </a:cubicBezTo>
                <a:cubicBezTo>
                  <a:pt x="766763" y="489560"/>
                  <a:pt x="768223" y="487223"/>
                  <a:pt x="769391" y="483718"/>
                </a:cubicBezTo>
                <a:cubicBezTo>
                  <a:pt x="767055" y="483718"/>
                  <a:pt x="765886" y="483718"/>
                  <a:pt x="765886" y="483718"/>
                </a:cubicBezTo>
                <a:close/>
                <a:moveTo>
                  <a:pt x="706298" y="483718"/>
                </a:moveTo>
                <a:cubicBezTo>
                  <a:pt x="705129" y="483718"/>
                  <a:pt x="703377" y="486054"/>
                  <a:pt x="701040" y="490728"/>
                </a:cubicBezTo>
                <a:lnTo>
                  <a:pt x="704545" y="499491"/>
                </a:lnTo>
                <a:cubicBezTo>
                  <a:pt x="706882" y="493649"/>
                  <a:pt x="710387" y="491312"/>
                  <a:pt x="715061" y="492481"/>
                </a:cubicBezTo>
                <a:cubicBezTo>
                  <a:pt x="718566" y="493649"/>
                  <a:pt x="721487" y="490728"/>
                  <a:pt x="723824" y="483718"/>
                </a:cubicBezTo>
                <a:cubicBezTo>
                  <a:pt x="721487" y="484886"/>
                  <a:pt x="719735" y="485762"/>
                  <a:pt x="718566" y="486347"/>
                </a:cubicBezTo>
                <a:cubicBezTo>
                  <a:pt x="717398" y="486931"/>
                  <a:pt x="716229" y="488391"/>
                  <a:pt x="715061" y="490728"/>
                </a:cubicBezTo>
                <a:cubicBezTo>
                  <a:pt x="710387" y="486054"/>
                  <a:pt x="707466" y="483718"/>
                  <a:pt x="706298" y="483718"/>
                </a:cubicBezTo>
                <a:close/>
                <a:moveTo>
                  <a:pt x="646709" y="483718"/>
                </a:moveTo>
                <a:cubicBezTo>
                  <a:pt x="650214" y="484886"/>
                  <a:pt x="651967" y="487223"/>
                  <a:pt x="651967" y="490728"/>
                </a:cubicBezTo>
                <a:cubicBezTo>
                  <a:pt x="657809" y="487223"/>
                  <a:pt x="663651" y="484886"/>
                  <a:pt x="669493" y="483718"/>
                </a:cubicBezTo>
                <a:cubicBezTo>
                  <a:pt x="663651" y="483718"/>
                  <a:pt x="658394" y="483718"/>
                  <a:pt x="653720" y="483718"/>
                </a:cubicBezTo>
                <a:cubicBezTo>
                  <a:pt x="651383" y="483718"/>
                  <a:pt x="649046" y="483718"/>
                  <a:pt x="646709" y="483718"/>
                </a:cubicBezTo>
                <a:close/>
                <a:moveTo>
                  <a:pt x="1077849" y="382067"/>
                </a:moveTo>
                <a:cubicBezTo>
                  <a:pt x="1076680" y="387909"/>
                  <a:pt x="1074344" y="391414"/>
                  <a:pt x="1070838" y="392582"/>
                </a:cubicBezTo>
                <a:lnTo>
                  <a:pt x="1070838" y="394335"/>
                </a:lnTo>
                <a:cubicBezTo>
                  <a:pt x="1072007" y="394335"/>
                  <a:pt x="1074636" y="395211"/>
                  <a:pt x="1078725" y="396964"/>
                </a:cubicBezTo>
                <a:cubicBezTo>
                  <a:pt x="1082814" y="398717"/>
                  <a:pt x="1086612" y="397840"/>
                  <a:pt x="1090117" y="394335"/>
                </a:cubicBezTo>
                <a:cubicBezTo>
                  <a:pt x="1090117" y="393167"/>
                  <a:pt x="1088364" y="391706"/>
                  <a:pt x="1084859" y="389954"/>
                </a:cubicBezTo>
                <a:cubicBezTo>
                  <a:pt x="1081354" y="388201"/>
                  <a:pt x="1079018" y="385572"/>
                  <a:pt x="1077849" y="382067"/>
                </a:cubicBezTo>
                <a:close/>
                <a:moveTo>
                  <a:pt x="1121664" y="366294"/>
                </a:moveTo>
                <a:cubicBezTo>
                  <a:pt x="1121664" y="366294"/>
                  <a:pt x="1121371" y="366586"/>
                  <a:pt x="1120788" y="367170"/>
                </a:cubicBezTo>
                <a:lnTo>
                  <a:pt x="1120788" y="367170"/>
                </a:lnTo>
                <a:lnTo>
                  <a:pt x="1121664" y="368046"/>
                </a:lnTo>
                <a:lnTo>
                  <a:pt x="1123417" y="368046"/>
                </a:lnTo>
                <a:cubicBezTo>
                  <a:pt x="1123417" y="368046"/>
                  <a:pt x="1123124" y="367754"/>
                  <a:pt x="1122540" y="367170"/>
                </a:cubicBezTo>
                <a:cubicBezTo>
                  <a:pt x="1121956" y="366586"/>
                  <a:pt x="1121664" y="366294"/>
                  <a:pt x="1121664" y="366294"/>
                </a:cubicBezTo>
                <a:close/>
                <a:moveTo>
                  <a:pt x="1077849" y="122682"/>
                </a:moveTo>
                <a:cubicBezTo>
                  <a:pt x="1077849" y="122682"/>
                  <a:pt x="1077557" y="122974"/>
                  <a:pt x="1076973" y="123558"/>
                </a:cubicBezTo>
                <a:cubicBezTo>
                  <a:pt x="1076389" y="124143"/>
                  <a:pt x="1076096" y="125019"/>
                  <a:pt x="1076096" y="126187"/>
                </a:cubicBezTo>
                <a:lnTo>
                  <a:pt x="1077849" y="126187"/>
                </a:lnTo>
                <a:lnTo>
                  <a:pt x="1079602" y="122682"/>
                </a:lnTo>
                <a:close/>
                <a:moveTo>
                  <a:pt x="832485" y="0"/>
                </a:moveTo>
                <a:lnTo>
                  <a:pt x="839495" y="3505"/>
                </a:lnTo>
                <a:cubicBezTo>
                  <a:pt x="845337" y="8179"/>
                  <a:pt x="852348" y="9931"/>
                  <a:pt x="860527" y="8763"/>
                </a:cubicBezTo>
                <a:cubicBezTo>
                  <a:pt x="867537" y="6426"/>
                  <a:pt x="871626" y="5258"/>
                  <a:pt x="872795" y="5258"/>
                </a:cubicBezTo>
                <a:cubicBezTo>
                  <a:pt x="875131" y="5258"/>
                  <a:pt x="880974" y="6426"/>
                  <a:pt x="890321" y="8763"/>
                </a:cubicBezTo>
                <a:cubicBezTo>
                  <a:pt x="897331" y="13437"/>
                  <a:pt x="905510" y="14605"/>
                  <a:pt x="914857" y="12268"/>
                </a:cubicBezTo>
                <a:cubicBezTo>
                  <a:pt x="919531" y="11100"/>
                  <a:pt x="925373" y="10516"/>
                  <a:pt x="932383" y="10516"/>
                </a:cubicBezTo>
                <a:cubicBezTo>
                  <a:pt x="949909" y="10516"/>
                  <a:pt x="965683" y="15774"/>
                  <a:pt x="979703" y="26289"/>
                </a:cubicBezTo>
                <a:lnTo>
                  <a:pt x="998982" y="40310"/>
                </a:lnTo>
                <a:lnTo>
                  <a:pt x="1000735" y="43815"/>
                </a:lnTo>
                <a:cubicBezTo>
                  <a:pt x="1000735" y="47320"/>
                  <a:pt x="1003071" y="50241"/>
                  <a:pt x="1007745" y="52578"/>
                </a:cubicBezTo>
                <a:cubicBezTo>
                  <a:pt x="1008913" y="56083"/>
                  <a:pt x="1010082" y="58712"/>
                  <a:pt x="1011250" y="60465"/>
                </a:cubicBezTo>
                <a:cubicBezTo>
                  <a:pt x="1012419" y="62217"/>
                  <a:pt x="1013587" y="64262"/>
                  <a:pt x="1014755" y="66599"/>
                </a:cubicBezTo>
                <a:cubicBezTo>
                  <a:pt x="1014755" y="67767"/>
                  <a:pt x="1015339" y="68936"/>
                  <a:pt x="1016508" y="70104"/>
                </a:cubicBezTo>
                <a:cubicBezTo>
                  <a:pt x="1017677" y="71272"/>
                  <a:pt x="1018845" y="72441"/>
                  <a:pt x="1020013" y="73609"/>
                </a:cubicBezTo>
                <a:cubicBezTo>
                  <a:pt x="1023518" y="73609"/>
                  <a:pt x="1026147" y="74193"/>
                  <a:pt x="1027900" y="75362"/>
                </a:cubicBezTo>
                <a:cubicBezTo>
                  <a:pt x="1029652" y="76530"/>
                  <a:pt x="1031697" y="77699"/>
                  <a:pt x="1034034" y="78867"/>
                </a:cubicBezTo>
                <a:cubicBezTo>
                  <a:pt x="1041044" y="81204"/>
                  <a:pt x="1046886" y="85293"/>
                  <a:pt x="1051560" y="91135"/>
                </a:cubicBezTo>
                <a:cubicBezTo>
                  <a:pt x="1052728" y="98146"/>
                  <a:pt x="1056234" y="101651"/>
                  <a:pt x="1062076" y="101651"/>
                </a:cubicBezTo>
                <a:lnTo>
                  <a:pt x="1063828" y="108661"/>
                </a:lnTo>
                <a:lnTo>
                  <a:pt x="1060323" y="108661"/>
                </a:lnTo>
                <a:lnTo>
                  <a:pt x="1062076" y="115672"/>
                </a:lnTo>
                <a:lnTo>
                  <a:pt x="1063828" y="115672"/>
                </a:lnTo>
                <a:cubicBezTo>
                  <a:pt x="1061491" y="113335"/>
                  <a:pt x="1061491" y="110998"/>
                  <a:pt x="1063828" y="108661"/>
                </a:cubicBezTo>
                <a:cubicBezTo>
                  <a:pt x="1067333" y="108661"/>
                  <a:pt x="1070254" y="109245"/>
                  <a:pt x="1072591" y="110414"/>
                </a:cubicBezTo>
                <a:cubicBezTo>
                  <a:pt x="1081938" y="117424"/>
                  <a:pt x="1087780" y="121514"/>
                  <a:pt x="1090117" y="122682"/>
                </a:cubicBezTo>
                <a:lnTo>
                  <a:pt x="1091870" y="127940"/>
                </a:lnTo>
                <a:cubicBezTo>
                  <a:pt x="1093038" y="131445"/>
                  <a:pt x="1095082" y="136411"/>
                  <a:pt x="1098004" y="142837"/>
                </a:cubicBezTo>
                <a:cubicBezTo>
                  <a:pt x="1100925" y="149263"/>
                  <a:pt x="1102385" y="155397"/>
                  <a:pt x="1102385" y="161239"/>
                </a:cubicBezTo>
                <a:cubicBezTo>
                  <a:pt x="1104722" y="169418"/>
                  <a:pt x="1105306" y="176429"/>
                  <a:pt x="1104138" y="182271"/>
                </a:cubicBezTo>
                <a:lnTo>
                  <a:pt x="1104138" y="189281"/>
                </a:lnTo>
                <a:cubicBezTo>
                  <a:pt x="1104138" y="191618"/>
                  <a:pt x="1106475" y="199797"/>
                  <a:pt x="1111148" y="213817"/>
                </a:cubicBezTo>
                <a:cubicBezTo>
                  <a:pt x="1113485" y="217322"/>
                  <a:pt x="1116406" y="222580"/>
                  <a:pt x="1119911" y="229591"/>
                </a:cubicBezTo>
                <a:cubicBezTo>
                  <a:pt x="1124585" y="234264"/>
                  <a:pt x="1125753" y="240106"/>
                  <a:pt x="1123417" y="247117"/>
                </a:cubicBezTo>
                <a:cubicBezTo>
                  <a:pt x="1123417" y="256464"/>
                  <a:pt x="1124000" y="262890"/>
                  <a:pt x="1125169" y="266395"/>
                </a:cubicBezTo>
                <a:cubicBezTo>
                  <a:pt x="1125169" y="268732"/>
                  <a:pt x="1126337" y="271069"/>
                  <a:pt x="1128674" y="273406"/>
                </a:cubicBezTo>
                <a:cubicBezTo>
                  <a:pt x="1132179" y="286258"/>
                  <a:pt x="1133348" y="295605"/>
                  <a:pt x="1132179" y="301447"/>
                </a:cubicBezTo>
                <a:lnTo>
                  <a:pt x="1132179" y="306705"/>
                </a:lnTo>
                <a:cubicBezTo>
                  <a:pt x="1132179" y="317221"/>
                  <a:pt x="1128090" y="326568"/>
                  <a:pt x="1119911" y="334747"/>
                </a:cubicBezTo>
                <a:cubicBezTo>
                  <a:pt x="1110564" y="339420"/>
                  <a:pt x="1107643" y="346431"/>
                  <a:pt x="1111148" y="355778"/>
                </a:cubicBezTo>
                <a:cubicBezTo>
                  <a:pt x="1111148" y="359283"/>
                  <a:pt x="1110856" y="361620"/>
                  <a:pt x="1110272" y="362788"/>
                </a:cubicBezTo>
                <a:cubicBezTo>
                  <a:pt x="1109688" y="363957"/>
                  <a:pt x="1109395" y="364541"/>
                  <a:pt x="1109395" y="364541"/>
                </a:cubicBezTo>
                <a:cubicBezTo>
                  <a:pt x="1109395" y="365709"/>
                  <a:pt x="1109980" y="366586"/>
                  <a:pt x="1111148" y="367170"/>
                </a:cubicBezTo>
                <a:cubicBezTo>
                  <a:pt x="1112317" y="367754"/>
                  <a:pt x="1112901" y="368046"/>
                  <a:pt x="1112901" y="368046"/>
                </a:cubicBezTo>
                <a:lnTo>
                  <a:pt x="1104576" y="368046"/>
                </a:lnTo>
                <a:cubicBezTo>
                  <a:pt x="1101947" y="368046"/>
                  <a:pt x="1100048" y="368046"/>
                  <a:pt x="1098880" y="368046"/>
                </a:cubicBezTo>
                <a:cubicBezTo>
                  <a:pt x="1094206" y="366878"/>
                  <a:pt x="1090117" y="362788"/>
                  <a:pt x="1086612" y="355778"/>
                </a:cubicBezTo>
                <a:lnTo>
                  <a:pt x="1090117" y="380314"/>
                </a:lnTo>
                <a:cubicBezTo>
                  <a:pt x="1090117" y="377978"/>
                  <a:pt x="1093038" y="375057"/>
                  <a:pt x="1098880" y="371551"/>
                </a:cubicBezTo>
                <a:cubicBezTo>
                  <a:pt x="1100048" y="372720"/>
                  <a:pt x="1102385" y="374472"/>
                  <a:pt x="1105890" y="376809"/>
                </a:cubicBezTo>
                <a:lnTo>
                  <a:pt x="1105890" y="392582"/>
                </a:lnTo>
                <a:cubicBezTo>
                  <a:pt x="1109395" y="396088"/>
                  <a:pt x="1112317" y="397840"/>
                  <a:pt x="1114653" y="397840"/>
                </a:cubicBezTo>
                <a:cubicBezTo>
                  <a:pt x="1116990" y="399009"/>
                  <a:pt x="1119911" y="398425"/>
                  <a:pt x="1123417" y="396088"/>
                </a:cubicBezTo>
                <a:cubicBezTo>
                  <a:pt x="1123417" y="393751"/>
                  <a:pt x="1124585" y="392582"/>
                  <a:pt x="1126922" y="392582"/>
                </a:cubicBezTo>
                <a:cubicBezTo>
                  <a:pt x="1128090" y="386741"/>
                  <a:pt x="1128674" y="383235"/>
                  <a:pt x="1128674" y="382067"/>
                </a:cubicBezTo>
                <a:cubicBezTo>
                  <a:pt x="1128674" y="380898"/>
                  <a:pt x="1126337" y="379146"/>
                  <a:pt x="1121664" y="376809"/>
                </a:cubicBezTo>
                <a:lnTo>
                  <a:pt x="1119911" y="376809"/>
                </a:lnTo>
                <a:cubicBezTo>
                  <a:pt x="1121080" y="375641"/>
                  <a:pt x="1122832" y="374764"/>
                  <a:pt x="1125169" y="374180"/>
                </a:cubicBezTo>
                <a:cubicBezTo>
                  <a:pt x="1127506" y="373596"/>
                  <a:pt x="1129258" y="372720"/>
                  <a:pt x="1130427" y="371551"/>
                </a:cubicBezTo>
                <a:cubicBezTo>
                  <a:pt x="1128090" y="369215"/>
                  <a:pt x="1124585" y="368046"/>
                  <a:pt x="1119911" y="368046"/>
                </a:cubicBezTo>
                <a:cubicBezTo>
                  <a:pt x="1118742" y="364541"/>
                  <a:pt x="1119327" y="362788"/>
                  <a:pt x="1121664" y="362788"/>
                </a:cubicBezTo>
                <a:cubicBezTo>
                  <a:pt x="1121664" y="359283"/>
                  <a:pt x="1121956" y="357238"/>
                  <a:pt x="1122540" y="356654"/>
                </a:cubicBezTo>
                <a:cubicBezTo>
                  <a:pt x="1123124" y="356070"/>
                  <a:pt x="1123417" y="355194"/>
                  <a:pt x="1123417" y="354025"/>
                </a:cubicBezTo>
                <a:cubicBezTo>
                  <a:pt x="1125753" y="352857"/>
                  <a:pt x="1127798" y="352565"/>
                  <a:pt x="1129551" y="353149"/>
                </a:cubicBezTo>
                <a:cubicBezTo>
                  <a:pt x="1131303" y="353733"/>
                  <a:pt x="1132179" y="354025"/>
                  <a:pt x="1132179" y="354025"/>
                </a:cubicBezTo>
                <a:cubicBezTo>
                  <a:pt x="1138021" y="357531"/>
                  <a:pt x="1142695" y="360744"/>
                  <a:pt x="1146200" y="363665"/>
                </a:cubicBezTo>
                <a:cubicBezTo>
                  <a:pt x="1149705" y="366586"/>
                  <a:pt x="1152626" y="369215"/>
                  <a:pt x="1154963" y="371551"/>
                </a:cubicBezTo>
                <a:cubicBezTo>
                  <a:pt x="1158469" y="373888"/>
                  <a:pt x="1159637" y="376809"/>
                  <a:pt x="1158469" y="380314"/>
                </a:cubicBezTo>
                <a:lnTo>
                  <a:pt x="1149705" y="380314"/>
                </a:lnTo>
                <a:cubicBezTo>
                  <a:pt x="1145032" y="380314"/>
                  <a:pt x="1142111" y="380898"/>
                  <a:pt x="1140942" y="382067"/>
                </a:cubicBezTo>
                <a:cubicBezTo>
                  <a:pt x="1140942" y="382067"/>
                  <a:pt x="1139774" y="382067"/>
                  <a:pt x="1137437" y="382067"/>
                </a:cubicBezTo>
                <a:cubicBezTo>
                  <a:pt x="1135101" y="382067"/>
                  <a:pt x="1133348" y="382067"/>
                  <a:pt x="1132179" y="382067"/>
                </a:cubicBezTo>
                <a:cubicBezTo>
                  <a:pt x="1133348" y="387909"/>
                  <a:pt x="1135684" y="390830"/>
                  <a:pt x="1139189" y="390830"/>
                </a:cubicBezTo>
                <a:cubicBezTo>
                  <a:pt x="1141527" y="390830"/>
                  <a:pt x="1143571" y="391998"/>
                  <a:pt x="1145324" y="394335"/>
                </a:cubicBezTo>
                <a:cubicBezTo>
                  <a:pt x="1147076" y="396672"/>
                  <a:pt x="1148537" y="398425"/>
                  <a:pt x="1149705" y="399593"/>
                </a:cubicBezTo>
                <a:cubicBezTo>
                  <a:pt x="1149705" y="399593"/>
                  <a:pt x="1150874" y="398425"/>
                  <a:pt x="1153211" y="396088"/>
                </a:cubicBezTo>
                <a:lnTo>
                  <a:pt x="1154963" y="390830"/>
                </a:lnTo>
                <a:lnTo>
                  <a:pt x="1158469" y="390830"/>
                </a:lnTo>
                <a:cubicBezTo>
                  <a:pt x="1158469" y="393167"/>
                  <a:pt x="1157300" y="394919"/>
                  <a:pt x="1154963" y="396088"/>
                </a:cubicBezTo>
                <a:cubicBezTo>
                  <a:pt x="1154963" y="397256"/>
                  <a:pt x="1157884" y="397840"/>
                  <a:pt x="1163726" y="397840"/>
                </a:cubicBezTo>
                <a:lnTo>
                  <a:pt x="1167231" y="392582"/>
                </a:lnTo>
                <a:lnTo>
                  <a:pt x="1183005" y="397840"/>
                </a:lnTo>
                <a:lnTo>
                  <a:pt x="1190015" y="403098"/>
                </a:lnTo>
                <a:cubicBezTo>
                  <a:pt x="1191183" y="405435"/>
                  <a:pt x="1193520" y="406019"/>
                  <a:pt x="1197025" y="404851"/>
                </a:cubicBezTo>
                <a:cubicBezTo>
                  <a:pt x="1202867" y="401346"/>
                  <a:pt x="1205788" y="401930"/>
                  <a:pt x="1205788" y="406603"/>
                </a:cubicBezTo>
                <a:cubicBezTo>
                  <a:pt x="1205788" y="406603"/>
                  <a:pt x="1207833" y="408648"/>
                  <a:pt x="1211922" y="412737"/>
                </a:cubicBezTo>
                <a:cubicBezTo>
                  <a:pt x="1216012" y="416827"/>
                  <a:pt x="1220393" y="418872"/>
                  <a:pt x="1225067" y="418872"/>
                </a:cubicBezTo>
                <a:lnTo>
                  <a:pt x="1235582" y="420624"/>
                </a:lnTo>
                <a:lnTo>
                  <a:pt x="1239088" y="418872"/>
                </a:lnTo>
                <a:cubicBezTo>
                  <a:pt x="1239088" y="418872"/>
                  <a:pt x="1239380" y="419164"/>
                  <a:pt x="1239964" y="419748"/>
                </a:cubicBezTo>
                <a:cubicBezTo>
                  <a:pt x="1240548" y="420332"/>
                  <a:pt x="1240840" y="420624"/>
                  <a:pt x="1240840" y="420624"/>
                </a:cubicBezTo>
                <a:lnTo>
                  <a:pt x="1242593" y="422377"/>
                </a:lnTo>
                <a:cubicBezTo>
                  <a:pt x="1243762" y="424714"/>
                  <a:pt x="1244930" y="425882"/>
                  <a:pt x="1246098" y="425882"/>
                </a:cubicBezTo>
                <a:lnTo>
                  <a:pt x="1249603" y="420624"/>
                </a:lnTo>
                <a:cubicBezTo>
                  <a:pt x="1249603" y="421793"/>
                  <a:pt x="1250187" y="422961"/>
                  <a:pt x="1251355" y="424129"/>
                </a:cubicBezTo>
                <a:cubicBezTo>
                  <a:pt x="1252524" y="425298"/>
                  <a:pt x="1253692" y="425882"/>
                  <a:pt x="1254861" y="425882"/>
                </a:cubicBezTo>
                <a:cubicBezTo>
                  <a:pt x="1253692" y="427050"/>
                  <a:pt x="1253109" y="429387"/>
                  <a:pt x="1253109" y="432892"/>
                </a:cubicBezTo>
                <a:cubicBezTo>
                  <a:pt x="1250772" y="435229"/>
                  <a:pt x="1251940" y="437566"/>
                  <a:pt x="1256613" y="439903"/>
                </a:cubicBezTo>
                <a:lnTo>
                  <a:pt x="1265377" y="441655"/>
                </a:lnTo>
                <a:cubicBezTo>
                  <a:pt x="1267713" y="440487"/>
                  <a:pt x="1270634" y="442240"/>
                  <a:pt x="1274139" y="446913"/>
                </a:cubicBezTo>
                <a:lnTo>
                  <a:pt x="1293418" y="464439"/>
                </a:lnTo>
                <a:cubicBezTo>
                  <a:pt x="1294587" y="464439"/>
                  <a:pt x="1296339" y="466776"/>
                  <a:pt x="1298676" y="471450"/>
                </a:cubicBezTo>
                <a:cubicBezTo>
                  <a:pt x="1298676" y="471450"/>
                  <a:pt x="1298969" y="471450"/>
                  <a:pt x="1299552" y="471450"/>
                </a:cubicBezTo>
                <a:cubicBezTo>
                  <a:pt x="1300137" y="471450"/>
                  <a:pt x="1300429" y="471450"/>
                  <a:pt x="1300429" y="471450"/>
                </a:cubicBezTo>
                <a:lnTo>
                  <a:pt x="1300429" y="474955"/>
                </a:lnTo>
                <a:cubicBezTo>
                  <a:pt x="1300429" y="480797"/>
                  <a:pt x="1303934" y="486054"/>
                  <a:pt x="1310945" y="490728"/>
                </a:cubicBezTo>
                <a:cubicBezTo>
                  <a:pt x="1319123" y="495402"/>
                  <a:pt x="1324381" y="502412"/>
                  <a:pt x="1326717" y="511759"/>
                </a:cubicBezTo>
                <a:cubicBezTo>
                  <a:pt x="1330223" y="519938"/>
                  <a:pt x="1332559" y="525196"/>
                  <a:pt x="1333728" y="527533"/>
                </a:cubicBezTo>
                <a:cubicBezTo>
                  <a:pt x="1333728" y="527533"/>
                  <a:pt x="1334897" y="530454"/>
                  <a:pt x="1337233" y="536296"/>
                </a:cubicBezTo>
                <a:lnTo>
                  <a:pt x="1342491" y="560832"/>
                </a:lnTo>
                <a:cubicBezTo>
                  <a:pt x="1343659" y="564337"/>
                  <a:pt x="1343951" y="567258"/>
                  <a:pt x="1343367" y="569595"/>
                </a:cubicBezTo>
                <a:cubicBezTo>
                  <a:pt x="1342783" y="571932"/>
                  <a:pt x="1341323" y="573685"/>
                  <a:pt x="1338986" y="574853"/>
                </a:cubicBezTo>
                <a:cubicBezTo>
                  <a:pt x="1335481" y="576021"/>
                  <a:pt x="1333728" y="579527"/>
                  <a:pt x="1333728" y="585369"/>
                </a:cubicBezTo>
                <a:cubicBezTo>
                  <a:pt x="1330223" y="593547"/>
                  <a:pt x="1323797" y="597637"/>
                  <a:pt x="1314449" y="597637"/>
                </a:cubicBezTo>
                <a:lnTo>
                  <a:pt x="1317955" y="604647"/>
                </a:lnTo>
                <a:lnTo>
                  <a:pt x="1317955" y="611657"/>
                </a:lnTo>
                <a:cubicBezTo>
                  <a:pt x="1317955" y="611657"/>
                  <a:pt x="1315033" y="615163"/>
                  <a:pt x="1309191" y="622173"/>
                </a:cubicBezTo>
                <a:cubicBezTo>
                  <a:pt x="1308023" y="623342"/>
                  <a:pt x="1305687" y="623342"/>
                  <a:pt x="1302181" y="622173"/>
                </a:cubicBezTo>
                <a:cubicBezTo>
                  <a:pt x="1299845" y="621005"/>
                  <a:pt x="1296923" y="620128"/>
                  <a:pt x="1293418" y="619544"/>
                </a:cubicBezTo>
                <a:cubicBezTo>
                  <a:pt x="1289913" y="618960"/>
                  <a:pt x="1286407" y="616915"/>
                  <a:pt x="1282903" y="613410"/>
                </a:cubicBezTo>
                <a:cubicBezTo>
                  <a:pt x="1284071" y="625094"/>
                  <a:pt x="1284071" y="633857"/>
                  <a:pt x="1282903" y="639699"/>
                </a:cubicBezTo>
                <a:cubicBezTo>
                  <a:pt x="1282903" y="645541"/>
                  <a:pt x="1282027" y="649046"/>
                  <a:pt x="1280273" y="650215"/>
                </a:cubicBezTo>
                <a:cubicBezTo>
                  <a:pt x="1278521" y="651383"/>
                  <a:pt x="1276476" y="651967"/>
                  <a:pt x="1274139" y="651967"/>
                </a:cubicBezTo>
                <a:cubicBezTo>
                  <a:pt x="1270634" y="651967"/>
                  <a:pt x="1267129" y="650799"/>
                  <a:pt x="1263624" y="648462"/>
                </a:cubicBezTo>
                <a:cubicBezTo>
                  <a:pt x="1260119" y="648462"/>
                  <a:pt x="1257782" y="646125"/>
                  <a:pt x="1256613" y="641452"/>
                </a:cubicBezTo>
                <a:cubicBezTo>
                  <a:pt x="1253109" y="646125"/>
                  <a:pt x="1249019" y="648462"/>
                  <a:pt x="1244346" y="648462"/>
                </a:cubicBezTo>
                <a:cubicBezTo>
                  <a:pt x="1244346" y="649631"/>
                  <a:pt x="1243469" y="650507"/>
                  <a:pt x="1241717" y="651091"/>
                </a:cubicBezTo>
                <a:cubicBezTo>
                  <a:pt x="1239964" y="651675"/>
                  <a:pt x="1239088" y="653136"/>
                  <a:pt x="1239088" y="655473"/>
                </a:cubicBezTo>
                <a:cubicBezTo>
                  <a:pt x="1239088" y="660146"/>
                  <a:pt x="1236751" y="662483"/>
                  <a:pt x="1232077" y="662483"/>
                </a:cubicBezTo>
                <a:cubicBezTo>
                  <a:pt x="1226235" y="667156"/>
                  <a:pt x="1217473" y="669493"/>
                  <a:pt x="1205788" y="669493"/>
                </a:cubicBezTo>
                <a:lnTo>
                  <a:pt x="1197025" y="669493"/>
                </a:lnTo>
                <a:cubicBezTo>
                  <a:pt x="1190015" y="664820"/>
                  <a:pt x="1184173" y="663067"/>
                  <a:pt x="1179499" y="664235"/>
                </a:cubicBezTo>
                <a:lnTo>
                  <a:pt x="1177747" y="664235"/>
                </a:lnTo>
                <a:cubicBezTo>
                  <a:pt x="1171905" y="664235"/>
                  <a:pt x="1166647" y="661315"/>
                  <a:pt x="1161974" y="655473"/>
                </a:cubicBezTo>
                <a:cubicBezTo>
                  <a:pt x="1152626" y="646125"/>
                  <a:pt x="1147953" y="641452"/>
                  <a:pt x="1147953" y="641452"/>
                </a:cubicBezTo>
                <a:cubicBezTo>
                  <a:pt x="1137437" y="639115"/>
                  <a:pt x="1130427" y="636778"/>
                  <a:pt x="1126922" y="634441"/>
                </a:cubicBezTo>
                <a:lnTo>
                  <a:pt x="1125169" y="634441"/>
                </a:lnTo>
                <a:cubicBezTo>
                  <a:pt x="1120495" y="632104"/>
                  <a:pt x="1114946" y="629183"/>
                  <a:pt x="1108519" y="625678"/>
                </a:cubicBezTo>
                <a:cubicBezTo>
                  <a:pt x="1102093" y="622173"/>
                  <a:pt x="1095959" y="619836"/>
                  <a:pt x="1090117" y="618668"/>
                </a:cubicBezTo>
                <a:cubicBezTo>
                  <a:pt x="1085443" y="617500"/>
                  <a:pt x="1081062" y="616331"/>
                  <a:pt x="1076973" y="615163"/>
                </a:cubicBezTo>
                <a:cubicBezTo>
                  <a:pt x="1072883" y="613994"/>
                  <a:pt x="1068502" y="612826"/>
                  <a:pt x="1063828" y="611657"/>
                </a:cubicBezTo>
                <a:cubicBezTo>
                  <a:pt x="1060323" y="606984"/>
                  <a:pt x="1054481" y="604647"/>
                  <a:pt x="1046302" y="604647"/>
                </a:cubicBezTo>
                <a:cubicBezTo>
                  <a:pt x="1045134" y="605815"/>
                  <a:pt x="1044257" y="606108"/>
                  <a:pt x="1043673" y="605523"/>
                </a:cubicBezTo>
                <a:cubicBezTo>
                  <a:pt x="1043089" y="604939"/>
                  <a:pt x="1042213" y="604647"/>
                  <a:pt x="1041044" y="604647"/>
                </a:cubicBezTo>
                <a:cubicBezTo>
                  <a:pt x="1037539" y="601142"/>
                  <a:pt x="1033450" y="600558"/>
                  <a:pt x="1028776" y="602895"/>
                </a:cubicBezTo>
                <a:lnTo>
                  <a:pt x="1025271" y="602895"/>
                </a:lnTo>
                <a:cubicBezTo>
                  <a:pt x="1017092" y="599389"/>
                  <a:pt x="1010666" y="597345"/>
                  <a:pt x="1005992" y="596760"/>
                </a:cubicBezTo>
                <a:cubicBezTo>
                  <a:pt x="1001319" y="596176"/>
                  <a:pt x="996061" y="596468"/>
                  <a:pt x="990219" y="597637"/>
                </a:cubicBezTo>
                <a:cubicBezTo>
                  <a:pt x="989050" y="599974"/>
                  <a:pt x="982624" y="618084"/>
                  <a:pt x="970940" y="651967"/>
                </a:cubicBezTo>
                <a:cubicBezTo>
                  <a:pt x="966267" y="660146"/>
                  <a:pt x="962177" y="668033"/>
                  <a:pt x="958672" y="675627"/>
                </a:cubicBezTo>
                <a:cubicBezTo>
                  <a:pt x="955167" y="683222"/>
                  <a:pt x="952246" y="689356"/>
                  <a:pt x="949909" y="694030"/>
                </a:cubicBezTo>
                <a:lnTo>
                  <a:pt x="935888" y="722071"/>
                </a:lnTo>
                <a:lnTo>
                  <a:pt x="913104" y="767639"/>
                </a:lnTo>
                <a:cubicBezTo>
                  <a:pt x="903757" y="784581"/>
                  <a:pt x="894848" y="799478"/>
                  <a:pt x="886377" y="812330"/>
                </a:cubicBezTo>
                <a:lnTo>
                  <a:pt x="874376" y="829536"/>
                </a:lnTo>
                <a:lnTo>
                  <a:pt x="876300" y="829856"/>
                </a:lnTo>
                <a:cubicBezTo>
                  <a:pt x="878637" y="830440"/>
                  <a:pt x="880974" y="829564"/>
                  <a:pt x="883310" y="827227"/>
                </a:cubicBezTo>
                <a:cubicBezTo>
                  <a:pt x="886816" y="826059"/>
                  <a:pt x="890613" y="824306"/>
                  <a:pt x="894702" y="821969"/>
                </a:cubicBezTo>
                <a:cubicBezTo>
                  <a:pt x="898791" y="819633"/>
                  <a:pt x="903757" y="817880"/>
                  <a:pt x="909599" y="816712"/>
                </a:cubicBezTo>
                <a:cubicBezTo>
                  <a:pt x="917778" y="812038"/>
                  <a:pt x="928586" y="809993"/>
                  <a:pt x="942022" y="810578"/>
                </a:cubicBezTo>
                <a:cubicBezTo>
                  <a:pt x="955459" y="811162"/>
                  <a:pt x="965098" y="811454"/>
                  <a:pt x="970940" y="811454"/>
                </a:cubicBezTo>
                <a:cubicBezTo>
                  <a:pt x="983793" y="813791"/>
                  <a:pt x="993724" y="817296"/>
                  <a:pt x="1000735" y="821969"/>
                </a:cubicBezTo>
                <a:cubicBezTo>
                  <a:pt x="1008913" y="821969"/>
                  <a:pt x="1015924" y="823722"/>
                  <a:pt x="1021766" y="827227"/>
                </a:cubicBezTo>
                <a:cubicBezTo>
                  <a:pt x="1024102" y="829564"/>
                  <a:pt x="1028776" y="833069"/>
                  <a:pt x="1035787" y="837743"/>
                </a:cubicBezTo>
                <a:cubicBezTo>
                  <a:pt x="1042797" y="842416"/>
                  <a:pt x="1048055" y="847090"/>
                  <a:pt x="1051560" y="851764"/>
                </a:cubicBezTo>
                <a:lnTo>
                  <a:pt x="1067333" y="865784"/>
                </a:lnTo>
                <a:cubicBezTo>
                  <a:pt x="1070838" y="859943"/>
                  <a:pt x="1074344" y="857021"/>
                  <a:pt x="1077849" y="857021"/>
                </a:cubicBezTo>
                <a:cubicBezTo>
                  <a:pt x="1081354" y="857021"/>
                  <a:pt x="1084859" y="857021"/>
                  <a:pt x="1088364" y="857021"/>
                </a:cubicBezTo>
                <a:cubicBezTo>
                  <a:pt x="1089533" y="858190"/>
                  <a:pt x="1091577" y="859066"/>
                  <a:pt x="1094499" y="859650"/>
                </a:cubicBezTo>
                <a:cubicBezTo>
                  <a:pt x="1097419" y="860235"/>
                  <a:pt x="1100048" y="860527"/>
                  <a:pt x="1102385" y="860527"/>
                </a:cubicBezTo>
                <a:cubicBezTo>
                  <a:pt x="1101217" y="858190"/>
                  <a:pt x="1099464" y="856729"/>
                  <a:pt x="1097128" y="856145"/>
                </a:cubicBezTo>
                <a:cubicBezTo>
                  <a:pt x="1094790" y="855561"/>
                  <a:pt x="1091870" y="855853"/>
                  <a:pt x="1088364" y="857021"/>
                </a:cubicBezTo>
                <a:cubicBezTo>
                  <a:pt x="1088364" y="853516"/>
                  <a:pt x="1088948" y="851764"/>
                  <a:pt x="1090117" y="851764"/>
                </a:cubicBezTo>
                <a:cubicBezTo>
                  <a:pt x="1091285" y="852932"/>
                  <a:pt x="1093330" y="854101"/>
                  <a:pt x="1096251" y="855269"/>
                </a:cubicBezTo>
                <a:cubicBezTo>
                  <a:pt x="1099172" y="856437"/>
                  <a:pt x="1101217" y="857606"/>
                  <a:pt x="1102385" y="858774"/>
                </a:cubicBezTo>
                <a:cubicBezTo>
                  <a:pt x="1102385" y="861111"/>
                  <a:pt x="1103554" y="863156"/>
                  <a:pt x="1105890" y="864908"/>
                </a:cubicBezTo>
                <a:cubicBezTo>
                  <a:pt x="1108227" y="866661"/>
                  <a:pt x="1109980" y="868706"/>
                  <a:pt x="1111148" y="871042"/>
                </a:cubicBezTo>
                <a:cubicBezTo>
                  <a:pt x="1113485" y="874547"/>
                  <a:pt x="1119327" y="878053"/>
                  <a:pt x="1128674" y="881558"/>
                </a:cubicBezTo>
                <a:lnTo>
                  <a:pt x="1137437" y="883311"/>
                </a:lnTo>
                <a:lnTo>
                  <a:pt x="1140942" y="883311"/>
                </a:lnTo>
                <a:cubicBezTo>
                  <a:pt x="1140942" y="886816"/>
                  <a:pt x="1145032" y="888568"/>
                  <a:pt x="1153211" y="888568"/>
                </a:cubicBezTo>
                <a:cubicBezTo>
                  <a:pt x="1153211" y="893242"/>
                  <a:pt x="1155547" y="896163"/>
                  <a:pt x="1160221" y="897331"/>
                </a:cubicBezTo>
                <a:cubicBezTo>
                  <a:pt x="1161389" y="897331"/>
                  <a:pt x="1162850" y="898208"/>
                  <a:pt x="1164602" y="899960"/>
                </a:cubicBezTo>
                <a:cubicBezTo>
                  <a:pt x="1166355" y="901713"/>
                  <a:pt x="1169568" y="902005"/>
                  <a:pt x="1174242" y="900837"/>
                </a:cubicBezTo>
                <a:lnTo>
                  <a:pt x="1179499" y="902589"/>
                </a:lnTo>
                <a:cubicBezTo>
                  <a:pt x="1180668" y="909600"/>
                  <a:pt x="1183005" y="914273"/>
                  <a:pt x="1186510" y="916610"/>
                </a:cubicBezTo>
                <a:cubicBezTo>
                  <a:pt x="1188846" y="917778"/>
                  <a:pt x="1188846" y="920699"/>
                  <a:pt x="1186510" y="925373"/>
                </a:cubicBezTo>
                <a:cubicBezTo>
                  <a:pt x="1185341" y="925373"/>
                  <a:pt x="1183589" y="926541"/>
                  <a:pt x="1181252" y="928878"/>
                </a:cubicBezTo>
                <a:cubicBezTo>
                  <a:pt x="1181252" y="930047"/>
                  <a:pt x="1182128" y="931507"/>
                  <a:pt x="1183881" y="933260"/>
                </a:cubicBezTo>
                <a:cubicBezTo>
                  <a:pt x="1185634" y="935012"/>
                  <a:pt x="1186510" y="937057"/>
                  <a:pt x="1186510" y="939394"/>
                </a:cubicBezTo>
                <a:cubicBezTo>
                  <a:pt x="1185341" y="940562"/>
                  <a:pt x="1185341" y="941439"/>
                  <a:pt x="1186510" y="942023"/>
                </a:cubicBezTo>
                <a:cubicBezTo>
                  <a:pt x="1187678" y="942607"/>
                  <a:pt x="1188846" y="942315"/>
                  <a:pt x="1190015" y="941146"/>
                </a:cubicBezTo>
                <a:cubicBezTo>
                  <a:pt x="1195857" y="941146"/>
                  <a:pt x="1199362" y="942315"/>
                  <a:pt x="1200531" y="944652"/>
                </a:cubicBezTo>
                <a:cubicBezTo>
                  <a:pt x="1200531" y="944652"/>
                  <a:pt x="1199070" y="945528"/>
                  <a:pt x="1196149" y="947280"/>
                </a:cubicBezTo>
                <a:cubicBezTo>
                  <a:pt x="1193228" y="949033"/>
                  <a:pt x="1194104" y="951078"/>
                  <a:pt x="1198778" y="953415"/>
                </a:cubicBezTo>
                <a:cubicBezTo>
                  <a:pt x="1203452" y="955751"/>
                  <a:pt x="1206081" y="957504"/>
                  <a:pt x="1206664" y="958672"/>
                </a:cubicBezTo>
                <a:cubicBezTo>
                  <a:pt x="1207249" y="959841"/>
                  <a:pt x="1206957" y="961593"/>
                  <a:pt x="1205788" y="963930"/>
                </a:cubicBezTo>
                <a:lnTo>
                  <a:pt x="1212799" y="965683"/>
                </a:lnTo>
                <a:lnTo>
                  <a:pt x="1205788" y="974446"/>
                </a:lnTo>
                <a:lnTo>
                  <a:pt x="1218057" y="984961"/>
                </a:lnTo>
                <a:cubicBezTo>
                  <a:pt x="1218057" y="984961"/>
                  <a:pt x="1217473" y="986130"/>
                  <a:pt x="1216304" y="988467"/>
                </a:cubicBezTo>
                <a:cubicBezTo>
                  <a:pt x="1217473" y="990803"/>
                  <a:pt x="1220978" y="993724"/>
                  <a:pt x="1226820" y="997230"/>
                </a:cubicBezTo>
                <a:cubicBezTo>
                  <a:pt x="1227988" y="998398"/>
                  <a:pt x="1229156" y="999566"/>
                  <a:pt x="1230325" y="1000735"/>
                </a:cubicBezTo>
                <a:cubicBezTo>
                  <a:pt x="1231493" y="1001903"/>
                  <a:pt x="1232077" y="1003072"/>
                  <a:pt x="1232077" y="1004240"/>
                </a:cubicBezTo>
                <a:lnTo>
                  <a:pt x="1232077" y="1007745"/>
                </a:lnTo>
                <a:cubicBezTo>
                  <a:pt x="1234414" y="1008914"/>
                  <a:pt x="1237043" y="1010666"/>
                  <a:pt x="1239964" y="1013003"/>
                </a:cubicBezTo>
                <a:cubicBezTo>
                  <a:pt x="1242885" y="1015340"/>
                  <a:pt x="1246682" y="1016508"/>
                  <a:pt x="1251355" y="1016508"/>
                </a:cubicBezTo>
                <a:lnTo>
                  <a:pt x="1256613" y="1023519"/>
                </a:lnTo>
                <a:cubicBezTo>
                  <a:pt x="1257782" y="1022350"/>
                  <a:pt x="1258950" y="1020890"/>
                  <a:pt x="1260119" y="1019137"/>
                </a:cubicBezTo>
                <a:cubicBezTo>
                  <a:pt x="1261287" y="1017384"/>
                  <a:pt x="1262455" y="1015340"/>
                  <a:pt x="1263624" y="1013003"/>
                </a:cubicBezTo>
                <a:lnTo>
                  <a:pt x="1265377" y="1016508"/>
                </a:lnTo>
                <a:cubicBezTo>
                  <a:pt x="1265377" y="1018845"/>
                  <a:pt x="1265085" y="1021474"/>
                  <a:pt x="1264500" y="1024395"/>
                </a:cubicBezTo>
                <a:cubicBezTo>
                  <a:pt x="1263916" y="1027316"/>
                  <a:pt x="1265377" y="1029361"/>
                  <a:pt x="1268882" y="1030529"/>
                </a:cubicBezTo>
                <a:lnTo>
                  <a:pt x="1268882" y="1034034"/>
                </a:lnTo>
                <a:cubicBezTo>
                  <a:pt x="1268882" y="1036371"/>
                  <a:pt x="1268882" y="1038708"/>
                  <a:pt x="1268882" y="1041045"/>
                </a:cubicBezTo>
                <a:cubicBezTo>
                  <a:pt x="1270051" y="1042213"/>
                  <a:pt x="1271219" y="1043966"/>
                  <a:pt x="1272387" y="1046302"/>
                </a:cubicBezTo>
                <a:cubicBezTo>
                  <a:pt x="1273555" y="1048639"/>
                  <a:pt x="1275892" y="1050976"/>
                  <a:pt x="1279397" y="1053313"/>
                </a:cubicBezTo>
                <a:cubicBezTo>
                  <a:pt x="1275892" y="1055650"/>
                  <a:pt x="1273263" y="1057402"/>
                  <a:pt x="1271511" y="1058571"/>
                </a:cubicBezTo>
                <a:cubicBezTo>
                  <a:pt x="1269758" y="1059739"/>
                  <a:pt x="1268882" y="1060907"/>
                  <a:pt x="1268882" y="1062076"/>
                </a:cubicBezTo>
                <a:cubicBezTo>
                  <a:pt x="1270051" y="1064413"/>
                  <a:pt x="1268882" y="1065581"/>
                  <a:pt x="1265377" y="1065581"/>
                </a:cubicBezTo>
                <a:lnTo>
                  <a:pt x="1268882" y="1074344"/>
                </a:lnTo>
                <a:cubicBezTo>
                  <a:pt x="1268882" y="1075512"/>
                  <a:pt x="1270343" y="1075804"/>
                  <a:pt x="1273263" y="1075220"/>
                </a:cubicBezTo>
                <a:cubicBezTo>
                  <a:pt x="1276185" y="1074636"/>
                  <a:pt x="1278229" y="1074928"/>
                  <a:pt x="1279397" y="1076097"/>
                </a:cubicBezTo>
                <a:cubicBezTo>
                  <a:pt x="1275892" y="1080770"/>
                  <a:pt x="1271219" y="1083107"/>
                  <a:pt x="1265377" y="1083107"/>
                </a:cubicBezTo>
                <a:cubicBezTo>
                  <a:pt x="1265377" y="1080770"/>
                  <a:pt x="1264793" y="1079018"/>
                  <a:pt x="1263624" y="1077849"/>
                </a:cubicBezTo>
                <a:cubicBezTo>
                  <a:pt x="1262455" y="1076681"/>
                  <a:pt x="1261871" y="1076097"/>
                  <a:pt x="1261871" y="1076097"/>
                </a:cubicBezTo>
                <a:cubicBezTo>
                  <a:pt x="1260703" y="1077265"/>
                  <a:pt x="1258074" y="1079602"/>
                  <a:pt x="1253985" y="1083107"/>
                </a:cubicBezTo>
                <a:cubicBezTo>
                  <a:pt x="1249895" y="1086612"/>
                  <a:pt x="1249019" y="1090117"/>
                  <a:pt x="1251355" y="1093623"/>
                </a:cubicBezTo>
                <a:lnTo>
                  <a:pt x="1232077" y="1091870"/>
                </a:lnTo>
                <a:cubicBezTo>
                  <a:pt x="1230909" y="1093038"/>
                  <a:pt x="1230325" y="1094791"/>
                  <a:pt x="1230325" y="1097128"/>
                </a:cubicBezTo>
                <a:cubicBezTo>
                  <a:pt x="1226820" y="1097128"/>
                  <a:pt x="1224483" y="1096544"/>
                  <a:pt x="1223315" y="1095375"/>
                </a:cubicBezTo>
                <a:cubicBezTo>
                  <a:pt x="1225651" y="1098880"/>
                  <a:pt x="1226820" y="1101801"/>
                  <a:pt x="1226820" y="1104138"/>
                </a:cubicBezTo>
                <a:cubicBezTo>
                  <a:pt x="1226820" y="1102970"/>
                  <a:pt x="1223898" y="1101801"/>
                  <a:pt x="1218057" y="1100633"/>
                </a:cubicBezTo>
                <a:cubicBezTo>
                  <a:pt x="1218057" y="1102970"/>
                  <a:pt x="1218057" y="1106475"/>
                  <a:pt x="1218057" y="1111149"/>
                </a:cubicBezTo>
                <a:cubicBezTo>
                  <a:pt x="1218057" y="1109980"/>
                  <a:pt x="1217180" y="1108812"/>
                  <a:pt x="1215428" y="1107643"/>
                </a:cubicBezTo>
                <a:cubicBezTo>
                  <a:pt x="1213675" y="1106475"/>
                  <a:pt x="1211630" y="1105307"/>
                  <a:pt x="1209293" y="1104138"/>
                </a:cubicBezTo>
                <a:lnTo>
                  <a:pt x="1218057" y="1125169"/>
                </a:lnTo>
                <a:cubicBezTo>
                  <a:pt x="1218057" y="1126338"/>
                  <a:pt x="1218933" y="1126922"/>
                  <a:pt x="1220686" y="1126922"/>
                </a:cubicBezTo>
                <a:cubicBezTo>
                  <a:pt x="1222438" y="1126922"/>
                  <a:pt x="1223898" y="1126922"/>
                  <a:pt x="1225067" y="1126922"/>
                </a:cubicBezTo>
                <a:cubicBezTo>
                  <a:pt x="1226235" y="1132764"/>
                  <a:pt x="1226235" y="1136269"/>
                  <a:pt x="1225067" y="1137438"/>
                </a:cubicBezTo>
                <a:cubicBezTo>
                  <a:pt x="1219225" y="1138606"/>
                  <a:pt x="1216304" y="1139190"/>
                  <a:pt x="1216304" y="1139190"/>
                </a:cubicBezTo>
                <a:cubicBezTo>
                  <a:pt x="1213967" y="1139190"/>
                  <a:pt x="1211922" y="1138022"/>
                  <a:pt x="1210170" y="1135685"/>
                </a:cubicBezTo>
                <a:cubicBezTo>
                  <a:pt x="1208417" y="1133348"/>
                  <a:pt x="1206957" y="1132180"/>
                  <a:pt x="1205788" y="1132180"/>
                </a:cubicBezTo>
                <a:cubicBezTo>
                  <a:pt x="1205788" y="1131011"/>
                  <a:pt x="1204036" y="1130427"/>
                  <a:pt x="1200531" y="1130427"/>
                </a:cubicBezTo>
                <a:cubicBezTo>
                  <a:pt x="1191183" y="1135101"/>
                  <a:pt x="1183005" y="1135685"/>
                  <a:pt x="1175994" y="1132180"/>
                </a:cubicBezTo>
                <a:cubicBezTo>
                  <a:pt x="1170153" y="1132180"/>
                  <a:pt x="1163142" y="1129259"/>
                  <a:pt x="1154963" y="1123417"/>
                </a:cubicBezTo>
                <a:cubicBezTo>
                  <a:pt x="1153794" y="1119912"/>
                  <a:pt x="1149705" y="1118159"/>
                  <a:pt x="1142695" y="1118159"/>
                </a:cubicBezTo>
                <a:cubicBezTo>
                  <a:pt x="1139189" y="1124001"/>
                  <a:pt x="1135101" y="1131011"/>
                  <a:pt x="1130427" y="1139190"/>
                </a:cubicBezTo>
                <a:cubicBezTo>
                  <a:pt x="1125753" y="1147369"/>
                  <a:pt x="1121080" y="1153211"/>
                  <a:pt x="1116406" y="1156716"/>
                </a:cubicBezTo>
                <a:lnTo>
                  <a:pt x="1114653" y="1156716"/>
                </a:lnTo>
                <a:cubicBezTo>
                  <a:pt x="1115822" y="1155548"/>
                  <a:pt x="1116406" y="1154379"/>
                  <a:pt x="1116406" y="1153211"/>
                </a:cubicBezTo>
                <a:cubicBezTo>
                  <a:pt x="1116406" y="1152043"/>
                  <a:pt x="1116990" y="1150874"/>
                  <a:pt x="1118159" y="1149706"/>
                </a:cubicBezTo>
                <a:cubicBezTo>
                  <a:pt x="1118159" y="1148537"/>
                  <a:pt x="1119327" y="1147077"/>
                  <a:pt x="1121664" y="1145324"/>
                </a:cubicBezTo>
                <a:cubicBezTo>
                  <a:pt x="1124000" y="1143572"/>
                  <a:pt x="1125169" y="1142111"/>
                  <a:pt x="1125169" y="1140943"/>
                </a:cubicBezTo>
                <a:lnTo>
                  <a:pt x="1125169" y="1132180"/>
                </a:lnTo>
                <a:cubicBezTo>
                  <a:pt x="1109980" y="1154379"/>
                  <a:pt x="1101217" y="1172490"/>
                  <a:pt x="1098880" y="1186510"/>
                </a:cubicBezTo>
                <a:cubicBezTo>
                  <a:pt x="1095375" y="1187679"/>
                  <a:pt x="1092453" y="1189431"/>
                  <a:pt x="1090117" y="1191768"/>
                </a:cubicBezTo>
                <a:cubicBezTo>
                  <a:pt x="1088948" y="1197610"/>
                  <a:pt x="1086612" y="1201700"/>
                  <a:pt x="1083107" y="1204036"/>
                </a:cubicBezTo>
                <a:lnTo>
                  <a:pt x="1077849" y="1218057"/>
                </a:lnTo>
                <a:cubicBezTo>
                  <a:pt x="1077849" y="1219226"/>
                  <a:pt x="1077557" y="1221562"/>
                  <a:pt x="1076973" y="1225068"/>
                </a:cubicBezTo>
                <a:cubicBezTo>
                  <a:pt x="1076389" y="1228573"/>
                  <a:pt x="1074344" y="1230325"/>
                  <a:pt x="1070838" y="1230325"/>
                </a:cubicBezTo>
                <a:lnTo>
                  <a:pt x="1069086" y="1240841"/>
                </a:lnTo>
                <a:cubicBezTo>
                  <a:pt x="1069086" y="1242009"/>
                  <a:pt x="1068210" y="1243178"/>
                  <a:pt x="1066457" y="1244346"/>
                </a:cubicBezTo>
                <a:cubicBezTo>
                  <a:pt x="1064705" y="1245515"/>
                  <a:pt x="1063828" y="1247267"/>
                  <a:pt x="1063828" y="1249604"/>
                </a:cubicBezTo>
                <a:lnTo>
                  <a:pt x="1060323" y="1260120"/>
                </a:lnTo>
                <a:cubicBezTo>
                  <a:pt x="1054481" y="1269467"/>
                  <a:pt x="1050391" y="1279982"/>
                  <a:pt x="1048055" y="1291666"/>
                </a:cubicBezTo>
                <a:cubicBezTo>
                  <a:pt x="1048055" y="1291666"/>
                  <a:pt x="1046302" y="1292835"/>
                  <a:pt x="1042797" y="1295172"/>
                </a:cubicBezTo>
                <a:cubicBezTo>
                  <a:pt x="1041628" y="1295172"/>
                  <a:pt x="1040460" y="1295756"/>
                  <a:pt x="1039292" y="1296924"/>
                </a:cubicBezTo>
                <a:cubicBezTo>
                  <a:pt x="1038123" y="1298093"/>
                  <a:pt x="1037539" y="1299845"/>
                  <a:pt x="1037539" y="1302182"/>
                </a:cubicBezTo>
                <a:lnTo>
                  <a:pt x="1020013" y="1347750"/>
                </a:lnTo>
                <a:cubicBezTo>
                  <a:pt x="1018845" y="1350086"/>
                  <a:pt x="1017677" y="1352423"/>
                  <a:pt x="1016508" y="1354760"/>
                </a:cubicBezTo>
                <a:cubicBezTo>
                  <a:pt x="1015339" y="1357097"/>
                  <a:pt x="1014755" y="1359434"/>
                  <a:pt x="1014755" y="1361770"/>
                </a:cubicBezTo>
                <a:cubicBezTo>
                  <a:pt x="1013587" y="1362939"/>
                  <a:pt x="1013003" y="1365860"/>
                  <a:pt x="1013003" y="1370533"/>
                </a:cubicBezTo>
                <a:cubicBezTo>
                  <a:pt x="1015339" y="1362355"/>
                  <a:pt x="1018261" y="1355344"/>
                  <a:pt x="1021766" y="1349502"/>
                </a:cubicBezTo>
                <a:cubicBezTo>
                  <a:pt x="1025271" y="1343660"/>
                  <a:pt x="1028192" y="1337818"/>
                  <a:pt x="1030529" y="1331976"/>
                </a:cubicBezTo>
                <a:lnTo>
                  <a:pt x="1032281" y="1331976"/>
                </a:lnTo>
                <a:cubicBezTo>
                  <a:pt x="1032281" y="1331976"/>
                  <a:pt x="1031405" y="1334313"/>
                  <a:pt x="1029652" y="1338987"/>
                </a:cubicBezTo>
                <a:cubicBezTo>
                  <a:pt x="1027900" y="1343660"/>
                  <a:pt x="1026439" y="1346581"/>
                  <a:pt x="1025271" y="1347750"/>
                </a:cubicBezTo>
                <a:cubicBezTo>
                  <a:pt x="1024102" y="1352423"/>
                  <a:pt x="1022350" y="1357973"/>
                  <a:pt x="1020013" y="1364399"/>
                </a:cubicBezTo>
                <a:cubicBezTo>
                  <a:pt x="1017677" y="1370826"/>
                  <a:pt x="1015339" y="1376375"/>
                  <a:pt x="1013003" y="1381049"/>
                </a:cubicBezTo>
                <a:cubicBezTo>
                  <a:pt x="1013003" y="1382217"/>
                  <a:pt x="1012711" y="1383678"/>
                  <a:pt x="1012126" y="1385430"/>
                </a:cubicBezTo>
                <a:cubicBezTo>
                  <a:pt x="1011542" y="1387183"/>
                  <a:pt x="1012419" y="1388644"/>
                  <a:pt x="1014755" y="1389812"/>
                </a:cubicBezTo>
                <a:lnTo>
                  <a:pt x="1016508" y="1395070"/>
                </a:lnTo>
                <a:cubicBezTo>
                  <a:pt x="1014171" y="1396238"/>
                  <a:pt x="1013003" y="1397407"/>
                  <a:pt x="1013003" y="1398575"/>
                </a:cubicBezTo>
                <a:cubicBezTo>
                  <a:pt x="1013003" y="1399743"/>
                  <a:pt x="1013587" y="1402080"/>
                  <a:pt x="1014755" y="1405585"/>
                </a:cubicBezTo>
                <a:cubicBezTo>
                  <a:pt x="1014755" y="1413764"/>
                  <a:pt x="1013587" y="1419022"/>
                  <a:pt x="1011250" y="1421359"/>
                </a:cubicBezTo>
                <a:cubicBezTo>
                  <a:pt x="1008913" y="1422527"/>
                  <a:pt x="1007745" y="1424572"/>
                  <a:pt x="1007745" y="1427493"/>
                </a:cubicBezTo>
                <a:cubicBezTo>
                  <a:pt x="1007745" y="1430414"/>
                  <a:pt x="1007161" y="1433043"/>
                  <a:pt x="1005992" y="1435380"/>
                </a:cubicBezTo>
                <a:cubicBezTo>
                  <a:pt x="1003656" y="1435380"/>
                  <a:pt x="1001319" y="1437716"/>
                  <a:pt x="998982" y="1442390"/>
                </a:cubicBezTo>
                <a:cubicBezTo>
                  <a:pt x="995477" y="1445895"/>
                  <a:pt x="993140" y="1451153"/>
                  <a:pt x="991971" y="1458163"/>
                </a:cubicBezTo>
                <a:cubicBezTo>
                  <a:pt x="988466" y="1464005"/>
                  <a:pt x="984377" y="1468095"/>
                  <a:pt x="979703" y="1470432"/>
                </a:cubicBezTo>
                <a:cubicBezTo>
                  <a:pt x="979703" y="1469263"/>
                  <a:pt x="978535" y="1467511"/>
                  <a:pt x="976198" y="1465174"/>
                </a:cubicBezTo>
                <a:cubicBezTo>
                  <a:pt x="973862" y="1465174"/>
                  <a:pt x="972693" y="1466634"/>
                  <a:pt x="972693" y="1469555"/>
                </a:cubicBezTo>
                <a:cubicBezTo>
                  <a:pt x="972693" y="1472476"/>
                  <a:pt x="971524" y="1473937"/>
                  <a:pt x="969188" y="1473937"/>
                </a:cubicBezTo>
                <a:lnTo>
                  <a:pt x="965683" y="1482700"/>
                </a:lnTo>
                <a:lnTo>
                  <a:pt x="969188" y="1482700"/>
                </a:lnTo>
                <a:lnTo>
                  <a:pt x="969188" y="1486205"/>
                </a:lnTo>
                <a:cubicBezTo>
                  <a:pt x="964514" y="1488542"/>
                  <a:pt x="958672" y="1489710"/>
                  <a:pt x="951662" y="1489710"/>
                </a:cubicBezTo>
                <a:lnTo>
                  <a:pt x="944651" y="1489710"/>
                </a:lnTo>
                <a:cubicBezTo>
                  <a:pt x="939978" y="1492047"/>
                  <a:pt x="930046" y="1498181"/>
                  <a:pt x="914857" y="1508113"/>
                </a:cubicBezTo>
                <a:cubicBezTo>
                  <a:pt x="899668" y="1518044"/>
                  <a:pt x="890321" y="1522425"/>
                  <a:pt x="886816" y="1521257"/>
                </a:cubicBezTo>
                <a:cubicBezTo>
                  <a:pt x="877469" y="1520089"/>
                  <a:pt x="870458" y="1517168"/>
                  <a:pt x="865784" y="1512494"/>
                </a:cubicBezTo>
                <a:cubicBezTo>
                  <a:pt x="865784" y="1512494"/>
                  <a:pt x="865492" y="1512494"/>
                  <a:pt x="864908" y="1512494"/>
                </a:cubicBezTo>
                <a:cubicBezTo>
                  <a:pt x="864324" y="1512494"/>
                  <a:pt x="864032" y="1512494"/>
                  <a:pt x="864032" y="1512494"/>
                </a:cubicBezTo>
                <a:cubicBezTo>
                  <a:pt x="865200" y="1510157"/>
                  <a:pt x="866953" y="1507528"/>
                  <a:pt x="869289" y="1504607"/>
                </a:cubicBezTo>
                <a:cubicBezTo>
                  <a:pt x="871626" y="1501686"/>
                  <a:pt x="872795" y="1499642"/>
                  <a:pt x="872795" y="1498473"/>
                </a:cubicBezTo>
                <a:lnTo>
                  <a:pt x="869289" y="1498473"/>
                </a:lnTo>
                <a:cubicBezTo>
                  <a:pt x="868121" y="1494968"/>
                  <a:pt x="866660" y="1492923"/>
                  <a:pt x="864908" y="1492339"/>
                </a:cubicBezTo>
                <a:cubicBezTo>
                  <a:pt x="863155" y="1491755"/>
                  <a:pt x="861111" y="1492047"/>
                  <a:pt x="858774" y="1493215"/>
                </a:cubicBezTo>
                <a:cubicBezTo>
                  <a:pt x="858774" y="1489710"/>
                  <a:pt x="855853" y="1487373"/>
                  <a:pt x="850011" y="1486205"/>
                </a:cubicBezTo>
                <a:lnTo>
                  <a:pt x="848258" y="1486205"/>
                </a:lnTo>
                <a:cubicBezTo>
                  <a:pt x="851763" y="1487373"/>
                  <a:pt x="854100" y="1489710"/>
                  <a:pt x="855269" y="1493215"/>
                </a:cubicBezTo>
                <a:cubicBezTo>
                  <a:pt x="849427" y="1500226"/>
                  <a:pt x="845045" y="1505191"/>
                  <a:pt x="842124" y="1508113"/>
                </a:cubicBezTo>
                <a:cubicBezTo>
                  <a:pt x="839203" y="1511033"/>
                  <a:pt x="834237" y="1512494"/>
                  <a:pt x="827227" y="1512494"/>
                </a:cubicBezTo>
                <a:cubicBezTo>
                  <a:pt x="826059" y="1511326"/>
                  <a:pt x="824598" y="1508405"/>
                  <a:pt x="822846" y="1503731"/>
                </a:cubicBezTo>
                <a:cubicBezTo>
                  <a:pt x="821093" y="1499057"/>
                  <a:pt x="819048" y="1495844"/>
                  <a:pt x="816712" y="1494092"/>
                </a:cubicBezTo>
                <a:cubicBezTo>
                  <a:pt x="814375" y="1492339"/>
                  <a:pt x="812038" y="1491463"/>
                  <a:pt x="809701" y="1491463"/>
                </a:cubicBezTo>
                <a:lnTo>
                  <a:pt x="797433" y="1494968"/>
                </a:lnTo>
                <a:cubicBezTo>
                  <a:pt x="796264" y="1493800"/>
                  <a:pt x="793636" y="1491755"/>
                  <a:pt x="789546" y="1488834"/>
                </a:cubicBezTo>
                <a:cubicBezTo>
                  <a:pt x="785457" y="1485913"/>
                  <a:pt x="781660" y="1480947"/>
                  <a:pt x="778154" y="1473937"/>
                </a:cubicBezTo>
                <a:cubicBezTo>
                  <a:pt x="781660" y="1475105"/>
                  <a:pt x="784872" y="1475397"/>
                  <a:pt x="787793" y="1474813"/>
                </a:cubicBezTo>
                <a:cubicBezTo>
                  <a:pt x="790715" y="1474229"/>
                  <a:pt x="792759" y="1473937"/>
                  <a:pt x="793928" y="1473937"/>
                </a:cubicBezTo>
                <a:lnTo>
                  <a:pt x="792175" y="1473937"/>
                </a:lnTo>
                <a:cubicBezTo>
                  <a:pt x="791007" y="1473937"/>
                  <a:pt x="791591" y="1469847"/>
                  <a:pt x="793928" y="1461669"/>
                </a:cubicBezTo>
                <a:cubicBezTo>
                  <a:pt x="793928" y="1460500"/>
                  <a:pt x="793636" y="1459624"/>
                  <a:pt x="793051" y="1459040"/>
                </a:cubicBezTo>
                <a:cubicBezTo>
                  <a:pt x="792467" y="1458456"/>
                  <a:pt x="791591" y="1458163"/>
                  <a:pt x="790422" y="1458163"/>
                </a:cubicBezTo>
                <a:lnTo>
                  <a:pt x="783412" y="1458163"/>
                </a:lnTo>
                <a:cubicBezTo>
                  <a:pt x="782244" y="1456995"/>
                  <a:pt x="781660" y="1455242"/>
                  <a:pt x="781660" y="1452906"/>
                </a:cubicBezTo>
                <a:cubicBezTo>
                  <a:pt x="780491" y="1451737"/>
                  <a:pt x="779031" y="1451737"/>
                  <a:pt x="777278" y="1452906"/>
                </a:cubicBezTo>
                <a:cubicBezTo>
                  <a:pt x="775525" y="1454074"/>
                  <a:pt x="774649" y="1456411"/>
                  <a:pt x="774649" y="1459916"/>
                </a:cubicBezTo>
                <a:cubicBezTo>
                  <a:pt x="774649" y="1456411"/>
                  <a:pt x="774065" y="1452906"/>
                  <a:pt x="772896" y="1449400"/>
                </a:cubicBezTo>
                <a:cubicBezTo>
                  <a:pt x="771728" y="1445895"/>
                  <a:pt x="771144" y="1441806"/>
                  <a:pt x="771144" y="1437132"/>
                </a:cubicBezTo>
                <a:lnTo>
                  <a:pt x="771144" y="1424864"/>
                </a:lnTo>
                <a:cubicBezTo>
                  <a:pt x="765302" y="1423696"/>
                  <a:pt x="765302" y="1420190"/>
                  <a:pt x="771144" y="1414348"/>
                </a:cubicBezTo>
                <a:lnTo>
                  <a:pt x="771144" y="1405585"/>
                </a:lnTo>
                <a:cubicBezTo>
                  <a:pt x="769975" y="1404417"/>
                  <a:pt x="769391" y="1402080"/>
                  <a:pt x="769391" y="1398575"/>
                </a:cubicBezTo>
                <a:lnTo>
                  <a:pt x="771144" y="1396822"/>
                </a:lnTo>
                <a:lnTo>
                  <a:pt x="774649" y="1398575"/>
                </a:lnTo>
                <a:cubicBezTo>
                  <a:pt x="774649" y="1403249"/>
                  <a:pt x="776986" y="1406170"/>
                  <a:pt x="781660" y="1407338"/>
                </a:cubicBezTo>
                <a:lnTo>
                  <a:pt x="785165" y="1402080"/>
                </a:lnTo>
                <a:cubicBezTo>
                  <a:pt x="787501" y="1398575"/>
                  <a:pt x="787501" y="1395654"/>
                  <a:pt x="785165" y="1393317"/>
                </a:cubicBezTo>
                <a:lnTo>
                  <a:pt x="779907" y="1384554"/>
                </a:lnTo>
                <a:lnTo>
                  <a:pt x="783412" y="1384554"/>
                </a:lnTo>
                <a:cubicBezTo>
                  <a:pt x="784581" y="1384554"/>
                  <a:pt x="785165" y="1382802"/>
                  <a:pt x="785165" y="1379296"/>
                </a:cubicBezTo>
                <a:cubicBezTo>
                  <a:pt x="785165" y="1375791"/>
                  <a:pt x="784581" y="1373454"/>
                  <a:pt x="783412" y="1372286"/>
                </a:cubicBezTo>
                <a:lnTo>
                  <a:pt x="788670" y="1372286"/>
                </a:lnTo>
                <a:cubicBezTo>
                  <a:pt x="786333" y="1371118"/>
                  <a:pt x="785165" y="1368197"/>
                  <a:pt x="785165" y="1363523"/>
                </a:cubicBezTo>
                <a:cubicBezTo>
                  <a:pt x="787501" y="1364691"/>
                  <a:pt x="790422" y="1365276"/>
                  <a:pt x="793928" y="1365276"/>
                </a:cubicBezTo>
                <a:cubicBezTo>
                  <a:pt x="793928" y="1361770"/>
                  <a:pt x="792759" y="1359434"/>
                  <a:pt x="790422" y="1358265"/>
                </a:cubicBezTo>
                <a:cubicBezTo>
                  <a:pt x="789254" y="1355928"/>
                  <a:pt x="788670" y="1351839"/>
                  <a:pt x="788670" y="1345997"/>
                </a:cubicBezTo>
                <a:cubicBezTo>
                  <a:pt x="788670" y="1345997"/>
                  <a:pt x="786917" y="1340739"/>
                  <a:pt x="783412" y="1330224"/>
                </a:cubicBezTo>
                <a:cubicBezTo>
                  <a:pt x="783412" y="1329055"/>
                  <a:pt x="782244" y="1326718"/>
                  <a:pt x="779907" y="1323213"/>
                </a:cubicBezTo>
                <a:cubicBezTo>
                  <a:pt x="778738" y="1330224"/>
                  <a:pt x="778154" y="1340155"/>
                  <a:pt x="778154" y="1353007"/>
                </a:cubicBezTo>
                <a:cubicBezTo>
                  <a:pt x="778154" y="1365860"/>
                  <a:pt x="777570" y="1374623"/>
                  <a:pt x="776402" y="1379296"/>
                </a:cubicBezTo>
                <a:lnTo>
                  <a:pt x="774649" y="1389812"/>
                </a:lnTo>
                <a:lnTo>
                  <a:pt x="769391" y="1389812"/>
                </a:lnTo>
                <a:lnTo>
                  <a:pt x="771144" y="1384554"/>
                </a:lnTo>
                <a:lnTo>
                  <a:pt x="774649" y="1377544"/>
                </a:lnTo>
                <a:lnTo>
                  <a:pt x="772896" y="1330224"/>
                </a:lnTo>
                <a:cubicBezTo>
                  <a:pt x="774065" y="1323213"/>
                  <a:pt x="774357" y="1315911"/>
                  <a:pt x="773773" y="1308316"/>
                </a:cubicBezTo>
                <a:cubicBezTo>
                  <a:pt x="773189" y="1300722"/>
                  <a:pt x="772896" y="1294587"/>
                  <a:pt x="772896" y="1289914"/>
                </a:cubicBezTo>
                <a:cubicBezTo>
                  <a:pt x="772896" y="1286409"/>
                  <a:pt x="771728" y="1284072"/>
                  <a:pt x="769391" y="1282903"/>
                </a:cubicBezTo>
                <a:cubicBezTo>
                  <a:pt x="769391" y="1282903"/>
                  <a:pt x="767639" y="1281151"/>
                  <a:pt x="764134" y="1277646"/>
                </a:cubicBezTo>
                <a:lnTo>
                  <a:pt x="762381" y="1268883"/>
                </a:lnTo>
                <a:cubicBezTo>
                  <a:pt x="762381" y="1270051"/>
                  <a:pt x="762089" y="1271511"/>
                  <a:pt x="761505" y="1273264"/>
                </a:cubicBezTo>
                <a:cubicBezTo>
                  <a:pt x="760920" y="1275017"/>
                  <a:pt x="761212" y="1275893"/>
                  <a:pt x="762381" y="1275893"/>
                </a:cubicBezTo>
                <a:lnTo>
                  <a:pt x="762381" y="1293419"/>
                </a:lnTo>
                <a:cubicBezTo>
                  <a:pt x="762381" y="1313282"/>
                  <a:pt x="761797" y="1327303"/>
                  <a:pt x="760628" y="1335481"/>
                </a:cubicBezTo>
                <a:cubicBezTo>
                  <a:pt x="760628" y="1347165"/>
                  <a:pt x="759752" y="1357681"/>
                  <a:pt x="757999" y="1367028"/>
                </a:cubicBezTo>
                <a:cubicBezTo>
                  <a:pt x="756247" y="1376375"/>
                  <a:pt x="755370" y="1385138"/>
                  <a:pt x="755370" y="1393317"/>
                </a:cubicBezTo>
                <a:lnTo>
                  <a:pt x="755370" y="1400328"/>
                </a:lnTo>
                <a:cubicBezTo>
                  <a:pt x="753034" y="1405001"/>
                  <a:pt x="751865" y="1413180"/>
                  <a:pt x="751865" y="1424864"/>
                </a:cubicBezTo>
                <a:lnTo>
                  <a:pt x="751865" y="1430122"/>
                </a:lnTo>
                <a:lnTo>
                  <a:pt x="750113" y="1473937"/>
                </a:lnTo>
                <a:cubicBezTo>
                  <a:pt x="747776" y="1491463"/>
                  <a:pt x="747776" y="1509573"/>
                  <a:pt x="750113" y="1528267"/>
                </a:cubicBezTo>
                <a:cubicBezTo>
                  <a:pt x="748944" y="1535278"/>
                  <a:pt x="748360" y="1545209"/>
                  <a:pt x="748360" y="1558062"/>
                </a:cubicBezTo>
                <a:cubicBezTo>
                  <a:pt x="748360" y="1561567"/>
                  <a:pt x="747776" y="1565656"/>
                  <a:pt x="746608" y="1570330"/>
                </a:cubicBezTo>
                <a:cubicBezTo>
                  <a:pt x="745439" y="1575003"/>
                  <a:pt x="744855" y="1580261"/>
                  <a:pt x="744855" y="1586103"/>
                </a:cubicBezTo>
                <a:cubicBezTo>
                  <a:pt x="744855" y="1594282"/>
                  <a:pt x="744563" y="1602461"/>
                  <a:pt x="743979" y="1610640"/>
                </a:cubicBezTo>
                <a:cubicBezTo>
                  <a:pt x="743394" y="1618818"/>
                  <a:pt x="743102" y="1627581"/>
                  <a:pt x="743102" y="1636929"/>
                </a:cubicBezTo>
                <a:cubicBezTo>
                  <a:pt x="744271" y="1647444"/>
                  <a:pt x="744855" y="1663218"/>
                  <a:pt x="744855" y="1684249"/>
                </a:cubicBezTo>
                <a:cubicBezTo>
                  <a:pt x="744855" y="1687170"/>
                  <a:pt x="744709" y="1692574"/>
                  <a:pt x="744417" y="1700460"/>
                </a:cubicBezTo>
                <a:lnTo>
                  <a:pt x="743244" y="1728216"/>
                </a:lnTo>
                <a:lnTo>
                  <a:pt x="739178" y="1728216"/>
                </a:lnTo>
                <a:lnTo>
                  <a:pt x="737845" y="1717548"/>
                </a:lnTo>
                <a:lnTo>
                  <a:pt x="736092" y="1717548"/>
                </a:lnTo>
                <a:lnTo>
                  <a:pt x="736092" y="1721053"/>
                </a:lnTo>
                <a:lnTo>
                  <a:pt x="732909" y="1728216"/>
                </a:lnTo>
                <a:lnTo>
                  <a:pt x="513512" y="1728216"/>
                </a:lnTo>
                <a:lnTo>
                  <a:pt x="513512" y="1689506"/>
                </a:lnTo>
                <a:lnTo>
                  <a:pt x="515264" y="1666723"/>
                </a:lnTo>
                <a:lnTo>
                  <a:pt x="517017" y="1649197"/>
                </a:lnTo>
                <a:cubicBezTo>
                  <a:pt x="515848" y="1644523"/>
                  <a:pt x="517017" y="1641018"/>
                  <a:pt x="520522" y="1638681"/>
                </a:cubicBezTo>
                <a:cubicBezTo>
                  <a:pt x="521691" y="1636344"/>
                  <a:pt x="522567" y="1634008"/>
                  <a:pt x="523151" y="1631671"/>
                </a:cubicBezTo>
                <a:cubicBezTo>
                  <a:pt x="523735" y="1629334"/>
                  <a:pt x="524027" y="1626997"/>
                  <a:pt x="524027" y="1624660"/>
                </a:cubicBezTo>
                <a:cubicBezTo>
                  <a:pt x="526364" y="1624660"/>
                  <a:pt x="526364" y="1622908"/>
                  <a:pt x="524027" y="1619403"/>
                </a:cubicBezTo>
                <a:cubicBezTo>
                  <a:pt x="524027" y="1621739"/>
                  <a:pt x="523151" y="1624076"/>
                  <a:pt x="521398" y="1626413"/>
                </a:cubicBezTo>
                <a:cubicBezTo>
                  <a:pt x="519646" y="1628750"/>
                  <a:pt x="518186" y="1630502"/>
                  <a:pt x="517017" y="1631671"/>
                </a:cubicBezTo>
                <a:cubicBezTo>
                  <a:pt x="515848" y="1631671"/>
                  <a:pt x="515264" y="1631087"/>
                  <a:pt x="515264" y="1629918"/>
                </a:cubicBezTo>
                <a:cubicBezTo>
                  <a:pt x="515264" y="1618234"/>
                  <a:pt x="515848" y="1608887"/>
                  <a:pt x="517017" y="1601877"/>
                </a:cubicBezTo>
                <a:cubicBezTo>
                  <a:pt x="519353" y="1593698"/>
                  <a:pt x="520522" y="1585519"/>
                  <a:pt x="520522" y="1577340"/>
                </a:cubicBezTo>
                <a:cubicBezTo>
                  <a:pt x="520522" y="1573835"/>
                  <a:pt x="521691" y="1570914"/>
                  <a:pt x="524027" y="1568577"/>
                </a:cubicBezTo>
                <a:cubicBezTo>
                  <a:pt x="525196" y="1568577"/>
                  <a:pt x="525780" y="1566825"/>
                  <a:pt x="525780" y="1563319"/>
                </a:cubicBezTo>
                <a:cubicBezTo>
                  <a:pt x="524611" y="1563319"/>
                  <a:pt x="524027" y="1563319"/>
                  <a:pt x="524027" y="1563319"/>
                </a:cubicBezTo>
                <a:cubicBezTo>
                  <a:pt x="524027" y="1563319"/>
                  <a:pt x="524027" y="1563904"/>
                  <a:pt x="524027" y="1565072"/>
                </a:cubicBezTo>
                <a:cubicBezTo>
                  <a:pt x="524027" y="1563904"/>
                  <a:pt x="523151" y="1561275"/>
                  <a:pt x="521398" y="1557185"/>
                </a:cubicBezTo>
                <a:cubicBezTo>
                  <a:pt x="519646" y="1553096"/>
                  <a:pt x="519353" y="1551051"/>
                  <a:pt x="520522" y="1551051"/>
                </a:cubicBezTo>
                <a:cubicBezTo>
                  <a:pt x="522859" y="1549883"/>
                  <a:pt x="524027" y="1548130"/>
                  <a:pt x="524027" y="1545793"/>
                </a:cubicBezTo>
                <a:cubicBezTo>
                  <a:pt x="526364" y="1545793"/>
                  <a:pt x="527533" y="1543457"/>
                  <a:pt x="527533" y="1538783"/>
                </a:cubicBezTo>
                <a:cubicBezTo>
                  <a:pt x="528701" y="1536446"/>
                  <a:pt x="529285" y="1533525"/>
                  <a:pt x="529285" y="1530020"/>
                </a:cubicBezTo>
                <a:cubicBezTo>
                  <a:pt x="529285" y="1526515"/>
                  <a:pt x="529869" y="1523594"/>
                  <a:pt x="531038" y="1521257"/>
                </a:cubicBezTo>
                <a:lnTo>
                  <a:pt x="531038" y="1515999"/>
                </a:lnTo>
                <a:cubicBezTo>
                  <a:pt x="529869" y="1512494"/>
                  <a:pt x="529869" y="1507820"/>
                  <a:pt x="531038" y="1501978"/>
                </a:cubicBezTo>
                <a:cubicBezTo>
                  <a:pt x="534543" y="1496136"/>
                  <a:pt x="533959" y="1490879"/>
                  <a:pt x="529285" y="1486205"/>
                </a:cubicBezTo>
                <a:cubicBezTo>
                  <a:pt x="528117" y="1482700"/>
                  <a:pt x="528117" y="1479779"/>
                  <a:pt x="529285" y="1477442"/>
                </a:cubicBezTo>
                <a:cubicBezTo>
                  <a:pt x="532790" y="1475105"/>
                  <a:pt x="532790" y="1471600"/>
                  <a:pt x="529285" y="1466926"/>
                </a:cubicBezTo>
                <a:cubicBezTo>
                  <a:pt x="530454" y="1466926"/>
                  <a:pt x="531330" y="1466634"/>
                  <a:pt x="531914" y="1466050"/>
                </a:cubicBezTo>
                <a:cubicBezTo>
                  <a:pt x="532498" y="1465466"/>
                  <a:pt x="532790" y="1464590"/>
                  <a:pt x="532790" y="1463421"/>
                </a:cubicBezTo>
                <a:lnTo>
                  <a:pt x="532790" y="1444143"/>
                </a:lnTo>
                <a:cubicBezTo>
                  <a:pt x="535127" y="1440637"/>
                  <a:pt x="536295" y="1437716"/>
                  <a:pt x="536295" y="1435380"/>
                </a:cubicBezTo>
                <a:cubicBezTo>
                  <a:pt x="536295" y="1430706"/>
                  <a:pt x="535127" y="1426032"/>
                  <a:pt x="532790" y="1421359"/>
                </a:cubicBezTo>
                <a:lnTo>
                  <a:pt x="525780" y="1433627"/>
                </a:lnTo>
                <a:lnTo>
                  <a:pt x="525780" y="1444143"/>
                </a:lnTo>
                <a:cubicBezTo>
                  <a:pt x="524611" y="1446479"/>
                  <a:pt x="524027" y="1451737"/>
                  <a:pt x="524027" y="1459916"/>
                </a:cubicBezTo>
                <a:lnTo>
                  <a:pt x="524027" y="1458163"/>
                </a:lnTo>
                <a:lnTo>
                  <a:pt x="527533" y="1389812"/>
                </a:lnTo>
                <a:lnTo>
                  <a:pt x="529285" y="1367028"/>
                </a:lnTo>
                <a:lnTo>
                  <a:pt x="527533" y="1351255"/>
                </a:lnTo>
                <a:lnTo>
                  <a:pt x="525780" y="1351255"/>
                </a:lnTo>
                <a:cubicBezTo>
                  <a:pt x="530454" y="1323213"/>
                  <a:pt x="532206" y="1301014"/>
                  <a:pt x="531038" y="1284656"/>
                </a:cubicBezTo>
                <a:lnTo>
                  <a:pt x="525780" y="1284656"/>
                </a:lnTo>
                <a:lnTo>
                  <a:pt x="525780" y="1253109"/>
                </a:lnTo>
                <a:lnTo>
                  <a:pt x="524027" y="1225068"/>
                </a:lnTo>
                <a:cubicBezTo>
                  <a:pt x="524027" y="1216889"/>
                  <a:pt x="519938" y="1211047"/>
                  <a:pt x="511759" y="1207542"/>
                </a:cubicBezTo>
                <a:lnTo>
                  <a:pt x="506501" y="1204036"/>
                </a:lnTo>
                <a:cubicBezTo>
                  <a:pt x="506501" y="1198194"/>
                  <a:pt x="504165" y="1194689"/>
                  <a:pt x="499491" y="1193521"/>
                </a:cubicBezTo>
                <a:cubicBezTo>
                  <a:pt x="498323" y="1191184"/>
                  <a:pt x="496278" y="1188847"/>
                  <a:pt x="493357" y="1186510"/>
                </a:cubicBezTo>
                <a:cubicBezTo>
                  <a:pt x="490436" y="1184174"/>
                  <a:pt x="488391" y="1181837"/>
                  <a:pt x="487223" y="1179500"/>
                </a:cubicBezTo>
                <a:cubicBezTo>
                  <a:pt x="489559" y="1177163"/>
                  <a:pt x="494817" y="1176579"/>
                  <a:pt x="502996" y="1177747"/>
                </a:cubicBezTo>
                <a:lnTo>
                  <a:pt x="497738" y="1167232"/>
                </a:lnTo>
                <a:lnTo>
                  <a:pt x="488975" y="1167232"/>
                </a:lnTo>
                <a:lnTo>
                  <a:pt x="480212" y="1168984"/>
                </a:lnTo>
                <a:cubicBezTo>
                  <a:pt x="474370" y="1165479"/>
                  <a:pt x="468528" y="1163727"/>
                  <a:pt x="462686" y="1163727"/>
                </a:cubicBezTo>
                <a:cubicBezTo>
                  <a:pt x="452171" y="1162558"/>
                  <a:pt x="443408" y="1157300"/>
                  <a:pt x="436397" y="1147953"/>
                </a:cubicBezTo>
                <a:cubicBezTo>
                  <a:pt x="424713" y="1135101"/>
                  <a:pt x="411277" y="1125169"/>
                  <a:pt x="396087" y="1118159"/>
                </a:cubicBezTo>
                <a:cubicBezTo>
                  <a:pt x="394919" y="1118159"/>
                  <a:pt x="392582" y="1116991"/>
                  <a:pt x="389077" y="1114654"/>
                </a:cubicBezTo>
                <a:cubicBezTo>
                  <a:pt x="387908" y="1111149"/>
                  <a:pt x="384988" y="1108228"/>
                  <a:pt x="380314" y="1105891"/>
                </a:cubicBezTo>
                <a:cubicBezTo>
                  <a:pt x="375640" y="1103554"/>
                  <a:pt x="372135" y="1101801"/>
                  <a:pt x="369798" y="1100633"/>
                </a:cubicBezTo>
                <a:cubicBezTo>
                  <a:pt x="365125" y="1099465"/>
                  <a:pt x="362204" y="1098296"/>
                  <a:pt x="361035" y="1097128"/>
                </a:cubicBezTo>
                <a:cubicBezTo>
                  <a:pt x="350520" y="1092454"/>
                  <a:pt x="343509" y="1087196"/>
                  <a:pt x="340004" y="1081354"/>
                </a:cubicBezTo>
                <a:cubicBezTo>
                  <a:pt x="335331" y="1077849"/>
                  <a:pt x="328320" y="1072591"/>
                  <a:pt x="318973" y="1065581"/>
                </a:cubicBezTo>
                <a:cubicBezTo>
                  <a:pt x="314299" y="1063244"/>
                  <a:pt x="310210" y="1060907"/>
                  <a:pt x="306705" y="1058571"/>
                </a:cubicBezTo>
                <a:cubicBezTo>
                  <a:pt x="303200" y="1056234"/>
                  <a:pt x="299110" y="1053313"/>
                  <a:pt x="294437" y="1049808"/>
                </a:cubicBezTo>
                <a:cubicBezTo>
                  <a:pt x="285089" y="1045134"/>
                  <a:pt x="274574" y="1034618"/>
                  <a:pt x="262890" y="1018261"/>
                </a:cubicBezTo>
                <a:cubicBezTo>
                  <a:pt x="262890" y="1017092"/>
                  <a:pt x="262890" y="1016216"/>
                  <a:pt x="262890" y="1015632"/>
                </a:cubicBezTo>
                <a:cubicBezTo>
                  <a:pt x="262890" y="1015048"/>
                  <a:pt x="262890" y="1014756"/>
                  <a:pt x="262890" y="1014756"/>
                </a:cubicBezTo>
                <a:cubicBezTo>
                  <a:pt x="267564" y="1013587"/>
                  <a:pt x="271069" y="1011835"/>
                  <a:pt x="273405" y="1009498"/>
                </a:cubicBezTo>
                <a:cubicBezTo>
                  <a:pt x="275742" y="1007161"/>
                  <a:pt x="276327" y="1004240"/>
                  <a:pt x="275158" y="1000735"/>
                </a:cubicBezTo>
                <a:lnTo>
                  <a:pt x="273405" y="991972"/>
                </a:lnTo>
                <a:lnTo>
                  <a:pt x="282168" y="984961"/>
                </a:lnTo>
                <a:cubicBezTo>
                  <a:pt x="281000" y="982625"/>
                  <a:pt x="278079" y="978243"/>
                  <a:pt x="273405" y="971817"/>
                </a:cubicBezTo>
                <a:cubicBezTo>
                  <a:pt x="268732" y="965391"/>
                  <a:pt x="265811" y="960425"/>
                  <a:pt x="264642" y="956920"/>
                </a:cubicBezTo>
                <a:lnTo>
                  <a:pt x="276911" y="955167"/>
                </a:lnTo>
                <a:lnTo>
                  <a:pt x="280416" y="946404"/>
                </a:lnTo>
                <a:cubicBezTo>
                  <a:pt x="280416" y="942899"/>
                  <a:pt x="278371" y="939102"/>
                  <a:pt x="274282" y="935012"/>
                </a:cubicBezTo>
                <a:cubicBezTo>
                  <a:pt x="270192" y="930923"/>
                  <a:pt x="267564" y="927126"/>
                  <a:pt x="266395" y="923620"/>
                </a:cubicBezTo>
                <a:cubicBezTo>
                  <a:pt x="269900" y="923620"/>
                  <a:pt x="274866" y="925373"/>
                  <a:pt x="281292" y="928878"/>
                </a:cubicBezTo>
                <a:cubicBezTo>
                  <a:pt x="287718" y="932383"/>
                  <a:pt x="292100" y="934136"/>
                  <a:pt x="294437" y="934136"/>
                </a:cubicBezTo>
                <a:lnTo>
                  <a:pt x="318973" y="944652"/>
                </a:lnTo>
                <a:cubicBezTo>
                  <a:pt x="322478" y="941146"/>
                  <a:pt x="324231" y="938226"/>
                  <a:pt x="324231" y="935889"/>
                </a:cubicBezTo>
                <a:cubicBezTo>
                  <a:pt x="324231" y="933552"/>
                  <a:pt x="320726" y="932383"/>
                  <a:pt x="313715" y="932383"/>
                </a:cubicBezTo>
                <a:lnTo>
                  <a:pt x="320726" y="930631"/>
                </a:lnTo>
                <a:cubicBezTo>
                  <a:pt x="324231" y="931799"/>
                  <a:pt x="327444" y="932676"/>
                  <a:pt x="330365" y="933260"/>
                </a:cubicBezTo>
                <a:cubicBezTo>
                  <a:pt x="333286" y="933844"/>
                  <a:pt x="336499" y="934720"/>
                  <a:pt x="340004" y="935889"/>
                </a:cubicBezTo>
                <a:cubicBezTo>
                  <a:pt x="342341" y="935889"/>
                  <a:pt x="344970" y="936765"/>
                  <a:pt x="347891" y="938518"/>
                </a:cubicBezTo>
                <a:cubicBezTo>
                  <a:pt x="350812" y="940270"/>
                  <a:pt x="354025" y="941146"/>
                  <a:pt x="357530" y="941146"/>
                </a:cubicBezTo>
                <a:lnTo>
                  <a:pt x="376809" y="939394"/>
                </a:lnTo>
                <a:cubicBezTo>
                  <a:pt x="389661" y="944067"/>
                  <a:pt x="404266" y="946404"/>
                  <a:pt x="420624" y="946404"/>
                </a:cubicBezTo>
                <a:lnTo>
                  <a:pt x="422377" y="946404"/>
                </a:lnTo>
                <a:cubicBezTo>
                  <a:pt x="423545" y="946404"/>
                  <a:pt x="425298" y="946404"/>
                  <a:pt x="427634" y="946404"/>
                </a:cubicBezTo>
                <a:cubicBezTo>
                  <a:pt x="429971" y="946404"/>
                  <a:pt x="431724" y="945820"/>
                  <a:pt x="432892" y="944652"/>
                </a:cubicBezTo>
                <a:lnTo>
                  <a:pt x="434645" y="946404"/>
                </a:lnTo>
                <a:cubicBezTo>
                  <a:pt x="435813" y="945236"/>
                  <a:pt x="438150" y="943775"/>
                  <a:pt x="441655" y="942023"/>
                </a:cubicBezTo>
                <a:cubicBezTo>
                  <a:pt x="445160" y="940270"/>
                  <a:pt x="447497" y="938226"/>
                  <a:pt x="448666" y="935889"/>
                </a:cubicBezTo>
                <a:lnTo>
                  <a:pt x="452171" y="937641"/>
                </a:lnTo>
                <a:cubicBezTo>
                  <a:pt x="454507" y="937641"/>
                  <a:pt x="456260" y="937933"/>
                  <a:pt x="457428" y="938518"/>
                </a:cubicBezTo>
                <a:cubicBezTo>
                  <a:pt x="458597" y="939102"/>
                  <a:pt x="459181" y="939394"/>
                  <a:pt x="459181" y="939394"/>
                </a:cubicBezTo>
                <a:lnTo>
                  <a:pt x="473202" y="939394"/>
                </a:lnTo>
                <a:cubicBezTo>
                  <a:pt x="480212" y="937057"/>
                  <a:pt x="488975" y="935304"/>
                  <a:pt x="499491" y="934136"/>
                </a:cubicBezTo>
                <a:cubicBezTo>
                  <a:pt x="510006" y="932968"/>
                  <a:pt x="522275" y="930047"/>
                  <a:pt x="536295" y="925373"/>
                </a:cubicBezTo>
                <a:cubicBezTo>
                  <a:pt x="544182" y="921868"/>
                  <a:pt x="559627" y="916720"/>
                  <a:pt x="582630" y="909928"/>
                </a:cubicBezTo>
                <a:lnTo>
                  <a:pt x="596229" y="906018"/>
                </a:lnTo>
                <a:lnTo>
                  <a:pt x="588873" y="896455"/>
                </a:lnTo>
                <a:cubicBezTo>
                  <a:pt x="587705" y="892366"/>
                  <a:pt x="585368" y="888568"/>
                  <a:pt x="581863" y="885063"/>
                </a:cubicBezTo>
                <a:cubicBezTo>
                  <a:pt x="578358" y="887400"/>
                  <a:pt x="576021" y="890905"/>
                  <a:pt x="574853" y="895579"/>
                </a:cubicBezTo>
                <a:cubicBezTo>
                  <a:pt x="573684" y="896747"/>
                  <a:pt x="570179" y="900837"/>
                  <a:pt x="564337" y="907847"/>
                </a:cubicBezTo>
                <a:cubicBezTo>
                  <a:pt x="560832" y="910184"/>
                  <a:pt x="558495" y="910184"/>
                  <a:pt x="557327" y="907847"/>
                </a:cubicBezTo>
                <a:lnTo>
                  <a:pt x="550316" y="907847"/>
                </a:lnTo>
                <a:cubicBezTo>
                  <a:pt x="547980" y="907847"/>
                  <a:pt x="545059" y="904926"/>
                  <a:pt x="541553" y="899084"/>
                </a:cubicBezTo>
                <a:cubicBezTo>
                  <a:pt x="540385" y="900252"/>
                  <a:pt x="539508" y="901421"/>
                  <a:pt x="538924" y="902589"/>
                </a:cubicBezTo>
                <a:cubicBezTo>
                  <a:pt x="538340" y="903758"/>
                  <a:pt x="537464" y="905510"/>
                  <a:pt x="536295" y="907847"/>
                </a:cubicBezTo>
                <a:cubicBezTo>
                  <a:pt x="536295" y="906679"/>
                  <a:pt x="535127" y="904634"/>
                  <a:pt x="532790" y="901713"/>
                </a:cubicBezTo>
                <a:cubicBezTo>
                  <a:pt x="530454" y="898792"/>
                  <a:pt x="528117" y="897916"/>
                  <a:pt x="525780" y="899084"/>
                </a:cubicBezTo>
                <a:lnTo>
                  <a:pt x="524027" y="913105"/>
                </a:lnTo>
                <a:lnTo>
                  <a:pt x="518770" y="909600"/>
                </a:lnTo>
                <a:cubicBezTo>
                  <a:pt x="514096" y="907263"/>
                  <a:pt x="510006" y="902005"/>
                  <a:pt x="506501" y="893826"/>
                </a:cubicBezTo>
                <a:cubicBezTo>
                  <a:pt x="504165" y="887984"/>
                  <a:pt x="500660" y="885063"/>
                  <a:pt x="495986" y="885063"/>
                </a:cubicBezTo>
                <a:lnTo>
                  <a:pt x="488975" y="885063"/>
                </a:lnTo>
                <a:cubicBezTo>
                  <a:pt x="485470" y="883895"/>
                  <a:pt x="481673" y="881850"/>
                  <a:pt x="477583" y="878929"/>
                </a:cubicBezTo>
                <a:cubicBezTo>
                  <a:pt x="473494" y="876008"/>
                  <a:pt x="470865" y="873963"/>
                  <a:pt x="469697" y="872795"/>
                </a:cubicBezTo>
                <a:cubicBezTo>
                  <a:pt x="462686" y="864616"/>
                  <a:pt x="456260" y="857606"/>
                  <a:pt x="450418" y="851764"/>
                </a:cubicBezTo>
                <a:cubicBezTo>
                  <a:pt x="448081" y="849427"/>
                  <a:pt x="445744" y="848258"/>
                  <a:pt x="443408" y="848258"/>
                </a:cubicBezTo>
                <a:cubicBezTo>
                  <a:pt x="442239" y="845922"/>
                  <a:pt x="440487" y="841248"/>
                  <a:pt x="438150" y="834238"/>
                </a:cubicBezTo>
                <a:cubicBezTo>
                  <a:pt x="438150" y="834238"/>
                  <a:pt x="437858" y="833946"/>
                  <a:pt x="437274" y="833361"/>
                </a:cubicBezTo>
                <a:cubicBezTo>
                  <a:pt x="436690" y="832777"/>
                  <a:pt x="436397" y="832485"/>
                  <a:pt x="436397" y="832485"/>
                </a:cubicBezTo>
                <a:cubicBezTo>
                  <a:pt x="435229" y="823138"/>
                  <a:pt x="432308" y="814375"/>
                  <a:pt x="427634" y="806196"/>
                </a:cubicBezTo>
                <a:lnTo>
                  <a:pt x="427634" y="797433"/>
                </a:lnTo>
                <a:cubicBezTo>
                  <a:pt x="428803" y="793928"/>
                  <a:pt x="428218" y="789254"/>
                  <a:pt x="425882" y="783412"/>
                </a:cubicBezTo>
                <a:cubicBezTo>
                  <a:pt x="424713" y="781075"/>
                  <a:pt x="423545" y="779323"/>
                  <a:pt x="422377" y="778154"/>
                </a:cubicBezTo>
                <a:cubicBezTo>
                  <a:pt x="421208" y="776986"/>
                  <a:pt x="420624" y="774649"/>
                  <a:pt x="420624" y="771144"/>
                </a:cubicBezTo>
                <a:lnTo>
                  <a:pt x="422377" y="760629"/>
                </a:lnTo>
                <a:cubicBezTo>
                  <a:pt x="422377" y="757123"/>
                  <a:pt x="421793" y="754787"/>
                  <a:pt x="420624" y="753618"/>
                </a:cubicBezTo>
                <a:cubicBezTo>
                  <a:pt x="418287" y="748944"/>
                  <a:pt x="416242" y="745731"/>
                  <a:pt x="414490" y="743979"/>
                </a:cubicBezTo>
                <a:cubicBezTo>
                  <a:pt x="412737" y="742226"/>
                  <a:pt x="411277" y="740182"/>
                  <a:pt x="410108" y="737845"/>
                </a:cubicBezTo>
                <a:cubicBezTo>
                  <a:pt x="408940" y="735508"/>
                  <a:pt x="407772" y="733463"/>
                  <a:pt x="406603" y="731711"/>
                </a:cubicBezTo>
                <a:cubicBezTo>
                  <a:pt x="405435" y="729958"/>
                  <a:pt x="405435" y="727913"/>
                  <a:pt x="406603" y="725577"/>
                </a:cubicBezTo>
                <a:cubicBezTo>
                  <a:pt x="405435" y="724408"/>
                  <a:pt x="403682" y="723240"/>
                  <a:pt x="401345" y="722071"/>
                </a:cubicBezTo>
                <a:cubicBezTo>
                  <a:pt x="399008" y="720903"/>
                  <a:pt x="397256" y="718566"/>
                  <a:pt x="396087" y="715061"/>
                </a:cubicBezTo>
                <a:lnTo>
                  <a:pt x="387325" y="708050"/>
                </a:lnTo>
                <a:lnTo>
                  <a:pt x="383819" y="708050"/>
                </a:lnTo>
                <a:cubicBezTo>
                  <a:pt x="381482" y="708050"/>
                  <a:pt x="378561" y="708927"/>
                  <a:pt x="375056" y="710679"/>
                </a:cubicBezTo>
                <a:cubicBezTo>
                  <a:pt x="371551" y="712432"/>
                  <a:pt x="368046" y="713308"/>
                  <a:pt x="364541" y="713308"/>
                </a:cubicBezTo>
                <a:cubicBezTo>
                  <a:pt x="361035" y="714477"/>
                  <a:pt x="356946" y="715937"/>
                  <a:pt x="352272" y="717690"/>
                </a:cubicBezTo>
                <a:cubicBezTo>
                  <a:pt x="347599" y="719442"/>
                  <a:pt x="343509" y="720903"/>
                  <a:pt x="340004" y="722071"/>
                </a:cubicBezTo>
                <a:cubicBezTo>
                  <a:pt x="334162" y="725577"/>
                  <a:pt x="329196" y="727621"/>
                  <a:pt x="325107" y="728205"/>
                </a:cubicBezTo>
                <a:cubicBezTo>
                  <a:pt x="321018" y="728790"/>
                  <a:pt x="318389" y="729666"/>
                  <a:pt x="317220" y="730834"/>
                </a:cubicBezTo>
                <a:cubicBezTo>
                  <a:pt x="318389" y="732003"/>
                  <a:pt x="318973" y="733171"/>
                  <a:pt x="318973" y="734340"/>
                </a:cubicBezTo>
                <a:cubicBezTo>
                  <a:pt x="318973" y="735508"/>
                  <a:pt x="318973" y="736092"/>
                  <a:pt x="318973" y="736092"/>
                </a:cubicBezTo>
                <a:cubicBezTo>
                  <a:pt x="318973" y="737261"/>
                  <a:pt x="317804" y="737845"/>
                  <a:pt x="315468" y="737845"/>
                </a:cubicBezTo>
                <a:cubicBezTo>
                  <a:pt x="308458" y="740182"/>
                  <a:pt x="304368" y="741350"/>
                  <a:pt x="303200" y="741350"/>
                </a:cubicBezTo>
                <a:cubicBezTo>
                  <a:pt x="299694" y="741350"/>
                  <a:pt x="297065" y="741934"/>
                  <a:pt x="295313" y="743102"/>
                </a:cubicBezTo>
                <a:cubicBezTo>
                  <a:pt x="293560" y="744271"/>
                  <a:pt x="292100" y="745439"/>
                  <a:pt x="290931" y="746608"/>
                </a:cubicBezTo>
                <a:cubicBezTo>
                  <a:pt x="288595" y="746608"/>
                  <a:pt x="286258" y="747776"/>
                  <a:pt x="283921" y="750113"/>
                </a:cubicBezTo>
                <a:cubicBezTo>
                  <a:pt x="281584" y="752450"/>
                  <a:pt x="279832" y="753618"/>
                  <a:pt x="278663" y="753618"/>
                </a:cubicBezTo>
                <a:lnTo>
                  <a:pt x="266395" y="762381"/>
                </a:lnTo>
                <a:cubicBezTo>
                  <a:pt x="260553" y="768223"/>
                  <a:pt x="254127" y="768807"/>
                  <a:pt x="247116" y="764134"/>
                </a:cubicBezTo>
                <a:cubicBezTo>
                  <a:pt x="238937" y="766471"/>
                  <a:pt x="233096" y="771728"/>
                  <a:pt x="229591" y="779907"/>
                </a:cubicBezTo>
                <a:lnTo>
                  <a:pt x="217322" y="786917"/>
                </a:lnTo>
                <a:cubicBezTo>
                  <a:pt x="212649" y="790423"/>
                  <a:pt x="209143" y="793928"/>
                  <a:pt x="206806" y="797433"/>
                </a:cubicBezTo>
                <a:cubicBezTo>
                  <a:pt x="204470" y="798601"/>
                  <a:pt x="203009" y="800354"/>
                  <a:pt x="202425" y="802691"/>
                </a:cubicBezTo>
                <a:cubicBezTo>
                  <a:pt x="201841" y="805028"/>
                  <a:pt x="200380" y="806196"/>
                  <a:pt x="198044" y="806196"/>
                </a:cubicBezTo>
                <a:cubicBezTo>
                  <a:pt x="195707" y="807364"/>
                  <a:pt x="192786" y="807949"/>
                  <a:pt x="189280" y="807949"/>
                </a:cubicBezTo>
                <a:cubicBezTo>
                  <a:pt x="185775" y="806780"/>
                  <a:pt x="181686" y="806780"/>
                  <a:pt x="177012" y="807949"/>
                </a:cubicBezTo>
                <a:lnTo>
                  <a:pt x="157734" y="807949"/>
                </a:lnTo>
                <a:cubicBezTo>
                  <a:pt x="154229" y="807949"/>
                  <a:pt x="151892" y="807364"/>
                  <a:pt x="150723" y="806196"/>
                </a:cubicBezTo>
                <a:cubicBezTo>
                  <a:pt x="148387" y="806196"/>
                  <a:pt x="146342" y="805028"/>
                  <a:pt x="144589" y="802691"/>
                </a:cubicBezTo>
                <a:cubicBezTo>
                  <a:pt x="142837" y="800354"/>
                  <a:pt x="140792" y="799186"/>
                  <a:pt x="138455" y="799186"/>
                </a:cubicBezTo>
                <a:cubicBezTo>
                  <a:pt x="129108" y="795681"/>
                  <a:pt x="122682" y="789254"/>
                  <a:pt x="119177" y="779907"/>
                </a:cubicBezTo>
                <a:cubicBezTo>
                  <a:pt x="114503" y="770560"/>
                  <a:pt x="105156" y="759460"/>
                  <a:pt x="91135" y="746608"/>
                </a:cubicBezTo>
                <a:cubicBezTo>
                  <a:pt x="91135" y="746608"/>
                  <a:pt x="89966" y="744855"/>
                  <a:pt x="87630" y="741350"/>
                </a:cubicBezTo>
                <a:cubicBezTo>
                  <a:pt x="86461" y="737845"/>
                  <a:pt x="81788" y="733171"/>
                  <a:pt x="73609" y="727329"/>
                </a:cubicBezTo>
                <a:lnTo>
                  <a:pt x="66598" y="722071"/>
                </a:lnTo>
                <a:cubicBezTo>
                  <a:pt x="60757" y="717398"/>
                  <a:pt x="56083" y="711556"/>
                  <a:pt x="52578" y="704545"/>
                </a:cubicBezTo>
                <a:cubicBezTo>
                  <a:pt x="49072" y="697535"/>
                  <a:pt x="43815" y="691693"/>
                  <a:pt x="36804" y="687019"/>
                </a:cubicBezTo>
                <a:cubicBezTo>
                  <a:pt x="34468" y="682346"/>
                  <a:pt x="31839" y="678841"/>
                  <a:pt x="28918" y="676504"/>
                </a:cubicBezTo>
                <a:cubicBezTo>
                  <a:pt x="25997" y="674167"/>
                  <a:pt x="23952" y="671830"/>
                  <a:pt x="22784" y="669493"/>
                </a:cubicBezTo>
                <a:cubicBezTo>
                  <a:pt x="14605" y="661315"/>
                  <a:pt x="7010" y="648462"/>
                  <a:pt x="0" y="630936"/>
                </a:cubicBezTo>
                <a:lnTo>
                  <a:pt x="1752" y="627431"/>
                </a:lnTo>
                <a:cubicBezTo>
                  <a:pt x="7594" y="626263"/>
                  <a:pt x="10516" y="621589"/>
                  <a:pt x="10516" y="613410"/>
                </a:cubicBezTo>
                <a:lnTo>
                  <a:pt x="10516" y="606400"/>
                </a:lnTo>
                <a:lnTo>
                  <a:pt x="19278" y="601142"/>
                </a:lnTo>
                <a:cubicBezTo>
                  <a:pt x="19278" y="598805"/>
                  <a:pt x="17526" y="594132"/>
                  <a:pt x="14021" y="587121"/>
                </a:cubicBezTo>
                <a:cubicBezTo>
                  <a:pt x="10516" y="580111"/>
                  <a:pt x="8763" y="574269"/>
                  <a:pt x="8763" y="569595"/>
                </a:cubicBezTo>
                <a:lnTo>
                  <a:pt x="19278" y="569595"/>
                </a:lnTo>
                <a:cubicBezTo>
                  <a:pt x="20447" y="567258"/>
                  <a:pt x="21031" y="564337"/>
                  <a:pt x="21031" y="560832"/>
                </a:cubicBezTo>
                <a:cubicBezTo>
                  <a:pt x="21031" y="557327"/>
                  <a:pt x="19862" y="553238"/>
                  <a:pt x="17526" y="548564"/>
                </a:cubicBezTo>
                <a:cubicBezTo>
                  <a:pt x="15189" y="543890"/>
                  <a:pt x="13437" y="539801"/>
                  <a:pt x="12268" y="536296"/>
                </a:cubicBezTo>
                <a:cubicBezTo>
                  <a:pt x="16942" y="537464"/>
                  <a:pt x="21031" y="539801"/>
                  <a:pt x="24536" y="543306"/>
                </a:cubicBezTo>
                <a:cubicBezTo>
                  <a:pt x="28041" y="546811"/>
                  <a:pt x="30963" y="548564"/>
                  <a:pt x="33299" y="548564"/>
                </a:cubicBezTo>
                <a:cubicBezTo>
                  <a:pt x="34468" y="549732"/>
                  <a:pt x="36804" y="551485"/>
                  <a:pt x="40310" y="553822"/>
                </a:cubicBezTo>
                <a:cubicBezTo>
                  <a:pt x="43815" y="556159"/>
                  <a:pt x="47320" y="558495"/>
                  <a:pt x="50825" y="560832"/>
                </a:cubicBezTo>
                <a:cubicBezTo>
                  <a:pt x="54330" y="558495"/>
                  <a:pt x="56083" y="556743"/>
                  <a:pt x="56083" y="555574"/>
                </a:cubicBezTo>
                <a:cubicBezTo>
                  <a:pt x="56083" y="553238"/>
                  <a:pt x="54915" y="551485"/>
                  <a:pt x="52578" y="550317"/>
                </a:cubicBezTo>
                <a:cubicBezTo>
                  <a:pt x="50241" y="549148"/>
                  <a:pt x="49072" y="547980"/>
                  <a:pt x="49072" y="546811"/>
                </a:cubicBezTo>
                <a:cubicBezTo>
                  <a:pt x="50241" y="546811"/>
                  <a:pt x="51409" y="547103"/>
                  <a:pt x="52578" y="547688"/>
                </a:cubicBezTo>
                <a:cubicBezTo>
                  <a:pt x="53746" y="548272"/>
                  <a:pt x="54915" y="548564"/>
                  <a:pt x="56083" y="548564"/>
                </a:cubicBezTo>
                <a:cubicBezTo>
                  <a:pt x="58420" y="550901"/>
                  <a:pt x="61341" y="553238"/>
                  <a:pt x="64846" y="555574"/>
                </a:cubicBezTo>
                <a:cubicBezTo>
                  <a:pt x="70688" y="559080"/>
                  <a:pt x="75946" y="560832"/>
                  <a:pt x="80619" y="560832"/>
                </a:cubicBezTo>
                <a:cubicBezTo>
                  <a:pt x="85293" y="560832"/>
                  <a:pt x="89383" y="561416"/>
                  <a:pt x="92888" y="562585"/>
                </a:cubicBezTo>
                <a:cubicBezTo>
                  <a:pt x="105740" y="570764"/>
                  <a:pt x="120929" y="574853"/>
                  <a:pt x="138455" y="574853"/>
                </a:cubicBezTo>
                <a:cubicBezTo>
                  <a:pt x="148971" y="574853"/>
                  <a:pt x="157150" y="574853"/>
                  <a:pt x="162992" y="574853"/>
                </a:cubicBezTo>
                <a:cubicBezTo>
                  <a:pt x="184023" y="571348"/>
                  <a:pt x="207391" y="566674"/>
                  <a:pt x="233096" y="560832"/>
                </a:cubicBezTo>
                <a:cubicBezTo>
                  <a:pt x="272821" y="552653"/>
                  <a:pt x="293853" y="547980"/>
                  <a:pt x="296189" y="546811"/>
                </a:cubicBezTo>
                <a:lnTo>
                  <a:pt x="357530" y="529285"/>
                </a:lnTo>
                <a:lnTo>
                  <a:pt x="404851" y="520522"/>
                </a:lnTo>
                <a:cubicBezTo>
                  <a:pt x="407187" y="520522"/>
                  <a:pt x="409524" y="519354"/>
                  <a:pt x="411861" y="517017"/>
                </a:cubicBezTo>
                <a:lnTo>
                  <a:pt x="417119" y="490728"/>
                </a:lnTo>
                <a:lnTo>
                  <a:pt x="420624" y="499491"/>
                </a:lnTo>
                <a:lnTo>
                  <a:pt x="418871" y="504749"/>
                </a:lnTo>
                <a:lnTo>
                  <a:pt x="420624" y="504749"/>
                </a:lnTo>
                <a:lnTo>
                  <a:pt x="420624" y="499491"/>
                </a:lnTo>
                <a:lnTo>
                  <a:pt x="422377" y="499491"/>
                </a:lnTo>
                <a:cubicBezTo>
                  <a:pt x="424713" y="491312"/>
                  <a:pt x="425882" y="486639"/>
                  <a:pt x="425882" y="485470"/>
                </a:cubicBezTo>
                <a:cubicBezTo>
                  <a:pt x="424713" y="484302"/>
                  <a:pt x="424129" y="480797"/>
                  <a:pt x="424129" y="474955"/>
                </a:cubicBezTo>
                <a:cubicBezTo>
                  <a:pt x="424129" y="469113"/>
                  <a:pt x="423545" y="465608"/>
                  <a:pt x="422377" y="464439"/>
                </a:cubicBezTo>
                <a:cubicBezTo>
                  <a:pt x="421208" y="458597"/>
                  <a:pt x="421208" y="453339"/>
                  <a:pt x="422377" y="448666"/>
                </a:cubicBezTo>
                <a:lnTo>
                  <a:pt x="422377" y="434645"/>
                </a:lnTo>
                <a:cubicBezTo>
                  <a:pt x="422377" y="417119"/>
                  <a:pt x="422961" y="404851"/>
                  <a:pt x="424129" y="397840"/>
                </a:cubicBezTo>
                <a:lnTo>
                  <a:pt x="424129" y="385572"/>
                </a:lnTo>
                <a:cubicBezTo>
                  <a:pt x="421793" y="371551"/>
                  <a:pt x="420624" y="362788"/>
                  <a:pt x="420624" y="359283"/>
                </a:cubicBezTo>
                <a:cubicBezTo>
                  <a:pt x="421793" y="355778"/>
                  <a:pt x="422084" y="351689"/>
                  <a:pt x="421500" y="347015"/>
                </a:cubicBezTo>
                <a:cubicBezTo>
                  <a:pt x="420916" y="342341"/>
                  <a:pt x="421208" y="337083"/>
                  <a:pt x="422377" y="331242"/>
                </a:cubicBezTo>
                <a:cubicBezTo>
                  <a:pt x="423545" y="330073"/>
                  <a:pt x="423837" y="329197"/>
                  <a:pt x="423253" y="328613"/>
                </a:cubicBezTo>
                <a:cubicBezTo>
                  <a:pt x="422669" y="328028"/>
                  <a:pt x="422377" y="327152"/>
                  <a:pt x="422377" y="325984"/>
                </a:cubicBezTo>
                <a:cubicBezTo>
                  <a:pt x="422377" y="321310"/>
                  <a:pt x="424129" y="318389"/>
                  <a:pt x="427634" y="317221"/>
                </a:cubicBezTo>
                <a:cubicBezTo>
                  <a:pt x="428803" y="317221"/>
                  <a:pt x="429679" y="316637"/>
                  <a:pt x="430263" y="315468"/>
                </a:cubicBezTo>
                <a:cubicBezTo>
                  <a:pt x="430847" y="314300"/>
                  <a:pt x="431139" y="313131"/>
                  <a:pt x="431139" y="311963"/>
                </a:cubicBezTo>
                <a:cubicBezTo>
                  <a:pt x="434645" y="289763"/>
                  <a:pt x="435813" y="272822"/>
                  <a:pt x="434645" y="261138"/>
                </a:cubicBezTo>
                <a:cubicBezTo>
                  <a:pt x="433476" y="261138"/>
                  <a:pt x="431139" y="259385"/>
                  <a:pt x="427634" y="255880"/>
                </a:cubicBezTo>
                <a:cubicBezTo>
                  <a:pt x="425298" y="253543"/>
                  <a:pt x="425298" y="251206"/>
                  <a:pt x="427634" y="248869"/>
                </a:cubicBezTo>
                <a:cubicBezTo>
                  <a:pt x="426466" y="247701"/>
                  <a:pt x="425005" y="247117"/>
                  <a:pt x="423253" y="247117"/>
                </a:cubicBezTo>
                <a:cubicBezTo>
                  <a:pt x="421500" y="247117"/>
                  <a:pt x="420624" y="246533"/>
                  <a:pt x="420624" y="245364"/>
                </a:cubicBezTo>
                <a:cubicBezTo>
                  <a:pt x="425298" y="243027"/>
                  <a:pt x="427634" y="241275"/>
                  <a:pt x="427634" y="240106"/>
                </a:cubicBezTo>
                <a:cubicBezTo>
                  <a:pt x="429971" y="236601"/>
                  <a:pt x="430555" y="232512"/>
                  <a:pt x="429387" y="227838"/>
                </a:cubicBezTo>
                <a:cubicBezTo>
                  <a:pt x="428218" y="226670"/>
                  <a:pt x="427927" y="225209"/>
                  <a:pt x="428510" y="223457"/>
                </a:cubicBezTo>
                <a:cubicBezTo>
                  <a:pt x="429095" y="221704"/>
                  <a:pt x="429387" y="220828"/>
                  <a:pt x="429387" y="220828"/>
                </a:cubicBezTo>
                <a:cubicBezTo>
                  <a:pt x="434061" y="218491"/>
                  <a:pt x="439319" y="219075"/>
                  <a:pt x="445160" y="222580"/>
                </a:cubicBezTo>
                <a:lnTo>
                  <a:pt x="450418" y="222580"/>
                </a:lnTo>
                <a:lnTo>
                  <a:pt x="446913" y="217322"/>
                </a:lnTo>
                <a:cubicBezTo>
                  <a:pt x="444576" y="214986"/>
                  <a:pt x="443992" y="213233"/>
                  <a:pt x="445160" y="212065"/>
                </a:cubicBezTo>
                <a:cubicBezTo>
                  <a:pt x="446329" y="209728"/>
                  <a:pt x="446913" y="206223"/>
                  <a:pt x="446913" y="201549"/>
                </a:cubicBezTo>
                <a:cubicBezTo>
                  <a:pt x="446913" y="198044"/>
                  <a:pt x="446329" y="195123"/>
                  <a:pt x="445160" y="192786"/>
                </a:cubicBezTo>
                <a:cubicBezTo>
                  <a:pt x="443992" y="190449"/>
                  <a:pt x="442824" y="188112"/>
                  <a:pt x="441655" y="185776"/>
                </a:cubicBezTo>
                <a:cubicBezTo>
                  <a:pt x="440487" y="183439"/>
                  <a:pt x="440487" y="181686"/>
                  <a:pt x="441655" y="180518"/>
                </a:cubicBezTo>
                <a:cubicBezTo>
                  <a:pt x="443992" y="180518"/>
                  <a:pt x="445452" y="181102"/>
                  <a:pt x="446037" y="182271"/>
                </a:cubicBezTo>
                <a:cubicBezTo>
                  <a:pt x="446621" y="183439"/>
                  <a:pt x="446913" y="184023"/>
                  <a:pt x="446913" y="184023"/>
                </a:cubicBezTo>
                <a:cubicBezTo>
                  <a:pt x="448081" y="184023"/>
                  <a:pt x="450710" y="184899"/>
                  <a:pt x="454800" y="186652"/>
                </a:cubicBezTo>
                <a:cubicBezTo>
                  <a:pt x="458889" y="188405"/>
                  <a:pt x="462686" y="189281"/>
                  <a:pt x="466192" y="189281"/>
                </a:cubicBezTo>
                <a:cubicBezTo>
                  <a:pt x="467360" y="189281"/>
                  <a:pt x="468821" y="189865"/>
                  <a:pt x="470573" y="191034"/>
                </a:cubicBezTo>
                <a:cubicBezTo>
                  <a:pt x="472326" y="192202"/>
                  <a:pt x="474954" y="191618"/>
                  <a:pt x="478460" y="189281"/>
                </a:cubicBezTo>
                <a:cubicBezTo>
                  <a:pt x="480796" y="189281"/>
                  <a:pt x="482549" y="190449"/>
                  <a:pt x="483718" y="192786"/>
                </a:cubicBezTo>
                <a:cubicBezTo>
                  <a:pt x="484886" y="195123"/>
                  <a:pt x="487223" y="195123"/>
                  <a:pt x="490728" y="192786"/>
                </a:cubicBezTo>
                <a:cubicBezTo>
                  <a:pt x="497738" y="192786"/>
                  <a:pt x="503580" y="195707"/>
                  <a:pt x="508254" y="201549"/>
                </a:cubicBezTo>
                <a:cubicBezTo>
                  <a:pt x="511759" y="209728"/>
                  <a:pt x="517601" y="215570"/>
                  <a:pt x="525780" y="219075"/>
                </a:cubicBezTo>
                <a:cubicBezTo>
                  <a:pt x="532790" y="226085"/>
                  <a:pt x="536295" y="229591"/>
                  <a:pt x="536295" y="229591"/>
                </a:cubicBezTo>
                <a:lnTo>
                  <a:pt x="548564" y="222580"/>
                </a:lnTo>
                <a:cubicBezTo>
                  <a:pt x="549732" y="224917"/>
                  <a:pt x="551193" y="227254"/>
                  <a:pt x="552945" y="229591"/>
                </a:cubicBezTo>
                <a:cubicBezTo>
                  <a:pt x="554698" y="231928"/>
                  <a:pt x="556158" y="233680"/>
                  <a:pt x="557327" y="234849"/>
                </a:cubicBezTo>
                <a:cubicBezTo>
                  <a:pt x="558495" y="238354"/>
                  <a:pt x="562001" y="244196"/>
                  <a:pt x="567842" y="252375"/>
                </a:cubicBezTo>
                <a:cubicBezTo>
                  <a:pt x="569011" y="252375"/>
                  <a:pt x="569887" y="253251"/>
                  <a:pt x="570471" y="255003"/>
                </a:cubicBezTo>
                <a:cubicBezTo>
                  <a:pt x="571055" y="256756"/>
                  <a:pt x="570763" y="258801"/>
                  <a:pt x="569595" y="261138"/>
                </a:cubicBezTo>
                <a:cubicBezTo>
                  <a:pt x="569595" y="261138"/>
                  <a:pt x="570763" y="262306"/>
                  <a:pt x="573100" y="264643"/>
                </a:cubicBezTo>
                <a:cubicBezTo>
                  <a:pt x="574269" y="265811"/>
                  <a:pt x="575437" y="266395"/>
                  <a:pt x="576605" y="266395"/>
                </a:cubicBezTo>
                <a:cubicBezTo>
                  <a:pt x="576605" y="267564"/>
                  <a:pt x="577774" y="269316"/>
                  <a:pt x="580111" y="271653"/>
                </a:cubicBezTo>
                <a:cubicBezTo>
                  <a:pt x="585952" y="272822"/>
                  <a:pt x="591795" y="278664"/>
                  <a:pt x="597637" y="289179"/>
                </a:cubicBezTo>
                <a:lnTo>
                  <a:pt x="601142" y="294437"/>
                </a:lnTo>
                <a:cubicBezTo>
                  <a:pt x="608152" y="300279"/>
                  <a:pt x="613410" y="306121"/>
                  <a:pt x="616915" y="311963"/>
                </a:cubicBezTo>
                <a:cubicBezTo>
                  <a:pt x="616915" y="313131"/>
                  <a:pt x="617207" y="314300"/>
                  <a:pt x="617791" y="315468"/>
                </a:cubicBezTo>
                <a:cubicBezTo>
                  <a:pt x="618375" y="316637"/>
                  <a:pt x="619836" y="317805"/>
                  <a:pt x="622173" y="318973"/>
                </a:cubicBezTo>
                <a:lnTo>
                  <a:pt x="625678" y="313716"/>
                </a:lnTo>
                <a:lnTo>
                  <a:pt x="627431" y="313716"/>
                </a:lnTo>
                <a:cubicBezTo>
                  <a:pt x="632104" y="313716"/>
                  <a:pt x="636778" y="316052"/>
                  <a:pt x="641452" y="320726"/>
                </a:cubicBezTo>
                <a:lnTo>
                  <a:pt x="639699" y="324231"/>
                </a:lnTo>
                <a:cubicBezTo>
                  <a:pt x="636194" y="325400"/>
                  <a:pt x="634441" y="330073"/>
                  <a:pt x="634441" y="338252"/>
                </a:cubicBezTo>
                <a:cubicBezTo>
                  <a:pt x="634441" y="341757"/>
                  <a:pt x="635025" y="343802"/>
                  <a:pt x="636194" y="344386"/>
                </a:cubicBezTo>
                <a:cubicBezTo>
                  <a:pt x="637362" y="344970"/>
                  <a:pt x="639699" y="345262"/>
                  <a:pt x="643204" y="345262"/>
                </a:cubicBezTo>
                <a:lnTo>
                  <a:pt x="643204" y="355778"/>
                </a:lnTo>
                <a:lnTo>
                  <a:pt x="648462" y="364541"/>
                </a:lnTo>
                <a:cubicBezTo>
                  <a:pt x="647293" y="366878"/>
                  <a:pt x="644373" y="368046"/>
                  <a:pt x="639699" y="368046"/>
                </a:cubicBezTo>
                <a:cubicBezTo>
                  <a:pt x="639699" y="368046"/>
                  <a:pt x="639699" y="368338"/>
                  <a:pt x="639699" y="368923"/>
                </a:cubicBezTo>
                <a:cubicBezTo>
                  <a:pt x="639699" y="369507"/>
                  <a:pt x="639699" y="369799"/>
                  <a:pt x="639699" y="369799"/>
                </a:cubicBezTo>
                <a:lnTo>
                  <a:pt x="641452" y="371551"/>
                </a:lnTo>
                <a:cubicBezTo>
                  <a:pt x="642620" y="370383"/>
                  <a:pt x="643788" y="370383"/>
                  <a:pt x="644957" y="371551"/>
                </a:cubicBezTo>
                <a:cubicBezTo>
                  <a:pt x="646125" y="372720"/>
                  <a:pt x="646709" y="373888"/>
                  <a:pt x="646709" y="375057"/>
                </a:cubicBezTo>
                <a:lnTo>
                  <a:pt x="646709" y="382067"/>
                </a:lnTo>
                <a:cubicBezTo>
                  <a:pt x="646709" y="386741"/>
                  <a:pt x="649046" y="390246"/>
                  <a:pt x="653720" y="392582"/>
                </a:cubicBezTo>
                <a:cubicBezTo>
                  <a:pt x="652551" y="398425"/>
                  <a:pt x="653720" y="403098"/>
                  <a:pt x="657225" y="406603"/>
                </a:cubicBezTo>
                <a:cubicBezTo>
                  <a:pt x="658394" y="406603"/>
                  <a:pt x="657809" y="408940"/>
                  <a:pt x="655472" y="413614"/>
                </a:cubicBezTo>
                <a:cubicBezTo>
                  <a:pt x="651967" y="415950"/>
                  <a:pt x="649046" y="419456"/>
                  <a:pt x="646709" y="424129"/>
                </a:cubicBezTo>
                <a:cubicBezTo>
                  <a:pt x="644373" y="428803"/>
                  <a:pt x="642620" y="431724"/>
                  <a:pt x="641452" y="432892"/>
                </a:cubicBezTo>
                <a:lnTo>
                  <a:pt x="627431" y="434645"/>
                </a:lnTo>
                <a:cubicBezTo>
                  <a:pt x="623341" y="449250"/>
                  <a:pt x="620420" y="459620"/>
                  <a:pt x="618667" y="465754"/>
                </a:cubicBezTo>
                <a:lnTo>
                  <a:pt x="617011" y="471450"/>
                </a:lnTo>
                <a:lnTo>
                  <a:pt x="623926" y="471450"/>
                </a:lnTo>
                <a:cubicBezTo>
                  <a:pt x="632104" y="469113"/>
                  <a:pt x="640868" y="467360"/>
                  <a:pt x="650214" y="466192"/>
                </a:cubicBezTo>
                <a:cubicBezTo>
                  <a:pt x="659562" y="465023"/>
                  <a:pt x="665988" y="464439"/>
                  <a:pt x="669493" y="464439"/>
                </a:cubicBezTo>
                <a:lnTo>
                  <a:pt x="676503" y="464439"/>
                </a:lnTo>
                <a:cubicBezTo>
                  <a:pt x="683514" y="459765"/>
                  <a:pt x="691985" y="456552"/>
                  <a:pt x="701916" y="454800"/>
                </a:cubicBezTo>
                <a:cubicBezTo>
                  <a:pt x="711848" y="453047"/>
                  <a:pt x="718566" y="451587"/>
                  <a:pt x="722071" y="450418"/>
                </a:cubicBezTo>
                <a:cubicBezTo>
                  <a:pt x="724408" y="449250"/>
                  <a:pt x="727037" y="448958"/>
                  <a:pt x="729958" y="449542"/>
                </a:cubicBezTo>
                <a:cubicBezTo>
                  <a:pt x="732879" y="450126"/>
                  <a:pt x="734923" y="450418"/>
                  <a:pt x="736092" y="450418"/>
                </a:cubicBezTo>
                <a:cubicBezTo>
                  <a:pt x="739597" y="451587"/>
                  <a:pt x="742518" y="451587"/>
                  <a:pt x="744855" y="450418"/>
                </a:cubicBezTo>
                <a:lnTo>
                  <a:pt x="767639" y="446913"/>
                </a:lnTo>
                <a:cubicBezTo>
                  <a:pt x="774649" y="446913"/>
                  <a:pt x="779323" y="446329"/>
                  <a:pt x="781660" y="445161"/>
                </a:cubicBezTo>
                <a:cubicBezTo>
                  <a:pt x="785165" y="445161"/>
                  <a:pt x="788086" y="442824"/>
                  <a:pt x="790422" y="438150"/>
                </a:cubicBezTo>
                <a:lnTo>
                  <a:pt x="790422" y="432892"/>
                </a:lnTo>
                <a:cubicBezTo>
                  <a:pt x="793928" y="424714"/>
                  <a:pt x="799770" y="405435"/>
                  <a:pt x="807948" y="375057"/>
                </a:cubicBezTo>
                <a:cubicBezTo>
                  <a:pt x="812622" y="361036"/>
                  <a:pt x="815543" y="350520"/>
                  <a:pt x="816712" y="343510"/>
                </a:cubicBezTo>
                <a:cubicBezTo>
                  <a:pt x="819048" y="334163"/>
                  <a:pt x="822553" y="320142"/>
                  <a:pt x="827227" y="301447"/>
                </a:cubicBezTo>
                <a:lnTo>
                  <a:pt x="837743" y="243612"/>
                </a:lnTo>
                <a:cubicBezTo>
                  <a:pt x="840079" y="231928"/>
                  <a:pt x="840079" y="221412"/>
                  <a:pt x="837743" y="212065"/>
                </a:cubicBezTo>
                <a:lnTo>
                  <a:pt x="837743" y="205054"/>
                </a:lnTo>
                <a:lnTo>
                  <a:pt x="835990" y="199797"/>
                </a:lnTo>
                <a:cubicBezTo>
                  <a:pt x="835990" y="192786"/>
                  <a:pt x="838911" y="188112"/>
                  <a:pt x="844753" y="185776"/>
                </a:cubicBezTo>
                <a:cubicBezTo>
                  <a:pt x="844753" y="185776"/>
                  <a:pt x="844753" y="184607"/>
                  <a:pt x="844753" y="182271"/>
                </a:cubicBezTo>
                <a:lnTo>
                  <a:pt x="844753" y="155981"/>
                </a:lnTo>
                <a:lnTo>
                  <a:pt x="843001" y="150724"/>
                </a:lnTo>
                <a:cubicBezTo>
                  <a:pt x="832485" y="139040"/>
                  <a:pt x="821385" y="117424"/>
                  <a:pt x="809701" y="85878"/>
                </a:cubicBezTo>
                <a:lnTo>
                  <a:pt x="818464" y="80620"/>
                </a:lnTo>
                <a:cubicBezTo>
                  <a:pt x="819633" y="74778"/>
                  <a:pt x="819048" y="70104"/>
                  <a:pt x="816712" y="66599"/>
                </a:cubicBezTo>
                <a:cubicBezTo>
                  <a:pt x="810870" y="56083"/>
                  <a:pt x="807364" y="50241"/>
                  <a:pt x="806196" y="49073"/>
                </a:cubicBezTo>
                <a:cubicBezTo>
                  <a:pt x="805027" y="46736"/>
                  <a:pt x="804735" y="43523"/>
                  <a:pt x="805319" y="39434"/>
                </a:cubicBezTo>
                <a:cubicBezTo>
                  <a:pt x="805904" y="35344"/>
                  <a:pt x="806780" y="32715"/>
                  <a:pt x="807948" y="31547"/>
                </a:cubicBezTo>
                <a:cubicBezTo>
                  <a:pt x="810285" y="31547"/>
                  <a:pt x="812622" y="30378"/>
                  <a:pt x="814959" y="28042"/>
                </a:cubicBezTo>
                <a:cubicBezTo>
                  <a:pt x="816128" y="25705"/>
                  <a:pt x="818464" y="22784"/>
                  <a:pt x="821969" y="19279"/>
                </a:cubicBezTo>
                <a:cubicBezTo>
                  <a:pt x="830148" y="25121"/>
                  <a:pt x="838911" y="29794"/>
                  <a:pt x="848258" y="33299"/>
                </a:cubicBezTo>
                <a:cubicBezTo>
                  <a:pt x="848258" y="32131"/>
                  <a:pt x="846506" y="29210"/>
                  <a:pt x="843001" y="24537"/>
                </a:cubicBezTo>
                <a:cubicBezTo>
                  <a:pt x="840664" y="18695"/>
                  <a:pt x="837743" y="14021"/>
                  <a:pt x="834237" y="10516"/>
                </a:cubicBezTo>
                <a:cubicBezTo>
                  <a:pt x="833069" y="9347"/>
                  <a:pt x="832193" y="8179"/>
                  <a:pt x="831609" y="7010"/>
                </a:cubicBezTo>
                <a:cubicBezTo>
                  <a:pt x="831025" y="5842"/>
                  <a:pt x="830732" y="4090"/>
                  <a:pt x="830732" y="1753"/>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grpSp>
        <p:nvGrpSpPr>
          <p:cNvPr id="26" name="文本框-13_矢量">
            <a:extLst>
              <a:ext uri="{FF2B5EF4-FFF2-40B4-BE49-F238E27FC236}">
                <a16:creationId xmlns:a16="http://schemas.microsoft.com/office/drawing/2014/main" id="{2BF4C5C2-8ECC-C073-8239-2AE6D47715BA}"/>
              </a:ext>
            </a:extLst>
          </p:cNvPr>
          <p:cNvGrpSpPr/>
          <p:nvPr/>
        </p:nvGrpSpPr>
        <p:grpSpPr>
          <a:xfrm>
            <a:off x="7539028" y="2463435"/>
            <a:ext cx="3243522" cy="885442"/>
            <a:chOff x="2576707" y="2864354"/>
            <a:chExt cx="6696685" cy="1828114"/>
          </a:xfrm>
        </p:grpSpPr>
        <p:sp>
          <p:nvSpPr>
            <p:cNvPr id="25" name="文本框 24">
              <a:extLst>
                <a:ext uri="{FF2B5EF4-FFF2-40B4-BE49-F238E27FC236}">
                  <a16:creationId xmlns:a16="http://schemas.microsoft.com/office/drawing/2014/main" id="{F15A224B-07C3-3176-6D14-2C954C27F3ED}"/>
                </a:ext>
              </a:extLst>
            </p:cNvPr>
            <p:cNvSpPr txBox="1"/>
            <p:nvPr/>
          </p:nvSpPr>
          <p:spPr>
            <a:xfrm>
              <a:off x="2576707" y="3100955"/>
              <a:ext cx="1700460" cy="1530020"/>
            </a:xfrm>
            <a:custGeom>
              <a:avLst/>
              <a:gdLst/>
              <a:ahLst/>
              <a:cxnLst/>
              <a:rect l="l" t="t" r="r" b="b"/>
              <a:pathLst>
                <a:path w="1700460" h="1530020">
                  <a:moveTo>
                    <a:pt x="178766" y="1524762"/>
                  </a:moveTo>
                  <a:cubicBezTo>
                    <a:pt x="179934" y="1523594"/>
                    <a:pt x="181687" y="1523594"/>
                    <a:pt x="184023" y="1524762"/>
                  </a:cubicBezTo>
                  <a:lnTo>
                    <a:pt x="177013" y="1530020"/>
                  </a:lnTo>
                  <a:cubicBezTo>
                    <a:pt x="177013" y="1527683"/>
                    <a:pt x="177597" y="1525930"/>
                    <a:pt x="178766" y="1524762"/>
                  </a:cubicBezTo>
                  <a:close/>
                  <a:moveTo>
                    <a:pt x="147219" y="1512494"/>
                  </a:moveTo>
                  <a:lnTo>
                    <a:pt x="152477" y="1515999"/>
                  </a:lnTo>
                  <a:lnTo>
                    <a:pt x="145466" y="1515999"/>
                  </a:lnTo>
                  <a:close/>
                  <a:moveTo>
                    <a:pt x="134951" y="1507236"/>
                  </a:moveTo>
                  <a:lnTo>
                    <a:pt x="141961" y="1514246"/>
                  </a:lnTo>
                  <a:lnTo>
                    <a:pt x="136703" y="1515999"/>
                  </a:lnTo>
                  <a:close/>
                  <a:moveTo>
                    <a:pt x="161240" y="1503731"/>
                  </a:moveTo>
                  <a:lnTo>
                    <a:pt x="162992" y="1503731"/>
                  </a:lnTo>
                  <a:cubicBezTo>
                    <a:pt x="166498" y="1503731"/>
                    <a:pt x="168250" y="1503731"/>
                    <a:pt x="168250" y="1503731"/>
                  </a:cubicBezTo>
                  <a:cubicBezTo>
                    <a:pt x="168250" y="1504899"/>
                    <a:pt x="168250" y="1505775"/>
                    <a:pt x="168250" y="1506360"/>
                  </a:cubicBezTo>
                  <a:cubicBezTo>
                    <a:pt x="168250" y="1506944"/>
                    <a:pt x="167666" y="1507236"/>
                    <a:pt x="166498" y="1507236"/>
                  </a:cubicBezTo>
                  <a:lnTo>
                    <a:pt x="164745" y="1507236"/>
                  </a:lnTo>
                  <a:close/>
                  <a:moveTo>
                    <a:pt x="83139" y="1496830"/>
                  </a:moveTo>
                  <a:cubicBezTo>
                    <a:pt x="85549" y="1496173"/>
                    <a:pt x="87630" y="1498473"/>
                    <a:pt x="89383" y="1503731"/>
                  </a:cubicBezTo>
                  <a:lnTo>
                    <a:pt x="80620" y="1500226"/>
                  </a:lnTo>
                  <a:lnTo>
                    <a:pt x="80620" y="1498473"/>
                  </a:lnTo>
                  <a:cubicBezTo>
                    <a:pt x="81497" y="1497597"/>
                    <a:pt x="82336" y="1497049"/>
                    <a:pt x="83139" y="1496830"/>
                  </a:cubicBezTo>
                  <a:close/>
                  <a:moveTo>
                    <a:pt x="213818" y="1496720"/>
                  </a:moveTo>
                  <a:cubicBezTo>
                    <a:pt x="203302" y="1502562"/>
                    <a:pt x="192786" y="1505483"/>
                    <a:pt x="182271" y="1505483"/>
                  </a:cubicBezTo>
                  <a:lnTo>
                    <a:pt x="182271" y="1503731"/>
                  </a:lnTo>
                  <a:close/>
                  <a:moveTo>
                    <a:pt x="241859" y="1489710"/>
                  </a:moveTo>
                  <a:cubicBezTo>
                    <a:pt x="244196" y="1489710"/>
                    <a:pt x="246533" y="1489710"/>
                    <a:pt x="248870" y="1489710"/>
                  </a:cubicBezTo>
                  <a:lnTo>
                    <a:pt x="238354" y="1493215"/>
                  </a:lnTo>
                  <a:cubicBezTo>
                    <a:pt x="238354" y="1490878"/>
                    <a:pt x="239522" y="1489710"/>
                    <a:pt x="241859" y="1489710"/>
                  </a:cubicBezTo>
                  <a:close/>
                  <a:moveTo>
                    <a:pt x="361036" y="1473937"/>
                  </a:moveTo>
                  <a:lnTo>
                    <a:pt x="361036" y="1475689"/>
                  </a:lnTo>
                  <a:cubicBezTo>
                    <a:pt x="361036" y="1476858"/>
                    <a:pt x="360452" y="1477442"/>
                    <a:pt x="359284" y="1477442"/>
                  </a:cubicBezTo>
                  <a:cubicBezTo>
                    <a:pt x="358115" y="1477442"/>
                    <a:pt x="357531" y="1477442"/>
                    <a:pt x="357531" y="1477442"/>
                  </a:cubicBezTo>
                  <a:cubicBezTo>
                    <a:pt x="357531" y="1477442"/>
                    <a:pt x="358699" y="1476273"/>
                    <a:pt x="361036" y="1473937"/>
                  </a:cubicBezTo>
                  <a:close/>
                  <a:moveTo>
                    <a:pt x="292685" y="1470431"/>
                  </a:moveTo>
                  <a:lnTo>
                    <a:pt x="301448" y="1470431"/>
                  </a:lnTo>
                  <a:lnTo>
                    <a:pt x="301448" y="1472184"/>
                  </a:lnTo>
                  <a:lnTo>
                    <a:pt x="290932" y="1479194"/>
                  </a:lnTo>
                  <a:cubicBezTo>
                    <a:pt x="289764" y="1478026"/>
                    <a:pt x="289764" y="1476565"/>
                    <a:pt x="290932" y="1474813"/>
                  </a:cubicBezTo>
                  <a:cubicBezTo>
                    <a:pt x="292101" y="1473060"/>
                    <a:pt x="292685" y="1471600"/>
                    <a:pt x="292685" y="1470431"/>
                  </a:cubicBezTo>
                  <a:close/>
                  <a:moveTo>
                    <a:pt x="105156" y="1465174"/>
                  </a:moveTo>
                  <a:cubicBezTo>
                    <a:pt x="105156" y="1465174"/>
                    <a:pt x="106325" y="1466342"/>
                    <a:pt x="108662" y="1468679"/>
                  </a:cubicBezTo>
                  <a:lnTo>
                    <a:pt x="106909" y="1470431"/>
                  </a:lnTo>
                  <a:cubicBezTo>
                    <a:pt x="106909" y="1468095"/>
                    <a:pt x="106325" y="1466926"/>
                    <a:pt x="105156" y="1466926"/>
                  </a:cubicBezTo>
                  <a:close/>
                  <a:moveTo>
                    <a:pt x="36805" y="1463421"/>
                  </a:moveTo>
                  <a:lnTo>
                    <a:pt x="38558" y="1463421"/>
                  </a:lnTo>
                  <a:lnTo>
                    <a:pt x="47321" y="1473937"/>
                  </a:lnTo>
                  <a:lnTo>
                    <a:pt x="47321" y="1475689"/>
                  </a:lnTo>
                  <a:cubicBezTo>
                    <a:pt x="42647" y="1473352"/>
                    <a:pt x="39142" y="1469263"/>
                    <a:pt x="36805" y="1463421"/>
                  </a:cubicBezTo>
                  <a:close/>
                  <a:moveTo>
                    <a:pt x="77991" y="1459916"/>
                  </a:moveTo>
                  <a:cubicBezTo>
                    <a:pt x="78575" y="1459916"/>
                    <a:pt x="79452" y="1459916"/>
                    <a:pt x="80620" y="1459916"/>
                  </a:cubicBezTo>
                  <a:lnTo>
                    <a:pt x="82373" y="1461668"/>
                  </a:lnTo>
                  <a:cubicBezTo>
                    <a:pt x="83541" y="1464005"/>
                    <a:pt x="83541" y="1465174"/>
                    <a:pt x="82373" y="1465174"/>
                  </a:cubicBezTo>
                  <a:cubicBezTo>
                    <a:pt x="81204" y="1462837"/>
                    <a:pt x="79452" y="1461668"/>
                    <a:pt x="77115" y="1461668"/>
                  </a:cubicBezTo>
                  <a:cubicBezTo>
                    <a:pt x="77115" y="1460500"/>
                    <a:pt x="77407" y="1459916"/>
                    <a:pt x="77991" y="1459916"/>
                  </a:cubicBezTo>
                  <a:close/>
                  <a:moveTo>
                    <a:pt x="399593" y="1456411"/>
                  </a:moveTo>
                  <a:lnTo>
                    <a:pt x="396088" y="1463421"/>
                  </a:lnTo>
                  <a:cubicBezTo>
                    <a:pt x="394920" y="1461084"/>
                    <a:pt x="395212" y="1459332"/>
                    <a:pt x="396965" y="1458163"/>
                  </a:cubicBezTo>
                  <a:cubicBezTo>
                    <a:pt x="398717" y="1456995"/>
                    <a:pt x="399593" y="1456411"/>
                    <a:pt x="399593" y="1456411"/>
                  </a:cubicBezTo>
                  <a:close/>
                  <a:moveTo>
                    <a:pt x="336500" y="1456411"/>
                  </a:moveTo>
                  <a:cubicBezTo>
                    <a:pt x="336500" y="1457579"/>
                    <a:pt x="336208" y="1458747"/>
                    <a:pt x="335623" y="1459916"/>
                  </a:cubicBezTo>
                  <a:cubicBezTo>
                    <a:pt x="335039" y="1461084"/>
                    <a:pt x="334747" y="1462253"/>
                    <a:pt x="334747" y="1463421"/>
                  </a:cubicBezTo>
                  <a:lnTo>
                    <a:pt x="334747" y="1461668"/>
                  </a:lnTo>
                  <a:cubicBezTo>
                    <a:pt x="334747" y="1459332"/>
                    <a:pt x="335331" y="1457579"/>
                    <a:pt x="336500" y="1456411"/>
                  </a:cubicBezTo>
                  <a:close/>
                  <a:moveTo>
                    <a:pt x="130350" y="1448962"/>
                  </a:moveTo>
                  <a:cubicBezTo>
                    <a:pt x="131373" y="1448670"/>
                    <a:pt x="132614" y="1448816"/>
                    <a:pt x="134074" y="1449400"/>
                  </a:cubicBezTo>
                  <a:cubicBezTo>
                    <a:pt x="136996" y="1450569"/>
                    <a:pt x="139624" y="1451153"/>
                    <a:pt x="141961" y="1451153"/>
                  </a:cubicBezTo>
                  <a:lnTo>
                    <a:pt x="141961" y="1454658"/>
                  </a:lnTo>
                  <a:lnTo>
                    <a:pt x="127940" y="1451153"/>
                  </a:lnTo>
                  <a:cubicBezTo>
                    <a:pt x="128525" y="1449984"/>
                    <a:pt x="129328" y="1449254"/>
                    <a:pt x="130350" y="1448962"/>
                  </a:cubicBezTo>
                  <a:close/>
                  <a:moveTo>
                    <a:pt x="29795" y="1447648"/>
                  </a:moveTo>
                  <a:cubicBezTo>
                    <a:pt x="32132" y="1451153"/>
                    <a:pt x="33300" y="1454074"/>
                    <a:pt x="33300" y="1456411"/>
                  </a:cubicBezTo>
                  <a:lnTo>
                    <a:pt x="26289" y="1449400"/>
                  </a:lnTo>
                  <a:close/>
                  <a:moveTo>
                    <a:pt x="439903" y="1438885"/>
                  </a:moveTo>
                  <a:lnTo>
                    <a:pt x="441656" y="1442390"/>
                  </a:lnTo>
                  <a:lnTo>
                    <a:pt x="448666" y="1442390"/>
                  </a:lnTo>
                  <a:cubicBezTo>
                    <a:pt x="446329" y="1443558"/>
                    <a:pt x="443700" y="1445311"/>
                    <a:pt x="440779" y="1447648"/>
                  </a:cubicBezTo>
                  <a:cubicBezTo>
                    <a:pt x="437858" y="1449984"/>
                    <a:pt x="435230" y="1450569"/>
                    <a:pt x="432893" y="1449400"/>
                  </a:cubicBezTo>
                  <a:cubicBezTo>
                    <a:pt x="434061" y="1448232"/>
                    <a:pt x="435230" y="1446479"/>
                    <a:pt x="436398" y="1444142"/>
                  </a:cubicBezTo>
                  <a:cubicBezTo>
                    <a:pt x="437566" y="1441806"/>
                    <a:pt x="438735" y="1440053"/>
                    <a:pt x="439903" y="1438885"/>
                  </a:cubicBezTo>
                  <a:close/>
                  <a:moveTo>
                    <a:pt x="64847" y="1435379"/>
                  </a:moveTo>
                  <a:cubicBezTo>
                    <a:pt x="64847" y="1435379"/>
                    <a:pt x="65431" y="1436548"/>
                    <a:pt x="66599" y="1438885"/>
                  </a:cubicBezTo>
                  <a:cubicBezTo>
                    <a:pt x="66599" y="1441221"/>
                    <a:pt x="65431" y="1444142"/>
                    <a:pt x="63094" y="1447648"/>
                  </a:cubicBezTo>
                  <a:close/>
                  <a:moveTo>
                    <a:pt x="341757" y="1433627"/>
                  </a:moveTo>
                  <a:cubicBezTo>
                    <a:pt x="341757" y="1437132"/>
                    <a:pt x="340589" y="1438885"/>
                    <a:pt x="338252" y="1438885"/>
                  </a:cubicBezTo>
                  <a:cubicBezTo>
                    <a:pt x="337084" y="1436548"/>
                    <a:pt x="336792" y="1435087"/>
                    <a:pt x="337376" y="1434503"/>
                  </a:cubicBezTo>
                  <a:cubicBezTo>
                    <a:pt x="337960" y="1433919"/>
                    <a:pt x="339421" y="1433627"/>
                    <a:pt x="341757" y="1433627"/>
                  </a:cubicBezTo>
                  <a:close/>
                  <a:moveTo>
                    <a:pt x="129693" y="1431874"/>
                  </a:moveTo>
                  <a:lnTo>
                    <a:pt x="134951" y="1438885"/>
                  </a:lnTo>
                  <a:lnTo>
                    <a:pt x="133198" y="1438885"/>
                  </a:lnTo>
                  <a:lnTo>
                    <a:pt x="129693" y="1437132"/>
                  </a:lnTo>
                  <a:close/>
                  <a:moveTo>
                    <a:pt x="483718" y="1426616"/>
                  </a:moveTo>
                  <a:cubicBezTo>
                    <a:pt x="483718" y="1428953"/>
                    <a:pt x="482550" y="1430706"/>
                    <a:pt x="480213" y="1431874"/>
                  </a:cubicBezTo>
                  <a:cubicBezTo>
                    <a:pt x="477876" y="1433043"/>
                    <a:pt x="476124" y="1434211"/>
                    <a:pt x="474955" y="1435379"/>
                  </a:cubicBezTo>
                  <a:lnTo>
                    <a:pt x="464440" y="1433627"/>
                  </a:lnTo>
                  <a:cubicBezTo>
                    <a:pt x="462103" y="1435964"/>
                    <a:pt x="458013" y="1437132"/>
                    <a:pt x="452171" y="1437132"/>
                  </a:cubicBezTo>
                  <a:cubicBezTo>
                    <a:pt x="452171" y="1437132"/>
                    <a:pt x="451879" y="1436840"/>
                    <a:pt x="451295" y="1436256"/>
                  </a:cubicBezTo>
                  <a:cubicBezTo>
                    <a:pt x="450711" y="1435671"/>
                    <a:pt x="450419" y="1435379"/>
                    <a:pt x="450419" y="1435379"/>
                  </a:cubicBezTo>
                  <a:lnTo>
                    <a:pt x="455677" y="1435379"/>
                  </a:lnTo>
                  <a:cubicBezTo>
                    <a:pt x="463855" y="1430706"/>
                    <a:pt x="473202" y="1427785"/>
                    <a:pt x="483718" y="1426616"/>
                  </a:cubicBezTo>
                  <a:close/>
                  <a:moveTo>
                    <a:pt x="173508" y="1426616"/>
                  </a:moveTo>
                  <a:lnTo>
                    <a:pt x="180518" y="1426616"/>
                  </a:lnTo>
                  <a:cubicBezTo>
                    <a:pt x="180518" y="1426616"/>
                    <a:pt x="179934" y="1427201"/>
                    <a:pt x="178766" y="1428369"/>
                  </a:cubicBezTo>
                  <a:cubicBezTo>
                    <a:pt x="177597" y="1429537"/>
                    <a:pt x="175845" y="1428953"/>
                    <a:pt x="173508" y="1426616"/>
                  </a:cubicBezTo>
                  <a:close/>
                  <a:moveTo>
                    <a:pt x="22784" y="1426616"/>
                  </a:moveTo>
                  <a:cubicBezTo>
                    <a:pt x="22784" y="1427785"/>
                    <a:pt x="23369" y="1429537"/>
                    <a:pt x="24537" y="1431874"/>
                  </a:cubicBezTo>
                  <a:cubicBezTo>
                    <a:pt x="25705" y="1434211"/>
                    <a:pt x="26289" y="1436548"/>
                    <a:pt x="26289" y="1438885"/>
                  </a:cubicBezTo>
                  <a:lnTo>
                    <a:pt x="22784" y="1438885"/>
                  </a:lnTo>
                  <a:cubicBezTo>
                    <a:pt x="21616" y="1438885"/>
                    <a:pt x="21324" y="1437424"/>
                    <a:pt x="21908" y="1434503"/>
                  </a:cubicBezTo>
                  <a:cubicBezTo>
                    <a:pt x="22492" y="1431582"/>
                    <a:pt x="22784" y="1428953"/>
                    <a:pt x="22784" y="1426616"/>
                  </a:cubicBezTo>
                  <a:close/>
                  <a:moveTo>
                    <a:pt x="193663" y="1423111"/>
                  </a:moveTo>
                  <a:cubicBezTo>
                    <a:pt x="194247" y="1423111"/>
                    <a:pt x="196292" y="1424280"/>
                    <a:pt x="199797" y="1426616"/>
                  </a:cubicBezTo>
                  <a:lnTo>
                    <a:pt x="189281" y="1428369"/>
                  </a:lnTo>
                  <a:cubicBezTo>
                    <a:pt x="191618" y="1424864"/>
                    <a:pt x="193079" y="1423111"/>
                    <a:pt x="193663" y="1423111"/>
                  </a:cubicBezTo>
                  <a:close/>
                  <a:moveTo>
                    <a:pt x="70105" y="1423111"/>
                  </a:moveTo>
                  <a:lnTo>
                    <a:pt x="75362" y="1426616"/>
                  </a:lnTo>
                  <a:cubicBezTo>
                    <a:pt x="82373" y="1434795"/>
                    <a:pt x="87630" y="1440053"/>
                    <a:pt x="91136" y="1442390"/>
                  </a:cubicBezTo>
                  <a:lnTo>
                    <a:pt x="98146" y="1449400"/>
                  </a:lnTo>
                  <a:cubicBezTo>
                    <a:pt x="96978" y="1449400"/>
                    <a:pt x="96393" y="1449692"/>
                    <a:pt x="96393" y="1450277"/>
                  </a:cubicBezTo>
                  <a:cubicBezTo>
                    <a:pt x="96393" y="1450861"/>
                    <a:pt x="96393" y="1451153"/>
                    <a:pt x="96393" y="1451153"/>
                  </a:cubicBezTo>
                  <a:lnTo>
                    <a:pt x="78867" y="1437132"/>
                  </a:lnTo>
                  <a:lnTo>
                    <a:pt x="77115" y="1435379"/>
                  </a:lnTo>
                  <a:cubicBezTo>
                    <a:pt x="72441" y="1434211"/>
                    <a:pt x="70105" y="1430122"/>
                    <a:pt x="70105" y="1423111"/>
                  </a:cubicBezTo>
                  <a:close/>
                  <a:moveTo>
                    <a:pt x="492481" y="1419606"/>
                  </a:moveTo>
                  <a:lnTo>
                    <a:pt x="492481" y="1421359"/>
                  </a:lnTo>
                  <a:cubicBezTo>
                    <a:pt x="492481" y="1423695"/>
                    <a:pt x="491313" y="1425448"/>
                    <a:pt x="488976" y="1426616"/>
                  </a:cubicBezTo>
                  <a:lnTo>
                    <a:pt x="488976" y="1424864"/>
                  </a:lnTo>
                  <a:close/>
                  <a:moveTo>
                    <a:pt x="1375791" y="1417853"/>
                  </a:moveTo>
                  <a:lnTo>
                    <a:pt x="1381049" y="1423111"/>
                  </a:lnTo>
                  <a:lnTo>
                    <a:pt x="1382802" y="1423111"/>
                  </a:lnTo>
                  <a:lnTo>
                    <a:pt x="1382802" y="1419606"/>
                  </a:lnTo>
                  <a:close/>
                  <a:moveTo>
                    <a:pt x="219075" y="1414348"/>
                  </a:moveTo>
                  <a:cubicBezTo>
                    <a:pt x="221412" y="1421359"/>
                    <a:pt x="222581" y="1424864"/>
                    <a:pt x="222581" y="1424864"/>
                  </a:cubicBezTo>
                  <a:lnTo>
                    <a:pt x="210312" y="1421359"/>
                  </a:lnTo>
                  <a:cubicBezTo>
                    <a:pt x="210312" y="1420190"/>
                    <a:pt x="213233" y="1417853"/>
                    <a:pt x="219075" y="1414348"/>
                  </a:cubicBezTo>
                  <a:close/>
                  <a:moveTo>
                    <a:pt x="385572" y="1412596"/>
                  </a:moveTo>
                  <a:lnTo>
                    <a:pt x="389078" y="1412596"/>
                  </a:lnTo>
                  <a:lnTo>
                    <a:pt x="392583" y="1417853"/>
                  </a:lnTo>
                  <a:cubicBezTo>
                    <a:pt x="387909" y="1416685"/>
                    <a:pt x="385572" y="1414932"/>
                    <a:pt x="385572" y="1412596"/>
                  </a:cubicBezTo>
                  <a:close/>
                  <a:moveTo>
                    <a:pt x="170003" y="1412596"/>
                  </a:moveTo>
                  <a:cubicBezTo>
                    <a:pt x="170003" y="1413764"/>
                    <a:pt x="172339" y="1413764"/>
                    <a:pt x="177013" y="1412596"/>
                  </a:cubicBezTo>
                  <a:cubicBezTo>
                    <a:pt x="178181" y="1412596"/>
                    <a:pt x="178766" y="1413472"/>
                    <a:pt x="178766" y="1415224"/>
                  </a:cubicBezTo>
                  <a:cubicBezTo>
                    <a:pt x="178766" y="1416977"/>
                    <a:pt x="177597" y="1418438"/>
                    <a:pt x="175260" y="1419606"/>
                  </a:cubicBezTo>
                  <a:lnTo>
                    <a:pt x="162992" y="1423111"/>
                  </a:lnTo>
                  <a:lnTo>
                    <a:pt x="159487" y="1421359"/>
                  </a:lnTo>
                  <a:cubicBezTo>
                    <a:pt x="162992" y="1422527"/>
                    <a:pt x="165329" y="1421359"/>
                    <a:pt x="166498" y="1417853"/>
                  </a:cubicBezTo>
                  <a:cubicBezTo>
                    <a:pt x="167666" y="1414348"/>
                    <a:pt x="168834" y="1412596"/>
                    <a:pt x="170003" y="1412596"/>
                  </a:cubicBezTo>
                  <a:close/>
                  <a:moveTo>
                    <a:pt x="145466" y="1412596"/>
                  </a:moveTo>
                  <a:cubicBezTo>
                    <a:pt x="148971" y="1412596"/>
                    <a:pt x="151016" y="1413472"/>
                    <a:pt x="151600" y="1415224"/>
                  </a:cubicBezTo>
                  <a:cubicBezTo>
                    <a:pt x="152185" y="1416977"/>
                    <a:pt x="151892" y="1420190"/>
                    <a:pt x="150724" y="1424864"/>
                  </a:cubicBezTo>
                  <a:cubicBezTo>
                    <a:pt x="149556" y="1421359"/>
                    <a:pt x="148387" y="1418438"/>
                    <a:pt x="147219" y="1416101"/>
                  </a:cubicBezTo>
                  <a:cubicBezTo>
                    <a:pt x="146050" y="1413764"/>
                    <a:pt x="145466" y="1412596"/>
                    <a:pt x="145466" y="1412596"/>
                  </a:cubicBezTo>
                  <a:close/>
                  <a:moveTo>
                    <a:pt x="63094" y="1412596"/>
                  </a:moveTo>
                  <a:lnTo>
                    <a:pt x="68352" y="1417853"/>
                  </a:lnTo>
                  <a:lnTo>
                    <a:pt x="66599" y="1417853"/>
                  </a:lnTo>
                  <a:cubicBezTo>
                    <a:pt x="65431" y="1416685"/>
                    <a:pt x="64555" y="1416101"/>
                    <a:pt x="63970" y="1416101"/>
                  </a:cubicBezTo>
                  <a:cubicBezTo>
                    <a:pt x="63386" y="1416101"/>
                    <a:pt x="62510" y="1415517"/>
                    <a:pt x="61342" y="1414348"/>
                  </a:cubicBezTo>
                  <a:close/>
                  <a:moveTo>
                    <a:pt x="45568" y="1412596"/>
                  </a:moveTo>
                  <a:cubicBezTo>
                    <a:pt x="49073" y="1412596"/>
                    <a:pt x="51410" y="1413764"/>
                    <a:pt x="52579" y="1416101"/>
                  </a:cubicBezTo>
                  <a:cubicBezTo>
                    <a:pt x="53747" y="1418438"/>
                    <a:pt x="55499" y="1421943"/>
                    <a:pt x="57836" y="1426616"/>
                  </a:cubicBezTo>
                  <a:cubicBezTo>
                    <a:pt x="55499" y="1426616"/>
                    <a:pt x="53747" y="1426324"/>
                    <a:pt x="52579" y="1425740"/>
                  </a:cubicBezTo>
                  <a:cubicBezTo>
                    <a:pt x="51410" y="1425156"/>
                    <a:pt x="50242" y="1423695"/>
                    <a:pt x="49073" y="1421359"/>
                  </a:cubicBezTo>
                  <a:cubicBezTo>
                    <a:pt x="49073" y="1420190"/>
                    <a:pt x="47905" y="1417269"/>
                    <a:pt x="45568" y="1412596"/>
                  </a:cubicBezTo>
                  <a:close/>
                  <a:moveTo>
                    <a:pt x="867537" y="1410843"/>
                  </a:moveTo>
                  <a:lnTo>
                    <a:pt x="864032" y="1416101"/>
                  </a:lnTo>
                  <a:cubicBezTo>
                    <a:pt x="867537" y="1419606"/>
                    <a:pt x="871043" y="1421359"/>
                    <a:pt x="874548" y="1421359"/>
                  </a:cubicBezTo>
                  <a:cubicBezTo>
                    <a:pt x="874548" y="1420190"/>
                    <a:pt x="873964" y="1418438"/>
                    <a:pt x="872795" y="1416101"/>
                  </a:cubicBezTo>
                  <a:cubicBezTo>
                    <a:pt x="871627" y="1413764"/>
                    <a:pt x="869874" y="1412011"/>
                    <a:pt x="867537" y="1410843"/>
                  </a:cubicBezTo>
                  <a:close/>
                  <a:moveTo>
                    <a:pt x="515265" y="1409090"/>
                  </a:moveTo>
                  <a:cubicBezTo>
                    <a:pt x="515265" y="1410259"/>
                    <a:pt x="515265" y="1411135"/>
                    <a:pt x="515265" y="1411719"/>
                  </a:cubicBezTo>
                  <a:cubicBezTo>
                    <a:pt x="515265" y="1412304"/>
                    <a:pt x="515265" y="1412596"/>
                    <a:pt x="515265" y="1412596"/>
                  </a:cubicBezTo>
                  <a:cubicBezTo>
                    <a:pt x="515265" y="1414932"/>
                    <a:pt x="514681" y="1416101"/>
                    <a:pt x="513513" y="1416101"/>
                  </a:cubicBezTo>
                  <a:lnTo>
                    <a:pt x="513513" y="1414348"/>
                  </a:lnTo>
                  <a:close/>
                  <a:moveTo>
                    <a:pt x="417119" y="1405585"/>
                  </a:moveTo>
                  <a:cubicBezTo>
                    <a:pt x="417119" y="1410259"/>
                    <a:pt x="416535" y="1413764"/>
                    <a:pt x="415367" y="1416101"/>
                  </a:cubicBezTo>
                  <a:lnTo>
                    <a:pt x="411861" y="1407338"/>
                  </a:lnTo>
                  <a:cubicBezTo>
                    <a:pt x="414198" y="1407338"/>
                    <a:pt x="415951" y="1406754"/>
                    <a:pt x="417119" y="1405585"/>
                  </a:cubicBezTo>
                  <a:close/>
                  <a:moveTo>
                    <a:pt x="198044" y="1403833"/>
                  </a:moveTo>
                  <a:lnTo>
                    <a:pt x="198044" y="1407338"/>
                  </a:lnTo>
                  <a:cubicBezTo>
                    <a:pt x="200381" y="1409675"/>
                    <a:pt x="201549" y="1410843"/>
                    <a:pt x="201549" y="1410843"/>
                  </a:cubicBezTo>
                  <a:lnTo>
                    <a:pt x="196292" y="1407338"/>
                  </a:lnTo>
                  <a:close/>
                  <a:moveTo>
                    <a:pt x="148971" y="1403833"/>
                  </a:moveTo>
                  <a:cubicBezTo>
                    <a:pt x="153645" y="1407338"/>
                    <a:pt x="157150" y="1409090"/>
                    <a:pt x="159487" y="1409090"/>
                  </a:cubicBezTo>
                  <a:lnTo>
                    <a:pt x="161240" y="1410843"/>
                  </a:lnTo>
                  <a:cubicBezTo>
                    <a:pt x="160071" y="1410843"/>
                    <a:pt x="158319" y="1410551"/>
                    <a:pt x="155982" y="1409967"/>
                  </a:cubicBezTo>
                  <a:cubicBezTo>
                    <a:pt x="153645" y="1409383"/>
                    <a:pt x="151308" y="1409675"/>
                    <a:pt x="148971" y="1410843"/>
                  </a:cubicBezTo>
                  <a:close/>
                  <a:moveTo>
                    <a:pt x="196292" y="1402080"/>
                  </a:moveTo>
                  <a:cubicBezTo>
                    <a:pt x="196292" y="1405585"/>
                    <a:pt x="195123" y="1408506"/>
                    <a:pt x="192786" y="1410843"/>
                  </a:cubicBezTo>
                  <a:cubicBezTo>
                    <a:pt x="190450" y="1413180"/>
                    <a:pt x="186360" y="1413764"/>
                    <a:pt x="180518" y="1412596"/>
                  </a:cubicBezTo>
                  <a:cubicBezTo>
                    <a:pt x="181687" y="1412596"/>
                    <a:pt x="182855" y="1412011"/>
                    <a:pt x="184023" y="1410843"/>
                  </a:cubicBezTo>
                  <a:cubicBezTo>
                    <a:pt x="185192" y="1409675"/>
                    <a:pt x="186360" y="1409090"/>
                    <a:pt x="187529" y="1409090"/>
                  </a:cubicBezTo>
                  <a:cubicBezTo>
                    <a:pt x="189865" y="1409090"/>
                    <a:pt x="190742" y="1408214"/>
                    <a:pt x="190158" y="1406461"/>
                  </a:cubicBezTo>
                  <a:cubicBezTo>
                    <a:pt x="189573" y="1404709"/>
                    <a:pt x="189281" y="1403833"/>
                    <a:pt x="189281" y="1403833"/>
                  </a:cubicBezTo>
                  <a:close/>
                  <a:moveTo>
                    <a:pt x="434645" y="1400327"/>
                  </a:moveTo>
                  <a:lnTo>
                    <a:pt x="434645" y="1402080"/>
                  </a:lnTo>
                  <a:lnTo>
                    <a:pt x="424130" y="1405585"/>
                  </a:lnTo>
                  <a:lnTo>
                    <a:pt x="422377" y="1403833"/>
                  </a:lnTo>
                  <a:cubicBezTo>
                    <a:pt x="428219" y="1403833"/>
                    <a:pt x="432308" y="1402664"/>
                    <a:pt x="434645" y="1400327"/>
                  </a:cubicBezTo>
                  <a:close/>
                  <a:moveTo>
                    <a:pt x="385572" y="1400327"/>
                  </a:moveTo>
                  <a:cubicBezTo>
                    <a:pt x="385572" y="1402664"/>
                    <a:pt x="385280" y="1404417"/>
                    <a:pt x="384696" y="1405585"/>
                  </a:cubicBezTo>
                  <a:cubicBezTo>
                    <a:pt x="384112" y="1406754"/>
                    <a:pt x="382067" y="1407338"/>
                    <a:pt x="378562" y="1407338"/>
                  </a:cubicBezTo>
                  <a:close/>
                  <a:moveTo>
                    <a:pt x="7011" y="1400327"/>
                  </a:moveTo>
                  <a:cubicBezTo>
                    <a:pt x="8179" y="1402664"/>
                    <a:pt x="9640" y="1404417"/>
                    <a:pt x="11392" y="1405585"/>
                  </a:cubicBezTo>
                  <a:cubicBezTo>
                    <a:pt x="13145" y="1406754"/>
                    <a:pt x="14021" y="1407922"/>
                    <a:pt x="14021" y="1409090"/>
                  </a:cubicBezTo>
                  <a:cubicBezTo>
                    <a:pt x="14021" y="1405585"/>
                    <a:pt x="11684" y="1402664"/>
                    <a:pt x="7011" y="1400327"/>
                  </a:cubicBezTo>
                  <a:close/>
                  <a:moveTo>
                    <a:pt x="1058571" y="1398575"/>
                  </a:moveTo>
                  <a:lnTo>
                    <a:pt x="1058571" y="1400327"/>
                  </a:lnTo>
                  <a:cubicBezTo>
                    <a:pt x="1058571" y="1401496"/>
                    <a:pt x="1060324" y="1402664"/>
                    <a:pt x="1063829" y="1403833"/>
                  </a:cubicBezTo>
                  <a:close/>
                  <a:moveTo>
                    <a:pt x="152477" y="1398575"/>
                  </a:moveTo>
                  <a:lnTo>
                    <a:pt x="154229" y="1400327"/>
                  </a:lnTo>
                  <a:cubicBezTo>
                    <a:pt x="154229" y="1400327"/>
                    <a:pt x="153937" y="1400620"/>
                    <a:pt x="153353" y="1401204"/>
                  </a:cubicBezTo>
                  <a:cubicBezTo>
                    <a:pt x="152769" y="1401788"/>
                    <a:pt x="152477" y="1402080"/>
                    <a:pt x="152477" y="1402080"/>
                  </a:cubicBezTo>
                  <a:lnTo>
                    <a:pt x="150724" y="1402080"/>
                  </a:lnTo>
                  <a:close/>
                  <a:moveTo>
                    <a:pt x="1289914" y="1393317"/>
                  </a:moveTo>
                  <a:lnTo>
                    <a:pt x="1296925" y="1396822"/>
                  </a:lnTo>
                  <a:cubicBezTo>
                    <a:pt x="1295756" y="1394485"/>
                    <a:pt x="1294004" y="1393317"/>
                    <a:pt x="1291667" y="1393317"/>
                  </a:cubicBezTo>
                  <a:close/>
                  <a:moveTo>
                    <a:pt x="539801" y="1393317"/>
                  </a:moveTo>
                  <a:lnTo>
                    <a:pt x="545059" y="1395070"/>
                  </a:lnTo>
                  <a:cubicBezTo>
                    <a:pt x="541554" y="1396238"/>
                    <a:pt x="538633" y="1397698"/>
                    <a:pt x="536296" y="1399451"/>
                  </a:cubicBezTo>
                  <a:cubicBezTo>
                    <a:pt x="533959" y="1401204"/>
                    <a:pt x="531623" y="1402080"/>
                    <a:pt x="529286" y="1402080"/>
                  </a:cubicBezTo>
                  <a:close/>
                  <a:moveTo>
                    <a:pt x="185776" y="1389812"/>
                  </a:moveTo>
                  <a:lnTo>
                    <a:pt x="187529" y="1395070"/>
                  </a:lnTo>
                  <a:lnTo>
                    <a:pt x="185776" y="1395070"/>
                  </a:lnTo>
                  <a:cubicBezTo>
                    <a:pt x="185776" y="1395070"/>
                    <a:pt x="185484" y="1394777"/>
                    <a:pt x="184900" y="1394193"/>
                  </a:cubicBezTo>
                  <a:cubicBezTo>
                    <a:pt x="184315" y="1393609"/>
                    <a:pt x="184023" y="1393317"/>
                    <a:pt x="184023" y="1393317"/>
                  </a:cubicBezTo>
                  <a:cubicBezTo>
                    <a:pt x="184023" y="1392149"/>
                    <a:pt x="184023" y="1391272"/>
                    <a:pt x="184023" y="1390688"/>
                  </a:cubicBezTo>
                  <a:cubicBezTo>
                    <a:pt x="184023" y="1390104"/>
                    <a:pt x="184608" y="1389812"/>
                    <a:pt x="185776" y="1389812"/>
                  </a:cubicBezTo>
                  <a:close/>
                  <a:moveTo>
                    <a:pt x="177013" y="1389812"/>
                  </a:moveTo>
                  <a:lnTo>
                    <a:pt x="175260" y="1396822"/>
                  </a:lnTo>
                  <a:lnTo>
                    <a:pt x="171755" y="1396822"/>
                  </a:lnTo>
                  <a:lnTo>
                    <a:pt x="175260" y="1391564"/>
                  </a:lnTo>
                  <a:close/>
                  <a:moveTo>
                    <a:pt x="206588" y="1389155"/>
                  </a:moveTo>
                  <a:cubicBezTo>
                    <a:pt x="207903" y="1389008"/>
                    <a:pt x="209144" y="1389228"/>
                    <a:pt x="210312" y="1389812"/>
                  </a:cubicBezTo>
                  <a:lnTo>
                    <a:pt x="212065" y="1395070"/>
                  </a:lnTo>
                  <a:cubicBezTo>
                    <a:pt x="208560" y="1395070"/>
                    <a:pt x="204763" y="1395654"/>
                    <a:pt x="200673" y="1396822"/>
                  </a:cubicBezTo>
                  <a:cubicBezTo>
                    <a:pt x="196584" y="1397991"/>
                    <a:pt x="193955" y="1398575"/>
                    <a:pt x="192786" y="1398575"/>
                  </a:cubicBezTo>
                  <a:cubicBezTo>
                    <a:pt x="192786" y="1398575"/>
                    <a:pt x="192202" y="1398575"/>
                    <a:pt x="191034" y="1398575"/>
                  </a:cubicBezTo>
                  <a:cubicBezTo>
                    <a:pt x="189865" y="1398575"/>
                    <a:pt x="189281" y="1398575"/>
                    <a:pt x="189281" y="1398575"/>
                  </a:cubicBezTo>
                  <a:cubicBezTo>
                    <a:pt x="195123" y="1395070"/>
                    <a:pt x="197460" y="1393317"/>
                    <a:pt x="196292" y="1393317"/>
                  </a:cubicBezTo>
                  <a:cubicBezTo>
                    <a:pt x="197460" y="1393317"/>
                    <a:pt x="199505" y="1392441"/>
                    <a:pt x="202426" y="1390688"/>
                  </a:cubicBezTo>
                  <a:cubicBezTo>
                    <a:pt x="203886" y="1389812"/>
                    <a:pt x="205274" y="1389301"/>
                    <a:pt x="206588" y="1389155"/>
                  </a:cubicBezTo>
                  <a:close/>
                  <a:moveTo>
                    <a:pt x="185776" y="1374038"/>
                  </a:moveTo>
                  <a:lnTo>
                    <a:pt x="191034" y="1381049"/>
                  </a:lnTo>
                  <a:cubicBezTo>
                    <a:pt x="188697" y="1381049"/>
                    <a:pt x="187529" y="1382217"/>
                    <a:pt x="187529" y="1384554"/>
                  </a:cubicBezTo>
                  <a:close/>
                  <a:moveTo>
                    <a:pt x="476708" y="1372286"/>
                  </a:moveTo>
                  <a:lnTo>
                    <a:pt x="476708" y="1374038"/>
                  </a:lnTo>
                  <a:lnTo>
                    <a:pt x="473202" y="1374038"/>
                  </a:lnTo>
                  <a:cubicBezTo>
                    <a:pt x="470866" y="1374038"/>
                    <a:pt x="469697" y="1374038"/>
                    <a:pt x="469697" y="1374038"/>
                  </a:cubicBezTo>
                  <a:close/>
                  <a:moveTo>
                    <a:pt x="180518" y="1370533"/>
                  </a:moveTo>
                  <a:cubicBezTo>
                    <a:pt x="181687" y="1371702"/>
                    <a:pt x="181979" y="1373162"/>
                    <a:pt x="181395" y="1374915"/>
                  </a:cubicBezTo>
                  <a:cubicBezTo>
                    <a:pt x="180810" y="1376667"/>
                    <a:pt x="180518" y="1378128"/>
                    <a:pt x="180518" y="1379296"/>
                  </a:cubicBezTo>
                  <a:lnTo>
                    <a:pt x="184023" y="1382801"/>
                  </a:lnTo>
                  <a:lnTo>
                    <a:pt x="178766" y="1386307"/>
                  </a:lnTo>
                  <a:lnTo>
                    <a:pt x="168250" y="1384554"/>
                  </a:lnTo>
                  <a:lnTo>
                    <a:pt x="168250" y="1381049"/>
                  </a:lnTo>
                  <a:lnTo>
                    <a:pt x="166498" y="1374038"/>
                  </a:lnTo>
                  <a:lnTo>
                    <a:pt x="168250" y="1372286"/>
                  </a:lnTo>
                  <a:close/>
                  <a:moveTo>
                    <a:pt x="197168" y="1369000"/>
                  </a:moveTo>
                  <a:cubicBezTo>
                    <a:pt x="198336" y="1369146"/>
                    <a:pt x="199213" y="1369949"/>
                    <a:pt x="199797" y="1371410"/>
                  </a:cubicBezTo>
                  <a:cubicBezTo>
                    <a:pt x="200965" y="1374330"/>
                    <a:pt x="201549" y="1376375"/>
                    <a:pt x="201549" y="1377544"/>
                  </a:cubicBezTo>
                  <a:cubicBezTo>
                    <a:pt x="201549" y="1379880"/>
                    <a:pt x="202718" y="1381633"/>
                    <a:pt x="205055" y="1382801"/>
                  </a:cubicBezTo>
                  <a:cubicBezTo>
                    <a:pt x="207391" y="1385138"/>
                    <a:pt x="207684" y="1386599"/>
                    <a:pt x="205931" y="1387183"/>
                  </a:cubicBezTo>
                  <a:cubicBezTo>
                    <a:pt x="204178" y="1387767"/>
                    <a:pt x="202718" y="1388059"/>
                    <a:pt x="201549" y="1388059"/>
                  </a:cubicBezTo>
                  <a:cubicBezTo>
                    <a:pt x="200381" y="1388059"/>
                    <a:pt x="199797" y="1387475"/>
                    <a:pt x="199797" y="1386307"/>
                  </a:cubicBezTo>
                  <a:cubicBezTo>
                    <a:pt x="199797" y="1385138"/>
                    <a:pt x="198629" y="1384554"/>
                    <a:pt x="196292" y="1384554"/>
                  </a:cubicBezTo>
                  <a:lnTo>
                    <a:pt x="193148" y="1370407"/>
                  </a:lnTo>
                  <a:close/>
                  <a:moveTo>
                    <a:pt x="192786" y="1368781"/>
                  </a:moveTo>
                  <a:lnTo>
                    <a:pt x="193148" y="1370407"/>
                  </a:lnTo>
                  <a:lnTo>
                    <a:pt x="192786" y="1370533"/>
                  </a:lnTo>
                  <a:close/>
                  <a:moveTo>
                    <a:pt x="347015" y="1365275"/>
                  </a:moveTo>
                  <a:lnTo>
                    <a:pt x="334747" y="1370533"/>
                  </a:lnTo>
                  <a:cubicBezTo>
                    <a:pt x="335915" y="1371702"/>
                    <a:pt x="337960" y="1371994"/>
                    <a:pt x="340881" y="1371410"/>
                  </a:cubicBezTo>
                  <a:cubicBezTo>
                    <a:pt x="343802" y="1370825"/>
                    <a:pt x="345263" y="1370533"/>
                    <a:pt x="345263" y="1370533"/>
                  </a:cubicBezTo>
                  <a:cubicBezTo>
                    <a:pt x="346431" y="1370533"/>
                    <a:pt x="347015" y="1368781"/>
                    <a:pt x="347015" y="1365275"/>
                  </a:cubicBezTo>
                  <a:close/>
                  <a:moveTo>
                    <a:pt x="355778" y="1363523"/>
                  </a:moveTo>
                  <a:cubicBezTo>
                    <a:pt x="351105" y="1364691"/>
                    <a:pt x="348768" y="1367028"/>
                    <a:pt x="348768" y="1370533"/>
                  </a:cubicBezTo>
                  <a:cubicBezTo>
                    <a:pt x="351105" y="1368196"/>
                    <a:pt x="353441" y="1367028"/>
                    <a:pt x="355778" y="1367028"/>
                  </a:cubicBezTo>
                  <a:cubicBezTo>
                    <a:pt x="358115" y="1367028"/>
                    <a:pt x="359868" y="1366444"/>
                    <a:pt x="361036" y="1365275"/>
                  </a:cubicBezTo>
                  <a:cubicBezTo>
                    <a:pt x="359868" y="1364107"/>
                    <a:pt x="358115" y="1363523"/>
                    <a:pt x="355778" y="1363523"/>
                  </a:cubicBezTo>
                  <a:close/>
                  <a:moveTo>
                    <a:pt x="369799" y="1356512"/>
                  </a:moveTo>
                  <a:cubicBezTo>
                    <a:pt x="368631" y="1357681"/>
                    <a:pt x="367170" y="1358557"/>
                    <a:pt x="365418" y="1359141"/>
                  </a:cubicBezTo>
                  <a:cubicBezTo>
                    <a:pt x="363665" y="1359726"/>
                    <a:pt x="363373" y="1360602"/>
                    <a:pt x="364541" y="1361770"/>
                  </a:cubicBezTo>
                  <a:cubicBezTo>
                    <a:pt x="364541" y="1364107"/>
                    <a:pt x="366878" y="1364107"/>
                    <a:pt x="371552" y="1361770"/>
                  </a:cubicBezTo>
                  <a:lnTo>
                    <a:pt x="368047" y="1367028"/>
                  </a:lnTo>
                  <a:cubicBezTo>
                    <a:pt x="371552" y="1364691"/>
                    <a:pt x="373304" y="1362939"/>
                    <a:pt x="373304" y="1361770"/>
                  </a:cubicBezTo>
                  <a:lnTo>
                    <a:pt x="382067" y="1356512"/>
                  </a:lnTo>
                  <a:lnTo>
                    <a:pt x="373304" y="1356512"/>
                  </a:lnTo>
                  <a:cubicBezTo>
                    <a:pt x="373304" y="1356512"/>
                    <a:pt x="373596" y="1357389"/>
                    <a:pt x="374181" y="1359141"/>
                  </a:cubicBezTo>
                  <a:cubicBezTo>
                    <a:pt x="374765" y="1360894"/>
                    <a:pt x="374473" y="1361770"/>
                    <a:pt x="373304" y="1361770"/>
                  </a:cubicBezTo>
                  <a:cubicBezTo>
                    <a:pt x="373304" y="1360602"/>
                    <a:pt x="372136" y="1358849"/>
                    <a:pt x="369799" y="1356512"/>
                  </a:cubicBezTo>
                  <a:close/>
                  <a:moveTo>
                    <a:pt x="301448" y="1354760"/>
                  </a:moveTo>
                  <a:lnTo>
                    <a:pt x="296190" y="1356512"/>
                  </a:lnTo>
                  <a:lnTo>
                    <a:pt x="296190" y="1358265"/>
                  </a:lnTo>
                  <a:cubicBezTo>
                    <a:pt x="299695" y="1358265"/>
                    <a:pt x="301448" y="1357097"/>
                    <a:pt x="301448" y="1354760"/>
                  </a:cubicBezTo>
                  <a:close/>
                  <a:moveTo>
                    <a:pt x="0" y="1354760"/>
                  </a:moveTo>
                  <a:cubicBezTo>
                    <a:pt x="2338" y="1359433"/>
                    <a:pt x="3798" y="1364399"/>
                    <a:pt x="4382" y="1369657"/>
                  </a:cubicBezTo>
                  <a:cubicBezTo>
                    <a:pt x="4966" y="1374915"/>
                    <a:pt x="6427" y="1379880"/>
                    <a:pt x="8763" y="1384554"/>
                  </a:cubicBezTo>
                  <a:cubicBezTo>
                    <a:pt x="7595" y="1386891"/>
                    <a:pt x="6134" y="1386891"/>
                    <a:pt x="4382" y="1384554"/>
                  </a:cubicBezTo>
                  <a:cubicBezTo>
                    <a:pt x="2630" y="1382217"/>
                    <a:pt x="1753" y="1382217"/>
                    <a:pt x="1753" y="1384554"/>
                  </a:cubicBezTo>
                  <a:close/>
                  <a:moveTo>
                    <a:pt x="191034" y="1353007"/>
                  </a:moveTo>
                  <a:lnTo>
                    <a:pt x="191034" y="1354760"/>
                  </a:lnTo>
                  <a:cubicBezTo>
                    <a:pt x="188697" y="1354760"/>
                    <a:pt x="185776" y="1355928"/>
                    <a:pt x="182271" y="1358265"/>
                  </a:cubicBezTo>
                  <a:cubicBezTo>
                    <a:pt x="182271" y="1358265"/>
                    <a:pt x="183439" y="1357973"/>
                    <a:pt x="185776" y="1357389"/>
                  </a:cubicBezTo>
                  <a:cubicBezTo>
                    <a:pt x="188113" y="1356804"/>
                    <a:pt x="190450" y="1357097"/>
                    <a:pt x="192786" y="1358265"/>
                  </a:cubicBezTo>
                  <a:lnTo>
                    <a:pt x="184023" y="1361770"/>
                  </a:lnTo>
                  <a:cubicBezTo>
                    <a:pt x="178181" y="1358265"/>
                    <a:pt x="171755" y="1357681"/>
                    <a:pt x="164745" y="1360018"/>
                  </a:cubicBezTo>
                  <a:lnTo>
                    <a:pt x="162992" y="1358265"/>
                  </a:lnTo>
                  <a:cubicBezTo>
                    <a:pt x="174676" y="1358265"/>
                    <a:pt x="184023" y="1356512"/>
                    <a:pt x="191034" y="1353007"/>
                  </a:cubicBezTo>
                  <a:close/>
                  <a:moveTo>
                    <a:pt x="332994" y="1351255"/>
                  </a:moveTo>
                  <a:lnTo>
                    <a:pt x="327737" y="1354760"/>
                  </a:lnTo>
                  <a:lnTo>
                    <a:pt x="329489" y="1354760"/>
                  </a:lnTo>
                  <a:cubicBezTo>
                    <a:pt x="329489" y="1353591"/>
                    <a:pt x="330658" y="1353007"/>
                    <a:pt x="332994" y="1353007"/>
                  </a:cubicBezTo>
                  <a:close/>
                  <a:moveTo>
                    <a:pt x="264643" y="1351255"/>
                  </a:moveTo>
                  <a:lnTo>
                    <a:pt x="266396" y="1360018"/>
                  </a:lnTo>
                  <a:lnTo>
                    <a:pt x="271654" y="1358265"/>
                  </a:lnTo>
                  <a:close/>
                  <a:moveTo>
                    <a:pt x="283784" y="1350536"/>
                  </a:moveTo>
                  <a:lnTo>
                    <a:pt x="275159" y="1351255"/>
                  </a:lnTo>
                  <a:cubicBezTo>
                    <a:pt x="276327" y="1351255"/>
                    <a:pt x="277203" y="1352131"/>
                    <a:pt x="277788" y="1353883"/>
                  </a:cubicBezTo>
                  <a:cubicBezTo>
                    <a:pt x="278372" y="1355636"/>
                    <a:pt x="278080" y="1357681"/>
                    <a:pt x="276911" y="1360018"/>
                  </a:cubicBezTo>
                  <a:cubicBezTo>
                    <a:pt x="276911" y="1360018"/>
                    <a:pt x="275743" y="1360310"/>
                    <a:pt x="273406" y="1360894"/>
                  </a:cubicBezTo>
                  <a:cubicBezTo>
                    <a:pt x="271069" y="1361478"/>
                    <a:pt x="270485" y="1364107"/>
                    <a:pt x="271654" y="1368781"/>
                  </a:cubicBezTo>
                  <a:cubicBezTo>
                    <a:pt x="268148" y="1368781"/>
                    <a:pt x="265227" y="1369949"/>
                    <a:pt x="262891" y="1372286"/>
                  </a:cubicBezTo>
                  <a:cubicBezTo>
                    <a:pt x="259385" y="1365275"/>
                    <a:pt x="258217" y="1360602"/>
                    <a:pt x="259385" y="1358265"/>
                  </a:cubicBezTo>
                  <a:cubicBezTo>
                    <a:pt x="258217" y="1358265"/>
                    <a:pt x="257048" y="1357097"/>
                    <a:pt x="255880" y="1354760"/>
                  </a:cubicBezTo>
                  <a:cubicBezTo>
                    <a:pt x="255880" y="1360602"/>
                    <a:pt x="256464" y="1367612"/>
                    <a:pt x="257633" y="1375791"/>
                  </a:cubicBezTo>
                  <a:cubicBezTo>
                    <a:pt x="262306" y="1375791"/>
                    <a:pt x="266396" y="1374623"/>
                    <a:pt x="269901" y="1372286"/>
                  </a:cubicBezTo>
                  <a:cubicBezTo>
                    <a:pt x="273406" y="1369949"/>
                    <a:pt x="276327" y="1368196"/>
                    <a:pt x="278664" y="1367028"/>
                  </a:cubicBezTo>
                  <a:lnTo>
                    <a:pt x="278664" y="1372286"/>
                  </a:lnTo>
                  <a:cubicBezTo>
                    <a:pt x="279832" y="1369949"/>
                    <a:pt x="281001" y="1366736"/>
                    <a:pt x="282169" y="1362647"/>
                  </a:cubicBezTo>
                  <a:close/>
                  <a:moveTo>
                    <a:pt x="296190" y="1349502"/>
                  </a:moveTo>
                  <a:lnTo>
                    <a:pt x="284865" y="1350446"/>
                  </a:lnTo>
                  <a:lnTo>
                    <a:pt x="289179" y="1354760"/>
                  </a:lnTo>
                  <a:cubicBezTo>
                    <a:pt x="290348" y="1355928"/>
                    <a:pt x="289764" y="1357097"/>
                    <a:pt x="287427" y="1358265"/>
                  </a:cubicBezTo>
                  <a:cubicBezTo>
                    <a:pt x="286258" y="1360602"/>
                    <a:pt x="288595" y="1364107"/>
                    <a:pt x="294437" y="1368781"/>
                  </a:cubicBezTo>
                  <a:cubicBezTo>
                    <a:pt x="287427" y="1371117"/>
                    <a:pt x="283922" y="1372870"/>
                    <a:pt x="283922" y="1374038"/>
                  </a:cubicBezTo>
                  <a:lnTo>
                    <a:pt x="297942" y="1370533"/>
                  </a:lnTo>
                  <a:cubicBezTo>
                    <a:pt x="294437" y="1364691"/>
                    <a:pt x="292685" y="1358849"/>
                    <a:pt x="292685" y="1353007"/>
                  </a:cubicBezTo>
                  <a:cubicBezTo>
                    <a:pt x="291516" y="1351839"/>
                    <a:pt x="291809" y="1350963"/>
                    <a:pt x="293561" y="1350378"/>
                  </a:cubicBezTo>
                  <a:cubicBezTo>
                    <a:pt x="295314" y="1349794"/>
                    <a:pt x="296190" y="1349502"/>
                    <a:pt x="296190" y="1349502"/>
                  </a:cubicBezTo>
                  <a:close/>
                  <a:moveTo>
                    <a:pt x="392583" y="1347749"/>
                  </a:moveTo>
                  <a:cubicBezTo>
                    <a:pt x="391414" y="1347749"/>
                    <a:pt x="390246" y="1348334"/>
                    <a:pt x="389078" y="1349502"/>
                  </a:cubicBezTo>
                  <a:lnTo>
                    <a:pt x="396088" y="1349502"/>
                  </a:lnTo>
                  <a:cubicBezTo>
                    <a:pt x="394920" y="1348334"/>
                    <a:pt x="393751" y="1347749"/>
                    <a:pt x="392583" y="1347749"/>
                  </a:cubicBezTo>
                  <a:close/>
                  <a:moveTo>
                    <a:pt x="117425" y="1347749"/>
                  </a:moveTo>
                  <a:lnTo>
                    <a:pt x="119177" y="1354760"/>
                  </a:lnTo>
                  <a:lnTo>
                    <a:pt x="115672" y="1354760"/>
                  </a:lnTo>
                  <a:cubicBezTo>
                    <a:pt x="115672" y="1351255"/>
                    <a:pt x="116256" y="1348918"/>
                    <a:pt x="117425" y="1347749"/>
                  </a:cubicBezTo>
                  <a:close/>
                  <a:moveTo>
                    <a:pt x="317221" y="1345997"/>
                  </a:moveTo>
                  <a:cubicBezTo>
                    <a:pt x="317221" y="1348334"/>
                    <a:pt x="317805" y="1349794"/>
                    <a:pt x="318974" y="1350378"/>
                  </a:cubicBezTo>
                  <a:cubicBezTo>
                    <a:pt x="320142" y="1350963"/>
                    <a:pt x="321311" y="1350670"/>
                    <a:pt x="322479" y="1349502"/>
                  </a:cubicBezTo>
                  <a:cubicBezTo>
                    <a:pt x="321311" y="1347165"/>
                    <a:pt x="319558" y="1345997"/>
                    <a:pt x="317221" y="1345997"/>
                  </a:cubicBezTo>
                  <a:close/>
                  <a:moveTo>
                    <a:pt x="364541" y="1340739"/>
                  </a:moveTo>
                  <a:cubicBezTo>
                    <a:pt x="363373" y="1341907"/>
                    <a:pt x="360744" y="1343076"/>
                    <a:pt x="356655" y="1344244"/>
                  </a:cubicBezTo>
                  <a:cubicBezTo>
                    <a:pt x="352565" y="1345413"/>
                    <a:pt x="351105" y="1347165"/>
                    <a:pt x="352273" y="1349502"/>
                  </a:cubicBezTo>
                  <a:lnTo>
                    <a:pt x="352273" y="1351255"/>
                  </a:lnTo>
                  <a:lnTo>
                    <a:pt x="373304" y="1345997"/>
                  </a:lnTo>
                  <a:lnTo>
                    <a:pt x="373304" y="1344244"/>
                  </a:lnTo>
                  <a:cubicBezTo>
                    <a:pt x="367462" y="1344244"/>
                    <a:pt x="363957" y="1345413"/>
                    <a:pt x="362789" y="1347749"/>
                  </a:cubicBezTo>
                  <a:close/>
                  <a:moveTo>
                    <a:pt x="546812" y="1338986"/>
                  </a:moveTo>
                  <a:cubicBezTo>
                    <a:pt x="544475" y="1338986"/>
                    <a:pt x="544475" y="1340155"/>
                    <a:pt x="546812" y="1342492"/>
                  </a:cubicBezTo>
                  <a:lnTo>
                    <a:pt x="552070" y="1338986"/>
                  </a:lnTo>
                  <a:cubicBezTo>
                    <a:pt x="550901" y="1338986"/>
                    <a:pt x="549149" y="1338986"/>
                    <a:pt x="546812" y="1338986"/>
                  </a:cubicBezTo>
                  <a:close/>
                  <a:moveTo>
                    <a:pt x="341757" y="1335481"/>
                  </a:moveTo>
                  <a:lnTo>
                    <a:pt x="332994" y="1342492"/>
                  </a:lnTo>
                  <a:cubicBezTo>
                    <a:pt x="331826" y="1343660"/>
                    <a:pt x="327737" y="1344244"/>
                    <a:pt x="320726" y="1344244"/>
                  </a:cubicBezTo>
                  <a:lnTo>
                    <a:pt x="325984" y="1353007"/>
                  </a:lnTo>
                  <a:lnTo>
                    <a:pt x="334747" y="1349502"/>
                  </a:lnTo>
                  <a:cubicBezTo>
                    <a:pt x="340589" y="1349502"/>
                    <a:pt x="344678" y="1347165"/>
                    <a:pt x="347015" y="1342492"/>
                  </a:cubicBezTo>
                  <a:lnTo>
                    <a:pt x="340005" y="1342492"/>
                  </a:lnTo>
                  <a:cubicBezTo>
                    <a:pt x="338836" y="1342492"/>
                    <a:pt x="339421" y="1342200"/>
                    <a:pt x="341757" y="1341615"/>
                  </a:cubicBezTo>
                  <a:cubicBezTo>
                    <a:pt x="344094" y="1341031"/>
                    <a:pt x="344094" y="1338986"/>
                    <a:pt x="341757" y="1335481"/>
                  </a:cubicBezTo>
                  <a:close/>
                  <a:moveTo>
                    <a:pt x="231344" y="1335481"/>
                  </a:moveTo>
                  <a:cubicBezTo>
                    <a:pt x="231344" y="1337818"/>
                    <a:pt x="231928" y="1339571"/>
                    <a:pt x="233096" y="1340739"/>
                  </a:cubicBezTo>
                  <a:cubicBezTo>
                    <a:pt x="234265" y="1341907"/>
                    <a:pt x="234849" y="1342492"/>
                    <a:pt x="234849" y="1342492"/>
                  </a:cubicBezTo>
                  <a:cubicBezTo>
                    <a:pt x="237186" y="1341323"/>
                    <a:pt x="238938" y="1340739"/>
                    <a:pt x="240107" y="1340739"/>
                  </a:cubicBezTo>
                  <a:cubicBezTo>
                    <a:pt x="241275" y="1340739"/>
                    <a:pt x="242443" y="1341323"/>
                    <a:pt x="243612" y="1342492"/>
                  </a:cubicBezTo>
                  <a:lnTo>
                    <a:pt x="248870" y="1351255"/>
                  </a:lnTo>
                  <a:cubicBezTo>
                    <a:pt x="247701" y="1351255"/>
                    <a:pt x="246533" y="1350670"/>
                    <a:pt x="245364" y="1349502"/>
                  </a:cubicBezTo>
                  <a:cubicBezTo>
                    <a:pt x="244196" y="1348334"/>
                    <a:pt x="242443" y="1348334"/>
                    <a:pt x="240107" y="1349502"/>
                  </a:cubicBezTo>
                  <a:lnTo>
                    <a:pt x="234849" y="1354760"/>
                  </a:lnTo>
                  <a:lnTo>
                    <a:pt x="226086" y="1353007"/>
                  </a:lnTo>
                  <a:lnTo>
                    <a:pt x="224333" y="1358265"/>
                  </a:lnTo>
                  <a:lnTo>
                    <a:pt x="222581" y="1358265"/>
                  </a:lnTo>
                  <a:cubicBezTo>
                    <a:pt x="220244" y="1355928"/>
                    <a:pt x="218491" y="1355344"/>
                    <a:pt x="217323" y="1356512"/>
                  </a:cubicBezTo>
                  <a:cubicBezTo>
                    <a:pt x="214986" y="1358849"/>
                    <a:pt x="211481" y="1360018"/>
                    <a:pt x="206807" y="1360018"/>
                  </a:cubicBezTo>
                  <a:cubicBezTo>
                    <a:pt x="205639" y="1360018"/>
                    <a:pt x="202718" y="1358849"/>
                    <a:pt x="198044" y="1356512"/>
                  </a:cubicBezTo>
                  <a:cubicBezTo>
                    <a:pt x="195708" y="1354176"/>
                    <a:pt x="194539" y="1351839"/>
                    <a:pt x="194539" y="1349502"/>
                  </a:cubicBezTo>
                  <a:cubicBezTo>
                    <a:pt x="201549" y="1348334"/>
                    <a:pt x="207099" y="1347749"/>
                    <a:pt x="211189" y="1347749"/>
                  </a:cubicBezTo>
                  <a:cubicBezTo>
                    <a:pt x="215278" y="1347749"/>
                    <a:pt x="218491" y="1347165"/>
                    <a:pt x="220828" y="1345997"/>
                  </a:cubicBezTo>
                  <a:cubicBezTo>
                    <a:pt x="221996" y="1348334"/>
                    <a:pt x="221996" y="1349794"/>
                    <a:pt x="220828" y="1350378"/>
                  </a:cubicBezTo>
                  <a:cubicBezTo>
                    <a:pt x="219660" y="1350963"/>
                    <a:pt x="218491" y="1351255"/>
                    <a:pt x="217323" y="1351255"/>
                  </a:cubicBezTo>
                  <a:cubicBezTo>
                    <a:pt x="210312" y="1351255"/>
                    <a:pt x="205639" y="1352423"/>
                    <a:pt x="203302" y="1354760"/>
                  </a:cubicBezTo>
                  <a:lnTo>
                    <a:pt x="205055" y="1354760"/>
                  </a:lnTo>
                  <a:cubicBezTo>
                    <a:pt x="208560" y="1354760"/>
                    <a:pt x="212941" y="1353883"/>
                    <a:pt x="218199" y="1352131"/>
                  </a:cubicBezTo>
                  <a:cubicBezTo>
                    <a:pt x="223457" y="1350378"/>
                    <a:pt x="227838" y="1348334"/>
                    <a:pt x="231344" y="1345997"/>
                  </a:cubicBezTo>
                  <a:cubicBezTo>
                    <a:pt x="229007" y="1344828"/>
                    <a:pt x="229007" y="1343076"/>
                    <a:pt x="231344" y="1340739"/>
                  </a:cubicBezTo>
                  <a:lnTo>
                    <a:pt x="226086" y="1340739"/>
                  </a:lnTo>
                  <a:cubicBezTo>
                    <a:pt x="226086" y="1340739"/>
                    <a:pt x="226962" y="1340155"/>
                    <a:pt x="228715" y="1338986"/>
                  </a:cubicBezTo>
                  <a:cubicBezTo>
                    <a:pt x="230467" y="1337818"/>
                    <a:pt x="231344" y="1336650"/>
                    <a:pt x="231344" y="1335481"/>
                  </a:cubicBezTo>
                  <a:close/>
                  <a:moveTo>
                    <a:pt x="348768" y="1334605"/>
                  </a:moveTo>
                  <a:cubicBezTo>
                    <a:pt x="347599" y="1334021"/>
                    <a:pt x="347015" y="1334313"/>
                    <a:pt x="347015" y="1335481"/>
                  </a:cubicBezTo>
                  <a:lnTo>
                    <a:pt x="348768" y="1337234"/>
                  </a:lnTo>
                  <a:cubicBezTo>
                    <a:pt x="351105" y="1338402"/>
                    <a:pt x="352273" y="1337818"/>
                    <a:pt x="352273" y="1335481"/>
                  </a:cubicBezTo>
                  <a:cubicBezTo>
                    <a:pt x="351105" y="1335481"/>
                    <a:pt x="349936" y="1335189"/>
                    <a:pt x="348768" y="1334605"/>
                  </a:cubicBezTo>
                  <a:close/>
                  <a:moveTo>
                    <a:pt x="361036" y="1330223"/>
                  </a:moveTo>
                  <a:cubicBezTo>
                    <a:pt x="358699" y="1330223"/>
                    <a:pt x="356947" y="1331392"/>
                    <a:pt x="355778" y="1333729"/>
                  </a:cubicBezTo>
                  <a:lnTo>
                    <a:pt x="355778" y="1335481"/>
                  </a:lnTo>
                  <a:close/>
                  <a:moveTo>
                    <a:pt x="315468" y="1330223"/>
                  </a:moveTo>
                  <a:lnTo>
                    <a:pt x="299695" y="1335481"/>
                  </a:lnTo>
                  <a:lnTo>
                    <a:pt x="311963" y="1335481"/>
                  </a:lnTo>
                  <a:lnTo>
                    <a:pt x="318974" y="1330223"/>
                  </a:lnTo>
                  <a:close/>
                  <a:moveTo>
                    <a:pt x="361036" y="1324966"/>
                  </a:moveTo>
                  <a:lnTo>
                    <a:pt x="334747" y="1331976"/>
                  </a:lnTo>
                  <a:cubicBezTo>
                    <a:pt x="333579" y="1331976"/>
                    <a:pt x="331242" y="1332560"/>
                    <a:pt x="327737" y="1333729"/>
                  </a:cubicBezTo>
                  <a:cubicBezTo>
                    <a:pt x="324231" y="1334897"/>
                    <a:pt x="321311" y="1335481"/>
                    <a:pt x="318974" y="1335481"/>
                  </a:cubicBezTo>
                  <a:cubicBezTo>
                    <a:pt x="317805" y="1335481"/>
                    <a:pt x="317221" y="1336650"/>
                    <a:pt x="317221" y="1338986"/>
                  </a:cubicBezTo>
                  <a:lnTo>
                    <a:pt x="320726" y="1340739"/>
                  </a:lnTo>
                  <a:lnTo>
                    <a:pt x="320726" y="1338986"/>
                  </a:lnTo>
                  <a:lnTo>
                    <a:pt x="348768" y="1330223"/>
                  </a:lnTo>
                  <a:cubicBezTo>
                    <a:pt x="354610" y="1326718"/>
                    <a:pt x="358699" y="1324966"/>
                    <a:pt x="361036" y="1324966"/>
                  </a:cubicBezTo>
                  <a:close/>
                  <a:moveTo>
                    <a:pt x="424130" y="1323213"/>
                  </a:moveTo>
                  <a:cubicBezTo>
                    <a:pt x="421793" y="1323213"/>
                    <a:pt x="419164" y="1323797"/>
                    <a:pt x="416243" y="1324966"/>
                  </a:cubicBezTo>
                  <a:cubicBezTo>
                    <a:pt x="413322" y="1326134"/>
                    <a:pt x="410693" y="1327302"/>
                    <a:pt x="408356" y="1328471"/>
                  </a:cubicBezTo>
                  <a:cubicBezTo>
                    <a:pt x="416535" y="1328471"/>
                    <a:pt x="422377" y="1326718"/>
                    <a:pt x="425882" y="1323213"/>
                  </a:cubicBezTo>
                  <a:close/>
                  <a:moveTo>
                    <a:pt x="294437" y="1323213"/>
                  </a:moveTo>
                  <a:lnTo>
                    <a:pt x="294437" y="1324966"/>
                  </a:lnTo>
                  <a:lnTo>
                    <a:pt x="297942" y="1323213"/>
                  </a:lnTo>
                  <a:close/>
                  <a:moveTo>
                    <a:pt x="334612" y="1320382"/>
                  </a:moveTo>
                  <a:lnTo>
                    <a:pt x="322479" y="1328471"/>
                  </a:lnTo>
                  <a:lnTo>
                    <a:pt x="322479" y="1330223"/>
                  </a:lnTo>
                  <a:cubicBezTo>
                    <a:pt x="323647" y="1327887"/>
                    <a:pt x="326276" y="1326134"/>
                    <a:pt x="330366" y="1324966"/>
                  </a:cubicBezTo>
                  <a:lnTo>
                    <a:pt x="334951" y="1320890"/>
                  </a:lnTo>
                  <a:close/>
                  <a:moveTo>
                    <a:pt x="323530" y="1314800"/>
                  </a:moveTo>
                  <a:lnTo>
                    <a:pt x="320726" y="1316203"/>
                  </a:lnTo>
                  <a:lnTo>
                    <a:pt x="322479" y="1317955"/>
                  </a:lnTo>
                  <a:lnTo>
                    <a:pt x="324231" y="1316203"/>
                  </a:lnTo>
                  <a:lnTo>
                    <a:pt x="324231" y="1315034"/>
                  </a:lnTo>
                  <a:close/>
                  <a:moveTo>
                    <a:pt x="91136" y="1312697"/>
                  </a:moveTo>
                  <a:cubicBezTo>
                    <a:pt x="92304" y="1316203"/>
                    <a:pt x="94057" y="1317955"/>
                    <a:pt x="96393" y="1317955"/>
                  </a:cubicBezTo>
                  <a:lnTo>
                    <a:pt x="89383" y="1323213"/>
                  </a:lnTo>
                  <a:lnTo>
                    <a:pt x="89383" y="1319708"/>
                  </a:lnTo>
                  <a:close/>
                  <a:moveTo>
                    <a:pt x="75362" y="1310945"/>
                  </a:moveTo>
                  <a:lnTo>
                    <a:pt x="77115" y="1319708"/>
                  </a:lnTo>
                  <a:cubicBezTo>
                    <a:pt x="78283" y="1320876"/>
                    <a:pt x="79744" y="1321168"/>
                    <a:pt x="81497" y="1320584"/>
                  </a:cubicBezTo>
                  <a:cubicBezTo>
                    <a:pt x="83249" y="1320000"/>
                    <a:pt x="84709" y="1319708"/>
                    <a:pt x="85878" y="1319708"/>
                  </a:cubicBezTo>
                  <a:cubicBezTo>
                    <a:pt x="85878" y="1323213"/>
                    <a:pt x="86462" y="1325550"/>
                    <a:pt x="87630" y="1326718"/>
                  </a:cubicBezTo>
                  <a:cubicBezTo>
                    <a:pt x="88799" y="1327887"/>
                    <a:pt x="89675" y="1329055"/>
                    <a:pt x="90260" y="1330223"/>
                  </a:cubicBezTo>
                  <a:cubicBezTo>
                    <a:pt x="90844" y="1331392"/>
                    <a:pt x="91136" y="1332560"/>
                    <a:pt x="91136" y="1333729"/>
                  </a:cubicBezTo>
                  <a:cubicBezTo>
                    <a:pt x="92304" y="1332560"/>
                    <a:pt x="92888" y="1330223"/>
                    <a:pt x="92888" y="1326718"/>
                  </a:cubicBezTo>
                  <a:cubicBezTo>
                    <a:pt x="92888" y="1326718"/>
                    <a:pt x="93472" y="1325550"/>
                    <a:pt x="94641" y="1323213"/>
                  </a:cubicBezTo>
                  <a:lnTo>
                    <a:pt x="98146" y="1323213"/>
                  </a:lnTo>
                  <a:lnTo>
                    <a:pt x="106909" y="1338986"/>
                  </a:lnTo>
                  <a:cubicBezTo>
                    <a:pt x="110414" y="1349502"/>
                    <a:pt x="113335" y="1354760"/>
                    <a:pt x="115672" y="1354760"/>
                  </a:cubicBezTo>
                  <a:cubicBezTo>
                    <a:pt x="117425" y="1357681"/>
                    <a:pt x="119177" y="1359726"/>
                    <a:pt x="120930" y="1360894"/>
                  </a:cubicBezTo>
                  <a:lnTo>
                    <a:pt x="122952" y="1361231"/>
                  </a:lnTo>
                  <a:lnTo>
                    <a:pt x="124435" y="1358265"/>
                  </a:lnTo>
                  <a:cubicBezTo>
                    <a:pt x="126772" y="1361770"/>
                    <a:pt x="129693" y="1364691"/>
                    <a:pt x="133198" y="1367028"/>
                  </a:cubicBezTo>
                  <a:lnTo>
                    <a:pt x="133198" y="1361770"/>
                  </a:lnTo>
                  <a:cubicBezTo>
                    <a:pt x="135535" y="1365275"/>
                    <a:pt x="137580" y="1367612"/>
                    <a:pt x="139332" y="1368781"/>
                  </a:cubicBezTo>
                  <a:cubicBezTo>
                    <a:pt x="141085" y="1369949"/>
                    <a:pt x="144298" y="1368781"/>
                    <a:pt x="148971" y="1365275"/>
                  </a:cubicBezTo>
                  <a:lnTo>
                    <a:pt x="161240" y="1374038"/>
                  </a:lnTo>
                  <a:lnTo>
                    <a:pt x="159487" y="1370533"/>
                  </a:lnTo>
                  <a:cubicBezTo>
                    <a:pt x="160655" y="1370533"/>
                    <a:pt x="161532" y="1370241"/>
                    <a:pt x="162116" y="1369657"/>
                  </a:cubicBezTo>
                  <a:cubicBezTo>
                    <a:pt x="162700" y="1369073"/>
                    <a:pt x="163576" y="1369365"/>
                    <a:pt x="164745" y="1370533"/>
                  </a:cubicBezTo>
                  <a:lnTo>
                    <a:pt x="164745" y="1382801"/>
                  </a:lnTo>
                  <a:lnTo>
                    <a:pt x="168250" y="1395070"/>
                  </a:lnTo>
                  <a:lnTo>
                    <a:pt x="166498" y="1396822"/>
                  </a:lnTo>
                  <a:lnTo>
                    <a:pt x="175260" y="1398575"/>
                  </a:lnTo>
                  <a:lnTo>
                    <a:pt x="175260" y="1407338"/>
                  </a:lnTo>
                  <a:cubicBezTo>
                    <a:pt x="171755" y="1405001"/>
                    <a:pt x="167666" y="1403248"/>
                    <a:pt x="162992" y="1402080"/>
                  </a:cubicBezTo>
                  <a:cubicBezTo>
                    <a:pt x="158319" y="1400912"/>
                    <a:pt x="155398" y="1399743"/>
                    <a:pt x="154229" y="1398575"/>
                  </a:cubicBezTo>
                  <a:cubicBezTo>
                    <a:pt x="154229" y="1398575"/>
                    <a:pt x="154229" y="1398283"/>
                    <a:pt x="154229" y="1397698"/>
                  </a:cubicBezTo>
                  <a:cubicBezTo>
                    <a:pt x="154229" y="1397114"/>
                    <a:pt x="154813" y="1396822"/>
                    <a:pt x="155982" y="1396822"/>
                  </a:cubicBezTo>
                  <a:lnTo>
                    <a:pt x="154229" y="1391564"/>
                  </a:lnTo>
                  <a:cubicBezTo>
                    <a:pt x="157735" y="1393901"/>
                    <a:pt x="161240" y="1393901"/>
                    <a:pt x="164745" y="1391564"/>
                  </a:cubicBezTo>
                  <a:lnTo>
                    <a:pt x="162992" y="1388059"/>
                  </a:lnTo>
                  <a:lnTo>
                    <a:pt x="159487" y="1384554"/>
                  </a:lnTo>
                  <a:cubicBezTo>
                    <a:pt x="155982" y="1383386"/>
                    <a:pt x="154521" y="1383678"/>
                    <a:pt x="155106" y="1385430"/>
                  </a:cubicBezTo>
                  <a:cubicBezTo>
                    <a:pt x="155690" y="1387183"/>
                    <a:pt x="155982" y="1388059"/>
                    <a:pt x="155982" y="1388059"/>
                  </a:cubicBezTo>
                  <a:cubicBezTo>
                    <a:pt x="154813" y="1388059"/>
                    <a:pt x="151892" y="1386891"/>
                    <a:pt x="147219" y="1384554"/>
                  </a:cubicBezTo>
                  <a:lnTo>
                    <a:pt x="142545" y="1386891"/>
                  </a:lnTo>
                  <a:lnTo>
                    <a:pt x="141961" y="1386307"/>
                  </a:lnTo>
                  <a:lnTo>
                    <a:pt x="141961" y="1387183"/>
                  </a:lnTo>
                  <a:lnTo>
                    <a:pt x="136703" y="1389812"/>
                  </a:lnTo>
                  <a:lnTo>
                    <a:pt x="141961" y="1391564"/>
                  </a:lnTo>
                  <a:lnTo>
                    <a:pt x="141961" y="1387183"/>
                  </a:lnTo>
                  <a:lnTo>
                    <a:pt x="142545" y="1386891"/>
                  </a:lnTo>
                  <a:lnTo>
                    <a:pt x="145466" y="1389812"/>
                  </a:lnTo>
                  <a:lnTo>
                    <a:pt x="141961" y="1395070"/>
                  </a:lnTo>
                  <a:cubicBezTo>
                    <a:pt x="144298" y="1395070"/>
                    <a:pt x="146050" y="1395654"/>
                    <a:pt x="147219" y="1396822"/>
                  </a:cubicBezTo>
                  <a:cubicBezTo>
                    <a:pt x="148387" y="1397991"/>
                    <a:pt x="149556" y="1399159"/>
                    <a:pt x="150724" y="1400327"/>
                  </a:cubicBezTo>
                  <a:cubicBezTo>
                    <a:pt x="146050" y="1400327"/>
                    <a:pt x="143129" y="1399743"/>
                    <a:pt x="141961" y="1398575"/>
                  </a:cubicBezTo>
                  <a:cubicBezTo>
                    <a:pt x="141961" y="1400912"/>
                    <a:pt x="141377" y="1402664"/>
                    <a:pt x="140208" y="1403833"/>
                  </a:cubicBezTo>
                  <a:lnTo>
                    <a:pt x="138456" y="1407338"/>
                  </a:lnTo>
                  <a:lnTo>
                    <a:pt x="141961" y="1412596"/>
                  </a:lnTo>
                  <a:lnTo>
                    <a:pt x="134951" y="1417853"/>
                  </a:lnTo>
                  <a:lnTo>
                    <a:pt x="131445" y="1407338"/>
                  </a:lnTo>
                  <a:lnTo>
                    <a:pt x="136703" y="1407338"/>
                  </a:lnTo>
                  <a:lnTo>
                    <a:pt x="127940" y="1400327"/>
                  </a:lnTo>
                  <a:cubicBezTo>
                    <a:pt x="126772" y="1401496"/>
                    <a:pt x="127356" y="1403248"/>
                    <a:pt x="129693" y="1405585"/>
                  </a:cubicBezTo>
                  <a:lnTo>
                    <a:pt x="127940" y="1407338"/>
                  </a:lnTo>
                  <a:lnTo>
                    <a:pt x="129693" y="1412596"/>
                  </a:lnTo>
                  <a:cubicBezTo>
                    <a:pt x="126188" y="1409090"/>
                    <a:pt x="124435" y="1406754"/>
                    <a:pt x="124435" y="1405585"/>
                  </a:cubicBezTo>
                  <a:cubicBezTo>
                    <a:pt x="123267" y="1406754"/>
                    <a:pt x="123267" y="1408214"/>
                    <a:pt x="124435" y="1409967"/>
                  </a:cubicBezTo>
                  <a:cubicBezTo>
                    <a:pt x="125603" y="1411719"/>
                    <a:pt x="126188" y="1413180"/>
                    <a:pt x="126188" y="1414348"/>
                  </a:cubicBezTo>
                  <a:lnTo>
                    <a:pt x="133198" y="1424864"/>
                  </a:lnTo>
                  <a:cubicBezTo>
                    <a:pt x="133198" y="1426032"/>
                    <a:pt x="133490" y="1426616"/>
                    <a:pt x="134074" y="1426616"/>
                  </a:cubicBezTo>
                  <a:cubicBezTo>
                    <a:pt x="134659" y="1426616"/>
                    <a:pt x="135535" y="1426616"/>
                    <a:pt x="136703" y="1426616"/>
                  </a:cubicBezTo>
                  <a:cubicBezTo>
                    <a:pt x="140208" y="1425448"/>
                    <a:pt x="144006" y="1425156"/>
                    <a:pt x="148095" y="1425740"/>
                  </a:cubicBezTo>
                  <a:cubicBezTo>
                    <a:pt x="152185" y="1426324"/>
                    <a:pt x="156566" y="1426616"/>
                    <a:pt x="161240" y="1426616"/>
                  </a:cubicBezTo>
                  <a:lnTo>
                    <a:pt x="154229" y="1428369"/>
                  </a:lnTo>
                  <a:cubicBezTo>
                    <a:pt x="150724" y="1430706"/>
                    <a:pt x="147219" y="1431290"/>
                    <a:pt x="143714" y="1430122"/>
                  </a:cubicBezTo>
                  <a:cubicBezTo>
                    <a:pt x="140208" y="1428953"/>
                    <a:pt x="137872" y="1428369"/>
                    <a:pt x="136703" y="1428369"/>
                  </a:cubicBezTo>
                  <a:lnTo>
                    <a:pt x="126188" y="1426616"/>
                  </a:lnTo>
                  <a:cubicBezTo>
                    <a:pt x="125019" y="1427785"/>
                    <a:pt x="124435" y="1429537"/>
                    <a:pt x="124435" y="1431874"/>
                  </a:cubicBezTo>
                  <a:cubicBezTo>
                    <a:pt x="118593" y="1429537"/>
                    <a:pt x="112751" y="1425448"/>
                    <a:pt x="106909" y="1419606"/>
                  </a:cubicBezTo>
                  <a:cubicBezTo>
                    <a:pt x="101067" y="1413764"/>
                    <a:pt x="96393" y="1409090"/>
                    <a:pt x="92888" y="1405585"/>
                  </a:cubicBezTo>
                  <a:cubicBezTo>
                    <a:pt x="91720" y="1407922"/>
                    <a:pt x="91428" y="1409675"/>
                    <a:pt x="92012" y="1410843"/>
                  </a:cubicBezTo>
                  <a:cubicBezTo>
                    <a:pt x="92596" y="1412011"/>
                    <a:pt x="92888" y="1413180"/>
                    <a:pt x="92888" y="1414348"/>
                  </a:cubicBezTo>
                  <a:cubicBezTo>
                    <a:pt x="92888" y="1417853"/>
                    <a:pt x="94057" y="1419606"/>
                    <a:pt x="96393" y="1419606"/>
                  </a:cubicBezTo>
                  <a:cubicBezTo>
                    <a:pt x="97562" y="1418438"/>
                    <a:pt x="98438" y="1418730"/>
                    <a:pt x="99023" y="1420482"/>
                  </a:cubicBezTo>
                  <a:cubicBezTo>
                    <a:pt x="99607" y="1422235"/>
                    <a:pt x="100483" y="1423111"/>
                    <a:pt x="101651" y="1423111"/>
                  </a:cubicBezTo>
                  <a:cubicBezTo>
                    <a:pt x="105156" y="1428953"/>
                    <a:pt x="111583" y="1433627"/>
                    <a:pt x="120930" y="1437132"/>
                  </a:cubicBezTo>
                  <a:lnTo>
                    <a:pt x="129693" y="1437132"/>
                  </a:lnTo>
                  <a:cubicBezTo>
                    <a:pt x="128525" y="1439469"/>
                    <a:pt x="128525" y="1440637"/>
                    <a:pt x="129693" y="1440637"/>
                  </a:cubicBezTo>
                  <a:lnTo>
                    <a:pt x="133198" y="1447648"/>
                  </a:lnTo>
                  <a:lnTo>
                    <a:pt x="129693" y="1447648"/>
                  </a:lnTo>
                  <a:cubicBezTo>
                    <a:pt x="129693" y="1445311"/>
                    <a:pt x="126772" y="1442974"/>
                    <a:pt x="120930" y="1440637"/>
                  </a:cubicBezTo>
                  <a:cubicBezTo>
                    <a:pt x="119762" y="1441806"/>
                    <a:pt x="120054" y="1443266"/>
                    <a:pt x="121806" y="1445019"/>
                  </a:cubicBezTo>
                  <a:cubicBezTo>
                    <a:pt x="123559" y="1446771"/>
                    <a:pt x="125019" y="1448232"/>
                    <a:pt x="126188" y="1449400"/>
                  </a:cubicBezTo>
                  <a:lnTo>
                    <a:pt x="120930" y="1449400"/>
                  </a:lnTo>
                  <a:cubicBezTo>
                    <a:pt x="113919" y="1449400"/>
                    <a:pt x="107493" y="1447648"/>
                    <a:pt x="101651" y="1444142"/>
                  </a:cubicBezTo>
                  <a:cubicBezTo>
                    <a:pt x="100483" y="1441806"/>
                    <a:pt x="98438" y="1440053"/>
                    <a:pt x="95517" y="1438885"/>
                  </a:cubicBezTo>
                  <a:cubicBezTo>
                    <a:pt x="92596" y="1437716"/>
                    <a:pt x="91136" y="1435964"/>
                    <a:pt x="91136" y="1433627"/>
                  </a:cubicBezTo>
                  <a:cubicBezTo>
                    <a:pt x="91136" y="1432458"/>
                    <a:pt x="90844" y="1432166"/>
                    <a:pt x="90260" y="1432751"/>
                  </a:cubicBezTo>
                  <a:cubicBezTo>
                    <a:pt x="89675" y="1433335"/>
                    <a:pt x="89383" y="1433043"/>
                    <a:pt x="89383" y="1431874"/>
                  </a:cubicBezTo>
                  <a:cubicBezTo>
                    <a:pt x="87046" y="1431874"/>
                    <a:pt x="85002" y="1430998"/>
                    <a:pt x="83249" y="1429245"/>
                  </a:cubicBezTo>
                  <a:cubicBezTo>
                    <a:pt x="81497" y="1427493"/>
                    <a:pt x="79452" y="1425448"/>
                    <a:pt x="77115" y="1423111"/>
                  </a:cubicBezTo>
                  <a:lnTo>
                    <a:pt x="75362" y="1426616"/>
                  </a:lnTo>
                  <a:lnTo>
                    <a:pt x="71857" y="1421359"/>
                  </a:lnTo>
                  <a:cubicBezTo>
                    <a:pt x="73025" y="1421359"/>
                    <a:pt x="74194" y="1420774"/>
                    <a:pt x="75362" y="1419606"/>
                  </a:cubicBezTo>
                  <a:cubicBezTo>
                    <a:pt x="76531" y="1418438"/>
                    <a:pt x="78283" y="1417853"/>
                    <a:pt x="80620" y="1417853"/>
                  </a:cubicBezTo>
                  <a:lnTo>
                    <a:pt x="71857" y="1412596"/>
                  </a:lnTo>
                  <a:lnTo>
                    <a:pt x="70105" y="1403833"/>
                  </a:lnTo>
                  <a:cubicBezTo>
                    <a:pt x="66599" y="1395654"/>
                    <a:pt x="65431" y="1390396"/>
                    <a:pt x="66599" y="1388059"/>
                  </a:cubicBezTo>
                  <a:lnTo>
                    <a:pt x="64847" y="1381049"/>
                  </a:lnTo>
                  <a:lnTo>
                    <a:pt x="64847" y="1374038"/>
                  </a:lnTo>
                  <a:lnTo>
                    <a:pt x="70105" y="1381049"/>
                  </a:lnTo>
                  <a:lnTo>
                    <a:pt x="75362" y="1393317"/>
                  </a:lnTo>
                  <a:cubicBezTo>
                    <a:pt x="75362" y="1397991"/>
                    <a:pt x="77699" y="1400912"/>
                    <a:pt x="82373" y="1402080"/>
                  </a:cubicBezTo>
                  <a:lnTo>
                    <a:pt x="82373" y="1412596"/>
                  </a:lnTo>
                  <a:lnTo>
                    <a:pt x="85878" y="1412596"/>
                  </a:lnTo>
                  <a:lnTo>
                    <a:pt x="87630" y="1402080"/>
                  </a:lnTo>
                  <a:cubicBezTo>
                    <a:pt x="86462" y="1400912"/>
                    <a:pt x="86170" y="1400035"/>
                    <a:pt x="86754" y="1399451"/>
                  </a:cubicBezTo>
                  <a:cubicBezTo>
                    <a:pt x="87338" y="1398867"/>
                    <a:pt x="87046" y="1398575"/>
                    <a:pt x="85878" y="1398575"/>
                  </a:cubicBezTo>
                  <a:cubicBezTo>
                    <a:pt x="82373" y="1395070"/>
                    <a:pt x="81204" y="1392733"/>
                    <a:pt x="82373" y="1391564"/>
                  </a:cubicBezTo>
                  <a:cubicBezTo>
                    <a:pt x="82373" y="1389228"/>
                    <a:pt x="81788" y="1387183"/>
                    <a:pt x="80620" y="1385430"/>
                  </a:cubicBezTo>
                  <a:cubicBezTo>
                    <a:pt x="79452" y="1383678"/>
                    <a:pt x="78867" y="1382217"/>
                    <a:pt x="78867" y="1381049"/>
                  </a:cubicBezTo>
                  <a:lnTo>
                    <a:pt x="101651" y="1407338"/>
                  </a:lnTo>
                  <a:cubicBezTo>
                    <a:pt x="102820" y="1405001"/>
                    <a:pt x="103404" y="1403248"/>
                    <a:pt x="103404" y="1402080"/>
                  </a:cubicBezTo>
                  <a:cubicBezTo>
                    <a:pt x="103404" y="1400912"/>
                    <a:pt x="101651" y="1400327"/>
                    <a:pt x="98146" y="1400327"/>
                  </a:cubicBezTo>
                  <a:cubicBezTo>
                    <a:pt x="94641" y="1387475"/>
                    <a:pt x="92888" y="1380465"/>
                    <a:pt x="92888" y="1379296"/>
                  </a:cubicBezTo>
                  <a:lnTo>
                    <a:pt x="92888" y="1377544"/>
                  </a:lnTo>
                  <a:lnTo>
                    <a:pt x="91136" y="1381049"/>
                  </a:lnTo>
                  <a:lnTo>
                    <a:pt x="85878" y="1374038"/>
                  </a:lnTo>
                  <a:lnTo>
                    <a:pt x="82373" y="1361770"/>
                  </a:lnTo>
                  <a:cubicBezTo>
                    <a:pt x="82373" y="1358265"/>
                    <a:pt x="78867" y="1354176"/>
                    <a:pt x="71857" y="1349502"/>
                  </a:cubicBezTo>
                  <a:cubicBezTo>
                    <a:pt x="74194" y="1349502"/>
                    <a:pt x="75654" y="1349502"/>
                    <a:pt x="76238" y="1349502"/>
                  </a:cubicBezTo>
                  <a:cubicBezTo>
                    <a:pt x="76823" y="1349502"/>
                    <a:pt x="77115" y="1349502"/>
                    <a:pt x="77115" y="1349502"/>
                  </a:cubicBezTo>
                  <a:cubicBezTo>
                    <a:pt x="77115" y="1347165"/>
                    <a:pt x="77115" y="1344244"/>
                    <a:pt x="77115" y="1340739"/>
                  </a:cubicBezTo>
                  <a:cubicBezTo>
                    <a:pt x="77115" y="1337234"/>
                    <a:pt x="77115" y="1334897"/>
                    <a:pt x="77115" y="1333729"/>
                  </a:cubicBezTo>
                  <a:cubicBezTo>
                    <a:pt x="75946" y="1327887"/>
                    <a:pt x="75362" y="1320292"/>
                    <a:pt x="75362" y="1310945"/>
                  </a:cubicBezTo>
                  <a:close/>
                  <a:moveTo>
                    <a:pt x="52579" y="1307440"/>
                  </a:moveTo>
                  <a:lnTo>
                    <a:pt x="54331" y="1307440"/>
                  </a:lnTo>
                  <a:cubicBezTo>
                    <a:pt x="54331" y="1310945"/>
                    <a:pt x="53747" y="1313282"/>
                    <a:pt x="52579" y="1314450"/>
                  </a:cubicBezTo>
                  <a:lnTo>
                    <a:pt x="52579" y="1312697"/>
                  </a:lnTo>
                  <a:close/>
                  <a:moveTo>
                    <a:pt x="573101" y="1302182"/>
                  </a:moveTo>
                  <a:lnTo>
                    <a:pt x="566090" y="1309192"/>
                  </a:lnTo>
                  <a:lnTo>
                    <a:pt x="566090" y="1310945"/>
                  </a:lnTo>
                  <a:cubicBezTo>
                    <a:pt x="567259" y="1308608"/>
                    <a:pt x="569595" y="1307440"/>
                    <a:pt x="573101" y="1307440"/>
                  </a:cubicBezTo>
                  <a:close/>
                  <a:moveTo>
                    <a:pt x="1046303" y="1296924"/>
                  </a:moveTo>
                  <a:lnTo>
                    <a:pt x="1035787" y="1298677"/>
                  </a:lnTo>
                  <a:cubicBezTo>
                    <a:pt x="1035787" y="1301013"/>
                    <a:pt x="1037540" y="1302182"/>
                    <a:pt x="1041045" y="1302182"/>
                  </a:cubicBezTo>
                  <a:lnTo>
                    <a:pt x="1046303" y="1302182"/>
                  </a:lnTo>
                  <a:lnTo>
                    <a:pt x="1048055" y="1298677"/>
                  </a:lnTo>
                  <a:close/>
                  <a:moveTo>
                    <a:pt x="835991" y="1296924"/>
                  </a:moveTo>
                  <a:cubicBezTo>
                    <a:pt x="835991" y="1301598"/>
                    <a:pt x="838035" y="1304811"/>
                    <a:pt x="842125" y="1306563"/>
                  </a:cubicBezTo>
                  <a:cubicBezTo>
                    <a:pt x="846214" y="1308316"/>
                    <a:pt x="848843" y="1309776"/>
                    <a:pt x="850012" y="1310945"/>
                  </a:cubicBezTo>
                  <a:cubicBezTo>
                    <a:pt x="848843" y="1309776"/>
                    <a:pt x="846798" y="1307440"/>
                    <a:pt x="843877" y="1303934"/>
                  </a:cubicBezTo>
                  <a:cubicBezTo>
                    <a:pt x="840957" y="1300429"/>
                    <a:pt x="838327" y="1298092"/>
                    <a:pt x="835991" y="1296924"/>
                  </a:cubicBezTo>
                  <a:close/>
                  <a:moveTo>
                    <a:pt x="1558062" y="1274140"/>
                  </a:moveTo>
                  <a:cubicBezTo>
                    <a:pt x="1560399" y="1278814"/>
                    <a:pt x="1561567" y="1286408"/>
                    <a:pt x="1561567" y="1296924"/>
                  </a:cubicBezTo>
                  <a:cubicBezTo>
                    <a:pt x="1560399" y="1294587"/>
                    <a:pt x="1559230" y="1291374"/>
                    <a:pt x="1558062" y="1287285"/>
                  </a:cubicBezTo>
                  <a:cubicBezTo>
                    <a:pt x="1556894" y="1283195"/>
                    <a:pt x="1556894" y="1278814"/>
                    <a:pt x="1558062" y="1274140"/>
                  </a:cubicBezTo>
                  <a:close/>
                  <a:moveTo>
                    <a:pt x="70105" y="1265377"/>
                  </a:moveTo>
                  <a:cubicBezTo>
                    <a:pt x="70105" y="1266546"/>
                    <a:pt x="70397" y="1267422"/>
                    <a:pt x="70981" y="1268006"/>
                  </a:cubicBezTo>
                  <a:cubicBezTo>
                    <a:pt x="71565" y="1268590"/>
                    <a:pt x="71857" y="1268882"/>
                    <a:pt x="71857" y="1268882"/>
                  </a:cubicBezTo>
                  <a:lnTo>
                    <a:pt x="70105" y="1272388"/>
                  </a:lnTo>
                  <a:lnTo>
                    <a:pt x="68352" y="1268882"/>
                  </a:lnTo>
                  <a:cubicBezTo>
                    <a:pt x="69520" y="1268882"/>
                    <a:pt x="70105" y="1267714"/>
                    <a:pt x="70105" y="1265377"/>
                  </a:cubicBezTo>
                  <a:close/>
                  <a:moveTo>
                    <a:pt x="609905" y="1242593"/>
                  </a:moveTo>
                  <a:cubicBezTo>
                    <a:pt x="607568" y="1242593"/>
                    <a:pt x="606108" y="1243178"/>
                    <a:pt x="605524" y="1244346"/>
                  </a:cubicBezTo>
                  <a:cubicBezTo>
                    <a:pt x="604940" y="1245514"/>
                    <a:pt x="604648" y="1246683"/>
                    <a:pt x="604648" y="1247851"/>
                  </a:cubicBezTo>
                  <a:close/>
                  <a:moveTo>
                    <a:pt x="820875" y="1233611"/>
                  </a:moveTo>
                  <a:cubicBezTo>
                    <a:pt x="818684" y="1233173"/>
                    <a:pt x="816712" y="1233246"/>
                    <a:pt x="814959" y="1233830"/>
                  </a:cubicBezTo>
                  <a:lnTo>
                    <a:pt x="835991" y="1246099"/>
                  </a:lnTo>
                  <a:cubicBezTo>
                    <a:pt x="837159" y="1246099"/>
                    <a:pt x="838035" y="1245806"/>
                    <a:pt x="838620" y="1245222"/>
                  </a:cubicBezTo>
                  <a:cubicBezTo>
                    <a:pt x="839204" y="1244638"/>
                    <a:pt x="840080" y="1244346"/>
                    <a:pt x="841249" y="1244346"/>
                  </a:cubicBezTo>
                  <a:cubicBezTo>
                    <a:pt x="837743" y="1242009"/>
                    <a:pt x="833362" y="1239380"/>
                    <a:pt x="828104" y="1236459"/>
                  </a:cubicBezTo>
                  <a:cubicBezTo>
                    <a:pt x="825475" y="1234999"/>
                    <a:pt x="823065" y="1234049"/>
                    <a:pt x="820875" y="1233611"/>
                  </a:cubicBezTo>
                  <a:close/>
                  <a:moveTo>
                    <a:pt x="1140943" y="1223315"/>
                  </a:moveTo>
                  <a:lnTo>
                    <a:pt x="1140943" y="1226820"/>
                  </a:lnTo>
                  <a:cubicBezTo>
                    <a:pt x="1140943" y="1230325"/>
                    <a:pt x="1141527" y="1232954"/>
                    <a:pt x="1142696" y="1234707"/>
                  </a:cubicBezTo>
                  <a:cubicBezTo>
                    <a:pt x="1143864" y="1236459"/>
                    <a:pt x="1144448" y="1238504"/>
                    <a:pt x="1144448" y="1240841"/>
                  </a:cubicBezTo>
                  <a:cubicBezTo>
                    <a:pt x="1145617" y="1243178"/>
                    <a:pt x="1147661" y="1244930"/>
                    <a:pt x="1150582" y="1246099"/>
                  </a:cubicBezTo>
                  <a:cubicBezTo>
                    <a:pt x="1153503" y="1247267"/>
                    <a:pt x="1155548" y="1248435"/>
                    <a:pt x="1156717" y="1249604"/>
                  </a:cubicBezTo>
                  <a:cubicBezTo>
                    <a:pt x="1147369" y="1233246"/>
                    <a:pt x="1142111" y="1224483"/>
                    <a:pt x="1140943" y="1223315"/>
                  </a:cubicBezTo>
                  <a:close/>
                  <a:moveTo>
                    <a:pt x="1027024" y="1221562"/>
                  </a:moveTo>
                  <a:cubicBezTo>
                    <a:pt x="1028192" y="1222731"/>
                    <a:pt x="1028777" y="1225652"/>
                    <a:pt x="1028777" y="1230325"/>
                  </a:cubicBezTo>
                  <a:cubicBezTo>
                    <a:pt x="1027608" y="1229157"/>
                    <a:pt x="1027024" y="1227404"/>
                    <a:pt x="1027024" y="1225067"/>
                  </a:cubicBezTo>
                  <a:cubicBezTo>
                    <a:pt x="1027024" y="1222731"/>
                    <a:pt x="1027024" y="1221562"/>
                    <a:pt x="1027024" y="1221562"/>
                  </a:cubicBezTo>
                  <a:close/>
                  <a:moveTo>
                    <a:pt x="1179500" y="1214552"/>
                  </a:moveTo>
                  <a:cubicBezTo>
                    <a:pt x="1179500" y="1215720"/>
                    <a:pt x="1178916" y="1216304"/>
                    <a:pt x="1177748" y="1216304"/>
                  </a:cubicBezTo>
                  <a:cubicBezTo>
                    <a:pt x="1176579" y="1216304"/>
                    <a:pt x="1175411" y="1216304"/>
                    <a:pt x="1174243" y="1216304"/>
                  </a:cubicBezTo>
                  <a:lnTo>
                    <a:pt x="1183005" y="1218057"/>
                  </a:lnTo>
                  <a:cubicBezTo>
                    <a:pt x="1183005" y="1216889"/>
                    <a:pt x="1182421" y="1216304"/>
                    <a:pt x="1181253" y="1216304"/>
                  </a:cubicBezTo>
                  <a:cubicBezTo>
                    <a:pt x="1180084" y="1216304"/>
                    <a:pt x="1179500" y="1215720"/>
                    <a:pt x="1179500" y="1214552"/>
                  </a:cubicBezTo>
                  <a:close/>
                  <a:moveTo>
                    <a:pt x="795681" y="1209294"/>
                  </a:moveTo>
                  <a:lnTo>
                    <a:pt x="795681" y="1211047"/>
                  </a:lnTo>
                  <a:lnTo>
                    <a:pt x="799186" y="1214552"/>
                  </a:lnTo>
                  <a:lnTo>
                    <a:pt x="799186" y="1212799"/>
                  </a:lnTo>
                  <a:close/>
                  <a:moveTo>
                    <a:pt x="888569" y="1202284"/>
                  </a:moveTo>
                  <a:cubicBezTo>
                    <a:pt x="889737" y="1204620"/>
                    <a:pt x="890905" y="1206081"/>
                    <a:pt x="892074" y="1206665"/>
                  </a:cubicBezTo>
                  <a:cubicBezTo>
                    <a:pt x="893242" y="1207249"/>
                    <a:pt x="893826" y="1208710"/>
                    <a:pt x="893826" y="1211047"/>
                  </a:cubicBezTo>
                  <a:cubicBezTo>
                    <a:pt x="896163" y="1208710"/>
                    <a:pt x="896747" y="1207249"/>
                    <a:pt x="895579" y="1206665"/>
                  </a:cubicBezTo>
                  <a:cubicBezTo>
                    <a:pt x="894411" y="1206081"/>
                    <a:pt x="892074" y="1204620"/>
                    <a:pt x="888569" y="1202284"/>
                  </a:cubicBezTo>
                  <a:close/>
                  <a:moveTo>
                    <a:pt x="532791" y="1193521"/>
                  </a:moveTo>
                  <a:lnTo>
                    <a:pt x="534543" y="1207541"/>
                  </a:lnTo>
                  <a:lnTo>
                    <a:pt x="531038" y="1207541"/>
                  </a:lnTo>
                  <a:cubicBezTo>
                    <a:pt x="528701" y="1202868"/>
                    <a:pt x="527825" y="1199655"/>
                    <a:pt x="528409" y="1197902"/>
                  </a:cubicBezTo>
                  <a:cubicBezTo>
                    <a:pt x="528994" y="1196149"/>
                    <a:pt x="530454" y="1194689"/>
                    <a:pt x="532791" y="1193521"/>
                  </a:cubicBezTo>
                  <a:close/>
                  <a:moveTo>
                    <a:pt x="1384555" y="1190015"/>
                  </a:moveTo>
                  <a:cubicBezTo>
                    <a:pt x="1384555" y="1190015"/>
                    <a:pt x="1384262" y="1190600"/>
                    <a:pt x="1383678" y="1191768"/>
                  </a:cubicBezTo>
                  <a:cubicBezTo>
                    <a:pt x="1383094" y="1192936"/>
                    <a:pt x="1383970" y="1194105"/>
                    <a:pt x="1386307" y="1195273"/>
                  </a:cubicBezTo>
                  <a:lnTo>
                    <a:pt x="1386307" y="1190015"/>
                  </a:lnTo>
                  <a:close/>
                  <a:moveTo>
                    <a:pt x="1158469" y="1186510"/>
                  </a:moveTo>
                  <a:cubicBezTo>
                    <a:pt x="1157301" y="1186510"/>
                    <a:pt x="1156717" y="1187094"/>
                    <a:pt x="1156717" y="1188263"/>
                  </a:cubicBezTo>
                  <a:cubicBezTo>
                    <a:pt x="1157885" y="1189431"/>
                    <a:pt x="1158761" y="1190892"/>
                    <a:pt x="1159346" y="1192644"/>
                  </a:cubicBezTo>
                  <a:cubicBezTo>
                    <a:pt x="1159930" y="1194397"/>
                    <a:pt x="1161390" y="1195857"/>
                    <a:pt x="1163727" y="1197026"/>
                  </a:cubicBezTo>
                  <a:lnTo>
                    <a:pt x="1165480" y="1197026"/>
                  </a:lnTo>
                  <a:close/>
                  <a:moveTo>
                    <a:pt x="592379" y="1183005"/>
                  </a:moveTo>
                  <a:cubicBezTo>
                    <a:pt x="593548" y="1183005"/>
                    <a:pt x="593840" y="1183589"/>
                    <a:pt x="593255" y="1184758"/>
                  </a:cubicBezTo>
                  <a:cubicBezTo>
                    <a:pt x="592671" y="1185926"/>
                    <a:pt x="592963" y="1187094"/>
                    <a:pt x="594132" y="1188263"/>
                  </a:cubicBezTo>
                  <a:cubicBezTo>
                    <a:pt x="597637" y="1187094"/>
                    <a:pt x="597053" y="1185342"/>
                    <a:pt x="592379" y="1183005"/>
                  </a:cubicBezTo>
                  <a:close/>
                  <a:moveTo>
                    <a:pt x="897332" y="1181252"/>
                  </a:moveTo>
                  <a:cubicBezTo>
                    <a:pt x="892658" y="1182421"/>
                    <a:pt x="890029" y="1184173"/>
                    <a:pt x="889445" y="1186510"/>
                  </a:cubicBezTo>
                  <a:cubicBezTo>
                    <a:pt x="888861" y="1188847"/>
                    <a:pt x="890321" y="1192352"/>
                    <a:pt x="893826" y="1197026"/>
                  </a:cubicBezTo>
                  <a:cubicBezTo>
                    <a:pt x="894995" y="1195857"/>
                    <a:pt x="895579" y="1193229"/>
                    <a:pt x="895579" y="1189139"/>
                  </a:cubicBezTo>
                  <a:cubicBezTo>
                    <a:pt x="895579" y="1185050"/>
                    <a:pt x="896163" y="1182421"/>
                    <a:pt x="897332" y="1181252"/>
                  </a:cubicBezTo>
                  <a:close/>
                  <a:moveTo>
                    <a:pt x="1118159" y="1179500"/>
                  </a:moveTo>
                  <a:lnTo>
                    <a:pt x="1118159" y="1183005"/>
                  </a:lnTo>
                  <a:cubicBezTo>
                    <a:pt x="1119328" y="1187679"/>
                    <a:pt x="1119912" y="1191184"/>
                    <a:pt x="1119912" y="1193521"/>
                  </a:cubicBezTo>
                  <a:lnTo>
                    <a:pt x="1125170" y="1197026"/>
                  </a:lnTo>
                  <a:cubicBezTo>
                    <a:pt x="1125170" y="1190015"/>
                    <a:pt x="1122833" y="1184173"/>
                    <a:pt x="1118159" y="1179500"/>
                  </a:cubicBezTo>
                  <a:close/>
                  <a:moveTo>
                    <a:pt x="564338" y="1179500"/>
                  </a:moveTo>
                  <a:lnTo>
                    <a:pt x="566090" y="1179500"/>
                  </a:lnTo>
                  <a:lnTo>
                    <a:pt x="566090" y="1193521"/>
                  </a:lnTo>
                  <a:lnTo>
                    <a:pt x="559080" y="1195273"/>
                  </a:lnTo>
                  <a:close/>
                  <a:moveTo>
                    <a:pt x="1160222" y="1174242"/>
                  </a:moveTo>
                  <a:cubicBezTo>
                    <a:pt x="1160222" y="1176579"/>
                    <a:pt x="1161390" y="1178623"/>
                    <a:pt x="1163727" y="1180376"/>
                  </a:cubicBezTo>
                  <a:cubicBezTo>
                    <a:pt x="1166064" y="1182129"/>
                    <a:pt x="1167816" y="1184173"/>
                    <a:pt x="1168985" y="1186510"/>
                  </a:cubicBezTo>
                  <a:lnTo>
                    <a:pt x="1174243" y="1198778"/>
                  </a:lnTo>
                  <a:lnTo>
                    <a:pt x="1174243" y="1195273"/>
                  </a:lnTo>
                  <a:lnTo>
                    <a:pt x="1183005" y="1202284"/>
                  </a:lnTo>
                  <a:lnTo>
                    <a:pt x="1186511" y="1204036"/>
                  </a:lnTo>
                  <a:lnTo>
                    <a:pt x="1183005" y="1197026"/>
                  </a:lnTo>
                  <a:lnTo>
                    <a:pt x="1174243" y="1193521"/>
                  </a:lnTo>
                  <a:lnTo>
                    <a:pt x="1168985" y="1181252"/>
                  </a:lnTo>
                  <a:lnTo>
                    <a:pt x="1168985" y="1179500"/>
                  </a:lnTo>
                  <a:close/>
                  <a:moveTo>
                    <a:pt x="1372286" y="1172489"/>
                  </a:moveTo>
                  <a:lnTo>
                    <a:pt x="1374039" y="1188263"/>
                  </a:lnTo>
                  <a:cubicBezTo>
                    <a:pt x="1374039" y="1191768"/>
                    <a:pt x="1374623" y="1199363"/>
                    <a:pt x="1375791" y="1211047"/>
                  </a:cubicBezTo>
                  <a:lnTo>
                    <a:pt x="1375791" y="1216304"/>
                  </a:lnTo>
                  <a:lnTo>
                    <a:pt x="1377544" y="1221562"/>
                  </a:lnTo>
                  <a:lnTo>
                    <a:pt x="1377544" y="1232078"/>
                  </a:lnTo>
                  <a:lnTo>
                    <a:pt x="1377544" y="1239088"/>
                  </a:lnTo>
                  <a:cubicBezTo>
                    <a:pt x="1377544" y="1240257"/>
                    <a:pt x="1378713" y="1240841"/>
                    <a:pt x="1381049" y="1240841"/>
                  </a:cubicBezTo>
                  <a:lnTo>
                    <a:pt x="1381049" y="1239088"/>
                  </a:lnTo>
                  <a:cubicBezTo>
                    <a:pt x="1378713" y="1236751"/>
                    <a:pt x="1377544" y="1234415"/>
                    <a:pt x="1377544" y="1232078"/>
                  </a:cubicBezTo>
                  <a:cubicBezTo>
                    <a:pt x="1377544" y="1229741"/>
                    <a:pt x="1378713" y="1226236"/>
                    <a:pt x="1381049" y="1221562"/>
                  </a:cubicBezTo>
                  <a:cubicBezTo>
                    <a:pt x="1382218" y="1221562"/>
                    <a:pt x="1382802" y="1221270"/>
                    <a:pt x="1382802" y="1220686"/>
                  </a:cubicBezTo>
                  <a:cubicBezTo>
                    <a:pt x="1382802" y="1220102"/>
                    <a:pt x="1382218" y="1219810"/>
                    <a:pt x="1381049" y="1219810"/>
                  </a:cubicBezTo>
                  <a:cubicBezTo>
                    <a:pt x="1381049" y="1218641"/>
                    <a:pt x="1379297" y="1217473"/>
                    <a:pt x="1375791" y="1216304"/>
                  </a:cubicBezTo>
                  <a:lnTo>
                    <a:pt x="1384555" y="1216304"/>
                  </a:lnTo>
                  <a:lnTo>
                    <a:pt x="1384555" y="1205789"/>
                  </a:lnTo>
                  <a:cubicBezTo>
                    <a:pt x="1383386" y="1204620"/>
                    <a:pt x="1382510" y="1203160"/>
                    <a:pt x="1381926" y="1201407"/>
                  </a:cubicBezTo>
                  <a:cubicBezTo>
                    <a:pt x="1381341" y="1199655"/>
                    <a:pt x="1379881" y="1198778"/>
                    <a:pt x="1377544" y="1198778"/>
                  </a:cubicBezTo>
                  <a:cubicBezTo>
                    <a:pt x="1376376" y="1196442"/>
                    <a:pt x="1375791" y="1192936"/>
                    <a:pt x="1375791" y="1188263"/>
                  </a:cubicBezTo>
                  <a:cubicBezTo>
                    <a:pt x="1376960" y="1192936"/>
                    <a:pt x="1377544" y="1195273"/>
                    <a:pt x="1377544" y="1195273"/>
                  </a:cubicBezTo>
                  <a:cubicBezTo>
                    <a:pt x="1381049" y="1192936"/>
                    <a:pt x="1381049" y="1190600"/>
                    <a:pt x="1377544" y="1188263"/>
                  </a:cubicBezTo>
                  <a:cubicBezTo>
                    <a:pt x="1376376" y="1185926"/>
                    <a:pt x="1375791" y="1183005"/>
                    <a:pt x="1375791" y="1179500"/>
                  </a:cubicBezTo>
                  <a:cubicBezTo>
                    <a:pt x="1375791" y="1178331"/>
                    <a:pt x="1375791" y="1177163"/>
                    <a:pt x="1375791" y="1175995"/>
                  </a:cubicBezTo>
                  <a:cubicBezTo>
                    <a:pt x="1375791" y="1174826"/>
                    <a:pt x="1374623" y="1173658"/>
                    <a:pt x="1372286" y="1172489"/>
                  </a:cubicBezTo>
                  <a:close/>
                  <a:moveTo>
                    <a:pt x="568719" y="1169860"/>
                  </a:moveTo>
                  <a:lnTo>
                    <a:pt x="569595" y="1174242"/>
                  </a:lnTo>
                  <a:lnTo>
                    <a:pt x="567843" y="1174242"/>
                  </a:lnTo>
                  <a:close/>
                  <a:moveTo>
                    <a:pt x="568719" y="1169860"/>
                  </a:moveTo>
                  <a:lnTo>
                    <a:pt x="568719" y="1169860"/>
                  </a:lnTo>
                  <a:lnTo>
                    <a:pt x="568719" y="1169860"/>
                  </a:lnTo>
                  <a:close/>
                  <a:moveTo>
                    <a:pt x="569595" y="1165479"/>
                  </a:moveTo>
                  <a:lnTo>
                    <a:pt x="571348" y="1165479"/>
                  </a:lnTo>
                  <a:lnTo>
                    <a:pt x="568719" y="1169860"/>
                  </a:lnTo>
                  <a:close/>
                  <a:moveTo>
                    <a:pt x="893826" y="1160221"/>
                  </a:moveTo>
                  <a:cubicBezTo>
                    <a:pt x="890321" y="1163726"/>
                    <a:pt x="890321" y="1167816"/>
                    <a:pt x="893826" y="1172489"/>
                  </a:cubicBezTo>
                  <a:lnTo>
                    <a:pt x="895579" y="1172489"/>
                  </a:lnTo>
                  <a:lnTo>
                    <a:pt x="895579" y="1160221"/>
                  </a:lnTo>
                  <a:close/>
                  <a:moveTo>
                    <a:pt x="807949" y="1160221"/>
                  </a:moveTo>
                  <a:cubicBezTo>
                    <a:pt x="804444" y="1166063"/>
                    <a:pt x="801523" y="1168984"/>
                    <a:pt x="799186" y="1168984"/>
                  </a:cubicBezTo>
                  <a:lnTo>
                    <a:pt x="802691" y="1172489"/>
                  </a:lnTo>
                  <a:cubicBezTo>
                    <a:pt x="805028" y="1170153"/>
                    <a:pt x="806781" y="1166063"/>
                    <a:pt x="807949" y="1160221"/>
                  </a:cubicBezTo>
                  <a:close/>
                  <a:moveTo>
                    <a:pt x="886816" y="1158469"/>
                  </a:moveTo>
                  <a:lnTo>
                    <a:pt x="886816" y="1161974"/>
                  </a:lnTo>
                  <a:cubicBezTo>
                    <a:pt x="886816" y="1163142"/>
                    <a:pt x="886524" y="1165479"/>
                    <a:pt x="885940" y="1168984"/>
                  </a:cubicBezTo>
                  <a:cubicBezTo>
                    <a:pt x="885356" y="1172489"/>
                    <a:pt x="885648" y="1174826"/>
                    <a:pt x="886816" y="1175995"/>
                  </a:cubicBezTo>
                  <a:lnTo>
                    <a:pt x="885063" y="1177747"/>
                  </a:lnTo>
                  <a:lnTo>
                    <a:pt x="881558" y="1193521"/>
                  </a:lnTo>
                  <a:cubicBezTo>
                    <a:pt x="881558" y="1195857"/>
                    <a:pt x="882727" y="1197026"/>
                    <a:pt x="885063" y="1197026"/>
                  </a:cubicBezTo>
                  <a:cubicBezTo>
                    <a:pt x="885063" y="1200531"/>
                    <a:pt x="884479" y="1204036"/>
                    <a:pt x="883311" y="1207541"/>
                  </a:cubicBezTo>
                  <a:cubicBezTo>
                    <a:pt x="882142" y="1211047"/>
                    <a:pt x="881558" y="1214552"/>
                    <a:pt x="881558" y="1218057"/>
                  </a:cubicBezTo>
                  <a:lnTo>
                    <a:pt x="883311" y="1219810"/>
                  </a:lnTo>
                  <a:cubicBezTo>
                    <a:pt x="885648" y="1217473"/>
                    <a:pt x="886816" y="1214552"/>
                    <a:pt x="886816" y="1211047"/>
                  </a:cubicBezTo>
                  <a:cubicBezTo>
                    <a:pt x="886816" y="1208710"/>
                    <a:pt x="886816" y="1202868"/>
                    <a:pt x="886816" y="1193521"/>
                  </a:cubicBezTo>
                  <a:cubicBezTo>
                    <a:pt x="887985" y="1186510"/>
                    <a:pt x="888569" y="1175995"/>
                    <a:pt x="888569" y="1161974"/>
                  </a:cubicBezTo>
                  <a:close/>
                  <a:moveTo>
                    <a:pt x="660731" y="1151458"/>
                  </a:moveTo>
                  <a:lnTo>
                    <a:pt x="657226" y="1156716"/>
                  </a:lnTo>
                  <a:lnTo>
                    <a:pt x="658978" y="1156716"/>
                  </a:lnTo>
                  <a:cubicBezTo>
                    <a:pt x="661315" y="1154379"/>
                    <a:pt x="663067" y="1153795"/>
                    <a:pt x="664236" y="1154963"/>
                  </a:cubicBezTo>
                  <a:cubicBezTo>
                    <a:pt x="664236" y="1153795"/>
                    <a:pt x="663944" y="1152919"/>
                    <a:pt x="663359" y="1152335"/>
                  </a:cubicBezTo>
                  <a:cubicBezTo>
                    <a:pt x="662775" y="1151750"/>
                    <a:pt x="661899" y="1151458"/>
                    <a:pt x="660731" y="1151458"/>
                  </a:cubicBezTo>
                  <a:close/>
                  <a:moveTo>
                    <a:pt x="1041045" y="1149706"/>
                  </a:moveTo>
                  <a:cubicBezTo>
                    <a:pt x="1041045" y="1156716"/>
                    <a:pt x="1041045" y="1162558"/>
                    <a:pt x="1041045" y="1167232"/>
                  </a:cubicBezTo>
                  <a:lnTo>
                    <a:pt x="1039292" y="1154963"/>
                  </a:lnTo>
                  <a:cubicBezTo>
                    <a:pt x="1039292" y="1153795"/>
                    <a:pt x="1039584" y="1152919"/>
                    <a:pt x="1040169" y="1152335"/>
                  </a:cubicBezTo>
                  <a:cubicBezTo>
                    <a:pt x="1040753" y="1151750"/>
                    <a:pt x="1041045" y="1150874"/>
                    <a:pt x="1041045" y="1149706"/>
                  </a:cubicBezTo>
                  <a:close/>
                  <a:moveTo>
                    <a:pt x="874548" y="1144448"/>
                  </a:moveTo>
                  <a:lnTo>
                    <a:pt x="874548" y="1146200"/>
                  </a:lnTo>
                  <a:cubicBezTo>
                    <a:pt x="874548" y="1147369"/>
                    <a:pt x="874548" y="1147953"/>
                    <a:pt x="874548" y="1147953"/>
                  </a:cubicBezTo>
                  <a:lnTo>
                    <a:pt x="878053" y="1147953"/>
                  </a:lnTo>
                  <a:cubicBezTo>
                    <a:pt x="875716" y="1146785"/>
                    <a:pt x="874548" y="1145616"/>
                    <a:pt x="874548" y="1144448"/>
                  </a:cubicBezTo>
                  <a:close/>
                  <a:moveTo>
                    <a:pt x="695783" y="1144448"/>
                  </a:moveTo>
                  <a:cubicBezTo>
                    <a:pt x="695783" y="1144448"/>
                    <a:pt x="694614" y="1145616"/>
                    <a:pt x="692277" y="1147953"/>
                  </a:cubicBezTo>
                  <a:lnTo>
                    <a:pt x="694030" y="1149706"/>
                  </a:lnTo>
                  <a:cubicBezTo>
                    <a:pt x="697535" y="1146200"/>
                    <a:pt x="698119" y="1144448"/>
                    <a:pt x="695783" y="1144448"/>
                  </a:cubicBezTo>
                  <a:close/>
                  <a:moveTo>
                    <a:pt x="1547546" y="1139190"/>
                  </a:moveTo>
                  <a:lnTo>
                    <a:pt x="1551051" y="1139190"/>
                  </a:lnTo>
                  <a:cubicBezTo>
                    <a:pt x="1553389" y="1142695"/>
                    <a:pt x="1552804" y="1144448"/>
                    <a:pt x="1549299" y="1144448"/>
                  </a:cubicBezTo>
                  <a:close/>
                  <a:moveTo>
                    <a:pt x="864032" y="1139190"/>
                  </a:moveTo>
                  <a:lnTo>
                    <a:pt x="860527" y="1144448"/>
                  </a:lnTo>
                  <a:cubicBezTo>
                    <a:pt x="859359" y="1146785"/>
                    <a:pt x="857022" y="1148537"/>
                    <a:pt x="853517" y="1149706"/>
                  </a:cubicBezTo>
                  <a:cubicBezTo>
                    <a:pt x="841833" y="1159053"/>
                    <a:pt x="834238" y="1166063"/>
                    <a:pt x="830733" y="1170737"/>
                  </a:cubicBezTo>
                  <a:lnTo>
                    <a:pt x="827228" y="1172489"/>
                  </a:lnTo>
                  <a:cubicBezTo>
                    <a:pt x="827228" y="1171321"/>
                    <a:pt x="826643" y="1170737"/>
                    <a:pt x="825475" y="1170737"/>
                  </a:cubicBezTo>
                  <a:cubicBezTo>
                    <a:pt x="827812" y="1164895"/>
                    <a:pt x="831317" y="1161390"/>
                    <a:pt x="835991" y="1160221"/>
                  </a:cubicBezTo>
                  <a:lnTo>
                    <a:pt x="835991" y="1158469"/>
                  </a:lnTo>
                  <a:lnTo>
                    <a:pt x="827228" y="1160221"/>
                  </a:lnTo>
                  <a:lnTo>
                    <a:pt x="825475" y="1156716"/>
                  </a:lnTo>
                  <a:cubicBezTo>
                    <a:pt x="825475" y="1159053"/>
                    <a:pt x="824891" y="1160221"/>
                    <a:pt x="823722" y="1160221"/>
                  </a:cubicBezTo>
                  <a:lnTo>
                    <a:pt x="820217" y="1167232"/>
                  </a:lnTo>
                  <a:cubicBezTo>
                    <a:pt x="821386" y="1167232"/>
                    <a:pt x="822262" y="1166355"/>
                    <a:pt x="822846" y="1164603"/>
                  </a:cubicBezTo>
                  <a:cubicBezTo>
                    <a:pt x="823430" y="1162850"/>
                    <a:pt x="823722" y="1161390"/>
                    <a:pt x="823722" y="1160221"/>
                  </a:cubicBezTo>
                  <a:lnTo>
                    <a:pt x="825475" y="1161974"/>
                  </a:lnTo>
                  <a:cubicBezTo>
                    <a:pt x="820802" y="1168984"/>
                    <a:pt x="817880" y="1172489"/>
                    <a:pt x="816712" y="1172489"/>
                  </a:cubicBezTo>
                  <a:cubicBezTo>
                    <a:pt x="814375" y="1172489"/>
                    <a:pt x="811454" y="1171321"/>
                    <a:pt x="807949" y="1168984"/>
                  </a:cubicBezTo>
                  <a:cubicBezTo>
                    <a:pt x="807949" y="1171321"/>
                    <a:pt x="807365" y="1173074"/>
                    <a:pt x="806196" y="1174242"/>
                  </a:cubicBezTo>
                  <a:cubicBezTo>
                    <a:pt x="806196" y="1174242"/>
                    <a:pt x="805028" y="1175410"/>
                    <a:pt x="802691" y="1177747"/>
                  </a:cubicBezTo>
                  <a:cubicBezTo>
                    <a:pt x="800354" y="1180084"/>
                    <a:pt x="798602" y="1180668"/>
                    <a:pt x="797433" y="1179500"/>
                  </a:cubicBezTo>
                  <a:cubicBezTo>
                    <a:pt x="796265" y="1178331"/>
                    <a:pt x="794512" y="1178039"/>
                    <a:pt x="792176" y="1178623"/>
                  </a:cubicBezTo>
                  <a:cubicBezTo>
                    <a:pt x="789839" y="1179208"/>
                    <a:pt x="787502" y="1179500"/>
                    <a:pt x="785165" y="1179500"/>
                  </a:cubicBezTo>
                  <a:cubicBezTo>
                    <a:pt x="789839" y="1180668"/>
                    <a:pt x="791007" y="1183589"/>
                    <a:pt x="788670" y="1188263"/>
                  </a:cubicBezTo>
                  <a:cubicBezTo>
                    <a:pt x="786334" y="1189431"/>
                    <a:pt x="782829" y="1191768"/>
                    <a:pt x="778155" y="1195273"/>
                  </a:cubicBezTo>
                  <a:cubicBezTo>
                    <a:pt x="782829" y="1198778"/>
                    <a:pt x="787502" y="1201992"/>
                    <a:pt x="792176" y="1204912"/>
                  </a:cubicBezTo>
                  <a:cubicBezTo>
                    <a:pt x="796849" y="1207833"/>
                    <a:pt x="802107" y="1211047"/>
                    <a:pt x="807949" y="1214552"/>
                  </a:cubicBezTo>
                  <a:cubicBezTo>
                    <a:pt x="813791" y="1218057"/>
                    <a:pt x="821386" y="1222146"/>
                    <a:pt x="830733" y="1226820"/>
                  </a:cubicBezTo>
                  <a:cubicBezTo>
                    <a:pt x="840080" y="1231494"/>
                    <a:pt x="847675" y="1236167"/>
                    <a:pt x="853517" y="1240841"/>
                  </a:cubicBezTo>
                  <a:cubicBezTo>
                    <a:pt x="854685" y="1242009"/>
                    <a:pt x="857606" y="1242593"/>
                    <a:pt x="862280" y="1242593"/>
                  </a:cubicBezTo>
                  <a:lnTo>
                    <a:pt x="862280" y="1240841"/>
                  </a:lnTo>
                  <a:cubicBezTo>
                    <a:pt x="858775" y="1240841"/>
                    <a:pt x="855853" y="1239672"/>
                    <a:pt x="853517" y="1237336"/>
                  </a:cubicBezTo>
                  <a:cubicBezTo>
                    <a:pt x="852348" y="1237336"/>
                    <a:pt x="851180" y="1236459"/>
                    <a:pt x="850012" y="1234707"/>
                  </a:cubicBezTo>
                  <a:cubicBezTo>
                    <a:pt x="848843" y="1232954"/>
                    <a:pt x="848259" y="1232078"/>
                    <a:pt x="848259" y="1232078"/>
                  </a:cubicBezTo>
                  <a:cubicBezTo>
                    <a:pt x="844754" y="1228573"/>
                    <a:pt x="843001" y="1225652"/>
                    <a:pt x="843001" y="1223315"/>
                  </a:cubicBezTo>
                  <a:cubicBezTo>
                    <a:pt x="841833" y="1223315"/>
                    <a:pt x="840372" y="1222731"/>
                    <a:pt x="838620" y="1221562"/>
                  </a:cubicBezTo>
                  <a:cubicBezTo>
                    <a:pt x="836867" y="1220394"/>
                    <a:pt x="835991" y="1218641"/>
                    <a:pt x="835991" y="1216304"/>
                  </a:cubicBezTo>
                  <a:cubicBezTo>
                    <a:pt x="851180" y="1231494"/>
                    <a:pt x="860527" y="1239088"/>
                    <a:pt x="864032" y="1239088"/>
                  </a:cubicBezTo>
                  <a:lnTo>
                    <a:pt x="867537" y="1151458"/>
                  </a:lnTo>
                  <a:lnTo>
                    <a:pt x="862280" y="1153211"/>
                  </a:lnTo>
                  <a:lnTo>
                    <a:pt x="862280" y="1149706"/>
                  </a:lnTo>
                  <a:cubicBezTo>
                    <a:pt x="865785" y="1146200"/>
                    <a:pt x="866369" y="1142695"/>
                    <a:pt x="864032" y="1139190"/>
                  </a:cubicBezTo>
                  <a:close/>
                  <a:moveTo>
                    <a:pt x="1375791" y="1135685"/>
                  </a:moveTo>
                  <a:lnTo>
                    <a:pt x="1375791" y="1142695"/>
                  </a:lnTo>
                  <a:lnTo>
                    <a:pt x="1381049" y="1142695"/>
                  </a:lnTo>
                  <a:cubicBezTo>
                    <a:pt x="1381049" y="1141527"/>
                    <a:pt x="1380173" y="1140358"/>
                    <a:pt x="1378420" y="1139190"/>
                  </a:cubicBezTo>
                  <a:cubicBezTo>
                    <a:pt x="1376668" y="1138022"/>
                    <a:pt x="1375791" y="1136853"/>
                    <a:pt x="1375791" y="1135685"/>
                  </a:cubicBezTo>
                  <a:close/>
                  <a:moveTo>
                    <a:pt x="893826" y="1135685"/>
                  </a:moveTo>
                  <a:cubicBezTo>
                    <a:pt x="891490" y="1139190"/>
                    <a:pt x="890321" y="1144448"/>
                    <a:pt x="890321" y="1151458"/>
                  </a:cubicBezTo>
                  <a:lnTo>
                    <a:pt x="895579" y="1144448"/>
                  </a:lnTo>
                  <a:cubicBezTo>
                    <a:pt x="895579" y="1139774"/>
                    <a:pt x="894995" y="1136853"/>
                    <a:pt x="893826" y="1135685"/>
                  </a:cubicBezTo>
                  <a:close/>
                  <a:moveTo>
                    <a:pt x="888569" y="1132180"/>
                  </a:moveTo>
                  <a:cubicBezTo>
                    <a:pt x="886232" y="1134516"/>
                    <a:pt x="885356" y="1137729"/>
                    <a:pt x="885940" y="1141819"/>
                  </a:cubicBezTo>
                  <a:cubicBezTo>
                    <a:pt x="886524" y="1145908"/>
                    <a:pt x="886816" y="1149121"/>
                    <a:pt x="886816" y="1151458"/>
                  </a:cubicBezTo>
                  <a:cubicBezTo>
                    <a:pt x="887985" y="1146785"/>
                    <a:pt x="888569" y="1140358"/>
                    <a:pt x="888569" y="1132180"/>
                  </a:cubicBezTo>
                  <a:close/>
                  <a:moveTo>
                    <a:pt x="1144448" y="1130427"/>
                  </a:moveTo>
                  <a:cubicBezTo>
                    <a:pt x="1144448" y="1135101"/>
                    <a:pt x="1146201" y="1137437"/>
                    <a:pt x="1149706" y="1137437"/>
                  </a:cubicBezTo>
                  <a:cubicBezTo>
                    <a:pt x="1147369" y="1135101"/>
                    <a:pt x="1146201" y="1132764"/>
                    <a:pt x="1146201" y="1130427"/>
                  </a:cubicBezTo>
                  <a:close/>
                  <a:moveTo>
                    <a:pt x="1552804" y="1125169"/>
                  </a:moveTo>
                  <a:cubicBezTo>
                    <a:pt x="1553973" y="1126338"/>
                    <a:pt x="1555141" y="1132764"/>
                    <a:pt x="1556309" y="1144448"/>
                  </a:cubicBezTo>
                  <a:cubicBezTo>
                    <a:pt x="1557478" y="1156132"/>
                    <a:pt x="1558062" y="1164895"/>
                    <a:pt x="1558062" y="1170737"/>
                  </a:cubicBezTo>
                  <a:cubicBezTo>
                    <a:pt x="1556894" y="1169568"/>
                    <a:pt x="1554557" y="1168984"/>
                    <a:pt x="1551051" y="1168984"/>
                  </a:cubicBezTo>
                  <a:lnTo>
                    <a:pt x="1551051" y="1149706"/>
                  </a:lnTo>
                  <a:lnTo>
                    <a:pt x="1552804" y="1154963"/>
                  </a:lnTo>
                  <a:close/>
                  <a:moveTo>
                    <a:pt x="1161974" y="1121664"/>
                  </a:moveTo>
                  <a:cubicBezTo>
                    <a:pt x="1161974" y="1122832"/>
                    <a:pt x="1162558" y="1123709"/>
                    <a:pt x="1163727" y="1124293"/>
                  </a:cubicBezTo>
                  <a:cubicBezTo>
                    <a:pt x="1164895" y="1124877"/>
                    <a:pt x="1165480" y="1125753"/>
                    <a:pt x="1165480" y="1126922"/>
                  </a:cubicBezTo>
                  <a:cubicBezTo>
                    <a:pt x="1165480" y="1123417"/>
                    <a:pt x="1164311" y="1121664"/>
                    <a:pt x="1161974" y="1121664"/>
                  </a:cubicBezTo>
                  <a:close/>
                  <a:moveTo>
                    <a:pt x="886816" y="1112901"/>
                  </a:moveTo>
                  <a:cubicBezTo>
                    <a:pt x="885648" y="1112901"/>
                    <a:pt x="885063" y="1113777"/>
                    <a:pt x="885063" y="1115530"/>
                  </a:cubicBezTo>
                  <a:cubicBezTo>
                    <a:pt x="885063" y="1117282"/>
                    <a:pt x="885063" y="1118159"/>
                    <a:pt x="885063" y="1118159"/>
                  </a:cubicBezTo>
                  <a:cubicBezTo>
                    <a:pt x="886232" y="1116990"/>
                    <a:pt x="886816" y="1115238"/>
                    <a:pt x="886816" y="1112901"/>
                  </a:cubicBezTo>
                  <a:close/>
                  <a:moveTo>
                    <a:pt x="927126" y="1111148"/>
                  </a:moveTo>
                  <a:cubicBezTo>
                    <a:pt x="925957" y="1120496"/>
                    <a:pt x="925957" y="1128674"/>
                    <a:pt x="927126" y="1135685"/>
                  </a:cubicBezTo>
                  <a:lnTo>
                    <a:pt x="930631" y="1137437"/>
                  </a:lnTo>
                  <a:lnTo>
                    <a:pt x="932384" y="1135685"/>
                  </a:lnTo>
                  <a:lnTo>
                    <a:pt x="932384" y="1121664"/>
                  </a:lnTo>
                  <a:cubicBezTo>
                    <a:pt x="931215" y="1122832"/>
                    <a:pt x="930631" y="1124293"/>
                    <a:pt x="930631" y="1126045"/>
                  </a:cubicBezTo>
                  <a:cubicBezTo>
                    <a:pt x="930631" y="1127798"/>
                    <a:pt x="930047" y="1128674"/>
                    <a:pt x="928878" y="1128674"/>
                  </a:cubicBezTo>
                  <a:lnTo>
                    <a:pt x="928878" y="1112901"/>
                  </a:lnTo>
                  <a:close/>
                  <a:moveTo>
                    <a:pt x="711556" y="1111148"/>
                  </a:moveTo>
                  <a:cubicBezTo>
                    <a:pt x="709219" y="1114654"/>
                    <a:pt x="707467" y="1118159"/>
                    <a:pt x="706298" y="1121664"/>
                  </a:cubicBezTo>
                  <a:cubicBezTo>
                    <a:pt x="708635" y="1120496"/>
                    <a:pt x="710388" y="1118159"/>
                    <a:pt x="711556" y="1114654"/>
                  </a:cubicBezTo>
                  <a:close/>
                  <a:moveTo>
                    <a:pt x="1130428" y="1109396"/>
                  </a:moveTo>
                  <a:lnTo>
                    <a:pt x="1132180" y="1111148"/>
                  </a:lnTo>
                  <a:lnTo>
                    <a:pt x="1132531" y="1112025"/>
                  </a:lnTo>
                  <a:close/>
                  <a:moveTo>
                    <a:pt x="895579" y="1105891"/>
                  </a:moveTo>
                  <a:cubicBezTo>
                    <a:pt x="889737" y="1105891"/>
                    <a:pt x="887985" y="1107643"/>
                    <a:pt x="890321" y="1111148"/>
                  </a:cubicBezTo>
                  <a:cubicBezTo>
                    <a:pt x="890321" y="1112317"/>
                    <a:pt x="890905" y="1113193"/>
                    <a:pt x="892074" y="1113777"/>
                  </a:cubicBezTo>
                  <a:cubicBezTo>
                    <a:pt x="893242" y="1114362"/>
                    <a:pt x="893826" y="1115238"/>
                    <a:pt x="893826" y="1116406"/>
                  </a:cubicBezTo>
                  <a:cubicBezTo>
                    <a:pt x="890321" y="1117575"/>
                    <a:pt x="889445" y="1119327"/>
                    <a:pt x="891198" y="1121664"/>
                  </a:cubicBezTo>
                  <a:cubicBezTo>
                    <a:pt x="892950" y="1124001"/>
                    <a:pt x="893826" y="1125753"/>
                    <a:pt x="893826" y="1126922"/>
                  </a:cubicBezTo>
                  <a:cubicBezTo>
                    <a:pt x="896163" y="1126922"/>
                    <a:pt x="897332" y="1124001"/>
                    <a:pt x="897332" y="1118159"/>
                  </a:cubicBezTo>
                  <a:cubicBezTo>
                    <a:pt x="897332" y="1113485"/>
                    <a:pt x="896747" y="1109396"/>
                    <a:pt x="895579" y="1105891"/>
                  </a:cubicBezTo>
                  <a:close/>
                  <a:moveTo>
                    <a:pt x="723824" y="1105891"/>
                  </a:moveTo>
                  <a:cubicBezTo>
                    <a:pt x="721487" y="1105891"/>
                    <a:pt x="719443" y="1106475"/>
                    <a:pt x="717690" y="1107643"/>
                  </a:cubicBezTo>
                  <a:cubicBezTo>
                    <a:pt x="715938" y="1108812"/>
                    <a:pt x="714477" y="1109980"/>
                    <a:pt x="713309" y="1111148"/>
                  </a:cubicBezTo>
                  <a:cubicBezTo>
                    <a:pt x="717982" y="1111148"/>
                    <a:pt x="721487" y="1109396"/>
                    <a:pt x="723824" y="1105891"/>
                  </a:cubicBezTo>
                  <a:close/>
                  <a:moveTo>
                    <a:pt x="906095" y="1100633"/>
                  </a:moveTo>
                  <a:cubicBezTo>
                    <a:pt x="903758" y="1102970"/>
                    <a:pt x="902589" y="1105891"/>
                    <a:pt x="902589" y="1109396"/>
                  </a:cubicBezTo>
                  <a:lnTo>
                    <a:pt x="902589" y="1128674"/>
                  </a:lnTo>
                  <a:cubicBezTo>
                    <a:pt x="903758" y="1132180"/>
                    <a:pt x="904342" y="1138606"/>
                    <a:pt x="904342" y="1147953"/>
                  </a:cubicBezTo>
                  <a:lnTo>
                    <a:pt x="902589" y="1158469"/>
                  </a:lnTo>
                  <a:lnTo>
                    <a:pt x="902589" y="1165479"/>
                  </a:lnTo>
                  <a:cubicBezTo>
                    <a:pt x="902589" y="1166647"/>
                    <a:pt x="902882" y="1168108"/>
                    <a:pt x="903466" y="1169860"/>
                  </a:cubicBezTo>
                  <a:cubicBezTo>
                    <a:pt x="904050" y="1171613"/>
                    <a:pt x="903758" y="1173074"/>
                    <a:pt x="902589" y="1174242"/>
                  </a:cubicBezTo>
                  <a:cubicBezTo>
                    <a:pt x="902589" y="1175410"/>
                    <a:pt x="902297" y="1176579"/>
                    <a:pt x="901713" y="1177747"/>
                  </a:cubicBezTo>
                  <a:cubicBezTo>
                    <a:pt x="901129" y="1178916"/>
                    <a:pt x="901421" y="1180084"/>
                    <a:pt x="902589" y="1181252"/>
                  </a:cubicBezTo>
                  <a:cubicBezTo>
                    <a:pt x="903758" y="1182421"/>
                    <a:pt x="904342" y="1187094"/>
                    <a:pt x="904342" y="1195273"/>
                  </a:cubicBezTo>
                  <a:cubicBezTo>
                    <a:pt x="902005" y="1201115"/>
                    <a:pt x="902005" y="1208126"/>
                    <a:pt x="904342" y="1216304"/>
                  </a:cubicBezTo>
                  <a:cubicBezTo>
                    <a:pt x="905511" y="1190600"/>
                    <a:pt x="906095" y="1152042"/>
                    <a:pt x="906095" y="1100633"/>
                  </a:cubicBezTo>
                  <a:close/>
                  <a:moveTo>
                    <a:pt x="938518" y="1090117"/>
                  </a:moveTo>
                  <a:cubicBezTo>
                    <a:pt x="937934" y="1091286"/>
                    <a:pt x="937642" y="1092454"/>
                    <a:pt x="937642" y="1093622"/>
                  </a:cubicBezTo>
                  <a:cubicBezTo>
                    <a:pt x="938810" y="1092454"/>
                    <a:pt x="939394" y="1091578"/>
                    <a:pt x="939394" y="1090994"/>
                  </a:cubicBezTo>
                  <a:cubicBezTo>
                    <a:pt x="939394" y="1090409"/>
                    <a:pt x="939394" y="1090117"/>
                    <a:pt x="939394" y="1090117"/>
                  </a:cubicBezTo>
                  <a:cubicBezTo>
                    <a:pt x="939394" y="1088949"/>
                    <a:pt x="939102" y="1088949"/>
                    <a:pt x="938518" y="1090117"/>
                  </a:cubicBezTo>
                  <a:close/>
                  <a:moveTo>
                    <a:pt x="920115" y="1090117"/>
                  </a:moveTo>
                  <a:cubicBezTo>
                    <a:pt x="920115" y="1091286"/>
                    <a:pt x="919823" y="1091870"/>
                    <a:pt x="919239" y="1091870"/>
                  </a:cubicBezTo>
                  <a:cubicBezTo>
                    <a:pt x="918655" y="1091870"/>
                    <a:pt x="918363" y="1092454"/>
                    <a:pt x="918363" y="1093622"/>
                  </a:cubicBezTo>
                  <a:lnTo>
                    <a:pt x="920115" y="1097128"/>
                  </a:lnTo>
                  <a:cubicBezTo>
                    <a:pt x="920115" y="1093622"/>
                    <a:pt x="921284" y="1091286"/>
                    <a:pt x="923621" y="1090117"/>
                  </a:cubicBezTo>
                  <a:close/>
                  <a:moveTo>
                    <a:pt x="748361" y="1086612"/>
                  </a:moveTo>
                  <a:lnTo>
                    <a:pt x="736092" y="1095375"/>
                  </a:lnTo>
                  <a:cubicBezTo>
                    <a:pt x="733756" y="1096543"/>
                    <a:pt x="732879" y="1097712"/>
                    <a:pt x="733463" y="1098880"/>
                  </a:cubicBezTo>
                  <a:cubicBezTo>
                    <a:pt x="734048" y="1100049"/>
                    <a:pt x="736092" y="1101217"/>
                    <a:pt x="739598" y="1102385"/>
                  </a:cubicBezTo>
                  <a:cubicBezTo>
                    <a:pt x="741934" y="1098880"/>
                    <a:pt x="743979" y="1096251"/>
                    <a:pt x="745732" y="1094499"/>
                  </a:cubicBezTo>
                  <a:cubicBezTo>
                    <a:pt x="747484" y="1092746"/>
                    <a:pt x="748945" y="1090701"/>
                    <a:pt x="750113" y="1088365"/>
                  </a:cubicBezTo>
                  <a:close/>
                  <a:moveTo>
                    <a:pt x="1549299" y="1079602"/>
                  </a:moveTo>
                  <a:cubicBezTo>
                    <a:pt x="1551636" y="1097128"/>
                    <a:pt x="1553973" y="1110564"/>
                    <a:pt x="1556309" y="1119911"/>
                  </a:cubicBezTo>
                  <a:lnTo>
                    <a:pt x="1552804" y="1119911"/>
                  </a:lnTo>
                  <a:cubicBezTo>
                    <a:pt x="1552804" y="1117575"/>
                    <a:pt x="1551636" y="1114069"/>
                    <a:pt x="1549299" y="1109396"/>
                  </a:cubicBezTo>
                  <a:cubicBezTo>
                    <a:pt x="1549299" y="1105891"/>
                    <a:pt x="1548131" y="1104138"/>
                    <a:pt x="1545794" y="1104138"/>
                  </a:cubicBezTo>
                  <a:cubicBezTo>
                    <a:pt x="1544625" y="1107643"/>
                    <a:pt x="1545210" y="1110564"/>
                    <a:pt x="1547546" y="1112901"/>
                  </a:cubicBezTo>
                  <a:cubicBezTo>
                    <a:pt x="1545210" y="1114069"/>
                    <a:pt x="1544041" y="1112901"/>
                    <a:pt x="1544041" y="1109396"/>
                  </a:cubicBezTo>
                  <a:lnTo>
                    <a:pt x="1544041" y="1091870"/>
                  </a:lnTo>
                  <a:cubicBezTo>
                    <a:pt x="1544041" y="1096543"/>
                    <a:pt x="1545794" y="1098880"/>
                    <a:pt x="1549299" y="1098880"/>
                  </a:cubicBezTo>
                  <a:cubicBezTo>
                    <a:pt x="1549299" y="1096543"/>
                    <a:pt x="1549007" y="1093915"/>
                    <a:pt x="1548423" y="1090994"/>
                  </a:cubicBezTo>
                  <a:cubicBezTo>
                    <a:pt x="1547838" y="1088072"/>
                    <a:pt x="1548131" y="1084275"/>
                    <a:pt x="1549299" y="1079602"/>
                  </a:cubicBezTo>
                  <a:close/>
                  <a:moveTo>
                    <a:pt x="495631" y="1078154"/>
                  </a:moveTo>
                  <a:lnTo>
                    <a:pt x="495548" y="1078287"/>
                  </a:lnTo>
                  <a:cubicBezTo>
                    <a:pt x="493503" y="1080916"/>
                    <a:pt x="491313" y="1083107"/>
                    <a:pt x="488976" y="1084859"/>
                  </a:cubicBezTo>
                  <a:lnTo>
                    <a:pt x="488976" y="1086612"/>
                  </a:lnTo>
                  <a:lnTo>
                    <a:pt x="490728" y="1088365"/>
                  </a:lnTo>
                  <a:cubicBezTo>
                    <a:pt x="489560" y="1090701"/>
                    <a:pt x="487807" y="1092454"/>
                    <a:pt x="485471" y="1093622"/>
                  </a:cubicBezTo>
                  <a:cubicBezTo>
                    <a:pt x="483134" y="1094791"/>
                    <a:pt x="480797" y="1096543"/>
                    <a:pt x="478460" y="1098880"/>
                  </a:cubicBezTo>
                  <a:cubicBezTo>
                    <a:pt x="477292" y="1100049"/>
                    <a:pt x="475832" y="1101801"/>
                    <a:pt x="474079" y="1104138"/>
                  </a:cubicBezTo>
                  <a:cubicBezTo>
                    <a:pt x="472326" y="1106475"/>
                    <a:pt x="471450" y="1109396"/>
                    <a:pt x="471450" y="1112901"/>
                  </a:cubicBezTo>
                  <a:cubicBezTo>
                    <a:pt x="476124" y="1109396"/>
                    <a:pt x="480213" y="1105891"/>
                    <a:pt x="483718" y="1102385"/>
                  </a:cubicBezTo>
                  <a:cubicBezTo>
                    <a:pt x="487223" y="1098880"/>
                    <a:pt x="490144" y="1095375"/>
                    <a:pt x="492481" y="1091870"/>
                  </a:cubicBezTo>
                  <a:cubicBezTo>
                    <a:pt x="492481" y="1093038"/>
                    <a:pt x="492189" y="1093915"/>
                    <a:pt x="491605" y="1094499"/>
                  </a:cubicBezTo>
                  <a:cubicBezTo>
                    <a:pt x="491020" y="1095083"/>
                    <a:pt x="490728" y="1095959"/>
                    <a:pt x="490728" y="1097128"/>
                  </a:cubicBezTo>
                  <a:cubicBezTo>
                    <a:pt x="480213" y="1108812"/>
                    <a:pt x="470866" y="1119911"/>
                    <a:pt x="462687" y="1130427"/>
                  </a:cubicBezTo>
                  <a:lnTo>
                    <a:pt x="453924" y="1137437"/>
                  </a:lnTo>
                  <a:lnTo>
                    <a:pt x="450419" y="1146200"/>
                  </a:lnTo>
                  <a:cubicBezTo>
                    <a:pt x="451587" y="1146200"/>
                    <a:pt x="452171" y="1145616"/>
                    <a:pt x="452171" y="1144448"/>
                  </a:cubicBezTo>
                  <a:cubicBezTo>
                    <a:pt x="454508" y="1146785"/>
                    <a:pt x="453924" y="1149706"/>
                    <a:pt x="450419" y="1153211"/>
                  </a:cubicBezTo>
                  <a:cubicBezTo>
                    <a:pt x="450419" y="1153211"/>
                    <a:pt x="450419" y="1153795"/>
                    <a:pt x="450419" y="1154963"/>
                  </a:cubicBezTo>
                  <a:cubicBezTo>
                    <a:pt x="449250" y="1156132"/>
                    <a:pt x="448374" y="1157300"/>
                    <a:pt x="447790" y="1158469"/>
                  </a:cubicBezTo>
                  <a:cubicBezTo>
                    <a:pt x="447206" y="1159637"/>
                    <a:pt x="445745" y="1160805"/>
                    <a:pt x="443408" y="1161974"/>
                  </a:cubicBezTo>
                  <a:cubicBezTo>
                    <a:pt x="439903" y="1165479"/>
                    <a:pt x="438150" y="1170737"/>
                    <a:pt x="438150" y="1177747"/>
                  </a:cubicBezTo>
                  <a:lnTo>
                    <a:pt x="438150" y="1183005"/>
                  </a:lnTo>
                  <a:lnTo>
                    <a:pt x="432893" y="1179500"/>
                  </a:lnTo>
                  <a:cubicBezTo>
                    <a:pt x="432893" y="1187679"/>
                    <a:pt x="431140" y="1192936"/>
                    <a:pt x="427635" y="1195273"/>
                  </a:cubicBezTo>
                  <a:cubicBezTo>
                    <a:pt x="425298" y="1198778"/>
                    <a:pt x="421209" y="1199363"/>
                    <a:pt x="415367" y="1197026"/>
                  </a:cubicBezTo>
                  <a:cubicBezTo>
                    <a:pt x="413030" y="1200531"/>
                    <a:pt x="411861" y="1205789"/>
                    <a:pt x="411861" y="1212799"/>
                  </a:cubicBezTo>
                  <a:lnTo>
                    <a:pt x="410109" y="1221562"/>
                  </a:lnTo>
                  <a:cubicBezTo>
                    <a:pt x="407772" y="1225067"/>
                    <a:pt x="407772" y="1229741"/>
                    <a:pt x="410109" y="1235583"/>
                  </a:cubicBezTo>
                  <a:cubicBezTo>
                    <a:pt x="414782" y="1247267"/>
                    <a:pt x="416535" y="1258367"/>
                    <a:pt x="415367" y="1268882"/>
                  </a:cubicBezTo>
                  <a:lnTo>
                    <a:pt x="415367" y="1274140"/>
                  </a:lnTo>
                  <a:lnTo>
                    <a:pt x="415116" y="1275642"/>
                  </a:lnTo>
                  <a:lnTo>
                    <a:pt x="417119" y="1277645"/>
                  </a:lnTo>
                  <a:cubicBezTo>
                    <a:pt x="421793" y="1274140"/>
                    <a:pt x="427343" y="1271803"/>
                    <a:pt x="433769" y="1270635"/>
                  </a:cubicBezTo>
                  <a:cubicBezTo>
                    <a:pt x="440195" y="1269467"/>
                    <a:pt x="443992" y="1268882"/>
                    <a:pt x="445161" y="1268882"/>
                  </a:cubicBezTo>
                  <a:cubicBezTo>
                    <a:pt x="448666" y="1268882"/>
                    <a:pt x="451587" y="1268006"/>
                    <a:pt x="453924" y="1266253"/>
                  </a:cubicBezTo>
                  <a:cubicBezTo>
                    <a:pt x="456261" y="1264501"/>
                    <a:pt x="459182" y="1263625"/>
                    <a:pt x="462687" y="1263625"/>
                  </a:cubicBezTo>
                  <a:cubicBezTo>
                    <a:pt x="463855" y="1263625"/>
                    <a:pt x="466484" y="1263040"/>
                    <a:pt x="470574" y="1261872"/>
                  </a:cubicBezTo>
                  <a:cubicBezTo>
                    <a:pt x="474663" y="1260704"/>
                    <a:pt x="478460" y="1259535"/>
                    <a:pt x="481965" y="1258367"/>
                  </a:cubicBezTo>
                  <a:lnTo>
                    <a:pt x="467945" y="1256614"/>
                  </a:lnTo>
                  <a:lnTo>
                    <a:pt x="481965" y="1253109"/>
                  </a:lnTo>
                  <a:cubicBezTo>
                    <a:pt x="486639" y="1253109"/>
                    <a:pt x="490728" y="1250772"/>
                    <a:pt x="494234" y="1246099"/>
                  </a:cubicBezTo>
                  <a:cubicBezTo>
                    <a:pt x="495402" y="1246099"/>
                    <a:pt x="496863" y="1246099"/>
                    <a:pt x="498615" y="1246099"/>
                  </a:cubicBezTo>
                  <a:cubicBezTo>
                    <a:pt x="500368" y="1246099"/>
                    <a:pt x="501244" y="1245514"/>
                    <a:pt x="501244" y="1244346"/>
                  </a:cubicBezTo>
                  <a:cubicBezTo>
                    <a:pt x="505918" y="1242009"/>
                    <a:pt x="510007" y="1239672"/>
                    <a:pt x="513513" y="1237336"/>
                  </a:cubicBezTo>
                  <a:cubicBezTo>
                    <a:pt x="517017" y="1234999"/>
                    <a:pt x="521107" y="1233246"/>
                    <a:pt x="525780" y="1232078"/>
                  </a:cubicBezTo>
                  <a:lnTo>
                    <a:pt x="529286" y="1230325"/>
                  </a:lnTo>
                  <a:cubicBezTo>
                    <a:pt x="528117" y="1229157"/>
                    <a:pt x="527533" y="1227404"/>
                    <a:pt x="527533" y="1225067"/>
                  </a:cubicBezTo>
                  <a:cubicBezTo>
                    <a:pt x="527533" y="1222731"/>
                    <a:pt x="528409" y="1220686"/>
                    <a:pt x="530162" y="1218933"/>
                  </a:cubicBezTo>
                  <a:cubicBezTo>
                    <a:pt x="531915" y="1217181"/>
                    <a:pt x="532791" y="1215136"/>
                    <a:pt x="532791" y="1212799"/>
                  </a:cubicBezTo>
                  <a:lnTo>
                    <a:pt x="539801" y="1219810"/>
                  </a:lnTo>
                  <a:lnTo>
                    <a:pt x="538049" y="1221562"/>
                  </a:lnTo>
                  <a:cubicBezTo>
                    <a:pt x="540385" y="1226236"/>
                    <a:pt x="539217" y="1229741"/>
                    <a:pt x="534543" y="1232078"/>
                  </a:cubicBezTo>
                  <a:lnTo>
                    <a:pt x="532791" y="1237336"/>
                  </a:lnTo>
                  <a:lnTo>
                    <a:pt x="527533" y="1240841"/>
                  </a:lnTo>
                  <a:cubicBezTo>
                    <a:pt x="527533" y="1244346"/>
                    <a:pt x="528117" y="1245514"/>
                    <a:pt x="529286" y="1244346"/>
                  </a:cubicBezTo>
                  <a:cubicBezTo>
                    <a:pt x="530454" y="1243178"/>
                    <a:pt x="531915" y="1242593"/>
                    <a:pt x="533667" y="1242593"/>
                  </a:cubicBezTo>
                  <a:cubicBezTo>
                    <a:pt x="535420" y="1242593"/>
                    <a:pt x="536296" y="1242009"/>
                    <a:pt x="536296" y="1240841"/>
                  </a:cubicBezTo>
                  <a:lnTo>
                    <a:pt x="539801" y="1233830"/>
                  </a:lnTo>
                  <a:cubicBezTo>
                    <a:pt x="542138" y="1231494"/>
                    <a:pt x="545643" y="1230325"/>
                    <a:pt x="550317" y="1230325"/>
                  </a:cubicBezTo>
                  <a:cubicBezTo>
                    <a:pt x="552654" y="1229157"/>
                    <a:pt x="553822" y="1227404"/>
                    <a:pt x="553822" y="1225067"/>
                  </a:cubicBezTo>
                  <a:cubicBezTo>
                    <a:pt x="551485" y="1222731"/>
                    <a:pt x="550025" y="1220394"/>
                    <a:pt x="549441" y="1218057"/>
                  </a:cubicBezTo>
                  <a:cubicBezTo>
                    <a:pt x="548856" y="1215720"/>
                    <a:pt x="549733" y="1212799"/>
                    <a:pt x="552070" y="1209294"/>
                  </a:cubicBezTo>
                  <a:lnTo>
                    <a:pt x="553822" y="1218057"/>
                  </a:lnTo>
                  <a:lnTo>
                    <a:pt x="555575" y="1209294"/>
                  </a:lnTo>
                  <a:cubicBezTo>
                    <a:pt x="559080" y="1210462"/>
                    <a:pt x="562001" y="1208710"/>
                    <a:pt x="564338" y="1204036"/>
                  </a:cubicBezTo>
                  <a:lnTo>
                    <a:pt x="564338" y="1198778"/>
                  </a:lnTo>
                  <a:cubicBezTo>
                    <a:pt x="565506" y="1198778"/>
                    <a:pt x="566674" y="1198194"/>
                    <a:pt x="567843" y="1197026"/>
                  </a:cubicBezTo>
                  <a:cubicBezTo>
                    <a:pt x="567843" y="1194689"/>
                    <a:pt x="568427" y="1192936"/>
                    <a:pt x="569595" y="1191768"/>
                  </a:cubicBezTo>
                  <a:cubicBezTo>
                    <a:pt x="573101" y="1191768"/>
                    <a:pt x="576022" y="1194689"/>
                    <a:pt x="578359" y="1200531"/>
                  </a:cubicBezTo>
                  <a:lnTo>
                    <a:pt x="583616" y="1188263"/>
                  </a:lnTo>
                  <a:cubicBezTo>
                    <a:pt x="584785" y="1188263"/>
                    <a:pt x="585369" y="1187971"/>
                    <a:pt x="585369" y="1187386"/>
                  </a:cubicBezTo>
                  <a:cubicBezTo>
                    <a:pt x="585369" y="1186802"/>
                    <a:pt x="585369" y="1186510"/>
                    <a:pt x="585369" y="1186510"/>
                  </a:cubicBezTo>
                  <a:lnTo>
                    <a:pt x="587121" y="1188263"/>
                  </a:lnTo>
                  <a:cubicBezTo>
                    <a:pt x="587121" y="1188263"/>
                    <a:pt x="587414" y="1188555"/>
                    <a:pt x="587998" y="1189139"/>
                  </a:cubicBezTo>
                  <a:cubicBezTo>
                    <a:pt x="588582" y="1189723"/>
                    <a:pt x="588874" y="1190015"/>
                    <a:pt x="588874" y="1190015"/>
                  </a:cubicBezTo>
                  <a:lnTo>
                    <a:pt x="594132" y="1190015"/>
                  </a:lnTo>
                  <a:cubicBezTo>
                    <a:pt x="595300" y="1191184"/>
                    <a:pt x="595884" y="1192352"/>
                    <a:pt x="595884" y="1193521"/>
                  </a:cubicBezTo>
                  <a:cubicBezTo>
                    <a:pt x="595884" y="1194689"/>
                    <a:pt x="596469" y="1195857"/>
                    <a:pt x="597637" y="1197026"/>
                  </a:cubicBezTo>
                  <a:lnTo>
                    <a:pt x="601142" y="1193521"/>
                  </a:lnTo>
                  <a:lnTo>
                    <a:pt x="601142" y="1195273"/>
                  </a:lnTo>
                  <a:cubicBezTo>
                    <a:pt x="602311" y="1195273"/>
                    <a:pt x="602311" y="1196442"/>
                    <a:pt x="601142" y="1198778"/>
                  </a:cubicBezTo>
                  <a:cubicBezTo>
                    <a:pt x="597637" y="1202284"/>
                    <a:pt x="597053" y="1206373"/>
                    <a:pt x="599390" y="1211047"/>
                  </a:cubicBezTo>
                  <a:lnTo>
                    <a:pt x="606400" y="1209294"/>
                  </a:lnTo>
                  <a:cubicBezTo>
                    <a:pt x="605232" y="1208126"/>
                    <a:pt x="604648" y="1206373"/>
                    <a:pt x="604648" y="1204036"/>
                  </a:cubicBezTo>
                  <a:cubicBezTo>
                    <a:pt x="603479" y="1201699"/>
                    <a:pt x="603187" y="1199947"/>
                    <a:pt x="603771" y="1198778"/>
                  </a:cubicBezTo>
                  <a:cubicBezTo>
                    <a:pt x="604355" y="1197610"/>
                    <a:pt x="606400" y="1197610"/>
                    <a:pt x="609905" y="1198778"/>
                  </a:cubicBezTo>
                  <a:lnTo>
                    <a:pt x="609905" y="1195273"/>
                  </a:lnTo>
                  <a:lnTo>
                    <a:pt x="613411" y="1195273"/>
                  </a:lnTo>
                  <a:lnTo>
                    <a:pt x="626763" y="1189014"/>
                  </a:lnTo>
                  <a:lnTo>
                    <a:pt x="630936" y="1186510"/>
                  </a:lnTo>
                  <a:lnTo>
                    <a:pt x="630936" y="1183005"/>
                  </a:lnTo>
                  <a:cubicBezTo>
                    <a:pt x="630936" y="1183005"/>
                    <a:pt x="630936" y="1182129"/>
                    <a:pt x="630936" y="1180376"/>
                  </a:cubicBezTo>
                  <a:cubicBezTo>
                    <a:pt x="630936" y="1178623"/>
                    <a:pt x="630936" y="1177163"/>
                    <a:pt x="630936" y="1175995"/>
                  </a:cubicBezTo>
                  <a:lnTo>
                    <a:pt x="622173" y="1163726"/>
                  </a:lnTo>
                  <a:cubicBezTo>
                    <a:pt x="621005" y="1162558"/>
                    <a:pt x="620129" y="1160221"/>
                    <a:pt x="619545" y="1156716"/>
                  </a:cubicBezTo>
                  <a:cubicBezTo>
                    <a:pt x="618960" y="1153211"/>
                    <a:pt x="618084" y="1150290"/>
                    <a:pt x="616916" y="1147953"/>
                  </a:cubicBezTo>
                  <a:lnTo>
                    <a:pt x="634442" y="1179500"/>
                  </a:lnTo>
                  <a:cubicBezTo>
                    <a:pt x="637947" y="1174826"/>
                    <a:pt x="640868" y="1171905"/>
                    <a:pt x="643205" y="1170737"/>
                  </a:cubicBezTo>
                  <a:cubicBezTo>
                    <a:pt x="646710" y="1168400"/>
                    <a:pt x="646710" y="1165479"/>
                    <a:pt x="643205" y="1161974"/>
                  </a:cubicBezTo>
                  <a:cubicBezTo>
                    <a:pt x="642036" y="1156132"/>
                    <a:pt x="639700" y="1149121"/>
                    <a:pt x="636194" y="1140943"/>
                  </a:cubicBezTo>
                  <a:cubicBezTo>
                    <a:pt x="632689" y="1132764"/>
                    <a:pt x="630936" y="1125169"/>
                    <a:pt x="630936" y="1118159"/>
                  </a:cubicBezTo>
                  <a:cubicBezTo>
                    <a:pt x="630936" y="1118159"/>
                    <a:pt x="630644" y="1117867"/>
                    <a:pt x="630060" y="1117282"/>
                  </a:cubicBezTo>
                  <a:cubicBezTo>
                    <a:pt x="629476" y="1116698"/>
                    <a:pt x="628600" y="1116406"/>
                    <a:pt x="627431" y="1116406"/>
                  </a:cubicBezTo>
                  <a:cubicBezTo>
                    <a:pt x="626263" y="1117575"/>
                    <a:pt x="625679" y="1118743"/>
                    <a:pt x="625679" y="1119911"/>
                  </a:cubicBezTo>
                  <a:cubicBezTo>
                    <a:pt x="629184" y="1126922"/>
                    <a:pt x="630936" y="1130427"/>
                    <a:pt x="630936" y="1130427"/>
                  </a:cubicBezTo>
                  <a:cubicBezTo>
                    <a:pt x="628600" y="1125753"/>
                    <a:pt x="625679" y="1122832"/>
                    <a:pt x="622173" y="1121664"/>
                  </a:cubicBezTo>
                  <a:cubicBezTo>
                    <a:pt x="616331" y="1121664"/>
                    <a:pt x="612242" y="1124001"/>
                    <a:pt x="609905" y="1128674"/>
                  </a:cubicBezTo>
                  <a:cubicBezTo>
                    <a:pt x="609905" y="1124001"/>
                    <a:pt x="608153" y="1121664"/>
                    <a:pt x="604648" y="1121664"/>
                  </a:cubicBezTo>
                  <a:cubicBezTo>
                    <a:pt x="597637" y="1121664"/>
                    <a:pt x="593548" y="1120496"/>
                    <a:pt x="592379" y="1118159"/>
                  </a:cubicBezTo>
                  <a:cubicBezTo>
                    <a:pt x="590043" y="1119327"/>
                    <a:pt x="587121" y="1119911"/>
                    <a:pt x="583616" y="1119911"/>
                  </a:cubicBezTo>
                  <a:cubicBezTo>
                    <a:pt x="584785" y="1121080"/>
                    <a:pt x="584201" y="1121664"/>
                    <a:pt x="581864" y="1121664"/>
                  </a:cubicBezTo>
                  <a:cubicBezTo>
                    <a:pt x="576022" y="1121664"/>
                    <a:pt x="570764" y="1120496"/>
                    <a:pt x="566090" y="1118159"/>
                  </a:cubicBezTo>
                  <a:lnTo>
                    <a:pt x="550317" y="1105891"/>
                  </a:lnTo>
                  <a:cubicBezTo>
                    <a:pt x="546812" y="1105891"/>
                    <a:pt x="542430" y="1105306"/>
                    <a:pt x="537172" y="1104138"/>
                  </a:cubicBezTo>
                  <a:cubicBezTo>
                    <a:pt x="531915" y="1102970"/>
                    <a:pt x="528117" y="1100633"/>
                    <a:pt x="525780" y="1097128"/>
                  </a:cubicBezTo>
                  <a:cubicBezTo>
                    <a:pt x="518770" y="1094791"/>
                    <a:pt x="514097" y="1091286"/>
                    <a:pt x="511760" y="1086612"/>
                  </a:cubicBezTo>
                  <a:cubicBezTo>
                    <a:pt x="509423" y="1086612"/>
                    <a:pt x="507670" y="1086028"/>
                    <a:pt x="506502" y="1084859"/>
                  </a:cubicBezTo>
                  <a:cubicBezTo>
                    <a:pt x="505333" y="1083691"/>
                    <a:pt x="504165" y="1083107"/>
                    <a:pt x="502997" y="1083107"/>
                  </a:cubicBezTo>
                  <a:lnTo>
                    <a:pt x="502997" y="1095375"/>
                  </a:lnTo>
                  <a:lnTo>
                    <a:pt x="501244" y="1093622"/>
                  </a:lnTo>
                  <a:cubicBezTo>
                    <a:pt x="501244" y="1092454"/>
                    <a:pt x="501244" y="1088365"/>
                    <a:pt x="501244" y="1081354"/>
                  </a:cubicBezTo>
                  <a:lnTo>
                    <a:pt x="499491" y="1079602"/>
                  </a:lnTo>
                  <a:close/>
                  <a:moveTo>
                    <a:pt x="746608" y="1077849"/>
                  </a:moveTo>
                  <a:cubicBezTo>
                    <a:pt x="745440" y="1083691"/>
                    <a:pt x="739598" y="1088365"/>
                    <a:pt x="729082" y="1091870"/>
                  </a:cubicBezTo>
                  <a:lnTo>
                    <a:pt x="725777" y="1097378"/>
                  </a:lnTo>
                  <a:lnTo>
                    <a:pt x="718566" y="1104138"/>
                  </a:lnTo>
                  <a:lnTo>
                    <a:pt x="723824" y="1100633"/>
                  </a:lnTo>
                  <a:lnTo>
                    <a:pt x="725777" y="1097378"/>
                  </a:lnTo>
                  <a:close/>
                  <a:moveTo>
                    <a:pt x="481965" y="1067333"/>
                  </a:moveTo>
                  <a:cubicBezTo>
                    <a:pt x="481965" y="1068502"/>
                    <a:pt x="480213" y="1069670"/>
                    <a:pt x="476708" y="1070839"/>
                  </a:cubicBezTo>
                  <a:cubicBezTo>
                    <a:pt x="476708" y="1070839"/>
                    <a:pt x="476124" y="1071131"/>
                    <a:pt x="474955" y="1071715"/>
                  </a:cubicBezTo>
                  <a:cubicBezTo>
                    <a:pt x="473787" y="1072299"/>
                    <a:pt x="472618" y="1072591"/>
                    <a:pt x="471450" y="1072591"/>
                  </a:cubicBezTo>
                  <a:lnTo>
                    <a:pt x="471450" y="1077849"/>
                  </a:lnTo>
                  <a:cubicBezTo>
                    <a:pt x="473787" y="1077849"/>
                    <a:pt x="475977" y="1077411"/>
                    <a:pt x="478022" y="1076535"/>
                  </a:cubicBezTo>
                  <a:lnTo>
                    <a:pt x="481440" y="1074169"/>
                  </a:lnTo>
                  <a:lnTo>
                    <a:pt x="481965" y="1072591"/>
                  </a:lnTo>
                  <a:close/>
                  <a:moveTo>
                    <a:pt x="1363523" y="1056818"/>
                  </a:moveTo>
                  <a:lnTo>
                    <a:pt x="1363523" y="1063828"/>
                  </a:lnTo>
                  <a:cubicBezTo>
                    <a:pt x="1364692" y="1061491"/>
                    <a:pt x="1365276" y="1059739"/>
                    <a:pt x="1365276" y="1058570"/>
                  </a:cubicBezTo>
                  <a:cubicBezTo>
                    <a:pt x="1365276" y="1057402"/>
                    <a:pt x="1364692" y="1056818"/>
                    <a:pt x="1363523" y="1056818"/>
                  </a:cubicBezTo>
                  <a:close/>
                  <a:moveTo>
                    <a:pt x="779907" y="1049807"/>
                  </a:moveTo>
                  <a:lnTo>
                    <a:pt x="779907" y="1053313"/>
                  </a:lnTo>
                  <a:lnTo>
                    <a:pt x="783413" y="1049807"/>
                  </a:lnTo>
                  <a:close/>
                  <a:moveTo>
                    <a:pt x="1039292" y="1042797"/>
                  </a:moveTo>
                  <a:lnTo>
                    <a:pt x="1039292" y="1046302"/>
                  </a:lnTo>
                  <a:cubicBezTo>
                    <a:pt x="1039292" y="1049807"/>
                    <a:pt x="1039876" y="1052144"/>
                    <a:pt x="1041045" y="1053313"/>
                  </a:cubicBezTo>
                  <a:cubicBezTo>
                    <a:pt x="1036371" y="1052144"/>
                    <a:pt x="1034911" y="1050392"/>
                    <a:pt x="1036663" y="1048055"/>
                  </a:cubicBezTo>
                  <a:cubicBezTo>
                    <a:pt x="1038416" y="1045718"/>
                    <a:pt x="1039292" y="1043965"/>
                    <a:pt x="1039292" y="1042797"/>
                  </a:cubicBezTo>
                  <a:close/>
                  <a:moveTo>
                    <a:pt x="1547546" y="1041044"/>
                  </a:moveTo>
                  <a:lnTo>
                    <a:pt x="1549299" y="1041044"/>
                  </a:lnTo>
                  <a:cubicBezTo>
                    <a:pt x="1550467" y="1044550"/>
                    <a:pt x="1551051" y="1051560"/>
                    <a:pt x="1551051" y="1062076"/>
                  </a:cubicBezTo>
                  <a:lnTo>
                    <a:pt x="1549299" y="1062076"/>
                  </a:lnTo>
                  <a:lnTo>
                    <a:pt x="1549299" y="1053313"/>
                  </a:lnTo>
                  <a:cubicBezTo>
                    <a:pt x="1545794" y="1048639"/>
                    <a:pt x="1545210" y="1044550"/>
                    <a:pt x="1547546" y="1041044"/>
                  </a:cubicBezTo>
                  <a:close/>
                  <a:moveTo>
                    <a:pt x="722072" y="1014755"/>
                  </a:moveTo>
                  <a:cubicBezTo>
                    <a:pt x="720903" y="1014755"/>
                    <a:pt x="719735" y="1015924"/>
                    <a:pt x="718566" y="1018261"/>
                  </a:cubicBezTo>
                  <a:lnTo>
                    <a:pt x="722072" y="1018261"/>
                  </a:lnTo>
                  <a:close/>
                  <a:moveTo>
                    <a:pt x="1035787" y="1011250"/>
                  </a:moveTo>
                  <a:lnTo>
                    <a:pt x="1037540" y="1011250"/>
                  </a:lnTo>
                  <a:lnTo>
                    <a:pt x="1039292" y="1014755"/>
                  </a:lnTo>
                  <a:cubicBezTo>
                    <a:pt x="1039292" y="1014755"/>
                    <a:pt x="1039000" y="1015340"/>
                    <a:pt x="1038416" y="1016508"/>
                  </a:cubicBezTo>
                  <a:cubicBezTo>
                    <a:pt x="1037832" y="1017676"/>
                    <a:pt x="1036955" y="1019429"/>
                    <a:pt x="1035787" y="1021766"/>
                  </a:cubicBezTo>
                  <a:close/>
                  <a:moveTo>
                    <a:pt x="746608" y="1007745"/>
                  </a:moveTo>
                  <a:lnTo>
                    <a:pt x="741350" y="1009498"/>
                  </a:lnTo>
                  <a:cubicBezTo>
                    <a:pt x="741350" y="1009498"/>
                    <a:pt x="741642" y="1009790"/>
                    <a:pt x="742227" y="1010374"/>
                  </a:cubicBezTo>
                  <a:cubicBezTo>
                    <a:pt x="742811" y="1010958"/>
                    <a:pt x="743103" y="1011250"/>
                    <a:pt x="743103" y="1011250"/>
                  </a:cubicBezTo>
                  <a:cubicBezTo>
                    <a:pt x="743103" y="1010082"/>
                    <a:pt x="744271" y="1009498"/>
                    <a:pt x="746608" y="1009498"/>
                  </a:cubicBezTo>
                  <a:close/>
                  <a:moveTo>
                    <a:pt x="776402" y="1005992"/>
                  </a:moveTo>
                  <a:cubicBezTo>
                    <a:pt x="772897" y="1004824"/>
                    <a:pt x="768808" y="1006577"/>
                    <a:pt x="764134" y="1011250"/>
                  </a:cubicBezTo>
                  <a:lnTo>
                    <a:pt x="764134" y="1013003"/>
                  </a:lnTo>
                  <a:close/>
                  <a:moveTo>
                    <a:pt x="743979" y="1000735"/>
                  </a:moveTo>
                  <a:cubicBezTo>
                    <a:pt x="742227" y="1001903"/>
                    <a:pt x="740766" y="1002487"/>
                    <a:pt x="739598" y="1002487"/>
                  </a:cubicBezTo>
                  <a:cubicBezTo>
                    <a:pt x="738429" y="1003656"/>
                    <a:pt x="736092" y="1003656"/>
                    <a:pt x="732587" y="1002487"/>
                  </a:cubicBezTo>
                  <a:cubicBezTo>
                    <a:pt x="732587" y="1002487"/>
                    <a:pt x="732003" y="1003071"/>
                    <a:pt x="730835" y="1004240"/>
                  </a:cubicBezTo>
                  <a:cubicBezTo>
                    <a:pt x="729666" y="1005408"/>
                    <a:pt x="729082" y="1006577"/>
                    <a:pt x="729082" y="1007745"/>
                  </a:cubicBezTo>
                  <a:cubicBezTo>
                    <a:pt x="731419" y="1007745"/>
                    <a:pt x="735216" y="1006869"/>
                    <a:pt x="740474" y="1005116"/>
                  </a:cubicBezTo>
                  <a:cubicBezTo>
                    <a:pt x="745732" y="1003364"/>
                    <a:pt x="749529" y="1001903"/>
                    <a:pt x="751866" y="1000735"/>
                  </a:cubicBezTo>
                  <a:lnTo>
                    <a:pt x="746608" y="1000735"/>
                  </a:lnTo>
                  <a:cubicBezTo>
                    <a:pt x="746608" y="999566"/>
                    <a:pt x="745732" y="999566"/>
                    <a:pt x="743979" y="1000735"/>
                  </a:cubicBezTo>
                  <a:close/>
                  <a:moveTo>
                    <a:pt x="1526515" y="988466"/>
                  </a:moveTo>
                  <a:lnTo>
                    <a:pt x="1526515" y="990219"/>
                  </a:lnTo>
                  <a:lnTo>
                    <a:pt x="1528268" y="1002487"/>
                  </a:lnTo>
                  <a:cubicBezTo>
                    <a:pt x="1524763" y="1002487"/>
                    <a:pt x="1523010" y="1001903"/>
                    <a:pt x="1523010" y="1000735"/>
                  </a:cubicBezTo>
                  <a:close/>
                  <a:moveTo>
                    <a:pt x="1115530" y="982332"/>
                  </a:moveTo>
                  <a:lnTo>
                    <a:pt x="1116017" y="982430"/>
                  </a:lnTo>
                  <a:lnTo>
                    <a:pt x="1112901" y="983209"/>
                  </a:lnTo>
                  <a:cubicBezTo>
                    <a:pt x="1112901" y="983209"/>
                    <a:pt x="1113778" y="982917"/>
                    <a:pt x="1115530" y="982332"/>
                  </a:cubicBezTo>
                  <a:close/>
                  <a:moveTo>
                    <a:pt x="807949" y="981456"/>
                  </a:moveTo>
                  <a:cubicBezTo>
                    <a:pt x="805612" y="981456"/>
                    <a:pt x="803860" y="981748"/>
                    <a:pt x="802691" y="982332"/>
                  </a:cubicBezTo>
                  <a:cubicBezTo>
                    <a:pt x="801523" y="982917"/>
                    <a:pt x="800939" y="983209"/>
                    <a:pt x="800939" y="983209"/>
                  </a:cubicBezTo>
                  <a:cubicBezTo>
                    <a:pt x="799770" y="984377"/>
                    <a:pt x="798894" y="984669"/>
                    <a:pt x="798310" y="984085"/>
                  </a:cubicBezTo>
                  <a:cubicBezTo>
                    <a:pt x="797725" y="983501"/>
                    <a:pt x="797433" y="983209"/>
                    <a:pt x="797433" y="983209"/>
                  </a:cubicBezTo>
                  <a:cubicBezTo>
                    <a:pt x="796265" y="987882"/>
                    <a:pt x="793344" y="990803"/>
                    <a:pt x="788670" y="991972"/>
                  </a:cubicBezTo>
                  <a:cubicBezTo>
                    <a:pt x="782829" y="993140"/>
                    <a:pt x="779907" y="995477"/>
                    <a:pt x="779907" y="998982"/>
                  </a:cubicBezTo>
                  <a:lnTo>
                    <a:pt x="795681" y="993724"/>
                  </a:lnTo>
                  <a:lnTo>
                    <a:pt x="788670" y="1000735"/>
                  </a:lnTo>
                  <a:cubicBezTo>
                    <a:pt x="786334" y="999566"/>
                    <a:pt x="784873" y="999566"/>
                    <a:pt x="784289" y="1000735"/>
                  </a:cubicBezTo>
                  <a:cubicBezTo>
                    <a:pt x="783705" y="1001903"/>
                    <a:pt x="782829" y="1002487"/>
                    <a:pt x="781660" y="1002487"/>
                  </a:cubicBezTo>
                  <a:lnTo>
                    <a:pt x="788670" y="1000735"/>
                  </a:lnTo>
                  <a:cubicBezTo>
                    <a:pt x="792176" y="1000735"/>
                    <a:pt x="793928" y="1001319"/>
                    <a:pt x="793928" y="1002487"/>
                  </a:cubicBezTo>
                  <a:cubicBezTo>
                    <a:pt x="792760" y="1002487"/>
                    <a:pt x="791007" y="1002487"/>
                    <a:pt x="788670" y="1002487"/>
                  </a:cubicBezTo>
                  <a:cubicBezTo>
                    <a:pt x="786334" y="1005992"/>
                    <a:pt x="783413" y="1008621"/>
                    <a:pt x="779907" y="1010374"/>
                  </a:cubicBezTo>
                  <a:cubicBezTo>
                    <a:pt x="776402" y="1012127"/>
                    <a:pt x="774066" y="1013587"/>
                    <a:pt x="772897" y="1014755"/>
                  </a:cubicBezTo>
                  <a:cubicBezTo>
                    <a:pt x="769392" y="1014755"/>
                    <a:pt x="760629" y="1018261"/>
                    <a:pt x="746608" y="1025271"/>
                  </a:cubicBezTo>
                  <a:cubicBezTo>
                    <a:pt x="746608" y="1025271"/>
                    <a:pt x="745440" y="1025271"/>
                    <a:pt x="743103" y="1025271"/>
                  </a:cubicBezTo>
                  <a:cubicBezTo>
                    <a:pt x="736092" y="1027608"/>
                    <a:pt x="731419" y="1029068"/>
                    <a:pt x="729082" y="1029652"/>
                  </a:cubicBezTo>
                  <a:cubicBezTo>
                    <a:pt x="726745" y="1030237"/>
                    <a:pt x="724409" y="1031113"/>
                    <a:pt x="722072" y="1032281"/>
                  </a:cubicBezTo>
                  <a:cubicBezTo>
                    <a:pt x="720903" y="1032281"/>
                    <a:pt x="720319" y="1031113"/>
                    <a:pt x="720319" y="1028776"/>
                  </a:cubicBezTo>
                  <a:lnTo>
                    <a:pt x="711556" y="1032281"/>
                  </a:lnTo>
                  <a:lnTo>
                    <a:pt x="711556" y="1039292"/>
                  </a:lnTo>
                  <a:cubicBezTo>
                    <a:pt x="708051" y="1036955"/>
                    <a:pt x="705714" y="1035787"/>
                    <a:pt x="704546" y="1035787"/>
                  </a:cubicBezTo>
                  <a:cubicBezTo>
                    <a:pt x="705714" y="1033450"/>
                    <a:pt x="707175" y="1031989"/>
                    <a:pt x="708927" y="1031405"/>
                  </a:cubicBezTo>
                  <a:cubicBezTo>
                    <a:pt x="710680" y="1030821"/>
                    <a:pt x="711556" y="1029945"/>
                    <a:pt x="711556" y="1028776"/>
                  </a:cubicBezTo>
                  <a:lnTo>
                    <a:pt x="715061" y="1028776"/>
                  </a:lnTo>
                  <a:cubicBezTo>
                    <a:pt x="719735" y="1028776"/>
                    <a:pt x="724993" y="1025855"/>
                    <a:pt x="730835" y="1020013"/>
                  </a:cubicBezTo>
                  <a:cubicBezTo>
                    <a:pt x="732003" y="1018845"/>
                    <a:pt x="734924" y="1018845"/>
                    <a:pt x="739598" y="1020013"/>
                  </a:cubicBezTo>
                  <a:cubicBezTo>
                    <a:pt x="739598" y="1020013"/>
                    <a:pt x="740182" y="1020013"/>
                    <a:pt x="741350" y="1020013"/>
                  </a:cubicBezTo>
                  <a:cubicBezTo>
                    <a:pt x="740182" y="1021182"/>
                    <a:pt x="738721" y="1021474"/>
                    <a:pt x="736969" y="1020890"/>
                  </a:cubicBezTo>
                  <a:cubicBezTo>
                    <a:pt x="735216" y="1020305"/>
                    <a:pt x="733756" y="1020597"/>
                    <a:pt x="732587" y="1021766"/>
                  </a:cubicBezTo>
                  <a:cubicBezTo>
                    <a:pt x="740766" y="1021766"/>
                    <a:pt x="745440" y="1021182"/>
                    <a:pt x="746608" y="1020013"/>
                  </a:cubicBezTo>
                  <a:lnTo>
                    <a:pt x="757124" y="1013003"/>
                  </a:lnTo>
                  <a:cubicBezTo>
                    <a:pt x="755955" y="1013003"/>
                    <a:pt x="755079" y="1013295"/>
                    <a:pt x="754495" y="1013879"/>
                  </a:cubicBezTo>
                  <a:cubicBezTo>
                    <a:pt x="753911" y="1014463"/>
                    <a:pt x="753034" y="1014755"/>
                    <a:pt x="751866" y="1014755"/>
                  </a:cubicBezTo>
                  <a:lnTo>
                    <a:pt x="748361" y="1014755"/>
                  </a:lnTo>
                  <a:cubicBezTo>
                    <a:pt x="749529" y="1014755"/>
                    <a:pt x="750697" y="1013879"/>
                    <a:pt x="751866" y="1012127"/>
                  </a:cubicBezTo>
                  <a:cubicBezTo>
                    <a:pt x="753034" y="1010374"/>
                    <a:pt x="754203" y="1009498"/>
                    <a:pt x="755371" y="1009498"/>
                  </a:cubicBezTo>
                  <a:cubicBezTo>
                    <a:pt x="757708" y="1009498"/>
                    <a:pt x="758876" y="1008913"/>
                    <a:pt x="758876" y="1007745"/>
                  </a:cubicBezTo>
                  <a:cubicBezTo>
                    <a:pt x="758876" y="1006577"/>
                    <a:pt x="758876" y="1005408"/>
                    <a:pt x="758876" y="1004240"/>
                  </a:cubicBezTo>
                  <a:cubicBezTo>
                    <a:pt x="755371" y="1004240"/>
                    <a:pt x="753619" y="1005408"/>
                    <a:pt x="753619" y="1007745"/>
                  </a:cubicBezTo>
                  <a:lnTo>
                    <a:pt x="741350" y="1014755"/>
                  </a:lnTo>
                  <a:cubicBezTo>
                    <a:pt x="740182" y="1014755"/>
                    <a:pt x="739013" y="1014755"/>
                    <a:pt x="737845" y="1014755"/>
                  </a:cubicBezTo>
                  <a:cubicBezTo>
                    <a:pt x="736677" y="1014755"/>
                    <a:pt x="734924" y="1014755"/>
                    <a:pt x="732587" y="1014755"/>
                  </a:cubicBezTo>
                  <a:lnTo>
                    <a:pt x="730835" y="1013003"/>
                  </a:lnTo>
                  <a:cubicBezTo>
                    <a:pt x="728498" y="1015340"/>
                    <a:pt x="723824" y="1018845"/>
                    <a:pt x="716814" y="1023518"/>
                  </a:cubicBezTo>
                  <a:lnTo>
                    <a:pt x="711556" y="1021766"/>
                  </a:lnTo>
                  <a:cubicBezTo>
                    <a:pt x="711556" y="1019429"/>
                    <a:pt x="710388" y="1019429"/>
                    <a:pt x="708051" y="1021766"/>
                  </a:cubicBezTo>
                  <a:cubicBezTo>
                    <a:pt x="708051" y="1021766"/>
                    <a:pt x="708343" y="1022058"/>
                    <a:pt x="708927" y="1022642"/>
                  </a:cubicBezTo>
                  <a:cubicBezTo>
                    <a:pt x="709511" y="1023226"/>
                    <a:pt x="709803" y="1023518"/>
                    <a:pt x="709803" y="1023518"/>
                  </a:cubicBezTo>
                  <a:cubicBezTo>
                    <a:pt x="708635" y="1025855"/>
                    <a:pt x="706298" y="1027316"/>
                    <a:pt x="702793" y="1027900"/>
                  </a:cubicBezTo>
                  <a:cubicBezTo>
                    <a:pt x="699288" y="1028484"/>
                    <a:pt x="697535" y="1028776"/>
                    <a:pt x="697535" y="1028776"/>
                  </a:cubicBezTo>
                  <a:cubicBezTo>
                    <a:pt x="695199" y="1032281"/>
                    <a:pt x="692569" y="1034618"/>
                    <a:pt x="689649" y="1035787"/>
                  </a:cubicBezTo>
                  <a:cubicBezTo>
                    <a:pt x="686728" y="1036955"/>
                    <a:pt x="684099" y="1038123"/>
                    <a:pt x="681762" y="1039292"/>
                  </a:cubicBezTo>
                  <a:cubicBezTo>
                    <a:pt x="689941" y="1039292"/>
                    <a:pt x="695783" y="1037539"/>
                    <a:pt x="699288" y="1034034"/>
                  </a:cubicBezTo>
                  <a:lnTo>
                    <a:pt x="704546" y="1035787"/>
                  </a:lnTo>
                  <a:cubicBezTo>
                    <a:pt x="703377" y="1036955"/>
                    <a:pt x="701625" y="1038123"/>
                    <a:pt x="699288" y="1039292"/>
                  </a:cubicBezTo>
                  <a:cubicBezTo>
                    <a:pt x="696951" y="1040460"/>
                    <a:pt x="695199" y="1041044"/>
                    <a:pt x="694030" y="1041044"/>
                  </a:cubicBezTo>
                  <a:cubicBezTo>
                    <a:pt x="692862" y="1041044"/>
                    <a:pt x="691109" y="1042213"/>
                    <a:pt x="688772" y="1044550"/>
                  </a:cubicBezTo>
                  <a:cubicBezTo>
                    <a:pt x="685267" y="1049223"/>
                    <a:pt x="677673" y="1055065"/>
                    <a:pt x="665988" y="1062076"/>
                  </a:cubicBezTo>
                  <a:cubicBezTo>
                    <a:pt x="664820" y="1064412"/>
                    <a:pt x="663359" y="1066165"/>
                    <a:pt x="661607" y="1067333"/>
                  </a:cubicBezTo>
                  <a:cubicBezTo>
                    <a:pt x="659854" y="1068502"/>
                    <a:pt x="659562" y="1070254"/>
                    <a:pt x="660731" y="1072591"/>
                  </a:cubicBezTo>
                  <a:cubicBezTo>
                    <a:pt x="659562" y="1072591"/>
                    <a:pt x="658686" y="1072591"/>
                    <a:pt x="658102" y="1072591"/>
                  </a:cubicBezTo>
                  <a:cubicBezTo>
                    <a:pt x="657518" y="1072591"/>
                    <a:pt x="657226" y="1072007"/>
                    <a:pt x="657226" y="1070839"/>
                  </a:cubicBezTo>
                  <a:cubicBezTo>
                    <a:pt x="656057" y="1072007"/>
                    <a:pt x="655473" y="1073468"/>
                    <a:pt x="655473" y="1075220"/>
                  </a:cubicBezTo>
                  <a:cubicBezTo>
                    <a:pt x="655473" y="1076973"/>
                    <a:pt x="655473" y="1077849"/>
                    <a:pt x="655473" y="1077849"/>
                  </a:cubicBezTo>
                  <a:cubicBezTo>
                    <a:pt x="657810" y="1077849"/>
                    <a:pt x="663067" y="1076681"/>
                    <a:pt x="671246" y="1074344"/>
                  </a:cubicBezTo>
                  <a:lnTo>
                    <a:pt x="687020" y="1067333"/>
                  </a:lnTo>
                  <a:cubicBezTo>
                    <a:pt x="688188" y="1067333"/>
                    <a:pt x="689941" y="1066457"/>
                    <a:pt x="692277" y="1064705"/>
                  </a:cubicBezTo>
                  <a:cubicBezTo>
                    <a:pt x="694614" y="1062952"/>
                    <a:pt x="697535" y="1063244"/>
                    <a:pt x="701040" y="1065581"/>
                  </a:cubicBezTo>
                  <a:cubicBezTo>
                    <a:pt x="698704" y="1066749"/>
                    <a:pt x="695491" y="1067918"/>
                    <a:pt x="691401" y="1069086"/>
                  </a:cubicBezTo>
                  <a:cubicBezTo>
                    <a:pt x="687312" y="1070254"/>
                    <a:pt x="683515" y="1072007"/>
                    <a:pt x="680009" y="1074344"/>
                  </a:cubicBezTo>
                  <a:cubicBezTo>
                    <a:pt x="676504" y="1075512"/>
                    <a:pt x="672999" y="1076681"/>
                    <a:pt x="669494" y="1077849"/>
                  </a:cubicBezTo>
                  <a:cubicBezTo>
                    <a:pt x="665988" y="1079017"/>
                    <a:pt x="662483" y="1080186"/>
                    <a:pt x="658978" y="1081354"/>
                  </a:cubicBezTo>
                  <a:cubicBezTo>
                    <a:pt x="658978" y="1082523"/>
                    <a:pt x="659562" y="1083691"/>
                    <a:pt x="660731" y="1084859"/>
                  </a:cubicBezTo>
                  <a:cubicBezTo>
                    <a:pt x="661899" y="1086028"/>
                    <a:pt x="661899" y="1087196"/>
                    <a:pt x="660731" y="1088365"/>
                  </a:cubicBezTo>
                  <a:cubicBezTo>
                    <a:pt x="660731" y="1087196"/>
                    <a:pt x="658978" y="1086028"/>
                    <a:pt x="655473" y="1084859"/>
                  </a:cubicBezTo>
                  <a:cubicBezTo>
                    <a:pt x="655473" y="1082523"/>
                    <a:pt x="654304" y="1082523"/>
                    <a:pt x="651968" y="1084859"/>
                  </a:cubicBezTo>
                  <a:cubicBezTo>
                    <a:pt x="649631" y="1087196"/>
                    <a:pt x="648463" y="1088365"/>
                    <a:pt x="648463" y="1088365"/>
                  </a:cubicBezTo>
                  <a:lnTo>
                    <a:pt x="639700" y="1091870"/>
                  </a:lnTo>
                  <a:lnTo>
                    <a:pt x="644957" y="1102385"/>
                  </a:lnTo>
                  <a:lnTo>
                    <a:pt x="643205" y="1102385"/>
                  </a:lnTo>
                  <a:lnTo>
                    <a:pt x="637947" y="1097128"/>
                  </a:lnTo>
                  <a:cubicBezTo>
                    <a:pt x="636778" y="1099464"/>
                    <a:pt x="636194" y="1102385"/>
                    <a:pt x="636194" y="1105891"/>
                  </a:cubicBezTo>
                  <a:cubicBezTo>
                    <a:pt x="636194" y="1110564"/>
                    <a:pt x="637363" y="1114654"/>
                    <a:pt x="639700" y="1118159"/>
                  </a:cubicBezTo>
                  <a:cubicBezTo>
                    <a:pt x="637363" y="1116990"/>
                    <a:pt x="635610" y="1114654"/>
                    <a:pt x="634442" y="1111148"/>
                  </a:cubicBezTo>
                  <a:cubicBezTo>
                    <a:pt x="633273" y="1107643"/>
                    <a:pt x="632689" y="1105891"/>
                    <a:pt x="632689" y="1105891"/>
                  </a:cubicBezTo>
                  <a:lnTo>
                    <a:pt x="630936" y="1107643"/>
                  </a:lnTo>
                  <a:cubicBezTo>
                    <a:pt x="632105" y="1108812"/>
                    <a:pt x="633273" y="1111148"/>
                    <a:pt x="634442" y="1114654"/>
                  </a:cubicBezTo>
                  <a:cubicBezTo>
                    <a:pt x="635610" y="1118159"/>
                    <a:pt x="636778" y="1120496"/>
                    <a:pt x="637947" y="1121664"/>
                  </a:cubicBezTo>
                  <a:cubicBezTo>
                    <a:pt x="640284" y="1124001"/>
                    <a:pt x="641452" y="1126922"/>
                    <a:pt x="641452" y="1130427"/>
                  </a:cubicBezTo>
                  <a:cubicBezTo>
                    <a:pt x="643789" y="1139774"/>
                    <a:pt x="648463" y="1147953"/>
                    <a:pt x="655473" y="1154963"/>
                  </a:cubicBezTo>
                  <a:cubicBezTo>
                    <a:pt x="656641" y="1153795"/>
                    <a:pt x="658102" y="1152335"/>
                    <a:pt x="659854" y="1150582"/>
                  </a:cubicBezTo>
                  <a:cubicBezTo>
                    <a:pt x="661607" y="1148829"/>
                    <a:pt x="662483" y="1147369"/>
                    <a:pt x="662483" y="1146200"/>
                  </a:cubicBezTo>
                  <a:lnTo>
                    <a:pt x="655473" y="1137437"/>
                  </a:lnTo>
                  <a:cubicBezTo>
                    <a:pt x="657810" y="1138606"/>
                    <a:pt x="661315" y="1140943"/>
                    <a:pt x="665988" y="1144448"/>
                  </a:cubicBezTo>
                  <a:cubicBezTo>
                    <a:pt x="669494" y="1140943"/>
                    <a:pt x="671830" y="1137437"/>
                    <a:pt x="672999" y="1133932"/>
                  </a:cubicBezTo>
                  <a:lnTo>
                    <a:pt x="671246" y="1128674"/>
                  </a:lnTo>
                  <a:cubicBezTo>
                    <a:pt x="672415" y="1129843"/>
                    <a:pt x="674167" y="1130427"/>
                    <a:pt x="676504" y="1130427"/>
                  </a:cubicBezTo>
                  <a:cubicBezTo>
                    <a:pt x="675336" y="1128090"/>
                    <a:pt x="673583" y="1125753"/>
                    <a:pt x="671246" y="1123417"/>
                  </a:cubicBezTo>
                  <a:cubicBezTo>
                    <a:pt x="668909" y="1121080"/>
                    <a:pt x="668033" y="1119619"/>
                    <a:pt x="668618" y="1119035"/>
                  </a:cubicBezTo>
                  <a:cubicBezTo>
                    <a:pt x="669202" y="1118451"/>
                    <a:pt x="670078" y="1116406"/>
                    <a:pt x="671246" y="1112901"/>
                  </a:cubicBezTo>
                  <a:cubicBezTo>
                    <a:pt x="671246" y="1118743"/>
                    <a:pt x="672415" y="1122248"/>
                    <a:pt x="674751" y="1123417"/>
                  </a:cubicBezTo>
                  <a:lnTo>
                    <a:pt x="680009" y="1118159"/>
                  </a:lnTo>
                  <a:lnTo>
                    <a:pt x="680009" y="1119911"/>
                  </a:lnTo>
                  <a:lnTo>
                    <a:pt x="680009" y="1125169"/>
                  </a:lnTo>
                  <a:cubicBezTo>
                    <a:pt x="681178" y="1124001"/>
                    <a:pt x="681762" y="1122832"/>
                    <a:pt x="681762" y="1121664"/>
                  </a:cubicBezTo>
                  <a:cubicBezTo>
                    <a:pt x="681762" y="1120496"/>
                    <a:pt x="681178" y="1119911"/>
                    <a:pt x="680009" y="1119911"/>
                  </a:cubicBezTo>
                  <a:cubicBezTo>
                    <a:pt x="682346" y="1117575"/>
                    <a:pt x="685267" y="1118159"/>
                    <a:pt x="688772" y="1121664"/>
                  </a:cubicBezTo>
                  <a:cubicBezTo>
                    <a:pt x="694614" y="1112317"/>
                    <a:pt x="699288" y="1107059"/>
                    <a:pt x="702793" y="1105891"/>
                  </a:cubicBezTo>
                  <a:lnTo>
                    <a:pt x="708051" y="1102385"/>
                  </a:lnTo>
                  <a:cubicBezTo>
                    <a:pt x="711556" y="1098880"/>
                    <a:pt x="713309" y="1097128"/>
                    <a:pt x="713309" y="1097128"/>
                  </a:cubicBezTo>
                  <a:cubicBezTo>
                    <a:pt x="727329" y="1078433"/>
                    <a:pt x="739598" y="1064412"/>
                    <a:pt x="750113" y="1055065"/>
                  </a:cubicBezTo>
                  <a:lnTo>
                    <a:pt x="757124" y="1044550"/>
                  </a:lnTo>
                  <a:lnTo>
                    <a:pt x="753619" y="1053313"/>
                  </a:lnTo>
                  <a:lnTo>
                    <a:pt x="750113" y="1056818"/>
                  </a:lnTo>
                  <a:cubicBezTo>
                    <a:pt x="751282" y="1056818"/>
                    <a:pt x="752450" y="1056234"/>
                    <a:pt x="753619" y="1055065"/>
                  </a:cubicBezTo>
                  <a:cubicBezTo>
                    <a:pt x="754787" y="1053897"/>
                    <a:pt x="755955" y="1053313"/>
                    <a:pt x="757124" y="1053313"/>
                  </a:cubicBezTo>
                  <a:lnTo>
                    <a:pt x="753619" y="1060323"/>
                  </a:lnTo>
                  <a:cubicBezTo>
                    <a:pt x="751282" y="1064997"/>
                    <a:pt x="747777" y="1067333"/>
                    <a:pt x="743103" y="1067333"/>
                  </a:cubicBezTo>
                  <a:cubicBezTo>
                    <a:pt x="743103" y="1067333"/>
                    <a:pt x="742811" y="1067333"/>
                    <a:pt x="742227" y="1067333"/>
                  </a:cubicBezTo>
                  <a:cubicBezTo>
                    <a:pt x="741642" y="1067333"/>
                    <a:pt x="741350" y="1067918"/>
                    <a:pt x="741350" y="1069086"/>
                  </a:cubicBezTo>
                  <a:cubicBezTo>
                    <a:pt x="742519" y="1069086"/>
                    <a:pt x="742811" y="1069962"/>
                    <a:pt x="742227" y="1071715"/>
                  </a:cubicBezTo>
                  <a:cubicBezTo>
                    <a:pt x="741642" y="1073468"/>
                    <a:pt x="741934" y="1074928"/>
                    <a:pt x="743103" y="1076096"/>
                  </a:cubicBezTo>
                  <a:cubicBezTo>
                    <a:pt x="745440" y="1076096"/>
                    <a:pt x="746608" y="1074928"/>
                    <a:pt x="746608" y="1072591"/>
                  </a:cubicBezTo>
                  <a:cubicBezTo>
                    <a:pt x="750113" y="1066749"/>
                    <a:pt x="754203" y="1063244"/>
                    <a:pt x="758876" y="1062076"/>
                  </a:cubicBezTo>
                  <a:lnTo>
                    <a:pt x="758876" y="1060323"/>
                  </a:lnTo>
                  <a:cubicBezTo>
                    <a:pt x="758876" y="1057986"/>
                    <a:pt x="760337" y="1056234"/>
                    <a:pt x="763258" y="1055065"/>
                  </a:cubicBezTo>
                  <a:cubicBezTo>
                    <a:pt x="766179" y="1053897"/>
                    <a:pt x="768223" y="1053313"/>
                    <a:pt x="769392" y="1053313"/>
                  </a:cubicBezTo>
                  <a:cubicBezTo>
                    <a:pt x="770560" y="1049807"/>
                    <a:pt x="771436" y="1047471"/>
                    <a:pt x="772021" y="1046302"/>
                  </a:cubicBezTo>
                  <a:cubicBezTo>
                    <a:pt x="772605" y="1045134"/>
                    <a:pt x="773482" y="1043965"/>
                    <a:pt x="774650" y="1042797"/>
                  </a:cubicBezTo>
                  <a:cubicBezTo>
                    <a:pt x="776986" y="1041629"/>
                    <a:pt x="778155" y="1041044"/>
                    <a:pt x="778155" y="1041044"/>
                  </a:cubicBezTo>
                  <a:cubicBezTo>
                    <a:pt x="779323" y="1038708"/>
                    <a:pt x="781368" y="1036663"/>
                    <a:pt x="784289" y="1034910"/>
                  </a:cubicBezTo>
                  <a:cubicBezTo>
                    <a:pt x="787210" y="1033158"/>
                    <a:pt x="789255" y="1031697"/>
                    <a:pt x="790423" y="1030529"/>
                  </a:cubicBezTo>
                  <a:lnTo>
                    <a:pt x="790423" y="1028776"/>
                  </a:lnTo>
                  <a:cubicBezTo>
                    <a:pt x="789255" y="1028776"/>
                    <a:pt x="787502" y="1029360"/>
                    <a:pt x="785165" y="1030529"/>
                  </a:cubicBezTo>
                  <a:lnTo>
                    <a:pt x="779907" y="1032281"/>
                  </a:lnTo>
                  <a:cubicBezTo>
                    <a:pt x="777571" y="1033450"/>
                    <a:pt x="775526" y="1034910"/>
                    <a:pt x="773774" y="1036663"/>
                  </a:cubicBezTo>
                  <a:cubicBezTo>
                    <a:pt x="772021" y="1038415"/>
                    <a:pt x="771144" y="1039876"/>
                    <a:pt x="771144" y="1041044"/>
                  </a:cubicBezTo>
                  <a:cubicBezTo>
                    <a:pt x="768808" y="1038708"/>
                    <a:pt x="765887" y="1038708"/>
                    <a:pt x="762381" y="1041044"/>
                  </a:cubicBezTo>
                  <a:cubicBezTo>
                    <a:pt x="760045" y="1041044"/>
                    <a:pt x="758292" y="1042213"/>
                    <a:pt x="757124" y="1044550"/>
                  </a:cubicBezTo>
                  <a:lnTo>
                    <a:pt x="758876" y="1041044"/>
                  </a:lnTo>
                  <a:cubicBezTo>
                    <a:pt x="753034" y="1044550"/>
                    <a:pt x="748945" y="1045718"/>
                    <a:pt x="746608" y="1044550"/>
                  </a:cubicBezTo>
                  <a:cubicBezTo>
                    <a:pt x="748945" y="1042213"/>
                    <a:pt x="751866" y="1041044"/>
                    <a:pt x="755371" y="1041044"/>
                  </a:cubicBezTo>
                  <a:lnTo>
                    <a:pt x="771144" y="1030529"/>
                  </a:lnTo>
                  <a:cubicBezTo>
                    <a:pt x="772313" y="1029360"/>
                    <a:pt x="774942" y="1026731"/>
                    <a:pt x="779031" y="1022642"/>
                  </a:cubicBezTo>
                  <a:cubicBezTo>
                    <a:pt x="783121" y="1018553"/>
                    <a:pt x="787502" y="1015924"/>
                    <a:pt x="792176" y="1014755"/>
                  </a:cubicBezTo>
                  <a:lnTo>
                    <a:pt x="799186" y="998982"/>
                  </a:lnTo>
                  <a:lnTo>
                    <a:pt x="804444" y="991972"/>
                  </a:lnTo>
                  <a:cubicBezTo>
                    <a:pt x="809117" y="988466"/>
                    <a:pt x="812623" y="984961"/>
                    <a:pt x="814959" y="981456"/>
                  </a:cubicBezTo>
                  <a:lnTo>
                    <a:pt x="810578" y="981456"/>
                  </a:lnTo>
                  <a:cubicBezTo>
                    <a:pt x="809994" y="981456"/>
                    <a:pt x="809702" y="982040"/>
                    <a:pt x="809702" y="983209"/>
                  </a:cubicBezTo>
                  <a:close/>
                  <a:moveTo>
                    <a:pt x="785165" y="969188"/>
                  </a:moveTo>
                  <a:cubicBezTo>
                    <a:pt x="785165" y="970356"/>
                    <a:pt x="783413" y="970940"/>
                    <a:pt x="779907" y="970940"/>
                  </a:cubicBezTo>
                  <a:cubicBezTo>
                    <a:pt x="779907" y="973277"/>
                    <a:pt x="780492" y="974446"/>
                    <a:pt x="781660" y="974446"/>
                  </a:cubicBezTo>
                  <a:cubicBezTo>
                    <a:pt x="781660" y="972109"/>
                    <a:pt x="782829" y="970940"/>
                    <a:pt x="785165" y="970940"/>
                  </a:cubicBezTo>
                  <a:close/>
                  <a:moveTo>
                    <a:pt x="1542289" y="949909"/>
                  </a:moveTo>
                  <a:lnTo>
                    <a:pt x="1542289" y="951662"/>
                  </a:lnTo>
                  <a:lnTo>
                    <a:pt x="1540536" y="953414"/>
                  </a:lnTo>
                  <a:lnTo>
                    <a:pt x="1538783" y="951662"/>
                  </a:lnTo>
                  <a:cubicBezTo>
                    <a:pt x="1538783" y="951662"/>
                    <a:pt x="1539075" y="951370"/>
                    <a:pt x="1539660" y="950785"/>
                  </a:cubicBezTo>
                  <a:cubicBezTo>
                    <a:pt x="1540244" y="950201"/>
                    <a:pt x="1541120" y="949909"/>
                    <a:pt x="1542289" y="949909"/>
                  </a:cubicBezTo>
                  <a:close/>
                  <a:moveTo>
                    <a:pt x="1363523" y="949909"/>
                  </a:moveTo>
                  <a:cubicBezTo>
                    <a:pt x="1362355" y="958088"/>
                    <a:pt x="1361771" y="971525"/>
                    <a:pt x="1361771" y="990219"/>
                  </a:cubicBezTo>
                  <a:cubicBezTo>
                    <a:pt x="1362939" y="985545"/>
                    <a:pt x="1363523" y="978827"/>
                    <a:pt x="1363523" y="970064"/>
                  </a:cubicBezTo>
                  <a:cubicBezTo>
                    <a:pt x="1363523" y="961301"/>
                    <a:pt x="1363523" y="954583"/>
                    <a:pt x="1363523" y="949909"/>
                  </a:cubicBezTo>
                  <a:close/>
                  <a:moveTo>
                    <a:pt x="553822" y="937641"/>
                  </a:moveTo>
                  <a:cubicBezTo>
                    <a:pt x="552654" y="939978"/>
                    <a:pt x="551193" y="941730"/>
                    <a:pt x="549441" y="942899"/>
                  </a:cubicBezTo>
                  <a:cubicBezTo>
                    <a:pt x="547688" y="944067"/>
                    <a:pt x="545059" y="944651"/>
                    <a:pt x="541554" y="944651"/>
                  </a:cubicBezTo>
                  <a:cubicBezTo>
                    <a:pt x="543891" y="948157"/>
                    <a:pt x="544183" y="950785"/>
                    <a:pt x="542430" y="952538"/>
                  </a:cubicBezTo>
                  <a:lnTo>
                    <a:pt x="542172" y="952796"/>
                  </a:lnTo>
                  <a:lnTo>
                    <a:pt x="542505" y="952709"/>
                  </a:lnTo>
                  <a:lnTo>
                    <a:pt x="549441" y="946404"/>
                  </a:lnTo>
                  <a:cubicBezTo>
                    <a:pt x="552362" y="942899"/>
                    <a:pt x="554990" y="940562"/>
                    <a:pt x="557327" y="939394"/>
                  </a:cubicBezTo>
                  <a:cubicBezTo>
                    <a:pt x="554990" y="938225"/>
                    <a:pt x="553822" y="937641"/>
                    <a:pt x="553822" y="937641"/>
                  </a:cubicBezTo>
                  <a:close/>
                  <a:moveTo>
                    <a:pt x="1004240" y="925373"/>
                  </a:moveTo>
                  <a:lnTo>
                    <a:pt x="1002488" y="930631"/>
                  </a:lnTo>
                  <a:cubicBezTo>
                    <a:pt x="1002488" y="930631"/>
                    <a:pt x="1003364" y="930046"/>
                    <a:pt x="1005117" y="928878"/>
                  </a:cubicBezTo>
                  <a:cubicBezTo>
                    <a:pt x="1006869" y="927710"/>
                    <a:pt x="1006577" y="926541"/>
                    <a:pt x="1004240" y="925373"/>
                  </a:cubicBezTo>
                  <a:close/>
                  <a:moveTo>
                    <a:pt x="1542289" y="911352"/>
                  </a:moveTo>
                  <a:cubicBezTo>
                    <a:pt x="1543457" y="912520"/>
                    <a:pt x="1544041" y="914565"/>
                    <a:pt x="1544041" y="917486"/>
                  </a:cubicBezTo>
                  <a:cubicBezTo>
                    <a:pt x="1544041" y="920407"/>
                    <a:pt x="1544625" y="922452"/>
                    <a:pt x="1545794" y="923620"/>
                  </a:cubicBezTo>
                  <a:lnTo>
                    <a:pt x="1547546" y="937641"/>
                  </a:lnTo>
                  <a:lnTo>
                    <a:pt x="1545794" y="946404"/>
                  </a:lnTo>
                  <a:cubicBezTo>
                    <a:pt x="1545794" y="942899"/>
                    <a:pt x="1545210" y="937641"/>
                    <a:pt x="1544041" y="930631"/>
                  </a:cubicBezTo>
                  <a:cubicBezTo>
                    <a:pt x="1542873" y="923620"/>
                    <a:pt x="1542289" y="917194"/>
                    <a:pt x="1542289" y="911352"/>
                  </a:cubicBezTo>
                  <a:close/>
                  <a:moveTo>
                    <a:pt x="562585" y="909599"/>
                  </a:moveTo>
                  <a:cubicBezTo>
                    <a:pt x="560248" y="909599"/>
                    <a:pt x="558788" y="909891"/>
                    <a:pt x="558203" y="910476"/>
                  </a:cubicBezTo>
                  <a:cubicBezTo>
                    <a:pt x="557619" y="911060"/>
                    <a:pt x="557327" y="911936"/>
                    <a:pt x="557327" y="913105"/>
                  </a:cubicBezTo>
                  <a:cubicBezTo>
                    <a:pt x="557327" y="913105"/>
                    <a:pt x="559080" y="911936"/>
                    <a:pt x="562585" y="909599"/>
                  </a:cubicBezTo>
                  <a:close/>
                  <a:moveTo>
                    <a:pt x="1011251" y="895579"/>
                  </a:moveTo>
                  <a:cubicBezTo>
                    <a:pt x="1011251" y="896747"/>
                    <a:pt x="1010959" y="897915"/>
                    <a:pt x="1010374" y="899084"/>
                  </a:cubicBezTo>
                  <a:cubicBezTo>
                    <a:pt x="1009790" y="900252"/>
                    <a:pt x="1010666" y="901421"/>
                    <a:pt x="1013003" y="902589"/>
                  </a:cubicBezTo>
                  <a:cubicBezTo>
                    <a:pt x="1015340" y="900252"/>
                    <a:pt x="1014756" y="897915"/>
                    <a:pt x="1011251" y="895579"/>
                  </a:cubicBezTo>
                  <a:close/>
                  <a:moveTo>
                    <a:pt x="1005993" y="892073"/>
                  </a:moveTo>
                  <a:lnTo>
                    <a:pt x="1002488" y="913105"/>
                  </a:lnTo>
                  <a:lnTo>
                    <a:pt x="1000735" y="913105"/>
                  </a:lnTo>
                  <a:cubicBezTo>
                    <a:pt x="1000735" y="913105"/>
                    <a:pt x="1001027" y="913397"/>
                    <a:pt x="1001611" y="913981"/>
                  </a:cubicBezTo>
                  <a:cubicBezTo>
                    <a:pt x="1002196" y="914565"/>
                    <a:pt x="1002488" y="915441"/>
                    <a:pt x="1002488" y="916610"/>
                  </a:cubicBezTo>
                  <a:lnTo>
                    <a:pt x="1004240" y="911352"/>
                  </a:lnTo>
                  <a:cubicBezTo>
                    <a:pt x="1005409" y="906678"/>
                    <a:pt x="1005993" y="900252"/>
                    <a:pt x="1005993" y="892073"/>
                  </a:cubicBezTo>
                  <a:close/>
                  <a:moveTo>
                    <a:pt x="1077849" y="888568"/>
                  </a:moveTo>
                  <a:lnTo>
                    <a:pt x="1076097" y="890321"/>
                  </a:lnTo>
                  <a:cubicBezTo>
                    <a:pt x="1076097" y="890321"/>
                    <a:pt x="1076097" y="890613"/>
                    <a:pt x="1076097" y="891197"/>
                  </a:cubicBezTo>
                  <a:cubicBezTo>
                    <a:pt x="1076097" y="891781"/>
                    <a:pt x="1076097" y="892073"/>
                    <a:pt x="1076097" y="892073"/>
                  </a:cubicBezTo>
                  <a:lnTo>
                    <a:pt x="1077849" y="892073"/>
                  </a:lnTo>
                  <a:cubicBezTo>
                    <a:pt x="1079018" y="892073"/>
                    <a:pt x="1079894" y="891781"/>
                    <a:pt x="1080478" y="891197"/>
                  </a:cubicBezTo>
                  <a:cubicBezTo>
                    <a:pt x="1081063" y="890613"/>
                    <a:pt x="1081355" y="889737"/>
                    <a:pt x="1081355" y="888568"/>
                  </a:cubicBezTo>
                  <a:close/>
                  <a:moveTo>
                    <a:pt x="998982" y="886816"/>
                  </a:moveTo>
                  <a:lnTo>
                    <a:pt x="998982" y="897331"/>
                  </a:lnTo>
                  <a:lnTo>
                    <a:pt x="1000735" y="895579"/>
                  </a:lnTo>
                  <a:cubicBezTo>
                    <a:pt x="1001903" y="892073"/>
                    <a:pt x="1001319" y="889152"/>
                    <a:pt x="998982" y="886816"/>
                  </a:cubicBezTo>
                  <a:close/>
                  <a:moveTo>
                    <a:pt x="1107644" y="883310"/>
                  </a:moveTo>
                  <a:lnTo>
                    <a:pt x="1107644" y="886816"/>
                  </a:lnTo>
                  <a:lnTo>
                    <a:pt x="1112901" y="886816"/>
                  </a:lnTo>
                  <a:lnTo>
                    <a:pt x="1112901" y="883310"/>
                  </a:lnTo>
                  <a:close/>
                  <a:moveTo>
                    <a:pt x="576606" y="879805"/>
                  </a:moveTo>
                  <a:lnTo>
                    <a:pt x="566090" y="892073"/>
                  </a:lnTo>
                  <a:cubicBezTo>
                    <a:pt x="564922" y="893242"/>
                    <a:pt x="564630" y="894410"/>
                    <a:pt x="565214" y="895579"/>
                  </a:cubicBezTo>
                  <a:cubicBezTo>
                    <a:pt x="565798" y="896747"/>
                    <a:pt x="566090" y="897915"/>
                    <a:pt x="566090" y="899084"/>
                  </a:cubicBezTo>
                  <a:cubicBezTo>
                    <a:pt x="569595" y="899084"/>
                    <a:pt x="571932" y="896747"/>
                    <a:pt x="573101" y="892073"/>
                  </a:cubicBezTo>
                  <a:cubicBezTo>
                    <a:pt x="574269" y="887400"/>
                    <a:pt x="575438" y="883310"/>
                    <a:pt x="576606" y="879805"/>
                  </a:cubicBezTo>
                  <a:close/>
                  <a:moveTo>
                    <a:pt x="1519505" y="874547"/>
                  </a:moveTo>
                  <a:cubicBezTo>
                    <a:pt x="1521841" y="876884"/>
                    <a:pt x="1522718" y="879513"/>
                    <a:pt x="1522134" y="882434"/>
                  </a:cubicBezTo>
                  <a:cubicBezTo>
                    <a:pt x="1521550" y="885355"/>
                    <a:pt x="1521841" y="886816"/>
                    <a:pt x="1523010" y="886816"/>
                  </a:cubicBezTo>
                  <a:lnTo>
                    <a:pt x="1521257" y="897331"/>
                  </a:lnTo>
                  <a:lnTo>
                    <a:pt x="1519505" y="897331"/>
                  </a:lnTo>
                  <a:close/>
                  <a:moveTo>
                    <a:pt x="592554" y="874197"/>
                  </a:moveTo>
                  <a:lnTo>
                    <a:pt x="592379" y="874547"/>
                  </a:lnTo>
                  <a:lnTo>
                    <a:pt x="592258" y="874366"/>
                  </a:lnTo>
                  <a:close/>
                  <a:moveTo>
                    <a:pt x="1060324" y="872795"/>
                  </a:moveTo>
                  <a:lnTo>
                    <a:pt x="1042798" y="876300"/>
                  </a:lnTo>
                  <a:cubicBezTo>
                    <a:pt x="1041629" y="876300"/>
                    <a:pt x="1041045" y="877468"/>
                    <a:pt x="1041045" y="879805"/>
                  </a:cubicBezTo>
                  <a:cubicBezTo>
                    <a:pt x="1050392" y="879805"/>
                    <a:pt x="1056818" y="877468"/>
                    <a:pt x="1060324" y="872795"/>
                  </a:cubicBezTo>
                  <a:close/>
                  <a:moveTo>
                    <a:pt x="1135033" y="867659"/>
                  </a:moveTo>
                  <a:lnTo>
                    <a:pt x="1132180" y="869290"/>
                  </a:lnTo>
                  <a:cubicBezTo>
                    <a:pt x="1132180" y="870458"/>
                    <a:pt x="1132764" y="870458"/>
                    <a:pt x="1133933" y="869290"/>
                  </a:cubicBezTo>
                  <a:lnTo>
                    <a:pt x="1136801" y="867856"/>
                  </a:lnTo>
                  <a:close/>
                  <a:moveTo>
                    <a:pt x="1538783" y="867537"/>
                  </a:moveTo>
                  <a:cubicBezTo>
                    <a:pt x="1539952" y="867537"/>
                    <a:pt x="1540536" y="868121"/>
                    <a:pt x="1540536" y="869290"/>
                  </a:cubicBezTo>
                  <a:lnTo>
                    <a:pt x="1542289" y="872795"/>
                  </a:lnTo>
                  <a:lnTo>
                    <a:pt x="1538783" y="872795"/>
                  </a:lnTo>
                  <a:close/>
                  <a:moveTo>
                    <a:pt x="1070839" y="867537"/>
                  </a:moveTo>
                  <a:lnTo>
                    <a:pt x="1062076" y="871042"/>
                  </a:lnTo>
                  <a:cubicBezTo>
                    <a:pt x="1064413" y="872211"/>
                    <a:pt x="1066165" y="872795"/>
                    <a:pt x="1067334" y="872795"/>
                  </a:cubicBezTo>
                  <a:cubicBezTo>
                    <a:pt x="1068502" y="872795"/>
                    <a:pt x="1069671" y="871042"/>
                    <a:pt x="1070839" y="867537"/>
                  </a:cubicBezTo>
                  <a:close/>
                  <a:moveTo>
                    <a:pt x="1060324" y="864032"/>
                  </a:moveTo>
                  <a:cubicBezTo>
                    <a:pt x="1054482" y="864032"/>
                    <a:pt x="1046887" y="867537"/>
                    <a:pt x="1037540" y="874547"/>
                  </a:cubicBezTo>
                  <a:lnTo>
                    <a:pt x="1046303" y="871042"/>
                  </a:lnTo>
                  <a:cubicBezTo>
                    <a:pt x="1048639" y="869874"/>
                    <a:pt x="1050976" y="868997"/>
                    <a:pt x="1053313" y="868413"/>
                  </a:cubicBezTo>
                  <a:cubicBezTo>
                    <a:pt x="1055650" y="867829"/>
                    <a:pt x="1057987" y="866369"/>
                    <a:pt x="1060324" y="864032"/>
                  </a:cubicBezTo>
                  <a:close/>
                  <a:moveTo>
                    <a:pt x="1537031" y="860527"/>
                  </a:moveTo>
                  <a:lnTo>
                    <a:pt x="1547546" y="860527"/>
                  </a:lnTo>
                  <a:cubicBezTo>
                    <a:pt x="1545210" y="862863"/>
                    <a:pt x="1543749" y="864032"/>
                    <a:pt x="1543165" y="864032"/>
                  </a:cubicBezTo>
                  <a:cubicBezTo>
                    <a:pt x="1542581" y="864032"/>
                    <a:pt x="1541120" y="863448"/>
                    <a:pt x="1538783" y="862279"/>
                  </a:cubicBezTo>
                  <a:lnTo>
                    <a:pt x="1537031" y="865784"/>
                  </a:lnTo>
                  <a:close/>
                  <a:moveTo>
                    <a:pt x="1165480" y="860527"/>
                  </a:moveTo>
                  <a:lnTo>
                    <a:pt x="1168985" y="864032"/>
                  </a:lnTo>
                  <a:cubicBezTo>
                    <a:pt x="1165480" y="864032"/>
                    <a:pt x="1162558" y="863448"/>
                    <a:pt x="1160222" y="862279"/>
                  </a:cubicBezTo>
                  <a:lnTo>
                    <a:pt x="1159584" y="862916"/>
                  </a:lnTo>
                  <a:lnTo>
                    <a:pt x="1164603" y="864032"/>
                  </a:lnTo>
                  <a:cubicBezTo>
                    <a:pt x="1167524" y="865200"/>
                    <a:pt x="1169569" y="865784"/>
                    <a:pt x="1170737" y="865784"/>
                  </a:cubicBezTo>
                  <a:lnTo>
                    <a:pt x="1191769" y="869290"/>
                  </a:lnTo>
                  <a:lnTo>
                    <a:pt x="1197026" y="869290"/>
                  </a:lnTo>
                  <a:cubicBezTo>
                    <a:pt x="1195858" y="868121"/>
                    <a:pt x="1191769" y="866369"/>
                    <a:pt x="1184758" y="864032"/>
                  </a:cubicBezTo>
                  <a:cubicBezTo>
                    <a:pt x="1181837" y="864032"/>
                    <a:pt x="1178770" y="863667"/>
                    <a:pt x="1175557" y="862936"/>
                  </a:cubicBezTo>
                  <a:lnTo>
                    <a:pt x="1171238" y="861528"/>
                  </a:lnTo>
                  <a:lnTo>
                    <a:pt x="1168985" y="862279"/>
                  </a:lnTo>
                  <a:close/>
                  <a:moveTo>
                    <a:pt x="1067334" y="858774"/>
                  </a:moveTo>
                  <a:cubicBezTo>
                    <a:pt x="1066165" y="859942"/>
                    <a:pt x="1064997" y="860527"/>
                    <a:pt x="1063829" y="860527"/>
                  </a:cubicBezTo>
                  <a:cubicBezTo>
                    <a:pt x="1066165" y="861695"/>
                    <a:pt x="1067626" y="861987"/>
                    <a:pt x="1068210" y="861403"/>
                  </a:cubicBezTo>
                  <a:cubicBezTo>
                    <a:pt x="1068794" y="860819"/>
                    <a:pt x="1068502" y="859942"/>
                    <a:pt x="1067334" y="858774"/>
                  </a:cubicBezTo>
                  <a:close/>
                  <a:moveTo>
                    <a:pt x="1037540" y="858774"/>
                  </a:moveTo>
                  <a:lnTo>
                    <a:pt x="1039292" y="860527"/>
                  </a:lnTo>
                  <a:lnTo>
                    <a:pt x="1028777" y="865784"/>
                  </a:lnTo>
                  <a:cubicBezTo>
                    <a:pt x="1027608" y="861111"/>
                    <a:pt x="1025856" y="859942"/>
                    <a:pt x="1023519" y="862279"/>
                  </a:cubicBezTo>
                  <a:cubicBezTo>
                    <a:pt x="1023519" y="862279"/>
                    <a:pt x="1023811" y="862571"/>
                    <a:pt x="1024395" y="863156"/>
                  </a:cubicBezTo>
                  <a:cubicBezTo>
                    <a:pt x="1024979" y="863740"/>
                    <a:pt x="1025272" y="864032"/>
                    <a:pt x="1025272" y="864032"/>
                  </a:cubicBezTo>
                  <a:lnTo>
                    <a:pt x="1021766" y="865784"/>
                  </a:lnTo>
                  <a:lnTo>
                    <a:pt x="1021766" y="860527"/>
                  </a:lnTo>
                  <a:cubicBezTo>
                    <a:pt x="1020598" y="861695"/>
                    <a:pt x="1018845" y="863156"/>
                    <a:pt x="1016509" y="864908"/>
                  </a:cubicBezTo>
                  <a:cubicBezTo>
                    <a:pt x="1014172" y="866661"/>
                    <a:pt x="1013003" y="869290"/>
                    <a:pt x="1013003" y="872795"/>
                  </a:cubicBezTo>
                  <a:cubicBezTo>
                    <a:pt x="1013003" y="876300"/>
                    <a:pt x="1014756" y="878637"/>
                    <a:pt x="1018261" y="879805"/>
                  </a:cubicBezTo>
                  <a:cubicBezTo>
                    <a:pt x="1025272" y="877468"/>
                    <a:pt x="1031113" y="876300"/>
                    <a:pt x="1035787" y="876300"/>
                  </a:cubicBezTo>
                  <a:lnTo>
                    <a:pt x="1034035" y="874547"/>
                  </a:lnTo>
                  <a:cubicBezTo>
                    <a:pt x="1034035" y="873379"/>
                    <a:pt x="1033450" y="872795"/>
                    <a:pt x="1032282" y="872795"/>
                  </a:cubicBezTo>
                  <a:cubicBezTo>
                    <a:pt x="1031113" y="872795"/>
                    <a:pt x="1029945" y="872795"/>
                    <a:pt x="1028777" y="872795"/>
                  </a:cubicBezTo>
                  <a:cubicBezTo>
                    <a:pt x="1028777" y="873963"/>
                    <a:pt x="1028192" y="874547"/>
                    <a:pt x="1027024" y="874547"/>
                  </a:cubicBezTo>
                  <a:cubicBezTo>
                    <a:pt x="1025856" y="874547"/>
                    <a:pt x="1025272" y="874547"/>
                    <a:pt x="1025272" y="874547"/>
                  </a:cubicBezTo>
                  <a:cubicBezTo>
                    <a:pt x="1027608" y="869874"/>
                    <a:pt x="1031113" y="867537"/>
                    <a:pt x="1035787" y="867537"/>
                  </a:cubicBezTo>
                  <a:cubicBezTo>
                    <a:pt x="1038124" y="866369"/>
                    <a:pt x="1041629" y="864032"/>
                    <a:pt x="1046303" y="860527"/>
                  </a:cubicBezTo>
                  <a:close/>
                  <a:moveTo>
                    <a:pt x="611658" y="846506"/>
                  </a:moveTo>
                  <a:lnTo>
                    <a:pt x="609905" y="849135"/>
                  </a:lnTo>
                  <a:cubicBezTo>
                    <a:pt x="608737" y="850887"/>
                    <a:pt x="606984" y="852932"/>
                    <a:pt x="604648" y="855269"/>
                  </a:cubicBezTo>
                  <a:cubicBezTo>
                    <a:pt x="603479" y="857606"/>
                    <a:pt x="601726" y="861111"/>
                    <a:pt x="599390" y="865784"/>
                  </a:cubicBezTo>
                  <a:cubicBezTo>
                    <a:pt x="598221" y="868705"/>
                    <a:pt x="596761" y="871042"/>
                    <a:pt x="595008" y="872795"/>
                  </a:cubicBezTo>
                  <a:lnTo>
                    <a:pt x="592554" y="874197"/>
                  </a:lnTo>
                  <a:lnTo>
                    <a:pt x="599390" y="860527"/>
                  </a:lnTo>
                  <a:cubicBezTo>
                    <a:pt x="595884" y="860527"/>
                    <a:pt x="593548" y="859942"/>
                    <a:pt x="592379" y="858774"/>
                  </a:cubicBezTo>
                  <a:lnTo>
                    <a:pt x="594132" y="858774"/>
                  </a:lnTo>
                  <a:lnTo>
                    <a:pt x="601142" y="858774"/>
                  </a:lnTo>
                  <a:cubicBezTo>
                    <a:pt x="598805" y="856437"/>
                    <a:pt x="597053" y="855561"/>
                    <a:pt x="595884" y="856145"/>
                  </a:cubicBezTo>
                  <a:cubicBezTo>
                    <a:pt x="594716" y="856729"/>
                    <a:pt x="594132" y="857606"/>
                    <a:pt x="594132" y="858774"/>
                  </a:cubicBezTo>
                  <a:cubicBezTo>
                    <a:pt x="595300" y="856437"/>
                    <a:pt x="595884" y="853516"/>
                    <a:pt x="595884" y="850011"/>
                  </a:cubicBezTo>
                  <a:cubicBezTo>
                    <a:pt x="593548" y="852348"/>
                    <a:pt x="591211" y="857606"/>
                    <a:pt x="588874" y="865784"/>
                  </a:cubicBezTo>
                  <a:cubicBezTo>
                    <a:pt x="587706" y="866953"/>
                    <a:pt x="587706" y="868121"/>
                    <a:pt x="588874" y="869290"/>
                  </a:cubicBezTo>
                  <a:lnTo>
                    <a:pt x="592258" y="874366"/>
                  </a:lnTo>
                  <a:lnTo>
                    <a:pt x="588874" y="876300"/>
                  </a:lnTo>
                  <a:lnTo>
                    <a:pt x="592379" y="876300"/>
                  </a:lnTo>
                  <a:cubicBezTo>
                    <a:pt x="592379" y="877468"/>
                    <a:pt x="590627" y="878053"/>
                    <a:pt x="587121" y="878053"/>
                  </a:cubicBezTo>
                  <a:lnTo>
                    <a:pt x="590627" y="883310"/>
                  </a:lnTo>
                  <a:lnTo>
                    <a:pt x="583616" y="885063"/>
                  </a:lnTo>
                  <a:cubicBezTo>
                    <a:pt x="583616" y="886231"/>
                    <a:pt x="584201" y="886816"/>
                    <a:pt x="585369" y="886816"/>
                  </a:cubicBezTo>
                  <a:cubicBezTo>
                    <a:pt x="586537" y="886816"/>
                    <a:pt x="587706" y="887400"/>
                    <a:pt x="588874" y="888568"/>
                  </a:cubicBezTo>
                  <a:lnTo>
                    <a:pt x="587121" y="890321"/>
                  </a:lnTo>
                  <a:cubicBezTo>
                    <a:pt x="584785" y="887984"/>
                    <a:pt x="583324" y="887400"/>
                    <a:pt x="582740" y="888568"/>
                  </a:cubicBezTo>
                  <a:cubicBezTo>
                    <a:pt x="582156" y="889737"/>
                    <a:pt x="581864" y="890905"/>
                    <a:pt x="581864" y="892073"/>
                  </a:cubicBezTo>
                  <a:lnTo>
                    <a:pt x="583616" y="892073"/>
                  </a:lnTo>
                  <a:cubicBezTo>
                    <a:pt x="580111" y="893242"/>
                    <a:pt x="578359" y="896747"/>
                    <a:pt x="578359" y="902589"/>
                  </a:cubicBezTo>
                  <a:cubicBezTo>
                    <a:pt x="578359" y="903757"/>
                    <a:pt x="578359" y="904342"/>
                    <a:pt x="578359" y="904342"/>
                  </a:cubicBezTo>
                  <a:cubicBezTo>
                    <a:pt x="578359" y="904342"/>
                    <a:pt x="577190" y="904926"/>
                    <a:pt x="574853" y="906094"/>
                  </a:cubicBezTo>
                  <a:cubicBezTo>
                    <a:pt x="572516" y="907263"/>
                    <a:pt x="572516" y="909015"/>
                    <a:pt x="574853" y="911352"/>
                  </a:cubicBezTo>
                  <a:cubicBezTo>
                    <a:pt x="572516" y="912520"/>
                    <a:pt x="570764" y="913981"/>
                    <a:pt x="569595" y="915734"/>
                  </a:cubicBezTo>
                  <a:cubicBezTo>
                    <a:pt x="568427" y="917486"/>
                    <a:pt x="567259" y="917778"/>
                    <a:pt x="566090" y="916610"/>
                  </a:cubicBezTo>
                  <a:cubicBezTo>
                    <a:pt x="563753" y="916610"/>
                    <a:pt x="560833" y="919531"/>
                    <a:pt x="557327" y="925373"/>
                  </a:cubicBezTo>
                  <a:cubicBezTo>
                    <a:pt x="560833" y="927710"/>
                    <a:pt x="562585" y="928878"/>
                    <a:pt x="562585" y="928878"/>
                  </a:cubicBezTo>
                  <a:cubicBezTo>
                    <a:pt x="560248" y="928878"/>
                    <a:pt x="558496" y="930046"/>
                    <a:pt x="557327" y="932383"/>
                  </a:cubicBezTo>
                  <a:cubicBezTo>
                    <a:pt x="557327" y="934720"/>
                    <a:pt x="559080" y="937057"/>
                    <a:pt x="562585" y="939394"/>
                  </a:cubicBezTo>
                  <a:cubicBezTo>
                    <a:pt x="560248" y="941730"/>
                    <a:pt x="558203" y="944651"/>
                    <a:pt x="556451" y="948157"/>
                  </a:cubicBezTo>
                  <a:lnTo>
                    <a:pt x="555668" y="949275"/>
                  </a:lnTo>
                  <a:lnTo>
                    <a:pt x="559956" y="948157"/>
                  </a:lnTo>
                  <a:cubicBezTo>
                    <a:pt x="568719" y="945820"/>
                    <a:pt x="575438" y="943483"/>
                    <a:pt x="580111" y="941146"/>
                  </a:cubicBezTo>
                  <a:cubicBezTo>
                    <a:pt x="588290" y="938809"/>
                    <a:pt x="596469" y="936473"/>
                    <a:pt x="604648" y="934136"/>
                  </a:cubicBezTo>
                  <a:cubicBezTo>
                    <a:pt x="612826" y="931799"/>
                    <a:pt x="621589" y="929462"/>
                    <a:pt x="630936" y="927125"/>
                  </a:cubicBezTo>
                  <a:lnTo>
                    <a:pt x="637947" y="925373"/>
                  </a:lnTo>
                  <a:lnTo>
                    <a:pt x="630936" y="914857"/>
                  </a:lnTo>
                  <a:lnTo>
                    <a:pt x="630936" y="913105"/>
                  </a:lnTo>
                  <a:cubicBezTo>
                    <a:pt x="630936" y="911936"/>
                    <a:pt x="630352" y="910768"/>
                    <a:pt x="629184" y="909599"/>
                  </a:cubicBezTo>
                  <a:cubicBezTo>
                    <a:pt x="628016" y="908431"/>
                    <a:pt x="626847" y="907847"/>
                    <a:pt x="625679" y="907847"/>
                  </a:cubicBezTo>
                  <a:lnTo>
                    <a:pt x="615163" y="907847"/>
                  </a:lnTo>
                  <a:lnTo>
                    <a:pt x="608153" y="899084"/>
                  </a:lnTo>
                  <a:lnTo>
                    <a:pt x="611658" y="899084"/>
                  </a:lnTo>
                  <a:cubicBezTo>
                    <a:pt x="612826" y="899084"/>
                    <a:pt x="613995" y="898500"/>
                    <a:pt x="615163" y="897331"/>
                  </a:cubicBezTo>
                  <a:cubicBezTo>
                    <a:pt x="616331" y="896163"/>
                    <a:pt x="616916" y="893826"/>
                    <a:pt x="616916" y="890321"/>
                  </a:cubicBezTo>
                  <a:cubicBezTo>
                    <a:pt x="616916" y="890321"/>
                    <a:pt x="615747" y="889152"/>
                    <a:pt x="613411" y="886816"/>
                  </a:cubicBezTo>
                  <a:cubicBezTo>
                    <a:pt x="614579" y="886816"/>
                    <a:pt x="615747" y="885063"/>
                    <a:pt x="616916" y="881558"/>
                  </a:cubicBezTo>
                  <a:lnTo>
                    <a:pt x="606400" y="876300"/>
                  </a:lnTo>
                  <a:lnTo>
                    <a:pt x="599390" y="879805"/>
                  </a:lnTo>
                  <a:lnTo>
                    <a:pt x="604648" y="874547"/>
                  </a:lnTo>
                  <a:cubicBezTo>
                    <a:pt x="604648" y="873379"/>
                    <a:pt x="605816" y="871626"/>
                    <a:pt x="608153" y="869290"/>
                  </a:cubicBezTo>
                  <a:cubicBezTo>
                    <a:pt x="610490" y="866953"/>
                    <a:pt x="612242" y="864616"/>
                    <a:pt x="613411" y="862279"/>
                  </a:cubicBezTo>
                  <a:lnTo>
                    <a:pt x="606400" y="860527"/>
                  </a:lnTo>
                  <a:cubicBezTo>
                    <a:pt x="606400" y="860527"/>
                    <a:pt x="606692" y="860234"/>
                    <a:pt x="607276" y="859650"/>
                  </a:cubicBezTo>
                  <a:cubicBezTo>
                    <a:pt x="607861" y="859066"/>
                    <a:pt x="608153" y="858774"/>
                    <a:pt x="608153" y="858774"/>
                  </a:cubicBezTo>
                  <a:lnTo>
                    <a:pt x="616916" y="862279"/>
                  </a:lnTo>
                  <a:cubicBezTo>
                    <a:pt x="616916" y="859942"/>
                    <a:pt x="615163" y="858190"/>
                    <a:pt x="611658" y="857021"/>
                  </a:cubicBezTo>
                  <a:cubicBezTo>
                    <a:pt x="609321" y="857021"/>
                    <a:pt x="608153" y="855853"/>
                    <a:pt x="608153" y="853516"/>
                  </a:cubicBezTo>
                  <a:lnTo>
                    <a:pt x="609905" y="853516"/>
                  </a:lnTo>
                  <a:close/>
                  <a:moveTo>
                    <a:pt x="602895" y="841248"/>
                  </a:moveTo>
                  <a:cubicBezTo>
                    <a:pt x="598221" y="845922"/>
                    <a:pt x="595884" y="848258"/>
                    <a:pt x="595884" y="848258"/>
                  </a:cubicBezTo>
                  <a:cubicBezTo>
                    <a:pt x="597053" y="849427"/>
                    <a:pt x="598513" y="849719"/>
                    <a:pt x="600266" y="849135"/>
                  </a:cubicBezTo>
                  <a:cubicBezTo>
                    <a:pt x="602019" y="848550"/>
                    <a:pt x="602895" y="848843"/>
                    <a:pt x="602895" y="850011"/>
                  </a:cubicBezTo>
                  <a:lnTo>
                    <a:pt x="604648" y="850011"/>
                  </a:lnTo>
                  <a:lnTo>
                    <a:pt x="608153" y="841248"/>
                  </a:lnTo>
                  <a:close/>
                  <a:moveTo>
                    <a:pt x="793928" y="837743"/>
                  </a:moveTo>
                  <a:cubicBezTo>
                    <a:pt x="793928" y="841248"/>
                    <a:pt x="792760" y="844169"/>
                    <a:pt x="790423" y="846506"/>
                  </a:cubicBezTo>
                  <a:lnTo>
                    <a:pt x="788670" y="848258"/>
                  </a:lnTo>
                  <a:cubicBezTo>
                    <a:pt x="788670" y="850595"/>
                    <a:pt x="789547" y="853224"/>
                    <a:pt x="791299" y="856145"/>
                  </a:cubicBezTo>
                  <a:cubicBezTo>
                    <a:pt x="793052" y="859066"/>
                    <a:pt x="794512" y="861111"/>
                    <a:pt x="795681" y="862279"/>
                  </a:cubicBezTo>
                  <a:lnTo>
                    <a:pt x="795681" y="855269"/>
                  </a:lnTo>
                  <a:cubicBezTo>
                    <a:pt x="795681" y="845922"/>
                    <a:pt x="795097" y="840080"/>
                    <a:pt x="793928" y="837743"/>
                  </a:cubicBezTo>
                  <a:close/>
                  <a:moveTo>
                    <a:pt x="1519505" y="835990"/>
                  </a:moveTo>
                  <a:lnTo>
                    <a:pt x="1523010" y="835990"/>
                  </a:lnTo>
                  <a:lnTo>
                    <a:pt x="1524763" y="860527"/>
                  </a:lnTo>
                  <a:cubicBezTo>
                    <a:pt x="1524763" y="860527"/>
                    <a:pt x="1523010" y="861695"/>
                    <a:pt x="1519505" y="864032"/>
                  </a:cubicBezTo>
                  <a:close/>
                  <a:moveTo>
                    <a:pt x="612773" y="829298"/>
                  </a:moveTo>
                  <a:lnTo>
                    <a:pt x="606400" y="832485"/>
                  </a:lnTo>
                  <a:cubicBezTo>
                    <a:pt x="605232" y="834822"/>
                    <a:pt x="604648" y="835990"/>
                    <a:pt x="604648" y="835990"/>
                  </a:cubicBezTo>
                  <a:cubicBezTo>
                    <a:pt x="606400" y="837743"/>
                    <a:pt x="608153" y="838619"/>
                    <a:pt x="609905" y="838619"/>
                  </a:cubicBezTo>
                  <a:lnTo>
                    <a:pt x="614207" y="836468"/>
                  </a:lnTo>
                  <a:lnTo>
                    <a:pt x="613411" y="832485"/>
                  </a:lnTo>
                  <a:close/>
                  <a:moveTo>
                    <a:pt x="800939" y="823722"/>
                  </a:moveTo>
                  <a:cubicBezTo>
                    <a:pt x="800939" y="823722"/>
                    <a:pt x="800647" y="824014"/>
                    <a:pt x="800062" y="824598"/>
                  </a:cubicBezTo>
                  <a:cubicBezTo>
                    <a:pt x="799478" y="825183"/>
                    <a:pt x="799186" y="826059"/>
                    <a:pt x="799186" y="827227"/>
                  </a:cubicBezTo>
                  <a:lnTo>
                    <a:pt x="806196" y="823722"/>
                  </a:lnTo>
                  <a:close/>
                  <a:moveTo>
                    <a:pt x="1142258" y="821093"/>
                  </a:moveTo>
                  <a:cubicBezTo>
                    <a:pt x="1140213" y="821093"/>
                    <a:pt x="1137438" y="822554"/>
                    <a:pt x="1133933" y="825475"/>
                  </a:cubicBezTo>
                  <a:cubicBezTo>
                    <a:pt x="1137438" y="826643"/>
                    <a:pt x="1140067" y="826935"/>
                    <a:pt x="1141819" y="826351"/>
                  </a:cubicBezTo>
                  <a:cubicBezTo>
                    <a:pt x="1143572" y="825767"/>
                    <a:pt x="1145033" y="825475"/>
                    <a:pt x="1146201" y="825475"/>
                  </a:cubicBezTo>
                  <a:cubicBezTo>
                    <a:pt x="1145617" y="822554"/>
                    <a:pt x="1144302" y="821093"/>
                    <a:pt x="1142258" y="821093"/>
                  </a:cubicBezTo>
                  <a:close/>
                  <a:moveTo>
                    <a:pt x="579235" y="819340"/>
                  </a:moveTo>
                  <a:cubicBezTo>
                    <a:pt x="578651" y="818756"/>
                    <a:pt x="577774" y="819048"/>
                    <a:pt x="576606" y="820217"/>
                  </a:cubicBezTo>
                  <a:cubicBezTo>
                    <a:pt x="575438" y="821385"/>
                    <a:pt x="573977" y="821969"/>
                    <a:pt x="572225" y="821969"/>
                  </a:cubicBezTo>
                  <a:cubicBezTo>
                    <a:pt x="570472" y="821969"/>
                    <a:pt x="569011" y="821969"/>
                    <a:pt x="567843" y="821969"/>
                  </a:cubicBezTo>
                  <a:lnTo>
                    <a:pt x="564338" y="823722"/>
                  </a:lnTo>
                  <a:cubicBezTo>
                    <a:pt x="573685" y="823722"/>
                    <a:pt x="579527" y="823138"/>
                    <a:pt x="581864" y="821969"/>
                  </a:cubicBezTo>
                  <a:cubicBezTo>
                    <a:pt x="580695" y="820801"/>
                    <a:pt x="579819" y="819925"/>
                    <a:pt x="579235" y="819340"/>
                  </a:cubicBezTo>
                  <a:close/>
                  <a:moveTo>
                    <a:pt x="820217" y="811454"/>
                  </a:moveTo>
                  <a:cubicBezTo>
                    <a:pt x="815544" y="812622"/>
                    <a:pt x="809117" y="815543"/>
                    <a:pt x="800939" y="820217"/>
                  </a:cubicBezTo>
                  <a:cubicBezTo>
                    <a:pt x="807949" y="817880"/>
                    <a:pt x="811454" y="816712"/>
                    <a:pt x="811454" y="816712"/>
                  </a:cubicBezTo>
                  <a:cubicBezTo>
                    <a:pt x="816128" y="814375"/>
                    <a:pt x="819049" y="812622"/>
                    <a:pt x="820217" y="811454"/>
                  </a:cubicBezTo>
                  <a:close/>
                  <a:moveTo>
                    <a:pt x="1524763" y="807949"/>
                  </a:moveTo>
                  <a:cubicBezTo>
                    <a:pt x="1525931" y="810285"/>
                    <a:pt x="1525347" y="813791"/>
                    <a:pt x="1523010" y="818464"/>
                  </a:cubicBezTo>
                  <a:cubicBezTo>
                    <a:pt x="1520673" y="817296"/>
                    <a:pt x="1520381" y="815543"/>
                    <a:pt x="1522134" y="813206"/>
                  </a:cubicBezTo>
                  <a:cubicBezTo>
                    <a:pt x="1523886" y="810870"/>
                    <a:pt x="1524763" y="809117"/>
                    <a:pt x="1524763" y="807949"/>
                  </a:cubicBezTo>
                  <a:close/>
                  <a:moveTo>
                    <a:pt x="597637" y="802691"/>
                  </a:moveTo>
                  <a:lnTo>
                    <a:pt x="592379" y="806196"/>
                  </a:lnTo>
                  <a:lnTo>
                    <a:pt x="592061" y="805877"/>
                  </a:lnTo>
                  <a:close/>
                  <a:moveTo>
                    <a:pt x="888569" y="799186"/>
                  </a:moveTo>
                  <a:cubicBezTo>
                    <a:pt x="887400" y="800354"/>
                    <a:pt x="886816" y="802399"/>
                    <a:pt x="886816" y="805320"/>
                  </a:cubicBezTo>
                  <a:cubicBezTo>
                    <a:pt x="886816" y="808241"/>
                    <a:pt x="886816" y="809701"/>
                    <a:pt x="886816" y="809701"/>
                  </a:cubicBezTo>
                  <a:lnTo>
                    <a:pt x="886816" y="816712"/>
                  </a:lnTo>
                  <a:cubicBezTo>
                    <a:pt x="887985" y="816712"/>
                    <a:pt x="888277" y="817588"/>
                    <a:pt x="887692" y="819340"/>
                  </a:cubicBezTo>
                  <a:cubicBezTo>
                    <a:pt x="887108" y="821093"/>
                    <a:pt x="886816" y="821969"/>
                    <a:pt x="886816" y="821969"/>
                  </a:cubicBezTo>
                  <a:lnTo>
                    <a:pt x="893826" y="818464"/>
                  </a:lnTo>
                  <a:cubicBezTo>
                    <a:pt x="892658" y="817296"/>
                    <a:pt x="892074" y="814959"/>
                    <a:pt x="892074" y="811454"/>
                  </a:cubicBezTo>
                  <a:cubicBezTo>
                    <a:pt x="892074" y="810285"/>
                    <a:pt x="892366" y="808241"/>
                    <a:pt x="892950" y="805320"/>
                  </a:cubicBezTo>
                  <a:cubicBezTo>
                    <a:pt x="893534" y="802399"/>
                    <a:pt x="892074" y="800354"/>
                    <a:pt x="888569" y="799186"/>
                  </a:cubicBezTo>
                  <a:close/>
                  <a:moveTo>
                    <a:pt x="1517752" y="797433"/>
                  </a:moveTo>
                  <a:lnTo>
                    <a:pt x="1517752" y="804443"/>
                  </a:lnTo>
                  <a:cubicBezTo>
                    <a:pt x="1517752" y="807949"/>
                    <a:pt x="1517752" y="811162"/>
                    <a:pt x="1517752" y="814083"/>
                  </a:cubicBezTo>
                  <a:cubicBezTo>
                    <a:pt x="1517752" y="817004"/>
                    <a:pt x="1517752" y="819633"/>
                    <a:pt x="1517752" y="821969"/>
                  </a:cubicBezTo>
                  <a:lnTo>
                    <a:pt x="1517752" y="825475"/>
                  </a:lnTo>
                  <a:cubicBezTo>
                    <a:pt x="1515415" y="820801"/>
                    <a:pt x="1514831" y="817296"/>
                    <a:pt x="1516000" y="814959"/>
                  </a:cubicBezTo>
                  <a:cubicBezTo>
                    <a:pt x="1517168" y="811454"/>
                    <a:pt x="1517460" y="808241"/>
                    <a:pt x="1516876" y="805320"/>
                  </a:cubicBezTo>
                  <a:cubicBezTo>
                    <a:pt x="1516292" y="802399"/>
                    <a:pt x="1516584" y="799770"/>
                    <a:pt x="1517752" y="797433"/>
                  </a:cubicBezTo>
                  <a:close/>
                  <a:moveTo>
                    <a:pt x="1530020" y="793928"/>
                  </a:moveTo>
                  <a:cubicBezTo>
                    <a:pt x="1530020" y="793928"/>
                    <a:pt x="1530020" y="795096"/>
                    <a:pt x="1530020" y="797433"/>
                  </a:cubicBezTo>
                  <a:lnTo>
                    <a:pt x="1530020" y="806196"/>
                  </a:lnTo>
                  <a:lnTo>
                    <a:pt x="1530020" y="844753"/>
                  </a:lnTo>
                  <a:lnTo>
                    <a:pt x="1530020" y="864032"/>
                  </a:lnTo>
                  <a:cubicBezTo>
                    <a:pt x="1530020" y="857021"/>
                    <a:pt x="1528268" y="851764"/>
                    <a:pt x="1524763" y="848258"/>
                  </a:cubicBezTo>
                  <a:cubicBezTo>
                    <a:pt x="1524763" y="848258"/>
                    <a:pt x="1525055" y="847966"/>
                    <a:pt x="1525639" y="847382"/>
                  </a:cubicBezTo>
                  <a:cubicBezTo>
                    <a:pt x="1526223" y="846798"/>
                    <a:pt x="1526515" y="846506"/>
                    <a:pt x="1526515" y="846506"/>
                  </a:cubicBezTo>
                  <a:cubicBezTo>
                    <a:pt x="1526515" y="839495"/>
                    <a:pt x="1527099" y="833653"/>
                    <a:pt x="1528268" y="828980"/>
                  </a:cubicBezTo>
                  <a:lnTo>
                    <a:pt x="1528268" y="813206"/>
                  </a:lnTo>
                  <a:cubicBezTo>
                    <a:pt x="1529436" y="808533"/>
                    <a:pt x="1530020" y="802107"/>
                    <a:pt x="1530020" y="793928"/>
                  </a:cubicBezTo>
                  <a:close/>
                  <a:moveTo>
                    <a:pt x="1523010" y="793928"/>
                  </a:moveTo>
                  <a:cubicBezTo>
                    <a:pt x="1523010" y="795096"/>
                    <a:pt x="1523302" y="796557"/>
                    <a:pt x="1523886" y="798309"/>
                  </a:cubicBezTo>
                  <a:cubicBezTo>
                    <a:pt x="1524471" y="800062"/>
                    <a:pt x="1524179" y="802107"/>
                    <a:pt x="1523010" y="804443"/>
                  </a:cubicBezTo>
                  <a:cubicBezTo>
                    <a:pt x="1523010" y="802107"/>
                    <a:pt x="1522718" y="800062"/>
                    <a:pt x="1522134" y="798309"/>
                  </a:cubicBezTo>
                  <a:cubicBezTo>
                    <a:pt x="1521550" y="796557"/>
                    <a:pt x="1521841" y="795096"/>
                    <a:pt x="1523010" y="793928"/>
                  </a:cubicBezTo>
                  <a:close/>
                  <a:moveTo>
                    <a:pt x="308458" y="793928"/>
                  </a:moveTo>
                  <a:cubicBezTo>
                    <a:pt x="308458" y="796265"/>
                    <a:pt x="307874" y="798893"/>
                    <a:pt x="306705" y="801815"/>
                  </a:cubicBezTo>
                  <a:cubicBezTo>
                    <a:pt x="305537" y="804736"/>
                    <a:pt x="304953" y="807364"/>
                    <a:pt x="304953" y="809701"/>
                  </a:cubicBezTo>
                  <a:cubicBezTo>
                    <a:pt x="297942" y="802691"/>
                    <a:pt x="299111" y="797433"/>
                    <a:pt x="308458" y="793928"/>
                  </a:cubicBezTo>
                  <a:close/>
                  <a:moveTo>
                    <a:pt x="615163" y="788670"/>
                  </a:moveTo>
                  <a:lnTo>
                    <a:pt x="616916" y="793928"/>
                  </a:lnTo>
                  <a:cubicBezTo>
                    <a:pt x="614579" y="798601"/>
                    <a:pt x="612242" y="802107"/>
                    <a:pt x="609905" y="804443"/>
                  </a:cubicBezTo>
                  <a:cubicBezTo>
                    <a:pt x="607568" y="806780"/>
                    <a:pt x="605232" y="807364"/>
                    <a:pt x="602895" y="806196"/>
                  </a:cubicBezTo>
                  <a:cubicBezTo>
                    <a:pt x="605232" y="805028"/>
                    <a:pt x="607568" y="803275"/>
                    <a:pt x="609905" y="800938"/>
                  </a:cubicBezTo>
                  <a:cubicBezTo>
                    <a:pt x="612242" y="798601"/>
                    <a:pt x="613995" y="796265"/>
                    <a:pt x="615163" y="793928"/>
                  </a:cubicBezTo>
                  <a:close/>
                  <a:moveTo>
                    <a:pt x="869290" y="783412"/>
                  </a:moveTo>
                  <a:cubicBezTo>
                    <a:pt x="864616" y="783412"/>
                    <a:pt x="859943" y="786333"/>
                    <a:pt x="855269" y="792175"/>
                  </a:cubicBezTo>
                  <a:cubicBezTo>
                    <a:pt x="854101" y="793344"/>
                    <a:pt x="852932" y="794220"/>
                    <a:pt x="851764" y="794804"/>
                  </a:cubicBezTo>
                  <a:cubicBezTo>
                    <a:pt x="850596" y="795388"/>
                    <a:pt x="849427" y="796265"/>
                    <a:pt x="848259" y="797433"/>
                  </a:cubicBezTo>
                  <a:cubicBezTo>
                    <a:pt x="844754" y="797433"/>
                    <a:pt x="843585" y="797433"/>
                    <a:pt x="844754" y="797433"/>
                  </a:cubicBezTo>
                  <a:cubicBezTo>
                    <a:pt x="834238" y="804443"/>
                    <a:pt x="827228" y="809701"/>
                    <a:pt x="823722" y="813206"/>
                  </a:cubicBezTo>
                  <a:cubicBezTo>
                    <a:pt x="817880" y="817880"/>
                    <a:pt x="813791" y="819633"/>
                    <a:pt x="811454" y="818464"/>
                  </a:cubicBezTo>
                  <a:cubicBezTo>
                    <a:pt x="813791" y="818464"/>
                    <a:pt x="813791" y="819633"/>
                    <a:pt x="811454" y="821969"/>
                  </a:cubicBezTo>
                  <a:lnTo>
                    <a:pt x="809702" y="823722"/>
                  </a:lnTo>
                  <a:lnTo>
                    <a:pt x="811454" y="823722"/>
                  </a:lnTo>
                  <a:lnTo>
                    <a:pt x="832485" y="811454"/>
                  </a:lnTo>
                  <a:lnTo>
                    <a:pt x="835991" y="811454"/>
                  </a:lnTo>
                  <a:cubicBezTo>
                    <a:pt x="834822" y="812622"/>
                    <a:pt x="833362" y="813791"/>
                    <a:pt x="831609" y="814959"/>
                  </a:cubicBezTo>
                  <a:cubicBezTo>
                    <a:pt x="829857" y="816127"/>
                    <a:pt x="827228" y="817296"/>
                    <a:pt x="823722" y="818464"/>
                  </a:cubicBezTo>
                  <a:cubicBezTo>
                    <a:pt x="822554" y="820801"/>
                    <a:pt x="819633" y="823430"/>
                    <a:pt x="814959" y="826351"/>
                  </a:cubicBezTo>
                  <a:cubicBezTo>
                    <a:pt x="810286" y="829272"/>
                    <a:pt x="805612" y="831317"/>
                    <a:pt x="800939" y="832485"/>
                  </a:cubicBezTo>
                  <a:lnTo>
                    <a:pt x="797433" y="835990"/>
                  </a:lnTo>
                  <a:cubicBezTo>
                    <a:pt x="797433" y="845337"/>
                    <a:pt x="797433" y="853516"/>
                    <a:pt x="797433" y="860527"/>
                  </a:cubicBezTo>
                  <a:cubicBezTo>
                    <a:pt x="800939" y="860527"/>
                    <a:pt x="802691" y="859358"/>
                    <a:pt x="802691" y="857021"/>
                  </a:cubicBezTo>
                  <a:cubicBezTo>
                    <a:pt x="806196" y="855853"/>
                    <a:pt x="813207" y="852932"/>
                    <a:pt x="823722" y="848258"/>
                  </a:cubicBezTo>
                  <a:cubicBezTo>
                    <a:pt x="828396" y="847090"/>
                    <a:pt x="833070" y="845337"/>
                    <a:pt x="837743" y="843001"/>
                  </a:cubicBezTo>
                  <a:cubicBezTo>
                    <a:pt x="842417" y="840664"/>
                    <a:pt x="847090" y="838911"/>
                    <a:pt x="851764" y="837743"/>
                  </a:cubicBezTo>
                  <a:cubicBezTo>
                    <a:pt x="855269" y="837743"/>
                    <a:pt x="857022" y="837159"/>
                    <a:pt x="857022" y="835990"/>
                  </a:cubicBezTo>
                  <a:cubicBezTo>
                    <a:pt x="857022" y="828980"/>
                    <a:pt x="859359" y="825475"/>
                    <a:pt x="864032" y="825475"/>
                  </a:cubicBezTo>
                  <a:cubicBezTo>
                    <a:pt x="867537" y="823138"/>
                    <a:pt x="869290" y="821969"/>
                    <a:pt x="869290" y="821969"/>
                  </a:cubicBezTo>
                  <a:lnTo>
                    <a:pt x="869290" y="814959"/>
                  </a:lnTo>
                  <a:cubicBezTo>
                    <a:pt x="869290" y="812622"/>
                    <a:pt x="868998" y="810577"/>
                    <a:pt x="868414" y="808825"/>
                  </a:cubicBezTo>
                  <a:cubicBezTo>
                    <a:pt x="867829" y="807072"/>
                    <a:pt x="868122" y="805028"/>
                    <a:pt x="869290" y="802691"/>
                  </a:cubicBezTo>
                  <a:cubicBezTo>
                    <a:pt x="869290" y="795680"/>
                    <a:pt x="870459" y="789838"/>
                    <a:pt x="872795" y="785165"/>
                  </a:cubicBezTo>
                  <a:cubicBezTo>
                    <a:pt x="871627" y="785165"/>
                    <a:pt x="870751" y="784873"/>
                    <a:pt x="870167" y="784289"/>
                  </a:cubicBezTo>
                  <a:cubicBezTo>
                    <a:pt x="869582" y="783704"/>
                    <a:pt x="869290" y="783412"/>
                    <a:pt x="869290" y="783412"/>
                  </a:cubicBezTo>
                  <a:close/>
                  <a:moveTo>
                    <a:pt x="308458" y="781660"/>
                  </a:moveTo>
                  <a:cubicBezTo>
                    <a:pt x="303784" y="782828"/>
                    <a:pt x="302032" y="785165"/>
                    <a:pt x="303200" y="788670"/>
                  </a:cubicBezTo>
                  <a:cubicBezTo>
                    <a:pt x="304369" y="788670"/>
                    <a:pt x="305537" y="788086"/>
                    <a:pt x="306705" y="786917"/>
                  </a:cubicBezTo>
                  <a:cubicBezTo>
                    <a:pt x="307874" y="785749"/>
                    <a:pt x="308458" y="783996"/>
                    <a:pt x="308458" y="781660"/>
                  </a:cubicBezTo>
                  <a:close/>
                  <a:moveTo>
                    <a:pt x="1508989" y="776402"/>
                  </a:moveTo>
                  <a:cubicBezTo>
                    <a:pt x="1510158" y="776402"/>
                    <a:pt x="1513079" y="777570"/>
                    <a:pt x="1517752" y="779907"/>
                  </a:cubicBezTo>
                  <a:lnTo>
                    <a:pt x="1517752" y="797433"/>
                  </a:lnTo>
                  <a:lnTo>
                    <a:pt x="1516000" y="783412"/>
                  </a:lnTo>
                  <a:cubicBezTo>
                    <a:pt x="1513663" y="783412"/>
                    <a:pt x="1513079" y="783996"/>
                    <a:pt x="1514247" y="785165"/>
                  </a:cubicBezTo>
                  <a:cubicBezTo>
                    <a:pt x="1514247" y="789838"/>
                    <a:pt x="1514831" y="793344"/>
                    <a:pt x="1516000" y="795680"/>
                  </a:cubicBezTo>
                  <a:cubicBezTo>
                    <a:pt x="1516000" y="796849"/>
                    <a:pt x="1514831" y="797433"/>
                    <a:pt x="1512494" y="797433"/>
                  </a:cubicBezTo>
                  <a:cubicBezTo>
                    <a:pt x="1512494" y="795096"/>
                    <a:pt x="1511910" y="792175"/>
                    <a:pt x="1510742" y="788670"/>
                  </a:cubicBezTo>
                  <a:cubicBezTo>
                    <a:pt x="1509573" y="785165"/>
                    <a:pt x="1508989" y="781075"/>
                    <a:pt x="1508989" y="776402"/>
                  </a:cubicBezTo>
                  <a:close/>
                  <a:moveTo>
                    <a:pt x="630279" y="775307"/>
                  </a:moveTo>
                  <a:lnTo>
                    <a:pt x="627431" y="778154"/>
                  </a:lnTo>
                  <a:lnTo>
                    <a:pt x="626555" y="779907"/>
                  </a:lnTo>
                  <a:lnTo>
                    <a:pt x="630060" y="779907"/>
                  </a:lnTo>
                  <a:cubicBezTo>
                    <a:pt x="630644" y="778739"/>
                    <a:pt x="630936" y="777570"/>
                    <a:pt x="630936" y="776402"/>
                  </a:cubicBezTo>
                  <a:close/>
                  <a:moveTo>
                    <a:pt x="622173" y="771144"/>
                  </a:moveTo>
                  <a:lnTo>
                    <a:pt x="623926" y="771144"/>
                  </a:lnTo>
                  <a:lnTo>
                    <a:pt x="616916" y="779907"/>
                  </a:lnTo>
                  <a:cubicBezTo>
                    <a:pt x="616916" y="781075"/>
                    <a:pt x="616331" y="782828"/>
                    <a:pt x="615163" y="785165"/>
                  </a:cubicBezTo>
                  <a:cubicBezTo>
                    <a:pt x="613995" y="787502"/>
                    <a:pt x="611658" y="788670"/>
                    <a:pt x="608153" y="788670"/>
                  </a:cubicBezTo>
                  <a:lnTo>
                    <a:pt x="606400" y="788670"/>
                  </a:lnTo>
                  <a:cubicBezTo>
                    <a:pt x="607568" y="787502"/>
                    <a:pt x="608153" y="786333"/>
                    <a:pt x="608153" y="785165"/>
                  </a:cubicBezTo>
                  <a:cubicBezTo>
                    <a:pt x="608153" y="783996"/>
                    <a:pt x="609321" y="783412"/>
                    <a:pt x="611658" y="783412"/>
                  </a:cubicBezTo>
                  <a:cubicBezTo>
                    <a:pt x="611658" y="783412"/>
                    <a:pt x="614579" y="779907"/>
                    <a:pt x="620421" y="772897"/>
                  </a:cubicBezTo>
                  <a:cubicBezTo>
                    <a:pt x="620421" y="771728"/>
                    <a:pt x="621005" y="771144"/>
                    <a:pt x="622173" y="771144"/>
                  </a:cubicBezTo>
                  <a:close/>
                  <a:moveTo>
                    <a:pt x="471060" y="760239"/>
                  </a:moveTo>
                  <a:lnTo>
                    <a:pt x="470574" y="766324"/>
                  </a:lnTo>
                  <a:cubicBezTo>
                    <a:pt x="469989" y="768953"/>
                    <a:pt x="469113" y="770560"/>
                    <a:pt x="467945" y="771144"/>
                  </a:cubicBezTo>
                  <a:close/>
                  <a:moveTo>
                    <a:pt x="471450" y="758876"/>
                  </a:moveTo>
                  <a:lnTo>
                    <a:pt x="471060" y="760239"/>
                  </a:lnTo>
                  <a:lnTo>
                    <a:pt x="471153" y="759084"/>
                  </a:lnTo>
                  <a:close/>
                  <a:moveTo>
                    <a:pt x="632689" y="734339"/>
                  </a:moveTo>
                  <a:cubicBezTo>
                    <a:pt x="635026" y="733171"/>
                    <a:pt x="636778" y="733171"/>
                    <a:pt x="637947" y="734339"/>
                  </a:cubicBezTo>
                  <a:lnTo>
                    <a:pt x="640576" y="735654"/>
                  </a:lnTo>
                  <a:lnTo>
                    <a:pt x="640478" y="735897"/>
                  </a:lnTo>
                  <a:close/>
                  <a:moveTo>
                    <a:pt x="1025272" y="725576"/>
                  </a:moveTo>
                  <a:cubicBezTo>
                    <a:pt x="1024687" y="726161"/>
                    <a:pt x="1024687" y="727329"/>
                    <a:pt x="1025272" y="729082"/>
                  </a:cubicBezTo>
                  <a:cubicBezTo>
                    <a:pt x="1024103" y="726745"/>
                    <a:pt x="1025272" y="725576"/>
                    <a:pt x="1028777" y="725576"/>
                  </a:cubicBezTo>
                  <a:cubicBezTo>
                    <a:pt x="1027024" y="724992"/>
                    <a:pt x="1025856" y="724992"/>
                    <a:pt x="1025272" y="725576"/>
                  </a:cubicBezTo>
                  <a:close/>
                  <a:moveTo>
                    <a:pt x="758876" y="723824"/>
                  </a:moveTo>
                  <a:cubicBezTo>
                    <a:pt x="758876" y="727329"/>
                    <a:pt x="757708" y="729666"/>
                    <a:pt x="755371" y="730834"/>
                  </a:cubicBezTo>
                  <a:lnTo>
                    <a:pt x="758876" y="730834"/>
                  </a:lnTo>
                  <a:lnTo>
                    <a:pt x="758876" y="727329"/>
                  </a:lnTo>
                  <a:cubicBezTo>
                    <a:pt x="758876" y="726161"/>
                    <a:pt x="758876" y="725284"/>
                    <a:pt x="758876" y="724700"/>
                  </a:cubicBezTo>
                  <a:cubicBezTo>
                    <a:pt x="758876" y="724116"/>
                    <a:pt x="758876" y="723824"/>
                    <a:pt x="758876" y="723824"/>
                  </a:cubicBezTo>
                  <a:close/>
                  <a:moveTo>
                    <a:pt x="1034035" y="720319"/>
                  </a:moveTo>
                  <a:cubicBezTo>
                    <a:pt x="1032866" y="720319"/>
                    <a:pt x="1032282" y="720903"/>
                    <a:pt x="1032282" y="722071"/>
                  </a:cubicBezTo>
                  <a:cubicBezTo>
                    <a:pt x="1032282" y="723240"/>
                    <a:pt x="1031698" y="723824"/>
                    <a:pt x="1030529" y="723824"/>
                  </a:cubicBezTo>
                  <a:cubicBezTo>
                    <a:pt x="1030529" y="726161"/>
                    <a:pt x="1030237" y="727913"/>
                    <a:pt x="1029653" y="729082"/>
                  </a:cubicBezTo>
                  <a:cubicBezTo>
                    <a:pt x="1029069" y="730250"/>
                    <a:pt x="1028192" y="731418"/>
                    <a:pt x="1027024" y="732587"/>
                  </a:cubicBezTo>
                  <a:cubicBezTo>
                    <a:pt x="1028192" y="732587"/>
                    <a:pt x="1029361" y="733171"/>
                    <a:pt x="1030529" y="734339"/>
                  </a:cubicBezTo>
                  <a:cubicBezTo>
                    <a:pt x="1031698" y="735508"/>
                    <a:pt x="1032282" y="737260"/>
                    <a:pt x="1032282" y="739597"/>
                  </a:cubicBezTo>
                  <a:cubicBezTo>
                    <a:pt x="1031113" y="739597"/>
                    <a:pt x="1030237" y="738721"/>
                    <a:pt x="1029653" y="736968"/>
                  </a:cubicBezTo>
                  <a:cubicBezTo>
                    <a:pt x="1029069" y="735216"/>
                    <a:pt x="1028192" y="734339"/>
                    <a:pt x="1027024" y="734339"/>
                  </a:cubicBezTo>
                  <a:lnTo>
                    <a:pt x="1028777" y="744855"/>
                  </a:lnTo>
                  <a:lnTo>
                    <a:pt x="1035787" y="743102"/>
                  </a:lnTo>
                  <a:lnTo>
                    <a:pt x="1041045" y="744855"/>
                  </a:lnTo>
                  <a:cubicBezTo>
                    <a:pt x="1041045" y="743687"/>
                    <a:pt x="1040753" y="741350"/>
                    <a:pt x="1040169" y="737845"/>
                  </a:cubicBezTo>
                  <a:cubicBezTo>
                    <a:pt x="1039584" y="734339"/>
                    <a:pt x="1040461" y="732587"/>
                    <a:pt x="1042798" y="732587"/>
                  </a:cubicBezTo>
                  <a:cubicBezTo>
                    <a:pt x="1040461" y="729082"/>
                    <a:pt x="1038124" y="729082"/>
                    <a:pt x="1035787" y="732587"/>
                  </a:cubicBezTo>
                  <a:lnTo>
                    <a:pt x="1034035" y="730834"/>
                  </a:lnTo>
                  <a:cubicBezTo>
                    <a:pt x="1035203" y="728497"/>
                    <a:pt x="1035787" y="724992"/>
                    <a:pt x="1035787" y="720319"/>
                  </a:cubicBezTo>
                  <a:close/>
                  <a:moveTo>
                    <a:pt x="1030529" y="697535"/>
                  </a:moveTo>
                  <a:cubicBezTo>
                    <a:pt x="1029361" y="697535"/>
                    <a:pt x="1028777" y="698119"/>
                    <a:pt x="1028777" y="699287"/>
                  </a:cubicBezTo>
                  <a:cubicBezTo>
                    <a:pt x="1028777" y="700456"/>
                    <a:pt x="1029361" y="701624"/>
                    <a:pt x="1030529" y="702793"/>
                  </a:cubicBezTo>
                  <a:close/>
                  <a:moveTo>
                    <a:pt x="1028777" y="687019"/>
                  </a:moveTo>
                  <a:cubicBezTo>
                    <a:pt x="1028777" y="688188"/>
                    <a:pt x="1028777" y="689356"/>
                    <a:pt x="1028777" y="690524"/>
                  </a:cubicBezTo>
                  <a:cubicBezTo>
                    <a:pt x="1028777" y="691693"/>
                    <a:pt x="1029361" y="692861"/>
                    <a:pt x="1030529" y="694030"/>
                  </a:cubicBezTo>
                  <a:close/>
                  <a:moveTo>
                    <a:pt x="862280" y="667741"/>
                  </a:moveTo>
                  <a:lnTo>
                    <a:pt x="853517" y="672998"/>
                  </a:lnTo>
                  <a:cubicBezTo>
                    <a:pt x="843001" y="677672"/>
                    <a:pt x="834822" y="682930"/>
                    <a:pt x="828980" y="688772"/>
                  </a:cubicBezTo>
                  <a:cubicBezTo>
                    <a:pt x="824307" y="693445"/>
                    <a:pt x="819049" y="697535"/>
                    <a:pt x="813207" y="701040"/>
                  </a:cubicBezTo>
                  <a:cubicBezTo>
                    <a:pt x="807365" y="704545"/>
                    <a:pt x="802107" y="708635"/>
                    <a:pt x="797433" y="713308"/>
                  </a:cubicBezTo>
                  <a:cubicBezTo>
                    <a:pt x="791592" y="717982"/>
                    <a:pt x="785749" y="724408"/>
                    <a:pt x="779907" y="732587"/>
                  </a:cubicBezTo>
                  <a:cubicBezTo>
                    <a:pt x="776402" y="734924"/>
                    <a:pt x="774650" y="739013"/>
                    <a:pt x="774650" y="744855"/>
                  </a:cubicBezTo>
                  <a:cubicBezTo>
                    <a:pt x="774650" y="744855"/>
                    <a:pt x="774066" y="744855"/>
                    <a:pt x="772897" y="744855"/>
                  </a:cubicBezTo>
                  <a:cubicBezTo>
                    <a:pt x="771729" y="744855"/>
                    <a:pt x="771144" y="744855"/>
                    <a:pt x="771144" y="744855"/>
                  </a:cubicBezTo>
                  <a:cubicBezTo>
                    <a:pt x="769976" y="747192"/>
                    <a:pt x="769976" y="749529"/>
                    <a:pt x="771144" y="751865"/>
                  </a:cubicBezTo>
                  <a:cubicBezTo>
                    <a:pt x="771144" y="749529"/>
                    <a:pt x="771729" y="748360"/>
                    <a:pt x="772897" y="748360"/>
                  </a:cubicBezTo>
                  <a:lnTo>
                    <a:pt x="774650" y="751865"/>
                  </a:lnTo>
                  <a:cubicBezTo>
                    <a:pt x="781660" y="748360"/>
                    <a:pt x="788086" y="744563"/>
                    <a:pt x="793928" y="740473"/>
                  </a:cubicBezTo>
                  <a:cubicBezTo>
                    <a:pt x="799770" y="736384"/>
                    <a:pt x="805028" y="733755"/>
                    <a:pt x="809702" y="732587"/>
                  </a:cubicBezTo>
                  <a:cubicBezTo>
                    <a:pt x="813207" y="729082"/>
                    <a:pt x="818465" y="726161"/>
                    <a:pt x="825475" y="723824"/>
                  </a:cubicBezTo>
                  <a:cubicBezTo>
                    <a:pt x="832485" y="721487"/>
                    <a:pt x="839496" y="717398"/>
                    <a:pt x="846506" y="711556"/>
                  </a:cubicBezTo>
                  <a:cubicBezTo>
                    <a:pt x="848843" y="711556"/>
                    <a:pt x="850012" y="710387"/>
                    <a:pt x="850012" y="708050"/>
                  </a:cubicBezTo>
                  <a:cubicBezTo>
                    <a:pt x="850012" y="706882"/>
                    <a:pt x="851180" y="702208"/>
                    <a:pt x="853517" y="694030"/>
                  </a:cubicBezTo>
                  <a:cubicBezTo>
                    <a:pt x="853517" y="692861"/>
                    <a:pt x="854101" y="691985"/>
                    <a:pt x="855269" y="691401"/>
                  </a:cubicBezTo>
                  <a:cubicBezTo>
                    <a:pt x="856438" y="690816"/>
                    <a:pt x="857022" y="689940"/>
                    <a:pt x="857022" y="688772"/>
                  </a:cubicBezTo>
                  <a:cubicBezTo>
                    <a:pt x="857022" y="685267"/>
                    <a:pt x="859359" y="682346"/>
                    <a:pt x="864032" y="680009"/>
                  </a:cubicBezTo>
                  <a:cubicBezTo>
                    <a:pt x="864032" y="680009"/>
                    <a:pt x="864616" y="679132"/>
                    <a:pt x="865785" y="677380"/>
                  </a:cubicBezTo>
                  <a:cubicBezTo>
                    <a:pt x="866953" y="675627"/>
                    <a:pt x="868706" y="674167"/>
                    <a:pt x="871043" y="672998"/>
                  </a:cubicBezTo>
                  <a:cubicBezTo>
                    <a:pt x="866369" y="674167"/>
                    <a:pt x="863740" y="673583"/>
                    <a:pt x="863156" y="671246"/>
                  </a:cubicBezTo>
                  <a:cubicBezTo>
                    <a:pt x="862572" y="668909"/>
                    <a:pt x="862280" y="667741"/>
                    <a:pt x="862280" y="667741"/>
                  </a:cubicBezTo>
                  <a:close/>
                  <a:moveTo>
                    <a:pt x="1032282" y="653720"/>
                  </a:moveTo>
                  <a:lnTo>
                    <a:pt x="1030529" y="665988"/>
                  </a:lnTo>
                  <a:cubicBezTo>
                    <a:pt x="1030529" y="665988"/>
                    <a:pt x="1030237" y="666572"/>
                    <a:pt x="1029653" y="667741"/>
                  </a:cubicBezTo>
                  <a:cubicBezTo>
                    <a:pt x="1029069" y="668909"/>
                    <a:pt x="1029361" y="671246"/>
                    <a:pt x="1030529" y="674751"/>
                  </a:cubicBezTo>
                  <a:lnTo>
                    <a:pt x="1034035" y="653720"/>
                  </a:lnTo>
                  <a:close/>
                  <a:moveTo>
                    <a:pt x="1042698" y="630282"/>
                  </a:moveTo>
                  <a:lnTo>
                    <a:pt x="1041045" y="648462"/>
                  </a:lnTo>
                  <a:lnTo>
                    <a:pt x="1039292" y="632689"/>
                  </a:lnTo>
                  <a:cubicBezTo>
                    <a:pt x="1038124" y="639699"/>
                    <a:pt x="1036955" y="648462"/>
                    <a:pt x="1035787" y="658978"/>
                  </a:cubicBezTo>
                  <a:cubicBezTo>
                    <a:pt x="1034619" y="669493"/>
                    <a:pt x="1034035" y="677088"/>
                    <a:pt x="1034035" y="681761"/>
                  </a:cubicBezTo>
                  <a:cubicBezTo>
                    <a:pt x="1034035" y="698119"/>
                    <a:pt x="1033450" y="710387"/>
                    <a:pt x="1032282" y="718566"/>
                  </a:cubicBezTo>
                  <a:cubicBezTo>
                    <a:pt x="1034619" y="719734"/>
                    <a:pt x="1035787" y="719150"/>
                    <a:pt x="1035787" y="716813"/>
                  </a:cubicBezTo>
                  <a:lnTo>
                    <a:pt x="1037540" y="701040"/>
                  </a:lnTo>
                  <a:cubicBezTo>
                    <a:pt x="1037540" y="696366"/>
                    <a:pt x="1038124" y="693445"/>
                    <a:pt x="1039292" y="692277"/>
                  </a:cubicBezTo>
                  <a:cubicBezTo>
                    <a:pt x="1040461" y="696951"/>
                    <a:pt x="1040461" y="702793"/>
                    <a:pt x="1039292" y="709803"/>
                  </a:cubicBezTo>
                  <a:cubicBezTo>
                    <a:pt x="1036955" y="716813"/>
                    <a:pt x="1038708" y="720319"/>
                    <a:pt x="1044550" y="720319"/>
                  </a:cubicBezTo>
                  <a:lnTo>
                    <a:pt x="1046303" y="723824"/>
                  </a:lnTo>
                  <a:cubicBezTo>
                    <a:pt x="1047471" y="724992"/>
                    <a:pt x="1048055" y="727329"/>
                    <a:pt x="1048055" y="730834"/>
                  </a:cubicBezTo>
                  <a:cubicBezTo>
                    <a:pt x="1049224" y="732003"/>
                    <a:pt x="1051561" y="732587"/>
                    <a:pt x="1055066" y="732587"/>
                  </a:cubicBezTo>
                  <a:cubicBezTo>
                    <a:pt x="1060908" y="731418"/>
                    <a:pt x="1064413" y="732587"/>
                    <a:pt x="1065581" y="736092"/>
                  </a:cubicBezTo>
                  <a:lnTo>
                    <a:pt x="1067334" y="743102"/>
                  </a:lnTo>
                  <a:cubicBezTo>
                    <a:pt x="1070839" y="743102"/>
                    <a:pt x="1074344" y="743395"/>
                    <a:pt x="1077849" y="743979"/>
                  </a:cubicBezTo>
                  <a:cubicBezTo>
                    <a:pt x="1081355" y="744563"/>
                    <a:pt x="1084860" y="745439"/>
                    <a:pt x="1088365" y="746608"/>
                  </a:cubicBezTo>
                  <a:lnTo>
                    <a:pt x="1090118" y="744855"/>
                  </a:lnTo>
                  <a:cubicBezTo>
                    <a:pt x="1091286" y="744855"/>
                    <a:pt x="1093623" y="746608"/>
                    <a:pt x="1097128" y="750113"/>
                  </a:cubicBezTo>
                  <a:cubicBezTo>
                    <a:pt x="1100633" y="753618"/>
                    <a:pt x="1105307" y="754202"/>
                    <a:pt x="1111149" y="751865"/>
                  </a:cubicBezTo>
                  <a:cubicBezTo>
                    <a:pt x="1114654" y="751865"/>
                    <a:pt x="1116991" y="751281"/>
                    <a:pt x="1118159" y="750113"/>
                  </a:cubicBezTo>
                  <a:cubicBezTo>
                    <a:pt x="1118159" y="750113"/>
                    <a:pt x="1118744" y="749821"/>
                    <a:pt x="1119912" y="749236"/>
                  </a:cubicBezTo>
                  <a:cubicBezTo>
                    <a:pt x="1121080" y="748652"/>
                    <a:pt x="1122249" y="748944"/>
                    <a:pt x="1123417" y="750113"/>
                  </a:cubicBezTo>
                  <a:lnTo>
                    <a:pt x="1128675" y="751865"/>
                  </a:lnTo>
                  <a:lnTo>
                    <a:pt x="1118159" y="744855"/>
                  </a:lnTo>
                  <a:cubicBezTo>
                    <a:pt x="1118159" y="743687"/>
                    <a:pt x="1117867" y="742518"/>
                    <a:pt x="1117283" y="741350"/>
                  </a:cubicBezTo>
                  <a:cubicBezTo>
                    <a:pt x="1116699" y="740181"/>
                    <a:pt x="1116407" y="739597"/>
                    <a:pt x="1116407" y="739597"/>
                  </a:cubicBezTo>
                  <a:cubicBezTo>
                    <a:pt x="1115238" y="736092"/>
                    <a:pt x="1113486" y="732879"/>
                    <a:pt x="1111149" y="729958"/>
                  </a:cubicBezTo>
                  <a:cubicBezTo>
                    <a:pt x="1108812" y="727037"/>
                    <a:pt x="1107060" y="723824"/>
                    <a:pt x="1105891" y="720319"/>
                  </a:cubicBezTo>
                  <a:cubicBezTo>
                    <a:pt x="1104723" y="720319"/>
                    <a:pt x="1101802" y="718566"/>
                    <a:pt x="1097128" y="715061"/>
                  </a:cubicBezTo>
                  <a:cubicBezTo>
                    <a:pt x="1097128" y="715061"/>
                    <a:pt x="1095376" y="712724"/>
                    <a:pt x="1091870" y="708050"/>
                  </a:cubicBezTo>
                  <a:cubicBezTo>
                    <a:pt x="1089534" y="706882"/>
                    <a:pt x="1085736" y="703377"/>
                    <a:pt x="1080478" y="697535"/>
                  </a:cubicBezTo>
                  <a:cubicBezTo>
                    <a:pt x="1075221" y="691693"/>
                    <a:pt x="1071423" y="686435"/>
                    <a:pt x="1069086" y="681761"/>
                  </a:cubicBezTo>
                  <a:cubicBezTo>
                    <a:pt x="1067918" y="679425"/>
                    <a:pt x="1065289" y="675335"/>
                    <a:pt x="1061200" y="669493"/>
                  </a:cubicBezTo>
                  <a:cubicBezTo>
                    <a:pt x="1057110" y="663651"/>
                    <a:pt x="1055066" y="658978"/>
                    <a:pt x="1055066" y="655472"/>
                  </a:cubicBezTo>
                  <a:cubicBezTo>
                    <a:pt x="1052145" y="651967"/>
                    <a:pt x="1049516" y="647732"/>
                    <a:pt x="1047179" y="642766"/>
                  </a:cubicBezTo>
                  <a:close/>
                  <a:moveTo>
                    <a:pt x="531038" y="548564"/>
                  </a:moveTo>
                  <a:cubicBezTo>
                    <a:pt x="529870" y="549732"/>
                    <a:pt x="528117" y="550901"/>
                    <a:pt x="525780" y="552069"/>
                  </a:cubicBezTo>
                  <a:cubicBezTo>
                    <a:pt x="523444" y="553237"/>
                    <a:pt x="521691" y="555574"/>
                    <a:pt x="520523" y="559079"/>
                  </a:cubicBezTo>
                  <a:cubicBezTo>
                    <a:pt x="521691" y="561416"/>
                    <a:pt x="524028" y="562000"/>
                    <a:pt x="527533" y="560832"/>
                  </a:cubicBezTo>
                  <a:cubicBezTo>
                    <a:pt x="531038" y="556158"/>
                    <a:pt x="532207" y="552069"/>
                    <a:pt x="531038" y="548564"/>
                  </a:cubicBezTo>
                  <a:close/>
                  <a:moveTo>
                    <a:pt x="1054482" y="547979"/>
                  </a:moveTo>
                  <a:lnTo>
                    <a:pt x="1053950" y="550635"/>
                  </a:lnTo>
                  <a:lnTo>
                    <a:pt x="1054189" y="550316"/>
                  </a:lnTo>
                  <a:close/>
                  <a:moveTo>
                    <a:pt x="1067334" y="524904"/>
                  </a:moveTo>
                  <a:cubicBezTo>
                    <a:pt x="1065581" y="525488"/>
                    <a:pt x="1064413" y="527533"/>
                    <a:pt x="1063829" y="531038"/>
                  </a:cubicBezTo>
                  <a:lnTo>
                    <a:pt x="1063328" y="535044"/>
                  </a:lnTo>
                  <a:lnTo>
                    <a:pt x="1063829" y="534543"/>
                  </a:lnTo>
                  <a:lnTo>
                    <a:pt x="1072592" y="532790"/>
                  </a:lnTo>
                  <a:cubicBezTo>
                    <a:pt x="1071423" y="529869"/>
                    <a:pt x="1070547" y="527533"/>
                    <a:pt x="1069963" y="525780"/>
                  </a:cubicBezTo>
                  <a:lnTo>
                    <a:pt x="1069788" y="525079"/>
                  </a:lnTo>
                  <a:close/>
                  <a:moveTo>
                    <a:pt x="883311" y="490728"/>
                  </a:moveTo>
                  <a:cubicBezTo>
                    <a:pt x="878637" y="493065"/>
                    <a:pt x="873380" y="497446"/>
                    <a:pt x="867537" y="503873"/>
                  </a:cubicBezTo>
                  <a:cubicBezTo>
                    <a:pt x="861695" y="510299"/>
                    <a:pt x="855853" y="514680"/>
                    <a:pt x="850012" y="517017"/>
                  </a:cubicBezTo>
                  <a:cubicBezTo>
                    <a:pt x="840664" y="525196"/>
                    <a:pt x="833654" y="533959"/>
                    <a:pt x="828980" y="543306"/>
                  </a:cubicBezTo>
                  <a:cubicBezTo>
                    <a:pt x="828980" y="545643"/>
                    <a:pt x="827812" y="546811"/>
                    <a:pt x="825475" y="546811"/>
                  </a:cubicBezTo>
                  <a:cubicBezTo>
                    <a:pt x="824307" y="547980"/>
                    <a:pt x="823430" y="549440"/>
                    <a:pt x="822846" y="551193"/>
                  </a:cubicBezTo>
                  <a:cubicBezTo>
                    <a:pt x="822262" y="552945"/>
                    <a:pt x="821386" y="554406"/>
                    <a:pt x="820217" y="555574"/>
                  </a:cubicBezTo>
                  <a:lnTo>
                    <a:pt x="813207" y="555574"/>
                  </a:lnTo>
                  <a:cubicBezTo>
                    <a:pt x="813207" y="553237"/>
                    <a:pt x="812039" y="552069"/>
                    <a:pt x="809702" y="552069"/>
                  </a:cubicBezTo>
                  <a:lnTo>
                    <a:pt x="809702" y="559079"/>
                  </a:lnTo>
                  <a:cubicBezTo>
                    <a:pt x="809702" y="559079"/>
                    <a:pt x="809994" y="559079"/>
                    <a:pt x="810578" y="559079"/>
                  </a:cubicBezTo>
                  <a:cubicBezTo>
                    <a:pt x="811162" y="559079"/>
                    <a:pt x="811454" y="559079"/>
                    <a:pt x="811454" y="559079"/>
                  </a:cubicBezTo>
                  <a:cubicBezTo>
                    <a:pt x="811454" y="560248"/>
                    <a:pt x="811454" y="562000"/>
                    <a:pt x="811454" y="564337"/>
                  </a:cubicBezTo>
                  <a:cubicBezTo>
                    <a:pt x="811454" y="566674"/>
                    <a:pt x="810870" y="567842"/>
                    <a:pt x="809702" y="567842"/>
                  </a:cubicBezTo>
                  <a:cubicBezTo>
                    <a:pt x="809702" y="574853"/>
                    <a:pt x="809117" y="579526"/>
                    <a:pt x="807949" y="581863"/>
                  </a:cubicBezTo>
                  <a:cubicBezTo>
                    <a:pt x="807949" y="591210"/>
                    <a:pt x="807365" y="595884"/>
                    <a:pt x="806196" y="595884"/>
                  </a:cubicBezTo>
                  <a:lnTo>
                    <a:pt x="806196" y="578358"/>
                  </a:lnTo>
                  <a:cubicBezTo>
                    <a:pt x="806196" y="578358"/>
                    <a:pt x="806488" y="576897"/>
                    <a:pt x="807073" y="573977"/>
                  </a:cubicBezTo>
                  <a:cubicBezTo>
                    <a:pt x="807657" y="571056"/>
                    <a:pt x="807365" y="567842"/>
                    <a:pt x="806196" y="564337"/>
                  </a:cubicBezTo>
                  <a:lnTo>
                    <a:pt x="800939" y="578358"/>
                  </a:lnTo>
                  <a:lnTo>
                    <a:pt x="793928" y="578358"/>
                  </a:lnTo>
                  <a:lnTo>
                    <a:pt x="793928" y="590626"/>
                  </a:lnTo>
                  <a:cubicBezTo>
                    <a:pt x="793928" y="591795"/>
                    <a:pt x="794512" y="592963"/>
                    <a:pt x="795681" y="594131"/>
                  </a:cubicBezTo>
                  <a:cubicBezTo>
                    <a:pt x="792176" y="598805"/>
                    <a:pt x="790423" y="602310"/>
                    <a:pt x="790423" y="604647"/>
                  </a:cubicBezTo>
                  <a:cubicBezTo>
                    <a:pt x="790423" y="605815"/>
                    <a:pt x="790423" y="608152"/>
                    <a:pt x="790423" y="611657"/>
                  </a:cubicBezTo>
                  <a:cubicBezTo>
                    <a:pt x="790423" y="615163"/>
                    <a:pt x="788670" y="617499"/>
                    <a:pt x="785165" y="618668"/>
                  </a:cubicBezTo>
                  <a:lnTo>
                    <a:pt x="785165" y="625678"/>
                  </a:lnTo>
                  <a:cubicBezTo>
                    <a:pt x="788670" y="624510"/>
                    <a:pt x="791299" y="623341"/>
                    <a:pt x="793052" y="622173"/>
                  </a:cubicBezTo>
                  <a:cubicBezTo>
                    <a:pt x="794805" y="621005"/>
                    <a:pt x="796265" y="619836"/>
                    <a:pt x="797433" y="618668"/>
                  </a:cubicBezTo>
                  <a:lnTo>
                    <a:pt x="804444" y="615163"/>
                  </a:lnTo>
                  <a:cubicBezTo>
                    <a:pt x="806781" y="612826"/>
                    <a:pt x="808533" y="611365"/>
                    <a:pt x="809702" y="610781"/>
                  </a:cubicBezTo>
                  <a:cubicBezTo>
                    <a:pt x="810870" y="610197"/>
                    <a:pt x="812039" y="609905"/>
                    <a:pt x="813207" y="609905"/>
                  </a:cubicBezTo>
                  <a:cubicBezTo>
                    <a:pt x="814375" y="607568"/>
                    <a:pt x="817880" y="605815"/>
                    <a:pt x="823722" y="604647"/>
                  </a:cubicBezTo>
                  <a:cubicBezTo>
                    <a:pt x="823722" y="603479"/>
                    <a:pt x="824599" y="602602"/>
                    <a:pt x="826351" y="602018"/>
                  </a:cubicBezTo>
                  <a:cubicBezTo>
                    <a:pt x="828104" y="601434"/>
                    <a:pt x="829564" y="599973"/>
                    <a:pt x="830733" y="597637"/>
                  </a:cubicBezTo>
                  <a:lnTo>
                    <a:pt x="837743" y="592379"/>
                  </a:lnTo>
                  <a:lnTo>
                    <a:pt x="837743" y="590626"/>
                  </a:lnTo>
                  <a:cubicBezTo>
                    <a:pt x="836575" y="582447"/>
                    <a:pt x="838327" y="577190"/>
                    <a:pt x="843001" y="574853"/>
                  </a:cubicBezTo>
                  <a:cubicBezTo>
                    <a:pt x="844169" y="573684"/>
                    <a:pt x="845338" y="573392"/>
                    <a:pt x="846506" y="573977"/>
                  </a:cubicBezTo>
                  <a:cubicBezTo>
                    <a:pt x="847675" y="574561"/>
                    <a:pt x="848259" y="574269"/>
                    <a:pt x="848259" y="573100"/>
                  </a:cubicBezTo>
                  <a:cubicBezTo>
                    <a:pt x="852932" y="568427"/>
                    <a:pt x="856438" y="566090"/>
                    <a:pt x="858775" y="566090"/>
                  </a:cubicBezTo>
                  <a:cubicBezTo>
                    <a:pt x="861111" y="566090"/>
                    <a:pt x="865201" y="567258"/>
                    <a:pt x="871043" y="569595"/>
                  </a:cubicBezTo>
                  <a:cubicBezTo>
                    <a:pt x="872211" y="568427"/>
                    <a:pt x="873672" y="567550"/>
                    <a:pt x="875424" y="566966"/>
                  </a:cubicBezTo>
                  <a:cubicBezTo>
                    <a:pt x="877177" y="566382"/>
                    <a:pt x="878637" y="565506"/>
                    <a:pt x="879806" y="564337"/>
                  </a:cubicBezTo>
                  <a:lnTo>
                    <a:pt x="883311" y="534543"/>
                  </a:lnTo>
                  <a:cubicBezTo>
                    <a:pt x="883311" y="533375"/>
                    <a:pt x="883019" y="532206"/>
                    <a:pt x="882435" y="531038"/>
                  </a:cubicBezTo>
                  <a:cubicBezTo>
                    <a:pt x="881850" y="529869"/>
                    <a:pt x="882142" y="529285"/>
                    <a:pt x="883311" y="529285"/>
                  </a:cubicBezTo>
                  <a:cubicBezTo>
                    <a:pt x="883311" y="528117"/>
                    <a:pt x="882142" y="526948"/>
                    <a:pt x="879806" y="525780"/>
                  </a:cubicBezTo>
                  <a:cubicBezTo>
                    <a:pt x="882142" y="521106"/>
                    <a:pt x="883311" y="514680"/>
                    <a:pt x="883311" y="506501"/>
                  </a:cubicBezTo>
                  <a:cubicBezTo>
                    <a:pt x="880974" y="506501"/>
                    <a:pt x="879806" y="507086"/>
                    <a:pt x="879806" y="508254"/>
                  </a:cubicBezTo>
                  <a:cubicBezTo>
                    <a:pt x="878637" y="509422"/>
                    <a:pt x="877177" y="510591"/>
                    <a:pt x="875424" y="511759"/>
                  </a:cubicBezTo>
                  <a:cubicBezTo>
                    <a:pt x="873672" y="512928"/>
                    <a:pt x="872211" y="513512"/>
                    <a:pt x="871043" y="513512"/>
                  </a:cubicBezTo>
                  <a:cubicBezTo>
                    <a:pt x="867537" y="515849"/>
                    <a:pt x="866369" y="518185"/>
                    <a:pt x="867537" y="520522"/>
                  </a:cubicBezTo>
                  <a:cubicBezTo>
                    <a:pt x="868706" y="522859"/>
                    <a:pt x="869290" y="524027"/>
                    <a:pt x="869290" y="524027"/>
                  </a:cubicBezTo>
                  <a:cubicBezTo>
                    <a:pt x="866953" y="525196"/>
                    <a:pt x="864909" y="526072"/>
                    <a:pt x="863156" y="526656"/>
                  </a:cubicBezTo>
                  <a:cubicBezTo>
                    <a:pt x="861403" y="527241"/>
                    <a:pt x="859359" y="528701"/>
                    <a:pt x="857022" y="531038"/>
                  </a:cubicBezTo>
                  <a:cubicBezTo>
                    <a:pt x="857022" y="529869"/>
                    <a:pt x="855853" y="528701"/>
                    <a:pt x="853517" y="527533"/>
                  </a:cubicBezTo>
                  <a:lnTo>
                    <a:pt x="851764" y="532790"/>
                  </a:lnTo>
                  <a:cubicBezTo>
                    <a:pt x="851764" y="532790"/>
                    <a:pt x="850596" y="534543"/>
                    <a:pt x="848259" y="538048"/>
                  </a:cubicBezTo>
                  <a:cubicBezTo>
                    <a:pt x="847090" y="535711"/>
                    <a:pt x="846506" y="533667"/>
                    <a:pt x="846506" y="531914"/>
                  </a:cubicBezTo>
                  <a:cubicBezTo>
                    <a:pt x="846506" y="530162"/>
                    <a:pt x="847090" y="529285"/>
                    <a:pt x="848259" y="529285"/>
                  </a:cubicBezTo>
                  <a:cubicBezTo>
                    <a:pt x="848259" y="529285"/>
                    <a:pt x="849427" y="528701"/>
                    <a:pt x="851764" y="527533"/>
                  </a:cubicBezTo>
                  <a:lnTo>
                    <a:pt x="860527" y="515264"/>
                  </a:lnTo>
                  <a:cubicBezTo>
                    <a:pt x="865201" y="512928"/>
                    <a:pt x="872211" y="507086"/>
                    <a:pt x="881558" y="497738"/>
                  </a:cubicBezTo>
                  <a:cubicBezTo>
                    <a:pt x="885063" y="497738"/>
                    <a:pt x="885648" y="495402"/>
                    <a:pt x="883311" y="490728"/>
                  </a:cubicBezTo>
                  <a:close/>
                  <a:moveTo>
                    <a:pt x="869290" y="490728"/>
                  </a:moveTo>
                  <a:cubicBezTo>
                    <a:pt x="868122" y="491896"/>
                    <a:pt x="866953" y="493065"/>
                    <a:pt x="865785" y="494233"/>
                  </a:cubicBezTo>
                  <a:cubicBezTo>
                    <a:pt x="864616" y="495402"/>
                    <a:pt x="863448" y="496570"/>
                    <a:pt x="862280" y="497738"/>
                  </a:cubicBezTo>
                  <a:cubicBezTo>
                    <a:pt x="868122" y="497738"/>
                    <a:pt x="870459" y="495402"/>
                    <a:pt x="869290" y="490728"/>
                  </a:cubicBezTo>
                  <a:close/>
                  <a:moveTo>
                    <a:pt x="878053" y="485470"/>
                  </a:moveTo>
                  <a:cubicBezTo>
                    <a:pt x="875716" y="485470"/>
                    <a:pt x="874548" y="486639"/>
                    <a:pt x="874548" y="488975"/>
                  </a:cubicBezTo>
                  <a:lnTo>
                    <a:pt x="876300" y="488975"/>
                  </a:lnTo>
                  <a:close/>
                  <a:moveTo>
                    <a:pt x="1523010" y="441655"/>
                  </a:moveTo>
                  <a:lnTo>
                    <a:pt x="1521257" y="450418"/>
                  </a:lnTo>
                  <a:lnTo>
                    <a:pt x="1523010" y="450418"/>
                  </a:lnTo>
                  <a:cubicBezTo>
                    <a:pt x="1523010" y="449250"/>
                    <a:pt x="1523302" y="448081"/>
                    <a:pt x="1523886" y="446913"/>
                  </a:cubicBezTo>
                  <a:cubicBezTo>
                    <a:pt x="1524471" y="445745"/>
                    <a:pt x="1524179" y="443992"/>
                    <a:pt x="1523010" y="441655"/>
                  </a:cubicBezTo>
                  <a:close/>
                  <a:moveTo>
                    <a:pt x="799186" y="389077"/>
                  </a:moveTo>
                  <a:lnTo>
                    <a:pt x="792176" y="394335"/>
                  </a:lnTo>
                  <a:lnTo>
                    <a:pt x="793928" y="394335"/>
                  </a:lnTo>
                  <a:cubicBezTo>
                    <a:pt x="797433" y="394335"/>
                    <a:pt x="799186" y="392582"/>
                    <a:pt x="799186" y="389077"/>
                  </a:cubicBezTo>
                  <a:close/>
                  <a:moveTo>
                    <a:pt x="832485" y="382067"/>
                  </a:moveTo>
                  <a:cubicBezTo>
                    <a:pt x="831317" y="383235"/>
                    <a:pt x="829564" y="384112"/>
                    <a:pt x="827228" y="384696"/>
                  </a:cubicBezTo>
                  <a:cubicBezTo>
                    <a:pt x="824891" y="385280"/>
                    <a:pt x="823722" y="386156"/>
                    <a:pt x="823722" y="387325"/>
                  </a:cubicBezTo>
                  <a:lnTo>
                    <a:pt x="820217" y="397840"/>
                  </a:lnTo>
                  <a:cubicBezTo>
                    <a:pt x="827228" y="391998"/>
                    <a:pt x="831317" y="386740"/>
                    <a:pt x="832485" y="382067"/>
                  </a:cubicBezTo>
                  <a:close/>
                  <a:moveTo>
                    <a:pt x="844754" y="336499"/>
                  </a:moveTo>
                  <a:cubicBezTo>
                    <a:pt x="838912" y="336499"/>
                    <a:pt x="835406" y="337960"/>
                    <a:pt x="834238" y="340881"/>
                  </a:cubicBezTo>
                  <a:cubicBezTo>
                    <a:pt x="833070" y="343802"/>
                    <a:pt x="832485" y="345262"/>
                    <a:pt x="832485" y="345262"/>
                  </a:cubicBezTo>
                  <a:cubicBezTo>
                    <a:pt x="826643" y="354609"/>
                    <a:pt x="823138" y="359283"/>
                    <a:pt x="821970" y="359283"/>
                  </a:cubicBezTo>
                  <a:cubicBezTo>
                    <a:pt x="818465" y="362788"/>
                    <a:pt x="815544" y="366293"/>
                    <a:pt x="813207" y="369799"/>
                  </a:cubicBezTo>
                  <a:cubicBezTo>
                    <a:pt x="810870" y="373304"/>
                    <a:pt x="809117" y="376809"/>
                    <a:pt x="807949" y="380314"/>
                  </a:cubicBezTo>
                  <a:cubicBezTo>
                    <a:pt x="807949" y="380314"/>
                    <a:pt x="807657" y="380606"/>
                    <a:pt x="807073" y="381191"/>
                  </a:cubicBezTo>
                  <a:cubicBezTo>
                    <a:pt x="806488" y="381775"/>
                    <a:pt x="806196" y="382067"/>
                    <a:pt x="806196" y="382067"/>
                  </a:cubicBezTo>
                  <a:lnTo>
                    <a:pt x="806196" y="385572"/>
                  </a:lnTo>
                  <a:cubicBezTo>
                    <a:pt x="812039" y="378562"/>
                    <a:pt x="818757" y="370383"/>
                    <a:pt x="826351" y="361036"/>
                  </a:cubicBezTo>
                  <a:cubicBezTo>
                    <a:pt x="833946" y="351688"/>
                    <a:pt x="841249" y="343510"/>
                    <a:pt x="848259" y="336499"/>
                  </a:cubicBezTo>
                  <a:cubicBezTo>
                    <a:pt x="848259" y="336499"/>
                    <a:pt x="847675" y="336499"/>
                    <a:pt x="846506" y="336499"/>
                  </a:cubicBezTo>
                  <a:cubicBezTo>
                    <a:pt x="845338" y="336499"/>
                    <a:pt x="844754" y="336499"/>
                    <a:pt x="844754" y="336499"/>
                  </a:cubicBezTo>
                  <a:close/>
                  <a:moveTo>
                    <a:pt x="850012" y="334747"/>
                  </a:moveTo>
                  <a:lnTo>
                    <a:pt x="848259" y="341757"/>
                  </a:lnTo>
                  <a:lnTo>
                    <a:pt x="848259" y="347015"/>
                  </a:lnTo>
                  <a:cubicBezTo>
                    <a:pt x="855269" y="345846"/>
                    <a:pt x="858775" y="342925"/>
                    <a:pt x="858775" y="338252"/>
                  </a:cubicBezTo>
                  <a:cubicBezTo>
                    <a:pt x="856438" y="335915"/>
                    <a:pt x="854685" y="334747"/>
                    <a:pt x="853517" y="334747"/>
                  </a:cubicBezTo>
                  <a:cubicBezTo>
                    <a:pt x="853517" y="334747"/>
                    <a:pt x="852348" y="334747"/>
                    <a:pt x="850012" y="334747"/>
                  </a:cubicBezTo>
                  <a:close/>
                  <a:moveTo>
                    <a:pt x="937642" y="290932"/>
                  </a:moveTo>
                  <a:lnTo>
                    <a:pt x="914858" y="313715"/>
                  </a:lnTo>
                  <a:cubicBezTo>
                    <a:pt x="914858" y="314884"/>
                    <a:pt x="916026" y="314884"/>
                    <a:pt x="918363" y="313715"/>
                  </a:cubicBezTo>
                  <a:cubicBezTo>
                    <a:pt x="920700" y="312547"/>
                    <a:pt x="922452" y="312547"/>
                    <a:pt x="923621" y="313715"/>
                  </a:cubicBezTo>
                  <a:cubicBezTo>
                    <a:pt x="927126" y="313715"/>
                    <a:pt x="928878" y="311963"/>
                    <a:pt x="928878" y="308458"/>
                  </a:cubicBezTo>
                  <a:cubicBezTo>
                    <a:pt x="928878" y="303784"/>
                    <a:pt x="931215" y="300279"/>
                    <a:pt x="935889" y="297942"/>
                  </a:cubicBezTo>
                  <a:cubicBezTo>
                    <a:pt x="935889" y="296774"/>
                    <a:pt x="936181" y="295897"/>
                    <a:pt x="936765" y="295313"/>
                  </a:cubicBezTo>
                  <a:cubicBezTo>
                    <a:pt x="937349" y="294729"/>
                    <a:pt x="937642" y="293268"/>
                    <a:pt x="937642" y="290932"/>
                  </a:cubicBezTo>
                  <a:close/>
                  <a:moveTo>
                    <a:pt x="331242" y="115672"/>
                  </a:moveTo>
                  <a:cubicBezTo>
                    <a:pt x="342926" y="115672"/>
                    <a:pt x="351689" y="118593"/>
                    <a:pt x="357531" y="124435"/>
                  </a:cubicBezTo>
                  <a:lnTo>
                    <a:pt x="359284" y="126187"/>
                  </a:lnTo>
                  <a:cubicBezTo>
                    <a:pt x="362789" y="126187"/>
                    <a:pt x="368047" y="129692"/>
                    <a:pt x="375057" y="136703"/>
                  </a:cubicBezTo>
                  <a:cubicBezTo>
                    <a:pt x="377394" y="140208"/>
                    <a:pt x="379731" y="141961"/>
                    <a:pt x="382067" y="141961"/>
                  </a:cubicBezTo>
                  <a:cubicBezTo>
                    <a:pt x="387909" y="141961"/>
                    <a:pt x="391999" y="140792"/>
                    <a:pt x="394335" y="138455"/>
                  </a:cubicBezTo>
                  <a:cubicBezTo>
                    <a:pt x="397841" y="136119"/>
                    <a:pt x="400177" y="137287"/>
                    <a:pt x="401346" y="141961"/>
                  </a:cubicBezTo>
                  <a:cubicBezTo>
                    <a:pt x="402514" y="146634"/>
                    <a:pt x="405727" y="150431"/>
                    <a:pt x="410985" y="153352"/>
                  </a:cubicBezTo>
                  <a:cubicBezTo>
                    <a:pt x="416243" y="156273"/>
                    <a:pt x="420040" y="158318"/>
                    <a:pt x="422377" y="159487"/>
                  </a:cubicBezTo>
                  <a:lnTo>
                    <a:pt x="434645" y="166497"/>
                  </a:lnTo>
                  <a:cubicBezTo>
                    <a:pt x="435814" y="166497"/>
                    <a:pt x="436982" y="166497"/>
                    <a:pt x="438150" y="166497"/>
                  </a:cubicBezTo>
                  <a:cubicBezTo>
                    <a:pt x="439319" y="166497"/>
                    <a:pt x="442240" y="167081"/>
                    <a:pt x="446914" y="168250"/>
                  </a:cubicBezTo>
                  <a:lnTo>
                    <a:pt x="450419" y="177013"/>
                  </a:lnTo>
                  <a:cubicBezTo>
                    <a:pt x="453924" y="177013"/>
                    <a:pt x="456845" y="177889"/>
                    <a:pt x="459182" y="179641"/>
                  </a:cubicBezTo>
                  <a:cubicBezTo>
                    <a:pt x="461518" y="181394"/>
                    <a:pt x="463271" y="182855"/>
                    <a:pt x="464440" y="184023"/>
                  </a:cubicBezTo>
                  <a:cubicBezTo>
                    <a:pt x="469113" y="185191"/>
                    <a:pt x="473202" y="188697"/>
                    <a:pt x="476708" y="194539"/>
                  </a:cubicBezTo>
                  <a:cubicBezTo>
                    <a:pt x="476708" y="196875"/>
                    <a:pt x="478460" y="199796"/>
                    <a:pt x="481965" y="203302"/>
                  </a:cubicBezTo>
                  <a:cubicBezTo>
                    <a:pt x="483134" y="203302"/>
                    <a:pt x="485179" y="204762"/>
                    <a:pt x="488100" y="207683"/>
                  </a:cubicBezTo>
                  <a:cubicBezTo>
                    <a:pt x="491020" y="210604"/>
                    <a:pt x="493650" y="212649"/>
                    <a:pt x="495986" y="213817"/>
                  </a:cubicBezTo>
                  <a:cubicBezTo>
                    <a:pt x="498323" y="216154"/>
                    <a:pt x="499491" y="217907"/>
                    <a:pt x="499491" y="219075"/>
                  </a:cubicBezTo>
                  <a:cubicBezTo>
                    <a:pt x="499491" y="224917"/>
                    <a:pt x="500076" y="228714"/>
                    <a:pt x="501244" y="230467"/>
                  </a:cubicBezTo>
                  <a:cubicBezTo>
                    <a:pt x="502412" y="232220"/>
                    <a:pt x="503581" y="233680"/>
                    <a:pt x="504749" y="234848"/>
                  </a:cubicBezTo>
                  <a:cubicBezTo>
                    <a:pt x="511760" y="240690"/>
                    <a:pt x="515265" y="247701"/>
                    <a:pt x="515265" y="255880"/>
                  </a:cubicBezTo>
                  <a:cubicBezTo>
                    <a:pt x="519938" y="260553"/>
                    <a:pt x="522275" y="262890"/>
                    <a:pt x="522275" y="262890"/>
                  </a:cubicBezTo>
                  <a:cubicBezTo>
                    <a:pt x="525780" y="266395"/>
                    <a:pt x="525780" y="270485"/>
                    <a:pt x="522275" y="275158"/>
                  </a:cubicBezTo>
                  <a:cubicBezTo>
                    <a:pt x="521107" y="278663"/>
                    <a:pt x="519354" y="281584"/>
                    <a:pt x="517017" y="283921"/>
                  </a:cubicBezTo>
                  <a:cubicBezTo>
                    <a:pt x="514681" y="286258"/>
                    <a:pt x="512928" y="288595"/>
                    <a:pt x="511760" y="290932"/>
                  </a:cubicBezTo>
                  <a:cubicBezTo>
                    <a:pt x="510591" y="292100"/>
                    <a:pt x="510007" y="293268"/>
                    <a:pt x="510007" y="294437"/>
                  </a:cubicBezTo>
                  <a:cubicBezTo>
                    <a:pt x="510007" y="295605"/>
                    <a:pt x="509423" y="296774"/>
                    <a:pt x="508254" y="297942"/>
                  </a:cubicBezTo>
                  <a:lnTo>
                    <a:pt x="508254" y="303200"/>
                  </a:lnTo>
                  <a:cubicBezTo>
                    <a:pt x="505918" y="304368"/>
                    <a:pt x="504749" y="307289"/>
                    <a:pt x="504749" y="311963"/>
                  </a:cubicBezTo>
                  <a:lnTo>
                    <a:pt x="501244" y="325984"/>
                  </a:lnTo>
                  <a:cubicBezTo>
                    <a:pt x="500076" y="329489"/>
                    <a:pt x="500076" y="333578"/>
                    <a:pt x="501244" y="338252"/>
                  </a:cubicBezTo>
                  <a:lnTo>
                    <a:pt x="506502" y="357530"/>
                  </a:lnTo>
                  <a:cubicBezTo>
                    <a:pt x="508839" y="359867"/>
                    <a:pt x="507086" y="363372"/>
                    <a:pt x="501244" y="368046"/>
                  </a:cubicBezTo>
                  <a:lnTo>
                    <a:pt x="501244" y="371551"/>
                  </a:lnTo>
                  <a:cubicBezTo>
                    <a:pt x="496570" y="376225"/>
                    <a:pt x="494234" y="378562"/>
                    <a:pt x="494234" y="378562"/>
                  </a:cubicBezTo>
                  <a:cubicBezTo>
                    <a:pt x="488392" y="385572"/>
                    <a:pt x="482550" y="391998"/>
                    <a:pt x="476708" y="397840"/>
                  </a:cubicBezTo>
                  <a:cubicBezTo>
                    <a:pt x="475539" y="397840"/>
                    <a:pt x="471450" y="401638"/>
                    <a:pt x="464440" y="409232"/>
                  </a:cubicBezTo>
                  <a:cubicBezTo>
                    <a:pt x="457429" y="416827"/>
                    <a:pt x="443992" y="422669"/>
                    <a:pt x="424130" y="426758"/>
                  </a:cubicBezTo>
                  <a:cubicBezTo>
                    <a:pt x="404267" y="430848"/>
                    <a:pt x="377394" y="433476"/>
                    <a:pt x="343510" y="434645"/>
                  </a:cubicBezTo>
                  <a:cubicBezTo>
                    <a:pt x="338836" y="424129"/>
                    <a:pt x="333579" y="416535"/>
                    <a:pt x="327737" y="411861"/>
                  </a:cubicBezTo>
                  <a:cubicBezTo>
                    <a:pt x="324231" y="411861"/>
                    <a:pt x="322479" y="410693"/>
                    <a:pt x="322479" y="408356"/>
                  </a:cubicBezTo>
                  <a:lnTo>
                    <a:pt x="331242" y="411861"/>
                  </a:lnTo>
                  <a:cubicBezTo>
                    <a:pt x="328905" y="407187"/>
                    <a:pt x="327152" y="404851"/>
                    <a:pt x="325984" y="404851"/>
                  </a:cubicBezTo>
                  <a:cubicBezTo>
                    <a:pt x="322479" y="407187"/>
                    <a:pt x="319266" y="406895"/>
                    <a:pt x="316345" y="403974"/>
                  </a:cubicBezTo>
                  <a:cubicBezTo>
                    <a:pt x="313424" y="401053"/>
                    <a:pt x="311963" y="399593"/>
                    <a:pt x="311963" y="399593"/>
                  </a:cubicBezTo>
                  <a:cubicBezTo>
                    <a:pt x="309626" y="394919"/>
                    <a:pt x="306705" y="391998"/>
                    <a:pt x="303200" y="390830"/>
                  </a:cubicBezTo>
                  <a:cubicBezTo>
                    <a:pt x="297358" y="387325"/>
                    <a:pt x="293269" y="382067"/>
                    <a:pt x="290932" y="375056"/>
                  </a:cubicBezTo>
                  <a:cubicBezTo>
                    <a:pt x="289764" y="371551"/>
                    <a:pt x="285090" y="368630"/>
                    <a:pt x="276911" y="366293"/>
                  </a:cubicBezTo>
                  <a:cubicBezTo>
                    <a:pt x="273406" y="366293"/>
                    <a:pt x="271654" y="365125"/>
                    <a:pt x="271654" y="362788"/>
                  </a:cubicBezTo>
                  <a:cubicBezTo>
                    <a:pt x="272822" y="361620"/>
                    <a:pt x="272822" y="360159"/>
                    <a:pt x="271654" y="358407"/>
                  </a:cubicBezTo>
                  <a:cubicBezTo>
                    <a:pt x="270485" y="356654"/>
                    <a:pt x="269901" y="354609"/>
                    <a:pt x="269901" y="352273"/>
                  </a:cubicBezTo>
                  <a:cubicBezTo>
                    <a:pt x="269901" y="352273"/>
                    <a:pt x="269901" y="351104"/>
                    <a:pt x="269901" y="348767"/>
                  </a:cubicBezTo>
                  <a:cubicBezTo>
                    <a:pt x="271069" y="348767"/>
                    <a:pt x="273114" y="350520"/>
                    <a:pt x="276035" y="354025"/>
                  </a:cubicBezTo>
                  <a:cubicBezTo>
                    <a:pt x="277495" y="355778"/>
                    <a:pt x="278883" y="357092"/>
                    <a:pt x="280198" y="357969"/>
                  </a:cubicBezTo>
                  <a:lnTo>
                    <a:pt x="281881" y="358563"/>
                  </a:lnTo>
                  <a:lnTo>
                    <a:pt x="278664" y="350520"/>
                  </a:lnTo>
                  <a:cubicBezTo>
                    <a:pt x="278664" y="347015"/>
                    <a:pt x="276911" y="344094"/>
                    <a:pt x="273406" y="341757"/>
                  </a:cubicBezTo>
                  <a:cubicBezTo>
                    <a:pt x="269901" y="339420"/>
                    <a:pt x="266396" y="339420"/>
                    <a:pt x="262891" y="341757"/>
                  </a:cubicBezTo>
                  <a:cubicBezTo>
                    <a:pt x="244196" y="352273"/>
                    <a:pt x="229591" y="362788"/>
                    <a:pt x="219075" y="373304"/>
                  </a:cubicBezTo>
                  <a:cubicBezTo>
                    <a:pt x="195708" y="396672"/>
                    <a:pt x="184023" y="408356"/>
                    <a:pt x="184023" y="408356"/>
                  </a:cubicBezTo>
                  <a:cubicBezTo>
                    <a:pt x="184023" y="410693"/>
                    <a:pt x="182271" y="411861"/>
                    <a:pt x="178766" y="411861"/>
                  </a:cubicBezTo>
                  <a:cubicBezTo>
                    <a:pt x="179934" y="410693"/>
                    <a:pt x="180810" y="409232"/>
                    <a:pt x="181395" y="407479"/>
                  </a:cubicBezTo>
                  <a:cubicBezTo>
                    <a:pt x="181979" y="405727"/>
                    <a:pt x="182855" y="404266"/>
                    <a:pt x="184023" y="403098"/>
                  </a:cubicBezTo>
                  <a:cubicBezTo>
                    <a:pt x="206223" y="379730"/>
                    <a:pt x="224918" y="355778"/>
                    <a:pt x="240107" y="331241"/>
                  </a:cubicBezTo>
                  <a:lnTo>
                    <a:pt x="247117" y="317221"/>
                  </a:lnTo>
                  <a:cubicBezTo>
                    <a:pt x="249454" y="314884"/>
                    <a:pt x="248870" y="312547"/>
                    <a:pt x="245364" y="310210"/>
                  </a:cubicBezTo>
                  <a:cubicBezTo>
                    <a:pt x="236017" y="300863"/>
                    <a:pt x="230759" y="294437"/>
                    <a:pt x="229591" y="290932"/>
                  </a:cubicBezTo>
                  <a:cubicBezTo>
                    <a:pt x="224918" y="290932"/>
                    <a:pt x="222581" y="290347"/>
                    <a:pt x="222581" y="289179"/>
                  </a:cubicBezTo>
                  <a:lnTo>
                    <a:pt x="217323" y="283921"/>
                  </a:lnTo>
                  <a:cubicBezTo>
                    <a:pt x="213818" y="282753"/>
                    <a:pt x="211189" y="280416"/>
                    <a:pt x="209436" y="276911"/>
                  </a:cubicBezTo>
                  <a:cubicBezTo>
                    <a:pt x="207684" y="273406"/>
                    <a:pt x="206223" y="271069"/>
                    <a:pt x="205055" y="269900"/>
                  </a:cubicBezTo>
                  <a:lnTo>
                    <a:pt x="205055" y="262890"/>
                  </a:lnTo>
                  <a:cubicBezTo>
                    <a:pt x="205055" y="260553"/>
                    <a:pt x="203886" y="259385"/>
                    <a:pt x="201549" y="259385"/>
                  </a:cubicBezTo>
                  <a:cubicBezTo>
                    <a:pt x="201549" y="258216"/>
                    <a:pt x="202718" y="257048"/>
                    <a:pt x="205055" y="255880"/>
                  </a:cubicBezTo>
                  <a:cubicBezTo>
                    <a:pt x="203886" y="255880"/>
                    <a:pt x="203302" y="255295"/>
                    <a:pt x="203302" y="254127"/>
                  </a:cubicBezTo>
                  <a:cubicBezTo>
                    <a:pt x="202134" y="251790"/>
                    <a:pt x="200965" y="249453"/>
                    <a:pt x="199797" y="247117"/>
                  </a:cubicBezTo>
                  <a:cubicBezTo>
                    <a:pt x="198629" y="244780"/>
                    <a:pt x="198044" y="241859"/>
                    <a:pt x="198044" y="238354"/>
                  </a:cubicBezTo>
                  <a:lnTo>
                    <a:pt x="198044" y="231343"/>
                  </a:lnTo>
                  <a:cubicBezTo>
                    <a:pt x="201549" y="227838"/>
                    <a:pt x="201549" y="223749"/>
                    <a:pt x="198044" y="219075"/>
                  </a:cubicBezTo>
                  <a:lnTo>
                    <a:pt x="196292" y="208559"/>
                  </a:lnTo>
                  <a:cubicBezTo>
                    <a:pt x="193955" y="199212"/>
                    <a:pt x="192202" y="193370"/>
                    <a:pt x="191034" y="191033"/>
                  </a:cubicBezTo>
                  <a:cubicBezTo>
                    <a:pt x="192202" y="188697"/>
                    <a:pt x="194539" y="187528"/>
                    <a:pt x="198044" y="187528"/>
                  </a:cubicBezTo>
                  <a:lnTo>
                    <a:pt x="208560" y="184023"/>
                  </a:lnTo>
                  <a:cubicBezTo>
                    <a:pt x="209728" y="182855"/>
                    <a:pt x="212065" y="181686"/>
                    <a:pt x="215570" y="180518"/>
                  </a:cubicBezTo>
                  <a:cubicBezTo>
                    <a:pt x="224918" y="178181"/>
                    <a:pt x="230759" y="175844"/>
                    <a:pt x="233096" y="173507"/>
                  </a:cubicBezTo>
                  <a:lnTo>
                    <a:pt x="269901" y="161239"/>
                  </a:lnTo>
                  <a:cubicBezTo>
                    <a:pt x="271069" y="161239"/>
                    <a:pt x="271654" y="160071"/>
                    <a:pt x="271654" y="157734"/>
                  </a:cubicBezTo>
                  <a:cubicBezTo>
                    <a:pt x="278664" y="148387"/>
                    <a:pt x="285090" y="140792"/>
                    <a:pt x="290932" y="134950"/>
                  </a:cubicBezTo>
                  <a:cubicBezTo>
                    <a:pt x="294437" y="132613"/>
                    <a:pt x="297942" y="130277"/>
                    <a:pt x="301448" y="127940"/>
                  </a:cubicBezTo>
                  <a:cubicBezTo>
                    <a:pt x="304953" y="125603"/>
                    <a:pt x="308458" y="123266"/>
                    <a:pt x="311963" y="120929"/>
                  </a:cubicBezTo>
                  <a:cubicBezTo>
                    <a:pt x="316637" y="117424"/>
                    <a:pt x="323063" y="115672"/>
                    <a:pt x="331242" y="115672"/>
                  </a:cubicBezTo>
                  <a:close/>
                  <a:moveTo>
                    <a:pt x="843001" y="0"/>
                  </a:moveTo>
                  <a:cubicBezTo>
                    <a:pt x="844169" y="0"/>
                    <a:pt x="845922" y="1168"/>
                    <a:pt x="848259" y="3505"/>
                  </a:cubicBezTo>
                  <a:cubicBezTo>
                    <a:pt x="857606" y="7010"/>
                    <a:pt x="862864" y="9347"/>
                    <a:pt x="864032" y="10515"/>
                  </a:cubicBezTo>
                  <a:cubicBezTo>
                    <a:pt x="867537" y="10515"/>
                    <a:pt x="869290" y="11100"/>
                    <a:pt x="869290" y="12268"/>
                  </a:cubicBezTo>
                  <a:cubicBezTo>
                    <a:pt x="870459" y="18110"/>
                    <a:pt x="873087" y="22200"/>
                    <a:pt x="877177" y="24536"/>
                  </a:cubicBezTo>
                  <a:cubicBezTo>
                    <a:pt x="881266" y="26873"/>
                    <a:pt x="883895" y="28626"/>
                    <a:pt x="885063" y="29794"/>
                  </a:cubicBezTo>
                  <a:cubicBezTo>
                    <a:pt x="886232" y="27457"/>
                    <a:pt x="887985" y="26289"/>
                    <a:pt x="890321" y="26289"/>
                  </a:cubicBezTo>
                  <a:cubicBezTo>
                    <a:pt x="892658" y="26289"/>
                    <a:pt x="894995" y="27457"/>
                    <a:pt x="897332" y="29794"/>
                  </a:cubicBezTo>
                  <a:cubicBezTo>
                    <a:pt x="906679" y="39141"/>
                    <a:pt x="911352" y="43815"/>
                    <a:pt x="911352" y="43815"/>
                  </a:cubicBezTo>
                  <a:cubicBezTo>
                    <a:pt x="912521" y="54331"/>
                    <a:pt x="917195" y="62509"/>
                    <a:pt x="925373" y="68351"/>
                  </a:cubicBezTo>
                  <a:cubicBezTo>
                    <a:pt x="925373" y="68351"/>
                    <a:pt x="926542" y="69520"/>
                    <a:pt x="928878" y="71857"/>
                  </a:cubicBezTo>
                  <a:cubicBezTo>
                    <a:pt x="928878" y="74193"/>
                    <a:pt x="931799" y="76530"/>
                    <a:pt x="937642" y="78867"/>
                  </a:cubicBezTo>
                  <a:cubicBezTo>
                    <a:pt x="939978" y="80035"/>
                    <a:pt x="945236" y="83541"/>
                    <a:pt x="953415" y="89383"/>
                  </a:cubicBezTo>
                  <a:cubicBezTo>
                    <a:pt x="956920" y="92888"/>
                    <a:pt x="959257" y="94056"/>
                    <a:pt x="960425" y="92888"/>
                  </a:cubicBezTo>
                  <a:cubicBezTo>
                    <a:pt x="962762" y="91719"/>
                    <a:pt x="964515" y="91719"/>
                    <a:pt x="965683" y="92888"/>
                  </a:cubicBezTo>
                  <a:cubicBezTo>
                    <a:pt x="966852" y="94056"/>
                    <a:pt x="967436" y="95225"/>
                    <a:pt x="967436" y="96393"/>
                  </a:cubicBezTo>
                  <a:lnTo>
                    <a:pt x="976199" y="94640"/>
                  </a:lnTo>
                  <a:cubicBezTo>
                    <a:pt x="980872" y="94640"/>
                    <a:pt x="983793" y="95809"/>
                    <a:pt x="984962" y="98146"/>
                  </a:cubicBezTo>
                  <a:cubicBezTo>
                    <a:pt x="984962" y="100482"/>
                    <a:pt x="986130" y="101651"/>
                    <a:pt x="988467" y="101651"/>
                  </a:cubicBezTo>
                  <a:cubicBezTo>
                    <a:pt x="989635" y="102819"/>
                    <a:pt x="991972" y="103988"/>
                    <a:pt x="995477" y="105156"/>
                  </a:cubicBezTo>
                  <a:cubicBezTo>
                    <a:pt x="998982" y="106324"/>
                    <a:pt x="1001319" y="106909"/>
                    <a:pt x="1002488" y="106909"/>
                  </a:cubicBezTo>
                  <a:lnTo>
                    <a:pt x="1005993" y="108661"/>
                  </a:lnTo>
                  <a:lnTo>
                    <a:pt x="1009498" y="108661"/>
                  </a:lnTo>
                  <a:cubicBezTo>
                    <a:pt x="1016509" y="108661"/>
                    <a:pt x="1022351" y="110414"/>
                    <a:pt x="1027024" y="113919"/>
                  </a:cubicBezTo>
                  <a:cubicBezTo>
                    <a:pt x="1032866" y="118593"/>
                    <a:pt x="1038708" y="122098"/>
                    <a:pt x="1044550" y="124435"/>
                  </a:cubicBezTo>
                  <a:cubicBezTo>
                    <a:pt x="1051561" y="126771"/>
                    <a:pt x="1055650" y="132029"/>
                    <a:pt x="1056818" y="140208"/>
                  </a:cubicBezTo>
                  <a:cubicBezTo>
                    <a:pt x="1059155" y="142545"/>
                    <a:pt x="1061492" y="145466"/>
                    <a:pt x="1063829" y="148971"/>
                  </a:cubicBezTo>
                  <a:cubicBezTo>
                    <a:pt x="1066165" y="152476"/>
                    <a:pt x="1067918" y="155397"/>
                    <a:pt x="1069086" y="157734"/>
                  </a:cubicBezTo>
                  <a:cubicBezTo>
                    <a:pt x="1077265" y="163576"/>
                    <a:pt x="1081355" y="171755"/>
                    <a:pt x="1081355" y="182270"/>
                  </a:cubicBezTo>
                  <a:cubicBezTo>
                    <a:pt x="1082523" y="184607"/>
                    <a:pt x="1082815" y="186944"/>
                    <a:pt x="1082231" y="189281"/>
                  </a:cubicBezTo>
                  <a:cubicBezTo>
                    <a:pt x="1081647" y="191618"/>
                    <a:pt x="1081939" y="192786"/>
                    <a:pt x="1083107" y="192786"/>
                  </a:cubicBezTo>
                  <a:lnTo>
                    <a:pt x="1083107" y="199796"/>
                  </a:lnTo>
                  <a:cubicBezTo>
                    <a:pt x="1083107" y="210312"/>
                    <a:pt x="1081939" y="218491"/>
                    <a:pt x="1079602" y="224333"/>
                  </a:cubicBezTo>
                  <a:lnTo>
                    <a:pt x="1062076" y="247117"/>
                  </a:lnTo>
                  <a:cubicBezTo>
                    <a:pt x="1059739" y="251790"/>
                    <a:pt x="1054482" y="255295"/>
                    <a:pt x="1046303" y="257632"/>
                  </a:cubicBezTo>
                  <a:cubicBezTo>
                    <a:pt x="1035787" y="258801"/>
                    <a:pt x="1028777" y="260553"/>
                    <a:pt x="1025272" y="262890"/>
                  </a:cubicBezTo>
                  <a:lnTo>
                    <a:pt x="1016509" y="262890"/>
                  </a:lnTo>
                  <a:lnTo>
                    <a:pt x="1004240" y="261137"/>
                  </a:lnTo>
                  <a:lnTo>
                    <a:pt x="995477" y="262890"/>
                  </a:lnTo>
                  <a:cubicBezTo>
                    <a:pt x="994309" y="262890"/>
                    <a:pt x="993725" y="263182"/>
                    <a:pt x="993725" y="263766"/>
                  </a:cubicBezTo>
                  <a:cubicBezTo>
                    <a:pt x="993725" y="264351"/>
                    <a:pt x="993140" y="264058"/>
                    <a:pt x="991972" y="262890"/>
                  </a:cubicBezTo>
                  <a:cubicBezTo>
                    <a:pt x="990804" y="260553"/>
                    <a:pt x="987883" y="261722"/>
                    <a:pt x="983209" y="266395"/>
                  </a:cubicBezTo>
                  <a:cubicBezTo>
                    <a:pt x="980872" y="268732"/>
                    <a:pt x="978535" y="270485"/>
                    <a:pt x="976199" y="271653"/>
                  </a:cubicBezTo>
                  <a:cubicBezTo>
                    <a:pt x="973862" y="272821"/>
                    <a:pt x="971525" y="275158"/>
                    <a:pt x="969188" y="278663"/>
                  </a:cubicBezTo>
                  <a:cubicBezTo>
                    <a:pt x="968020" y="281000"/>
                    <a:pt x="966267" y="282753"/>
                    <a:pt x="963930" y="283921"/>
                  </a:cubicBezTo>
                  <a:cubicBezTo>
                    <a:pt x="963930" y="282753"/>
                    <a:pt x="963930" y="282169"/>
                    <a:pt x="963930" y="282169"/>
                  </a:cubicBezTo>
                  <a:lnTo>
                    <a:pt x="977951" y="266395"/>
                  </a:lnTo>
                  <a:cubicBezTo>
                    <a:pt x="977951" y="265227"/>
                    <a:pt x="976199" y="264643"/>
                    <a:pt x="972693" y="264643"/>
                  </a:cubicBezTo>
                  <a:cubicBezTo>
                    <a:pt x="971525" y="265811"/>
                    <a:pt x="970357" y="266687"/>
                    <a:pt x="969188" y="267272"/>
                  </a:cubicBezTo>
                  <a:cubicBezTo>
                    <a:pt x="968020" y="267856"/>
                    <a:pt x="966852" y="268732"/>
                    <a:pt x="965683" y="269900"/>
                  </a:cubicBezTo>
                  <a:lnTo>
                    <a:pt x="951662" y="283921"/>
                  </a:lnTo>
                  <a:lnTo>
                    <a:pt x="939394" y="296189"/>
                  </a:lnTo>
                  <a:lnTo>
                    <a:pt x="935889" y="299695"/>
                  </a:lnTo>
                  <a:cubicBezTo>
                    <a:pt x="937057" y="299695"/>
                    <a:pt x="938226" y="300863"/>
                    <a:pt x="939394" y="303200"/>
                  </a:cubicBezTo>
                  <a:lnTo>
                    <a:pt x="935889" y="306705"/>
                  </a:lnTo>
                  <a:cubicBezTo>
                    <a:pt x="940563" y="306705"/>
                    <a:pt x="945236" y="306121"/>
                    <a:pt x="949910" y="304952"/>
                  </a:cubicBezTo>
                  <a:cubicBezTo>
                    <a:pt x="951078" y="304952"/>
                    <a:pt x="952831" y="303200"/>
                    <a:pt x="955168" y="299695"/>
                  </a:cubicBezTo>
                  <a:cubicBezTo>
                    <a:pt x="957504" y="297358"/>
                    <a:pt x="960425" y="296774"/>
                    <a:pt x="963930" y="297942"/>
                  </a:cubicBezTo>
                  <a:cubicBezTo>
                    <a:pt x="965099" y="297942"/>
                    <a:pt x="966559" y="297650"/>
                    <a:pt x="968312" y="297066"/>
                  </a:cubicBezTo>
                  <a:cubicBezTo>
                    <a:pt x="970065" y="296482"/>
                    <a:pt x="971525" y="296189"/>
                    <a:pt x="972693" y="296189"/>
                  </a:cubicBezTo>
                  <a:cubicBezTo>
                    <a:pt x="972693" y="298526"/>
                    <a:pt x="973278" y="300279"/>
                    <a:pt x="974446" y="301447"/>
                  </a:cubicBezTo>
                  <a:cubicBezTo>
                    <a:pt x="974446" y="300279"/>
                    <a:pt x="975615" y="299695"/>
                    <a:pt x="977951" y="299695"/>
                  </a:cubicBezTo>
                  <a:cubicBezTo>
                    <a:pt x="980288" y="302031"/>
                    <a:pt x="984378" y="304952"/>
                    <a:pt x="990220" y="308458"/>
                  </a:cubicBezTo>
                  <a:cubicBezTo>
                    <a:pt x="994893" y="308458"/>
                    <a:pt x="998106" y="308458"/>
                    <a:pt x="999859" y="308458"/>
                  </a:cubicBezTo>
                  <a:cubicBezTo>
                    <a:pt x="1001611" y="308458"/>
                    <a:pt x="1003072" y="309626"/>
                    <a:pt x="1004240" y="311963"/>
                  </a:cubicBezTo>
                  <a:cubicBezTo>
                    <a:pt x="1006577" y="315468"/>
                    <a:pt x="1008622" y="317805"/>
                    <a:pt x="1010374" y="318973"/>
                  </a:cubicBezTo>
                  <a:cubicBezTo>
                    <a:pt x="1012127" y="320142"/>
                    <a:pt x="1013588" y="321310"/>
                    <a:pt x="1014756" y="322478"/>
                  </a:cubicBezTo>
                  <a:cubicBezTo>
                    <a:pt x="1014756" y="322478"/>
                    <a:pt x="1015048" y="322771"/>
                    <a:pt x="1015632" y="323355"/>
                  </a:cubicBezTo>
                  <a:cubicBezTo>
                    <a:pt x="1016216" y="323939"/>
                    <a:pt x="1016509" y="324231"/>
                    <a:pt x="1016509" y="324231"/>
                  </a:cubicBezTo>
                  <a:cubicBezTo>
                    <a:pt x="1016509" y="328905"/>
                    <a:pt x="1017093" y="331241"/>
                    <a:pt x="1018261" y="331241"/>
                  </a:cubicBezTo>
                  <a:cubicBezTo>
                    <a:pt x="1018261" y="330073"/>
                    <a:pt x="1018845" y="328612"/>
                    <a:pt x="1020014" y="326860"/>
                  </a:cubicBezTo>
                  <a:cubicBezTo>
                    <a:pt x="1021182" y="325107"/>
                    <a:pt x="1022351" y="324231"/>
                    <a:pt x="1023519" y="324231"/>
                  </a:cubicBezTo>
                  <a:cubicBezTo>
                    <a:pt x="1024687" y="324231"/>
                    <a:pt x="1027608" y="327152"/>
                    <a:pt x="1032282" y="332994"/>
                  </a:cubicBezTo>
                  <a:lnTo>
                    <a:pt x="1042798" y="332994"/>
                  </a:lnTo>
                  <a:cubicBezTo>
                    <a:pt x="1042798" y="334162"/>
                    <a:pt x="1042213" y="335331"/>
                    <a:pt x="1041045" y="336499"/>
                  </a:cubicBezTo>
                  <a:cubicBezTo>
                    <a:pt x="1043382" y="336499"/>
                    <a:pt x="1047471" y="336791"/>
                    <a:pt x="1053313" y="337376"/>
                  </a:cubicBezTo>
                  <a:cubicBezTo>
                    <a:pt x="1059155" y="337960"/>
                    <a:pt x="1062660" y="340589"/>
                    <a:pt x="1063829" y="345262"/>
                  </a:cubicBezTo>
                  <a:cubicBezTo>
                    <a:pt x="1064997" y="345262"/>
                    <a:pt x="1066165" y="345846"/>
                    <a:pt x="1067334" y="347015"/>
                  </a:cubicBezTo>
                  <a:cubicBezTo>
                    <a:pt x="1068502" y="348183"/>
                    <a:pt x="1069086" y="349352"/>
                    <a:pt x="1069086" y="350520"/>
                  </a:cubicBezTo>
                  <a:lnTo>
                    <a:pt x="1079602" y="357530"/>
                  </a:lnTo>
                  <a:lnTo>
                    <a:pt x="1081355" y="359283"/>
                  </a:lnTo>
                  <a:cubicBezTo>
                    <a:pt x="1081355" y="362788"/>
                    <a:pt x="1082523" y="365709"/>
                    <a:pt x="1084860" y="368046"/>
                  </a:cubicBezTo>
                  <a:cubicBezTo>
                    <a:pt x="1084860" y="370383"/>
                    <a:pt x="1084276" y="372135"/>
                    <a:pt x="1083107" y="373304"/>
                  </a:cubicBezTo>
                  <a:cubicBezTo>
                    <a:pt x="1081939" y="373304"/>
                    <a:pt x="1080771" y="372720"/>
                    <a:pt x="1079602" y="371551"/>
                  </a:cubicBezTo>
                  <a:cubicBezTo>
                    <a:pt x="1078434" y="370383"/>
                    <a:pt x="1076681" y="369799"/>
                    <a:pt x="1074344" y="369799"/>
                  </a:cubicBezTo>
                  <a:lnTo>
                    <a:pt x="1074344" y="375056"/>
                  </a:lnTo>
                  <a:lnTo>
                    <a:pt x="1067334" y="366293"/>
                  </a:lnTo>
                  <a:cubicBezTo>
                    <a:pt x="1070839" y="363957"/>
                    <a:pt x="1072592" y="361912"/>
                    <a:pt x="1072592" y="360159"/>
                  </a:cubicBezTo>
                  <a:cubicBezTo>
                    <a:pt x="1072592" y="358407"/>
                    <a:pt x="1071423" y="356946"/>
                    <a:pt x="1069086" y="355778"/>
                  </a:cubicBezTo>
                  <a:cubicBezTo>
                    <a:pt x="1063245" y="351104"/>
                    <a:pt x="1059739" y="348767"/>
                    <a:pt x="1058571" y="348767"/>
                  </a:cubicBezTo>
                  <a:cubicBezTo>
                    <a:pt x="1055066" y="347599"/>
                    <a:pt x="1049224" y="345846"/>
                    <a:pt x="1041045" y="343510"/>
                  </a:cubicBezTo>
                  <a:lnTo>
                    <a:pt x="1034035" y="338252"/>
                  </a:lnTo>
                  <a:cubicBezTo>
                    <a:pt x="1031698" y="335915"/>
                    <a:pt x="1029945" y="334747"/>
                    <a:pt x="1028777" y="334747"/>
                  </a:cubicBezTo>
                  <a:lnTo>
                    <a:pt x="1028777" y="340004"/>
                  </a:lnTo>
                  <a:cubicBezTo>
                    <a:pt x="1028777" y="337668"/>
                    <a:pt x="1027608" y="336207"/>
                    <a:pt x="1025272" y="335623"/>
                  </a:cubicBezTo>
                  <a:cubicBezTo>
                    <a:pt x="1022935" y="335039"/>
                    <a:pt x="1021182" y="334162"/>
                    <a:pt x="1020014" y="332994"/>
                  </a:cubicBezTo>
                  <a:cubicBezTo>
                    <a:pt x="1018845" y="336499"/>
                    <a:pt x="1020598" y="338836"/>
                    <a:pt x="1025272" y="340004"/>
                  </a:cubicBezTo>
                  <a:cubicBezTo>
                    <a:pt x="1027608" y="342341"/>
                    <a:pt x="1028777" y="344678"/>
                    <a:pt x="1028777" y="347015"/>
                  </a:cubicBezTo>
                  <a:cubicBezTo>
                    <a:pt x="1026440" y="352857"/>
                    <a:pt x="1027608" y="356946"/>
                    <a:pt x="1032282" y="359283"/>
                  </a:cubicBezTo>
                  <a:cubicBezTo>
                    <a:pt x="1040461" y="362788"/>
                    <a:pt x="1048055" y="364541"/>
                    <a:pt x="1055066" y="364541"/>
                  </a:cubicBezTo>
                  <a:cubicBezTo>
                    <a:pt x="1059739" y="364541"/>
                    <a:pt x="1062076" y="366293"/>
                    <a:pt x="1062076" y="369799"/>
                  </a:cubicBezTo>
                  <a:lnTo>
                    <a:pt x="1062076" y="371551"/>
                  </a:lnTo>
                  <a:cubicBezTo>
                    <a:pt x="1073760" y="380898"/>
                    <a:pt x="1083107" y="386740"/>
                    <a:pt x="1090118" y="389077"/>
                  </a:cubicBezTo>
                  <a:cubicBezTo>
                    <a:pt x="1092454" y="390246"/>
                    <a:pt x="1097712" y="393751"/>
                    <a:pt x="1105891" y="399593"/>
                  </a:cubicBezTo>
                  <a:lnTo>
                    <a:pt x="1107644" y="403098"/>
                  </a:lnTo>
                  <a:cubicBezTo>
                    <a:pt x="1107644" y="407772"/>
                    <a:pt x="1109981" y="410693"/>
                    <a:pt x="1114654" y="411861"/>
                  </a:cubicBezTo>
                  <a:cubicBezTo>
                    <a:pt x="1115823" y="411861"/>
                    <a:pt x="1116407" y="412445"/>
                    <a:pt x="1116407" y="413614"/>
                  </a:cubicBezTo>
                  <a:cubicBezTo>
                    <a:pt x="1116407" y="413614"/>
                    <a:pt x="1115823" y="413906"/>
                    <a:pt x="1114654" y="414490"/>
                  </a:cubicBezTo>
                  <a:cubicBezTo>
                    <a:pt x="1113486" y="415074"/>
                    <a:pt x="1112317" y="414782"/>
                    <a:pt x="1111149" y="413614"/>
                  </a:cubicBezTo>
                  <a:cubicBezTo>
                    <a:pt x="1108812" y="413614"/>
                    <a:pt x="1107644" y="413029"/>
                    <a:pt x="1107644" y="411861"/>
                  </a:cubicBezTo>
                  <a:cubicBezTo>
                    <a:pt x="1106475" y="411861"/>
                    <a:pt x="1105307" y="411861"/>
                    <a:pt x="1104139" y="411861"/>
                  </a:cubicBezTo>
                  <a:cubicBezTo>
                    <a:pt x="1104139" y="411861"/>
                    <a:pt x="1104431" y="412153"/>
                    <a:pt x="1105015" y="412737"/>
                  </a:cubicBezTo>
                  <a:cubicBezTo>
                    <a:pt x="1105599" y="413321"/>
                    <a:pt x="1105891" y="413614"/>
                    <a:pt x="1105891" y="413614"/>
                  </a:cubicBezTo>
                  <a:cubicBezTo>
                    <a:pt x="1105891" y="415950"/>
                    <a:pt x="1106475" y="417119"/>
                    <a:pt x="1107644" y="417119"/>
                  </a:cubicBezTo>
                  <a:cubicBezTo>
                    <a:pt x="1111149" y="419456"/>
                    <a:pt x="1112901" y="421208"/>
                    <a:pt x="1112901" y="422377"/>
                  </a:cubicBezTo>
                  <a:cubicBezTo>
                    <a:pt x="1112901" y="423545"/>
                    <a:pt x="1111149" y="424713"/>
                    <a:pt x="1107644" y="425882"/>
                  </a:cubicBezTo>
                  <a:cubicBezTo>
                    <a:pt x="1107644" y="430555"/>
                    <a:pt x="1109981" y="434061"/>
                    <a:pt x="1114654" y="436397"/>
                  </a:cubicBezTo>
                  <a:cubicBezTo>
                    <a:pt x="1118159" y="436397"/>
                    <a:pt x="1119912" y="439318"/>
                    <a:pt x="1119912" y="445160"/>
                  </a:cubicBezTo>
                  <a:cubicBezTo>
                    <a:pt x="1122249" y="447497"/>
                    <a:pt x="1124878" y="449250"/>
                    <a:pt x="1127799" y="450418"/>
                  </a:cubicBezTo>
                  <a:cubicBezTo>
                    <a:pt x="1130720" y="451587"/>
                    <a:pt x="1132180" y="453339"/>
                    <a:pt x="1132180" y="455676"/>
                  </a:cubicBezTo>
                  <a:lnTo>
                    <a:pt x="1132180" y="460934"/>
                  </a:lnTo>
                  <a:cubicBezTo>
                    <a:pt x="1132180" y="469113"/>
                    <a:pt x="1129843" y="473786"/>
                    <a:pt x="1125170" y="474955"/>
                  </a:cubicBezTo>
                  <a:cubicBezTo>
                    <a:pt x="1129843" y="476123"/>
                    <a:pt x="1131012" y="478460"/>
                    <a:pt x="1128675" y="481965"/>
                  </a:cubicBezTo>
                  <a:cubicBezTo>
                    <a:pt x="1128675" y="484302"/>
                    <a:pt x="1128091" y="486054"/>
                    <a:pt x="1126922" y="487223"/>
                  </a:cubicBezTo>
                  <a:cubicBezTo>
                    <a:pt x="1125754" y="488391"/>
                    <a:pt x="1124586" y="488975"/>
                    <a:pt x="1123417" y="488975"/>
                  </a:cubicBezTo>
                  <a:lnTo>
                    <a:pt x="1123417" y="499491"/>
                  </a:lnTo>
                  <a:cubicBezTo>
                    <a:pt x="1123417" y="500659"/>
                    <a:pt x="1122249" y="501828"/>
                    <a:pt x="1119912" y="502996"/>
                  </a:cubicBezTo>
                  <a:cubicBezTo>
                    <a:pt x="1115238" y="506501"/>
                    <a:pt x="1112317" y="509422"/>
                    <a:pt x="1111149" y="511759"/>
                  </a:cubicBezTo>
                  <a:cubicBezTo>
                    <a:pt x="1108812" y="512928"/>
                    <a:pt x="1104723" y="514680"/>
                    <a:pt x="1098881" y="517017"/>
                  </a:cubicBezTo>
                  <a:lnTo>
                    <a:pt x="1095375" y="518770"/>
                  </a:lnTo>
                  <a:lnTo>
                    <a:pt x="1095376" y="518770"/>
                  </a:lnTo>
                  <a:cubicBezTo>
                    <a:pt x="1097712" y="523443"/>
                    <a:pt x="1100633" y="526364"/>
                    <a:pt x="1104139" y="527533"/>
                  </a:cubicBezTo>
                  <a:lnTo>
                    <a:pt x="1105891" y="529285"/>
                  </a:lnTo>
                  <a:cubicBezTo>
                    <a:pt x="1109396" y="535127"/>
                    <a:pt x="1116407" y="538048"/>
                    <a:pt x="1126922" y="538048"/>
                  </a:cubicBezTo>
                  <a:cubicBezTo>
                    <a:pt x="1131596" y="539217"/>
                    <a:pt x="1136269" y="539509"/>
                    <a:pt x="1140943" y="538925"/>
                  </a:cubicBezTo>
                  <a:cubicBezTo>
                    <a:pt x="1145617" y="538340"/>
                    <a:pt x="1149122" y="538048"/>
                    <a:pt x="1151459" y="538048"/>
                  </a:cubicBezTo>
                  <a:lnTo>
                    <a:pt x="1174243" y="536296"/>
                  </a:lnTo>
                  <a:cubicBezTo>
                    <a:pt x="1181253" y="532790"/>
                    <a:pt x="1188847" y="532206"/>
                    <a:pt x="1197026" y="534543"/>
                  </a:cubicBezTo>
                  <a:cubicBezTo>
                    <a:pt x="1197026" y="536880"/>
                    <a:pt x="1198779" y="538048"/>
                    <a:pt x="1202284" y="538048"/>
                  </a:cubicBezTo>
                  <a:lnTo>
                    <a:pt x="1226821" y="534543"/>
                  </a:lnTo>
                  <a:cubicBezTo>
                    <a:pt x="1238505" y="533375"/>
                    <a:pt x="1250188" y="528701"/>
                    <a:pt x="1261873" y="520522"/>
                  </a:cubicBezTo>
                  <a:cubicBezTo>
                    <a:pt x="1263041" y="519354"/>
                    <a:pt x="1264794" y="518770"/>
                    <a:pt x="1267130" y="518770"/>
                  </a:cubicBezTo>
                  <a:cubicBezTo>
                    <a:pt x="1265962" y="521106"/>
                    <a:pt x="1264794" y="522859"/>
                    <a:pt x="1263625" y="524027"/>
                  </a:cubicBezTo>
                  <a:cubicBezTo>
                    <a:pt x="1262457" y="525196"/>
                    <a:pt x="1261288" y="526364"/>
                    <a:pt x="1260120" y="527533"/>
                  </a:cubicBezTo>
                  <a:lnTo>
                    <a:pt x="1253110" y="529285"/>
                  </a:lnTo>
                  <a:cubicBezTo>
                    <a:pt x="1250773" y="529285"/>
                    <a:pt x="1249604" y="530454"/>
                    <a:pt x="1249604" y="532790"/>
                  </a:cubicBezTo>
                  <a:cubicBezTo>
                    <a:pt x="1256615" y="532790"/>
                    <a:pt x="1261288" y="532206"/>
                    <a:pt x="1263625" y="531038"/>
                  </a:cubicBezTo>
                  <a:lnTo>
                    <a:pt x="1298677" y="517017"/>
                  </a:lnTo>
                  <a:cubicBezTo>
                    <a:pt x="1302182" y="515849"/>
                    <a:pt x="1305980" y="514972"/>
                    <a:pt x="1310069" y="514388"/>
                  </a:cubicBezTo>
                  <a:cubicBezTo>
                    <a:pt x="1314158" y="513804"/>
                    <a:pt x="1319124" y="512928"/>
                    <a:pt x="1324966" y="511759"/>
                  </a:cubicBezTo>
                  <a:lnTo>
                    <a:pt x="1326719" y="511759"/>
                  </a:lnTo>
                  <a:cubicBezTo>
                    <a:pt x="1322045" y="501244"/>
                    <a:pt x="1312698" y="488975"/>
                    <a:pt x="1298677" y="474955"/>
                  </a:cubicBezTo>
                  <a:cubicBezTo>
                    <a:pt x="1304519" y="476123"/>
                    <a:pt x="1308609" y="480212"/>
                    <a:pt x="1310945" y="487223"/>
                  </a:cubicBezTo>
                  <a:cubicBezTo>
                    <a:pt x="1313282" y="488391"/>
                    <a:pt x="1316203" y="488975"/>
                    <a:pt x="1319708" y="488975"/>
                  </a:cubicBezTo>
                  <a:cubicBezTo>
                    <a:pt x="1320877" y="490144"/>
                    <a:pt x="1322045" y="490144"/>
                    <a:pt x="1323214" y="488975"/>
                  </a:cubicBezTo>
                  <a:cubicBezTo>
                    <a:pt x="1318540" y="486639"/>
                    <a:pt x="1316203" y="483718"/>
                    <a:pt x="1316203" y="480212"/>
                  </a:cubicBezTo>
                  <a:cubicBezTo>
                    <a:pt x="1316203" y="476707"/>
                    <a:pt x="1316203" y="474370"/>
                    <a:pt x="1316203" y="473202"/>
                  </a:cubicBezTo>
                  <a:cubicBezTo>
                    <a:pt x="1322045" y="474370"/>
                    <a:pt x="1324966" y="476707"/>
                    <a:pt x="1324966" y="480212"/>
                  </a:cubicBezTo>
                  <a:lnTo>
                    <a:pt x="1324966" y="474955"/>
                  </a:lnTo>
                  <a:cubicBezTo>
                    <a:pt x="1327303" y="477291"/>
                    <a:pt x="1330224" y="480797"/>
                    <a:pt x="1333729" y="485470"/>
                  </a:cubicBezTo>
                  <a:cubicBezTo>
                    <a:pt x="1337234" y="490144"/>
                    <a:pt x="1340156" y="494233"/>
                    <a:pt x="1342492" y="497738"/>
                  </a:cubicBezTo>
                  <a:cubicBezTo>
                    <a:pt x="1344829" y="495402"/>
                    <a:pt x="1345121" y="493649"/>
                    <a:pt x="1343369" y="492481"/>
                  </a:cubicBezTo>
                  <a:cubicBezTo>
                    <a:pt x="1341616" y="491312"/>
                    <a:pt x="1340156" y="490144"/>
                    <a:pt x="1338987" y="488975"/>
                  </a:cubicBezTo>
                  <a:lnTo>
                    <a:pt x="1345997" y="488975"/>
                  </a:lnTo>
                  <a:cubicBezTo>
                    <a:pt x="1344829" y="481965"/>
                    <a:pt x="1342492" y="474955"/>
                    <a:pt x="1338987" y="467944"/>
                  </a:cubicBezTo>
                  <a:cubicBezTo>
                    <a:pt x="1335482" y="460934"/>
                    <a:pt x="1333145" y="455676"/>
                    <a:pt x="1331977" y="452171"/>
                  </a:cubicBezTo>
                  <a:lnTo>
                    <a:pt x="1333729" y="450418"/>
                  </a:lnTo>
                  <a:cubicBezTo>
                    <a:pt x="1341908" y="462102"/>
                    <a:pt x="1347750" y="469697"/>
                    <a:pt x="1351255" y="473202"/>
                  </a:cubicBezTo>
                  <a:cubicBezTo>
                    <a:pt x="1351255" y="469697"/>
                    <a:pt x="1351548" y="465607"/>
                    <a:pt x="1352132" y="460934"/>
                  </a:cubicBezTo>
                  <a:cubicBezTo>
                    <a:pt x="1352716" y="456260"/>
                    <a:pt x="1352424" y="452171"/>
                    <a:pt x="1351255" y="448666"/>
                  </a:cubicBezTo>
                  <a:lnTo>
                    <a:pt x="1351255" y="436397"/>
                  </a:lnTo>
                  <a:cubicBezTo>
                    <a:pt x="1352424" y="430555"/>
                    <a:pt x="1352424" y="423545"/>
                    <a:pt x="1351255" y="415366"/>
                  </a:cubicBezTo>
                  <a:lnTo>
                    <a:pt x="1351255" y="410108"/>
                  </a:lnTo>
                  <a:cubicBezTo>
                    <a:pt x="1350087" y="408940"/>
                    <a:pt x="1349210" y="407772"/>
                    <a:pt x="1348626" y="406603"/>
                  </a:cubicBezTo>
                  <a:cubicBezTo>
                    <a:pt x="1348042" y="405435"/>
                    <a:pt x="1347750" y="403682"/>
                    <a:pt x="1347750" y="401345"/>
                  </a:cubicBezTo>
                  <a:lnTo>
                    <a:pt x="1349503" y="404851"/>
                  </a:lnTo>
                  <a:lnTo>
                    <a:pt x="1349941" y="394335"/>
                  </a:lnTo>
                  <a:cubicBezTo>
                    <a:pt x="1350233" y="391414"/>
                    <a:pt x="1350671" y="389077"/>
                    <a:pt x="1351255" y="387325"/>
                  </a:cubicBezTo>
                  <a:lnTo>
                    <a:pt x="1351255" y="368046"/>
                  </a:lnTo>
                  <a:cubicBezTo>
                    <a:pt x="1351255" y="362204"/>
                    <a:pt x="1350671" y="356362"/>
                    <a:pt x="1349503" y="350520"/>
                  </a:cubicBezTo>
                  <a:cubicBezTo>
                    <a:pt x="1350671" y="343510"/>
                    <a:pt x="1351255" y="331241"/>
                    <a:pt x="1351255" y="313715"/>
                  </a:cubicBezTo>
                  <a:lnTo>
                    <a:pt x="1351255" y="292684"/>
                  </a:lnTo>
                  <a:cubicBezTo>
                    <a:pt x="1350087" y="283337"/>
                    <a:pt x="1349503" y="271653"/>
                    <a:pt x="1349503" y="257632"/>
                  </a:cubicBezTo>
                  <a:lnTo>
                    <a:pt x="1349503" y="247117"/>
                  </a:lnTo>
                  <a:cubicBezTo>
                    <a:pt x="1349503" y="245948"/>
                    <a:pt x="1349503" y="245072"/>
                    <a:pt x="1349503" y="244488"/>
                  </a:cubicBezTo>
                  <a:cubicBezTo>
                    <a:pt x="1349503" y="243904"/>
                    <a:pt x="1349503" y="243611"/>
                    <a:pt x="1349503" y="243611"/>
                  </a:cubicBezTo>
                  <a:cubicBezTo>
                    <a:pt x="1347166" y="242443"/>
                    <a:pt x="1344537" y="242151"/>
                    <a:pt x="1341616" y="242735"/>
                  </a:cubicBezTo>
                  <a:cubicBezTo>
                    <a:pt x="1338695" y="243319"/>
                    <a:pt x="1336650" y="244196"/>
                    <a:pt x="1335482" y="245364"/>
                  </a:cubicBezTo>
                  <a:cubicBezTo>
                    <a:pt x="1329640" y="253543"/>
                    <a:pt x="1326719" y="261722"/>
                    <a:pt x="1326719" y="269900"/>
                  </a:cubicBezTo>
                  <a:cubicBezTo>
                    <a:pt x="1326719" y="273406"/>
                    <a:pt x="1326135" y="276327"/>
                    <a:pt x="1324966" y="278663"/>
                  </a:cubicBezTo>
                  <a:cubicBezTo>
                    <a:pt x="1324966" y="277495"/>
                    <a:pt x="1324090" y="275450"/>
                    <a:pt x="1322337" y="272529"/>
                  </a:cubicBezTo>
                  <a:cubicBezTo>
                    <a:pt x="1320585" y="269608"/>
                    <a:pt x="1320877" y="265227"/>
                    <a:pt x="1323214" y="259385"/>
                  </a:cubicBezTo>
                  <a:cubicBezTo>
                    <a:pt x="1325550" y="250038"/>
                    <a:pt x="1326719" y="244780"/>
                    <a:pt x="1326719" y="243611"/>
                  </a:cubicBezTo>
                  <a:lnTo>
                    <a:pt x="1326719" y="240106"/>
                  </a:lnTo>
                  <a:lnTo>
                    <a:pt x="1323214" y="241859"/>
                  </a:lnTo>
                  <a:cubicBezTo>
                    <a:pt x="1324382" y="240690"/>
                    <a:pt x="1324674" y="239814"/>
                    <a:pt x="1324090" y="239230"/>
                  </a:cubicBezTo>
                  <a:cubicBezTo>
                    <a:pt x="1323506" y="238646"/>
                    <a:pt x="1322630" y="238938"/>
                    <a:pt x="1321461" y="240106"/>
                  </a:cubicBezTo>
                  <a:cubicBezTo>
                    <a:pt x="1316787" y="240106"/>
                    <a:pt x="1313866" y="240690"/>
                    <a:pt x="1312698" y="241859"/>
                  </a:cubicBezTo>
                  <a:cubicBezTo>
                    <a:pt x="1312698" y="241859"/>
                    <a:pt x="1312114" y="242151"/>
                    <a:pt x="1310945" y="242735"/>
                  </a:cubicBezTo>
                  <a:cubicBezTo>
                    <a:pt x="1309777" y="243319"/>
                    <a:pt x="1308609" y="243027"/>
                    <a:pt x="1307440" y="241859"/>
                  </a:cubicBezTo>
                  <a:cubicBezTo>
                    <a:pt x="1305103" y="246533"/>
                    <a:pt x="1305103" y="250622"/>
                    <a:pt x="1307440" y="254127"/>
                  </a:cubicBezTo>
                  <a:cubicBezTo>
                    <a:pt x="1308609" y="255295"/>
                    <a:pt x="1309193" y="256464"/>
                    <a:pt x="1309193" y="257632"/>
                  </a:cubicBezTo>
                  <a:cubicBezTo>
                    <a:pt x="1309193" y="258801"/>
                    <a:pt x="1309777" y="259969"/>
                    <a:pt x="1310945" y="261137"/>
                  </a:cubicBezTo>
                  <a:cubicBezTo>
                    <a:pt x="1306272" y="258801"/>
                    <a:pt x="1303351" y="257048"/>
                    <a:pt x="1302182" y="255880"/>
                  </a:cubicBezTo>
                  <a:cubicBezTo>
                    <a:pt x="1301014" y="254711"/>
                    <a:pt x="1299846" y="250622"/>
                    <a:pt x="1298677" y="243611"/>
                  </a:cubicBezTo>
                  <a:cubicBezTo>
                    <a:pt x="1297509" y="243611"/>
                    <a:pt x="1296925" y="245364"/>
                    <a:pt x="1296925" y="248869"/>
                  </a:cubicBezTo>
                  <a:cubicBezTo>
                    <a:pt x="1296925" y="253543"/>
                    <a:pt x="1296340" y="256464"/>
                    <a:pt x="1295172" y="257632"/>
                  </a:cubicBezTo>
                  <a:cubicBezTo>
                    <a:pt x="1295172" y="257632"/>
                    <a:pt x="1294004" y="257048"/>
                    <a:pt x="1291667" y="255880"/>
                  </a:cubicBezTo>
                  <a:lnTo>
                    <a:pt x="1291667" y="259385"/>
                  </a:lnTo>
                  <a:lnTo>
                    <a:pt x="1281151" y="245364"/>
                  </a:lnTo>
                  <a:cubicBezTo>
                    <a:pt x="1277646" y="245364"/>
                    <a:pt x="1274725" y="247701"/>
                    <a:pt x="1272388" y="252374"/>
                  </a:cubicBezTo>
                  <a:lnTo>
                    <a:pt x="1261873" y="257632"/>
                  </a:lnTo>
                  <a:lnTo>
                    <a:pt x="1258367" y="257632"/>
                  </a:lnTo>
                  <a:lnTo>
                    <a:pt x="1240841" y="266395"/>
                  </a:lnTo>
                  <a:cubicBezTo>
                    <a:pt x="1235000" y="272237"/>
                    <a:pt x="1228573" y="276911"/>
                    <a:pt x="1221563" y="280416"/>
                  </a:cubicBezTo>
                  <a:cubicBezTo>
                    <a:pt x="1222731" y="281584"/>
                    <a:pt x="1223023" y="282169"/>
                    <a:pt x="1222439" y="282169"/>
                  </a:cubicBezTo>
                  <a:cubicBezTo>
                    <a:pt x="1221855" y="282169"/>
                    <a:pt x="1220979" y="282169"/>
                    <a:pt x="1219810" y="282169"/>
                  </a:cubicBezTo>
                  <a:cubicBezTo>
                    <a:pt x="1217473" y="281000"/>
                    <a:pt x="1217473" y="277495"/>
                    <a:pt x="1219810" y="271653"/>
                  </a:cubicBezTo>
                  <a:cubicBezTo>
                    <a:pt x="1223315" y="268148"/>
                    <a:pt x="1226237" y="264935"/>
                    <a:pt x="1228573" y="262014"/>
                  </a:cubicBezTo>
                  <a:cubicBezTo>
                    <a:pt x="1230910" y="259093"/>
                    <a:pt x="1232662" y="257048"/>
                    <a:pt x="1233831" y="255880"/>
                  </a:cubicBezTo>
                  <a:lnTo>
                    <a:pt x="1235584" y="250622"/>
                  </a:lnTo>
                  <a:lnTo>
                    <a:pt x="1230326" y="248869"/>
                  </a:lnTo>
                  <a:cubicBezTo>
                    <a:pt x="1233831" y="229006"/>
                    <a:pt x="1239673" y="214401"/>
                    <a:pt x="1247852" y="205054"/>
                  </a:cubicBezTo>
                  <a:cubicBezTo>
                    <a:pt x="1247852" y="205054"/>
                    <a:pt x="1247852" y="204762"/>
                    <a:pt x="1247852" y="204178"/>
                  </a:cubicBezTo>
                  <a:cubicBezTo>
                    <a:pt x="1247852" y="203594"/>
                    <a:pt x="1247852" y="203302"/>
                    <a:pt x="1247852" y="203302"/>
                  </a:cubicBezTo>
                  <a:cubicBezTo>
                    <a:pt x="1249020" y="196291"/>
                    <a:pt x="1251941" y="191033"/>
                    <a:pt x="1256615" y="187528"/>
                  </a:cubicBezTo>
                  <a:cubicBezTo>
                    <a:pt x="1258951" y="186360"/>
                    <a:pt x="1261288" y="184023"/>
                    <a:pt x="1263625" y="180518"/>
                  </a:cubicBezTo>
                  <a:cubicBezTo>
                    <a:pt x="1265962" y="177013"/>
                    <a:pt x="1268883" y="174092"/>
                    <a:pt x="1272388" y="171755"/>
                  </a:cubicBezTo>
                  <a:lnTo>
                    <a:pt x="1286409" y="166497"/>
                  </a:lnTo>
                  <a:lnTo>
                    <a:pt x="1324966" y="154229"/>
                  </a:lnTo>
                  <a:cubicBezTo>
                    <a:pt x="1324966" y="153060"/>
                    <a:pt x="1326135" y="150724"/>
                    <a:pt x="1328471" y="147218"/>
                  </a:cubicBezTo>
                  <a:cubicBezTo>
                    <a:pt x="1329640" y="143713"/>
                    <a:pt x="1333145" y="137871"/>
                    <a:pt x="1338987" y="129692"/>
                  </a:cubicBezTo>
                  <a:cubicBezTo>
                    <a:pt x="1337819" y="128524"/>
                    <a:pt x="1338987" y="127940"/>
                    <a:pt x="1342492" y="127940"/>
                  </a:cubicBezTo>
                  <a:cubicBezTo>
                    <a:pt x="1344829" y="127940"/>
                    <a:pt x="1345997" y="126187"/>
                    <a:pt x="1345997" y="122682"/>
                  </a:cubicBezTo>
                  <a:lnTo>
                    <a:pt x="1345997" y="119177"/>
                  </a:lnTo>
                  <a:cubicBezTo>
                    <a:pt x="1348334" y="116840"/>
                    <a:pt x="1351839" y="115672"/>
                    <a:pt x="1356513" y="115672"/>
                  </a:cubicBezTo>
                  <a:lnTo>
                    <a:pt x="1368781" y="115672"/>
                  </a:lnTo>
                  <a:cubicBezTo>
                    <a:pt x="1379297" y="112166"/>
                    <a:pt x="1385723" y="111582"/>
                    <a:pt x="1388060" y="113919"/>
                  </a:cubicBezTo>
                  <a:cubicBezTo>
                    <a:pt x="1391565" y="115087"/>
                    <a:pt x="1394486" y="115379"/>
                    <a:pt x="1396823" y="114795"/>
                  </a:cubicBezTo>
                  <a:cubicBezTo>
                    <a:pt x="1399160" y="114211"/>
                    <a:pt x="1400912" y="113919"/>
                    <a:pt x="1402081" y="113919"/>
                  </a:cubicBezTo>
                  <a:cubicBezTo>
                    <a:pt x="1405586" y="112751"/>
                    <a:pt x="1409967" y="112459"/>
                    <a:pt x="1415225" y="113043"/>
                  </a:cubicBezTo>
                  <a:cubicBezTo>
                    <a:pt x="1420483" y="113627"/>
                    <a:pt x="1424280" y="113919"/>
                    <a:pt x="1426617" y="113919"/>
                  </a:cubicBezTo>
                  <a:lnTo>
                    <a:pt x="1440638" y="115672"/>
                  </a:lnTo>
                  <a:cubicBezTo>
                    <a:pt x="1446480" y="115672"/>
                    <a:pt x="1450569" y="116840"/>
                    <a:pt x="1452906" y="119177"/>
                  </a:cubicBezTo>
                  <a:cubicBezTo>
                    <a:pt x="1452906" y="120345"/>
                    <a:pt x="1454659" y="122682"/>
                    <a:pt x="1458164" y="126187"/>
                  </a:cubicBezTo>
                  <a:cubicBezTo>
                    <a:pt x="1467511" y="129692"/>
                    <a:pt x="1475106" y="133782"/>
                    <a:pt x="1480947" y="138455"/>
                  </a:cubicBezTo>
                  <a:cubicBezTo>
                    <a:pt x="1485621" y="140792"/>
                    <a:pt x="1489710" y="143129"/>
                    <a:pt x="1493216" y="145466"/>
                  </a:cubicBezTo>
                  <a:cubicBezTo>
                    <a:pt x="1494384" y="147803"/>
                    <a:pt x="1494969" y="150724"/>
                    <a:pt x="1494969" y="154229"/>
                  </a:cubicBezTo>
                  <a:cubicBezTo>
                    <a:pt x="1500810" y="158902"/>
                    <a:pt x="1505484" y="158902"/>
                    <a:pt x="1508989" y="154229"/>
                  </a:cubicBezTo>
                  <a:cubicBezTo>
                    <a:pt x="1514831" y="161239"/>
                    <a:pt x="1517752" y="164744"/>
                    <a:pt x="1517752" y="164744"/>
                  </a:cubicBezTo>
                  <a:lnTo>
                    <a:pt x="1505484" y="162992"/>
                  </a:lnTo>
                  <a:cubicBezTo>
                    <a:pt x="1516000" y="168834"/>
                    <a:pt x="1523010" y="171755"/>
                    <a:pt x="1526515" y="171755"/>
                  </a:cubicBezTo>
                  <a:cubicBezTo>
                    <a:pt x="1528852" y="174092"/>
                    <a:pt x="1532065" y="175844"/>
                    <a:pt x="1536154" y="177013"/>
                  </a:cubicBezTo>
                  <a:cubicBezTo>
                    <a:pt x="1540244" y="178181"/>
                    <a:pt x="1543457" y="179349"/>
                    <a:pt x="1545794" y="180518"/>
                  </a:cubicBezTo>
                  <a:lnTo>
                    <a:pt x="1556309" y="184023"/>
                  </a:lnTo>
                  <a:lnTo>
                    <a:pt x="1556309" y="187528"/>
                  </a:lnTo>
                  <a:cubicBezTo>
                    <a:pt x="1563320" y="188697"/>
                    <a:pt x="1568578" y="190449"/>
                    <a:pt x="1572083" y="192786"/>
                  </a:cubicBezTo>
                  <a:cubicBezTo>
                    <a:pt x="1574420" y="193954"/>
                    <a:pt x="1576464" y="195415"/>
                    <a:pt x="1578217" y="197168"/>
                  </a:cubicBezTo>
                  <a:cubicBezTo>
                    <a:pt x="1579969" y="198920"/>
                    <a:pt x="1583183" y="200381"/>
                    <a:pt x="1587856" y="201549"/>
                  </a:cubicBezTo>
                  <a:cubicBezTo>
                    <a:pt x="1590193" y="203886"/>
                    <a:pt x="1591362" y="205054"/>
                    <a:pt x="1591362" y="205054"/>
                  </a:cubicBezTo>
                  <a:cubicBezTo>
                    <a:pt x="1593698" y="206223"/>
                    <a:pt x="1595451" y="207975"/>
                    <a:pt x="1596619" y="210312"/>
                  </a:cubicBezTo>
                  <a:cubicBezTo>
                    <a:pt x="1597787" y="212649"/>
                    <a:pt x="1598956" y="214401"/>
                    <a:pt x="1600124" y="215570"/>
                  </a:cubicBezTo>
                  <a:cubicBezTo>
                    <a:pt x="1601293" y="216738"/>
                    <a:pt x="1602753" y="218491"/>
                    <a:pt x="1604506" y="220828"/>
                  </a:cubicBezTo>
                  <a:cubicBezTo>
                    <a:pt x="1606258" y="223164"/>
                    <a:pt x="1607135" y="226085"/>
                    <a:pt x="1607135" y="229591"/>
                  </a:cubicBezTo>
                  <a:cubicBezTo>
                    <a:pt x="1605966" y="230759"/>
                    <a:pt x="1605966" y="231343"/>
                    <a:pt x="1607135" y="231343"/>
                  </a:cubicBezTo>
                  <a:cubicBezTo>
                    <a:pt x="1607135" y="234848"/>
                    <a:pt x="1608303" y="238354"/>
                    <a:pt x="1610640" y="241859"/>
                  </a:cubicBezTo>
                  <a:cubicBezTo>
                    <a:pt x="1610640" y="245364"/>
                    <a:pt x="1609472" y="247701"/>
                    <a:pt x="1607135" y="248869"/>
                  </a:cubicBezTo>
                  <a:lnTo>
                    <a:pt x="1607135" y="266395"/>
                  </a:lnTo>
                  <a:cubicBezTo>
                    <a:pt x="1605966" y="267564"/>
                    <a:pt x="1603630" y="268148"/>
                    <a:pt x="1600124" y="268148"/>
                  </a:cubicBezTo>
                  <a:cubicBezTo>
                    <a:pt x="1598956" y="266979"/>
                    <a:pt x="1597203" y="266395"/>
                    <a:pt x="1594867" y="266395"/>
                  </a:cubicBezTo>
                  <a:lnTo>
                    <a:pt x="1589609" y="266395"/>
                  </a:lnTo>
                  <a:cubicBezTo>
                    <a:pt x="1586104" y="268732"/>
                    <a:pt x="1584351" y="270485"/>
                    <a:pt x="1584351" y="271653"/>
                  </a:cubicBezTo>
                  <a:cubicBezTo>
                    <a:pt x="1584351" y="271653"/>
                    <a:pt x="1583183" y="273406"/>
                    <a:pt x="1580846" y="276911"/>
                  </a:cubicBezTo>
                  <a:cubicBezTo>
                    <a:pt x="1575004" y="289763"/>
                    <a:pt x="1572083" y="296189"/>
                    <a:pt x="1572083" y="296189"/>
                  </a:cubicBezTo>
                  <a:cubicBezTo>
                    <a:pt x="1572083" y="298526"/>
                    <a:pt x="1571499" y="299695"/>
                    <a:pt x="1570330" y="299695"/>
                  </a:cubicBezTo>
                  <a:cubicBezTo>
                    <a:pt x="1569162" y="302031"/>
                    <a:pt x="1568578" y="305537"/>
                    <a:pt x="1568578" y="310210"/>
                  </a:cubicBezTo>
                  <a:lnTo>
                    <a:pt x="1563320" y="338252"/>
                  </a:lnTo>
                  <a:cubicBezTo>
                    <a:pt x="1563320" y="349936"/>
                    <a:pt x="1562736" y="358115"/>
                    <a:pt x="1561567" y="362788"/>
                  </a:cubicBezTo>
                  <a:lnTo>
                    <a:pt x="1558062" y="382067"/>
                  </a:lnTo>
                  <a:lnTo>
                    <a:pt x="1558062" y="375056"/>
                  </a:lnTo>
                  <a:lnTo>
                    <a:pt x="1559815" y="354025"/>
                  </a:lnTo>
                  <a:cubicBezTo>
                    <a:pt x="1558646" y="357530"/>
                    <a:pt x="1557186" y="362204"/>
                    <a:pt x="1555433" y="368046"/>
                  </a:cubicBezTo>
                  <a:cubicBezTo>
                    <a:pt x="1553681" y="373888"/>
                    <a:pt x="1552804" y="379730"/>
                    <a:pt x="1552804" y="385572"/>
                  </a:cubicBezTo>
                  <a:cubicBezTo>
                    <a:pt x="1552804" y="390246"/>
                    <a:pt x="1549883" y="394919"/>
                    <a:pt x="1544041" y="399593"/>
                  </a:cubicBezTo>
                  <a:cubicBezTo>
                    <a:pt x="1544041" y="398424"/>
                    <a:pt x="1543457" y="397256"/>
                    <a:pt x="1542289" y="396088"/>
                  </a:cubicBezTo>
                  <a:lnTo>
                    <a:pt x="1542289" y="399593"/>
                  </a:lnTo>
                  <a:lnTo>
                    <a:pt x="1540536" y="434645"/>
                  </a:lnTo>
                  <a:cubicBezTo>
                    <a:pt x="1539368" y="436982"/>
                    <a:pt x="1539075" y="439903"/>
                    <a:pt x="1539660" y="443408"/>
                  </a:cubicBezTo>
                  <a:cubicBezTo>
                    <a:pt x="1540244" y="446913"/>
                    <a:pt x="1539952" y="449250"/>
                    <a:pt x="1538783" y="450418"/>
                  </a:cubicBezTo>
                  <a:lnTo>
                    <a:pt x="1538783" y="460934"/>
                  </a:lnTo>
                  <a:cubicBezTo>
                    <a:pt x="1544625" y="462102"/>
                    <a:pt x="1547546" y="462686"/>
                    <a:pt x="1547546" y="462686"/>
                  </a:cubicBezTo>
                  <a:cubicBezTo>
                    <a:pt x="1551051" y="463855"/>
                    <a:pt x="1552804" y="465607"/>
                    <a:pt x="1552804" y="467944"/>
                  </a:cubicBezTo>
                  <a:lnTo>
                    <a:pt x="1565072" y="464439"/>
                  </a:lnTo>
                  <a:lnTo>
                    <a:pt x="1565072" y="452171"/>
                  </a:lnTo>
                  <a:cubicBezTo>
                    <a:pt x="1566241" y="452171"/>
                    <a:pt x="1566825" y="452755"/>
                    <a:pt x="1566825" y="453923"/>
                  </a:cubicBezTo>
                  <a:cubicBezTo>
                    <a:pt x="1566825" y="455092"/>
                    <a:pt x="1566825" y="455676"/>
                    <a:pt x="1566825" y="455676"/>
                  </a:cubicBezTo>
                  <a:cubicBezTo>
                    <a:pt x="1566825" y="460350"/>
                    <a:pt x="1567409" y="463855"/>
                    <a:pt x="1568578" y="466192"/>
                  </a:cubicBezTo>
                  <a:lnTo>
                    <a:pt x="1570330" y="467944"/>
                  </a:lnTo>
                  <a:cubicBezTo>
                    <a:pt x="1571499" y="471449"/>
                    <a:pt x="1577341" y="476707"/>
                    <a:pt x="1587856" y="483718"/>
                  </a:cubicBezTo>
                  <a:cubicBezTo>
                    <a:pt x="1592530" y="484886"/>
                    <a:pt x="1594867" y="486639"/>
                    <a:pt x="1594867" y="488975"/>
                  </a:cubicBezTo>
                  <a:lnTo>
                    <a:pt x="1594867" y="494233"/>
                  </a:lnTo>
                  <a:lnTo>
                    <a:pt x="1603630" y="494233"/>
                  </a:lnTo>
                  <a:lnTo>
                    <a:pt x="1612393" y="492481"/>
                  </a:lnTo>
                  <a:cubicBezTo>
                    <a:pt x="1613561" y="491312"/>
                    <a:pt x="1616482" y="490728"/>
                    <a:pt x="1621156" y="490728"/>
                  </a:cubicBezTo>
                  <a:lnTo>
                    <a:pt x="1629919" y="492481"/>
                  </a:lnTo>
                  <a:cubicBezTo>
                    <a:pt x="1631087" y="493649"/>
                    <a:pt x="1631379" y="495110"/>
                    <a:pt x="1630795" y="496862"/>
                  </a:cubicBezTo>
                  <a:cubicBezTo>
                    <a:pt x="1630211" y="498615"/>
                    <a:pt x="1629334" y="500075"/>
                    <a:pt x="1628166" y="501244"/>
                  </a:cubicBezTo>
                  <a:cubicBezTo>
                    <a:pt x="1626998" y="501244"/>
                    <a:pt x="1625245" y="501244"/>
                    <a:pt x="1622908" y="501244"/>
                  </a:cubicBezTo>
                  <a:cubicBezTo>
                    <a:pt x="1620571" y="501244"/>
                    <a:pt x="1619403" y="501244"/>
                    <a:pt x="1619403" y="501244"/>
                  </a:cubicBezTo>
                  <a:cubicBezTo>
                    <a:pt x="1615898" y="501244"/>
                    <a:pt x="1612977" y="500659"/>
                    <a:pt x="1610640" y="499491"/>
                  </a:cubicBezTo>
                  <a:lnTo>
                    <a:pt x="1607135" y="501244"/>
                  </a:lnTo>
                  <a:lnTo>
                    <a:pt x="1615898" y="504749"/>
                  </a:lnTo>
                  <a:cubicBezTo>
                    <a:pt x="1615898" y="505917"/>
                    <a:pt x="1615314" y="506209"/>
                    <a:pt x="1614145" y="505625"/>
                  </a:cubicBezTo>
                  <a:cubicBezTo>
                    <a:pt x="1612977" y="505041"/>
                    <a:pt x="1612393" y="505333"/>
                    <a:pt x="1612393" y="506501"/>
                  </a:cubicBezTo>
                  <a:cubicBezTo>
                    <a:pt x="1612393" y="507670"/>
                    <a:pt x="1613561" y="509422"/>
                    <a:pt x="1615898" y="511759"/>
                  </a:cubicBezTo>
                  <a:cubicBezTo>
                    <a:pt x="1618235" y="511759"/>
                    <a:pt x="1622908" y="513512"/>
                    <a:pt x="1629919" y="517017"/>
                  </a:cubicBezTo>
                  <a:cubicBezTo>
                    <a:pt x="1631087" y="517017"/>
                    <a:pt x="1631671" y="518185"/>
                    <a:pt x="1631671" y="520522"/>
                  </a:cubicBezTo>
                  <a:cubicBezTo>
                    <a:pt x="1632840" y="520522"/>
                    <a:pt x="1634592" y="520814"/>
                    <a:pt x="1636929" y="521399"/>
                  </a:cubicBezTo>
                  <a:cubicBezTo>
                    <a:pt x="1639266" y="521983"/>
                    <a:pt x="1641018" y="521691"/>
                    <a:pt x="1642187" y="520522"/>
                  </a:cubicBezTo>
                  <a:cubicBezTo>
                    <a:pt x="1644523" y="520522"/>
                    <a:pt x="1645692" y="521691"/>
                    <a:pt x="1645692" y="524027"/>
                  </a:cubicBezTo>
                  <a:cubicBezTo>
                    <a:pt x="1656208" y="524027"/>
                    <a:pt x="1664971" y="526948"/>
                    <a:pt x="1671981" y="532790"/>
                  </a:cubicBezTo>
                  <a:lnTo>
                    <a:pt x="1675486" y="534543"/>
                  </a:lnTo>
                  <a:cubicBezTo>
                    <a:pt x="1676655" y="534543"/>
                    <a:pt x="1677823" y="535127"/>
                    <a:pt x="1678991" y="536296"/>
                  </a:cubicBezTo>
                  <a:cubicBezTo>
                    <a:pt x="1680160" y="537464"/>
                    <a:pt x="1680744" y="538633"/>
                    <a:pt x="1680744" y="539801"/>
                  </a:cubicBezTo>
                  <a:lnTo>
                    <a:pt x="1678991" y="541553"/>
                  </a:lnTo>
                  <a:lnTo>
                    <a:pt x="1678991" y="543306"/>
                  </a:lnTo>
                  <a:cubicBezTo>
                    <a:pt x="1681328" y="546811"/>
                    <a:pt x="1686002" y="550901"/>
                    <a:pt x="1693012" y="555574"/>
                  </a:cubicBezTo>
                  <a:cubicBezTo>
                    <a:pt x="1695349" y="559079"/>
                    <a:pt x="1696517" y="560832"/>
                    <a:pt x="1696517" y="560832"/>
                  </a:cubicBezTo>
                  <a:cubicBezTo>
                    <a:pt x="1700023" y="562000"/>
                    <a:pt x="1701191" y="565506"/>
                    <a:pt x="1700023" y="571348"/>
                  </a:cubicBezTo>
                  <a:cubicBezTo>
                    <a:pt x="1698854" y="572516"/>
                    <a:pt x="1698270" y="574853"/>
                    <a:pt x="1698270" y="578358"/>
                  </a:cubicBezTo>
                  <a:lnTo>
                    <a:pt x="1696517" y="583616"/>
                  </a:lnTo>
                  <a:cubicBezTo>
                    <a:pt x="1693012" y="584784"/>
                    <a:pt x="1689799" y="586537"/>
                    <a:pt x="1686878" y="588874"/>
                  </a:cubicBezTo>
                  <a:cubicBezTo>
                    <a:pt x="1683957" y="591210"/>
                    <a:pt x="1681912" y="592963"/>
                    <a:pt x="1680744" y="594131"/>
                  </a:cubicBezTo>
                  <a:lnTo>
                    <a:pt x="1682497" y="597637"/>
                  </a:lnTo>
                  <a:lnTo>
                    <a:pt x="1677239" y="604647"/>
                  </a:lnTo>
                  <a:lnTo>
                    <a:pt x="1673734" y="608152"/>
                  </a:lnTo>
                  <a:cubicBezTo>
                    <a:pt x="1667891" y="605815"/>
                    <a:pt x="1663218" y="607568"/>
                    <a:pt x="1659713" y="613410"/>
                  </a:cubicBezTo>
                  <a:cubicBezTo>
                    <a:pt x="1658544" y="615747"/>
                    <a:pt x="1656208" y="616915"/>
                    <a:pt x="1652702" y="616915"/>
                  </a:cubicBezTo>
                  <a:cubicBezTo>
                    <a:pt x="1642187" y="620420"/>
                    <a:pt x="1635761" y="624510"/>
                    <a:pt x="1633424" y="629183"/>
                  </a:cubicBezTo>
                  <a:cubicBezTo>
                    <a:pt x="1633424" y="629183"/>
                    <a:pt x="1632255" y="629183"/>
                    <a:pt x="1629919" y="629183"/>
                  </a:cubicBezTo>
                  <a:cubicBezTo>
                    <a:pt x="1622908" y="629183"/>
                    <a:pt x="1619403" y="631520"/>
                    <a:pt x="1619403" y="636194"/>
                  </a:cubicBezTo>
                  <a:cubicBezTo>
                    <a:pt x="1618235" y="636194"/>
                    <a:pt x="1616774" y="637362"/>
                    <a:pt x="1615022" y="639699"/>
                  </a:cubicBezTo>
                  <a:cubicBezTo>
                    <a:pt x="1613269" y="642036"/>
                    <a:pt x="1611224" y="642620"/>
                    <a:pt x="1608887" y="641452"/>
                  </a:cubicBezTo>
                  <a:cubicBezTo>
                    <a:pt x="1607719" y="642620"/>
                    <a:pt x="1605090" y="643204"/>
                    <a:pt x="1601001" y="643204"/>
                  </a:cubicBezTo>
                  <a:cubicBezTo>
                    <a:pt x="1596911" y="643204"/>
                    <a:pt x="1594867" y="643204"/>
                    <a:pt x="1594867" y="643204"/>
                  </a:cubicBezTo>
                  <a:cubicBezTo>
                    <a:pt x="1593698" y="643204"/>
                    <a:pt x="1589609" y="643204"/>
                    <a:pt x="1582599" y="643204"/>
                  </a:cubicBezTo>
                  <a:cubicBezTo>
                    <a:pt x="1580262" y="644373"/>
                    <a:pt x="1576172" y="644957"/>
                    <a:pt x="1570330" y="644957"/>
                  </a:cubicBezTo>
                  <a:lnTo>
                    <a:pt x="1573835" y="646709"/>
                  </a:lnTo>
                  <a:cubicBezTo>
                    <a:pt x="1565657" y="654888"/>
                    <a:pt x="1558062" y="659562"/>
                    <a:pt x="1551051" y="660730"/>
                  </a:cubicBezTo>
                  <a:cubicBezTo>
                    <a:pt x="1551051" y="657225"/>
                    <a:pt x="1552220" y="655472"/>
                    <a:pt x="1554557" y="655472"/>
                  </a:cubicBezTo>
                  <a:cubicBezTo>
                    <a:pt x="1556894" y="655472"/>
                    <a:pt x="1558646" y="654304"/>
                    <a:pt x="1559815" y="651967"/>
                  </a:cubicBezTo>
                  <a:lnTo>
                    <a:pt x="1556309" y="650215"/>
                  </a:lnTo>
                  <a:lnTo>
                    <a:pt x="1565072" y="646709"/>
                  </a:lnTo>
                  <a:cubicBezTo>
                    <a:pt x="1565072" y="646709"/>
                    <a:pt x="1564780" y="646417"/>
                    <a:pt x="1564196" y="645833"/>
                  </a:cubicBezTo>
                  <a:cubicBezTo>
                    <a:pt x="1563612" y="645249"/>
                    <a:pt x="1563320" y="644957"/>
                    <a:pt x="1563320" y="644957"/>
                  </a:cubicBezTo>
                  <a:lnTo>
                    <a:pt x="1544041" y="646709"/>
                  </a:lnTo>
                  <a:cubicBezTo>
                    <a:pt x="1546378" y="647878"/>
                    <a:pt x="1547546" y="649046"/>
                    <a:pt x="1547546" y="650215"/>
                  </a:cubicBezTo>
                  <a:cubicBezTo>
                    <a:pt x="1546378" y="650215"/>
                    <a:pt x="1545794" y="651091"/>
                    <a:pt x="1545794" y="652844"/>
                  </a:cubicBezTo>
                  <a:cubicBezTo>
                    <a:pt x="1545794" y="654596"/>
                    <a:pt x="1545794" y="656057"/>
                    <a:pt x="1545794" y="657225"/>
                  </a:cubicBezTo>
                  <a:lnTo>
                    <a:pt x="1545794" y="704545"/>
                  </a:lnTo>
                  <a:cubicBezTo>
                    <a:pt x="1545794" y="706882"/>
                    <a:pt x="1546086" y="710387"/>
                    <a:pt x="1546670" y="715061"/>
                  </a:cubicBezTo>
                  <a:cubicBezTo>
                    <a:pt x="1547254" y="719734"/>
                    <a:pt x="1546962" y="724992"/>
                    <a:pt x="1545794" y="730834"/>
                  </a:cubicBezTo>
                  <a:lnTo>
                    <a:pt x="1545794" y="744855"/>
                  </a:lnTo>
                  <a:cubicBezTo>
                    <a:pt x="1545794" y="741350"/>
                    <a:pt x="1545210" y="738429"/>
                    <a:pt x="1544041" y="736092"/>
                  </a:cubicBezTo>
                  <a:cubicBezTo>
                    <a:pt x="1542873" y="733755"/>
                    <a:pt x="1542289" y="731418"/>
                    <a:pt x="1542289" y="729082"/>
                  </a:cubicBezTo>
                  <a:cubicBezTo>
                    <a:pt x="1542289" y="716229"/>
                    <a:pt x="1542873" y="705714"/>
                    <a:pt x="1544041" y="697535"/>
                  </a:cubicBezTo>
                  <a:cubicBezTo>
                    <a:pt x="1544041" y="697535"/>
                    <a:pt x="1543457" y="696366"/>
                    <a:pt x="1542289" y="694030"/>
                  </a:cubicBezTo>
                  <a:lnTo>
                    <a:pt x="1542289" y="715061"/>
                  </a:lnTo>
                  <a:cubicBezTo>
                    <a:pt x="1541120" y="718566"/>
                    <a:pt x="1540536" y="724992"/>
                    <a:pt x="1540536" y="734339"/>
                  </a:cubicBezTo>
                  <a:cubicBezTo>
                    <a:pt x="1539368" y="733171"/>
                    <a:pt x="1538783" y="730250"/>
                    <a:pt x="1538783" y="725576"/>
                  </a:cubicBezTo>
                  <a:lnTo>
                    <a:pt x="1540536" y="706298"/>
                  </a:lnTo>
                  <a:lnTo>
                    <a:pt x="1540536" y="681761"/>
                  </a:lnTo>
                  <a:cubicBezTo>
                    <a:pt x="1538199" y="667741"/>
                    <a:pt x="1537031" y="657809"/>
                    <a:pt x="1537031" y="651967"/>
                  </a:cubicBezTo>
                  <a:cubicBezTo>
                    <a:pt x="1535862" y="653136"/>
                    <a:pt x="1535278" y="655472"/>
                    <a:pt x="1535278" y="658978"/>
                  </a:cubicBezTo>
                  <a:cubicBezTo>
                    <a:pt x="1535278" y="662483"/>
                    <a:pt x="1534110" y="664820"/>
                    <a:pt x="1531773" y="665988"/>
                  </a:cubicBezTo>
                  <a:lnTo>
                    <a:pt x="1531773" y="660730"/>
                  </a:lnTo>
                  <a:cubicBezTo>
                    <a:pt x="1531773" y="663067"/>
                    <a:pt x="1531481" y="665112"/>
                    <a:pt x="1530897" y="666864"/>
                  </a:cubicBezTo>
                  <a:cubicBezTo>
                    <a:pt x="1530312" y="668617"/>
                    <a:pt x="1530605" y="671246"/>
                    <a:pt x="1531773" y="674751"/>
                  </a:cubicBezTo>
                  <a:cubicBezTo>
                    <a:pt x="1530605" y="679425"/>
                    <a:pt x="1530020" y="685851"/>
                    <a:pt x="1530020" y="694030"/>
                  </a:cubicBezTo>
                  <a:cubicBezTo>
                    <a:pt x="1530020" y="708050"/>
                    <a:pt x="1530605" y="717982"/>
                    <a:pt x="1531773" y="723824"/>
                  </a:cubicBezTo>
                  <a:cubicBezTo>
                    <a:pt x="1530605" y="733171"/>
                    <a:pt x="1530020" y="748944"/>
                    <a:pt x="1530020" y="771144"/>
                  </a:cubicBezTo>
                  <a:lnTo>
                    <a:pt x="1531773" y="781660"/>
                  </a:lnTo>
                  <a:cubicBezTo>
                    <a:pt x="1531773" y="785165"/>
                    <a:pt x="1531189" y="788086"/>
                    <a:pt x="1530020" y="790423"/>
                  </a:cubicBezTo>
                  <a:cubicBezTo>
                    <a:pt x="1527684" y="786917"/>
                    <a:pt x="1525931" y="786917"/>
                    <a:pt x="1524763" y="790423"/>
                  </a:cubicBezTo>
                  <a:cubicBezTo>
                    <a:pt x="1523594" y="788086"/>
                    <a:pt x="1523886" y="786917"/>
                    <a:pt x="1525639" y="786917"/>
                  </a:cubicBezTo>
                  <a:cubicBezTo>
                    <a:pt x="1527391" y="786917"/>
                    <a:pt x="1528268" y="786333"/>
                    <a:pt x="1528268" y="785165"/>
                  </a:cubicBezTo>
                  <a:lnTo>
                    <a:pt x="1526515" y="755371"/>
                  </a:lnTo>
                  <a:cubicBezTo>
                    <a:pt x="1525347" y="757707"/>
                    <a:pt x="1525055" y="760336"/>
                    <a:pt x="1525639" y="763257"/>
                  </a:cubicBezTo>
                  <a:cubicBezTo>
                    <a:pt x="1526223" y="766178"/>
                    <a:pt x="1525931" y="768807"/>
                    <a:pt x="1524763" y="771144"/>
                  </a:cubicBezTo>
                  <a:cubicBezTo>
                    <a:pt x="1522426" y="769976"/>
                    <a:pt x="1521550" y="767931"/>
                    <a:pt x="1522134" y="765010"/>
                  </a:cubicBezTo>
                  <a:cubicBezTo>
                    <a:pt x="1522718" y="762089"/>
                    <a:pt x="1523010" y="760044"/>
                    <a:pt x="1523010" y="758876"/>
                  </a:cubicBezTo>
                  <a:lnTo>
                    <a:pt x="1523010" y="753618"/>
                  </a:lnTo>
                  <a:lnTo>
                    <a:pt x="1521257" y="746608"/>
                  </a:lnTo>
                  <a:cubicBezTo>
                    <a:pt x="1520089" y="746608"/>
                    <a:pt x="1519213" y="747192"/>
                    <a:pt x="1518628" y="748360"/>
                  </a:cubicBezTo>
                  <a:cubicBezTo>
                    <a:pt x="1518044" y="749529"/>
                    <a:pt x="1517752" y="750697"/>
                    <a:pt x="1517752" y="751865"/>
                  </a:cubicBezTo>
                  <a:lnTo>
                    <a:pt x="1517752" y="779907"/>
                  </a:lnTo>
                  <a:lnTo>
                    <a:pt x="1516000" y="771144"/>
                  </a:lnTo>
                  <a:lnTo>
                    <a:pt x="1512494" y="774649"/>
                  </a:lnTo>
                  <a:lnTo>
                    <a:pt x="1510742" y="774649"/>
                  </a:lnTo>
                  <a:cubicBezTo>
                    <a:pt x="1514247" y="773481"/>
                    <a:pt x="1514247" y="771728"/>
                    <a:pt x="1510742" y="769391"/>
                  </a:cubicBezTo>
                  <a:cubicBezTo>
                    <a:pt x="1508405" y="764718"/>
                    <a:pt x="1507529" y="761797"/>
                    <a:pt x="1508113" y="760628"/>
                  </a:cubicBezTo>
                  <a:cubicBezTo>
                    <a:pt x="1508697" y="759460"/>
                    <a:pt x="1508989" y="758292"/>
                    <a:pt x="1508989" y="757123"/>
                  </a:cubicBezTo>
                  <a:cubicBezTo>
                    <a:pt x="1508989" y="755955"/>
                    <a:pt x="1508989" y="755371"/>
                    <a:pt x="1508989" y="755371"/>
                  </a:cubicBezTo>
                  <a:cubicBezTo>
                    <a:pt x="1508989" y="753034"/>
                    <a:pt x="1508405" y="751281"/>
                    <a:pt x="1507237" y="750113"/>
                  </a:cubicBezTo>
                  <a:cubicBezTo>
                    <a:pt x="1506068" y="748944"/>
                    <a:pt x="1504900" y="747192"/>
                    <a:pt x="1503732" y="744855"/>
                  </a:cubicBezTo>
                  <a:lnTo>
                    <a:pt x="1503732" y="750113"/>
                  </a:lnTo>
                  <a:cubicBezTo>
                    <a:pt x="1503732" y="752450"/>
                    <a:pt x="1503732" y="755079"/>
                    <a:pt x="1503732" y="757999"/>
                  </a:cubicBezTo>
                  <a:cubicBezTo>
                    <a:pt x="1503732" y="760920"/>
                    <a:pt x="1503732" y="765302"/>
                    <a:pt x="1503732" y="771144"/>
                  </a:cubicBezTo>
                  <a:lnTo>
                    <a:pt x="1501979" y="774649"/>
                  </a:lnTo>
                  <a:lnTo>
                    <a:pt x="1500226" y="778154"/>
                  </a:lnTo>
                  <a:cubicBezTo>
                    <a:pt x="1501395" y="776986"/>
                    <a:pt x="1502563" y="776402"/>
                    <a:pt x="1503732" y="776402"/>
                  </a:cubicBezTo>
                  <a:lnTo>
                    <a:pt x="1503732" y="778154"/>
                  </a:lnTo>
                  <a:cubicBezTo>
                    <a:pt x="1503732" y="781660"/>
                    <a:pt x="1503732" y="785749"/>
                    <a:pt x="1503732" y="790423"/>
                  </a:cubicBezTo>
                  <a:cubicBezTo>
                    <a:pt x="1503732" y="795096"/>
                    <a:pt x="1503732" y="798017"/>
                    <a:pt x="1503732" y="799186"/>
                  </a:cubicBezTo>
                  <a:lnTo>
                    <a:pt x="1503732" y="809701"/>
                  </a:lnTo>
                  <a:lnTo>
                    <a:pt x="1503732" y="814959"/>
                  </a:lnTo>
                  <a:cubicBezTo>
                    <a:pt x="1503732" y="824306"/>
                    <a:pt x="1503732" y="832485"/>
                    <a:pt x="1503732" y="839495"/>
                  </a:cubicBezTo>
                  <a:cubicBezTo>
                    <a:pt x="1503732" y="841832"/>
                    <a:pt x="1503732" y="845045"/>
                    <a:pt x="1503732" y="849135"/>
                  </a:cubicBezTo>
                  <a:cubicBezTo>
                    <a:pt x="1503732" y="853224"/>
                    <a:pt x="1503732" y="857021"/>
                    <a:pt x="1503732" y="860527"/>
                  </a:cubicBezTo>
                  <a:lnTo>
                    <a:pt x="1503732" y="872795"/>
                  </a:lnTo>
                  <a:cubicBezTo>
                    <a:pt x="1504900" y="877468"/>
                    <a:pt x="1505192" y="883018"/>
                    <a:pt x="1504608" y="889444"/>
                  </a:cubicBezTo>
                  <a:cubicBezTo>
                    <a:pt x="1504024" y="895871"/>
                    <a:pt x="1503732" y="899668"/>
                    <a:pt x="1503732" y="900836"/>
                  </a:cubicBezTo>
                  <a:lnTo>
                    <a:pt x="1503732" y="927125"/>
                  </a:lnTo>
                  <a:cubicBezTo>
                    <a:pt x="1504900" y="934136"/>
                    <a:pt x="1505192" y="941146"/>
                    <a:pt x="1504608" y="948157"/>
                  </a:cubicBezTo>
                  <a:cubicBezTo>
                    <a:pt x="1504024" y="955167"/>
                    <a:pt x="1503732" y="961009"/>
                    <a:pt x="1503732" y="965683"/>
                  </a:cubicBezTo>
                  <a:cubicBezTo>
                    <a:pt x="1503732" y="969188"/>
                    <a:pt x="1503732" y="971525"/>
                    <a:pt x="1503732" y="972693"/>
                  </a:cubicBezTo>
                  <a:cubicBezTo>
                    <a:pt x="1502563" y="973861"/>
                    <a:pt x="1501979" y="975030"/>
                    <a:pt x="1501979" y="976198"/>
                  </a:cubicBezTo>
                  <a:lnTo>
                    <a:pt x="1503732" y="974446"/>
                  </a:lnTo>
                  <a:cubicBezTo>
                    <a:pt x="1504900" y="976782"/>
                    <a:pt x="1504316" y="979703"/>
                    <a:pt x="1501979" y="983209"/>
                  </a:cubicBezTo>
                  <a:cubicBezTo>
                    <a:pt x="1501979" y="984377"/>
                    <a:pt x="1502855" y="985838"/>
                    <a:pt x="1504608" y="987590"/>
                  </a:cubicBezTo>
                  <a:cubicBezTo>
                    <a:pt x="1506360" y="989343"/>
                    <a:pt x="1505484" y="990219"/>
                    <a:pt x="1501979" y="990219"/>
                  </a:cubicBezTo>
                  <a:cubicBezTo>
                    <a:pt x="1503147" y="992556"/>
                    <a:pt x="1503732" y="996645"/>
                    <a:pt x="1503732" y="1002487"/>
                  </a:cubicBezTo>
                  <a:cubicBezTo>
                    <a:pt x="1503732" y="1007161"/>
                    <a:pt x="1504316" y="1010666"/>
                    <a:pt x="1505484" y="1013003"/>
                  </a:cubicBezTo>
                  <a:lnTo>
                    <a:pt x="1505484" y="1018261"/>
                  </a:lnTo>
                  <a:cubicBezTo>
                    <a:pt x="1508989" y="1015924"/>
                    <a:pt x="1510742" y="1014171"/>
                    <a:pt x="1510742" y="1013003"/>
                  </a:cubicBezTo>
                  <a:cubicBezTo>
                    <a:pt x="1510742" y="1009498"/>
                    <a:pt x="1511034" y="1005408"/>
                    <a:pt x="1511618" y="1000735"/>
                  </a:cubicBezTo>
                  <a:cubicBezTo>
                    <a:pt x="1512202" y="996061"/>
                    <a:pt x="1511910" y="990803"/>
                    <a:pt x="1510742" y="984961"/>
                  </a:cubicBezTo>
                  <a:lnTo>
                    <a:pt x="1510742" y="965683"/>
                  </a:lnTo>
                  <a:cubicBezTo>
                    <a:pt x="1510742" y="956335"/>
                    <a:pt x="1511326" y="950493"/>
                    <a:pt x="1512494" y="948157"/>
                  </a:cubicBezTo>
                  <a:lnTo>
                    <a:pt x="1512494" y="942899"/>
                  </a:lnTo>
                  <a:lnTo>
                    <a:pt x="1508989" y="923620"/>
                  </a:lnTo>
                  <a:cubicBezTo>
                    <a:pt x="1508989" y="920115"/>
                    <a:pt x="1510742" y="918362"/>
                    <a:pt x="1514247" y="918362"/>
                  </a:cubicBezTo>
                  <a:cubicBezTo>
                    <a:pt x="1514247" y="920699"/>
                    <a:pt x="1514831" y="922452"/>
                    <a:pt x="1516000" y="923620"/>
                  </a:cubicBezTo>
                  <a:cubicBezTo>
                    <a:pt x="1517168" y="916610"/>
                    <a:pt x="1517168" y="910768"/>
                    <a:pt x="1516000" y="906094"/>
                  </a:cubicBezTo>
                  <a:lnTo>
                    <a:pt x="1516000" y="897331"/>
                  </a:lnTo>
                  <a:cubicBezTo>
                    <a:pt x="1516000" y="896163"/>
                    <a:pt x="1515707" y="894118"/>
                    <a:pt x="1515123" y="891197"/>
                  </a:cubicBezTo>
                  <a:cubicBezTo>
                    <a:pt x="1514539" y="888276"/>
                    <a:pt x="1514831" y="886816"/>
                    <a:pt x="1516000" y="886816"/>
                  </a:cubicBezTo>
                  <a:cubicBezTo>
                    <a:pt x="1516000" y="886816"/>
                    <a:pt x="1516292" y="885939"/>
                    <a:pt x="1516876" y="884187"/>
                  </a:cubicBezTo>
                  <a:cubicBezTo>
                    <a:pt x="1517460" y="882434"/>
                    <a:pt x="1516584" y="880974"/>
                    <a:pt x="1514247" y="879805"/>
                  </a:cubicBezTo>
                  <a:lnTo>
                    <a:pt x="1516000" y="879805"/>
                  </a:lnTo>
                  <a:cubicBezTo>
                    <a:pt x="1517168" y="877468"/>
                    <a:pt x="1517460" y="875424"/>
                    <a:pt x="1516876" y="873671"/>
                  </a:cubicBezTo>
                  <a:cubicBezTo>
                    <a:pt x="1516292" y="871919"/>
                    <a:pt x="1516000" y="871042"/>
                    <a:pt x="1516000" y="871042"/>
                  </a:cubicBezTo>
                  <a:cubicBezTo>
                    <a:pt x="1516000" y="866369"/>
                    <a:pt x="1516584" y="862863"/>
                    <a:pt x="1517752" y="860527"/>
                  </a:cubicBezTo>
                  <a:lnTo>
                    <a:pt x="1516000" y="846506"/>
                  </a:lnTo>
                  <a:cubicBezTo>
                    <a:pt x="1514831" y="841832"/>
                    <a:pt x="1514831" y="836574"/>
                    <a:pt x="1516000" y="830732"/>
                  </a:cubicBezTo>
                  <a:cubicBezTo>
                    <a:pt x="1516000" y="830732"/>
                    <a:pt x="1516292" y="830440"/>
                    <a:pt x="1516876" y="829856"/>
                  </a:cubicBezTo>
                  <a:cubicBezTo>
                    <a:pt x="1517460" y="829272"/>
                    <a:pt x="1517752" y="828980"/>
                    <a:pt x="1517752" y="828980"/>
                  </a:cubicBezTo>
                  <a:lnTo>
                    <a:pt x="1519505" y="951662"/>
                  </a:lnTo>
                  <a:cubicBezTo>
                    <a:pt x="1520673" y="949325"/>
                    <a:pt x="1520965" y="946988"/>
                    <a:pt x="1520381" y="944651"/>
                  </a:cubicBezTo>
                  <a:cubicBezTo>
                    <a:pt x="1519797" y="942315"/>
                    <a:pt x="1520089" y="939978"/>
                    <a:pt x="1521257" y="937641"/>
                  </a:cubicBezTo>
                  <a:lnTo>
                    <a:pt x="1524763" y="942899"/>
                  </a:lnTo>
                  <a:cubicBezTo>
                    <a:pt x="1522426" y="946404"/>
                    <a:pt x="1522426" y="949909"/>
                    <a:pt x="1524763" y="953414"/>
                  </a:cubicBezTo>
                  <a:lnTo>
                    <a:pt x="1523010" y="956920"/>
                  </a:lnTo>
                  <a:lnTo>
                    <a:pt x="1519505" y="955167"/>
                  </a:lnTo>
                  <a:lnTo>
                    <a:pt x="1519505" y="956920"/>
                  </a:lnTo>
                  <a:cubicBezTo>
                    <a:pt x="1520673" y="958088"/>
                    <a:pt x="1520965" y="960133"/>
                    <a:pt x="1520381" y="963054"/>
                  </a:cubicBezTo>
                  <a:cubicBezTo>
                    <a:pt x="1519797" y="965975"/>
                    <a:pt x="1519505" y="968604"/>
                    <a:pt x="1519505" y="970940"/>
                  </a:cubicBezTo>
                  <a:lnTo>
                    <a:pt x="1521257" y="976198"/>
                  </a:lnTo>
                  <a:lnTo>
                    <a:pt x="1519505" y="1023518"/>
                  </a:lnTo>
                  <a:cubicBezTo>
                    <a:pt x="1521841" y="1024687"/>
                    <a:pt x="1523010" y="1025855"/>
                    <a:pt x="1523010" y="1027024"/>
                  </a:cubicBezTo>
                  <a:cubicBezTo>
                    <a:pt x="1520673" y="1027024"/>
                    <a:pt x="1519213" y="1026439"/>
                    <a:pt x="1518628" y="1025271"/>
                  </a:cubicBezTo>
                  <a:cubicBezTo>
                    <a:pt x="1518044" y="1024103"/>
                    <a:pt x="1517752" y="1023518"/>
                    <a:pt x="1517752" y="1023518"/>
                  </a:cubicBezTo>
                  <a:lnTo>
                    <a:pt x="1517752" y="1027024"/>
                  </a:lnTo>
                  <a:cubicBezTo>
                    <a:pt x="1518921" y="1028192"/>
                    <a:pt x="1519213" y="1029652"/>
                    <a:pt x="1518628" y="1031405"/>
                  </a:cubicBezTo>
                  <a:cubicBezTo>
                    <a:pt x="1518044" y="1033158"/>
                    <a:pt x="1518336" y="1035202"/>
                    <a:pt x="1519505" y="1037539"/>
                  </a:cubicBezTo>
                  <a:cubicBezTo>
                    <a:pt x="1519505" y="1037539"/>
                    <a:pt x="1519505" y="1037831"/>
                    <a:pt x="1519505" y="1038415"/>
                  </a:cubicBezTo>
                  <a:cubicBezTo>
                    <a:pt x="1519505" y="1039000"/>
                    <a:pt x="1519505" y="1039292"/>
                    <a:pt x="1519505" y="1039292"/>
                  </a:cubicBezTo>
                  <a:cubicBezTo>
                    <a:pt x="1518336" y="1040460"/>
                    <a:pt x="1518044" y="1041337"/>
                    <a:pt x="1518628" y="1041921"/>
                  </a:cubicBezTo>
                  <a:cubicBezTo>
                    <a:pt x="1519213" y="1042505"/>
                    <a:pt x="1519505" y="1043381"/>
                    <a:pt x="1519505" y="1044550"/>
                  </a:cubicBezTo>
                  <a:lnTo>
                    <a:pt x="1519505" y="1074344"/>
                  </a:lnTo>
                  <a:cubicBezTo>
                    <a:pt x="1519505" y="1080186"/>
                    <a:pt x="1518921" y="1084275"/>
                    <a:pt x="1517752" y="1086612"/>
                  </a:cubicBezTo>
                  <a:cubicBezTo>
                    <a:pt x="1520089" y="1094791"/>
                    <a:pt x="1521257" y="1100633"/>
                    <a:pt x="1521257" y="1104138"/>
                  </a:cubicBezTo>
                  <a:lnTo>
                    <a:pt x="1521257" y="1112901"/>
                  </a:lnTo>
                  <a:lnTo>
                    <a:pt x="1524763" y="1135685"/>
                  </a:lnTo>
                  <a:lnTo>
                    <a:pt x="1523010" y="1062076"/>
                  </a:lnTo>
                  <a:lnTo>
                    <a:pt x="1524763" y="1048055"/>
                  </a:lnTo>
                  <a:cubicBezTo>
                    <a:pt x="1524763" y="1051560"/>
                    <a:pt x="1525347" y="1053313"/>
                    <a:pt x="1526515" y="1053313"/>
                  </a:cubicBezTo>
                  <a:cubicBezTo>
                    <a:pt x="1526515" y="1052144"/>
                    <a:pt x="1526807" y="1050684"/>
                    <a:pt x="1527391" y="1048931"/>
                  </a:cubicBezTo>
                  <a:cubicBezTo>
                    <a:pt x="1527976" y="1047178"/>
                    <a:pt x="1527684" y="1045134"/>
                    <a:pt x="1526515" y="1042797"/>
                  </a:cubicBezTo>
                  <a:cubicBezTo>
                    <a:pt x="1526515" y="1040460"/>
                    <a:pt x="1527099" y="1038123"/>
                    <a:pt x="1528268" y="1035787"/>
                  </a:cubicBezTo>
                  <a:cubicBezTo>
                    <a:pt x="1524763" y="1029945"/>
                    <a:pt x="1524763" y="1022934"/>
                    <a:pt x="1528268" y="1014755"/>
                  </a:cubicBezTo>
                  <a:lnTo>
                    <a:pt x="1530020" y="1028776"/>
                  </a:lnTo>
                  <a:lnTo>
                    <a:pt x="1531773" y="1028776"/>
                  </a:lnTo>
                  <a:lnTo>
                    <a:pt x="1530020" y="991972"/>
                  </a:lnTo>
                  <a:lnTo>
                    <a:pt x="1530020" y="981456"/>
                  </a:lnTo>
                  <a:cubicBezTo>
                    <a:pt x="1525347" y="976782"/>
                    <a:pt x="1524179" y="972693"/>
                    <a:pt x="1526515" y="969188"/>
                  </a:cubicBezTo>
                  <a:lnTo>
                    <a:pt x="1530020" y="969188"/>
                  </a:lnTo>
                  <a:cubicBezTo>
                    <a:pt x="1530020" y="966851"/>
                    <a:pt x="1530020" y="964514"/>
                    <a:pt x="1530020" y="962177"/>
                  </a:cubicBezTo>
                  <a:cubicBezTo>
                    <a:pt x="1531189" y="959841"/>
                    <a:pt x="1531189" y="958088"/>
                    <a:pt x="1530020" y="956920"/>
                  </a:cubicBezTo>
                  <a:cubicBezTo>
                    <a:pt x="1528852" y="955751"/>
                    <a:pt x="1527684" y="954583"/>
                    <a:pt x="1526515" y="953414"/>
                  </a:cubicBezTo>
                  <a:cubicBezTo>
                    <a:pt x="1526515" y="952246"/>
                    <a:pt x="1527684" y="951078"/>
                    <a:pt x="1530020" y="949909"/>
                  </a:cubicBezTo>
                  <a:cubicBezTo>
                    <a:pt x="1526515" y="948741"/>
                    <a:pt x="1526515" y="946404"/>
                    <a:pt x="1530020" y="942899"/>
                  </a:cubicBezTo>
                  <a:cubicBezTo>
                    <a:pt x="1530020" y="941730"/>
                    <a:pt x="1530020" y="940562"/>
                    <a:pt x="1530020" y="939394"/>
                  </a:cubicBezTo>
                  <a:cubicBezTo>
                    <a:pt x="1530020" y="938225"/>
                    <a:pt x="1530020" y="937057"/>
                    <a:pt x="1530020" y="935888"/>
                  </a:cubicBezTo>
                  <a:lnTo>
                    <a:pt x="1528268" y="928878"/>
                  </a:lnTo>
                  <a:cubicBezTo>
                    <a:pt x="1528268" y="928878"/>
                    <a:pt x="1526515" y="927710"/>
                    <a:pt x="1523010" y="925373"/>
                  </a:cubicBezTo>
                  <a:lnTo>
                    <a:pt x="1521257" y="937641"/>
                  </a:lnTo>
                  <a:cubicBezTo>
                    <a:pt x="1518921" y="932967"/>
                    <a:pt x="1518336" y="928294"/>
                    <a:pt x="1519505" y="923620"/>
                  </a:cubicBezTo>
                  <a:lnTo>
                    <a:pt x="1523010" y="921868"/>
                  </a:lnTo>
                  <a:cubicBezTo>
                    <a:pt x="1526515" y="918362"/>
                    <a:pt x="1528268" y="913689"/>
                    <a:pt x="1528268" y="907847"/>
                  </a:cubicBezTo>
                  <a:cubicBezTo>
                    <a:pt x="1527099" y="905510"/>
                    <a:pt x="1527099" y="903757"/>
                    <a:pt x="1528268" y="902589"/>
                  </a:cubicBezTo>
                  <a:lnTo>
                    <a:pt x="1528268" y="886816"/>
                  </a:lnTo>
                  <a:lnTo>
                    <a:pt x="1530020" y="864032"/>
                  </a:lnTo>
                  <a:lnTo>
                    <a:pt x="1530020" y="876300"/>
                  </a:lnTo>
                  <a:lnTo>
                    <a:pt x="1530020" y="906094"/>
                  </a:lnTo>
                  <a:cubicBezTo>
                    <a:pt x="1531189" y="910768"/>
                    <a:pt x="1531773" y="916610"/>
                    <a:pt x="1531773" y="923620"/>
                  </a:cubicBezTo>
                  <a:cubicBezTo>
                    <a:pt x="1530605" y="929462"/>
                    <a:pt x="1530312" y="935596"/>
                    <a:pt x="1530897" y="942023"/>
                  </a:cubicBezTo>
                  <a:cubicBezTo>
                    <a:pt x="1531481" y="948449"/>
                    <a:pt x="1531773" y="953414"/>
                    <a:pt x="1531773" y="956920"/>
                  </a:cubicBezTo>
                  <a:lnTo>
                    <a:pt x="1533526" y="1000735"/>
                  </a:lnTo>
                  <a:cubicBezTo>
                    <a:pt x="1533526" y="1008913"/>
                    <a:pt x="1534694" y="1021182"/>
                    <a:pt x="1537031" y="1037539"/>
                  </a:cubicBezTo>
                  <a:lnTo>
                    <a:pt x="1535278" y="1053313"/>
                  </a:lnTo>
                  <a:lnTo>
                    <a:pt x="1535278" y="1060323"/>
                  </a:lnTo>
                  <a:cubicBezTo>
                    <a:pt x="1535278" y="1060323"/>
                    <a:pt x="1534986" y="1060031"/>
                    <a:pt x="1534402" y="1059447"/>
                  </a:cubicBezTo>
                  <a:cubicBezTo>
                    <a:pt x="1533818" y="1058862"/>
                    <a:pt x="1533526" y="1058570"/>
                    <a:pt x="1533526" y="1058570"/>
                  </a:cubicBezTo>
                  <a:cubicBezTo>
                    <a:pt x="1533526" y="1059739"/>
                    <a:pt x="1533234" y="1060907"/>
                    <a:pt x="1532649" y="1062076"/>
                  </a:cubicBezTo>
                  <a:cubicBezTo>
                    <a:pt x="1532065" y="1063244"/>
                    <a:pt x="1532942" y="1063828"/>
                    <a:pt x="1535278" y="1063828"/>
                  </a:cubicBezTo>
                  <a:lnTo>
                    <a:pt x="1535278" y="1067333"/>
                  </a:lnTo>
                  <a:cubicBezTo>
                    <a:pt x="1535278" y="1083691"/>
                    <a:pt x="1535862" y="1094791"/>
                    <a:pt x="1537031" y="1100633"/>
                  </a:cubicBezTo>
                  <a:lnTo>
                    <a:pt x="1538783" y="1119911"/>
                  </a:lnTo>
                  <a:lnTo>
                    <a:pt x="1542289" y="1161974"/>
                  </a:lnTo>
                  <a:cubicBezTo>
                    <a:pt x="1541120" y="1167816"/>
                    <a:pt x="1540828" y="1173074"/>
                    <a:pt x="1541412" y="1177747"/>
                  </a:cubicBezTo>
                  <a:cubicBezTo>
                    <a:pt x="1541997" y="1182421"/>
                    <a:pt x="1542289" y="1186510"/>
                    <a:pt x="1542289" y="1190015"/>
                  </a:cubicBezTo>
                  <a:lnTo>
                    <a:pt x="1542289" y="1195273"/>
                  </a:lnTo>
                  <a:cubicBezTo>
                    <a:pt x="1544625" y="1203452"/>
                    <a:pt x="1545794" y="1207541"/>
                    <a:pt x="1545794" y="1207541"/>
                  </a:cubicBezTo>
                  <a:cubicBezTo>
                    <a:pt x="1544625" y="1208710"/>
                    <a:pt x="1544333" y="1210462"/>
                    <a:pt x="1544918" y="1212799"/>
                  </a:cubicBezTo>
                  <a:cubicBezTo>
                    <a:pt x="1545502" y="1215136"/>
                    <a:pt x="1545794" y="1216889"/>
                    <a:pt x="1545794" y="1218057"/>
                  </a:cubicBezTo>
                  <a:lnTo>
                    <a:pt x="1545794" y="1233830"/>
                  </a:lnTo>
                  <a:cubicBezTo>
                    <a:pt x="1545794" y="1236167"/>
                    <a:pt x="1546962" y="1238504"/>
                    <a:pt x="1549299" y="1240841"/>
                  </a:cubicBezTo>
                  <a:cubicBezTo>
                    <a:pt x="1549299" y="1242009"/>
                    <a:pt x="1549883" y="1244054"/>
                    <a:pt x="1551051" y="1246975"/>
                  </a:cubicBezTo>
                  <a:cubicBezTo>
                    <a:pt x="1552220" y="1249896"/>
                    <a:pt x="1552220" y="1251941"/>
                    <a:pt x="1551051" y="1253109"/>
                  </a:cubicBezTo>
                  <a:cubicBezTo>
                    <a:pt x="1548715" y="1255446"/>
                    <a:pt x="1548131" y="1256614"/>
                    <a:pt x="1549299" y="1256614"/>
                  </a:cubicBezTo>
                  <a:cubicBezTo>
                    <a:pt x="1550467" y="1257783"/>
                    <a:pt x="1551051" y="1263040"/>
                    <a:pt x="1551051" y="1272388"/>
                  </a:cubicBezTo>
                  <a:cubicBezTo>
                    <a:pt x="1551051" y="1273556"/>
                    <a:pt x="1551636" y="1274140"/>
                    <a:pt x="1552804" y="1274140"/>
                  </a:cubicBezTo>
                  <a:lnTo>
                    <a:pt x="1556309" y="1275893"/>
                  </a:lnTo>
                  <a:lnTo>
                    <a:pt x="1556309" y="1293419"/>
                  </a:lnTo>
                  <a:cubicBezTo>
                    <a:pt x="1558646" y="1301598"/>
                    <a:pt x="1559815" y="1307440"/>
                    <a:pt x="1559815" y="1310945"/>
                  </a:cubicBezTo>
                  <a:lnTo>
                    <a:pt x="1563320" y="1305687"/>
                  </a:lnTo>
                  <a:cubicBezTo>
                    <a:pt x="1564488" y="1306855"/>
                    <a:pt x="1564780" y="1308316"/>
                    <a:pt x="1564196" y="1310069"/>
                  </a:cubicBezTo>
                  <a:cubicBezTo>
                    <a:pt x="1563612" y="1311821"/>
                    <a:pt x="1563904" y="1313282"/>
                    <a:pt x="1565072" y="1314450"/>
                  </a:cubicBezTo>
                  <a:cubicBezTo>
                    <a:pt x="1566241" y="1312113"/>
                    <a:pt x="1566533" y="1306563"/>
                    <a:pt x="1565949" y="1297800"/>
                  </a:cubicBezTo>
                  <a:cubicBezTo>
                    <a:pt x="1565365" y="1289037"/>
                    <a:pt x="1565657" y="1282903"/>
                    <a:pt x="1566825" y="1279398"/>
                  </a:cubicBezTo>
                  <a:cubicBezTo>
                    <a:pt x="1563320" y="1278230"/>
                    <a:pt x="1561567" y="1274724"/>
                    <a:pt x="1561567" y="1268882"/>
                  </a:cubicBezTo>
                  <a:cubicBezTo>
                    <a:pt x="1561567" y="1256030"/>
                    <a:pt x="1560983" y="1245514"/>
                    <a:pt x="1559815" y="1237336"/>
                  </a:cubicBezTo>
                  <a:cubicBezTo>
                    <a:pt x="1559815" y="1231494"/>
                    <a:pt x="1558646" y="1226820"/>
                    <a:pt x="1556309" y="1223315"/>
                  </a:cubicBezTo>
                  <a:lnTo>
                    <a:pt x="1558062" y="1218057"/>
                  </a:lnTo>
                  <a:lnTo>
                    <a:pt x="1565072" y="1221562"/>
                  </a:lnTo>
                  <a:lnTo>
                    <a:pt x="1565072" y="1219810"/>
                  </a:lnTo>
                  <a:cubicBezTo>
                    <a:pt x="1565072" y="1219810"/>
                    <a:pt x="1564780" y="1219517"/>
                    <a:pt x="1564196" y="1218933"/>
                  </a:cubicBezTo>
                  <a:cubicBezTo>
                    <a:pt x="1563612" y="1218349"/>
                    <a:pt x="1562736" y="1218057"/>
                    <a:pt x="1561567" y="1218057"/>
                  </a:cubicBezTo>
                  <a:cubicBezTo>
                    <a:pt x="1558062" y="1215720"/>
                    <a:pt x="1556894" y="1212215"/>
                    <a:pt x="1558062" y="1207541"/>
                  </a:cubicBezTo>
                  <a:lnTo>
                    <a:pt x="1558062" y="1205789"/>
                  </a:lnTo>
                  <a:cubicBezTo>
                    <a:pt x="1554557" y="1198778"/>
                    <a:pt x="1552804" y="1194689"/>
                    <a:pt x="1552804" y="1193521"/>
                  </a:cubicBezTo>
                  <a:cubicBezTo>
                    <a:pt x="1550467" y="1191184"/>
                    <a:pt x="1552220" y="1189431"/>
                    <a:pt x="1558062" y="1188263"/>
                  </a:cubicBezTo>
                  <a:lnTo>
                    <a:pt x="1558062" y="1175995"/>
                  </a:lnTo>
                  <a:cubicBezTo>
                    <a:pt x="1558062" y="1177163"/>
                    <a:pt x="1558646" y="1178039"/>
                    <a:pt x="1559815" y="1178623"/>
                  </a:cubicBezTo>
                  <a:cubicBezTo>
                    <a:pt x="1560983" y="1179208"/>
                    <a:pt x="1561567" y="1180084"/>
                    <a:pt x="1561567" y="1181252"/>
                  </a:cubicBezTo>
                  <a:lnTo>
                    <a:pt x="1561567" y="1190015"/>
                  </a:lnTo>
                  <a:cubicBezTo>
                    <a:pt x="1561567" y="1191184"/>
                    <a:pt x="1561275" y="1192060"/>
                    <a:pt x="1560691" y="1192644"/>
                  </a:cubicBezTo>
                  <a:cubicBezTo>
                    <a:pt x="1560107" y="1193229"/>
                    <a:pt x="1559230" y="1193521"/>
                    <a:pt x="1558062" y="1193521"/>
                  </a:cubicBezTo>
                  <a:cubicBezTo>
                    <a:pt x="1555725" y="1195857"/>
                    <a:pt x="1555725" y="1197610"/>
                    <a:pt x="1558062" y="1198778"/>
                  </a:cubicBezTo>
                  <a:cubicBezTo>
                    <a:pt x="1560399" y="1198778"/>
                    <a:pt x="1562151" y="1199363"/>
                    <a:pt x="1563320" y="1200531"/>
                  </a:cubicBezTo>
                  <a:cubicBezTo>
                    <a:pt x="1564488" y="1201699"/>
                    <a:pt x="1564488" y="1203452"/>
                    <a:pt x="1563320" y="1205789"/>
                  </a:cubicBezTo>
                  <a:lnTo>
                    <a:pt x="1566825" y="1207541"/>
                  </a:lnTo>
                  <a:lnTo>
                    <a:pt x="1568578" y="1239088"/>
                  </a:lnTo>
                  <a:cubicBezTo>
                    <a:pt x="1569746" y="1247267"/>
                    <a:pt x="1570330" y="1255446"/>
                    <a:pt x="1570330" y="1263625"/>
                  </a:cubicBezTo>
                  <a:cubicBezTo>
                    <a:pt x="1570330" y="1263625"/>
                    <a:pt x="1569746" y="1262456"/>
                    <a:pt x="1568578" y="1260119"/>
                  </a:cubicBezTo>
                  <a:lnTo>
                    <a:pt x="1568578" y="1272388"/>
                  </a:lnTo>
                  <a:cubicBezTo>
                    <a:pt x="1573251" y="1277061"/>
                    <a:pt x="1574420" y="1282319"/>
                    <a:pt x="1572083" y="1288161"/>
                  </a:cubicBezTo>
                  <a:lnTo>
                    <a:pt x="1573835" y="1298677"/>
                  </a:lnTo>
                  <a:lnTo>
                    <a:pt x="1577341" y="1310945"/>
                  </a:lnTo>
                  <a:lnTo>
                    <a:pt x="1577341" y="1319708"/>
                  </a:lnTo>
                  <a:cubicBezTo>
                    <a:pt x="1577341" y="1324381"/>
                    <a:pt x="1578509" y="1328471"/>
                    <a:pt x="1580846" y="1331976"/>
                  </a:cubicBezTo>
                  <a:cubicBezTo>
                    <a:pt x="1582014" y="1333144"/>
                    <a:pt x="1583475" y="1334313"/>
                    <a:pt x="1585227" y="1335481"/>
                  </a:cubicBezTo>
                  <a:cubicBezTo>
                    <a:pt x="1586980" y="1336650"/>
                    <a:pt x="1587856" y="1338986"/>
                    <a:pt x="1587856" y="1342492"/>
                  </a:cubicBezTo>
                  <a:cubicBezTo>
                    <a:pt x="1585519" y="1342492"/>
                    <a:pt x="1583767" y="1341907"/>
                    <a:pt x="1582599" y="1340739"/>
                  </a:cubicBezTo>
                  <a:lnTo>
                    <a:pt x="1584351" y="1344244"/>
                  </a:lnTo>
                  <a:lnTo>
                    <a:pt x="1607135" y="1363523"/>
                  </a:lnTo>
                  <a:cubicBezTo>
                    <a:pt x="1608303" y="1365860"/>
                    <a:pt x="1608887" y="1367028"/>
                    <a:pt x="1608887" y="1367028"/>
                  </a:cubicBezTo>
                  <a:cubicBezTo>
                    <a:pt x="1607719" y="1369365"/>
                    <a:pt x="1607135" y="1370533"/>
                    <a:pt x="1607135" y="1370533"/>
                  </a:cubicBezTo>
                  <a:cubicBezTo>
                    <a:pt x="1607135" y="1372870"/>
                    <a:pt x="1608011" y="1375207"/>
                    <a:pt x="1609764" y="1377544"/>
                  </a:cubicBezTo>
                  <a:cubicBezTo>
                    <a:pt x="1611516" y="1379880"/>
                    <a:pt x="1612977" y="1381633"/>
                    <a:pt x="1614145" y="1382801"/>
                  </a:cubicBezTo>
                  <a:cubicBezTo>
                    <a:pt x="1615314" y="1382801"/>
                    <a:pt x="1616190" y="1382509"/>
                    <a:pt x="1616774" y="1381925"/>
                  </a:cubicBezTo>
                  <a:cubicBezTo>
                    <a:pt x="1617358" y="1381341"/>
                    <a:pt x="1618235" y="1381049"/>
                    <a:pt x="1619403" y="1381049"/>
                  </a:cubicBezTo>
                  <a:cubicBezTo>
                    <a:pt x="1619403" y="1381049"/>
                    <a:pt x="1620571" y="1382217"/>
                    <a:pt x="1622908" y="1384554"/>
                  </a:cubicBezTo>
                  <a:lnTo>
                    <a:pt x="1624661" y="1381049"/>
                  </a:lnTo>
                  <a:cubicBezTo>
                    <a:pt x="1624661" y="1382217"/>
                    <a:pt x="1624953" y="1383093"/>
                    <a:pt x="1625537" y="1383678"/>
                  </a:cubicBezTo>
                  <a:cubicBezTo>
                    <a:pt x="1626121" y="1384262"/>
                    <a:pt x="1626998" y="1384554"/>
                    <a:pt x="1628166" y="1384554"/>
                  </a:cubicBezTo>
                  <a:cubicBezTo>
                    <a:pt x="1625829" y="1389228"/>
                    <a:pt x="1627582" y="1392733"/>
                    <a:pt x="1633424" y="1395070"/>
                  </a:cubicBezTo>
                  <a:lnTo>
                    <a:pt x="1633424" y="1400327"/>
                  </a:lnTo>
                  <a:cubicBezTo>
                    <a:pt x="1633424" y="1406169"/>
                    <a:pt x="1634592" y="1410259"/>
                    <a:pt x="1636929" y="1412596"/>
                  </a:cubicBezTo>
                  <a:cubicBezTo>
                    <a:pt x="1638097" y="1413764"/>
                    <a:pt x="1638974" y="1414640"/>
                    <a:pt x="1639558" y="1415224"/>
                  </a:cubicBezTo>
                  <a:cubicBezTo>
                    <a:pt x="1640142" y="1415809"/>
                    <a:pt x="1641018" y="1416101"/>
                    <a:pt x="1642187" y="1416101"/>
                  </a:cubicBezTo>
                  <a:cubicBezTo>
                    <a:pt x="1637513" y="1418438"/>
                    <a:pt x="1632255" y="1419606"/>
                    <a:pt x="1626413" y="1419606"/>
                  </a:cubicBezTo>
                  <a:lnTo>
                    <a:pt x="1629919" y="1431874"/>
                  </a:lnTo>
                  <a:cubicBezTo>
                    <a:pt x="1627582" y="1433043"/>
                    <a:pt x="1624077" y="1433627"/>
                    <a:pt x="1619403" y="1433627"/>
                  </a:cubicBezTo>
                  <a:cubicBezTo>
                    <a:pt x="1617066" y="1433627"/>
                    <a:pt x="1612977" y="1432458"/>
                    <a:pt x="1607135" y="1430122"/>
                  </a:cubicBezTo>
                  <a:lnTo>
                    <a:pt x="1614145" y="1440637"/>
                  </a:lnTo>
                  <a:cubicBezTo>
                    <a:pt x="1611809" y="1441806"/>
                    <a:pt x="1610056" y="1443266"/>
                    <a:pt x="1608887" y="1445019"/>
                  </a:cubicBezTo>
                  <a:cubicBezTo>
                    <a:pt x="1607719" y="1446771"/>
                    <a:pt x="1606550" y="1448232"/>
                    <a:pt x="1605382" y="1449400"/>
                  </a:cubicBezTo>
                  <a:cubicBezTo>
                    <a:pt x="1605382" y="1450569"/>
                    <a:pt x="1604798" y="1451737"/>
                    <a:pt x="1603630" y="1452905"/>
                  </a:cubicBezTo>
                  <a:lnTo>
                    <a:pt x="1600124" y="1451153"/>
                  </a:lnTo>
                  <a:cubicBezTo>
                    <a:pt x="1597787" y="1449984"/>
                    <a:pt x="1595451" y="1449984"/>
                    <a:pt x="1593114" y="1451153"/>
                  </a:cubicBezTo>
                  <a:cubicBezTo>
                    <a:pt x="1591945" y="1451153"/>
                    <a:pt x="1589024" y="1451153"/>
                    <a:pt x="1584351" y="1451153"/>
                  </a:cubicBezTo>
                  <a:cubicBezTo>
                    <a:pt x="1587856" y="1454658"/>
                    <a:pt x="1590193" y="1455242"/>
                    <a:pt x="1591362" y="1452905"/>
                  </a:cubicBezTo>
                  <a:cubicBezTo>
                    <a:pt x="1593698" y="1451737"/>
                    <a:pt x="1597787" y="1452905"/>
                    <a:pt x="1603630" y="1456411"/>
                  </a:cubicBezTo>
                  <a:cubicBezTo>
                    <a:pt x="1600124" y="1457579"/>
                    <a:pt x="1597495" y="1457871"/>
                    <a:pt x="1595743" y="1457287"/>
                  </a:cubicBezTo>
                  <a:cubicBezTo>
                    <a:pt x="1593990" y="1456703"/>
                    <a:pt x="1592530" y="1456411"/>
                    <a:pt x="1591362" y="1456411"/>
                  </a:cubicBezTo>
                  <a:cubicBezTo>
                    <a:pt x="1591362" y="1457579"/>
                    <a:pt x="1591945" y="1459040"/>
                    <a:pt x="1593114" y="1460792"/>
                  </a:cubicBezTo>
                  <a:cubicBezTo>
                    <a:pt x="1594282" y="1462545"/>
                    <a:pt x="1594282" y="1464005"/>
                    <a:pt x="1593114" y="1465174"/>
                  </a:cubicBezTo>
                  <a:lnTo>
                    <a:pt x="1586104" y="1465174"/>
                  </a:lnTo>
                  <a:cubicBezTo>
                    <a:pt x="1582599" y="1465174"/>
                    <a:pt x="1580262" y="1465174"/>
                    <a:pt x="1579093" y="1465174"/>
                  </a:cubicBezTo>
                  <a:cubicBezTo>
                    <a:pt x="1580262" y="1467510"/>
                    <a:pt x="1580262" y="1469263"/>
                    <a:pt x="1579093" y="1470431"/>
                  </a:cubicBezTo>
                  <a:cubicBezTo>
                    <a:pt x="1580262" y="1470431"/>
                    <a:pt x="1581430" y="1470431"/>
                    <a:pt x="1582599" y="1470431"/>
                  </a:cubicBezTo>
                  <a:cubicBezTo>
                    <a:pt x="1583767" y="1470431"/>
                    <a:pt x="1584935" y="1469847"/>
                    <a:pt x="1586104" y="1468679"/>
                  </a:cubicBezTo>
                  <a:cubicBezTo>
                    <a:pt x="1587272" y="1469847"/>
                    <a:pt x="1587564" y="1471016"/>
                    <a:pt x="1586980" y="1472184"/>
                  </a:cubicBezTo>
                  <a:cubicBezTo>
                    <a:pt x="1586396" y="1473352"/>
                    <a:pt x="1586688" y="1474521"/>
                    <a:pt x="1587856" y="1475689"/>
                  </a:cubicBezTo>
                  <a:lnTo>
                    <a:pt x="1577341" y="1477442"/>
                  </a:lnTo>
                  <a:cubicBezTo>
                    <a:pt x="1577341" y="1479779"/>
                    <a:pt x="1577925" y="1481531"/>
                    <a:pt x="1579093" y="1482700"/>
                  </a:cubicBezTo>
                  <a:cubicBezTo>
                    <a:pt x="1580262" y="1483868"/>
                    <a:pt x="1581430" y="1484452"/>
                    <a:pt x="1582599" y="1484452"/>
                  </a:cubicBezTo>
                  <a:lnTo>
                    <a:pt x="1582599" y="1493215"/>
                  </a:lnTo>
                  <a:cubicBezTo>
                    <a:pt x="1581430" y="1494384"/>
                    <a:pt x="1579677" y="1494676"/>
                    <a:pt x="1577341" y="1494091"/>
                  </a:cubicBezTo>
                  <a:cubicBezTo>
                    <a:pt x="1575004" y="1493507"/>
                    <a:pt x="1572667" y="1493215"/>
                    <a:pt x="1570330" y="1493215"/>
                  </a:cubicBezTo>
                  <a:cubicBezTo>
                    <a:pt x="1569162" y="1492047"/>
                    <a:pt x="1567993" y="1491171"/>
                    <a:pt x="1566825" y="1490586"/>
                  </a:cubicBezTo>
                  <a:cubicBezTo>
                    <a:pt x="1565657" y="1490002"/>
                    <a:pt x="1564488" y="1489710"/>
                    <a:pt x="1563320" y="1489710"/>
                  </a:cubicBezTo>
                  <a:cubicBezTo>
                    <a:pt x="1562151" y="1490878"/>
                    <a:pt x="1562151" y="1492047"/>
                    <a:pt x="1563320" y="1493215"/>
                  </a:cubicBezTo>
                  <a:cubicBezTo>
                    <a:pt x="1563320" y="1495552"/>
                    <a:pt x="1562444" y="1497597"/>
                    <a:pt x="1560691" y="1499349"/>
                  </a:cubicBezTo>
                  <a:cubicBezTo>
                    <a:pt x="1558938" y="1501102"/>
                    <a:pt x="1557478" y="1501978"/>
                    <a:pt x="1556309" y="1501978"/>
                  </a:cubicBezTo>
                  <a:cubicBezTo>
                    <a:pt x="1550467" y="1503147"/>
                    <a:pt x="1546378" y="1502562"/>
                    <a:pt x="1544041" y="1500226"/>
                  </a:cubicBezTo>
                  <a:lnTo>
                    <a:pt x="1542289" y="1498473"/>
                  </a:lnTo>
                  <a:lnTo>
                    <a:pt x="1533526" y="1503731"/>
                  </a:lnTo>
                  <a:cubicBezTo>
                    <a:pt x="1533526" y="1503731"/>
                    <a:pt x="1533234" y="1504023"/>
                    <a:pt x="1532649" y="1504607"/>
                  </a:cubicBezTo>
                  <a:cubicBezTo>
                    <a:pt x="1532065" y="1505191"/>
                    <a:pt x="1531773" y="1505483"/>
                    <a:pt x="1531773" y="1505483"/>
                  </a:cubicBezTo>
                  <a:cubicBezTo>
                    <a:pt x="1530605" y="1506652"/>
                    <a:pt x="1530020" y="1506944"/>
                    <a:pt x="1530020" y="1506360"/>
                  </a:cubicBezTo>
                  <a:cubicBezTo>
                    <a:pt x="1530020" y="1505775"/>
                    <a:pt x="1529436" y="1505483"/>
                    <a:pt x="1528268" y="1505483"/>
                  </a:cubicBezTo>
                  <a:cubicBezTo>
                    <a:pt x="1528268" y="1505483"/>
                    <a:pt x="1527391" y="1505191"/>
                    <a:pt x="1525639" y="1504607"/>
                  </a:cubicBezTo>
                  <a:cubicBezTo>
                    <a:pt x="1523886" y="1504023"/>
                    <a:pt x="1521841" y="1504315"/>
                    <a:pt x="1519505" y="1505483"/>
                  </a:cubicBezTo>
                  <a:cubicBezTo>
                    <a:pt x="1526515" y="1505483"/>
                    <a:pt x="1529436" y="1507236"/>
                    <a:pt x="1528268" y="1510741"/>
                  </a:cubicBezTo>
                  <a:lnTo>
                    <a:pt x="1523010" y="1512494"/>
                  </a:lnTo>
                  <a:cubicBezTo>
                    <a:pt x="1519505" y="1512494"/>
                    <a:pt x="1513079" y="1510157"/>
                    <a:pt x="1503732" y="1505483"/>
                  </a:cubicBezTo>
                  <a:lnTo>
                    <a:pt x="1510742" y="1507236"/>
                  </a:lnTo>
                  <a:cubicBezTo>
                    <a:pt x="1514247" y="1507236"/>
                    <a:pt x="1516584" y="1506652"/>
                    <a:pt x="1517752" y="1505483"/>
                  </a:cubicBezTo>
                  <a:lnTo>
                    <a:pt x="1517752" y="1503731"/>
                  </a:lnTo>
                  <a:cubicBezTo>
                    <a:pt x="1516584" y="1501394"/>
                    <a:pt x="1515415" y="1501394"/>
                    <a:pt x="1514247" y="1503731"/>
                  </a:cubicBezTo>
                  <a:cubicBezTo>
                    <a:pt x="1511910" y="1501394"/>
                    <a:pt x="1507529" y="1497597"/>
                    <a:pt x="1501102" y="1492339"/>
                  </a:cubicBezTo>
                  <a:cubicBezTo>
                    <a:pt x="1494676" y="1487081"/>
                    <a:pt x="1487958" y="1483284"/>
                    <a:pt x="1480947" y="1480947"/>
                  </a:cubicBezTo>
                  <a:cubicBezTo>
                    <a:pt x="1480947" y="1484452"/>
                    <a:pt x="1482700" y="1486789"/>
                    <a:pt x="1486206" y="1487957"/>
                  </a:cubicBezTo>
                  <a:cubicBezTo>
                    <a:pt x="1489710" y="1489126"/>
                    <a:pt x="1491463" y="1489710"/>
                    <a:pt x="1491463" y="1489710"/>
                  </a:cubicBezTo>
                  <a:cubicBezTo>
                    <a:pt x="1492632" y="1492047"/>
                    <a:pt x="1494384" y="1493507"/>
                    <a:pt x="1496721" y="1494091"/>
                  </a:cubicBezTo>
                  <a:cubicBezTo>
                    <a:pt x="1499058" y="1494676"/>
                    <a:pt x="1500810" y="1496136"/>
                    <a:pt x="1501979" y="1498473"/>
                  </a:cubicBezTo>
                  <a:lnTo>
                    <a:pt x="1496721" y="1505483"/>
                  </a:lnTo>
                  <a:lnTo>
                    <a:pt x="1493216" y="1503731"/>
                  </a:lnTo>
                  <a:lnTo>
                    <a:pt x="1491463" y="1503731"/>
                  </a:lnTo>
                  <a:cubicBezTo>
                    <a:pt x="1486790" y="1504899"/>
                    <a:pt x="1483284" y="1504899"/>
                    <a:pt x="1480947" y="1503731"/>
                  </a:cubicBezTo>
                  <a:cubicBezTo>
                    <a:pt x="1479779" y="1506068"/>
                    <a:pt x="1479195" y="1507236"/>
                    <a:pt x="1479195" y="1507236"/>
                  </a:cubicBezTo>
                  <a:lnTo>
                    <a:pt x="1477442" y="1505483"/>
                  </a:lnTo>
                  <a:lnTo>
                    <a:pt x="1475690" y="1503731"/>
                  </a:lnTo>
                  <a:cubicBezTo>
                    <a:pt x="1475690" y="1500226"/>
                    <a:pt x="1474521" y="1498473"/>
                    <a:pt x="1472185" y="1498473"/>
                  </a:cubicBezTo>
                  <a:cubicBezTo>
                    <a:pt x="1468679" y="1494968"/>
                    <a:pt x="1466927" y="1493215"/>
                    <a:pt x="1466927" y="1493215"/>
                  </a:cubicBezTo>
                  <a:cubicBezTo>
                    <a:pt x="1470432" y="1494384"/>
                    <a:pt x="1474521" y="1494968"/>
                    <a:pt x="1479195" y="1494968"/>
                  </a:cubicBezTo>
                  <a:cubicBezTo>
                    <a:pt x="1478027" y="1492631"/>
                    <a:pt x="1473353" y="1489126"/>
                    <a:pt x="1465174" y="1484452"/>
                  </a:cubicBezTo>
                  <a:lnTo>
                    <a:pt x="1458164" y="1489710"/>
                  </a:lnTo>
                  <a:lnTo>
                    <a:pt x="1454659" y="1487957"/>
                  </a:lnTo>
                  <a:cubicBezTo>
                    <a:pt x="1453490" y="1489126"/>
                    <a:pt x="1450569" y="1488542"/>
                    <a:pt x="1445896" y="1486205"/>
                  </a:cubicBezTo>
                  <a:lnTo>
                    <a:pt x="1444143" y="1486205"/>
                  </a:lnTo>
                  <a:cubicBezTo>
                    <a:pt x="1434796" y="1479194"/>
                    <a:pt x="1429538" y="1475105"/>
                    <a:pt x="1428370" y="1473937"/>
                  </a:cubicBezTo>
                  <a:cubicBezTo>
                    <a:pt x="1427201" y="1468095"/>
                    <a:pt x="1421359" y="1465174"/>
                    <a:pt x="1410844" y="1465174"/>
                  </a:cubicBezTo>
                  <a:cubicBezTo>
                    <a:pt x="1407338" y="1465174"/>
                    <a:pt x="1404417" y="1464589"/>
                    <a:pt x="1402081" y="1463421"/>
                  </a:cubicBezTo>
                  <a:cubicBezTo>
                    <a:pt x="1399744" y="1463421"/>
                    <a:pt x="1398575" y="1462253"/>
                    <a:pt x="1398575" y="1459916"/>
                  </a:cubicBezTo>
                  <a:cubicBezTo>
                    <a:pt x="1400912" y="1458747"/>
                    <a:pt x="1403541" y="1458455"/>
                    <a:pt x="1406462" y="1459040"/>
                  </a:cubicBezTo>
                  <a:cubicBezTo>
                    <a:pt x="1409383" y="1459624"/>
                    <a:pt x="1412012" y="1459916"/>
                    <a:pt x="1414349" y="1459916"/>
                  </a:cubicBezTo>
                  <a:lnTo>
                    <a:pt x="1402081" y="1445895"/>
                  </a:lnTo>
                  <a:cubicBezTo>
                    <a:pt x="1402081" y="1441221"/>
                    <a:pt x="1397407" y="1438885"/>
                    <a:pt x="1388060" y="1438885"/>
                  </a:cubicBezTo>
                  <a:cubicBezTo>
                    <a:pt x="1390397" y="1436548"/>
                    <a:pt x="1390981" y="1434211"/>
                    <a:pt x="1389812" y="1431874"/>
                  </a:cubicBezTo>
                  <a:cubicBezTo>
                    <a:pt x="1388644" y="1429537"/>
                    <a:pt x="1387476" y="1427785"/>
                    <a:pt x="1386307" y="1426616"/>
                  </a:cubicBezTo>
                  <a:cubicBezTo>
                    <a:pt x="1385139" y="1427785"/>
                    <a:pt x="1382802" y="1429537"/>
                    <a:pt x="1379297" y="1431874"/>
                  </a:cubicBezTo>
                  <a:lnTo>
                    <a:pt x="1375791" y="1423111"/>
                  </a:lnTo>
                  <a:cubicBezTo>
                    <a:pt x="1373455" y="1420774"/>
                    <a:pt x="1371702" y="1419606"/>
                    <a:pt x="1370534" y="1419606"/>
                  </a:cubicBezTo>
                  <a:cubicBezTo>
                    <a:pt x="1368197" y="1420774"/>
                    <a:pt x="1365276" y="1420190"/>
                    <a:pt x="1361771" y="1417853"/>
                  </a:cubicBezTo>
                  <a:lnTo>
                    <a:pt x="1349503" y="1410843"/>
                  </a:lnTo>
                  <a:cubicBezTo>
                    <a:pt x="1349503" y="1410843"/>
                    <a:pt x="1347166" y="1409675"/>
                    <a:pt x="1342492" y="1407338"/>
                  </a:cubicBezTo>
                  <a:cubicBezTo>
                    <a:pt x="1338987" y="1408506"/>
                    <a:pt x="1339571" y="1410259"/>
                    <a:pt x="1344245" y="1412596"/>
                  </a:cubicBezTo>
                  <a:cubicBezTo>
                    <a:pt x="1347750" y="1412596"/>
                    <a:pt x="1350087" y="1413180"/>
                    <a:pt x="1351255" y="1414348"/>
                  </a:cubicBezTo>
                  <a:lnTo>
                    <a:pt x="1351255" y="1417853"/>
                  </a:lnTo>
                  <a:lnTo>
                    <a:pt x="1360018" y="1423111"/>
                  </a:lnTo>
                  <a:cubicBezTo>
                    <a:pt x="1361187" y="1424280"/>
                    <a:pt x="1361771" y="1426032"/>
                    <a:pt x="1361771" y="1428369"/>
                  </a:cubicBezTo>
                  <a:cubicBezTo>
                    <a:pt x="1358266" y="1434211"/>
                    <a:pt x="1355345" y="1437716"/>
                    <a:pt x="1353008" y="1438885"/>
                  </a:cubicBezTo>
                  <a:lnTo>
                    <a:pt x="1338987" y="1421359"/>
                  </a:lnTo>
                  <a:cubicBezTo>
                    <a:pt x="1338987" y="1420190"/>
                    <a:pt x="1340740" y="1418438"/>
                    <a:pt x="1344245" y="1416101"/>
                  </a:cubicBezTo>
                  <a:cubicBezTo>
                    <a:pt x="1339571" y="1411427"/>
                    <a:pt x="1336358" y="1409090"/>
                    <a:pt x="1334606" y="1409090"/>
                  </a:cubicBezTo>
                  <a:cubicBezTo>
                    <a:pt x="1332853" y="1409090"/>
                    <a:pt x="1331392" y="1409090"/>
                    <a:pt x="1330224" y="1409090"/>
                  </a:cubicBezTo>
                  <a:lnTo>
                    <a:pt x="1330224" y="1412596"/>
                  </a:lnTo>
                  <a:cubicBezTo>
                    <a:pt x="1329056" y="1412596"/>
                    <a:pt x="1327595" y="1412011"/>
                    <a:pt x="1325843" y="1410843"/>
                  </a:cubicBezTo>
                  <a:cubicBezTo>
                    <a:pt x="1324090" y="1409675"/>
                    <a:pt x="1322630" y="1409090"/>
                    <a:pt x="1321461" y="1409090"/>
                  </a:cubicBezTo>
                  <a:cubicBezTo>
                    <a:pt x="1320292" y="1407922"/>
                    <a:pt x="1317956" y="1407338"/>
                    <a:pt x="1314450" y="1407338"/>
                  </a:cubicBezTo>
                  <a:cubicBezTo>
                    <a:pt x="1309777" y="1405001"/>
                    <a:pt x="1306856" y="1402664"/>
                    <a:pt x="1305687" y="1400327"/>
                  </a:cubicBezTo>
                  <a:lnTo>
                    <a:pt x="1302182" y="1400327"/>
                  </a:lnTo>
                  <a:cubicBezTo>
                    <a:pt x="1302182" y="1401496"/>
                    <a:pt x="1302474" y="1402372"/>
                    <a:pt x="1303059" y="1402956"/>
                  </a:cubicBezTo>
                  <a:cubicBezTo>
                    <a:pt x="1303643" y="1403540"/>
                    <a:pt x="1303935" y="1404417"/>
                    <a:pt x="1303935" y="1405585"/>
                  </a:cubicBezTo>
                  <a:lnTo>
                    <a:pt x="1305687" y="1409090"/>
                  </a:lnTo>
                  <a:cubicBezTo>
                    <a:pt x="1303351" y="1409090"/>
                    <a:pt x="1301014" y="1406754"/>
                    <a:pt x="1298677" y="1402080"/>
                  </a:cubicBezTo>
                  <a:cubicBezTo>
                    <a:pt x="1297509" y="1404417"/>
                    <a:pt x="1296048" y="1405585"/>
                    <a:pt x="1294296" y="1405585"/>
                  </a:cubicBezTo>
                  <a:cubicBezTo>
                    <a:pt x="1292543" y="1405585"/>
                    <a:pt x="1290498" y="1404417"/>
                    <a:pt x="1288162" y="1402080"/>
                  </a:cubicBezTo>
                  <a:lnTo>
                    <a:pt x="1284656" y="1400327"/>
                  </a:lnTo>
                  <a:cubicBezTo>
                    <a:pt x="1282320" y="1399159"/>
                    <a:pt x="1279691" y="1398575"/>
                    <a:pt x="1276770" y="1398575"/>
                  </a:cubicBezTo>
                  <a:cubicBezTo>
                    <a:pt x="1273849" y="1398575"/>
                    <a:pt x="1270636" y="1397406"/>
                    <a:pt x="1267130" y="1395070"/>
                  </a:cubicBezTo>
                  <a:cubicBezTo>
                    <a:pt x="1267130" y="1395070"/>
                    <a:pt x="1266838" y="1394777"/>
                    <a:pt x="1266254" y="1394193"/>
                  </a:cubicBezTo>
                  <a:cubicBezTo>
                    <a:pt x="1265670" y="1393609"/>
                    <a:pt x="1265378" y="1393317"/>
                    <a:pt x="1265378" y="1393317"/>
                  </a:cubicBezTo>
                  <a:cubicBezTo>
                    <a:pt x="1270051" y="1393317"/>
                    <a:pt x="1273557" y="1393901"/>
                    <a:pt x="1275893" y="1395070"/>
                  </a:cubicBezTo>
                  <a:cubicBezTo>
                    <a:pt x="1278230" y="1395070"/>
                    <a:pt x="1280567" y="1395070"/>
                    <a:pt x="1282904" y="1395070"/>
                  </a:cubicBezTo>
                  <a:cubicBezTo>
                    <a:pt x="1285241" y="1395070"/>
                    <a:pt x="1286409" y="1396238"/>
                    <a:pt x="1286409" y="1398575"/>
                  </a:cubicBezTo>
                  <a:lnTo>
                    <a:pt x="1295172" y="1398575"/>
                  </a:lnTo>
                  <a:cubicBezTo>
                    <a:pt x="1291667" y="1397406"/>
                    <a:pt x="1289038" y="1395946"/>
                    <a:pt x="1287285" y="1394193"/>
                  </a:cubicBezTo>
                  <a:cubicBezTo>
                    <a:pt x="1285533" y="1392441"/>
                    <a:pt x="1284072" y="1390980"/>
                    <a:pt x="1282904" y="1389812"/>
                  </a:cubicBezTo>
                  <a:cubicBezTo>
                    <a:pt x="1284072" y="1388643"/>
                    <a:pt x="1285241" y="1388059"/>
                    <a:pt x="1286409" y="1388059"/>
                  </a:cubicBezTo>
                  <a:lnTo>
                    <a:pt x="1281151" y="1388059"/>
                  </a:lnTo>
                  <a:lnTo>
                    <a:pt x="1279399" y="1388059"/>
                  </a:lnTo>
                  <a:cubicBezTo>
                    <a:pt x="1275893" y="1389228"/>
                    <a:pt x="1273557" y="1389812"/>
                    <a:pt x="1272388" y="1389812"/>
                  </a:cubicBezTo>
                  <a:lnTo>
                    <a:pt x="1263625" y="1388059"/>
                  </a:lnTo>
                  <a:cubicBezTo>
                    <a:pt x="1262457" y="1388059"/>
                    <a:pt x="1260412" y="1388059"/>
                    <a:pt x="1257491" y="1388059"/>
                  </a:cubicBezTo>
                  <a:cubicBezTo>
                    <a:pt x="1254570" y="1388059"/>
                    <a:pt x="1252525" y="1388059"/>
                    <a:pt x="1251357" y="1388059"/>
                  </a:cubicBezTo>
                  <a:cubicBezTo>
                    <a:pt x="1249020" y="1388059"/>
                    <a:pt x="1246683" y="1387183"/>
                    <a:pt x="1244347" y="1385430"/>
                  </a:cubicBezTo>
                  <a:lnTo>
                    <a:pt x="1237336" y="1381925"/>
                  </a:lnTo>
                  <a:lnTo>
                    <a:pt x="1242594" y="1388059"/>
                  </a:lnTo>
                  <a:cubicBezTo>
                    <a:pt x="1240257" y="1389228"/>
                    <a:pt x="1237920" y="1389228"/>
                    <a:pt x="1235584" y="1388059"/>
                  </a:cubicBezTo>
                  <a:cubicBezTo>
                    <a:pt x="1233247" y="1385722"/>
                    <a:pt x="1229157" y="1383386"/>
                    <a:pt x="1223315" y="1381049"/>
                  </a:cubicBezTo>
                  <a:cubicBezTo>
                    <a:pt x="1217473" y="1378712"/>
                    <a:pt x="1213384" y="1376375"/>
                    <a:pt x="1211047" y="1374038"/>
                  </a:cubicBezTo>
                  <a:lnTo>
                    <a:pt x="1225068" y="1374038"/>
                  </a:lnTo>
                  <a:cubicBezTo>
                    <a:pt x="1221563" y="1370533"/>
                    <a:pt x="1219810" y="1368781"/>
                    <a:pt x="1219810" y="1368781"/>
                  </a:cubicBezTo>
                  <a:cubicBezTo>
                    <a:pt x="1218642" y="1367612"/>
                    <a:pt x="1216889" y="1365275"/>
                    <a:pt x="1214552" y="1361770"/>
                  </a:cubicBezTo>
                  <a:cubicBezTo>
                    <a:pt x="1212215" y="1358265"/>
                    <a:pt x="1209295" y="1356512"/>
                    <a:pt x="1205790" y="1356512"/>
                  </a:cubicBezTo>
                  <a:cubicBezTo>
                    <a:pt x="1204621" y="1356512"/>
                    <a:pt x="1202868" y="1355344"/>
                    <a:pt x="1200532" y="1353007"/>
                  </a:cubicBezTo>
                  <a:cubicBezTo>
                    <a:pt x="1198195" y="1351839"/>
                    <a:pt x="1193521" y="1345997"/>
                    <a:pt x="1186511" y="1335481"/>
                  </a:cubicBezTo>
                  <a:cubicBezTo>
                    <a:pt x="1184174" y="1335481"/>
                    <a:pt x="1181545" y="1334605"/>
                    <a:pt x="1178624" y="1332852"/>
                  </a:cubicBezTo>
                  <a:cubicBezTo>
                    <a:pt x="1175703" y="1331100"/>
                    <a:pt x="1173658" y="1329639"/>
                    <a:pt x="1172490" y="1328471"/>
                  </a:cubicBezTo>
                  <a:cubicBezTo>
                    <a:pt x="1168985" y="1320292"/>
                    <a:pt x="1163727" y="1313282"/>
                    <a:pt x="1156717" y="1307440"/>
                  </a:cubicBezTo>
                  <a:lnTo>
                    <a:pt x="1151459" y="1296924"/>
                  </a:lnTo>
                  <a:lnTo>
                    <a:pt x="1149706" y="1295171"/>
                  </a:lnTo>
                  <a:cubicBezTo>
                    <a:pt x="1148538" y="1294003"/>
                    <a:pt x="1146785" y="1290498"/>
                    <a:pt x="1144448" y="1284656"/>
                  </a:cubicBezTo>
                  <a:lnTo>
                    <a:pt x="1144448" y="1282903"/>
                  </a:lnTo>
                  <a:cubicBezTo>
                    <a:pt x="1145617" y="1282903"/>
                    <a:pt x="1146785" y="1283487"/>
                    <a:pt x="1147954" y="1284656"/>
                  </a:cubicBezTo>
                  <a:cubicBezTo>
                    <a:pt x="1149122" y="1285824"/>
                    <a:pt x="1149706" y="1287577"/>
                    <a:pt x="1149706" y="1289914"/>
                  </a:cubicBezTo>
                  <a:lnTo>
                    <a:pt x="1149706" y="1293419"/>
                  </a:lnTo>
                  <a:lnTo>
                    <a:pt x="1153211" y="1291666"/>
                  </a:lnTo>
                  <a:cubicBezTo>
                    <a:pt x="1155548" y="1291666"/>
                    <a:pt x="1157593" y="1292835"/>
                    <a:pt x="1159346" y="1295171"/>
                  </a:cubicBezTo>
                  <a:cubicBezTo>
                    <a:pt x="1161098" y="1297508"/>
                    <a:pt x="1163143" y="1299261"/>
                    <a:pt x="1165480" y="1300429"/>
                  </a:cubicBezTo>
                  <a:lnTo>
                    <a:pt x="1163727" y="1296924"/>
                  </a:lnTo>
                  <a:lnTo>
                    <a:pt x="1154964" y="1284656"/>
                  </a:lnTo>
                  <a:cubicBezTo>
                    <a:pt x="1154964" y="1284656"/>
                    <a:pt x="1154672" y="1284656"/>
                    <a:pt x="1154088" y="1284656"/>
                  </a:cubicBezTo>
                  <a:cubicBezTo>
                    <a:pt x="1153503" y="1284656"/>
                    <a:pt x="1153211" y="1284656"/>
                    <a:pt x="1153211" y="1284656"/>
                  </a:cubicBezTo>
                  <a:cubicBezTo>
                    <a:pt x="1152043" y="1282319"/>
                    <a:pt x="1150874" y="1279690"/>
                    <a:pt x="1149706" y="1276769"/>
                  </a:cubicBezTo>
                  <a:cubicBezTo>
                    <a:pt x="1148538" y="1273848"/>
                    <a:pt x="1147369" y="1271219"/>
                    <a:pt x="1146201" y="1268882"/>
                  </a:cubicBezTo>
                  <a:cubicBezTo>
                    <a:pt x="1143864" y="1266546"/>
                    <a:pt x="1142111" y="1264209"/>
                    <a:pt x="1140943" y="1261872"/>
                  </a:cubicBezTo>
                  <a:cubicBezTo>
                    <a:pt x="1139775" y="1259535"/>
                    <a:pt x="1138607" y="1258367"/>
                    <a:pt x="1137438" y="1258367"/>
                  </a:cubicBezTo>
                  <a:cubicBezTo>
                    <a:pt x="1137438" y="1256030"/>
                    <a:pt x="1135685" y="1253109"/>
                    <a:pt x="1132180" y="1249604"/>
                  </a:cubicBezTo>
                  <a:cubicBezTo>
                    <a:pt x="1134517" y="1247267"/>
                    <a:pt x="1132764" y="1244930"/>
                    <a:pt x="1126922" y="1242593"/>
                  </a:cubicBezTo>
                  <a:lnTo>
                    <a:pt x="1123417" y="1239088"/>
                  </a:lnTo>
                  <a:lnTo>
                    <a:pt x="1123417" y="1235583"/>
                  </a:lnTo>
                  <a:cubicBezTo>
                    <a:pt x="1122249" y="1234415"/>
                    <a:pt x="1121080" y="1232662"/>
                    <a:pt x="1119912" y="1230325"/>
                  </a:cubicBezTo>
                  <a:cubicBezTo>
                    <a:pt x="1118744" y="1227988"/>
                    <a:pt x="1118159" y="1225652"/>
                    <a:pt x="1118159" y="1223315"/>
                  </a:cubicBezTo>
                  <a:cubicBezTo>
                    <a:pt x="1121665" y="1223315"/>
                    <a:pt x="1124001" y="1225067"/>
                    <a:pt x="1125170" y="1228573"/>
                  </a:cubicBezTo>
                  <a:lnTo>
                    <a:pt x="1140943" y="1249604"/>
                  </a:lnTo>
                  <a:lnTo>
                    <a:pt x="1140943" y="1247851"/>
                  </a:lnTo>
                  <a:cubicBezTo>
                    <a:pt x="1130428" y="1233830"/>
                    <a:pt x="1124001" y="1223899"/>
                    <a:pt x="1121665" y="1218057"/>
                  </a:cubicBezTo>
                  <a:lnTo>
                    <a:pt x="1104139" y="1183005"/>
                  </a:lnTo>
                  <a:lnTo>
                    <a:pt x="1104139" y="1179500"/>
                  </a:lnTo>
                  <a:lnTo>
                    <a:pt x="1132180" y="1226820"/>
                  </a:lnTo>
                  <a:lnTo>
                    <a:pt x="1130428" y="1218057"/>
                  </a:lnTo>
                  <a:cubicBezTo>
                    <a:pt x="1128091" y="1213383"/>
                    <a:pt x="1125462" y="1209002"/>
                    <a:pt x="1122541" y="1204912"/>
                  </a:cubicBezTo>
                  <a:cubicBezTo>
                    <a:pt x="1119620" y="1200823"/>
                    <a:pt x="1116991" y="1197026"/>
                    <a:pt x="1114654" y="1193521"/>
                  </a:cubicBezTo>
                  <a:cubicBezTo>
                    <a:pt x="1112317" y="1186510"/>
                    <a:pt x="1111733" y="1182421"/>
                    <a:pt x="1112901" y="1181252"/>
                  </a:cubicBezTo>
                  <a:cubicBezTo>
                    <a:pt x="1108228" y="1178916"/>
                    <a:pt x="1104723" y="1173658"/>
                    <a:pt x="1102386" y="1165479"/>
                  </a:cubicBezTo>
                  <a:cubicBezTo>
                    <a:pt x="1102386" y="1163142"/>
                    <a:pt x="1101218" y="1160221"/>
                    <a:pt x="1098881" y="1156716"/>
                  </a:cubicBezTo>
                  <a:cubicBezTo>
                    <a:pt x="1098881" y="1156716"/>
                    <a:pt x="1098881" y="1155548"/>
                    <a:pt x="1098881" y="1153211"/>
                  </a:cubicBezTo>
                  <a:lnTo>
                    <a:pt x="1105891" y="1165479"/>
                  </a:lnTo>
                  <a:cubicBezTo>
                    <a:pt x="1105891" y="1168984"/>
                    <a:pt x="1107060" y="1170737"/>
                    <a:pt x="1109396" y="1170737"/>
                  </a:cubicBezTo>
                  <a:cubicBezTo>
                    <a:pt x="1109396" y="1170737"/>
                    <a:pt x="1109689" y="1171029"/>
                    <a:pt x="1110273" y="1171613"/>
                  </a:cubicBezTo>
                  <a:cubicBezTo>
                    <a:pt x="1110857" y="1172197"/>
                    <a:pt x="1111149" y="1172489"/>
                    <a:pt x="1111149" y="1172489"/>
                  </a:cubicBezTo>
                  <a:cubicBezTo>
                    <a:pt x="1112317" y="1173658"/>
                    <a:pt x="1112609" y="1174534"/>
                    <a:pt x="1112025" y="1175118"/>
                  </a:cubicBezTo>
                  <a:cubicBezTo>
                    <a:pt x="1111441" y="1175702"/>
                    <a:pt x="1111733" y="1176579"/>
                    <a:pt x="1112901" y="1177747"/>
                  </a:cubicBezTo>
                  <a:lnTo>
                    <a:pt x="1118159" y="1175995"/>
                  </a:lnTo>
                  <a:lnTo>
                    <a:pt x="1111149" y="1161974"/>
                  </a:lnTo>
                  <a:lnTo>
                    <a:pt x="1112901" y="1161974"/>
                  </a:lnTo>
                  <a:cubicBezTo>
                    <a:pt x="1114070" y="1163142"/>
                    <a:pt x="1115238" y="1165187"/>
                    <a:pt x="1116407" y="1168108"/>
                  </a:cubicBezTo>
                  <a:cubicBezTo>
                    <a:pt x="1117575" y="1171029"/>
                    <a:pt x="1119328" y="1173074"/>
                    <a:pt x="1121665" y="1174242"/>
                  </a:cubicBezTo>
                  <a:lnTo>
                    <a:pt x="1119912" y="1175995"/>
                  </a:lnTo>
                  <a:lnTo>
                    <a:pt x="1125170" y="1190015"/>
                  </a:lnTo>
                  <a:lnTo>
                    <a:pt x="1137438" y="1204036"/>
                  </a:lnTo>
                  <a:lnTo>
                    <a:pt x="1146201" y="1216304"/>
                  </a:lnTo>
                  <a:cubicBezTo>
                    <a:pt x="1146201" y="1217473"/>
                    <a:pt x="1147369" y="1218057"/>
                    <a:pt x="1149706" y="1218057"/>
                  </a:cubicBezTo>
                  <a:lnTo>
                    <a:pt x="1144448" y="1207541"/>
                  </a:lnTo>
                  <a:cubicBezTo>
                    <a:pt x="1142111" y="1205205"/>
                    <a:pt x="1139775" y="1201115"/>
                    <a:pt x="1137438" y="1195273"/>
                  </a:cubicBezTo>
                  <a:cubicBezTo>
                    <a:pt x="1136269" y="1194105"/>
                    <a:pt x="1135393" y="1192644"/>
                    <a:pt x="1134809" y="1190892"/>
                  </a:cubicBezTo>
                  <a:cubicBezTo>
                    <a:pt x="1134225" y="1189139"/>
                    <a:pt x="1133348" y="1187679"/>
                    <a:pt x="1132180" y="1186510"/>
                  </a:cubicBezTo>
                  <a:cubicBezTo>
                    <a:pt x="1125170" y="1179500"/>
                    <a:pt x="1121080" y="1171905"/>
                    <a:pt x="1119912" y="1163726"/>
                  </a:cubicBezTo>
                  <a:cubicBezTo>
                    <a:pt x="1122249" y="1167232"/>
                    <a:pt x="1126630" y="1173658"/>
                    <a:pt x="1133056" y="1183005"/>
                  </a:cubicBezTo>
                  <a:cubicBezTo>
                    <a:pt x="1139483" y="1192352"/>
                    <a:pt x="1145617" y="1199947"/>
                    <a:pt x="1151459" y="1205789"/>
                  </a:cubicBezTo>
                  <a:lnTo>
                    <a:pt x="1149706" y="1200531"/>
                  </a:lnTo>
                  <a:lnTo>
                    <a:pt x="1149706" y="1197026"/>
                  </a:lnTo>
                  <a:lnTo>
                    <a:pt x="1151459" y="1198778"/>
                  </a:lnTo>
                  <a:lnTo>
                    <a:pt x="1163727" y="1214552"/>
                  </a:lnTo>
                  <a:cubicBezTo>
                    <a:pt x="1166064" y="1216889"/>
                    <a:pt x="1167816" y="1218057"/>
                    <a:pt x="1168985" y="1218057"/>
                  </a:cubicBezTo>
                  <a:lnTo>
                    <a:pt x="1153211" y="1200531"/>
                  </a:lnTo>
                  <a:cubicBezTo>
                    <a:pt x="1153211" y="1199363"/>
                    <a:pt x="1152919" y="1198194"/>
                    <a:pt x="1152335" y="1197026"/>
                  </a:cubicBezTo>
                  <a:cubicBezTo>
                    <a:pt x="1151751" y="1195857"/>
                    <a:pt x="1152043" y="1194689"/>
                    <a:pt x="1153211" y="1193521"/>
                  </a:cubicBezTo>
                  <a:cubicBezTo>
                    <a:pt x="1155548" y="1194689"/>
                    <a:pt x="1156717" y="1195857"/>
                    <a:pt x="1156717" y="1197026"/>
                  </a:cubicBezTo>
                  <a:cubicBezTo>
                    <a:pt x="1155548" y="1198194"/>
                    <a:pt x="1155256" y="1199363"/>
                    <a:pt x="1155840" y="1200531"/>
                  </a:cubicBezTo>
                  <a:cubicBezTo>
                    <a:pt x="1156424" y="1201699"/>
                    <a:pt x="1156717" y="1202868"/>
                    <a:pt x="1156717" y="1204036"/>
                  </a:cubicBezTo>
                  <a:cubicBezTo>
                    <a:pt x="1157885" y="1204036"/>
                    <a:pt x="1159638" y="1202868"/>
                    <a:pt x="1161974" y="1200531"/>
                  </a:cubicBezTo>
                  <a:cubicBezTo>
                    <a:pt x="1159638" y="1197026"/>
                    <a:pt x="1156132" y="1191768"/>
                    <a:pt x="1151459" y="1184758"/>
                  </a:cubicBezTo>
                  <a:cubicBezTo>
                    <a:pt x="1146785" y="1177747"/>
                    <a:pt x="1143864" y="1171321"/>
                    <a:pt x="1142696" y="1165479"/>
                  </a:cubicBezTo>
                  <a:lnTo>
                    <a:pt x="1133933" y="1149706"/>
                  </a:lnTo>
                  <a:lnTo>
                    <a:pt x="1153211" y="1181252"/>
                  </a:lnTo>
                  <a:lnTo>
                    <a:pt x="1156717" y="1181252"/>
                  </a:lnTo>
                  <a:lnTo>
                    <a:pt x="1149706" y="1172489"/>
                  </a:lnTo>
                  <a:cubicBezTo>
                    <a:pt x="1142696" y="1154963"/>
                    <a:pt x="1138022" y="1145032"/>
                    <a:pt x="1135685" y="1142695"/>
                  </a:cubicBezTo>
                  <a:cubicBezTo>
                    <a:pt x="1135685" y="1141527"/>
                    <a:pt x="1134517" y="1139774"/>
                    <a:pt x="1132180" y="1137437"/>
                  </a:cubicBezTo>
                  <a:cubicBezTo>
                    <a:pt x="1132180" y="1136269"/>
                    <a:pt x="1130428" y="1133932"/>
                    <a:pt x="1126922" y="1130427"/>
                  </a:cubicBezTo>
                  <a:cubicBezTo>
                    <a:pt x="1129259" y="1130427"/>
                    <a:pt x="1130720" y="1131011"/>
                    <a:pt x="1131304" y="1132180"/>
                  </a:cubicBezTo>
                  <a:cubicBezTo>
                    <a:pt x="1131888" y="1133348"/>
                    <a:pt x="1132764" y="1133348"/>
                    <a:pt x="1133933" y="1132180"/>
                  </a:cubicBezTo>
                  <a:cubicBezTo>
                    <a:pt x="1135101" y="1131011"/>
                    <a:pt x="1135977" y="1130719"/>
                    <a:pt x="1136562" y="1131303"/>
                  </a:cubicBezTo>
                  <a:cubicBezTo>
                    <a:pt x="1137146" y="1131888"/>
                    <a:pt x="1137438" y="1132764"/>
                    <a:pt x="1137438" y="1133932"/>
                  </a:cubicBezTo>
                  <a:lnTo>
                    <a:pt x="1139191" y="1139190"/>
                  </a:lnTo>
                  <a:cubicBezTo>
                    <a:pt x="1141527" y="1140358"/>
                    <a:pt x="1142988" y="1141527"/>
                    <a:pt x="1143572" y="1142695"/>
                  </a:cubicBezTo>
                  <a:cubicBezTo>
                    <a:pt x="1144156" y="1143864"/>
                    <a:pt x="1143864" y="1146200"/>
                    <a:pt x="1142696" y="1149706"/>
                  </a:cubicBezTo>
                  <a:cubicBezTo>
                    <a:pt x="1143864" y="1152042"/>
                    <a:pt x="1145909" y="1154963"/>
                    <a:pt x="1148830" y="1158469"/>
                  </a:cubicBezTo>
                  <a:cubicBezTo>
                    <a:pt x="1151751" y="1161974"/>
                    <a:pt x="1154380" y="1165479"/>
                    <a:pt x="1156717" y="1168984"/>
                  </a:cubicBezTo>
                  <a:lnTo>
                    <a:pt x="1156717" y="1161974"/>
                  </a:lnTo>
                  <a:cubicBezTo>
                    <a:pt x="1154380" y="1158469"/>
                    <a:pt x="1151459" y="1153503"/>
                    <a:pt x="1147954" y="1147077"/>
                  </a:cubicBezTo>
                  <a:cubicBezTo>
                    <a:pt x="1144448" y="1140651"/>
                    <a:pt x="1142111" y="1136269"/>
                    <a:pt x="1140943" y="1133932"/>
                  </a:cubicBezTo>
                  <a:cubicBezTo>
                    <a:pt x="1139775" y="1131595"/>
                    <a:pt x="1138607" y="1128382"/>
                    <a:pt x="1137438" y="1124293"/>
                  </a:cubicBezTo>
                  <a:lnTo>
                    <a:pt x="1132531" y="1112025"/>
                  </a:lnTo>
                  <a:lnTo>
                    <a:pt x="1133933" y="1113777"/>
                  </a:lnTo>
                  <a:cubicBezTo>
                    <a:pt x="1135101" y="1115530"/>
                    <a:pt x="1136269" y="1116990"/>
                    <a:pt x="1137438" y="1118159"/>
                  </a:cubicBezTo>
                  <a:lnTo>
                    <a:pt x="1135685" y="1111148"/>
                  </a:lnTo>
                  <a:lnTo>
                    <a:pt x="1130428" y="1105891"/>
                  </a:lnTo>
                  <a:lnTo>
                    <a:pt x="1130428" y="1109396"/>
                  </a:lnTo>
                  <a:cubicBezTo>
                    <a:pt x="1126922" y="1107059"/>
                    <a:pt x="1124586" y="1104430"/>
                    <a:pt x="1123417" y="1101509"/>
                  </a:cubicBezTo>
                  <a:cubicBezTo>
                    <a:pt x="1122249" y="1098588"/>
                    <a:pt x="1121665" y="1096543"/>
                    <a:pt x="1121665" y="1095375"/>
                  </a:cubicBezTo>
                  <a:lnTo>
                    <a:pt x="1123417" y="1095375"/>
                  </a:lnTo>
                  <a:cubicBezTo>
                    <a:pt x="1123417" y="1096543"/>
                    <a:pt x="1124001" y="1098004"/>
                    <a:pt x="1125170" y="1099756"/>
                  </a:cubicBezTo>
                  <a:cubicBezTo>
                    <a:pt x="1126338" y="1101509"/>
                    <a:pt x="1128091" y="1102970"/>
                    <a:pt x="1130428" y="1104138"/>
                  </a:cubicBezTo>
                  <a:cubicBezTo>
                    <a:pt x="1131596" y="1104138"/>
                    <a:pt x="1132180" y="1102385"/>
                    <a:pt x="1132180" y="1098880"/>
                  </a:cubicBezTo>
                  <a:cubicBezTo>
                    <a:pt x="1132180" y="1097712"/>
                    <a:pt x="1131596" y="1096251"/>
                    <a:pt x="1130428" y="1094499"/>
                  </a:cubicBezTo>
                  <a:cubicBezTo>
                    <a:pt x="1129259" y="1092746"/>
                    <a:pt x="1127506" y="1091870"/>
                    <a:pt x="1125170" y="1091870"/>
                  </a:cubicBezTo>
                  <a:cubicBezTo>
                    <a:pt x="1125170" y="1089533"/>
                    <a:pt x="1124001" y="1086028"/>
                    <a:pt x="1121665" y="1081354"/>
                  </a:cubicBezTo>
                  <a:cubicBezTo>
                    <a:pt x="1124001" y="1080186"/>
                    <a:pt x="1126046" y="1080186"/>
                    <a:pt x="1127799" y="1081354"/>
                  </a:cubicBezTo>
                  <a:cubicBezTo>
                    <a:pt x="1129551" y="1082523"/>
                    <a:pt x="1130428" y="1083691"/>
                    <a:pt x="1130428" y="1084859"/>
                  </a:cubicBezTo>
                  <a:cubicBezTo>
                    <a:pt x="1130428" y="1090701"/>
                    <a:pt x="1132180" y="1095375"/>
                    <a:pt x="1135685" y="1098880"/>
                  </a:cubicBezTo>
                  <a:cubicBezTo>
                    <a:pt x="1136854" y="1100049"/>
                    <a:pt x="1137438" y="1101509"/>
                    <a:pt x="1137438" y="1103262"/>
                  </a:cubicBezTo>
                  <a:cubicBezTo>
                    <a:pt x="1137438" y="1105014"/>
                    <a:pt x="1138022" y="1105891"/>
                    <a:pt x="1139191" y="1105891"/>
                  </a:cubicBezTo>
                  <a:cubicBezTo>
                    <a:pt x="1140359" y="1109396"/>
                    <a:pt x="1142696" y="1113485"/>
                    <a:pt x="1146201" y="1118159"/>
                  </a:cubicBezTo>
                  <a:cubicBezTo>
                    <a:pt x="1149706" y="1122832"/>
                    <a:pt x="1152627" y="1126922"/>
                    <a:pt x="1154964" y="1130427"/>
                  </a:cubicBezTo>
                  <a:cubicBezTo>
                    <a:pt x="1163143" y="1146785"/>
                    <a:pt x="1171321" y="1158469"/>
                    <a:pt x="1179500" y="1165479"/>
                  </a:cubicBezTo>
                  <a:cubicBezTo>
                    <a:pt x="1180669" y="1166647"/>
                    <a:pt x="1181253" y="1167816"/>
                    <a:pt x="1181253" y="1168984"/>
                  </a:cubicBezTo>
                  <a:cubicBezTo>
                    <a:pt x="1181253" y="1170153"/>
                    <a:pt x="1181837" y="1170737"/>
                    <a:pt x="1183005" y="1170737"/>
                  </a:cubicBezTo>
                  <a:lnTo>
                    <a:pt x="1184758" y="1168984"/>
                  </a:lnTo>
                  <a:lnTo>
                    <a:pt x="1190016" y="1170737"/>
                  </a:lnTo>
                  <a:cubicBezTo>
                    <a:pt x="1184174" y="1161390"/>
                    <a:pt x="1177748" y="1154379"/>
                    <a:pt x="1170737" y="1149706"/>
                  </a:cubicBezTo>
                  <a:cubicBezTo>
                    <a:pt x="1168401" y="1140358"/>
                    <a:pt x="1164311" y="1132764"/>
                    <a:pt x="1158469" y="1126922"/>
                  </a:cubicBezTo>
                  <a:cubicBezTo>
                    <a:pt x="1157301" y="1122248"/>
                    <a:pt x="1155548" y="1117575"/>
                    <a:pt x="1153211" y="1112901"/>
                  </a:cubicBezTo>
                  <a:cubicBezTo>
                    <a:pt x="1150874" y="1108227"/>
                    <a:pt x="1148538" y="1104138"/>
                    <a:pt x="1146201" y="1100633"/>
                  </a:cubicBezTo>
                  <a:lnTo>
                    <a:pt x="1135685" y="1074344"/>
                  </a:lnTo>
                  <a:cubicBezTo>
                    <a:pt x="1139191" y="1079017"/>
                    <a:pt x="1142988" y="1086028"/>
                    <a:pt x="1147077" y="1095375"/>
                  </a:cubicBezTo>
                  <a:cubicBezTo>
                    <a:pt x="1151167" y="1104722"/>
                    <a:pt x="1156132" y="1112317"/>
                    <a:pt x="1161974" y="1118159"/>
                  </a:cubicBezTo>
                  <a:lnTo>
                    <a:pt x="1156717" y="1105891"/>
                  </a:lnTo>
                  <a:lnTo>
                    <a:pt x="1154964" y="1100633"/>
                  </a:lnTo>
                  <a:lnTo>
                    <a:pt x="1156717" y="1100633"/>
                  </a:lnTo>
                  <a:cubicBezTo>
                    <a:pt x="1156717" y="1102970"/>
                    <a:pt x="1157301" y="1105891"/>
                    <a:pt x="1158469" y="1109396"/>
                  </a:cubicBezTo>
                  <a:cubicBezTo>
                    <a:pt x="1165480" y="1122248"/>
                    <a:pt x="1171906" y="1131011"/>
                    <a:pt x="1177748" y="1135685"/>
                  </a:cubicBezTo>
                  <a:cubicBezTo>
                    <a:pt x="1180084" y="1138022"/>
                    <a:pt x="1181253" y="1139774"/>
                    <a:pt x="1181253" y="1140943"/>
                  </a:cubicBezTo>
                  <a:cubicBezTo>
                    <a:pt x="1183590" y="1143279"/>
                    <a:pt x="1184758" y="1144448"/>
                    <a:pt x="1184758" y="1144448"/>
                  </a:cubicBezTo>
                  <a:lnTo>
                    <a:pt x="1184758" y="1147953"/>
                  </a:lnTo>
                  <a:lnTo>
                    <a:pt x="1190016" y="1156716"/>
                  </a:lnTo>
                  <a:lnTo>
                    <a:pt x="1195274" y="1156716"/>
                  </a:lnTo>
                  <a:lnTo>
                    <a:pt x="1188263" y="1142695"/>
                  </a:lnTo>
                  <a:cubicBezTo>
                    <a:pt x="1188263" y="1142695"/>
                    <a:pt x="1188555" y="1142403"/>
                    <a:pt x="1189140" y="1141819"/>
                  </a:cubicBezTo>
                  <a:cubicBezTo>
                    <a:pt x="1189724" y="1141235"/>
                    <a:pt x="1190016" y="1140943"/>
                    <a:pt x="1190016" y="1140943"/>
                  </a:cubicBezTo>
                  <a:lnTo>
                    <a:pt x="1190016" y="1139190"/>
                  </a:lnTo>
                  <a:lnTo>
                    <a:pt x="1184758" y="1130427"/>
                  </a:lnTo>
                  <a:cubicBezTo>
                    <a:pt x="1184758" y="1130427"/>
                    <a:pt x="1184174" y="1129551"/>
                    <a:pt x="1183005" y="1127798"/>
                  </a:cubicBezTo>
                  <a:cubicBezTo>
                    <a:pt x="1181837" y="1126045"/>
                    <a:pt x="1181837" y="1123417"/>
                    <a:pt x="1183005" y="1119911"/>
                  </a:cubicBezTo>
                  <a:lnTo>
                    <a:pt x="1186511" y="1126922"/>
                  </a:lnTo>
                  <a:cubicBezTo>
                    <a:pt x="1187679" y="1132764"/>
                    <a:pt x="1192353" y="1138606"/>
                    <a:pt x="1200532" y="1144448"/>
                  </a:cubicBezTo>
                  <a:cubicBezTo>
                    <a:pt x="1201700" y="1146785"/>
                    <a:pt x="1202868" y="1148829"/>
                    <a:pt x="1204037" y="1150582"/>
                  </a:cubicBezTo>
                  <a:cubicBezTo>
                    <a:pt x="1205205" y="1152335"/>
                    <a:pt x="1205790" y="1154379"/>
                    <a:pt x="1205790" y="1156716"/>
                  </a:cubicBezTo>
                  <a:cubicBezTo>
                    <a:pt x="1206958" y="1156716"/>
                    <a:pt x="1207542" y="1157884"/>
                    <a:pt x="1207542" y="1160221"/>
                  </a:cubicBezTo>
                  <a:lnTo>
                    <a:pt x="1209295" y="1161974"/>
                  </a:lnTo>
                  <a:lnTo>
                    <a:pt x="1205790" y="1160221"/>
                  </a:lnTo>
                  <a:cubicBezTo>
                    <a:pt x="1206958" y="1164895"/>
                    <a:pt x="1208418" y="1168692"/>
                    <a:pt x="1210171" y="1171613"/>
                  </a:cubicBezTo>
                  <a:cubicBezTo>
                    <a:pt x="1211923" y="1174534"/>
                    <a:pt x="1213384" y="1176579"/>
                    <a:pt x="1214552" y="1177747"/>
                  </a:cubicBezTo>
                  <a:cubicBezTo>
                    <a:pt x="1219226" y="1182421"/>
                    <a:pt x="1221563" y="1184173"/>
                    <a:pt x="1221563" y="1183005"/>
                  </a:cubicBezTo>
                  <a:lnTo>
                    <a:pt x="1230326" y="1188263"/>
                  </a:lnTo>
                  <a:cubicBezTo>
                    <a:pt x="1231494" y="1190600"/>
                    <a:pt x="1235584" y="1195273"/>
                    <a:pt x="1242594" y="1202284"/>
                  </a:cubicBezTo>
                  <a:lnTo>
                    <a:pt x="1242594" y="1197026"/>
                  </a:lnTo>
                  <a:cubicBezTo>
                    <a:pt x="1244931" y="1199363"/>
                    <a:pt x="1246975" y="1201115"/>
                    <a:pt x="1248728" y="1202284"/>
                  </a:cubicBezTo>
                  <a:cubicBezTo>
                    <a:pt x="1250481" y="1203452"/>
                    <a:pt x="1252525" y="1204620"/>
                    <a:pt x="1254862" y="1205789"/>
                  </a:cubicBezTo>
                  <a:cubicBezTo>
                    <a:pt x="1249020" y="1203452"/>
                    <a:pt x="1246099" y="1202284"/>
                    <a:pt x="1246099" y="1202284"/>
                  </a:cubicBezTo>
                  <a:lnTo>
                    <a:pt x="1254862" y="1207541"/>
                  </a:lnTo>
                  <a:lnTo>
                    <a:pt x="1254862" y="1205789"/>
                  </a:lnTo>
                  <a:cubicBezTo>
                    <a:pt x="1259536" y="1210462"/>
                    <a:pt x="1261873" y="1212799"/>
                    <a:pt x="1261873" y="1212799"/>
                  </a:cubicBezTo>
                  <a:lnTo>
                    <a:pt x="1286409" y="1226820"/>
                  </a:lnTo>
                  <a:lnTo>
                    <a:pt x="1289914" y="1228573"/>
                  </a:lnTo>
                  <a:cubicBezTo>
                    <a:pt x="1291083" y="1228573"/>
                    <a:pt x="1294588" y="1230325"/>
                    <a:pt x="1300430" y="1233830"/>
                  </a:cubicBezTo>
                  <a:cubicBezTo>
                    <a:pt x="1300430" y="1234999"/>
                    <a:pt x="1301598" y="1235583"/>
                    <a:pt x="1303935" y="1235583"/>
                  </a:cubicBezTo>
                  <a:cubicBezTo>
                    <a:pt x="1292251" y="1225067"/>
                    <a:pt x="1286409" y="1219810"/>
                    <a:pt x="1286409" y="1219810"/>
                  </a:cubicBezTo>
                  <a:cubicBezTo>
                    <a:pt x="1296925" y="1225652"/>
                    <a:pt x="1304519" y="1230909"/>
                    <a:pt x="1309193" y="1235583"/>
                  </a:cubicBezTo>
                  <a:cubicBezTo>
                    <a:pt x="1323214" y="1242593"/>
                    <a:pt x="1334313" y="1246683"/>
                    <a:pt x="1342492" y="1247851"/>
                  </a:cubicBezTo>
                  <a:lnTo>
                    <a:pt x="1349503" y="1249604"/>
                  </a:lnTo>
                  <a:lnTo>
                    <a:pt x="1354760" y="1249604"/>
                  </a:lnTo>
                  <a:cubicBezTo>
                    <a:pt x="1358266" y="1249604"/>
                    <a:pt x="1360602" y="1249020"/>
                    <a:pt x="1361771" y="1247851"/>
                  </a:cubicBezTo>
                  <a:cubicBezTo>
                    <a:pt x="1362939" y="1246683"/>
                    <a:pt x="1364692" y="1245514"/>
                    <a:pt x="1367028" y="1244346"/>
                  </a:cubicBezTo>
                  <a:lnTo>
                    <a:pt x="1374039" y="1246099"/>
                  </a:lnTo>
                  <a:lnTo>
                    <a:pt x="1374039" y="1235583"/>
                  </a:lnTo>
                  <a:cubicBezTo>
                    <a:pt x="1372871" y="1237920"/>
                    <a:pt x="1371702" y="1239088"/>
                    <a:pt x="1370534" y="1239088"/>
                  </a:cubicBezTo>
                  <a:cubicBezTo>
                    <a:pt x="1369365" y="1239088"/>
                    <a:pt x="1368197" y="1239672"/>
                    <a:pt x="1367028" y="1240841"/>
                  </a:cubicBezTo>
                  <a:lnTo>
                    <a:pt x="1367028" y="1218057"/>
                  </a:lnTo>
                  <a:cubicBezTo>
                    <a:pt x="1367028" y="1216889"/>
                    <a:pt x="1368197" y="1221562"/>
                    <a:pt x="1370534" y="1232078"/>
                  </a:cubicBezTo>
                  <a:lnTo>
                    <a:pt x="1370534" y="1221562"/>
                  </a:lnTo>
                  <a:lnTo>
                    <a:pt x="1372286" y="1221562"/>
                  </a:lnTo>
                  <a:cubicBezTo>
                    <a:pt x="1372286" y="1221562"/>
                    <a:pt x="1372579" y="1221562"/>
                    <a:pt x="1373163" y="1221562"/>
                  </a:cubicBezTo>
                  <a:cubicBezTo>
                    <a:pt x="1373747" y="1221562"/>
                    <a:pt x="1374039" y="1221562"/>
                    <a:pt x="1374039" y="1221562"/>
                  </a:cubicBezTo>
                  <a:cubicBezTo>
                    <a:pt x="1375207" y="1220394"/>
                    <a:pt x="1375207" y="1219225"/>
                    <a:pt x="1374039" y="1218057"/>
                  </a:cubicBezTo>
                  <a:cubicBezTo>
                    <a:pt x="1372871" y="1215720"/>
                    <a:pt x="1371994" y="1213383"/>
                    <a:pt x="1371410" y="1211047"/>
                  </a:cubicBezTo>
                  <a:cubicBezTo>
                    <a:pt x="1370826" y="1208710"/>
                    <a:pt x="1369950" y="1205789"/>
                    <a:pt x="1368781" y="1202284"/>
                  </a:cubicBezTo>
                  <a:lnTo>
                    <a:pt x="1368781" y="1190015"/>
                  </a:lnTo>
                  <a:lnTo>
                    <a:pt x="1367028" y="1174242"/>
                  </a:lnTo>
                  <a:lnTo>
                    <a:pt x="1367028" y="1158469"/>
                  </a:lnTo>
                  <a:cubicBezTo>
                    <a:pt x="1367028" y="1156132"/>
                    <a:pt x="1366444" y="1153211"/>
                    <a:pt x="1365276" y="1149706"/>
                  </a:cubicBezTo>
                  <a:cubicBezTo>
                    <a:pt x="1364108" y="1146200"/>
                    <a:pt x="1363523" y="1141527"/>
                    <a:pt x="1363523" y="1135685"/>
                  </a:cubicBezTo>
                  <a:lnTo>
                    <a:pt x="1363523" y="1102385"/>
                  </a:lnTo>
                  <a:cubicBezTo>
                    <a:pt x="1362355" y="1096543"/>
                    <a:pt x="1362063" y="1090409"/>
                    <a:pt x="1362647" y="1083983"/>
                  </a:cubicBezTo>
                  <a:cubicBezTo>
                    <a:pt x="1363231" y="1077557"/>
                    <a:pt x="1362939" y="1071423"/>
                    <a:pt x="1361771" y="1065581"/>
                  </a:cubicBezTo>
                  <a:lnTo>
                    <a:pt x="1361771" y="1056818"/>
                  </a:lnTo>
                  <a:cubicBezTo>
                    <a:pt x="1361771" y="1045134"/>
                    <a:pt x="1360602" y="1025855"/>
                    <a:pt x="1358266" y="998982"/>
                  </a:cubicBezTo>
                  <a:cubicBezTo>
                    <a:pt x="1358266" y="1018845"/>
                    <a:pt x="1359434" y="1050976"/>
                    <a:pt x="1361771" y="1095375"/>
                  </a:cubicBezTo>
                  <a:lnTo>
                    <a:pt x="1363523" y="1149706"/>
                  </a:lnTo>
                  <a:cubicBezTo>
                    <a:pt x="1361187" y="1146200"/>
                    <a:pt x="1360018" y="1140358"/>
                    <a:pt x="1360018" y="1132180"/>
                  </a:cubicBezTo>
                  <a:lnTo>
                    <a:pt x="1358266" y="1114654"/>
                  </a:lnTo>
                  <a:lnTo>
                    <a:pt x="1356513" y="1079602"/>
                  </a:lnTo>
                  <a:cubicBezTo>
                    <a:pt x="1356513" y="1058570"/>
                    <a:pt x="1357097" y="1041044"/>
                    <a:pt x="1358266" y="1027024"/>
                  </a:cubicBezTo>
                  <a:cubicBezTo>
                    <a:pt x="1355929" y="1023518"/>
                    <a:pt x="1354760" y="1018845"/>
                    <a:pt x="1354760" y="1013003"/>
                  </a:cubicBezTo>
                  <a:lnTo>
                    <a:pt x="1354760" y="981456"/>
                  </a:lnTo>
                  <a:cubicBezTo>
                    <a:pt x="1357097" y="961593"/>
                    <a:pt x="1357097" y="941730"/>
                    <a:pt x="1354760" y="921868"/>
                  </a:cubicBezTo>
                  <a:cubicBezTo>
                    <a:pt x="1355929" y="916026"/>
                    <a:pt x="1356513" y="907263"/>
                    <a:pt x="1356513" y="895579"/>
                  </a:cubicBezTo>
                  <a:lnTo>
                    <a:pt x="1354760" y="846506"/>
                  </a:lnTo>
                  <a:cubicBezTo>
                    <a:pt x="1355929" y="840664"/>
                    <a:pt x="1356513" y="831901"/>
                    <a:pt x="1356513" y="820217"/>
                  </a:cubicBezTo>
                  <a:cubicBezTo>
                    <a:pt x="1355345" y="813206"/>
                    <a:pt x="1354760" y="801522"/>
                    <a:pt x="1354760" y="785165"/>
                  </a:cubicBezTo>
                  <a:lnTo>
                    <a:pt x="1354760" y="779907"/>
                  </a:lnTo>
                  <a:cubicBezTo>
                    <a:pt x="1353592" y="769391"/>
                    <a:pt x="1353008" y="757123"/>
                    <a:pt x="1353008" y="743102"/>
                  </a:cubicBezTo>
                  <a:cubicBezTo>
                    <a:pt x="1353008" y="729082"/>
                    <a:pt x="1353008" y="719150"/>
                    <a:pt x="1353008" y="713308"/>
                  </a:cubicBezTo>
                  <a:lnTo>
                    <a:pt x="1353008" y="711556"/>
                  </a:lnTo>
                  <a:cubicBezTo>
                    <a:pt x="1349503" y="713892"/>
                    <a:pt x="1346582" y="715061"/>
                    <a:pt x="1344245" y="715061"/>
                  </a:cubicBezTo>
                  <a:lnTo>
                    <a:pt x="1344245" y="713308"/>
                  </a:lnTo>
                  <a:lnTo>
                    <a:pt x="1330224" y="718566"/>
                  </a:lnTo>
                  <a:lnTo>
                    <a:pt x="1330224" y="720319"/>
                  </a:lnTo>
                  <a:cubicBezTo>
                    <a:pt x="1332561" y="719150"/>
                    <a:pt x="1334898" y="718566"/>
                    <a:pt x="1337234" y="718566"/>
                  </a:cubicBezTo>
                  <a:cubicBezTo>
                    <a:pt x="1334898" y="720903"/>
                    <a:pt x="1330808" y="722071"/>
                    <a:pt x="1324966" y="722071"/>
                  </a:cubicBezTo>
                  <a:lnTo>
                    <a:pt x="1321461" y="725576"/>
                  </a:lnTo>
                  <a:cubicBezTo>
                    <a:pt x="1316787" y="726745"/>
                    <a:pt x="1310653" y="728205"/>
                    <a:pt x="1303059" y="729958"/>
                  </a:cubicBezTo>
                  <a:cubicBezTo>
                    <a:pt x="1295464" y="731710"/>
                    <a:pt x="1289330" y="733171"/>
                    <a:pt x="1284656" y="734339"/>
                  </a:cubicBezTo>
                  <a:cubicBezTo>
                    <a:pt x="1281151" y="735508"/>
                    <a:pt x="1278230" y="736968"/>
                    <a:pt x="1275893" y="738721"/>
                  </a:cubicBezTo>
                  <a:cubicBezTo>
                    <a:pt x="1273557" y="740473"/>
                    <a:pt x="1272388" y="741934"/>
                    <a:pt x="1272388" y="743102"/>
                  </a:cubicBezTo>
                  <a:lnTo>
                    <a:pt x="1263625" y="744855"/>
                  </a:lnTo>
                  <a:cubicBezTo>
                    <a:pt x="1264794" y="748360"/>
                    <a:pt x="1267714" y="748944"/>
                    <a:pt x="1272388" y="746608"/>
                  </a:cubicBezTo>
                  <a:lnTo>
                    <a:pt x="1277646" y="746608"/>
                  </a:lnTo>
                  <a:cubicBezTo>
                    <a:pt x="1277646" y="746608"/>
                    <a:pt x="1275893" y="748360"/>
                    <a:pt x="1272388" y="751865"/>
                  </a:cubicBezTo>
                  <a:lnTo>
                    <a:pt x="1268883" y="751865"/>
                  </a:lnTo>
                  <a:cubicBezTo>
                    <a:pt x="1263041" y="751865"/>
                    <a:pt x="1258367" y="753618"/>
                    <a:pt x="1254862" y="757123"/>
                  </a:cubicBezTo>
                  <a:cubicBezTo>
                    <a:pt x="1254862" y="758292"/>
                    <a:pt x="1254862" y="758876"/>
                    <a:pt x="1254862" y="758876"/>
                  </a:cubicBezTo>
                  <a:cubicBezTo>
                    <a:pt x="1254862" y="758876"/>
                    <a:pt x="1254278" y="758876"/>
                    <a:pt x="1253110" y="758876"/>
                  </a:cubicBezTo>
                  <a:lnTo>
                    <a:pt x="1254862" y="764134"/>
                  </a:lnTo>
                  <a:cubicBezTo>
                    <a:pt x="1253694" y="764134"/>
                    <a:pt x="1253110" y="764718"/>
                    <a:pt x="1253110" y="765886"/>
                  </a:cubicBezTo>
                  <a:lnTo>
                    <a:pt x="1256615" y="765886"/>
                  </a:lnTo>
                  <a:cubicBezTo>
                    <a:pt x="1257783" y="767055"/>
                    <a:pt x="1258660" y="768223"/>
                    <a:pt x="1259244" y="769391"/>
                  </a:cubicBezTo>
                  <a:cubicBezTo>
                    <a:pt x="1259828" y="770560"/>
                    <a:pt x="1261288" y="771144"/>
                    <a:pt x="1263625" y="771144"/>
                  </a:cubicBezTo>
                  <a:cubicBezTo>
                    <a:pt x="1264794" y="771144"/>
                    <a:pt x="1265962" y="771144"/>
                    <a:pt x="1267130" y="771144"/>
                  </a:cubicBezTo>
                  <a:cubicBezTo>
                    <a:pt x="1268299" y="771144"/>
                    <a:pt x="1270051" y="771144"/>
                    <a:pt x="1272388" y="771144"/>
                  </a:cubicBezTo>
                  <a:cubicBezTo>
                    <a:pt x="1272388" y="771144"/>
                    <a:pt x="1271220" y="771728"/>
                    <a:pt x="1268883" y="772897"/>
                  </a:cubicBezTo>
                  <a:cubicBezTo>
                    <a:pt x="1266546" y="774065"/>
                    <a:pt x="1265962" y="775818"/>
                    <a:pt x="1267130" y="778154"/>
                  </a:cubicBezTo>
                  <a:cubicBezTo>
                    <a:pt x="1267130" y="778154"/>
                    <a:pt x="1268299" y="777862"/>
                    <a:pt x="1270636" y="777278"/>
                  </a:cubicBezTo>
                  <a:cubicBezTo>
                    <a:pt x="1272973" y="776694"/>
                    <a:pt x="1275309" y="776986"/>
                    <a:pt x="1277646" y="778154"/>
                  </a:cubicBezTo>
                  <a:cubicBezTo>
                    <a:pt x="1277646" y="778154"/>
                    <a:pt x="1277938" y="778446"/>
                    <a:pt x="1278522" y="779031"/>
                  </a:cubicBezTo>
                  <a:cubicBezTo>
                    <a:pt x="1279106" y="779615"/>
                    <a:pt x="1279399" y="779907"/>
                    <a:pt x="1279399" y="779907"/>
                  </a:cubicBezTo>
                  <a:lnTo>
                    <a:pt x="1277646" y="781660"/>
                  </a:lnTo>
                  <a:cubicBezTo>
                    <a:pt x="1278814" y="781660"/>
                    <a:pt x="1279399" y="782244"/>
                    <a:pt x="1279399" y="783412"/>
                  </a:cubicBezTo>
                  <a:lnTo>
                    <a:pt x="1277646" y="785165"/>
                  </a:lnTo>
                  <a:lnTo>
                    <a:pt x="1281151" y="786917"/>
                  </a:lnTo>
                  <a:cubicBezTo>
                    <a:pt x="1276478" y="791591"/>
                    <a:pt x="1273557" y="793344"/>
                    <a:pt x="1272388" y="792175"/>
                  </a:cubicBezTo>
                  <a:lnTo>
                    <a:pt x="1274141" y="785165"/>
                  </a:lnTo>
                  <a:cubicBezTo>
                    <a:pt x="1269467" y="787502"/>
                    <a:pt x="1267130" y="788086"/>
                    <a:pt x="1267130" y="786917"/>
                  </a:cubicBezTo>
                  <a:lnTo>
                    <a:pt x="1260120" y="779907"/>
                  </a:lnTo>
                  <a:lnTo>
                    <a:pt x="1251357" y="779907"/>
                  </a:lnTo>
                  <a:cubicBezTo>
                    <a:pt x="1252525" y="778739"/>
                    <a:pt x="1254862" y="778154"/>
                    <a:pt x="1258367" y="778154"/>
                  </a:cubicBezTo>
                  <a:cubicBezTo>
                    <a:pt x="1254862" y="774649"/>
                    <a:pt x="1251357" y="772897"/>
                    <a:pt x="1247852" y="772897"/>
                  </a:cubicBezTo>
                  <a:cubicBezTo>
                    <a:pt x="1245515" y="772897"/>
                    <a:pt x="1243470" y="773773"/>
                    <a:pt x="1241718" y="775526"/>
                  </a:cubicBezTo>
                  <a:cubicBezTo>
                    <a:pt x="1239965" y="777278"/>
                    <a:pt x="1237336" y="778154"/>
                    <a:pt x="1233831" y="778154"/>
                  </a:cubicBezTo>
                  <a:cubicBezTo>
                    <a:pt x="1235000" y="778154"/>
                    <a:pt x="1235876" y="778446"/>
                    <a:pt x="1236460" y="779031"/>
                  </a:cubicBezTo>
                  <a:cubicBezTo>
                    <a:pt x="1237044" y="779615"/>
                    <a:pt x="1237920" y="779907"/>
                    <a:pt x="1239089" y="779907"/>
                  </a:cubicBezTo>
                  <a:lnTo>
                    <a:pt x="1235876" y="780978"/>
                  </a:lnTo>
                  <a:lnTo>
                    <a:pt x="1229370" y="780544"/>
                  </a:lnTo>
                  <a:lnTo>
                    <a:pt x="1226821" y="779907"/>
                  </a:lnTo>
                  <a:cubicBezTo>
                    <a:pt x="1223315" y="779907"/>
                    <a:pt x="1220979" y="779907"/>
                    <a:pt x="1219810" y="779907"/>
                  </a:cubicBezTo>
                  <a:lnTo>
                    <a:pt x="1229370" y="780544"/>
                  </a:lnTo>
                  <a:lnTo>
                    <a:pt x="1233831" y="781660"/>
                  </a:lnTo>
                  <a:lnTo>
                    <a:pt x="1235876" y="780978"/>
                  </a:lnTo>
                  <a:lnTo>
                    <a:pt x="1246099" y="781660"/>
                  </a:lnTo>
                  <a:cubicBezTo>
                    <a:pt x="1242594" y="783996"/>
                    <a:pt x="1239673" y="785749"/>
                    <a:pt x="1237336" y="786917"/>
                  </a:cubicBezTo>
                  <a:cubicBezTo>
                    <a:pt x="1242010" y="786917"/>
                    <a:pt x="1244931" y="787502"/>
                    <a:pt x="1246099" y="788670"/>
                  </a:cubicBezTo>
                  <a:cubicBezTo>
                    <a:pt x="1244931" y="789838"/>
                    <a:pt x="1244055" y="791299"/>
                    <a:pt x="1243470" y="793052"/>
                  </a:cubicBezTo>
                  <a:cubicBezTo>
                    <a:pt x="1242886" y="794804"/>
                    <a:pt x="1241426" y="796265"/>
                    <a:pt x="1239089" y="797433"/>
                  </a:cubicBezTo>
                  <a:cubicBezTo>
                    <a:pt x="1240257" y="797433"/>
                    <a:pt x="1241718" y="797141"/>
                    <a:pt x="1243470" y="796557"/>
                  </a:cubicBezTo>
                  <a:cubicBezTo>
                    <a:pt x="1245223" y="795972"/>
                    <a:pt x="1246683" y="796265"/>
                    <a:pt x="1247852" y="797433"/>
                  </a:cubicBezTo>
                  <a:lnTo>
                    <a:pt x="1242594" y="800938"/>
                  </a:lnTo>
                  <a:lnTo>
                    <a:pt x="1237336" y="800938"/>
                  </a:lnTo>
                  <a:cubicBezTo>
                    <a:pt x="1235000" y="798601"/>
                    <a:pt x="1232078" y="796849"/>
                    <a:pt x="1228573" y="795680"/>
                  </a:cubicBezTo>
                  <a:cubicBezTo>
                    <a:pt x="1228573" y="794512"/>
                    <a:pt x="1227989" y="793928"/>
                    <a:pt x="1226821" y="793928"/>
                  </a:cubicBezTo>
                  <a:cubicBezTo>
                    <a:pt x="1225652" y="793928"/>
                    <a:pt x="1225068" y="794512"/>
                    <a:pt x="1225068" y="795680"/>
                  </a:cubicBezTo>
                  <a:cubicBezTo>
                    <a:pt x="1222731" y="796849"/>
                    <a:pt x="1220979" y="796849"/>
                    <a:pt x="1219810" y="795680"/>
                  </a:cubicBezTo>
                  <a:cubicBezTo>
                    <a:pt x="1217473" y="795680"/>
                    <a:pt x="1213384" y="793928"/>
                    <a:pt x="1207542" y="790423"/>
                  </a:cubicBezTo>
                  <a:cubicBezTo>
                    <a:pt x="1208710" y="789254"/>
                    <a:pt x="1210463" y="788962"/>
                    <a:pt x="1212800" y="789546"/>
                  </a:cubicBezTo>
                  <a:cubicBezTo>
                    <a:pt x="1215137" y="790130"/>
                    <a:pt x="1216305" y="789838"/>
                    <a:pt x="1216305" y="788670"/>
                  </a:cubicBezTo>
                  <a:cubicBezTo>
                    <a:pt x="1216305" y="788670"/>
                    <a:pt x="1213968" y="786333"/>
                    <a:pt x="1209295" y="781660"/>
                  </a:cubicBezTo>
                  <a:cubicBezTo>
                    <a:pt x="1209295" y="780491"/>
                    <a:pt x="1209295" y="779907"/>
                    <a:pt x="1209295" y="779907"/>
                  </a:cubicBezTo>
                  <a:cubicBezTo>
                    <a:pt x="1208126" y="778739"/>
                    <a:pt x="1205790" y="778154"/>
                    <a:pt x="1202284" y="778154"/>
                  </a:cubicBezTo>
                  <a:cubicBezTo>
                    <a:pt x="1202284" y="775818"/>
                    <a:pt x="1202868" y="774065"/>
                    <a:pt x="1204037" y="772897"/>
                  </a:cubicBezTo>
                  <a:cubicBezTo>
                    <a:pt x="1205205" y="771728"/>
                    <a:pt x="1205205" y="770560"/>
                    <a:pt x="1204037" y="769391"/>
                  </a:cubicBezTo>
                  <a:lnTo>
                    <a:pt x="1209295" y="771144"/>
                  </a:lnTo>
                  <a:lnTo>
                    <a:pt x="1211047" y="771144"/>
                  </a:lnTo>
                  <a:cubicBezTo>
                    <a:pt x="1209879" y="769976"/>
                    <a:pt x="1208710" y="769391"/>
                    <a:pt x="1207542" y="769391"/>
                  </a:cubicBezTo>
                  <a:cubicBezTo>
                    <a:pt x="1207542" y="769391"/>
                    <a:pt x="1207250" y="769099"/>
                    <a:pt x="1206666" y="768515"/>
                  </a:cubicBezTo>
                  <a:cubicBezTo>
                    <a:pt x="1206082" y="767931"/>
                    <a:pt x="1205790" y="767639"/>
                    <a:pt x="1205790" y="767639"/>
                  </a:cubicBezTo>
                  <a:cubicBezTo>
                    <a:pt x="1203452" y="768807"/>
                    <a:pt x="1201116" y="769099"/>
                    <a:pt x="1198779" y="768515"/>
                  </a:cubicBezTo>
                  <a:cubicBezTo>
                    <a:pt x="1196442" y="767931"/>
                    <a:pt x="1194690" y="768223"/>
                    <a:pt x="1193521" y="769391"/>
                  </a:cubicBezTo>
                  <a:cubicBezTo>
                    <a:pt x="1192353" y="770560"/>
                    <a:pt x="1190016" y="771144"/>
                    <a:pt x="1186511" y="771144"/>
                  </a:cubicBezTo>
                  <a:lnTo>
                    <a:pt x="1158469" y="769391"/>
                  </a:lnTo>
                  <a:cubicBezTo>
                    <a:pt x="1149122" y="767055"/>
                    <a:pt x="1140943" y="762381"/>
                    <a:pt x="1133933" y="755371"/>
                  </a:cubicBezTo>
                  <a:cubicBezTo>
                    <a:pt x="1137438" y="757707"/>
                    <a:pt x="1139191" y="760044"/>
                    <a:pt x="1139191" y="762381"/>
                  </a:cubicBezTo>
                  <a:cubicBezTo>
                    <a:pt x="1140359" y="762381"/>
                    <a:pt x="1142404" y="762965"/>
                    <a:pt x="1145325" y="764134"/>
                  </a:cubicBezTo>
                  <a:cubicBezTo>
                    <a:pt x="1148246" y="765302"/>
                    <a:pt x="1150290" y="767055"/>
                    <a:pt x="1151459" y="769391"/>
                  </a:cubicBezTo>
                  <a:cubicBezTo>
                    <a:pt x="1151459" y="770560"/>
                    <a:pt x="1150290" y="771144"/>
                    <a:pt x="1147954" y="771144"/>
                  </a:cubicBezTo>
                  <a:lnTo>
                    <a:pt x="1170737" y="772897"/>
                  </a:lnTo>
                  <a:cubicBezTo>
                    <a:pt x="1170737" y="778739"/>
                    <a:pt x="1171906" y="781660"/>
                    <a:pt x="1174243" y="781660"/>
                  </a:cubicBezTo>
                  <a:cubicBezTo>
                    <a:pt x="1174243" y="785165"/>
                    <a:pt x="1175995" y="786333"/>
                    <a:pt x="1179500" y="785165"/>
                  </a:cubicBezTo>
                  <a:cubicBezTo>
                    <a:pt x="1179500" y="785165"/>
                    <a:pt x="1179208" y="785457"/>
                    <a:pt x="1178624" y="786041"/>
                  </a:cubicBezTo>
                  <a:cubicBezTo>
                    <a:pt x="1178040" y="786625"/>
                    <a:pt x="1177748" y="786917"/>
                    <a:pt x="1177748" y="786917"/>
                  </a:cubicBezTo>
                  <a:lnTo>
                    <a:pt x="1174243" y="788670"/>
                  </a:lnTo>
                  <a:cubicBezTo>
                    <a:pt x="1176579" y="788670"/>
                    <a:pt x="1178332" y="789254"/>
                    <a:pt x="1179500" y="790423"/>
                  </a:cubicBezTo>
                  <a:cubicBezTo>
                    <a:pt x="1178332" y="790423"/>
                    <a:pt x="1176579" y="790130"/>
                    <a:pt x="1174243" y="789546"/>
                  </a:cubicBezTo>
                  <a:cubicBezTo>
                    <a:pt x="1171906" y="788962"/>
                    <a:pt x="1170153" y="789254"/>
                    <a:pt x="1168985" y="790423"/>
                  </a:cubicBezTo>
                  <a:cubicBezTo>
                    <a:pt x="1166648" y="790423"/>
                    <a:pt x="1164895" y="791007"/>
                    <a:pt x="1163727" y="792175"/>
                  </a:cubicBezTo>
                  <a:cubicBezTo>
                    <a:pt x="1162558" y="793344"/>
                    <a:pt x="1160806" y="793928"/>
                    <a:pt x="1158469" y="793928"/>
                  </a:cubicBezTo>
                  <a:cubicBezTo>
                    <a:pt x="1159638" y="795096"/>
                    <a:pt x="1162558" y="795680"/>
                    <a:pt x="1167232" y="795680"/>
                  </a:cubicBezTo>
                  <a:cubicBezTo>
                    <a:pt x="1169569" y="794512"/>
                    <a:pt x="1171029" y="794220"/>
                    <a:pt x="1171614" y="794804"/>
                  </a:cubicBezTo>
                  <a:cubicBezTo>
                    <a:pt x="1172198" y="795388"/>
                    <a:pt x="1173074" y="795680"/>
                    <a:pt x="1174243" y="795680"/>
                  </a:cubicBezTo>
                  <a:cubicBezTo>
                    <a:pt x="1175411" y="796849"/>
                    <a:pt x="1178916" y="797433"/>
                    <a:pt x="1184758" y="797433"/>
                  </a:cubicBezTo>
                  <a:lnTo>
                    <a:pt x="1186511" y="797433"/>
                  </a:lnTo>
                  <a:cubicBezTo>
                    <a:pt x="1185342" y="798601"/>
                    <a:pt x="1184174" y="800354"/>
                    <a:pt x="1183005" y="802691"/>
                  </a:cubicBezTo>
                  <a:cubicBezTo>
                    <a:pt x="1181837" y="805028"/>
                    <a:pt x="1179500" y="806780"/>
                    <a:pt x="1175995" y="807949"/>
                  </a:cubicBezTo>
                  <a:cubicBezTo>
                    <a:pt x="1179500" y="810285"/>
                    <a:pt x="1182421" y="811454"/>
                    <a:pt x="1184758" y="811454"/>
                  </a:cubicBezTo>
                  <a:cubicBezTo>
                    <a:pt x="1184758" y="812622"/>
                    <a:pt x="1185927" y="815543"/>
                    <a:pt x="1188263" y="820217"/>
                  </a:cubicBezTo>
                  <a:cubicBezTo>
                    <a:pt x="1185927" y="820217"/>
                    <a:pt x="1184174" y="820801"/>
                    <a:pt x="1183005" y="821969"/>
                  </a:cubicBezTo>
                  <a:cubicBezTo>
                    <a:pt x="1184174" y="821969"/>
                    <a:pt x="1185927" y="822262"/>
                    <a:pt x="1188263" y="822846"/>
                  </a:cubicBezTo>
                  <a:cubicBezTo>
                    <a:pt x="1190600" y="823430"/>
                    <a:pt x="1192353" y="824890"/>
                    <a:pt x="1193521" y="827227"/>
                  </a:cubicBezTo>
                  <a:lnTo>
                    <a:pt x="1184758" y="827227"/>
                  </a:lnTo>
                  <a:cubicBezTo>
                    <a:pt x="1183590" y="827227"/>
                    <a:pt x="1181837" y="825475"/>
                    <a:pt x="1179500" y="821969"/>
                  </a:cubicBezTo>
                  <a:lnTo>
                    <a:pt x="1179500" y="830732"/>
                  </a:lnTo>
                  <a:cubicBezTo>
                    <a:pt x="1178332" y="829564"/>
                    <a:pt x="1176287" y="827811"/>
                    <a:pt x="1173366" y="825475"/>
                  </a:cubicBezTo>
                  <a:cubicBezTo>
                    <a:pt x="1170445" y="823138"/>
                    <a:pt x="1167816" y="823722"/>
                    <a:pt x="1165480" y="827227"/>
                  </a:cubicBezTo>
                  <a:lnTo>
                    <a:pt x="1168985" y="828980"/>
                  </a:lnTo>
                  <a:lnTo>
                    <a:pt x="1167232" y="830732"/>
                  </a:lnTo>
                  <a:lnTo>
                    <a:pt x="1156717" y="828980"/>
                  </a:lnTo>
                  <a:lnTo>
                    <a:pt x="1144448" y="828980"/>
                  </a:lnTo>
                  <a:lnTo>
                    <a:pt x="1144448" y="830732"/>
                  </a:lnTo>
                  <a:cubicBezTo>
                    <a:pt x="1145617" y="830732"/>
                    <a:pt x="1146785" y="831024"/>
                    <a:pt x="1147954" y="831609"/>
                  </a:cubicBezTo>
                  <a:cubicBezTo>
                    <a:pt x="1149122" y="832193"/>
                    <a:pt x="1150290" y="831901"/>
                    <a:pt x="1151459" y="830732"/>
                  </a:cubicBezTo>
                  <a:cubicBezTo>
                    <a:pt x="1154964" y="830732"/>
                    <a:pt x="1156717" y="831317"/>
                    <a:pt x="1156717" y="832485"/>
                  </a:cubicBezTo>
                  <a:lnTo>
                    <a:pt x="1158469" y="832485"/>
                  </a:lnTo>
                  <a:cubicBezTo>
                    <a:pt x="1160222" y="832485"/>
                    <a:pt x="1162558" y="832923"/>
                    <a:pt x="1165480" y="833799"/>
                  </a:cubicBezTo>
                  <a:lnTo>
                    <a:pt x="1168743" y="835023"/>
                  </a:lnTo>
                  <a:lnTo>
                    <a:pt x="1174243" y="834238"/>
                  </a:lnTo>
                  <a:lnTo>
                    <a:pt x="1172490" y="835990"/>
                  </a:lnTo>
                  <a:lnTo>
                    <a:pt x="1179500" y="835990"/>
                  </a:lnTo>
                  <a:cubicBezTo>
                    <a:pt x="1181837" y="835990"/>
                    <a:pt x="1183882" y="836574"/>
                    <a:pt x="1185634" y="837743"/>
                  </a:cubicBezTo>
                  <a:cubicBezTo>
                    <a:pt x="1187387" y="838911"/>
                    <a:pt x="1189432" y="839495"/>
                    <a:pt x="1191769" y="839495"/>
                  </a:cubicBezTo>
                  <a:cubicBezTo>
                    <a:pt x="1195274" y="839495"/>
                    <a:pt x="1197611" y="841248"/>
                    <a:pt x="1198779" y="844753"/>
                  </a:cubicBezTo>
                  <a:lnTo>
                    <a:pt x="1204037" y="844753"/>
                  </a:lnTo>
                  <a:lnTo>
                    <a:pt x="1209295" y="846506"/>
                  </a:lnTo>
                  <a:lnTo>
                    <a:pt x="1209295" y="848258"/>
                  </a:lnTo>
                  <a:lnTo>
                    <a:pt x="1204037" y="848258"/>
                  </a:lnTo>
                  <a:lnTo>
                    <a:pt x="1205790" y="851764"/>
                  </a:lnTo>
                  <a:cubicBezTo>
                    <a:pt x="1208126" y="851764"/>
                    <a:pt x="1211339" y="852640"/>
                    <a:pt x="1215429" y="854393"/>
                  </a:cubicBezTo>
                  <a:cubicBezTo>
                    <a:pt x="1219518" y="856145"/>
                    <a:pt x="1222731" y="857021"/>
                    <a:pt x="1225068" y="857021"/>
                  </a:cubicBezTo>
                  <a:lnTo>
                    <a:pt x="1226821" y="858774"/>
                  </a:lnTo>
                  <a:cubicBezTo>
                    <a:pt x="1231494" y="862279"/>
                    <a:pt x="1236752" y="866369"/>
                    <a:pt x="1242594" y="871042"/>
                  </a:cubicBezTo>
                  <a:lnTo>
                    <a:pt x="1246099" y="874547"/>
                  </a:lnTo>
                  <a:cubicBezTo>
                    <a:pt x="1253110" y="876884"/>
                    <a:pt x="1257783" y="880389"/>
                    <a:pt x="1260120" y="885063"/>
                  </a:cubicBezTo>
                  <a:cubicBezTo>
                    <a:pt x="1260120" y="886231"/>
                    <a:pt x="1261288" y="886816"/>
                    <a:pt x="1263625" y="886816"/>
                  </a:cubicBezTo>
                  <a:cubicBezTo>
                    <a:pt x="1265962" y="886816"/>
                    <a:pt x="1267714" y="886816"/>
                    <a:pt x="1268883" y="886816"/>
                  </a:cubicBezTo>
                  <a:cubicBezTo>
                    <a:pt x="1271220" y="886816"/>
                    <a:pt x="1273557" y="887400"/>
                    <a:pt x="1275893" y="888568"/>
                  </a:cubicBezTo>
                  <a:cubicBezTo>
                    <a:pt x="1278230" y="889737"/>
                    <a:pt x="1280567" y="890321"/>
                    <a:pt x="1282904" y="890321"/>
                  </a:cubicBezTo>
                  <a:lnTo>
                    <a:pt x="1284656" y="892073"/>
                  </a:lnTo>
                  <a:cubicBezTo>
                    <a:pt x="1286993" y="895579"/>
                    <a:pt x="1289330" y="898500"/>
                    <a:pt x="1291667" y="900836"/>
                  </a:cubicBezTo>
                  <a:cubicBezTo>
                    <a:pt x="1294004" y="903173"/>
                    <a:pt x="1296340" y="905510"/>
                    <a:pt x="1298677" y="907847"/>
                  </a:cubicBezTo>
                  <a:cubicBezTo>
                    <a:pt x="1298677" y="907847"/>
                    <a:pt x="1302182" y="911352"/>
                    <a:pt x="1309193" y="918362"/>
                  </a:cubicBezTo>
                  <a:lnTo>
                    <a:pt x="1326719" y="935888"/>
                  </a:lnTo>
                  <a:cubicBezTo>
                    <a:pt x="1329056" y="937057"/>
                    <a:pt x="1331392" y="940562"/>
                    <a:pt x="1333729" y="946404"/>
                  </a:cubicBezTo>
                  <a:lnTo>
                    <a:pt x="1337234" y="951662"/>
                  </a:lnTo>
                  <a:lnTo>
                    <a:pt x="1342492" y="956920"/>
                  </a:lnTo>
                  <a:cubicBezTo>
                    <a:pt x="1345997" y="962762"/>
                    <a:pt x="1347750" y="969772"/>
                    <a:pt x="1347750" y="977951"/>
                  </a:cubicBezTo>
                  <a:lnTo>
                    <a:pt x="1347750" y="986714"/>
                  </a:lnTo>
                  <a:cubicBezTo>
                    <a:pt x="1347750" y="994893"/>
                    <a:pt x="1347166" y="1000735"/>
                    <a:pt x="1345997" y="1004240"/>
                  </a:cubicBezTo>
                  <a:cubicBezTo>
                    <a:pt x="1345997" y="1010082"/>
                    <a:pt x="1345413" y="1013587"/>
                    <a:pt x="1344245" y="1014755"/>
                  </a:cubicBezTo>
                  <a:cubicBezTo>
                    <a:pt x="1339571" y="1025271"/>
                    <a:pt x="1336066" y="1032281"/>
                    <a:pt x="1333729" y="1035787"/>
                  </a:cubicBezTo>
                  <a:cubicBezTo>
                    <a:pt x="1331392" y="1038123"/>
                    <a:pt x="1328179" y="1041044"/>
                    <a:pt x="1324090" y="1044550"/>
                  </a:cubicBezTo>
                  <a:cubicBezTo>
                    <a:pt x="1320000" y="1048055"/>
                    <a:pt x="1316203" y="1052144"/>
                    <a:pt x="1312698" y="1056818"/>
                  </a:cubicBezTo>
                  <a:cubicBezTo>
                    <a:pt x="1310361" y="1060323"/>
                    <a:pt x="1306856" y="1062076"/>
                    <a:pt x="1302182" y="1062076"/>
                  </a:cubicBezTo>
                  <a:cubicBezTo>
                    <a:pt x="1297509" y="1064412"/>
                    <a:pt x="1292251" y="1063828"/>
                    <a:pt x="1286409" y="1060323"/>
                  </a:cubicBezTo>
                  <a:cubicBezTo>
                    <a:pt x="1281735" y="1057986"/>
                    <a:pt x="1272973" y="1056818"/>
                    <a:pt x="1260120" y="1056818"/>
                  </a:cubicBezTo>
                  <a:cubicBezTo>
                    <a:pt x="1253110" y="1056818"/>
                    <a:pt x="1248436" y="1055649"/>
                    <a:pt x="1246099" y="1053313"/>
                  </a:cubicBezTo>
                  <a:lnTo>
                    <a:pt x="1240841" y="1049807"/>
                  </a:lnTo>
                  <a:cubicBezTo>
                    <a:pt x="1232662" y="1047471"/>
                    <a:pt x="1227405" y="1046886"/>
                    <a:pt x="1225068" y="1048055"/>
                  </a:cubicBezTo>
                  <a:lnTo>
                    <a:pt x="1228573" y="1046302"/>
                  </a:lnTo>
                  <a:cubicBezTo>
                    <a:pt x="1223900" y="1042797"/>
                    <a:pt x="1218058" y="1041629"/>
                    <a:pt x="1211047" y="1042797"/>
                  </a:cubicBezTo>
                  <a:cubicBezTo>
                    <a:pt x="1209879" y="1043965"/>
                    <a:pt x="1207542" y="1044258"/>
                    <a:pt x="1204037" y="1043673"/>
                  </a:cubicBezTo>
                  <a:cubicBezTo>
                    <a:pt x="1200532" y="1043089"/>
                    <a:pt x="1197611" y="1042797"/>
                    <a:pt x="1195274" y="1042797"/>
                  </a:cubicBezTo>
                  <a:lnTo>
                    <a:pt x="1211047" y="1041044"/>
                  </a:lnTo>
                  <a:cubicBezTo>
                    <a:pt x="1208710" y="1039876"/>
                    <a:pt x="1207542" y="1036955"/>
                    <a:pt x="1207542" y="1032281"/>
                  </a:cubicBezTo>
                  <a:cubicBezTo>
                    <a:pt x="1207542" y="1032281"/>
                    <a:pt x="1205790" y="1031113"/>
                    <a:pt x="1202284" y="1028776"/>
                  </a:cubicBezTo>
                  <a:lnTo>
                    <a:pt x="1183005" y="1014755"/>
                  </a:lnTo>
                  <a:cubicBezTo>
                    <a:pt x="1183005" y="1014755"/>
                    <a:pt x="1182421" y="1014755"/>
                    <a:pt x="1181253" y="1014755"/>
                  </a:cubicBezTo>
                  <a:lnTo>
                    <a:pt x="1183005" y="1011250"/>
                  </a:lnTo>
                  <a:lnTo>
                    <a:pt x="1183005" y="1009498"/>
                  </a:lnTo>
                  <a:cubicBezTo>
                    <a:pt x="1183005" y="1008329"/>
                    <a:pt x="1182129" y="1007745"/>
                    <a:pt x="1180377" y="1007745"/>
                  </a:cubicBezTo>
                  <a:cubicBezTo>
                    <a:pt x="1178624" y="1007745"/>
                    <a:pt x="1176579" y="1007745"/>
                    <a:pt x="1174243" y="1007745"/>
                  </a:cubicBezTo>
                  <a:lnTo>
                    <a:pt x="1161974" y="1009498"/>
                  </a:lnTo>
                  <a:lnTo>
                    <a:pt x="1160222" y="1009498"/>
                  </a:lnTo>
                  <a:cubicBezTo>
                    <a:pt x="1160222" y="1009498"/>
                    <a:pt x="1159930" y="1009205"/>
                    <a:pt x="1159346" y="1008621"/>
                  </a:cubicBezTo>
                  <a:cubicBezTo>
                    <a:pt x="1158761" y="1008037"/>
                    <a:pt x="1158469" y="1007745"/>
                    <a:pt x="1158469" y="1007745"/>
                  </a:cubicBezTo>
                  <a:lnTo>
                    <a:pt x="1170737" y="1005992"/>
                  </a:lnTo>
                  <a:lnTo>
                    <a:pt x="1172490" y="1002487"/>
                  </a:lnTo>
                  <a:cubicBezTo>
                    <a:pt x="1168985" y="997814"/>
                    <a:pt x="1163727" y="996645"/>
                    <a:pt x="1156717" y="998982"/>
                  </a:cubicBezTo>
                  <a:cubicBezTo>
                    <a:pt x="1153211" y="998982"/>
                    <a:pt x="1150874" y="999566"/>
                    <a:pt x="1149706" y="1000735"/>
                  </a:cubicBezTo>
                  <a:lnTo>
                    <a:pt x="1147954" y="1000735"/>
                  </a:lnTo>
                  <a:cubicBezTo>
                    <a:pt x="1145617" y="998398"/>
                    <a:pt x="1144448" y="998398"/>
                    <a:pt x="1144448" y="1000735"/>
                  </a:cubicBezTo>
                  <a:lnTo>
                    <a:pt x="1139191" y="998982"/>
                  </a:lnTo>
                  <a:cubicBezTo>
                    <a:pt x="1134517" y="998982"/>
                    <a:pt x="1131596" y="999566"/>
                    <a:pt x="1130428" y="1000735"/>
                  </a:cubicBezTo>
                  <a:cubicBezTo>
                    <a:pt x="1126922" y="1000735"/>
                    <a:pt x="1125170" y="1000735"/>
                    <a:pt x="1125170" y="1000735"/>
                  </a:cubicBezTo>
                  <a:lnTo>
                    <a:pt x="1118159" y="1002487"/>
                  </a:lnTo>
                  <a:lnTo>
                    <a:pt x="1114654" y="1002487"/>
                  </a:lnTo>
                  <a:cubicBezTo>
                    <a:pt x="1111149" y="1003656"/>
                    <a:pt x="1108812" y="1003948"/>
                    <a:pt x="1107644" y="1003364"/>
                  </a:cubicBezTo>
                  <a:cubicBezTo>
                    <a:pt x="1106475" y="1002779"/>
                    <a:pt x="1104723" y="1001319"/>
                    <a:pt x="1102386" y="998982"/>
                  </a:cubicBezTo>
                  <a:cubicBezTo>
                    <a:pt x="1103554" y="997814"/>
                    <a:pt x="1104723" y="997229"/>
                    <a:pt x="1105891" y="997229"/>
                  </a:cubicBezTo>
                  <a:cubicBezTo>
                    <a:pt x="1107060" y="997229"/>
                    <a:pt x="1108228" y="997814"/>
                    <a:pt x="1109396" y="998982"/>
                  </a:cubicBezTo>
                  <a:cubicBezTo>
                    <a:pt x="1111733" y="1000150"/>
                    <a:pt x="1114654" y="999566"/>
                    <a:pt x="1118159" y="997229"/>
                  </a:cubicBezTo>
                  <a:cubicBezTo>
                    <a:pt x="1126338" y="997229"/>
                    <a:pt x="1134517" y="996061"/>
                    <a:pt x="1142696" y="993724"/>
                  </a:cubicBezTo>
                  <a:cubicBezTo>
                    <a:pt x="1143864" y="991387"/>
                    <a:pt x="1146201" y="990219"/>
                    <a:pt x="1149706" y="990219"/>
                  </a:cubicBezTo>
                  <a:cubicBezTo>
                    <a:pt x="1149706" y="989051"/>
                    <a:pt x="1149122" y="988466"/>
                    <a:pt x="1147954" y="988466"/>
                  </a:cubicBezTo>
                  <a:cubicBezTo>
                    <a:pt x="1140943" y="989635"/>
                    <a:pt x="1133933" y="991387"/>
                    <a:pt x="1126922" y="993724"/>
                  </a:cubicBezTo>
                  <a:lnTo>
                    <a:pt x="1119912" y="993724"/>
                  </a:lnTo>
                  <a:cubicBezTo>
                    <a:pt x="1117575" y="993724"/>
                    <a:pt x="1115823" y="994308"/>
                    <a:pt x="1114654" y="995477"/>
                  </a:cubicBezTo>
                  <a:cubicBezTo>
                    <a:pt x="1106475" y="997814"/>
                    <a:pt x="1099465" y="998982"/>
                    <a:pt x="1093623" y="998982"/>
                  </a:cubicBezTo>
                  <a:lnTo>
                    <a:pt x="1083107" y="1000735"/>
                  </a:lnTo>
                  <a:cubicBezTo>
                    <a:pt x="1092454" y="997229"/>
                    <a:pt x="1098881" y="995477"/>
                    <a:pt x="1102386" y="995477"/>
                  </a:cubicBezTo>
                  <a:cubicBezTo>
                    <a:pt x="1104723" y="994308"/>
                    <a:pt x="1107060" y="993140"/>
                    <a:pt x="1109396" y="991972"/>
                  </a:cubicBezTo>
                  <a:cubicBezTo>
                    <a:pt x="1111733" y="990803"/>
                    <a:pt x="1114654" y="990219"/>
                    <a:pt x="1118159" y="990219"/>
                  </a:cubicBezTo>
                  <a:cubicBezTo>
                    <a:pt x="1118159" y="990219"/>
                    <a:pt x="1117575" y="990219"/>
                    <a:pt x="1116407" y="990219"/>
                  </a:cubicBezTo>
                  <a:cubicBezTo>
                    <a:pt x="1109396" y="990219"/>
                    <a:pt x="1102970" y="991095"/>
                    <a:pt x="1097128" y="992848"/>
                  </a:cubicBezTo>
                  <a:cubicBezTo>
                    <a:pt x="1091286" y="994601"/>
                    <a:pt x="1086028" y="996061"/>
                    <a:pt x="1081355" y="997229"/>
                  </a:cubicBezTo>
                  <a:cubicBezTo>
                    <a:pt x="1082523" y="997229"/>
                    <a:pt x="1084276" y="996645"/>
                    <a:pt x="1086613" y="995477"/>
                  </a:cubicBezTo>
                  <a:cubicBezTo>
                    <a:pt x="1088949" y="994308"/>
                    <a:pt x="1091286" y="992556"/>
                    <a:pt x="1093623" y="990219"/>
                  </a:cubicBezTo>
                  <a:lnTo>
                    <a:pt x="1109396" y="988466"/>
                  </a:lnTo>
                  <a:cubicBezTo>
                    <a:pt x="1112901" y="988466"/>
                    <a:pt x="1115238" y="987298"/>
                    <a:pt x="1116407" y="984961"/>
                  </a:cubicBezTo>
                  <a:cubicBezTo>
                    <a:pt x="1117575" y="984961"/>
                    <a:pt x="1118744" y="984377"/>
                    <a:pt x="1119912" y="983209"/>
                  </a:cubicBezTo>
                  <a:lnTo>
                    <a:pt x="1116017" y="982430"/>
                  </a:lnTo>
                  <a:lnTo>
                    <a:pt x="1119912" y="981456"/>
                  </a:lnTo>
                  <a:lnTo>
                    <a:pt x="1132180" y="977951"/>
                  </a:lnTo>
                  <a:cubicBezTo>
                    <a:pt x="1126338" y="976782"/>
                    <a:pt x="1121665" y="976782"/>
                    <a:pt x="1118159" y="977951"/>
                  </a:cubicBezTo>
                  <a:lnTo>
                    <a:pt x="1104139" y="981456"/>
                  </a:lnTo>
                  <a:lnTo>
                    <a:pt x="1102386" y="981456"/>
                  </a:lnTo>
                  <a:cubicBezTo>
                    <a:pt x="1100049" y="980288"/>
                    <a:pt x="1098004" y="979995"/>
                    <a:pt x="1096252" y="980580"/>
                  </a:cubicBezTo>
                  <a:cubicBezTo>
                    <a:pt x="1094499" y="981164"/>
                    <a:pt x="1093623" y="981456"/>
                    <a:pt x="1093623" y="981456"/>
                  </a:cubicBezTo>
                  <a:cubicBezTo>
                    <a:pt x="1088949" y="982624"/>
                    <a:pt x="1084860" y="982624"/>
                    <a:pt x="1081355" y="981456"/>
                  </a:cubicBezTo>
                  <a:cubicBezTo>
                    <a:pt x="1086028" y="979119"/>
                    <a:pt x="1091286" y="977074"/>
                    <a:pt x="1097128" y="975322"/>
                  </a:cubicBezTo>
                  <a:cubicBezTo>
                    <a:pt x="1102970" y="973569"/>
                    <a:pt x="1108228" y="970356"/>
                    <a:pt x="1112901" y="965683"/>
                  </a:cubicBezTo>
                  <a:lnTo>
                    <a:pt x="1111149" y="965683"/>
                  </a:lnTo>
                  <a:cubicBezTo>
                    <a:pt x="1107644" y="965683"/>
                    <a:pt x="1102970" y="968019"/>
                    <a:pt x="1097128" y="972693"/>
                  </a:cubicBezTo>
                  <a:cubicBezTo>
                    <a:pt x="1097128" y="972693"/>
                    <a:pt x="1096544" y="972109"/>
                    <a:pt x="1095376" y="970940"/>
                  </a:cubicBezTo>
                  <a:cubicBezTo>
                    <a:pt x="1094207" y="969772"/>
                    <a:pt x="1093623" y="968604"/>
                    <a:pt x="1093623" y="967435"/>
                  </a:cubicBezTo>
                  <a:cubicBezTo>
                    <a:pt x="1093623" y="967435"/>
                    <a:pt x="1093915" y="967143"/>
                    <a:pt x="1094499" y="966559"/>
                  </a:cubicBezTo>
                  <a:cubicBezTo>
                    <a:pt x="1095083" y="965975"/>
                    <a:pt x="1095960" y="965683"/>
                    <a:pt x="1097128" y="965683"/>
                  </a:cubicBezTo>
                  <a:lnTo>
                    <a:pt x="1093623" y="965683"/>
                  </a:lnTo>
                  <a:cubicBezTo>
                    <a:pt x="1093623" y="964514"/>
                    <a:pt x="1094791" y="963930"/>
                    <a:pt x="1097128" y="963930"/>
                  </a:cubicBezTo>
                  <a:cubicBezTo>
                    <a:pt x="1099465" y="963930"/>
                    <a:pt x="1101802" y="963346"/>
                    <a:pt x="1104139" y="962177"/>
                  </a:cubicBezTo>
                  <a:cubicBezTo>
                    <a:pt x="1104139" y="957504"/>
                    <a:pt x="1105891" y="955167"/>
                    <a:pt x="1109396" y="955167"/>
                  </a:cubicBezTo>
                  <a:lnTo>
                    <a:pt x="1109396" y="953414"/>
                  </a:lnTo>
                  <a:cubicBezTo>
                    <a:pt x="1107060" y="954583"/>
                    <a:pt x="1102970" y="955167"/>
                    <a:pt x="1097128" y="955167"/>
                  </a:cubicBezTo>
                  <a:cubicBezTo>
                    <a:pt x="1095960" y="956335"/>
                    <a:pt x="1094207" y="956920"/>
                    <a:pt x="1091870" y="956920"/>
                  </a:cubicBezTo>
                  <a:lnTo>
                    <a:pt x="1090118" y="958672"/>
                  </a:lnTo>
                  <a:cubicBezTo>
                    <a:pt x="1086613" y="961009"/>
                    <a:pt x="1080186" y="962177"/>
                    <a:pt x="1070839" y="962177"/>
                  </a:cubicBezTo>
                  <a:lnTo>
                    <a:pt x="1067334" y="962177"/>
                  </a:lnTo>
                  <a:cubicBezTo>
                    <a:pt x="1067334" y="961009"/>
                    <a:pt x="1068210" y="960133"/>
                    <a:pt x="1069963" y="959548"/>
                  </a:cubicBezTo>
                  <a:cubicBezTo>
                    <a:pt x="1071715" y="958964"/>
                    <a:pt x="1073176" y="958672"/>
                    <a:pt x="1074344" y="958672"/>
                  </a:cubicBezTo>
                  <a:cubicBezTo>
                    <a:pt x="1069671" y="958672"/>
                    <a:pt x="1066165" y="959256"/>
                    <a:pt x="1063829" y="960425"/>
                  </a:cubicBezTo>
                  <a:cubicBezTo>
                    <a:pt x="1060324" y="961593"/>
                    <a:pt x="1056234" y="962177"/>
                    <a:pt x="1051561" y="962177"/>
                  </a:cubicBezTo>
                  <a:lnTo>
                    <a:pt x="1042798" y="963930"/>
                  </a:lnTo>
                  <a:lnTo>
                    <a:pt x="1051561" y="960425"/>
                  </a:lnTo>
                  <a:cubicBezTo>
                    <a:pt x="1057402" y="958088"/>
                    <a:pt x="1060324" y="956920"/>
                    <a:pt x="1060324" y="956920"/>
                  </a:cubicBezTo>
                  <a:lnTo>
                    <a:pt x="1079602" y="951662"/>
                  </a:lnTo>
                  <a:cubicBezTo>
                    <a:pt x="1079602" y="950493"/>
                    <a:pt x="1081063" y="949617"/>
                    <a:pt x="1083984" y="949033"/>
                  </a:cubicBezTo>
                  <a:cubicBezTo>
                    <a:pt x="1086905" y="948449"/>
                    <a:pt x="1088949" y="947572"/>
                    <a:pt x="1090118" y="946404"/>
                  </a:cubicBezTo>
                  <a:cubicBezTo>
                    <a:pt x="1090118" y="945236"/>
                    <a:pt x="1090410" y="944359"/>
                    <a:pt x="1090994" y="943775"/>
                  </a:cubicBezTo>
                  <a:cubicBezTo>
                    <a:pt x="1091578" y="943191"/>
                    <a:pt x="1092454" y="942899"/>
                    <a:pt x="1093623" y="942899"/>
                  </a:cubicBezTo>
                  <a:lnTo>
                    <a:pt x="1114654" y="934136"/>
                  </a:lnTo>
                  <a:lnTo>
                    <a:pt x="1118159" y="927125"/>
                  </a:lnTo>
                  <a:cubicBezTo>
                    <a:pt x="1119328" y="927125"/>
                    <a:pt x="1119912" y="928294"/>
                    <a:pt x="1119912" y="930631"/>
                  </a:cubicBezTo>
                  <a:cubicBezTo>
                    <a:pt x="1121080" y="929462"/>
                    <a:pt x="1122249" y="928294"/>
                    <a:pt x="1123417" y="927125"/>
                  </a:cubicBezTo>
                  <a:cubicBezTo>
                    <a:pt x="1124586" y="925957"/>
                    <a:pt x="1125170" y="925373"/>
                    <a:pt x="1125170" y="925373"/>
                  </a:cubicBezTo>
                  <a:cubicBezTo>
                    <a:pt x="1121665" y="924204"/>
                    <a:pt x="1119328" y="922744"/>
                    <a:pt x="1118159" y="920991"/>
                  </a:cubicBezTo>
                  <a:cubicBezTo>
                    <a:pt x="1116991" y="919239"/>
                    <a:pt x="1115823" y="917778"/>
                    <a:pt x="1114654" y="916610"/>
                  </a:cubicBezTo>
                  <a:cubicBezTo>
                    <a:pt x="1113486" y="914273"/>
                    <a:pt x="1112025" y="912228"/>
                    <a:pt x="1110273" y="910476"/>
                  </a:cubicBezTo>
                  <a:cubicBezTo>
                    <a:pt x="1108520" y="908723"/>
                    <a:pt x="1107060" y="907263"/>
                    <a:pt x="1105891" y="906094"/>
                  </a:cubicBezTo>
                  <a:cubicBezTo>
                    <a:pt x="1105891" y="902589"/>
                    <a:pt x="1104139" y="900836"/>
                    <a:pt x="1100633" y="900836"/>
                  </a:cubicBezTo>
                  <a:cubicBezTo>
                    <a:pt x="1098296" y="900836"/>
                    <a:pt x="1096252" y="901128"/>
                    <a:pt x="1094499" y="901713"/>
                  </a:cubicBezTo>
                  <a:cubicBezTo>
                    <a:pt x="1092747" y="902297"/>
                    <a:pt x="1091286" y="902005"/>
                    <a:pt x="1090118" y="900836"/>
                  </a:cubicBezTo>
                  <a:lnTo>
                    <a:pt x="1088365" y="900836"/>
                  </a:lnTo>
                  <a:cubicBezTo>
                    <a:pt x="1086028" y="900836"/>
                    <a:pt x="1082815" y="900252"/>
                    <a:pt x="1078726" y="899084"/>
                  </a:cubicBezTo>
                  <a:cubicBezTo>
                    <a:pt x="1074636" y="897915"/>
                    <a:pt x="1071423" y="896747"/>
                    <a:pt x="1069086" y="895579"/>
                  </a:cubicBezTo>
                  <a:cubicBezTo>
                    <a:pt x="1067918" y="894410"/>
                    <a:pt x="1064413" y="890321"/>
                    <a:pt x="1058571" y="883310"/>
                  </a:cubicBezTo>
                  <a:cubicBezTo>
                    <a:pt x="1063245" y="880974"/>
                    <a:pt x="1066458" y="880974"/>
                    <a:pt x="1068210" y="883310"/>
                  </a:cubicBezTo>
                  <a:cubicBezTo>
                    <a:pt x="1069963" y="885647"/>
                    <a:pt x="1070839" y="886816"/>
                    <a:pt x="1070839" y="886816"/>
                  </a:cubicBezTo>
                  <a:cubicBezTo>
                    <a:pt x="1072008" y="886816"/>
                    <a:pt x="1074344" y="885647"/>
                    <a:pt x="1077849" y="883310"/>
                  </a:cubicBezTo>
                  <a:lnTo>
                    <a:pt x="1079602" y="879805"/>
                  </a:lnTo>
                  <a:cubicBezTo>
                    <a:pt x="1084276" y="883310"/>
                    <a:pt x="1086028" y="885063"/>
                    <a:pt x="1084860" y="885063"/>
                  </a:cubicBezTo>
                  <a:lnTo>
                    <a:pt x="1088365" y="883310"/>
                  </a:lnTo>
                  <a:cubicBezTo>
                    <a:pt x="1087197" y="882142"/>
                    <a:pt x="1085444" y="880681"/>
                    <a:pt x="1083107" y="878929"/>
                  </a:cubicBezTo>
                  <a:lnTo>
                    <a:pt x="1080604" y="874547"/>
                  </a:lnTo>
                  <a:lnTo>
                    <a:pt x="1079602" y="874547"/>
                  </a:lnTo>
                  <a:lnTo>
                    <a:pt x="1079602" y="878053"/>
                  </a:lnTo>
                  <a:cubicBezTo>
                    <a:pt x="1079602" y="880389"/>
                    <a:pt x="1077265" y="881558"/>
                    <a:pt x="1072592" y="881558"/>
                  </a:cubicBezTo>
                  <a:cubicBezTo>
                    <a:pt x="1071423" y="880389"/>
                    <a:pt x="1071423" y="879513"/>
                    <a:pt x="1072592" y="878929"/>
                  </a:cubicBezTo>
                  <a:cubicBezTo>
                    <a:pt x="1073760" y="878345"/>
                    <a:pt x="1074344" y="877468"/>
                    <a:pt x="1074344" y="876300"/>
                  </a:cubicBezTo>
                  <a:lnTo>
                    <a:pt x="1072592" y="874547"/>
                  </a:lnTo>
                  <a:cubicBezTo>
                    <a:pt x="1071423" y="874547"/>
                    <a:pt x="1070839" y="874840"/>
                    <a:pt x="1070839" y="875424"/>
                  </a:cubicBezTo>
                  <a:cubicBezTo>
                    <a:pt x="1070839" y="876008"/>
                    <a:pt x="1070255" y="875716"/>
                    <a:pt x="1069086" y="874547"/>
                  </a:cubicBezTo>
                  <a:lnTo>
                    <a:pt x="1067334" y="874547"/>
                  </a:lnTo>
                  <a:cubicBezTo>
                    <a:pt x="1067334" y="876884"/>
                    <a:pt x="1066750" y="877468"/>
                    <a:pt x="1065581" y="876300"/>
                  </a:cubicBezTo>
                  <a:cubicBezTo>
                    <a:pt x="1064413" y="875132"/>
                    <a:pt x="1063829" y="874547"/>
                    <a:pt x="1063829" y="874547"/>
                  </a:cubicBezTo>
                  <a:cubicBezTo>
                    <a:pt x="1061492" y="875716"/>
                    <a:pt x="1060324" y="876300"/>
                    <a:pt x="1060324" y="876300"/>
                  </a:cubicBezTo>
                  <a:cubicBezTo>
                    <a:pt x="1060324" y="876300"/>
                    <a:pt x="1053897" y="878637"/>
                    <a:pt x="1041045" y="883310"/>
                  </a:cubicBezTo>
                  <a:cubicBezTo>
                    <a:pt x="1039876" y="883310"/>
                    <a:pt x="1039000" y="883895"/>
                    <a:pt x="1038416" y="885063"/>
                  </a:cubicBezTo>
                  <a:cubicBezTo>
                    <a:pt x="1037832" y="886231"/>
                    <a:pt x="1037540" y="888568"/>
                    <a:pt x="1037540" y="892073"/>
                  </a:cubicBezTo>
                  <a:cubicBezTo>
                    <a:pt x="1035203" y="889737"/>
                    <a:pt x="1034619" y="885647"/>
                    <a:pt x="1035787" y="879805"/>
                  </a:cubicBezTo>
                  <a:cubicBezTo>
                    <a:pt x="1027608" y="879805"/>
                    <a:pt x="1021182" y="882142"/>
                    <a:pt x="1016509" y="886816"/>
                  </a:cubicBezTo>
                  <a:lnTo>
                    <a:pt x="1016509" y="899084"/>
                  </a:lnTo>
                  <a:lnTo>
                    <a:pt x="1016509" y="913105"/>
                  </a:lnTo>
                  <a:cubicBezTo>
                    <a:pt x="1016509" y="915441"/>
                    <a:pt x="1016216" y="917778"/>
                    <a:pt x="1015632" y="920115"/>
                  </a:cubicBezTo>
                  <a:cubicBezTo>
                    <a:pt x="1015048" y="922452"/>
                    <a:pt x="1015340" y="924204"/>
                    <a:pt x="1016509" y="925373"/>
                  </a:cubicBezTo>
                  <a:cubicBezTo>
                    <a:pt x="1016509" y="934720"/>
                    <a:pt x="1018261" y="940562"/>
                    <a:pt x="1021766" y="942899"/>
                  </a:cubicBezTo>
                  <a:cubicBezTo>
                    <a:pt x="1021766" y="944067"/>
                    <a:pt x="1021182" y="944944"/>
                    <a:pt x="1020014" y="945528"/>
                  </a:cubicBezTo>
                  <a:cubicBezTo>
                    <a:pt x="1018845" y="946112"/>
                    <a:pt x="1018261" y="947572"/>
                    <a:pt x="1018261" y="949909"/>
                  </a:cubicBezTo>
                  <a:lnTo>
                    <a:pt x="1016509" y="944651"/>
                  </a:lnTo>
                  <a:cubicBezTo>
                    <a:pt x="1015340" y="945820"/>
                    <a:pt x="1014756" y="948741"/>
                    <a:pt x="1014756" y="953414"/>
                  </a:cubicBezTo>
                  <a:lnTo>
                    <a:pt x="1016509" y="960425"/>
                  </a:lnTo>
                  <a:lnTo>
                    <a:pt x="1021766" y="967435"/>
                  </a:lnTo>
                  <a:cubicBezTo>
                    <a:pt x="1020598" y="970940"/>
                    <a:pt x="1018553" y="972109"/>
                    <a:pt x="1015632" y="970940"/>
                  </a:cubicBezTo>
                  <a:cubicBezTo>
                    <a:pt x="1012711" y="969772"/>
                    <a:pt x="1010666" y="969188"/>
                    <a:pt x="1009498" y="969188"/>
                  </a:cubicBezTo>
                  <a:cubicBezTo>
                    <a:pt x="1008330" y="973861"/>
                    <a:pt x="1010666" y="976782"/>
                    <a:pt x="1016509" y="977951"/>
                  </a:cubicBezTo>
                  <a:cubicBezTo>
                    <a:pt x="1018845" y="973277"/>
                    <a:pt x="1021182" y="970940"/>
                    <a:pt x="1023519" y="970940"/>
                  </a:cubicBezTo>
                  <a:cubicBezTo>
                    <a:pt x="1025856" y="970940"/>
                    <a:pt x="1027608" y="973277"/>
                    <a:pt x="1028777" y="977951"/>
                  </a:cubicBezTo>
                  <a:cubicBezTo>
                    <a:pt x="1026440" y="982624"/>
                    <a:pt x="1022935" y="984377"/>
                    <a:pt x="1018261" y="983209"/>
                  </a:cubicBezTo>
                  <a:cubicBezTo>
                    <a:pt x="1018261" y="985545"/>
                    <a:pt x="1017969" y="987590"/>
                    <a:pt x="1017385" y="989343"/>
                  </a:cubicBezTo>
                  <a:cubicBezTo>
                    <a:pt x="1016801" y="991095"/>
                    <a:pt x="1016509" y="994308"/>
                    <a:pt x="1016509" y="998982"/>
                  </a:cubicBezTo>
                  <a:lnTo>
                    <a:pt x="1016509" y="1018261"/>
                  </a:lnTo>
                  <a:lnTo>
                    <a:pt x="1009498" y="1028776"/>
                  </a:lnTo>
                  <a:cubicBezTo>
                    <a:pt x="1010666" y="1029945"/>
                    <a:pt x="1013003" y="1031697"/>
                    <a:pt x="1016509" y="1034034"/>
                  </a:cubicBezTo>
                  <a:cubicBezTo>
                    <a:pt x="1016509" y="1035202"/>
                    <a:pt x="1016509" y="1037539"/>
                    <a:pt x="1016509" y="1041044"/>
                  </a:cubicBezTo>
                  <a:lnTo>
                    <a:pt x="1014756" y="1041044"/>
                  </a:lnTo>
                  <a:lnTo>
                    <a:pt x="1014756" y="1037539"/>
                  </a:lnTo>
                  <a:lnTo>
                    <a:pt x="1009498" y="1037539"/>
                  </a:lnTo>
                  <a:cubicBezTo>
                    <a:pt x="1010666" y="1041044"/>
                    <a:pt x="1013003" y="1043381"/>
                    <a:pt x="1016509" y="1044550"/>
                  </a:cubicBezTo>
                  <a:lnTo>
                    <a:pt x="1016509" y="1065581"/>
                  </a:lnTo>
                  <a:cubicBezTo>
                    <a:pt x="1018845" y="1067918"/>
                    <a:pt x="1017093" y="1069086"/>
                    <a:pt x="1011251" y="1069086"/>
                  </a:cubicBezTo>
                  <a:cubicBezTo>
                    <a:pt x="1012419" y="1070254"/>
                    <a:pt x="1013296" y="1071423"/>
                    <a:pt x="1013880" y="1072591"/>
                  </a:cubicBezTo>
                  <a:cubicBezTo>
                    <a:pt x="1014464" y="1073760"/>
                    <a:pt x="1015340" y="1074928"/>
                    <a:pt x="1016509" y="1076096"/>
                  </a:cubicBezTo>
                  <a:cubicBezTo>
                    <a:pt x="1016509" y="1076096"/>
                    <a:pt x="1016801" y="1076388"/>
                    <a:pt x="1017385" y="1076973"/>
                  </a:cubicBezTo>
                  <a:cubicBezTo>
                    <a:pt x="1017969" y="1077557"/>
                    <a:pt x="1018261" y="1077849"/>
                    <a:pt x="1018261" y="1077849"/>
                  </a:cubicBezTo>
                  <a:cubicBezTo>
                    <a:pt x="1018261" y="1086028"/>
                    <a:pt x="1017677" y="1091870"/>
                    <a:pt x="1016509" y="1095375"/>
                  </a:cubicBezTo>
                  <a:lnTo>
                    <a:pt x="1016509" y="1102385"/>
                  </a:lnTo>
                  <a:lnTo>
                    <a:pt x="1016509" y="1104138"/>
                  </a:lnTo>
                  <a:lnTo>
                    <a:pt x="1016509" y="1118159"/>
                  </a:lnTo>
                  <a:lnTo>
                    <a:pt x="1016509" y="1119911"/>
                  </a:lnTo>
                  <a:cubicBezTo>
                    <a:pt x="1014172" y="1122248"/>
                    <a:pt x="1013003" y="1125169"/>
                    <a:pt x="1013003" y="1128674"/>
                  </a:cubicBezTo>
                  <a:cubicBezTo>
                    <a:pt x="1013003" y="1132180"/>
                    <a:pt x="1013003" y="1134516"/>
                    <a:pt x="1013003" y="1135685"/>
                  </a:cubicBezTo>
                  <a:lnTo>
                    <a:pt x="1013003" y="1142695"/>
                  </a:lnTo>
                  <a:cubicBezTo>
                    <a:pt x="1014172" y="1143864"/>
                    <a:pt x="1014464" y="1145908"/>
                    <a:pt x="1013880" y="1148829"/>
                  </a:cubicBezTo>
                  <a:cubicBezTo>
                    <a:pt x="1013296" y="1151750"/>
                    <a:pt x="1013003" y="1153795"/>
                    <a:pt x="1013003" y="1154963"/>
                  </a:cubicBezTo>
                  <a:cubicBezTo>
                    <a:pt x="1013003" y="1159637"/>
                    <a:pt x="1014172" y="1163142"/>
                    <a:pt x="1016509" y="1165479"/>
                  </a:cubicBezTo>
                  <a:cubicBezTo>
                    <a:pt x="1017677" y="1161974"/>
                    <a:pt x="1017969" y="1158761"/>
                    <a:pt x="1017385" y="1155840"/>
                  </a:cubicBezTo>
                  <a:cubicBezTo>
                    <a:pt x="1016801" y="1152919"/>
                    <a:pt x="1016509" y="1149706"/>
                    <a:pt x="1016509" y="1146200"/>
                  </a:cubicBezTo>
                  <a:cubicBezTo>
                    <a:pt x="1018845" y="1154379"/>
                    <a:pt x="1020014" y="1167816"/>
                    <a:pt x="1020014" y="1186510"/>
                  </a:cubicBezTo>
                  <a:cubicBezTo>
                    <a:pt x="1020014" y="1205205"/>
                    <a:pt x="1021182" y="1219225"/>
                    <a:pt x="1023519" y="1228573"/>
                  </a:cubicBezTo>
                  <a:lnTo>
                    <a:pt x="1025272" y="1270635"/>
                  </a:lnTo>
                  <a:cubicBezTo>
                    <a:pt x="1026440" y="1269467"/>
                    <a:pt x="1027316" y="1268298"/>
                    <a:pt x="1027900" y="1267130"/>
                  </a:cubicBezTo>
                  <a:cubicBezTo>
                    <a:pt x="1028485" y="1265961"/>
                    <a:pt x="1028192" y="1263040"/>
                    <a:pt x="1027024" y="1258367"/>
                  </a:cubicBezTo>
                  <a:cubicBezTo>
                    <a:pt x="1030529" y="1259535"/>
                    <a:pt x="1032282" y="1261580"/>
                    <a:pt x="1032282" y="1264501"/>
                  </a:cubicBezTo>
                  <a:cubicBezTo>
                    <a:pt x="1032282" y="1267422"/>
                    <a:pt x="1032866" y="1269467"/>
                    <a:pt x="1034035" y="1270635"/>
                  </a:cubicBezTo>
                  <a:cubicBezTo>
                    <a:pt x="1034035" y="1269467"/>
                    <a:pt x="1035203" y="1268882"/>
                    <a:pt x="1037540" y="1268882"/>
                  </a:cubicBezTo>
                  <a:lnTo>
                    <a:pt x="1037540" y="1270635"/>
                  </a:lnTo>
                  <a:lnTo>
                    <a:pt x="1035787" y="1272388"/>
                  </a:lnTo>
                  <a:cubicBezTo>
                    <a:pt x="1032282" y="1277061"/>
                    <a:pt x="1031698" y="1281151"/>
                    <a:pt x="1034035" y="1284656"/>
                  </a:cubicBezTo>
                  <a:lnTo>
                    <a:pt x="1034035" y="1293419"/>
                  </a:lnTo>
                  <a:cubicBezTo>
                    <a:pt x="1039876" y="1295756"/>
                    <a:pt x="1044550" y="1294003"/>
                    <a:pt x="1048055" y="1288161"/>
                  </a:cubicBezTo>
                  <a:lnTo>
                    <a:pt x="1048055" y="1284656"/>
                  </a:lnTo>
                  <a:cubicBezTo>
                    <a:pt x="1046887" y="1283487"/>
                    <a:pt x="1046595" y="1282027"/>
                    <a:pt x="1047179" y="1280274"/>
                  </a:cubicBezTo>
                  <a:cubicBezTo>
                    <a:pt x="1047763" y="1278522"/>
                    <a:pt x="1048055" y="1276477"/>
                    <a:pt x="1048055" y="1274140"/>
                  </a:cubicBezTo>
                  <a:cubicBezTo>
                    <a:pt x="1046887" y="1270635"/>
                    <a:pt x="1046303" y="1263040"/>
                    <a:pt x="1046303" y="1251356"/>
                  </a:cubicBezTo>
                  <a:lnTo>
                    <a:pt x="1048055" y="1239088"/>
                  </a:lnTo>
                  <a:cubicBezTo>
                    <a:pt x="1048055" y="1242593"/>
                    <a:pt x="1049224" y="1244930"/>
                    <a:pt x="1051561" y="1246099"/>
                  </a:cubicBezTo>
                  <a:cubicBezTo>
                    <a:pt x="1053897" y="1251941"/>
                    <a:pt x="1055066" y="1262456"/>
                    <a:pt x="1055066" y="1277645"/>
                  </a:cubicBezTo>
                  <a:cubicBezTo>
                    <a:pt x="1055066" y="1279982"/>
                    <a:pt x="1055066" y="1281151"/>
                    <a:pt x="1055066" y="1281151"/>
                  </a:cubicBezTo>
                  <a:lnTo>
                    <a:pt x="1060324" y="1289914"/>
                  </a:lnTo>
                  <a:cubicBezTo>
                    <a:pt x="1062660" y="1292250"/>
                    <a:pt x="1063829" y="1294003"/>
                    <a:pt x="1063829" y="1295171"/>
                  </a:cubicBezTo>
                  <a:cubicBezTo>
                    <a:pt x="1063829" y="1296340"/>
                    <a:pt x="1064413" y="1297508"/>
                    <a:pt x="1065581" y="1298677"/>
                  </a:cubicBezTo>
                  <a:cubicBezTo>
                    <a:pt x="1065581" y="1298677"/>
                    <a:pt x="1065873" y="1299845"/>
                    <a:pt x="1066458" y="1302182"/>
                  </a:cubicBezTo>
                  <a:cubicBezTo>
                    <a:pt x="1067042" y="1304519"/>
                    <a:pt x="1067334" y="1307440"/>
                    <a:pt x="1067334" y="1310945"/>
                  </a:cubicBezTo>
                  <a:lnTo>
                    <a:pt x="1067334" y="1314450"/>
                  </a:lnTo>
                  <a:cubicBezTo>
                    <a:pt x="1069671" y="1320292"/>
                    <a:pt x="1072592" y="1324966"/>
                    <a:pt x="1076097" y="1328471"/>
                  </a:cubicBezTo>
                  <a:cubicBezTo>
                    <a:pt x="1078434" y="1333144"/>
                    <a:pt x="1080186" y="1338986"/>
                    <a:pt x="1081355" y="1345997"/>
                  </a:cubicBezTo>
                  <a:lnTo>
                    <a:pt x="1083107" y="1349502"/>
                  </a:lnTo>
                  <a:cubicBezTo>
                    <a:pt x="1090118" y="1356512"/>
                    <a:pt x="1091870" y="1363523"/>
                    <a:pt x="1088365" y="1370533"/>
                  </a:cubicBezTo>
                  <a:lnTo>
                    <a:pt x="1097128" y="1388059"/>
                  </a:lnTo>
                  <a:cubicBezTo>
                    <a:pt x="1098296" y="1392733"/>
                    <a:pt x="1100049" y="1396530"/>
                    <a:pt x="1102386" y="1399451"/>
                  </a:cubicBezTo>
                  <a:cubicBezTo>
                    <a:pt x="1104723" y="1402372"/>
                    <a:pt x="1105891" y="1405001"/>
                    <a:pt x="1105891" y="1407338"/>
                  </a:cubicBezTo>
                  <a:cubicBezTo>
                    <a:pt x="1105891" y="1407338"/>
                    <a:pt x="1105891" y="1407630"/>
                    <a:pt x="1105891" y="1408214"/>
                  </a:cubicBezTo>
                  <a:cubicBezTo>
                    <a:pt x="1105891" y="1408798"/>
                    <a:pt x="1105891" y="1409675"/>
                    <a:pt x="1105891" y="1410843"/>
                  </a:cubicBezTo>
                  <a:cubicBezTo>
                    <a:pt x="1101218" y="1412011"/>
                    <a:pt x="1098296" y="1411719"/>
                    <a:pt x="1097128" y="1409967"/>
                  </a:cubicBezTo>
                  <a:cubicBezTo>
                    <a:pt x="1095960" y="1408214"/>
                    <a:pt x="1095376" y="1405585"/>
                    <a:pt x="1095376" y="1402080"/>
                  </a:cubicBezTo>
                  <a:cubicBezTo>
                    <a:pt x="1094207" y="1399743"/>
                    <a:pt x="1092454" y="1396530"/>
                    <a:pt x="1090118" y="1392441"/>
                  </a:cubicBezTo>
                  <a:cubicBezTo>
                    <a:pt x="1087781" y="1388351"/>
                    <a:pt x="1086028" y="1385138"/>
                    <a:pt x="1084860" y="1382801"/>
                  </a:cubicBezTo>
                  <a:lnTo>
                    <a:pt x="1083107" y="1379296"/>
                  </a:lnTo>
                  <a:cubicBezTo>
                    <a:pt x="1081939" y="1375791"/>
                    <a:pt x="1080186" y="1372870"/>
                    <a:pt x="1077849" y="1370533"/>
                  </a:cubicBezTo>
                  <a:cubicBezTo>
                    <a:pt x="1079018" y="1370533"/>
                    <a:pt x="1079894" y="1369949"/>
                    <a:pt x="1080478" y="1368781"/>
                  </a:cubicBezTo>
                  <a:cubicBezTo>
                    <a:pt x="1081063" y="1367612"/>
                    <a:pt x="1080771" y="1365860"/>
                    <a:pt x="1079602" y="1363523"/>
                  </a:cubicBezTo>
                  <a:cubicBezTo>
                    <a:pt x="1079602" y="1362354"/>
                    <a:pt x="1081355" y="1361186"/>
                    <a:pt x="1084860" y="1360018"/>
                  </a:cubicBezTo>
                  <a:cubicBezTo>
                    <a:pt x="1084860" y="1357681"/>
                    <a:pt x="1084276" y="1355928"/>
                    <a:pt x="1083107" y="1354760"/>
                  </a:cubicBezTo>
                  <a:cubicBezTo>
                    <a:pt x="1081939" y="1353591"/>
                    <a:pt x="1080771" y="1352423"/>
                    <a:pt x="1079602" y="1351255"/>
                  </a:cubicBezTo>
                  <a:cubicBezTo>
                    <a:pt x="1079602" y="1351255"/>
                    <a:pt x="1079310" y="1352131"/>
                    <a:pt x="1078726" y="1353883"/>
                  </a:cubicBezTo>
                  <a:cubicBezTo>
                    <a:pt x="1078142" y="1355636"/>
                    <a:pt x="1077849" y="1357681"/>
                    <a:pt x="1077849" y="1360018"/>
                  </a:cubicBezTo>
                  <a:lnTo>
                    <a:pt x="1074344" y="1349502"/>
                  </a:lnTo>
                  <a:cubicBezTo>
                    <a:pt x="1072008" y="1347165"/>
                    <a:pt x="1069671" y="1345413"/>
                    <a:pt x="1067334" y="1344244"/>
                  </a:cubicBezTo>
                  <a:cubicBezTo>
                    <a:pt x="1067334" y="1344244"/>
                    <a:pt x="1067334" y="1343952"/>
                    <a:pt x="1067334" y="1343368"/>
                  </a:cubicBezTo>
                  <a:cubicBezTo>
                    <a:pt x="1067334" y="1342784"/>
                    <a:pt x="1067334" y="1341907"/>
                    <a:pt x="1067334" y="1340739"/>
                  </a:cubicBezTo>
                  <a:cubicBezTo>
                    <a:pt x="1066165" y="1338402"/>
                    <a:pt x="1064121" y="1335481"/>
                    <a:pt x="1061200" y="1331976"/>
                  </a:cubicBezTo>
                  <a:cubicBezTo>
                    <a:pt x="1058279" y="1328471"/>
                    <a:pt x="1055066" y="1324966"/>
                    <a:pt x="1051561" y="1321460"/>
                  </a:cubicBezTo>
                  <a:cubicBezTo>
                    <a:pt x="1049224" y="1324966"/>
                    <a:pt x="1049224" y="1327302"/>
                    <a:pt x="1051561" y="1328471"/>
                  </a:cubicBezTo>
                  <a:cubicBezTo>
                    <a:pt x="1052729" y="1331976"/>
                    <a:pt x="1054482" y="1334897"/>
                    <a:pt x="1056818" y="1337234"/>
                  </a:cubicBezTo>
                  <a:cubicBezTo>
                    <a:pt x="1057987" y="1338402"/>
                    <a:pt x="1058571" y="1340739"/>
                    <a:pt x="1058571" y="1344244"/>
                  </a:cubicBezTo>
                  <a:lnTo>
                    <a:pt x="1062076" y="1349502"/>
                  </a:lnTo>
                  <a:cubicBezTo>
                    <a:pt x="1063245" y="1351839"/>
                    <a:pt x="1064413" y="1354468"/>
                    <a:pt x="1065581" y="1357389"/>
                  </a:cubicBezTo>
                  <a:cubicBezTo>
                    <a:pt x="1066750" y="1360310"/>
                    <a:pt x="1067334" y="1362354"/>
                    <a:pt x="1067334" y="1363523"/>
                  </a:cubicBezTo>
                  <a:cubicBezTo>
                    <a:pt x="1068502" y="1365860"/>
                    <a:pt x="1069671" y="1369073"/>
                    <a:pt x="1070839" y="1373162"/>
                  </a:cubicBezTo>
                  <a:cubicBezTo>
                    <a:pt x="1072008" y="1377251"/>
                    <a:pt x="1073760" y="1380465"/>
                    <a:pt x="1076097" y="1382801"/>
                  </a:cubicBezTo>
                  <a:lnTo>
                    <a:pt x="1079602" y="1391564"/>
                  </a:lnTo>
                  <a:cubicBezTo>
                    <a:pt x="1083107" y="1402080"/>
                    <a:pt x="1086028" y="1408506"/>
                    <a:pt x="1088365" y="1410843"/>
                  </a:cubicBezTo>
                  <a:cubicBezTo>
                    <a:pt x="1089534" y="1412011"/>
                    <a:pt x="1090702" y="1412888"/>
                    <a:pt x="1091870" y="1413472"/>
                  </a:cubicBezTo>
                  <a:cubicBezTo>
                    <a:pt x="1093039" y="1414056"/>
                    <a:pt x="1093623" y="1414932"/>
                    <a:pt x="1093623" y="1416101"/>
                  </a:cubicBezTo>
                  <a:cubicBezTo>
                    <a:pt x="1091286" y="1417269"/>
                    <a:pt x="1089241" y="1417269"/>
                    <a:pt x="1087489" y="1416101"/>
                  </a:cubicBezTo>
                  <a:cubicBezTo>
                    <a:pt x="1085736" y="1414932"/>
                    <a:pt x="1084276" y="1414348"/>
                    <a:pt x="1083107" y="1414348"/>
                  </a:cubicBezTo>
                  <a:cubicBezTo>
                    <a:pt x="1087781" y="1419022"/>
                    <a:pt x="1091286" y="1424280"/>
                    <a:pt x="1093623" y="1430122"/>
                  </a:cubicBezTo>
                  <a:lnTo>
                    <a:pt x="1093623" y="1435379"/>
                  </a:lnTo>
                  <a:cubicBezTo>
                    <a:pt x="1093623" y="1436548"/>
                    <a:pt x="1093623" y="1437424"/>
                    <a:pt x="1093623" y="1438008"/>
                  </a:cubicBezTo>
                  <a:cubicBezTo>
                    <a:pt x="1093623" y="1438592"/>
                    <a:pt x="1093039" y="1438300"/>
                    <a:pt x="1091870" y="1437132"/>
                  </a:cubicBezTo>
                  <a:cubicBezTo>
                    <a:pt x="1090702" y="1435964"/>
                    <a:pt x="1089241" y="1435087"/>
                    <a:pt x="1087489" y="1434503"/>
                  </a:cubicBezTo>
                  <a:cubicBezTo>
                    <a:pt x="1085736" y="1433919"/>
                    <a:pt x="1084276" y="1433043"/>
                    <a:pt x="1083107" y="1431874"/>
                  </a:cubicBezTo>
                  <a:cubicBezTo>
                    <a:pt x="1083107" y="1428369"/>
                    <a:pt x="1081939" y="1425448"/>
                    <a:pt x="1079602" y="1423111"/>
                  </a:cubicBezTo>
                  <a:cubicBezTo>
                    <a:pt x="1079602" y="1424280"/>
                    <a:pt x="1079310" y="1425448"/>
                    <a:pt x="1078726" y="1426616"/>
                  </a:cubicBezTo>
                  <a:cubicBezTo>
                    <a:pt x="1078142" y="1427785"/>
                    <a:pt x="1078434" y="1428953"/>
                    <a:pt x="1079602" y="1430122"/>
                  </a:cubicBezTo>
                  <a:lnTo>
                    <a:pt x="1083107" y="1451153"/>
                  </a:lnTo>
                  <a:cubicBezTo>
                    <a:pt x="1085444" y="1455826"/>
                    <a:pt x="1084860" y="1459332"/>
                    <a:pt x="1081355" y="1461668"/>
                  </a:cubicBezTo>
                  <a:cubicBezTo>
                    <a:pt x="1082523" y="1464005"/>
                    <a:pt x="1084276" y="1466342"/>
                    <a:pt x="1086613" y="1468679"/>
                  </a:cubicBezTo>
                  <a:cubicBezTo>
                    <a:pt x="1088949" y="1471016"/>
                    <a:pt x="1090118" y="1473352"/>
                    <a:pt x="1090118" y="1475689"/>
                  </a:cubicBezTo>
                  <a:lnTo>
                    <a:pt x="1083107" y="1475689"/>
                  </a:lnTo>
                  <a:cubicBezTo>
                    <a:pt x="1083107" y="1475689"/>
                    <a:pt x="1081939" y="1473937"/>
                    <a:pt x="1079602" y="1470431"/>
                  </a:cubicBezTo>
                  <a:cubicBezTo>
                    <a:pt x="1078434" y="1469263"/>
                    <a:pt x="1077849" y="1467802"/>
                    <a:pt x="1077849" y="1466050"/>
                  </a:cubicBezTo>
                  <a:cubicBezTo>
                    <a:pt x="1077849" y="1464297"/>
                    <a:pt x="1077265" y="1462837"/>
                    <a:pt x="1076097" y="1461668"/>
                  </a:cubicBezTo>
                  <a:cubicBezTo>
                    <a:pt x="1073760" y="1462837"/>
                    <a:pt x="1072008" y="1464005"/>
                    <a:pt x="1070839" y="1465174"/>
                  </a:cubicBezTo>
                  <a:cubicBezTo>
                    <a:pt x="1069671" y="1466342"/>
                    <a:pt x="1069671" y="1468095"/>
                    <a:pt x="1070839" y="1470431"/>
                  </a:cubicBezTo>
                  <a:cubicBezTo>
                    <a:pt x="1073176" y="1476273"/>
                    <a:pt x="1074344" y="1479194"/>
                    <a:pt x="1074344" y="1479194"/>
                  </a:cubicBezTo>
                  <a:cubicBezTo>
                    <a:pt x="1072008" y="1480363"/>
                    <a:pt x="1069963" y="1480363"/>
                    <a:pt x="1068210" y="1479194"/>
                  </a:cubicBezTo>
                  <a:cubicBezTo>
                    <a:pt x="1066458" y="1478026"/>
                    <a:pt x="1064413" y="1477442"/>
                    <a:pt x="1062076" y="1477442"/>
                  </a:cubicBezTo>
                  <a:cubicBezTo>
                    <a:pt x="1060908" y="1477442"/>
                    <a:pt x="1059155" y="1478026"/>
                    <a:pt x="1056818" y="1479194"/>
                  </a:cubicBezTo>
                  <a:cubicBezTo>
                    <a:pt x="1056818" y="1481531"/>
                    <a:pt x="1057402" y="1483284"/>
                    <a:pt x="1058571" y="1484452"/>
                  </a:cubicBezTo>
                  <a:lnTo>
                    <a:pt x="1055066" y="1484452"/>
                  </a:lnTo>
                  <a:cubicBezTo>
                    <a:pt x="1053897" y="1480947"/>
                    <a:pt x="1050976" y="1479779"/>
                    <a:pt x="1046303" y="1480947"/>
                  </a:cubicBezTo>
                  <a:cubicBezTo>
                    <a:pt x="1042798" y="1480947"/>
                    <a:pt x="1039876" y="1479779"/>
                    <a:pt x="1037540" y="1477442"/>
                  </a:cubicBezTo>
                  <a:lnTo>
                    <a:pt x="1034035" y="1477442"/>
                  </a:lnTo>
                  <a:cubicBezTo>
                    <a:pt x="1034035" y="1477442"/>
                    <a:pt x="1035203" y="1479779"/>
                    <a:pt x="1037540" y="1484452"/>
                  </a:cubicBezTo>
                  <a:cubicBezTo>
                    <a:pt x="1038708" y="1489126"/>
                    <a:pt x="1038124" y="1492631"/>
                    <a:pt x="1035787" y="1494968"/>
                  </a:cubicBezTo>
                  <a:cubicBezTo>
                    <a:pt x="1034619" y="1494968"/>
                    <a:pt x="1033158" y="1492923"/>
                    <a:pt x="1031406" y="1488834"/>
                  </a:cubicBezTo>
                  <a:cubicBezTo>
                    <a:pt x="1029653" y="1484744"/>
                    <a:pt x="1027608" y="1482115"/>
                    <a:pt x="1025272" y="1480947"/>
                  </a:cubicBezTo>
                  <a:cubicBezTo>
                    <a:pt x="1024103" y="1482115"/>
                    <a:pt x="1023811" y="1483868"/>
                    <a:pt x="1024395" y="1486205"/>
                  </a:cubicBezTo>
                  <a:cubicBezTo>
                    <a:pt x="1024979" y="1488542"/>
                    <a:pt x="1024687" y="1490294"/>
                    <a:pt x="1023519" y="1491463"/>
                  </a:cubicBezTo>
                  <a:cubicBezTo>
                    <a:pt x="1020014" y="1491463"/>
                    <a:pt x="1018261" y="1492047"/>
                    <a:pt x="1018261" y="1493215"/>
                  </a:cubicBezTo>
                  <a:cubicBezTo>
                    <a:pt x="1017093" y="1494384"/>
                    <a:pt x="1016509" y="1496136"/>
                    <a:pt x="1016509" y="1498473"/>
                  </a:cubicBezTo>
                  <a:cubicBezTo>
                    <a:pt x="1016509" y="1501978"/>
                    <a:pt x="1015924" y="1503731"/>
                    <a:pt x="1014756" y="1503731"/>
                  </a:cubicBezTo>
                  <a:cubicBezTo>
                    <a:pt x="1012419" y="1503731"/>
                    <a:pt x="1009498" y="1502855"/>
                    <a:pt x="1005993" y="1501102"/>
                  </a:cubicBezTo>
                  <a:cubicBezTo>
                    <a:pt x="1002488" y="1499349"/>
                    <a:pt x="998982" y="1497889"/>
                    <a:pt x="995477" y="1496720"/>
                  </a:cubicBezTo>
                  <a:lnTo>
                    <a:pt x="995477" y="1503731"/>
                  </a:lnTo>
                  <a:lnTo>
                    <a:pt x="988467" y="1496720"/>
                  </a:lnTo>
                  <a:cubicBezTo>
                    <a:pt x="987298" y="1499057"/>
                    <a:pt x="987006" y="1501686"/>
                    <a:pt x="987591" y="1504607"/>
                  </a:cubicBezTo>
                  <a:cubicBezTo>
                    <a:pt x="988175" y="1507528"/>
                    <a:pt x="987883" y="1510157"/>
                    <a:pt x="986714" y="1512494"/>
                  </a:cubicBezTo>
                  <a:cubicBezTo>
                    <a:pt x="984378" y="1510157"/>
                    <a:pt x="982333" y="1507820"/>
                    <a:pt x="980580" y="1505483"/>
                  </a:cubicBezTo>
                  <a:cubicBezTo>
                    <a:pt x="978828" y="1503147"/>
                    <a:pt x="976199" y="1500226"/>
                    <a:pt x="972693" y="1496720"/>
                  </a:cubicBezTo>
                  <a:lnTo>
                    <a:pt x="970941" y="1501978"/>
                  </a:lnTo>
                  <a:lnTo>
                    <a:pt x="965683" y="1494968"/>
                  </a:lnTo>
                  <a:lnTo>
                    <a:pt x="965683" y="1498473"/>
                  </a:lnTo>
                  <a:cubicBezTo>
                    <a:pt x="962178" y="1498473"/>
                    <a:pt x="958673" y="1496720"/>
                    <a:pt x="955168" y="1493215"/>
                  </a:cubicBezTo>
                  <a:cubicBezTo>
                    <a:pt x="953999" y="1492047"/>
                    <a:pt x="952246" y="1491463"/>
                    <a:pt x="949910" y="1491463"/>
                  </a:cubicBezTo>
                  <a:lnTo>
                    <a:pt x="939394" y="1487957"/>
                  </a:lnTo>
                  <a:cubicBezTo>
                    <a:pt x="935889" y="1480947"/>
                    <a:pt x="932968" y="1476858"/>
                    <a:pt x="930631" y="1475689"/>
                  </a:cubicBezTo>
                  <a:cubicBezTo>
                    <a:pt x="930631" y="1474521"/>
                    <a:pt x="929755" y="1473937"/>
                    <a:pt x="928002" y="1473937"/>
                  </a:cubicBezTo>
                  <a:cubicBezTo>
                    <a:pt x="926250" y="1473937"/>
                    <a:pt x="925373" y="1473352"/>
                    <a:pt x="925373" y="1472184"/>
                  </a:cubicBezTo>
                  <a:cubicBezTo>
                    <a:pt x="923036" y="1469847"/>
                    <a:pt x="920115" y="1466342"/>
                    <a:pt x="916610" y="1461668"/>
                  </a:cubicBezTo>
                  <a:cubicBezTo>
                    <a:pt x="914274" y="1460500"/>
                    <a:pt x="911937" y="1458455"/>
                    <a:pt x="909600" y="1455534"/>
                  </a:cubicBezTo>
                  <a:cubicBezTo>
                    <a:pt x="907263" y="1452613"/>
                    <a:pt x="905511" y="1451153"/>
                    <a:pt x="904342" y="1451153"/>
                  </a:cubicBezTo>
                  <a:cubicBezTo>
                    <a:pt x="903174" y="1447648"/>
                    <a:pt x="900253" y="1445895"/>
                    <a:pt x="895579" y="1445895"/>
                  </a:cubicBezTo>
                  <a:cubicBezTo>
                    <a:pt x="895579" y="1445895"/>
                    <a:pt x="895287" y="1445603"/>
                    <a:pt x="894703" y="1445019"/>
                  </a:cubicBezTo>
                  <a:cubicBezTo>
                    <a:pt x="894119" y="1444434"/>
                    <a:pt x="893826" y="1444142"/>
                    <a:pt x="893826" y="1444142"/>
                  </a:cubicBezTo>
                  <a:lnTo>
                    <a:pt x="869290" y="1433627"/>
                  </a:lnTo>
                  <a:cubicBezTo>
                    <a:pt x="864616" y="1431290"/>
                    <a:pt x="862280" y="1428953"/>
                    <a:pt x="862280" y="1426616"/>
                  </a:cubicBezTo>
                  <a:lnTo>
                    <a:pt x="857022" y="1416101"/>
                  </a:lnTo>
                  <a:lnTo>
                    <a:pt x="857022" y="1412596"/>
                  </a:lnTo>
                  <a:cubicBezTo>
                    <a:pt x="859359" y="1412596"/>
                    <a:pt x="860819" y="1413180"/>
                    <a:pt x="861403" y="1414348"/>
                  </a:cubicBezTo>
                  <a:cubicBezTo>
                    <a:pt x="861988" y="1415517"/>
                    <a:pt x="862280" y="1416101"/>
                    <a:pt x="862280" y="1416101"/>
                  </a:cubicBezTo>
                  <a:lnTo>
                    <a:pt x="862280" y="1412596"/>
                  </a:lnTo>
                  <a:lnTo>
                    <a:pt x="846506" y="1400327"/>
                  </a:lnTo>
                  <a:lnTo>
                    <a:pt x="835991" y="1393317"/>
                  </a:lnTo>
                  <a:cubicBezTo>
                    <a:pt x="835991" y="1392149"/>
                    <a:pt x="835406" y="1390980"/>
                    <a:pt x="834238" y="1389812"/>
                  </a:cubicBezTo>
                  <a:cubicBezTo>
                    <a:pt x="835406" y="1390980"/>
                    <a:pt x="838327" y="1391564"/>
                    <a:pt x="843001" y="1391564"/>
                  </a:cubicBezTo>
                  <a:lnTo>
                    <a:pt x="841249" y="1389812"/>
                  </a:lnTo>
                  <a:lnTo>
                    <a:pt x="828980" y="1384554"/>
                  </a:lnTo>
                  <a:lnTo>
                    <a:pt x="827228" y="1381049"/>
                  </a:lnTo>
                  <a:lnTo>
                    <a:pt x="823722" y="1377544"/>
                  </a:lnTo>
                  <a:cubicBezTo>
                    <a:pt x="822554" y="1376375"/>
                    <a:pt x="817880" y="1374038"/>
                    <a:pt x="809702" y="1370533"/>
                  </a:cubicBezTo>
                  <a:cubicBezTo>
                    <a:pt x="809702" y="1374038"/>
                    <a:pt x="811454" y="1377544"/>
                    <a:pt x="814959" y="1381049"/>
                  </a:cubicBezTo>
                  <a:cubicBezTo>
                    <a:pt x="816128" y="1381049"/>
                    <a:pt x="816712" y="1381633"/>
                    <a:pt x="816712" y="1382801"/>
                  </a:cubicBezTo>
                  <a:cubicBezTo>
                    <a:pt x="817880" y="1386307"/>
                    <a:pt x="820802" y="1389228"/>
                    <a:pt x="825475" y="1391564"/>
                  </a:cubicBezTo>
                  <a:cubicBezTo>
                    <a:pt x="825475" y="1391564"/>
                    <a:pt x="825767" y="1391857"/>
                    <a:pt x="826351" y="1392441"/>
                  </a:cubicBezTo>
                  <a:cubicBezTo>
                    <a:pt x="826936" y="1393025"/>
                    <a:pt x="827228" y="1393317"/>
                    <a:pt x="827228" y="1393317"/>
                  </a:cubicBezTo>
                  <a:cubicBezTo>
                    <a:pt x="823722" y="1393317"/>
                    <a:pt x="819925" y="1391564"/>
                    <a:pt x="815836" y="1388059"/>
                  </a:cubicBezTo>
                  <a:cubicBezTo>
                    <a:pt x="811747" y="1384554"/>
                    <a:pt x="809117" y="1381633"/>
                    <a:pt x="807949" y="1379296"/>
                  </a:cubicBezTo>
                  <a:lnTo>
                    <a:pt x="806196" y="1384554"/>
                  </a:lnTo>
                  <a:cubicBezTo>
                    <a:pt x="795681" y="1377544"/>
                    <a:pt x="789839" y="1374038"/>
                    <a:pt x="788670" y="1374038"/>
                  </a:cubicBezTo>
                  <a:cubicBezTo>
                    <a:pt x="781660" y="1369365"/>
                    <a:pt x="776986" y="1366444"/>
                    <a:pt x="774650" y="1365275"/>
                  </a:cubicBezTo>
                  <a:cubicBezTo>
                    <a:pt x="772313" y="1362939"/>
                    <a:pt x="766471" y="1360018"/>
                    <a:pt x="757124" y="1356512"/>
                  </a:cubicBezTo>
                  <a:lnTo>
                    <a:pt x="753619" y="1354760"/>
                  </a:lnTo>
                  <a:lnTo>
                    <a:pt x="739774" y="1345334"/>
                  </a:lnTo>
                  <a:lnTo>
                    <a:pt x="734559" y="1353445"/>
                  </a:lnTo>
                  <a:cubicBezTo>
                    <a:pt x="732660" y="1356074"/>
                    <a:pt x="730835" y="1358265"/>
                    <a:pt x="729082" y="1360018"/>
                  </a:cubicBezTo>
                  <a:lnTo>
                    <a:pt x="727329" y="1367028"/>
                  </a:lnTo>
                  <a:lnTo>
                    <a:pt x="720319" y="1370533"/>
                  </a:lnTo>
                  <a:cubicBezTo>
                    <a:pt x="716814" y="1374038"/>
                    <a:pt x="708051" y="1378128"/>
                    <a:pt x="694030" y="1382801"/>
                  </a:cubicBezTo>
                  <a:cubicBezTo>
                    <a:pt x="681178" y="1385138"/>
                    <a:pt x="669494" y="1388059"/>
                    <a:pt x="658978" y="1391564"/>
                  </a:cubicBezTo>
                  <a:cubicBezTo>
                    <a:pt x="658978" y="1391564"/>
                    <a:pt x="658394" y="1391564"/>
                    <a:pt x="657226" y="1391564"/>
                  </a:cubicBezTo>
                  <a:cubicBezTo>
                    <a:pt x="658394" y="1391564"/>
                    <a:pt x="659562" y="1390396"/>
                    <a:pt x="660731" y="1388059"/>
                  </a:cubicBezTo>
                  <a:cubicBezTo>
                    <a:pt x="657226" y="1388059"/>
                    <a:pt x="653720" y="1388935"/>
                    <a:pt x="650215" y="1390688"/>
                  </a:cubicBezTo>
                  <a:cubicBezTo>
                    <a:pt x="646710" y="1392441"/>
                    <a:pt x="643789" y="1393317"/>
                    <a:pt x="641452" y="1393317"/>
                  </a:cubicBezTo>
                  <a:lnTo>
                    <a:pt x="644957" y="1388059"/>
                  </a:lnTo>
                  <a:cubicBezTo>
                    <a:pt x="643789" y="1386891"/>
                    <a:pt x="642620" y="1386599"/>
                    <a:pt x="641452" y="1387183"/>
                  </a:cubicBezTo>
                  <a:cubicBezTo>
                    <a:pt x="640284" y="1387767"/>
                    <a:pt x="639115" y="1388643"/>
                    <a:pt x="637947" y="1389812"/>
                  </a:cubicBezTo>
                  <a:lnTo>
                    <a:pt x="632689" y="1389812"/>
                  </a:lnTo>
                  <a:cubicBezTo>
                    <a:pt x="629184" y="1389812"/>
                    <a:pt x="625679" y="1390688"/>
                    <a:pt x="622173" y="1392441"/>
                  </a:cubicBezTo>
                  <a:cubicBezTo>
                    <a:pt x="618668" y="1394193"/>
                    <a:pt x="615747" y="1395654"/>
                    <a:pt x="613411" y="1396822"/>
                  </a:cubicBezTo>
                  <a:cubicBezTo>
                    <a:pt x="613411" y="1394485"/>
                    <a:pt x="614579" y="1392733"/>
                    <a:pt x="616916" y="1391564"/>
                  </a:cubicBezTo>
                  <a:cubicBezTo>
                    <a:pt x="619253" y="1390396"/>
                    <a:pt x="621005" y="1389228"/>
                    <a:pt x="622173" y="1388059"/>
                  </a:cubicBezTo>
                  <a:lnTo>
                    <a:pt x="602971" y="1393393"/>
                  </a:lnTo>
                  <a:lnTo>
                    <a:pt x="608153" y="1398575"/>
                  </a:lnTo>
                  <a:lnTo>
                    <a:pt x="587121" y="1412596"/>
                  </a:lnTo>
                  <a:cubicBezTo>
                    <a:pt x="585953" y="1412596"/>
                    <a:pt x="585369" y="1412011"/>
                    <a:pt x="585369" y="1410843"/>
                  </a:cubicBezTo>
                  <a:cubicBezTo>
                    <a:pt x="585369" y="1410843"/>
                    <a:pt x="587121" y="1409090"/>
                    <a:pt x="590627" y="1405585"/>
                  </a:cubicBezTo>
                  <a:cubicBezTo>
                    <a:pt x="591795" y="1402080"/>
                    <a:pt x="593255" y="1399451"/>
                    <a:pt x="595008" y="1397698"/>
                  </a:cubicBezTo>
                  <a:lnTo>
                    <a:pt x="602544" y="1393512"/>
                  </a:lnTo>
                  <a:lnTo>
                    <a:pt x="590627" y="1396822"/>
                  </a:lnTo>
                  <a:lnTo>
                    <a:pt x="587121" y="1398575"/>
                  </a:lnTo>
                  <a:lnTo>
                    <a:pt x="587121" y="1396822"/>
                  </a:lnTo>
                  <a:lnTo>
                    <a:pt x="590627" y="1393317"/>
                  </a:lnTo>
                  <a:cubicBezTo>
                    <a:pt x="574269" y="1397991"/>
                    <a:pt x="562585" y="1404417"/>
                    <a:pt x="555575" y="1412596"/>
                  </a:cubicBezTo>
                  <a:lnTo>
                    <a:pt x="553822" y="1402080"/>
                  </a:lnTo>
                  <a:cubicBezTo>
                    <a:pt x="547980" y="1403248"/>
                    <a:pt x="543307" y="1405585"/>
                    <a:pt x="539801" y="1409090"/>
                  </a:cubicBezTo>
                  <a:cubicBezTo>
                    <a:pt x="538633" y="1411427"/>
                    <a:pt x="535712" y="1412596"/>
                    <a:pt x="531038" y="1412596"/>
                  </a:cubicBezTo>
                  <a:cubicBezTo>
                    <a:pt x="529870" y="1410259"/>
                    <a:pt x="528117" y="1407338"/>
                    <a:pt x="525780" y="1403833"/>
                  </a:cubicBezTo>
                  <a:cubicBezTo>
                    <a:pt x="526949" y="1402664"/>
                    <a:pt x="528117" y="1402080"/>
                    <a:pt x="529286" y="1402080"/>
                  </a:cubicBezTo>
                  <a:lnTo>
                    <a:pt x="531038" y="1407338"/>
                  </a:lnTo>
                  <a:cubicBezTo>
                    <a:pt x="532207" y="1407338"/>
                    <a:pt x="534543" y="1405585"/>
                    <a:pt x="538049" y="1402080"/>
                  </a:cubicBezTo>
                  <a:cubicBezTo>
                    <a:pt x="539217" y="1400912"/>
                    <a:pt x="541554" y="1400327"/>
                    <a:pt x="545059" y="1400327"/>
                  </a:cubicBezTo>
                  <a:lnTo>
                    <a:pt x="553822" y="1398575"/>
                  </a:lnTo>
                  <a:lnTo>
                    <a:pt x="555575" y="1391564"/>
                  </a:lnTo>
                  <a:cubicBezTo>
                    <a:pt x="554406" y="1391564"/>
                    <a:pt x="553822" y="1391272"/>
                    <a:pt x="553822" y="1390688"/>
                  </a:cubicBezTo>
                  <a:cubicBezTo>
                    <a:pt x="553822" y="1390104"/>
                    <a:pt x="553238" y="1389812"/>
                    <a:pt x="552070" y="1389812"/>
                  </a:cubicBezTo>
                  <a:cubicBezTo>
                    <a:pt x="553238" y="1388643"/>
                    <a:pt x="555575" y="1387475"/>
                    <a:pt x="559080" y="1386307"/>
                  </a:cubicBezTo>
                  <a:lnTo>
                    <a:pt x="571348" y="1379296"/>
                  </a:lnTo>
                  <a:lnTo>
                    <a:pt x="574853" y="1374038"/>
                  </a:lnTo>
                  <a:cubicBezTo>
                    <a:pt x="570180" y="1374038"/>
                    <a:pt x="565506" y="1374915"/>
                    <a:pt x="560833" y="1376667"/>
                  </a:cubicBezTo>
                  <a:cubicBezTo>
                    <a:pt x="556159" y="1378420"/>
                    <a:pt x="552654" y="1379880"/>
                    <a:pt x="550317" y="1381049"/>
                  </a:cubicBezTo>
                  <a:cubicBezTo>
                    <a:pt x="542138" y="1386891"/>
                    <a:pt x="534543" y="1390396"/>
                    <a:pt x="527533" y="1391564"/>
                  </a:cubicBezTo>
                  <a:lnTo>
                    <a:pt x="541554" y="1382801"/>
                  </a:lnTo>
                  <a:lnTo>
                    <a:pt x="555575" y="1374038"/>
                  </a:lnTo>
                  <a:lnTo>
                    <a:pt x="553822" y="1374038"/>
                  </a:lnTo>
                  <a:lnTo>
                    <a:pt x="520523" y="1384554"/>
                  </a:lnTo>
                  <a:cubicBezTo>
                    <a:pt x="518186" y="1384554"/>
                    <a:pt x="514681" y="1386891"/>
                    <a:pt x="510007" y="1391564"/>
                  </a:cubicBezTo>
                  <a:lnTo>
                    <a:pt x="508254" y="1388059"/>
                  </a:lnTo>
                  <a:cubicBezTo>
                    <a:pt x="507086" y="1388059"/>
                    <a:pt x="505626" y="1388351"/>
                    <a:pt x="503873" y="1388935"/>
                  </a:cubicBezTo>
                  <a:cubicBezTo>
                    <a:pt x="502120" y="1389520"/>
                    <a:pt x="500660" y="1390980"/>
                    <a:pt x="499491" y="1393317"/>
                  </a:cubicBezTo>
                  <a:cubicBezTo>
                    <a:pt x="499491" y="1392149"/>
                    <a:pt x="498031" y="1391564"/>
                    <a:pt x="495110" y="1391564"/>
                  </a:cubicBezTo>
                  <a:cubicBezTo>
                    <a:pt x="492189" y="1391564"/>
                    <a:pt x="490144" y="1391564"/>
                    <a:pt x="488976" y="1391564"/>
                  </a:cubicBezTo>
                  <a:cubicBezTo>
                    <a:pt x="488976" y="1391564"/>
                    <a:pt x="486055" y="1392733"/>
                    <a:pt x="480213" y="1395070"/>
                  </a:cubicBezTo>
                  <a:cubicBezTo>
                    <a:pt x="477876" y="1397406"/>
                    <a:pt x="474371" y="1398575"/>
                    <a:pt x="469697" y="1398575"/>
                  </a:cubicBezTo>
                  <a:lnTo>
                    <a:pt x="476708" y="1393317"/>
                  </a:lnTo>
                  <a:cubicBezTo>
                    <a:pt x="473202" y="1394485"/>
                    <a:pt x="470866" y="1394485"/>
                    <a:pt x="469697" y="1393317"/>
                  </a:cubicBezTo>
                  <a:cubicBezTo>
                    <a:pt x="468529" y="1392149"/>
                    <a:pt x="467945" y="1391564"/>
                    <a:pt x="467945" y="1391564"/>
                  </a:cubicBezTo>
                  <a:cubicBezTo>
                    <a:pt x="465608" y="1391564"/>
                    <a:pt x="463563" y="1392149"/>
                    <a:pt x="461811" y="1393317"/>
                  </a:cubicBezTo>
                  <a:cubicBezTo>
                    <a:pt x="460058" y="1394485"/>
                    <a:pt x="458013" y="1395654"/>
                    <a:pt x="455677" y="1396822"/>
                  </a:cubicBezTo>
                  <a:cubicBezTo>
                    <a:pt x="458013" y="1392149"/>
                    <a:pt x="460350" y="1389812"/>
                    <a:pt x="462687" y="1389812"/>
                  </a:cubicBezTo>
                  <a:lnTo>
                    <a:pt x="476708" y="1384554"/>
                  </a:lnTo>
                  <a:lnTo>
                    <a:pt x="441656" y="1395070"/>
                  </a:lnTo>
                  <a:lnTo>
                    <a:pt x="441656" y="1393317"/>
                  </a:lnTo>
                  <a:cubicBezTo>
                    <a:pt x="440487" y="1392149"/>
                    <a:pt x="440779" y="1391272"/>
                    <a:pt x="442532" y="1390688"/>
                  </a:cubicBezTo>
                  <a:cubicBezTo>
                    <a:pt x="444285" y="1390104"/>
                    <a:pt x="445745" y="1389228"/>
                    <a:pt x="446914" y="1388059"/>
                  </a:cubicBezTo>
                  <a:lnTo>
                    <a:pt x="481965" y="1374038"/>
                  </a:lnTo>
                  <a:cubicBezTo>
                    <a:pt x="488976" y="1371702"/>
                    <a:pt x="495402" y="1369365"/>
                    <a:pt x="501244" y="1367028"/>
                  </a:cubicBezTo>
                  <a:cubicBezTo>
                    <a:pt x="502412" y="1363523"/>
                    <a:pt x="507086" y="1360602"/>
                    <a:pt x="515265" y="1358265"/>
                  </a:cubicBezTo>
                  <a:cubicBezTo>
                    <a:pt x="515265" y="1359433"/>
                    <a:pt x="515265" y="1360018"/>
                    <a:pt x="515265" y="1360018"/>
                  </a:cubicBezTo>
                  <a:cubicBezTo>
                    <a:pt x="515265" y="1363523"/>
                    <a:pt x="513513" y="1365275"/>
                    <a:pt x="510007" y="1365275"/>
                  </a:cubicBezTo>
                  <a:cubicBezTo>
                    <a:pt x="506502" y="1367612"/>
                    <a:pt x="504749" y="1369949"/>
                    <a:pt x="504749" y="1372286"/>
                  </a:cubicBezTo>
                  <a:lnTo>
                    <a:pt x="510007" y="1372286"/>
                  </a:lnTo>
                  <a:cubicBezTo>
                    <a:pt x="512344" y="1371117"/>
                    <a:pt x="514389" y="1369949"/>
                    <a:pt x="516141" y="1368781"/>
                  </a:cubicBezTo>
                  <a:cubicBezTo>
                    <a:pt x="517894" y="1367612"/>
                    <a:pt x="521107" y="1366444"/>
                    <a:pt x="525780" y="1365275"/>
                  </a:cubicBezTo>
                  <a:cubicBezTo>
                    <a:pt x="529286" y="1364107"/>
                    <a:pt x="530454" y="1360602"/>
                    <a:pt x="529286" y="1354760"/>
                  </a:cubicBezTo>
                  <a:cubicBezTo>
                    <a:pt x="530454" y="1355928"/>
                    <a:pt x="531915" y="1356804"/>
                    <a:pt x="533667" y="1357389"/>
                  </a:cubicBezTo>
                  <a:cubicBezTo>
                    <a:pt x="535420" y="1357973"/>
                    <a:pt x="536296" y="1359433"/>
                    <a:pt x="536296" y="1361770"/>
                  </a:cubicBezTo>
                  <a:lnTo>
                    <a:pt x="560833" y="1349502"/>
                  </a:lnTo>
                  <a:cubicBezTo>
                    <a:pt x="551485" y="1349502"/>
                    <a:pt x="545059" y="1350670"/>
                    <a:pt x="541554" y="1353007"/>
                  </a:cubicBezTo>
                  <a:cubicBezTo>
                    <a:pt x="540385" y="1348334"/>
                    <a:pt x="540970" y="1344828"/>
                    <a:pt x="543307" y="1342492"/>
                  </a:cubicBezTo>
                  <a:lnTo>
                    <a:pt x="532791" y="1345997"/>
                  </a:lnTo>
                  <a:cubicBezTo>
                    <a:pt x="535128" y="1342492"/>
                    <a:pt x="538633" y="1339571"/>
                    <a:pt x="543307" y="1337234"/>
                  </a:cubicBezTo>
                  <a:lnTo>
                    <a:pt x="555575" y="1330223"/>
                  </a:lnTo>
                  <a:cubicBezTo>
                    <a:pt x="555575" y="1329055"/>
                    <a:pt x="555283" y="1328179"/>
                    <a:pt x="554698" y="1327594"/>
                  </a:cubicBezTo>
                  <a:cubicBezTo>
                    <a:pt x="554114" y="1327010"/>
                    <a:pt x="553822" y="1326134"/>
                    <a:pt x="553822" y="1324966"/>
                  </a:cubicBezTo>
                  <a:lnTo>
                    <a:pt x="552070" y="1324966"/>
                  </a:lnTo>
                  <a:lnTo>
                    <a:pt x="538049" y="1328471"/>
                  </a:lnTo>
                  <a:cubicBezTo>
                    <a:pt x="536880" y="1328471"/>
                    <a:pt x="535128" y="1328763"/>
                    <a:pt x="532791" y="1329347"/>
                  </a:cubicBezTo>
                  <a:cubicBezTo>
                    <a:pt x="530454" y="1329931"/>
                    <a:pt x="528701" y="1329639"/>
                    <a:pt x="527533" y="1328471"/>
                  </a:cubicBezTo>
                  <a:lnTo>
                    <a:pt x="522275" y="1328471"/>
                  </a:lnTo>
                  <a:cubicBezTo>
                    <a:pt x="522275" y="1328471"/>
                    <a:pt x="521107" y="1329347"/>
                    <a:pt x="518770" y="1331100"/>
                  </a:cubicBezTo>
                  <a:cubicBezTo>
                    <a:pt x="516433" y="1332852"/>
                    <a:pt x="515849" y="1335481"/>
                    <a:pt x="517017" y="1338986"/>
                  </a:cubicBezTo>
                  <a:cubicBezTo>
                    <a:pt x="517017" y="1340155"/>
                    <a:pt x="516433" y="1341031"/>
                    <a:pt x="515265" y="1341615"/>
                  </a:cubicBezTo>
                  <a:cubicBezTo>
                    <a:pt x="514097" y="1342200"/>
                    <a:pt x="512928" y="1343660"/>
                    <a:pt x="511760" y="1345997"/>
                  </a:cubicBezTo>
                  <a:cubicBezTo>
                    <a:pt x="511760" y="1347165"/>
                    <a:pt x="510591" y="1342492"/>
                    <a:pt x="508254" y="1331976"/>
                  </a:cubicBezTo>
                  <a:cubicBezTo>
                    <a:pt x="505918" y="1333144"/>
                    <a:pt x="505042" y="1335189"/>
                    <a:pt x="505626" y="1338110"/>
                  </a:cubicBezTo>
                  <a:cubicBezTo>
                    <a:pt x="506210" y="1341031"/>
                    <a:pt x="506502" y="1343660"/>
                    <a:pt x="506502" y="1345997"/>
                  </a:cubicBezTo>
                  <a:lnTo>
                    <a:pt x="501244" y="1335481"/>
                  </a:lnTo>
                  <a:lnTo>
                    <a:pt x="497739" y="1342492"/>
                  </a:lnTo>
                  <a:lnTo>
                    <a:pt x="495986" y="1335481"/>
                  </a:lnTo>
                  <a:lnTo>
                    <a:pt x="501244" y="1333729"/>
                  </a:lnTo>
                  <a:cubicBezTo>
                    <a:pt x="498907" y="1333729"/>
                    <a:pt x="497155" y="1334313"/>
                    <a:pt x="495986" y="1335481"/>
                  </a:cubicBezTo>
                  <a:lnTo>
                    <a:pt x="495986" y="1335481"/>
                  </a:lnTo>
                  <a:lnTo>
                    <a:pt x="482842" y="1339863"/>
                  </a:lnTo>
                  <a:cubicBezTo>
                    <a:pt x="475247" y="1343952"/>
                    <a:pt x="468529" y="1346581"/>
                    <a:pt x="462687" y="1347749"/>
                  </a:cubicBezTo>
                  <a:lnTo>
                    <a:pt x="459182" y="1340739"/>
                  </a:lnTo>
                  <a:cubicBezTo>
                    <a:pt x="443992" y="1350086"/>
                    <a:pt x="424130" y="1359433"/>
                    <a:pt x="399593" y="1368781"/>
                  </a:cubicBezTo>
                  <a:cubicBezTo>
                    <a:pt x="400762" y="1367612"/>
                    <a:pt x="401346" y="1365275"/>
                    <a:pt x="401346" y="1361770"/>
                  </a:cubicBezTo>
                  <a:lnTo>
                    <a:pt x="380315" y="1370533"/>
                  </a:lnTo>
                  <a:lnTo>
                    <a:pt x="376809" y="1372286"/>
                  </a:lnTo>
                  <a:cubicBezTo>
                    <a:pt x="372136" y="1372286"/>
                    <a:pt x="365710" y="1374038"/>
                    <a:pt x="357531" y="1377544"/>
                  </a:cubicBezTo>
                  <a:lnTo>
                    <a:pt x="340005" y="1386307"/>
                  </a:lnTo>
                  <a:lnTo>
                    <a:pt x="322479" y="1389812"/>
                  </a:lnTo>
                  <a:cubicBezTo>
                    <a:pt x="321311" y="1389812"/>
                    <a:pt x="319850" y="1390688"/>
                    <a:pt x="318097" y="1392441"/>
                  </a:cubicBezTo>
                  <a:cubicBezTo>
                    <a:pt x="316345" y="1394193"/>
                    <a:pt x="313716" y="1395654"/>
                    <a:pt x="310211" y="1396822"/>
                  </a:cubicBezTo>
                  <a:cubicBezTo>
                    <a:pt x="310211" y="1396822"/>
                    <a:pt x="309626" y="1396530"/>
                    <a:pt x="308458" y="1395946"/>
                  </a:cubicBezTo>
                  <a:cubicBezTo>
                    <a:pt x="307290" y="1395362"/>
                    <a:pt x="305537" y="1396238"/>
                    <a:pt x="303200" y="1398575"/>
                  </a:cubicBezTo>
                  <a:lnTo>
                    <a:pt x="299695" y="1398575"/>
                  </a:lnTo>
                  <a:cubicBezTo>
                    <a:pt x="296190" y="1398575"/>
                    <a:pt x="294437" y="1400912"/>
                    <a:pt x="294437" y="1405585"/>
                  </a:cubicBezTo>
                  <a:cubicBezTo>
                    <a:pt x="290932" y="1403248"/>
                    <a:pt x="288303" y="1402080"/>
                    <a:pt x="286550" y="1402080"/>
                  </a:cubicBezTo>
                  <a:cubicBezTo>
                    <a:pt x="284798" y="1402080"/>
                    <a:pt x="283922" y="1403248"/>
                    <a:pt x="283922" y="1405585"/>
                  </a:cubicBezTo>
                  <a:cubicBezTo>
                    <a:pt x="280416" y="1407922"/>
                    <a:pt x="276911" y="1409090"/>
                    <a:pt x="273406" y="1409090"/>
                  </a:cubicBezTo>
                  <a:cubicBezTo>
                    <a:pt x="271069" y="1409090"/>
                    <a:pt x="267564" y="1410259"/>
                    <a:pt x="262891" y="1412596"/>
                  </a:cubicBezTo>
                  <a:lnTo>
                    <a:pt x="248870" y="1414348"/>
                  </a:lnTo>
                  <a:cubicBezTo>
                    <a:pt x="248870" y="1414348"/>
                    <a:pt x="247701" y="1414348"/>
                    <a:pt x="245364" y="1414348"/>
                  </a:cubicBezTo>
                  <a:lnTo>
                    <a:pt x="240107" y="1416101"/>
                  </a:lnTo>
                  <a:cubicBezTo>
                    <a:pt x="242443" y="1413764"/>
                    <a:pt x="245949" y="1412596"/>
                    <a:pt x="250622" y="1412596"/>
                  </a:cubicBezTo>
                  <a:cubicBezTo>
                    <a:pt x="251791" y="1412596"/>
                    <a:pt x="255296" y="1412011"/>
                    <a:pt x="261138" y="1410843"/>
                  </a:cubicBezTo>
                  <a:cubicBezTo>
                    <a:pt x="266980" y="1409675"/>
                    <a:pt x="271654" y="1406754"/>
                    <a:pt x="275159" y="1402080"/>
                  </a:cubicBezTo>
                  <a:cubicBezTo>
                    <a:pt x="279832" y="1400912"/>
                    <a:pt x="284506" y="1399743"/>
                    <a:pt x="289179" y="1398575"/>
                  </a:cubicBezTo>
                  <a:cubicBezTo>
                    <a:pt x="293853" y="1397406"/>
                    <a:pt x="297942" y="1395654"/>
                    <a:pt x="301448" y="1393317"/>
                  </a:cubicBezTo>
                  <a:cubicBezTo>
                    <a:pt x="302616" y="1393317"/>
                    <a:pt x="304369" y="1392441"/>
                    <a:pt x="306705" y="1390688"/>
                  </a:cubicBezTo>
                  <a:cubicBezTo>
                    <a:pt x="309042" y="1388935"/>
                    <a:pt x="309626" y="1386307"/>
                    <a:pt x="308458" y="1382801"/>
                  </a:cubicBezTo>
                  <a:cubicBezTo>
                    <a:pt x="311963" y="1383970"/>
                    <a:pt x="316637" y="1383970"/>
                    <a:pt x="322479" y="1382801"/>
                  </a:cubicBezTo>
                  <a:lnTo>
                    <a:pt x="324231" y="1375791"/>
                  </a:lnTo>
                  <a:cubicBezTo>
                    <a:pt x="320726" y="1378128"/>
                    <a:pt x="315468" y="1379296"/>
                    <a:pt x="308458" y="1379296"/>
                  </a:cubicBezTo>
                  <a:lnTo>
                    <a:pt x="304953" y="1377544"/>
                  </a:lnTo>
                  <a:cubicBezTo>
                    <a:pt x="304953" y="1377544"/>
                    <a:pt x="305245" y="1378420"/>
                    <a:pt x="305829" y="1380173"/>
                  </a:cubicBezTo>
                  <a:cubicBezTo>
                    <a:pt x="306413" y="1381925"/>
                    <a:pt x="306121" y="1383970"/>
                    <a:pt x="304953" y="1386307"/>
                  </a:cubicBezTo>
                  <a:lnTo>
                    <a:pt x="299695" y="1379296"/>
                  </a:lnTo>
                  <a:cubicBezTo>
                    <a:pt x="293853" y="1381633"/>
                    <a:pt x="291516" y="1385722"/>
                    <a:pt x="292685" y="1391564"/>
                  </a:cubicBezTo>
                  <a:cubicBezTo>
                    <a:pt x="290348" y="1391564"/>
                    <a:pt x="288595" y="1390980"/>
                    <a:pt x="287427" y="1389812"/>
                  </a:cubicBezTo>
                  <a:cubicBezTo>
                    <a:pt x="286258" y="1388643"/>
                    <a:pt x="285090" y="1388059"/>
                    <a:pt x="283922" y="1388059"/>
                  </a:cubicBezTo>
                  <a:cubicBezTo>
                    <a:pt x="283922" y="1391564"/>
                    <a:pt x="283338" y="1393317"/>
                    <a:pt x="282169" y="1393317"/>
                  </a:cubicBezTo>
                  <a:cubicBezTo>
                    <a:pt x="282169" y="1393317"/>
                    <a:pt x="281877" y="1392733"/>
                    <a:pt x="281293" y="1391564"/>
                  </a:cubicBezTo>
                  <a:cubicBezTo>
                    <a:pt x="280708" y="1390396"/>
                    <a:pt x="279832" y="1389812"/>
                    <a:pt x="278664" y="1389812"/>
                  </a:cubicBezTo>
                  <a:cubicBezTo>
                    <a:pt x="272822" y="1389812"/>
                    <a:pt x="269317" y="1391564"/>
                    <a:pt x="268148" y="1395070"/>
                  </a:cubicBezTo>
                  <a:lnTo>
                    <a:pt x="262891" y="1402080"/>
                  </a:lnTo>
                  <a:cubicBezTo>
                    <a:pt x="259385" y="1402080"/>
                    <a:pt x="258509" y="1401788"/>
                    <a:pt x="260262" y="1401204"/>
                  </a:cubicBezTo>
                  <a:cubicBezTo>
                    <a:pt x="262014" y="1400620"/>
                    <a:pt x="262891" y="1399743"/>
                    <a:pt x="262891" y="1398575"/>
                  </a:cubicBezTo>
                  <a:lnTo>
                    <a:pt x="254128" y="1389812"/>
                  </a:lnTo>
                  <a:lnTo>
                    <a:pt x="254128" y="1396822"/>
                  </a:lnTo>
                  <a:cubicBezTo>
                    <a:pt x="252959" y="1397991"/>
                    <a:pt x="251206" y="1398575"/>
                    <a:pt x="248870" y="1398575"/>
                  </a:cubicBezTo>
                  <a:cubicBezTo>
                    <a:pt x="246533" y="1398575"/>
                    <a:pt x="245364" y="1398575"/>
                    <a:pt x="245364" y="1398575"/>
                  </a:cubicBezTo>
                  <a:cubicBezTo>
                    <a:pt x="246533" y="1398575"/>
                    <a:pt x="247701" y="1396822"/>
                    <a:pt x="248870" y="1393317"/>
                  </a:cubicBezTo>
                  <a:lnTo>
                    <a:pt x="240107" y="1398575"/>
                  </a:lnTo>
                  <a:cubicBezTo>
                    <a:pt x="240107" y="1399743"/>
                    <a:pt x="239522" y="1400327"/>
                    <a:pt x="238354" y="1400327"/>
                  </a:cubicBezTo>
                  <a:cubicBezTo>
                    <a:pt x="238354" y="1400327"/>
                    <a:pt x="237186" y="1400327"/>
                    <a:pt x="234849" y="1400327"/>
                  </a:cubicBezTo>
                  <a:lnTo>
                    <a:pt x="222581" y="1400327"/>
                  </a:lnTo>
                  <a:cubicBezTo>
                    <a:pt x="219075" y="1400327"/>
                    <a:pt x="215570" y="1402080"/>
                    <a:pt x="212065" y="1405585"/>
                  </a:cubicBezTo>
                  <a:cubicBezTo>
                    <a:pt x="213233" y="1406754"/>
                    <a:pt x="211481" y="1407338"/>
                    <a:pt x="206807" y="1407338"/>
                  </a:cubicBezTo>
                  <a:lnTo>
                    <a:pt x="203302" y="1402080"/>
                  </a:lnTo>
                  <a:cubicBezTo>
                    <a:pt x="204471" y="1400912"/>
                    <a:pt x="205931" y="1400620"/>
                    <a:pt x="207684" y="1401204"/>
                  </a:cubicBezTo>
                  <a:cubicBezTo>
                    <a:pt x="209436" y="1401788"/>
                    <a:pt x="210897" y="1401496"/>
                    <a:pt x="212065" y="1400327"/>
                  </a:cubicBezTo>
                  <a:cubicBezTo>
                    <a:pt x="212065" y="1400327"/>
                    <a:pt x="213233" y="1400035"/>
                    <a:pt x="215570" y="1399451"/>
                  </a:cubicBezTo>
                  <a:cubicBezTo>
                    <a:pt x="217907" y="1398867"/>
                    <a:pt x="219075" y="1397991"/>
                    <a:pt x="219075" y="1396822"/>
                  </a:cubicBezTo>
                  <a:lnTo>
                    <a:pt x="234849" y="1393317"/>
                  </a:lnTo>
                  <a:cubicBezTo>
                    <a:pt x="233681" y="1389812"/>
                    <a:pt x="232512" y="1388059"/>
                    <a:pt x="231344" y="1388059"/>
                  </a:cubicBezTo>
                  <a:lnTo>
                    <a:pt x="224333" y="1391564"/>
                  </a:lnTo>
                  <a:cubicBezTo>
                    <a:pt x="223165" y="1390396"/>
                    <a:pt x="223165" y="1388643"/>
                    <a:pt x="224333" y="1386307"/>
                  </a:cubicBezTo>
                  <a:lnTo>
                    <a:pt x="231344" y="1379296"/>
                  </a:lnTo>
                  <a:cubicBezTo>
                    <a:pt x="231344" y="1380465"/>
                    <a:pt x="233096" y="1381049"/>
                    <a:pt x="236601" y="1381049"/>
                  </a:cubicBezTo>
                  <a:cubicBezTo>
                    <a:pt x="240107" y="1381049"/>
                    <a:pt x="241859" y="1382801"/>
                    <a:pt x="241859" y="1386307"/>
                  </a:cubicBezTo>
                  <a:lnTo>
                    <a:pt x="236601" y="1388059"/>
                  </a:lnTo>
                  <a:cubicBezTo>
                    <a:pt x="234265" y="1388059"/>
                    <a:pt x="235433" y="1388059"/>
                    <a:pt x="240107" y="1388059"/>
                  </a:cubicBezTo>
                  <a:cubicBezTo>
                    <a:pt x="241275" y="1389228"/>
                    <a:pt x="245364" y="1389228"/>
                    <a:pt x="252375" y="1388059"/>
                  </a:cubicBezTo>
                  <a:cubicBezTo>
                    <a:pt x="248870" y="1385722"/>
                    <a:pt x="246825" y="1382801"/>
                    <a:pt x="246241" y="1379296"/>
                  </a:cubicBezTo>
                  <a:cubicBezTo>
                    <a:pt x="245657" y="1375791"/>
                    <a:pt x="244780" y="1373454"/>
                    <a:pt x="243612" y="1372286"/>
                  </a:cubicBezTo>
                  <a:lnTo>
                    <a:pt x="229591" y="1374038"/>
                  </a:lnTo>
                  <a:cubicBezTo>
                    <a:pt x="228423" y="1374038"/>
                    <a:pt x="226962" y="1374915"/>
                    <a:pt x="225210" y="1376667"/>
                  </a:cubicBezTo>
                  <a:cubicBezTo>
                    <a:pt x="223457" y="1378420"/>
                    <a:pt x="221412" y="1378128"/>
                    <a:pt x="219075" y="1375791"/>
                  </a:cubicBezTo>
                  <a:lnTo>
                    <a:pt x="217323" y="1381049"/>
                  </a:lnTo>
                  <a:lnTo>
                    <a:pt x="208560" y="1377544"/>
                  </a:lnTo>
                  <a:cubicBezTo>
                    <a:pt x="208560" y="1375207"/>
                    <a:pt x="210312" y="1371117"/>
                    <a:pt x="213818" y="1365275"/>
                  </a:cubicBezTo>
                  <a:lnTo>
                    <a:pt x="219075" y="1363523"/>
                  </a:lnTo>
                  <a:lnTo>
                    <a:pt x="248870" y="1354760"/>
                  </a:lnTo>
                  <a:cubicBezTo>
                    <a:pt x="257048" y="1353591"/>
                    <a:pt x="268148" y="1350086"/>
                    <a:pt x="282169" y="1344244"/>
                  </a:cubicBezTo>
                  <a:cubicBezTo>
                    <a:pt x="289179" y="1338402"/>
                    <a:pt x="293269" y="1335481"/>
                    <a:pt x="294437" y="1335481"/>
                  </a:cubicBezTo>
                  <a:cubicBezTo>
                    <a:pt x="289764" y="1336650"/>
                    <a:pt x="285674" y="1337234"/>
                    <a:pt x="282169" y="1337234"/>
                  </a:cubicBezTo>
                  <a:lnTo>
                    <a:pt x="275159" y="1335481"/>
                  </a:lnTo>
                  <a:cubicBezTo>
                    <a:pt x="272822" y="1337818"/>
                    <a:pt x="271069" y="1338986"/>
                    <a:pt x="269901" y="1338986"/>
                  </a:cubicBezTo>
                  <a:cubicBezTo>
                    <a:pt x="269901" y="1341323"/>
                    <a:pt x="268440" y="1342200"/>
                    <a:pt x="265519" y="1341615"/>
                  </a:cubicBezTo>
                  <a:cubicBezTo>
                    <a:pt x="262599" y="1341031"/>
                    <a:pt x="260554" y="1340739"/>
                    <a:pt x="259385" y="1340739"/>
                  </a:cubicBezTo>
                  <a:cubicBezTo>
                    <a:pt x="260554" y="1344244"/>
                    <a:pt x="260262" y="1346581"/>
                    <a:pt x="258509" y="1347749"/>
                  </a:cubicBezTo>
                  <a:cubicBezTo>
                    <a:pt x="256756" y="1348918"/>
                    <a:pt x="254128" y="1348918"/>
                    <a:pt x="250622" y="1347749"/>
                  </a:cubicBezTo>
                  <a:cubicBezTo>
                    <a:pt x="249454" y="1347749"/>
                    <a:pt x="248577" y="1346581"/>
                    <a:pt x="247993" y="1344244"/>
                  </a:cubicBezTo>
                  <a:cubicBezTo>
                    <a:pt x="247409" y="1341907"/>
                    <a:pt x="246533" y="1340155"/>
                    <a:pt x="245364" y="1338986"/>
                  </a:cubicBezTo>
                  <a:lnTo>
                    <a:pt x="248870" y="1333729"/>
                  </a:lnTo>
                  <a:cubicBezTo>
                    <a:pt x="250038" y="1334897"/>
                    <a:pt x="251206" y="1334897"/>
                    <a:pt x="252375" y="1333729"/>
                  </a:cubicBezTo>
                  <a:cubicBezTo>
                    <a:pt x="253543" y="1332560"/>
                    <a:pt x="254712" y="1331392"/>
                    <a:pt x="255880" y="1330223"/>
                  </a:cubicBezTo>
                  <a:lnTo>
                    <a:pt x="259385" y="1331976"/>
                  </a:lnTo>
                  <a:cubicBezTo>
                    <a:pt x="261722" y="1333144"/>
                    <a:pt x="264059" y="1333144"/>
                    <a:pt x="266396" y="1331976"/>
                  </a:cubicBezTo>
                  <a:cubicBezTo>
                    <a:pt x="268732" y="1330808"/>
                    <a:pt x="271069" y="1330223"/>
                    <a:pt x="273406" y="1330223"/>
                  </a:cubicBezTo>
                  <a:cubicBezTo>
                    <a:pt x="276911" y="1327887"/>
                    <a:pt x="281293" y="1326134"/>
                    <a:pt x="286550" y="1324966"/>
                  </a:cubicBezTo>
                  <a:cubicBezTo>
                    <a:pt x="291809" y="1323797"/>
                    <a:pt x="295606" y="1322629"/>
                    <a:pt x="297942" y="1321460"/>
                  </a:cubicBezTo>
                  <a:lnTo>
                    <a:pt x="313465" y="1313699"/>
                  </a:lnTo>
                  <a:lnTo>
                    <a:pt x="312839" y="1313574"/>
                  </a:lnTo>
                  <a:cubicBezTo>
                    <a:pt x="311087" y="1314158"/>
                    <a:pt x="309626" y="1313866"/>
                    <a:pt x="308458" y="1312697"/>
                  </a:cubicBezTo>
                  <a:cubicBezTo>
                    <a:pt x="304953" y="1312697"/>
                    <a:pt x="303200" y="1312113"/>
                    <a:pt x="303200" y="1310945"/>
                  </a:cubicBezTo>
                  <a:cubicBezTo>
                    <a:pt x="300864" y="1309776"/>
                    <a:pt x="298235" y="1308316"/>
                    <a:pt x="295314" y="1306563"/>
                  </a:cubicBezTo>
                  <a:cubicBezTo>
                    <a:pt x="292393" y="1304811"/>
                    <a:pt x="290348" y="1303350"/>
                    <a:pt x="289179" y="1302182"/>
                  </a:cubicBezTo>
                  <a:cubicBezTo>
                    <a:pt x="285674" y="1303350"/>
                    <a:pt x="283338" y="1301013"/>
                    <a:pt x="282169" y="1295171"/>
                  </a:cubicBezTo>
                  <a:cubicBezTo>
                    <a:pt x="281001" y="1296340"/>
                    <a:pt x="278664" y="1296924"/>
                    <a:pt x="275159" y="1296924"/>
                  </a:cubicBezTo>
                  <a:lnTo>
                    <a:pt x="273406" y="1296924"/>
                  </a:lnTo>
                  <a:lnTo>
                    <a:pt x="269901" y="1288161"/>
                  </a:lnTo>
                  <a:lnTo>
                    <a:pt x="268148" y="1284656"/>
                  </a:lnTo>
                  <a:cubicBezTo>
                    <a:pt x="266980" y="1284656"/>
                    <a:pt x="266104" y="1283487"/>
                    <a:pt x="265519" y="1281151"/>
                  </a:cubicBezTo>
                  <a:cubicBezTo>
                    <a:pt x="264935" y="1278814"/>
                    <a:pt x="262891" y="1276477"/>
                    <a:pt x="259385" y="1274140"/>
                  </a:cubicBezTo>
                  <a:lnTo>
                    <a:pt x="254128" y="1275893"/>
                  </a:lnTo>
                  <a:cubicBezTo>
                    <a:pt x="254128" y="1275893"/>
                    <a:pt x="253543" y="1275309"/>
                    <a:pt x="252375" y="1274140"/>
                  </a:cubicBezTo>
                  <a:cubicBezTo>
                    <a:pt x="251206" y="1272972"/>
                    <a:pt x="250038" y="1272388"/>
                    <a:pt x="248870" y="1272388"/>
                  </a:cubicBezTo>
                  <a:lnTo>
                    <a:pt x="257633" y="1272388"/>
                  </a:lnTo>
                  <a:lnTo>
                    <a:pt x="257633" y="1270635"/>
                  </a:lnTo>
                  <a:lnTo>
                    <a:pt x="254128" y="1258367"/>
                  </a:lnTo>
                  <a:cubicBezTo>
                    <a:pt x="251791" y="1256030"/>
                    <a:pt x="249454" y="1252525"/>
                    <a:pt x="247117" y="1247851"/>
                  </a:cubicBezTo>
                  <a:lnTo>
                    <a:pt x="236601" y="1247851"/>
                  </a:lnTo>
                  <a:cubicBezTo>
                    <a:pt x="233096" y="1247851"/>
                    <a:pt x="229591" y="1246975"/>
                    <a:pt x="226086" y="1245222"/>
                  </a:cubicBezTo>
                  <a:cubicBezTo>
                    <a:pt x="222581" y="1243470"/>
                    <a:pt x="220244" y="1242009"/>
                    <a:pt x="219075" y="1240841"/>
                  </a:cubicBezTo>
                  <a:cubicBezTo>
                    <a:pt x="217907" y="1239672"/>
                    <a:pt x="217323" y="1236751"/>
                    <a:pt x="217323" y="1232078"/>
                  </a:cubicBezTo>
                  <a:lnTo>
                    <a:pt x="213818" y="1225067"/>
                  </a:lnTo>
                  <a:cubicBezTo>
                    <a:pt x="210312" y="1216889"/>
                    <a:pt x="204471" y="1211047"/>
                    <a:pt x="196292" y="1207541"/>
                  </a:cubicBezTo>
                  <a:cubicBezTo>
                    <a:pt x="193955" y="1207541"/>
                    <a:pt x="192786" y="1205789"/>
                    <a:pt x="192786" y="1202284"/>
                  </a:cubicBezTo>
                  <a:cubicBezTo>
                    <a:pt x="192786" y="1198778"/>
                    <a:pt x="192786" y="1196442"/>
                    <a:pt x="192786" y="1195273"/>
                  </a:cubicBezTo>
                  <a:lnTo>
                    <a:pt x="192786" y="1191768"/>
                  </a:lnTo>
                  <a:lnTo>
                    <a:pt x="184023" y="1177747"/>
                  </a:lnTo>
                  <a:cubicBezTo>
                    <a:pt x="184023" y="1176579"/>
                    <a:pt x="183439" y="1175995"/>
                    <a:pt x="182271" y="1175995"/>
                  </a:cubicBezTo>
                  <a:cubicBezTo>
                    <a:pt x="181102" y="1175995"/>
                    <a:pt x="180518" y="1175410"/>
                    <a:pt x="180518" y="1174242"/>
                  </a:cubicBezTo>
                  <a:cubicBezTo>
                    <a:pt x="177013" y="1173074"/>
                    <a:pt x="175260" y="1171613"/>
                    <a:pt x="175260" y="1169860"/>
                  </a:cubicBezTo>
                  <a:cubicBezTo>
                    <a:pt x="175260" y="1168108"/>
                    <a:pt x="177013" y="1166647"/>
                    <a:pt x="180518" y="1165479"/>
                  </a:cubicBezTo>
                  <a:cubicBezTo>
                    <a:pt x="180518" y="1165479"/>
                    <a:pt x="181395" y="1165187"/>
                    <a:pt x="183147" y="1164603"/>
                  </a:cubicBezTo>
                  <a:cubicBezTo>
                    <a:pt x="184900" y="1164019"/>
                    <a:pt x="186945" y="1162558"/>
                    <a:pt x="189281" y="1160221"/>
                  </a:cubicBezTo>
                  <a:cubicBezTo>
                    <a:pt x="188113" y="1157884"/>
                    <a:pt x="186653" y="1154671"/>
                    <a:pt x="184900" y="1150582"/>
                  </a:cubicBezTo>
                  <a:cubicBezTo>
                    <a:pt x="183147" y="1146492"/>
                    <a:pt x="183439" y="1142695"/>
                    <a:pt x="185776" y="1139190"/>
                  </a:cubicBezTo>
                  <a:cubicBezTo>
                    <a:pt x="184608" y="1139190"/>
                    <a:pt x="184023" y="1138606"/>
                    <a:pt x="184023" y="1137437"/>
                  </a:cubicBezTo>
                  <a:cubicBezTo>
                    <a:pt x="184023" y="1136269"/>
                    <a:pt x="184023" y="1135685"/>
                    <a:pt x="184023" y="1135685"/>
                  </a:cubicBezTo>
                  <a:cubicBezTo>
                    <a:pt x="186360" y="1128674"/>
                    <a:pt x="185776" y="1122832"/>
                    <a:pt x="182271" y="1118159"/>
                  </a:cubicBezTo>
                  <a:cubicBezTo>
                    <a:pt x="181102" y="1116990"/>
                    <a:pt x="180518" y="1114069"/>
                    <a:pt x="180518" y="1109396"/>
                  </a:cubicBezTo>
                  <a:cubicBezTo>
                    <a:pt x="180518" y="1107059"/>
                    <a:pt x="181102" y="1105014"/>
                    <a:pt x="182271" y="1103262"/>
                  </a:cubicBezTo>
                  <a:cubicBezTo>
                    <a:pt x="183439" y="1101509"/>
                    <a:pt x="184023" y="1099464"/>
                    <a:pt x="184023" y="1097128"/>
                  </a:cubicBezTo>
                  <a:cubicBezTo>
                    <a:pt x="184023" y="1093622"/>
                    <a:pt x="185192" y="1089825"/>
                    <a:pt x="187529" y="1085736"/>
                  </a:cubicBezTo>
                  <a:cubicBezTo>
                    <a:pt x="189865" y="1081646"/>
                    <a:pt x="191618" y="1079017"/>
                    <a:pt x="192786" y="1077849"/>
                  </a:cubicBezTo>
                  <a:lnTo>
                    <a:pt x="219075" y="1053313"/>
                  </a:lnTo>
                  <a:cubicBezTo>
                    <a:pt x="220244" y="1050976"/>
                    <a:pt x="221412" y="1049807"/>
                    <a:pt x="222581" y="1049807"/>
                  </a:cubicBezTo>
                  <a:cubicBezTo>
                    <a:pt x="227254" y="1046302"/>
                    <a:pt x="231928" y="1043673"/>
                    <a:pt x="236601" y="1041921"/>
                  </a:cubicBezTo>
                  <a:cubicBezTo>
                    <a:pt x="241275" y="1040168"/>
                    <a:pt x="245364" y="1037539"/>
                    <a:pt x="248870" y="1034034"/>
                  </a:cubicBezTo>
                  <a:cubicBezTo>
                    <a:pt x="257048" y="1030529"/>
                    <a:pt x="266688" y="1025271"/>
                    <a:pt x="277788" y="1018261"/>
                  </a:cubicBezTo>
                  <a:lnTo>
                    <a:pt x="288761" y="1011382"/>
                  </a:lnTo>
                  <a:lnTo>
                    <a:pt x="289727" y="1007033"/>
                  </a:lnTo>
                  <a:cubicBezTo>
                    <a:pt x="290238" y="1004879"/>
                    <a:pt x="290640" y="1003364"/>
                    <a:pt x="290932" y="1002487"/>
                  </a:cubicBezTo>
                  <a:lnTo>
                    <a:pt x="290932" y="997229"/>
                  </a:lnTo>
                  <a:cubicBezTo>
                    <a:pt x="294437" y="993724"/>
                    <a:pt x="296190" y="988466"/>
                    <a:pt x="296190" y="981456"/>
                  </a:cubicBezTo>
                  <a:cubicBezTo>
                    <a:pt x="296190" y="965098"/>
                    <a:pt x="296190" y="941730"/>
                    <a:pt x="296190" y="911352"/>
                  </a:cubicBezTo>
                  <a:lnTo>
                    <a:pt x="301448" y="841248"/>
                  </a:lnTo>
                  <a:lnTo>
                    <a:pt x="303200" y="816712"/>
                  </a:lnTo>
                  <a:cubicBezTo>
                    <a:pt x="298527" y="821385"/>
                    <a:pt x="296190" y="826643"/>
                    <a:pt x="296190" y="832485"/>
                  </a:cubicBezTo>
                  <a:cubicBezTo>
                    <a:pt x="297358" y="835990"/>
                    <a:pt x="296190" y="837743"/>
                    <a:pt x="292685" y="837743"/>
                  </a:cubicBezTo>
                  <a:cubicBezTo>
                    <a:pt x="291516" y="837743"/>
                    <a:pt x="286843" y="838911"/>
                    <a:pt x="278664" y="841248"/>
                  </a:cubicBezTo>
                  <a:cubicBezTo>
                    <a:pt x="275159" y="841248"/>
                    <a:pt x="273406" y="842416"/>
                    <a:pt x="273406" y="844753"/>
                  </a:cubicBezTo>
                  <a:cubicBezTo>
                    <a:pt x="273406" y="845922"/>
                    <a:pt x="272238" y="850595"/>
                    <a:pt x="269901" y="858774"/>
                  </a:cubicBezTo>
                  <a:cubicBezTo>
                    <a:pt x="269901" y="862279"/>
                    <a:pt x="268148" y="864616"/>
                    <a:pt x="264643" y="865784"/>
                  </a:cubicBezTo>
                  <a:cubicBezTo>
                    <a:pt x="259969" y="868121"/>
                    <a:pt x="256464" y="871042"/>
                    <a:pt x="254128" y="874547"/>
                  </a:cubicBezTo>
                  <a:cubicBezTo>
                    <a:pt x="247117" y="875716"/>
                    <a:pt x="242443" y="875716"/>
                    <a:pt x="240107" y="874547"/>
                  </a:cubicBezTo>
                  <a:lnTo>
                    <a:pt x="231344" y="874547"/>
                  </a:lnTo>
                  <a:cubicBezTo>
                    <a:pt x="231344" y="874547"/>
                    <a:pt x="230175" y="875716"/>
                    <a:pt x="227838" y="878053"/>
                  </a:cubicBezTo>
                  <a:lnTo>
                    <a:pt x="213818" y="874547"/>
                  </a:lnTo>
                  <a:cubicBezTo>
                    <a:pt x="207976" y="874547"/>
                    <a:pt x="202718" y="872795"/>
                    <a:pt x="198044" y="869290"/>
                  </a:cubicBezTo>
                  <a:cubicBezTo>
                    <a:pt x="199213" y="872795"/>
                    <a:pt x="201549" y="875716"/>
                    <a:pt x="205055" y="878053"/>
                  </a:cubicBezTo>
                  <a:lnTo>
                    <a:pt x="205055" y="879805"/>
                  </a:lnTo>
                  <a:lnTo>
                    <a:pt x="192786" y="874547"/>
                  </a:lnTo>
                  <a:cubicBezTo>
                    <a:pt x="191618" y="868705"/>
                    <a:pt x="189281" y="868705"/>
                    <a:pt x="185776" y="874547"/>
                  </a:cubicBezTo>
                  <a:cubicBezTo>
                    <a:pt x="184608" y="868705"/>
                    <a:pt x="180518" y="863448"/>
                    <a:pt x="173508" y="858774"/>
                  </a:cubicBezTo>
                  <a:cubicBezTo>
                    <a:pt x="170003" y="852932"/>
                    <a:pt x="166498" y="850595"/>
                    <a:pt x="162992" y="851764"/>
                  </a:cubicBezTo>
                  <a:cubicBezTo>
                    <a:pt x="164161" y="849427"/>
                    <a:pt x="161240" y="847090"/>
                    <a:pt x="154229" y="844753"/>
                  </a:cubicBezTo>
                  <a:lnTo>
                    <a:pt x="147219" y="835990"/>
                  </a:lnTo>
                  <a:cubicBezTo>
                    <a:pt x="147219" y="834822"/>
                    <a:pt x="146635" y="833946"/>
                    <a:pt x="145466" y="833361"/>
                  </a:cubicBezTo>
                  <a:cubicBezTo>
                    <a:pt x="144298" y="832777"/>
                    <a:pt x="143129" y="833069"/>
                    <a:pt x="141961" y="834238"/>
                  </a:cubicBezTo>
                  <a:lnTo>
                    <a:pt x="134951" y="832485"/>
                  </a:lnTo>
                  <a:cubicBezTo>
                    <a:pt x="139624" y="832485"/>
                    <a:pt x="141961" y="831901"/>
                    <a:pt x="141961" y="830732"/>
                  </a:cubicBezTo>
                  <a:lnTo>
                    <a:pt x="141961" y="828980"/>
                  </a:lnTo>
                  <a:cubicBezTo>
                    <a:pt x="139624" y="828980"/>
                    <a:pt x="137288" y="828396"/>
                    <a:pt x="134951" y="827227"/>
                  </a:cubicBezTo>
                  <a:cubicBezTo>
                    <a:pt x="127940" y="827227"/>
                    <a:pt x="123851" y="823722"/>
                    <a:pt x="122682" y="816712"/>
                  </a:cubicBezTo>
                  <a:cubicBezTo>
                    <a:pt x="122682" y="815543"/>
                    <a:pt x="122098" y="814959"/>
                    <a:pt x="120930" y="814959"/>
                  </a:cubicBezTo>
                  <a:lnTo>
                    <a:pt x="103404" y="804443"/>
                  </a:lnTo>
                  <a:lnTo>
                    <a:pt x="103404" y="797433"/>
                  </a:lnTo>
                  <a:cubicBezTo>
                    <a:pt x="103404" y="792759"/>
                    <a:pt x="101651" y="789546"/>
                    <a:pt x="98146" y="787794"/>
                  </a:cubicBezTo>
                  <a:cubicBezTo>
                    <a:pt x="94641" y="786041"/>
                    <a:pt x="92304" y="784581"/>
                    <a:pt x="91136" y="783412"/>
                  </a:cubicBezTo>
                  <a:cubicBezTo>
                    <a:pt x="88799" y="781075"/>
                    <a:pt x="84709" y="778154"/>
                    <a:pt x="78867" y="774649"/>
                  </a:cubicBezTo>
                  <a:cubicBezTo>
                    <a:pt x="73025" y="771144"/>
                    <a:pt x="68936" y="767055"/>
                    <a:pt x="66599" y="762381"/>
                  </a:cubicBezTo>
                  <a:lnTo>
                    <a:pt x="63094" y="755371"/>
                  </a:lnTo>
                  <a:lnTo>
                    <a:pt x="57836" y="748360"/>
                  </a:lnTo>
                  <a:cubicBezTo>
                    <a:pt x="54331" y="746023"/>
                    <a:pt x="51994" y="742226"/>
                    <a:pt x="50826" y="736968"/>
                  </a:cubicBezTo>
                  <a:cubicBezTo>
                    <a:pt x="49657" y="731710"/>
                    <a:pt x="49073" y="726161"/>
                    <a:pt x="49073" y="720319"/>
                  </a:cubicBezTo>
                  <a:cubicBezTo>
                    <a:pt x="52579" y="720319"/>
                    <a:pt x="55499" y="720319"/>
                    <a:pt x="57836" y="720319"/>
                  </a:cubicBezTo>
                  <a:cubicBezTo>
                    <a:pt x="59005" y="717982"/>
                    <a:pt x="59297" y="715937"/>
                    <a:pt x="58713" y="714185"/>
                  </a:cubicBezTo>
                  <a:cubicBezTo>
                    <a:pt x="58128" y="712432"/>
                    <a:pt x="56668" y="710971"/>
                    <a:pt x="54331" y="709803"/>
                  </a:cubicBezTo>
                  <a:cubicBezTo>
                    <a:pt x="54331" y="708635"/>
                    <a:pt x="53747" y="706298"/>
                    <a:pt x="52579" y="702793"/>
                  </a:cubicBezTo>
                  <a:cubicBezTo>
                    <a:pt x="51410" y="699287"/>
                    <a:pt x="51410" y="696366"/>
                    <a:pt x="52579" y="694030"/>
                  </a:cubicBezTo>
                  <a:cubicBezTo>
                    <a:pt x="52579" y="688188"/>
                    <a:pt x="53747" y="684098"/>
                    <a:pt x="56084" y="681761"/>
                  </a:cubicBezTo>
                  <a:cubicBezTo>
                    <a:pt x="57252" y="681761"/>
                    <a:pt x="58420" y="681177"/>
                    <a:pt x="59589" y="680009"/>
                  </a:cubicBezTo>
                  <a:cubicBezTo>
                    <a:pt x="60757" y="678840"/>
                    <a:pt x="60757" y="677088"/>
                    <a:pt x="59589" y="674751"/>
                  </a:cubicBezTo>
                  <a:lnTo>
                    <a:pt x="59589" y="671246"/>
                  </a:lnTo>
                  <a:cubicBezTo>
                    <a:pt x="59589" y="668909"/>
                    <a:pt x="61342" y="664235"/>
                    <a:pt x="64847" y="657225"/>
                  </a:cubicBezTo>
                  <a:lnTo>
                    <a:pt x="71857" y="657225"/>
                  </a:lnTo>
                  <a:lnTo>
                    <a:pt x="68352" y="648462"/>
                  </a:lnTo>
                  <a:cubicBezTo>
                    <a:pt x="67183" y="646125"/>
                    <a:pt x="67183" y="644373"/>
                    <a:pt x="68352" y="643204"/>
                  </a:cubicBezTo>
                  <a:cubicBezTo>
                    <a:pt x="69520" y="642036"/>
                    <a:pt x="71273" y="641452"/>
                    <a:pt x="73610" y="641452"/>
                  </a:cubicBezTo>
                  <a:cubicBezTo>
                    <a:pt x="74778" y="643788"/>
                    <a:pt x="77699" y="644957"/>
                    <a:pt x="82373" y="644957"/>
                  </a:cubicBezTo>
                  <a:lnTo>
                    <a:pt x="89383" y="644957"/>
                  </a:lnTo>
                  <a:cubicBezTo>
                    <a:pt x="90552" y="644957"/>
                    <a:pt x="95225" y="646125"/>
                    <a:pt x="103404" y="648462"/>
                  </a:cubicBezTo>
                  <a:lnTo>
                    <a:pt x="112167" y="648462"/>
                  </a:lnTo>
                  <a:cubicBezTo>
                    <a:pt x="120346" y="648462"/>
                    <a:pt x="126188" y="647878"/>
                    <a:pt x="129693" y="646709"/>
                  </a:cubicBezTo>
                  <a:cubicBezTo>
                    <a:pt x="146050" y="640867"/>
                    <a:pt x="160655" y="632689"/>
                    <a:pt x="173508" y="622173"/>
                  </a:cubicBezTo>
                  <a:lnTo>
                    <a:pt x="178766" y="622173"/>
                  </a:lnTo>
                  <a:cubicBezTo>
                    <a:pt x="182271" y="622173"/>
                    <a:pt x="184608" y="621589"/>
                    <a:pt x="185776" y="620420"/>
                  </a:cubicBezTo>
                  <a:cubicBezTo>
                    <a:pt x="202134" y="608737"/>
                    <a:pt x="220244" y="597637"/>
                    <a:pt x="240107" y="587121"/>
                  </a:cubicBezTo>
                  <a:cubicBezTo>
                    <a:pt x="243612" y="583616"/>
                    <a:pt x="247701" y="580403"/>
                    <a:pt x="252375" y="577482"/>
                  </a:cubicBezTo>
                  <a:cubicBezTo>
                    <a:pt x="257048" y="574561"/>
                    <a:pt x="261722" y="570763"/>
                    <a:pt x="266396" y="566090"/>
                  </a:cubicBezTo>
                  <a:cubicBezTo>
                    <a:pt x="272238" y="563753"/>
                    <a:pt x="276619" y="559664"/>
                    <a:pt x="279540" y="553822"/>
                  </a:cubicBezTo>
                  <a:cubicBezTo>
                    <a:pt x="282461" y="547980"/>
                    <a:pt x="284506" y="544474"/>
                    <a:pt x="285674" y="543306"/>
                  </a:cubicBezTo>
                  <a:cubicBezTo>
                    <a:pt x="288011" y="539801"/>
                    <a:pt x="290056" y="535711"/>
                    <a:pt x="291809" y="531038"/>
                  </a:cubicBezTo>
                  <a:cubicBezTo>
                    <a:pt x="293561" y="526364"/>
                    <a:pt x="295021" y="521691"/>
                    <a:pt x="296190" y="517017"/>
                  </a:cubicBezTo>
                  <a:cubicBezTo>
                    <a:pt x="296190" y="515849"/>
                    <a:pt x="298527" y="510591"/>
                    <a:pt x="303200" y="501244"/>
                  </a:cubicBezTo>
                  <a:cubicBezTo>
                    <a:pt x="303200" y="498907"/>
                    <a:pt x="304953" y="495986"/>
                    <a:pt x="308458" y="492481"/>
                  </a:cubicBezTo>
                  <a:cubicBezTo>
                    <a:pt x="309626" y="492481"/>
                    <a:pt x="311087" y="492189"/>
                    <a:pt x="312839" y="491604"/>
                  </a:cubicBezTo>
                  <a:cubicBezTo>
                    <a:pt x="314592" y="491020"/>
                    <a:pt x="315468" y="490144"/>
                    <a:pt x="315468" y="488975"/>
                  </a:cubicBezTo>
                  <a:cubicBezTo>
                    <a:pt x="322479" y="484302"/>
                    <a:pt x="327152" y="479628"/>
                    <a:pt x="329489" y="474955"/>
                  </a:cubicBezTo>
                  <a:cubicBezTo>
                    <a:pt x="330658" y="474955"/>
                    <a:pt x="333579" y="474955"/>
                    <a:pt x="338252" y="474955"/>
                  </a:cubicBezTo>
                  <a:cubicBezTo>
                    <a:pt x="340589" y="473786"/>
                    <a:pt x="343218" y="471157"/>
                    <a:pt x="346139" y="467068"/>
                  </a:cubicBezTo>
                  <a:cubicBezTo>
                    <a:pt x="349060" y="462978"/>
                    <a:pt x="363957" y="457429"/>
                    <a:pt x="390830" y="450418"/>
                  </a:cubicBezTo>
                  <a:lnTo>
                    <a:pt x="404851" y="462686"/>
                  </a:lnTo>
                  <a:cubicBezTo>
                    <a:pt x="414198" y="470865"/>
                    <a:pt x="421793" y="477291"/>
                    <a:pt x="427635" y="481965"/>
                  </a:cubicBezTo>
                  <a:cubicBezTo>
                    <a:pt x="433477" y="486639"/>
                    <a:pt x="439319" y="489560"/>
                    <a:pt x="445161" y="490728"/>
                  </a:cubicBezTo>
                  <a:lnTo>
                    <a:pt x="448666" y="490728"/>
                  </a:lnTo>
                  <a:cubicBezTo>
                    <a:pt x="453340" y="486054"/>
                    <a:pt x="458013" y="486054"/>
                    <a:pt x="462687" y="490728"/>
                  </a:cubicBezTo>
                  <a:cubicBezTo>
                    <a:pt x="468529" y="497738"/>
                    <a:pt x="475539" y="501244"/>
                    <a:pt x="483718" y="501244"/>
                  </a:cubicBezTo>
                  <a:cubicBezTo>
                    <a:pt x="487223" y="501244"/>
                    <a:pt x="488976" y="501244"/>
                    <a:pt x="488976" y="501244"/>
                  </a:cubicBezTo>
                  <a:cubicBezTo>
                    <a:pt x="493650" y="501244"/>
                    <a:pt x="495986" y="503580"/>
                    <a:pt x="495986" y="508254"/>
                  </a:cubicBezTo>
                  <a:cubicBezTo>
                    <a:pt x="495986" y="511759"/>
                    <a:pt x="496570" y="514680"/>
                    <a:pt x="497739" y="517017"/>
                  </a:cubicBezTo>
                  <a:lnTo>
                    <a:pt x="495986" y="517017"/>
                  </a:lnTo>
                  <a:cubicBezTo>
                    <a:pt x="495986" y="517017"/>
                    <a:pt x="496863" y="517309"/>
                    <a:pt x="498615" y="517893"/>
                  </a:cubicBezTo>
                  <a:cubicBezTo>
                    <a:pt x="500368" y="518478"/>
                    <a:pt x="502412" y="519354"/>
                    <a:pt x="504749" y="520522"/>
                  </a:cubicBezTo>
                  <a:lnTo>
                    <a:pt x="504749" y="518770"/>
                  </a:lnTo>
                  <a:lnTo>
                    <a:pt x="515265" y="517017"/>
                  </a:lnTo>
                  <a:cubicBezTo>
                    <a:pt x="517602" y="517017"/>
                    <a:pt x="519354" y="515849"/>
                    <a:pt x="520523" y="513512"/>
                  </a:cubicBezTo>
                  <a:cubicBezTo>
                    <a:pt x="526365" y="515849"/>
                    <a:pt x="529578" y="517601"/>
                    <a:pt x="530162" y="518770"/>
                  </a:cubicBezTo>
                  <a:cubicBezTo>
                    <a:pt x="530746" y="519938"/>
                    <a:pt x="529870" y="522859"/>
                    <a:pt x="527533" y="527533"/>
                  </a:cubicBezTo>
                  <a:cubicBezTo>
                    <a:pt x="526365" y="528701"/>
                    <a:pt x="525196" y="530746"/>
                    <a:pt x="524028" y="533667"/>
                  </a:cubicBezTo>
                  <a:cubicBezTo>
                    <a:pt x="522860" y="536588"/>
                    <a:pt x="521691" y="539217"/>
                    <a:pt x="520523" y="541553"/>
                  </a:cubicBezTo>
                  <a:lnTo>
                    <a:pt x="539801" y="545059"/>
                  </a:lnTo>
                  <a:cubicBezTo>
                    <a:pt x="539801" y="548564"/>
                    <a:pt x="538633" y="552361"/>
                    <a:pt x="536296" y="556451"/>
                  </a:cubicBezTo>
                  <a:cubicBezTo>
                    <a:pt x="533959" y="560540"/>
                    <a:pt x="532207" y="563753"/>
                    <a:pt x="531038" y="566090"/>
                  </a:cubicBezTo>
                  <a:lnTo>
                    <a:pt x="538049" y="573100"/>
                  </a:lnTo>
                  <a:cubicBezTo>
                    <a:pt x="539217" y="574269"/>
                    <a:pt x="539509" y="575437"/>
                    <a:pt x="538925" y="576605"/>
                  </a:cubicBezTo>
                  <a:cubicBezTo>
                    <a:pt x="538341" y="577774"/>
                    <a:pt x="538049" y="578358"/>
                    <a:pt x="538049" y="578358"/>
                  </a:cubicBezTo>
                  <a:lnTo>
                    <a:pt x="541554" y="581863"/>
                  </a:lnTo>
                  <a:cubicBezTo>
                    <a:pt x="542722" y="581863"/>
                    <a:pt x="543599" y="582740"/>
                    <a:pt x="544183" y="584492"/>
                  </a:cubicBezTo>
                  <a:cubicBezTo>
                    <a:pt x="544767" y="586245"/>
                    <a:pt x="544475" y="587705"/>
                    <a:pt x="543307" y="588874"/>
                  </a:cubicBezTo>
                  <a:cubicBezTo>
                    <a:pt x="542138" y="590042"/>
                    <a:pt x="541262" y="591210"/>
                    <a:pt x="540678" y="592379"/>
                  </a:cubicBezTo>
                  <a:cubicBezTo>
                    <a:pt x="540093" y="593547"/>
                    <a:pt x="539801" y="594716"/>
                    <a:pt x="539801" y="595884"/>
                  </a:cubicBezTo>
                  <a:lnTo>
                    <a:pt x="538049" y="595884"/>
                  </a:lnTo>
                  <a:lnTo>
                    <a:pt x="538049" y="594131"/>
                  </a:lnTo>
                  <a:cubicBezTo>
                    <a:pt x="535712" y="594131"/>
                    <a:pt x="533959" y="595592"/>
                    <a:pt x="532791" y="598513"/>
                  </a:cubicBezTo>
                  <a:cubicBezTo>
                    <a:pt x="531623" y="601434"/>
                    <a:pt x="530454" y="603479"/>
                    <a:pt x="529286" y="604647"/>
                  </a:cubicBezTo>
                  <a:cubicBezTo>
                    <a:pt x="525780" y="604647"/>
                    <a:pt x="523736" y="605815"/>
                    <a:pt x="523152" y="608152"/>
                  </a:cubicBezTo>
                  <a:cubicBezTo>
                    <a:pt x="522567" y="610489"/>
                    <a:pt x="522275" y="612242"/>
                    <a:pt x="522275" y="613410"/>
                  </a:cubicBezTo>
                  <a:cubicBezTo>
                    <a:pt x="528117" y="615747"/>
                    <a:pt x="531623" y="617499"/>
                    <a:pt x="532791" y="618668"/>
                  </a:cubicBezTo>
                  <a:cubicBezTo>
                    <a:pt x="529286" y="621005"/>
                    <a:pt x="525196" y="624510"/>
                    <a:pt x="520523" y="629183"/>
                  </a:cubicBezTo>
                  <a:cubicBezTo>
                    <a:pt x="520523" y="635025"/>
                    <a:pt x="522275" y="640283"/>
                    <a:pt x="525780" y="644957"/>
                  </a:cubicBezTo>
                  <a:cubicBezTo>
                    <a:pt x="530454" y="648462"/>
                    <a:pt x="530454" y="652551"/>
                    <a:pt x="525780" y="657225"/>
                  </a:cubicBezTo>
                  <a:lnTo>
                    <a:pt x="520523" y="657225"/>
                  </a:lnTo>
                  <a:cubicBezTo>
                    <a:pt x="521691" y="660730"/>
                    <a:pt x="522567" y="663359"/>
                    <a:pt x="523152" y="665112"/>
                  </a:cubicBezTo>
                  <a:cubicBezTo>
                    <a:pt x="523736" y="666864"/>
                    <a:pt x="524612" y="667741"/>
                    <a:pt x="525780" y="667741"/>
                  </a:cubicBezTo>
                  <a:cubicBezTo>
                    <a:pt x="522275" y="671246"/>
                    <a:pt x="520523" y="674167"/>
                    <a:pt x="520523" y="676504"/>
                  </a:cubicBezTo>
                  <a:lnTo>
                    <a:pt x="520523" y="680009"/>
                  </a:lnTo>
                  <a:cubicBezTo>
                    <a:pt x="525196" y="681177"/>
                    <a:pt x="526949" y="684682"/>
                    <a:pt x="525780" y="690524"/>
                  </a:cubicBezTo>
                  <a:cubicBezTo>
                    <a:pt x="524612" y="696366"/>
                    <a:pt x="524028" y="700456"/>
                    <a:pt x="524028" y="702793"/>
                  </a:cubicBezTo>
                  <a:lnTo>
                    <a:pt x="520523" y="709803"/>
                  </a:lnTo>
                  <a:lnTo>
                    <a:pt x="515265" y="718566"/>
                  </a:lnTo>
                  <a:cubicBezTo>
                    <a:pt x="515265" y="719734"/>
                    <a:pt x="512928" y="721487"/>
                    <a:pt x="508254" y="723824"/>
                  </a:cubicBezTo>
                  <a:cubicBezTo>
                    <a:pt x="503581" y="726161"/>
                    <a:pt x="497155" y="732587"/>
                    <a:pt x="488976" y="743102"/>
                  </a:cubicBezTo>
                  <a:lnTo>
                    <a:pt x="488976" y="736092"/>
                  </a:lnTo>
                  <a:cubicBezTo>
                    <a:pt x="485471" y="740766"/>
                    <a:pt x="482550" y="743687"/>
                    <a:pt x="480213" y="744855"/>
                  </a:cubicBezTo>
                  <a:cubicBezTo>
                    <a:pt x="482550" y="744855"/>
                    <a:pt x="483718" y="744855"/>
                    <a:pt x="483718" y="744855"/>
                  </a:cubicBezTo>
                  <a:lnTo>
                    <a:pt x="478460" y="746608"/>
                  </a:lnTo>
                  <a:cubicBezTo>
                    <a:pt x="476124" y="746608"/>
                    <a:pt x="474371" y="747776"/>
                    <a:pt x="473202" y="750113"/>
                  </a:cubicBezTo>
                  <a:cubicBezTo>
                    <a:pt x="472034" y="752450"/>
                    <a:pt x="471450" y="754202"/>
                    <a:pt x="471450" y="755371"/>
                  </a:cubicBezTo>
                  <a:lnTo>
                    <a:pt x="471153" y="759084"/>
                  </a:lnTo>
                  <a:lnTo>
                    <a:pt x="467068" y="761943"/>
                  </a:lnTo>
                  <a:cubicBezTo>
                    <a:pt x="465900" y="763403"/>
                    <a:pt x="465024" y="765302"/>
                    <a:pt x="464440" y="767639"/>
                  </a:cubicBezTo>
                  <a:lnTo>
                    <a:pt x="462687" y="774649"/>
                  </a:lnTo>
                  <a:cubicBezTo>
                    <a:pt x="460350" y="775818"/>
                    <a:pt x="459182" y="778154"/>
                    <a:pt x="459182" y="781660"/>
                  </a:cubicBezTo>
                  <a:cubicBezTo>
                    <a:pt x="456845" y="791007"/>
                    <a:pt x="454800" y="799478"/>
                    <a:pt x="453048" y="807072"/>
                  </a:cubicBezTo>
                  <a:cubicBezTo>
                    <a:pt x="451295" y="814667"/>
                    <a:pt x="449250" y="821969"/>
                    <a:pt x="446914" y="828980"/>
                  </a:cubicBezTo>
                  <a:cubicBezTo>
                    <a:pt x="443408" y="840664"/>
                    <a:pt x="441071" y="854100"/>
                    <a:pt x="439903" y="869290"/>
                  </a:cubicBezTo>
                  <a:cubicBezTo>
                    <a:pt x="438735" y="884479"/>
                    <a:pt x="438150" y="894410"/>
                    <a:pt x="438150" y="899084"/>
                  </a:cubicBezTo>
                  <a:cubicBezTo>
                    <a:pt x="438150" y="901421"/>
                    <a:pt x="438150" y="904342"/>
                    <a:pt x="438150" y="907847"/>
                  </a:cubicBezTo>
                  <a:lnTo>
                    <a:pt x="438150" y="913543"/>
                  </a:lnTo>
                  <a:lnTo>
                    <a:pt x="450419" y="904342"/>
                  </a:lnTo>
                  <a:cubicBezTo>
                    <a:pt x="469113" y="890321"/>
                    <a:pt x="495986" y="866953"/>
                    <a:pt x="531038" y="834238"/>
                  </a:cubicBezTo>
                  <a:cubicBezTo>
                    <a:pt x="542722" y="824890"/>
                    <a:pt x="558496" y="809701"/>
                    <a:pt x="578359" y="788670"/>
                  </a:cubicBezTo>
                  <a:lnTo>
                    <a:pt x="602895" y="767639"/>
                  </a:lnTo>
                  <a:lnTo>
                    <a:pt x="620421" y="744855"/>
                  </a:lnTo>
                  <a:cubicBezTo>
                    <a:pt x="621589" y="744855"/>
                    <a:pt x="623050" y="744271"/>
                    <a:pt x="624802" y="743102"/>
                  </a:cubicBezTo>
                  <a:cubicBezTo>
                    <a:pt x="626555" y="741934"/>
                    <a:pt x="628016" y="740181"/>
                    <a:pt x="629184" y="737845"/>
                  </a:cubicBezTo>
                  <a:lnTo>
                    <a:pt x="634442" y="739597"/>
                  </a:lnTo>
                  <a:lnTo>
                    <a:pt x="623926" y="748360"/>
                  </a:lnTo>
                  <a:cubicBezTo>
                    <a:pt x="626263" y="748360"/>
                    <a:pt x="628016" y="749529"/>
                    <a:pt x="629184" y="751865"/>
                  </a:cubicBezTo>
                  <a:cubicBezTo>
                    <a:pt x="626847" y="753034"/>
                    <a:pt x="624802" y="754786"/>
                    <a:pt x="623050" y="757123"/>
                  </a:cubicBezTo>
                  <a:cubicBezTo>
                    <a:pt x="621297" y="759460"/>
                    <a:pt x="619837" y="761213"/>
                    <a:pt x="618668" y="762381"/>
                  </a:cubicBezTo>
                  <a:cubicBezTo>
                    <a:pt x="616331" y="768223"/>
                    <a:pt x="612826" y="772897"/>
                    <a:pt x="608153" y="776402"/>
                  </a:cubicBezTo>
                  <a:cubicBezTo>
                    <a:pt x="608153" y="777570"/>
                    <a:pt x="607568" y="778446"/>
                    <a:pt x="606400" y="779031"/>
                  </a:cubicBezTo>
                  <a:cubicBezTo>
                    <a:pt x="605232" y="779615"/>
                    <a:pt x="604063" y="780491"/>
                    <a:pt x="602895" y="781660"/>
                  </a:cubicBezTo>
                  <a:cubicBezTo>
                    <a:pt x="604063" y="785165"/>
                    <a:pt x="603479" y="788086"/>
                    <a:pt x="601142" y="790423"/>
                  </a:cubicBezTo>
                  <a:cubicBezTo>
                    <a:pt x="598805" y="792759"/>
                    <a:pt x="597053" y="794512"/>
                    <a:pt x="595884" y="795680"/>
                  </a:cubicBezTo>
                  <a:cubicBezTo>
                    <a:pt x="594716" y="796849"/>
                    <a:pt x="593548" y="798017"/>
                    <a:pt x="592379" y="799186"/>
                  </a:cubicBezTo>
                  <a:lnTo>
                    <a:pt x="595884" y="799186"/>
                  </a:lnTo>
                  <a:lnTo>
                    <a:pt x="590627" y="804443"/>
                  </a:lnTo>
                  <a:cubicBezTo>
                    <a:pt x="590627" y="804443"/>
                    <a:pt x="590919" y="804736"/>
                    <a:pt x="591503" y="805320"/>
                  </a:cubicBezTo>
                  <a:lnTo>
                    <a:pt x="592061" y="805877"/>
                  </a:lnTo>
                  <a:lnTo>
                    <a:pt x="585369" y="809701"/>
                  </a:lnTo>
                  <a:lnTo>
                    <a:pt x="592379" y="813206"/>
                  </a:lnTo>
                  <a:cubicBezTo>
                    <a:pt x="588874" y="814375"/>
                    <a:pt x="585369" y="817880"/>
                    <a:pt x="581864" y="823722"/>
                  </a:cubicBezTo>
                  <a:cubicBezTo>
                    <a:pt x="581864" y="829564"/>
                    <a:pt x="580695" y="832485"/>
                    <a:pt x="578359" y="832485"/>
                  </a:cubicBezTo>
                  <a:cubicBezTo>
                    <a:pt x="576022" y="833653"/>
                    <a:pt x="574269" y="835406"/>
                    <a:pt x="573101" y="837743"/>
                  </a:cubicBezTo>
                  <a:cubicBezTo>
                    <a:pt x="571932" y="840080"/>
                    <a:pt x="570764" y="841248"/>
                    <a:pt x="569595" y="841248"/>
                  </a:cubicBezTo>
                  <a:lnTo>
                    <a:pt x="569595" y="846506"/>
                  </a:lnTo>
                  <a:cubicBezTo>
                    <a:pt x="575438" y="840664"/>
                    <a:pt x="581572" y="833946"/>
                    <a:pt x="587998" y="826351"/>
                  </a:cubicBezTo>
                  <a:cubicBezTo>
                    <a:pt x="594424" y="818756"/>
                    <a:pt x="599390" y="813206"/>
                    <a:pt x="602895" y="809701"/>
                  </a:cubicBezTo>
                  <a:lnTo>
                    <a:pt x="602895" y="814959"/>
                  </a:lnTo>
                  <a:lnTo>
                    <a:pt x="595884" y="821969"/>
                  </a:lnTo>
                  <a:cubicBezTo>
                    <a:pt x="595884" y="825475"/>
                    <a:pt x="595300" y="827811"/>
                    <a:pt x="594132" y="828980"/>
                  </a:cubicBezTo>
                  <a:cubicBezTo>
                    <a:pt x="592963" y="831317"/>
                    <a:pt x="592379" y="833653"/>
                    <a:pt x="592379" y="835990"/>
                  </a:cubicBezTo>
                  <a:cubicBezTo>
                    <a:pt x="592379" y="835990"/>
                    <a:pt x="592379" y="836574"/>
                    <a:pt x="592379" y="837743"/>
                  </a:cubicBezTo>
                  <a:cubicBezTo>
                    <a:pt x="592379" y="838911"/>
                    <a:pt x="592379" y="840080"/>
                    <a:pt x="592379" y="841248"/>
                  </a:cubicBezTo>
                  <a:cubicBezTo>
                    <a:pt x="587706" y="851764"/>
                    <a:pt x="583032" y="858190"/>
                    <a:pt x="578359" y="860527"/>
                  </a:cubicBezTo>
                  <a:lnTo>
                    <a:pt x="576606" y="862279"/>
                  </a:lnTo>
                  <a:lnTo>
                    <a:pt x="571348" y="864032"/>
                  </a:lnTo>
                  <a:cubicBezTo>
                    <a:pt x="573685" y="868705"/>
                    <a:pt x="571932" y="872795"/>
                    <a:pt x="566090" y="876300"/>
                  </a:cubicBezTo>
                  <a:lnTo>
                    <a:pt x="564338" y="874547"/>
                  </a:lnTo>
                  <a:cubicBezTo>
                    <a:pt x="559664" y="879221"/>
                    <a:pt x="557327" y="881558"/>
                    <a:pt x="557327" y="881558"/>
                  </a:cubicBezTo>
                  <a:lnTo>
                    <a:pt x="557327" y="883310"/>
                  </a:lnTo>
                  <a:cubicBezTo>
                    <a:pt x="558496" y="882142"/>
                    <a:pt x="560248" y="881558"/>
                    <a:pt x="562585" y="881558"/>
                  </a:cubicBezTo>
                  <a:lnTo>
                    <a:pt x="550317" y="899084"/>
                  </a:lnTo>
                  <a:lnTo>
                    <a:pt x="552070" y="899084"/>
                  </a:lnTo>
                  <a:lnTo>
                    <a:pt x="560833" y="886816"/>
                  </a:lnTo>
                  <a:cubicBezTo>
                    <a:pt x="574853" y="870458"/>
                    <a:pt x="590043" y="850595"/>
                    <a:pt x="606400" y="827227"/>
                  </a:cubicBezTo>
                  <a:lnTo>
                    <a:pt x="610952" y="820192"/>
                  </a:lnTo>
                  <a:lnTo>
                    <a:pt x="610782" y="819340"/>
                  </a:lnTo>
                  <a:cubicBezTo>
                    <a:pt x="611366" y="814083"/>
                    <a:pt x="611658" y="810870"/>
                    <a:pt x="611658" y="809701"/>
                  </a:cubicBezTo>
                  <a:cubicBezTo>
                    <a:pt x="610490" y="808533"/>
                    <a:pt x="611658" y="806780"/>
                    <a:pt x="615163" y="804443"/>
                  </a:cubicBezTo>
                  <a:cubicBezTo>
                    <a:pt x="616331" y="804443"/>
                    <a:pt x="617500" y="803567"/>
                    <a:pt x="618668" y="801815"/>
                  </a:cubicBezTo>
                  <a:cubicBezTo>
                    <a:pt x="619837" y="800062"/>
                    <a:pt x="619837" y="798017"/>
                    <a:pt x="618668" y="795680"/>
                  </a:cubicBezTo>
                  <a:cubicBezTo>
                    <a:pt x="618668" y="792175"/>
                    <a:pt x="619837" y="789838"/>
                    <a:pt x="622173" y="788670"/>
                  </a:cubicBezTo>
                  <a:lnTo>
                    <a:pt x="623225" y="787268"/>
                  </a:lnTo>
                  <a:lnTo>
                    <a:pt x="620421" y="788670"/>
                  </a:lnTo>
                  <a:cubicBezTo>
                    <a:pt x="619253" y="789838"/>
                    <a:pt x="618376" y="790130"/>
                    <a:pt x="617792" y="789546"/>
                  </a:cubicBezTo>
                  <a:cubicBezTo>
                    <a:pt x="617208" y="788962"/>
                    <a:pt x="616916" y="788670"/>
                    <a:pt x="616916" y="788670"/>
                  </a:cubicBezTo>
                  <a:lnTo>
                    <a:pt x="623926" y="778154"/>
                  </a:lnTo>
                  <a:cubicBezTo>
                    <a:pt x="625679" y="776402"/>
                    <a:pt x="627285" y="775087"/>
                    <a:pt x="628746" y="774211"/>
                  </a:cubicBezTo>
                  <a:lnTo>
                    <a:pt x="629476" y="773968"/>
                  </a:lnTo>
                  <a:lnTo>
                    <a:pt x="628308" y="772020"/>
                  </a:lnTo>
                  <a:cubicBezTo>
                    <a:pt x="626555" y="770268"/>
                    <a:pt x="625094" y="768807"/>
                    <a:pt x="623926" y="767639"/>
                  </a:cubicBezTo>
                  <a:cubicBezTo>
                    <a:pt x="629768" y="755955"/>
                    <a:pt x="633857" y="748944"/>
                    <a:pt x="636194" y="746608"/>
                  </a:cubicBezTo>
                  <a:lnTo>
                    <a:pt x="640478" y="735897"/>
                  </a:lnTo>
                  <a:lnTo>
                    <a:pt x="641452" y="736092"/>
                  </a:lnTo>
                  <a:lnTo>
                    <a:pt x="640576" y="735654"/>
                  </a:lnTo>
                  <a:lnTo>
                    <a:pt x="643205" y="729082"/>
                  </a:lnTo>
                  <a:lnTo>
                    <a:pt x="643227" y="728727"/>
                  </a:lnTo>
                  <a:lnTo>
                    <a:pt x="641452" y="729082"/>
                  </a:lnTo>
                  <a:lnTo>
                    <a:pt x="643431" y="725453"/>
                  </a:lnTo>
                  <a:lnTo>
                    <a:pt x="646710" y="672998"/>
                  </a:lnTo>
                  <a:lnTo>
                    <a:pt x="646710" y="655472"/>
                  </a:lnTo>
                  <a:cubicBezTo>
                    <a:pt x="646710" y="635610"/>
                    <a:pt x="647294" y="621589"/>
                    <a:pt x="648463" y="613410"/>
                  </a:cubicBezTo>
                  <a:cubicBezTo>
                    <a:pt x="650799" y="581863"/>
                    <a:pt x="651968" y="559079"/>
                    <a:pt x="651968" y="545059"/>
                  </a:cubicBezTo>
                  <a:cubicBezTo>
                    <a:pt x="650799" y="534543"/>
                    <a:pt x="650215" y="519938"/>
                    <a:pt x="650215" y="501244"/>
                  </a:cubicBezTo>
                  <a:lnTo>
                    <a:pt x="650215" y="480212"/>
                  </a:lnTo>
                  <a:cubicBezTo>
                    <a:pt x="650215" y="475539"/>
                    <a:pt x="647878" y="472618"/>
                    <a:pt x="643205" y="471449"/>
                  </a:cubicBezTo>
                  <a:lnTo>
                    <a:pt x="641452" y="473202"/>
                  </a:lnTo>
                  <a:lnTo>
                    <a:pt x="637947" y="473202"/>
                  </a:lnTo>
                  <a:cubicBezTo>
                    <a:pt x="636778" y="473202"/>
                    <a:pt x="635902" y="472326"/>
                    <a:pt x="635318" y="470573"/>
                  </a:cubicBezTo>
                  <a:cubicBezTo>
                    <a:pt x="634734" y="468820"/>
                    <a:pt x="633273" y="468528"/>
                    <a:pt x="630936" y="469697"/>
                  </a:cubicBezTo>
                  <a:lnTo>
                    <a:pt x="625679" y="462686"/>
                  </a:lnTo>
                  <a:cubicBezTo>
                    <a:pt x="624510" y="462686"/>
                    <a:pt x="623342" y="462394"/>
                    <a:pt x="622173" y="461810"/>
                  </a:cubicBezTo>
                  <a:cubicBezTo>
                    <a:pt x="621005" y="461226"/>
                    <a:pt x="620421" y="459765"/>
                    <a:pt x="620421" y="457429"/>
                  </a:cubicBezTo>
                  <a:cubicBezTo>
                    <a:pt x="618084" y="459765"/>
                    <a:pt x="617500" y="461810"/>
                    <a:pt x="618668" y="463563"/>
                  </a:cubicBezTo>
                  <a:cubicBezTo>
                    <a:pt x="619837" y="465315"/>
                    <a:pt x="620421" y="466776"/>
                    <a:pt x="620421" y="467944"/>
                  </a:cubicBezTo>
                  <a:cubicBezTo>
                    <a:pt x="620421" y="467944"/>
                    <a:pt x="620129" y="467652"/>
                    <a:pt x="619545" y="467068"/>
                  </a:cubicBezTo>
                  <a:cubicBezTo>
                    <a:pt x="618960" y="466484"/>
                    <a:pt x="618668" y="465607"/>
                    <a:pt x="618668" y="464439"/>
                  </a:cubicBezTo>
                  <a:cubicBezTo>
                    <a:pt x="617500" y="464439"/>
                    <a:pt x="616331" y="464147"/>
                    <a:pt x="615163" y="463563"/>
                  </a:cubicBezTo>
                  <a:cubicBezTo>
                    <a:pt x="613995" y="462978"/>
                    <a:pt x="611658" y="462686"/>
                    <a:pt x="608153" y="462686"/>
                  </a:cubicBezTo>
                  <a:cubicBezTo>
                    <a:pt x="608153" y="462686"/>
                    <a:pt x="607568" y="463271"/>
                    <a:pt x="606400" y="464439"/>
                  </a:cubicBezTo>
                  <a:cubicBezTo>
                    <a:pt x="605232" y="465607"/>
                    <a:pt x="604063" y="467360"/>
                    <a:pt x="602895" y="469697"/>
                  </a:cubicBezTo>
                  <a:cubicBezTo>
                    <a:pt x="599390" y="473202"/>
                    <a:pt x="594132" y="477291"/>
                    <a:pt x="587121" y="481965"/>
                  </a:cubicBezTo>
                  <a:lnTo>
                    <a:pt x="583616" y="494233"/>
                  </a:lnTo>
                  <a:cubicBezTo>
                    <a:pt x="581280" y="493065"/>
                    <a:pt x="579527" y="490144"/>
                    <a:pt x="578359" y="485470"/>
                  </a:cubicBezTo>
                  <a:cubicBezTo>
                    <a:pt x="577190" y="483133"/>
                    <a:pt x="576022" y="479628"/>
                    <a:pt x="574853" y="474955"/>
                  </a:cubicBezTo>
                  <a:cubicBezTo>
                    <a:pt x="573685" y="470281"/>
                    <a:pt x="572516" y="466192"/>
                    <a:pt x="571348" y="462686"/>
                  </a:cubicBezTo>
                  <a:lnTo>
                    <a:pt x="566090" y="455676"/>
                  </a:lnTo>
                  <a:cubicBezTo>
                    <a:pt x="562585" y="454508"/>
                    <a:pt x="560833" y="452755"/>
                    <a:pt x="560833" y="450418"/>
                  </a:cubicBezTo>
                  <a:cubicBezTo>
                    <a:pt x="558496" y="429387"/>
                    <a:pt x="556743" y="417703"/>
                    <a:pt x="555575" y="415366"/>
                  </a:cubicBezTo>
                  <a:cubicBezTo>
                    <a:pt x="554406" y="413029"/>
                    <a:pt x="553822" y="411277"/>
                    <a:pt x="553822" y="410108"/>
                  </a:cubicBezTo>
                  <a:cubicBezTo>
                    <a:pt x="553822" y="405435"/>
                    <a:pt x="553822" y="401930"/>
                    <a:pt x="553822" y="399593"/>
                  </a:cubicBezTo>
                  <a:cubicBezTo>
                    <a:pt x="553822" y="397256"/>
                    <a:pt x="553822" y="394919"/>
                    <a:pt x="553822" y="392582"/>
                  </a:cubicBezTo>
                  <a:cubicBezTo>
                    <a:pt x="553822" y="387909"/>
                    <a:pt x="553530" y="381483"/>
                    <a:pt x="552946" y="373304"/>
                  </a:cubicBezTo>
                  <a:cubicBezTo>
                    <a:pt x="552362" y="365125"/>
                    <a:pt x="552654" y="358699"/>
                    <a:pt x="553822" y="354025"/>
                  </a:cubicBezTo>
                  <a:lnTo>
                    <a:pt x="552070" y="347015"/>
                  </a:lnTo>
                  <a:cubicBezTo>
                    <a:pt x="549733" y="347015"/>
                    <a:pt x="548564" y="346431"/>
                    <a:pt x="548564" y="345262"/>
                  </a:cubicBezTo>
                  <a:lnTo>
                    <a:pt x="553822" y="347015"/>
                  </a:lnTo>
                  <a:lnTo>
                    <a:pt x="555575" y="345262"/>
                  </a:lnTo>
                  <a:cubicBezTo>
                    <a:pt x="555575" y="344094"/>
                    <a:pt x="554990" y="342341"/>
                    <a:pt x="553822" y="340004"/>
                  </a:cubicBezTo>
                  <a:cubicBezTo>
                    <a:pt x="552654" y="337668"/>
                    <a:pt x="550901" y="333578"/>
                    <a:pt x="548564" y="327736"/>
                  </a:cubicBezTo>
                  <a:cubicBezTo>
                    <a:pt x="550901" y="328905"/>
                    <a:pt x="553238" y="330949"/>
                    <a:pt x="555575" y="333870"/>
                  </a:cubicBezTo>
                  <a:cubicBezTo>
                    <a:pt x="557911" y="336791"/>
                    <a:pt x="560248" y="337668"/>
                    <a:pt x="562585" y="336499"/>
                  </a:cubicBezTo>
                  <a:lnTo>
                    <a:pt x="562585" y="324231"/>
                  </a:lnTo>
                  <a:cubicBezTo>
                    <a:pt x="564922" y="325399"/>
                    <a:pt x="566090" y="326860"/>
                    <a:pt x="566090" y="328612"/>
                  </a:cubicBezTo>
                  <a:cubicBezTo>
                    <a:pt x="566090" y="330365"/>
                    <a:pt x="566090" y="331826"/>
                    <a:pt x="566090" y="332994"/>
                  </a:cubicBezTo>
                  <a:cubicBezTo>
                    <a:pt x="566090" y="335331"/>
                    <a:pt x="566674" y="336499"/>
                    <a:pt x="567843" y="336499"/>
                  </a:cubicBezTo>
                  <a:cubicBezTo>
                    <a:pt x="571348" y="337668"/>
                    <a:pt x="573101" y="337083"/>
                    <a:pt x="573101" y="334747"/>
                  </a:cubicBezTo>
                  <a:cubicBezTo>
                    <a:pt x="574269" y="334747"/>
                    <a:pt x="575145" y="334747"/>
                    <a:pt x="575730" y="334747"/>
                  </a:cubicBezTo>
                  <a:cubicBezTo>
                    <a:pt x="576314" y="334747"/>
                    <a:pt x="577190" y="334162"/>
                    <a:pt x="578359" y="332994"/>
                  </a:cubicBezTo>
                  <a:cubicBezTo>
                    <a:pt x="576022" y="329489"/>
                    <a:pt x="573685" y="326276"/>
                    <a:pt x="571348" y="323355"/>
                  </a:cubicBezTo>
                  <a:cubicBezTo>
                    <a:pt x="569011" y="320434"/>
                    <a:pt x="567259" y="317221"/>
                    <a:pt x="566090" y="313715"/>
                  </a:cubicBezTo>
                  <a:lnTo>
                    <a:pt x="573101" y="320726"/>
                  </a:lnTo>
                  <a:lnTo>
                    <a:pt x="578359" y="311963"/>
                  </a:lnTo>
                  <a:cubicBezTo>
                    <a:pt x="578359" y="308458"/>
                    <a:pt x="575438" y="304952"/>
                    <a:pt x="569595" y="301447"/>
                  </a:cubicBezTo>
                  <a:lnTo>
                    <a:pt x="580111" y="303200"/>
                  </a:lnTo>
                  <a:lnTo>
                    <a:pt x="573101" y="296189"/>
                  </a:lnTo>
                  <a:lnTo>
                    <a:pt x="573101" y="294437"/>
                  </a:lnTo>
                  <a:cubicBezTo>
                    <a:pt x="575438" y="295605"/>
                    <a:pt x="578066" y="297358"/>
                    <a:pt x="580988" y="299695"/>
                  </a:cubicBezTo>
                  <a:cubicBezTo>
                    <a:pt x="583908" y="302031"/>
                    <a:pt x="587121" y="303200"/>
                    <a:pt x="590627" y="303200"/>
                  </a:cubicBezTo>
                  <a:cubicBezTo>
                    <a:pt x="597637" y="306705"/>
                    <a:pt x="603479" y="307873"/>
                    <a:pt x="608153" y="306705"/>
                  </a:cubicBezTo>
                  <a:cubicBezTo>
                    <a:pt x="606984" y="305537"/>
                    <a:pt x="605816" y="304660"/>
                    <a:pt x="604648" y="304076"/>
                  </a:cubicBezTo>
                  <a:cubicBezTo>
                    <a:pt x="603479" y="303492"/>
                    <a:pt x="602311" y="302031"/>
                    <a:pt x="601142" y="299695"/>
                  </a:cubicBezTo>
                  <a:lnTo>
                    <a:pt x="583616" y="282169"/>
                  </a:lnTo>
                  <a:cubicBezTo>
                    <a:pt x="587121" y="283337"/>
                    <a:pt x="589458" y="285090"/>
                    <a:pt x="590627" y="287426"/>
                  </a:cubicBezTo>
                  <a:cubicBezTo>
                    <a:pt x="591795" y="289763"/>
                    <a:pt x="593548" y="291516"/>
                    <a:pt x="595884" y="292684"/>
                  </a:cubicBezTo>
                  <a:cubicBezTo>
                    <a:pt x="599390" y="295021"/>
                    <a:pt x="602311" y="295021"/>
                    <a:pt x="604648" y="292684"/>
                  </a:cubicBezTo>
                  <a:lnTo>
                    <a:pt x="611658" y="294437"/>
                  </a:lnTo>
                  <a:cubicBezTo>
                    <a:pt x="612826" y="295605"/>
                    <a:pt x="613995" y="296189"/>
                    <a:pt x="615163" y="296189"/>
                  </a:cubicBezTo>
                  <a:cubicBezTo>
                    <a:pt x="616331" y="296189"/>
                    <a:pt x="616916" y="295605"/>
                    <a:pt x="616916" y="294437"/>
                  </a:cubicBezTo>
                  <a:cubicBezTo>
                    <a:pt x="618084" y="292100"/>
                    <a:pt x="618084" y="289179"/>
                    <a:pt x="616916" y="285674"/>
                  </a:cubicBezTo>
                  <a:lnTo>
                    <a:pt x="606400" y="282169"/>
                  </a:lnTo>
                  <a:lnTo>
                    <a:pt x="602895" y="275158"/>
                  </a:lnTo>
                  <a:lnTo>
                    <a:pt x="615163" y="278663"/>
                  </a:lnTo>
                  <a:cubicBezTo>
                    <a:pt x="615163" y="277495"/>
                    <a:pt x="613995" y="275742"/>
                    <a:pt x="611658" y="273406"/>
                  </a:cubicBezTo>
                  <a:cubicBezTo>
                    <a:pt x="609321" y="271069"/>
                    <a:pt x="609321" y="267564"/>
                    <a:pt x="611658" y="262890"/>
                  </a:cubicBezTo>
                  <a:lnTo>
                    <a:pt x="616916" y="269900"/>
                  </a:lnTo>
                  <a:lnTo>
                    <a:pt x="618668" y="278663"/>
                  </a:lnTo>
                  <a:cubicBezTo>
                    <a:pt x="621005" y="284505"/>
                    <a:pt x="625094" y="289179"/>
                    <a:pt x="630936" y="292684"/>
                  </a:cubicBezTo>
                  <a:cubicBezTo>
                    <a:pt x="635610" y="292684"/>
                    <a:pt x="637947" y="292100"/>
                    <a:pt x="637947" y="290932"/>
                  </a:cubicBezTo>
                  <a:cubicBezTo>
                    <a:pt x="640284" y="287426"/>
                    <a:pt x="639700" y="285674"/>
                    <a:pt x="636194" y="285674"/>
                  </a:cubicBezTo>
                  <a:cubicBezTo>
                    <a:pt x="626847" y="273990"/>
                    <a:pt x="622173" y="268148"/>
                    <a:pt x="622173" y="268148"/>
                  </a:cubicBezTo>
                  <a:cubicBezTo>
                    <a:pt x="622173" y="265811"/>
                    <a:pt x="621881" y="264058"/>
                    <a:pt x="621297" y="262890"/>
                  </a:cubicBezTo>
                  <a:cubicBezTo>
                    <a:pt x="620713" y="261722"/>
                    <a:pt x="620421" y="260553"/>
                    <a:pt x="620421" y="259385"/>
                  </a:cubicBezTo>
                  <a:cubicBezTo>
                    <a:pt x="625094" y="269900"/>
                    <a:pt x="633857" y="278663"/>
                    <a:pt x="646710" y="285674"/>
                  </a:cubicBezTo>
                  <a:cubicBezTo>
                    <a:pt x="650215" y="279832"/>
                    <a:pt x="652552" y="276327"/>
                    <a:pt x="653720" y="275158"/>
                  </a:cubicBezTo>
                  <a:lnTo>
                    <a:pt x="651968" y="271653"/>
                  </a:lnTo>
                  <a:cubicBezTo>
                    <a:pt x="651968" y="263474"/>
                    <a:pt x="650215" y="257632"/>
                    <a:pt x="646710" y="254127"/>
                  </a:cubicBezTo>
                  <a:lnTo>
                    <a:pt x="648463" y="254127"/>
                  </a:lnTo>
                  <a:cubicBezTo>
                    <a:pt x="649631" y="255295"/>
                    <a:pt x="651968" y="261137"/>
                    <a:pt x="655473" y="271653"/>
                  </a:cubicBezTo>
                  <a:lnTo>
                    <a:pt x="658978" y="269900"/>
                  </a:lnTo>
                  <a:cubicBezTo>
                    <a:pt x="677673" y="244196"/>
                    <a:pt x="688772" y="229591"/>
                    <a:pt x="692277" y="226085"/>
                  </a:cubicBezTo>
                  <a:cubicBezTo>
                    <a:pt x="694614" y="219075"/>
                    <a:pt x="702209" y="207391"/>
                    <a:pt x="715061" y="191033"/>
                  </a:cubicBezTo>
                  <a:cubicBezTo>
                    <a:pt x="718566" y="185191"/>
                    <a:pt x="722364" y="177889"/>
                    <a:pt x="726453" y="169126"/>
                  </a:cubicBezTo>
                  <a:cubicBezTo>
                    <a:pt x="730543" y="160363"/>
                    <a:pt x="735508" y="153645"/>
                    <a:pt x="741350" y="148971"/>
                  </a:cubicBezTo>
                  <a:lnTo>
                    <a:pt x="743103" y="147218"/>
                  </a:lnTo>
                  <a:cubicBezTo>
                    <a:pt x="745440" y="143713"/>
                    <a:pt x="745440" y="139040"/>
                    <a:pt x="743103" y="133198"/>
                  </a:cubicBezTo>
                  <a:cubicBezTo>
                    <a:pt x="740766" y="130861"/>
                    <a:pt x="739306" y="128524"/>
                    <a:pt x="738721" y="126187"/>
                  </a:cubicBezTo>
                  <a:cubicBezTo>
                    <a:pt x="738137" y="123850"/>
                    <a:pt x="738429" y="122098"/>
                    <a:pt x="739598" y="120929"/>
                  </a:cubicBezTo>
                  <a:lnTo>
                    <a:pt x="739598" y="115672"/>
                  </a:lnTo>
                  <a:cubicBezTo>
                    <a:pt x="739598" y="112166"/>
                    <a:pt x="741350" y="110414"/>
                    <a:pt x="744856" y="110414"/>
                  </a:cubicBezTo>
                  <a:cubicBezTo>
                    <a:pt x="747192" y="109245"/>
                    <a:pt x="750113" y="107493"/>
                    <a:pt x="753619" y="105156"/>
                  </a:cubicBezTo>
                  <a:cubicBezTo>
                    <a:pt x="757124" y="102819"/>
                    <a:pt x="760629" y="101067"/>
                    <a:pt x="764134" y="99898"/>
                  </a:cubicBezTo>
                  <a:cubicBezTo>
                    <a:pt x="766471" y="98730"/>
                    <a:pt x="768808" y="95225"/>
                    <a:pt x="771144" y="89383"/>
                  </a:cubicBezTo>
                  <a:lnTo>
                    <a:pt x="774650" y="64846"/>
                  </a:lnTo>
                  <a:lnTo>
                    <a:pt x="778155" y="56083"/>
                  </a:lnTo>
                  <a:cubicBezTo>
                    <a:pt x="780492" y="52578"/>
                    <a:pt x="782244" y="49365"/>
                    <a:pt x="783413" y="46444"/>
                  </a:cubicBezTo>
                  <a:cubicBezTo>
                    <a:pt x="784581" y="43523"/>
                    <a:pt x="785165" y="40894"/>
                    <a:pt x="785165" y="38557"/>
                  </a:cubicBezTo>
                  <a:cubicBezTo>
                    <a:pt x="793344" y="35052"/>
                    <a:pt x="798602" y="29794"/>
                    <a:pt x="800939" y="22784"/>
                  </a:cubicBezTo>
                  <a:cubicBezTo>
                    <a:pt x="802107" y="21615"/>
                    <a:pt x="803276" y="20447"/>
                    <a:pt x="804444" y="19278"/>
                  </a:cubicBezTo>
                  <a:cubicBezTo>
                    <a:pt x="805612" y="18110"/>
                    <a:pt x="806196" y="16358"/>
                    <a:pt x="806196" y="14021"/>
                  </a:cubicBezTo>
                  <a:lnTo>
                    <a:pt x="809702" y="10515"/>
                  </a:lnTo>
                  <a:cubicBezTo>
                    <a:pt x="813207" y="11684"/>
                    <a:pt x="816128" y="11100"/>
                    <a:pt x="818465" y="8763"/>
                  </a:cubicBezTo>
                  <a:cubicBezTo>
                    <a:pt x="825475" y="2921"/>
                    <a:pt x="833654" y="0"/>
                    <a:pt x="843001"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24" name="文本框 23">
              <a:extLst>
                <a:ext uri="{FF2B5EF4-FFF2-40B4-BE49-F238E27FC236}">
                  <a16:creationId xmlns:a16="http://schemas.microsoft.com/office/drawing/2014/main" id="{1CCB02EE-B8DA-972D-4E42-BDD13F19B808}"/>
                </a:ext>
              </a:extLst>
            </p:cNvPr>
            <p:cNvSpPr txBox="1"/>
            <p:nvPr/>
          </p:nvSpPr>
          <p:spPr>
            <a:xfrm>
              <a:off x="4329308" y="3100955"/>
              <a:ext cx="1700459" cy="1530020"/>
            </a:xfrm>
            <a:custGeom>
              <a:avLst/>
              <a:gdLst/>
              <a:ahLst/>
              <a:cxnLst/>
              <a:rect l="l" t="t" r="r" b="b"/>
              <a:pathLst>
                <a:path w="1700459" h="1530020">
                  <a:moveTo>
                    <a:pt x="178765" y="1524762"/>
                  </a:moveTo>
                  <a:cubicBezTo>
                    <a:pt x="179933" y="1523594"/>
                    <a:pt x="181686" y="1523594"/>
                    <a:pt x="184022" y="1524762"/>
                  </a:cubicBezTo>
                  <a:lnTo>
                    <a:pt x="177012" y="1530020"/>
                  </a:lnTo>
                  <a:cubicBezTo>
                    <a:pt x="177012" y="1527683"/>
                    <a:pt x="177597" y="1525930"/>
                    <a:pt x="178765" y="1524762"/>
                  </a:cubicBezTo>
                  <a:close/>
                  <a:moveTo>
                    <a:pt x="147218" y="1512494"/>
                  </a:moveTo>
                  <a:lnTo>
                    <a:pt x="152476" y="1515999"/>
                  </a:lnTo>
                  <a:lnTo>
                    <a:pt x="145465" y="1515999"/>
                  </a:lnTo>
                  <a:close/>
                  <a:moveTo>
                    <a:pt x="134950" y="1507236"/>
                  </a:moveTo>
                  <a:lnTo>
                    <a:pt x="141960" y="1514246"/>
                  </a:lnTo>
                  <a:lnTo>
                    <a:pt x="136702" y="1515999"/>
                  </a:lnTo>
                  <a:close/>
                  <a:moveTo>
                    <a:pt x="161239" y="1503731"/>
                  </a:moveTo>
                  <a:lnTo>
                    <a:pt x="162991" y="1503731"/>
                  </a:lnTo>
                  <a:cubicBezTo>
                    <a:pt x="166497" y="1503731"/>
                    <a:pt x="168249" y="1503731"/>
                    <a:pt x="168249" y="1503731"/>
                  </a:cubicBezTo>
                  <a:cubicBezTo>
                    <a:pt x="168249" y="1504899"/>
                    <a:pt x="168249" y="1505775"/>
                    <a:pt x="168249" y="1506360"/>
                  </a:cubicBezTo>
                  <a:cubicBezTo>
                    <a:pt x="168249" y="1506944"/>
                    <a:pt x="167665" y="1507236"/>
                    <a:pt x="166497" y="1507236"/>
                  </a:cubicBezTo>
                  <a:lnTo>
                    <a:pt x="164744" y="1507236"/>
                  </a:lnTo>
                  <a:close/>
                  <a:moveTo>
                    <a:pt x="83138" y="1496830"/>
                  </a:moveTo>
                  <a:cubicBezTo>
                    <a:pt x="85548" y="1496173"/>
                    <a:pt x="87629" y="1498473"/>
                    <a:pt x="89382" y="1503731"/>
                  </a:cubicBezTo>
                  <a:lnTo>
                    <a:pt x="80619" y="1500226"/>
                  </a:lnTo>
                  <a:lnTo>
                    <a:pt x="80619" y="1498473"/>
                  </a:lnTo>
                  <a:cubicBezTo>
                    <a:pt x="81495" y="1497597"/>
                    <a:pt x="82335" y="1497049"/>
                    <a:pt x="83138" y="1496830"/>
                  </a:cubicBezTo>
                  <a:close/>
                  <a:moveTo>
                    <a:pt x="213817" y="1496720"/>
                  </a:moveTo>
                  <a:cubicBezTo>
                    <a:pt x="203301" y="1502562"/>
                    <a:pt x="192785" y="1505483"/>
                    <a:pt x="182270" y="1505483"/>
                  </a:cubicBezTo>
                  <a:lnTo>
                    <a:pt x="182270" y="1503731"/>
                  </a:lnTo>
                  <a:close/>
                  <a:moveTo>
                    <a:pt x="241858" y="1489710"/>
                  </a:moveTo>
                  <a:cubicBezTo>
                    <a:pt x="244195" y="1489710"/>
                    <a:pt x="246532" y="1489710"/>
                    <a:pt x="248869" y="1489710"/>
                  </a:cubicBezTo>
                  <a:lnTo>
                    <a:pt x="238353" y="1493215"/>
                  </a:lnTo>
                  <a:cubicBezTo>
                    <a:pt x="238353" y="1490878"/>
                    <a:pt x="239521" y="1489710"/>
                    <a:pt x="241858" y="1489710"/>
                  </a:cubicBezTo>
                  <a:close/>
                  <a:moveTo>
                    <a:pt x="361035" y="1473937"/>
                  </a:moveTo>
                  <a:lnTo>
                    <a:pt x="361035" y="1475689"/>
                  </a:lnTo>
                  <a:cubicBezTo>
                    <a:pt x="361035" y="1476858"/>
                    <a:pt x="360451" y="1477442"/>
                    <a:pt x="359282" y="1477442"/>
                  </a:cubicBezTo>
                  <a:cubicBezTo>
                    <a:pt x="358114" y="1477442"/>
                    <a:pt x="357530" y="1477442"/>
                    <a:pt x="357530" y="1477442"/>
                  </a:cubicBezTo>
                  <a:cubicBezTo>
                    <a:pt x="357530" y="1477442"/>
                    <a:pt x="358698" y="1476273"/>
                    <a:pt x="361035" y="1473937"/>
                  </a:cubicBezTo>
                  <a:close/>
                  <a:moveTo>
                    <a:pt x="292684" y="1470431"/>
                  </a:moveTo>
                  <a:lnTo>
                    <a:pt x="301447" y="1470431"/>
                  </a:lnTo>
                  <a:lnTo>
                    <a:pt x="301447" y="1472184"/>
                  </a:lnTo>
                  <a:lnTo>
                    <a:pt x="290931" y="1479194"/>
                  </a:lnTo>
                  <a:cubicBezTo>
                    <a:pt x="289763" y="1478026"/>
                    <a:pt x="289763" y="1476565"/>
                    <a:pt x="290931" y="1474813"/>
                  </a:cubicBezTo>
                  <a:cubicBezTo>
                    <a:pt x="292099" y="1473060"/>
                    <a:pt x="292684" y="1471600"/>
                    <a:pt x="292684" y="1470431"/>
                  </a:cubicBezTo>
                  <a:close/>
                  <a:moveTo>
                    <a:pt x="105156" y="1465174"/>
                  </a:moveTo>
                  <a:cubicBezTo>
                    <a:pt x="105156" y="1465174"/>
                    <a:pt x="106324" y="1466342"/>
                    <a:pt x="108661" y="1468679"/>
                  </a:cubicBezTo>
                  <a:lnTo>
                    <a:pt x="106908" y="1470431"/>
                  </a:lnTo>
                  <a:cubicBezTo>
                    <a:pt x="106908" y="1468095"/>
                    <a:pt x="106324" y="1466926"/>
                    <a:pt x="105156" y="1466926"/>
                  </a:cubicBezTo>
                  <a:close/>
                  <a:moveTo>
                    <a:pt x="36804" y="1463421"/>
                  </a:moveTo>
                  <a:lnTo>
                    <a:pt x="38557" y="1463421"/>
                  </a:lnTo>
                  <a:lnTo>
                    <a:pt x="47320" y="1473937"/>
                  </a:lnTo>
                  <a:lnTo>
                    <a:pt x="47320" y="1475689"/>
                  </a:lnTo>
                  <a:cubicBezTo>
                    <a:pt x="42646" y="1473352"/>
                    <a:pt x="39141" y="1469263"/>
                    <a:pt x="36804" y="1463421"/>
                  </a:cubicBezTo>
                  <a:close/>
                  <a:moveTo>
                    <a:pt x="77990" y="1459916"/>
                  </a:moveTo>
                  <a:cubicBezTo>
                    <a:pt x="78575" y="1459916"/>
                    <a:pt x="79451" y="1459916"/>
                    <a:pt x="80619" y="1459916"/>
                  </a:cubicBezTo>
                  <a:lnTo>
                    <a:pt x="82372" y="1461668"/>
                  </a:lnTo>
                  <a:cubicBezTo>
                    <a:pt x="83540" y="1464005"/>
                    <a:pt x="83540" y="1465174"/>
                    <a:pt x="82372" y="1465174"/>
                  </a:cubicBezTo>
                  <a:cubicBezTo>
                    <a:pt x="81203" y="1462837"/>
                    <a:pt x="79451" y="1461668"/>
                    <a:pt x="77114" y="1461668"/>
                  </a:cubicBezTo>
                  <a:cubicBezTo>
                    <a:pt x="77114" y="1460500"/>
                    <a:pt x="77406" y="1459916"/>
                    <a:pt x="77990" y="1459916"/>
                  </a:cubicBezTo>
                  <a:close/>
                  <a:moveTo>
                    <a:pt x="399592" y="1456411"/>
                  </a:moveTo>
                  <a:lnTo>
                    <a:pt x="396087" y="1463421"/>
                  </a:lnTo>
                  <a:cubicBezTo>
                    <a:pt x="394919" y="1461084"/>
                    <a:pt x="395211" y="1459332"/>
                    <a:pt x="396963" y="1458163"/>
                  </a:cubicBezTo>
                  <a:cubicBezTo>
                    <a:pt x="398716" y="1456995"/>
                    <a:pt x="399592" y="1456411"/>
                    <a:pt x="399592" y="1456411"/>
                  </a:cubicBezTo>
                  <a:close/>
                  <a:moveTo>
                    <a:pt x="336499" y="1456411"/>
                  </a:moveTo>
                  <a:cubicBezTo>
                    <a:pt x="336499" y="1457579"/>
                    <a:pt x="336207" y="1458747"/>
                    <a:pt x="335622" y="1459916"/>
                  </a:cubicBezTo>
                  <a:cubicBezTo>
                    <a:pt x="335038" y="1461084"/>
                    <a:pt x="334746" y="1462253"/>
                    <a:pt x="334746" y="1463421"/>
                  </a:cubicBezTo>
                  <a:lnTo>
                    <a:pt x="334746" y="1461668"/>
                  </a:lnTo>
                  <a:cubicBezTo>
                    <a:pt x="334746" y="1459332"/>
                    <a:pt x="335330" y="1457579"/>
                    <a:pt x="336499" y="1456411"/>
                  </a:cubicBezTo>
                  <a:close/>
                  <a:moveTo>
                    <a:pt x="130349" y="1448962"/>
                  </a:moveTo>
                  <a:cubicBezTo>
                    <a:pt x="131372" y="1448670"/>
                    <a:pt x="132613" y="1448816"/>
                    <a:pt x="134073" y="1449400"/>
                  </a:cubicBezTo>
                  <a:cubicBezTo>
                    <a:pt x="136994" y="1450569"/>
                    <a:pt x="139623" y="1451153"/>
                    <a:pt x="141960" y="1451153"/>
                  </a:cubicBezTo>
                  <a:lnTo>
                    <a:pt x="141960" y="1454658"/>
                  </a:lnTo>
                  <a:lnTo>
                    <a:pt x="127939" y="1451153"/>
                  </a:lnTo>
                  <a:cubicBezTo>
                    <a:pt x="128524" y="1449984"/>
                    <a:pt x="129327" y="1449254"/>
                    <a:pt x="130349" y="1448962"/>
                  </a:cubicBezTo>
                  <a:close/>
                  <a:moveTo>
                    <a:pt x="29794" y="1447648"/>
                  </a:moveTo>
                  <a:cubicBezTo>
                    <a:pt x="32131" y="1451153"/>
                    <a:pt x="33299" y="1454074"/>
                    <a:pt x="33299" y="1456411"/>
                  </a:cubicBezTo>
                  <a:lnTo>
                    <a:pt x="26289" y="1449400"/>
                  </a:lnTo>
                  <a:close/>
                  <a:moveTo>
                    <a:pt x="439902" y="1438885"/>
                  </a:moveTo>
                  <a:lnTo>
                    <a:pt x="441655" y="1442390"/>
                  </a:lnTo>
                  <a:lnTo>
                    <a:pt x="448665" y="1442390"/>
                  </a:lnTo>
                  <a:cubicBezTo>
                    <a:pt x="446328" y="1443558"/>
                    <a:pt x="443699" y="1445311"/>
                    <a:pt x="440778" y="1447648"/>
                  </a:cubicBezTo>
                  <a:cubicBezTo>
                    <a:pt x="437857" y="1449984"/>
                    <a:pt x="435229" y="1450569"/>
                    <a:pt x="432892" y="1449400"/>
                  </a:cubicBezTo>
                  <a:cubicBezTo>
                    <a:pt x="434060" y="1448232"/>
                    <a:pt x="435229" y="1446479"/>
                    <a:pt x="436397" y="1444142"/>
                  </a:cubicBezTo>
                  <a:cubicBezTo>
                    <a:pt x="437565" y="1441806"/>
                    <a:pt x="438734" y="1440053"/>
                    <a:pt x="439902" y="1438885"/>
                  </a:cubicBezTo>
                  <a:close/>
                  <a:moveTo>
                    <a:pt x="64846" y="1435379"/>
                  </a:moveTo>
                  <a:cubicBezTo>
                    <a:pt x="64846" y="1435379"/>
                    <a:pt x="65430" y="1436548"/>
                    <a:pt x="66598" y="1438885"/>
                  </a:cubicBezTo>
                  <a:cubicBezTo>
                    <a:pt x="66598" y="1441221"/>
                    <a:pt x="65430" y="1444142"/>
                    <a:pt x="63093" y="1447648"/>
                  </a:cubicBezTo>
                  <a:close/>
                  <a:moveTo>
                    <a:pt x="341757" y="1433627"/>
                  </a:moveTo>
                  <a:cubicBezTo>
                    <a:pt x="341757" y="1437132"/>
                    <a:pt x="340588" y="1438885"/>
                    <a:pt x="338251" y="1438885"/>
                  </a:cubicBezTo>
                  <a:cubicBezTo>
                    <a:pt x="337083" y="1436548"/>
                    <a:pt x="336791" y="1435087"/>
                    <a:pt x="337375" y="1434503"/>
                  </a:cubicBezTo>
                  <a:cubicBezTo>
                    <a:pt x="337959" y="1433919"/>
                    <a:pt x="339420" y="1433627"/>
                    <a:pt x="341757" y="1433627"/>
                  </a:cubicBezTo>
                  <a:close/>
                  <a:moveTo>
                    <a:pt x="129692" y="1431874"/>
                  </a:moveTo>
                  <a:lnTo>
                    <a:pt x="134950" y="1438885"/>
                  </a:lnTo>
                  <a:lnTo>
                    <a:pt x="133197" y="1438885"/>
                  </a:lnTo>
                  <a:lnTo>
                    <a:pt x="129692" y="1437132"/>
                  </a:lnTo>
                  <a:close/>
                  <a:moveTo>
                    <a:pt x="483717" y="1426616"/>
                  </a:moveTo>
                  <a:cubicBezTo>
                    <a:pt x="483717" y="1428953"/>
                    <a:pt x="482549" y="1430706"/>
                    <a:pt x="480212" y="1431874"/>
                  </a:cubicBezTo>
                  <a:cubicBezTo>
                    <a:pt x="477875" y="1433043"/>
                    <a:pt x="476122" y="1434211"/>
                    <a:pt x="474954" y="1435379"/>
                  </a:cubicBezTo>
                  <a:lnTo>
                    <a:pt x="464439" y="1433627"/>
                  </a:lnTo>
                  <a:cubicBezTo>
                    <a:pt x="462101" y="1435964"/>
                    <a:pt x="458012" y="1437132"/>
                    <a:pt x="452170" y="1437132"/>
                  </a:cubicBezTo>
                  <a:cubicBezTo>
                    <a:pt x="452170" y="1437132"/>
                    <a:pt x="451878" y="1436840"/>
                    <a:pt x="451294" y="1436256"/>
                  </a:cubicBezTo>
                  <a:cubicBezTo>
                    <a:pt x="450710" y="1435671"/>
                    <a:pt x="450418" y="1435379"/>
                    <a:pt x="450418" y="1435379"/>
                  </a:cubicBezTo>
                  <a:lnTo>
                    <a:pt x="455676" y="1435379"/>
                  </a:lnTo>
                  <a:cubicBezTo>
                    <a:pt x="463854" y="1430706"/>
                    <a:pt x="473202" y="1427785"/>
                    <a:pt x="483717" y="1426616"/>
                  </a:cubicBezTo>
                  <a:close/>
                  <a:moveTo>
                    <a:pt x="173507" y="1426616"/>
                  </a:moveTo>
                  <a:lnTo>
                    <a:pt x="180517" y="1426616"/>
                  </a:lnTo>
                  <a:cubicBezTo>
                    <a:pt x="180517" y="1426616"/>
                    <a:pt x="179933" y="1427201"/>
                    <a:pt x="178765" y="1428369"/>
                  </a:cubicBezTo>
                  <a:cubicBezTo>
                    <a:pt x="177597" y="1429537"/>
                    <a:pt x="175844" y="1428953"/>
                    <a:pt x="173507" y="1426616"/>
                  </a:cubicBezTo>
                  <a:close/>
                  <a:moveTo>
                    <a:pt x="22783" y="1426616"/>
                  </a:moveTo>
                  <a:cubicBezTo>
                    <a:pt x="22783" y="1427785"/>
                    <a:pt x="23368" y="1429537"/>
                    <a:pt x="24536" y="1431874"/>
                  </a:cubicBezTo>
                  <a:cubicBezTo>
                    <a:pt x="25704" y="1434211"/>
                    <a:pt x="26289" y="1436548"/>
                    <a:pt x="26289" y="1438885"/>
                  </a:cubicBezTo>
                  <a:lnTo>
                    <a:pt x="22783" y="1438885"/>
                  </a:lnTo>
                  <a:cubicBezTo>
                    <a:pt x="21615" y="1438885"/>
                    <a:pt x="21323" y="1437424"/>
                    <a:pt x="21907" y="1434503"/>
                  </a:cubicBezTo>
                  <a:cubicBezTo>
                    <a:pt x="22491" y="1431582"/>
                    <a:pt x="22783" y="1428953"/>
                    <a:pt x="22783" y="1426616"/>
                  </a:cubicBezTo>
                  <a:close/>
                  <a:moveTo>
                    <a:pt x="193662" y="1423111"/>
                  </a:moveTo>
                  <a:cubicBezTo>
                    <a:pt x="194246" y="1423111"/>
                    <a:pt x="196291" y="1424280"/>
                    <a:pt x="199796" y="1426616"/>
                  </a:cubicBezTo>
                  <a:lnTo>
                    <a:pt x="189280" y="1428369"/>
                  </a:lnTo>
                  <a:cubicBezTo>
                    <a:pt x="191617" y="1424864"/>
                    <a:pt x="193078" y="1423111"/>
                    <a:pt x="193662" y="1423111"/>
                  </a:cubicBezTo>
                  <a:close/>
                  <a:moveTo>
                    <a:pt x="70103" y="1423111"/>
                  </a:moveTo>
                  <a:lnTo>
                    <a:pt x="75361" y="1426616"/>
                  </a:lnTo>
                  <a:cubicBezTo>
                    <a:pt x="82372" y="1434795"/>
                    <a:pt x="87630" y="1440053"/>
                    <a:pt x="91135" y="1442390"/>
                  </a:cubicBezTo>
                  <a:lnTo>
                    <a:pt x="98145" y="1449400"/>
                  </a:lnTo>
                  <a:cubicBezTo>
                    <a:pt x="96977" y="1449400"/>
                    <a:pt x="96393" y="1449692"/>
                    <a:pt x="96393" y="1450277"/>
                  </a:cubicBezTo>
                  <a:cubicBezTo>
                    <a:pt x="96393" y="1450861"/>
                    <a:pt x="96393" y="1451153"/>
                    <a:pt x="96393" y="1451153"/>
                  </a:cubicBezTo>
                  <a:lnTo>
                    <a:pt x="78867" y="1437132"/>
                  </a:lnTo>
                  <a:lnTo>
                    <a:pt x="77114" y="1435379"/>
                  </a:lnTo>
                  <a:cubicBezTo>
                    <a:pt x="72440" y="1434211"/>
                    <a:pt x="70103" y="1430122"/>
                    <a:pt x="70103" y="1423111"/>
                  </a:cubicBezTo>
                  <a:close/>
                  <a:moveTo>
                    <a:pt x="492480" y="1419606"/>
                  </a:moveTo>
                  <a:lnTo>
                    <a:pt x="492480" y="1421359"/>
                  </a:lnTo>
                  <a:cubicBezTo>
                    <a:pt x="492480" y="1423695"/>
                    <a:pt x="491312" y="1425448"/>
                    <a:pt x="488975" y="1426616"/>
                  </a:cubicBezTo>
                  <a:lnTo>
                    <a:pt x="488975" y="1424864"/>
                  </a:lnTo>
                  <a:close/>
                  <a:moveTo>
                    <a:pt x="1375790" y="1417853"/>
                  </a:moveTo>
                  <a:lnTo>
                    <a:pt x="1381048" y="1423111"/>
                  </a:lnTo>
                  <a:lnTo>
                    <a:pt x="1382801" y="1423111"/>
                  </a:lnTo>
                  <a:lnTo>
                    <a:pt x="1382801" y="1419606"/>
                  </a:lnTo>
                  <a:close/>
                  <a:moveTo>
                    <a:pt x="245363" y="1414348"/>
                  </a:moveTo>
                  <a:lnTo>
                    <a:pt x="245364" y="1414348"/>
                  </a:lnTo>
                  <a:lnTo>
                    <a:pt x="240106" y="1416101"/>
                  </a:lnTo>
                  <a:close/>
                  <a:moveTo>
                    <a:pt x="219075" y="1414348"/>
                  </a:moveTo>
                  <a:cubicBezTo>
                    <a:pt x="221411" y="1421359"/>
                    <a:pt x="222580" y="1424864"/>
                    <a:pt x="222580" y="1424864"/>
                  </a:cubicBezTo>
                  <a:lnTo>
                    <a:pt x="210312" y="1421359"/>
                  </a:lnTo>
                  <a:cubicBezTo>
                    <a:pt x="210312" y="1420190"/>
                    <a:pt x="213233" y="1417853"/>
                    <a:pt x="219075" y="1414348"/>
                  </a:cubicBezTo>
                  <a:close/>
                  <a:moveTo>
                    <a:pt x="385572" y="1412596"/>
                  </a:moveTo>
                  <a:lnTo>
                    <a:pt x="389077" y="1412596"/>
                  </a:lnTo>
                  <a:lnTo>
                    <a:pt x="392582" y="1417853"/>
                  </a:lnTo>
                  <a:cubicBezTo>
                    <a:pt x="387908" y="1416685"/>
                    <a:pt x="385572" y="1414932"/>
                    <a:pt x="385572" y="1412596"/>
                  </a:cubicBezTo>
                  <a:close/>
                  <a:moveTo>
                    <a:pt x="170002" y="1412596"/>
                  </a:moveTo>
                  <a:cubicBezTo>
                    <a:pt x="170002" y="1413764"/>
                    <a:pt x="172339" y="1413764"/>
                    <a:pt x="177012" y="1412596"/>
                  </a:cubicBezTo>
                  <a:cubicBezTo>
                    <a:pt x="178180" y="1412596"/>
                    <a:pt x="178765" y="1413472"/>
                    <a:pt x="178765" y="1415224"/>
                  </a:cubicBezTo>
                  <a:cubicBezTo>
                    <a:pt x="178765" y="1416977"/>
                    <a:pt x="177597" y="1418438"/>
                    <a:pt x="175260" y="1419606"/>
                  </a:cubicBezTo>
                  <a:lnTo>
                    <a:pt x="162991" y="1423111"/>
                  </a:lnTo>
                  <a:lnTo>
                    <a:pt x="159486" y="1421359"/>
                  </a:lnTo>
                  <a:cubicBezTo>
                    <a:pt x="162991" y="1422527"/>
                    <a:pt x="165328" y="1421359"/>
                    <a:pt x="166497" y="1417853"/>
                  </a:cubicBezTo>
                  <a:cubicBezTo>
                    <a:pt x="167665" y="1414348"/>
                    <a:pt x="168833" y="1412596"/>
                    <a:pt x="170002" y="1412596"/>
                  </a:cubicBezTo>
                  <a:close/>
                  <a:moveTo>
                    <a:pt x="145465" y="1412596"/>
                  </a:moveTo>
                  <a:cubicBezTo>
                    <a:pt x="148971" y="1412596"/>
                    <a:pt x="151015" y="1413472"/>
                    <a:pt x="151599" y="1415224"/>
                  </a:cubicBezTo>
                  <a:cubicBezTo>
                    <a:pt x="152184" y="1416977"/>
                    <a:pt x="151892" y="1420190"/>
                    <a:pt x="150723" y="1424864"/>
                  </a:cubicBezTo>
                  <a:cubicBezTo>
                    <a:pt x="149555" y="1421359"/>
                    <a:pt x="148386" y="1418438"/>
                    <a:pt x="147218" y="1416101"/>
                  </a:cubicBezTo>
                  <a:cubicBezTo>
                    <a:pt x="146049" y="1413764"/>
                    <a:pt x="145465" y="1412596"/>
                    <a:pt x="145465" y="1412596"/>
                  </a:cubicBezTo>
                  <a:close/>
                  <a:moveTo>
                    <a:pt x="63093" y="1412596"/>
                  </a:moveTo>
                  <a:lnTo>
                    <a:pt x="68351" y="1417853"/>
                  </a:lnTo>
                  <a:lnTo>
                    <a:pt x="66598" y="1417853"/>
                  </a:lnTo>
                  <a:cubicBezTo>
                    <a:pt x="65430" y="1416685"/>
                    <a:pt x="64554" y="1416101"/>
                    <a:pt x="63969" y="1416101"/>
                  </a:cubicBezTo>
                  <a:cubicBezTo>
                    <a:pt x="63385" y="1416101"/>
                    <a:pt x="62509" y="1415517"/>
                    <a:pt x="61341" y="1414348"/>
                  </a:cubicBezTo>
                  <a:close/>
                  <a:moveTo>
                    <a:pt x="45567" y="1412596"/>
                  </a:moveTo>
                  <a:cubicBezTo>
                    <a:pt x="49072" y="1412596"/>
                    <a:pt x="51409" y="1413764"/>
                    <a:pt x="52578" y="1416101"/>
                  </a:cubicBezTo>
                  <a:cubicBezTo>
                    <a:pt x="53746" y="1418438"/>
                    <a:pt x="55498" y="1421943"/>
                    <a:pt x="57835" y="1426616"/>
                  </a:cubicBezTo>
                  <a:cubicBezTo>
                    <a:pt x="55498" y="1426616"/>
                    <a:pt x="53746" y="1426324"/>
                    <a:pt x="52578" y="1425740"/>
                  </a:cubicBezTo>
                  <a:cubicBezTo>
                    <a:pt x="51409" y="1425156"/>
                    <a:pt x="50241" y="1423695"/>
                    <a:pt x="49072" y="1421359"/>
                  </a:cubicBezTo>
                  <a:cubicBezTo>
                    <a:pt x="49072" y="1420190"/>
                    <a:pt x="47904" y="1417269"/>
                    <a:pt x="45567" y="1412596"/>
                  </a:cubicBezTo>
                  <a:close/>
                  <a:moveTo>
                    <a:pt x="867536" y="1410843"/>
                  </a:moveTo>
                  <a:lnTo>
                    <a:pt x="864032" y="1416101"/>
                  </a:lnTo>
                  <a:cubicBezTo>
                    <a:pt x="867536" y="1419606"/>
                    <a:pt x="871042" y="1421359"/>
                    <a:pt x="874547" y="1421359"/>
                  </a:cubicBezTo>
                  <a:cubicBezTo>
                    <a:pt x="874547" y="1420190"/>
                    <a:pt x="873962" y="1418438"/>
                    <a:pt x="872794" y="1416101"/>
                  </a:cubicBezTo>
                  <a:cubicBezTo>
                    <a:pt x="871626" y="1413764"/>
                    <a:pt x="869873" y="1412011"/>
                    <a:pt x="867536" y="1410843"/>
                  </a:cubicBezTo>
                  <a:close/>
                  <a:moveTo>
                    <a:pt x="515264" y="1409090"/>
                  </a:moveTo>
                  <a:cubicBezTo>
                    <a:pt x="515264" y="1410259"/>
                    <a:pt x="515264" y="1411135"/>
                    <a:pt x="515264" y="1411719"/>
                  </a:cubicBezTo>
                  <a:cubicBezTo>
                    <a:pt x="515264" y="1412304"/>
                    <a:pt x="515264" y="1412596"/>
                    <a:pt x="515264" y="1412596"/>
                  </a:cubicBezTo>
                  <a:cubicBezTo>
                    <a:pt x="515264" y="1414932"/>
                    <a:pt x="514680" y="1416101"/>
                    <a:pt x="513511" y="1416101"/>
                  </a:cubicBezTo>
                  <a:lnTo>
                    <a:pt x="513511" y="1414348"/>
                  </a:lnTo>
                  <a:close/>
                  <a:moveTo>
                    <a:pt x="417118" y="1405585"/>
                  </a:moveTo>
                  <a:cubicBezTo>
                    <a:pt x="417118" y="1410259"/>
                    <a:pt x="416534" y="1413764"/>
                    <a:pt x="415366" y="1416101"/>
                  </a:cubicBezTo>
                  <a:lnTo>
                    <a:pt x="411861" y="1407338"/>
                  </a:lnTo>
                  <a:cubicBezTo>
                    <a:pt x="414197" y="1407338"/>
                    <a:pt x="415950" y="1406754"/>
                    <a:pt x="417118" y="1405585"/>
                  </a:cubicBezTo>
                  <a:close/>
                  <a:moveTo>
                    <a:pt x="198043" y="1403833"/>
                  </a:moveTo>
                  <a:lnTo>
                    <a:pt x="198043" y="1407338"/>
                  </a:lnTo>
                  <a:cubicBezTo>
                    <a:pt x="200380" y="1409675"/>
                    <a:pt x="201548" y="1410843"/>
                    <a:pt x="201548" y="1410843"/>
                  </a:cubicBezTo>
                  <a:lnTo>
                    <a:pt x="196291" y="1407338"/>
                  </a:lnTo>
                  <a:close/>
                  <a:moveTo>
                    <a:pt x="148971" y="1403833"/>
                  </a:moveTo>
                  <a:cubicBezTo>
                    <a:pt x="153644" y="1407338"/>
                    <a:pt x="157149" y="1409090"/>
                    <a:pt x="159486" y="1409090"/>
                  </a:cubicBezTo>
                  <a:lnTo>
                    <a:pt x="161239" y="1410843"/>
                  </a:lnTo>
                  <a:cubicBezTo>
                    <a:pt x="160070" y="1410843"/>
                    <a:pt x="158318" y="1410551"/>
                    <a:pt x="155981" y="1409967"/>
                  </a:cubicBezTo>
                  <a:cubicBezTo>
                    <a:pt x="153644" y="1409383"/>
                    <a:pt x="151307" y="1409675"/>
                    <a:pt x="148971" y="1410843"/>
                  </a:cubicBezTo>
                  <a:close/>
                  <a:moveTo>
                    <a:pt x="196291" y="1402080"/>
                  </a:moveTo>
                  <a:cubicBezTo>
                    <a:pt x="196291" y="1405585"/>
                    <a:pt x="195122" y="1408506"/>
                    <a:pt x="192785" y="1410843"/>
                  </a:cubicBezTo>
                  <a:cubicBezTo>
                    <a:pt x="190449" y="1413180"/>
                    <a:pt x="186360" y="1413764"/>
                    <a:pt x="180517" y="1412596"/>
                  </a:cubicBezTo>
                  <a:cubicBezTo>
                    <a:pt x="181686" y="1412596"/>
                    <a:pt x="182854" y="1412011"/>
                    <a:pt x="184022" y="1410843"/>
                  </a:cubicBezTo>
                  <a:cubicBezTo>
                    <a:pt x="185191" y="1409675"/>
                    <a:pt x="186360" y="1409090"/>
                    <a:pt x="187528" y="1409090"/>
                  </a:cubicBezTo>
                  <a:cubicBezTo>
                    <a:pt x="189865" y="1409090"/>
                    <a:pt x="190741" y="1408214"/>
                    <a:pt x="190157" y="1406461"/>
                  </a:cubicBezTo>
                  <a:cubicBezTo>
                    <a:pt x="189572" y="1404709"/>
                    <a:pt x="189280" y="1403833"/>
                    <a:pt x="189280" y="1403833"/>
                  </a:cubicBezTo>
                  <a:close/>
                  <a:moveTo>
                    <a:pt x="434644" y="1400327"/>
                  </a:moveTo>
                  <a:lnTo>
                    <a:pt x="434644" y="1402080"/>
                  </a:lnTo>
                  <a:lnTo>
                    <a:pt x="424129" y="1405585"/>
                  </a:lnTo>
                  <a:lnTo>
                    <a:pt x="422376" y="1403833"/>
                  </a:lnTo>
                  <a:cubicBezTo>
                    <a:pt x="428218" y="1403833"/>
                    <a:pt x="432308" y="1402664"/>
                    <a:pt x="434644" y="1400327"/>
                  </a:cubicBezTo>
                  <a:close/>
                  <a:moveTo>
                    <a:pt x="385572" y="1400327"/>
                  </a:moveTo>
                  <a:cubicBezTo>
                    <a:pt x="385572" y="1402664"/>
                    <a:pt x="385279" y="1404417"/>
                    <a:pt x="384695" y="1405585"/>
                  </a:cubicBezTo>
                  <a:cubicBezTo>
                    <a:pt x="384111" y="1406754"/>
                    <a:pt x="382066" y="1407338"/>
                    <a:pt x="378561" y="1407338"/>
                  </a:cubicBezTo>
                  <a:close/>
                  <a:moveTo>
                    <a:pt x="7010" y="1400327"/>
                  </a:moveTo>
                  <a:cubicBezTo>
                    <a:pt x="8178" y="1402664"/>
                    <a:pt x="9639" y="1404417"/>
                    <a:pt x="11391" y="1405585"/>
                  </a:cubicBezTo>
                  <a:cubicBezTo>
                    <a:pt x="13144" y="1406754"/>
                    <a:pt x="14020" y="1407922"/>
                    <a:pt x="14020" y="1409090"/>
                  </a:cubicBezTo>
                  <a:cubicBezTo>
                    <a:pt x="14020" y="1405585"/>
                    <a:pt x="11684" y="1402664"/>
                    <a:pt x="7010" y="1400327"/>
                  </a:cubicBezTo>
                  <a:close/>
                  <a:moveTo>
                    <a:pt x="1058570" y="1398575"/>
                  </a:moveTo>
                  <a:lnTo>
                    <a:pt x="1058570" y="1400327"/>
                  </a:lnTo>
                  <a:cubicBezTo>
                    <a:pt x="1058570" y="1401496"/>
                    <a:pt x="1060323" y="1402664"/>
                    <a:pt x="1063828" y="1403833"/>
                  </a:cubicBezTo>
                  <a:close/>
                  <a:moveTo>
                    <a:pt x="152476" y="1398575"/>
                  </a:moveTo>
                  <a:lnTo>
                    <a:pt x="154228" y="1400327"/>
                  </a:lnTo>
                  <a:cubicBezTo>
                    <a:pt x="154228" y="1400327"/>
                    <a:pt x="153936" y="1400620"/>
                    <a:pt x="153352" y="1401204"/>
                  </a:cubicBezTo>
                  <a:cubicBezTo>
                    <a:pt x="152768" y="1401788"/>
                    <a:pt x="152476" y="1402080"/>
                    <a:pt x="152476" y="1402080"/>
                  </a:cubicBezTo>
                  <a:lnTo>
                    <a:pt x="150723" y="1402080"/>
                  </a:lnTo>
                  <a:close/>
                  <a:moveTo>
                    <a:pt x="1289913" y="1393317"/>
                  </a:moveTo>
                  <a:lnTo>
                    <a:pt x="1296923" y="1396822"/>
                  </a:lnTo>
                  <a:cubicBezTo>
                    <a:pt x="1295755" y="1394485"/>
                    <a:pt x="1294003" y="1393317"/>
                    <a:pt x="1291666" y="1393317"/>
                  </a:cubicBezTo>
                  <a:close/>
                  <a:moveTo>
                    <a:pt x="539800" y="1393317"/>
                  </a:moveTo>
                  <a:lnTo>
                    <a:pt x="545058" y="1395070"/>
                  </a:lnTo>
                  <a:cubicBezTo>
                    <a:pt x="541553" y="1396238"/>
                    <a:pt x="538632" y="1397698"/>
                    <a:pt x="536295" y="1399451"/>
                  </a:cubicBezTo>
                  <a:cubicBezTo>
                    <a:pt x="533958" y="1401204"/>
                    <a:pt x="531622" y="1402080"/>
                    <a:pt x="529285" y="1402080"/>
                  </a:cubicBezTo>
                  <a:close/>
                  <a:moveTo>
                    <a:pt x="185775" y="1389812"/>
                  </a:moveTo>
                  <a:lnTo>
                    <a:pt x="187528" y="1395070"/>
                  </a:lnTo>
                  <a:lnTo>
                    <a:pt x="185775" y="1395070"/>
                  </a:lnTo>
                  <a:cubicBezTo>
                    <a:pt x="185775" y="1395070"/>
                    <a:pt x="185483" y="1394777"/>
                    <a:pt x="184899" y="1394193"/>
                  </a:cubicBezTo>
                  <a:cubicBezTo>
                    <a:pt x="184315" y="1393609"/>
                    <a:pt x="184022" y="1393317"/>
                    <a:pt x="184022" y="1393317"/>
                  </a:cubicBezTo>
                  <a:cubicBezTo>
                    <a:pt x="184022" y="1392149"/>
                    <a:pt x="184022" y="1391272"/>
                    <a:pt x="184022" y="1390688"/>
                  </a:cubicBezTo>
                  <a:cubicBezTo>
                    <a:pt x="184022" y="1390104"/>
                    <a:pt x="184607" y="1389812"/>
                    <a:pt x="185775" y="1389812"/>
                  </a:cubicBezTo>
                  <a:close/>
                  <a:moveTo>
                    <a:pt x="177012" y="1389812"/>
                  </a:moveTo>
                  <a:lnTo>
                    <a:pt x="175260" y="1396822"/>
                  </a:lnTo>
                  <a:lnTo>
                    <a:pt x="171754" y="1396822"/>
                  </a:lnTo>
                  <a:lnTo>
                    <a:pt x="175260" y="1391564"/>
                  </a:lnTo>
                  <a:close/>
                  <a:moveTo>
                    <a:pt x="206587" y="1389155"/>
                  </a:moveTo>
                  <a:cubicBezTo>
                    <a:pt x="207902" y="1389008"/>
                    <a:pt x="209143" y="1389228"/>
                    <a:pt x="210312" y="1389812"/>
                  </a:cubicBezTo>
                  <a:lnTo>
                    <a:pt x="212064" y="1395070"/>
                  </a:lnTo>
                  <a:cubicBezTo>
                    <a:pt x="208559" y="1395070"/>
                    <a:pt x="204762" y="1395654"/>
                    <a:pt x="200672" y="1396822"/>
                  </a:cubicBezTo>
                  <a:cubicBezTo>
                    <a:pt x="196583" y="1397991"/>
                    <a:pt x="193954" y="1398575"/>
                    <a:pt x="192785" y="1398575"/>
                  </a:cubicBezTo>
                  <a:cubicBezTo>
                    <a:pt x="192785" y="1398575"/>
                    <a:pt x="192201" y="1398575"/>
                    <a:pt x="191033" y="1398575"/>
                  </a:cubicBezTo>
                  <a:cubicBezTo>
                    <a:pt x="189865" y="1398575"/>
                    <a:pt x="189280" y="1398575"/>
                    <a:pt x="189280" y="1398575"/>
                  </a:cubicBezTo>
                  <a:cubicBezTo>
                    <a:pt x="195122" y="1395070"/>
                    <a:pt x="197459" y="1393317"/>
                    <a:pt x="196291" y="1393317"/>
                  </a:cubicBezTo>
                  <a:cubicBezTo>
                    <a:pt x="197459" y="1393317"/>
                    <a:pt x="199504" y="1392441"/>
                    <a:pt x="202425" y="1390688"/>
                  </a:cubicBezTo>
                  <a:cubicBezTo>
                    <a:pt x="203885" y="1389812"/>
                    <a:pt x="205273" y="1389301"/>
                    <a:pt x="206587" y="1389155"/>
                  </a:cubicBezTo>
                  <a:close/>
                  <a:moveTo>
                    <a:pt x="185775" y="1374038"/>
                  </a:moveTo>
                  <a:lnTo>
                    <a:pt x="191033" y="1381049"/>
                  </a:lnTo>
                  <a:cubicBezTo>
                    <a:pt x="188696" y="1381049"/>
                    <a:pt x="187528" y="1382217"/>
                    <a:pt x="187528" y="1384554"/>
                  </a:cubicBezTo>
                  <a:close/>
                  <a:moveTo>
                    <a:pt x="476707" y="1372286"/>
                  </a:moveTo>
                  <a:lnTo>
                    <a:pt x="476707" y="1374038"/>
                  </a:lnTo>
                  <a:lnTo>
                    <a:pt x="473202" y="1374038"/>
                  </a:lnTo>
                  <a:cubicBezTo>
                    <a:pt x="470865" y="1374038"/>
                    <a:pt x="469696" y="1374038"/>
                    <a:pt x="469696" y="1374038"/>
                  </a:cubicBezTo>
                  <a:close/>
                  <a:moveTo>
                    <a:pt x="180517" y="1370533"/>
                  </a:moveTo>
                  <a:cubicBezTo>
                    <a:pt x="181686" y="1371702"/>
                    <a:pt x="181978" y="1373162"/>
                    <a:pt x="181394" y="1374915"/>
                  </a:cubicBezTo>
                  <a:cubicBezTo>
                    <a:pt x="180809" y="1376667"/>
                    <a:pt x="180517" y="1378128"/>
                    <a:pt x="180517" y="1379296"/>
                  </a:cubicBezTo>
                  <a:lnTo>
                    <a:pt x="184022" y="1382801"/>
                  </a:lnTo>
                  <a:lnTo>
                    <a:pt x="178765" y="1386307"/>
                  </a:lnTo>
                  <a:lnTo>
                    <a:pt x="168249" y="1384554"/>
                  </a:lnTo>
                  <a:lnTo>
                    <a:pt x="168249" y="1381049"/>
                  </a:lnTo>
                  <a:lnTo>
                    <a:pt x="166497" y="1374038"/>
                  </a:lnTo>
                  <a:lnTo>
                    <a:pt x="168249" y="1372286"/>
                  </a:lnTo>
                  <a:close/>
                  <a:moveTo>
                    <a:pt x="197167" y="1369000"/>
                  </a:moveTo>
                  <a:cubicBezTo>
                    <a:pt x="198335" y="1369146"/>
                    <a:pt x="199212" y="1369949"/>
                    <a:pt x="199796" y="1371410"/>
                  </a:cubicBezTo>
                  <a:cubicBezTo>
                    <a:pt x="200964" y="1374330"/>
                    <a:pt x="201548" y="1376375"/>
                    <a:pt x="201548" y="1377544"/>
                  </a:cubicBezTo>
                  <a:cubicBezTo>
                    <a:pt x="201548" y="1379880"/>
                    <a:pt x="202717" y="1381633"/>
                    <a:pt x="205054" y="1382801"/>
                  </a:cubicBezTo>
                  <a:cubicBezTo>
                    <a:pt x="207391" y="1385138"/>
                    <a:pt x="207683" y="1386599"/>
                    <a:pt x="205930" y="1387183"/>
                  </a:cubicBezTo>
                  <a:cubicBezTo>
                    <a:pt x="204177" y="1387767"/>
                    <a:pt x="202717" y="1388059"/>
                    <a:pt x="201548" y="1388059"/>
                  </a:cubicBezTo>
                  <a:cubicBezTo>
                    <a:pt x="200380" y="1388059"/>
                    <a:pt x="199796" y="1387475"/>
                    <a:pt x="199796" y="1386307"/>
                  </a:cubicBezTo>
                  <a:cubicBezTo>
                    <a:pt x="199796" y="1385138"/>
                    <a:pt x="198628" y="1384554"/>
                    <a:pt x="196291" y="1384554"/>
                  </a:cubicBezTo>
                  <a:lnTo>
                    <a:pt x="193147" y="1370407"/>
                  </a:lnTo>
                  <a:close/>
                  <a:moveTo>
                    <a:pt x="192785" y="1368781"/>
                  </a:moveTo>
                  <a:lnTo>
                    <a:pt x="193147" y="1370407"/>
                  </a:lnTo>
                  <a:lnTo>
                    <a:pt x="192785" y="1370533"/>
                  </a:lnTo>
                  <a:close/>
                  <a:moveTo>
                    <a:pt x="347014" y="1365275"/>
                  </a:moveTo>
                  <a:lnTo>
                    <a:pt x="334746" y="1370533"/>
                  </a:lnTo>
                  <a:cubicBezTo>
                    <a:pt x="335914" y="1371702"/>
                    <a:pt x="337959" y="1371994"/>
                    <a:pt x="340880" y="1371410"/>
                  </a:cubicBezTo>
                  <a:cubicBezTo>
                    <a:pt x="343801" y="1370825"/>
                    <a:pt x="345262" y="1370533"/>
                    <a:pt x="345262" y="1370533"/>
                  </a:cubicBezTo>
                  <a:cubicBezTo>
                    <a:pt x="346430" y="1370533"/>
                    <a:pt x="347014" y="1368781"/>
                    <a:pt x="347014" y="1365275"/>
                  </a:cubicBezTo>
                  <a:close/>
                  <a:moveTo>
                    <a:pt x="355777" y="1363523"/>
                  </a:moveTo>
                  <a:cubicBezTo>
                    <a:pt x="351104" y="1364691"/>
                    <a:pt x="348767" y="1367028"/>
                    <a:pt x="348767" y="1370533"/>
                  </a:cubicBezTo>
                  <a:cubicBezTo>
                    <a:pt x="351104" y="1368196"/>
                    <a:pt x="353440" y="1367028"/>
                    <a:pt x="355777" y="1367028"/>
                  </a:cubicBezTo>
                  <a:cubicBezTo>
                    <a:pt x="358114" y="1367028"/>
                    <a:pt x="359867" y="1366444"/>
                    <a:pt x="361035" y="1365275"/>
                  </a:cubicBezTo>
                  <a:cubicBezTo>
                    <a:pt x="359867" y="1364107"/>
                    <a:pt x="358114" y="1363523"/>
                    <a:pt x="355777" y="1363523"/>
                  </a:cubicBezTo>
                  <a:close/>
                  <a:moveTo>
                    <a:pt x="369798" y="1356512"/>
                  </a:moveTo>
                  <a:cubicBezTo>
                    <a:pt x="368630" y="1357681"/>
                    <a:pt x="367169" y="1358557"/>
                    <a:pt x="365417" y="1359141"/>
                  </a:cubicBezTo>
                  <a:cubicBezTo>
                    <a:pt x="363664" y="1359726"/>
                    <a:pt x="363372" y="1360602"/>
                    <a:pt x="364540" y="1361770"/>
                  </a:cubicBezTo>
                  <a:cubicBezTo>
                    <a:pt x="364540" y="1364107"/>
                    <a:pt x="366877" y="1364107"/>
                    <a:pt x="371551" y="1361770"/>
                  </a:cubicBezTo>
                  <a:lnTo>
                    <a:pt x="368045" y="1367028"/>
                  </a:lnTo>
                  <a:cubicBezTo>
                    <a:pt x="371551" y="1364691"/>
                    <a:pt x="373303" y="1362939"/>
                    <a:pt x="373303" y="1361770"/>
                  </a:cubicBezTo>
                  <a:lnTo>
                    <a:pt x="382066" y="1356512"/>
                  </a:lnTo>
                  <a:lnTo>
                    <a:pt x="373303" y="1356512"/>
                  </a:lnTo>
                  <a:cubicBezTo>
                    <a:pt x="373303" y="1356512"/>
                    <a:pt x="373595" y="1357389"/>
                    <a:pt x="374180" y="1359141"/>
                  </a:cubicBezTo>
                  <a:cubicBezTo>
                    <a:pt x="374764" y="1360894"/>
                    <a:pt x="374472" y="1361770"/>
                    <a:pt x="373303" y="1361770"/>
                  </a:cubicBezTo>
                  <a:cubicBezTo>
                    <a:pt x="373303" y="1360602"/>
                    <a:pt x="372135" y="1358849"/>
                    <a:pt x="369798" y="1356512"/>
                  </a:cubicBezTo>
                  <a:close/>
                  <a:moveTo>
                    <a:pt x="301447" y="1354760"/>
                  </a:moveTo>
                  <a:lnTo>
                    <a:pt x="296189" y="1356512"/>
                  </a:lnTo>
                  <a:lnTo>
                    <a:pt x="296189" y="1358265"/>
                  </a:lnTo>
                  <a:cubicBezTo>
                    <a:pt x="299694" y="1358265"/>
                    <a:pt x="301447" y="1357097"/>
                    <a:pt x="301447" y="1354760"/>
                  </a:cubicBezTo>
                  <a:close/>
                  <a:moveTo>
                    <a:pt x="0" y="1354760"/>
                  </a:moveTo>
                  <a:cubicBezTo>
                    <a:pt x="2336" y="1359433"/>
                    <a:pt x="3797" y="1364399"/>
                    <a:pt x="4381" y="1369657"/>
                  </a:cubicBezTo>
                  <a:cubicBezTo>
                    <a:pt x="4965" y="1374915"/>
                    <a:pt x="6426" y="1379880"/>
                    <a:pt x="8763" y="1384554"/>
                  </a:cubicBezTo>
                  <a:cubicBezTo>
                    <a:pt x="7594" y="1386891"/>
                    <a:pt x="6134" y="1386891"/>
                    <a:pt x="4381" y="1384554"/>
                  </a:cubicBezTo>
                  <a:cubicBezTo>
                    <a:pt x="2628" y="1382217"/>
                    <a:pt x="1752" y="1382217"/>
                    <a:pt x="1752" y="1384554"/>
                  </a:cubicBezTo>
                  <a:close/>
                  <a:moveTo>
                    <a:pt x="191033" y="1353007"/>
                  </a:moveTo>
                  <a:lnTo>
                    <a:pt x="191033" y="1354760"/>
                  </a:lnTo>
                  <a:cubicBezTo>
                    <a:pt x="188696" y="1354760"/>
                    <a:pt x="185775" y="1355928"/>
                    <a:pt x="182270" y="1358265"/>
                  </a:cubicBezTo>
                  <a:cubicBezTo>
                    <a:pt x="182270" y="1358265"/>
                    <a:pt x="183438" y="1357973"/>
                    <a:pt x="185775" y="1357389"/>
                  </a:cubicBezTo>
                  <a:cubicBezTo>
                    <a:pt x="188112" y="1356804"/>
                    <a:pt x="190449" y="1357097"/>
                    <a:pt x="192785" y="1358265"/>
                  </a:cubicBezTo>
                  <a:lnTo>
                    <a:pt x="184022" y="1361770"/>
                  </a:lnTo>
                  <a:cubicBezTo>
                    <a:pt x="178180" y="1358265"/>
                    <a:pt x="171754" y="1357681"/>
                    <a:pt x="164744" y="1360018"/>
                  </a:cubicBezTo>
                  <a:lnTo>
                    <a:pt x="162991" y="1358265"/>
                  </a:lnTo>
                  <a:cubicBezTo>
                    <a:pt x="174675" y="1358265"/>
                    <a:pt x="184022" y="1356512"/>
                    <a:pt x="191033" y="1353007"/>
                  </a:cubicBezTo>
                  <a:close/>
                  <a:moveTo>
                    <a:pt x="332994" y="1351255"/>
                  </a:moveTo>
                  <a:lnTo>
                    <a:pt x="327736" y="1354760"/>
                  </a:lnTo>
                  <a:lnTo>
                    <a:pt x="329488" y="1354760"/>
                  </a:lnTo>
                  <a:cubicBezTo>
                    <a:pt x="329488" y="1353591"/>
                    <a:pt x="330656" y="1353007"/>
                    <a:pt x="332994" y="1353007"/>
                  </a:cubicBezTo>
                  <a:close/>
                  <a:moveTo>
                    <a:pt x="264642" y="1351255"/>
                  </a:moveTo>
                  <a:lnTo>
                    <a:pt x="266395" y="1360018"/>
                  </a:lnTo>
                  <a:lnTo>
                    <a:pt x="271652" y="1358265"/>
                  </a:lnTo>
                  <a:close/>
                  <a:moveTo>
                    <a:pt x="283783" y="1350536"/>
                  </a:moveTo>
                  <a:lnTo>
                    <a:pt x="275158" y="1351255"/>
                  </a:lnTo>
                  <a:cubicBezTo>
                    <a:pt x="276326" y="1351255"/>
                    <a:pt x="277202" y="1352131"/>
                    <a:pt x="277787" y="1353883"/>
                  </a:cubicBezTo>
                  <a:cubicBezTo>
                    <a:pt x="278371" y="1355636"/>
                    <a:pt x="278079" y="1357681"/>
                    <a:pt x="276910" y="1360018"/>
                  </a:cubicBezTo>
                  <a:cubicBezTo>
                    <a:pt x="276910" y="1360018"/>
                    <a:pt x="275742" y="1360310"/>
                    <a:pt x="273405" y="1360894"/>
                  </a:cubicBezTo>
                  <a:cubicBezTo>
                    <a:pt x="271068" y="1361478"/>
                    <a:pt x="270484" y="1364107"/>
                    <a:pt x="271652" y="1368781"/>
                  </a:cubicBezTo>
                  <a:cubicBezTo>
                    <a:pt x="268147" y="1368781"/>
                    <a:pt x="265226" y="1369949"/>
                    <a:pt x="262890" y="1372286"/>
                  </a:cubicBezTo>
                  <a:cubicBezTo>
                    <a:pt x="259384" y="1365275"/>
                    <a:pt x="258216" y="1360602"/>
                    <a:pt x="259384" y="1358265"/>
                  </a:cubicBezTo>
                  <a:cubicBezTo>
                    <a:pt x="258216" y="1358265"/>
                    <a:pt x="257047" y="1357097"/>
                    <a:pt x="255879" y="1354760"/>
                  </a:cubicBezTo>
                  <a:cubicBezTo>
                    <a:pt x="255879" y="1360602"/>
                    <a:pt x="256463" y="1367612"/>
                    <a:pt x="257632" y="1375791"/>
                  </a:cubicBezTo>
                  <a:cubicBezTo>
                    <a:pt x="262305" y="1375791"/>
                    <a:pt x="266395" y="1374623"/>
                    <a:pt x="269900" y="1372286"/>
                  </a:cubicBezTo>
                  <a:cubicBezTo>
                    <a:pt x="273405" y="1369949"/>
                    <a:pt x="276326" y="1368196"/>
                    <a:pt x="278663" y="1367028"/>
                  </a:cubicBezTo>
                  <a:lnTo>
                    <a:pt x="278663" y="1372286"/>
                  </a:lnTo>
                  <a:cubicBezTo>
                    <a:pt x="279831" y="1369949"/>
                    <a:pt x="281000" y="1366736"/>
                    <a:pt x="282168" y="1362647"/>
                  </a:cubicBezTo>
                  <a:close/>
                  <a:moveTo>
                    <a:pt x="296189" y="1349502"/>
                  </a:moveTo>
                  <a:lnTo>
                    <a:pt x="284864" y="1350446"/>
                  </a:lnTo>
                  <a:lnTo>
                    <a:pt x="289178" y="1354760"/>
                  </a:lnTo>
                  <a:cubicBezTo>
                    <a:pt x="290347" y="1355928"/>
                    <a:pt x="289763" y="1357097"/>
                    <a:pt x="287426" y="1358265"/>
                  </a:cubicBezTo>
                  <a:cubicBezTo>
                    <a:pt x="286258" y="1360602"/>
                    <a:pt x="288594" y="1364107"/>
                    <a:pt x="294436" y="1368781"/>
                  </a:cubicBezTo>
                  <a:cubicBezTo>
                    <a:pt x="287426" y="1371117"/>
                    <a:pt x="283921" y="1372870"/>
                    <a:pt x="283921" y="1374038"/>
                  </a:cubicBezTo>
                  <a:lnTo>
                    <a:pt x="297941" y="1370533"/>
                  </a:lnTo>
                  <a:cubicBezTo>
                    <a:pt x="294436" y="1364691"/>
                    <a:pt x="292684" y="1358849"/>
                    <a:pt x="292684" y="1353007"/>
                  </a:cubicBezTo>
                  <a:cubicBezTo>
                    <a:pt x="291515" y="1351839"/>
                    <a:pt x="291807" y="1350963"/>
                    <a:pt x="293560" y="1350378"/>
                  </a:cubicBezTo>
                  <a:cubicBezTo>
                    <a:pt x="295313" y="1349794"/>
                    <a:pt x="296189" y="1349502"/>
                    <a:pt x="296189" y="1349502"/>
                  </a:cubicBezTo>
                  <a:close/>
                  <a:moveTo>
                    <a:pt x="392582" y="1347749"/>
                  </a:moveTo>
                  <a:cubicBezTo>
                    <a:pt x="391414" y="1347749"/>
                    <a:pt x="390245" y="1348334"/>
                    <a:pt x="389077" y="1349502"/>
                  </a:cubicBezTo>
                  <a:lnTo>
                    <a:pt x="396087" y="1349502"/>
                  </a:lnTo>
                  <a:cubicBezTo>
                    <a:pt x="394919" y="1348334"/>
                    <a:pt x="393750" y="1347749"/>
                    <a:pt x="392582" y="1347749"/>
                  </a:cubicBezTo>
                  <a:close/>
                  <a:moveTo>
                    <a:pt x="117424" y="1347749"/>
                  </a:moveTo>
                  <a:lnTo>
                    <a:pt x="119176" y="1354760"/>
                  </a:lnTo>
                  <a:lnTo>
                    <a:pt x="115671" y="1354760"/>
                  </a:lnTo>
                  <a:cubicBezTo>
                    <a:pt x="115671" y="1351255"/>
                    <a:pt x="116255" y="1348918"/>
                    <a:pt x="117424" y="1347749"/>
                  </a:cubicBezTo>
                  <a:close/>
                  <a:moveTo>
                    <a:pt x="317220" y="1345997"/>
                  </a:moveTo>
                  <a:cubicBezTo>
                    <a:pt x="317220" y="1348334"/>
                    <a:pt x="317804" y="1349794"/>
                    <a:pt x="318973" y="1350378"/>
                  </a:cubicBezTo>
                  <a:cubicBezTo>
                    <a:pt x="320141" y="1350963"/>
                    <a:pt x="321309" y="1350670"/>
                    <a:pt x="322478" y="1349502"/>
                  </a:cubicBezTo>
                  <a:cubicBezTo>
                    <a:pt x="321309" y="1347165"/>
                    <a:pt x="319557" y="1345997"/>
                    <a:pt x="317220" y="1345997"/>
                  </a:cubicBezTo>
                  <a:close/>
                  <a:moveTo>
                    <a:pt x="364540" y="1340739"/>
                  </a:moveTo>
                  <a:cubicBezTo>
                    <a:pt x="363372" y="1341907"/>
                    <a:pt x="360743" y="1343076"/>
                    <a:pt x="356654" y="1344244"/>
                  </a:cubicBezTo>
                  <a:cubicBezTo>
                    <a:pt x="352564" y="1345413"/>
                    <a:pt x="351104" y="1347165"/>
                    <a:pt x="352272" y="1349502"/>
                  </a:cubicBezTo>
                  <a:lnTo>
                    <a:pt x="352272" y="1351255"/>
                  </a:lnTo>
                  <a:lnTo>
                    <a:pt x="373303" y="1345997"/>
                  </a:lnTo>
                  <a:lnTo>
                    <a:pt x="373303" y="1344244"/>
                  </a:lnTo>
                  <a:cubicBezTo>
                    <a:pt x="367461" y="1344244"/>
                    <a:pt x="363956" y="1345413"/>
                    <a:pt x="362788" y="1347749"/>
                  </a:cubicBezTo>
                  <a:close/>
                  <a:moveTo>
                    <a:pt x="546811" y="1338986"/>
                  </a:moveTo>
                  <a:cubicBezTo>
                    <a:pt x="544474" y="1338986"/>
                    <a:pt x="544474" y="1340155"/>
                    <a:pt x="546811" y="1342492"/>
                  </a:cubicBezTo>
                  <a:lnTo>
                    <a:pt x="552069" y="1338986"/>
                  </a:lnTo>
                  <a:cubicBezTo>
                    <a:pt x="550900" y="1338986"/>
                    <a:pt x="549148" y="1338986"/>
                    <a:pt x="546811" y="1338986"/>
                  </a:cubicBezTo>
                  <a:close/>
                  <a:moveTo>
                    <a:pt x="341757" y="1335481"/>
                  </a:moveTo>
                  <a:lnTo>
                    <a:pt x="332994" y="1342492"/>
                  </a:lnTo>
                  <a:cubicBezTo>
                    <a:pt x="331825" y="1343660"/>
                    <a:pt x="327736" y="1344244"/>
                    <a:pt x="320725" y="1344244"/>
                  </a:cubicBezTo>
                  <a:lnTo>
                    <a:pt x="325983" y="1353007"/>
                  </a:lnTo>
                  <a:lnTo>
                    <a:pt x="334746" y="1349502"/>
                  </a:lnTo>
                  <a:cubicBezTo>
                    <a:pt x="340588" y="1349502"/>
                    <a:pt x="344677" y="1347165"/>
                    <a:pt x="347014" y="1342492"/>
                  </a:cubicBezTo>
                  <a:lnTo>
                    <a:pt x="340004" y="1342492"/>
                  </a:lnTo>
                  <a:cubicBezTo>
                    <a:pt x="338836" y="1342492"/>
                    <a:pt x="339420" y="1342200"/>
                    <a:pt x="341757" y="1341615"/>
                  </a:cubicBezTo>
                  <a:cubicBezTo>
                    <a:pt x="344093" y="1341031"/>
                    <a:pt x="344093" y="1338986"/>
                    <a:pt x="341757" y="1335481"/>
                  </a:cubicBezTo>
                  <a:close/>
                  <a:moveTo>
                    <a:pt x="231343" y="1335481"/>
                  </a:moveTo>
                  <a:cubicBezTo>
                    <a:pt x="231343" y="1337818"/>
                    <a:pt x="231927" y="1339571"/>
                    <a:pt x="233095" y="1340739"/>
                  </a:cubicBezTo>
                  <a:cubicBezTo>
                    <a:pt x="234264" y="1341907"/>
                    <a:pt x="234848" y="1342492"/>
                    <a:pt x="234848" y="1342492"/>
                  </a:cubicBezTo>
                  <a:cubicBezTo>
                    <a:pt x="237185" y="1341323"/>
                    <a:pt x="238937" y="1340739"/>
                    <a:pt x="240106" y="1340739"/>
                  </a:cubicBezTo>
                  <a:cubicBezTo>
                    <a:pt x="241274" y="1340739"/>
                    <a:pt x="242443" y="1341323"/>
                    <a:pt x="243611" y="1342492"/>
                  </a:cubicBezTo>
                  <a:lnTo>
                    <a:pt x="248869" y="1351255"/>
                  </a:lnTo>
                  <a:cubicBezTo>
                    <a:pt x="247700" y="1351255"/>
                    <a:pt x="246532" y="1350670"/>
                    <a:pt x="245363" y="1349502"/>
                  </a:cubicBezTo>
                  <a:cubicBezTo>
                    <a:pt x="244195" y="1348334"/>
                    <a:pt x="242443" y="1348334"/>
                    <a:pt x="240106" y="1349502"/>
                  </a:cubicBezTo>
                  <a:lnTo>
                    <a:pt x="234848" y="1354760"/>
                  </a:lnTo>
                  <a:lnTo>
                    <a:pt x="226085" y="1353007"/>
                  </a:lnTo>
                  <a:lnTo>
                    <a:pt x="224332" y="1358265"/>
                  </a:lnTo>
                  <a:lnTo>
                    <a:pt x="222580" y="1358265"/>
                  </a:lnTo>
                  <a:cubicBezTo>
                    <a:pt x="220243" y="1355928"/>
                    <a:pt x="218490" y="1355344"/>
                    <a:pt x="217322" y="1356512"/>
                  </a:cubicBezTo>
                  <a:cubicBezTo>
                    <a:pt x="214985" y="1358849"/>
                    <a:pt x="211480" y="1360018"/>
                    <a:pt x="206806" y="1360018"/>
                  </a:cubicBezTo>
                  <a:cubicBezTo>
                    <a:pt x="205638" y="1360018"/>
                    <a:pt x="202717" y="1358849"/>
                    <a:pt x="198043" y="1356512"/>
                  </a:cubicBezTo>
                  <a:cubicBezTo>
                    <a:pt x="195706" y="1354176"/>
                    <a:pt x="194538" y="1351839"/>
                    <a:pt x="194538" y="1349502"/>
                  </a:cubicBezTo>
                  <a:cubicBezTo>
                    <a:pt x="201548" y="1348334"/>
                    <a:pt x="207098" y="1347749"/>
                    <a:pt x="211188" y="1347749"/>
                  </a:cubicBezTo>
                  <a:cubicBezTo>
                    <a:pt x="215277" y="1347749"/>
                    <a:pt x="218490" y="1347165"/>
                    <a:pt x="220827" y="1345997"/>
                  </a:cubicBezTo>
                  <a:cubicBezTo>
                    <a:pt x="221996" y="1348334"/>
                    <a:pt x="221996" y="1349794"/>
                    <a:pt x="220827" y="1350378"/>
                  </a:cubicBezTo>
                  <a:cubicBezTo>
                    <a:pt x="219659" y="1350963"/>
                    <a:pt x="218490" y="1351255"/>
                    <a:pt x="217322" y="1351255"/>
                  </a:cubicBezTo>
                  <a:cubicBezTo>
                    <a:pt x="210312" y="1351255"/>
                    <a:pt x="205638" y="1352423"/>
                    <a:pt x="203301" y="1354760"/>
                  </a:cubicBezTo>
                  <a:lnTo>
                    <a:pt x="205054" y="1354760"/>
                  </a:lnTo>
                  <a:cubicBezTo>
                    <a:pt x="208559" y="1354760"/>
                    <a:pt x="212940" y="1353883"/>
                    <a:pt x="218198" y="1352131"/>
                  </a:cubicBezTo>
                  <a:cubicBezTo>
                    <a:pt x="223456" y="1350378"/>
                    <a:pt x="227838" y="1348334"/>
                    <a:pt x="231343" y="1345997"/>
                  </a:cubicBezTo>
                  <a:cubicBezTo>
                    <a:pt x="229006" y="1344828"/>
                    <a:pt x="229006" y="1343076"/>
                    <a:pt x="231343" y="1340739"/>
                  </a:cubicBezTo>
                  <a:lnTo>
                    <a:pt x="226085" y="1340739"/>
                  </a:lnTo>
                  <a:cubicBezTo>
                    <a:pt x="226085" y="1340739"/>
                    <a:pt x="226961" y="1340155"/>
                    <a:pt x="228714" y="1338986"/>
                  </a:cubicBezTo>
                  <a:cubicBezTo>
                    <a:pt x="230467" y="1337818"/>
                    <a:pt x="231343" y="1336650"/>
                    <a:pt x="231343" y="1335481"/>
                  </a:cubicBezTo>
                  <a:close/>
                  <a:moveTo>
                    <a:pt x="348767" y="1334605"/>
                  </a:moveTo>
                  <a:cubicBezTo>
                    <a:pt x="347599" y="1334021"/>
                    <a:pt x="347014" y="1334313"/>
                    <a:pt x="347014" y="1335481"/>
                  </a:cubicBezTo>
                  <a:lnTo>
                    <a:pt x="348767" y="1337234"/>
                  </a:lnTo>
                  <a:cubicBezTo>
                    <a:pt x="351104" y="1338402"/>
                    <a:pt x="352272" y="1337818"/>
                    <a:pt x="352272" y="1335481"/>
                  </a:cubicBezTo>
                  <a:cubicBezTo>
                    <a:pt x="351104" y="1335481"/>
                    <a:pt x="349935" y="1335189"/>
                    <a:pt x="348767" y="1334605"/>
                  </a:cubicBezTo>
                  <a:close/>
                  <a:moveTo>
                    <a:pt x="361035" y="1330223"/>
                  </a:moveTo>
                  <a:cubicBezTo>
                    <a:pt x="358698" y="1330223"/>
                    <a:pt x="356946" y="1331392"/>
                    <a:pt x="355777" y="1333729"/>
                  </a:cubicBezTo>
                  <a:lnTo>
                    <a:pt x="355777" y="1335481"/>
                  </a:lnTo>
                  <a:close/>
                  <a:moveTo>
                    <a:pt x="315467" y="1330223"/>
                  </a:moveTo>
                  <a:lnTo>
                    <a:pt x="299694" y="1335481"/>
                  </a:lnTo>
                  <a:lnTo>
                    <a:pt x="311962" y="1335481"/>
                  </a:lnTo>
                  <a:lnTo>
                    <a:pt x="318973" y="1330223"/>
                  </a:lnTo>
                  <a:close/>
                  <a:moveTo>
                    <a:pt x="361035" y="1324966"/>
                  </a:moveTo>
                  <a:lnTo>
                    <a:pt x="334746" y="1331976"/>
                  </a:lnTo>
                  <a:cubicBezTo>
                    <a:pt x="333578" y="1331976"/>
                    <a:pt x="331241" y="1332560"/>
                    <a:pt x="327736" y="1333729"/>
                  </a:cubicBezTo>
                  <a:cubicBezTo>
                    <a:pt x="324231" y="1334897"/>
                    <a:pt x="321309" y="1335481"/>
                    <a:pt x="318973" y="1335481"/>
                  </a:cubicBezTo>
                  <a:cubicBezTo>
                    <a:pt x="317804" y="1335481"/>
                    <a:pt x="317220" y="1336650"/>
                    <a:pt x="317220" y="1338986"/>
                  </a:cubicBezTo>
                  <a:lnTo>
                    <a:pt x="320725" y="1340739"/>
                  </a:lnTo>
                  <a:lnTo>
                    <a:pt x="320725" y="1338986"/>
                  </a:lnTo>
                  <a:lnTo>
                    <a:pt x="348767" y="1330223"/>
                  </a:lnTo>
                  <a:cubicBezTo>
                    <a:pt x="354609" y="1326718"/>
                    <a:pt x="358698" y="1324966"/>
                    <a:pt x="361035" y="1324966"/>
                  </a:cubicBezTo>
                  <a:close/>
                  <a:moveTo>
                    <a:pt x="424129" y="1323213"/>
                  </a:moveTo>
                  <a:cubicBezTo>
                    <a:pt x="421792" y="1323213"/>
                    <a:pt x="419163" y="1323797"/>
                    <a:pt x="416242" y="1324966"/>
                  </a:cubicBezTo>
                  <a:cubicBezTo>
                    <a:pt x="413321" y="1326134"/>
                    <a:pt x="410692" y="1327302"/>
                    <a:pt x="408355" y="1328471"/>
                  </a:cubicBezTo>
                  <a:cubicBezTo>
                    <a:pt x="416534" y="1328471"/>
                    <a:pt x="422376" y="1326718"/>
                    <a:pt x="425881" y="1323213"/>
                  </a:cubicBezTo>
                  <a:close/>
                  <a:moveTo>
                    <a:pt x="294436" y="1323213"/>
                  </a:moveTo>
                  <a:lnTo>
                    <a:pt x="294436" y="1324966"/>
                  </a:lnTo>
                  <a:lnTo>
                    <a:pt x="297941" y="1323213"/>
                  </a:lnTo>
                  <a:close/>
                  <a:moveTo>
                    <a:pt x="334611" y="1320382"/>
                  </a:moveTo>
                  <a:lnTo>
                    <a:pt x="322478" y="1328471"/>
                  </a:lnTo>
                  <a:lnTo>
                    <a:pt x="322478" y="1330223"/>
                  </a:lnTo>
                  <a:cubicBezTo>
                    <a:pt x="323646" y="1327887"/>
                    <a:pt x="326275" y="1326134"/>
                    <a:pt x="330365" y="1324966"/>
                  </a:cubicBezTo>
                  <a:lnTo>
                    <a:pt x="334950" y="1320890"/>
                  </a:lnTo>
                  <a:close/>
                  <a:moveTo>
                    <a:pt x="323529" y="1314800"/>
                  </a:moveTo>
                  <a:lnTo>
                    <a:pt x="320725" y="1316203"/>
                  </a:lnTo>
                  <a:lnTo>
                    <a:pt x="322478" y="1317955"/>
                  </a:lnTo>
                  <a:lnTo>
                    <a:pt x="324231" y="1316203"/>
                  </a:lnTo>
                  <a:lnTo>
                    <a:pt x="324231" y="1315034"/>
                  </a:lnTo>
                  <a:close/>
                  <a:moveTo>
                    <a:pt x="91135" y="1312697"/>
                  </a:moveTo>
                  <a:cubicBezTo>
                    <a:pt x="92303" y="1316203"/>
                    <a:pt x="94056" y="1317955"/>
                    <a:pt x="96393" y="1317955"/>
                  </a:cubicBezTo>
                  <a:lnTo>
                    <a:pt x="89382" y="1323213"/>
                  </a:lnTo>
                  <a:lnTo>
                    <a:pt x="89382" y="1319708"/>
                  </a:lnTo>
                  <a:close/>
                  <a:moveTo>
                    <a:pt x="75361" y="1310945"/>
                  </a:moveTo>
                  <a:lnTo>
                    <a:pt x="77114" y="1319708"/>
                  </a:lnTo>
                  <a:cubicBezTo>
                    <a:pt x="78282" y="1320876"/>
                    <a:pt x="79743" y="1321168"/>
                    <a:pt x="81496" y="1320584"/>
                  </a:cubicBezTo>
                  <a:cubicBezTo>
                    <a:pt x="83248" y="1320000"/>
                    <a:pt x="84708" y="1319708"/>
                    <a:pt x="85877" y="1319708"/>
                  </a:cubicBezTo>
                  <a:cubicBezTo>
                    <a:pt x="85877" y="1323213"/>
                    <a:pt x="86461" y="1325550"/>
                    <a:pt x="87630" y="1326718"/>
                  </a:cubicBezTo>
                  <a:cubicBezTo>
                    <a:pt x="88798" y="1327887"/>
                    <a:pt x="89674" y="1329055"/>
                    <a:pt x="90259" y="1330223"/>
                  </a:cubicBezTo>
                  <a:cubicBezTo>
                    <a:pt x="90843" y="1331392"/>
                    <a:pt x="91135" y="1332560"/>
                    <a:pt x="91135" y="1333729"/>
                  </a:cubicBezTo>
                  <a:cubicBezTo>
                    <a:pt x="92303" y="1332560"/>
                    <a:pt x="92887" y="1330223"/>
                    <a:pt x="92887" y="1326718"/>
                  </a:cubicBezTo>
                  <a:cubicBezTo>
                    <a:pt x="92887" y="1326718"/>
                    <a:pt x="93472" y="1325550"/>
                    <a:pt x="94640" y="1323213"/>
                  </a:cubicBezTo>
                  <a:lnTo>
                    <a:pt x="98145" y="1323213"/>
                  </a:lnTo>
                  <a:lnTo>
                    <a:pt x="106908" y="1338986"/>
                  </a:lnTo>
                  <a:cubicBezTo>
                    <a:pt x="110413" y="1349502"/>
                    <a:pt x="113334" y="1354760"/>
                    <a:pt x="115671" y="1354760"/>
                  </a:cubicBezTo>
                  <a:cubicBezTo>
                    <a:pt x="117424" y="1357681"/>
                    <a:pt x="119176" y="1359726"/>
                    <a:pt x="120929" y="1360894"/>
                  </a:cubicBezTo>
                  <a:lnTo>
                    <a:pt x="122951" y="1361231"/>
                  </a:lnTo>
                  <a:lnTo>
                    <a:pt x="124434" y="1358265"/>
                  </a:lnTo>
                  <a:cubicBezTo>
                    <a:pt x="126771" y="1361770"/>
                    <a:pt x="129692" y="1364691"/>
                    <a:pt x="133197" y="1367028"/>
                  </a:cubicBezTo>
                  <a:lnTo>
                    <a:pt x="133197" y="1361770"/>
                  </a:lnTo>
                  <a:cubicBezTo>
                    <a:pt x="135534" y="1365275"/>
                    <a:pt x="137579" y="1367612"/>
                    <a:pt x="139331" y="1368781"/>
                  </a:cubicBezTo>
                  <a:cubicBezTo>
                    <a:pt x="141084" y="1369949"/>
                    <a:pt x="144297" y="1368781"/>
                    <a:pt x="148971" y="1365275"/>
                  </a:cubicBezTo>
                  <a:lnTo>
                    <a:pt x="161239" y="1374038"/>
                  </a:lnTo>
                  <a:lnTo>
                    <a:pt x="159486" y="1370533"/>
                  </a:lnTo>
                  <a:cubicBezTo>
                    <a:pt x="160655" y="1370533"/>
                    <a:pt x="161531" y="1370241"/>
                    <a:pt x="162115" y="1369657"/>
                  </a:cubicBezTo>
                  <a:cubicBezTo>
                    <a:pt x="162699" y="1369073"/>
                    <a:pt x="163576" y="1369365"/>
                    <a:pt x="164744" y="1370533"/>
                  </a:cubicBezTo>
                  <a:lnTo>
                    <a:pt x="164744" y="1382801"/>
                  </a:lnTo>
                  <a:lnTo>
                    <a:pt x="168249" y="1395070"/>
                  </a:lnTo>
                  <a:lnTo>
                    <a:pt x="166497" y="1396822"/>
                  </a:lnTo>
                  <a:lnTo>
                    <a:pt x="166497" y="1396822"/>
                  </a:lnTo>
                  <a:lnTo>
                    <a:pt x="164744" y="1398575"/>
                  </a:lnTo>
                  <a:lnTo>
                    <a:pt x="166497" y="1396822"/>
                  </a:lnTo>
                  <a:lnTo>
                    <a:pt x="175260" y="1398575"/>
                  </a:lnTo>
                  <a:lnTo>
                    <a:pt x="175260" y="1407338"/>
                  </a:lnTo>
                  <a:cubicBezTo>
                    <a:pt x="171754" y="1405001"/>
                    <a:pt x="167665" y="1403248"/>
                    <a:pt x="162991" y="1402080"/>
                  </a:cubicBezTo>
                  <a:cubicBezTo>
                    <a:pt x="158318" y="1400912"/>
                    <a:pt x="155397" y="1399743"/>
                    <a:pt x="154228" y="1398575"/>
                  </a:cubicBezTo>
                  <a:cubicBezTo>
                    <a:pt x="154228" y="1398575"/>
                    <a:pt x="154228" y="1398283"/>
                    <a:pt x="154228" y="1397698"/>
                  </a:cubicBezTo>
                  <a:cubicBezTo>
                    <a:pt x="154228" y="1397114"/>
                    <a:pt x="154813" y="1396822"/>
                    <a:pt x="155981" y="1396822"/>
                  </a:cubicBezTo>
                  <a:lnTo>
                    <a:pt x="154228" y="1391564"/>
                  </a:lnTo>
                  <a:cubicBezTo>
                    <a:pt x="157734" y="1393901"/>
                    <a:pt x="161239" y="1393901"/>
                    <a:pt x="164744" y="1391564"/>
                  </a:cubicBezTo>
                  <a:lnTo>
                    <a:pt x="162991" y="1388059"/>
                  </a:lnTo>
                  <a:lnTo>
                    <a:pt x="159486" y="1384554"/>
                  </a:lnTo>
                  <a:cubicBezTo>
                    <a:pt x="155981" y="1383386"/>
                    <a:pt x="154520" y="1383678"/>
                    <a:pt x="155105" y="1385430"/>
                  </a:cubicBezTo>
                  <a:cubicBezTo>
                    <a:pt x="155689" y="1387183"/>
                    <a:pt x="155981" y="1388059"/>
                    <a:pt x="155981" y="1388059"/>
                  </a:cubicBezTo>
                  <a:cubicBezTo>
                    <a:pt x="154813" y="1388059"/>
                    <a:pt x="151892" y="1386891"/>
                    <a:pt x="147218" y="1384554"/>
                  </a:cubicBezTo>
                  <a:lnTo>
                    <a:pt x="142544" y="1386891"/>
                  </a:lnTo>
                  <a:lnTo>
                    <a:pt x="141960" y="1386307"/>
                  </a:lnTo>
                  <a:lnTo>
                    <a:pt x="141960" y="1387183"/>
                  </a:lnTo>
                  <a:lnTo>
                    <a:pt x="136702" y="1389812"/>
                  </a:lnTo>
                  <a:lnTo>
                    <a:pt x="141960" y="1391564"/>
                  </a:lnTo>
                  <a:lnTo>
                    <a:pt x="141960" y="1387183"/>
                  </a:lnTo>
                  <a:lnTo>
                    <a:pt x="142544" y="1386891"/>
                  </a:lnTo>
                  <a:lnTo>
                    <a:pt x="145465" y="1389812"/>
                  </a:lnTo>
                  <a:lnTo>
                    <a:pt x="141960" y="1395070"/>
                  </a:lnTo>
                  <a:cubicBezTo>
                    <a:pt x="144297" y="1395070"/>
                    <a:pt x="146049" y="1395654"/>
                    <a:pt x="147218" y="1396822"/>
                  </a:cubicBezTo>
                  <a:cubicBezTo>
                    <a:pt x="148386" y="1397991"/>
                    <a:pt x="149555" y="1399159"/>
                    <a:pt x="150723" y="1400327"/>
                  </a:cubicBezTo>
                  <a:cubicBezTo>
                    <a:pt x="146049" y="1400327"/>
                    <a:pt x="143129" y="1399743"/>
                    <a:pt x="141960" y="1398575"/>
                  </a:cubicBezTo>
                  <a:cubicBezTo>
                    <a:pt x="141960" y="1400912"/>
                    <a:pt x="141376" y="1402664"/>
                    <a:pt x="140207" y="1403833"/>
                  </a:cubicBezTo>
                  <a:lnTo>
                    <a:pt x="138455" y="1407338"/>
                  </a:lnTo>
                  <a:lnTo>
                    <a:pt x="141960" y="1412596"/>
                  </a:lnTo>
                  <a:lnTo>
                    <a:pt x="134950" y="1417853"/>
                  </a:lnTo>
                  <a:lnTo>
                    <a:pt x="131444" y="1407338"/>
                  </a:lnTo>
                  <a:lnTo>
                    <a:pt x="136702" y="1407338"/>
                  </a:lnTo>
                  <a:lnTo>
                    <a:pt x="127939" y="1400327"/>
                  </a:lnTo>
                  <a:cubicBezTo>
                    <a:pt x="126771" y="1401496"/>
                    <a:pt x="127355" y="1403248"/>
                    <a:pt x="129692" y="1405585"/>
                  </a:cubicBezTo>
                  <a:lnTo>
                    <a:pt x="127939" y="1407338"/>
                  </a:lnTo>
                  <a:lnTo>
                    <a:pt x="129692" y="1412596"/>
                  </a:lnTo>
                  <a:cubicBezTo>
                    <a:pt x="126187" y="1409090"/>
                    <a:pt x="124434" y="1406754"/>
                    <a:pt x="124434" y="1405585"/>
                  </a:cubicBezTo>
                  <a:cubicBezTo>
                    <a:pt x="123266" y="1406754"/>
                    <a:pt x="123266" y="1408214"/>
                    <a:pt x="124434" y="1409967"/>
                  </a:cubicBezTo>
                  <a:cubicBezTo>
                    <a:pt x="125602" y="1411719"/>
                    <a:pt x="126187" y="1413180"/>
                    <a:pt x="126187" y="1414348"/>
                  </a:cubicBezTo>
                  <a:lnTo>
                    <a:pt x="133197" y="1424864"/>
                  </a:lnTo>
                  <a:cubicBezTo>
                    <a:pt x="133197" y="1426032"/>
                    <a:pt x="133489" y="1426616"/>
                    <a:pt x="134073" y="1426616"/>
                  </a:cubicBezTo>
                  <a:cubicBezTo>
                    <a:pt x="134658" y="1426616"/>
                    <a:pt x="135534" y="1426616"/>
                    <a:pt x="136702" y="1426616"/>
                  </a:cubicBezTo>
                  <a:cubicBezTo>
                    <a:pt x="140207" y="1425448"/>
                    <a:pt x="144005" y="1425156"/>
                    <a:pt x="148094" y="1425740"/>
                  </a:cubicBezTo>
                  <a:cubicBezTo>
                    <a:pt x="152184" y="1426324"/>
                    <a:pt x="156565" y="1426616"/>
                    <a:pt x="161239" y="1426616"/>
                  </a:cubicBezTo>
                  <a:lnTo>
                    <a:pt x="154228" y="1428369"/>
                  </a:lnTo>
                  <a:cubicBezTo>
                    <a:pt x="150723" y="1430706"/>
                    <a:pt x="147218" y="1431290"/>
                    <a:pt x="143713" y="1430122"/>
                  </a:cubicBezTo>
                  <a:cubicBezTo>
                    <a:pt x="140207" y="1428953"/>
                    <a:pt x="137871" y="1428369"/>
                    <a:pt x="136702" y="1428369"/>
                  </a:cubicBezTo>
                  <a:lnTo>
                    <a:pt x="126187" y="1426616"/>
                  </a:lnTo>
                  <a:cubicBezTo>
                    <a:pt x="125018" y="1427785"/>
                    <a:pt x="124434" y="1429537"/>
                    <a:pt x="124434" y="1431874"/>
                  </a:cubicBezTo>
                  <a:cubicBezTo>
                    <a:pt x="118592" y="1429537"/>
                    <a:pt x="112750" y="1425448"/>
                    <a:pt x="106908" y="1419606"/>
                  </a:cubicBezTo>
                  <a:cubicBezTo>
                    <a:pt x="101066" y="1413764"/>
                    <a:pt x="96393" y="1409090"/>
                    <a:pt x="92887" y="1405585"/>
                  </a:cubicBezTo>
                  <a:cubicBezTo>
                    <a:pt x="91719" y="1407922"/>
                    <a:pt x="91427" y="1409675"/>
                    <a:pt x="92011" y="1410843"/>
                  </a:cubicBezTo>
                  <a:cubicBezTo>
                    <a:pt x="92595" y="1412011"/>
                    <a:pt x="92887" y="1413180"/>
                    <a:pt x="92887" y="1414348"/>
                  </a:cubicBezTo>
                  <a:cubicBezTo>
                    <a:pt x="92887" y="1417853"/>
                    <a:pt x="94056" y="1419606"/>
                    <a:pt x="96393" y="1419606"/>
                  </a:cubicBezTo>
                  <a:cubicBezTo>
                    <a:pt x="97561" y="1418438"/>
                    <a:pt x="98437" y="1418730"/>
                    <a:pt x="99022" y="1420482"/>
                  </a:cubicBezTo>
                  <a:cubicBezTo>
                    <a:pt x="99606" y="1422235"/>
                    <a:pt x="100482" y="1423111"/>
                    <a:pt x="101650" y="1423111"/>
                  </a:cubicBezTo>
                  <a:cubicBezTo>
                    <a:pt x="105156" y="1428953"/>
                    <a:pt x="111582" y="1433627"/>
                    <a:pt x="120929" y="1437132"/>
                  </a:cubicBezTo>
                  <a:lnTo>
                    <a:pt x="129692" y="1437132"/>
                  </a:lnTo>
                  <a:cubicBezTo>
                    <a:pt x="128524" y="1439469"/>
                    <a:pt x="128524" y="1440637"/>
                    <a:pt x="129692" y="1440637"/>
                  </a:cubicBezTo>
                  <a:lnTo>
                    <a:pt x="133197" y="1447648"/>
                  </a:lnTo>
                  <a:lnTo>
                    <a:pt x="129692" y="1447648"/>
                  </a:lnTo>
                  <a:cubicBezTo>
                    <a:pt x="129692" y="1445311"/>
                    <a:pt x="126771" y="1442974"/>
                    <a:pt x="120929" y="1440637"/>
                  </a:cubicBezTo>
                  <a:cubicBezTo>
                    <a:pt x="119761" y="1441806"/>
                    <a:pt x="120053" y="1443266"/>
                    <a:pt x="121805" y="1445019"/>
                  </a:cubicBezTo>
                  <a:cubicBezTo>
                    <a:pt x="123558" y="1446771"/>
                    <a:pt x="125018" y="1448232"/>
                    <a:pt x="126187" y="1449400"/>
                  </a:cubicBezTo>
                  <a:lnTo>
                    <a:pt x="120929" y="1449400"/>
                  </a:lnTo>
                  <a:cubicBezTo>
                    <a:pt x="113919" y="1449400"/>
                    <a:pt x="107492" y="1447648"/>
                    <a:pt x="101650" y="1444142"/>
                  </a:cubicBezTo>
                  <a:cubicBezTo>
                    <a:pt x="100482" y="1441806"/>
                    <a:pt x="98437" y="1440053"/>
                    <a:pt x="95516" y="1438885"/>
                  </a:cubicBezTo>
                  <a:cubicBezTo>
                    <a:pt x="92595" y="1437716"/>
                    <a:pt x="91135" y="1435964"/>
                    <a:pt x="91135" y="1433627"/>
                  </a:cubicBezTo>
                  <a:cubicBezTo>
                    <a:pt x="91135" y="1432458"/>
                    <a:pt x="90843" y="1432166"/>
                    <a:pt x="90259" y="1432751"/>
                  </a:cubicBezTo>
                  <a:cubicBezTo>
                    <a:pt x="89674" y="1433335"/>
                    <a:pt x="89382" y="1433043"/>
                    <a:pt x="89382" y="1431874"/>
                  </a:cubicBezTo>
                  <a:cubicBezTo>
                    <a:pt x="87045" y="1431874"/>
                    <a:pt x="85001" y="1430998"/>
                    <a:pt x="83248" y="1429245"/>
                  </a:cubicBezTo>
                  <a:cubicBezTo>
                    <a:pt x="81496" y="1427493"/>
                    <a:pt x="79451" y="1425448"/>
                    <a:pt x="77114" y="1423111"/>
                  </a:cubicBezTo>
                  <a:lnTo>
                    <a:pt x="75361" y="1426616"/>
                  </a:lnTo>
                  <a:lnTo>
                    <a:pt x="71856" y="1421359"/>
                  </a:lnTo>
                  <a:cubicBezTo>
                    <a:pt x="73025" y="1421359"/>
                    <a:pt x="74193" y="1420774"/>
                    <a:pt x="75361" y="1419606"/>
                  </a:cubicBezTo>
                  <a:cubicBezTo>
                    <a:pt x="76530" y="1418438"/>
                    <a:pt x="78282" y="1417853"/>
                    <a:pt x="80619" y="1417853"/>
                  </a:cubicBezTo>
                  <a:lnTo>
                    <a:pt x="71856" y="1412596"/>
                  </a:lnTo>
                  <a:lnTo>
                    <a:pt x="70103" y="1403833"/>
                  </a:lnTo>
                  <a:cubicBezTo>
                    <a:pt x="66598" y="1395654"/>
                    <a:pt x="65430" y="1390396"/>
                    <a:pt x="66598" y="1388059"/>
                  </a:cubicBezTo>
                  <a:lnTo>
                    <a:pt x="64846" y="1381049"/>
                  </a:lnTo>
                  <a:lnTo>
                    <a:pt x="64846" y="1374038"/>
                  </a:lnTo>
                  <a:lnTo>
                    <a:pt x="70103" y="1381049"/>
                  </a:lnTo>
                  <a:lnTo>
                    <a:pt x="75361" y="1393317"/>
                  </a:lnTo>
                  <a:cubicBezTo>
                    <a:pt x="75361" y="1397991"/>
                    <a:pt x="77698" y="1400912"/>
                    <a:pt x="82372" y="1402080"/>
                  </a:cubicBezTo>
                  <a:lnTo>
                    <a:pt x="82372" y="1412596"/>
                  </a:lnTo>
                  <a:lnTo>
                    <a:pt x="85877" y="1412596"/>
                  </a:lnTo>
                  <a:lnTo>
                    <a:pt x="87630" y="1402080"/>
                  </a:lnTo>
                  <a:cubicBezTo>
                    <a:pt x="86461" y="1400912"/>
                    <a:pt x="86169" y="1400035"/>
                    <a:pt x="86753" y="1399451"/>
                  </a:cubicBezTo>
                  <a:cubicBezTo>
                    <a:pt x="87338" y="1398867"/>
                    <a:pt x="87045" y="1398575"/>
                    <a:pt x="85877" y="1398575"/>
                  </a:cubicBezTo>
                  <a:cubicBezTo>
                    <a:pt x="82372" y="1395070"/>
                    <a:pt x="81203" y="1392733"/>
                    <a:pt x="82372" y="1391564"/>
                  </a:cubicBezTo>
                  <a:cubicBezTo>
                    <a:pt x="82372" y="1389228"/>
                    <a:pt x="81788" y="1387183"/>
                    <a:pt x="80619" y="1385430"/>
                  </a:cubicBezTo>
                  <a:cubicBezTo>
                    <a:pt x="79451" y="1383678"/>
                    <a:pt x="78867" y="1382217"/>
                    <a:pt x="78867" y="1381049"/>
                  </a:cubicBezTo>
                  <a:lnTo>
                    <a:pt x="101650" y="1407338"/>
                  </a:lnTo>
                  <a:cubicBezTo>
                    <a:pt x="102819" y="1405001"/>
                    <a:pt x="103403" y="1403248"/>
                    <a:pt x="103403" y="1402080"/>
                  </a:cubicBezTo>
                  <a:cubicBezTo>
                    <a:pt x="103403" y="1400912"/>
                    <a:pt x="101650" y="1400327"/>
                    <a:pt x="98145" y="1400327"/>
                  </a:cubicBezTo>
                  <a:cubicBezTo>
                    <a:pt x="94640" y="1387475"/>
                    <a:pt x="92887" y="1380465"/>
                    <a:pt x="92887" y="1379296"/>
                  </a:cubicBezTo>
                  <a:lnTo>
                    <a:pt x="92887" y="1377544"/>
                  </a:lnTo>
                  <a:lnTo>
                    <a:pt x="91135" y="1381049"/>
                  </a:lnTo>
                  <a:lnTo>
                    <a:pt x="85877" y="1374038"/>
                  </a:lnTo>
                  <a:lnTo>
                    <a:pt x="82372" y="1361770"/>
                  </a:lnTo>
                  <a:cubicBezTo>
                    <a:pt x="82372" y="1358265"/>
                    <a:pt x="78867" y="1354176"/>
                    <a:pt x="71856" y="1349502"/>
                  </a:cubicBezTo>
                  <a:cubicBezTo>
                    <a:pt x="74193" y="1349502"/>
                    <a:pt x="75653" y="1349502"/>
                    <a:pt x="76238" y="1349502"/>
                  </a:cubicBezTo>
                  <a:cubicBezTo>
                    <a:pt x="76822" y="1349502"/>
                    <a:pt x="77114" y="1349502"/>
                    <a:pt x="77114" y="1349502"/>
                  </a:cubicBezTo>
                  <a:cubicBezTo>
                    <a:pt x="77114" y="1347165"/>
                    <a:pt x="77114" y="1344244"/>
                    <a:pt x="77114" y="1340739"/>
                  </a:cubicBezTo>
                  <a:cubicBezTo>
                    <a:pt x="77114" y="1337234"/>
                    <a:pt x="77114" y="1334897"/>
                    <a:pt x="77114" y="1333729"/>
                  </a:cubicBezTo>
                  <a:cubicBezTo>
                    <a:pt x="75945" y="1327887"/>
                    <a:pt x="75361" y="1320292"/>
                    <a:pt x="75361" y="1310945"/>
                  </a:cubicBezTo>
                  <a:close/>
                  <a:moveTo>
                    <a:pt x="52578" y="1307440"/>
                  </a:moveTo>
                  <a:lnTo>
                    <a:pt x="54330" y="1307440"/>
                  </a:lnTo>
                  <a:cubicBezTo>
                    <a:pt x="54330" y="1310945"/>
                    <a:pt x="53746" y="1313282"/>
                    <a:pt x="52578" y="1314450"/>
                  </a:cubicBezTo>
                  <a:lnTo>
                    <a:pt x="52578" y="1312697"/>
                  </a:lnTo>
                  <a:close/>
                  <a:moveTo>
                    <a:pt x="573100" y="1302182"/>
                  </a:moveTo>
                  <a:lnTo>
                    <a:pt x="566089" y="1309192"/>
                  </a:lnTo>
                  <a:lnTo>
                    <a:pt x="566089" y="1310945"/>
                  </a:lnTo>
                  <a:cubicBezTo>
                    <a:pt x="567258" y="1308608"/>
                    <a:pt x="569594" y="1307440"/>
                    <a:pt x="573100" y="1307440"/>
                  </a:cubicBezTo>
                  <a:close/>
                  <a:moveTo>
                    <a:pt x="1046302" y="1296924"/>
                  </a:moveTo>
                  <a:lnTo>
                    <a:pt x="1035786" y="1298677"/>
                  </a:lnTo>
                  <a:cubicBezTo>
                    <a:pt x="1035786" y="1301013"/>
                    <a:pt x="1037538" y="1302182"/>
                    <a:pt x="1041044" y="1302182"/>
                  </a:cubicBezTo>
                  <a:lnTo>
                    <a:pt x="1046302" y="1302182"/>
                  </a:lnTo>
                  <a:lnTo>
                    <a:pt x="1048054" y="1298677"/>
                  </a:lnTo>
                  <a:close/>
                  <a:moveTo>
                    <a:pt x="835990" y="1296924"/>
                  </a:moveTo>
                  <a:cubicBezTo>
                    <a:pt x="835990" y="1301598"/>
                    <a:pt x="838034" y="1304811"/>
                    <a:pt x="842124" y="1306563"/>
                  </a:cubicBezTo>
                  <a:cubicBezTo>
                    <a:pt x="846214" y="1308316"/>
                    <a:pt x="848842" y="1309776"/>
                    <a:pt x="850010" y="1310945"/>
                  </a:cubicBezTo>
                  <a:cubicBezTo>
                    <a:pt x="848842" y="1309776"/>
                    <a:pt x="846797" y="1307440"/>
                    <a:pt x="843876" y="1303934"/>
                  </a:cubicBezTo>
                  <a:cubicBezTo>
                    <a:pt x="840955" y="1300429"/>
                    <a:pt x="838327" y="1298092"/>
                    <a:pt x="835990" y="1296924"/>
                  </a:cubicBezTo>
                  <a:close/>
                  <a:moveTo>
                    <a:pt x="1558061" y="1274140"/>
                  </a:moveTo>
                  <a:cubicBezTo>
                    <a:pt x="1560398" y="1278814"/>
                    <a:pt x="1561566" y="1286408"/>
                    <a:pt x="1561566" y="1296924"/>
                  </a:cubicBezTo>
                  <a:cubicBezTo>
                    <a:pt x="1560398" y="1294587"/>
                    <a:pt x="1559229" y="1291374"/>
                    <a:pt x="1558061" y="1287285"/>
                  </a:cubicBezTo>
                  <a:cubicBezTo>
                    <a:pt x="1556893" y="1283195"/>
                    <a:pt x="1556893" y="1278814"/>
                    <a:pt x="1558061" y="1274140"/>
                  </a:cubicBezTo>
                  <a:close/>
                  <a:moveTo>
                    <a:pt x="70103" y="1265377"/>
                  </a:moveTo>
                  <a:cubicBezTo>
                    <a:pt x="70103" y="1266546"/>
                    <a:pt x="70396" y="1267422"/>
                    <a:pt x="70980" y="1268006"/>
                  </a:cubicBezTo>
                  <a:cubicBezTo>
                    <a:pt x="71564" y="1268590"/>
                    <a:pt x="71856" y="1268882"/>
                    <a:pt x="71856" y="1268882"/>
                  </a:cubicBezTo>
                  <a:lnTo>
                    <a:pt x="70103" y="1272388"/>
                  </a:lnTo>
                  <a:lnTo>
                    <a:pt x="68351" y="1268882"/>
                  </a:lnTo>
                  <a:cubicBezTo>
                    <a:pt x="69519" y="1268882"/>
                    <a:pt x="70103" y="1267714"/>
                    <a:pt x="70103" y="1265377"/>
                  </a:cubicBezTo>
                  <a:close/>
                  <a:moveTo>
                    <a:pt x="609904" y="1242593"/>
                  </a:moveTo>
                  <a:cubicBezTo>
                    <a:pt x="607567" y="1242593"/>
                    <a:pt x="606107" y="1243178"/>
                    <a:pt x="605523" y="1244346"/>
                  </a:cubicBezTo>
                  <a:cubicBezTo>
                    <a:pt x="604938" y="1245514"/>
                    <a:pt x="604647" y="1246683"/>
                    <a:pt x="604647" y="1247851"/>
                  </a:cubicBezTo>
                  <a:close/>
                  <a:moveTo>
                    <a:pt x="820873" y="1233611"/>
                  </a:moveTo>
                  <a:cubicBezTo>
                    <a:pt x="818683" y="1233173"/>
                    <a:pt x="816711" y="1233246"/>
                    <a:pt x="814958" y="1233830"/>
                  </a:cubicBezTo>
                  <a:lnTo>
                    <a:pt x="835990" y="1246099"/>
                  </a:lnTo>
                  <a:cubicBezTo>
                    <a:pt x="837158" y="1246099"/>
                    <a:pt x="838034" y="1245806"/>
                    <a:pt x="838619" y="1245222"/>
                  </a:cubicBezTo>
                  <a:cubicBezTo>
                    <a:pt x="839203" y="1244638"/>
                    <a:pt x="840079" y="1244346"/>
                    <a:pt x="841248" y="1244346"/>
                  </a:cubicBezTo>
                  <a:cubicBezTo>
                    <a:pt x="837742" y="1242009"/>
                    <a:pt x="833361" y="1239380"/>
                    <a:pt x="828103" y="1236459"/>
                  </a:cubicBezTo>
                  <a:cubicBezTo>
                    <a:pt x="825474" y="1234999"/>
                    <a:pt x="823064" y="1234049"/>
                    <a:pt x="820873" y="1233611"/>
                  </a:cubicBezTo>
                  <a:close/>
                  <a:moveTo>
                    <a:pt x="1140942" y="1223315"/>
                  </a:moveTo>
                  <a:lnTo>
                    <a:pt x="1140942" y="1226820"/>
                  </a:lnTo>
                  <a:cubicBezTo>
                    <a:pt x="1140942" y="1230325"/>
                    <a:pt x="1141526" y="1232954"/>
                    <a:pt x="1142695" y="1234707"/>
                  </a:cubicBezTo>
                  <a:cubicBezTo>
                    <a:pt x="1143863" y="1236459"/>
                    <a:pt x="1144447" y="1238504"/>
                    <a:pt x="1144447" y="1240841"/>
                  </a:cubicBezTo>
                  <a:cubicBezTo>
                    <a:pt x="1145616" y="1243178"/>
                    <a:pt x="1147660" y="1244930"/>
                    <a:pt x="1150581" y="1246099"/>
                  </a:cubicBezTo>
                  <a:cubicBezTo>
                    <a:pt x="1153502" y="1247267"/>
                    <a:pt x="1155547" y="1248435"/>
                    <a:pt x="1156715" y="1249604"/>
                  </a:cubicBezTo>
                  <a:cubicBezTo>
                    <a:pt x="1147368" y="1233246"/>
                    <a:pt x="1142110" y="1224483"/>
                    <a:pt x="1140942" y="1223315"/>
                  </a:cubicBezTo>
                  <a:close/>
                  <a:moveTo>
                    <a:pt x="1027023" y="1221562"/>
                  </a:moveTo>
                  <a:cubicBezTo>
                    <a:pt x="1028191" y="1222731"/>
                    <a:pt x="1028776" y="1225652"/>
                    <a:pt x="1028776" y="1230325"/>
                  </a:cubicBezTo>
                  <a:cubicBezTo>
                    <a:pt x="1027607" y="1229157"/>
                    <a:pt x="1027023" y="1227404"/>
                    <a:pt x="1027023" y="1225067"/>
                  </a:cubicBezTo>
                  <a:cubicBezTo>
                    <a:pt x="1027023" y="1222731"/>
                    <a:pt x="1027023" y="1221562"/>
                    <a:pt x="1027023" y="1221562"/>
                  </a:cubicBezTo>
                  <a:close/>
                  <a:moveTo>
                    <a:pt x="1179499" y="1214552"/>
                  </a:moveTo>
                  <a:cubicBezTo>
                    <a:pt x="1179499" y="1215720"/>
                    <a:pt x="1178915" y="1216304"/>
                    <a:pt x="1177746" y="1216304"/>
                  </a:cubicBezTo>
                  <a:cubicBezTo>
                    <a:pt x="1176578" y="1216304"/>
                    <a:pt x="1175410" y="1216304"/>
                    <a:pt x="1174241" y="1216304"/>
                  </a:cubicBezTo>
                  <a:lnTo>
                    <a:pt x="1183004" y="1218057"/>
                  </a:lnTo>
                  <a:cubicBezTo>
                    <a:pt x="1183004" y="1216889"/>
                    <a:pt x="1182420" y="1216304"/>
                    <a:pt x="1181252" y="1216304"/>
                  </a:cubicBezTo>
                  <a:cubicBezTo>
                    <a:pt x="1180084" y="1216304"/>
                    <a:pt x="1179499" y="1215720"/>
                    <a:pt x="1179499" y="1214552"/>
                  </a:cubicBezTo>
                  <a:close/>
                  <a:moveTo>
                    <a:pt x="795680" y="1209294"/>
                  </a:moveTo>
                  <a:lnTo>
                    <a:pt x="795680" y="1211047"/>
                  </a:lnTo>
                  <a:lnTo>
                    <a:pt x="799185" y="1214552"/>
                  </a:lnTo>
                  <a:lnTo>
                    <a:pt x="799185" y="1212799"/>
                  </a:lnTo>
                  <a:close/>
                  <a:moveTo>
                    <a:pt x="888568" y="1202284"/>
                  </a:moveTo>
                  <a:cubicBezTo>
                    <a:pt x="889736" y="1204620"/>
                    <a:pt x="890904" y="1206081"/>
                    <a:pt x="892073" y="1206665"/>
                  </a:cubicBezTo>
                  <a:cubicBezTo>
                    <a:pt x="893241" y="1207249"/>
                    <a:pt x="893826" y="1208710"/>
                    <a:pt x="893826" y="1211047"/>
                  </a:cubicBezTo>
                  <a:cubicBezTo>
                    <a:pt x="896162" y="1208710"/>
                    <a:pt x="896746" y="1207249"/>
                    <a:pt x="895578" y="1206665"/>
                  </a:cubicBezTo>
                  <a:cubicBezTo>
                    <a:pt x="894410" y="1206081"/>
                    <a:pt x="892073" y="1204620"/>
                    <a:pt x="888568" y="1202284"/>
                  </a:cubicBezTo>
                  <a:close/>
                  <a:moveTo>
                    <a:pt x="532790" y="1193521"/>
                  </a:moveTo>
                  <a:lnTo>
                    <a:pt x="534543" y="1207541"/>
                  </a:lnTo>
                  <a:lnTo>
                    <a:pt x="531037" y="1207541"/>
                  </a:lnTo>
                  <a:cubicBezTo>
                    <a:pt x="528700" y="1202868"/>
                    <a:pt x="527824" y="1199655"/>
                    <a:pt x="528408" y="1197902"/>
                  </a:cubicBezTo>
                  <a:cubicBezTo>
                    <a:pt x="528993" y="1196149"/>
                    <a:pt x="530453" y="1194689"/>
                    <a:pt x="532790" y="1193521"/>
                  </a:cubicBezTo>
                  <a:close/>
                  <a:moveTo>
                    <a:pt x="1384553" y="1190015"/>
                  </a:moveTo>
                  <a:cubicBezTo>
                    <a:pt x="1384553" y="1190015"/>
                    <a:pt x="1384261" y="1190600"/>
                    <a:pt x="1383677" y="1191768"/>
                  </a:cubicBezTo>
                  <a:cubicBezTo>
                    <a:pt x="1383093" y="1192936"/>
                    <a:pt x="1383969" y="1194105"/>
                    <a:pt x="1386306" y="1195273"/>
                  </a:cubicBezTo>
                  <a:lnTo>
                    <a:pt x="1386306" y="1190015"/>
                  </a:lnTo>
                  <a:close/>
                  <a:moveTo>
                    <a:pt x="1158468" y="1186510"/>
                  </a:moveTo>
                  <a:cubicBezTo>
                    <a:pt x="1157300" y="1186510"/>
                    <a:pt x="1156715" y="1187094"/>
                    <a:pt x="1156715" y="1188263"/>
                  </a:cubicBezTo>
                  <a:cubicBezTo>
                    <a:pt x="1157884" y="1189431"/>
                    <a:pt x="1158760" y="1190892"/>
                    <a:pt x="1159344" y="1192644"/>
                  </a:cubicBezTo>
                  <a:cubicBezTo>
                    <a:pt x="1159929" y="1194397"/>
                    <a:pt x="1161389" y="1195857"/>
                    <a:pt x="1163726" y="1197026"/>
                  </a:cubicBezTo>
                  <a:lnTo>
                    <a:pt x="1165478" y="1197026"/>
                  </a:lnTo>
                  <a:close/>
                  <a:moveTo>
                    <a:pt x="592378" y="1183005"/>
                  </a:moveTo>
                  <a:cubicBezTo>
                    <a:pt x="593547" y="1183005"/>
                    <a:pt x="593839" y="1183589"/>
                    <a:pt x="593255" y="1184758"/>
                  </a:cubicBezTo>
                  <a:cubicBezTo>
                    <a:pt x="592670" y="1185926"/>
                    <a:pt x="592962" y="1187094"/>
                    <a:pt x="594131" y="1188263"/>
                  </a:cubicBezTo>
                  <a:cubicBezTo>
                    <a:pt x="597636" y="1187094"/>
                    <a:pt x="597052" y="1185342"/>
                    <a:pt x="592378" y="1183005"/>
                  </a:cubicBezTo>
                  <a:close/>
                  <a:moveTo>
                    <a:pt x="897330" y="1181252"/>
                  </a:moveTo>
                  <a:cubicBezTo>
                    <a:pt x="892657" y="1182421"/>
                    <a:pt x="890028" y="1184173"/>
                    <a:pt x="889444" y="1186510"/>
                  </a:cubicBezTo>
                  <a:cubicBezTo>
                    <a:pt x="888860" y="1188847"/>
                    <a:pt x="890320" y="1192352"/>
                    <a:pt x="893826" y="1197026"/>
                  </a:cubicBezTo>
                  <a:cubicBezTo>
                    <a:pt x="894994" y="1195857"/>
                    <a:pt x="895578" y="1193229"/>
                    <a:pt x="895578" y="1189139"/>
                  </a:cubicBezTo>
                  <a:cubicBezTo>
                    <a:pt x="895578" y="1185050"/>
                    <a:pt x="896162" y="1182421"/>
                    <a:pt x="897330" y="1181252"/>
                  </a:cubicBezTo>
                  <a:close/>
                  <a:moveTo>
                    <a:pt x="1118158" y="1179500"/>
                  </a:moveTo>
                  <a:lnTo>
                    <a:pt x="1118158" y="1183005"/>
                  </a:lnTo>
                  <a:cubicBezTo>
                    <a:pt x="1119326" y="1187679"/>
                    <a:pt x="1119911" y="1191184"/>
                    <a:pt x="1119911" y="1193521"/>
                  </a:cubicBezTo>
                  <a:lnTo>
                    <a:pt x="1125169" y="1197026"/>
                  </a:lnTo>
                  <a:cubicBezTo>
                    <a:pt x="1125169" y="1190015"/>
                    <a:pt x="1122832" y="1184173"/>
                    <a:pt x="1118158" y="1179500"/>
                  </a:cubicBezTo>
                  <a:close/>
                  <a:moveTo>
                    <a:pt x="564337" y="1179500"/>
                  </a:moveTo>
                  <a:lnTo>
                    <a:pt x="566089" y="1179500"/>
                  </a:lnTo>
                  <a:lnTo>
                    <a:pt x="566089" y="1193521"/>
                  </a:lnTo>
                  <a:lnTo>
                    <a:pt x="559079" y="1195273"/>
                  </a:lnTo>
                  <a:close/>
                  <a:moveTo>
                    <a:pt x="1160220" y="1174242"/>
                  </a:moveTo>
                  <a:cubicBezTo>
                    <a:pt x="1160220" y="1176579"/>
                    <a:pt x="1161389" y="1178623"/>
                    <a:pt x="1163726" y="1180376"/>
                  </a:cubicBezTo>
                  <a:cubicBezTo>
                    <a:pt x="1166063" y="1182129"/>
                    <a:pt x="1167815" y="1184173"/>
                    <a:pt x="1168984" y="1186510"/>
                  </a:cubicBezTo>
                  <a:lnTo>
                    <a:pt x="1174241" y="1198778"/>
                  </a:lnTo>
                  <a:lnTo>
                    <a:pt x="1174241" y="1195273"/>
                  </a:lnTo>
                  <a:lnTo>
                    <a:pt x="1183004" y="1202284"/>
                  </a:lnTo>
                  <a:lnTo>
                    <a:pt x="1186510" y="1204036"/>
                  </a:lnTo>
                  <a:lnTo>
                    <a:pt x="1183004" y="1197026"/>
                  </a:lnTo>
                  <a:lnTo>
                    <a:pt x="1174241" y="1193521"/>
                  </a:lnTo>
                  <a:lnTo>
                    <a:pt x="1168984" y="1181252"/>
                  </a:lnTo>
                  <a:lnTo>
                    <a:pt x="1168984" y="1179500"/>
                  </a:lnTo>
                  <a:close/>
                  <a:moveTo>
                    <a:pt x="1372285" y="1172489"/>
                  </a:moveTo>
                  <a:lnTo>
                    <a:pt x="1374038" y="1188263"/>
                  </a:lnTo>
                  <a:cubicBezTo>
                    <a:pt x="1374038" y="1191768"/>
                    <a:pt x="1374622" y="1199363"/>
                    <a:pt x="1375790" y="1211047"/>
                  </a:cubicBezTo>
                  <a:lnTo>
                    <a:pt x="1375790" y="1216304"/>
                  </a:lnTo>
                  <a:lnTo>
                    <a:pt x="1377543" y="1221562"/>
                  </a:lnTo>
                  <a:lnTo>
                    <a:pt x="1377543" y="1232078"/>
                  </a:lnTo>
                  <a:lnTo>
                    <a:pt x="1377543" y="1239088"/>
                  </a:lnTo>
                  <a:cubicBezTo>
                    <a:pt x="1377543" y="1240257"/>
                    <a:pt x="1378711" y="1240841"/>
                    <a:pt x="1381048" y="1240841"/>
                  </a:cubicBezTo>
                  <a:lnTo>
                    <a:pt x="1381048" y="1239088"/>
                  </a:lnTo>
                  <a:cubicBezTo>
                    <a:pt x="1378711" y="1236751"/>
                    <a:pt x="1377543" y="1234415"/>
                    <a:pt x="1377543" y="1232078"/>
                  </a:cubicBezTo>
                  <a:cubicBezTo>
                    <a:pt x="1377543" y="1229741"/>
                    <a:pt x="1378711" y="1226236"/>
                    <a:pt x="1381048" y="1221562"/>
                  </a:cubicBezTo>
                  <a:cubicBezTo>
                    <a:pt x="1382217" y="1221562"/>
                    <a:pt x="1382801" y="1221270"/>
                    <a:pt x="1382801" y="1220686"/>
                  </a:cubicBezTo>
                  <a:cubicBezTo>
                    <a:pt x="1382801" y="1220102"/>
                    <a:pt x="1382217" y="1219810"/>
                    <a:pt x="1381048" y="1219810"/>
                  </a:cubicBezTo>
                  <a:cubicBezTo>
                    <a:pt x="1381048" y="1218641"/>
                    <a:pt x="1379296" y="1217473"/>
                    <a:pt x="1375790" y="1216304"/>
                  </a:cubicBezTo>
                  <a:lnTo>
                    <a:pt x="1384553" y="1216304"/>
                  </a:lnTo>
                  <a:lnTo>
                    <a:pt x="1384553" y="1205789"/>
                  </a:lnTo>
                  <a:cubicBezTo>
                    <a:pt x="1383385" y="1204620"/>
                    <a:pt x="1382509" y="1203160"/>
                    <a:pt x="1381924" y="1201407"/>
                  </a:cubicBezTo>
                  <a:cubicBezTo>
                    <a:pt x="1381340" y="1199655"/>
                    <a:pt x="1379880" y="1198778"/>
                    <a:pt x="1377543" y="1198778"/>
                  </a:cubicBezTo>
                  <a:cubicBezTo>
                    <a:pt x="1376375" y="1196442"/>
                    <a:pt x="1375790" y="1192936"/>
                    <a:pt x="1375790" y="1188263"/>
                  </a:cubicBezTo>
                  <a:cubicBezTo>
                    <a:pt x="1376959" y="1192936"/>
                    <a:pt x="1377543" y="1195273"/>
                    <a:pt x="1377543" y="1195273"/>
                  </a:cubicBezTo>
                  <a:cubicBezTo>
                    <a:pt x="1381048" y="1192936"/>
                    <a:pt x="1381048" y="1190600"/>
                    <a:pt x="1377543" y="1188263"/>
                  </a:cubicBezTo>
                  <a:cubicBezTo>
                    <a:pt x="1376375" y="1185926"/>
                    <a:pt x="1375790" y="1183005"/>
                    <a:pt x="1375790" y="1179500"/>
                  </a:cubicBezTo>
                  <a:cubicBezTo>
                    <a:pt x="1375790" y="1178331"/>
                    <a:pt x="1375790" y="1177163"/>
                    <a:pt x="1375790" y="1175995"/>
                  </a:cubicBezTo>
                  <a:cubicBezTo>
                    <a:pt x="1375790" y="1174826"/>
                    <a:pt x="1374622" y="1173658"/>
                    <a:pt x="1372285" y="1172489"/>
                  </a:cubicBezTo>
                  <a:close/>
                  <a:moveTo>
                    <a:pt x="568718" y="1169861"/>
                  </a:moveTo>
                  <a:lnTo>
                    <a:pt x="569594" y="1174242"/>
                  </a:lnTo>
                  <a:lnTo>
                    <a:pt x="567842" y="1174242"/>
                  </a:lnTo>
                  <a:close/>
                  <a:moveTo>
                    <a:pt x="568719" y="1169860"/>
                  </a:moveTo>
                  <a:lnTo>
                    <a:pt x="568718" y="1169861"/>
                  </a:lnTo>
                  <a:lnTo>
                    <a:pt x="568718" y="1169860"/>
                  </a:lnTo>
                  <a:close/>
                  <a:moveTo>
                    <a:pt x="569594" y="1165479"/>
                  </a:moveTo>
                  <a:lnTo>
                    <a:pt x="571347" y="1165479"/>
                  </a:lnTo>
                  <a:lnTo>
                    <a:pt x="568719" y="1169860"/>
                  </a:lnTo>
                  <a:close/>
                  <a:moveTo>
                    <a:pt x="893826" y="1160221"/>
                  </a:moveTo>
                  <a:cubicBezTo>
                    <a:pt x="890320" y="1163726"/>
                    <a:pt x="890320" y="1167816"/>
                    <a:pt x="893826" y="1172489"/>
                  </a:cubicBezTo>
                  <a:lnTo>
                    <a:pt x="895578" y="1172489"/>
                  </a:lnTo>
                  <a:lnTo>
                    <a:pt x="895578" y="1160221"/>
                  </a:lnTo>
                  <a:close/>
                  <a:moveTo>
                    <a:pt x="807948" y="1160221"/>
                  </a:moveTo>
                  <a:cubicBezTo>
                    <a:pt x="804443" y="1166063"/>
                    <a:pt x="801522" y="1168984"/>
                    <a:pt x="799185" y="1168984"/>
                  </a:cubicBezTo>
                  <a:lnTo>
                    <a:pt x="802691" y="1172489"/>
                  </a:lnTo>
                  <a:cubicBezTo>
                    <a:pt x="805027" y="1170153"/>
                    <a:pt x="806780" y="1166063"/>
                    <a:pt x="807948" y="1160221"/>
                  </a:cubicBezTo>
                  <a:close/>
                  <a:moveTo>
                    <a:pt x="886815" y="1158469"/>
                  </a:moveTo>
                  <a:lnTo>
                    <a:pt x="886815" y="1161974"/>
                  </a:lnTo>
                  <a:cubicBezTo>
                    <a:pt x="886815" y="1163142"/>
                    <a:pt x="886523" y="1165479"/>
                    <a:pt x="885939" y="1168984"/>
                  </a:cubicBezTo>
                  <a:cubicBezTo>
                    <a:pt x="885354" y="1172489"/>
                    <a:pt x="885647" y="1174826"/>
                    <a:pt x="886815" y="1175995"/>
                  </a:cubicBezTo>
                  <a:lnTo>
                    <a:pt x="885062" y="1177747"/>
                  </a:lnTo>
                  <a:lnTo>
                    <a:pt x="881557" y="1193521"/>
                  </a:lnTo>
                  <a:cubicBezTo>
                    <a:pt x="881557" y="1195857"/>
                    <a:pt x="882726" y="1197026"/>
                    <a:pt x="885062" y="1197026"/>
                  </a:cubicBezTo>
                  <a:cubicBezTo>
                    <a:pt x="885062" y="1200531"/>
                    <a:pt x="884478" y="1204036"/>
                    <a:pt x="883310" y="1207541"/>
                  </a:cubicBezTo>
                  <a:cubicBezTo>
                    <a:pt x="882142" y="1211047"/>
                    <a:pt x="881557" y="1214552"/>
                    <a:pt x="881557" y="1218057"/>
                  </a:cubicBezTo>
                  <a:lnTo>
                    <a:pt x="883310" y="1219810"/>
                  </a:lnTo>
                  <a:cubicBezTo>
                    <a:pt x="885647" y="1217473"/>
                    <a:pt x="886815" y="1214552"/>
                    <a:pt x="886815" y="1211047"/>
                  </a:cubicBezTo>
                  <a:cubicBezTo>
                    <a:pt x="886815" y="1208710"/>
                    <a:pt x="886815" y="1202868"/>
                    <a:pt x="886815" y="1193521"/>
                  </a:cubicBezTo>
                  <a:cubicBezTo>
                    <a:pt x="887983" y="1186510"/>
                    <a:pt x="888568" y="1175995"/>
                    <a:pt x="888568" y="1161974"/>
                  </a:cubicBezTo>
                  <a:close/>
                  <a:moveTo>
                    <a:pt x="660730" y="1151458"/>
                  </a:moveTo>
                  <a:lnTo>
                    <a:pt x="657224" y="1156716"/>
                  </a:lnTo>
                  <a:lnTo>
                    <a:pt x="658977" y="1156716"/>
                  </a:lnTo>
                  <a:cubicBezTo>
                    <a:pt x="661314" y="1154379"/>
                    <a:pt x="663067" y="1153795"/>
                    <a:pt x="664235" y="1154963"/>
                  </a:cubicBezTo>
                  <a:cubicBezTo>
                    <a:pt x="664235" y="1153795"/>
                    <a:pt x="663943" y="1152919"/>
                    <a:pt x="663358" y="1152335"/>
                  </a:cubicBezTo>
                  <a:cubicBezTo>
                    <a:pt x="662774" y="1151750"/>
                    <a:pt x="661898" y="1151458"/>
                    <a:pt x="660730" y="1151458"/>
                  </a:cubicBezTo>
                  <a:close/>
                  <a:moveTo>
                    <a:pt x="1041044" y="1149706"/>
                  </a:moveTo>
                  <a:cubicBezTo>
                    <a:pt x="1041044" y="1156716"/>
                    <a:pt x="1041044" y="1162558"/>
                    <a:pt x="1041044" y="1167232"/>
                  </a:cubicBezTo>
                  <a:lnTo>
                    <a:pt x="1039291" y="1154963"/>
                  </a:lnTo>
                  <a:cubicBezTo>
                    <a:pt x="1039291" y="1153795"/>
                    <a:pt x="1039583" y="1152919"/>
                    <a:pt x="1040167" y="1152335"/>
                  </a:cubicBezTo>
                  <a:cubicBezTo>
                    <a:pt x="1040752" y="1151750"/>
                    <a:pt x="1041044" y="1150874"/>
                    <a:pt x="1041044" y="1149706"/>
                  </a:cubicBezTo>
                  <a:close/>
                  <a:moveTo>
                    <a:pt x="874547" y="1144448"/>
                  </a:moveTo>
                  <a:lnTo>
                    <a:pt x="874547" y="1146200"/>
                  </a:lnTo>
                  <a:cubicBezTo>
                    <a:pt x="874547" y="1147369"/>
                    <a:pt x="874547" y="1147953"/>
                    <a:pt x="874547" y="1147953"/>
                  </a:cubicBezTo>
                  <a:lnTo>
                    <a:pt x="878052" y="1147953"/>
                  </a:lnTo>
                  <a:cubicBezTo>
                    <a:pt x="875715" y="1146785"/>
                    <a:pt x="874547" y="1145616"/>
                    <a:pt x="874547" y="1144448"/>
                  </a:cubicBezTo>
                  <a:close/>
                  <a:moveTo>
                    <a:pt x="695782" y="1144448"/>
                  </a:moveTo>
                  <a:cubicBezTo>
                    <a:pt x="695782" y="1144448"/>
                    <a:pt x="694613" y="1145616"/>
                    <a:pt x="692276" y="1147953"/>
                  </a:cubicBezTo>
                  <a:lnTo>
                    <a:pt x="694029" y="1149706"/>
                  </a:lnTo>
                  <a:cubicBezTo>
                    <a:pt x="697534" y="1146200"/>
                    <a:pt x="698118" y="1144448"/>
                    <a:pt x="695782" y="1144448"/>
                  </a:cubicBezTo>
                  <a:close/>
                  <a:moveTo>
                    <a:pt x="1547545" y="1139190"/>
                  </a:moveTo>
                  <a:lnTo>
                    <a:pt x="1551050" y="1139190"/>
                  </a:lnTo>
                  <a:cubicBezTo>
                    <a:pt x="1553387" y="1142695"/>
                    <a:pt x="1552803" y="1144448"/>
                    <a:pt x="1549298" y="1144448"/>
                  </a:cubicBezTo>
                  <a:close/>
                  <a:moveTo>
                    <a:pt x="864032" y="1139190"/>
                  </a:moveTo>
                  <a:lnTo>
                    <a:pt x="860526" y="1144448"/>
                  </a:lnTo>
                  <a:cubicBezTo>
                    <a:pt x="859358" y="1146785"/>
                    <a:pt x="857021" y="1148537"/>
                    <a:pt x="853516" y="1149706"/>
                  </a:cubicBezTo>
                  <a:cubicBezTo>
                    <a:pt x="841832" y="1159053"/>
                    <a:pt x="834237" y="1166063"/>
                    <a:pt x="830732" y="1170737"/>
                  </a:cubicBezTo>
                  <a:lnTo>
                    <a:pt x="827227" y="1172489"/>
                  </a:lnTo>
                  <a:cubicBezTo>
                    <a:pt x="827227" y="1171321"/>
                    <a:pt x="826642" y="1170737"/>
                    <a:pt x="825474" y="1170737"/>
                  </a:cubicBezTo>
                  <a:cubicBezTo>
                    <a:pt x="827811" y="1164895"/>
                    <a:pt x="831316" y="1161390"/>
                    <a:pt x="835990" y="1160221"/>
                  </a:cubicBezTo>
                  <a:lnTo>
                    <a:pt x="835990" y="1158469"/>
                  </a:lnTo>
                  <a:lnTo>
                    <a:pt x="827227" y="1160221"/>
                  </a:lnTo>
                  <a:lnTo>
                    <a:pt x="825474" y="1156716"/>
                  </a:lnTo>
                  <a:cubicBezTo>
                    <a:pt x="825474" y="1159053"/>
                    <a:pt x="824890" y="1160221"/>
                    <a:pt x="823721" y="1160221"/>
                  </a:cubicBezTo>
                  <a:lnTo>
                    <a:pt x="820216" y="1167232"/>
                  </a:lnTo>
                  <a:cubicBezTo>
                    <a:pt x="821384" y="1167232"/>
                    <a:pt x="822261" y="1166355"/>
                    <a:pt x="822845" y="1164603"/>
                  </a:cubicBezTo>
                  <a:cubicBezTo>
                    <a:pt x="823429" y="1162850"/>
                    <a:pt x="823721" y="1161390"/>
                    <a:pt x="823721" y="1160221"/>
                  </a:cubicBezTo>
                  <a:lnTo>
                    <a:pt x="825474" y="1161974"/>
                  </a:lnTo>
                  <a:cubicBezTo>
                    <a:pt x="820801" y="1168984"/>
                    <a:pt x="817879" y="1172489"/>
                    <a:pt x="816711" y="1172489"/>
                  </a:cubicBezTo>
                  <a:cubicBezTo>
                    <a:pt x="814374" y="1172489"/>
                    <a:pt x="811453" y="1171321"/>
                    <a:pt x="807948" y="1168984"/>
                  </a:cubicBezTo>
                  <a:cubicBezTo>
                    <a:pt x="807948" y="1171321"/>
                    <a:pt x="807364" y="1173074"/>
                    <a:pt x="806195" y="1174242"/>
                  </a:cubicBezTo>
                  <a:cubicBezTo>
                    <a:pt x="806195" y="1174242"/>
                    <a:pt x="805027" y="1175410"/>
                    <a:pt x="802691" y="1177747"/>
                  </a:cubicBezTo>
                  <a:cubicBezTo>
                    <a:pt x="800353" y="1180084"/>
                    <a:pt x="798601" y="1180668"/>
                    <a:pt x="797432" y="1179500"/>
                  </a:cubicBezTo>
                  <a:cubicBezTo>
                    <a:pt x="796264" y="1178331"/>
                    <a:pt x="794511" y="1178039"/>
                    <a:pt x="792175" y="1178623"/>
                  </a:cubicBezTo>
                  <a:cubicBezTo>
                    <a:pt x="789838" y="1179208"/>
                    <a:pt x="787501" y="1179500"/>
                    <a:pt x="785164" y="1179500"/>
                  </a:cubicBezTo>
                  <a:cubicBezTo>
                    <a:pt x="789838" y="1180668"/>
                    <a:pt x="791006" y="1183589"/>
                    <a:pt x="788669" y="1188263"/>
                  </a:cubicBezTo>
                  <a:cubicBezTo>
                    <a:pt x="786333" y="1189431"/>
                    <a:pt x="782827" y="1191768"/>
                    <a:pt x="778154" y="1195273"/>
                  </a:cubicBezTo>
                  <a:cubicBezTo>
                    <a:pt x="782827" y="1198778"/>
                    <a:pt x="787501" y="1201992"/>
                    <a:pt x="792175" y="1204912"/>
                  </a:cubicBezTo>
                  <a:cubicBezTo>
                    <a:pt x="796848" y="1207833"/>
                    <a:pt x="802106" y="1211047"/>
                    <a:pt x="807948" y="1214552"/>
                  </a:cubicBezTo>
                  <a:cubicBezTo>
                    <a:pt x="813790" y="1218057"/>
                    <a:pt x="821384" y="1222146"/>
                    <a:pt x="830732" y="1226820"/>
                  </a:cubicBezTo>
                  <a:cubicBezTo>
                    <a:pt x="840079" y="1231494"/>
                    <a:pt x="847674" y="1236167"/>
                    <a:pt x="853516" y="1240841"/>
                  </a:cubicBezTo>
                  <a:cubicBezTo>
                    <a:pt x="854684" y="1242009"/>
                    <a:pt x="857605" y="1242593"/>
                    <a:pt x="862279" y="1242593"/>
                  </a:cubicBezTo>
                  <a:lnTo>
                    <a:pt x="862279" y="1240841"/>
                  </a:lnTo>
                  <a:cubicBezTo>
                    <a:pt x="858773" y="1240841"/>
                    <a:pt x="855852" y="1239672"/>
                    <a:pt x="853516" y="1237336"/>
                  </a:cubicBezTo>
                  <a:cubicBezTo>
                    <a:pt x="852347" y="1237336"/>
                    <a:pt x="851179" y="1236459"/>
                    <a:pt x="850010" y="1234707"/>
                  </a:cubicBezTo>
                  <a:cubicBezTo>
                    <a:pt x="848842" y="1232954"/>
                    <a:pt x="848258" y="1232078"/>
                    <a:pt x="848258" y="1232078"/>
                  </a:cubicBezTo>
                  <a:cubicBezTo>
                    <a:pt x="844753" y="1228573"/>
                    <a:pt x="843000" y="1225652"/>
                    <a:pt x="843000" y="1223315"/>
                  </a:cubicBezTo>
                  <a:cubicBezTo>
                    <a:pt x="841832" y="1223315"/>
                    <a:pt x="840371" y="1222731"/>
                    <a:pt x="838619" y="1221562"/>
                  </a:cubicBezTo>
                  <a:cubicBezTo>
                    <a:pt x="836866" y="1220394"/>
                    <a:pt x="835990" y="1218641"/>
                    <a:pt x="835990" y="1216304"/>
                  </a:cubicBezTo>
                  <a:cubicBezTo>
                    <a:pt x="851179" y="1231494"/>
                    <a:pt x="860526" y="1239088"/>
                    <a:pt x="864032" y="1239088"/>
                  </a:cubicBezTo>
                  <a:lnTo>
                    <a:pt x="867536" y="1151458"/>
                  </a:lnTo>
                  <a:lnTo>
                    <a:pt x="862279" y="1153211"/>
                  </a:lnTo>
                  <a:lnTo>
                    <a:pt x="862279" y="1149706"/>
                  </a:lnTo>
                  <a:cubicBezTo>
                    <a:pt x="865784" y="1146200"/>
                    <a:pt x="866368" y="1142695"/>
                    <a:pt x="864032" y="1139190"/>
                  </a:cubicBezTo>
                  <a:close/>
                  <a:moveTo>
                    <a:pt x="1375790" y="1135685"/>
                  </a:moveTo>
                  <a:lnTo>
                    <a:pt x="1375790" y="1142695"/>
                  </a:lnTo>
                  <a:lnTo>
                    <a:pt x="1381048" y="1142695"/>
                  </a:lnTo>
                  <a:cubicBezTo>
                    <a:pt x="1381048" y="1141527"/>
                    <a:pt x="1380172" y="1140358"/>
                    <a:pt x="1378419" y="1139190"/>
                  </a:cubicBezTo>
                  <a:cubicBezTo>
                    <a:pt x="1376667" y="1138022"/>
                    <a:pt x="1375790" y="1136853"/>
                    <a:pt x="1375790" y="1135685"/>
                  </a:cubicBezTo>
                  <a:close/>
                  <a:moveTo>
                    <a:pt x="893826" y="1135685"/>
                  </a:moveTo>
                  <a:cubicBezTo>
                    <a:pt x="891489" y="1139190"/>
                    <a:pt x="890320" y="1144448"/>
                    <a:pt x="890320" y="1151458"/>
                  </a:cubicBezTo>
                  <a:lnTo>
                    <a:pt x="895578" y="1144448"/>
                  </a:lnTo>
                  <a:cubicBezTo>
                    <a:pt x="895578" y="1139774"/>
                    <a:pt x="894994" y="1136853"/>
                    <a:pt x="893826" y="1135685"/>
                  </a:cubicBezTo>
                  <a:close/>
                  <a:moveTo>
                    <a:pt x="888568" y="1132180"/>
                  </a:moveTo>
                  <a:cubicBezTo>
                    <a:pt x="886231" y="1134516"/>
                    <a:pt x="885354" y="1137729"/>
                    <a:pt x="885939" y="1141819"/>
                  </a:cubicBezTo>
                  <a:cubicBezTo>
                    <a:pt x="886523" y="1145908"/>
                    <a:pt x="886815" y="1149121"/>
                    <a:pt x="886815" y="1151458"/>
                  </a:cubicBezTo>
                  <a:cubicBezTo>
                    <a:pt x="887983" y="1146785"/>
                    <a:pt x="888568" y="1140358"/>
                    <a:pt x="888568" y="1132180"/>
                  </a:cubicBezTo>
                  <a:close/>
                  <a:moveTo>
                    <a:pt x="1144447" y="1130427"/>
                  </a:moveTo>
                  <a:cubicBezTo>
                    <a:pt x="1144447" y="1135101"/>
                    <a:pt x="1146200" y="1137437"/>
                    <a:pt x="1149705" y="1137437"/>
                  </a:cubicBezTo>
                  <a:cubicBezTo>
                    <a:pt x="1147368" y="1135101"/>
                    <a:pt x="1146200" y="1132764"/>
                    <a:pt x="1146200" y="1130427"/>
                  </a:cubicBezTo>
                  <a:close/>
                  <a:moveTo>
                    <a:pt x="1552803" y="1125169"/>
                  </a:moveTo>
                  <a:cubicBezTo>
                    <a:pt x="1553971" y="1126338"/>
                    <a:pt x="1555140" y="1132764"/>
                    <a:pt x="1556308" y="1144448"/>
                  </a:cubicBezTo>
                  <a:cubicBezTo>
                    <a:pt x="1557476" y="1156132"/>
                    <a:pt x="1558061" y="1164895"/>
                    <a:pt x="1558061" y="1170737"/>
                  </a:cubicBezTo>
                  <a:cubicBezTo>
                    <a:pt x="1556893" y="1169568"/>
                    <a:pt x="1554555" y="1168984"/>
                    <a:pt x="1551050" y="1168984"/>
                  </a:cubicBezTo>
                  <a:lnTo>
                    <a:pt x="1551050" y="1149706"/>
                  </a:lnTo>
                  <a:lnTo>
                    <a:pt x="1552803" y="1154963"/>
                  </a:lnTo>
                  <a:close/>
                  <a:moveTo>
                    <a:pt x="1161973" y="1121664"/>
                  </a:moveTo>
                  <a:cubicBezTo>
                    <a:pt x="1164310" y="1121664"/>
                    <a:pt x="1165478" y="1123417"/>
                    <a:pt x="1165478" y="1126922"/>
                  </a:cubicBezTo>
                  <a:cubicBezTo>
                    <a:pt x="1165478" y="1125753"/>
                    <a:pt x="1164894" y="1124877"/>
                    <a:pt x="1163726" y="1124293"/>
                  </a:cubicBezTo>
                  <a:cubicBezTo>
                    <a:pt x="1162558" y="1123709"/>
                    <a:pt x="1161973" y="1122832"/>
                    <a:pt x="1161973" y="1121664"/>
                  </a:cubicBezTo>
                  <a:close/>
                  <a:moveTo>
                    <a:pt x="886815" y="1112901"/>
                  </a:moveTo>
                  <a:cubicBezTo>
                    <a:pt x="885647" y="1112901"/>
                    <a:pt x="885062" y="1113777"/>
                    <a:pt x="885062" y="1115530"/>
                  </a:cubicBezTo>
                  <a:cubicBezTo>
                    <a:pt x="885062" y="1117282"/>
                    <a:pt x="885062" y="1118159"/>
                    <a:pt x="885062" y="1118159"/>
                  </a:cubicBezTo>
                  <a:cubicBezTo>
                    <a:pt x="886231" y="1116990"/>
                    <a:pt x="886815" y="1115238"/>
                    <a:pt x="886815" y="1112901"/>
                  </a:cubicBezTo>
                  <a:close/>
                  <a:moveTo>
                    <a:pt x="927125" y="1111148"/>
                  </a:moveTo>
                  <a:cubicBezTo>
                    <a:pt x="925956" y="1120496"/>
                    <a:pt x="925956" y="1128674"/>
                    <a:pt x="927125" y="1135685"/>
                  </a:cubicBezTo>
                  <a:lnTo>
                    <a:pt x="930630" y="1137437"/>
                  </a:lnTo>
                  <a:lnTo>
                    <a:pt x="932383" y="1135685"/>
                  </a:lnTo>
                  <a:lnTo>
                    <a:pt x="932383" y="1121664"/>
                  </a:lnTo>
                  <a:cubicBezTo>
                    <a:pt x="931214" y="1122832"/>
                    <a:pt x="930630" y="1124293"/>
                    <a:pt x="930630" y="1126045"/>
                  </a:cubicBezTo>
                  <a:cubicBezTo>
                    <a:pt x="930630" y="1127798"/>
                    <a:pt x="930046" y="1128674"/>
                    <a:pt x="928877" y="1128674"/>
                  </a:cubicBezTo>
                  <a:lnTo>
                    <a:pt x="928877" y="1112901"/>
                  </a:lnTo>
                  <a:close/>
                  <a:moveTo>
                    <a:pt x="711555" y="1111148"/>
                  </a:moveTo>
                  <a:cubicBezTo>
                    <a:pt x="709218" y="1114654"/>
                    <a:pt x="707466" y="1118159"/>
                    <a:pt x="706297" y="1121664"/>
                  </a:cubicBezTo>
                  <a:cubicBezTo>
                    <a:pt x="708634" y="1120496"/>
                    <a:pt x="710387" y="1118159"/>
                    <a:pt x="711555" y="1114654"/>
                  </a:cubicBezTo>
                  <a:close/>
                  <a:moveTo>
                    <a:pt x="1130426" y="1109396"/>
                  </a:moveTo>
                  <a:lnTo>
                    <a:pt x="1132179" y="1111148"/>
                  </a:lnTo>
                  <a:lnTo>
                    <a:pt x="1132529" y="1112024"/>
                  </a:lnTo>
                  <a:close/>
                  <a:moveTo>
                    <a:pt x="895578" y="1105891"/>
                  </a:moveTo>
                  <a:cubicBezTo>
                    <a:pt x="889736" y="1105891"/>
                    <a:pt x="887983" y="1107643"/>
                    <a:pt x="890320" y="1111148"/>
                  </a:cubicBezTo>
                  <a:cubicBezTo>
                    <a:pt x="890320" y="1112317"/>
                    <a:pt x="890904" y="1113193"/>
                    <a:pt x="892073" y="1113777"/>
                  </a:cubicBezTo>
                  <a:cubicBezTo>
                    <a:pt x="893241" y="1114362"/>
                    <a:pt x="893826" y="1115238"/>
                    <a:pt x="893826" y="1116406"/>
                  </a:cubicBezTo>
                  <a:cubicBezTo>
                    <a:pt x="890320" y="1117575"/>
                    <a:pt x="889444" y="1119327"/>
                    <a:pt x="891197" y="1121664"/>
                  </a:cubicBezTo>
                  <a:cubicBezTo>
                    <a:pt x="892949" y="1124001"/>
                    <a:pt x="893826" y="1125753"/>
                    <a:pt x="893826" y="1126922"/>
                  </a:cubicBezTo>
                  <a:cubicBezTo>
                    <a:pt x="896162" y="1126922"/>
                    <a:pt x="897330" y="1124001"/>
                    <a:pt x="897330" y="1118159"/>
                  </a:cubicBezTo>
                  <a:cubicBezTo>
                    <a:pt x="897330" y="1113485"/>
                    <a:pt x="896746" y="1109396"/>
                    <a:pt x="895578" y="1105891"/>
                  </a:cubicBezTo>
                  <a:close/>
                  <a:moveTo>
                    <a:pt x="723823" y="1105891"/>
                  </a:moveTo>
                  <a:cubicBezTo>
                    <a:pt x="721486" y="1105891"/>
                    <a:pt x="719442" y="1106475"/>
                    <a:pt x="717689" y="1107643"/>
                  </a:cubicBezTo>
                  <a:cubicBezTo>
                    <a:pt x="715937" y="1108812"/>
                    <a:pt x="714476" y="1109980"/>
                    <a:pt x="713308" y="1111148"/>
                  </a:cubicBezTo>
                  <a:cubicBezTo>
                    <a:pt x="717981" y="1111148"/>
                    <a:pt x="721486" y="1109396"/>
                    <a:pt x="723823" y="1105891"/>
                  </a:cubicBezTo>
                  <a:close/>
                  <a:moveTo>
                    <a:pt x="906094" y="1100633"/>
                  </a:moveTo>
                  <a:cubicBezTo>
                    <a:pt x="903757" y="1102970"/>
                    <a:pt x="902588" y="1105891"/>
                    <a:pt x="902588" y="1109396"/>
                  </a:cubicBezTo>
                  <a:lnTo>
                    <a:pt x="902588" y="1128674"/>
                  </a:lnTo>
                  <a:cubicBezTo>
                    <a:pt x="903757" y="1132180"/>
                    <a:pt x="904341" y="1138606"/>
                    <a:pt x="904341" y="1147953"/>
                  </a:cubicBezTo>
                  <a:lnTo>
                    <a:pt x="902588" y="1158469"/>
                  </a:lnTo>
                  <a:lnTo>
                    <a:pt x="902588" y="1165479"/>
                  </a:lnTo>
                  <a:cubicBezTo>
                    <a:pt x="902588" y="1166647"/>
                    <a:pt x="902880" y="1168108"/>
                    <a:pt x="903465" y="1169860"/>
                  </a:cubicBezTo>
                  <a:cubicBezTo>
                    <a:pt x="904049" y="1171613"/>
                    <a:pt x="903757" y="1173074"/>
                    <a:pt x="902588" y="1174242"/>
                  </a:cubicBezTo>
                  <a:cubicBezTo>
                    <a:pt x="902588" y="1175410"/>
                    <a:pt x="902296" y="1176579"/>
                    <a:pt x="901712" y="1177747"/>
                  </a:cubicBezTo>
                  <a:cubicBezTo>
                    <a:pt x="901128" y="1178916"/>
                    <a:pt x="901420" y="1180084"/>
                    <a:pt x="902588" y="1181252"/>
                  </a:cubicBezTo>
                  <a:cubicBezTo>
                    <a:pt x="903757" y="1182421"/>
                    <a:pt x="904341" y="1187094"/>
                    <a:pt x="904341" y="1195273"/>
                  </a:cubicBezTo>
                  <a:cubicBezTo>
                    <a:pt x="902004" y="1201115"/>
                    <a:pt x="902004" y="1208126"/>
                    <a:pt x="904341" y="1216304"/>
                  </a:cubicBezTo>
                  <a:cubicBezTo>
                    <a:pt x="905509" y="1190600"/>
                    <a:pt x="906094" y="1152042"/>
                    <a:pt x="906094" y="1100633"/>
                  </a:cubicBezTo>
                  <a:close/>
                  <a:moveTo>
                    <a:pt x="938517" y="1090117"/>
                  </a:moveTo>
                  <a:cubicBezTo>
                    <a:pt x="937932" y="1091286"/>
                    <a:pt x="937640" y="1092454"/>
                    <a:pt x="937640" y="1093622"/>
                  </a:cubicBezTo>
                  <a:cubicBezTo>
                    <a:pt x="938809" y="1092454"/>
                    <a:pt x="939393" y="1091578"/>
                    <a:pt x="939393" y="1090994"/>
                  </a:cubicBezTo>
                  <a:cubicBezTo>
                    <a:pt x="939393" y="1090409"/>
                    <a:pt x="939393" y="1090117"/>
                    <a:pt x="939393" y="1090117"/>
                  </a:cubicBezTo>
                  <a:cubicBezTo>
                    <a:pt x="939393" y="1088949"/>
                    <a:pt x="939101" y="1088949"/>
                    <a:pt x="938517" y="1090117"/>
                  </a:cubicBezTo>
                  <a:close/>
                  <a:moveTo>
                    <a:pt x="920115" y="1090117"/>
                  </a:moveTo>
                  <a:cubicBezTo>
                    <a:pt x="920115" y="1091286"/>
                    <a:pt x="919822" y="1091870"/>
                    <a:pt x="919238" y="1091870"/>
                  </a:cubicBezTo>
                  <a:cubicBezTo>
                    <a:pt x="918654" y="1091870"/>
                    <a:pt x="918362" y="1092454"/>
                    <a:pt x="918362" y="1093622"/>
                  </a:cubicBezTo>
                  <a:lnTo>
                    <a:pt x="920115" y="1097128"/>
                  </a:lnTo>
                  <a:cubicBezTo>
                    <a:pt x="920115" y="1093622"/>
                    <a:pt x="921283" y="1091286"/>
                    <a:pt x="923620" y="1090117"/>
                  </a:cubicBezTo>
                  <a:close/>
                  <a:moveTo>
                    <a:pt x="748360" y="1086612"/>
                  </a:moveTo>
                  <a:lnTo>
                    <a:pt x="736091" y="1095375"/>
                  </a:lnTo>
                  <a:cubicBezTo>
                    <a:pt x="733754" y="1096543"/>
                    <a:pt x="732878" y="1097712"/>
                    <a:pt x="733463" y="1098880"/>
                  </a:cubicBezTo>
                  <a:cubicBezTo>
                    <a:pt x="734047" y="1100049"/>
                    <a:pt x="736091" y="1101217"/>
                    <a:pt x="739596" y="1102385"/>
                  </a:cubicBezTo>
                  <a:cubicBezTo>
                    <a:pt x="741934" y="1098880"/>
                    <a:pt x="743978" y="1096251"/>
                    <a:pt x="745731" y="1094499"/>
                  </a:cubicBezTo>
                  <a:cubicBezTo>
                    <a:pt x="747483" y="1092746"/>
                    <a:pt x="748944" y="1090701"/>
                    <a:pt x="750112" y="1088365"/>
                  </a:cubicBezTo>
                  <a:close/>
                  <a:moveTo>
                    <a:pt x="1549298" y="1079602"/>
                  </a:moveTo>
                  <a:cubicBezTo>
                    <a:pt x="1551635" y="1097128"/>
                    <a:pt x="1553971" y="1110564"/>
                    <a:pt x="1556308" y="1119911"/>
                  </a:cubicBezTo>
                  <a:lnTo>
                    <a:pt x="1552803" y="1119911"/>
                  </a:lnTo>
                  <a:cubicBezTo>
                    <a:pt x="1552803" y="1117575"/>
                    <a:pt x="1551635" y="1114069"/>
                    <a:pt x="1549298" y="1109396"/>
                  </a:cubicBezTo>
                  <a:cubicBezTo>
                    <a:pt x="1549298" y="1105891"/>
                    <a:pt x="1548129" y="1104138"/>
                    <a:pt x="1545793" y="1104138"/>
                  </a:cubicBezTo>
                  <a:cubicBezTo>
                    <a:pt x="1544624" y="1107643"/>
                    <a:pt x="1545208" y="1110564"/>
                    <a:pt x="1547545" y="1112901"/>
                  </a:cubicBezTo>
                  <a:cubicBezTo>
                    <a:pt x="1545208" y="1114069"/>
                    <a:pt x="1544040" y="1112901"/>
                    <a:pt x="1544040" y="1109396"/>
                  </a:cubicBezTo>
                  <a:lnTo>
                    <a:pt x="1544040" y="1091870"/>
                  </a:lnTo>
                  <a:cubicBezTo>
                    <a:pt x="1544040" y="1096543"/>
                    <a:pt x="1545793" y="1098880"/>
                    <a:pt x="1549298" y="1098880"/>
                  </a:cubicBezTo>
                  <a:cubicBezTo>
                    <a:pt x="1549298" y="1096543"/>
                    <a:pt x="1549006" y="1093915"/>
                    <a:pt x="1548422" y="1090994"/>
                  </a:cubicBezTo>
                  <a:cubicBezTo>
                    <a:pt x="1547837" y="1088072"/>
                    <a:pt x="1548129" y="1084275"/>
                    <a:pt x="1549298" y="1079602"/>
                  </a:cubicBezTo>
                  <a:close/>
                  <a:moveTo>
                    <a:pt x="495630" y="1078154"/>
                  </a:moveTo>
                  <a:lnTo>
                    <a:pt x="495547" y="1078287"/>
                  </a:lnTo>
                  <a:cubicBezTo>
                    <a:pt x="493502" y="1080916"/>
                    <a:pt x="491312" y="1083107"/>
                    <a:pt x="488975" y="1084859"/>
                  </a:cubicBezTo>
                  <a:lnTo>
                    <a:pt x="488975" y="1086612"/>
                  </a:lnTo>
                  <a:lnTo>
                    <a:pt x="490727" y="1088365"/>
                  </a:lnTo>
                  <a:cubicBezTo>
                    <a:pt x="489559" y="1090701"/>
                    <a:pt x="487807" y="1092454"/>
                    <a:pt x="485470" y="1093622"/>
                  </a:cubicBezTo>
                  <a:cubicBezTo>
                    <a:pt x="483133" y="1094791"/>
                    <a:pt x="480796" y="1096543"/>
                    <a:pt x="478459" y="1098880"/>
                  </a:cubicBezTo>
                  <a:cubicBezTo>
                    <a:pt x="477291" y="1100049"/>
                    <a:pt x="475830" y="1101801"/>
                    <a:pt x="474078" y="1104138"/>
                  </a:cubicBezTo>
                  <a:cubicBezTo>
                    <a:pt x="472325" y="1106475"/>
                    <a:pt x="471449" y="1109396"/>
                    <a:pt x="471449" y="1112901"/>
                  </a:cubicBezTo>
                  <a:cubicBezTo>
                    <a:pt x="476122" y="1109396"/>
                    <a:pt x="480212" y="1105891"/>
                    <a:pt x="483717" y="1102385"/>
                  </a:cubicBezTo>
                  <a:cubicBezTo>
                    <a:pt x="487222" y="1098880"/>
                    <a:pt x="490143" y="1095375"/>
                    <a:pt x="492480" y="1091870"/>
                  </a:cubicBezTo>
                  <a:cubicBezTo>
                    <a:pt x="492480" y="1093038"/>
                    <a:pt x="492188" y="1093915"/>
                    <a:pt x="491604" y="1094499"/>
                  </a:cubicBezTo>
                  <a:cubicBezTo>
                    <a:pt x="491019" y="1095083"/>
                    <a:pt x="490727" y="1095959"/>
                    <a:pt x="490727" y="1097128"/>
                  </a:cubicBezTo>
                  <a:cubicBezTo>
                    <a:pt x="480212" y="1108812"/>
                    <a:pt x="470865" y="1119911"/>
                    <a:pt x="462686" y="1130427"/>
                  </a:cubicBezTo>
                  <a:lnTo>
                    <a:pt x="453923" y="1137437"/>
                  </a:lnTo>
                  <a:lnTo>
                    <a:pt x="450418" y="1146200"/>
                  </a:lnTo>
                  <a:cubicBezTo>
                    <a:pt x="451586" y="1146200"/>
                    <a:pt x="452170" y="1145616"/>
                    <a:pt x="452170" y="1144448"/>
                  </a:cubicBezTo>
                  <a:cubicBezTo>
                    <a:pt x="454507" y="1146785"/>
                    <a:pt x="453923" y="1149706"/>
                    <a:pt x="450418" y="1153211"/>
                  </a:cubicBezTo>
                  <a:cubicBezTo>
                    <a:pt x="450418" y="1153211"/>
                    <a:pt x="450418" y="1153795"/>
                    <a:pt x="450418" y="1154963"/>
                  </a:cubicBezTo>
                  <a:cubicBezTo>
                    <a:pt x="449249" y="1156132"/>
                    <a:pt x="448373" y="1157300"/>
                    <a:pt x="447789" y="1158469"/>
                  </a:cubicBezTo>
                  <a:cubicBezTo>
                    <a:pt x="447205" y="1159637"/>
                    <a:pt x="445744" y="1160805"/>
                    <a:pt x="443407" y="1161974"/>
                  </a:cubicBezTo>
                  <a:cubicBezTo>
                    <a:pt x="439902" y="1165479"/>
                    <a:pt x="438149" y="1170737"/>
                    <a:pt x="438149" y="1177747"/>
                  </a:cubicBezTo>
                  <a:lnTo>
                    <a:pt x="438149" y="1183005"/>
                  </a:lnTo>
                  <a:lnTo>
                    <a:pt x="432892" y="1179500"/>
                  </a:lnTo>
                  <a:cubicBezTo>
                    <a:pt x="432892" y="1187679"/>
                    <a:pt x="431139" y="1192936"/>
                    <a:pt x="427634" y="1195273"/>
                  </a:cubicBezTo>
                  <a:cubicBezTo>
                    <a:pt x="425297" y="1198778"/>
                    <a:pt x="421208" y="1199363"/>
                    <a:pt x="415366" y="1197026"/>
                  </a:cubicBezTo>
                  <a:cubicBezTo>
                    <a:pt x="413029" y="1200531"/>
                    <a:pt x="411861" y="1205789"/>
                    <a:pt x="411861" y="1212799"/>
                  </a:cubicBezTo>
                  <a:lnTo>
                    <a:pt x="410108" y="1221562"/>
                  </a:lnTo>
                  <a:cubicBezTo>
                    <a:pt x="407771" y="1225067"/>
                    <a:pt x="407771" y="1229741"/>
                    <a:pt x="410108" y="1235583"/>
                  </a:cubicBezTo>
                  <a:cubicBezTo>
                    <a:pt x="414781" y="1247267"/>
                    <a:pt x="416534" y="1258367"/>
                    <a:pt x="415366" y="1268882"/>
                  </a:cubicBezTo>
                  <a:lnTo>
                    <a:pt x="415366" y="1274140"/>
                  </a:lnTo>
                  <a:lnTo>
                    <a:pt x="415115" y="1275642"/>
                  </a:lnTo>
                  <a:lnTo>
                    <a:pt x="417118" y="1277645"/>
                  </a:lnTo>
                  <a:cubicBezTo>
                    <a:pt x="421792" y="1274140"/>
                    <a:pt x="427342" y="1271803"/>
                    <a:pt x="433768" y="1270635"/>
                  </a:cubicBezTo>
                  <a:cubicBezTo>
                    <a:pt x="440194" y="1269467"/>
                    <a:pt x="443992" y="1268882"/>
                    <a:pt x="445160" y="1268882"/>
                  </a:cubicBezTo>
                  <a:cubicBezTo>
                    <a:pt x="448665" y="1268882"/>
                    <a:pt x="451586" y="1268006"/>
                    <a:pt x="453923" y="1266253"/>
                  </a:cubicBezTo>
                  <a:cubicBezTo>
                    <a:pt x="456260" y="1264501"/>
                    <a:pt x="459181" y="1263625"/>
                    <a:pt x="462686" y="1263625"/>
                  </a:cubicBezTo>
                  <a:cubicBezTo>
                    <a:pt x="463854" y="1263625"/>
                    <a:pt x="466483" y="1263040"/>
                    <a:pt x="470573" y="1261872"/>
                  </a:cubicBezTo>
                  <a:cubicBezTo>
                    <a:pt x="474662" y="1260704"/>
                    <a:pt x="478459" y="1259535"/>
                    <a:pt x="481965" y="1258367"/>
                  </a:cubicBezTo>
                  <a:lnTo>
                    <a:pt x="467944" y="1256614"/>
                  </a:lnTo>
                  <a:lnTo>
                    <a:pt x="481965" y="1253109"/>
                  </a:lnTo>
                  <a:cubicBezTo>
                    <a:pt x="486638" y="1253109"/>
                    <a:pt x="490727" y="1250772"/>
                    <a:pt x="494233" y="1246099"/>
                  </a:cubicBezTo>
                  <a:cubicBezTo>
                    <a:pt x="495401" y="1246099"/>
                    <a:pt x="496861" y="1246099"/>
                    <a:pt x="498614" y="1246099"/>
                  </a:cubicBezTo>
                  <a:cubicBezTo>
                    <a:pt x="500367" y="1246099"/>
                    <a:pt x="501243" y="1245514"/>
                    <a:pt x="501243" y="1244346"/>
                  </a:cubicBezTo>
                  <a:cubicBezTo>
                    <a:pt x="505917" y="1242009"/>
                    <a:pt x="510006" y="1239672"/>
                    <a:pt x="513511" y="1237336"/>
                  </a:cubicBezTo>
                  <a:cubicBezTo>
                    <a:pt x="517017" y="1234999"/>
                    <a:pt x="521106" y="1233246"/>
                    <a:pt x="525780" y="1232078"/>
                  </a:cubicBezTo>
                  <a:lnTo>
                    <a:pt x="529285" y="1230325"/>
                  </a:lnTo>
                  <a:cubicBezTo>
                    <a:pt x="528116" y="1229157"/>
                    <a:pt x="527532" y="1227404"/>
                    <a:pt x="527532" y="1225067"/>
                  </a:cubicBezTo>
                  <a:cubicBezTo>
                    <a:pt x="527532" y="1222731"/>
                    <a:pt x="528408" y="1220686"/>
                    <a:pt x="530161" y="1218933"/>
                  </a:cubicBezTo>
                  <a:cubicBezTo>
                    <a:pt x="531914" y="1217181"/>
                    <a:pt x="532790" y="1215136"/>
                    <a:pt x="532790" y="1212799"/>
                  </a:cubicBezTo>
                  <a:lnTo>
                    <a:pt x="539800" y="1219810"/>
                  </a:lnTo>
                  <a:lnTo>
                    <a:pt x="538048" y="1221562"/>
                  </a:lnTo>
                  <a:cubicBezTo>
                    <a:pt x="540385" y="1226236"/>
                    <a:pt x="539216" y="1229741"/>
                    <a:pt x="534543" y="1232078"/>
                  </a:cubicBezTo>
                  <a:lnTo>
                    <a:pt x="532790" y="1237336"/>
                  </a:lnTo>
                  <a:lnTo>
                    <a:pt x="527532" y="1240841"/>
                  </a:lnTo>
                  <a:cubicBezTo>
                    <a:pt x="527532" y="1244346"/>
                    <a:pt x="528116" y="1245514"/>
                    <a:pt x="529285" y="1244346"/>
                  </a:cubicBezTo>
                  <a:cubicBezTo>
                    <a:pt x="530453" y="1243178"/>
                    <a:pt x="531914" y="1242593"/>
                    <a:pt x="533666" y="1242593"/>
                  </a:cubicBezTo>
                  <a:cubicBezTo>
                    <a:pt x="535419" y="1242593"/>
                    <a:pt x="536295" y="1242009"/>
                    <a:pt x="536295" y="1240841"/>
                  </a:cubicBezTo>
                  <a:lnTo>
                    <a:pt x="539800" y="1233830"/>
                  </a:lnTo>
                  <a:cubicBezTo>
                    <a:pt x="542137" y="1231494"/>
                    <a:pt x="545642" y="1230325"/>
                    <a:pt x="550316" y="1230325"/>
                  </a:cubicBezTo>
                  <a:cubicBezTo>
                    <a:pt x="552653" y="1229157"/>
                    <a:pt x="553821" y="1227404"/>
                    <a:pt x="553821" y="1225067"/>
                  </a:cubicBezTo>
                  <a:cubicBezTo>
                    <a:pt x="551484" y="1222731"/>
                    <a:pt x="550024" y="1220394"/>
                    <a:pt x="549439" y="1218057"/>
                  </a:cubicBezTo>
                  <a:cubicBezTo>
                    <a:pt x="548855" y="1215720"/>
                    <a:pt x="549732" y="1212799"/>
                    <a:pt x="552069" y="1209294"/>
                  </a:cubicBezTo>
                  <a:lnTo>
                    <a:pt x="553821" y="1218057"/>
                  </a:lnTo>
                  <a:lnTo>
                    <a:pt x="555574" y="1209294"/>
                  </a:lnTo>
                  <a:cubicBezTo>
                    <a:pt x="559079" y="1210462"/>
                    <a:pt x="562000" y="1208710"/>
                    <a:pt x="564337" y="1204036"/>
                  </a:cubicBezTo>
                  <a:lnTo>
                    <a:pt x="564337" y="1198778"/>
                  </a:lnTo>
                  <a:cubicBezTo>
                    <a:pt x="565505" y="1198778"/>
                    <a:pt x="566674" y="1198194"/>
                    <a:pt x="567842" y="1197026"/>
                  </a:cubicBezTo>
                  <a:cubicBezTo>
                    <a:pt x="567842" y="1194689"/>
                    <a:pt x="568426" y="1192936"/>
                    <a:pt x="569594" y="1191768"/>
                  </a:cubicBezTo>
                  <a:cubicBezTo>
                    <a:pt x="573100" y="1191768"/>
                    <a:pt x="576020" y="1194689"/>
                    <a:pt x="578357" y="1200531"/>
                  </a:cubicBezTo>
                  <a:lnTo>
                    <a:pt x="583615" y="1188263"/>
                  </a:lnTo>
                  <a:cubicBezTo>
                    <a:pt x="584784" y="1188263"/>
                    <a:pt x="585368" y="1187971"/>
                    <a:pt x="585368" y="1187386"/>
                  </a:cubicBezTo>
                  <a:cubicBezTo>
                    <a:pt x="585368" y="1186802"/>
                    <a:pt x="585368" y="1186510"/>
                    <a:pt x="585368" y="1186510"/>
                  </a:cubicBezTo>
                  <a:lnTo>
                    <a:pt x="587121" y="1188263"/>
                  </a:lnTo>
                  <a:cubicBezTo>
                    <a:pt x="587121" y="1188263"/>
                    <a:pt x="587412" y="1188555"/>
                    <a:pt x="587997" y="1189139"/>
                  </a:cubicBezTo>
                  <a:cubicBezTo>
                    <a:pt x="588581" y="1189723"/>
                    <a:pt x="588873" y="1190015"/>
                    <a:pt x="588873" y="1190015"/>
                  </a:cubicBezTo>
                  <a:lnTo>
                    <a:pt x="594131" y="1190015"/>
                  </a:lnTo>
                  <a:cubicBezTo>
                    <a:pt x="595299" y="1191184"/>
                    <a:pt x="595883" y="1192352"/>
                    <a:pt x="595883" y="1193521"/>
                  </a:cubicBezTo>
                  <a:cubicBezTo>
                    <a:pt x="595883" y="1194689"/>
                    <a:pt x="596468" y="1195857"/>
                    <a:pt x="597636" y="1197026"/>
                  </a:cubicBezTo>
                  <a:lnTo>
                    <a:pt x="601141" y="1193521"/>
                  </a:lnTo>
                  <a:lnTo>
                    <a:pt x="601141" y="1195273"/>
                  </a:lnTo>
                  <a:cubicBezTo>
                    <a:pt x="602309" y="1195273"/>
                    <a:pt x="602309" y="1196442"/>
                    <a:pt x="601141" y="1198778"/>
                  </a:cubicBezTo>
                  <a:cubicBezTo>
                    <a:pt x="597636" y="1202284"/>
                    <a:pt x="597052" y="1206373"/>
                    <a:pt x="599389" y="1211047"/>
                  </a:cubicBezTo>
                  <a:lnTo>
                    <a:pt x="606399" y="1209294"/>
                  </a:lnTo>
                  <a:cubicBezTo>
                    <a:pt x="605231" y="1208126"/>
                    <a:pt x="604647" y="1206373"/>
                    <a:pt x="604647" y="1204036"/>
                  </a:cubicBezTo>
                  <a:cubicBezTo>
                    <a:pt x="603478" y="1201699"/>
                    <a:pt x="603186" y="1199947"/>
                    <a:pt x="603770" y="1198778"/>
                  </a:cubicBezTo>
                  <a:cubicBezTo>
                    <a:pt x="604354" y="1197610"/>
                    <a:pt x="606399" y="1197610"/>
                    <a:pt x="609904" y="1198778"/>
                  </a:cubicBezTo>
                  <a:lnTo>
                    <a:pt x="609904" y="1195273"/>
                  </a:lnTo>
                  <a:lnTo>
                    <a:pt x="613409" y="1195273"/>
                  </a:lnTo>
                  <a:lnTo>
                    <a:pt x="626763" y="1189014"/>
                  </a:lnTo>
                  <a:lnTo>
                    <a:pt x="630935" y="1186510"/>
                  </a:lnTo>
                  <a:lnTo>
                    <a:pt x="630935" y="1183005"/>
                  </a:lnTo>
                  <a:cubicBezTo>
                    <a:pt x="630935" y="1183005"/>
                    <a:pt x="630935" y="1182129"/>
                    <a:pt x="630935" y="1180376"/>
                  </a:cubicBezTo>
                  <a:cubicBezTo>
                    <a:pt x="630935" y="1178623"/>
                    <a:pt x="630935" y="1177163"/>
                    <a:pt x="630935" y="1175995"/>
                  </a:cubicBezTo>
                  <a:lnTo>
                    <a:pt x="622173" y="1163726"/>
                  </a:lnTo>
                  <a:cubicBezTo>
                    <a:pt x="621004" y="1162558"/>
                    <a:pt x="620128" y="1160221"/>
                    <a:pt x="619543" y="1156716"/>
                  </a:cubicBezTo>
                  <a:cubicBezTo>
                    <a:pt x="618959" y="1153211"/>
                    <a:pt x="618083" y="1150290"/>
                    <a:pt x="616915" y="1147953"/>
                  </a:cubicBezTo>
                  <a:lnTo>
                    <a:pt x="634441" y="1179500"/>
                  </a:lnTo>
                  <a:cubicBezTo>
                    <a:pt x="637946" y="1174826"/>
                    <a:pt x="640867" y="1171905"/>
                    <a:pt x="643204" y="1170737"/>
                  </a:cubicBezTo>
                  <a:cubicBezTo>
                    <a:pt x="646709" y="1168400"/>
                    <a:pt x="646709" y="1165479"/>
                    <a:pt x="643204" y="1161974"/>
                  </a:cubicBezTo>
                  <a:cubicBezTo>
                    <a:pt x="642035" y="1156132"/>
                    <a:pt x="639698" y="1149121"/>
                    <a:pt x="636193" y="1140943"/>
                  </a:cubicBezTo>
                  <a:cubicBezTo>
                    <a:pt x="632688" y="1132764"/>
                    <a:pt x="630935" y="1125169"/>
                    <a:pt x="630935" y="1118159"/>
                  </a:cubicBezTo>
                  <a:cubicBezTo>
                    <a:pt x="630935" y="1118159"/>
                    <a:pt x="630644" y="1117867"/>
                    <a:pt x="630059" y="1117282"/>
                  </a:cubicBezTo>
                  <a:cubicBezTo>
                    <a:pt x="629475" y="1116698"/>
                    <a:pt x="628599" y="1116406"/>
                    <a:pt x="627430" y="1116406"/>
                  </a:cubicBezTo>
                  <a:cubicBezTo>
                    <a:pt x="626262" y="1117575"/>
                    <a:pt x="625678" y="1118743"/>
                    <a:pt x="625678" y="1119911"/>
                  </a:cubicBezTo>
                  <a:cubicBezTo>
                    <a:pt x="629183" y="1126922"/>
                    <a:pt x="630935" y="1130427"/>
                    <a:pt x="630935" y="1130427"/>
                  </a:cubicBezTo>
                  <a:cubicBezTo>
                    <a:pt x="628599" y="1125753"/>
                    <a:pt x="625678" y="1122832"/>
                    <a:pt x="622173" y="1121664"/>
                  </a:cubicBezTo>
                  <a:cubicBezTo>
                    <a:pt x="616330" y="1121664"/>
                    <a:pt x="612241" y="1124001"/>
                    <a:pt x="609904" y="1128674"/>
                  </a:cubicBezTo>
                  <a:cubicBezTo>
                    <a:pt x="609904" y="1124001"/>
                    <a:pt x="608152" y="1121664"/>
                    <a:pt x="604647" y="1121664"/>
                  </a:cubicBezTo>
                  <a:cubicBezTo>
                    <a:pt x="597636" y="1121664"/>
                    <a:pt x="593547" y="1120496"/>
                    <a:pt x="592378" y="1118159"/>
                  </a:cubicBezTo>
                  <a:cubicBezTo>
                    <a:pt x="590041" y="1119327"/>
                    <a:pt x="587121" y="1119911"/>
                    <a:pt x="583615" y="1119911"/>
                  </a:cubicBezTo>
                  <a:cubicBezTo>
                    <a:pt x="584784" y="1121080"/>
                    <a:pt x="584199" y="1121664"/>
                    <a:pt x="581862" y="1121664"/>
                  </a:cubicBezTo>
                  <a:cubicBezTo>
                    <a:pt x="576020" y="1121664"/>
                    <a:pt x="570763" y="1120496"/>
                    <a:pt x="566089" y="1118159"/>
                  </a:cubicBezTo>
                  <a:lnTo>
                    <a:pt x="550316" y="1105891"/>
                  </a:lnTo>
                  <a:cubicBezTo>
                    <a:pt x="546811" y="1105891"/>
                    <a:pt x="542429" y="1105306"/>
                    <a:pt x="537171" y="1104138"/>
                  </a:cubicBezTo>
                  <a:cubicBezTo>
                    <a:pt x="531914" y="1102970"/>
                    <a:pt x="528116" y="1100633"/>
                    <a:pt x="525780" y="1097128"/>
                  </a:cubicBezTo>
                  <a:cubicBezTo>
                    <a:pt x="518769" y="1094791"/>
                    <a:pt x="514096" y="1091286"/>
                    <a:pt x="511759" y="1086612"/>
                  </a:cubicBezTo>
                  <a:cubicBezTo>
                    <a:pt x="509422" y="1086612"/>
                    <a:pt x="507669" y="1086028"/>
                    <a:pt x="506501" y="1084859"/>
                  </a:cubicBezTo>
                  <a:cubicBezTo>
                    <a:pt x="505333" y="1083691"/>
                    <a:pt x="504164" y="1083107"/>
                    <a:pt x="502996" y="1083107"/>
                  </a:cubicBezTo>
                  <a:lnTo>
                    <a:pt x="502996" y="1095375"/>
                  </a:lnTo>
                  <a:lnTo>
                    <a:pt x="501243" y="1093622"/>
                  </a:lnTo>
                  <a:cubicBezTo>
                    <a:pt x="501243" y="1092454"/>
                    <a:pt x="501243" y="1088365"/>
                    <a:pt x="501243" y="1081354"/>
                  </a:cubicBezTo>
                  <a:lnTo>
                    <a:pt x="499490" y="1079602"/>
                  </a:lnTo>
                  <a:close/>
                  <a:moveTo>
                    <a:pt x="746607" y="1077849"/>
                  </a:moveTo>
                  <a:cubicBezTo>
                    <a:pt x="745439" y="1083691"/>
                    <a:pt x="739596" y="1088365"/>
                    <a:pt x="729081" y="1091870"/>
                  </a:cubicBezTo>
                  <a:lnTo>
                    <a:pt x="725776" y="1097378"/>
                  </a:lnTo>
                  <a:lnTo>
                    <a:pt x="718565" y="1104138"/>
                  </a:lnTo>
                  <a:lnTo>
                    <a:pt x="723823" y="1100633"/>
                  </a:lnTo>
                  <a:lnTo>
                    <a:pt x="725776" y="1097378"/>
                  </a:lnTo>
                  <a:close/>
                  <a:moveTo>
                    <a:pt x="481965" y="1067333"/>
                  </a:moveTo>
                  <a:cubicBezTo>
                    <a:pt x="481965" y="1068502"/>
                    <a:pt x="480212" y="1069670"/>
                    <a:pt x="476707" y="1070839"/>
                  </a:cubicBezTo>
                  <a:cubicBezTo>
                    <a:pt x="476707" y="1070839"/>
                    <a:pt x="476122" y="1071131"/>
                    <a:pt x="474954" y="1071715"/>
                  </a:cubicBezTo>
                  <a:cubicBezTo>
                    <a:pt x="473786" y="1072299"/>
                    <a:pt x="472617" y="1072591"/>
                    <a:pt x="471449" y="1072591"/>
                  </a:cubicBezTo>
                  <a:lnTo>
                    <a:pt x="471449" y="1077849"/>
                  </a:lnTo>
                  <a:cubicBezTo>
                    <a:pt x="473786" y="1077849"/>
                    <a:pt x="475976" y="1077411"/>
                    <a:pt x="478021" y="1076535"/>
                  </a:cubicBezTo>
                  <a:lnTo>
                    <a:pt x="481439" y="1074169"/>
                  </a:lnTo>
                  <a:lnTo>
                    <a:pt x="481965" y="1072591"/>
                  </a:lnTo>
                  <a:close/>
                  <a:moveTo>
                    <a:pt x="1363522" y="1056818"/>
                  </a:moveTo>
                  <a:lnTo>
                    <a:pt x="1363522" y="1063828"/>
                  </a:lnTo>
                  <a:cubicBezTo>
                    <a:pt x="1364691" y="1061491"/>
                    <a:pt x="1365275" y="1059739"/>
                    <a:pt x="1365275" y="1058570"/>
                  </a:cubicBezTo>
                  <a:cubicBezTo>
                    <a:pt x="1365275" y="1057402"/>
                    <a:pt x="1364691" y="1056818"/>
                    <a:pt x="1363522" y="1056818"/>
                  </a:cubicBezTo>
                  <a:close/>
                  <a:moveTo>
                    <a:pt x="779907" y="1049807"/>
                  </a:moveTo>
                  <a:lnTo>
                    <a:pt x="779907" y="1053313"/>
                  </a:lnTo>
                  <a:lnTo>
                    <a:pt x="783412" y="1049807"/>
                  </a:lnTo>
                  <a:close/>
                  <a:moveTo>
                    <a:pt x="1039291" y="1042797"/>
                  </a:moveTo>
                  <a:lnTo>
                    <a:pt x="1039291" y="1046302"/>
                  </a:lnTo>
                  <a:cubicBezTo>
                    <a:pt x="1039291" y="1049807"/>
                    <a:pt x="1039876" y="1052144"/>
                    <a:pt x="1041044" y="1053313"/>
                  </a:cubicBezTo>
                  <a:cubicBezTo>
                    <a:pt x="1036370" y="1052144"/>
                    <a:pt x="1034910" y="1050392"/>
                    <a:pt x="1036662" y="1048055"/>
                  </a:cubicBezTo>
                  <a:cubicBezTo>
                    <a:pt x="1038415" y="1045718"/>
                    <a:pt x="1039291" y="1043965"/>
                    <a:pt x="1039291" y="1042797"/>
                  </a:cubicBezTo>
                  <a:close/>
                  <a:moveTo>
                    <a:pt x="1547545" y="1041044"/>
                  </a:moveTo>
                  <a:lnTo>
                    <a:pt x="1549298" y="1041044"/>
                  </a:lnTo>
                  <a:cubicBezTo>
                    <a:pt x="1550466" y="1044550"/>
                    <a:pt x="1551050" y="1051560"/>
                    <a:pt x="1551050" y="1062076"/>
                  </a:cubicBezTo>
                  <a:lnTo>
                    <a:pt x="1549298" y="1062076"/>
                  </a:lnTo>
                  <a:lnTo>
                    <a:pt x="1549298" y="1053313"/>
                  </a:lnTo>
                  <a:cubicBezTo>
                    <a:pt x="1545793" y="1048639"/>
                    <a:pt x="1545208" y="1044550"/>
                    <a:pt x="1547545" y="1041044"/>
                  </a:cubicBezTo>
                  <a:close/>
                  <a:moveTo>
                    <a:pt x="722070" y="1014755"/>
                  </a:moveTo>
                  <a:cubicBezTo>
                    <a:pt x="720902" y="1014755"/>
                    <a:pt x="719734" y="1015924"/>
                    <a:pt x="718565" y="1018261"/>
                  </a:cubicBezTo>
                  <a:lnTo>
                    <a:pt x="722070" y="1018261"/>
                  </a:lnTo>
                  <a:close/>
                  <a:moveTo>
                    <a:pt x="1035786" y="1011250"/>
                  </a:moveTo>
                  <a:lnTo>
                    <a:pt x="1037538" y="1011250"/>
                  </a:lnTo>
                  <a:lnTo>
                    <a:pt x="1039291" y="1014755"/>
                  </a:lnTo>
                  <a:cubicBezTo>
                    <a:pt x="1039291" y="1014755"/>
                    <a:pt x="1038999" y="1015340"/>
                    <a:pt x="1038415" y="1016508"/>
                  </a:cubicBezTo>
                  <a:cubicBezTo>
                    <a:pt x="1037831" y="1017676"/>
                    <a:pt x="1036954" y="1019429"/>
                    <a:pt x="1035786" y="1021766"/>
                  </a:cubicBezTo>
                  <a:close/>
                  <a:moveTo>
                    <a:pt x="746607" y="1007745"/>
                  </a:moveTo>
                  <a:lnTo>
                    <a:pt x="741349" y="1009498"/>
                  </a:lnTo>
                  <a:cubicBezTo>
                    <a:pt x="741349" y="1009498"/>
                    <a:pt x="741641" y="1009790"/>
                    <a:pt x="742225" y="1010374"/>
                  </a:cubicBezTo>
                  <a:cubicBezTo>
                    <a:pt x="742810" y="1010958"/>
                    <a:pt x="743102" y="1011250"/>
                    <a:pt x="743102" y="1011250"/>
                  </a:cubicBezTo>
                  <a:cubicBezTo>
                    <a:pt x="743102" y="1010082"/>
                    <a:pt x="744270" y="1009498"/>
                    <a:pt x="746607" y="1009498"/>
                  </a:cubicBezTo>
                  <a:close/>
                  <a:moveTo>
                    <a:pt x="776401" y="1005992"/>
                  </a:moveTo>
                  <a:cubicBezTo>
                    <a:pt x="772896" y="1004824"/>
                    <a:pt x="768807" y="1006577"/>
                    <a:pt x="764133" y="1011250"/>
                  </a:cubicBezTo>
                  <a:lnTo>
                    <a:pt x="764133" y="1013003"/>
                  </a:lnTo>
                  <a:close/>
                  <a:moveTo>
                    <a:pt x="743978" y="1000735"/>
                  </a:moveTo>
                  <a:cubicBezTo>
                    <a:pt x="742225" y="1001903"/>
                    <a:pt x="740765" y="1002487"/>
                    <a:pt x="739596" y="1002487"/>
                  </a:cubicBezTo>
                  <a:cubicBezTo>
                    <a:pt x="738428" y="1003656"/>
                    <a:pt x="736091" y="1003656"/>
                    <a:pt x="732586" y="1002487"/>
                  </a:cubicBezTo>
                  <a:cubicBezTo>
                    <a:pt x="732586" y="1002487"/>
                    <a:pt x="732002" y="1003071"/>
                    <a:pt x="730834" y="1004240"/>
                  </a:cubicBezTo>
                  <a:cubicBezTo>
                    <a:pt x="729665" y="1005408"/>
                    <a:pt x="729081" y="1006577"/>
                    <a:pt x="729081" y="1007745"/>
                  </a:cubicBezTo>
                  <a:cubicBezTo>
                    <a:pt x="731418" y="1007745"/>
                    <a:pt x="735215" y="1006869"/>
                    <a:pt x="740473" y="1005116"/>
                  </a:cubicBezTo>
                  <a:cubicBezTo>
                    <a:pt x="745731" y="1003364"/>
                    <a:pt x="749528" y="1001903"/>
                    <a:pt x="751865" y="1000735"/>
                  </a:cubicBezTo>
                  <a:lnTo>
                    <a:pt x="746607" y="1000735"/>
                  </a:lnTo>
                  <a:cubicBezTo>
                    <a:pt x="746607" y="999566"/>
                    <a:pt x="745731" y="999566"/>
                    <a:pt x="743978" y="1000735"/>
                  </a:cubicBezTo>
                  <a:close/>
                  <a:moveTo>
                    <a:pt x="1526514" y="988466"/>
                  </a:moveTo>
                  <a:lnTo>
                    <a:pt x="1526514" y="990219"/>
                  </a:lnTo>
                  <a:lnTo>
                    <a:pt x="1528267" y="1002487"/>
                  </a:lnTo>
                  <a:cubicBezTo>
                    <a:pt x="1524761" y="1002487"/>
                    <a:pt x="1523009" y="1001903"/>
                    <a:pt x="1523009" y="1000735"/>
                  </a:cubicBezTo>
                  <a:close/>
                  <a:moveTo>
                    <a:pt x="1115529" y="982332"/>
                  </a:moveTo>
                  <a:lnTo>
                    <a:pt x="1116016" y="982430"/>
                  </a:lnTo>
                  <a:lnTo>
                    <a:pt x="1112900" y="983209"/>
                  </a:lnTo>
                  <a:cubicBezTo>
                    <a:pt x="1112900" y="983209"/>
                    <a:pt x="1113777" y="982917"/>
                    <a:pt x="1115529" y="982332"/>
                  </a:cubicBezTo>
                  <a:close/>
                  <a:moveTo>
                    <a:pt x="807948" y="981456"/>
                  </a:moveTo>
                  <a:cubicBezTo>
                    <a:pt x="805611" y="981456"/>
                    <a:pt x="803859" y="981748"/>
                    <a:pt x="802691" y="982332"/>
                  </a:cubicBezTo>
                  <a:cubicBezTo>
                    <a:pt x="801522" y="982917"/>
                    <a:pt x="800937" y="983209"/>
                    <a:pt x="800937" y="983209"/>
                  </a:cubicBezTo>
                  <a:cubicBezTo>
                    <a:pt x="799769" y="984377"/>
                    <a:pt x="798893" y="984669"/>
                    <a:pt x="798309" y="984085"/>
                  </a:cubicBezTo>
                  <a:cubicBezTo>
                    <a:pt x="797724" y="983501"/>
                    <a:pt x="797432" y="983209"/>
                    <a:pt x="797432" y="983209"/>
                  </a:cubicBezTo>
                  <a:cubicBezTo>
                    <a:pt x="796264" y="987882"/>
                    <a:pt x="793343" y="990803"/>
                    <a:pt x="788669" y="991972"/>
                  </a:cubicBezTo>
                  <a:cubicBezTo>
                    <a:pt x="782827" y="993140"/>
                    <a:pt x="779907" y="995477"/>
                    <a:pt x="779907" y="998982"/>
                  </a:cubicBezTo>
                  <a:lnTo>
                    <a:pt x="795680" y="993724"/>
                  </a:lnTo>
                  <a:lnTo>
                    <a:pt x="788669" y="1000735"/>
                  </a:lnTo>
                  <a:cubicBezTo>
                    <a:pt x="786333" y="999566"/>
                    <a:pt x="784872" y="999566"/>
                    <a:pt x="784288" y="1000735"/>
                  </a:cubicBezTo>
                  <a:cubicBezTo>
                    <a:pt x="783704" y="1001903"/>
                    <a:pt x="782827" y="1002487"/>
                    <a:pt x="781659" y="1002487"/>
                  </a:cubicBezTo>
                  <a:lnTo>
                    <a:pt x="788669" y="1000735"/>
                  </a:lnTo>
                  <a:cubicBezTo>
                    <a:pt x="792175" y="1000735"/>
                    <a:pt x="793927" y="1001319"/>
                    <a:pt x="793927" y="1002487"/>
                  </a:cubicBezTo>
                  <a:cubicBezTo>
                    <a:pt x="792759" y="1002487"/>
                    <a:pt x="791006" y="1002487"/>
                    <a:pt x="788669" y="1002487"/>
                  </a:cubicBezTo>
                  <a:cubicBezTo>
                    <a:pt x="786333" y="1005992"/>
                    <a:pt x="783412" y="1008621"/>
                    <a:pt x="779907" y="1010374"/>
                  </a:cubicBezTo>
                  <a:cubicBezTo>
                    <a:pt x="776401" y="1012127"/>
                    <a:pt x="774064" y="1013587"/>
                    <a:pt x="772896" y="1014755"/>
                  </a:cubicBezTo>
                  <a:cubicBezTo>
                    <a:pt x="769391" y="1014755"/>
                    <a:pt x="760628" y="1018261"/>
                    <a:pt x="746607" y="1025271"/>
                  </a:cubicBezTo>
                  <a:cubicBezTo>
                    <a:pt x="746607" y="1025271"/>
                    <a:pt x="745439" y="1025271"/>
                    <a:pt x="743102" y="1025271"/>
                  </a:cubicBezTo>
                  <a:cubicBezTo>
                    <a:pt x="736091" y="1027608"/>
                    <a:pt x="731418" y="1029068"/>
                    <a:pt x="729081" y="1029652"/>
                  </a:cubicBezTo>
                  <a:cubicBezTo>
                    <a:pt x="726744" y="1030237"/>
                    <a:pt x="724408" y="1031113"/>
                    <a:pt x="722070" y="1032281"/>
                  </a:cubicBezTo>
                  <a:cubicBezTo>
                    <a:pt x="720902" y="1032281"/>
                    <a:pt x="720318" y="1031113"/>
                    <a:pt x="720318" y="1028776"/>
                  </a:cubicBezTo>
                  <a:lnTo>
                    <a:pt x="711555" y="1032281"/>
                  </a:lnTo>
                  <a:lnTo>
                    <a:pt x="711555" y="1039292"/>
                  </a:lnTo>
                  <a:cubicBezTo>
                    <a:pt x="708050" y="1036955"/>
                    <a:pt x="705713" y="1035787"/>
                    <a:pt x="704545" y="1035787"/>
                  </a:cubicBezTo>
                  <a:cubicBezTo>
                    <a:pt x="705713" y="1033450"/>
                    <a:pt x="707173" y="1031989"/>
                    <a:pt x="708926" y="1031405"/>
                  </a:cubicBezTo>
                  <a:cubicBezTo>
                    <a:pt x="710679" y="1030821"/>
                    <a:pt x="711555" y="1029945"/>
                    <a:pt x="711555" y="1028776"/>
                  </a:cubicBezTo>
                  <a:lnTo>
                    <a:pt x="715060" y="1028776"/>
                  </a:lnTo>
                  <a:cubicBezTo>
                    <a:pt x="719734" y="1028776"/>
                    <a:pt x="724992" y="1025855"/>
                    <a:pt x="730834" y="1020013"/>
                  </a:cubicBezTo>
                  <a:cubicBezTo>
                    <a:pt x="732002" y="1018845"/>
                    <a:pt x="734923" y="1018845"/>
                    <a:pt x="739596" y="1020013"/>
                  </a:cubicBezTo>
                  <a:cubicBezTo>
                    <a:pt x="739596" y="1020013"/>
                    <a:pt x="740181" y="1020013"/>
                    <a:pt x="741349" y="1020013"/>
                  </a:cubicBezTo>
                  <a:cubicBezTo>
                    <a:pt x="740181" y="1021182"/>
                    <a:pt x="738720" y="1021474"/>
                    <a:pt x="736968" y="1020890"/>
                  </a:cubicBezTo>
                  <a:cubicBezTo>
                    <a:pt x="735215" y="1020305"/>
                    <a:pt x="733754" y="1020597"/>
                    <a:pt x="732586" y="1021766"/>
                  </a:cubicBezTo>
                  <a:cubicBezTo>
                    <a:pt x="740765" y="1021766"/>
                    <a:pt x="745439" y="1021182"/>
                    <a:pt x="746607" y="1020013"/>
                  </a:cubicBezTo>
                  <a:lnTo>
                    <a:pt x="757123" y="1013003"/>
                  </a:lnTo>
                  <a:cubicBezTo>
                    <a:pt x="755954" y="1013003"/>
                    <a:pt x="755078" y="1013295"/>
                    <a:pt x="754494" y="1013879"/>
                  </a:cubicBezTo>
                  <a:cubicBezTo>
                    <a:pt x="753910" y="1014463"/>
                    <a:pt x="753033" y="1014755"/>
                    <a:pt x="751865" y="1014755"/>
                  </a:cubicBezTo>
                  <a:lnTo>
                    <a:pt x="748360" y="1014755"/>
                  </a:lnTo>
                  <a:cubicBezTo>
                    <a:pt x="749528" y="1014755"/>
                    <a:pt x="750696" y="1013879"/>
                    <a:pt x="751865" y="1012127"/>
                  </a:cubicBezTo>
                  <a:cubicBezTo>
                    <a:pt x="753033" y="1010374"/>
                    <a:pt x="754202" y="1009498"/>
                    <a:pt x="755370" y="1009498"/>
                  </a:cubicBezTo>
                  <a:cubicBezTo>
                    <a:pt x="757707" y="1009498"/>
                    <a:pt x="758875" y="1008913"/>
                    <a:pt x="758875" y="1007745"/>
                  </a:cubicBezTo>
                  <a:cubicBezTo>
                    <a:pt x="758875" y="1006577"/>
                    <a:pt x="758875" y="1005408"/>
                    <a:pt x="758875" y="1004240"/>
                  </a:cubicBezTo>
                  <a:cubicBezTo>
                    <a:pt x="755370" y="1004240"/>
                    <a:pt x="753617" y="1005408"/>
                    <a:pt x="753617" y="1007745"/>
                  </a:cubicBezTo>
                  <a:lnTo>
                    <a:pt x="741349" y="1014755"/>
                  </a:lnTo>
                  <a:cubicBezTo>
                    <a:pt x="740181" y="1014755"/>
                    <a:pt x="739012" y="1014755"/>
                    <a:pt x="737844" y="1014755"/>
                  </a:cubicBezTo>
                  <a:cubicBezTo>
                    <a:pt x="736676" y="1014755"/>
                    <a:pt x="734923" y="1014755"/>
                    <a:pt x="732586" y="1014755"/>
                  </a:cubicBezTo>
                  <a:lnTo>
                    <a:pt x="730834" y="1013003"/>
                  </a:lnTo>
                  <a:cubicBezTo>
                    <a:pt x="728497" y="1015340"/>
                    <a:pt x="723823" y="1018845"/>
                    <a:pt x="716813" y="1023518"/>
                  </a:cubicBezTo>
                  <a:lnTo>
                    <a:pt x="711555" y="1021766"/>
                  </a:lnTo>
                  <a:cubicBezTo>
                    <a:pt x="711555" y="1019429"/>
                    <a:pt x="710387" y="1019429"/>
                    <a:pt x="708050" y="1021766"/>
                  </a:cubicBezTo>
                  <a:cubicBezTo>
                    <a:pt x="708050" y="1021766"/>
                    <a:pt x="708342" y="1022058"/>
                    <a:pt x="708926" y="1022642"/>
                  </a:cubicBezTo>
                  <a:cubicBezTo>
                    <a:pt x="709510" y="1023226"/>
                    <a:pt x="709802" y="1023518"/>
                    <a:pt x="709802" y="1023518"/>
                  </a:cubicBezTo>
                  <a:cubicBezTo>
                    <a:pt x="708634" y="1025855"/>
                    <a:pt x="706297" y="1027316"/>
                    <a:pt x="702792" y="1027900"/>
                  </a:cubicBezTo>
                  <a:cubicBezTo>
                    <a:pt x="699287" y="1028484"/>
                    <a:pt x="697534" y="1028776"/>
                    <a:pt x="697534" y="1028776"/>
                  </a:cubicBezTo>
                  <a:cubicBezTo>
                    <a:pt x="695197" y="1032281"/>
                    <a:pt x="692569" y="1034618"/>
                    <a:pt x="689647" y="1035787"/>
                  </a:cubicBezTo>
                  <a:cubicBezTo>
                    <a:pt x="686726" y="1036955"/>
                    <a:pt x="684098" y="1038123"/>
                    <a:pt x="681761" y="1039292"/>
                  </a:cubicBezTo>
                  <a:cubicBezTo>
                    <a:pt x="689940" y="1039292"/>
                    <a:pt x="695782" y="1037539"/>
                    <a:pt x="699287" y="1034034"/>
                  </a:cubicBezTo>
                  <a:lnTo>
                    <a:pt x="704545" y="1035787"/>
                  </a:lnTo>
                  <a:cubicBezTo>
                    <a:pt x="703376" y="1036955"/>
                    <a:pt x="701624" y="1038123"/>
                    <a:pt x="699287" y="1039292"/>
                  </a:cubicBezTo>
                  <a:cubicBezTo>
                    <a:pt x="696950" y="1040460"/>
                    <a:pt x="695197" y="1041044"/>
                    <a:pt x="694029" y="1041044"/>
                  </a:cubicBezTo>
                  <a:cubicBezTo>
                    <a:pt x="692861" y="1041044"/>
                    <a:pt x="691108" y="1042213"/>
                    <a:pt x="688771" y="1044550"/>
                  </a:cubicBezTo>
                  <a:cubicBezTo>
                    <a:pt x="685266" y="1049223"/>
                    <a:pt x="677671" y="1055065"/>
                    <a:pt x="665987" y="1062076"/>
                  </a:cubicBezTo>
                  <a:cubicBezTo>
                    <a:pt x="664819" y="1064412"/>
                    <a:pt x="663358" y="1066165"/>
                    <a:pt x="661606" y="1067333"/>
                  </a:cubicBezTo>
                  <a:cubicBezTo>
                    <a:pt x="659853" y="1068502"/>
                    <a:pt x="659561" y="1070254"/>
                    <a:pt x="660730" y="1072591"/>
                  </a:cubicBezTo>
                  <a:cubicBezTo>
                    <a:pt x="659561" y="1072591"/>
                    <a:pt x="658685" y="1072591"/>
                    <a:pt x="658101" y="1072591"/>
                  </a:cubicBezTo>
                  <a:cubicBezTo>
                    <a:pt x="657516" y="1072591"/>
                    <a:pt x="657224" y="1072007"/>
                    <a:pt x="657224" y="1070839"/>
                  </a:cubicBezTo>
                  <a:cubicBezTo>
                    <a:pt x="656056" y="1072007"/>
                    <a:pt x="655472" y="1073468"/>
                    <a:pt x="655472" y="1075220"/>
                  </a:cubicBezTo>
                  <a:cubicBezTo>
                    <a:pt x="655472" y="1076973"/>
                    <a:pt x="655472" y="1077849"/>
                    <a:pt x="655472" y="1077849"/>
                  </a:cubicBezTo>
                  <a:cubicBezTo>
                    <a:pt x="657809" y="1077849"/>
                    <a:pt x="663067" y="1076681"/>
                    <a:pt x="671245" y="1074344"/>
                  </a:cubicBezTo>
                  <a:lnTo>
                    <a:pt x="687019" y="1067333"/>
                  </a:lnTo>
                  <a:cubicBezTo>
                    <a:pt x="688187" y="1067333"/>
                    <a:pt x="689940" y="1066457"/>
                    <a:pt x="692276" y="1064705"/>
                  </a:cubicBezTo>
                  <a:cubicBezTo>
                    <a:pt x="694613" y="1062952"/>
                    <a:pt x="697534" y="1063244"/>
                    <a:pt x="701040" y="1065581"/>
                  </a:cubicBezTo>
                  <a:cubicBezTo>
                    <a:pt x="698702" y="1066749"/>
                    <a:pt x="695490" y="1067918"/>
                    <a:pt x="691400" y="1069086"/>
                  </a:cubicBezTo>
                  <a:cubicBezTo>
                    <a:pt x="687311" y="1070254"/>
                    <a:pt x="683513" y="1072007"/>
                    <a:pt x="680008" y="1074344"/>
                  </a:cubicBezTo>
                  <a:cubicBezTo>
                    <a:pt x="676503" y="1075512"/>
                    <a:pt x="672998" y="1076681"/>
                    <a:pt x="669493" y="1077849"/>
                  </a:cubicBezTo>
                  <a:cubicBezTo>
                    <a:pt x="665987" y="1079017"/>
                    <a:pt x="662482" y="1080186"/>
                    <a:pt x="658977" y="1081354"/>
                  </a:cubicBezTo>
                  <a:cubicBezTo>
                    <a:pt x="658977" y="1082523"/>
                    <a:pt x="659561" y="1083691"/>
                    <a:pt x="660730" y="1084859"/>
                  </a:cubicBezTo>
                  <a:cubicBezTo>
                    <a:pt x="661898" y="1086028"/>
                    <a:pt x="661898" y="1087196"/>
                    <a:pt x="660730" y="1088365"/>
                  </a:cubicBezTo>
                  <a:cubicBezTo>
                    <a:pt x="660730" y="1087196"/>
                    <a:pt x="658977" y="1086028"/>
                    <a:pt x="655472" y="1084859"/>
                  </a:cubicBezTo>
                  <a:cubicBezTo>
                    <a:pt x="655472" y="1082523"/>
                    <a:pt x="654303" y="1082523"/>
                    <a:pt x="651967" y="1084859"/>
                  </a:cubicBezTo>
                  <a:cubicBezTo>
                    <a:pt x="649630" y="1087196"/>
                    <a:pt x="648461" y="1088365"/>
                    <a:pt x="648461" y="1088365"/>
                  </a:cubicBezTo>
                  <a:lnTo>
                    <a:pt x="639698" y="1091870"/>
                  </a:lnTo>
                  <a:lnTo>
                    <a:pt x="644956" y="1102385"/>
                  </a:lnTo>
                  <a:lnTo>
                    <a:pt x="643204" y="1102385"/>
                  </a:lnTo>
                  <a:lnTo>
                    <a:pt x="637946" y="1097128"/>
                  </a:lnTo>
                  <a:cubicBezTo>
                    <a:pt x="636777" y="1099464"/>
                    <a:pt x="636193" y="1102385"/>
                    <a:pt x="636193" y="1105891"/>
                  </a:cubicBezTo>
                  <a:cubicBezTo>
                    <a:pt x="636193" y="1110564"/>
                    <a:pt x="637361" y="1114654"/>
                    <a:pt x="639698" y="1118159"/>
                  </a:cubicBezTo>
                  <a:cubicBezTo>
                    <a:pt x="637361" y="1116990"/>
                    <a:pt x="635609" y="1114654"/>
                    <a:pt x="634441" y="1111148"/>
                  </a:cubicBezTo>
                  <a:cubicBezTo>
                    <a:pt x="633272" y="1107643"/>
                    <a:pt x="632688" y="1105891"/>
                    <a:pt x="632688" y="1105891"/>
                  </a:cubicBezTo>
                  <a:lnTo>
                    <a:pt x="630935" y="1107643"/>
                  </a:lnTo>
                  <a:cubicBezTo>
                    <a:pt x="632104" y="1108812"/>
                    <a:pt x="633272" y="1111148"/>
                    <a:pt x="634441" y="1114654"/>
                  </a:cubicBezTo>
                  <a:cubicBezTo>
                    <a:pt x="635609" y="1118159"/>
                    <a:pt x="636777" y="1120496"/>
                    <a:pt x="637946" y="1121664"/>
                  </a:cubicBezTo>
                  <a:cubicBezTo>
                    <a:pt x="640283" y="1124001"/>
                    <a:pt x="641451" y="1126922"/>
                    <a:pt x="641451" y="1130427"/>
                  </a:cubicBezTo>
                  <a:cubicBezTo>
                    <a:pt x="643788" y="1139774"/>
                    <a:pt x="648461" y="1147953"/>
                    <a:pt x="655472" y="1154963"/>
                  </a:cubicBezTo>
                  <a:cubicBezTo>
                    <a:pt x="656640" y="1153795"/>
                    <a:pt x="658101" y="1152335"/>
                    <a:pt x="659853" y="1150582"/>
                  </a:cubicBezTo>
                  <a:cubicBezTo>
                    <a:pt x="661606" y="1148829"/>
                    <a:pt x="662482" y="1147369"/>
                    <a:pt x="662482" y="1146200"/>
                  </a:cubicBezTo>
                  <a:lnTo>
                    <a:pt x="655472" y="1137437"/>
                  </a:lnTo>
                  <a:cubicBezTo>
                    <a:pt x="657809" y="1138606"/>
                    <a:pt x="661314" y="1140943"/>
                    <a:pt x="665987" y="1144448"/>
                  </a:cubicBezTo>
                  <a:cubicBezTo>
                    <a:pt x="669493" y="1140943"/>
                    <a:pt x="671829" y="1137437"/>
                    <a:pt x="672998" y="1133932"/>
                  </a:cubicBezTo>
                  <a:lnTo>
                    <a:pt x="671245" y="1128674"/>
                  </a:lnTo>
                  <a:cubicBezTo>
                    <a:pt x="672414" y="1129843"/>
                    <a:pt x="674166" y="1130427"/>
                    <a:pt x="676503" y="1130427"/>
                  </a:cubicBezTo>
                  <a:cubicBezTo>
                    <a:pt x="675335" y="1128090"/>
                    <a:pt x="673582" y="1125753"/>
                    <a:pt x="671245" y="1123417"/>
                  </a:cubicBezTo>
                  <a:cubicBezTo>
                    <a:pt x="668908" y="1121080"/>
                    <a:pt x="668032" y="1119619"/>
                    <a:pt x="668616" y="1119035"/>
                  </a:cubicBezTo>
                  <a:cubicBezTo>
                    <a:pt x="669200" y="1118451"/>
                    <a:pt x="670077" y="1116406"/>
                    <a:pt x="671245" y="1112901"/>
                  </a:cubicBezTo>
                  <a:cubicBezTo>
                    <a:pt x="671245" y="1118743"/>
                    <a:pt x="672414" y="1122248"/>
                    <a:pt x="674750" y="1123417"/>
                  </a:cubicBezTo>
                  <a:lnTo>
                    <a:pt x="680008" y="1118159"/>
                  </a:lnTo>
                  <a:lnTo>
                    <a:pt x="680008" y="1119911"/>
                  </a:lnTo>
                  <a:lnTo>
                    <a:pt x="680008" y="1125169"/>
                  </a:lnTo>
                  <a:cubicBezTo>
                    <a:pt x="681176" y="1124001"/>
                    <a:pt x="681761" y="1122832"/>
                    <a:pt x="681761" y="1121664"/>
                  </a:cubicBezTo>
                  <a:cubicBezTo>
                    <a:pt x="681761" y="1120496"/>
                    <a:pt x="681176" y="1119911"/>
                    <a:pt x="680008" y="1119911"/>
                  </a:cubicBezTo>
                  <a:cubicBezTo>
                    <a:pt x="682345" y="1117575"/>
                    <a:pt x="685266" y="1118159"/>
                    <a:pt x="688771" y="1121664"/>
                  </a:cubicBezTo>
                  <a:cubicBezTo>
                    <a:pt x="694613" y="1112317"/>
                    <a:pt x="699287" y="1107059"/>
                    <a:pt x="702792" y="1105891"/>
                  </a:cubicBezTo>
                  <a:lnTo>
                    <a:pt x="708050" y="1102385"/>
                  </a:lnTo>
                  <a:cubicBezTo>
                    <a:pt x="711555" y="1098880"/>
                    <a:pt x="713308" y="1097128"/>
                    <a:pt x="713308" y="1097128"/>
                  </a:cubicBezTo>
                  <a:cubicBezTo>
                    <a:pt x="727328" y="1078433"/>
                    <a:pt x="739596" y="1064412"/>
                    <a:pt x="750112" y="1055065"/>
                  </a:cubicBezTo>
                  <a:lnTo>
                    <a:pt x="757123" y="1044550"/>
                  </a:lnTo>
                  <a:lnTo>
                    <a:pt x="753617" y="1053313"/>
                  </a:lnTo>
                  <a:lnTo>
                    <a:pt x="750112" y="1056818"/>
                  </a:lnTo>
                  <a:cubicBezTo>
                    <a:pt x="751281" y="1056818"/>
                    <a:pt x="752449" y="1056234"/>
                    <a:pt x="753617" y="1055065"/>
                  </a:cubicBezTo>
                  <a:cubicBezTo>
                    <a:pt x="754786" y="1053897"/>
                    <a:pt x="755954" y="1053313"/>
                    <a:pt x="757123" y="1053313"/>
                  </a:cubicBezTo>
                  <a:lnTo>
                    <a:pt x="753617" y="1060323"/>
                  </a:lnTo>
                  <a:cubicBezTo>
                    <a:pt x="751281" y="1064997"/>
                    <a:pt x="747775" y="1067333"/>
                    <a:pt x="743102" y="1067333"/>
                  </a:cubicBezTo>
                  <a:cubicBezTo>
                    <a:pt x="743102" y="1067333"/>
                    <a:pt x="742810" y="1067333"/>
                    <a:pt x="742225" y="1067333"/>
                  </a:cubicBezTo>
                  <a:cubicBezTo>
                    <a:pt x="741641" y="1067333"/>
                    <a:pt x="741349" y="1067918"/>
                    <a:pt x="741349" y="1069086"/>
                  </a:cubicBezTo>
                  <a:cubicBezTo>
                    <a:pt x="742518" y="1069086"/>
                    <a:pt x="742810" y="1069962"/>
                    <a:pt x="742225" y="1071715"/>
                  </a:cubicBezTo>
                  <a:cubicBezTo>
                    <a:pt x="741641" y="1073468"/>
                    <a:pt x="741934" y="1074928"/>
                    <a:pt x="743102" y="1076096"/>
                  </a:cubicBezTo>
                  <a:cubicBezTo>
                    <a:pt x="745439" y="1076096"/>
                    <a:pt x="746607" y="1074928"/>
                    <a:pt x="746607" y="1072591"/>
                  </a:cubicBezTo>
                  <a:cubicBezTo>
                    <a:pt x="750112" y="1066749"/>
                    <a:pt x="754202" y="1063244"/>
                    <a:pt x="758875" y="1062076"/>
                  </a:cubicBezTo>
                  <a:lnTo>
                    <a:pt x="758875" y="1060323"/>
                  </a:lnTo>
                  <a:cubicBezTo>
                    <a:pt x="758875" y="1057986"/>
                    <a:pt x="760336" y="1056234"/>
                    <a:pt x="763257" y="1055065"/>
                  </a:cubicBezTo>
                  <a:cubicBezTo>
                    <a:pt x="766178" y="1053897"/>
                    <a:pt x="768222" y="1053313"/>
                    <a:pt x="769391" y="1053313"/>
                  </a:cubicBezTo>
                  <a:cubicBezTo>
                    <a:pt x="770559" y="1049807"/>
                    <a:pt x="771436" y="1047471"/>
                    <a:pt x="772020" y="1046302"/>
                  </a:cubicBezTo>
                  <a:cubicBezTo>
                    <a:pt x="772604" y="1045134"/>
                    <a:pt x="773480" y="1043965"/>
                    <a:pt x="774649" y="1042797"/>
                  </a:cubicBezTo>
                  <a:cubicBezTo>
                    <a:pt x="776985" y="1041629"/>
                    <a:pt x="778154" y="1041044"/>
                    <a:pt x="778154" y="1041044"/>
                  </a:cubicBezTo>
                  <a:cubicBezTo>
                    <a:pt x="779322" y="1038708"/>
                    <a:pt x="781367" y="1036663"/>
                    <a:pt x="784288" y="1034910"/>
                  </a:cubicBezTo>
                  <a:cubicBezTo>
                    <a:pt x="787209" y="1033158"/>
                    <a:pt x="789254" y="1031697"/>
                    <a:pt x="790422" y="1030529"/>
                  </a:cubicBezTo>
                  <a:lnTo>
                    <a:pt x="790422" y="1028776"/>
                  </a:lnTo>
                  <a:cubicBezTo>
                    <a:pt x="789254" y="1028776"/>
                    <a:pt x="787501" y="1029360"/>
                    <a:pt x="785164" y="1030529"/>
                  </a:cubicBezTo>
                  <a:lnTo>
                    <a:pt x="779907" y="1032281"/>
                  </a:lnTo>
                  <a:cubicBezTo>
                    <a:pt x="777569" y="1033450"/>
                    <a:pt x="775525" y="1034910"/>
                    <a:pt x="773772" y="1036663"/>
                  </a:cubicBezTo>
                  <a:cubicBezTo>
                    <a:pt x="772020" y="1038415"/>
                    <a:pt x="771143" y="1039876"/>
                    <a:pt x="771143" y="1041044"/>
                  </a:cubicBezTo>
                  <a:cubicBezTo>
                    <a:pt x="768807" y="1038708"/>
                    <a:pt x="765886" y="1038708"/>
                    <a:pt x="762380" y="1041044"/>
                  </a:cubicBezTo>
                  <a:cubicBezTo>
                    <a:pt x="760043" y="1041044"/>
                    <a:pt x="758291" y="1042213"/>
                    <a:pt x="757123" y="1044550"/>
                  </a:cubicBezTo>
                  <a:lnTo>
                    <a:pt x="758875" y="1041044"/>
                  </a:lnTo>
                  <a:cubicBezTo>
                    <a:pt x="753033" y="1044550"/>
                    <a:pt x="748944" y="1045718"/>
                    <a:pt x="746607" y="1044550"/>
                  </a:cubicBezTo>
                  <a:cubicBezTo>
                    <a:pt x="748944" y="1042213"/>
                    <a:pt x="751865" y="1041044"/>
                    <a:pt x="755370" y="1041044"/>
                  </a:cubicBezTo>
                  <a:lnTo>
                    <a:pt x="771143" y="1030529"/>
                  </a:lnTo>
                  <a:cubicBezTo>
                    <a:pt x="772312" y="1029360"/>
                    <a:pt x="774941" y="1026731"/>
                    <a:pt x="779030" y="1022642"/>
                  </a:cubicBezTo>
                  <a:cubicBezTo>
                    <a:pt x="783120" y="1018553"/>
                    <a:pt x="787501" y="1015924"/>
                    <a:pt x="792175" y="1014755"/>
                  </a:cubicBezTo>
                  <a:lnTo>
                    <a:pt x="799185" y="998982"/>
                  </a:lnTo>
                  <a:lnTo>
                    <a:pt x="804443" y="991972"/>
                  </a:lnTo>
                  <a:cubicBezTo>
                    <a:pt x="809116" y="988466"/>
                    <a:pt x="812621" y="984961"/>
                    <a:pt x="814958" y="981456"/>
                  </a:cubicBezTo>
                  <a:lnTo>
                    <a:pt x="810577" y="981456"/>
                  </a:lnTo>
                  <a:cubicBezTo>
                    <a:pt x="809993" y="981456"/>
                    <a:pt x="809701" y="982040"/>
                    <a:pt x="809701" y="983209"/>
                  </a:cubicBezTo>
                  <a:close/>
                  <a:moveTo>
                    <a:pt x="785164" y="969188"/>
                  </a:moveTo>
                  <a:cubicBezTo>
                    <a:pt x="785164" y="970356"/>
                    <a:pt x="783412" y="970940"/>
                    <a:pt x="779907" y="970940"/>
                  </a:cubicBezTo>
                  <a:cubicBezTo>
                    <a:pt x="779907" y="973277"/>
                    <a:pt x="780491" y="974446"/>
                    <a:pt x="781659" y="974446"/>
                  </a:cubicBezTo>
                  <a:cubicBezTo>
                    <a:pt x="781659" y="972109"/>
                    <a:pt x="782827" y="970940"/>
                    <a:pt x="785164" y="970940"/>
                  </a:cubicBezTo>
                  <a:close/>
                  <a:moveTo>
                    <a:pt x="1542287" y="949909"/>
                  </a:moveTo>
                  <a:lnTo>
                    <a:pt x="1542287" y="951662"/>
                  </a:lnTo>
                  <a:lnTo>
                    <a:pt x="1540535" y="953414"/>
                  </a:lnTo>
                  <a:lnTo>
                    <a:pt x="1538782" y="951662"/>
                  </a:lnTo>
                  <a:cubicBezTo>
                    <a:pt x="1538782" y="951662"/>
                    <a:pt x="1539074" y="951370"/>
                    <a:pt x="1539658" y="950785"/>
                  </a:cubicBezTo>
                  <a:cubicBezTo>
                    <a:pt x="1540243" y="950201"/>
                    <a:pt x="1541119" y="949909"/>
                    <a:pt x="1542287" y="949909"/>
                  </a:cubicBezTo>
                  <a:close/>
                  <a:moveTo>
                    <a:pt x="1363522" y="949909"/>
                  </a:moveTo>
                  <a:cubicBezTo>
                    <a:pt x="1362354" y="958088"/>
                    <a:pt x="1361770" y="971525"/>
                    <a:pt x="1361770" y="990219"/>
                  </a:cubicBezTo>
                  <a:cubicBezTo>
                    <a:pt x="1362938" y="985545"/>
                    <a:pt x="1363522" y="978827"/>
                    <a:pt x="1363522" y="970064"/>
                  </a:cubicBezTo>
                  <a:cubicBezTo>
                    <a:pt x="1363522" y="961301"/>
                    <a:pt x="1363522" y="954583"/>
                    <a:pt x="1363522" y="949909"/>
                  </a:cubicBezTo>
                  <a:close/>
                  <a:moveTo>
                    <a:pt x="553821" y="937641"/>
                  </a:moveTo>
                  <a:cubicBezTo>
                    <a:pt x="552653" y="939978"/>
                    <a:pt x="551192" y="941730"/>
                    <a:pt x="549439" y="942899"/>
                  </a:cubicBezTo>
                  <a:cubicBezTo>
                    <a:pt x="547687" y="944067"/>
                    <a:pt x="545058" y="944651"/>
                    <a:pt x="541553" y="944651"/>
                  </a:cubicBezTo>
                  <a:cubicBezTo>
                    <a:pt x="543890" y="948157"/>
                    <a:pt x="544182" y="950785"/>
                    <a:pt x="542429" y="952538"/>
                  </a:cubicBezTo>
                  <a:lnTo>
                    <a:pt x="542171" y="952796"/>
                  </a:lnTo>
                  <a:lnTo>
                    <a:pt x="542504" y="952709"/>
                  </a:lnTo>
                  <a:lnTo>
                    <a:pt x="549439" y="946404"/>
                  </a:lnTo>
                  <a:cubicBezTo>
                    <a:pt x="552360" y="942899"/>
                    <a:pt x="554989" y="940562"/>
                    <a:pt x="557326" y="939394"/>
                  </a:cubicBezTo>
                  <a:cubicBezTo>
                    <a:pt x="554989" y="938225"/>
                    <a:pt x="553821" y="937641"/>
                    <a:pt x="553821" y="937641"/>
                  </a:cubicBezTo>
                  <a:close/>
                  <a:moveTo>
                    <a:pt x="1004239" y="925373"/>
                  </a:moveTo>
                  <a:lnTo>
                    <a:pt x="1002487" y="930631"/>
                  </a:lnTo>
                  <a:cubicBezTo>
                    <a:pt x="1002487" y="930631"/>
                    <a:pt x="1003363" y="930046"/>
                    <a:pt x="1005115" y="928878"/>
                  </a:cubicBezTo>
                  <a:cubicBezTo>
                    <a:pt x="1006868" y="927710"/>
                    <a:pt x="1006576" y="926541"/>
                    <a:pt x="1004239" y="925373"/>
                  </a:cubicBezTo>
                  <a:close/>
                  <a:moveTo>
                    <a:pt x="1542287" y="911352"/>
                  </a:moveTo>
                  <a:cubicBezTo>
                    <a:pt x="1543456" y="912520"/>
                    <a:pt x="1544040" y="914565"/>
                    <a:pt x="1544040" y="917486"/>
                  </a:cubicBezTo>
                  <a:cubicBezTo>
                    <a:pt x="1544040" y="920407"/>
                    <a:pt x="1544624" y="922452"/>
                    <a:pt x="1545793" y="923620"/>
                  </a:cubicBezTo>
                  <a:lnTo>
                    <a:pt x="1547545" y="937641"/>
                  </a:lnTo>
                  <a:lnTo>
                    <a:pt x="1545793" y="946404"/>
                  </a:lnTo>
                  <a:cubicBezTo>
                    <a:pt x="1545793" y="942899"/>
                    <a:pt x="1545208" y="937641"/>
                    <a:pt x="1544040" y="930631"/>
                  </a:cubicBezTo>
                  <a:cubicBezTo>
                    <a:pt x="1542872" y="923620"/>
                    <a:pt x="1542287" y="917194"/>
                    <a:pt x="1542287" y="911352"/>
                  </a:cubicBezTo>
                  <a:close/>
                  <a:moveTo>
                    <a:pt x="562584" y="909599"/>
                  </a:moveTo>
                  <a:cubicBezTo>
                    <a:pt x="560247" y="909599"/>
                    <a:pt x="558787" y="909891"/>
                    <a:pt x="558202" y="910476"/>
                  </a:cubicBezTo>
                  <a:cubicBezTo>
                    <a:pt x="557618" y="911060"/>
                    <a:pt x="557326" y="911936"/>
                    <a:pt x="557326" y="913105"/>
                  </a:cubicBezTo>
                  <a:cubicBezTo>
                    <a:pt x="557326" y="913105"/>
                    <a:pt x="559079" y="911936"/>
                    <a:pt x="562584" y="909599"/>
                  </a:cubicBezTo>
                  <a:close/>
                  <a:moveTo>
                    <a:pt x="1011250" y="895579"/>
                  </a:moveTo>
                  <a:cubicBezTo>
                    <a:pt x="1011250" y="896747"/>
                    <a:pt x="1010958" y="897915"/>
                    <a:pt x="1010373" y="899084"/>
                  </a:cubicBezTo>
                  <a:cubicBezTo>
                    <a:pt x="1009789" y="900252"/>
                    <a:pt x="1010665" y="901421"/>
                    <a:pt x="1013002" y="902589"/>
                  </a:cubicBezTo>
                  <a:cubicBezTo>
                    <a:pt x="1015339" y="900252"/>
                    <a:pt x="1014755" y="897915"/>
                    <a:pt x="1011250" y="895579"/>
                  </a:cubicBezTo>
                  <a:close/>
                  <a:moveTo>
                    <a:pt x="1005992" y="892073"/>
                  </a:moveTo>
                  <a:lnTo>
                    <a:pt x="1002487" y="913105"/>
                  </a:lnTo>
                  <a:lnTo>
                    <a:pt x="1000734" y="913105"/>
                  </a:lnTo>
                  <a:cubicBezTo>
                    <a:pt x="1000734" y="913105"/>
                    <a:pt x="1001026" y="913397"/>
                    <a:pt x="1001610" y="913981"/>
                  </a:cubicBezTo>
                  <a:cubicBezTo>
                    <a:pt x="1002195" y="914565"/>
                    <a:pt x="1002487" y="915441"/>
                    <a:pt x="1002487" y="916610"/>
                  </a:cubicBezTo>
                  <a:lnTo>
                    <a:pt x="1004239" y="911352"/>
                  </a:lnTo>
                  <a:cubicBezTo>
                    <a:pt x="1005408" y="906678"/>
                    <a:pt x="1005992" y="900252"/>
                    <a:pt x="1005992" y="892073"/>
                  </a:cubicBezTo>
                  <a:close/>
                  <a:moveTo>
                    <a:pt x="1077848" y="888568"/>
                  </a:moveTo>
                  <a:lnTo>
                    <a:pt x="1076096" y="890321"/>
                  </a:lnTo>
                  <a:cubicBezTo>
                    <a:pt x="1076096" y="890321"/>
                    <a:pt x="1076096" y="890613"/>
                    <a:pt x="1076096" y="891197"/>
                  </a:cubicBezTo>
                  <a:cubicBezTo>
                    <a:pt x="1076096" y="891781"/>
                    <a:pt x="1076096" y="892073"/>
                    <a:pt x="1076096" y="892073"/>
                  </a:cubicBezTo>
                  <a:lnTo>
                    <a:pt x="1077848" y="892073"/>
                  </a:lnTo>
                  <a:cubicBezTo>
                    <a:pt x="1079017" y="892073"/>
                    <a:pt x="1079893" y="891781"/>
                    <a:pt x="1080477" y="891197"/>
                  </a:cubicBezTo>
                  <a:cubicBezTo>
                    <a:pt x="1081062" y="890613"/>
                    <a:pt x="1081354" y="889737"/>
                    <a:pt x="1081354" y="888568"/>
                  </a:cubicBezTo>
                  <a:close/>
                  <a:moveTo>
                    <a:pt x="998982" y="886816"/>
                  </a:moveTo>
                  <a:lnTo>
                    <a:pt x="998982" y="897331"/>
                  </a:lnTo>
                  <a:lnTo>
                    <a:pt x="1000734" y="895579"/>
                  </a:lnTo>
                  <a:cubicBezTo>
                    <a:pt x="1001902" y="892073"/>
                    <a:pt x="1001318" y="889152"/>
                    <a:pt x="998982" y="886816"/>
                  </a:cubicBezTo>
                  <a:close/>
                  <a:moveTo>
                    <a:pt x="1107643" y="883310"/>
                  </a:moveTo>
                  <a:lnTo>
                    <a:pt x="1107643" y="886816"/>
                  </a:lnTo>
                  <a:lnTo>
                    <a:pt x="1112900" y="886816"/>
                  </a:lnTo>
                  <a:lnTo>
                    <a:pt x="1112900" y="883310"/>
                  </a:lnTo>
                  <a:close/>
                  <a:moveTo>
                    <a:pt x="576605" y="879805"/>
                  </a:moveTo>
                  <a:lnTo>
                    <a:pt x="566089" y="892073"/>
                  </a:lnTo>
                  <a:cubicBezTo>
                    <a:pt x="564921" y="893242"/>
                    <a:pt x="564629" y="894410"/>
                    <a:pt x="565213" y="895579"/>
                  </a:cubicBezTo>
                  <a:cubicBezTo>
                    <a:pt x="565797" y="896747"/>
                    <a:pt x="566089" y="897915"/>
                    <a:pt x="566089" y="899084"/>
                  </a:cubicBezTo>
                  <a:cubicBezTo>
                    <a:pt x="569594" y="899084"/>
                    <a:pt x="571931" y="896747"/>
                    <a:pt x="573100" y="892073"/>
                  </a:cubicBezTo>
                  <a:cubicBezTo>
                    <a:pt x="574268" y="887400"/>
                    <a:pt x="575436" y="883310"/>
                    <a:pt x="576605" y="879805"/>
                  </a:cubicBezTo>
                  <a:close/>
                  <a:moveTo>
                    <a:pt x="1519504" y="874547"/>
                  </a:moveTo>
                  <a:cubicBezTo>
                    <a:pt x="1521841" y="876884"/>
                    <a:pt x="1522717" y="879513"/>
                    <a:pt x="1522132" y="882434"/>
                  </a:cubicBezTo>
                  <a:cubicBezTo>
                    <a:pt x="1521548" y="885355"/>
                    <a:pt x="1521841" y="886816"/>
                    <a:pt x="1523009" y="886816"/>
                  </a:cubicBezTo>
                  <a:lnTo>
                    <a:pt x="1521256" y="897331"/>
                  </a:lnTo>
                  <a:lnTo>
                    <a:pt x="1519504" y="897331"/>
                  </a:lnTo>
                  <a:close/>
                  <a:moveTo>
                    <a:pt x="592553" y="874197"/>
                  </a:moveTo>
                  <a:lnTo>
                    <a:pt x="592378" y="874547"/>
                  </a:lnTo>
                  <a:lnTo>
                    <a:pt x="592257" y="874366"/>
                  </a:lnTo>
                  <a:close/>
                  <a:moveTo>
                    <a:pt x="1060323" y="872795"/>
                  </a:moveTo>
                  <a:lnTo>
                    <a:pt x="1042796" y="876300"/>
                  </a:lnTo>
                  <a:cubicBezTo>
                    <a:pt x="1041628" y="876300"/>
                    <a:pt x="1041044" y="877468"/>
                    <a:pt x="1041044" y="879805"/>
                  </a:cubicBezTo>
                  <a:cubicBezTo>
                    <a:pt x="1050391" y="879805"/>
                    <a:pt x="1056817" y="877468"/>
                    <a:pt x="1060323" y="872795"/>
                  </a:cubicBezTo>
                  <a:close/>
                  <a:moveTo>
                    <a:pt x="1135032" y="867659"/>
                  </a:moveTo>
                  <a:lnTo>
                    <a:pt x="1132179" y="869290"/>
                  </a:lnTo>
                  <a:cubicBezTo>
                    <a:pt x="1132179" y="870458"/>
                    <a:pt x="1132763" y="870458"/>
                    <a:pt x="1133932" y="869290"/>
                  </a:cubicBezTo>
                  <a:lnTo>
                    <a:pt x="1136800" y="867856"/>
                  </a:lnTo>
                  <a:close/>
                  <a:moveTo>
                    <a:pt x="1538782" y="867537"/>
                  </a:moveTo>
                  <a:cubicBezTo>
                    <a:pt x="1539951" y="867537"/>
                    <a:pt x="1540535" y="868121"/>
                    <a:pt x="1540535" y="869290"/>
                  </a:cubicBezTo>
                  <a:lnTo>
                    <a:pt x="1542287" y="872795"/>
                  </a:lnTo>
                  <a:lnTo>
                    <a:pt x="1538782" y="872795"/>
                  </a:lnTo>
                  <a:close/>
                  <a:moveTo>
                    <a:pt x="1070838" y="867537"/>
                  </a:moveTo>
                  <a:lnTo>
                    <a:pt x="1062075" y="871042"/>
                  </a:lnTo>
                  <a:cubicBezTo>
                    <a:pt x="1064412" y="872211"/>
                    <a:pt x="1066164" y="872795"/>
                    <a:pt x="1067333" y="872795"/>
                  </a:cubicBezTo>
                  <a:cubicBezTo>
                    <a:pt x="1068501" y="872795"/>
                    <a:pt x="1069670" y="871042"/>
                    <a:pt x="1070838" y="867537"/>
                  </a:cubicBezTo>
                  <a:close/>
                  <a:moveTo>
                    <a:pt x="1060323" y="864032"/>
                  </a:moveTo>
                  <a:cubicBezTo>
                    <a:pt x="1054480" y="864032"/>
                    <a:pt x="1046886" y="867537"/>
                    <a:pt x="1037538" y="874547"/>
                  </a:cubicBezTo>
                  <a:lnTo>
                    <a:pt x="1046302" y="871042"/>
                  </a:lnTo>
                  <a:cubicBezTo>
                    <a:pt x="1048638" y="869874"/>
                    <a:pt x="1050975" y="868997"/>
                    <a:pt x="1053312" y="868413"/>
                  </a:cubicBezTo>
                  <a:cubicBezTo>
                    <a:pt x="1055649" y="867829"/>
                    <a:pt x="1057985" y="866369"/>
                    <a:pt x="1060323" y="864032"/>
                  </a:cubicBezTo>
                  <a:close/>
                  <a:moveTo>
                    <a:pt x="1537029" y="860527"/>
                  </a:moveTo>
                  <a:lnTo>
                    <a:pt x="1547545" y="860527"/>
                  </a:lnTo>
                  <a:cubicBezTo>
                    <a:pt x="1545208" y="862863"/>
                    <a:pt x="1543748" y="864032"/>
                    <a:pt x="1543164" y="864032"/>
                  </a:cubicBezTo>
                  <a:cubicBezTo>
                    <a:pt x="1542579" y="864032"/>
                    <a:pt x="1541119" y="863448"/>
                    <a:pt x="1538782" y="862279"/>
                  </a:cubicBezTo>
                  <a:lnTo>
                    <a:pt x="1537029" y="865784"/>
                  </a:lnTo>
                  <a:close/>
                  <a:moveTo>
                    <a:pt x="1165478" y="860527"/>
                  </a:moveTo>
                  <a:lnTo>
                    <a:pt x="1168984" y="864032"/>
                  </a:lnTo>
                  <a:cubicBezTo>
                    <a:pt x="1165478" y="864032"/>
                    <a:pt x="1162558" y="863448"/>
                    <a:pt x="1160220" y="862279"/>
                  </a:cubicBezTo>
                  <a:lnTo>
                    <a:pt x="1159583" y="862916"/>
                  </a:lnTo>
                  <a:lnTo>
                    <a:pt x="1164602" y="864032"/>
                  </a:lnTo>
                  <a:cubicBezTo>
                    <a:pt x="1167523" y="865200"/>
                    <a:pt x="1169568" y="865784"/>
                    <a:pt x="1170736" y="865784"/>
                  </a:cubicBezTo>
                  <a:lnTo>
                    <a:pt x="1191767" y="869290"/>
                  </a:lnTo>
                  <a:lnTo>
                    <a:pt x="1197025" y="869290"/>
                  </a:lnTo>
                  <a:cubicBezTo>
                    <a:pt x="1195857" y="868121"/>
                    <a:pt x="1191767" y="866369"/>
                    <a:pt x="1184757" y="864032"/>
                  </a:cubicBezTo>
                  <a:cubicBezTo>
                    <a:pt x="1181836" y="864032"/>
                    <a:pt x="1178769" y="863667"/>
                    <a:pt x="1175556" y="862936"/>
                  </a:cubicBezTo>
                  <a:lnTo>
                    <a:pt x="1171237" y="861528"/>
                  </a:lnTo>
                  <a:lnTo>
                    <a:pt x="1168984" y="862279"/>
                  </a:lnTo>
                  <a:close/>
                  <a:moveTo>
                    <a:pt x="1067333" y="858774"/>
                  </a:moveTo>
                  <a:cubicBezTo>
                    <a:pt x="1066164" y="859942"/>
                    <a:pt x="1064996" y="860527"/>
                    <a:pt x="1063828" y="860527"/>
                  </a:cubicBezTo>
                  <a:cubicBezTo>
                    <a:pt x="1066164" y="861695"/>
                    <a:pt x="1067625" y="861987"/>
                    <a:pt x="1068209" y="861403"/>
                  </a:cubicBezTo>
                  <a:cubicBezTo>
                    <a:pt x="1068793" y="860819"/>
                    <a:pt x="1068501" y="859942"/>
                    <a:pt x="1067333" y="858774"/>
                  </a:cubicBezTo>
                  <a:close/>
                  <a:moveTo>
                    <a:pt x="1037538" y="858774"/>
                  </a:moveTo>
                  <a:lnTo>
                    <a:pt x="1039291" y="860527"/>
                  </a:lnTo>
                  <a:lnTo>
                    <a:pt x="1028776" y="865784"/>
                  </a:lnTo>
                  <a:cubicBezTo>
                    <a:pt x="1027607" y="861111"/>
                    <a:pt x="1025855" y="859942"/>
                    <a:pt x="1023518" y="862279"/>
                  </a:cubicBezTo>
                  <a:cubicBezTo>
                    <a:pt x="1023518" y="862279"/>
                    <a:pt x="1023810" y="862571"/>
                    <a:pt x="1024394" y="863156"/>
                  </a:cubicBezTo>
                  <a:cubicBezTo>
                    <a:pt x="1024978" y="863740"/>
                    <a:pt x="1025270" y="864032"/>
                    <a:pt x="1025270" y="864032"/>
                  </a:cubicBezTo>
                  <a:lnTo>
                    <a:pt x="1021765" y="865784"/>
                  </a:lnTo>
                  <a:lnTo>
                    <a:pt x="1021765" y="860527"/>
                  </a:lnTo>
                  <a:cubicBezTo>
                    <a:pt x="1020597" y="861695"/>
                    <a:pt x="1018844" y="863156"/>
                    <a:pt x="1016507" y="864908"/>
                  </a:cubicBezTo>
                  <a:cubicBezTo>
                    <a:pt x="1014170" y="866661"/>
                    <a:pt x="1013002" y="869290"/>
                    <a:pt x="1013002" y="872795"/>
                  </a:cubicBezTo>
                  <a:cubicBezTo>
                    <a:pt x="1013002" y="876300"/>
                    <a:pt x="1014755" y="878637"/>
                    <a:pt x="1018260" y="879805"/>
                  </a:cubicBezTo>
                  <a:cubicBezTo>
                    <a:pt x="1025270" y="877468"/>
                    <a:pt x="1031112" y="876300"/>
                    <a:pt x="1035786" y="876300"/>
                  </a:cubicBezTo>
                  <a:lnTo>
                    <a:pt x="1034033" y="874547"/>
                  </a:lnTo>
                  <a:cubicBezTo>
                    <a:pt x="1034033" y="873379"/>
                    <a:pt x="1033449" y="872795"/>
                    <a:pt x="1032281" y="872795"/>
                  </a:cubicBezTo>
                  <a:cubicBezTo>
                    <a:pt x="1031112" y="872795"/>
                    <a:pt x="1029944" y="872795"/>
                    <a:pt x="1028776" y="872795"/>
                  </a:cubicBezTo>
                  <a:cubicBezTo>
                    <a:pt x="1028776" y="873963"/>
                    <a:pt x="1028191" y="874547"/>
                    <a:pt x="1027023" y="874547"/>
                  </a:cubicBezTo>
                  <a:cubicBezTo>
                    <a:pt x="1025855" y="874547"/>
                    <a:pt x="1025270" y="874547"/>
                    <a:pt x="1025270" y="874547"/>
                  </a:cubicBezTo>
                  <a:cubicBezTo>
                    <a:pt x="1027607" y="869874"/>
                    <a:pt x="1031112" y="867537"/>
                    <a:pt x="1035786" y="867537"/>
                  </a:cubicBezTo>
                  <a:cubicBezTo>
                    <a:pt x="1038123" y="866369"/>
                    <a:pt x="1041628" y="864032"/>
                    <a:pt x="1046302" y="860527"/>
                  </a:cubicBezTo>
                  <a:close/>
                  <a:moveTo>
                    <a:pt x="611657" y="846506"/>
                  </a:moveTo>
                  <a:lnTo>
                    <a:pt x="609904" y="849135"/>
                  </a:lnTo>
                  <a:cubicBezTo>
                    <a:pt x="608736" y="850887"/>
                    <a:pt x="606983" y="852932"/>
                    <a:pt x="604647" y="855269"/>
                  </a:cubicBezTo>
                  <a:cubicBezTo>
                    <a:pt x="603478" y="857606"/>
                    <a:pt x="601726" y="861111"/>
                    <a:pt x="599389" y="865784"/>
                  </a:cubicBezTo>
                  <a:cubicBezTo>
                    <a:pt x="598220" y="868705"/>
                    <a:pt x="596760" y="871042"/>
                    <a:pt x="595007" y="872795"/>
                  </a:cubicBezTo>
                  <a:lnTo>
                    <a:pt x="592553" y="874197"/>
                  </a:lnTo>
                  <a:lnTo>
                    <a:pt x="599389" y="860527"/>
                  </a:lnTo>
                  <a:cubicBezTo>
                    <a:pt x="595883" y="860527"/>
                    <a:pt x="593547" y="859942"/>
                    <a:pt x="592378" y="858774"/>
                  </a:cubicBezTo>
                  <a:lnTo>
                    <a:pt x="594131" y="858774"/>
                  </a:lnTo>
                  <a:lnTo>
                    <a:pt x="601141" y="858774"/>
                  </a:lnTo>
                  <a:cubicBezTo>
                    <a:pt x="598804" y="856437"/>
                    <a:pt x="597052" y="855561"/>
                    <a:pt x="595883" y="856145"/>
                  </a:cubicBezTo>
                  <a:cubicBezTo>
                    <a:pt x="594715" y="856729"/>
                    <a:pt x="594131" y="857606"/>
                    <a:pt x="594131" y="858774"/>
                  </a:cubicBezTo>
                  <a:cubicBezTo>
                    <a:pt x="595299" y="856437"/>
                    <a:pt x="595883" y="853516"/>
                    <a:pt x="595883" y="850011"/>
                  </a:cubicBezTo>
                  <a:cubicBezTo>
                    <a:pt x="593547" y="852348"/>
                    <a:pt x="591210" y="857606"/>
                    <a:pt x="588873" y="865784"/>
                  </a:cubicBezTo>
                  <a:cubicBezTo>
                    <a:pt x="587705" y="866953"/>
                    <a:pt x="587705" y="868121"/>
                    <a:pt x="588873" y="869290"/>
                  </a:cubicBezTo>
                  <a:lnTo>
                    <a:pt x="592257" y="874366"/>
                  </a:lnTo>
                  <a:lnTo>
                    <a:pt x="588873" y="876300"/>
                  </a:lnTo>
                  <a:lnTo>
                    <a:pt x="592378" y="876300"/>
                  </a:lnTo>
                  <a:cubicBezTo>
                    <a:pt x="592378" y="877468"/>
                    <a:pt x="590626" y="878053"/>
                    <a:pt x="587121" y="878053"/>
                  </a:cubicBezTo>
                  <a:lnTo>
                    <a:pt x="590626" y="883310"/>
                  </a:lnTo>
                  <a:lnTo>
                    <a:pt x="583615" y="885063"/>
                  </a:lnTo>
                  <a:cubicBezTo>
                    <a:pt x="583615" y="886231"/>
                    <a:pt x="584199" y="886816"/>
                    <a:pt x="585368" y="886816"/>
                  </a:cubicBezTo>
                  <a:cubicBezTo>
                    <a:pt x="586536" y="886816"/>
                    <a:pt x="587705" y="887400"/>
                    <a:pt x="588873" y="888568"/>
                  </a:cubicBezTo>
                  <a:lnTo>
                    <a:pt x="587121" y="890321"/>
                  </a:lnTo>
                  <a:cubicBezTo>
                    <a:pt x="584784" y="887984"/>
                    <a:pt x="583323" y="887400"/>
                    <a:pt x="582739" y="888568"/>
                  </a:cubicBezTo>
                  <a:cubicBezTo>
                    <a:pt x="582155" y="889737"/>
                    <a:pt x="581862" y="890905"/>
                    <a:pt x="581862" y="892073"/>
                  </a:cubicBezTo>
                  <a:lnTo>
                    <a:pt x="583615" y="892073"/>
                  </a:lnTo>
                  <a:cubicBezTo>
                    <a:pt x="580110" y="893242"/>
                    <a:pt x="578357" y="896747"/>
                    <a:pt x="578357" y="902589"/>
                  </a:cubicBezTo>
                  <a:cubicBezTo>
                    <a:pt x="578357" y="903757"/>
                    <a:pt x="578357" y="904342"/>
                    <a:pt x="578357" y="904342"/>
                  </a:cubicBezTo>
                  <a:cubicBezTo>
                    <a:pt x="578357" y="904342"/>
                    <a:pt x="577189" y="904926"/>
                    <a:pt x="574852" y="906094"/>
                  </a:cubicBezTo>
                  <a:cubicBezTo>
                    <a:pt x="572516" y="907263"/>
                    <a:pt x="572516" y="909015"/>
                    <a:pt x="574852" y="911352"/>
                  </a:cubicBezTo>
                  <a:cubicBezTo>
                    <a:pt x="572516" y="912520"/>
                    <a:pt x="570763" y="913981"/>
                    <a:pt x="569594" y="915734"/>
                  </a:cubicBezTo>
                  <a:cubicBezTo>
                    <a:pt x="568426" y="917486"/>
                    <a:pt x="567258" y="917778"/>
                    <a:pt x="566089" y="916610"/>
                  </a:cubicBezTo>
                  <a:cubicBezTo>
                    <a:pt x="563752" y="916610"/>
                    <a:pt x="560832" y="919531"/>
                    <a:pt x="557326" y="925373"/>
                  </a:cubicBezTo>
                  <a:cubicBezTo>
                    <a:pt x="560832" y="927710"/>
                    <a:pt x="562584" y="928878"/>
                    <a:pt x="562584" y="928878"/>
                  </a:cubicBezTo>
                  <a:cubicBezTo>
                    <a:pt x="560247" y="928878"/>
                    <a:pt x="558495" y="930046"/>
                    <a:pt x="557326" y="932383"/>
                  </a:cubicBezTo>
                  <a:cubicBezTo>
                    <a:pt x="557326" y="934720"/>
                    <a:pt x="559079" y="937057"/>
                    <a:pt x="562584" y="939394"/>
                  </a:cubicBezTo>
                  <a:cubicBezTo>
                    <a:pt x="560247" y="941730"/>
                    <a:pt x="558202" y="944651"/>
                    <a:pt x="556450" y="948157"/>
                  </a:cubicBezTo>
                  <a:lnTo>
                    <a:pt x="555667" y="949275"/>
                  </a:lnTo>
                  <a:lnTo>
                    <a:pt x="559955" y="948157"/>
                  </a:lnTo>
                  <a:cubicBezTo>
                    <a:pt x="568718" y="945820"/>
                    <a:pt x="575436" y="943483"/>
                    <a:pt x="580110" y="941146"/>
                  </a:cubicBezTo>
                  <a:cubicBezTo>
                    <a:pt x="588289" y="938809"/>
                    <a:pt x="596468" y="936473"/>
                    <a:pt x="604647" y="934136"/>
                  </a:cubicBezTo>
                  <a:cubicBezTo>
                    <a:pt x="612825" y="931799"/>
                    <a:pt x="621588" y="929462"/>
                    <a:pt x="630935" y="927125"/>
                  </a:cubicBezTo>
                  <a:lnTo>
                    <a:pt x="637946" y="925373"/>
                  </a:lnTo>
                  <a:lnTo>
                    <a:pt x="630935" y="914857"/>
                  </a:lnTo>
                  <a:lnTo>
                    <a:pt x="630935" y="913105"/>
                  </a:lnTo>
                  <a:cubicBezTo>
                    <a:pt x="630935" y="911936"/>
                    <a:pt x="630351" y="910768"/>
                    <a:pt x="629183" y="909599"/>
                  </a:cubicBezTo>
                  <a:cubicBezTo>
                    <a:pt x="628015" y="908431"/>
                    <a:pt x="626846" y="907847"/>
                    <a:pt x="625678" y="907847"/>
                  </a:cubicBezTo>
                  <a:lnTo>
                    <a:pt x="615162" y="907847"/>
                  </a:lnTo>
                  <a:lnTo>
                    <a:pt x="608152" y="899084"/>
                  </a:lnTo>
                  <a:lnTo>
                    <a:pt x="611657" y="899084"/>
                  </a:lnTo>
                  <a:cubicBezTo>
                    <a:pt x="612825" y="899084"/>
                    <a:pt x="613994" y="898500"/>
                    <a:pt x="615162" y="897331"/>
                  </a:cubicBezTo>
                  <a:cubicBezTo>
                    <a:pt x="616330" y="896163"/>
                    <a:pt x="616915" y="893826"/>
                    <a:pt x="616915" y="890321"/>
                  </a:cubicBezTo>
                  <a:cubicBezTo>
                    <a:pt x="616915" y="890321"/>
                    <a:pt x="615746" y="889152"/>
                    <a:pt x="613409" y="886816"/>
                  </a:cubicBezTo>
                  <a:cubicBezTo>
                    <a:pt x="614578" y="886816"/>
                    <a:pt x="615746" y="885063"/>
                    <a:pt x="616915" y="881558"/>
                  </a:cubicBezTo>
                  <a:lnTo>
                    <a:pt x="606399" y="876300"/>
                  </a:lnTo>
                  <a:lnTo>
                    <a:pt x="599389" y="879805"/>
                  </a:lnTo>
                  <a:lnTo>
                    <a:pt x="604647" y="874547"/>
                  </a:lnTo>
                  <a:cubicBezTo>
                    <a:pt x="604647" y="873379"/>
                    <a:pt x="605815" y="871626"/>
                    <a:pt x="608152" y="869290"/>
                  </a:cubicBezTo>
                  <a:cubicBezTo>
                    <a:pt x="610489" y="866953"/>
                    <a:pt x="612241" y="864616"/>
                    <a:pt x="613409" y="862279"/>
                  </a:cubicBezTo>
                  <a:lnTo>
                    <a:pt x="606399" y="860527"/>
                  </a:lnTo>
                  <a:cubicBezTo>
                    <a:pt x="606399" y="860527"/>
                    <a:pt x="606691" y="860234"/>
                    <a:pt x="607275" y="859650"/>
                  </a:cubicBezTo>
                  <a:cubicBezTo>
                    <a:pt x="607859" y="859066"/>
                    <a:pt x="608152" y="858774"/>
                    <a:pt x="608152" y="858774"/>
                  </a:cubicBezTo>
                  <a:lnTo>
                    <a:pt x="616915" y="862279"/>
                  </a:lnTo>
                  <a:cubicBezTo>
                    <a:pt x="616915" y="859942"/>
                    <a:pt x="615162" y="858190"/>
                    <a:pt x="611657" y="857021"/>
                  </a:cubicBezTo>
                  <a:cubicBezTo>
                    <a:pt x="609320" y="857021"/>
                    <a:pt x="608152" y="855853"/>
                    <a:pt x="608152" y="853516"/>
                  </a:cubicBezTo>
                  <a:lnTo>
                    <a:pt x="609904" y="853516"/>
                  </a:lnTo>
                  <a:close/>
                  <a:moveTo>
                    <a:pt x="602894" y="841248"/>
                  </a:moveTo>
                  <a:cubicBezTo>
                    <a:pt x="598220" y="845922"/>
                    <a:pt x="595883" y="848258"/>
                    <a:pt x="595883" y="848258"/>
                  </a:cubicBezTo>
                  <a:cubicBezTo>
                    <a:pt x="597052" y="849427"/>
                    <a:pt x="598512" y="849719"/>
                    <a:pt x="600265" y="849135"/>
                  </a:cubicBezTo>
                  <a:cubicBezTo>
                    <a:pt x="602017" y="848550"/>
                    <a:pt x="602894" y="848843"/>
                    <a:pt x="602894" y="850011"/>
                  </a:cubicBezTo>
                  <a:lnTo>
                    <a:pt x="604647" y="850011"/>
                  </a:lnTo>
                  <a:lnTo>
                    <a:pt x="608152" y="841248"/>
                  </a:lnTo>
                  <a:close/>
                  <a:moveTo>
                    <a:pt x="793927" y="837743"/>
                  </a:moveTo>
                  <a:cubicBezTo>
                    <a:pt x="793927" y="841248"/>
                    <a:pt x="792759" y="844169"/>
                    <a:pt x="790422" y="846506"/>
                  </a:cubicBezTo>
                  <a:lnTo>
                    <a:pt x="788669" y="848258"/>
                  </a:lnTo>
                  <a:cubicBezTo>
                    <a:pt x="788669" y="850595"/>
                    <a:pt x="789546" y="853224"/>
                    <a:pt x="791298" y="856145"/>
                  </a:cubicBezTo>
                  <a:cubicBezTo>
                    <a:pt x="793051" y="859066"/>
                    <a:pt x="794511" y="861111"/>
                    <a:pt x="795680" y="862279"/>
                  </a:cubicBezTo>
                  <a:lnTo>
                    <a:pt x="795680" y="855269"/>
                  </a:lnTo>
                  <a:cubicBezTo>
                    <a:pt x="795680" y="845922"/>
                    <a:pt x="795095" y="840080"/>
                    <a:pt x="793927" y="837743"/>
                  </a:cubicBezTo>
                  <a:close/>
                  <a:moveTo>
                    <a:pt x="1519504" y="835990"/>
                  </a:moveTo>
                  <a:lnTo>
                    <a:pt x="1523009" y="835990"/>
                  </a:lnTo>
                  <a:lnTo>
                    <a:pt x="1524761" y="860527"/>
                  </a:lnTo>
                  <a:cubicBezTo>
                    <a:pt x="1524761" y="860527"/>
                    <a:pt x="1523009" y="861695"/>
                    <a:pt x="1519504" y="864032"/>
                  </a:cubicBezTo>
                  <a:close/>
                  <a:moveTo>
                    <a:pt x="612772" y="829298"/>
                  </a:moveTo>
                  <a:lnTo>
                    <a:pt x="606399" y="832485"/>
                  </a:lnTo>
                  <a:cubicBezTo>
                    <a:pt x="605231" y="834822"/>
                    <a:pt x="604647" y="835990"/>
                    <a:pt x="604647" y="835990"/>
                  </a:cubicBezTo>
                  <a:cubicBezTo>
                    <a:pt x="606399" y="837743"/>
                    <a:pt x="608152" y="838619"/>
                    <a:pt x="609904" y="838619"/>
                  </a:cubicBezTo>
                  <a:lnTo>
                    <a:pt x="614206" y="836468"/>
                  </a:lnTo>
                  <a:lnTo>
                    <a:pt x="613409" y="832485"/>
                  </a:lnTo>
                  <a:close/>
                  <a:moveTo>
                    <a:pt x="800937" y="823722"/>
                  </a:moveTo>
                  <a:cubicBezTo>
                    <a:pt x="800937" y="823722"/>
                    <a:pt x="800646" y="824014"/>
                    <a:pt x="800061" y="824598"/>
                  </a:cubicBezTo>
                  <a:cubicBezTo>
                    <a:pt x="799477" y="825183"/>
                    <a:pt x="799185" y="826059"/>
                    <a:pt x="799185" y="827227"/>
                  </a:cubicBezTo>
                  <a:lnTo>
                    <a:pt x="806195" y="823722"/>
                  </a:lnTo>
                  <a:close/>
                  <a:moveTo>
                    <a:pt x="1142256" y="821093"/>
                  </a:moveTo>
                  <a:cubicBezTo>
                    <a:pt x="1140212" y="821093"/>
                    <a:pt x="1137437" y="822554"/>
                    <a:pt x="1133932" y="825475"/>
                  </a:cubicBezTo>
                  <a:cubicBezTo>
                    <a:pt x="1137437" y="826643"/>
                    <a:pt x="1140066" y="826935"/>
                    <a:pt x="1141818" y="826351"/>
                  </a:cubicBezTo>
                  <a:cubicBezTo>
                    <a:pt x="1143571" y="825767"/>
                    <a:pt x="1145031" y="825475"/>
                    <a:pt x="1146200" y="825475"/>
                  </a:cubicBezTo>
                  <a:cubicBezTo>
                    <a:pt x="1145616" y="822554"/>
                    <a:pt x="1144301" y="821093"/>
                    <a:pt x="1142256" y="821093"/>
                  </a:cubicBezTo>
                  <a:close/>
                  <a:moveTo>
                    <a:pt x="579234" y="819340"/>
                  </a:moveTo>
                  <a:cubicBezTo>
                    <a:pt x="578650" y="818756"/>
                    <a:pt x="577773" y="819048"/>
                    <a:pt x="576605" y="820217"/>
                  </a:cubicBezTo>
                  <a:cubicBezTo>
                    <a:pt x="575436" y="821385"/>
                    <a:pt x="573976" y="821969"/>
                    <a:pt x="572223" y="821969"/>
                  </a:cubicBezTo>
                  <a:cubicBezTo>
                    <a:pt x="570471" y="821969"/>
                    <a:pt x="569010" y="821969"/>
                    <a:pt x="567842" y="821969"/>
                  </a:cubicBezTo>
                  <a:lnTo>
                    <a:pt x="564337" y="823722"/>
                  </a:lnTo>
                  <a:cubicBezTo>
                    <a:pt x="573684" y="823722"/>
                    <a:pt x="579526" y="823138"/>
                    <a:pt x="581862" y="821969"/>
                  </a:cubicBezTo>
                  <a:cubicBezTo>
                    <a:pt x="580694" y="820801"/>
                    <a:pt x="579818" y="819925"/>
                    <a:pt x="579234" y="819340"/>
                  </a:cubicBezTo>
                  <a:close/>
                  <a:moveTo>
                    <a:pt x="820216" y="811454"/>
                  </a:moveTo>
                  <a:cubicBezTo>
                    <a:pt x="815543" y="812622"/>
                    <a:pt x="809116" y="815543"/>
                    <a:pt x="800937" y="820217"/>
                  </a:cubicBezTo>
                  <a:cubicBezTo>
                    <a:pt x="807948" y="817880"/>
                    <a:pt x="811453" y="816712"/>
                    <a:pt x="811453" y="816712"/>
                  </a:cubicBezTo>
                  <a:cubicBezTo>
                    <a:pt x="816127" y="814375"/>
                    <a:pt x="819048" y="812622"/>
                    <a:pt x="820216" y="811454"/>
                  </a:cubicBezTo>
                  <a:close/>
                  <a:moveTo>
                    <a:pt x="1524761" y="807949"/>
                  </a:moveTo>
                  <a:cubicBezTo>
                    <a:pt x="1525930" y="810285"/>
                    <a:pt x="1525346" y="813791"/>
                    <a:pt x="1523009" y="818464"/>
                  </a:cubicBezTo>
                  <a:cubicBezTo>
                    <a:pt x="1520672" y="817296"/>
                    <a:pt x="1520380" y="815543"/>
                    <a:pt x="1522132" y="813206"/>
                  </a:cubicBezTo>
                  <a:cubicBezTo>
                    <a:pt x="1523885" y="810870"/>
                    <a:pt x="1524761" y="809117"/>
                    <a:pt x="1524761" y="807949"/>
                  </a:cubicBezTo>
                  <a:close/>
                  <a:moveTo>
                    <a:pt x="597636" y="802691"/>
                  </a:moveTo>
                  <a:lnTo>
                    <a:pt x="592378" y="806196"/>
                  </a:lnTo>
                  <a:lnTo>
                    <a:pt x="592060" y="805877"/>
                  </a:lnTo>
                  <a:close/>
                  <a:moveTo>
                    <a:pt x="888568" y="799186"/>
                  </a:moveTo>
                  <a:cubicBezTo>
                    <a:pt x="887399" y="800354"/>
                    <a:pt x="886815" y="802399"/>
                    <a:pt x="886815" y="805320"/>
                  </a:cubicBezTo>
                  <a:cubicBezTo>
                    <a:pt x="886815" y="808241"/>
                    <a:pt x="886815" y="809701"/>
                    <a:pt x="886815" y="809701"/>
                  </a:cubicBezTo>
                  <a:lnTo>
                    <a:pt x="886815" y="816712"/>
                  </a:lnTo>
                  <a:cubicBezTo>
                    <a:pt x="887983" y="816712"/>
                    <a:pt x="888275" y="817588"/>
                    <a:pt x="887691" y="819340"/>
                  </a:cubicBezTo>
                  <a:cubicBezTo>
                    <a:pt x="887107" y="821093"/>
                    <a:pt x="886815" y="821969"/>
                    <a:pt x="886815" y="821969"/>
                  </a:cubicBezTo>
                  <a:lnTo>
                    <a:pt x="893826" y="818464"/>
                  </a:lnTo>
                  <a:cubicBezTo>
                    <a:pt x="892657" y="817296"/>
                    <a:pt x="892073" y="814959"/>
                    <a:pt x="892073" y="811454"/>
                  </a:cubicBezTo>
                  <a:cubicBezTo>
                    <a:pt x="892073" y="810285"/>
                    <a:pt x="892365" y="808241"/>
                    <a:pt x="892949" y="805320"/>
                  </a:cubicBezTo>
                  <a:cubicBezTo>
                    <a:pt x="893533" y="802399"/>
                    <a:pt x="892073" y="800354"/>
                    <a:pt x="888568" y="799186"/>
                  </a:cubicBezTo>
                  <a:close/>
                  <a:moveTo>
                    <a:pt x="1517751" y="797433"/>
                  </a:moveTo>
                  <a:lnTo>
                    <a:pt x="1517751" y="804443"/>
                  </a:lnTo>
                  <a:cubicBezTo>
                    <a:pt x="1517751" y="807949"/>
                    <a:pt x="1517751" y="811162"/>
                    <a:pt x="1517751" y="814083"/>
                  </a:cubicBezTo>
                  <a:cubicBezTo>
                    <a:pt x="1517751" y="817004"/>
                    <a:pt x="1517751" y="819633"/>
                    <a:pt x="1517751" y="821969"/>
                  </a:cubicBezTo>
                  <a:lnTo>
                    <a:pt x="1517751" y="825475"/>
                  </a:lnTo>
                  <a:cubicBezTo>
                    <a:pt x="1515414" y="820801"/>
                    <a:pt x="1514830" y="817296"/>
                    <a:pt x="1515998" y="814959"/>
                  </a:cubicBezTo>
                  <a:cubicBezTo>
                    <a:pt x="1517167" y="811454"/>
                    <a:pt x="1517459" y="808241"/>
                    <a:pt x="1516875" y="805320"/>
                  </a:cubicBezTo>
                  <a:cubicBezTo>
                    <a:pt x="1516290" y="802399"/>
                    <a:pt x="1516583" y="799770"/>
                    <a:pt x="1517751" y="797433"/>
                  </a:cubicBezTo>
                  <a:close/>
                  <a:moveTo>
                    <a:pt x="1530019" y="793928"/>
                  </a:moveTo>
                  <a:cubicBezTo>
                    <a:pt x="1530019" y="793928"/>
                    <a:pt x="1530019" y="795096"/>
                    <a:pt x="1530019" y="797433"/>
                  </a:cubicBezTo>
                  <a:lnTo>
                    <a:pt x="1530019" y="806196"/>
                  </a:lnTo>
                  <a:lnTo>
                    <a:pt x="1530019" y="844753"/>
                  </a:lnTo>
                  <a:lnTo>
                    <a:pt x="1530019" y="864032"/>
                  </a:lnTo>
                  <a:cubicBezTo>
                    <a:pt x="1530019" y="857021"/>
                    <a:pt x="1528267" y="851764"/>
                    <a:pt x="1524761" y="848258"/>
                  </a:cubicBezTo>
                  <a:cubicBezTo>
                    <a:pt x="1524761" y="848258"/>
                    <a:pt x="1525053" y="847966"/>
                    <a:pt x="1525638" y="847382"/>
                  </a:cubicBezTo>
                  <a:cubicBezTo>
                    <a:pt x="1526222" y="846798"/>
                    <a:pt x="1526514" y="846506"/>
                    <a:pt x="1526514" y="846506"/>
                  </a:cubicBezTo>
                  <a:cubicBezTo>
                    <a:pt x="1526514" y="839495"/>
                    <a:pt x="1527098" y="833653"/>
                    <a:pt x="1528267" y="828980"/>
                  </a:cubicBezTo>
                  <a:lnTo>
                    <a:pt x="1528267" y="813206"/>
                  </a:lnTo>
                  <a:cubicBezTo>
                    <a:pt x="1529435" y="808533"/>
                    <a:pt x="1530019" y="802107"/>
                    <a:pt x="1530019" y="793928"/>
                  </a:cubicBezTo>
                  <a:close/>
                  <a:moveTo>
                    <a:pt x="1523009" y="793928"/>
                  </a:moveTo>
                  <a:cubicBezTo>
                    <a:pt x="1523009" y="795096"/>
                    <a:pt x="1523301" y="796557"/>
                    <a:pt x="1523885" y="798309"/>
                  </a:cubicBezTo>
                  <a:cubicBezTo>
                    <a:pt x="1524469" y="800062"/>
                    <a:pt x="1524177" y="802107"/>
                    <a:pt x="1523009" y="804443"/>
                  </a:cubicBezTo>
                  <a:cubicBezTo>
                    <a:pt x="1523009" y="802107"/>
                    <a:pt x="1522717" y="800062"/>
                    <a:pt x="1522132" y="798309"/>
                  </a:cubicBezTo>
                  <a:cubicBezTo>
                    <a:pt x="1521548" y="796557"/>
                    <a:pt x="1521841" y="795096"/>
                    <a:pt x="1523009" y="793928"/>
                  </a:cubicBezTo>
                  <a:close/>
                  <a:moveTo>
                    <a:pt x="308457" y="793928"/>
                  </a:moveTo>
                  <a:cubicBezTo>
                    <a:pt x="308457" y="796265"/>
                    <a:pt x="307873" y="798893"/>
                    <a:pt x="306704" y="801815"/>
                  </a:cubicBezTo>
                  <a:cubicBezTo>
                    <a:pt x="305536" y="804736"/>
                    <a:pt x="304952" y="807364"/>
                    <a:pt x="304952" y="809701"/>
                  </a:cubicBezTo>
                  <a:cubicBezTo>
                    <a:pt x="297941" y="802691"/>
                    <a:pt x="299110" y="797433"/>
                    <a:pt x="308457" y="793928"/>
                  </a:cubicBezTo>
                  <a:close/>
                  <a:moveTo>
                    <a:pt x="615162" y="788670"/>
                  </a:moveTo>
                  <a:lnTo>
                    <a:pt x="616915" y="793928"/>
                  </a:lnTo>
                  <a:cubicBezTo>
                    <a:pt x="614578" y="798601"/>
                    <a:pt x="612241" y="802107"/>
                    <a:pt x="609904" y="804443"/>
                  </a:cubicBezTo>
                  <a:cubicBezTo>
                    <a:pt x="607567" y="806780"/>
                    <a:pt x="605231" y="807364"/>
                    <a:pt x="602894" y="806196"/>
                  </a:cubicBezTo>
                  <a:cubicBezTo>
                    <a:pt x="605231" y="805028"/>
                    <a:pt x="607567" y="803275"/>
                    <a:pt x="609904" y="800938"/>
                  </a:cubicBezTo>
                  <a:cubicBezTo>
                    <a:pt x="612241" y="798601"/>
                    <a:pt x="613994" y="796265"/>
                    <a:pt x="615162" y="793928"/>
                  </a:cubicBezTo>
                  <a:close/>
                  <a:moveTo>
                    <a:pt x="869289" y="783412"/>
                  </a:moveTo>
                  <a:cubicBezTo>
                    <a:pt x="864616" y="783412"/>
                    <a:pt x="859942" y="786333"/>
                    <a:pt x="855268" y="792175"/>
                  </a:cubicBezTo>
                  <a:cubicBezTo>
                    <a:pt x="854100" y="793344"/>
                    <a:pt x="852931" y="794220"/>
                    <a:pt x="851763" y="794804"/>
                  </a:cubicBezTo>
                  <a:cubicBezTo>
                    <a:pt x="850595" y="795388"/>
                    <a:pt x="849426" y="796265"/>
                    <a:pt x="848258" y="797433"/>
                  </a:cubicBezTo>
                  <a:cubicBezTo>
                    <a:pt x="844753" y="797433"/>
                    <a:pt x="843584" y="797433"/>
                    <a:pt x="844753" y="797433"/>
                  </a:cubicBezTo>
                  <a:cubicBezTo>
                    <a:pt x="834237" y="804443"/>
                    <a:pt x="827227" y="809701"/>
                    <a:pt x="823721" y="813206"/>
                  </a:cubicBezTo>
                  <a:cubicBezTo>
                    <a:pt x="817879" y="817880"/>
                    <a:pt x="813790" y="819633"/>
                    <a:pt x="811453" y="818464"/>
                  </a:cubicBezTo>
                  <a:cubicBezTo>
                    <a:pt x="813790" y="818464"/>
                    <a:pt x="813790" y="819633"/>
                    <a:pt x="811453" y="821969"/>
                  </a:cubicBezTo>
                  <a:lnTo>
                    <a:pt x="809701" y="823722"/>
                  </a:lnTo>
                  <a:lnTo>
                    <a:pt x="811453" y="823722"/>
                  </a:lnTo>
                  <a:lnTo>
                    <a:pt x="832484" y="811454"/>
                  </a:lnTo>
                  <a:lnTo>
                    <a:pt x="835990" y="811454"/>
                  </a:lnTo>
                  <a:cubicBezTo>
                    <a:pt x="834821" y="812622"/>
                    <a:pt x="833361" y="813791"/>
                    <a:pt x="831608" y="814959"/>
                  </a:cubicBezTo>
                  <a:cubicBezTo>
                    <a:pt x="829855" y="816127"/>
                    <a:pt x="827227" y="817296"/>
                    <a:pt x="823721" y="818464"/>
                  </a:cubicBezTo>
                  <a:cubicBezTo>
                    <a:pt x="822553" y="820801"/>
                    <a:pt x="819632" y="823430"/>
                    <a:pt x="814958" y="826351"/>
                  </a:cubicBezTo>
                  <a:cubicBezTo>
                    <a:pt x="810285" y="829272"/>
                    <a:pt x="805611" y="831317"/>
                    <a:pt x="800937" y="832485"/>
                  </a:cubicBezTo>
                  <a:lnTo>
                    <a:pt x="797432" y="835990"/>
                  </a:lnTo>
                  <a:cubicBezTo>
                    <a:pt x="797432" y="845337"/>
                    <a:pt x="797432" y="853516"/>
                    <a:pt x="797432" y="860527"/>
                  </a:cubicBezTo>
                  <a:cubicBezTo>
                    <a:pt x="800937" y="860527"/>
                    <a:pt x="802691" y="859358"/>
                    <a:pt x="802691" y="857021"/>
                  </a:cubicBezTo>
                  <a:cubicBezTo>
                    <a:pt x="806195" y="855853"/>
                    <a:pt x="813206" y="852932"/>
                    <a:pt x="823721" y="848258"/>
                  </a:cubicBezTo>
                  <a:cubicBezTo>
                    <a:pt x="828395" y="847090"/>
                    <a:pt x="833069" y="845337"/>
                    <a:pt x="837742" y="843001"/>
                  </a:cubicBezTo>
                  <a:cubicBezTo>
                    <a:pt x="842416" y="840664"/>
                    <a:pt x="847089" y="838911"/>
                    <a:pt x="851763" y="837743"/>
                  </a:cubicBezTo>
                  <a:cubicBezTo>
                    <a:pt x="855268" y="837743"/>
                    <a:pt x="857021" y="837159"/>
                    <a:pt x="857021" y="835990"/>
                  </a:cubicBezTo>
                  <a:cubicBezTo>
                    <a:pt x="857021" y="828980"/>
                    <a:pt x="859358" y="825475"/>
                    <a:pt x="864032" y="825475"/>
                  </a:cubicBezTo>
                  <a:cubicBezTo>
                    <a:pt x="867536" y="823138"/>
                    <a:pt x="869289" y="821969"/>
                    <a:pt x="869289" y="821969"/>
                  </a:cubicBezTo>
                  <a:lnTo>
                    <a:pt x="869289" y="814959"/>
                  </a:lnTo>
                  <a:cubicBezTo>
                    <a:pt x="869289" y="812622"/>
                    <a:pt x="868997" y="810577"/>
                    <a:pt x="868413" y="808825"/>
                  </a:cubicBezTo>
                  <a:cubicBezTo>
                    <a:pt x="867828" y="807072"/>
                    <a:pt x="868121" y="805028"/>
                    <a:pt x="869289" y="802691"/>
                  </a:cubicBezTo>
                  <a:cubicBezTo>
                    <a:pt x="869289" y="795680"/>
                    <a:pt x="870457" y="789838"/>
                    <a:pt x="872794" y="785165"/>
                  </a:cubicBezTo>
                  <a:cubicBezTo>
                    <a:pt x="871626" y="785165"/>
                    <a:pt x="870750" y="784873"/>
                    <a:pt x="870165" y="784289"/>
                  </a:cubicBezTo>
                  <a:cubicBezTo>
                    <a:pt x="869581" y="783704"/>
                    <a:pt x="869289" y="783412"/>
                    <a:pt x="869289" y="783412"/>
                  </a:cubicBezTo>
                  <a:close/>
                  <a:moveTo>
                    <a:pt x="308457" y="781660"/>
                  </a:moveTo>
                  <a:cubicBezTo>
                    <a:pt x="303784" y="782828"/>
                    <a:pt x="302031" y="785165"/>
                    <a:pt x="303199" y="788670"/>
                  </a:cubicBezTo>
                  <a:cubicBezTo>
                    <a:pt x="304368" y="788670"/>
                    <a:pt x="305536" y="788086"/>
                    <a:pt x="306704" y="786917"/>
                  </a:cubicBezTo>
                  <a:cubicBezTo>
                    <a:pt x="307873" y="785749"/>
                    <a:pt x="308457" y="783996"/>
                    <a:pt x="308457" y="781660"/>
                  </a:cubicBezTo>
                  <a:close/>
                  <a:moveTo>
                    <a:pt x="1508988" y="776402"/>
                  </a:moveTo>
                  <a:cubicBezTo>
                    <a:pt x="1510156" y="776402"/>
                    <a:pt x="1513077" y="777570"/>
                    <a:pt x="1517751" y="779907"/>
                  </a:cubicBezTo>
                  <a:lnTo>
                    <a:pt x="1517751" y="797433"/>
                  </a:lnTo>
                  <a:lnTo>
                    <a:pt x="1515998" y="783412"/>
                  </a:lnTo>
                  <a:cubicBezTo>
                    <a:pt x="1513661" y="783412"/>
                    <a:pt x="1513077" y="783996"/>
                    <a:pt x="1514246" y="785165"/>
                  </a:cubicBezTo>
                  <a:cubicBezTo>
                    <a:pt x="1514246" y="789838"/>
                    <a:pt x="1514830" y="793344"/>
                    <a:pt x="1515998" y="795680"/>
                  </a:cubicBezTo>
                  <a:cubicBezTo>
                    <a:pt x="1515998" y="796849"/>
                    <a:pt x="1514830" y="797433"/>
                    <a:pt x="1512493" y="797433"/>
                  </a:cubicBezTo>
                  <a:cubicBezTo>
                    <a:pt x="1512493" y="795096"/>
                    <a:pt x="1511909" y="792175"/>
                    <a:pt x="1510741" y="788670"/>
                  </a:cubicBezTo>
                  <a:cubicBezTo>
                    <a:pt x="1509572" y="785165"/>
                    <a:pt x="1508988" y="781075"/>
                    <a:pt x="1508988" y="776402"/>
                  </a:cubicBezTo>
                  <a:close/>
                  <a:moveTo>
                    <a:pt x="630278" y="775306"/>
                  </a:moveTo>
                  <a:lnTo>
                    <a:pt x="627430" y="778154"/>
                  </a:lnTo>
                  <a:lnTo>
                    <a:pt x="626554" y="779907"/>
                  </a:lnTo>
                  <a:lnTo>
                    <a:pt x="630059" y="779907"/>
                  </a:lnTo>
                  <a:cubicBezTo>
                    <a:pt x="630644" y="778739"/>
                    <a:pt x="630935" y="777570"/>
                    <a:pt x="630935" y="776402"/>
                  </a:cubicBezTo>
                  <a:close/>
                  <a:moveTo>
                    <a:pt x="622173" y="771144"/>
                  </a:moveTo>
                  <a:lnTo>
                    <a:pt x="623925" y="771144"/>
                  </a:lnTo>
                  <a:lnTo>
                    <a:pt x="616915" y="779907"/>
                  </a:lnTo>
                  <a:cubicBezTo>
                    <a:pt x="616915" y="781075"/>
                    <a:pt x="616330" y="782828"/>
                    <a:pt x="615162" y="785165"/>
                  </a:cubicBezTo>
                  <a:cubicBezTo>
                    <a:pt x="613994" y="787502"/>
                    <a:pt x="611657" y="788670"/>
                    <a:pt x="608152" y="788670"/>
                  </a:cubicBezTo>
                  <a:lnTo>
                    <a:pt x="606399" y="788670"/>
                  </a:lnTo>
                  <a:cubicBezTo>
                    <a:pt x="607567" y="787502"/>
                    <a:pt x="608152" y="786333"/>
                    <a:pt x="608152" y="785165"/>
                  </a:cubicBezTo>
                  <a:cubicBezTo>
                    <a:pt x="608152" y="783996"/>
                    <a:pt x="609320" y="783412"/>
                    <a:pt x="611657" y="783412"/>
                  </a:cubicBezTo>
                  <a:cubicBezTo>
                    <a:pt x="611657" y="783412"/>
                    <a:pt x="614578" y="779907"/>
                    <a:pt x="620420" y="772897"/>
                  </a:cubicBezTo>
                  <a:cubicBezTo>
                    <a:pt x="620420" y="771728"/>
                    <a:pt x="621004" y="771144"/>
                    <a:pt x="622173" y="771144"/>
                  </a:cubicBezTo>
                  <a:close/>
                  <a:moveTo>
                    <a:pt x="471059" y="760239"/>
                  </a:moveTo>
                  <a:lnTo>
                    <a:pt x="470573" y="766324"/>
                  </a:lnTo>
                  <a:cubicBezTo>
                    <a:pt x="469989" y="768953"/>
                    <a:pt x="469112" y="770560"/>
                    <a:pt x="467944" y="771144"/>
                  </a:cubicBezTo>
                  <a:close/>
                  <a:moveTo>
                    <a:pt x="471449" y="758876"/>
                  </a:moveTo>
                  <a:lnTo>
                    <a:pt x="471059" y="760239"/>
                  </a:lnTo>
                  <a:lnTo>
                    <a:pt x="471152" y="759084"/>
                  </a:lnTo>
                  <a:close/>
                  <a:moveTo>
                    <a:pt x="632688" y="734339"/>
                  </a:moveTo>
                  <a:cubicBezTo>
                    <a:pt x="635025" y="733171"/>
                    <a:pt x="636777" y="733171"/>
                    <a:pt x="637946" y="734339"/>
                  </a:cubicBezTo>
                  <a:lnTo>
                    <a:pt x="640575" y="735654"/>
                  </a:lnTo>
                  <a:lnTo>
                    <a:pt x="640478" y="735897"/>
                  </a:lnTo>
                  <a:close/>
                  <a:moveTo>
                    <a:pt x="1025271" y="725576"/>
                  </a:moveTo>
                  <a:cubicBezTo>
                    <a:pt x="1024686" y="726161"/>
                    <a:pt x="1024686" y="727329"/>
                    <a:pt x="1025270" y="729082"/>
                  </a:cubicBezTo>
                  <a:cubicBezTo>
                    <a:pt x="1024102" y="726745"/>
                    <a:pt x="1025270" y="725576"/>
                    <a:pt x="1028776" y="725576"/>
                  </a:cubicBezTo>
                  <a:cubicBezTo>
                    <a:pt x="1027023" y="724992"/>
                    <a:pt x="1025855" y="724992"/>
                    <a:pt x="1025271" y="725576"/>
                  </a:cubicBezTo>
                  <a:close/>
                  <a:moveTo>
                    <a:pt x="758875" y="723824"/>
                  </a:moveTo>
                  <a:cubicBezTo>
                    <a:pt x="758875" y="727329"/>
                    <a:pt x="757707" y="729666"/>
                    <a:pt x="755370" y="730834"/>
                  </a:cubicBezTo>
                  <a:lnTo>
                    <a:pt x="758875" y="730834"/>
                  </a:lnTo>
                  <a:lnTo>
                    <a:pt x="758875" y="727329"/>
                  </a:lnTo>
                  <a:cubicBezTo>
                    <a:pt x="758875" y="726161"/>
                    <a:pt x="758875" y="725284"/>
                    <a:pt x="758875" y="724700"/>
                  </a:cubicBezTo>
                  <a:cubicBezTo>
                    <a:pt x="758875" y="724116"/>
                    <a:pt x="758875" y="723824"/>
                    <a:pt x="758875" y="723824"/>
                  </a:cubicBezTo>
                  <a:close/>
                  <a:moveTo>
                    <a:pt x="1034033" y="720319"/>
                  </a:moveTo>
                  <a:cubicBezTo>
                    <a:pt x="1032865" y="720319"/>
                    <a:pt x="1032281" y="720903"/>
                    <a:pt x="1032281" y="722071"/>
                  </a:cubicBezTo>
                  <a:cubicBezTo>
                    <a:pt x="1032281" y="723240"/>
                    <a:pt x="1031696" y="723824"/>
                    <a:pt x="1030528" y="723824"/>
                  </a:cubicBezTo>
                  <a:cubicBezTo>
                    <a:pt x="1030528" y="726161"/>
                    <a:pt x="1030236" y="727913"/>
                    <a:pt x="1029652" y="729082"/>
                  </a:cubicBezTo>
                  <a:cubicBezTo>
                    <a:pt x="1029068" y="730250"/>
                    <a:pt x="1028191" y="731418"/>
                    <a:pt x="1027023" y="732587"/>
                  </a:cubicBezTo>
                  <a:cubicBezTo>
                    <a:pt x="1028191" y="732587"/>
                    <a:pt x="1029360" y="733171"/>
                    <a:pt x="1030528" y="734339"/>
                  </a:cubicBezTo>
                  <a:cubicBezTo>
                    <a:pt x="1031696" y="735508"/>
                    <a:pt x="1032281" y="737260"/>
                    <a:pt x="1032281" y="739597"/>
                  </a:cubicBezTo>
                  <a:cubicBezTo>
                    <a:pt x="1031112" y="739597"/>
                    <a:pt x="1030236" y="738721"/>
                    <a:pt x="1029652" y="736968"/>
                  </a:cubicBezTo>
                  <a:cubicBezTo>
                    <a:pt x="1029068" y="735216"/>
                    <a:pt x="1028191" y="734339"/>
                    <a:pt x="1027023" y="734339"/>
                  </a:cubicBezTo>
                  <a:lnTo>
                    <a:pt x="1028776" y="744855"/>
                  </a:lnTo>
                  <a:lnTo>
                    <a:pt x="1035786" y="743102"/>
                  </a:lnTo>
                  <a:lnTo>
                    <a:pt x="1041044" y="744855"/>
                  </a:lnTo>
                  <a:cubicBezTo>
                    <a:pt x="1041044" y="743687"/>
                    <a:pt x="1040752" y="741350"/>
                    <a:pt x="1040167" y="737845"/>
                  </a:cubicBezTo>
                  <a:cubicBezTo>
                    <a:pt x="1039583" y="734339"/>
                    <a:pt x="1040460" y="732587"/>
                    <a:pt x="1042796" y="732587"/>
                  </a:cubicBezTo>
                  <a:cubicBezTo>
                    <a:pt x="1040460" y="729082"/>
                    <a:pt x="1038123" y="729082"/>
                    <a:pt x="1035786" y="732587"/>
                  </a:cubicBezTo>
                  <a:lnTo>
                    <a:pt x="1034033" y="730834"/>
                  </a:lnTo>
                  <a:cubicBezTo>
                    <a:pt x="1035202" y="728497"/>
                    <a:pt x="1035786" y="724992"/>
                    <a:pt x="1035786" y="720319"/>
                  </a:cubicBezTo>
                  <a:close/>
                  <a:moveTo>
                    <a:pt x="1030528" y="697535"/>
                  </a:moveTo>
                  <a:cubicBezTo>
                    <a:pt x="1029360" y="697535"/>
                    <a:pt x="1028776" y="698119"/>
                    <a:pt x="1028776" y="699287"/>
                  </a:cubicBezTo>
                  <a:cubicBezTo>
                    <a:pt x="1028776" y="700456"/>
                    <a:pt x="1029360" y="701624"/>
                    <a:pt x="1030528" y="702793"/>
                  </a:cubicBezTo>
                  <a:close/>
                  <a:moveTo>
                    <a:pt x="1028776" y="687019"/>
                  </a:moveTo>
                  <a:cubicBezTo>
                    <a:pt x="1028776" y="688188"/>
                    <a:pt x="1028776" y="689356"/>
                    <a:pt x="1028776" y="690524"/>
                  </a:cubicBezTo>
                  <a:cubicBezTo>
                    <a:pt x="1028776" y="691693"/>
                    <a:pt x="1029360" y="692861"/>
                    <a:pt x="1030528" y="694030"/>
                  </a:cubicBezTo>
                  <a:close/>
                  <a:moveTo>
                    <a:pt x="862279" y="667741"/>
                  </a:moveTo>
                  <a:lnTo>
                    <a:pt x="853516" y="672998"/>
                  </a:lnTo>
                  <a:cubicBezTo>
                    <a:pt x="843000" y="677672"/>
                    <a:pt x="834821" y="682930"/>
                    <a:pt x="828979" y="688772"/>
                  </a:cubicBezTo>
                  <a:cubicBezTo>
                    <a:pt x="824306" y="693445"/>
                    <a:pt x="819048" y="697535"/>
                    <a:pt x="813206" y="701040"/>
                  </a:cubicBezTo>
                  <a:cubicBezTo>
                    <a:pt x="807364" y="704545"/>
                    <a:pt x="802106" y="708635"/>
                    <a:pt x="797432" y="713308"/>
                  </a:cubicBezTo>
                  <a:cubicBezTo>
                    <a:pt x="791590" y="717982"/>
                    <a:pt x="785749" y="724408"/>
                    <a:pt x="779907" y="732587"/>
                  </a:cubicBezTo>
                  <a:cubicBezTo>
                    <a:pt x="776401" y="734924"/>
                    <a:pt x="774649" y="739013"/>
                    <a:pt x="774649" y="744855"/>
                  </a:cubicBezTo>
                  <a:cubicBezTo>
                    <a:pt x="774649" y="744855"/>
                    <a:pt x="774064" y="744855"/>
                    <a:pt x="772896" y="744855"/>
                  </a:cubicBezTo>
                  <a:cubicBezTo>
                    <a:pt x="771728" y="744855"/>
                    <a:pt x="771143" y="744855"/>
                    <a:pt x="771143" y="744855"/>
                  </a:cubicBezTo>
                  <a:cubicBezTo>
                    <a:pt x="769975" y="747192"/>
                    <a:pt x="769975" y="749529"/>
                    <a:pt x="771143" y="751865"/>
                  </a:cubicBezTo>
                  <a:cubicBezTo>
                    <a:pt x="771143" y="749529"/>
                    <a:pt x="771728" y="748360"/>
                    <a:pt x="772896" y="748360"/>
                  </a:cubicBezTo>
                  <a:lnTo>
                    <a:pt x="774649" y="751865"/>
                  </a:lnTo>
                  <a:cubicBezTo>
                    <a:pt x="781659" y="748360"/>
                    <a:pt x="788085" y="744563"/>
                    <a:pt x="793927" y="740473"/>
                  </a:cubicBezTo>
                  <a:cubicBezTo>
                    <a:pt x="799769" y="736384"/>
                    <a:pt x="805027" y="733755"/>
                    <a:pt x="809701" y="732587"/>
                  </a:cubicBezTo>
                  <a:cubicBezTo>
                    <a:pt x="813206" y="729082"/>
                    <a:pt x="818463" y="726161"/>
                    <a:pt x="825474" y="723824"/>
                  </a:cubicBezTo>
                  <a:cubicBezTo>
                    <a:pt x="832484" y="721487"/>
                    <a:pt x="839495" y="717398"/>
                    <a:pt x="846505" y="711556"/>
                  </a:cubicBezTo>
                  <a:cubicBezTo>
                    <a:pt x="848842" y="711556"/>
                    <a:pt x="850010" y="710387"/>
                    <a:pt x="850010" y="708050"/>
                  </a:cubicBezTo>
                  <a:cubicBezTo>
                    <a:pt x="850010" y="706882"/>
                    <a:pt x="851179" y="702208"/>
                    <a:pt x="853516" y="694030"/>
                  </a:cubicBezTo>
                  <a:cubicBezTo>
                    <a:pt x="853516" y="692861"/>
                    <a:pt x="854100" y="691985"/>
                    <a:pt x="855268" y="691401"/>
                  </a:cubicBezTo>
                  <a:cubicBezTo>
                    <a:pt x="856436" y="690816"/>
                    <a:pt x="857021" y="689940"/>
                    <a:pt x="857021" y="688772"/>
                  </a:cubicBezTo>
                  <a:cubicBezTo>
                    <a:pt x="857021" y="685267"/>
                    <a:pt x="859358" y="682346"/>
                    <a:pt x="864032" y="680009"/>
                  </a:cubicBezTo>
                  <a:cubicBezTo>
                    <a:pt x="864032" y="680009"/>
                    <a:pt x="864616" y="679132"/>
                    <a:pt x="865784" y="677380"/>
                  </a:cubicBezTo>
                  <a:cubicBezTo>
                    <a:pt x="866952" y="675627"/>
                    <a:pt x="868705" y="674167"/>
                    <a:pt x="871042" y="672998"/>
                  </a:cubicBezTo>
                  <a:cubicBezTo>
                    <a:pt x="866368" y="674167"/>
                    <a:pt x="863739" y="673583"/>
                    <a:pt x="863155" y="671246"/>
                  </a:cubicBezTo>
                  <a:cubicBezTo>
                    <a:pt x="862571" y="668909"/>
                    <a:pt x="862279" y="667741"/>
                    <a:pt x="862279" y="667741"/>
                  </a:cubicBezTo>
                  <a:close/>
                  <a:moveTo>
                    <a:pt x="1032281" y="653720"/>
                  </a:moveTo>
                  <a:lnTo>
                    <a:pt x="1030528" y="665988"/>
                  </a:lnTo>
                  <a:cubicBezTo>
                    <a:pt x="1030528" y="665988"/>
                    <a:pt x="1030236" y="666572"/>
                    <a:pt x="1029652" y="667741"/>
                  </a:cubicBezTo>
                  <a:cubicBezTo>
                    <a:pt x="1029068" y="668909"/>
                    <a:pt x="1029360" y="671246"/>
                    <a:pt x="1030528" y="674751"/>
                  </a:cubicBezTo>
                  <a:lnTo>
                    <a:pt x="1034033" y="653720"/>
                  </a:lnTo>
                  <a:close/>
                  <a:moveTo>
                    <a:pt x="1042697" y="630282"/>
                  </a:moveTo>
                  <a:lnTo>
                    <a:pt x="1041044" y="648462"/>
                  </a:lnTo>
                  <a:lnTo>
                    <a:pt x="1039291" y="632689"/>
                  </a:lnTo>
                  <a:cubicBezTo>
                    <a:pt x="1038123" y="639699"/>
                    <a:pt x="1036954" y="648462"/>
                    <a:pt x="1035786" y="658978"/>
                  </a:cubicBezTo>
                  <a:cubicBezTo>
                    <a:pt x="1034618" y="669493"/>
                    <a:pt x="1034033" y="677088"/>
                    <a:pt x="1034033" y="681761"/>
                  </a:cubicBezTo>
                  <a:cubicBezTo>
                    <a:pt x="1034033" y="698119"/>
                    <a:pt x="1033449" y="710387"/>
                    <a:pt x="1032281" y="718566"/>
                  </a:cubicBezTo>
                  <a:cubicBezTo>
                    <a:pt x="1034618" y="719734"/>
                    <a:pt x="1035786" y="719150"/>
                    <a:pt x="1035786" y="716813"/>
                  </a:cubicBezTo>
                  <a:lnTo>
                    <a:pt x="1037538" y="701040"/>
                  </a:lnTo>
                  <a:cubicBezTo>
                    <a:pt x="1037538" y="696366"/>
                    <a:pt x="1038123" y="693445"/>
                    <a:pt x="1039291" y="692277"/>
                  </a:cubicBezTo>
                  <a:cubicBezTo>
                    <a:pt x="1040460" y="696951"/>
                    <a:pt x="1040460" y="702793"/>
                    <a:pt x="1039291" y="709803"/>
                  </a:cubicBezTo>
                  <a:cubicBezTo>
                    <a:pt x="1036954" y="716813"/>
                    <a:pt x="1038707" y="720319"/>
                    <a:pt x="1044549" y="720319"/>
                  </a:cubicBezTo>
                  <a:lnTo>
                    <a:pt x="1046302" y="723824"/>
                  </a:lnTo>
                  <a:cubicBezTo>
                    <a:pt x="1047470" y="724992"/>
                    <a:pt x="1048054" y="727329"/>
                    <a:pt x="1048054" y="730834"/>
                  </a:cubicBezTo>
                  <a:cubicBezTo>
                    <a:pt x="1049223" y="732003"/>
                    <a:pt x="1051559" y="732587"/>
                    <a:pt x="1055065" y="732587"/>
                  </a:cubicBezTo>
                  <a:cubicBezTo>
                    <a:pt x="1060907" y="731418"/>
                    <a:pt x="1064412" y="732587"/>
                    <a:pt x="1065580" y="736092"/>
                  </a:cubicBezTo>
                  <a:lnTo>
                    <a:pt x="1067333" y="743102"/>
                  </a:lnTo>
                  <a:cubicBezTo>
                    <a:pt x="1070838" y="743102"/>
                    <a:pt x="1074343" y="743395"/>
                    <a:pt x="1077848" y="743979"/>
                  </a:cubicBezTo>
                  <a:cubicBezTo>
                    <a:pt x="1081354" y="744563"/>
                    <a:pt x="1084859" y="745439"/>
                    <a:pt x="1088364" y="746608"/>
                  </a:cubicBezTo>
                  <a:lnTo>
                    <a:pt x="1090117" y="744855"/>
                  </a:lnTo>
                  <a:cubicBezTo>
                    <a:pt x="1091285" y="744855"/>
                    <a:pt x="1093622" y="746608"/>
                    <a:pt x="1097127" y="750113"/>
                  </a:cubicBezTo>
                  <a:cubicBezTo>
                    <a:pt x="1100632" y="753618"/>
                    <a:pt x="1105306" y="754202"/>
                    <a:pt x="1111148" y="751865"/>
                  </a:cubicBezTo>
                  <a:cubicBezTo>
                    <a:pt x="1114653" y="751865"/>
                    <a:pt x="1116990" y="751281"/>
                    <a:pt x="1118158" y="750113"/>
                  </a:cubicBezTo>
                  <a:cubicBezTo>
                    <a:pt x="1118158" y="750113"/>
                    <a:pt x="1118743" y="749821"/>
                    <a:pt x="1119911" y="749236"/>
                  </a:cubicBezTo>
                  <a:cubicBezTo>
                    <a:pt x="1121079" y="748652"/>
                    <a:pt x="1122248" y="748944"/>
                    <a:pt x="1123416" y="750113"/>
                  </a:cubicBezTo>
                  <a:lnTo>
                    <a:pt x="1128674" y="751865"/>
                  </a:lnTo>
                  <a:lnTo>
                    <a:pt x="1118158" y="744855"/>
                  </a:lnTo>
                  <a:cubicBezTo>
                    <a:pt x="1118158" y="743687"/>
                    <a:pt x="1117866" y="742518"/>
                    <a:pt x="1117282" y="741350"/>
                  </a:cubicBezTo>
                  <a:cubicBezTo>
                    <a:pt x="1116698" y="740181"/>
                    <a:pt x="1116405" y="739597"/>
                    <a:pt x="1116405" y="739597"/>
                  </a:cubicBezTo>
                  <a:cubicBezTo>
                    <a:pt x="1115237" y="736092"/>
                    <a:pt x="1113485" y="732879"/>
                    <a:pt x="1111148" y="729958"/>
                  </a:cubicBezTo>
                  <a:cubicBezTo>
                    <a:pt x="1108811" y="727037"/>
                    <a:pt x="1107058" y="723824"/>
                    <a:pt x="1105890" y="720319"/>
                  </a:cubicBezTo>
                  <a:cubicBezTo>
                    <a:pt x="1104722" y="720319"/>
                    <a:pt x="1101801" y="718566"/>
                    <a:pt x="1097127" y="715061"/>
                  </a:cubicBezTo>
                  <a:cubicBezTo>
                    <a:pt x="1097127" y="715061"/>
                    <a:pt x="1095374" y="712724"/>
                    <a:pt x="1091869" y="708050"/>
                  </a:cubicBezTo>
                  <a:cubicBezTo>
                    <a:pt x="1089532" y="706882"/>
                    <a:pt x="1085735" y="703377"/>
                    <a:pt x="1080477" y="697535"/>
                  </a:cubicBezTo>
                  <a:cubicBezTo>
                    <a:pt x="1075220" y="691693"/>
                    <a:pt x="1071422" y="686435"/>
                    <a:pt x="1069085" y="681761"/>
                  </a:cubicBezTo>
                  <a:cubicBezTo>
                    <a:pt x="1067917" y="679425"/>
                    <a:pt x="1065288" y="675335"/>
                    <a:pt x="1061199" y="669493"/>
                  </a:cubicBezTo>
                  <a:cubicBezTo>
                    <a:pt x="1057109" y="663651"/>
                    <a:pt x="1055065" y="658978"/>
                    <a:pt x="1055065" y="655472"/>
                  </a:cubicBezTo>
                  <a:cubicBezTo>
                    <a:pt x="1052144" y="651967"/>
                    <a:pt x="1049515" y="647732"/>
                    <a:pt x="1047178" y="642766"/>
                  </a:cubicBezTo>
                  <a:close/>
                  <a:moveTo>
                    <a:pt x="531037" y="548564"/>
                  </a:moveTo>
                  <a:cubicBezTo>
                    <a:pt x="529869" y="549732"/>
                    <a:pt x="528116" y="550901"/>
                    <a:pt x="525780" y="552069"/>
                  </a:cubicBezTo>
                  <a:cubicBezTo>
                    <a:pt x="523443" y="553237"/>
                    <a:pt x="521690" y="555574"/>
                    <a:pt x="520522" y="559079"/>
                  </a:cubicBezTo>
                  <a:cubicBezTo>
                    <a:pt x="521690" y="561416"/>
                    <a:pt x="524027" y="562000"/>
                    <a:pt x="527532" y="560832"/>
                  </a:cubicBezTo>
                  <a:cubicBezTo>
                    <a:pt x="531037" y="556158"/>
                    <a:pt x="532206" y="552069"/>
                    <a:pt x="531037" y="548564"/>
                  </a:cubicBezTo>
                  <a:close/>
                  <a:moveTo>
                    <a:pt x="1054481" y="547979"/>
                  </a:moveTo>
                  <a:lnTo>
                    <a:pt x="1053949" y="550635"/>
                  </a:lnTo>
                  <a:lnTo>
                    <a:pt x="1054188" y="550316"/>
                  </a:lnTo>
                  <a:close/>
                  <a:moveTo>
                    <a:pt x="1067333" y="524904"/>
                  </a:moveTo>
                  <a:cubicBezTo>
                    <a:pt x="1065580" y="525488"/>
                    <a:pt x="1064412" y="527533"/>
                    <a:pt x="1063828" y="531038"/>
                  </a:cubicBezTo>
                  <a:lnTo>
                    <a:pt x="1063327" y="535044"/>
                  </a:lnTo>
                  <a:lnTo>
                    <a:pt x="1063828" y="534543"/>
                  </a:lnTo>
                  <a:lnTo>
                    <a:pt x="1072591" y="532790"/>
                  </a:lnTo>
                  <a:cubicBezTo>
                    <a:pt x="1071422" y="529869"/>
                    <a:pt x="1070546" y="527533"/>
                    <a:pt x="1069962" y="525780"/>
                  </a:cubicBezTo>
                  <a:lnTo>
                    <a:pt x="1069786" y="525079"/>
                  </a:lnTo>
                  <a:close/>
                  <a:moveTo>
                    <a:pt x="883310" y="490728"/>
                  </a:moveTo>
                  <a:cubicBezTo>
                    <a:pt x="878636" y="493065"/>
                    <a:pt x="873378" y="497446"/>
                    <a:pt x="867536" y="503873"/>
                  </a:cubicBezTo>
                  <a:cubicBezTo>
                    <a:pt x="861694" y="510299"/>
                    <a:pt x="855852" y="514680"/>
                    <a:pt x="850010" y="517017"/>
                  </a:cubicBezTo>
                  <a:cubicBezTo>
                    <a:pt x="840663" y="525196"/>
                    <a:pt x="833653" y="533959"/>
                    <a:pt x="828979" y="543306"/>
                  </a:cubicBezTo>
                  <a:cubicBezTo>
                    <a:pt x="828979" y="545643"/>
                    <a:pt x="827811" y="546811"/>
                    <a:pt x="825474" y="546811"/>
                  </a:cubicBezTo>
                  <a:cubicBezTo>
                    <a:pt x="824306" y="547980"/>
                    <a:pt x="823429" y="549440"/>
                    <a:pt x="822845" y="551193"/>
                  </a:cubicBezTo>
                  <a:cubicBezTo>
                    <a:pt x="822261" y="552945"/>
                    <a:pt x="821384" y="554406"/>
                    <a:pt x="820216" y="555574"/>
                  </a:cubicBezTo>
                  <a:lnTo>
                    <a:pt x="813206" y="555574"/>
                  </a:lnTo>
                  <a:cubicBezTo>
                    <a:pt x="813206" y="553237"/>
                    <a:pt x="812037" y="552069"/>
                    <a:pt x="809701" y="552069"/>
                  </a:cubicBezTo>
                  <a:lnTo>
                    <a:pt x="809701" y="559079"/>
                  </a:lnTo>
                  <a:cubicBezTo>
                    <a:pt x="809701" y="559079"/>
                    <a:pt x="809993" y="559079"/>
                    <a:pt x="810577" y="559079"/>
                  </a:cubicBezTo>
                  <a:cubicBezTo>
                    <a:pt x="811161" y="559079"/>
                    <a:pt x="811453" y="559079"/>
                    <a:pt x="811453" y="559079"/>
                  </a:cubicBezTo>
                  <a:cubicBezTo>
                    <a:pt x="811453" y="560248"/>
                    <a:pt x="811453" y="562000"/>
                    <a:pt x="811453" y="564337"/>
                  </a:cubicBezTo>
                  <a:cubicBezTo>
                    <a:pt x="811453" y="566674"/>
                    <a:pt x="810869" y="567842"/>
                    <a:pt x="809701" y="567842"/>
                  </a:cubicBezTo>
                  <a:cubicBezTo>
                    <a:pt x="809701" y="574853"/>
                    <a:pt x="809116" y="579526"/>
                    <a:pt x="807948" y="581863"/>
                  </a:cubicBezTo>
                  <a:cubicBezTo>
                    <a:pt x="807948" y="591210"/>
                    <a:pt x="807364" y="595884"/>
                    <a:pt x="806195" y="595884"/>
                  </a:cubicBezTo>
                  <a:lnTo>
                    <a:pt x="806195" y="578358"/>
                  </a:lnTo>
                  <a:cubicBezTo>
                    <a:pt x="806195" y="578358"/>
                    <a:pt x="806487" y="576897"/>
                    <a:pt x="807072" y="573977"/>
                  </a:cubicBezTo>
                  <a:cubicBezTo>
                    <a:pt x="807656" y="571056"/>
                    <a:pt x="807364" y="567842"/>
                    <a:pt x="806195" y="564337"/>
                  </a:cubicBezTo>
                  <a:lnTo>
                    <a:pt x="800937" y="578358"/>
                  </a:lnTo>
                  <a:lnTo>
                    <a:pt x="793927" y="578358"/>
                  </a:lnTo>
                  <a:lnTo>
                    <a:pt x="793927" y="590626"/>
                  </a:lnTo>
                  <a:cubicBezTo>
                    <a:pt x="793927" y="591795"/>
                    <a:pt x="794511" y="592963"/>
                    <a:pt x="795680" y="594131"/>
                  </a:cubicBezTo>
                  <a:cubicBezTo>
                    <a:pt x="792175" y="598805"/>
                    <a:pt x="790422" y="602310"/>
                    <a:pt x="790422" y="604647"/>
                  </a:cubicBezTo>
                  <a:cubicBezTo>
                    <a:pt x="790422" y="605815"/>
                    <a:pt x="790422" y="608152"/>
                    <a:pt x="790422" y="611657"/>
                  </a:cubicBezTo>
                  <a:cubicBezTo>
                    <a:pt x="790422" y="615163"/>
                    <a:pt x="788669" y="617499"/>
                    <a:pt x="785164" y="618668"/>
                  </a:cubicBezTo>
                  <a:lnTo>
                    <a:pt x="785164" y="625678"/>
                  </a:lnTo>
                  <a:cubicBezTo>
                    <a:pt x="788669" y="624510"/>
                    <a:pt x="791298" y="623341"/>
                    <a:pt x="793051" y="622173"/>
                  </a:cubicBezTo>
                  <a:cubicBezTo>
                    <a:pt x="794804" y="621005"/>
                    <a:pt x="796264" y="619836"/>
                    <a:pt x="797432" y="618668"/>
                  </a:cubicBezTo>
                  <a:lnTo>
                    <a:pt x="804443" y="615163"/>
                  </a:lnTo>
                  <a:cubicBezTo>
                    <a:pt x="806780" y="612826"/>
                    <a:pt x="808533" y="611365"/>
                    <a:pt x="809701" y="610781"/>
                  </a:cubicBezTo>
                  <a:cubicBezTo>
                    <a:pt x="810869" y="610197"/>
                    <a:pt x="812037" y="609905"/>
                    <a:pt x="813206" y="609905"/>
                  </a:cubicBezTo>
                  <a:cubicBezTo>
                    <a:pt x="814374" y="607568"/>
                    <a:pt x="817879" y="605815"/>
                    <a:pt x="823721" y="604647"/>
                  </a:cubicBezTo>
                  <a:cubicBezTo>
                    <a:pt x="823721" y="603479"/>
                    <a:pt x="824598" y="602602"/>
                    <a:pt x="826350" y="602018"/>
                  </a:cubicBezTo>
                  <a:cubicBezTo>
                    <a:pt x="828103" y="601434"/>
                    <a:pt x="829563" y="599973"/>
                    <a:pt x="830732" y="597637"/>
                  </a:cubicBezTo>
                  <a:lnTo>
                    <a:pt x="837742" y="592379"/>
                  </a:lnTo>
                  <a:lnTo>
                    <a:pt x="837742" y="590626"/>
                  </a:lnTo>
                  <a:cubicBezTo>
                    <a:pt x="836574" y="582447"/>
                    <a:pt x="838327" y="577190"/>
                    <a:pt x="843000" y="574853"/>
                  </a:cubicBezTo>
                  <a:cubicBezTo>
                    <a:pt x="844168" y="573684"/>
                    <a:pt x="845337" y="573392"/>
                    <a:pt x="846505" y="573977"/>
                  </a:cubicBezTo>
                  <a:cubicBezTo>
                    <a:pt x="847674" y="574561"/>
                    <a:pt x="848258" y="574269"/>
                    <a:pt x="848258" y="573100"/>
                  </a:cubicBezTo>
                  <a:cubicBezTo>
                    <a:pt x="852931" y="568427"/>
                    <a:pt x="856436" y="566090"/>
                    <a:pt x="858773" y="566090"/>
                  </a:cubicBezTo>
                  <a:cubicBezTo>
                    <a:pt x="861110" y="566090"/>
                    <a:pt x="865200" y="567258"/>
                    <a:pt x="871042" y="569595"/>
                  </a:cubicBezTo>
                  <a:cubicBezTo>
                    <a:pt x="872210" y="568427"/>
                    <a:pt x="873671" y="567550"/>
                    <a:pt x="875423" y="566966"/>
                  </a:cubicBezTo>
                  <a:cubicBezTo>
                    <a:pt x="877176" y="566382"/>
                    <a:pt x="878636" y="565506"/>
                    <a:pt x="879804" y="564337"/>
                  </a:cubicBezTo>
                  <a:lnTo>
                    <a:pt x="883310" y="534543"/>
                  </a:lnTo>
                  <a:cubicBezTo>
                    <a:pt x="883310" y="533375"/>
                    <a:pt x="883018" y="532206"/>
                    <a:pt x="882433" y="531038"/>
                  </a:cubicBezTo>
                  <a:cubicBezTo>
                    <a:pt x="881849" y="529869"/>
                    <a:pt x="882142" y="529285"/>
                    <a:pt x="883310" y="529285"/>
                  </a:cubicBezTo>
                  <a:cubicBezTo>
                    <a:pt x="883310" y="528117"/>
                    <a:pt x="882142" y="526948"/>
                    <a:pt x="879804" y="525780"/>
                  </a:cubicBezTo>
                  <a:cubicBezTo>
                    <a:pt x="882142" y="521106"/>
                    <a:pt x="883310" y="514680"/>
                    <a:pt x="883310" y="506501"/>
                  </a:cubicBezTo>
                  <a:cubicBezTo>
                    <a:pt x="880973" y="506501"/>
                    <a:pt x="879804" y="507086"/>
                    <a:pt x="879804" y="508254"/>
                  </a:cubicBezTo>
                  <a:cubicBezTo>
                    <a:pt x="878636" y="509422"/>
                    <a:pt x="877176" y="510591"/>
                    <a:pt x="875423" y="511759"/>
                  </a:cubicBezTo>
                  <a:cubicBezTo>
                    <a:pt x="873671" y="512928"/>
                    <a:pt x="872210" y="513512"/>
                    <a:pt x="871042" y="513512"/>
                  </a:cubicBezTo>
                  <a:cubicBezTo>
                    <a:pt x="867536" y="515849"/>
                    <a:pt x="866368" y="518185"/>
                    <a:pt x="867536" y="520522"/>
                  </a:cubicBezTo>
                  <a:cubicBezTo>
                    <a:pt x="868705" y="522859"/>
                    <a:pt x="869289" y="524027"/>
                    <a:pt x="869289" y="524027"/>
                  </a:cubicBezTo>
                  <a:cubicBezTo>
                    <a:pt x="866952" y="525196"/>
                    <a:pt x="864907" y="526072"/>
                    <a:pt x="863155" y="526656"/>
                  </a:cubicBezTo>
                  <a:cubicBezTo>
                    <a:pt x="861402" y="527241"/>
                    <a:pt x="859358" y="528701"/>
                    <a:pt x="857021" y="531038"/>
                  </a:cubicBezTo>
                  <a:cubicBezTo>
                    <a:pt x="857021" y="529869"/>
                    <a:pt x="855852" y="528701"/>
                    <a:pt x="853516" y="527533"/>
                  </a:cubicBezTo>
                  <a:lnTo>
                    <a:pt x="851763" y="532790"/>
                  </a:lnTo>
                  <a:cubicBezTo>
                    <a:pt x="851763" y="532790"/>
                    <a:pt x="850595" y="534543"/>
                    <a:pt x="848258" y="538048"/>
                  </a:cubicBezTo>
                  <a:cubicBezTo>
                    <a:pt x="847089" y="535711"/>
                    <a:pt x="846505" y="533667"/>
                    <a:pt x="846505" y="531914"/>
                  </a:cubicBezTo>
                  <a:cubicBezTo>
                    <a:pt x="846505" y="530162"/>
                    <a:pt x="847089" y="529285"/>
                    <a:pt x="848258" y="529285"/>
                  </a:cubicBezTo>
                  <a:cubicBezTo>
                    <a:pt x="848258" y="529285"/>
                    <a:pt x="849426" y="528701"/>
                    <a:pt x="851763" y="527533"/>
                  </a:cubicBezTo>
                  <a:lnTo>
                    <a:pt x="860526" y="515264"/>
                  </a:lnTo>
                  <a:cubicBezTo>
                    <a:pt x="865200" y="512928"/>
                    <a:pt x="872210" y="507086"/>
                    <a:pt x="881557" y="497738"/>
                  </a:cubicBezTo>
                  <a:cubicBezTo>
                    <a:pt x="885062" y="497738"/>
                    <a:pt x="885647" y="495402"/>
                    <a:pt x="883310" y="490728"/>
                  </a:cubicBezTo>
                  <a:close/>
                  <a:moveTo>
                    <a:pt x="869289" y="490728"/>
                  </a:moveTo>
                  <a:cubicBezTo>
                    <a:pt x="870457" y="495402"/>
                    <a:pt x="868121" y="497738"/>
                    <a:pt x="862279" y="497738"/>
                  </a:cubicBezTo>
                  <a:cubicBezTo>
                    <a:pt x="863447" y="496570"/>
                    <a:pt x="864616" y="495402"/>
                    <a:pt x="865784" y="494233"/>
                  </a:cubicBezTo>
                  <a:cubicBezTo>
                    <a:pt x="866952" y="493065"/>
                    <a:pt x="868121" y="491896"/>
                    <a:pt x="869289" y="490728"/>
                  </a:cubicBezTo>
                  <a:close/>
                  <a:moveTo>
                    <a:pt x="878052" y="485470"/>
                  </a:moveTo>
                  <a:cubicBezTo>
                    <a:pt x="875715" y="485470"/>
                    <a:pt x="874547" y="486639"/>
                    <a:pt x="874547" y="488975"/>
                  </a:cubicBezTo>
                  <a:lnTo>
                    <a:pt x="876299" y="488975"/>
                  </a:lnTo>
                  <a:close/>
                  <a:moveTo>
                    <a:pt x="1523009" y="441655"/>
                  </a:moveTo>
                  <a:lnTo>
                    <a:pt x="1521256" y="450418"/>
                  </a:lnTo>
                  <a:lnTo>
                    <a:pt x="1523009" y="450418"/>
                  </a:lnTo>
                  <a:cubicBezTo>
                    <a:pt x="1523009" y="449250"/>
                    <a:pt x="1523301" y="448081"/>
                    <a:pt x="1523885" y="446913"/>
                  </a:cubicBezTo>
                  <a:cubicBezTo>
                    <a:pt x="1524469" y="445745"/>
                    <a:pt x="1524177" y="443992"/>
                    <a:pt x="1523009" y="441655"/>
                  </a:cubicBezTo>
                  <a:close/>
                  <a:moveTo>
                    <a:pt x="799185" y="389077"/>
                  </a:moveTo>
                  <a:lnTo>
                    <a:pt x="792175" y="394335"/>
                  </a:lnTo>
                  <a:lnTo>
                    <a:pt x="793927" y="394335"/>
                  </a:lnTo>
                  <a:cubicBezTo>
                    <a:pt x="797432" y="394335"/>
                    <a:pt x="799185" y="392582"/>
                    <a:pt x="799185" y="389077"/>
                  </a:cubicBezTo>
                  <a:close/>
                  <a:moveTo>
                    <a:pt x="832484" y="382067"/>
                  </a:moveTo>
                  <a:cubicBezTo>
                    <a:pt x="831316" y="383235"/>
                    <a:pt x="829563" y="384112"/>
                    <a:pt x="827227" y="384696"/>
                  </a:cubicBezTo>
                  <a:cubicBezTo>
                    <a:pt x="824890" y="385280"/>
                    <a:pt x="823721" y="386156"/>
                    <a:pt x="823721" y="387325"/>
                  </a:cubicBezTo>
                  <a:lnTo>
                    <a:pt x="820216" y="397840"/>
                  </a:lnTo>
                  <a:cubicBezTo>
                    <a:pt x="827227" y="391998"/>
                    <a:pt x="831316" y="386740"/>
                    <a:pt x="832484" y="382067"/>
                  </a:cubicBezTo>
                  <a:close/>
                  <a:moveTo>
                    <a:pt x="844753" y="336499"/>
                  </a:moveTo>
                  <a:cubicBezTo>
                    <a:pt x="838910" y="336499"/>
                    <a:pt x="835405" y="337960"/>
                    <a:pt x="834237" y="340881"/>
                  </a:cubicBezTo>
                  <a:cubicBezTo>
                    <a:pt x="833069" y="343802"/>
                    <a:pt x="832484" y="345262"/>
                    <a:pt x="832484" y="345262"/>
                  </a:cubicBezTo>
                  <a:cubicBezTo>
                    <a:pt x="826642" y="354609"/>
                    <a:pt x="823137" y="359283"/>
                    <a:pt x="821969" y="359283"/>
                  </a:cubicBezTo>
                  <a:cubicBezTo>
                    <a:pt x="818463" y="362788"/>
                    <a:pt x="815543" y="366293"/>
                    <a:pt x="813206" y="369799"/>
                  </a:cubicBezTo>
                  <a:cubicBezTo>
                    <a:pt x="810869" y="373304"/>
                    <a:pt x="809116" y="376809"/>
                    <a:pt x="807948" y="380314"/>
                  </a:cubicBezTo>
                  <a:cubicBezTo>
                    <a:pt x="807948" y="380314"/>
                    <a:pt x="807656" y="380606"/>
                    <a:pt x="807072" y="381191"/>
                  </a:cubicBezTo>
                  <a:cubicBezTo>
                    <a:pt x="806487" y="381775"/>
                    <a:pt x="806195" y="382067"/>
                    <a:pt x="806195" y="382067"/>
                  </a:cubicBezTo>
                  <a:lnTo>
                    <a:pt x="806195" y="385572"/>
                  </a:lnTo>
                  <a:cubicBezTo>
                    <a:pt x="812037" y="378562"/>
                    <a:pt x="818756" y="370383"/>
                    <a:pt x="826350" y="361036"/>
                  </a:cubicBezTo>
                  <a:cubicBezTo>
                    <a:pt x="833945" y="351688"/>
                    <a:pt x="841248" y="343510"/>
                    <a:pt x="848258" y="336499"/>
                  </a:cubicBezTo>
                  <a:cubicBezTo>
                    <a:pt x="848258" y="336499"/>
                    <a:pt x="847674" y="336499"/>
                    <a:pt x="846505" y="336499"/>
                  </a:cubicBezTo>
                  <a:cubicBezTo>
                    <a:pt x="845337" y="336499"/>
                    <a:pt x="844753" y="336499"/>
                    <a:pt x="844753" y="336499"/>
                  </a:cubicBezTo>
                  <a:close/>
                  <a:moveTo>
                    <a:pt x="850010" y="334747"/>
                  </a:moveTo>
                  <a:lnTo>
                    <a:pt x="848258" y="341757"/>
                  </a:lnTo>
                  <a:lnTo>
                    <a:pt x="848258" y="347015"/>
                  </a:lnTo>
                  <a:cubicBezTo>
                    <a:pt x="855268" y="345846"/>
                    <a:pt x="858773" y="342925"/>
                    <a:pt x="858773" y="338252"/>
                  </a:cubicBezTo>
                  <a:cubicBezTo>
                    <a:pt x="856436" y="335915"/>
                    <a:pt x="854684" y="334747"/>
                    <a:pt x="853516" y="334747"/>
                  </a:cubicBezTo>
                  <a:cubicBezTo>
                    <a:pt x="853516" y="334747"/>
                    <a:pt x="852347" y="334747"/>
                    <a:pt x="850010" y="334747"/>
                  </a:cubicBezTo>
                  <a:close/>
                  <a:moveTo>
                    <a:pt x="937640" y="290932"/>
                  </a:moveTo>
                  <a:lnTo>
                    <a:pt x="914857" y="313715"/>
                  </a:lnTo>
                  <a:cubicBezTo>
                    <a:pt x="914857" y="314884"/>
                    <a:pt x="916025" y="314884"/>
                    <a:pt x="918362" y="313715"/>
                  </a:cubicBezTo>
                  <a:cubicBezTo>
                    <a:pt x="920699" y="312547"/>
                    <a:pt x="922451" y="312547"/>
                    <a:pt x="923620" y="313715"/>
                  </a:cubicBezTo>
                  <a:cubicBezTo>
                    <a:pt x="927125" y="313715"/>
                    <a:pt x="928877" y="311963"/>
                    <a:pt x="928877" y="308458"/>
                  </a:cubicBezTo>
                  <a:cubicBezTo>
                    <a:pt x="928877" y="303784"/>
                    <a:pt x="931214" y="300279"/>
                    <a:pt x="935888" y="297942"/>
                  </a:cubicBezTo>
                  <a:cubicBezTo>
                    <a:pt x="935888" y="296774"/>
                    <a:pt x="936180" y="295897"/>
                    <a:pt x="936764" y="295313"/>
                  </a:cubicBezTo>
                  <a:cubicBezTo>
                    <a:pt x="937349" y="294729"/>
                    <a:pt x="937640" y="293268"/>
                    <a:pt x="937640" y="290932"/>
                  </a:cubicBezTo>
                  <a:close/>
                  <a:moveTo>
                    <a:pt x="331241" y="115672"/>
                  </a:moveTo>
                  <a:cubicBezTo>
                    <a:pt x="342925" y="115672"/>
                    <a:pt x="351688" y="118593"/>
                    <a:pt x="357530" y="124435"/>
                  </a:cubicBezTo>
                  <a:lnTo>
                    <a:pt x="359282" y="126187"/>
                  </a:lnTo>
                  <a:cubicBezTo>
                    <a:pt x="362788" y="126187"/>
                    <a:pt x="368045" y="129692"/>
                    <a:pt x="375056" y="136703"/>
                  </a:cubicBezTo>
                  <a:cubicBezTo>
                    <a:pt x="377393" y="140208"/>
                    <a:pt x="379729" y="141961"/>
                    <a:pt x="382066" y="141961"/>
                  </a:cubicBezTo>
                  <a:cubicBezTo>
                    <a:pt x="387908" y="141961"/>
                    <a:pt x="391997" y="140792"/>
                    <a:pt x="394335" y="138455"/>
                  </a:cubicBezTo>
                  <a:cubicBezTo>
                    <a:pt x="397840" y="136119"/>
                    <a:pt x="400177" y="137287"/>
                    <a:pt x="401345" y="141961"/>
                  </a:cubicBezTo>
                  <a:cubicBezTo>
                    <a:pt x="402513" y="146634"/>
                    <a:pt x="405726" y="150431"/>
                    <a:pt x="410984" y="153352"/>
                  </a:cubicBezTo>
                  <a:cubicBezTo>
                    <a:pt x="416242" y="156273"/>
                    <a:pt x="420039" y="158318"/>
                    <a:pt x="422376" y="159487"/>
                  </a:cubicBezTo>
                  <a:lnTo>
                    <a:pt x="434644" y="166497"/>
                  </a:lnTo>
                  <a:cubicBezTo>
                    <a:pt x="435813" y="166497"/>
                    <a:pt x="436981" y="166497"/>
                    <a:pt x="438149" y="166497"/>
                  </a:cubicBezTo>
                  <a:cubicBezTo>
                    <a:pt x="439318" y="166497"/>
                    <a:pt x="442239" y="167081"/>
                    <a:pt x="446913" y="168250"/>
                  </a:cubicBezTo>
                  <a:lnTo>
                    <a:pt x="450418" y="177013"/>
                  </a:lnTo>
                  <a:cubicBezTo>
                    <a:pt x="453923" y="177013"/>
                    <a:pt x="456844" y="177889"/>
                    <a:pt x="459181" y="179641"/>
                  </a:cubicBezTo>
                  <a:cubicBezTo>
                    <a:pt x="461518" y="181394"/>
                    <a:pt x="463270" y="182855"/>
                    <a:pt x="464439" y="184023"/>
                  </a:cubicBezTo>
                  <a:cubicBezTo>
                    <a:pt x="469112" y="185191"/>
                    <a:pt x="473202" y="188697"/>
                    <a:pt x="476707" y="194539"/>
                  </a:cubicBezTo>
                  <a:cubicBezTo>
                    <a:pt x="476707" y="196875"/>
                    <a:pt x="478459" y="199796"/>
                    <a:pt x="481965" y="203302"/>
                  </a:cubicBezTo>
                  <a:cubicBezTo>
                    <a:pt x="483133" y="203302"/>
                    <a:pt x="485178" y="204762"/>
                    <a:pt x="488098" y="207683"/>
                  </a:cubicBezTo>
                  <a:cubicBezTo>
                    <a:pt x="491019" y="210604"/>
                    <a:pt x="493648" y="212649"/>
                    <a:pt x="495985" y="213817"/>
                  </a:cubicBezTo>
                  <a:cubicBezTo>
                    <a:pt x="498322" y="216154"/>
                    <a:pt x="499490" y="217907"/>
                    <a:pt x="499490" y="219075"/>
                  </a:cubicBezTo>
                  <a:cubicBezTo>
                    <a:pt x="499490" y="224917"/>
                    <a:pt x="500075" y="228714"/>
                    <a:pt x="501243" y="230467"/>
                  </a:cubicBezTo>
                  <a:cubicBezTo>
                    <a:pt x="502412" y="232220"/>
                    <a:pt x="503580" y="233680"/>
                    <a:pt x="504748" y="234848"/>
                  </a:cubicBezTo>
                  <a:cubicBezTo>
                    <a:pt x="511759" y="240690"/>
                    <a:pt x="515264" y="247701"/>
                    <a:pt x="515264" y="255880"/>
                  </a:cubicBezTo>
                  <a:cubicBezTo>
                    <a:pt x="519937" y="260553"/>
                    <a:pt x="522274" y="262890"/>
                    <a:pt x="522274" y="262890"/>
                  </a:cubicBezTo>
                  <a:cubicBezTo>
                    <a:pt x="525780" y="266395"/>
                    <a:pt x="525780" y="270485"/>
                    <a:pt x="522274" y="275158"/>
                  </a:cubicBezTo>
                  <a:cubicBezTo>
                    <a:pt x="521106" y="278663"/>
                    <a:pt x="519353" y="281584"/>
                    <a:pt x="517017" y="283921"/>
                  </a:cubicBezTo>
                  <a:cubicBezTo>
                    <a:pt x="514680" y="286258"/>
                    <a:pt x="512927" y="288595"/>
                    <a:pt x="511759" y="290932"/>
                  </a:cubicBezTo>
                  <a:cubicBezTo>
                    <a:pt x="510590" y="292100"/>
                    <a:pt x="510006" y="293268"/>
                    <a:pt x="510006" y="294437"/>
                  </a:cubicBezTo>
                  <a:cubicBezTo>
                    <a:pt x="510006" y="295605"/>
                    <a:pt x="509422" y="296774"/>
                    <a:pt x="508253" y="297942"/>
                  </a:cubicBezTo>
                  <a:lnTo>
                    <a:pt x="508253" y="303200"/>
                  </a:lnTo>
                  <a:cubicBezTo>
                    <a:pt x="505917" y="304368"/>
                    <a:pt x="504748" y="307289"/>
                    <a:pt x="504748" y="311963"/>
                  </a:cubicBezTo>
                  <a:lnTo>
                    <a:pt x="501243" y="325984"/>
                  </a:lnTo>
                  <a:cubicBezTo>
                    <a:pt x="500075" y="329489"/>
                    <a:pt x="500075" y="333578"/>
                    <a:pt x="501243" y="338252"/>
                  </a:cubicBezTo>
                  <a:lnTo>
                    <a:pt x="506501" y="357530"/>
                  </a:lnTo>
                  <a:cubicBezTo>
                    <a:pt x="508838" y="359867"/>
                    <a:pt x="507085" y="363372"/>
                    <a:pt x="501243" y="368046"/>
                  </a:cubicBezTo>
                  <a:lnTo>
                    <a:pt x="501243" y="371551"/>
                  </a:lnTo>
                  <a:cubicBezTo>
                    <a:pt x="496570" y="376225"/>
                    <a:pt x="494233" y="378562"/>
                    <a:pt x="494233" y="378562"/>
                  </a:cubicBezTo>
                  <a:cubicBezTo>
                    <a:pt x="488391" y="385572"/>
                    <a:pt x="482549" y="391998"/>
                    <a:pt x="476707" y="397840"/>
                  </a:cubicBezTo>
                  <a:cubicBezTo>
                    <a:pt x="475538" y="397840"/>
                    <a:pt x="471449" y="401638"/>
                    <a:pt x="464439" y="409232"/>
                  </a:cubicBezTo>
                  <a:cubicBezTo>
                    <a:pt x="457428" y="416827"/>
                    <a:pt x="443992" y="422669"/>
                    <a:pt x="424129" y="426758"/>
                  </a:cubicBezTo>
                  <a:cubicBezTo>
                    <a:pt x="404266" y="430848"/>
                    <a:pt x="377393" y="433476"/>
                    <a:pt x="343509" y="434645"/>
                  </a:cubicBezTo>
                  <a:cubicBezTo>
                    <a:pt x="338836" y="424129"/>
                    <a:pt x="333578" y="416535"/>
                    <a:pt x="327736" y="411861"/>
                  </a:cubicBezTo>
                  <a:cubicBezTo>
                    <a:pt x="324231" y="411861"/>
                    <a:pt x="322478" y="410693"/>
                    <a:pt x="322478" y="408356"/>
                  </a:cubicBezTo>
                  <a:lnTo>
                    <a:pt x="331241" y="411861"/>
                  </a:lnTo>
                  <a:cubicBezTo>
                    <a:pt x="328904" y="407187"/>
                    <a:pt x="327151" y="404851"/>
                    <a:pt x="325983" y="404851"/>
                  </a:cubicBezTo>
                  <a:cubicBezTo>
                    <a:pt x="322478" y="407187"/>
                    <a:pt x="319265" y="406895"/>
                    <a:pt x="316344" y="403974"/>
                  </a:cubicBezTo>
                  <a:cubicBezTo>
                    <a:pt x="313423" y="401053"/>
                    <a:pt x="311962" y="399593"/>
                    <a:pt x="311962" y="399593"/>
                  </a:cubicBezTo>
                  <a:cubicBezTo>
                    <a:pt x="309625" y="394919"/>
                    <a:pt x="306704" y="391998"/>
                    <a:pt x="303199" y="390830"/>
                  </a:cubicBezTo>
                  <a:cubicBezTo>
                    <a:pt x="297357" y="387325"/>
                    <a:pt x="293268" y="382067"/>
                    <a:pt x="290931" y="375056"/>
                  </a:cubicBezTo>
                  <a:cubicBezTo>
                    <a:pt x="289763" y="371551"/>
                    <a:pt x="285089" y="368630"/>
                    <a:pt x="276910" y="366293"/>
                  </a:cubicBezTo>
                  <a:cubicBezTo>
                    <a:pt x="273405" y="366293"/>
                    <a:pt x="271652" y="365125"/>
                    <a:pt x="271652" y="362788"/>
                  </a:cubicBezTo>
                  <a:cubicBezTo>
                    <a:pt x="272821" y="361620"/>
                    <a:pt x="272821" y="360159"/>
                    <a:pt x="271652" y="358407"/>
                  </a:cubicBezTo>
                  <a:cubicBezTo>
                    <a:pt x="270484" y="356654"/>
                    <a:pt x="269900" y="354609"/>
                    <a:pt x="269900" y="352273"/>
                  </a:cubicBezTo>
                  <a:cubicBezTo>
                    <a:pt x="269900" y="352273"/>
                    <a:pt x="269900" y="351104"/>
                    <a:pt x="269900" y="348767"/>
                  </a:cubicBezTo>
                  <a:cubicBezTo>
                    <a:pt x="271068" y="348767"/>
                    <a:pt x="273113" y="350520"/>
                    <a:pt x="276034" y="354025"/>
                  </a:cubicBezTo>
                  <a:cubicBezTo>
                    <a:pt x="277494" y="355778"/>
                    <a:pt x="278882" y="357092"/>
                    <a:pt x="280196" y="357969"/>
                  </a:cubicBezTo>
                  <a:lnTo>
                    <a:pt x="281880" y="358563"/>
                  </a:lnTo>
                  <a:lnTo>
                    <a:pt x="278663" y="350520"/>
                  </a:lnTo>
                  <a:cubicBezTo>
                    <a:pt x="278663" y="347015"/>
                    <a:pt x="276910" y="344094"/>
                    <a:pt x="273405" y="341757"/>
                  </a:cubicBezTo>
                  <a:cubicBezTo>
                    <a:pt x="269900" y="339420"/>
                    <a:pt x="266395" y="339420"/>
                    <a:pt x="262890" y="341757"/>
                  </a:cubicBezTo>
                  <a:cubicBezTo>
                    <a:pt x="244195" y="352273"/>
                    <a:pt x="229590" y="362788"/>
                    <a:pt x="219075" y="373304"/>
                  </a:cubicBezTo>
                  <a:cubicBezTo>
                    <a:pt x="195706" y="396672"/>
                    <a:pt x="184022" y="408356"/>
                    <a:pt x="184022" y="408356"/>
                  </a:cubicBezTo>
                  <a:cubicBezTo>
                    <a:pt x="184022" y="410693"/>
                    <a:pt x="182270" y="411861"/>
                    <a:pt x="178765" y="411861"/>
                  </a:cubicBezTo>
                  <a:cubicBezTo>
                    <a:pt x="179933" y="410693"/>
                    <a:pt x="180809" y="409232"/>
                    <a:pt x="181394" y="407479"/>
                  </a:cubicBezTo>
                  <a:cubicBezTo>
                    <a:pt x="181978" y="405727"/>
                    <a:pt x="182854" y="404266"/>
                    <a:pt x="184022" y="403098"/>
                  </a:cubicBezTo>
                  <a:cubicBezTo>
                    <a:pt x="206222" y="379730"/>
                    <a:pt x="224917" y="355778"/>
                    <a:pt x="240106" y="331241"/>
                  </a:cubicBezTo>
                  <a:lnTo>
                    <a:pt x="247116" y="317221"/>
                  </a:lnTo>
                  <a:cubicBezTo>
                    <a:pt x="249453" y="314884"/>
                    <a:pt x="248869" y="312547"/>
                    <a:pt x="245363" y="310210"/>
                  </a:cubicBezTo>
                  <a:cubicBezTo>
                    <a:pt x="236016" y="300863"/>
                    <a:pt x="230759" y="294437"/>
                    <a:pt x="229590" y="290932"/>
                  </a:cubicBezTo>
                  <a:cubicBezTo>
                    <a:pt x="224917" y="290932"/>
                    <a:pt x="222580" y="290347"/>
                    <a:pt x="222580" y="289179"/>
                  </a:cubicBezTo>
                  <a:lnTo>
                    <a:pt x="217322" y="283921"/>
                  </a:lnTo>
                  <a:cubicBezTo>
                    <a:pt x="213817" y="282753"/>
                    <a:pt x="211188" y="280416"/>
                    <a:pt x="209435" y="276911"/>
                  </a:cubicBezTo>
                  <a:cubicBezTo>
                    <a:pt x="207683" y="273406"/>
                    <a:pt x="206222" y="271069"/>
                    <a:pt x="205054" y="269900"/>
                  </a:cubicBezTo>
                  <a:lnTo>
                    <a:pt x="205054" y="262890"/>
                  </a:lnTo>
                  <a:cubicBezTo>
                    <a:pt x="205054" y="260553"/>
                    <a:pt x="203885" y="259385"/>
                    <a:pt x="201548" y="259385"/>
                  </a:cubicBezTo>
                  <a:cubicBezTo>
                    <a:pt x="201548" y="258216"/>
                    <a:pt x="202717" y="257048"/>
                    <a:pt x="205054" y="255880"/>
                  </a:cubicBezTo>
                  <a:cubicBezTo>
                    <a:pt x="203885" y="255880"/>
                    <a:pt x="203301" y="255295"/>
                    <a:pt x="203301" y="254127"/>
                  </a:cubicBezTo>
                  <a:cubicBezTo>
                    <a:pt x="202133" y="251790"/>
                    <a:pt x="200964" y="249453"/>
                    <a:pt x="199796" y="247117"/>
                  </a:cubicBezTo>
                  <a:cubicBezTo>
                    <a:pt x="198628" y="244780"/>
                    <a:pt x="198043" y="241859"/>
                    <a:pt x="198043" y="238354"/>
                  </a:cubicBezTo>
                  <a:lnTo>
                    <a:pt x="198043" y="231343"/>
                  </a:lnTo>
                  <a:cubicBezTo>
                    <a:pt x="201548" y="227838"/>
                    <a:pt x="201548" y="223749"/>
                    <a:pt x="198043" y="219075"/>
                  </a:cubicBezTo>
                  <a:lnTo>
                    <a:pt x="196291" y="208559"/>
                  </a:lnTo>
                  <a:cubicBezTo>
                    <a:pt x="193954" y="199212"/>
                    <a:pt x="192201" y="193370"/>
                    <a:pt x="191033" y="191033"/>
                  </a:cubicBezTo>
                  <a:cubicBezTo>
                    <a:pt x="192201" y="188697"/>
                    <a:pt x="194538" y="187528"/>
                    <a:pt x="198043" y="187528"/>
                  </a:cubicBezTo>
                  <a:lnTo>
                    <a:pt x="208559" y="184023"/>
                  </a:lnTo>
                  <a:cubicBezTo>
                    <a:pt x="209727" y="182855"/>
                    <a:pt x="212064" y="181686"/>
                    <a:pt x="215569" y="180518"/>
                  </a:cubicBezTo>
                  <a:cubicBezTo>
                    <a:pt x="224917" y="178181"/>
                    <a:pt x="230759" y="175844"/>
                    <a:pt x="233095" y="173507"/>
                  </a:cubicBezTo>
                  <a:lnTo>
                    <a:pt x="269900" y="161239"/>
                  </a:lnTo>
                  <a:cubicBezTo>
                    <a:pt x="271068" y="161239"/>
                    <a:pt x="271652" y="160071"/>
                    <a:pt x="271652" y="157734"/>
                  </a:cubicBezTo>
                  <a:cubicBezTo>
                    <a:pt x="278663" y="148387"/>
                    <a:pt x="285089" y="140792"/>
                    <a:pt x="290931" y="134950"/>
                  </a:cubicBezTo>
                  <a:cubicBezTo>
                    <a:pt x="294436" y="132613"/>
                    <a:pt x="297941" y="130277"/>
                    <a:pt x="301447" y="127940"/>
                  </a:cubicBezTo>
                  <a:cubicBezTo>
                    <a:pt x="304952" y="125603"/>
                    <a:pt x="308457" y="123266"/>
                    <a:pt x="311962" y="120929"/>
                  </a:cubicBezTo>
                  <a:cubicBezTo>
                    <a:pt x="316636" y="117424"/>
                    <a:pt x="323062" y="115672"/>
                    <a:pt x="331241" y="115672"/>
                  </a:cubicBezTo>
                  <a:close/>
                  <a:moveTo>
                    <a:pt x="843000" y="0"/>
                  </a:moveTo>
                  <a:cubicBezTo>
                    <a:pt x="844168" y="0"/>
                    <a:pt x="845921" y="1168"/>
                    <a:pt x="848258" y="3505"/>
                  </a:cubicBezTo>
                  <a:cubicBezTo>
                    <a:pt x="857605" y="7010"/>
                    <a:pt x="862863" y="9347"/>
                    <a:pt x="864032" y="10515"/>
                  </a:cubicBezTo>
                  <a:cubicBezTo>
                    <a:pt x="867536" y="10515"/>
                    <a:pt x="869289" y="11100"/>
                    <a:pt x="869289" y="12268"/>
                  </a:cubicBezTo>
                  <a:cubicBezTo>
                    <a:pt x="870457" y="18110"/>
                    <a:pt x="873086" y="22200"/>
                    <a:pt x="877176" y="24536"/>
                  </a:cubicBezTo>
                  <a:cubicBezTo>
                    <a:pt x="881265" y="26873"/>
                    <a:pt x="883894" y="28626"/>
                    <a:pt x="885062" y="29794"/>
                  </a:cubicBezTo>
                  <a:cubicBezTo>
                    <a:pt x="886231" y="27457"/>
                    <a:pt x="887983" y="26289"/>
                    <a:pt x="890320" y="26289"/>
                  </a:cubicBezTo>
                  <a:cubicBezTo>
                    <a:pt x="892657" y="26289"/>
                    <a:pt x="894994" y="27457"/>
                    <a:pt x="897330" y="29794"/>
                  </a:cubicBezTo>
                  <a:cubicBezTo>
                    <a:pt x="906678" y="39141"/>
                    <a:pt x="911351" y="43815"/>
                    <a:pt x="911351" y="43815"/>
                  </a:cubicBezTo>
                  <a:cubicBezTo>
                    <a:pt x="912520" y="54331"/>
                    <a:pt x="917193" y="62509"/>
                    <a:pt x="925372" y="68351"/>
                  </a:cubicBezTo>
                  <a:cubicBezTo>
                    <a:pt x="925372" y="68351"/>
                    <a:pt x="926541" y="69520"/>
                    <a:pt x="928877" y="71857"/>
                  </a:cubicBezTo>
                  <a:cubicBezTo>
                    <a:pt x="928877" y="74193"/>
                    <a:pt x="931798" y="76530"/>
                    <a:pt x="937640" y="78867"/>
                  </a:cubicBezTo>
                  <a:cubicBezTo>
                    <a:pt x="939977" y="80035"/>
                    <a:pt x="945235" y="83541"/>
                    <a:pt x="953414" y="89383"/>
                  </a:cubicBezTo>
                  <a:cubicBezTo>
                    <a:pt x="956919" y="92888"/>
                    <a:pt x="959256" y="94056"/>
                    <a:pt x="960424" y="92888"/>
                  </a:cubicBezTo>
                  <a:cubicBezTo>
                    <a:pt x="962761" y="91719"/>
                    <a:pt x="964514" y="91719"/>
                    <a:pt x="965682" y="92888"/>
                  </a:cubicBezTo>
                  <a:cubicBezTo>
                    <a:pt x="966850" y="94056"/>
                    <a:pt x="967435" y="95225"/>
                    <a:pt x="967435" y="96393"/>
                  </a:cubicBezTo>
                  <a:lnTo>
                    <a:pt x="976198" y="94640"/>
                  </a:lnTo>
                  <a:cubicBezTo>
                    <a:pt x="980871" y="94640"/>
                    <a:pt x="983792" y="95809"/>
                    <a:pt x="984961" y="98146"/>
                  </a:cubicBezTo>
                  <a:cubicBezTo>
                    <a:pt x="984961" y="100482"/>
                    <a:pt x="986129" y="101651"/>
                    <a:pt x="988466" y="101651"/>
                  </a:cubicBezTo>
                  <a:cubicBezTo>
                    <a:pt x="989634" y="102819"/>
                    <a:pt x="991971" y="103988"/>
                    <a:pt x="995476" y="105156"/>
                  </a:cubicBezTo>
                  <a:cubicBezTo>
                    <a:pt x="998982" y="106324"/>
                    <a:pt x="1001318" y="106909"/>
                    <a:pt x="1002487" y="106909"/>
                  </a:cubicBezTo>
                  <a:lnTo>
                    <a:pt x="1005992" y="108661"/>
                  </a:lnTo>
                  <a:lnTo>
                    <a:pt x="1009497" y="108661"/>
                  </a:lnTo>
                  <a:cubicBezTo>
                    <a:pt x="1016507" y="108661"/>
                    <a:pt x="1022350" y="110414"/>
                    <a:pt x="1027023" y="113919"/>
                  </a:cubicBezTo>
                  <a:cubicBezTo>
                    <a:pt x="1032865" y="118593"/>
                    <a:pt x="1038707" y="122098"/>
                    <a:pt x="1044549" y="124435"/>
                  </a:cubicBezTo>
                  <a:cubicBezTo>
                    <a:pt x="1051559" y="126771"/>
                    <a:pt x="1055649" y="132029"/>
                    <a:pt x="1056817" y="140208"/>
                  </a:cubicBezTo>
                  <a:cubicBezTo>
                    <a:pt x="1059154" y="142545"/>
                    <a:pt x="1061491" y="145466"/>
                    <a:pt x="1063828" y="148971"/>
                  </a:cubicBezTo>
                  <a:cubicBezTo>
                    <a:pt x="1066164" y="152476"/>
                    <a:pt x="1067917" y="155397"/>
                    <a:pt x="1069085" y="157734"/>
                  </a:cubicBezTo>
                  <a:cubicBezTo>
                    <a:pt x="1077264" y="163576"/>
                    <a:pt x="1081354" y="171755"/>
                    <a:pt x="1081354" y="182270"/>
                  </a:cubicBezTo>
                  <a:cubicBezTo>
                    <a:pt x="1082522" y="184607"/>
                    <a:pt x="1082814" y="186944"/>
                    <a:pt x="1082230" y="189281"/>
                  </a:cubicBezTo>
                  <a:cubicBezTo>
                    <a:pt x="1081646" y="191618"/>
                    <a:pt x="1081938" y="192786"/>
                    <a:pt x="1083106" y="192786"/>
                  </a:cubicBezTo>
                  <a:lnTo>
                    <a:pt x="1083106" y="199796"/>
                  </a:lnTo>
                  <a:cubicBezTo>
                    <a:pt x="1083106" y="210312"/>
                    <a:pt x="1081938" y="218491"/>
                    <a:pt x="1079601" y="224333"/>
                  </a:cubicBezTo>
                  <a:lnTo>
                    <a:pt x="1062075" y="247117"/>
                  </a:lnTo>
                  <a:cubicBezTo>
                    <a:pt x="1059738" y="251790"/>
                    <a:pt x="1054480" y="255295"/>
                    <a:pt x="1046302" y="257632"/>
                  </a:cubicBezTo>
                  <a:cubicBezTo>
                    <a:pt x="1035786" y="258801"/>
                    <a:pt x="1028776" y="260553"/>
                    <a:pt x="1025270" y="262890"/>
                  </a:cubicBezTo>
                  <a:lnTo>
                    <a:pt x="1016507" y="262890"/>
                  </a:lnTo>
                  <a:lnTo>
                    <a:pt x="1004239" y="261137"/>
                  </a:lnTo>
                  <a:lnTo>
                    <a:pt x="995476" y="262890"/>
                  </a:lnTo>
                  <a:cubicBezTo>
                    <a:pt x="994308" y="262890"/>
                    <a:pt x="993724" y="263182"/>
                    <a:pt x="993724" y="263766"/>
                  </a:cubicBezTo>
                  <a:cubicBezTo>
                    <a:pt x="993724" y="264351"/>
                    <a:pt x="993139" y="264058"/>
                    <a:pt x="991971" y="262890"/>
                  </a:cubicBezTo>
                  <a:cubicBezTo>
                    <a:pt x="990803" y="260553"/>
                    <a:pt x="987882" y="261722"/>
                    <a:pt x="983208" y="266395"/>
                  </a:cubicBezTo>
                  <a:cubicBezTo>
                    <a:pt x="980871" y="268732"/>
                    <a:pt x="978534" y="270485"/>
                    <a:pt x="976198" y="271653"/>
                  </a:cubicBezTo>
                  <a:cubicBezTo>
                    <a:pt x="973861" y="272821"/>
                    <a:pt x="971524" y="275158"/>
                    <a:pt x="969187" y="278663"/>
                  </a:cubicBezTo>
                  <a:cubicBezTo>
                    <a:pt x="968019" y="281000"/>
                    <a:pt x="966266" y="282753"/>
                    <a:pt x="963929" y="283921"/>
                  </a:cubicBezTo>
                  <a:cubicBezTo>
                    <a:pt x="963929" y="282753"/>
                    <a:pt x="963929" y="282169"/>
                    <a:pt x="963929" y="282169"/>
                  </a:cubicBezTo>
                  <a:lnTo>
                    <a:pt x="977950" y="266395"/>
                  </a:lnTo>
                  <a:cubicBezTo>
                    <a:pt x="977950" y="265227"/>
                    <a:pt x="976198" y="264643"/>
                    <a:pt x="972692" y="264643"/>
                  </a:cubicBezTo>
                  <a:cubicBezTo>
                    <a:pt x="971524" y="265811"/>
                    <a:pt x="970356" y="266687"/>
                    <a:pt x="969187" y="267272"/>
                  </a:cubicBezTo>
                  <a:cubicBezTo>
                    <a:pt x="968019" y="267856"/>
                    <a:pt x="966850" y="268732"/>
                    <a:pt x="965682" y="269900"/>
                  </a:cubicBezTo>
                  <a:lnTo>
                    <a:pt x="951661" y="283921"/>
                  </a:lnTo>
                  <a:lnTo>
                    <a:pt x="939393" y="296189"/>
                  </a:lnTo>
                  <a:lnTo>
                    <a:pt x="935888" y="299695"/>
                  </a:lnTo>
                  <a:cubicBezTo>
                    <a:pt x="937056" y="299695"/>
                    <a:pt x="938225" y="300863"/>
                    <a:pt x="939393" y="303200"/>
                  </a:cubicBezTo>
                  <a:lnTo>
                    <a:pt x="935888" y="306705"/>
                  </a:lnTo>
                  <a:cubicBezTo>
                    <a:pt x="940561" y="306705"/>
                    <a:pt x="945235" y="306121"/>
                    <a:pt x="949909" y="304952"/>
                  </a:cubicBezTo>
                  <a:cubicBezTo>
                    <a:pt x="951077" y="304952"/>
                    <a:pt x="952829" y="303200"/>
                    <a:pt x="955166" y="299695"/>
                  </a:cubicBezTo>
                  <a:cubicBezTo>
                    <a:pt x="957503" y="297358"/>
                    <a:pt x="960424" y="296774"/>
                    <a:pt x="963929" y="297942"/>
                  </a:cubicBezTo>
                  <a:cubicBezTo>
                    <a:pt x="965098" y="297942"/>
                    <a:pt x="966558" y="297650"/>
                    <a:pt x="968311" y="297066"/>
                  </a:cubicBezTo>
                  <a:cubicBezTo>
                    <a:pt x="970064" y="296482"/>
                    <a:pt x="971524" y="296189"/>
                    <a:pt x="972692" y="296189"/>
                  </a:cubicBezTo>
                  <a:cubicBezTo>
                    <a:pt x="972692" y="298526"/>
                    <a:pt x="973277" y="300279"/>
                    <a:pt x="974445" y="301447"/>
                  </a:cubicBezTo>
                  <a:cubicBezTo>
                    <a:pt x="974445" y="300279"/>
                    <a:pt x="975613" y="299695"/>
                    <a:pt x="977950" y="299695"/>
                  </a:cubicBezTo>
                  <a:cubicBezTo>
                    <a:pt x="980287" y="302031"/>
                    <a:pt x="984376" y="304952"/>
                    <a:pt x="990218" y="308458"/>
                  </a:cubicBezTo>
                  <a:cubicBezTo>
                    <a:pt x="994892" y="308458"/>
                    <a:pt x="998105" y="308458"/>
                    <a:pt x="999858" y="308458"/>
                  </a:cubicBezTo>
                  <a:cubicBezTo>
                    <a:pt x="1001610" y="308458"/>
                    <a:pt x="1003071" y="309626"/>
                    <a:pt x="1004239" y="311963"/>
                  </a:cubicBezTo>
                  <a:cubicBezTo>
                    <a:pt x="1006576" y="315468"/>
                    <a:pt x="1008621" y="317805"/>
                    <a:pt x="1010373" y="318973"/>
                  </a:cubicBezTo>
                  <a:cubicBezTo>
                    <a:pt x="1012126" y="320142"/>
                    <a:pt x="1013586" y="321310"/>
                    <a:pt x="1014755" y="322478"/>
                  </a:cubicBezTo>
                  <a:cubicBezTo>
                    <a:pt x="1014755" y="322478"/>
                    <a:pt x="1015047" y="322771"/>
                    <a:pt x="1015631" y="323355"/>
                  </a:cubicBezTo>
                  <a:cubicBezTo>
                    <a:pt x="1016215" y="323939"/>
                    <a:pt x="1016507" y="324231"/>
                    <a:pt x="1016507" y="324231"/>
                  </a:cubicBezTo>
                  <a:cubicBezTo>
                    <a:pt x="1016507" y="328905"/>
                    <a:pt x="1017092" y="331241"/>
                    <a:pt x="1018260" y="331241"/>
                  </a:cubicBezTo>
                  <a:cubicBezTo>
                    <a:pt x="1018260" y="330073"/>
                    <a:pt x="1018844" y="328612"/>
                    <a:pt x="1020012" y="326860"/>
                  </a:cubicBezTo>
                  <a:cubicBezTo>
                    <a:pt x="1021181" y="325107"/>
                    <a:pt x="1022350" y="324231"/>
                    <a:pt x="1023518" y="324231"/>
                  </a:cubicBezTo>
                  <a:cubicBezTo>
                    <a:pt x="1024686" y="324231"/>
                    <a:pt x="1027607" y="327152"/>
                    <a:pt x="1032281" y="332994"/>
                  </a:cubicBezTo>
                  <a:lnTo>
                    <a:pt x="1042796" y="332994"/>
                  </a:lnTo>
                  <a:cubicBezTo>
                    <a:pt x="1042796" y="334162"/>
                    <a:pt x="1042212" y="335331"/>
                    <a:pt x="1041044" y="336499"/>
                  </a:cubicBezTo>
                  <a:cubicBezTo>
                    <a:pt x="1043381" y="336499"/>
                    <a:pt x="1047470" y="336791"/>
                    <a:pt x="1053312" y="337376"/>
                  </a:cubicBezTo>
                  <a:cubicBezTo>
                    <a:pt x="1059154" y="337960"/>
                    <a:pt x="1062659" y="340589"/>
                    <a:pt x="1063828" y="345262"/>
                  </a:cubicBezTo>
                  <a:cubicBezTo>
                    <a:pt x="1064996" y="345262"/>
                    <a:pt x="1066164" y="345846"/>
                    <a:pt x="1067333" y="347015"/>
                  </a:cubicBezTo>
                  <a:cubicBezTo>
                    <a:pt x="1068501" y="348183"/>
                    <a:pt x="1069085" y="349352"/>
                    <a:pt x="1069085" y="350520"/>
                  </a:cubicBezTo>
                  <a:lnTo>
                    <a:pt x="1079601" y="357530"/>
                  </a:lnTo>
                  <a:lnTo>
                    <a:pt x="1081354" y="359283"/>
                  </a:lnTo>
                  <a:cubicBezTo>
                    <a:pt x="1081354" y="362788"/>
                    <a:pt x="1082522" y="365709"/>
                    <a:pt x="1084859" y="368046"/>
                  </a:cubicBezTo>
                  <a:cubicBezTo>
                    <a:pt x="1084859" y="370383"/>
                    <a:pt x="1084275" y="372135"/>
                    <a:pt x="1083106" y="373304"/>
                  </a:cubicBezTo>
                  <a:cubicBezTo>
                    <a:pt x="1081938" y="373304"/>
                    <a:pt x="1080769" y="372720"/>
                    <a:pt x="1079601" y="371551"/>
                  </a:cubicBezTo>
                  <a:cubicBezTo>
                    <a:pt x="1078433" y="370383"/>
                    <a:pt x="1076680" y="369799"/>
                    <a:pt x="1074343" y="369799"/>
                  </a:cubicBezTo>
                  <a:lnTo>
                    <a:pt x="1074343" y="375056"/>
                  </a:lnTo>
                  <a:lnTo>
                    <a:pt x="1067333" y="366293"/>
                  </a:lnTo>
                  <a:cubicBezTo>
                    <a:pt x="1070838" y="363957"/>
                    <a:pt x="1072591" y="361912"/>
                    <a:pt x="1072591" y="360159"/>
                  </a:cubicBezTo>
                  <a:cubicBezTo>
                    <a:pt x="1072591" y="358407"/>
                    <a:pt x="1071422" y="356946"/>
                    <a:pt x="1069085" y="355778"/>
                  </a:cubicBezTo>
                  <a:cubicBezTo>
                    <a:pt x="1063243" y="351104"/>
                    <a:pt x="1059738" y="348767"/>
                    <a:pt x="1058570" y="348767"/>
                  </a:cubicBezTo>
                  <a:cubicBezTo>
                    <a:pt x="1055065" y="347599"/>
                    <a:pt x="1049223" y="345846"/>
                    <a:pt x="1041044" y="343510"/>
                  </a:cubicBezTo>
                  <a:lnTo>
                    <a:pt x="1034033" y="338252"/>
                  </a:lnTo>
                  <a:cubicBezTo>
                    <a:pt x="1031696" y="335915"/>
                    <a:pt x="1029944" y="334747"/>
                    <a:pt x="1028776" y="334747"/>
                  </a:cubicBezTo>
                  <a:lnTo>
                    <a:pt x="1028776" y="340004"/>
                  </a:lnTo>
                  <a:cubicBezTo>
                    <a:pt x="1028776" y="337668"/>
                    <a:pt x="1027607" y="336207"/>
                    <a:pt x="1025270" y="335623"/>
                  </a:cubicBezTo>
                  <a:cubicBezTo>
                    <a:pt x="1022934" y="335039"/>
                    <a:pt x="1021181" y="334162"/>
                    <a:pt x="1020012" y="332994"/>
                  </a:cubicBezTo>
                  <a:cubicBezTo>
                    <a:pt x="1018844" y="336499"/>
                    <a:pt x="1020597" y="338836"/>
                    <a:pt x="1025270" y="340004"/>
                  </a:cubicBezTo>
                  <a:cubicBezTo>
                    <a:pt x="1027607" y="342341"/>
                    <a:pt x="1028776" y="344678"/>
                    <a:pt x="1028776" y="347015"/>
                  </a:cubicBezTo>
                  <a:cubicBezTo>
                    <a:pt x="1026439" y="352857"/>
                    <a:pt x="1027607" y="356946"/>
                    <a:pt x="1032281" y="359283"/>
                  </a:cubicBezTo>
                  <a:cubicBezTo>
                    <a:pt x="1040460" y="362788"/>
                    <a:pt x="1048054" y="364541"/>
                    <a:pt x="1055065" y="364541"/>
                  </a:cubicBezTo>
                  <a:cubicBezTo>
                    <a:pt x="1059738" y="364541"/>
                    <a:pt x="1062075" y="366293"/>
                    <a:pt x="1062075" y="369799"/>
                  </a:cubicBezTo>
                  <a:lnTo>
                    <a:pt x="1062075" y="371551"/>
                  </a:lnTo>
                  <a:cubicBezTo>
                    <a:pt x="1073759" y="380898"/>
                    <a:pt x="1083106" y="386740"/>
                    <a:pt x="1090117" y="389077"/>
                  </a:cubicBezTo>
                  <a:cubicBezTo>
                    <a:pt x="1092453" y="390246"/>
                    <a:pt x="1097711" y="393751"/>
                    <a:pt x="1105890" y="399593"/>
                  </a:cubicBezTo>
                  <a:lnTo>
                    <a:pt x="1107643" y="403098"/>
                  </a:lnTo>
                  <a:cubicBezTo>
                    <a:pt x="1107643" y="407772"/>
                    <a:pt x="1109979" y="410693"/>
                    <a:pt x="1114653" y="411861"/>
                  </a:cubicBezTo>
                  <a:cubicBezTo>
                    <a:pt x="1115821" y="411861"/>
                    <a:pt x="1116405" y="412445"/>
                    <a:pt x="1116405" y="413614"/>
                  </a:cubicBezTo>
                  <a:cubicBezTo>
                    <a:pt x="1116405" y="413614"/>
                    <a:pt x="1115821" y="413906"/>
                    <a:pt x="1114653" y="414490"/>
                  </a:cubicBezTo>
                  <a:cubicBezTo>
                    <a:pt x="1113485" y="415074"/>
                    <a:pt x="1112316" y="414782"/>
                    <a:pt x="1111148" y="413614"/>
                  </a:cubicBezTo>
                  <a:cubicBezTo>
                    <a:pt x="1108811" y="413614"/>
                    <a:pt x="1107643" y="413029"/>
                    <a:pt x="1107643" y="411861"/>
                  </a:cubicBezTo>
                  <a:cubicBezTo>
                    <a:pt x="1106474" y="411861"/>
                    <a:pt x="1105306" y="411861"/>
                    <a:pt x="1104137" y="411861"/>
                  </a:cubicBezTo>
                  <a:cubicBezTo>
                    <a:pt x="1104137" y="411861"/>
                    <a:pt x="1104429" y="412153"/>
                    <a:pt x="1105014" y="412737"/>
                  </a:cubicBezTo>
                  <a:cubicBezTo>
                    <a:pt x="1105598" y="413321"/>
                    <a:pt x="1105890" y="413614"/>
                    <a:pt x="1105890" y="413614"/>
                  </a:cubicBezTo>
                  <a:cubicBezTo>
                    <a:pt x="1105890" y="415950"/>
                    <a:pt x="1106474" y="417119"/>
                    <a:pt x="1107643" y="417119"/>
                  </a:cubicBezTo>
                  <a:cubicBezTo>
                    <a:pt x="1111148" y="419456"/>
                    <a:pt x="1112900" y="421208"/>
                    <a:pt x="1112900" y="422377"/>
                  </a:cubicBezTo>
                  <a:cubicBezTo>
                    <a:pt x="1112900" y="423545"/>
                    <a:pt x="1111148" y="424713"/>
                    <a:pt x="1107643" y="425882"/>
                  </a:cubicBezTo>
                  <a:cubicBezTo>
                    <a:pt x="1107643" y="430555"/>
                    <a:pt x="1109979" y="434061"/>
                    <a:pt x="1114653" y="436397"/>
                  </a:cubicBezTo>
                  <a:cubicBezTo>
                    <a:pt x="1118158" y="436397"/>
                    <a:pt x="1119911" y="439318"/>
                    <a:pt x="1119911" y="445160"/>
                  </a:cubicBezTo>
                  <a:cubicBezTo>
                    <a:pt x="1122248" y="447497"/>
                    <a:pt x="1124876" y="449250"/>
                    <a:pt x="1127797" y="450418"/>
                  </a:cubicBezTo>
                  <a:cubicBezTo>
                    <a:pt x="1130719" y="451587"/>
                    <a:pt x="1132179" y="453339"/>
                    <a:pt x="1132179" y="455676"/>
                  </a:cubicBezTo>
                  <a:lnTo>
                    <a:pt x="1132179" y="460934"/>
                  </a:lnTo>
                  <a:cubicBezTo>
                    <a:pt x="1132179" y="469113"/>
                    <a:pt x="1129842" y="473786"/>
                    <a:pt x="1125169" y="474955"/>
                  </a:cubicBezTo>
                  <a:cubicBezTo>
                    <a:pt x="1129842" y="476123"/>
                    <a:pt x="1131011" y="478460"/>
                    <a:pt x="1128674" y="481965"/>
                  </a:cubicBezTo>
                  <a:cubicBezTo>
                    <a:pt x="1128674" y="484302"/>
                    <a:pt x="1128090" y="486054"/>
                    <a:pt x="1126921" y="487223"/>
                  </a:cubicBezTo>
                  <a:cubicBezTo>
                    <a:pt x="1125753" y="488391"/>
                    <a:pt x="1124584" y="488975"/>
                    <a:pt x="1123416" y="488975"/>
                  </a:cubicBezTo>
                  <a:lnTo>
                    <a:pt x="1123416" y="499491"/>
                  </a:lnTo>
                  <a:cubicBezTo>
                    <a:pt x="1123416" y="500659"/>
                    <a:pt x="1122248" y="501828"/>
                    <a:pt x="1119911" y="502996"/>
                  </a:cubicBezTo>
                  <a:cubicBezTo>
                    <a:pt x="1115237" y="506501"/>
                    <a:pt x="1112316" y="509422"/>
                    <a:pt x="1111148" y="511759"/>
                  </a:cubicBezTo>
                  <a:cubicBezTo>
                    <a:pt x="1108811" y="512928"/>
                    <a:pt x="1104722" y="514680"/>
                    <a:pt x="1098879" y="517017"/>
                  </a:cubicBezTo>
                  <a:lnTo>
                    <a:pt x="1095374" y="518770"/>
                  </a:lnTo>
                  <a:cubicBezTo>
                    <a:pt x="1097711" y="523443"/>
                    <a:pt x="1100632" y="526364"/>
                    <a:pt x="1104137" y="527533"/>
                  </a:cubicBezTo>
                  <a:lnTo>
                    <a:pt x="1105890" y="529285"/>
                  </a:lnTo>
                  <a:cubicBezTo>
                    <a:pt x="1109395" y="535127"/>
                    <a:pt x="1116405" y="538048"/>
                    <a:pt x="1126921" y="538048"/>
                  </a:cubicBezTo>
                  <a:cubicBezTo>
                    <a:pt x="1131595" y="539217"/>
                    <a:pt x="1136268" y="539509"/>
                    <a:pt x="1140942" y="538925"/>
                  </a:cubicBezTo>
                  <a:cubicBezTo>
                    <a:pt x="1145616" y="538340"/>
                    <a:pt x="1149121" y="538048"/>
                    <a:pt x="1151458" y="538048"/>
                  </a:cubicBezTo>
                  <a:lnTo>
                    <a:pt x="1174241" y="536296"/>
                  </a:lnTo>
                  <a:cubicBezTo>
                    <a:pt x="1181252" y="532790"/>
                    <a:pt x="1188846" y="532206"/>
                    <a:pt x="1197025" y="534543"/>
                  </a:cubicBezTo>
                  <a:cubicBezTo>
                    <a:pt x="1197025" y="536880"/>
                    <a:pt x="1198778" y="538048"/>
                    <a:pt x="1202283" y="538048"/>
                  </a:cubicBezTo>
                  <a:lnTo>
                    <a:pt x="1226819" y="534543"/>
                  </a:lnTo>
                  <a:cubicBezTo>
                    <a:pt x="1238503" y="533375"/>
                    <a:pt x="1250187" y="528701"/>
                    <a:pt x="1261871" y="520522"/>
                  </a:cubicBezTo>
                  <a:cubicBezTo>
                    <a:pt x="1263040" y="519354"/>
                    <a:pt x="1264792" y="518770"/>
                    <a:pt x="1267129" y="518770"/>
                  </a:cubicBezTo>
                  <a:cubicBezTo>
                    <a:pt x="1265961" y="521106"/>
                    <a:pt x="1264792" y="522859"/>
                    <a:pt x="1263624" y="524027"/>
                  </a:cubicBezTo>
                  <a:cubicBezTo>
                    <a:pt x="1262456" y="525196"/>
                    <a:pt x="1261287" y="526364"/>
                    <a:pt x="1260119" y="527533"/>
                  </a:cubicBezTo>
                  <a:lnTo>
                    <a:pt x="1253108" y="529285"/>
                  </a:lnTo>
                  <a:cubicBezTo>
                    <a:pt x="1250771" y="529285"/>
                    <a:pt x="1249603" y="530454"/>
                    <a:pt x="1249603" y="532790"/>
                  </a:cubicBezTo>
                  <a:cubicBezTo>
                    <a:pt x="1256613" y="532790"/>
                    <a:pt x="1261287" y="532206"/>
                    <a:pt x="1263624" y="531038"/>
                  </a:cubicBezTo>
                  <a:lnTo>
                    <a:pt x="1298676" y="517017"/>
                  </a:lnTo>
                  <a:cubicBezTo>
                    <a:pt x="1302181" y="515849"/>
                    <a:pt x="1305978" y="514972"/>
                    <a:pt x="1310068" y="514388"/>
                  </a:cubicBezTo>
                  <a:cubicBezTo>
                    <a:pt x="1314157" y="513804"/>
                    <a:pt x="1319123" y="512928"/>
                    <a:pt x="1324965" y="511759"/>
                  </a:cubicBezTo>
                  <a:lnTo>
                    <a:pt x="1326718" y="511759"/>
                  </a:lnTo>
                  <a:cubicBezTo>
                    <a:pt x="1322044" y="501244"/>
                    <a:pt x="1312697" y="488975"/>
                    <a:pt x="1298676" y="474955"/>
                  </a:cubicBezTo>
                  <a:cubicBezTo>
                    <a:pt x="1304518" y="476123"/>
                    <a:pt x="1308607" y="480212"/>
                    <a:pt x="1310944" y="487223"/>
                  </a:cubicBezTo>
                  <a:cubicBezTo>
                    <a:pt x="1313281" y="488391"/>
                    <a:pt x="1316202" y="488975"/>
                    <a:pt x="1319708" y="488975"/>
                  </a:cubicBezTo>
                  <a:cubicBezTo>
                    <a:pt x="1320876" y="490144"/>
                    <a:pt x="1322044" y="490144"/>
                    <a:pt x="1323212" y="488975"/>
                  </a:cubicBezTo>
                  <a:cubicBezTo>
                    <a:pt x="1318539" y="486639"/>
                    <a:pt x="1316202" y="483718"/>
                    <a:pt x="1316202" y="480212"/>
                  </a:cubicBezTo>
                  <a:cubicBezTo>
                    <a:pt x="1316202" y="476707"/>
                    <a:pt x="1316202" y="474370"/>
                    <a:pt x="1316202" y="473202"/>
                  </a:cubicBezTo>
                  <a:cubicBezTo>
                    <a:pt x="1322044" y="474370"/>
                    <a:pt x="1324965" y="476707"/>
                    <a:pt x="1324965" y="480212"/>
                  </a:cubicBezTo>
                  <a:lnTo>
                    <a:pt x="1324965" y="474955"/>
                  </a:lnTo>
                  <a:cubicBezTo>
                    <a:pt x="1327302" y="477291"/>
                    <a:pt x="1330223" y="480797"/>
                    <a:pt x="1333728" y="485470"/>
                  </a:cubicBezTo>
                  <a:cubicBezTo>
                    <a:pt x="1337233" y="490144"/>
                    <a:pt x="1340154" y="494233"/>
                    <a:pt x="1342491" y="497738"/>
                  </a:cubicBezTo>
                  <a:cubicBezTo>
                    <a:pt x="1344828" y="495402"/>
                    <a:pt x="1345120" y="493649"/>
                    <a:pt x="1343367" y="492481"/>
                  </a:cubicBezTo>
                  <a:cubicBezTo>
                    <a:pt x="1341615" y="491312"/>
                    <a:pt x="1340154" y="490144"/>
                    <a:pt x="1338986" y="488975"/>
                  </a:cubicBezTo>
                  <a:lnTo>
                    <a:pt x="1345996" y="488975"/>
                  </a:lnTo>
                  <a:cubicBezTo>
                    <a:pt x="1344828" y="481965"/>
                    <a:pt x="1342491" y="474955"/>
                    <a:pt x="1338986" y="467944"/>
                  </a:cubicBezTo>
                  <a:cubicBezTo>
                    <a:pt x="1335480" y="460934"/>
                    <a:pt x="1333144" y="455676"/>
                    <a:pt x="1331975" y="452171"/>
                  </a:cubicBezTo>
                  <a:lnTo>
                    <a:pt x="1333728" y="450418"/>
                  </a:lnTo>
                  <a:cubicBezTo>
                    <a:pt x="1341907" y="462102"/>
                    <a:pt x="1347749" y="469697"/>
                    <a:pt x="1351254" y="473202"/>
                  </a:cubicBezTo>
                  <a:cubicBezTo>
                    <a:pt x="1351254" y="469697"/>
                    <a:pt x="1351546" y="465607"/>
                    <a:pt x="1352130" y="460934"/>
                  </a:cubicBezTo>
                  <a:cubicBezTo>
                    <a:pt x="1352715" y="456260"/>
                    <a:pt x="1352422" y="452171"/>
                    <a:pt x="1351254" y="448666"/>
                  </a:cubicBezTo>
                  <a:lnTo>
                    <a:pt x="1351254" y="436397"/>
                  </a:lnTo>
                  <a:cubicBezTo>
                    <a:pt x="1352422" y="430555"/>
                    <a:pt x="1352422" y="423545"/>
                    <a:pt x="1351254" y="415366"/>
                  </a:cubicBezTo>
                  <a:lnTo>
                    <a:pt x="1351254" y="410108"/>
                  </a:lnTo>
                  <a:cubicBezTo>
                    <a:pt x="1350086" y="408940"/>
                    <a:pt x="1349209" y="407772"/>
                    <a:pt x="1348625" y="406603"/>
                  </a:cubicBezTo>
                  <a:cubicBezTo>
                    <a:pt x="1348041" y="405435"/>
                    <a:pt x="1347749" y="403682"/>
                    <a:pt x="1347749" y="401345"/>
                  </a:cubicBezTo>
                  <a:lnTo>
                    <a:pt x="1349502" y="404850"/>
                  </a:lnTo>
                  <a:lnTo>
                    <a:pt x="1349502" y="404851"/>
                  </a:lnTo>
                  <a:lnTo>
                    <a:pt x="1351254" y="408356"/>
                  </a:lnTo>
                  <a:lnTo>
                    <a:pt x="1349502" y="404850"/>
                  </a:lnTo>
                  <a:lnTo>
                    <a:pt x="1351254" y="387325"/>
                  </a:lnTo>
                  <a:lnTo>
                    <a:pt x="1351254" y="368046"/>
                  </a:lnTo>
                  <a:cubicBezTo>
                    <a:pt x="1351254" y="362204"/>
                    <a:pt x="1350670" y="356362"/>
                    <a:pt x="1349502" y="350520"/>
                  </a:cubicBezTo>
                  <a:cubicBezTo>
                    <a:pt x="1350670" y="343510"/>
                    <a:pt x="1351254" y="331241"/>
                    <a:pt x="1351254" y="313715"/>
                  </a:cubicBezTo>
                  <a:lnTo>
                    <a:pt x="1351254" y="292684"/>
                  </a:lnTo>
                  <a:cubicBezTo>
                    <a:pt x="1350086" y="283337"/>
                    <a:pt x="1349502" y="271653"/>
                    <a:pt x="1349502" y="257632"/>
                  </a:cubicBezTo>
                  <a:lnTo>
                    <a:pt x="1349502" y="247117"/>
                  </a:lnTo>
                  <a:cubicBezTo>
                    <a:pt x="1349502" y="245948"/>
                    <a:pt x="1349502" y="245072"/>
                    <a:pt x="1349502" y="244488"/>
                  </a:cubicBezTo>
                  <a:cubicBezTo>
                    <a:pt x="1349502" y="243904"/>
                    <a:pt x="1349502" y="243611"/>
                    <a:pt x="1349502" y="243611"/>
                  </a:cubicBezTo>
                  <a:cubicBezTo>
                    <a:pt x="1347165" y="242443"/>
                    <a:pt x="1344536" y="242151"/>
                    <a:pt x="1341615" y="242735"/>
                  </a:cubicBezTo>
                  <a:cubicBezTo>
                    <a:pt x="1338694" y="243319"/>
                    <a:pt x="1336649" y="244196"/>
                    <a:pt x="1335480" y="245364"/>
                  </a:cubicBezTo>
                  <a:cubicBezTo>
                    <a:pt x="1329639" y="253543"/>
                    <a:pt x="1326718" y="261722"/>
                    <a:pt x="1326718" y="269900"/>
                  </a:cubicBezTo>
                  <a:cubicBezTo>
                    <a:pt x="1326718" y="273406"/>
                    <a:pt x="1326133" y="276327"/>
                    <a:pt x="1324965" y="278663"/>
                  </a:cubicBezTo>
                  <a:cubicBezTo>
                    <a:pt x="1324965" y="277495"/>
                    <a:pt x="1324089" y="275450"/>
                    <a:pt x="1322336" y="272529"/>
                  </a:cubicBezTo>
                  <a:cubicBezTo>
                    <a:pt x="1320583" y="269608"/>
                    <a:pt x="1320876" y="265227"/>
                    <a:pt x="1323212" y="259385"/>
                  </a:cubicBezTo>
                  <a:cubicBezTo>
                    <a:pt x="1325549" y="250038"/>
                    <a:pt x="1326718" y="244780"/>
                    <a:pt x="1326718" y="243611"/>
                  </a:cubicBezTo>
                  <a:lnTo>
                    <a:pt x="1326718" y="240106"/>
                  </a:lnTo>
                  <a:lnTo>
                    <a:pt x="1323212" y="241859"/>
                  </a:lnTo>
                  <a:cubicBezTo>
                    <a:pt x="1324381" y="240690"/>
                    <a:pt x="1324673" y="239814"/>
                    <a:pt x="1324089" y="239230"/>
                  </a:cubicBezTo>
                  <a:cubicBezTo>
                    <a:pt x="1323504" y="238646"/>
                    <a:pt x="1322628" y="238938"/>
                    <a:pt x="1321460" y="240106"/>
                  </a:cubicBezTo>
                  <a:cubicBezTo>
                    <a:pt x="1316786" y="240106"/>
                    <a:pt x="1313865" y="240690"/>
                    <a:pt x="1312697" y="241859"/>
                  </a:cubicBezTo>
                  <a:cubicBezTo>
                    <a:pt x="1312697" y="241859"/>
                    <a:pt x="1312112" y="242151"/>
                    <a:pt x="1310944" y="242735"/>
                  </a:cubicBezTo>
                  <a:cubicBezTo>
                    <a:pt x="1309776" y="243319"/>
                    <a:pt x="1308607" y="243027"/>
                    <a:pt x="1307439" y="241859"/>
                  </a:cubicBezTo>
                  <a:cubicBezTo>
                    <a:pt x="1305102" y="246533"/>
                    <a:pt x="1305102" y="250622"/>
                    <a:pt x="1307439" y="254127"/>
                  </a:cubicBezTo>
                  <a:cubicBezTo>
                    <a:pt x="1308607" y="255295"/>
                    <a:pt x="1309192" y="256464"/>
                    <a:pt x="1309192" y="257632"/>
                  </a:cubicBezTo>
                  <a:cubicBezTo>
                    <a:pt x="1309192" y="258801"/>
                    <a:pt x="1309776" y="259969"/>
                    <a:pt x="1310944" y="261137"/>
                  </a:cubicBezTo>
                  <a:cubicBezTo>
                    <a:pt x="1306271" y="258801"/>
                    <a:pt x="1303350" y="257048"/>
                    <a:pt x="1302181" y="255880"/>
                  </a:cubicBezTo>
                  <a:cubicBezTo>
                    <a:pt x="1301013" y="254711"/>
                    <a:pt x="1299844" y="250622"/>
                    <a:pt x="1298676" y="243611"/>
                  </a:cubicBezTo>
                  <a:cubicBezTo>
                    <a:pt x="1297508" y="243611"/>
                    <a:pt x="1296923" y="245364"/>
                    <a:pt x="1296923" y="248869"/>
                  </a:cubicBezTo>
                  <a:cubicBezTo>
                    <a:pt x="1296923" y="253543"/>
                    <a:pt x="1296339" y="256464"/>
                    <a:pt x="1295171" y="257632"/>
                  </a:cubicBezTo>
                  <a:cubicBezTo>
                    <a:pt x="1295171" y="257632"/>
                    <a:pt x="1294003" y="257048"/>
                    <a:pt x="1291666" y="255880"/>
                  </a:cubicBezTo>
                  <a:lnTo>
                    <a:pt x="1291666" y="259385"/>
                  </a:lnTo>
                  <a:lnTo>
                    <a:pt x="1281150" y="245364"/>
                  </a:lnTo>
                  <a:cubicBezTo>
                    <a:pt x="1277645" y="245364"/>
                    <a:pt x="1274724" y="247701"/>
                    <a:pt x="1272387" y="252374"/>
                  </a:cubicBezTo>
                  <a:lnTo>
                    <a:pt x="1261871" y="257632"/>
                  </a:lnTo>
                  <a:lnTo>
                    <a:pt x="1258367" y="257632"/>
                  </a:lnTo>
                  <a:lnTo>
                    <a:pt x="1240840" y="266395"/>
                  </a:lnTo>
                  <a:cubicBezTo>
                    <a:pt x="1234998" y="272237"/>
                    <a:pt x="1228572" y="276911"/>
                    <a:pt x="1221562" y="280416"/>
                  </a:cubicBezTo>
                  <a:cubicBezTo>
                    <a:pt x="1222730" y="281584"/>
                    <a:pt x="1223022" y="282169"/>
                    <a:pt x="1222438" y="282169"/>
                  </a:cubicBezTo>
                  <a:cubicBezTo>
                    <a:pt x="1221854" y="282169"/>
                    <a:pt x="1220977" y="282169"/>
                    <a:pt x="1219809" y="282169"/>
                  </a:cubicBezTo>
                  <a:cubicBezTo>
                    <a:pt x="1217472" y="281000"/>
                    <a:pt x="1217472" y="277495"/>
                    <a:pt x="1219809" y="271653"/>
                  </a:cubicBezTo>
                  <a:cubicBezTo>
                    <a:pt x="1223314" y="268148"/>
                    <a:pt x="1226235" y="264935"/>
                    <a:pt x="1228572" y="262014"/>
                  </a:cubicBezTo>
                  <a:cubicBezTo>
                    <a:pt x="1230909" y="259093"/>
                    <a:pt x="1232661" y="257048"/>
                    <a:pt x="1233830" y="255880"/>
                  </a:cubicBezTo>
                  <a:lnTo>
                    <a:pt x="1235582" y="250622"/>
                  </a:lnTo>
                  <a:lnTo>
                    <a:pt x="1230325" y="248869"/>
                  </a:lnTo>
                  <a:cubicBezTo>
                    <a:pt x="1233830" y="229006"/>
                    <a:pt x="1239672" y="214401"/>
                    <a:pt x="1247851" y="205054"/>
                  </a:cubicBezTo>
                  <a:cubicBezTo>
                    <a:pt x="1247851" y="205054"/>
                    <a:pt x="1247851" y="204762"/>
                    <a:pt x="1247851" y="204178"/>
                  </a:cubicBezTo>
                  <a:cubicBezTo>
                    <a:pt x="1247851" y="203594"/>
                    <a:pt x="1247851" y="203302"/>
                    <a:pt x="1247851" y="203302"/>
                  </a:cubicBezTo>
                  <a:cubicBezTo>
                    <a:pt x="1249019" y="196291"/>
                    <a:pt x="1251940" y="191033"/>
                    <a:pt x="1256613" y="187528"/>
                  </a:cubicBezTo>
                  <a:cubicBezTo>
                    <a:pt x="1258951" y="186360"/>
                    <a:pt x="1261287" y="184023"/>
                    <a:pt x="1263624" y="180518"/>
                  </a:cubicBezTo>
                  <a:cubicBezTo>
                    <a:pt x="1265961" y="177013"/>
                    <a:pt x="1268882" y="174092"/>
                    <a:pt x="1272387" y="171755"/>
                  </a:cubicBezTo>
                  <a:lnTo>
                    <a:pt x="1286408" y="166497"/>
                  </a:lnTo>
                  <a:lnTo>
                    <a:pt x="1324965" y="154229"/>
                  </a:lnTo>
                  <a:cubicBezTo>
                    <a:pt x="1324965" y="153060"/>
                    <a:pt x="1326133" y="150724"/>
                    <a:pt x="1328470" y="147218"/>
                  </a:cubicBezTo>
                  <a:cubicBezTo>
                    <a:pt x="1329639" y="143713"/>
                    <a:pt x="1333144" y="137871"/>
                    <a:pt x="1338986" y="129692"/>
                  </a:cubicBezTo>
                  <a:cubicBezTo>
                    <a:pt x="1337818" y="128524"/>
                    <a:pt x="1338986" y="127940"/>
                    <a:pt x="1342491" y="127940"/>
                  </a:cubicBezTo>
                  <a:cubicBezTo>
                    <a:pt x="1344828" y="127940"/>
                    <a:pt x="1345996" y="126187"/>
                    <a:pt x="1345996" y="122682"/>
                  </a:cubicBezTo>
                  <a:lnTo>
                    <a:pt x="1345996" y="119177"/>
                  </a:lnTo>
                  <a:cubicBezTo>
                    <a:pt x="1348333" y="116840"/>
                    <a:pt x="1351838" y="115672"/>
                    <a:pt x="1356512" y="115672"/>
                  </a:cubicBezTo>
                  <a:lnTo>
                    <a:pt x="1368780" y="115672"/>
                  </a:lnTo>
                  <a:cubicBezTo>
                    <a:pt x="1379296" y="112166"/>
                    <a:pt x="1385722" y="111582"/>
                    <a:pt x="1388059" y="113919"/>
                  </a:cubicBezTo>
                  <a:cubicBezTo>
                    <a:pt x="1391564" y="115087"/>
                    <a:pt x="1394485" y="115379"/>
                    <a:pt x="1396821" y="114795"/>
                  </a:cubicBezTo>
                  <a:cubicBezTo>
                    <a:pt x="1399159" y="114211"/>
                    <a:pt x="1400911" y="113919"/>
                    <a:pt x="1402079" y="113919"/>
                  </a:cubicBezTo>
                  <a:cubicBezTo>
                    <a:pt x="1405585" y="112751"/>
                    <a:pt x="1409966" y="112459"/>
                    <a:pt x="1415224" y="113043"/>
                  </a:cubicBezTo>
                  <a:cubicBezTo>
                    <a:pt x="1420482" y="113627"/>
                    <a:pt x="1424279" y="113919"/>
                    <a:pt x="1426616" y="113919"/>
                  </a:cubicBezTo>
                  <a:lnTo>
                    <a:pt x="1440637" y="115672"/>
                  </a:lnTo>
                  <a:cubicBezTo>
                    <a:pt x="1446479" y="115672"/>
                    <a:pt x="1450568" y="116840"/>
                    <a:pt x="1452905" y="119177"/>
                  </a:cubicBezTo>
                  <a:cubicBezTo>
                    <a:pt x="1452905" y="120345"/>
                    <a:pt x="1454657" y="122682"/>
                    <a:pt x="1458162" y="126187"/>
                  </a:cubicBezTo>
                  <a:cubicBezTo>
                    <a:pt x="1467510" y="129692"/>
                    <a:pt x="1475104" y="133782"/>
                    <a:pt x="1480946" y="138455"/>
                  </a:cubicBezTo>
                  <a:cubicBezTo>
                    <a:pt x="1485620" y="140792"/>
                    <a:pt x="1489709" y="143129"/>
                    <a:pt x="1493215" y="145466"/>
                  </a:cubicBezTo>
                  <a:cubicBezTo>
                    <a:pt x="1494383" y="147803"/>
                    <a:pt x="1494967" y="150724"/>
                    <a:pt x="1494967" y="154229"/>
                  </a:cubicBezTo>
                  <a:cubicBezTo>
                    <a:pt x="1500809" y="158902"/>
                    <a:pt x="1505483" y="158902"/>
                    <a:pt x="1508988" y="154229"/>
                  </a:cubicBezTo>
                  <a:cubicBezTo>
                    <a:pt x="1514830" y="161239"/>
                    <a:pt x="1517751" y="164744"/>
                    <a:pt x="1517751" y="164744"/>
                  </a:cubicBezTo>
                  <a:lnTo>
                    <a:pt x="1505483" y="162992"/>
                  </a:lnTo>
                  <a:cubicBezTo>
                    <a:pt x="1515998" y="168834"/>
                    <a:pt x="1523009" y="171755"/>
                    <a:pt x="1526514" y="171755"/>
                  </a:cubicBezTo>
                  <a:cubicBezTo>
                    <a:pt x="1528851" y="174092"/>
                    <a:pt x="1532064" y="175844"/>
                    <a:pt x="1536153" y="177013"/>
                  </a:cubicBezTo>
                  <a:cubicBezTo>
                    <a:pt x="1540243" y="178181"/>
                    <a:pt x="1543456" y="179349"/>
                    <a:pt x="1545793" y="180518"/>
                  </a:cubicBezTo>
                  <a:lnTo>
                    <a:pt x="1556308" y="184023"/>
                  </a:lnTo>
                  <a:lnTo>
                    <a:pt x="1556308" y="187528"/>
                  </a:lnTo>
                  <a:cubicBezTo>
                    <a:pt x="1563319" y="188697"/>
                    <a:pt x="1568576" y="190449"/>
                    <a:pt x="1572082" y="192786"/>
                  </a:cubicBezTo>
                  <a:cubicBezTo>
                    <a:pt x="1574418" y="193954"/>
                    <a:pt x="1576463" y="195415"/>
                    <a:pt x="1578216" y="197168"/>
                  </a:cubicBezTo>
                  <a:cubicBezTo>
                    <a:pt x="1579968" y="198920"/>
                    <a:pt x="1583181" y="200381"/>
                    <a:pt x="1587855" y="201549"/>
                  </a:cubicBezTo>
                  <a:cubicBezTo>
                    <a:pt x="1590192" y="203886"/>
                    <a:pt x="1591360" y="205054"/>
                    <a:pt x="1591360" y="205054"/>
                  </a:cubicBezTo>
                  <a:cubicBezTo>
                    <a:pt x="1593697" y="206223"/>
                    <a:pt x="1595450" y="207975"/>
                    <a:pt x="1596618" y="210312"/>
                  </a:cubicBezTo>
                  <a:cubicBezTo>
                    <a:pt x="1597786" y="212649"/>
                    <a:pt x="1598955" y="214401"/>
                    <a:pt x="1600123" y="215570"/>
                  </a:cubicBezTo>
                  <a:cubicBezTo>
                    <a:pt x="1601292" y="216738"/>
                    <a:pt x="1602752" y="218491"/>
                    <a:pt x="1604505" y="220828"/>
                  </a:cubicBezTo>
                  <a:cubicBezTo>
                    <a:pt x="1606257" y="223164"/>
                    <a:pt x="1607134" y="226085"/>
                    <a:pt x="1607134" y="229591"/>
                  </a:cubicBezTo>
                  <a:cubicBezTo>
                    <a:pt x="1605965" y="230759"/>
                    <a:pt x="1605965" y="231343"/>
                    <a:pt x="1607134" y="231343"/>
                  </a:cubicBezTo>
                  <a:cubicBezTo>
                    <a:pt x="1607134" y="234848"/>
                    <a:pt x="1608302" y="238354"/>
                    <a:pt x="1610639" y="241859"/>
                  </a:cubicBezTo>
                  <a:cubicBezTo>
                    <a:pt x="1610639" y="245364"/>
                    <a:pt x="1609470" y="247701"/>
                    <a:pt x="1607134" y="248869"/>
                  </a:cubicBezTo>
                  <a:lnTo>
                    <a:pt x="1607134" y="266395"/>
                  </a:lnTo>
                  <a:cubicBezTo>
                    <a:pt x="1605965" y="267564"/>
                    <a:pt x="1603628" y="268148"/>
                    <a:pt x="1600123" y="268148"/>
                  </a:cubicBezTo>
                  <a:cubicBezTo>
                    <a:pt x="1598955" y="266979"/>
                    <a:pt x="1597202" y="266395"/>
                    <a:pt x="1594865" y="266395"/>
                  </a:cubicBezTo>
                  <a:lnTo>
                    <a:pt x="1589608" y="266395"/>
                  </a:lnTo>
                  <a:cubicBezTo>
                    <a:pt x="1586102" y="268732"/>
                    <a:pt x="1584350" y="270485"/>
                    <a:pt x="1584350" y="271653"/>
                  </a:cubicBezTo>
                  <a:cubicBezTo>
                    <a:pt x="1584350" y="271653"/>
                    <a:pt x="1583181" y="273406"/>
                    <a:pt x="1580845" y="276911"/>
                  </a:cubicBezTo>
                  <a:cubicBezTo>
                    <a:pt x="1575002" y="289763"/>
                    <a:pt x="1572082" y="296189"/>
                    <a:pt x="1572082" y="296189"/>
                  </a:cubicBezTo>
                  <a:cubicBezTo>
                    <a:pt x="1572082" y="298526"/>
                    <a:pt x="1571497" y="299695"/>
                    <a:pt x="1570329" y="299695"/>
                  </a:cubicBezTo>
                  <a:cubicBezTo>
                    <a:pt x="1569161" y="302031"/>
                    <a:pt x="1568576" y="305537"/>
                    <a:pt x="1568576" y="310210"/>
                  </a:cubicBezTo>
                  <a:lnTo>
                    <a:pt x="1563319" y="338252"/>
                  </a:lnTo>
                  <a:cubicBezTo>
                    <a:pt x="1563319" y="349936"/>
                    <a:pt x="1562734" y="358115"/>
                    <a:pt x="1561566" y="362788"/>
                  </a:cubicBezTo>
                  <a:lnTo>
                    <a:pt x="1558061" y="382067"/>
                  </a:lnTo>
                  <a:lnTo>
                    <a:pt x="1558061" y="375056"/>
                  </a:lnTo>
                  <a:lnTo>
                    <a:pt x="1559813" y="354025"/>
                  </a:lnTo>
                  <a:cubicBezTo>
                    <a:pt x="1558645" y="357530"/>
                    <a:pt x="1557184" y="362204"/>
                    <a:pt x="1555432" y="368046"/>
                  </a:cubicBezTo>
                  <a:cubicBezTo>
                    <a:pt x="1553679" y="373888"/>
                    <a:pt x="1552803" y="379730"/>
                    <a:pt x="1552803" y="385572"/>
                  </a:cubicBezTo>
                  <a:cubicBezTo>
                    <a:pt x="1552803" y="390246"/>
                    <a:pt x="1549882" y="394919"/>
                    <a:pt x="1544040" y="399593"/>
                  </a:cubicBezTo>
                  <a:cubicBezTo>
                    <a:pt x="1544040" y="398424"/>
                    <a:pt x="1543456" y="397256"/>
                    <a:pt x="1542287" y="396088"/>
                  </a:cubicBezTo>
                  <a:lnTo>
                    <a:pt x="1542287" y="399593"/>
                  </a:lnTo>
                  <a:lnTo>
                    <a:pt x="1540535" y="434645"/>
                  </a:lnTo>
                  <a:cubicBezTo>
                    <a:pt x="1539367" y="436982"/>
                    <a:pt x="1539074" y="439903"/>
                    <a:pt x="1539658" y="443408"/>
                  </a:cubicBezTo>
                  <a:cubicBezTo>
                    <a:pt x="1540243" y="446913"/>
                    <a:pt x="1539951" y="449250"/>
                    <a:pt x="1538782" y="450418"/>
                  </a:cubicBezTo>
                  <a:lnTo>
                    <a:pt x="1538782" y="460934"/>
                  </a:lnTo>
                  <a:cubicBezTo>
                    <a:pt x="1544624" y="462102"/>
                    <a:pt x="1547545" y="462686"/>
                    <a:pt x="1547545" y="462686"/>
                  </a:cubicBezTo>
                  <a:cubicBezTo>
                    <a:pt x="1551050" y="463855"/>
                    <a:pt x="1552803" y="465607"/>
                    <a:pt x="1552803" y="467944"/>
                  </a:cubicBezTo>
                  <a:lnTo>
                    <a:pt x="1565071" y="464439"/>
                  </a:lnTo>
                  <a:lnTo>
                    <a:pt x="1565071" y="452171"/>
                  </a:lnTo>
                  <a:cubicBezTo>
                    <a:pt x="1566240" y="452171"/>
                    <a:pt x="1566824" y="452755"/>
                    <a:pt x="1566824" y="453923"/>
                  </a:cubicBezTo>
                  <a:cubicBezTo>
                    <a:pt x="1566824" y="455092"/>
                    <a:pt x="1566824" y="455676"/>
                    <a:pt x="1566824" y="455676"/>
                  </a:cubicBezTo>
                  <a:cubicBezTo>
                    <a:pt x="1566824" y="460350"/>
                    <a:pt x="1567408" y="463855"/>
                    <a:pt x="1568576" y="466192"/>
                  </a:cubicBezTo>
                  <a:lnTo>
                    <a:pt x="1570329" y="467944"/>
                  </a:lnTo>
                  <a:cubicBezTo>
                    <a:pt x="1571497" y="471449"/>
                    <a:pt x="1577340" y="476707"/>
                    <a:pt x="1587855" y="483718"/>
                  </a:cubicBezTo>
                  <a:cubicBezTo>
                    <a:pt x="1592528" y="484886"/>
                    <a:pt x="1594865" y="486639"/>
                    <a:pt x="1594865" y="488975"/>
                  </a:cubicBezTo>
                  <a:lnTo>
                    <a:pt x="1594865" y="494233"/>
                  </a:lnTo>
                  <a:lnTo>
                    <a:pt x="1603628" y="494233"/>
                  </a:lnTo>
                  <a:lnTo>
                    <a:pt x="1612391" y="492481"/>
                  </a:lnTo>
                  <a:cubicBezTo>
                    <a:pt x="1613560" y="491312"/>
                    <a:pt x="1616481" y="490728"/>
                    <a:pt x="1621154" y="490728"/>
                  </a:cubicBezTo>
                  <a:lnTo>
                    <a:pt x="1629917" y="492481"/>
                  </a:lnTo>
                  <a:cubicBezTo>
                    <a:pt x="1631086" y="493649"/>
                    <a:pt x="1631378" y="495110"/>
                    <a:pt x="1630794" y="496862"/>
                  </a:cubicBezTo>
                  <a:cubicBezTo>
                    <a:pt x="1630210" y="498615"/>
                    <a:pt x="1629333" y="500075"/>
                    <a:pt x="1628165" y="501244"/>
                  </a:cubicBezTo>
                  <a:cubicBezTo>
                    <a:pt x="1626996" y="501244"/>
                    <a:pt x="1625244" y="501244"/>
                    <a:pt x="1622907" y="501244"/>
                  </a:cubicBezTo>
                  <a:cubicBezTo>
                    <a:pt x="1620570" y="501244"/>
                    <a:pt x="1619402" y="501244"/>
                    <a:pt x="1619402" y="501244"/>
                  </a:cubicBezTo>
                  <a:cubicBezTo>
                    <a:pt x="1615896" y="501244"/>
                    <a:pt x="1612976" y="500659"/>
                    <a:pt x="1610639" y="499491"/>
                  </a:cubicBezTo>
                  <a:lnTo>
                    <a:pt x="1607134" y="501244"/>
                  </a:lnTo>
                  <a:lnTo>
                    <a:pt x="1615896" y="504749"/>
                  </a:lnTo>
                  <a:cubicBezTo>
                    <a:pt x="1615896" y="505917"/>
                    <a:pt x="1615312" y="506209"/>
                    <a:pt x="1614144" y="505625"/>
                  </a:cubicBezTo>
                  <a:cubicBezTo>
                    <a:pt x="1612976" y="505041"/>
                    <a:pt x="1612391" y="505333"/>
                    <a:pt x="1612391" y="506501"/>
                  </a:cubicBezTo>
                  <a:cubicBezTo>
                    <a:pt x="1612391" y="507670"/>
                    <a:pt x="1613560" y="509422"/>
                    <a:pt x="1615896" y="511759"/>
                  </a:cubicBezTo>
                  <a:cubicBezTo>
                    <a:pt x="1618234" y="511759"/>
                    <a:pt x="1622907" y="513512"/>
                    <a:pt x="1629917" y="517017"/>
                  </a:cubicBezTo>
                  <a:cubicBezTo>
                    <a:pt x="1631086" y="517017"/>
                    <a:pt x="1631670" y="518185"/>
                    <a:pt x="1631670" y="520522"/>
                  </a:cubicBezTo>
                  <a:cubicBezTo>
                    <a:pt x="1632838" y="520522"/>
                    <a:pt x="1634591" y="520814"/>
                    <a:pt x="1636928" y="521399"/>
                  </a:cubicBezTo>
                  <a:cubicBezTo>
                    <a:pt x="1639265" y="521983"/>
                    <a:pt x="1641017" y="521691"/>
                    <a:pt x="1642186" y="520522"/>
                  </a:cubicBezTo>
                  <a:cubicBezTo>
                    <a:pt x="1644522" y="520522"/>
                    <a:pt x="1645691" y="521691"/>
                    <a:pt x="1645691" y="524027"/>
                  </a:cubicBezTo>
                  <a:cubicBezTo>
                    <a:pt x="1656207" y="524027"/>
                    <a:pt x="1664969" y="526948"/>
                    <a:pt x="1671980" y="532790"/>
                  </a:cubicBezTo>
                  <a:lnTo>
                    <a:pt x="1675485" y="534543"/>
                  </a:lnTo>
                  <a:cubicBezTo>
                    <a:pt x="1676653" y="534543"/>
                    <a:pt x="1677822" y="535127"/>
                    <a:pt x="1678990" y="536296"/>
                  </a:cubicBezTo>
                  <a:cubicBezTo>
                    <a:pt x="1680159" y="537464"/>
                    <a:pt x="1680743" y="538633"/>
                    <a:pt x="1680743" y="539801"/>
                  </a:cubicBezTo>
                  <a:lnTo>
                    <a:pt x="1678990" y="541553"/>
                  </a:lnTo>
                  <a:lnTo>
                    <a:pt x="1678990" y="543306"/>
                  </a:lnTo>
                  <a:cubicBezTo>
                    <a:pt x="1681327" y="546811"/>
                    <a:pt x="1686001" y="550901"/>
                    <a:pt x="1693011" y="555574"/>
                  </a:cubicBezTo>
                  <a:cubicBezTo>
                    <a:pt x="1695348" y="559079"/>
                    <a:pt x="1696516" y="560832"/>
                    <a:pt x="1696516" y="560832"/>
                  </a:cubicBezTo>
                  <a:cubicBezTo>
                    <a:pt x="1700021" y="562000"/>
                    <a:pt x="1701190" y="565506"/>
                    <a:pt x="1700021" y="571348"/>
                  </a:cubicBezTo>
                  <a:cubicBezTo>
                    <a:pt x="1698853" y="572516"/>
                    <a:pt x="1698269" y="574853"/>
                    <a:pt x="1698269" y="578358"/>
                  </a:cubicBezTo>
                  <a:lnTo>
                    <a:pt x="1696516" y="583616"/>
                  </a:lnTo>
                  <a:cubicBezTo>
                    <a:pt x="1693011" y="584784"/>
                    <a:pt x="1689798" y="586537"/>
                    <a:pt x="1686877" y="588874"/>
                  </a:cubicBezTo>
                  <a:cubicBezTo>
                    <a:pt x="1683956" y="591210"/>
                    <a:pt x="1681911" y="592963"/>
                    <a:pt x="1680743" y="594131"/>
                  </a:cubicBezTo>
                  <a:lnTo>
                    <a:pt x="1682495" y="597637"/>
                  </a:lnTo>
                  <a:lnTo>
                    <a:pt x="1677237" y="604647"/>
                  </a:lnTo>
                  <a:lnTo>
                    <a:pt x="1673732" y="608152"/>
                  </a:lnTo>
                  <a:cubicBezTo>
                    <a:pt x="1667890" y="605815"/>
                    <a:pt x="1663217" y="607568"/>
                    <a:pt x="1659712" y="613410"/>
                  </a:cubicBezTo>
                  <a:cubicBezTo>
                    <a:pt x="1658543" y="615747"/>
                    <a:pt x="1656207" y="616915"/>
                    <a:pt x="1652701" y="616915"/>
                  </a:cubicBezTo>
                  <a:cubicBezTo>
                    <a:pt x="1642186" y="620420"/>
                    <a:pt x="1635759" y="624510"/>
                    <a:pt x="1633423" y="629183"/>
                  </a:cubicBezTo>
                  <a:cubicBezTo>
                    <a:pt x="1633423" y="629183"/>
                    <a:pt x="1632254" y="629183"/>
                    <a:pt x="1629917" y="629183"/>
                  </a:cubicBezTo>
                  <a:cubicBezTo>
                    <a:pt x="1622907" y="629183"/>
                    <a:pt x="1619402" y="631520"/>
                    <a:pt x="1619402" y="636194"/>
                  </a:cubicBezTo>
                  <a:cubicBezTo>
                    <a:pt x="1618234" y="636194"/>
                    <a:pt x="1616773" y="637362"/>
                    <a:pt x="1615020" y="639699"/>
                  </a:cubicBezTo>
                  <a:cubicBezTo>
                    <a:pt x="1613268" y="642036"/>
                    <a:pt x="1611223" y="642620"/>
                    <a:pt x="1608886" y="641452"/>
                  </a:cubicBezTo>
                  <a:cubicBezTo>
                    <a:pt x="1607718" y="642620"/>
                    <a:pt x="1605089" y="643204"/>
                    <a:pt x="1600999" y="643204"/>
                  </a:cubicBezTo>
                  <a:cubicBezTo>
                    <a:pt x="1596910" y="643204"/>
                    <a:pt x="1594865" y="643204"/>
                    <a:pt x="1594865" y="643204"/>
                  </a:cubicBezTo>
                  <a:cubicBezTo>
                    <a:pt x="1593697" y="643204"/>
                    <a:pt x="1589608" y="643204"/>
                    <a:pt x="1582597" y="643204"/>
                  </a:cubicBezTo>
                  <a:cubicBezTo>
                    <a:pt x="1580260" y="644373"/>
                    <a:pt x="1576171" y="644957"/>
                    <a:pt x="1570329" y="644957"/>
                  </a:cubicBezTo>
                  <a:lnTo>
                    <a:pt x="1573834" y="646709"/>
                  </a:lnTo>
                  <a:cubicBezTo>
                    <a:pt x="1565655" y="654888"/>
                    <a:pt x="1558061" y="659562"/>
                    <a:pt x="1551050" y="660730"/>
                  </a:cubicBezTo>
                  <a:cubicBezTo>
                    <a:pt x="1551050" y="657225"/>
                    <a:pt x="1552219" y="655472"/>
                    <a:pt x="1554555" y="655472"/>
                  </a:cubicBezTo>
                  <a:cubicBezTo>
                    <a:pt x="1556893" y="655472"/>
                    <a:pt x="1558645" y="654304"/>
                    <a:pt x="1559813" y="651967"/>
                  </a:cubicBezTo>
                  <a:lnTo>
                    <a:pt x="1556308" y="650215"/>
                  </a:lnTo>
                  <a:lnTo>
                    <a:pt x="1565071" y="646709"/>
                  </a:lnTo>
                  <a:cubicBezTo>
                    <a:pt x="1565071" y="646709"/>
                    <a:pt x="1564779" y="646417"/>
                    <a:pt x="1564195" y="645833"/>
                  </a:cubicBezTo>
                  <a:cubicBezTo>
                    <a:pt x="1563611" y="645249"/>
                    <a:pt x="1563319" y="644957"/>
                    <a:pt x="1563319" y="644957"/>
                  </a:cubicBezTo>
                  <a:lnTo>
                    <a:pt x="1544040" y="646709"/>
                  </a:lnTo>
                  <a:cubicBezTo>
                    <a:pt x="1546377" y="647878"/>
                    <a:pt x="1547545" y="649046"/>
                    <a:pt x="1547545" y="650215"/>
                  </a:cubicBezTo>
                  <a:cubicBezTo>
                    <a:pt x="1546377" y="650215"/>
                    <a:pt x="1545793" y="651091"/>
                    <a:pt x="1545793" y="652844"/>
                  </a:cubicBezTo>
                  <a:cubicBezTo>
                    <a:pt x="1545793" y="654596"/>
                    <a:pt x="1545793" y="656057"/>
                    <a:pt x="1545793" y="657225"/>
                  </a:cubicBezTo>
                  <a:lnTo>
                    <a:pt x="1545793" y="704545"/>
                  </a:lnTo>
                  <a:cubicBezTo>
                    <a:pt x="1545793" y="706882"/>
                    <a:pt x="1546085" y="710387"/>
                    <a:pt x="1546669" y="715061"/>
                  </a:cubicBezTo>
                  <a:cubicBezTo>
                    <a:pt x="1547253" y="719734"/>
                    <a:pt x="1546961" y="724992"/>
                    <a:pt x="1545793" y="730834"/>
                  </a:cubicBezTo>
                  <a:lnTo>
                    <a:pt x="1545793" y="744855"/>
                  </a:lnTo>
                  <a:cubicBezTo>
                    <a:pt x="1545793" y="741350"/>
                    <a:pt x="1545208" y="738429"/>
                    <a:pt x="1544040" y="736092"/>
                  </a:cubicBezTo>
                  <a:cubicBezTo>
                    <a:pt x="1542872" y="733755"/>
                    <a:pt x="1542287" y="731418"/>
                    <a:pt x="1542287" y="729082"/>
                  </a:cubicBezTo>
                  <a:cubicBezTo>
                    <a:pt x="1542287" y="716229"/>
                    <a:pt x="1542872" y="705714"/>
                    <a:pt x="1544040" y="697535"/>
                  </a:cubicBezTo>
                  <a:cubicBezTo>
                    <a:pt x="1544040" y="697535"/>
                    <a:pt x="1543456" y="696366"/>
                    <a:pt x="1542287" y="694030"/>
                  </a:cubicBezTo>
                  <a:lnTo>
                    <a:pt x="1542287" y="715061"/>
                  </a:lnTo>
                  <a:cubicBezTo>
                    <a:pt x="1541119" y="718566"/>
                    <a:pt x="1540535" y="724992"/>
                    <a:pt x="1540535" y="734339"/>
                  </a:cubicBezTo>
                  <a:cubicBezTo>
                    <a:pt x="1539367" y="733171"/>
                    <a:pt x="1538782" y="730250"/>
                    <a:pt x="1538782" y="725576"/>
                  </a:cubicBezTo>
                  <a:lnTo>
                    <a:pt x="1540535" y="706298"/>
                  </a:lnTo>
                  <a:lnTo>
                    <a:pt x="1540535" y="681761"/>
                  </a:lnTo>
                  <a:cubicBezTo>
                    <a:pt x="1538198" y="667741"/>
                    <a:pt x="1537029" y="657809"/>
                    <a:pt x="1537029" y="651967"/>
                  </a:cubicBezTo>
                  <a:cubicBezTo>
                    <a:pt x="1535861" y="653136"/>
                    <a:pt x="1535277" y="655472"/>
                    <a:pt x="1535277" y="658978"/>
                  </a:cubicBezTo>
                  <a:cubicBezTo>
                    <a:pt x="1535277" y="662483"/>
                    <a:pt x="1534109" y="664820"/>
                    <a:pt x="1531772" y="665988"/>
                  </a:cubicBezTo>
                  <a:lnTo>
                    <a:pt x="1531772" y="660730"/>
                  </a:lnTo>
                  <a:cubicBezTo>
                    <a:pt x="1531772" y="663067"/>
                    <a:pt x="1531480" y="665112"/>
                    <a:pt x="1530896" y="666864"/>
                  </a:cubicBezTo>
                  <a:cubicBezTo>
                    <a:pt x="1530311" y="668617"/>
                    <a:pt x="1530603" y="671246"/>
                    <a:pt x="1531772" y="674751"/>
                  </a:cubicBezTo>
                  <a:cubicBezTo>
                    <a:pt x="1530603" y="679425"/>
                    <a:pt x="1530019" y="685851"/>
                    <a:pt x="1530019" y="694030"/>
                  </a:cubicBezTo>
                  <a:cubicBezTo>
                    <a:pt x="1530019" y="708050"/>
                    <a:pt x="1530603" y="717982"/>
                    <a:pt x="1531772" y="723824"/>
                  </a:cubicBezTo>
                  <a:cubicBezTo>
                    <a:pt x="1530603" y="733171"/>
                    <a:pt x="1530019" y="748944"/>
                    <a:pt x="1530019" y="771144"/>
                  </a:cubicBezTo>
                  <a:lnTo>
                    <a:pt x="1531772" y="781660"/>
                  </a:lnTo>
                  <a:cubicBezTo>
                    <a:pt x="1531772" y="785165"/>
                    <a:pt x="1531187" y="788086"/>
                    <a:pt x="1530019" y="790423"/>
                  </a:cubicBezTo>
                  <a:cubicBezTo>
                    <a:pt x="1527682" y="786917"/>
                    <a:pt x="1525930" y="786917"/>
                    <a:pt x="1524761" y="790423"/>
                  </a:cubicBezTo>
                  <a:cubicBezTo>
                    <a:pt x="1523593" y="788086"/>
                    <a:pt x="1523885" y="786917"/>
                    <a:pt x="1525638" y="786917"/>
                  </a:cubicBezTo>
                  <a:cubicBezTo>
                    <a:pt x="1527390" y="786917"/>
                    <a:pt x="1528267" y="786333"/>
                    <a:pt x="1528267" y="785165"/>
                  </a:cubicBezTo>
                  <a:lnTo>
                    <a:pt x="1526514" y="755371"/>
                  </a:lnTo>
                  <a:cubicBezTo>
                    <a:pt x="1525346" y="757707"/>
                    <a:pt x="1525053" y="760336"/>
                    <a:pt x="1525638" y="763257"/>
                  </a:cubicBezTo>
                  <a:cubicBezTo>
                    <a:pt x="1526222" y="766178"/>
                    <a:pt x="1525930" y="768807"/>
                    <a:pt x="1524761" y="771144"/>
                  </a:cubicBezTo>
                  <a:cubicBezTo>
                    <a:pt x="1522425" y="769976"/>
                    <a:pt x="1521548" y="767931"/>
                    <a:pt x="1522132" y="765010"/>
                  </a:cubicBezTo>
                  <a:cubicBezTo>
                    <a:pt x="1522717" y="762089"/>
                    <a:pt x="1523009" y="760044"/>
                    <a:pt x="1523009" y="758876"/>
                  </a:cubicBezTo>
                  <a:lnTo>
                    <a:pt x="1523009" y="753618"/>
                  </a:lnTo>
                  <a:lnTo>
                    <a:pt x="1521256" y="746608"/>
                  </a:lnTo>
                  <a:cubicBezTo>
                    <a:pt x="1520088" y="746608"/>
                    <a:pt x="1519212" y="747192"/>
                    <a:pt x="1518627" y="748360"/>
                  </a:cubicBezTo>
                  <a:cubicBezTo>
                    <a:pt x="1518043" y="749529"/>
                    <a:pt x="1517751" y="750697"/>
                    <a:pt x="1517751" y="751865"/>
                  </a:cubicBezTo>
                  <a:lnTo>
                    <a:pt x="1517751" y="779907"/>
                  </a:lnTo>
                  <a:lnTo>
                    <a:pt x="1515998" y="771144"/>
                  </a:lnTo>
                  <a:lnTo>
                    <a:pt x="1512493" y="774649"/>
                  </a:lnTo>
                  <a:lnTo>
                    <a:pt x="1510741" y="774649"/>
                  </a:lnTo>
                  <a:cubicBezTo>
                    <a:pt x="1514246" y="773481"/>
                    <a:pt x="1514246" y="771728"/>
                    <a:pt x="1510741" y="769391"/>
                  </a:cubicBezTo>
                  <a:cubicBezTo>
                    <a:pt x="1508404" y="764718"/>
                    <a:pt x="1507527" y="761797"/>
                    <a:pt x="1508112" y="760628"/>
                  </a:cubicBezTo>
                  <a:cubicBezTo>
                    <a:pt x="1508696" y="759460"/>
                    <a:pt x="1508988" y="758292"/>
                    <a:pt x="1508988" y="757123"/>
                  </a:cubicBezTo>
                  <a:cubicBezTo>
                    <a:pt x="1508988" y="755955"/>
                    <a:pt x="1508988" y="755371"/>
                    <a:pt x="1508988" y="755371"/>
                  </a:cubicBezTo>
                  <a:cubicBezTo>
                    <a:pt x="1508988" y="753034"/>
                    <a:pt x="1508404" y="751281"/>
                    <a:pt x="1507235" y="750113"/>
                  </a:cubicBezTo>
                  <a:cubicBezTo>
                    <a:pt x="1506067" y="748944"/>
                    <a:pt x="1504899" y="747192"/>
                    <a:pt x="1503730" y="744855"/>
                  </a:cubicBezTo>
                  <a:lnTo>
                    <a:pt x="1503730" y="750113"/>
                  </a:lnTo>
                  <a:cubicBezTo>
                    <a:pt x="1503730" y="752450"/>
                    <a:pt x="1503730" y="755079"/>
                    <a:pt x="1503730" y="757999"/>
                  </a:cubicBezTo>
                  <a:cubicBezTo>
                    <a:pt x="1503730" y="760920"/>
                    <a:pt x="1503730" y="765302"/>
                    <a:pt x="1503730" y="771144"/>
                  </a:cubicBezTo>
                  <a:lnTo>
                    <a:pt x="1501978" y="774649"/>
                  </a:lnTo>
                  <a:lnTo>
                    <a:pt x="1500225" y="778154"/>
                  </a:lnTo>
                  <a:cubicBezTo>
                    <a:pt x="1501393" y="776986"/>
                    <a:pt x="1502562" y="776402"/>
                    <a:pt x="1503730" y="776402"/>
                  </a:cubicBezTo>
                  <a:lnTo>
                    <a:pt x="1503730" y="778154"/>
                  </a:lnTo>
                  <a:cubicBezTo>
                    <a:pt x="1503730" y="781660"/>
                    <a:pt x="1503730" y="785749"/>
                    <a:pt x="1503730" y="790423"/>
                  </a:cubicBezTo>
                  <a:cubicBezTo>
                    <a:pt x="1503730" y="795096"/>
                    <a:pt x="1503730" y="798017"/>
                    <a:pt x="1503730" y="799186"/>
                  </a:cubicBezTo>
                  <a:lnTo>
                    <a:pt x="1503730" y="809701"/>
                  </a:lnTo>
                  <a:lnTo>
                    <a:pt x="1503730" y="814959"/>
                  </a:lnTo>
                  <a:cubicBezTo>
                    <a:pt x="1503730" y="824306"/>
                    <a:pt x="1503730" y="832485"/>
                    <a:pt x="1503730" y="839495"/>
                  </a:cubicBezTo>
                  <a:cubicBezTo>
                    <a:pt x="1503730" y="841832"/>
                    <a:pt x="1503730" y="845045"/>
                    <a:pt x="1503730" y="849135"/>
                  </a:cubicBezTo>
                  <a:cubicBezTo>
                    <a:pt x="1503730" y="853224"/>
                    <a:pt x="1503730" y="857021"/>
                    <a:pt x="1503730" y="860527"/>
                  </a:cubicBezTo>
                  <a:lnTo>
                    <a:pt x="1503730" y="872795"/>
                  </a:lnTo>
                  <a:cubicBezTo>
                    <a:pt x="1504899" y="877468"/>
                    <a:pt x="1505191" y="883018"/>
                    <a:pt x="1504606" y="889444"/>
                  </a:cubicBezTo>
                  <a:cubicBezTo>
                    <a:pt x="1504022" y="895871"/>
                    <a:pt x="1503730" y="899668"/>
                    <a:pt x="1503730" y="900836"/>
                  </a:cubicBezTo>
                  <a:lnTo>
                    <a:pt x="1503730" y="927125"/>
                  </a:lnTo>
                  <a:cubicBezTo>
                    <a:pt x="1504899" y="934136"/>
                    <a:pt x="1505191" y="941146"/>
                    <a:pt x="1504606" y="948157"/>
                  </a:cubicBezTo>
                  <a:cubicBezTo>
                    <a:pt x="1504022" y="955167"/>
                    <a:pt x="1503730" y="961009"/>
                    <a:pt x="1503730" y="965683"/>
                  </a:cubicBezTo>
                  <a:cubicBezTo>
                    <a:pt x="1503730" y="969188"/>
                    <a:pt x="1503730" y="971525"/>
                    <a:pt x="1503730" y="972693"/>
                  </a:cubicBezTo>
                  <a:cubicBezTo>
                    <a:pt x="1502562" y="973861"/>
                    <a:pt x="1501978" y="975030"/>
                    <a:pt x="1501978" y="976198"/>
                  </a:cubicBezTo>
                  <a:lnTo>
                    <a:pt x="1503730" y="974446"/>
                  </a:lnTo>
                  <a:cubicBezTo>
                    <a:pt x="1504899" y="976782"/>
                    <a:pt x="1504314" y="979703"/>
                    <a:pt x="1501978" y="983209"/>
                  </a:cubicBezTo>
                  <a:cubicBezTo>
                    <a:pt x="1501978" y="984377"/>
                    <a:pt x="1502854" y="985838"/>
                    <a:pt x="1504606" y="987590"/>
                  </a:cubicBezTo>
                  <a:cubicBezTo>
                    <a:pt x="1506359" y="989343"/>
                    <a:pt x="1505483" y="990219"/>
                    <a:pt x="1501978" y="990219"/>
                  </a:cubicBezTo>
                  <a:cubicBezTo>
                    <a:pt x="1503146" y="992556"/>
                    <a:pt x="1503730" y="996645"/>
                    <a:pt x="1503730" y="1002487"/>
                  </a:cubicBezTo>
                  <a:cubicBezTo>
                    <a:pt x="1503730" y="1007161"/>
                    <a:pt x="1504314" y="1010666"/>
                    <a:pt x="1505483" y="1013003"/>
                  </a:cubicBezTo>
                  <a:lnTo>
                    <a:pt x="1505483" y="1018261"/>
                  </a:lnTo>
                  <a:cubicBezTo>
                    <a:pt x="1508988" y="1015924"/>
                    <a:pt x="1510741" y="1014171"/>
                    <a:pt x="1510741" y="1013003"/>
                  </a:cubicBezTo>
                  <a:cubicBezTo>
                    <a:pt x="1510741" y="1009498"/>
                    <a:pt x="1511033" y="1005408"/>
                    <a:pt x="1511617" y="1000735"/>
                  </a:cubicBezTo>
                  <a:cubicBezTo>
                    <a:pt x="1512201" y="996061"/>
                    <a:pt x="1511909" y="990803"/>
                    <a:pt x="1510741" y="984961"/>
                  </a:cubicBezTo>
                  <a:lnTo>
                    <a:pt x="1510741" y="965683"/>
                  </a:lnTo>
                  <a:cubicBezTo>
                    <a:pt x="1510741" y="956335"/>
                    <a:pt x="1511325" y="950493"/>
                    <a:pt x="1512493" y="948157"/>
                  </a:cubicBezTo>
                  <a:lnTo>
                    <a:pt x="1512493" y="942899"/>
                  </a:lnTo>
                  <a:lnTo>
                    <a:pt x="1508988" y="923620"/>
                  </a:lnTo>
                  <a:cubicBezTo>
                    <a:pt x="1508988" y="920115"/>
                    <a:pt x="1510741" y="918362"/>
                    <a:pt x="1514246" y="918362"/>
                  </a:cubicBezTo>
                  <a:cubicBezTo>
                    <a:pt x="1514246" y="920699"/>
                    <a:pt x="1514830" y="922452"/>
                    <a:pt x="1515998" y="923620"/>
                  </a:cubicBezTo>
                  <a:cubicBezTo>
                    <a:pt x="1517167" y="916610"/>
                    <a:pt x="1517167" y="910768"/>
                    <a:pt x="1515998" y="906094"/>
                  </a:cubicBezTo>
                  <a:lnTo>
                    <a:pt x="1515998" y="897331"/>
                  </a:lnTo>
                  <a:cubicBezTo>
                    <a:pt x="1515998" y="896163"/>
                    <a:pt x="1515706" y="894118"/>
                    <a:pt x="1515122" y="891197"/>
                  </a:cubicBezTo>
                  <a:cubicBezTo>
                    <a:pt x="1514538" y="888276"/>
                    <a:pt x="1514830" y="886816"/>
                    <a:pt x="1515998" y="886816"/>
                  </a:cubicBezTo>
                  <a:cubicBezTo>
                    <a:pt x="1515998" y="886816"/>
                    <a:pt x="1516290" y="885939"/>
                    <a:pt x="1516875" y="884187"/>
                  </a:cubicBezTo>
                  <a:cubicBezTo>
                    <a:pt x="1517459" y="882434"/>
                    <a:pt x="1516583" y="880974"/>
                    <a:pt x="1514246" y="879805"/>
                  </a:cubicBezTo>
                  <a:lnTo>
                    <a:pt x="1515998" y="879805"/>
                  </a:lnTo>
                  <a:cubicBezTo>
                    <a:pt x="1517167" y="877468"/>
                    <a:pt x="1517459" y="875424"/>
                    <a:pt x="1516875" y="873671"/>
                  </a:cubicBezTo>
                  <a:cubicBezTo>
                    <a:pt x="1516290" y="871919"/>
                    <a:pt x="1515998" y="871042"/>
                    <a:pt x="1515998" y="871042"/>
                  </a:cubicBezTo>
                  <a:cubicBezTo>
                    <a:pt x="1515998" y="866369"/>
                    <a:pt x="1516583" y="862863"/>
                    <a:pt x="1517751" y="860527"/>
                  </a:cubicBezTo>
                  <a:lnTo>
                    <a:pt x="1515998" y="846506"/>
                  </a:lnTo>
                  <a:cubicBezTo>
                    <a:pt x="1514830" y="841832"/>
                    <a:pt x="1514830" y="836574"/>
                    <a:pt x="1515998" y="830732"/>
                  </a:cubicBezTo>
                  <a:cubicBezTo>
                    <a:pt x="1515998" y="830732"/>
                    <a:pt x="1516290" y="830440"/>
                    <a:pt x="1516875" y="829856"/>
                  </a:cubicBezTo>
                  <a:cubicBezTo>
                    <a:pt x="1517459" y="829272"/>
                    <a:pt x="1517751" y="828980"/>
                    <a:pt x="1517751" y="828980"/>
                  </a:cubicBezTo>
                  <a:lnTo>
                    <a:pt x="1519504" y="951662"/>
                  </a:lnTo>
                  <a:cubicBezTo>
                    <a:pt x="1520672" y="949325"/>
                    <a:pt x="1520964" y="946988"/>
                    <a:pt x="1520380" y="944651"/>
                  </a:cubicBezTo>
                  <a:cubicBezTo>
                    <a:pt x="1519796" y="942315"/>
                    <a:pt x="1520088" y="939978"/>
                    <a:pt x="1521256" y="937641"/>
                  </a:cubicBezTo>
                  <a:lnTo>
                    <a:pt x="1524761" y="942899"/>
                  </a:lnTo>
                  <a:cubicBezTo>
                    <a:pt x="1522425" y="946404"/>
                    <a:pt x="1522425" y="949909"/>
                    <a:pt x="1524761" y="953414"/>
                  </a:cubicBezTo>
                  <a:lnTo>
                    <a:pt x="1523009" y="956920"/>
                  </a:lnTo>
                  <a:lnTo>
                    <a:pt x="1519504" y="955167"/>
                  </a:lnTo>
                  <a:lnTo>
                    <a:pt x="1519504" y="956920"/>
                  </a:lnTo>
                  <a:cubicBezTo>
                    <a:pt x="1520672" y="958088"/>
                    <a:pt x="1520964" y="960133"/>
                    <a:pt x="1520380" y="963054"/>
                  </a:cubicBezTo>
                  <a:cubicBezTo>
                    <a:pt x="1519796" y="965975"/>
                    <a:pt x="1519504" y="968604"/>
                    <a:pt x="1519504" y="970940"/>
                  </a:cubicBezTo>
                  <a:lnTo>
                    <a:pt x="1521256" y="976198"/>
                  </a:lnTo>
                  <a:lnTo>
                    <a:pt x="1519504" y="1023518"/>
                  </a:lnTo>
                  <a:cubicBezTo>
                    <a:pt x="1521841" y="1024687"/>
                    <a:pt x="1523009" y="1025855"/>
                    <a:pt x="1523009" y="1027024"/>
                  </a:cubicBezTo>
                  <a:cubicBezTo>
                    <a:pt x="1520672" y="1027024"/>
                    <a:pt x="1519212" y="1026439"/>
                    <a:pt x="1518627" y="1025271"/>
                  </a:cubicBezTo>
                  <a:cubicBezTo>
                    <a:pt x="1518043" y="1024103"/>
                    <a:pt x="1517751" y="1023518"/>
                    <a:pt x="1517751" y="1023518"/>
                  </a:cubicBezTo>
                  <a:lnTo>
                    <a:pt x="1517751" y="1027024"/>
                  </a:lnTo>
                  <a:cubicBezTo>
                    <a:pt x="1518919" y="1028192"/>
                    <a:pt x="1519212" y="1029652"/>
                    <a:pt x="1518627" y="1031405"/>
                  </a:cubicBezTo>
                  <a:cubicBezTo>
                    <a:pt x="1518043" y="1033158"/>
                    <a:pt x="1518335" y="1035202"/>
                    <a:pt x="1519504" y="1037539"/>
                  </a:cubicBezTo>
                  <a:cubicBezTo>
                    <a:pt x="1519504" y="1037539"/>
                    <a:pt x="1519504" y="1037831"/>
                    <a:pt x="1519504" y="1038415"/>
                  </a:cubicBezTo>
                  <a:cubicBezTo>
                    <a:pt x="1519504" y="1039000"/>
                    <a:pt x="1519504" y="1039292"/>
                    <a:pt x="1519504" y="1039292"/>
                  </a:cubicBezTo>
                  <a:cubicBezTo>
                    <a:pt x="1518335" y="1040460"/>
                    <a:pt x="1518043" y="1041337"/>
                    <a:pt x="1518627" y="1041921"/>
                  </a:cubicBezTo>
                  <a:cubicBezTo>
                    <a:pt x="1519212" y="1042505"/>
                    <a:pt x="1519504" y="1043381"/>
                    <a:pt x="1519504" y="1044550"/>
                  </a:cubicBezTo>
                  <a:lnTo>
                    <a:pt x="1519504" y="1074344"/>
                  </a:lnTo>
                  <a:cubicBezTo>
                    <a:pt x="1519504" y="1080186"/>
                    <a:pt x="1518919" y="1084275"/>
                    <a:pt x="1517751" y="1086612"/>
                  </a:cubicBezTo>
                  <a:cubicBezTo>
                    <a:pt x="1520088" y="1094791"/>
                    <a:pt x="1521256" y="1100633"/>
                    <a:pt x="1521256" y="1104138"/>
                  </a:cubicBezTo>
                  <a:lnTo>
                    <a:pt x="1521256" y="1112901"/>
                  </a:lnTo>
                  <a:lnTo>
                    <a:pt x="1524761" y="1135685"/>
                  </a:lnTo>
                  <a:lnTo>
                    <a:pt x="1523009" y="1062076"/>
                  </a:lnTo>
                  <a:lnTo>
                    <a:pt x="1524761" y="1048055"/>
                  </a:lnTo>
                  <a:cubicBezTo>
                    <a:pt x="1524761" y="1051560"/>
                    <a:pt x="1525346" y="1053313"/>
                    <a:pt x="1526514" y="1053313"/>
                  </a:cubicBezTo>
                  <a:cubicBezTo>
                    <a:pt x="1526514" y="1052144"/>
                    <a:pt x="1526806" y="1050684"/>
                    <a:pt x="1527390" y="1048931"/>
                  </a:cubicBezTo>
                  <a:cubicBezTo>
                    <a:pt x="1527975" y="1047178"/>
                    <a:pt x="1527682" y="1045134"/>
                    <a:pt x="1526514" y="1042797"/>
                  </a:cubicBezTo>
                  <a:cubicBezTo>
                    <a:pt x="1526514" y="1040460"/>
                    <a:pt x="1527098" y="1038123"/>
                    <a:pt x="1528267" y="1035787"/>
                  </a:cubicBezTo>
                  <a:cubicBezTo>
                    <a:pt x="1524761" y="1029945"/>
                    <a:pt x="1524761" y="1022934"/>
                    <a:pt x="1528267" y="1014755"/>
                  </a:cubicBezTo>
                  <a:lnTo>
                    <a:pt x="1530019" y="1028776"/>
                  </a:lnTo>
                  <a:lnTo>
                    <a:pt x="1531772" y="1028776"/>
                  </a:lnTo>
                  <a:lnTo>
                    <a:pt x="1530019" y="991972"/>
                  </a:lnTo>
                  <a:lnTo>
                    <a:pt x="1530019" y="981456"/>
                  </a:lnTo>
                  <a:cubicBezTo>
                    <a:pt x="1525346" y="976782"/>
                    <a:pt x="1524177" y="972693"/>
                    <a:pt x="1526514" y="969188"/>
                  </a:cubicBezTo>
                  <a:lnTo>
                    <a:pt x="1530019" y="969188"/>
                  </a:lnTo>
                  <a:cubicBezTo>
                    <a:pt x="1530019" y="966851"/>
                    <a:pt x="1530019" y="964514"/>
                    <a:pt x="1530019" y="962177"/>
                  </a:cubicBezTo>
                  <a:cubicBezTo>
                    <a:pt x="1531187" y="959841"/>
                    <a:pt x="1531187" y="958088"/>
                    <a:pt x="1530019" y="956920"/>
                  </a:cubicBezTo>
                  <a:cubicBezTo>
                    <a:pt x="1528851" y="955751"/>
                    <a:pt x="1527682" y="954583"/>
                    <a:pt x="1526514" y="953414"/>
                  </a:cubicBezTo>
                  <a:cubicBezTo>
                    <a:pt x="1526514" y="952246"/>
                    <a:pt x="1527682" y="951078"/>
                    <a:pt x="1530019" y="949909"/>
                  </a:cubicBezTo>
                  <a:cubicBezTo>
                    <a:pt x="1526514" y="948741"/>
                    <a:pt x="1526514" y="946404"/>
                    <a:pt x="1530019" y="942899"/>
                  </a:cubicBezTo>
                  <a:cubicBezTo>
                    <a:pt x="1530019" y="941730"/>
                    <a:pt x="1530019" y="940562"/>
                    <a:pt x="1530019" y="939394"/>
                  </a:cubicBezTo>
                  <a:cubicBezTo>
                    <a:pt x="1530019" y="938225"/>
                    <a:pt x="1530019" y="937057"/>
                    <a:pt x="1530019" y="935888"/>
                  </a:cubicBezTo>
                  <a:lnTo>
                    <a:pt x="1528267" y="928878"/>
                  </a:lnTo>
                  <a:cubicBezTo>
                    <a:pt x="1528267" y="928878"/>
                    <a:pt x="1526514" y="927710"/>
                    <a:pt x="1523009" y="925373"/>
                  </a:cubicBezTo>
                  <a:lnTo>
                    <a:pt x="1521256" y="937641"/>
                  </a:lnTo>
                  <a:cubicBezTo>
                    <a:pt x="1518919" y="932967"/>
                    <a:pt x="1518335" y="928294"/>
                    <a:pt x="1519504" y="923620"/>
                  </a:cubicBezTo>
                  <a:lnTo>
                    <a:pt x="1523009" y="921868"/>
                  </a:lnTo>
                  <a:cubicBezTo>
                    <a:pt x="1526514" y="918362"/>
                    <a:pt x="1528267" y="913689"/>
                    <a:pt x="1528267" y="907847"/>
                  </a:cubicBezTo>
                  <a:cubicBezTo>
                    <a:pt x="1527098" y="905510"/>
                    <a:pt x="1527098" y="903757"/>
                    <a:pt x="1528267" y="902589"/>
                  </a:cubicBezTo>
                  <a:lnTo>
                    <a:pt x="1528267" y="886816"/>
                  </a:lnTo>
                  <a:lnTo>
                    <a:pt x="1530019" y="864032"/>
                  </a:lnTo>
                  <a:lnTo>
                    <a:pt x="1530019" y="876300"/>
                  </a:lnTo>
                  <a:lnTo>
                    <a:pt x="1530019" y="906094"/>
                  </a:lnTo>
                  <a:cubicBezTo>
                    <a:pt x="1531187" y="910768"/>
                    <a:pt x="1531772" y="916610"/>
                    <a:pt x="1531772" y="923620"/>
                  </a:cubicBezTo>
                  <a:cubicBezTo>
                    <a:pt x="1530603" y="929462"/>
                    <a:pt x="1530311" y="935596"/>
                    <a:pt x="1530896" y="942023"/>
                  </a:cubicBezTo>
                  <a:cubicBezTo>
                    <a:pt x="1531480" y="948449"/>
                    <a:pt x="1531772" y="953414"/>
                    <a:pt x="1531772" y="956920"/>
                  </a:cubicBezTo>
                  <a:lnTo>
                    <a:pt x="1533524" y="1000735"/>
                  </a:lnTo>
                  <a:cubicBezTo>
                    <a:pt x="1533524" y="1008913"/>
                    <a:pt x="1534693" y="1021182"/>
                    <a:pt x="1537029" y="1037539"/>
                  </a:cubicBezTo>
                  <a:lnTo>
                    <a:pt x="1535277" y="1053313"/>
                  </a:lnTo>
                  <a:lnTo>
                    <a:pt x="1535277" y="1060323"/>
                  </a:lnTo>
                  <a:cubicBezTo>
                    <a:pt x="1535277" y="1060323"/>
                    <a:pt x="1534985" y="1060031"/>
                    <a:pt x="1534401" y="1059447"/>
                  </a:cubicBezTo>
                  <a:cubicBezTo>
                    <a:pt x="1533817" y="1058862"/>
                    <a:pt x="1533524" y="1058570"/>
                    <a:pt x="1533524" y="1058570"/>
                  </a:cubicBezTo>
                  <a:cubicBezTo>
                    <a:pt x="1533524" y="1059739"/>
                    <a:pt x="1533232" y="1060907"/>
                    <a:pt x="1532648" y="1062076"/>
                  </a:cubicBezTo>
                  <a:cubicBezTo>
                    <a:pt x="1532064" y="1063244"/>
                    <a:pt x="1532940" y="1063828"/>
                    <a:pt x="1535277" y="1063828"/>
                  </a:cubicBezTo>
                  <a:lnTo>
                    <a:pt x="1535277" y="1067333"/>
                  </a:lnTo>
                  <a:cubicBezTo>
                    <a:pt x="1535277" y="1083691"/>
                    <a:pt x="1535861" y="1094791"/>
                    <a:pt x="1537029" y="1100633"/>
                  </a:cubicBezTo>
                  <a:lnTo>
                    <a:pt x="1538782" y="1119911"/>
                  </a:lnTo>
                  <a:lnTo>
                    <a:pt x="1542287" y="1161974"/>
                  </a:lnTo>
                  <a:cubicBezTo>
                    <a:pt x="1541119" y="1167816"/>
                    <a:pt x="1540827" y="1173074"/>
                    <a:pt x="1541411" y="1177747"/>
                  </a:cubicBezTo>
                  <a:cubicBezTo>
                    <a:pt x="1541995" y="1182421"/>
                    <a:pt x="1542287" y="1186510"/>
                    <a:pt x="1542287" y="1190015"/>
                  </a:cubicBezTo>
                  <a:lnTo>
                    <a:pt x="1542287" y="1195273"/>
                  </a:lnTo>
                  <a:cubicBezTo>
                    <a:pt x="1544624" y="1203452"/>
                    <a:pt x="1545793" y="1207541"/>
                    <a:pt x="1545793" y="1207541"/>
                  </a:cubicBezTo>
                  <a:cubicBezTo>
                    <a:pt x="1544624" y="1208710"/>
                    <a:pt x="1544332" y="1210462"/>
                    <a:pt x="1544916" y="1212799"/>
                  </a:cubicBezTo>
                  <a:cubicBezTo>
                    <a:pt x="1545500" y="1215136"/>
                    <a:pt x="1545793" y="1216889"/>
                    <a:pt x="1545793" y="1218057"/>
                  </a:cubicBezTo>
                  <a:lnTo>
                    <a:pt x="1545793" y="1233830"/>
                  </a:lnTo>
                  <a:cubicBezTo>
                    <a:pt x="1545793" y="1236167"/>
                    <a:pt x="1546961" y="1238504"/>
                    <a:pt x="1549298" y="1240841"/>
                  </a:cubicBezTo>
                  <a:cubicBezTo>
                    <a:pt x="1549298" y="1242009"/>
                    <a:pt x="1549882" y="1244054"/>
                    <a:pt x="1551050" y="1246975"/>
                  </a:cubicBezTo>
                  <a:cubicBezTo>
                    <a:pt x="1552219" y="1249896"/>
                    <a:pt x="1552219" y="1251941"/>
                    <a:pt x="1551050" y="1253109"/>
                  </a:cubicBezTo>
                  <a:cubicBezTo>
                    <a:pt x="1548714" y="1255446"/>
                    <a:pt x="1548129" y="1256614"/>
                    <a:pt x="1549298" y="1256614"/>
                  </a:cubicBezTo>
                  <a:cubicBezTo>
                    <a:pt x="1550466" y="1257783"/>
                    <a:pt x="1551050" y="1263040"/>
                    <a:pt x="1551050" y="1272388"/>
                  </a:cubicBezTo>
                  <a:cubicBezTo>
                    <a:pt x="1551050" y="1273556"/>
                    <a:pt x="1551635" y="1274140"/>
                    <a:pt x="1552803" y="1274140"/>
                  </a:cubicBezTo>
                  <a:lnTo>
                    <a:pt x="1556308" y="1275893"/>
                  </a:lnTo>
                  <a:lnTo>
                    <a:pt x="1556308" y="1293419"/>
                  </a:lnTo>
                  <a:cubicBezTo>
                    <a:pt x="1558645" y="1301598"/>
                    <a:pt x="1559813" y="1307440"/>
                    <a:pt x="1559813" y="1310945"/>
                  </a:cubicBezTo>
                  <a:lnTo>
                    <a:pt x="1563319" y="1305687"/>
                  </a:lnTo>
                  <a:cubicBezTo>
                    <a:pt x="1564487" y="1306855"/>
                    <a:pt x="1564779" y="1308316"/>
                    <a:pt x="1564195" y="1310069"/>
                  </a:cubicBezTo>
                  <a:cubicBezTo>
                    <a:pt x="1563611" y="1311821"/>
                    <a:pt x="1563903" y="1313282"/>
                    <a:pt x="1565071" y="1314450"/>
                  </a:cubicBezTo>
                  <a:cubicBezTo>
                    <a:pt x="1566240" y="1312113"/>
                    <a:pt x="1566532" y="1306563"/>
                    <a:pt x="1565947" y="1297800"/>
                  </a:cubicBezTo>
                  <a:cubicBezTo>
                    <a:pt x="1565363" y="1289037"/>
                    <a:pt x="1565655" y="1282903"/>
                    <a:pt x="1566824" y="1279398"/>
                  </a:cubicBezTo>
                  <a:cubicBezTo>
                    <a:pt x="1563319" y="1278230"/>
                    <a:pt x="1561566" y="1274724"/>
                    <a:pt x="1561566" y="1268882"/>
                  </a:cubicBezTo>
                  <a:cubicBezTo>
                    <a:pt x="1561566" y="1256030"/>
                    <a:pt x="1560982" y="1245514"/>
                    <a:pt x="1559813" y="1237336"/>
                  </a:cubicBezTo>
                  <a:cubicBezTo>
                    <a:pt x="1559813" y="1231494"/>
                    <a:pt x="1558645" y="1226820"/>
                    <a:pt x="1556308" y="1223315"/>
                  </a:cubicBezTo>
                  <a:lnTo>
                    <a:pt x="1558061" y="1218057"/>
                  </a:lnTo>
                  <a:lnTo>
                    <a:pt x="1565071" y="1221562"/>
                  </a:lnTo>
                  <a:lnTo>
                    <a:pt x="1565071" y="1219810"/>
                  </a:lnTo>
                  <a:cubicBezTo>
                    <a:pt x="1565071" y="1219810"/>
                    <a:pt x="1564779" y="1219517"/>
                    <a:pt x="1564195" y="1218933"/>
                  </a:cubicBezTo>
                  <a:cubicBezTo>
                    <a:pt x="1563611" y="1218349"/>
                    <a:pt x="1562734" y="1218057"/>
                    <a:pt x="1561566" y="1218057"/>
                  </a:cubicBezTo>
                  <a:cubicBezTo>
                    <a:pt x="1558061" y="1215720"/>
                    <a:pt x="1556893" y="1212215"/>
                    <a:pt x="1558061" y="1207541"/>
                  </a:cubicBezTo>
                  <a:lnTo>
                    <a:pt x="1558061" y="1205789"/>
                  </a:lnTo>
                  <a:cubicBezTo>
                    <a:pt x="1554555" y="1198778"/>
                    <a:pt x="1552803" y="1194689"/>
                    <a:pt x="1552803" y="1193521"/>
                  </a:cubicBezTo>
                  <a:cubicBezTo>
                    <a:pt x="1550466" y="1191184"/>
                    <a:pt x="1552219" y="1189431"/>
                    <a:pt x="1558061" y="1188263"/>
                  </a:cubicBezTo>
                  <a:lnTo>
                    <a:pt x="1558061" y="1175995"/>
                  </a:lnTo>
                  <a:cubicBezTo>
                    <a:pt x="1558061" y="1177163"/>
                    <a:pt x="1558645" y="1178039"/>
                    <a:pt x="1559813" y="1178623"/>
                  </a:cubicBezTo>
                  <a:cubicBezTo>
                    <a:pt x="1560982" y="1179208"/>
                    <a:pt x="1561566" y="1180084"/>
                    <a:pt x="1561566" y="1181252"/>
                  </a:cubicBezTo>
                  <a:lnTo>
                    <a:pt x="1561566" y="1190015"/>
                  </a:lnTo>
                  <a:cubicBezTo>
                    <a:pt x="1561566" y="1191184"/>
                    <a:pt x="1561274" y="1192060"/>
                    <a:pt x="1560690" y="1192644"/>
                  </a:cubicBezTo>
                  <a:cubicBezTo>
                    <a:pt x="1560105" y="1193229"/>
                    <a:pt x="1559229" y="1193521"/>
                    <a:pt x="1558061" y="1193521"/>
                  </a:cubicBezTo>
                  <a:cubicBezTo>
                    <a:pt x="1555724" y="1195857"/>
                    <a:pt x="1555724" y="1197610"/>
                    <a:pt x="1558061" y="1198778"/>
                  </a:cubicBezTo>
                  <a:cubicBezTo>
                    <a:pt x="1560398" y="1198778"/>
                    <a:pt x="1562150" y="1199363"/>
                    <a:pt x="1563319" y="1200531"/>
                  </a:cubicBezTo>
                  <a:cubicBezTo>
                    <a:pt x="1564487" y="1201699"/>
                    <a:pt x="1564487" y="1203452"/>
                    <a:pt x="1563319" y="1205789"/>
                  </a:cubicBezTo>
                  <a:lnTo>
                    <a:pt x="1566824" y="1207541"/>
                  </a:lnTo>
                  <a:lnTo>
                    <a:pt x="1568576" y="1239088"/>
                  </a:lnTo>
                  <a:cubicBezTo>
                    <a:pt x="1569745" y="1247267"/>
                    <a:pt x="1570329" y="1255446"/>
                    <a:pt x="1570329" y="1263625"/>
                  </a:cubicBezTo>
                  <a:cubicBezTo>
                    <a:pt x="1570329" y="1263625"/>
                    <a:pt x="1569745" y="1262456"/>
                    <a:pt x="1568576" y="1260119"/>
                  </a:cubicBezTo>
                  <a:lnTo>
                    <a:pt x="1568576" y="1272388"/>
                  </a:lnTo>
                  <a:cubicBezTo>
                    <a:pt x="1573250" y="1277061"/>
                    <a:pt x="1574418" y="1282319"/>
                    <a:pt x="1572082" y="1288161"/>
                  </a:cubicBezTo>
                  <a:lnTo>
                    <a:pt x="1573834" y="1298677"/>
                  </a:lnTo>
                  <a:lnTo>
                    <a:pt x="1577340" y="1310945"/>
                  </a:lnTo>
                  <a:lnTo>
                    <a:pt x="1577340" y="1319708"/>
                  </a:lnTo>
                  <a:cubicBezTo>
                    <a:pt x="1577340" y="1324381"/>
                    <a:pt x="1578508" y="1328471"/>
                    <a:pt x="1580845" y="1331976"/>
                  </a:cubicBezTo>
                  <a:cubicBezTo>
                    <a:pt x="1582013" y="1333144"/>
                    <a:pt x="1583473" y="1334313"/>
                    <a:pt x="1585226" y="1335481"/>
                  </a:cubicBezTo>
                  <a:cubicBezTo>
                    <a:pt x="1586979" y="1336650"/>
                    <a:pt x="1587855" y="1338986"/>
                    <a:pt x="1587855" y="1342492"/>
                  </a:cubicBezTo>
                  <a:cubicBezTo>
                    <a:pt x="1585518" y="1342492"/>
                    <a:pt x="1583766" y="1341907"/>
                    <a:pt x="1582597" y="1340739"/>
                  </a:cubicBezTo>
                  <a:lnTo>
                    <a:pt x="1584350" y="1344244"/>
                  </a:lnTo>
                  <a:lnTo>
                    <a:pt x="1607134" y="1363523"/>
                  </a:lnTo>
                  <a:cubicBezTo>
                    <a:pt x="1608302" y="1365860"/>
                    <a:pt x="1608886" y="1367028"/>
                    <a:pt x="1608886" y="1367028"/>
                  </a:cubicBezTo>
                  <a:cubicBezTo>
                    <a:pt x="1607718" y="1369365"/>
                    <a:pt x="1607134" y="1370533"/>
                    <a:pt x="1607134" y="1370533"/>
                  </a:cubicBezTo>
                  <a:cubicBezTo>
                    <a:pt x="1607134" y="1372870"/>
                    <a:pt x="1608010" y="1375207"/>
                    <a:pt x="1609763" y="1377544"/>
                  </a:cubicBezTo>
                  <a:cubicBezTo>
                    <a:pt x="1611515" y="1379880"/>
                    <a:pt x="1612976" y="1381633"/>
                    <a:pt x="1614144" y="1382801"/>
                  </a:cubicBezTo>
                  <a:cubicBezTo>
                    <a:pt x="1615312" y="1382801"/>
                    <a:pt x="1616189" y="1382509"/>
                    <a:pt x="1616773" y="1381925"/>
                  </a:cubicBezTo>
                  <a:cubicBezTo>
                    <a:pt x="1617357" y="1381341"/>
                    <a:pt x="1618234" y="1381049"/>
                    <a:pt x="1619402" y="1381049"/>
                  </a:cubicBezTo>
                  <a:cubicBezTo>
                    <a:pt x="1619402" y="1381049"/>
                    <a:pt x="1620570" y="1382217"/>
                    <a:pt x="1622907" y="1384554"/>
                  </a:cubicBezTo>
                  <a:lnTo>
                    <a:pt x="1624660" y="1381049"/>
                  </a:lnTo>
                  <a:cubicBezTo>
                    <a:pt x="1624660" y="1382217"/>
                    <a:pt x="1624952" y="1383093"/>
                    <a:pt x="1625536" y="1383678"/>
                  </a:cubicBezTo>
                  <a:cubicBezTo>
                    <a:pt x="1626120" y="1384262"/>
                    <a:pt x="1626996" y="1384554"/>
                    <a:pt x="1628165" y="1384554"/>
                  </a:cubicBezTo>
                  <a:cubicBezTo>
                    <a:pt x="1625828" y="1389228"/>
                    <a:pt x="1627581" y="1392733"/>
                    <a:pt x="1633423" y="1395070"/>
                  </a:cubicBezTo>
                  <a:lnTo>
                    <a:pt x="1633423" y="1400327"/>
                  </a:lnTo>
                  <a:cubicBezTo>
                    <a:pt x="1633423" y="1406169"/>
                    <a:pt x="1634591" y="1410259"/>
                    <a:pt x="1636928" y="1412596"/>
                  </a:cubicBezTo>
                  <a:cubicBezTo>
                    <a:pt x="1638096" y="1413764"/>
                    <a:pt x="1638972" y="1414640"/>
                    <a:pt x="1639557" y="1415224"/>
                  </a:cubicBezTo>
                  <a:cubicBezTo>
                    <a:pt x="1640141" y="1415809"/>
                    <a:pt x="1641017" y="1416101"/>
                    <a:pt x="1642186" y="1416101"/>
                  </a:cubicBezTo>
                  <a:cubicBezTo>
                    <a:pt x="1637512" y="1418438"/>
                    <a:pt x="1632254" y="1419606"/>
                    <a:pt x="1626412" y="1419606"/>
                  </a:cubicBezTo>
                  <a:lnTo>
                    <a:pt x="1629917" y="1431874"/>
                  </a:lnTo>
                  <a:cubicBezTo>
                    <a:pt x="1627581" y="1433043"/>
                    <a:pt x="1624075" y="1433627"/>
                    <a:pt x="1619402" y="1433627"/>
                  </a:cubicBezTo>
                  <a:cubicBezTo>
                    <a:pt x="1617065" y="1433627"/>
                    <a:pt x="1612976" y="1432458"/>
                    <a:pt x="1607134" y="1430122"/>
                  </a:cubicBezTo>
                  <a:lnTo>
                    <a:pt x="1614144" y="1440637"/>
                  </a:lnTo>
                  <a:cubicBezTo>
                    <a:pt x="1611807" y="1441806"/>
                    <a:pt x="1610054" y="1443266"/>
                    <a:pt x="1608886" y="1445019"/>
                  </a:cubicBezTo>
                  <a:cubicBezTo>
                    <a:pt x="1607718" y="1446771"/>
                    <a:pt x="1606549" y="1448232"/>
                    <a:pt x="1605381" y="1449400"/>
                  </a:cubicBezTo>
                  <a:cubicBezTo>
                    <a:pt x="1605381" y="1450569"/>
                    <a:pt x="1604797" y="1451737"/>
                    <a:pt x="1603628" y="1452905"/>
                  </a:cubicBezTo>
                  <a:lnTo>
                    <a:pt x="1600123" y="1451153"/>
                  </a:lnTo>
                  <a:cubicBezTo>
                    <a:pt x="1597786" y="1449984"/>
                    <a:pt x="1595450" y="1449984"/>
                    <a:pt x="1593113" y="1451153"/>
                  </a:cubicBezTo>
                  <a:cubicBezTo>
                    <a:pt x="1591944" y="1451153"/>
                    <a:pt x="1589023" y="1451153"/>
                    <a:pt x="1584350" y="1451153"/>
                  </a:cubicBezTo>
                  <a:cubicBezTo>
                    <a:pt x="1587855" y="1454658"/>
                    <a:pt x="1590192" y="1455242"/>
                    <a:pt x="1591360" y="1452905"/>
                  </a:cubicBezTo>
                  <a:cubicBezTo>
                    <a:pt x="1593697" y="1451737"/>
                    <a:pt x="1597786" y="1452905"/>
                    <a:pt x="1603628" y="1456411"/>
                  </a:cubicBezTo>
                  <a:cubicBezTo>
                    <a:pt x="1600123" y="1457579"/>
                    <a:pt x="1597494" y="1457871"/>
                    <a:pt x="1595742" y="1457287"/>
                  </a:cubicBezTo>
                  <a:cubicBezTo>
                    <a:pt x="1593989" y="1456703"/>
                    <a:pt x="1592528" y="1456411"/>
                    <a:pt x="1591360" y="1456411"/>
                  </a:cubicBezTo>
                  <a:cubicBezTo>
                    <a:pt x="1591360" y="1457579"/>
                    <a:pt x="1591944" y="1459040"/>
                    <a:pt x="1593113" y="1460792"/>
                  </a:cubicBezTo>
                  <a:cubicBezTo>
                    <a:pt x="1594281" y="1462545"/>
                    <a:pt x="1594281" y="1464005"/>
                    <a:pt x="1593113" y="1465174"/>
                  </a:cubicBezTo>
                  <a:lnTo>
                    <a:pt x="1586102" y="1465174"/>
                  </a:lnTo>
                  <a:cubicBezTo>
                    <a:pt x="1582597" y="1465174"/>
                    <a:pt x="1580260" y="1465174"/>
                    <a:pt x="1579092" y="1465174"/>
                  </a:cubicBezTo>
                  <a:cubicBezTo>
                    <a:pt x="1580260" y="1467510"/>
                    <a:pt x="1580260" y="1469263"/>
                    <a:pt x="1579092" y="1470431"/>
                  </a:cubicBezTo>
                  <a:cubicBezTo>
                    <a:pt x="1580260" y="1470431"/>
                    <a:pt x="1581429" y="1470431"/>
                    <a:pt x="1582597" y="1470431"/>
                  </a:cubicBezTo>
                  <a:cubicBezTo>
                    <a:pt x="1583766" y="1470431"/>
                    <a:pt x="1584934" y="1469847"/>
                    <a:pt x="1586102" y="1468679"/>
                  </a:cubicBezTo>
                  <a:cubicBezTo>
                    <a:pt x="1587271" y="1469847"/>
                    <a:pt x="1587563" y="1471016"/>
                    <a:pt x="1586979" y="1472184"/>
                  </a:cubicBezTo>
                  <a:cubicBezTo>
                    <a:pt x="1586394" y="1473352"/>
                    <a:pt x="1586687" y="1474521"/>
                    <a:pt x="1587855" y="1475689"/>
                  </a:cubicBezTo>
                  <a:lnTo>
                    <a:pt x="1577340" y="1477442"/>
                  </a:lnTo>
                  <a:cubicBezTo>
                    <a:pt x="1577340" y="1479779"/>
                    <a:pt x="1577924" y="1481531"/>
                    <a:pt x="1579092" y="1482700"/>
                  </a:cubicBezTo>
                  <a:cubicBezTo>
                    <a:pt x="1580260" y="1483868"/>
                    <a:pt x="1581429" y="1484452"/>
                    <a:pt x="1582597" y="1484452"/>
                  </a:cubicBezTo>
                  <a:lnTo>
                    <a:pt x="1582597" y="1493215"/>
                  </a:lnTo>
                  <a:cubicBezTo>
                    <a:pt x="1581429" y="1494384"/>
                    <a:pt x="1579676" y="1494676"/>
                    <a:pt x="1577340" y="1494091"/>
                  </a:cubicBezTo>
                  <a:cubicBezTo>
                    <a:pt x="1575002" y="1493507"/>
                    <a:pt x="1572666" y="1493215"/>
                    <a:pt x="1570329" y="1493215"/>
                  </a:cubicBezTo>
                  <a:cubicBezTo>
                    <a:pt x="1569161" y="1492047"/>
                    <a:pt x="1567992" y="1491171"/>
                    <a:pt x="1566824" y="1490586"/>
                  </a:cubicBezTo>
                  <a:cubicBezTo>
                    <a:pt x="1565655" y="1490002"/>
                    <a:pt x="1564487" y="1489710"/>
                    <a:pt x="1563319" y="1489710"/>
                  </a:cubicBezTo>
                  <a:cubicBezTo>
                    <a:pt x="1562150" y="1490878"/>
                    <a:pt x="1562150" y="1492047"/>
                    <a:pt x="1563319" y="1493215"/>
                  </a:cubicBezTo>
                  <a:cubicBezTo>
                    <a:pt x="1563319" y="1495552"/>
                    <a:pt x="1562442" y="1497597"/>
                    <a:pt x="1560690" y="1499349"/>
                  </a:cubicBezTo>
                  <a:cubicBezTo>
                    <a:pt x="1558937" y="1501102"/>
                    <a:pt x="1557476" y="1501978"/>
                    <a:pt x="1556308" y="1501978"/>
                  </a:cubicBezTo>
                  <a:cubicBezTo>
                    <a:pt x="1550466" y="1503147"/>
                    <a:pt x="1546377" y="1502562"/>
                    <a:pt x="1544040" y="1500226"/>
                  </a:cubicBezTo>
                  <a:lnTo>
                    <a:pt x="1542287" y="1498473"/>
                  </a:lnTo>
                  <a:lnTo>
                    <a:pt x="1533524" y="1503731"/>
                  </a:lnTo>
                  <a:cubicBezTo>
                    <a:pt x="1533524" y="1503731"/>
                    <a:pt x="1533232" y="1504023"/>
                    <a:pt x="1532648" y="1504607"/>
                  </a:cubicBezTo>
                  <a:cubicBezTo>
                    <a:pt x="1532064" y="1505191"/>
                    <a:pt x="1531772" y="1505483"/>
                    <a:pt x="1531772" y="1505483"/>
                  </a:cubicBezTo>
                  <a:cubicBezTo>
                    <a:pt x="1530603" y="1506652"/>
                    <a:pt x="1530019" y="1506944"/>
                    <a:pt x="1530019" y="1506360"/>
                  </a:cubicBezTo>
                  <a:cubicBezTo>
                    <a:pt x="1530019" y="1505775"/>
                    <a:pt x="1529435" y="1505483"/>
                    <a:pt x="1528267" y="1505483"/>
                  </a:cubicBezTo>
                  <a:cubicBezTo>
                    <a:pt x="1528267" y="1505483"/>
                    <a:pt x="1527390" y="1505191"/>
                    <a:pt x="1525638" y="1504607"/>
                  </a:cubicBezTo>
                  <a:cubicBezTo>
                    <a:pt x="1523885" y="1504023"/>
                    <a:pt x="1521841" y="1504315"/>
                    <a:pt x="1519504" y="1505483"/>
                  </a:cubicBezTo>
                  <a:cubicBezTo>
                    <a:pt x="1526514" y="1505483"/>
                    <a:pt x="1529435" y="1507236"/>
                    <a:pt x="1528267" y="1510741"/>
                  </a:cubicBezTo>
                  <a:lnTo>
                    <a:pt x="1523009" y="1512494"/>
                  </a:lnTo>
                  <a:cubicBezTo>
                    <a:pt x="1519504" y="1512494"/>
                    <a:pt x="1513077" y="1510157"/>
                    <a:pt x="1503730" y="1505483"/>
                  </a:cubicBezTo>
                  <a:lnTo>
                    <a:pt x="1510741" y="1507236"/>
                  </a:lnTo>
                  <a:cubicBezTo>
                    <a:pt x="1514246" y="1507236"/>
                    <a:pt x="1516583" y="1506652"/>
                    <a:pt x="1517751" y="1505483"/>
                  </a:cubicBezTo>
                  <a:lnTo>
                    <a:pt x="1517751" y="1503731"/>
                  </a:lnTo>
                  <a:cubicBezTo>
                    <a:pt x="1516583" y="1501394"/>
                    <a:pt x="1515414" y="1501394"/>
                    <a:pt x="1514246" y="1503731"/>
                  </a:cubicBezTo>
                  <a:cubicBezTo>
                    <a:pt x="1511909" y="1501394"/>
                    <a:pt x="1507527" y="1497597"/>
                    <a:pt x="1501101" y="1492339"/>
                  </a:cubicBezTo>
                  <a:cubicBezTo>
                    <a:pt x="1494675" y="1487081"/>
                    <a:pt x="1487957" y="1483284"/>
                    <a:pt x="1480946" y="1480947"/>
                  </a:cubicBezTo>
                  <a:cubicBezTo>
                    <a:pt x="1480946" y="1484452"/>
                    <a:pt x="1482699" y="1486789"/>
                    <a:pt x="1486204" y="1487957"/>
                  </a:cubicBezTo>
                  <a:cubicBezTo>
                    <a:pt x="1489709" y="1489126"/>
                    <a:pt x="1491462" y="1489710"/>
                    <a:pt x="1491462" y="1489710"/>
                  </a:cubicBezTo>
                  <a:cubicBezTo>
                    <a:pt x="1492630" y="1492047"/>
                    <a:pt x="1494383" y="1493507"/>
                    <a:pt x="1496720" y="1494091"/>
                  </a:cubicBezTo>
                  <a:cubicBezTo>
                    <a:pt x="1499057" y="1494676"/>
                    <a:pt x="1500809" y="1496136"/>
                    <a:pt x="1501978" y="1498473"/>
                  </a:cubicBezTo>
                  <a:lnTo>
                    <a:pt x="1496720" y="1505483"/>
                  </a:lnTo>
                  <a:lnTo>
                    <a:pt x="1493215" y="1503731"/>
                  </a:lnTo>
                  <a:lnTo>
                    <a:pt x="1491462" y="1503731"/>
                  </a:lnTo>
                  <a:cubicBezTo>
                    <a:pt x="1486788" y="1504899"/>
                    <a:pt x="1483283" y="1504899"/>
                    <a:pt x="1480946" y="1503731"/>
                  </a:cubicBezTo>
                  <a:cubicBezTo>
                    <a:pt x="1479778" y="1506068"/>
                    <a:pt x="1479194" y="1507236"/>
                    <a:pt x="1479194" y="1507236"/>
                  </a:cubicBezTo>
                  <a:lnTo>
                    <a:pt x="1477441" y="1505483"/>
                  </a:lnTo>
                  <a:lnTo>
                    <a:pt x="1475688" y="1503731"/>
                  </a:lnTo>
                  <a:cubicBezTo>
                    <a:pt x="1475688" y="1500226"/>
                    <a:pt x="1474520" y="1498473"/>
                    <a:pt x="1472183" y="1498473"/>
                  </a:cubicBezTo>
                  <a:cubicBezTo>
                    <a:pt x="1468678" y="1494968"/>
                    <a:pt x="1466926" y="1493215"/>
                    <a:pt x="1466926" y="1493215"/>
                  </a:cubicBezTo>
                  <a:cubicBezTo>
                    <a:pt x="1470431" y="1494384"/>
                    <a:pt x="1474520" y="1494968"/>
                    <a:pt x="1479194" y="1494968"/>
                  </a:cubicBezTo>
                  <a:cubicBezTo>
                    <a:pt x="1478026" y="1492631"/>
                    <a:pt x="1473352" y="1489126"/>
                    <a:pt x="1465173" y="1484452"/>
                  </a:cubicBezTo>
                  <a:lnTo>
                    <a:pt x="1458162" y="1489710"/>
                  </a:lnTo>
                  <a:lnTo>
                    <a:pt x="1454657" y="1487957"/>
                  </a:lnTo>
                  <a:cubicBezTo>
                    <a:pt x="1453489" y="1489126"/>
                    <a:pt x="1450568" y="1488542"/>
                    <a:pt x="1445894" y="1486205"/>
                  </a:cubicBezTo>
                  <a:lnTo>
                    <a:pt x="1444142" y="1486205"/>
                  </a:lnTo>
                  <a:cubicBezTo>
                    <a:pt x="1434795" y="1479194"/>
                    <a:pt x="1429537" y="1475105"/>
                    <a:pt x="1428368" y="1473937"/>
                  </a:cubicBezTo>
                  <a:cubicBezTo>
                    <a:pt x="1427200" y="1468095"/>
                    <a:pt x="1421358" y="1465174"/>
                    <a:pt x="1410842" y="1465174"/>
                  </a:cubicBezTo>
                  <a:cubicBezTo>
                    <a:pt x="1407337" y="1465174"/>
                    <a:pt x="1404416" y="1464589"/>
                    <a:pt x="1402079" y="1463421"/>
                  </a:cubicBezTo>
                  <a:cubicBezTo>
                    <a:pt x="1399743" y="1463421"/>
                    <a:pt x="1398574" y="1462253"/>
                    <a:pt x="1398574" y="1459916"/>
                  </a:cubicBezTo>
                  <a:cubicBezTo>
                    <a:pt x="1400911" y="1458747"/>
                    <a:pt x="1403540" y="1458455"/>
                    <a:pt x="1406461" y="1459040"/>
                  </a:cubicBezTo>
                  <a:cubicBezTo>
                    <a:pt x="1409382" y="1459624"/>
                    <a:pt x="1412011" y="1459916"/>
                    <a:pt x="1414348" y="1459916"/>
                  </a:cubicBezTo>
                  <a:lnTo>
                    <a:pt x="1402079" y="1445895"/>
                  </a:lnTo>
                  <a:cubicBezTo>
                    <a:pt x="1402079" y="1441221"/>
                    <a:pt x="1397406" y="1438885"/>
                    <a:pt x="1388059" y="1438885"/>
                  </a:cubicBezTo>
                  <a:cubicBezTo>
                    <a:pt x="1390395" y="1436548"/>
                    <a:pt x="1390979" y="1434211"/>
                    <a:pt x="1389811" y="1431874"/>
                  </a:cubicBezTo>
                  <a:cubicBezTo>
                    <a:pt x="1388643" y="1429537"/>
                    <a:pt x="1387474" y="1427785"/>
                    <a:pt x="1386306" y="1426616"/>
                  </a:cubicBezTo>
                  <a:cubicBezTo>
                    <a:pt x="1385138" y="1427785"/>
                    <a:pt x="1382801" y="1429537"/>
                    <a:pt x="1379296" y="1431874"/>
                  </a:cubicBezTo>
                  <a:lnTo>
                    <a:pt x="1375790" y="1423111"/>
                  </a:lnTo>
                  <a:cubicBezTo>
                    <a:pt x="1373453" y="1420774"/>
                    <a:pt x="1371701" y="1419606"/>
                    <a:pt x="1370533" y="1419606"/>
                  </a:cubicBezTo>
                  <a:cubicBezTo>
                    <a:pt x="1368196" y="1420774"/>
                    <a:pt x="1365275" y="1420190"/>
                    <a:pt x="1361770" y="1417853"/>
                  </a:cubicBezTo>
                  <a:lnTo>
                    <a:pt x="1349502" y="1410843"/>
                  </a:lnTo>
                  <a:cubicBezTo>
                    <a:pt x="1349502" y="1410843"/>
                    <a:pt x="1347165" y="1409675"/>
                    <a:pt x="1342491" y="1407338"/>
                  </a:cubicBezTo>
                  <a:cubicBezTo>
                    <a:pt x="1338986" y="1408506"/>
                    <a:pt x="1339570" y="1410259"/>
                    <a:pt x="1344244" y="1412596"/>
                  </a:cubicBezTo>
                  <a:cubicBezTo>
                    <a:pt x="1347749" y="1412596"/>
                    <a:pt x="1350086" y="1413180"/>
                    <a:pt x="1351254" y="1414348"/>
                  </a:cubicBezTo>
                  <a:lnTo>
                    <a:pt x="1351254" y="1417853"/>
                  </a:lnTo>
                  <a:lnTo>
                    <a:pt x="1360017" y="1423111"/>
                  </a:lnTo>
                  <a:cubicBezTo>
                    <a:pt x="1361185" y="1424280"/>
                    <a:pt x="1361770" y="1426032"/>
                    <a:pt x="1361770" y="1428369"/>
                  </a:cubicBezTo>
                  <a:cubicBezTo>
                    <a:pt x="1358265" y="1434211"/>
                    <a:pt x="1355344" y="1437716"/>
                    <a:pt x="1353007" y="1438885"/>
                  </a:cubicBezTo>
                  <a:lnTo>
                    <a:pt x="1338986" y="1421359"/>
                  </a:lnTo>
                  <a:cubicBezTo>
                    <a:pt x="1338986" y="1420190"/>
                    <a:pt x="1340738" y="1418438"/>
                    <a:pt x="1344244" y="1416101"/>
                  </a:cubicBezTo>
                  <a:cubicBezTo>
                    <a:pt x="1339570" y="1411427"/>
                    <a:pt x="1336357" y="1409090"/>
                    <a:pt x="1334604" y="1409090"/>
                  </a:cubicBezTo>
                  <a:cubicBezTo>
                    <a:pt x="1332852" y="1409090"/>
                    <a:pt x="1331391" y="1409090"/>
                    <a:pt x="1330223" y="1409090"/>
                  </a:cubicBezTo>
                  <a:lnTo>
                    <a:pt x="1330223" y="1412596"/>
                  </a:lnTo>
                  <a:cubicBezTo>
                    <a:pt x="1329054" y="1412596"/>
                    <a:pt x="1327594" y="1412011"/>
                    <a:pt x="1325841" y="1410843"/>
                  </a:cubicBezTo>
                  <a:cubicBezTo>
                    <a:pt x="1324089" y="1409675"/>
                    <a:pt x="1322628" y="1409090"/>
                    <a:pt x="1321460" y="1409090"/>
                  </a:cubicBezTo>
                  <a:cubicBezTo>
                    <a:pt x="1320292" y="1407922"/>
                    <a:pt x="1317954" y="1407338"/>
                    <a:pt x="1314449" y="1407338"/>
                  </a:cubicBezTo>
                  <a:cubicBezTo>
                    <a:pt x="1309776" y="1405001"/>
                    <a:pt x="1306855" y="1402664"/>
                    <a:pt x="1305686" y="1400327"/>
                  </a:cubicBezTo>
                  <a:lnTo>
                    <a:pt x="1302181" y="1400327"/>
                  </a:lnTo>
                  <a:cubicBezTo>
                    <a:pt x="1302181" y="1401496"/>
                    <a:pt x="1302473" y="1402372"/>
                    <a:pt x="1303057" y="1402956"/>
                  </a:cubicBezTo>
                  <a:cubicBezTo>
                    <a:pt x="1303642" y="1403540"/>
                    <a:pt x="1303934" y="1404417"/>
                    <a:pt x="1303934" y="1405585"/>
                  </a:cubicBezTo>
                  <a:lnTo>
                    <a:pt x="1305686" y="1409090"/>
                  </a:lnTo>
                  <a:cubicBezTo>
                    <a:pt x="1303350" y="1409090"/>
                    <a:pt x="1301013" y="1406754"/>
                    <a:pt x="1298676" y="1402080"/>
                  </a:cubicBezTo>
                  <a:cubicBezTo>
                    <a:pt x="1297508" y="1404417"/>
                    <a:pt x="1296047" y="1405585"/>
                    <a:pt x="1294295" y="1405585"/>
                  </a:cubicBezTo>
                  <a:cubicBezTo>
                    <a:pt x="1292542" y="1405585"/>
                    <a:pt x="1290497" y="1404417"/>
                    <a:pt x="1288160" y="1402080"/>
                  </a:cubicBezTo>
                  <a:lnTo>
                    <a:pt x="1284655" y="1400327"/>
                  </a:lnTo>
                  <a:cubicBezTo>
                    <a:pt x="1282318" y="1399159"/>
                    <a:pt x="1279689" y="1398575"/>
                    <a:pt x="1276769" y="1398575"/>
                  </a:cubicBezTo>
                  <a:cubicBezTo>
                    <a:pt x="1273848" y="1398575"/>
                    <a:pt x="1270634" y="1397406"/>
                    <a:pt x="1267129" y="1395070"/>
                  </a:cubicBezTo>
                  <a:cubicBezTo>
                    <a:pt x="1267129" y="1395070"/>
                    <a:pt x="1266837" y="1394777"/>
                    <a:pt x="1266253" y="1394193"/>
                  </a:cubicBezTo>
                  <a:cubicBezTo>
                    <a:pt x="1265669" y="1393609"/>
                    <a:pt x="1265377" y="1393317"/>
                    <a:pt x="1265377" y="1393317"/>
                  </a:cubicBezTo>
                  <a:cubicBezTo>
                    <a:pt x="1270050" y="1393317"/>
                    <a:pt x="1273555" y="1393901"/>
                    <a:pt x="1275892" y="1395070"/>
                  </a:cubicBezTo>
                  <a:cubicBezTo>
                    <a:pt x="1278229" y="1395070"/>
                    <a:pt x="1280566" y="1395070"/>
                    <a:pt x="1282903" y="1395070"/>
                  </a:cubicBezTo>
                  <a:cubicBezTo>
                    <a:pt x="1285239" y="1395070"/>
                    <a:pt x="1286408" y="1396238"/>
                    <a:pt x="1286408" y="1398575"/>
                  </a:cubicBezTo>
                  <a:lnTo>
                    <a:pt x="1295171" y="1398575"/>
                  </a:lnTo>
                  <a:cubicBezTo>
                    <a:pt x="1291666" y="1397406"/>
                    <a:pt x="1289037" y="1395946"/>
                    <a:pt x="1287284" y="1394193"/>
                  </a:cubicBezTo>
                  <a:cubicBezTo>
                    <a:pt x="1285531" y="1392441"/>
                    <a:pt x="1284071" y="1390980"/>
                    <a:pt x="1282903" y="1389812"/>
                  </a:cubicBezTo>
                  <a:cubicBezTo>
                    <a:pt x="1284071" y="1388643"/>
                    <a:pt x="1285239" y="1388059"/>
                    <a:pt x="1286408" y="1388059"/>
                  </a:cubicBezTo>
                  <a:lnTo>
                    <a:pt x="1281150" y="1388059"/>
                  </a:lnTo>
                  <a:lnTo>
                    <a:pt x="1279398" y="1388059"/>
                  </a:lnTo>
                  <a:cubicBezTo>
                    <a:pt x="1275892" y="1389228"/>
                    <a:pt x="1273555" y="1389812"/>
                    <a:pt x="1272387" y="1389812"/>
                  </a:cubicBezTo>
                  <a:lnTo>
                    <a:pt x="1263624" y="1388059"/>
                  </a:lnTo>
                  <a:cubicBezTo>
                    <a:pt x="1262456" y="1388059"/>
                    <a:pt x="1260411" y="1388059"/>
                    <a:pt x="1257490" y="1388059"/>
                  </a:cubicBezTo>
                  <a:cubicBezTo>
                    <a:pt x="1254569" y="1388059"/>
                    <a:pt x="1252524" y="1388059"/>
                    <a:pt x="1251356" y="1388059"/>
                  </a:cubicBezTo>
                  <a:cubicBezTo>
                    <a:pt x="1249019" y="1388059"/>
                    <a:pt x="1246682" y="1387183"/>
                    <a:pt x="1244345" y="1385430"/>
                  </a:cubicBezTo>
                  <a:lnTo>
                    <a:pt x="1237335" y="1381925"/>
                  </a:lnTo>
                  <a:cubicBezTo>
                    <a:pt x="1239672" y="1383678"/>
                    <a:pt x="1241425" y="1385722"/>
                    <a:pt x="1242593" y="1388059"/>
                  </a:cubicBezTo>
                  <a:cubicBezTo>
                    <a:pt x="1240256" y="1389228"/>
                    <a:pt x="1237919" y="1389228"/>
                    <a:pt x="1235582" y="1388059"/>
                  </a:cubicBezTo>
                  <a:cubicBezTo>
                    <a:pt x="1233245" y="1385722"/>
                    <a:pt x="1229156" y="1383386"/>
                    <a:pt x="1223314" y="1381049"/>
                  </a:cubicBezTo>
                  <a:cubicBezTo>
                    <a:pt x="1217472" y="1378712"/>
                    <a:pt x="1213383" y="1376375"/>
                    <a:pt x="1211046" y="1374038"/>
                  </a:cubicBezTo>
                  <a:lnTo>
                    <a:pt x="1225067" y="1374038"/>
                  </a:lnTo>
                  <a:cubicBezTo>
                    <a:pt x="1221562" y="1370533"/>
                    <a:pt x="1219809" y="1368781"/>
                    <a:pt x="1219809" y="1368781"/>
                  </a:cubicBezTo>
                  <a:cubicBezTo>
                    <a:pt x="1218641" y="1367612"/>
                    <a:pt x="1216888" y="1365275"/>
                    <a:pt x="1214551" y="1361770"/>
                  </a:cubicBezTo>
                  <a:cubicBezTo>
                    <a:pt x="1212214" y="1358265"/>
                    <a:pt x="1209293" y="1356512"/>
                    <a:pt x="1205788" y="1356512"/>
                  </a:cubicBezTo>
                  <a:cubicBezTo>
                    <a:pt x="1204620" y="1356512"/>
                    <a:pt x="1202867" y="1355344"/>
                    <a:pt x="1200530" y="1353007"/>
                  </a:cubicBezTo>
                  <a:cubicBezTo>
                    <a:pt x="1198193" y="1351839"/>
                    <a:pt x="1193520" y="1345997"/>
                    <a:pt x="1186510" y="1335481"/>
                  </a:cubicBezTo>
                  <a:cubicBezTo>
                    <a:pt x="1184173" y="1335481"/>
                    <a:pt x="1181544" y="1334605"/>
                    <a:pt x="1178623" y="1332852"/>
                  </a:cubicBezTo>
                  <a:cubicBezTo>
                    <a:pt x="1175702" y="1331100"/>
                    <a:pt x="1173657" y="1329639"/>
                    <a:pt x="1172489" y="1328471"/>
                  </a:cubicBezTo>
                  <a:cubicBezTo>
                    <a:pt x="1168984" y="1320292"/>
                    <a:pt x="1163726" y="1313282"/>
                    <a:pt x="1156715" y="1307440"/>
                  </a:cubicBezTo>
                  <a:lnTo>
                    <a:pt x="1151458" y="1296924"/>
                  </a:lnTo>
                  <a:lnTo>
                    <a:pt x="1149705" y="1295171"/>
                  </a:lnTo>
                  <a:cubicBezTo>
                    <a:pt x="1148537" y="1294003"/>
                    <a:pt x="1146784" y="1290498"/>
                    <a:pt x="1144447" y="1284656"/>
                  </a:cubicBezTo>
                  <a:lnTo>
                    <a:pt x="1144447" y="1282903"/>
                  </a:lnTo>
                  <a:cubicBezTo>
                    <a:pt x="1145616" y="1282903"/>
                    <a:pt x="1146784" y="1283487"/>
                    <a:pt x="1147952" y="1284656"/>
                  </a:cubicBezTo>
                  <a:cubicBezTo>
                    <a:pt x="1149121" y="1285824"/>
                    <a:pt x="1149705" y="1287577"/>
                    <a:pt x="1149705" y="1289914"/>
                  </a:cubicBezTo>
                  <a:lnTo>
                    <a:pt x="1149705" y="1293419"/>
                  </a:lnTo>
                  <a:lnTo>
                    <a:pt x="1153210" y="1291666"/>
                  </a:lnTo>
                  <a:cubicBezTo>
                    <a:pt x="1155547" y="1291666"/>
                    <a:pt x="1157592" y="1292835"/>
                    <a:pt x="1159344" y="1295171"/>
                  </a:cubicBezTo>
                  <a:cubicBezTo>
                    <a:pt x="1161097" y="1297508"/>
                    <a:pt x="1163142" y="1299261"/>
                    <a:pt x="1165478" y="1300429"/>
                  </a:cubicBezTo>
                  <a:lnTo>
                    <a:pt x="1163726" y="1296924"/>
                  </a:lnTo>
                  <a:lnTo>
                    <a:pt x="1154963" y="1284656"/>
                  </a:lnTo>
                  <a:cubicBezTo>
                    <a:pt x="1154963" y="1284656"/>
                    <a:pt x="1154671" y="1284656"/>
                    <a:pt x="1154087" y="1284656"/>
                  </a:cubicBezTo>
                  <a:cubicBezTo>
                    <a:pt x="1153502" y="1284656"/>
                    <a:pt x="1153210" y="1284656"/>
                    <a:pt x="1153210" y="1284656"/>
                  </a:cubicBezTo>
                  <a:cubicBezTo>
                    <a:pt x="1152042" y="1282319"/>
                    <a:pt x="1150873" y="1279690"/>
                    <a:pt x="1149705" y="1276769"/>
                  </a:cubicBezTo>
                  <a:cubicBezTo>
                    <a:pt x="1148537" y="1273848"/>
                    <a:pt x="1147368" y="1271219"/>
                    <a:pt x="1146200" y="1268882"/>
                  </a:cubicBezTo>
                  <a:cubicBezTo>
                    <a:pt x="1143863" y="1266546"/>
                    <a:pt x="1142110" y="1264209"/>
                    <a:pt x="1140942" y="1261872"/>
                  </a:cubicBezTo>
                  <a:cubicBezTo>
                    <a:pt x="1139774" y="1259535"/>
                    <a:pt x="1138605" y="1258367"/>
                    <a:pt x="1137437" y="1258367"/>
                  </a:cubicBezTo>
                  <a:cubicBezTo>
                    <a:pt x="1137437" y="1256030"/>
                    <a:pt x="1135684" y="1253109"/>
                    <a:pt x="1132179" y="1249604"/>
                  </a:cubicBezTo>
                  <a:cubicBezTo>
                    <a:pt x="1134516" y="1247267"/>
                    <a:pt x="1132763" y="1244930"/>
                    <a:pt x="1126921" y="1242593"/>
                  </a:cubicBezTo>
                  <a:lnTo>
                    <a:pt x="1123416" y="1239088"/>
                  </a:lnTo>
                  <a:lnTo>
                    <a:pt x="1123416" y="1235583"/>
                  </a:lnTo>
                  <a:cubicBezTo>
                    <a:pt x="1122248" y="1234415"/>
                    <a:pt x="1121079" y="1232662"/>
                    <a:pt x="1119911" y="1230325"/>
                  </a:cubicBezTo>
                  <a:cubicBezTo>
                    <a:pt x="1118743" y="1227988"/>
                    <a:pt x="1118158" y="1225652"/>
                    <a:pt x="1118158" y="1223315"/>
                  </a:cubicBezTo>
                  <a:cubicBezTo>
                    <a:pt x="1121663" y="1223315"/>
                    <a:pt x="1124000" y="1225067"/>
                    <a:pt x="1125169" y="1228573"/>
                  </a:cubicBezTo>
                  <a:lnTo>
                    <a:pt x="1140942" y="1249604"/>
                  </a:lnTo>
                  <a:lnTo>
                    <a:pt x="1140942" y="1247851"/>
                  </a:lnTo>
                  <a:cubicBezTo>
                    <a:pt x="1130426" y="1233830"/>
                    <a:pt x="1124000" y="1223899"/>
                    <a:pt x="1121663" y="1218057"/>
                  </a:cubicBezTo>
                  <a:lnTo>
                    <a:pt x="1104137" y="1183005"/>
                  </a:lnTo>
                  <a:lnTo>
                    <a:pt x="1104137" y="1179500"/>
                  </a:lnTo>
                  <a:lnTo>
                    <a:pt x="1132179" y="1226820"/>
                  </a:lnTo>
                  <a:lnTo>
                    <a:pt x="1130426" y="1218057"/>
                  </a:lnTo>
                  <a:cubicBezTo>
                    <a:pt x="1128090" y="1213383"/>
                    <a:pt x="1125461" y="1209002"/>
                    <a:pt x="1122540" y="1204912"/>
                  </a:cubicBezTo>
                  <a:cubicBezTo>
                    <a:pt x="1119619" y="1200823"/>
                    <a:pt x="1116990" y="1197026"/>
                    <a:pt x="1114653" y="1193521"/>
                  </a:cubicBezTo>
                  <a:cubicBezTo>
                    <a:pt x="1112316" y="1186510"/>
                    <a:pt x="1111732" y="1182421"/>
                    <a:pt x="1112900" y="1181252"/>
                  </a:cubicBezTo>
                  <a:cubicBezTo>
                    <a:pt x="1108227" y="1178916"/>
                    <a:pt x="1104722" y="1173658"/>
                    <a:pt x="1102385" y="1165479"/>
                  </a:cubicBezTo>
                  <a:cubicBezTo>
                    <a:pt x="1102385" y="1163142"/>
                    <a:pt x="1101217" y="1160221"/>
                    <a:pt x="1098879" y="1156716"/>
                  </a:cubicBezTo>
                  <a:cubicBezTo>
                    <a:pt x="1098879" y="1156716"/>
                    <a:pt x="1098879" y="1155548"/>
                    <a:pt x="1098879" y="1153211"/>
                  </a:cubicBezTo>
                  <a:lnTo>
                    <a:pt x="1105890" y="1165479"/>
                  </a:lnTo>
                  <a:cubicBezTo>
                    <a:pt x="1105890" y="1168984"/>
                    <a:pt x="1107058" y="1170737"/>
                    <a:pt x="1109395" y="1170737"/>
                  </a:cubicBezTo>
                  <a:cubicBezTo>
                    <a:pt x="1109395" y="1170737"/>
                    <a:pt x="1109687" y="1171029"/>
                    <a:pt x="1110272" y="1171613"/>
                  </a:cubicBezTo>
                  <a:cubicBezTo>
                    <a:pt x="1110856" y="1172197"/>
                    <a:pt x="1111148" y="1172489"/>
                    <a:pt x="1111148" y="1172489"/>
                  </a:cubicBezTo>
                  <a:cubicBezTo>
                    <a:pt x="1112316" y="1173658"/>
                    <a:pt x="1112608" y="1174534"/>
                    <a:pt x="1112024" y="1175118"/>
                  </a:cubicBezTo>
                  <a:cubicBezTo>
                    <a:pt x="1111440" y="1175702"/>
                    <a:pt x="1111732" y="1176579"/>
                    <a:pt x="1112900" y="1177747"/>
                  </a:cubicBezTo>
                  <a:lnTo>
                    <a:pt x="1118158" y="1175995"/>
                  </a:lnTo>
                  <a:lnTo>
                    <a:pt x="1111148" y="1161974"/>
                  </a:lnTo>
                  <a:lnTo>
                    <a:pt x="1112900" y="1161974"/>
                  </a:lnTo>
                  <a:cubicBezTo>
                    <a:pt x="1114069" y="1163142"/>
                    <a:pt x="1115237" y="1165187"/>
                    <a:pt x="1116405" y="1168108"/>
                  </a:cubicBezTo>
                  <a:cubicBezTo>
                    <a:pt x="1117574" y="1171029"/>
                    <a:pt x="1119326" y="1173074"/>
                    <a:pt x="1121663" y="1174242"/>
                  </a:cubicBezTo>
                  <a:lnTo>
                    <a:pt x="1119911" y="1175995"/>
                  </a:lnTo>
                  <a:lnTo>
                    <a:pt x="1125169" y="1190015"/>
                  </a:lnTo>
                  <a:lnTo>
                    <a:pt x="1137437" y="1204036"/>
                  </a:lnTo>
                  <a:lnTo>
                    <a:pt x="1146200" y="1216304"/>
                  </a:lnTo>
                  <a:cubicBezTo>
                    <a:pt x="1146200" y="1217473"/>
                    <a:pt x="1147368" y="1218057"/>
                    <a:pt x="1149705" y="1218057"/>
                  </a:cubicBezTo>
                  <a:lnTo>
                    <a:pt x="1144447" y="1207541"/>
                  </a:lnTo>
                  <a:cubicBezTo>
                    <a:pt x="1142110" y="1205205"/>
                    <a:pt x="1139774" y="1201115"/>
                    <a:pt x="1137437" y="1195273"/>
                  </a:cubicBezTo>
                  <a:cubicBezTo>
                    <a:pt x="1136268" y="1194105"/>
                    <a:pt x="1135392" y="1192644"/>
                    <a:pt x="1134808" y="1190892"/>
                  </a:cubicBezTo>
                  <a:cubicBezTo>
                    <a:pt x="1134224" y="1189139"/>
                    <a:pt x="1133347" y="1187679"/>
                    <a:pt x="1132179" y="1186510"/>
                  </a:cubicBezTo>
                  <a:cubicBezTo>
                    <a:pt x="1125169" y="1179500"/>
                    <a:pt x="1121079" y="1171905"/>
                    <a:pt x="1119911" y="1163726"/>
                  </a:cubicBezTo>
                  <a:cubicBezTo>
                    <a:pt x="1122248" y="1167232"/>
                    <a:pt x="1126629" y="1173658"/>
                    <a:pt x="1133055" y="1183005"/>
                  </a:cubicBezTo>
                  <a:cubicBezTo>
                    <a:pt x="1139481" y="1192352"/>
                    <a:pt x="1145616" y="1199947"/>
                    <a:pt x="1151458" y="1205789"/>
                  </a:cubicBezTo>
                  <a:lnTo>
                    <a:pt x="1149705" y="1200531"/>
                  </a:lnTo>
                  <a:lnTo>
                    <a:pt x="1149705" y="1197026"/>
                  </a:lnTo>
                  <a:lnTo>
                    <a:pt x="1151458" y="1198778"/>
                  </a:lnTo>
                  <a:lnTo>
                    <a:pt x="1163726" y="1214552"/>
                  </a:lnTo>
                  <a:cubicBezTo>
                    <a:pt x="1166063" y="1216889"/>
                    <a:pt x="1167815" y="1218057"/>
                    <a:pt x="1168984" y="1218057"/>
                  </a:cubicBezTo>
                  <a:lnTo>
                    <a:pt x="1153210" y="1200531"/>
                  </a:lnTo>
                  <a:cubicBezTo>
                    <a:pt x="1153210" y="1199363"/>
                    <a:pt x="1152918" y="1198194"/>
                    <a:pt x="1152334" y="1197026"/>
                  </a:cubicBezTo>
                  <a:cubicBezTo>
                    <a:pt x="1151750" y="1195857"/>
                    <a:pt x="1152042" y="1194689"/>
                    <a:pt x="1153210" y="1193521"/>
                  </a:cubicBezTo>
                  <a:cubicBezTo>
                    <a:pt x="1155547" y="1194689"/>
                    <a:pt x="1156715" y="1195857"/>
                    <a:pt x="1156715" y="1197026"/>
                  </a:cubicBezTo>
                  <a:cubicBezTo>
                    <a:pt x="1155547" y="1198194"/>
                    <a:pt x="1155255" y="1199363"/>
                    <a:pt x="1155839" y="1200531"/>
                  </a:cubicBezTo>
                  <a:cubicBezTo>
                    <a:pt x="1156423" y="1201699"/>
                    <a:pt x="1156715" y="1202868"/>
                    <a:pt x="1156715" y="1204036"/>
                  </a:cubicBezTo>
                  <a:cubicBezTo>
                    <a:pt x="1157884" y="1204036"/>
                    <a:pt x="1159636" y="1202868"/>
                    <a:pt x="1161973" y="1200531"/>
                  </a:cubicBezTo>
                  <a:cubicBezTo>
                    <a:pt x="1159636" y="1197026"/>
                    <a:pt x="1156131" y="1191768"/>
                    <a:pt x="1151458" y="1184758"/>
                  </a:cubicBezTo>
                  <a:cubicBezTo>
                    <a:pt x="1146784" y="1177747"/>
                    <a:pt x="1143863" y="1171321"/>
                    <a:pt x="1142695" y="1165479"/>
                  </a:cubicBezTo>
                  <a:lnTo>
                    <a:pt x="1133932" y="1149706"/>
                  </a:lnTo>
                  <a:lnTo>
                    <a:pt x="1153210" y="1181252"/>
                  </a:lnTo>
                  <a:lnTo>
                    <a:pt x="1156715" y="1181252"/>
                  </a:lnTo>
                  <a:lnTo>
                    <a:pt x="1149705" y="1172489"/>
                  </a:lnTo>
                  <a:cubicBezTo>
                    <a:pt x="1142695" y="1154963"/>
                    <a:pt x="1138021" y="1145032"/>
                    <a:pt x="1135684" y="1142695"/>
                  </a:cubicBezTo>
                  <a:cubicBezTo>
                    <a:pt x="1135684" y="1141527"/>
                    <a:pt x="1134516" y="1139774"/>
                    <a:pt x="1132179" y="1137437"/>
                  </a:cubicBezTo>
                  <a:cubicBezTo>
                    <a:pt x="1132179" y="1136269"/>
                    <a:pt x="1130426" y="1133932"/>
                    <a:pt x="1126921" y="1130427"/>
                  </a:cubicBezTo>
                  <a:cubicBezTo>
                    <a:pt x="1129258" y="1130427"/>
                    <a:pt x="1130719" y="1131011"/>
                    <a:pt x="1131303" y="1132180"/>
                  </a:cubicBezTo>
                  <a:cubicBezTo>
                    <a:pt x="1131887" y="1133348"/>
                    <a:pt x="1132763" y="1133348"/>
                    <a:pt x="1133932" y="1132180"/>
                  </a:cubicBezTo>
                  <a:cubicBezTo>
                    <a:pt x="1135100" y="1131011"/>
                    <a:pt x="1135976" y="1130719"/>
                    <a:pt x="1136561" y="1131303"/>
                  </a:cubicBezTo>
                  <a:cubicBezTo>
                    <a:pt x="1137145" y="1131888"/>
                    <a:pt x="1137437" y="1132764"/>
                    <a:pt x="1137437" y="1133932"/>
                  </a:cubicBezTo>
                  <a:lnTo>
                    <a:pt x="1139190" y="1139190"/>
                  </a:lnTo>
                  <a:cubicBezTo>
                    <a:pt x="1141526" y="1140358"/>
                    <a:pt x="1142987" y="1141527"/>
                    <a:pt x="1143571" y="1142695"/>
                  </a:cubicBezTo>
                  <a:cubicBezTo>
                    <a:pt x="1144155" y="1143864"/>
                    <a:pt x="1143863" y="1146200"/>
                    <a:pt x="1142695" y="1149706"/>
                  </a:cubicBezTo>
                  <a:cubicBezTo>
                    <a:pt x="1143863" y="1152042"/>
                    <a:pt x="1145908" y="1154963"/>
                    <a:pt x="1148829" y="1158469"/>
                  </a:cubicBezTo>
                  <a:cubicBezTo>
                    <a:pt x="1151750" y="1161974"/>
                    <a:pt x="1154378" y="1165479"/>
                    <a:pt x="1156715" y="1168984"/>
                  </a:cubicBezTo>
                  <a:lnTo>
                    <a:pt x="1156715" y="1161974"/>
                  </a:lnTo>
                  <a:cubicBezTo>
                    <a:pt x="1154378" y="1158469"/>
                    <a:pt x="1151458" y="1153503"/>
                    <a:pt x="1147952" y="1147077"/>
                  </a:cubicBezTo>
                  <a:cubicBezTo>
                    <a:pt x="1144447" y="1140651"/>
                    <a:pt x="1142110" y="1136269"/>
                    <a:pt x="1140942" y="1133932"/>
                  </a:cubicBezTo>
                  <a:cubicBezTo>
                    <a:pt x="1139774" y="1131595"/>
                    <a:pt x="1138605" y="1128382"/>
                    <a:pt x="1137437" y="1124293"/>
                  </a:cubicBezTo>
                  <a:lnTo>
                    <a:pt x="1132529" y="1112024"/>
                  </a:lnTo>
                  <a:lnTo>
                    <a:pt x="1133932" y="1113777"/>
                  </a:lnTo>
                  <a:cubicBezTo>
                    <a:pt x="1135100" y="1115530"/>
                    <a:pt x="1136268" y="1116990"/>
                    <a:pt x="1137437" y="1118159"/>
                  </a:cubicBezTo>
                  <a:lnTo>
                    <a:pt x="1135684" y="1111148"/>
                  </a:lnTo>
                  <a:lnTo>
                    <a:pt x="1130426" y="1105891"/>
                  </a:lnTo>
                  <a:lnTo>
                    <a:pt x="1130426" y="1109396"/>
                  </a:lnTo>
                  <a:cubicBezTo>
                    <a:pt x="1126921" y="1107059"/>
                    <a:pt x="1124584" y="1104430"/>
                    <a:pt x="1123416" y="1101509"/>
                  </a:cubicBezTo>
                  <a:cubicBezTo>
                    <a:pt x="1122248" y="1098588"/>
                    <a:pt x="1121663" y="1096543"/>
                    <a:pt x="1121663" y="1095375"/>
                  </a:cubicBezTo>
                  <a:lnTo>
                    <a:pt x="1123416" y="1095375"/>
                  </a:lnTo>
                  <a:cubicBezTo>
                    <a:pt x="1123416" y="1096543"/>
                    <a:pt x="1124000" y="1098004"/>
                    <a:pt x="1125169" y="1099756"/>
                  </a:cubicBezTo>
                  <a:cubicBezTo>
                    <a:pt x="1126337" y="1101509"/>
                    <a:pt x="1128090" y="1102970"/>
                    <a:pt x="1130426" y="1104138"/>
                  </a:cubicBezTo>
                  <a:cubicBezTo>
                    <a:pt x="1131595" y="1104138"/>
                    <a:pt x="1132179" y="1102385"/>
                    <a:pt x="1132179" y="1098880"/>
                  </a:cubicBezTo>
                  <a:cubicBezTo>
                    <a:pt x="1132179" y="1097712"/>
                    <a:pt x="1131595" y="1096251"/>
                    <a:pt x="1130426" y="1094499"/>
                  </a:cubicBezTo>
                  <a:cubicBezTo>
                    <a:pt x="1129258" y="1092746"/>
                    <a:pt x="1127505" y="1091870"/>
                    <a:pt x="1125169" y="1091870"/>
                  </a:cubicBezTo>
                  <a:cubicBezTo>
                    <a:pt x="1125169" y="1089533"/>
                    <a:pt x="1124000" y="1086028"/>
                    <a:pt x="1121663" y="1081354"/>
                  </a:cubicBezTo>
                  <a:cubicBezTo>
                    <a:pt x="1124000" y="1080186"/>
                    <a:pt x="1126045" y="1080186"/>
                    <a:pt x="1127797" y="1081354"/>
                  </a:cubicBezTo>
                  <a:cubicBezTo>
                    <a:pt x="1129550" y="1082523"/>
                    <a:pt x="1130426" y="1083691"/>
                    <a:pt x="1130426" y="1084859"/>
                  </a:cubicBezTo>
                  <a:cubicBezTo>
                    <a:pt x="1130426" y="1090701"/>
                    <a:pt x="1132179" y="1095375"/>
                    <a:pt x="1135684" y="1098880"/>
                  </a:cubicBezTo>
                  <a:cubicBezTo>
                    <a:pt x="1136852" y="1100049"/>
                    <a:pt x="1137437" y="1101509"/>
                    <a:pt x="1137437" y="1103262"/>
                  </a:cubicBezTo>
                  <a:cubicBezTo>
                    <a:pt x="1137437" y="1105014"/>
                    <a:pt x="1138021" y="1105891"/>
                    <a:pt x="1139190" y="1105891"/>
                  </a:cubicBezTo>
                  <a:cubicBezTo>
                    <a:pt x="1140358" y="1109396"/>
                    <a:pt x="1142695" y="1113485"/>
                    <a:pt x="1146200" y="1118159"/>
                  </a:cubicBezTo>
                  <a:cubicBezTo>
                    <a:pt x="1149705" y="1122832"/>
                    <a:pt x="1152626" y="1126922"/>
                    <a:pt x="1154963" y="1130427"/>
                  </a:cubicBezTo>
                  <a:cubicBezTo>
                    <a:pt x="1163142" y="1146785"/>
                    <a:pt x="1171320" y="1158469"/>
                    <a:pt x="1179499" y="1165479"/>
                  </a:cubicBezTo>
                  <a:cubicBezTo>
                    <a:pt x="1180668" y="1166647"/>
                    <a:pt x="1181252" y="1167816"/>
                    <a:pt x="1181252" y="1168984"/>
                  </a:cubicBezTo>
                  <a:cubicBezTo>
                    <a:pt x="1181252" y="1170153"/>
                    <a:pt x="1181836" y="1170737"/>
                    <a:pt x="1183004" y="1170737"/>
                  </a:cubicBezTo>
                  <a:lnTo>
                    <a:pt x="1184757" y="1168984"/>
                  </a:lnTo>
                  <a:lnTo>
                    <a:pt x="1190015" y="1170737"/>
                  </a:lnTo>
                  <a:cubicBezTo>
                    <a:pt x="1184173" y="1161390"/>
                    <a:pt x="1177746" y="1154379"/>
                    <a:pt x="1170736" y="1149706"/>
                  </a:cubicBezTo>
                  <a:cubicBezTo>
                    <a:pt x="1168399" y="1140358"/>
                    <a:pt x="1164310" y="1132764"/>
                    <a:pt x="1158468" y="1126922"/>
                  </a:cubicBezTo>
                  <a:cubicBezTo>
                    <a:pt x="1157300" y="1122248"/>
                    <a:pt x="1155547" y="1117575"/>
                    <a:pt x="1153210" y="1112901"/>
                  </a:cubicBezTo>
                  <a:cubicBezTo>
                    <a:pt x="1150873" y="1108227"/>
                    <a:pt x="1148537" y="1104138"/>
                    <a:pt x="1146200" y="1100633"/>
                  </a:cubicBezTo>
                  <a:lnTo>
                    <a:pt x="1135684" y="1074344"/>
                  </a:lnTo>
                  <a:cubicBezTo>
                    <a:pt x="1139190" y="1079017"/>
                    <a:pt x="1142987" y="1086028"/>
                    <a:pt x="1147076" y="1095375"/>
                  </a:cubicBezTo>
                  <a:cubicBezTo>
                    <a:pt x="1151166" y="1104722"/>
                    <a:pt x="1156131" y="1112317"/>
                    <a:pt x="1161973" y="1118159"/>
                  </a:cubicBezTo>
                  <a:lnTo>
                    <a:pt x="1156715" y="1105891"/>
                  </a:lnTo>
                  <a:lnTo>
                    <a:pt x="1154963" y="1100633"/>
                  </a:lnTo>
                  <a:lnTo>
                    <a:pt x="1156715" y="1100633"/>
                  </a:lnTo>
                  <a:cubicBezTo>
                    <a:pt x="1156715" y="1102970"/>
                    <a:pt x="1157300" y="1105891"/>
                    <a:pt x="1158468" y="1109396"/>
                  </a:cubicBezTo>
                  <a:cubicBezTo>
                    <a:pt x="1165478" y="1122248"/>
                    <a:pt x="1171904" y="1131011"/>
                    <a:pt x="1177746" y="1135685"/>
                  </a:cubicBezTo>
                  <a:cubicBezTo>
                    <a:pt x="1180084" y="1138022"/>
                    <a:pt x="1181252" y="1139774"/>
                    <a:pt x="1181252" y="1140943"/>
                  </a:cubicBezTo>
                  <a:cubicBezTo>
                    <a:pt x="1183589" y="1143279"/>
                    <a:pt x="1184757" y="1144448"/>
                    <a:pt x="1184757" y="1144448"/>
                  </a:cubicBezTo>
                  <a:lnTo>
                    <a:pt x="1184757" y="1147953"/>
                  </a:lnTo>
                  <a:lnTo>
                    <a:pt x="1190015" y="1156716"/>
                  </a:lnTo>
                  <a:lnTo>
                    <a:pt x="1195273" y="1156716"/>
                  </a:lnTo>
                  <a:lnTo>
                    <a:pt x="1188262" y="1142695"/>
                  </a:lnTo>
                  <a:cubicBezTo>
                    <a:pt x="1188262" y="1142695"/>
                    <a:pt x="1188554" y="1142403"/>
                    <a:pt x="1189139" y="1141819"/>
                  </a:cubicBezTo>
                  <a:cubicBezTo>
                    <a:pt x="1189723" y="1141235"/>
                    <a:pt x="1190015" y="1140943"/>
                    <a:pt x="1190015" y="1140943"/>
                  </a:cubicBezTo>
                  <a:lnTo>
                    <a:pt x="1190015" y="1139190"/>
                  </a:lnTo>
                  <a:lnTo>
                    <a:pt x="1184757" y="1130427"/>
                  </a:lnTo>
                  <a:cubicBezTo>
                    <a:pt x="1184757" y="1130427"/>
                    <a:pt x="1184173" y="1129551"/>
                    <a:pt x="1183004" y="1127798"/>
                  </a:cubicBezTo>
                  <a:cubicBezTo>
                    <a:pt x="1181836" y="1126045"/>
                    <a:pt x="1181836" y="1123417"/>
                    <a:pt x="1183004" y="1119911"/>
                  </a:cubicBezTo>
                  <a:lnTo>
                    <a:pt x="1186510" y="1126922"/>
                  </a:lnTo>
                  <a:cubicBezTo>
                    <a:pt x="1187678" y="1132764"/>
                    <a:pt x="1192352" y="1138606"/>
                    <a:pt x="1200530" y="1144448"/>
                  </a:cubicBezTo>
                  <a:cubicBezTo>
                    <a:pt x="1201699" y="1146785"/>
                    <a:pt x="1202867" y="1148829"/>
                    <a:pt x="1204036" y="1150582"/>
                  </a:cubicBezTo>
                  <a:cubicBezTo>
                    <a:pt x="1205204" y="1152335"/>
                    <a:pt x="1205788" y="1154379"/>
                    <a:pt x="1205788" y="1156716"/>
                  </a:cubicBezTo>
                  <a:cubicBezTo>
                    <a:pt x="1206957" y="1156716"/>
                    <a:pt x="1207541" y="1157884"/>
                    <a:pt x="1207541" y="1160221"/>
                  </a:cubicBezTo>
                  <a:lnTo>
                    <a:pt x="1209293" y="1161974"/>
                  </a:lnTo>
                  <a:lnTo>
                    <a:pt x="1205788" y="1160221"/>
                  </a:lnTo>
                  <a:cubicBezTo>
                    <a:pt x="1206957" y="1164895"/>
                    <a:pt x="1208417" y="1168692"/>
                    <a:pt x="1210170" y="1171613"/>
                  </a:cubicBezTo>
                  <a:cubicBezTo>
                    <a:pt x="1211922" y="1174534"/>
                    <a:pt x="1213383" y="1176579"/>
                    <a:pt x="1214551" y="1177747"/>
                  </a:cubicBezTo>
                  <a:cubicBezTo>
                    <a:pt x="1219225" y="1182421"/>
                    <a:pt x="1221562" y="1184173"/>
                    <a:pt x="1221562" y="1183005"/>
                  </a:cubicBezTo>
                  <a:lnTo>
                    <a:pt x="1230325" y="1188263"/>
                  </a:lnTo>
                  <a:cubicBezTo>
                    <a:pt x="1231493" y="1190600"/>
                    <a:pt x="1235582" y="1195273"/>
                    <a:pt x="1242593" y="1202284"/>
                  </a:cubicBezTo>
                  <a:lnTo>
                    <a:pt x="1242593" y="1197026"/>
                  </a:lnTo>
                  <a:cubicBezTo>
                    <a:pt x="1244930" y="1199363"/>
                    <a:pt x="1246974" y="1201115"/>
                    <a:pt x="1248727" y="1202284"/>
                  </a:cubicBezTo>
                  <a:cubicBezTo>
                    <a:pt x="1250480" y="1203452"/>
                    <a:pt x="1252524" y="1204620"/>
                    <a:pt x="1254861" y="1205789"/>
                  </a:cubicBezTo>
                  <a:cubicBezTo>
                    <a:pt x="1249019" y="1203452"/>
                    <a:pt x="1246098" y="1202284"/>
                    <a:pt x="1246098" y="1202284"/>
                  </a:cubicBezTo>
                  <a:lnTo>
                    <a:pt x="1254861" y="1207541"/>
                  </a:lnTo>
                  <a:lnTo>
                    <a:pt x="1254861" y="1205789"/>
                  </a:lnTo>
                  <a:cubicBezTo>
                    <a:pt x="1259534" y="1210462"/>
                    <a:pt x="1261871" y="1212799"/>
                    <a:pt x="1261871" y="1212799"/>
                  </a:cubicBezTo>
                  <a:lnTo>
                    <a:pt x="1286408" y="1226820"/>
                  </a:lnTo>
                  <a:lnTo>
                    <a:pt x="1289913" y="1228573"/>
                  </a:lnTo>
                  <a:cubicBezTo>
                    <a:pt x="1291081" y="1228573"/>
                    <a:pt x="1294586" y="1230325"/>
                    <a:pt x="1300429" y="1233830"/>
                  </a:cubicBezTo>
                  <a:cubicBezTo>
                    <a:pt x="1300429" y="1234999"/>
                    <a:pt x="1301597" y="1235583"/>
                    <a:pt x="1303934" y="1235583"/>
                  </a:cubicBezTo>
                  <a:cubicBezTo>
                    <a:pt x="1292250" y="1225067"/>
                    <a:pt x="1286408" y="1219810"/>
                    <a:pt x="1286408" y="1219810"/>
                  </a:cubicBezTo>
                  <a:cubicBezTo>
                    <a:pt x="1296923" y="1225652"/>
                    <a:pt x="1304518" y="1230909"/>
                    <a:pt x="1309192" y="1235583"/>
                  </a:cubicBezTo>
                  <a:cubicBezTo>
                    <a:pt x="1323212" y="1242593"/>
                    <a:pt x="1334312" y="1246683"/>
                    <a:pt x="1342491" y="1247851"/>
                  </a:cubicBezTo>
                  <a:lnTo>
                    <a:pt x="1349502" y="1249604"/>
                  </a:lnTo>
                  <a:lnTo>
                    <a:pt x="1354759" y="1249604"/>
                  </a:lnTo>
                  <a:cubicBezTo>
                    <a:pt x="1358265" y="1249604"/>
                    <a:pt x="1360601" y="1249020"/>
                    <a:pt x="1361770" y="1247851"/>
                  </a:cubicBezTo>
                  <a:cubicBezTo>
                    <a:pt x="1362938" y="1246683"/>
                    <a:pt x="1364691" y="1245514"/>
                    <a:pt x="1367027" y="1244346"/>
                  </a:cubicBezTo>
                  <a:lnTo>
                    <a:pt x="1374038" y="1246099"/>
                  </a:lnTo>
                  <a:lnTo>
                    <a:pt x="1374038" y="1235583"/>
                  </a:lnTo>
                  <a:cubicBezTo>
                    <a:pt x="1372869" y="1237920"/>
                    <a:pt x="1371701" y="1239088"/>
                    <a:pt x="1370533" y="1239088"/>
                  </a:cubicBezTo>
                  <a:cubicBezTo>
                    <a:pt x="1369364" y="1239088"/>
                    <a:pt x="1368196" y="1239672"/>
                    <a:pt x="1367027" y="1240841"/>
                  </a:cubicBezTo>
                  <a:lnTo>
                    <a:pt x="1367027" y="1218057"/>
                  </a:lnTo>
                  <a:cubicBezTo>
                    <a:pt x="1367027" y="1216889"/>
                    <a:pt x="1368196" y="1221562"/>
                    <a:pt x="1370533" y="1232078"/>
                  </a:cubicBezTo>
                  <a:lnTo>
                    <a:pt x="1370533" y="1221562"/>
                  </a:lnTo>
                  <a:lnTo>
                    <a:pt x="1372285" y="1221562"/>
                  </a:lnTo>
                  <a:cubicBezTo>
                    <a:pt x="1372285" y="1221562"/>
                    <a:pt x="1372577" y="1221562"/>
                    <a:pt x="1373162" y="1221562"/>
                  </a:cubicBezTo>
                  <a:cubicBezTo>
                    <a:pt x="1373746" y="1221562"/>
                    <a:pt x="1374038" y="1221562"/>
                    <a:pt x="1374038" y="1221562"/>
                  </a:cubicBezTo>
                  <a:cubicBezTo>
                    <a:pt x="1375207" y="1220394"/>
                    <a:pt x="1375207" y="1219225"/>
                    <a:pt x="1374038" y="1218057"/>
                  </a:cubicBezTo>
                  <a:cubicBezTo>
                    <a:pt x="1372869" y="1215720"/>
                    <a:pt x="1371993" y="1213383"/>
                    <a:pt x="1371409" y="1211047"/>
                  </a:cubicBezTo>
                  <a:cubicBezTo>
                    <a:pt x="1370825" y="1208710"/>
                    <a:pt x="1369948" y="1205789"/>
                    <a:pt x="1368780" y="1202284"/>
                  </a:cubicBezTo>
                  <a:lnTo>
                    <a:pt x="1368780" y="1190015"/>
                  </a:lnTo>
                  <a:lnTo>
                    <a:pt x="1367027" y="1174242"/>
                  </a:lnTo>
                  <a:lnTo>
                    <a:pt x="1367027" y="1158469"/>
                  </a:lnTo>
                  <a:cubicBezTo>
                    <a:pt x="1367027" y="1156132"/>
                    <a:pt x="1366443" y="1153211"/>
                    <a:pt x="1365275" y="1149706"/>
                  </a:cubicBezTo>
                  <a:cubicBezTo>
                    <a:pt x="1364106" y="1146200"/>
                    <a:pt x="1363522" y="1141527"/>
                    <a:pt x="1363522" y="1135685"/>
                  </a:cubicBezTo>
                  <a:lnTo>
                    <a:pt x="1363522" y="1102385"/>
                  </a:lnTo>
                  <a:cubicBezTo>
                    <a:pt x="1362354" y="1096543"/>
                    <a:pt x="1362062" y="1090409"/>
                    <a:pt x="1362646" y="1083983"/>
                  </a:cubicBezTo>
                  <a:cubicBezTo>
                    <a:pt x="1363230" y="1077557"/>
                    <a:pt x="1362938" y="1071423"/>
                    <a:pt x="1361770" y="1065581"/>
                  </a:cubicBezTo>
                  <a:lnTo>
                    <a:pt x="1361770" y="1056818"/>
                  </a:lnTo>
                  <a:cubicBezTo>
                    <a:pt x="1361770" y="1045134"/>
                    <a:pt x="1360601" y="1025855"/>
                    <a:pt x="1358265" y="998982"/>
                  </a:cubicBezTo>
                  <a:cubicBezTo>
                    <a:pt x="1358265" y="1018845"/>
                    <a:pt x="1359433" y="1050976"/>
                    <a:pt x="1361770" y="1095375"/>
                  </a:cubicBezTo>
                  <a:lnTo>
                    <a:pt x="1363522" y="1149706"/>
                  </a:lnTo>
                  <a:cubicBezTo>
                    <a:pt x="1361185" y="1146200"/>
                    <a:pt x="1360017" y="1140358"/>
                    <a:pt x="1360017" y="1132180"/>
                  </a:cubicBezTo>
                  <a:lnTo>
                    <a:pt x="1358265" y="1114654"/>
                  </a:lnTo>
                  <a:lnTo>
                    <a:pt x="1356512" y="1079602"/>
                  </a:lnTo>
                  <a:cubicBezTo>
                    <a:pt x="1356512" y="1058570"/>
                    <a:pt x="1357096" y="1041044"/>
                    <a:pt x="1358265" y="1027024"/>
                  </a:cubicBezTo>
                  <a:cubicBezTo>
                    <a:pt x="1355927" y="1023518"/>
                    <a:pt x="1354759" y="1018845"/>
                    <a:pt x="1354759" y="1013003"/>
                  </a:cubicBezTo>
                  <a:lnTo>
                    <a:pt x="1354759" y="981456"/>
                  </a:lnTo>
                  <a:cubicBezTo>
                    <a:pt x="1357096" y="961593"/>
                    <a:pt x="1357096" y="941730"/>
                    <a:pt x="1354759" y="921868"/>
                  </a:cubicBezTo>
                  <a:cubicBezTo>
                    <a:pt x="1355927" y="916026"/>
                    <a:pt x="1356512" y="907263"/>
                    <a:pt x="1356512" y="895579"/>
                  </a:cubicBezTo>
                  <a:lnTo>
                    <a:pt x="1354759" y="846506"/>
                  </a:lnTo>
                  <a:cubicBezTo>
                    <a:pt x="1355927" y="840664"/>
                    <a:pt x="1356512" y="831901"/>
                    <a:pt x="1356512" y="820217"/>
                  </a:cubicBezTo>
                  <a:cubicBezTo>
                    <a:pt x="1355344" y="813206"/>
                    <a:pt x="1354759" y="801522"/>
                    <a:pt x="1354759" y="785165"/>
                  </a:cubicBezTo>
                  <a:lnTo>
                    <a:pt x="1354759" y="779907"/>
                  </a:lnTo>
                  <a:cubicBezTo>
                    <a:pt x="1353591" y="769391"/>
                    <a:pt x="1353007" y="757123"/>
                    <a:pt x="1353007" y="743102"/>
                  </a:cubicBezTo>
                  <a:cubicBezTo>
                    <a:pt x="1353007" y="729082"/>
                    <a:pt x="1353007" y="719150"/>
                    <a:pt x="1353007" y="713308"/>
                  </a:cubicBezTo>
                  <a:lnTo>
                    <a:pt x="1353007" y="711556"/>
                  </a:lnTo>
                  <a:cubicBezTo>
                    <a:pt x="1349502" y="713892"/>
                    <a:pt x="1346580" y="715061"/>
                    <a:pt x="1344244" y="715061"/>
                  </a:cubicBezTo>
                  <a:lnTo>
                    <a:pt x="1344244" y="713308"/>
                  </a:lnTo>
                  <a:lnTo>
                    <a:pt x="1330223" y="718566"/>
                  </a:lnTo>
                  <a:lnTo>
                    <a:pt x="1330223" y="720319"/>
                  </a:lnTo>
                  <a:cubicBezTo>
                    <a:pt x="1332560" y="719150"/>
                    <a:pt x="1334896" y="718566"/>
                    <a:pt x="1337233" y="718566"/>
                  </a:cubicBezTo>
                  <a:cubicBezTo>
                    <a:pt x="1334896" y="720903"/>
                    <a:pt x="1330807" y="722071"/>
                    <a:pt x="1324965" y="722071"/>
                  </a:cubicBezTo>
                  <a:lnTo>
                    <a:pt x="1321460" y="725576"/>
                  </a:lnTo>
                  <a:cubicBezTo>
                    <a:pt x="1316786" y="726745"/>
                    <a:pt x="1310652" y="728205"/>
                    <a:pt x="1303057" y="729958"/>
                  </a:cubicBezTo>
                  <a:cubicBezTo>
                    <a:pt x="1295463" y="731710"/>
                    <a:pt x="1289329" y="733171"/>
                    <a:pt x="1284655" y="734339"/>
                  </a:cubicBezTo>
                  <a:cubicBezTo>
                    <a:pt x="1281150" y="735508"/>
                    <a:pt x="1278229" y="736968"/>
                    <a:pt x="1275892" y="738721"/>
                  </a:cubicBezTo>
                  <a:cubicBezTo>
                    <a:pt x="1273555" y="740473"/>
                    <a:pt x="1272387" y="741934"/>
                    <a:pt x="1272387" y="743102"/>
                  </a:cubicBezTo>
                  <a:lnTo>
                    <a:pt x="1263624" y="744855"/>
                  </a:lnTo>
                  <a:cubicBezTo>
                    <a:pt x="1264792" y="748360"/>
                    <a:pt x="1267713" y="748944"/>
                    <a:pt x="1272387" y="746608"/>
                  </a:cubicBezTo>
                  <a:lnTo>
                    <a:pt x="1277645" y="746608"/>
                  </a:lnTo>
                  <a:cubicBezTo>
                    <a:pt x="1277645" y="746608"/>
                    <a:pt x="1275892" y="748360"/>
                    <a:pt x="1272387" y="751865"/>
                  </a:cubicBezTo>
                  <a:lnTo>
                    <a:pt x="1268882" y="751865"/>
                  </a:lnTo>
                  <a:cubicBezTo>
                    <a:pt x="1263040" y="751865"/>
                    <a:pt x="1258367" y="753618"/>
                    <a:pt x="1254861" y="757123"/>
                  </a:cubicBezTo>
                  <a:cubicBezTo>
                    <a:pt x="1254861" y="758292"/>
                    <a:pt x="1254861" y="758876"/>
                    <a:pt x="1254861" y="758876"/>
                  </a:cubicBezTo>
                  <a:cubicBezTo>
                    <a:pt x="1254861" y="758876"/>
                    <a:pt x="1254277" y="758876"/>
                    <a:pt x="1253108" y="758876"/>
                  </a:cubicBezTo>
                  <a:lnTo>
                    <a:pt x="1254861" y="764134"/>
                  </a:lnTo>
                  <a:cubicBezTo>
                    <a:pt x="1253693" y="764134"/>
                    <a:pt x="1253108" y="764718"/>
                    <a:pt x="1253108" y="765886"/>
                  </a:cubicBezTo>
                  <a:lnTo>
                    <a:pt x="1256613" y="765886"/>
                  </a:lnTo>
                  <a:cubicBezTo>
                    <a:pt x="1257782" y="767055"/>
                    <a:pt x="1258658" y="768223"/>
                    <a:pt x="1259242" y="769391"/>
                  </a:cubicBezTo>
                  <a:cubicBezTo>
                    <a:pt x="1259827" y="770560"/>
                    <a:pt x="1261287" y="771144"/>
                    <a:pt x="1263624" y="771144"/>
                  </a:cubicBezTo>
                  <a:cubicBezTo>
                    <a:pt x="1264792" y="771144"/>
                    <a:pt x="1265961" y="771144"/>
                    <a:pt x="1267129" y="771144"/>
                  </a:cubicBezTo>
                  <a:cubicBezTo>
                    <a:pt x="1268298" y="771144"/>
                    <a:pt x="1270050" y="771144"/>
                    <a:pt x="1272387" y="771144"/>
                  </a:cubicBezTo>
                  <a:cubicBezTo>
                    <a:pt x="1272387" y="771144"/>
                    <a:pt x="1271219" y="771728"/>
                    <a:pt x="1268882" y="772897"/>
                  </a:cubicBezTo>
                  <a:cubicBezTo>
                    <a:pt x="1266545" y="774065"/>
                    <a:pt x="1265961" y="775818"/>
                    <a:pt x="1267129" y="778154"/>
                  </a:cubicBezTo>
                  <a:cubicBezTo>
                    <a:pt x="1267129" y="778154"/>
                    <a:pt x="1268298" y="777862"/>
                    <a:pt x="1270634" y="777278"/>
                  </a:cubicBezTo>
                  <a:cubicBezTo>
                    <a:pt x="1272971" y="776694"/>
                    <a:pt x="1275308" y="776986"/>
                    <a:pt x="1277645" y="778154"/>
                  </a:cubicBezTo>
                  <a:cubicBezTo>
                    <a:pt x="1277645" y="778154"/>
                    <a:pt x="1277937" y="778446"/>
                    <a:pt x="1278521" y="779031"/>
                  </a:cubicBezTo>
                  <a:cubicBezTo>
                    <a:pt x="1279105" y="779615"/>
                    <a:pt x="1279398" y="779907"/>
                    <a:pt x="1279398" y="779907"/>
                  </a:cubicBezTo>
                  <a:lnTo>
                    <a:pt x="1277645" y="781660"/>
                  </a:lnTo>
                  <a:cubicBezTo>
                    <a:pt x="1278813" y="781660"/>
                    <a:pt x="1279398" y="782244"/>
                    <a:pt x="1279398" y="783412"/>
                  </a:cubicBezTo>
                  <a:lnTo>
                    <a:pt x="1277645" y="785165"/>
                  </a:lnTo>
                  <a:lnTo>
                    <a:pt x="1281150" y="786917"/>
                  </a:lnTo>
                  <a:cubicBezTo>
                    <a:pt x="1276476" y="791591"/>
                    <a:pt x="1273555" y="793344"/>
                    <a:pt x="1272387" y="792175"/>
                  </a:cubicBezTo>
                  <a:lnTo>
                    <a:pt x="1274140" y="785165"/>
                  </a:lnTo>
                  <a:cubicBezTo>
                    <a:pt x="1269466" y="787502"/>
                    <a:pt x="1267129" y="788086"/>
                    <a:pt x="1267129" y="786917"/>
                  </a:cubicBezTo>
                  <a:lnTo>
                    <a:pt x="1260119" y="779907"/>
                  </a:lnTo>
                  <a:lnTo>
                    <a:pt x="1251356" y="779907"/>
                  </a:lnTo>
                  <a:cubicBezTo>
                    <a:pt x="1252524" y="778739"/>
                    <a:pt x="1254861" y="778154"/>
                    <a:pt x="1258367" y="778154"/>
                  </a:cubicBezTo>
                  <a:cubicBezTo>
                    <a:pt x="1254861" y="774649"/>
                    <a:pt x="1251356" y="772897"/>
                    <a:pt x="1247851" y="772897"/>
                  </a:cubicBezTo>
                  <a:cubicBezTo>
                    <a:pt x="1245514" y="772897"/>
                    <a:pt x="1243469" y="773773"/>
                    <a:pt x="1241716" y="775526"/>
                  </a:cubicBezTo>
                  <a:cubicBezTo>
                    <a:pt x="1239964" y="777278"/>
                    <a:pt x="1237335" y="778154"/>
                    <a:pt x="1233830" y="778154"/>
                  </a:cubicBezTo>
                  <a:cubicBezTo>
                    <a:pt x="1234998" y="778154"/>
                    <a:pt x="1235874" y="778446"/>
                    <a:pt x="1236459" y="779031"/>
                  </a:cubicBezTo>
                  <a:cubicBezTo>
                    <a:pt x="1237043" y="779615"/>
                    <a:pt x="1237919" y="779907"/>
                    <a:pt x="1239087" y="779907"/>
                  </a:cubicBezTo>
                  <a:lnTo>
                    <a:pt x="1235874" y="780978"/>
                  </a:lnTo>
                  <a:lnTo>
                    <a:pt x="1229368" y="780544"/>
                  </a:lnTo>
                  <a:lnTo>
                    <a:pt x="1226819" y="779907"/>
                  </a:lnTo>
                  <a:cubicBezTo>
                    <a:pt x="1223314" y="779907"/>
                    <a:pt x="1220977" y="779907"/>
                    <a:pt x="1219809" y="779907"/>
                  </a:cubicBezTo>
                  <a:lnTo>
                    <a:pt x="1229368" y="780544"/>
                  </a:lnTo>
                  <a:lnTo>
                    <a:pt x="1233830" y="781660"/>
                  </a:lnTo>
                  <a:lnTo>
                    <a:pt x="1235874" y="780978"/>
                  </a:lnTo>
                  <a:lnTo>
                    <a:pt x="1246098" y="781660"/>
                  </a:lnTo>
                  <a:cubicBezTo>
                    <a:pt x="1242593" y="783996"/>
                    <a:pt x="1239672" y="785749"/>
                    <a:pt x="1237335" y="786917"/>
                  </a:cubicBezTo>
                  <a:cubicBezTo>
                    <a:pt x="1242009" y="786917"/>
                    <a:pt x="1244930" y="787502"/>
                    <a:pt x="1246098" y="788670"/>
                  </a:cubicBezTo>
                  <a:cubicBezTo>
                    <a:pt x="1244930" y="789838"/>
                    <a:pt x="1244053" y="791299"/>
                    <a:pt x="1243469" y="793052"/>
                  </a:cubicBezTo>
                  <a:cubicBezTo>
                    <a:pt x="1242885" y="794804"/>
                    <a:pt x="1241425" y="796265"/>
                    <a:pt x="1239087" y="797433"/>
                  </a:cubicBezTo>
                  <a:cubicBezTo>
                    <a:pt x="1240256" y="797433"/>
                    <a:pt x="1241716" y="797141"/>
                    <a:pt x="1243469" y="796557"/>
                  </a:cubicBezTo>
                  <a:cubicBezTo>
                    <a:pt x="1245222" y="795972"/>
                    <a:pt x="1246682" y="796265"/>
                    <a:pt x="1247851" y="797433"/>
                  </a:cubicBezTo>
                  <a:lnTo>
                    <a:pt x="1242593" y="800938"/>
                  </a:lnTo>
                  <a:lnTo>
                    <a:pt x="1237335" y="800938"/>
                  </a:lnTo>
                  <a:cubicBezTo>
                    <a:pt x="1234998" y="798601"/>
                    <a:pt x="1232077" y="796849"/>
                    <a:pt x="1228572" y="795680"/>
                  </a:cubicBezTo>
                  <a:cubicBezTo>
                    <a:pt x="1228572" y="794512"/>
                    <a:pt x="1227988" y="793928"/>
                    <a:pt x="1226819" y="793928"/>
                  </a:cubicBezTo>
                  <a:cubicBezTo>
                    <a:pt x="1225651" y="793928"/>
                    <a:pt x="1225067" y="794512"/>
                    <a:pt x="1225067" y="795680"/>
                  </a:cubicBezTo>
                  <a:cubicBezTo>
                    <a:pt x="1222730" y="796849"/>
                    <a:pt x="1220977" y="796849"/>
                    <a:pt x="1219809" y="795680"/>
                  </a:cubicBezTo>
                  <a:cubicBezTo>
                    <a:pt x="1217472" y="795680"/>
                    <a:pt x="1213383" y="793928"/>
                    <a:pt x="1207541" y="790423"/>
                  </a:cubicBezTo>
                  <a:cubicBezTo>
                    <a:pt x="1208709" y="789254"/>
                    <a:pt x="1210462" y="788962"/>
                    <a:pt x="1212799" y="789546"/>
                  </a:cubicBezTo>
                  <a:cubicBezTo>
                    <a:pt x="1215135" y="790130"/>
                    <a:pt x="1216304" y="789838"/>
                    <a:pt x="1216304" y="788670"/>
                  </a:cubicBezTo>
                  <a:cubicBezTo>
                    <a:pt x="1216304" y="788670"/>
                    <a:pt x="1213967" y="786333"/>
                    <a:pt x="1209293" y="781660"/>
                  </a:cubicBezTo>
                  <a:cubicBezTo>
                    <a:pt x="1209293" y="780491"/>
                    <a:pt x="1209293" y="779907"/>
                    <a:pt x="1209293" y="779907"/>
                  </a:cubicBezTo>
                  <a:cubicBezTo>
                    <a:pt x="1208125" y="778739"/>
                    <a:pt x="1205788" y="778154"/>
                    <a:pt x="1202283" y="778154"/>
                  </a:cubicBezTo>
                  <a:cubicBezTo>
                    <a:pt x="1202283" y="775818"/>
                    <a:pt x="1202867" y="774065"/>
                    <a:pt x="1204036" y="772897"/>
                  </a:cubicBezTo>
                  <a:cubicBezTo>
                    <a:pt x="1205204" y="771728"/>
                    <a:pt x="1205204" y="770560"/>
                    <a:pt x="1204036" y="769391"/>
                  </a:cubicBezTo>
                  <a:lnTo>
                    <a:pt x="1209293" y="771144"/>
                  </a:lnTo>
                  <a:lnTo>
                    <a:pt x="1211046" y="771144"/>
                  </a:lnTo>
                  <a:cubicBezTo>
                    <a:pt x="1209878" y="769976"/>
                    <a:pt x="1208709" y="769391"/>
                    <a:pt x="1207541" y="769391"/>
                  </a:cubicBezTo>
                  <a:cubicBezTo>
                    <a:pt x="1207541" y="769391"/>
                    <a:pt x="1207249" y="769099"/>
                    <a:pt x="1206664" y="768515"/>
                  </a:cubicBezTo>
                  <a:cubicBezTo>
                    <a:pt x="1206080" y="767931"/>
                    <a:pt x="1205788" y="767639"/>
                    <a:pt x="1205788" y="767639"/>
                  </a:cubicBezTo>
                  <a:cubicBezTo>
                    <a:pt x="1203451" y="768807"/>
                    <a:pt x="1201115" y="769099"/>
                    <a:pt x="1198778" y="768515"/>
                  </a:cubicBezTo>
                  <a:cubicBezTo>
                    <a:pt x="1196441" y="767931"/>
                    <a:pt x="1194688" y="768223"/>
                    <a:pt x="1193520" y="769391"/>
                  </a:cubicBezTo>
                  <a:cubicBezTo>
                    <a:pt x="1192352" y="770560"/>
                    <a:pt x="1190015" y="771144"/>
                    <a:pt x="1186510" y="771144"/>
                  </a:cubicBezTo>
                  <a:lnTo>
                    <a:pt x="1158468" y="769391"/>
                  </a:lnTo>
                  <a:cubicBezTo>
                    <a:pt x="1149121" y="767055"/>
                    <a:pt x="1140942" y="762381"/>
                    <a:pt x="1133932" y="755371"/>
                  </a:cubicBezTo>
                  <a:cubicBezTo>
                    <a:pt x="1137437" y="757707"/>
                    <a:pt x="1139190" y="760044"/>
                    <a:pt x="1139190" y="762381"/>
                  </a:cubicBezTo>
                  <a:cubicBezTo>
                    <a:pt x="1140358" y="762381"/>
                    <a:pt x="1142403" y="762965"/>
                    <a:pt x="1145323" y="764134"/>
                  </a:cubicBezTo>
                  <a:cubicBezTo>
                    <a:pt x="1148244" y="765302"/>
                    <a:pt x="1150289" y="767055"/>
                    <a:pt x="1151458" y="769391"/>
                  </a:cubicBezTo>
                  <a:cubicBezTo>
                    <a:pt x="1151458" y="770560"/>
                    <a:pt x="1150289" y="771144"/>
                    <a:pt x="1147952" y="771144"/>
                  </a:cubicBezTo>
                  <a:lnTo>
                    <a:pt x="1170736" y="772897"/>
                  </a:lnTo>
                  <a:cubicBezTo>
                    <a:pt x="1170736" y="778739"/>
                    <a:pt x="1171904" y="781660"/>
                    <a:pt x="1174241" y="781660"/>
                  </a:cubicBezTo>
                  <a:cubicBezTo>
                    <a:pt x="1174241" y="785165"/>
                    <a:pt x="1175994" y="786333"/>
                    <a:pt x="1179499" y="785165"/>
                  </a:cubicBezTo>
                  <a:cubicBezTo>
                    <a:pt x="1179499" y="785165"/>
                    <a:pt x="1179207" y="785457"/>
                    <a:pt x="1178623" y="786041"/>
                  </a:cubicBezTo>
                  <a:cubicBezTo>
                    <a:pt x="1178039" y="786625"/>
                    <a:pt x="1177746" y="786917"/>
                    <a:pt x="1177746" y="786917"/>
                  </a:cubicBezTo>
                  <a:lnTo>
                    <a:pt x="1174241" y="788670"/>
                  </a:lnTo>
                  <a:cubicBezTo>
                    <a:pt x="1176578" y="788670"/>
                    <a:pt x="1178331" y="789254"/>
                    <a:pt x="1179499" y="790423"/>
                  </a:cubicBezTo>
                  <a:cubicBezTo>
                    <a:pt x="1178331" y="790423"/>
                    <a:pt x="1176578" y="790130"/>
                    <a:pt x="1174241" y="789546"/>
                  </a:cubicBezTo>
                  <a:cubicBezTo>
                    <a:pt x="1171904" y="788962"/>
                    <a:pt x="1170152" y="789254"/>
                    <a:pt x="1168984" y="790423"/>
                  </a:cubicBezTo>
                  <a:cubicBezTo>
                    <a:pt x="1166647" y="790423"/>
                    <a:pt x="1164894" y="791007"/>
                    <a:pt x="1163726" y="792175"/>
                  </a:cubicBezTo>
                  <a:cubicBezTo>
                    <a:pt x="1162558" y="793344"/>
                    <a:pt x="1160805" y="793928"/>
                    <a:pt x="1158468" y="793928"/>
                  </a:cubicBezTo>
                  <a:cubicBezTo>
                    <a:pt x="1159636" y="795096"/>
                    <a:pt x="1162558" y="795680"/>
                    <a:pt x="1167231" y="795680"/>
                  </a:cubicBezTo>
                  <a:cubicBezTo>
                    <a:pt x="1169568" y="794512"/>
                    <a:pt x="1171028" y="794220"/>
                    <a:pt x="1171613" y="794804"/>
                  </a:cubicBezTo>
                  <a:cubicBezTo>
                    <a:pt x="1172197" y="795388"/>
                    <a:pt x="1173073" y="795680"/>
                    <a:pt x="1174241" y="795680"/>
                  </a:cubicBezTo>
                  <a:cubicBezTo>
                    <a:pt x="1175410" y="796849"/>
                    <a:pt x="1178915" y="797433"/>
                    <a:pt x="1184757" y="797433"/>
                  </a:cubicBezTo>
                  <a:lnTo>
                    <a:pt x="1186510" y="797433"/>
                  </a:lnTo>
                  <a:cubicBezTo>
                    <a:pt x="1185341" y="798601"/>
                    <a:pt x="1184173" y="800354"/>
                    <a:pt x="1183004" y="802691"/>
                  </a:cubicBezTo>
                  <a:cubicBezTo>
                    <a:pt x="1181836" y="805028"/>
                    <a:pt x="1179499" y="806780"/>
                    <a:pt x="1175994" y="807949"/>
                  </a:cubicBezTo>
                  <a:cubicBezTo>
                    <a:pt x="1179499" y="810285"/>
                    <a:pt x="1182420" y="811454"/>
                    <a:pt x="1184757" y="811454"/>
                  </a:cubicBezTo>
                  <a:cubicBezTo>
                    <a:pt x="1184757" y="812622"/>
                    <a:pt x="1185925" y="815543"/>
                    <a:pt x="1188262" y="820217"/>
                  </a:cubicBezTo>
                  <a:cubicBezTo>
                    <a:pt x="1185925" y="820217"/>
                    <a:pt x="1184173" y="820801"/>
                    <a:pt x="1183004" y="821969"/>
                  </a:cubicBezTo>
                  <a:cubicBezTo>
                    <a:pt x="1184173" y="821969"/>
                    <a:pt x="1185925" y="822262"/>
                    <a:pt x="1188262" y="822846"/>
                  </a:cubicBezTo>
                  <a:cubicBezTo>
                    <a:pt x="1190599" y="823430"/>
                    <a:pt x="1192352" y="824890"/>
                    <a:pt x="1193520" y="827227"/>
                  </a:cubicBezTo>
                  <a:lnTo>
                    <a:pt x="1184757" y="827227"/>
                  </a:lnTo>
                  <a:cubicBezTo>
                    <a:pt x="1183589" y="827227"/>
                    <a:pt x="1181836" y="825475"/>
                    <a:pt x="1179499" y="821969"/>
                  </a:cubicBezTo>
                  <a:lnTo>
                    <a:pt x="1179499" y="830732"/>
                  </a:lnTo>
                  <a:cubicBezTo>
                    <a:pt x="1178331" y="829564"/>
                    <a:pt x="1176286" y="827811"/>
                    <a:pt x="1173365" y="825475"/>
                  </a:cubicBezTo>
                  <a:cubicBezTo>
                    <a:pt x="1170444" y="823138"/>
                    <a:pt x="1167815" y="823722"/>
                    <a:pt x="1165478" y="827227"/>
                  </a:cubicBezTo>
                  <a:lnTo>
                    <a:pt x="1168984" y="828980"/>
                  </a:lnTo>
                  <a:lnTo>
                    <a:pt x="1167231" y="830732"/>
                  </a:lnTo>
                  <a:lnTo>
                    <a:pt x="1156715" y="828980"/>
                  </a:lnTo>
                  <a:lnTo>
                    <a:pt x="1144447" y="828980"/>
                  </a:lnTo>
                  <a:lnTo>
                    <a:pt x="1144447" y="830732"/>
                  </a:lnTo>
                  <a:cubicBezTo>
                    <a:pt x="1145616" y="830732"/>
                    <a:pt x="1146784" y="831024"/>
                    <a:pt x="1147952" y="831609"/>
                  </a:cubicBezTo>
                  <a:cubicBezTo>
                    <a:pt x="1149121" y="832193"/>
                    <a:pt x="1150289" y="831901"/>
                    <a:pt x="1151458" y="830732"/>
                  </a:cubicBezTo>
                  <a:cubicBezTo>
                    <a:pt x="1154963" y="830732"/>
                    <a:pt x="1156715" y="831317"/>
                    <a:pt x="1156715" y="832485"/>
                  </a:cubicBezTo>
                  <a:lnTo>
                    <a:pt x="1158468" y="832485"/>
                  </a:lnTo>
                  <a:cubicBezTo>
                    <a:pt x="1160221" y="832485"/>
                    <a:pt x="1162558" y="832923"/>
                    <a:pt x="1165479" y="833799"/>
                  </a:cubicBezTo>
                  <a:lnTo>
                    <a:pt x="1168742" y="835023"/>
                  </a:lnTo>
                  <a:lnTo>
                    <a:pt x="1174241" y="834238"/>
                  </a:lnTo>
                  <a:lnTo>
                    <a:pt x="1172489" y="835990"/>
                  </a:lnTo>
                  <a:lnTo>
                    <a:pt x="1179499" y="835990"/>
                  </a:lnTo>
                  <a:cubicBezTo>
                    <a:pt x="1181836" y="835990"/>
                    <a:pt x="1183881" y="836574"/>
                    <a:pt x="1185633" y="837743"/>
                  </a:cubicBezTo>
                  <a:cubicBezTo>
                    <a:pt x="1187386" y="838911"/>
                    <a:pt x="1189431" y="839495"/>
                    <a:pt x="1191767" y="839495"/>
                  </a:cubicBezTo>
                  <a:cubicBezTo>
                    <a:pt x="1195273" y="839495"/>
                    <a:pt x="1197609" y="841248"/>
                    <a:pt x="1198778" y="844753"/>
                  </a:cubicBezTo>
                  <a:lnTo>
                    <a:pt x="1204036" y="844753"/>
                  </a:lnTo>
                  <a:lnTo>
                    <a:pt x="1209293" y="846506"/>
                  </a:lnTo>
                  <a:lnTo>
                    <a:pt x="1209293" y="848258"/>
                  </a:lnTo>
                  <a:lnTo>
                    <a:pt x="1204036" y="848258"/>
                  </a:lnTo>
                  <a:lnTo>
                    <a:pt x="1205788" y="851764"/>
                  </a:lnTo>
                  <a:cubicBezTo>
                    <a:pt x="1208125" y="851764"/>
                    <a:pt x="1211338" y="852640"/>
                    <a:pt x="1215428" y="854393"/>
                  </a:cubicBezTo>
                  <a:cubicBezTo>
                    <a:pt x="1219517" y="856145"/>
                    <a:pt x="1222730" y="857021"/>
                    <a:pt x="1225067" y="857021"/>
                  </a:cubicBezTo>
                  <a:lnTo>
                    <a:pt x="1226819" y="858774"/>
                  </a:lnTo>
                  <a:cubicBezTo>
                    <a:pt x="1231493" y="862279"/>
                    <a:pt x="1236751" y="866369"/>
                    <a:pt x="1242593" y="871042"/>
                  </a:cubicBezTo>
                  <a:lnTo>
                    <a:pt x="1246098" y="874547"/>
                  </a:lnTo>
                  <a:cubicBezTo>
                    <a:pt x="1253108" y="876884"/>
                    <a:pt x="1257782" y="880389"/>
                    <a:pt x="1260119" y="885063"/>
                  </a:cubicBezTo>
                  <a:cubicBezTo>
                    <a:pt x="1260119" y="886231"/>
                    <a:pt x="1261287" y="886816"/>
                    <a:pt x="1263624" y="886816"/>
                  </a:cubicBezTo>
                  <a:cubicBezTo>
                    <a:pt x="1265961" y="886816"/>
                    <a:pt x="1267713" y="886816"/>
                    <a:pt x="1268882" y="886816"/>
                  </a:cubicBezTo>
                  <a:cubicBezTo>
                    <a:pt x="1271219" y="886816"/>
                    <a:pt x="1273555" y="887400"/>
                    <a:pt x="1275892" y="888568"/>
                  </a:cubicBezTo>
                  <a:cubicBezTo>
                    <a:pt x="1278229" y="889737"/>
                    <a:pt x="1280566" y="890321"/>
                    <a:pt x="1282903" y="890321"/>
                  </a:cubicBezTo>
                  <a:lnTo>
                    <a:pt x="1284655" y="892073"/>
                  </a:lnTo>
                  <a:cubicBezTo>
                    <a:pt x="1286992" y="895579"/>
                    <a:pt x="1289329" y="898500"/>
                    <a:pt x="1291666" y="900836"/>
                  </a:cubicBezTo>
                  <a:cubicBezTo>
                    <a:pt x="1294003" y="903173"/>
                    <a:pt x="1296339" y="905510"/>
                    <a:pt x="1298676" y="907847"/>
                  </a:cubicBezTo>
                  <a:cubicBezTo>
                    <a:pt x="1298676" y="907847"/>
                    <a:pt x="1302181" y="911352"/>
                    <a:pt x="1309192" y="918362"/>
                  </a:cubicBezTo>
                  <a:lnTo>
                    <a:pt x="1326718" y="935888"/>
                  </a:lnTo>
                  <a:cubicBezTo>
                    <a:pt x="1329054" y="937057"/>
                    <a:pt x="1331391" y="940562"/>
                    <a:pt x="1333728" y="946404"/>
                  </a:cubicBezTo>
                  <a:lnTo>
                    <a:pt x="1337233" y="951662"/>
                  </a:lnTo>
                  <a:lnTo>
                    <a:pt x="1342491" y="956920"/>
                  </a:lnTo>
                  <a:cubicBezTo>
                    <a:pt x="1345996" y="962762"/>
                    <a:pt x="1347749" y="969772"/>
                    <a:pt x="1347749" y="977951"/>
                  </a:cubicBezTo>
                  <a:lnTo>
                    <a:pt x="1347749" y="986714"/>
                  </a:lnTo>
                  <a:cubicBezTo>
                    <a:pt x="1347749" y="994893"/>
                    <a:pt x="1347165" y="1000735"/>
                    <a:pt x="1345996" y="1004240"/>
                  </a:cubicBezTo>
                  <a:cubicBezTo>
                    <a:pt x="1345996" y="1010082"/>
                    <a:pt x="1345412" y="1013587"/>
                    <a:pt x="1344244" y="1014755"/>
                  </a:cubicBezTo>
                  <a:cubicBezTo>
                    <a:pt x="1339570" y="1025271"/>
                    <a:pt x="1336065" y="1032281"/>
                    <a:pt x="1333728" y="1035787"/>
                  </a:cubicBezTo>
                  <a:cubicBezTo>
                    <a:pt x="1331391" y="1038123"/>
                    <a:pt x="1328178" y="1041044"/>
                    <a:pt x="1324089" y="1044550"/>
                  </a:cubicBezTo>
                  <a:cubicBezTo>
                    <a:pt x="1319999" y="1048055"/>
                    <a:pt x="1316202" y="1052144"/>
                    <a:pt x="1312697" y="1056818"/>
                  </a:cubicBezTo>
                  <a:cubicBezTo>
                    <a:pt x="1310360" y="1060323"/>
                    <a:pt x="1306855" y="1062076"/>
                    <a:pt x="1302181" y="1062076"/>
                  </a:cubicBezTo>
                  <a:cubicBezTo>
                    <a:pt x="1297508" y="1064412"/>
                    <a:pt x="1292250" y="1063828"/>
                    <a:pt x="1286408" y="1060323"/>
                  </a:cubicBezTo>
                  <a:cubicBezTo>
                    <a:pt x="1281734" y="1057986"/>
                    <a:pt x="1272971" y="1056818"/>
                    <a:pt x="1260119" y="1056818"/>
                  </a:cubicBezTo>
                  <a:cubicBezTo>
                    <a:pt x="1253108" y="1056818"/>
                    <a:pt x="1248435" y="1055649"/>
                    <a:pt x="1246098" y="1053313"/>
                  </a:cubicBezTo>
                  <a:lnTo>
                    <a:pt x="1240840" y="1049807"/>
                  </a:lnTo>
                  <a:cubicBezTo>
                    <a:pt x="1232661" y="1047471"/>
                    <a:pt x="1227404" y="1046886"/>
                    <a:pt x="1225067" y="1048055"/>
                  </a:cubicBezTo>
                  <a:lnTo>
                    <a:pt x="1228572" y="1046302"/>
                  </a:lnTo>
                  <a:cubicBezTo>
                    <a:pt x="1223899" y="1042797"/>
                    <a:pt x="1218057" y="1041629"/>
                    <a:pt x="1211046" y="1042797"/>
                  </a:cubicBezTo>
                  <a:cubicBezTo>
                    <a:pt x="1209878" y="1043965"/>
                    <a:pt x="1207541" y="1044258"/>
                    <a:pt x="1204036" y="1043673"/>
                  </a:cubicBezTo>
                  <a:cubicBezTo>
                    <a:pt x="1200530" y="1043089"/>
                    <a:pt x="1197609" y="1042797"/>
                    <a:pt x="1195273" y="1042797"/>
                  </a:cubicBezTo>
                  <a:lnTo>
                    <a:pt x="1211046" y="1041044"/>
                  </a:lnTo>
                  <a:cubicBezTo>
                    <a:pt x="1208709" y="1039876"/>
                    <a:pt x="1207541" y="1036955"/>
                    <a:pt x="1207541" y="1032281"/>
                  </a:cubicBezTo>
                  <a:cubicBezTo>
                    <a:pt x="1207541" y="1032281"/>
                    <a:pt x="1205788" y="1031113"/>
                    <a:pt x="1202283" y="1028776"/>
                  </a:cubicBezTo>
                  <a:lnTo>
                    <a:pt x="1183004" y="1014755"/>
                  </a:lnTo>
                  <a:cubicBezTo>
                    <a:pt x="1183004" y="1014755"/>
                    <a:pt x="1182420" y="1014755"/>
                    <a:pt x="1181252" y="1014755"/>
                  </a:cubicBezTo>
                  <a:lnTo>
                    <a:pt x="1183004" y="1011250"/>
                  </a:lnTo>
                  <a:lnTo>
                    <a:pt x="1183004" y="1009498"/>
                  </a:lnTo>
                  <a:cubicBezTo>
                    <a:pt x="1183004" y="1008329"/>
                    <a:pt x="1182128" y="1007745"/>
                    <a:pt x="1180375" y="1007745"/>
                  </a:cubicBezTo>
                  <a:cubicBezTo>
                    <a:pt x="1178623" y="1007745"/>
                    <a:pt x="1176578" y="1007745"/>
                    <a:pt x="1174241" y="1007745"/>
                  </a:cubicBezTo>
                  <a:lnTo>
                    <a:pt x="1161973" y="1009498"/>
                  </a:lnTo>
                  <a:lnTo>
                    <a:pt x="1160220" y="1009498"/>
                  </a:lnTo>
                  <a:cubicBezTo>
                    <a:pt x="1160220" y="1009498"/>
                    <a:pt x="1159929" y="1009205"/>
                    <a:pt x="1159344" y="1008621"/>
                  </a:cubicBezTo>
                  <a:cubicBezTo>
                    <a:pt x="1158760" y="1008037"/>
                    <a:pt x="1158468" y="1007745"/>
                    <a:pt x="1158468" y="1007745"/>
                  </a:cubicBezTo>
                  <a:lnTo>
                    <a:pt x="1170736" y="1005992"/>
                  </a:lnTo>
                  <a:lnTo>
                    <a:pt x="1172489" y="1002487"/>
                  </a:lnTo>
                  <a:cubicBezTo>
                    <a:pt x="1168984" y="997814"/>
                    <a:pt x="1163726" y="996645"/>
                    <a:pt x="1156715" y="998982"/>
                  </a:cubicBezTo>
                  <a:cubicBezTo>
                    <a:pt x="1153210" y="998982"/>
                    <a:pt x="1150873" y="999566"/>
                    <a:pt x="1149705" y="1000735"/>
                  </a:cubicBezTo>
                  <a:lnTo>
                    <a:pt x="1147952" y="1000735"/>
                  </a:lnTo>
                  <a:cubicBezTo>
                    <a:pt x="1145616" y="998398"/>
                    <a:pt x="1144447" y="998398"/>
                    <a:pt x="1144447" y="1000735"/>
                  </a:cubicBezTo>
                  <a:lnTo>
                    <a:pt x="1139190" y="998982"/>
                  </a:lnTo>
                  <a:cubicBezTo>
                    <a:pt x="1134516" y="998982"/>
                    <a:pt x="1131595" y="999566"/>
                    <a:pt x="1130426" y="1000735"/>
                  </a:cubicBezTo>
                  <a:cubicBezTo>
                    <a:pt x="1126921" y="1000735"/>
                    <a:pt x="1125169" y="1000735"/>
                    <a:pt x="1125169" y="1000735"/>
                  </a:cubicBezTo>
                  <a:lnTo>
                    <a:pt x="1118158" y="1002487"/>
                  </a:lnTo>
                  <a:lnTo>
                    <a:pt x="1114653" y="1002487"/>
                  </a:lnTo>
                  <a:cubicBezTo>
                    <a:pt x="1111148" y="1003656"/>
                    <a:pt x="1108811" y="1003948"/>
                    <a:pt x="1107643" y="1003364"/>
                  </a:cubicBezTo>
                  <a:cubicBezTo>
                    <a:pt x="1106474" y="1002779"/>
                    <a:pt x="1104722" y="1001319"/>
                    <a:pt x="1102385" y="998982"/>
                  </a:cubicBezTo>
                  <a:cubicBezTo>
                    <a:pt x="1103553" y="997814"/>
                    <a:pt x="1104722" y="997229"/>
                    <a:pt x="1105890" y="997229"/>
                  </a:cubicBezTo>
                  <a:cubicBezTo>
                    <a:pt x="1107058" y="997229"/>
                    <a:pt x="1108227" y="997814"/>
                    <a:pt x="1109395" y="998982"/>
                  </a:cubicBezTo>
                  <a:cubicBezTo>
                    <a:pt x="1111732" y="1000150"/>
                    <a:pt x="1114653" y="999566"/>
                    <a:pt x="1118158" y="997229"/>
                  </a:cubicBezTo>
                  <a:cubicBezTo>
                    <a:pt x="1126337" y="997229"/>
                    <a:pt x="1134516" y="996061"/>
                    <a:pt x="1142695" y="993724"/>
                  </a:cubicBezTo>
                  <a:cubicBezTo>
                    <a:pt x="1143863" y="991387"/>
                    <a:pt x="1146200" y="990219"/>
                    <a:pt x="1149705" y="990219"/>
                  </a:cubicBezTo>
                  <a:cubicBezTo>
                    <a:pt x="1149705" y="989051"/>
                    <a:pt x="1149121" y="988466"/>
                    <a:pt x="1147952" y="988466"/>
                  </a:cubicBezTo>
                  <a:cubicBezTo>
                    <a:pt x="1140942" y="989635"/>
                    <a:pt x="1133932" y="991387"/>
                    <a:pt x="1126921" y="993724"/>
                  </a:cubicBezTo>
                  <a:lnTo>
                    <a:pt x="1119911" y="993724"/>
                  </a:lnTo>
                  <a:cubicBezTo>
                    <a:pt x="1117574" y="993724"/>
                    <a:pt x="1115821" y="994308"/>
                    <a:pt x="1114653" y="995477"/>
                  </a:cubicBezTo>
                  <a:cubicBezTo>
                    <a:pt x="1106474" y="997814"/>
                    <a:pt x="1099464" y="998982"/>
                    <a:pt x="1093622" y="998982"/>
                  </a:cubicBezTo>
                  <a:lnTo>
                    <a:pt x="1083106" y="1000735"/>
                  </a:lnTo>
                  <a:cubicBezTo>
                    <a:pt x="1092453" y="997229"/>
                    <a:pt x="1098879" y="995477"/>
                    <a:pt x="1102385" y="995477"/>
                  </a:cubicBezTo>
                  <a:cubicBezTo>
                    <a:pt x="1104722" y="994308"/>
                    <a:pt x="1107058" y="993140"/>
                    <a:pt x="1109395" y="991972"/>
                  </a:cubicBezTo>
                  <a:cubicBezTo>
                    <a:pt x="1111732" y="990803"/>
                    <a:pt x="1114653" y="990219"/>
                    <a:pt x="1118158" y="990219"/>
                  </a:cubicBezTo>
                  <a:cubicBezTo>
                    <a:pt x="1118158" y="990219"/>
                    <a:pt x="1117574" y="990219"/>
                    <a:pt x="1116405" y="990219"/>
                  </a:cubicBezTo>
                  <a:cubicBezTo>
                    <a:pt x="1109395" y="990219"/>
                    <a:pt x="1102969" y="991095"/>
                    <a:pt x="1097127" y="992848"/>
                  </a:cubicBezTo>
                  <a:cubicBezTo>
                    <a:pt x="1091285" y="994601"/>
                    <a:pt x="1086027" y="996061"/>
                    <a:pt x="1081354" y="997229"/>
                  </a:cubicBezTo>
                  <a:cubicBezTo>
                    <a:pt x="1082522" y="997229"/>
                    <a:pt x="1084275" y="996645"/>
                    <a:pt x="1086611" y="995477"/>
                  </a:cubicBezTo>
                  <a:cubicBezTo>
                    <a:pt x="1088948" y="994308"/>
                    <a:pt x="1091285" y="992556"/>
                    <a:pt x="1093622" y="990219"/>
                  </a:cubicBezTo>
                  <a:lnTo>
                    <a:pt x="1109395" y="988466"/>
                  </a:lnTo>
                  <a:cubicBezTo>
                    <a:pt x="1112900" y="988466"/>
                    <a:pt x="1115237" y="987298"/>
                    <a:pt x="1116405" y="984961"/>
                  </a:cubicBezTo>
                  <a:cubicBezTo>
                    <a:pt x="1117574" y="984961"/>
                    <a:pt x="1118743" y="984377"/>
                    <a:pt x="1119911" y="983209"/>
                  </a:cubicBezTo>
                  <a:lnTo>
                    <a:pt x="1116016" y="982430"/>
                  </a:lnTo>
                  <a:lnTo>
                    <a:pt x="1119911" y="981456"/>
                  </a:lnTo>
                  <a:lnTo>
                    <a:pt x="1132179" y="977951"/>
                  </a:lnTo>
                  <a:cubicBezTo>
                    <a:pt x="1126337" y="976782"/>
                    <a:pt x="1121663" y="976782"/>
                    <a:pt x="1118158" y="977951"/>
                  </a:cubicBezTo>
                  <a:lnTo>
                    <a:pt x="1104137" y="981456"/>
                  </a:lnTo>
                  <a:lnTo>
                    <a:pt x="1102385" y="981456"/>
                  </a:lnTo>
                  <a:cubicBezTo>
                    <a:pt x="1100048" y="980288"/>
                    <a:pt x="1098003" y="979995"/>
                    <a:pt x="1096251" y="980580"/>
                  </a:cubicBezTo>
                  <a:cubicBezTo>
                    <a:pt x="1094498" y="981164"/>
                    <a:pt x="1093622" y="981456"/>
                    <a:pt x="1093622" y="981456"/>
                  </a:cubicBezTo>
                  <a:cubicBezTo>
                    <a:pt x="1088948" y="982624"/>
                    <a:pt x="1084859" y="982624"/>
                    <a:pt x="1081354" y="981456"/>
                  </a:cubicBezTo>
                  <a:cubicBezTo>
                    <a:pt x="1086027" y="979119"/>
                    <a:pt x="1091285" y="977074"/>
                    <a:pt x="1097127" y="975322"/>
                  </a:cubicBezTo>
                  <a:cubicBezTo>
                    <a:pt x="1102969" y="973569"/>
                    <a:pt x="1108227" y="970356"/>
                    <a:pt x="1112900" y="965683"/>
                  </a:cubicBezTo>
                  <a:lnTo>
                    <a:pt x="1111148" y="965683"/>
                  </a:lnTo>
                  <a:cubicBezTo>
                    <a:pt x="1107643" y="965683"/>
                    <a:pt x="1102969" y="968019"/>
                    <a:pt x="1097127" y="972693"/>
                  </a:cubicBezTo>
                  <a:cubicBezTo>
                    <a:pt x="1097127" y="972693"/>
                    <a:pt x="1096543" y="972109"/>
                    <a:pt x="1095374" y="970940"/>
                  </a:cubicBezTo>
                  <a:cubicBezTo>
                    <a:pt x="1094206" y="969772"/>
                    <a:pt x="1093622" y="968604"/>
                    <a:pt x="1093622" y="967435"/>
                  </a:cubicBezTo>
                  <a:cubicBezTo>
                    <a:pt x="1093622" y="967435"/>
                    <a:pt x="1093914" y="967143"/>
                    <a:pt x="1094498" y="966559"/>
                  </a:cubicBezTo>
                  <a:cubicBezTo>
                    <a:pt x="1095082" y="965975"/>
                    <a:pt x="1095959" y="965683"/>
                    <a:pt x="1097127" y="965683"/>
                  </a:cubicBezTo>
                  <a:lnTo>
                    <a:pt x="1093622" y="965683"/>
                  </a:lnTo>
                  <a:cubicBezTo>
                    <a:pt x="1093622" y="964514"/>
                    <a:pt x="1094790" y="963930"/>
                    <a:pt x="1097127" y="963930"/>
                  </a:cubicBezTo>
                  <a:cubicBezTo>
                    <a:pt x="1099464" y="963930"/>
                    <a:pt x="1101801" y="963346"/>
                    <a:pt x="1104137" y="962177"/>
                  </a:cubicBezTo>
                  <a:cubicBezTo>
                    <a:pt x="1104137" y="957504"/>
                    <a:pt x="1105890" y="955167"/>
                    <a:pt x="1109395" y="955167"/>
                  </a:cubicBezTo>
                  <a:lnTo>
                    <a:pt x="1109395" y="953414"/>
                  </a:lnTo>
                  <a:cubicBezTo>
                    <a:pt x="1107058" y="954583"/>
                    <a:pt x="1102969" y="955167"/>
                    <a:pt x="1097127" y="955167"/>
                  </a:cubicBezTo>
                  <a:cubicBezTo>
                    <a:pt x="1095959" y="956335"/>
                    <a:pt x="1094206" y="956920"/>
                    <a:pt x="1091869" y="956920"/>
                  </a:cubicBezTo>
                  <a:lnTo>
                    <a:pt x="1090117" y="958672"/>
                  </a:lnTo>
                  <a:cubicBezTo>
                    <a:pt x="1086611" y="961009"/>
                    <a:pt x="1080185" y="962177"/>
                    <a:pt x="1070838" y="962177"/>
                  </a:cubicBezTo>
                  <a:lnTo>
                    <a:pt x="1067333" y="962177"/>
                  </a:lnTo>
                  <a:cubicBezTo>
                    <a:pt x="1067333" y="961009"/>
                    <a:pt x="1068209" y="960133"/>
                    <a:pt x="1069962" y="959548"/>
                  </a:cubicBezTo>
                  <a:cubicBezTo>
                    <a:pt x="1071714" y="958964"/>
                    <a:pt x="1073175" y="958672"/>
                    <a:pt x="1074343" y="958672"/>
                  </a:cubicBezTo>
                  <a:cubicBezTo>
                    <a:pt x="1069670" y="958672"/>
                    <a:pt x="1066164" y="959256"/>
                    <a:pt x="1063828" y="960425"/>
                  </a:cubicBezTo>
                  <a:cubicBezTo>
                    <a:pt x="1060323" y="961593"/>
                    <a:pt x="1056233" y="962177"/>
                    <a:pt x="1051559" y="962177"/>
                  </a:cubicBezTo>
                  <a:lnTo>
                    <a:pt x="1042796" y="963930"/>
                  </a:lnTo>
                  <a:lnTo>
                    <a:pt x="1051559" y="960425"/>
                  </a:lnTo>
                  <a:cubicBezTo>
                    <a:pt x="1057401" y="958088"/>
                    <a:pt x="1060323" y="956920"/>
                    <a:pt x="1060323" y="956920"/>
                  </a:cubicBezTo>
                  <a:lnTo>
                    <a:pt x="1079601" y="951662"/>
                  </a:lnTo>
                  <a:cubicBezTo>
                    <a:pt x="1079601" y="950493"/>
                    <a:pt x="1081062" y="949617"/>
                    <a:pt x="1083982" y="949033"/>
                  </a:cubicBezTo>
                  <a:cubicBezTo>
                    <a:pt x="1086903" y="948449"/>
                    <a:pt x="1088948" y="947572"/>
                    <a:pt x="1090117" y="946404"/>
                  </a:cubicBezTo>
                  <a:cubicBezTo>
                    <a:pt x="1090117" y="945236"/>
                    <a:pt x="1090408" y="944359"/>
                    <a:pt x="1090993" y="943775"/>
                  </a:cubicBezTo>
                  <a:cubicBezTo>
                    <a:pt x="1091577" y="943191"/>
                    <a:pt x="1092453" y="942899"/>
                    <a:pt x="1093622" y="942899"/>
                  </a:cubicBezTo>
                  <a:lnTo>
                    <a:pt x="1114653" y="934136"/>
                  </a:lnTo>
                  <a:lnTo>
                    <a:pt x="1118158" y="927125"/>
                  </a:lnTo>
                  <a:cubicBezTo>
                    <a:pt x="1119326" y="927125"/>
                    <a:pt x="1119911" y="928294"/>
                    <a:pt x="1119911" y="930631"/>
                  </a:cubicBezTo>
                  <a:cubicBezTo>
                    <a:pt x="1121079" y="929462"/>
                    <a:pt x="1122248" y="928294"/>
                    <a:pt x="1123416" y="927125"/>
                  </a:cubicBezTo>
                  <a:cubicBezTo>
                    <a:pt x="1124584" y="925957"/>
                    <a:pt x="1125169" y="925373"/>
                    <a:pt x="1125169" y="925373"/>
                  </a:cubicBezTo>
                  <a:cubicBezTo>
                    <a:pt x="1121663" y="924204"/>
                    <a:pt x="1119326" y="922744"/>
                    <a:pt x="1118158" y="920991"/>
                  </a:cubicBezTo>
                  <a:cubicBezTo>
                    <a:pt x="1116990" y="919239"/>
                    <a:pt x="1115821" y="917778"/>
                    <a:pt x="1114653" y="916610"/>
                  </a:cubicBezTo>
                  <a:cubicBezTo>
                    <a:pt x="1113485" y="914273"/>
                    <a:pt x="1112024" y="912228"/>
                    <a:pt x="1110272" y="910476"/>
                  </a:cubicBezTo>
                  <a:cubicBezTo>
                    <a:pt x="1108519" y="908723"/>
                    <a:pt x="1107058" y="907263"/>
                    <a:pt x="1105890" y="906094"/>
                  </a:cubicBezTo>
                  <a:cubicBezTo>
                    <a:pt x="1105890" y="902589"/>
                    <a:pt x="1104137" y="900836"/>
                    <a:pt x="1100632" y="900836"/>
                  </a:cubicBezTo>
                  <a:cubicBezTo>
                    <a:pt x="1098295" y="900836"/>
                    <a:pt x="1096251" y="901128"/>
                    <a:pt x="1094498" y="901713"/>
                  </a:cubicBezTo>
                  <a:cubicBezTo>
                    <a:pt x="1092746" y="902297"/>
                    <a:pt x="1091285" y="902005"/>
                    <a:pt x="1090117" y="900836"/>
                  </a:cubicBezTo>
                  <a:lnTo>
                    <a:pt x="1088364" y="900836"/>
                  </a:lnTo>
                  <a:cubicBezTo>
                    <a:pt x="1086027" y="900836"/>
                    <a:pt x="1082814" y="900252"/>
                    <a:pt x="1078725" y="899084"/>
                  </a:cubicBezTo>
                  <a:cubicBezTo>
                    <a:pt x="1074635" y="897915"/>
                    <a:pt x="1071422" y="896747"/>
                    <a:pt x="1069085" y="895579"/>
                  </a:cubicBezTo>
                  <a:cubicBezTo>
                    <a:pt x="1067917" y="894410"/>
                    <a:pt x="1064412" y="890321"/>
                    <a:pt x="1058570" y="883310"/>
                  </a:cubicBezTo>
                  <a:cubicBezTo>
                    <a:pt x="1063243" y="880974"/>
                    <a:pt x="1066456" y="880974"/>
                    <a:pt x="1068209" y="883310"/>
                  </a:cubicBezTo>
                  <a:cubicBezTo>
                    <a:pt x="1069962" y="885647"/>
                    <a:pt x="1070838" y="886816"/>
                    <a:pt x="1070838" y="886816"/>
                  </a:cubicBezTo>
                  <a:cubicBezTo>
                    <a:pt x="1072006" y="886816"/>
                    <a:pt x="1074343" y="885647"/>
                    <a:pt x="1077848" y="883310"/>
                  </a:cubicBezTo>
                  <a:lnTo>
                    <a:pt x="1079601" y="879805"/>
                  </a:lnTo>
                  <a:cubicBezTo>
                    <a:pt x="1084275" y="883310"/>
                    <a:pt x="1086027" y="885063"/>
                    <a:pt x="1084859" y="885063"/>
                  </a:cubicBezTo>
                  <a:lnTo>
                    <a:pt x="1088364" y="883310"/>
                  </a:lnTo>
                  <a:cubicBezTo>
                    <a:pt x="1087196" y="882142"/>
                    <a:pt x="1085443" y="880681"/>
                    <a:pt x="1083106" y="878929"/>
                  </a:cubicBezTo>
                  <a:lnTo>
                    <a:pt x="1080603" y="874547"/>
                  </a:lnTo>
                  <a:lnTo>
                    <a:pt x="1079601" y="874547"/>
                  </a:lnTo>
                  <a:lnTo>
                    <a:pt x="1079601" y="878053"/>
                  </a:lnTo>
                  <a:cubicBezTo>
                    <a:pt x="1079601" y="880389"/>
                    <a:pt x="1077264" y="881558"/>
                    <a:pt x="1072591" y="881558"/>
                  </a:cubicBezTo>
                  <a:cubicBezTo>
                    <a:pt x="1071422" y="880389"/>
                    <a:pt x="1071422" y="879513"/>
                    <a:pt x="1072591" y="878929"/>
                  </a:cubicBezTo>
                  <a:cubicBezTo>
                    <a:pt x="1073759" y="878345"/>
                    <a:pt x="1074343" y="877468"/>
                    <a:pt x="1074343" y="876300"/>
                  </a:cubicBezTo>
                  <a:lnTo>
                    <a:pt x="1072591" y="874547"/>
                  </a:lnTo>
                  <a:cubicBezTo>
                    <a:pt x="1071422" y="874547"/>
                    <a:pt x="1070838" y="874840"/>
                    <a:pt x="1070838" y="875424"/>
                  </a:cubicBezTo>
                  <a:cubicBezTo>
                    <a:pt x="1070838" y="876008"/>
                    <a:pt x="1070254" y="875716"/>
                    <a:pt x="1069085" y="874547"/>
                  </a:cubicBezTo>
                  <a:lnTo>
                    <a:pt x="1067333" y="874547"/>
                  </a:lnTo>
                  <a:cubicBezTo>
                    <a:pt x="1067333" y="876884"/>
                    <a:pt x="1066749" y="877468"/>
                    <a:pt x="1065580" y="876300"/>
                  </a:cubicBezTo>
                  <a:cubicBezTo>
                    <a:pt x="1064412" y="875132"/>
                    <a:pt x="1063828" y="874547"/>
                    <a:pt x="1063828" y="874547"/>
                  </a:cubicBezTo>
                  <a:cubicBezTo>
                    <a:pt x="1061491" y="875716"/>
                    <a:pt x="1060323" y="876300"/>
                    <a:pt x="1060323" y="876300"/>
                  </a:cubicBezTo>
                  <a:cubicBezTo>
                    <a:pt x="1060323" y="876300"/>
                    <a:pt x="1053896" y="878637"/>
                    <a:pt x="1041044" y="883310"/>
                  </a:cubicBezTo>
                  <a:cubicBezTo>
                    <a:pt x="1039876" y="883310"/>
                    <a:pt x="1038999" y="883895"/>
                    <a:pt x="1038415" y="885063"/>
                  </a:cubicBezTo>
                  <a:cubicBezTo>
                    <a:pt x="1037831" y="886231"/>
                    <a:pt x="1037538" y="888568"/>
                    <a:pt x="1037538" y="892073"/>
                  </a:cubicBezTo>
                  <a:cubicBezTo>
                    <a:pt x="1035202" y="889737"/>
                    <a:pt x="1034618" y="885647"/>
                    <a:pt x="1035786" y="879805"/>
                  </a:cubicBezTo>
                  <a:cubicBezTo>
                    <a:pt x="1027607" y="879805"/>
                    <a:pt x="1021181" y="882142"/>
                    <a:pt x="1016507" y="886816"/>
                  </a:cubicBezTo>
                  <a:lnTo>
                    <a:pt x="1016507" y="899084"/>
                  </a:lnTo>
                  <a:lnTo>
                    <a:pt x="1016507" y="913105"/>
                  </a:lnTo>
                  <a:cubicBezTo>
                    <a:pt x="1016507" y="915441"/>
                    <a:pt x="1016215" y="917778"/>
                    <a:pt x="1015631" y="920115"/>
                  </a:cubicBezTo>
                  <a:cubicBezTo>
                    <a:pt x="1015047" y="922452"/>
                    <a:pt x="1015339" y="924204"/>
                    <a:pt x="1016507" y="925373"/>
                  </a:cubicBezTo>
                  <a:cubicBezTo>
                    <a:pt x="1016507" y="934720"/>
                    <a:pt x="1018260" y="940562"/>
                    <a:pt x="1021765" y="942899"/>
                  </a:cubicBezTo>
                  <a:cubicBezTo>
                    <a:pt x="1021765" y="944067"/>
                    <a:pt x="1021181" y="944944"/>
                    <a:pt x="1020012" y="945528"/>
                  </a:cubicBezTo>
                  <a:cubicBezTo>
                    <a:pt x="1018844" y="946112"/>
                    <a:pt x="1018260" y="947572"/>
                    <a:pt x="1018260" y="949909"/>
                  </a:cubicBezTo>
                  <a:lnTo>
                    <a:pt x="1016507" y="944651"/>
                  </a:lnTo>
                  <a:cubicBezTo>
                    <a:pt x="1015339" y="945820"/>
                    <a:pt x="1014755" y="948741"/>
                    <a:pt x="1014755" y="953414"/>
                  </a:cubicBezTo>
                  <a:lnTo>
                    <a:pt x="1016507" y="960425"/>
                  </a:lnTo>
                  <a:lnTo>
                    <a:pt x="1021765" y="967435"/>
                  </a:lnTo>
                  <a:cubicBezTo>
                    <a:pt x="1020597" y="970940"/>
                    <a:pt x="1018552" y="972109"/>
                    <a:pt x="1015631" y="970940"/>
                  </a:cubicBezTo>
                  <a:cubicBezTo>
                    <a:pt x="1012710" y="969772"/>
                    <a:pt x="1010665" y="969188"/>
                    <a:pt x="1009497" y="969188"/>
                  </a:cubicBezTo>
                  <a:cubicBezTo>
                    <a:pt x="1008329" y="973861"/>
                    <a:pt x="1010665" y="976782"/>
                    <a:pt x="1016507" y="977951"/>
                  </a:cubicBezTo>
                  <a:cubicBezTo>
                    <a:pt x="1018844" y="973277"/>
                    <a:pt x="1021181" y="970940"/>
                    <a:pt x="1023518" y="970940"/>
                  </a:cubicBezTo>
                  <a:cubicBezTo>
                    <a:pt x="1025855" y="970940"/>
                    <a:pt x="1027607" y="973277"/>
                    <a:pt x="1028776" y="977951"/>
                  </a:cubicBezTo>
                  <a:cubicBezTo>
                    <a:pt x="1026439" y="982624"/>
                    <a:pt x="1022934" y="984377"/>
                    <a:pt x="1018260" y="983209"/>
                  </a:cubicBezTo>
                  <a:cubicBezTo>
                    <a:pt x="1018260" y="985545"/>
                    <a:pt x="1017968" y="987590"/>
                    <a:pt x="1017384" y="989343"/>
                  </a:cubicBezTo>
                  <a:cubicBezTo>
                    <a:pt x="1016800" y="991095"/>
                    <a:pt x="1016507" y="994308"/>
                    <a:pt x="1016507" y="998982"/>
                  </a:cubicBezTo>
                  <a:lnTo>
                    <a:pt x="1016507" y="1018261"/>
                  </a:lnTo>
                  <a:lnTo>
                    <a:pt x="1009497" y="1028776"/>
                  </a:lnTo>
                  <a:cubicBezTo>
                    <a:pt x="1010665" y="1029945"/>
                    <a:pt x="1013002" y="1031697"/>
                    <a:pt x="1016507" y="1034034"/>
                  </a:cubicBezTo>
                  <a:cubicBezTo>
                    <a:pt x="1016507" y="1035202"/>
                    <a:pt x="1016507" y="1037539"/>
                    <a:pt x="1016507" y="1041044"/>
                  </a:cubicBezTo>
                  <a:lnTo>
                    <a:pt x="1014755" y="1041044"/>
                  </a:lnTo>
                  <a:lnTo>
                    <a:pt x="1014755" y="1037539"/>
                  </a:lnTo>
                  <a:lnTo>
                    <a:pt x="1009497" y="1037539"/>
                  </a:lnTo>
                  <a:cubicBezTo>
                    <a:pt x="1010665" y="1041044"/>
                    <a:pt x="1013002" y="1043381"/>
                    <a:pt x="1016507" y="1044550"/>
                  </a:cubicBezTo>
                  <a:lnTo>
                    <a:pt x="1016507" y="1065581"/>
                  </a:lnTo>
                  <a:cubicBezTo>
                    <a:pt x="1018844" y="1067918"/>
                    <a:pt x="1017092" y="1069086"/>
                    <a:pt x="1011250" y="1069086"/>
                  </a:cubicBezTo>
                  <a:cubicBezTo>
                    <a:pt x="1012418" y="1070254"/>
                    <a:pt x="1013294" y="1071423"/>
                    <a:pt x="1013879" y="1072591"/>
                  </a:cubicBezTo>
                  <a:cubicBezTo>
                    <a:pt x="1014463" y="1073760"/>
                    <a:pt x="1015339" y="1074928"/>
                    <a:pt x="1016507" y="1076096"/>
                  </a:cubicBezTo>
                  <a:cubicBezTo>
                    <a:pt x="1016507" y="1076096"/>
                    <a:pt x="1016800" y="1076388"/>
                    <a:pt x="1017384" y="1076973"/>
                  </a:cubicBezTo>
                  <a:cubicBezTo>
                    <a:pt x="1017968" y="1077557"/>
                    <a:pt x="1018260" y="1077849"/>
                    <a:pt x="1018260" y="1077849"/>
                  </a:cubicBezTo>
                  <a:cubicBezTo>
                    <a:pt x="1018260" y="1086028"/>
                    <a:pt x="1017676" y="1091870"/>
                    <a:pt x="1016507" y="1095375"/>
                  </a:cubicBezTo>
                  <a:lnTo>
                    <a:pt x="1016507" y="1102385"/>
                  </a:lnTo>
                  <a:lnTo>
                    <a:pt x="1016507" y="1104138"/>
                  </a:lnTo>
                  <a:lnTo>
                    <a:pt x="1016507" y="1118159"/>
                  </a:lnTo>
                  <a:lnTo>
                    <a:pt x="1016507" y="1119911"/>
                  </a:lnTo>
                  <a:cubicBezTo>
                    <a:pt x="1014170" y="1122248"/>
                    <a:pt x="1013002" y="1125169"/>
                    <a:pt x="1013002" y="1128674"/>
                  </a:cubicBezTo>
                  <a:cubicBezTo>
                    <a:pt x="1013002" y="1132180"/>
                    <a:pt x="1013002" y="1134516"/>
                    <a:pt x="1013002" y="1135685"/>
                  </a:cubicBezTo>
                  <a:lnTo>
                    <a:pt x="1013002" y="1142695"/>
                  </a:lnTo>
                  <a:cubicBezTo>
                    <a:pt x="1014170" y="1143864"/>
                    <a:pt x="1014463" y="1145908"/>
                    <a:pt x="1013879" y="1148829"/>
                  </a:cubicBezTo>
                  <a:cubicBezTo>
                    <a:pt x="1013294" y="1151750"/>
                    <a:pt x="1013002" y="1153795"/>
                    <a:pt x="1013002" y="1154963"/>
                  </a:cubicBezTo>
                  <a:cubicBezTo>
                    <a:pt x="1013002" y="1159637"/>
                    <a:pt x="1014170" y="1163142"/>
                    <a:pt x="1016507" y="1165479"/>
                  </a:cubicBezTo>
                  <a:cubicBezTo>
                    <a:pt x="1017676" y="1161974"/>
                    <a:pt x="1017968" y="1158761"/>
                    <a:pt x="1017384" y="1155840"/>
                  </a:cubicBezTo>
                  <a:cubicBezTo>
                    <a:pt x="1016800" y="1152919"/>
                    <a:pt x="1016507" y="1149706"/>
                    <a:pt x="1016507" y="1146200"/>
                  </a:cubicBezTo>
                  <a:cubicBezTo>
                    <a:pt x="1018844" y="1154379"/>
                    <a:pt x="1020012" y="1167816"/>
                    <a:pt x="1020012" y="1186510"/>
                  </a:cubicBezTo>
                  <a:cubicBezTo>
                    <a:pt x="1020012" y="1205205"/>
                    <a:pt x="1021181" y="1219225"/>
                    <a:pt x="1023518" y="1228573"/>
                  </a:cubicBezTo>
                  <a:lnTo>
                    <a:pt x="1025270" y="1270635"/>
                  </a:lnTo>
                  <a:cubicBezTo>
                    <a:pt x="1026439" y="1269467"/>
                    <a:pt x="1027315" y="1268298"/>
                    <a:pt x="1027899" y="1267130"/>
                  </a:cubicBezTo>
                  <a:cubicBezTo>
                    <a:pt x="1028483" y="1265961"/>
                    <a:pt x="1028191" y="1263040"/>
                    <a:pt x="1027023" y="1258367"/>
                  </a:cubicBezTo>
                  <a:cubicBezTo>
                    <a:pt x="1030528" y="1259535"/>
                    <a:pt x="1032281" y="1261580"/>
                    <a:pt x="1032281" y="1264501"/>
                  </a:cubicBezTo>
                  <a:cubicBezTo>
                    <a:pt x="1032281" y="1267422"/>
                    <a:pt x="1032865" y="1269467"/>
                    <a:pt x="1034033" y="1270635"/>
                  </a:cubicBezTo>
                  <a:cubicBezTo>
                    <a:pt x="1034033" y="1269467"/>
                    <a:pt x="1035202" y="1268882"/>
                    <a:pt x="1037538" y="1268882"/>
                  </a:cubicBezTo>
                  <a:lnTo>
                    <a:pt x="1037538" y="1270635"/>
                  </a:lnTo>
                  <a:lnTo>
                    <a:pt x="1035786" y="1272388"/>
                  </a:lnTo>
                  <a:cubicBezTo>
                    <a:pt x="1032281" y="1277061"/>
                    <a:pt x="1031696" y="1281151"/>
                    <a:pt x="1034033" y="1284656"/>
                  </a:cubicBezTo>
                  <a:lnTo>
                    <a:pt x="1034033" y="1293419"/>
                  </a:lnTo>
                  <a:cubicBezTo>
                    <a:pt x="1039876" y="1295756"/>
                    <a:pt x="1044549" y="1294003"/>
                    <a:pt x="1048054" y="1288161"/>
                  </a:cubicBezTo>
                  <a:lnTo>
                    <a:pt x="1048054" y="1284656"/>
                  </a:lnTo>
                  <a:cubicBezTo>
                    <a:pt x="1046886" y="1283487"/>
                    <a:pt x="1046594" y="1282027"/>
                    <a:pt x="1047178" y="1280274"/>
                  </a:cubicBezTo>
                  <a:cubicBezTo>
                    <a:pt x="1047762" y="1278522"/>
                    <a:pt x="1048054" y="1276477"/>
                    <a:pt x="1048054" y="1274140"/>
                  </a:cubicBezTo>
                  <a:cubicBezTo>
                    <a:pt x="1046886" y="1270635"/>
                    <a:pt x="1046302" y="1263040"/>
                    <a:pt x="1046302" y="1251356"/>
                  </a:cubicBezTo>
                  <a:lnTo>
                    <a:pt x="1048054" y="1239088"/>
                  </a:lnTo>
                  <a:cubicBezTo>
                    <a:pt x="1048054" y="1242593"/>
                    <a:pt x="1049223" y="1244930"/>
                    <a:pt x="1051559" y="1246099"/>
                  </a:cubicBezTo>
                  <a:cubicBezTo>
                    <a:pt x="1053896" y="1251941"/>
                    <a:pt x="1055065" y="1262456"/>
                    <a:pt x="1055065" y="1277645"/>
                  </a:cubicBezTo>
                  <a:cubicBezTo>
                    <a:pt x="1055065" y="1279982"/>
                    <a:pt x="1055065" y="1281151"/>
                    <a:pt x="1055065" y="1281151"/>
                  </a:cubicBezTo>
                  <a:lnTo>
                    <a:pt x="1060323" y="1289914"/>
                  </a:lnTo>
                  <a:cubicBezTo>
                    <a:pt x="1062659" y="1292250"/>
                    <a:pt x="1063828" y="1294003"/>
                    <a:pt x="1063828" y="1295171"/>
                  </a:cubicBezTo>
                  <a:cubicBezTo>
                    <a:pt x="1063828" y="1296340"/>
                    <a:pt x="1064412" y="1297508"/>
                    <a:pt x="1065580" y="1298677"/>
                  </a:cubicBezTo>
                  <a:cubicBezTo>
                    <a:pt x="1065580" y="1298677"/>
                    <a:pt x="1065872" y="1299845"/>
                    <a:pt x="1066456" y="1302182"/>
                  </a:cubicBezTo>
                  <a:cubicBezTo>
                    <a:pt x="1067041" y="1304519"/>
                    <a:pt x="1067333" y="1307440"/>
                    <a:pt x="1067333" y="1310945"/>
                  </a:cubicBezTo>
                  <a:lnTo>
                    <a:pt x="1067333" y="1314450"/>
                  </a:lnTo>
                  <a:cubicBezTo>
                    <a:pt x="1069670" y="1320292"/>
                    <a:pt x="1072591" y="1324966"/>
                    <a:pt x="1076096" y="1328471"/>
                  </a:cubicBezTo>
                  <a:cubicBezTo>
                    <a:pt x="1078433" y="1333144"/>
                    <a:pt x="1080185" y="1338986"/>
                    <a:pt x="1081354" y="1345997"/>
                  </a:cubicBezTo>
                  <a:lnTo>
                    <a:pt x="1083106" y="1349502"/>
                  </a:lnTo>
                  <a:cubicBezTo>
                    <a:pt x="1090117" y="1356512"/>
                    <a:pt x="1091869" y="1363523"/>
                    <a:pt x="1088364" y="1370533"/>
                  </a:cubicBezTo>
                  <a:lnTo>
                    <a:pt x="1097127" y="1388059"/>
                  </a:lnTo>
                  <a:cubicBezTo>
                    <a:pt x="1098295" y="1392733"/>
                    <a:pt x="1100048" y="1396530"/>
                    <a:pt x="1102385" y="1399451"/>
                  </a:cubicBezTo>
                  <a:cubicBezTo>
                    <a:pt x="1104722" y="1402372"/>
                    <a:pt x="1105890" y="1405001"/>
                    <a:pt x="1105890" y="1407338"/>
                  </a:cubicBezTo>
                  <a:cubicBezTo>
                    <a:pt x="1105890" y="1407338"/>
                    <a:pt x="1105890" y="1407630"/>
                    <a:pt x="1105890" y="1408214"/>
                  </a:cubicBezTo>
                  <a:cubicBezTo>
                    <a:pt x="1105890" y="1408798"/>
                    <a:pt x="1105890" y="1409675"/>
                    <a:pt x="1105890" y="1410843"/>
                  </a:cubicBezTo>
                  <a:cubicBezTo>
                    <a:pt x="1101217" y="1412011"/>
                    <a:pt x="1098295" y="1411719"/>
                    <a:pt x="1097127" y="1409967"/>
                  </a:cubicBezTo>
                  <a:cubicBezTo>
                    <a:pt x="1095959" y="1408214"/>
                    <a:pt x="1095374" y="1405585"/>
                    <a:pt x="1095374" y="1402080"/>
                  </a:cubicBezTo>
                  <a:cubicBezTo>
                    <a:pt x="1094206" y="1399743"/>
                    <a:pt x="1092453" y="1396530"/>
                    <a:pt x="1090117" y="1392441"/>
                  </a:cubicBezTo>
                  <a:cubicBezTo>
                    <a:pt x="1087780" y="1388351"/>
                    <a:pt x="1086027" y="1385138"/>
                    <a:pt x="1084859" y="1382801"/>
                  </a:cubicBezTo>
                  <a:lnTo>
                    <a:pt x="1083106" y="1379296"/>
                  </a:lnTo>
                  <a:cubicBezTo>
                    <a:pt x="1081938" y="1375791"/>
                    <a:pt x="1080185" y="1372870"/>
                    <a:pt x="1077848" y="1370533"/>
                  </a:cubicBezTo>
                  <a:cubicBezTo>
                    <a:pt x="1079017" y="1370533"/>
                    <a:pt x="1079893" y="1369949"/>
                    <a:pt x="1080477" y="1368781"/>
                  </a:cubicBezTo>
                  <a:cubicBezTo>
                    <a:pt x="1081062" y="1367612"/>
                    <a:pt x="1080769" y="1365860"/>
                    <a:pt x="1079601" y="1363523"/>
                  </a:cubicBezTo>
                  <a:cubicBezTo>
                    <a:pt x="1079601" y="1362354"/>
                    <a:pt x="1081354" y="1361186"/>
                    <a:pt x="1084859" y="1360018"/>
                  </a:cubicBezTo>
                  <a:cubicBezTo>
                    <a:pt x="1084859" y="1357681"/>
                    <a:pt x="1084275" y="1355928"/>
                    <a:pt x="1083106" y="1354760"/>
                  </a:cubicBezTo>
                  <a:cubicBezTo>
                    <a:pt x="1081938" y="1353591"/>
                    <a:pt x="1080769" y="1352423"/>
                    <a:pt x="1079601" y="1351255"/>
                  </a:cubicBezTo>
                  <a:cubicBezTo>
                    <a:pt x="1079601" y="1351255"/>
                    <a:pt x="1079309" y="1352131"/>
                    <a:pt x="1078725" y="1353883"/>
                  </a:cubicBezTo>
                  <a:cubicBezTo>
                    <a:pt x="1078141" y="1355636"/>
                    <a:pt x="1077848" y="1357681"/>
                    <a:pt x="1077848" y="1360018"/>
                  </a:cubicBezTo>
                  <a:lnTo>
                    <a:pt x="1074343" y="1349502"/>
                  </a:lnTo>
                  <a:cubicBezTo>
                    <a:pt x="1072006" y="1347165"/>
                    <a:pt x="1069670" y="1345413"/>
                    <a:pt x="1067333" y="1344244"/>
                  </a:cubicBezTo>
                  <a:cubicBezTo>
                    <a:pt x="1067333" y="1344244"/>
                    <a:pt x="1067333" y="1343952"/>
                    <a:pt x="1067333" y="1343368"/>
                  </a:cubicBezTo>
                  <a:cubicBezTo>
                    <a:pt x="1067333" y="1342784"/>
                    <a:pt x="1067333" y="1341907"/>
                    <a:pt x="1067333" y="1340739"/>
                  </a:cubicBezTo>
                  <a:cubicBezTo>
                    <a:pt x="1066164" y="1338402"/>
                    <a:pt x="1064120" y="1335481"/>
                    <a:pt x="1061199" y="1331976"/>
                  </a:cubicBezTo>
                  <a:cubicBezTo>
                    <a:pt x="1058278" y="1328471"/>
                    <a:pt x="1055065" y="1324966"/>
                    <a:pt x="1051559" y="1321460"/>
                  </a:cubicBezTo>
                  <a:cubicBezTo>
                    <a:pt x="1049223" y="1324966"/>
                    <a:pt x="1049223" y="1327302"/>
                    <a:pt x="1051559" y="1328471"/>
                  </a:cubicBezTo>
                  <a:cubicBezTo>
                    <a:pt x="1052728" y="1331976"/>
                    <a:pt x="1054480" y="1334897"/>
                    <a:pt x="1056817" y="1337234"/>
                  </a:cubicBezTo>
                  <a:cubicBezTo>
                    <a:pt x="1057985" y="1338402"/>
                    <a:pt x="1058570" y="1340739"/>
                    <a:pt x="1058570" y="1344244"/>
                  </a:cubicBezTo>
                  <a:lnTo>
                    <a:pt x="1062075" y="1349502"/>
                  </a:lnTo>
                  <a:cubicBezTo>
                    <a:pt x="1063243" y="1351839"/>
                    <a:pt x="1064412" y="1354468"/>
                    <a:pt x="1065580" y="1357389"/>
                  </a:cubicBezTo>
                  <a:cubicBezTo>
                    <a:pt x="1066749" y="1360310"/>
                    <a:pt x="1067333" y="1362354"/>
                    <a:pt x="1067333" y="1363523"/>
                  </a:cubicBezTo>
                  <a:cubicBezTo>
                    <a:pt x="1068501" y="1365860"/>
                    <a:pt x="1069670" y="1369073"/>
                    <a:pt x="1070838" y="1373162"/>
                  </a:cubicBezTo>
                  <a:cubicBezTo>
                    <a:pt x="1072006" y="1377251"/>
                    <a:pt x="1073759" y="1380465"/>
                    <a:pt x="1076096" y="1382801"/>
                  </a:cubicBezTo>
                  <a:lnTo>
                    <a:pt x="1079601" y="1391564"/>
                  </a:lnTo>
                  <a:cubicBezTo>
                    <a:pt x="1083106" y="1402080"/>
                    <a:pt x="1086027" y="1408506"/>
                    <a:pt x="1088364" y="1410843"/>
                  </a:cubicBezTo>
                  <a:cubicBezTo>
                    <a:pt x="1089532" y="1412011"/>
                    <a:pt x="1090701" y="1412888"/>
                    <a:pt x="1091869" y="1413472"/>
                  </a:cubicBezTo>
                  <a:cubicBezTo>
                    <a:pt x="1093037" y="1414056"/>
                    <a:pt x="1093622" y="1414932"/>
                    <a:pt x="1093622" y="1416101"/>
                  </a:cubicBezTo>
                  <a:cubicBezTo>
                    <a:pt x="1091285" y="1417269"/>
                    <a:pt x="1089240" y="1417269"/>
                    <a:pt x="1087488" y="1416101"/>
                  </a:cubicBezTo>
                  <a:cubicBezTo>
                    <a:pt x="1085735" y="1414932"/>
                    <a:pt x="1084275" y="1414348"/>
                    <a:pt x="1083106" y="1414348"/>
                  </a:cubicBezTo>
                  <a:cubicBezTo>
                    <a:pt x="1087780" y="1419022"/>
                    <a:pt x="1091285" y="1424280"/>
                    <a:pt x="1093622" y="1430122"/>
                  </a:cubicBezTo>
                  <a:lnTo>
                    <a:pt x="1093622" y="1435379"/>
                  </a:lnTo>
                  <a:cubicBezTo>
                    <a:pt x="1093622" y="1436548"/>
                    <a:pt x="1093622" y="1437424"/>
                    <a:pt x="1093622" y="1438008"/>
                  </a:cubicBezTo>
                  <a:cubicBezTo>
                    <a:pt x="1093622" y="1438592"/>
                    <a:pt x="1093037" y="1438300"/>
                    <a:pt x="1091869" y="1437132"/>
                  </a:cubicBezTo>
                  <a:cubicBezTo>
                    <a:pt x="1090701" y="1435964"/>
                    <a:pt x="1089240" y="1435087"/>
                    <a:pt x="1087488" y="1434503"/>
                  </a:cubicBezTo>
                  <a:cubicBezTo>
                    <a:pt x="1085735" y="1433919"/>
                    <a:pt x="1084275" y="1433043"/>
                    <a:pt x="1083106" y="1431874"/>
                  </a:cubicBezTo>
                  <a:cubicBezTo>
                    <a:pt x="1083106" y="1428369"/>
                    <a:pt x="1081938" y="1425448"/>
                    <a:pt x="1079601" y="1423111"/>
                  </a:cubicBezTo>
                  <a:cubicBezTo>
                    <a:pt x="1079601" y="1424280"/>
                    <a:pt x="1079309" y="1425448"/>
                    <a:pt x="1078725" y="1426616"/>
                  </a:cubicBezTo>
                  <a:cubicBezTo>
                    <a:pt x="1078141" y="1427785"/>
                    <a:pt x="1078433" y="1428953"/>
                    <a:pt x="1079601" y="1430122"/>
                  </a:cubicBezTo>
                  <a:lnTo>
                    <a:pt x="1083106" y="1451153"/>
                  </a:lnTo>
                  <a:cubicBezTo>
                    <a:pt x="1085443" y="1455826"/>
                    <a:pt x="1084859" y="1459332"/>
                    <a:pt x="1081354" y="1461668"/>
                  </a:cubicBezTo>
                  <a:cubicBezTo>
                    <a:pt x="1082522" y="1464005"/>
                    <a:pt x="1084275" y="1466342"/>
                    <a:pt x="1086611" y="1468679"/>
                  </a:cubicBezTo>
                  <a:cubicBezTo>
                    <a:pt x="1088948" y="1471016"/>
                    <a:pt x="1090117" y="1473352"/>
                    <a:pt x="1090117" y="1475689"/>
                  </a:cubicBezTo>
                  <a:lnTo>
                    <a:pt x="1083106" y="1475689"/>
                  </a:lnTo>
                  <a:cubicBezTo>
                    <a:pt x="1083106" y="1475689"/>
                    <a:pt x="1081938" y="1473937"/>
                    <a:pt x="1079601" y="1470431"/>
                  </a:cubicBezTo>
                  <a:cubicBezTo>
                    <a:pt x="1078433" y="1469263"/>
                    <a:pt x="1077848" y="1467802"/>
                    <a:pt x="1077848" y="1466050"/>
                  </a:cubicBezTo>
                  <a:cubicBezTo>
                    <a:pt x="1077848" y="1464297"/>
                    <a:pt x="1077264" y="1462837"/>
                    <a:pt x="1076096" y="1461668"/>
                  </a:cubicBezTo>
                  <a:cubicBezTo>
                    <a:pt x="1073759" y="1462837"/>
                    <a:pt x="1072006" y="1464005"/>
                    <a:pt x="1070838" y="1465174"/>
                  </a:cubicBezTo>
                  <a:cubicBezTo>
                    <a:pt x="1069670" y="1466342"/>
                    <a:pt x="1069670" y="1468095"/>
                    <a:pt x="1070838" y="1470431"/>
                  </a:cubicBezTo>
                  <a:cubicBezTo>
                    <a:pt x="1073175" y="1476273"/>
                    <a:pt x="1074343" y="1479194"/>
                    <a:pt x="1074343" y="1479194"/>
                  </a:cubicBezTo>
                  <a:cubicBezTo>
                    <a:pt x="1072006" y="1480363"/>
                    <a:pt x="1069962" y="1480363"/>
                    <a:pt x="1068209" y="1479194"/>
                  </a:cubicBezTo>
                  <a:cubicBezTo>
                    <a:pt x="1066456" y="1478026"/>
                    <a:pt x="1064412" y="1477442"/>
                    <a:pt x="1062075" y="1477442"/>
                  </a:cubicBezTo>
                  <a:cubicBezTo>
                    <a:pt x="1060907" y="1477442"/>
                    <a:pt x="1059154" y="1478026"/>
                    <a:pt x="1056817" y="1479194"/>
                  </a:cubicBezTo>
                  <a:cubicBezTo>
                    <a:pt x="1056817" y="1481531"/>
                    <a:pt x="1057401" y="1483284"/>
                    <a:pt x="1058570" y="1484452"/>
                  </a:cubicBezTo>
                  <a:lnTo>
                    <a:pt x="1055065" y="1484452"/>
                  </a:lnTo>
                  <a:cubicBezTo>
                    <a:pt x="1053896" y="1480947"/>
                    <a:pt x="1050975" y="1479779"/>
                    <a:pt x="1046302" y="1480947"/>
                  </a:cubicBezTo>
                  <a:cubicBezTo>
                    <a:pt x="1042796" y="1480947"/>
                    <a:pt x="1039876" y="1479779"/>
                    <a:pt x="1037538" y="1477442"/>
                  </a:cubicBezTo>
                  <a:lnTo>
                    <a:pt x="1034033" y="1477442"/>
                  </a:lnTo>
                  <a:cubicBezTo>
                    <a:pt x="1034033" y="1477442"/>
                    <a:pt x="1035202" y="1479779"/>
                    <a:pt x="1037538" y="1484452"/>
                  </a:cubicBezTo>
                  <a:cubicBezTo>
                    <a:pt x="1038707" y="1489126"/>
                    <a:pt x="1038123" y="1492631"/>
                    <a:pt x="1035786" y="1494968"/>
                  </a:cubicBezTo>
                  <a:cubicBezTo>
                    <a:pt x="1034618" y="1494968"/>
                    <a:pt x="1033157" y="1492923"/>
                    <a:pt x="1031405" y="1488834"/>
                  </a:cubicBezTo>
                  <a:cubicBezTo>
                    <a:pt x="1029652" y="1484744"/>
                    <a:pt x="1027607" y="1482115"/>
                    <a:pt x="1025270" y="1480947"/>
                  </a:cubicBezTo>
                  <a:cubicBezTo>
                    <a:pt x="1024102" y="1482115"/>
                    <a:pt x="1023810" y="1483868"/>
                    <a:pt x="1024394" y="1486205"/>
                  </a:cubicBezTo>
                  <a:cubicBezTo>
                    <a:pt x="1024978" y="1488542"/>
                    <a:pt x="1024686" y="1490294"/>
                    <a:pt x="1023518" y="1491463"/>
                  </a:cubicBezTo>
                  <a:cubicBezTo>
                    <a:pt x="1020012" y="1491463"/>
                    <a:pt x="1018260" y="1492047"/>
                    <a:pt x="1018260" y="1493215"/>
                  </a:cubicBezTo>
                  <a:cubicBezTo>
                    <a:pt x="1017092" y="1494384"/>
                    <a:pt x="1016507" y="1496136"/>
                    <a:pt x="1016507" y="1498473"/>
                  </a:cubicBezTo>
                  <a:cubicBezTo>
                    <a:pt x="1016507" y="1501978"/>
                    <a:pt x="1015923" y="1503731"/>
                    <a:pt x="1014755" y="1503731"/>
                  </a:cubicBezTo>
                  <a:cubicBezTo>
                    <a:pt x="1012418" y="1503731"/>
                    <a:pt x="1009497" y="1502855"/>
                    <a:pt x="1005992" y="1501102"/>
                  </a:cubicBezTo>
                  <a:cubicBezTo>
                    <a:pt x="1002487" y="1499349"/>
                    <a:pt x="998982" y="1497889"/>
                    <a:pt x="995476" y="1496720"/>
                  </a:cubicBezTo>
                  <a:lnTo>
                    <a:pt x="995476" y="1503731"/>
                  </a:lnTo>
                  <a:lnTo>
                    <a:pt x="988466" y="1496720"/>
                  </a:lnTo>
                  <a:cubicBezTo>
                    <a:pt x="987297" y="1499057"/>
                    <a:pt x="987005" y="1501686"/>
                    <a:pt x="987589" y="1504607"/>
                  </a:cubicBezTo>
                  <a:cubicBezTo>
                    <a:pt x="988174" y="1507528"/>
                    <a:pt x="987882" y="1510157"/>
                    <a:pt x="986713" y="1512494"/>
                  </a:cubicBezTo>
                  <a:cubicBezTo>
                    <a:pt x="984376" y="1510157"/>
                    <a:pt x="982332" y="1507820"/>
                    <a:pt x="980579" y="1505483"/>
                  </a:cubicBezTo>
                  <a:cubicBezTo>
                    <a:pt x="978826" y="1503147"/>
                    <a:pt x="976198" y="1500226"/>
                    <a:pt x="972692" y="1496720"/>
                  </a:cubicBezTo>
                  <a:lnTo>
                    <a:pt x="970940" y="1501978"/>
                  </a:lnTo>
                  <a:lnTo>
                    <a:pt x="965682" y="1494968"/>
                  </a:lnTo>
                  <a:lnTo>
                    <a:pt x="965682" y="1498473"/>
                  </a:lnTo>
                  <a:cubicBezTo>
                    <a:pt x="962177" y="1498473"/>
                    <a:pt x="958671" y="1496720"/>
                    <a:pt x="955166" y="1493215"/>
                  </a:cubicBezTo>
                  <a:cubicBezTo>
                    <a:pt x="953998" y="1492047"/>
                    <a:pt x="952245" y="1491463"/>
                    <a:pt x="949909" y="1491463"/>
                  </a:cubicBezTo>
                  <a:lnTo>
                    <a:pt x="939393" y="1487957"/>
                  </a:lnTo>
                  <a:cubicBezTo>
                    <a:pt x="935888" y="1480947"/>
                    <a:pt x="932967" y="1476858"/>
                    <a:pt x="930630" y="1475689"/>
                  </a:cubicBezTo>
                  <a:cubicBezTo>
                    <a:pt x="930630" y="1474521"/>
                    <a:pt x="929754" y="1473937"/>
                    <a:pt x="928001" y="1473937"/>
                  </a:cubicBezTo>
                  <a:cubicBezTo>
                    <a:pt x="926248" y="1473937"/>
                    <a:pt x="925372" y="1473352"/>
                    <a:pt x="925372" y="1472184"/>
                  </a:cubicBezTo>
                  <a:cubicBezTo>
                    <a:pt x="923035" y="1469847"/>
                    <a:pt x="920115" y="1466342"/>
                    <a:pt x="916609" y="1461668"/>
                  </a:cubicBezTo>
                  <a:cubicBezTo>
                    <a:pt x="914272" y="1460500"/>
                    <a:pt x="911936" y="1458455"/>
                    <a:pt x="909599" y="1455534"/>
                  </a:cubicBezTo>
                  <a:cubicBezTo>
                    <a:pt x="907262" y="1452613"/>
                    <a:pt x="905509" y="1451153"/>
                    <a:pt x="904341" y="1451153"/>
                  </a:cubicBezTo>
                  <a:cubicBezTo>
                    <a:pt x="903173" y="1447648"/>
                    <a:pt x="900251" y="1445895"/>
                    <a:pt x="895578" y="1445895"/>
                  </a:cubicBezTo>
                  <a:cubicBezTo>
                    <a:pt x="895578" y="1445895"/>
                    <a:pt x="895286" y="1445603"/>
                    <a:pt x="894702" y="1445019"/>
                  </a:cubicBezTo>
                  <a:cubicBezTo>
                    <a:pt x="894118" y="1444434"/>
                    <a:pt x="893826" y="1444142"/>
                    <a:pt x="893826" y="1444142"/>
                  </a:cubicBezTo>
                  <a:lnTo>
                    <a:pt x="869289" y="1433627"/>
                  </a:lnTo>
                  <a:cubicBezTo>
                    <a:pt x="864616" y="1431290"/>
                    <a:pt x="862279" y="1428953"/>
                    <a:pt x="862279" y="1426616"/>
                  </a:cubicBezTo>
                  <a:lnTo>
                    <a:pt x="857021" y="1416101"/>
                  </a:lnTo>
                  <a:lnTo>
                    <a:pt x="857021" y="1412596"/>
                  </a:lnTo>
                  <a:cubicBezTo>
                    <a:pt x="859358" y="1412596"/>
                    <a:pt x="860818" y="1413180"/>
                    <a:pt x="861402" y="1414348"/>
                  </a:cubicBezTo>
                  <a:cubicBezTo>
                    <a:pt x="861987" y="1415517"/>
                    <a:pt x="862279" y="1416101"/>
                    <a:pt x="862279" y="1416101"/>
                  </a:cubicBezTo>
                  <a:lnTo>
                    <a:pt x="862279" y="1412596"/>
                  </a:lnTo>
                  <a:lnTo>
                    <a:pt x="846505" y="1400327"/>
                  </a:lnTo>
                  <a:lnTo>
                    <a:pt x="835990" y="1393317"/>
                  </a:lnTo>
                  <a:cubicBezTo>
                    <a:pt x="835990" y="1392149"/>
                    <a:pt x="835405" y="1390980"/>
                    <a:pt x="834237" y="1389812"/>
                  </a:cubicBezTo>
                  <a:cubicBezTo>
                    <a:pt x="835405" y="1390980"/>
                    <a:pt x="838327" y="1391564"/>
                    <a:pt x="843000" y="1391564"/>
                  </a:cubicBezTo>
                  <a:lnTo>
                    <a:pt x="841248" y="1389812"/>
                  </a:lnTo>
                  <a:lnTo>
                    <a:pt x="828979" y="1384554"/>
                  </a:lnTo>
                  <a:lnTo>
                    <a:pt x="827227" y="1381049"/>
                  </a:lnTo>
                  <a:lnTo>
                    <a:pt x="823721" y="1377544"/>
                  </a:lnTo>
                  <a:cubicBezTo>
                    <a:pt x="822553" y="1376375"/>
                    <a:pt x="817879" y="1374038"/>
                    <a:pt x="809701" y="1370533"/>
                  </a:cubicBezTo>
                  <a:cubicBezTo>
                    <a:pt x="809701" y="1374038"/>
                    <a:pt x="811453" y="1377544"/>
                    <a:pt x="814958" y="1381049"/>
                  </a:cubicBezTo>
                  <a:cubicBezTo>
                    <a:pt x="816127" y="1381049"/>
                    <a:pt x="816711" y="1381633"/>
                    <a:pt x="816711" y="1382801"/>
                  </a:cubicBezTo>
                  <a:cubicBezTo>
                    <a:pt x="817879" y="1386307"/>
                    <a:pt x="820801" y="1389228"/>
                    <a:pt x="825474" y="1391564"/>
                  </a:cubicBezTo>
                  <a:cubicBezTo>
                    <a:pt x="825474" y="1391564"/>
                    <a:pt x="825766" y="1391857"/>
                    <a:pt x="826350" y="1392441"/>
                  </a:cubicBezTo>
                  <a:cubicBezTo>
                    <a:pt x="826934" y="1393025"/>
                    <a:pt x="827227" y="1393317"/>
                    <a:pt x="827227" y="1393317"/>
                  </a:cubicBezTo>
                  <a:cubicBezTo>
                    <a:pt x="823721" y="1393317"/>
                    <a:pt x="819924" y="1391564"/>
                    <a:pt x="815835" y="1388059"/>
                  </a:cubicBezTo>
                  <a:cubicBezTo>
                    <a:pt x="811745" y="1384554"/>
                    <a:pt x="809116" y="1381633"/>
                    <a:pt x="807948" y="1379296"/>
                  </a:cubicBezTo>
                  <a:lnTo>
                    <a:pt x="806195" y="1384554"/>
                  </a:lnTo>
                  <a:cubicBezTo>
                    <a:pt x="795680" y="1377544"/>
                    <a:pt x="789838" y="1374038"/>
                    <a:pt x="788669" y="1374038"/>
                  </a:cubicBezTo>
                  <a:cubicBezTo>
                    <a:pt x="781659" y="1369365"/>
                    <a:pt x="776985" y="1366444"/>
                    <a:pt x="774649" y="1365275"/>
                  </a:cubicBezTo>
                  <a:cubicBezTo>
                    <a:pt x="772312" y="1362939"/>
                    <a:pt x="766470" y="1360018"/>
                    <a:pt x="757123" y="1356512"/>
                  </a:cubicBezTo>
                  <a:lnTo>
                    <a:pt x="753617" y="1354760"/>
                  </a:lnTo>
                  <a:lnTo>
                    <a:pt x="739773" y="1345334"/>
                  </a:lnTo>
                  <a:lnTo>
                    <a:pt x="734558" y="1353445"/>
                  </a:lnTo>
                  <a:cubicBezTo>
                    <a:pt x="732659" y="1356074"/>
                    <a:pt x="730834" y="1358265"/>
                    <a:pt x="729081" y="1360018"/>
                  </a:cubicBezTo>
                  <a:lnTo>
                    <a:pt x="727328" y="1367028"/>
                  </a:lnTo>
                  <a:lnTo>
                    <a:pt x="720318" y="1370533"/>
                  </a:lnTo>
                  <a:cubicBezTo>
                    <a:pt x="716813" y="1374038"/>
                    <a:pt x="708050" y="1378128"/>
                    <a:pt x="694029" y="1382801"/>
                  </a:cubicBezTo>
                  <a:cubicBezTo>
                    <a:pt x="681176" y="1385138"/>
                    <a:pt x="669493" y="1388059"/>
                    <a:pt x="658977" y="1391564"/>
                  </a:cubicBezTo>
                  <a:cubicBezTo>
                    <a:pt x="658977" y="1391564"/>
                    <a:pt x="658393" y="1391564"/>
                    <a:pt x="657224" y="1391564"/>
                  </a:cubicBezTo>
                  <a:cubicBezTo>
                    <a:pt x="658393" y="1391564"/>
                    <a:pt x="659561" y="1390396"/>
                    <a:pt x="660730" y="1388059"/>
                  </a:cubicBezTo>
                  <a:cubicBezTo>
                    <a:pt x="657224" y="1388059"/>
                    <a:pt x="653719" y="1388935"/>
                    <a:pt x="650214" y="1390688"/>
                  </a:cubicBezTo>
                  <a:cubicBezTo>
                    <a:pt x="646709" y="1392441"/>
                    <a:pt x="643788" y="1393317"/>
                    <a:pt x="641451" y="1393317"/>
                  </a:cubicBezTo>
                  <a:lnTo>
                    <a:pt x="644956" y="1388059"/>
                  </a:lnTo>
                  <a:cubicBezTo>
                    <a:pt x="643788" y="1386891"/>
                    <a:pt x="642619" y="1386599"/>
                    <a:pt x="641451" y="1387183"/>
                  </a:cubicBezTo>
                  <a:cubicBezTo>
                    <a:pt x="640283" y="1387767"/>
                    <a:pt x="639114" y="1388643"/>
                    <a:pt x="637946" y="1389812"/>
                  </a:cubicBezTo>
                  <a:lnTo>
                    <a:pt x="632688" y="1389812"/>
                  </a:lnTo>
                  <a:cubicBezTo>
                    <a:pt x="629183" y="1389812"/>
                    <a:pt x="625678" y="1390688"/>
                    <a:pt x="622173" y="1392441"/>
                  </a:cubicBezTo>
                  <a:cubicBezTo>
                    <a:pt x="618667" y="1394193"/>
                    <a:pt x="615746" y="1395654"/>
                    <a:pt x="613409" y="1396822"/>
                  </a:cubicBezTo>
                  <a:cubicBezTo>
                    <a:pt x="613409" y="1394485"/>
                    <a:pt x="614578" y="1392733"/>
                    <a:pt x="616915" y="1391564"/>
                  </a:cubicBezTo>
                  <a:cubicBezTo>
                    <a:pt x="619251" y="1390396"/>
                    <a:pt x="621004" y="1389228"/>
                    <a:pt x="622173" y="1388059"/>
                  </a:cubicBezTo>
                  <a:lnTo>
                    <a:pt x="602970" y="1393393"/>
                  </a:lnTo>
                  <a:lnTo>
                    <a:pt x="608152" y="1398575"/>
                  </a:lnTo>
                  <a:lnTo>
                    <a:pt x="587121" y="1412596"/>
                  </a:lnTo>
                  <a:cubicBezTo>
                    <a:pt x="585952" y="1412596"/>
                    <a:pt x="585368" y="1412011"/>
                    <a:pt x="585368" y="1410843"/>
                  </a:cubicBezTo>
                  <a:cubicBezTo>
                    <a:pt x="585368" y="1410843"/>
                    <a:pt x="587121" y="1409090"/>
                    <a:pt x="590626" y="1405585"/>
                  </a:cubicBezTo>
                  <a:cubicBezTo>
                    <a:pt x="591794" y="1402080"/>
                    <a:pt x="593255" y="1399451"/>
                    <a:pt x="595007" y="1397698"/>
                  </a:cubicBezTo>
                  <a:lnTo>
                    <a:pt x="602543" y="1393512"/>
                  </a:lnTo>
                  <a:lnTo>
                    <a:pt x="590626" y="1396822"/>
                  </a:lnTo>
                  <a:lnTo>
                    <a:pt x="587121" y="1398575"/>
                  </a:lnTo>
                  <a:lnTo>
                    <a:pt x="587121" y="1396822"/>
                  </a:lnTo>
                  <a:lnTo>
                    <a:pt x="590626" y="1393317"/>
                  </a:lnTo>
                  <a:cubicBezTo>
                    <a:pt x="574268" y="1397991"/>
                    <a:pt x="562584" y="1404417"/>
                    <a:pt x="555574" y="1412596"/>
                  </a:cubicBezTo>
                  <a:lnTo>
                    <a:pt x="553821" y="1402080"/>
                  </a:lnTo>
                  <a:cubicBezTo>
                    <a:pt x="547979" y="1403248"/>
                    <a:pt x="543306" y="1405585"/>
                    <a:pt x="539800" y="1409090"/>
                  </a:cubicBezTo>
                  <a:cubicBezTo>
                    <a:pt x="538632" y="1411427"/>
                    <a:pt x="535711" y="1412596"/>
                    <a:pt x="531037" y="1412596"/>
                  </a:cubicBezTo>
                  <a:cubicBezTo>
                    <a:pt x="529869" y="1410259"/>
                    <a:pt x="528116" y="1407338"/>
                    <a:pt x="525780" y="1403833"/>
                  </a:cubicBezTo>
                  <a:cubicBezTo>
                    <a:pt x="526948" y="1402664"/>
                    <a:pt x="528116" y="1402080"/>
                    <a:pt x="529285" y="1402080"/>
                  </a:cubicBezTo>
                  <a:lnTo>
                    <a:pt x="531037" y="1407338"/>
                  </a:lnTo>
                  <a:cubicBezTo>
                    <a:pt x="532206" y="1407338"/>
                    <a:pt x="534543" y="1405585"/>
                    <a:pt x="538048" y="1402080"/>
                  </a:cubicBezTo>
                  <a:cubicBezTo>
                    <a:pt x="539216" y="1400912"/>
                    <a:pt x="541553" y="1400327"/>
                    <a:pt x="545058" y="1400327"/>
                  </a:cubicBezTo>
                  <a:lnTo>
                    <a:pt x="553821" y="1398575"/>
                  </a:lnTo>
                  <a:lnTo>
                    <a:pt x="555574" y="1391564"/>
                  </a:lnTo>
                  <a:cubicBezTo>
                    <a:pt x="554405" y="1391564"/>
                    <a:pt x="553821" y="1391272"/>
                    <a:pt x="553821" y="1390688"/>
                  </a:cubicBezTo>
                  <a:cubicBezTo>
                    <a:pt x="553821" y="1390104"/>
                    <a:pt x="553237" y="1389812"/>
                    <a:pt x="552069" y="1389812"/>
                  </a:cubicBezTo>
                  <a:cubicBezTo>
                    <a:pt x="553237" y="1388643"/>
                    <a:pt x="555574" y="1387475"/>
                    <a:pt x="559079" y="1386307"/>
                  </a:cubicBezTo>
                  <a:lnTo>
                    <a:pt x="571347" y="1379296"/>
                  </a:lnTo>
                  <a:lnTo>
                    <a:pt x="574852" y="1374038"/>
                  </a:lnTo>
                  <a:cubicBezTo>
                    <a:pt x="570179" y="1374038"/>
                    <a:pt x="565505" y="1374915"/>
                    <a:pt x="560832" y="1376667"/>
                  </a:cubicBezTo>
                  <a:cubicBezTo>
                    <a:pt x="556158" y="1378420"/>
                    <a:pt x="552653" y="1379880"/>
                    <a:pt x="550316" y="1381049"/>
                  </a:cubicBezTo>
                  <a:cubicBezTo>
                    <a:pt x="542137" y="1386891"/>
                    <a:pt x="534543" y="1390396"/>
                    <a:pt x="527532" y="1391564"/>
                  </a:cubicBezTo>
                  <a:lnTo>
                    <a:pt x="541553" y="1382801"/>
                  </a:lnTo>
                  <a:lnTo>
                    <a:pt x="555574" y="1374038"/>
                  </a:lnTo>
                  <a:lnTo>
                    <a:pt x="553821" y="1374038"/>
                  </a:lnTo>
                  <a:lnTo>
                    <a:pt x="520522" y="1384554"/>
                  </a:lnTo>
                  <a:cubicBezTo>
                    <a:pt x="518185" y="1384554"/>
                    <a:pt x="514680" y="1386891"/>
                    <a:pt x="510006" y="1391564"/>
                  </a:cubicBezTo>
                  <a:lnTo>
                    <a:pt x="508253" y="1388059"/>
                  </a:lnTo>
                  <a:cubicBezTo>
                    <a:pt x="507085" y="1388059"/>
                    <a:pt x="505625" y="1388351"/>
                    <a:pt x="503872" y="1388935"/>
                  </a:cubicBezTo>
                  <a:cubicBezTo>
                    <a:pt x="502119" y="1389520"/>
                    <a:pt x="500659" y="1390980"/>
                    <a:pt x="499490" y="1393317"/>
                  </a:cubicBezTo>
                  <a:cubicBezTo>
                    <a:pt x="499490" y="1392149"/>
                    <a:pt x="498030" y="1391564"/>
                    <a:pt x="495109" y="1391564"/>
                  </a:cubicBezTo>
                  <a:cubicBezTo>
                    <a:pt x="492188" y="1391564"/>
                    <a:pt x="490143" y="1391564"/>
                    <a:pt x="488975" y="1391564"/>
                  </a:cubicBezTo>
                  <a:cubicBezTo>
                    <a:pt x="488975" y="1391564"/>
                    <a:pt x="486054" y="1392733"/>
                    <a:pt x="480212" y="1395070"/>
                  </a:cubicBezTo>
                  <a:cubicBezTo>
                    <a:pt x="477875" y="1397406"/>
                    <a:pt x="474370" y="1398575"/>
                    <a:pt x="469696" y="1398575"/>
                  </a:cubicBezTo>
                  <a:lnTo>
                    <a:pt x="476707" y="1393317"/>
                  </a:lnTo>
                  <a:cubicBezTo>
                    <a:pt x="473202" y="1394485"/>
                    <a:pt x="470865" y="1394485"/>
                    <a:pt x="469696" y="1393317"/>
                  </a:cubicBezTo>
                  <a:cubicBezTo>
                    <a:pt x="468528" y="1392149"/>
                    <a:pt x="467944" y="1391564"/>
                    <a:pt x="467944" y="1391564"/>
                  </a:cubicBezTo>
                  <a:cubicBezTo>
                    <a:pt x="465607" y="1391564"/>
                    <a:pt x="463562" y="1392149"/>
                    <a:pt x="461810" y="1393317"/>
                  </a:cubicBezTo>
                  <a:cubicBezTo>
                    <a:pt x="460057" y="1394485"/>
                    <a:pt x="458012" y="1395654"/>
                    <a:pt x="455676" y="1396822"/>
                  </a:cubicBezTo>
                  <a:cubicBezTo>
                    <a:pt x="458012" y="1392149"/>
                    <a:pt x="460349" y="1389812"/>
                    <a:pt x="462686" y="1389812"/>
                  </a:cubicBezTo>
                  <a:lnTo>
                    <a:pt x="476707" y="1384554"/>
                  </a:lnTo>
                  <a:lnTo>
                    <a:pt x="441655" y="1395070"/>
                  </a:lnTo>
                  <a:lnTo>
                    <a:pt x="441655" y="1393317"/>
                  </a:lnTo>
                  <a:cubicBezTo>
                    <a:pt x="440486" y="1392149"/>
                    <a:pt x="440778" y="1391272"/>
                    <a:pt x="442531" y="1390688"/>
                  </a:cubicBezTo>
                  <a:cubicBezTo>
                    <a:pt x="444284" y="1390104"/>
                    <a:pt x="445744" y="1389228"/>
                    <a:pt x="446913" y="1388059"/>
                  </a:cubicBezTo>
                  <a:lnTo>
                    <a:pt x="481965" y="1374038"/>
                  </a:lnTo>
                  <a:cubicBezTo>
                    <a:pt x="488975" y="1371702"/>
                    <a:pt x="495401" y="1369365"/>
                    <a:pt x="501243" y="1367028"/>
                  </a:cubicBezTo>
                  <a:cubicBezTo>
                    <a:pt x="502412" y="1363523"/>
                    <a:pt x="507085" y="1360602"/>
                    <a:pt x="515264" y="1358265"/>
                  </a:cubicBezTo>
                  <a:cubicBezTo>
                    <a:pt x="515264" y="1359433"/>
                    <a:pt x="515264" y="1360018"/>
                    <a:pt x="515264" y="1360018"/>
                  </a:cubicBezTo>
                  <a:cubicBezTo>
                    <a:pt x="515264" y="1363523"/>
                    <a:pt x="513511" y="1365275"/>
                    <a:pt x="510006" y="1365275"/>
                  </a:cubicBezTo>
                  <a:cubicBezTo>
                    <a:pt x="506501" y="1367612"/>
                    <a:pt x="504748" y="1369949"/>
                    <a:pt x="504748" y="1372286"/>
                  </a:cubicBezTo>
                  <a:lnTo>
                    <a:pt x="510006" y="1372286"/>
                  </a:lnTo>
                  <a:cubicBezTo>
                    <a:pt x="512343" y="1371117"/>
                    <a:pt x="514388" y="1369949"/>
                    <a:pt x="516140" y="1368781"/>
                  </a:cubicBezTo>
                  <a:cubicBezTo>
                    <a:pt x="517893" y="1367612"/>
                    <a:pt x="521106" y="1366444"/>
                    <a:pt x="525780" y="1365275"/>
                  </a:cubicBezTo>
                  <a:cubicBezTo>
                    <a:pt x="529285" y="1364107"/>
                    <a:pt x="530453" y="1360602"/>
                    <a:pt x="529285" y="1354760"/>
                  </a:cubicBezTo>
                  <a:cubicBezTo>
                    <a:pt x="530453" y="1355928"/>
                    <a:pt x="531914" y="1356804"/>
                    <a:pt x="533666" y="1357389"/>
                  </a:cubicBezTo>
                  <a:cubicBezTo>
                    <a:pt x="535419" y="1357973"/>
                    <a:pt x="536295" y="1359433"/>
                    <a:pt x="536295" y="1361770"/>
                  </a:cubicBezTo>
                  <a:lnTo>
                    <a:pt x="560832" y="1349502"/>
                  </a:lnTo>
                  <a:cubicBezTo>
                    <a:pt x="551484" y="1349502"/>
                    <a:pt x="545058" y="1350670"/>
                    <a:pt x="541553" y="1353007"/>
                  </a:cubicBezTo>
                  <a:cubicBezTo>
                    <a:pt x="540385" y="1348334"/>
                    <a:pt x="540969" y="1344828"/>
                    <a:pt x="543306" y="1342492"/>
                  </a:cubicBezTo>
                  <a:lnTo>
                    <a:pt x="532790" y="1345997"/>
                  </a:lnTo>
                  <a:cubicBezTo>
                    <a:pt x="535127" y="1342492"/>
                    <a:pt x="538632" y="1339571"/>
                    <a:pt x="543306" y="1337234"/>
                  </a:cubicBezTo>
                  <a:lnTo>
                    <a:pt x="555574" y="1330223"/>
                  </a:lnTo>
                  <a:cubicBezTo>
                    <a:pt x="555574" y="1329055"/>
                    <a:pt x="555282" y="1328179"/>
                    <a:pt x="554697" y="1327594"/>
                  </a:cubicBezTo>
                  <a:cubicBezTo>
                    <a:pt x="554113" y="1327010"/>
                    <a:pt x="553821" y="1326134"/>
                    <a:pt x="553821" y="1324966"/>
                  </a:cubicBezTo>
                  <a:lnTo>
                    <a:pt x="552069" y="1324966"/>
                  </a:lnTo>
                  <a:lnTo>
                    <a:pt x="538048" y="1328471"/>
                  </a:lnTo>
                  <a:cubicBezTo>
                    <a:pt x="536879" y="1328471"/>
                    <a:pt x="535127" y="1328763"/>
                    <a:pt x="532790" y="1329347"/>
                  </a:cubicBezTo>
                  <a:cubicBezTo>
                    <a:pt x="530453" y="1329931"/>
                    <a:pt x="528700" y="1329639"/>
                    <a:pt x="527532" y="1328471"/>
                  </a:cubicBezTo>
                  <a:lnTo>
                    <a:pt x="522274" y="1328471"/>
                  </a:lnTo>
                  <a:cubicBezTo>
                    <a:pt x="522274" y="1328471"/>
                    <a:pt x="521106" y="1329347"/>
                    <a:pt x="518769" y="1331100"/>
                  </a:cubicBezTo>
                  <a:cubicBezTo>
                    <a:pt x="516432" y="1332852"/>
                    <a:pt x="515848" y="1335481"/>
                    <a:pt x="517017" y="1338986"/>
                  </a:cubicBezTo>
                  <a:cubicBezTo>
                    <a:pt x="517017" y="1340155"/>
                    <a:pt x="516432" y="1341031"/>
                    <a:pt x="515264" y="1341615"/>
                  </a:cubicBezTo>
                  <a:cubicBezTo>
                    <a:pt x="514096" y="1342200"/>
                    <a:pt x="512927" y="1343660"/>
                    <a:pt x="511759" y="1345997"/>
                  </a:cubicBezTo>
                  <a:cubicBezTo>
                    <a:pt x="511759" y="1347165"/>
                    <a:pt x="510590" y="1342492"/>
                    <a:pt x="508253" y="1331976"/>
                  </a:cubicBezTo>
                  <a:cubicBezTo>
                    <a:pt x="505917" y="1333144"/>
                    <a:pt x="505040" y="1335189"/>
                    <a:pt x="505625" y="1338110"/>
                  </a:cubicBezTo>
                  <a:cubicBezTo>
                    <a:pt x="506209" y="1341031"/>
                    <a:pt x="506501" y="1343660"/>
                    <a:pt x="506501" y="1345997"/>
                  </a:cubicBezTo>
                  <a:lnTo>
                    <a:pt x="501243" y="1335481"/>
                  </a:lnTo>
                  <a:lnTo>
                    <a:pt x="497738" y="1342492"/>
                  </a:lnTo>
                  <a:lnTo>
                    <a:pt x="495985" y="1335481"/>
                  </a:lnTo>
                  <a:lnTo>
                    <a:pt x="501243" y="1333729"/>
                  </a:lnTo>
                  <a:cubicBezTo>
                    <a:pt x="498906" y="1333729"/>
                    <a:pt x="497154" y="1334313"/>
                    <a:pt x="495985" y="1335481"/>
                  </a:cubicBezTo>
                  <a:lnTo>
                    <a:pt x="495985" y="1335481"/>
                  </a:lnTo>
                  <a:lnTo>
                    <a:pt x="482841" y="1339863"/>
                  </a:lnTo>
                  <a:cubicBezTo>
                    <a:pt x="475246" y="1343952"/>
                    <a:pt x="468528" y="1346581"/>
                    <a:pt x="462686" y="1347749"/>
                  </a:cubicBezTo>
                  <a:lnTo>
                    <a:pt x="459181" y="1340739"/>
                  </a:lnTo>
                  <a:cubicBezTo>
                    <a:pt x="443992" y="1350086"/>
                    <a:pt x="424129" y="1359433"/>
                    <a:pt x="399592" y="1368781"/>
                  </a:cubicBezTo>
                  <a:cubicBezTo>
                    <a:pt x="400760" y="1367612"/>
                    <a:pt x="401345" y="1365275"/>
                    <a:pt x="401345" y="1361770"/>
                  </a:cubicBezTo>
                  <a:lnTo>
                    <a:pt x="380314" y="1370533"/>
                  </a:lnTo>
                  <a:lnTo>
                    <a:pt x="376808" y="1372286"/>
                  </a:lnTo>
                  <a:cubicBezTo>
                    <a:pt x="372135" y="1372286"/>
                    <a:pt x="365709" y="1374038"/>
                    <a:pt x="357530" y="1377544"/>
                  </a:cubicBezTo>
                  <a:lnTo>
                    <a:pt x="340004" y="1386307"/>
                  </a:lnTo>
                  <a:lnTo>
                    <a:pt x="322478" y="1389812"/>
                  </a:lnTo>
                  <a:cubicBezTo>
                    <a:pt x="321309" y="1389812"/>
                    <a:pt x="319849" y="1390688"/>
                    <a:pt x="318096" y="1392441"/>
                  </a:cubicBezTo>
                  <a:cubicBezTo>
                    <a:pt x="316344" y="1394193"/>
                    <a:pt x="313715" y="1395654"/>
                    <a:pt x="310210" y="1396822"/>
                  </a:cubicBezTo>
                  <a:cubicBezTo>
                    <a:pt x="310210" y="1396822"/>
                    <a:pt x="309625" y="1396530"/>
                    <a:pt x="308457" y="1395946"/>
                  </a:cubicBezTo>
                  <a:cubicBezTo>
                    <a:pt x="307289" y="1395362"/>
                    <a:pt x="305536" y="1396238"/>
                    <a:pt x="303199" y="1398575"/>
                  </a:cubicBezTo>
                  <a:lnTo>
                    <a:pt x="299694" y="1398575"/>
                  </a:lnTo>
                  <a:cubicBezTo>
                    <a:pt x="296189" y="1398575"/>
                    <a:pt x="294436" y="1400912"/>
                    <a:pt x="294436" y="1405585"/>
                  </a:cubicBezTo>
                  <a:cubicBezTo>
                    <a:pt x="290931" y="1403248"/>
                    <a:pt x="288302" y="1402080"/>
                    <a:pt x="286550" y="1402080"/>
                  </a:cubicBezTo>
                  <a:cubicBezTo>
                    <a:pt x="284797" y="1402080"/>
                    <a:pt x="283921" y="1403248"/>
                    <a:pt x="283921" y="1405585"/>
                  </a:cubicBezTo>
                  <a:cubicBezTo>
                    <a:pt x="280415" y="1407922"/>
                    <a:pt x="276910" y="1409090"/>
                    <a:pt x="273405" y="1409090"/>
                  </a:cubicBezTo>
                  <a:cubicBezTo>
                    <a:pt x="271068" y="1409090"/>
                    <a:pt x="267563" y="1410259"/>
                    <a:pt x="262890" y="1412596"/>
                  </a:cubicBezTo>
                  <a:lnTo>
                    <a:pt x="248869" y="1414348"/>
                  </a:lnTo>
                  <a:lnTo>
                    <a:pt x="245364" y="1414348"/>
                  </a:lnTo>
                  <a:lnTo>
                    <a:pt x="250621" y="1412596"/>
                  </a:lnTo>
                  <a:cubicBezTo>
                    <a:pt x="251790" y="1412596"/>
                    <a:pt x="255295" y="1412011"/>
                    <a:pt x="261137" y="1410843"/>
                  </a:cubicBezTo>
                  <a:cubicBezTo>
                    <a:pt x="266979" y="1409675"/>
                    <a:pt x="271652" y="1406754"/>
                    <a:pt x="275158" y="1402080"/>
                  </a:cubicBezTo>
                  <a:cubicBezTo>
                    <a:pt x="279831" y="1400912"/>
                    <a:pt x="284505" y="1399743"/>
                    <a:pt x="289178" y="1398575"/>
                  </a:cubicBezTo>
                  <a:cubicBezTo>
                    <a:pt x="293852" y="1397406"/>
                    <a:pt x="297941" y="1395654"/>
                    <a:pt x="301447" y="1393317"/>
                  </a:cubicBezTo>
                  <a:cubicBezTo>
                    <a:pt x="302615" y="1393317"/>
                    <a:pt x="304368" y="1392441"/>
                    <a:pt x="306704" y="1390688"/>
                  </a:cubicBezTo>
                  <a:cubicBezTo>
                    <a:pt x="309041" y="1388935"/>
                    <a:pt x="309625" y="1386307"/>
                    <a:pt x="308457" y="1382801"/>
                  </a:cubicBezTo>
                  <a:cubicBezTo>
                    <a:pt x="311962" y="1383970"/>
                    <a:pt x="316636" y="1383970"/>
                    <a:pt x="322478" y="1382801"/>
                  </a:cubicBezTo>
                  <a:lnTo>
                    <a:pt x="324231" y="1375791"/>
                  </a:lnTo>
                  <a:cubicBezTo>
                    <a:pt x="320725" y="1378128"/>
                    <a:pt x="315467" y="1379296"/>
                    <a:pt x="308457" y="1379296"/>
                  </a:cubicBezTo>
                  <a:lnTo>
                    <a:pt x="304952" y="1377544"/>
                  </a:lnTo>
                  <a:cubicBezTo>
                    <a:pt x="304952" y="1377544"/>
                    <a:pt x="305244" y="1378420"/>
                    <a:pt x="305828" y="1380173"/>
                  </a:cubicBezTo>
                  <a:cubicBezTo>
                    <a:pt x="306412" y="1381925"/>
                    <a:pt x="306120" y="1383970"/>
                    <a:pt x="304952" y="1386307"/>
                  </a:cubicBezTo>
                  <a:lnTo>
                    <a:pt x="299694" y="1379296"/>
                  </a:lnTo>
                  <a:cubicBezTo>
                    <a:pt x="293852" y="1381633"/>
                    <a:pt x="291515" y="1385722"/>
                    <a:pt x="292684" y="1391564"/>
                  </a:cubicBezTo>
                  <a:cubicBezTo>
                    <a:pt x="290347" y="1391564"/>
                    <a:pt x="288594" y="1390980"/>
                    <a:pt x="287426" y="1389812"/>
                  </a:cubicBezTo>
                  <a:cubicBezTo>
                    <a:pt x="286258" y="1388643"/>
                    <a:pt x="285089" y="1388059"/>
                    <a:pt x="283921" y="1388059"/>
                  </a:cubicBezTo>
                  <a:cubicBezTo>
                    <a:pt x="283921" y="1391564"/>
                    <a:pt x="283337" y="1393317"/>
                    <a:pt x="282168" y="1393317"/>
                  </a:cubicBezTo>
                  <a:cubicBezTo>
                    <a:pt x="282168" y="1393317"/>
                    <a:pt x="281876" y="1392733"/>
                    <a:pt x="281292" y="1391564"/>
                  </a:cubicBezTo>
                  <a:cubicBezTo>
                    <a:pt x="280708" y="1390396"/>
                    <a:pt x="279831" y="1389812"/>
                    <a:pt x="278663" y="1389812"/>
                  </a:cubicBezTo>
                  <a:cubicBezTo>
                    <a:pt x="272821" y="1389812"/>
                    <a:pt x="269316" y="1391564"/>
                    <a:pt x="268147" y="1395070"/>
                  </a:cubicBezTo>
                  <a:lnTo>
                    <a:pt x="262890" y="1402080"/>
                  </a:lnTo>
                  <a:cubicBezTo>
                    <a:pt x="259384" y="1402080"/>
                    <a:pt x="258508" y="1401788"/>
                    <a:pt x="260261" y="1401204"/>
                  </a:cubicBezTo>
                  <a:cubicBezTo>
                    <a:pt x="262013" y="1400620"/>
                    <a:pt x="262890" y="1399743"/>
                    <a:pt x="262890" y="1398575"/>
                  </a:cubicBezTo>
                  <a:lnTo>
                    <a:pt x="254126" y="1389812"/>
                  </a:lnTo>
                  <a:lnTo>
                    <a:pt x="254126" y="1396822"/>
                  </a:lnTo>
                  <a:cubicBezTo>
                    <a:pt x="252958" y="1397991"/>
                    <a:pt x="251205" y="1398575"/>
                    <a:pt x="248869" y="1398575"/>
                  </a:cubicBezTo>
                  <a:cubicBezTo>
                    <a:pt x="246532" y="1398575"/>
                    <a:pt x="245363" y="1398575"/>
                    <a:pt x="245363" y="1398575"/>
                  </a:cubicBezTo>
                  <a:cubicBezTo>
                    <a:pt x="246532" y="1398575"/>
                    <a:pt x="247700" y="1396822"/>
                    <a:pt x="248869" y="1393317"/>
                  </a:cubicBezTo>
                  <a:lnTo>
                    <a:pt x="240106" y="1398575"/>
                  </a:lnTo>
                  <a:cubicBezTo>
                    <a:pt x="240106" y="1399743"/>
                    <a:pt x="239521" y="1400327"/>
                    <a:pt x="238353" y="1400327"/>
                  </a:cubicBezTo>
                  <a:cubicBezTo>
                    <a:pt x="238353" y="1400327"/>
                    <a:pt x="237185" y="1400327"/>
                    <a:pt x="234848" y="1400327"/>
                  </a:cubicBezTo>
                  <a:lnTo>
                    <a:pt x="222580" y="1400327"/>
                  </a:lnTo>
                  <a:cubicBezTo>
                    <a:pt x="219075" y="1400327"/>
                    <a:pt x="215569" y="1402080"/>
                    <a:pt x="212064" y="1405585"/>
                  </a:cubicBezTo>
                  <a:cubicBezTo>
                    <a:pt x="213233" y="1406754"/>
                    <a:pt x="211480" y="1407338"/>
                    <a:pt x="206806" y="1407338"/>
                  </a:cubicBezTo>
                  <a:lnTo>
                    <a:pt x="203301" y="1402080"/>
                  </a:lnTo>
                  <a:cubicBezTo>
                    <a:pt x="204469" y="1400912"/>
                    <a:pt x="205930" y="1400620"/>
                    <a:pt x="207683" y="1401204"/>
                  </a:cubicBezTo>
                  <a:cubicBezTo>
                    <a:pt x="209435" y="1401788"/>
                    <a:pt x="210896" y="1401496"/>
                    <a:pt x="212064" y="1400327"/>
                  </a:cubicBezTo>
                  <a:cubicBezTo>
                    <a:pt x="212064" y="1400327"/>
                    <a:pt x="213233" y="1400035"/>
                    <a:pt x="215569" y="1399451"/>
                  </a:cubicBezTo>
                  <a:cubicBezTo>
                    <a:pt x="217906" y="1398867"/>
                    <a:pt x="219075" y="1397991"/>
                    <a:pt x="219075" y="1396822"/>
                  </a:cubicBezTo>
                  <a:lnTo>
                    <a:pt x="234848" y="1393317"/>
                  </a:lnTo>
                  <a:cubicBezTo>
                    <a:pt x="233680" y="1389812"/>
                    <a:pt x="232511" y="1388059"/>
                    <a:pt x="231343" y="1388059"/>
                  </a:cubicBezTo>
                  <a:lnTo>
                    <a:pt x="224332" y="1391564"/>
                  </a:lnTo>
                  <a:cubicBezTo>
                    <a:pt x="223164" y="1390396"/>
                    <a:pt x="223164" y="1388643"/>
                    <a:pt x="224332" y="1386307"/>
                  </a:cubicBezTo>
                  <a:lnTo>
                    <a:pt x="231343" y="1379296"/>
                  </a:lnTo>
                  <a:cubicBezTo>
                    <a:pt x="231343" y="1380465"/>
                    <a:pt x="233095" y="1381049"/>
                    <a:pt x="236601" y="1381049"/>
                  </a:cubicBezTo>
                  <a:cubicBezTo>
                    <a:pt x="240106" y="1381049"/>
                    <a:pt x="241858" y="1382801"/>
                    <a:pt x="241858" y="1386307"/>
                  </a:cubicBezTo>
                  <a:lnTo>
                    <a:pt x="236601" y="1388059"/>
                  </a:lnTo>
                  <a:cubicBezTo>
                    <a:pt x="234264" y="1388059"/>
                    <a:pt x="235432" y="1388059"/>
                    <a:pt x="240106" y="1388059"/>
                  </a:cubicBezTo>
                  <a:cubicBezTo>
                    <a:pt x="241274" y="1389228"/>
                    <a:pt x="245363" y="1389228"/>
                    <a:pt x="252374" y="1388059"/>
                  </a:cubicBezTo>
                  <a:cubicBezTo>
                    <a:pt x="248869" y="1385722"/>
                    <a:pt x="246824" y="1382801"/>
                    <a:pt x="246240" y="1379296"/>
                  </a:cubicBezTo>
                  <a:cubicBezTo>
                    <a:pt x="245656" y="1375791"/>
                    <a:pt x="244779" y="1373454"/>
                    <a:pt x="243611" y="1372286"/>
                  </a:cubicBezTo>
                  <a:lnTo>
                    <a:pt x="229590" y="1374038"/>
                  </a:lnTo>
                  <a:cubicBezTo>
                    <a:pt x="228422" y="1374038"/>
                    <a:pt x="226961" y="1374915"/>
                    <a:pt x="225209" y="1376667"/>
                  </a:cubicBezTo>
                  <a:cubicBezTo>
                    <a:pt x="223456" y="1378420"/>
                    <a:pt x="221411" y="1378128"/>
                    <a:pt x="219075" y="1375791"/>
                  </a:cubicBezTo>
                  <a:lnTo>
                    <a:pt x="217322" y="1381049"/>
                  </a:lnTo>
                  <a:lnTo>
                    <a:pt x="208559" y="1377544"/>
                  </a:lnTo>
                  <a:cubicBezTo>
                    <a:pt x="208559" y="1375207"/>
                    <a:pt x="210312" y="1371117"/>
                    <a:pt x="213817" y="1365275"/>
                  </a:cubicBezTo>
                  <a:lnTo>
                    <a:pt x="219075" y="1363523"/>
                  </a:lnTo>
                  <a:lnTo>
                    <a:pt x="248869" y="1354760"/>
                  </a:lnTo>
                  <a:cubicBezTo>
                    <a:pt x="257047" y="1353591"/>
                    <a:pt x="268147" y="1350086"/>
                    <a:pt x="282168" y="1344244"/>
                  </a:cubicBezTo>
                  <a:cubicBezTo>
                    <a:pt x="289178" y="1338402"/>
                    <a:pt x="293268" y="1335481"/>
                    <a:pt x="294436" y="1335481"/>
                  </a:cubicBezTo>
                  <a:cubicBezTo>
                    <a:pt x="289763" y="1336650"/>
                    <a:pt x="285673" y="1337234"/>
                    <a:pt x="282168" y="1337234"/>
                  </a:cubicBezTo>
                  <a:lnTo>
                    <a:pt x="275158" y="1335481"/>
                  </a:lnTo>
                  <a:cubicBezTo>
                    <a:pt x="272821" y="1337818"/>
                    <a:pt x="271068" y="1338986"/>
                    <a:pt x="269900" y="1338986"/>
                  </a:cubicBezTo>
                  <a:cubicBezTo>
                    <a:pt x="269900" y="1341323"/>
                    <a:pt x="268439" y="1342200"/>
                    <a:pt x="265518" y="1341615"/>
                  </a:cubicBezTo>
                  <a:cubicBezTo>
                    <a:pt x="262598" y="1341031"/>
                    <a:pt x="260553" y="1340739"/>
                    <a:pt x="259384" y="1340739"/>
                  </a:cubicBezTo>
                  <a:cubicBezTo>
                    <a:pt x="260553" y="1344244"/>
                    <a:pt x="260261" y="1346581"/>
                    <a:pt x="258508" y="1347749"/>
                  </a:cubicBezTo>
                  <a:cubicBezTo>
                    <a:pt x="256755" y="1348918"/>
                    <a:pt x="254126" y="1348918"/>
                    <a:pt x="250621" y="1347749"/>
                  </a:cubicBezTo>
                  <a:cubicBezTo>
                    <a:pt x="249453" y="1347749"/>
                    <a:pt x="248577" y="1346581"/>
                    <a:pt x="247992" y="1344244"/>
                  </a:cubicBezTo>
                  <a:cubicBezTo>
                    <a:pt x="247408" y="1341907"/>
                    <a:pt x="246532" y="1340155"/>
                    <a:pt x="245363" y="1338986"/>
                  </a:cubicBezTo>
                  <a:lnTo>
                    <a:pt x="248869" y="1333729"/>
                  </a:lnTo>
                  <a:cubicBezTo>
                    <a:pt x="250037" y="1334897"/>
                    <a:pt x="251205" y="1334897"/>
                    <a:pt x="252374" y="1333729"/>
                  </a:cubicBezTo>
                  <a:cubicBezTo>
                    <a:pt x="253542" y="1332560"/>
                    <a:pt x="254711" y="1331392"/>
                    <a:pt x="255879" y="1330223"/>
                  </a:cubicBezTo>
                  <a:lnTo>
                    <a:pt x="259384" y="1331976"/>
                  </a:lnTo>
                  <a:cubicBezTo>
                    <a:pt x="261721" y="1333144"/>
                    <a:pt x="264058" y="1333144"/>
                    <a:pt x="266395" y="1331976"/>
                  </a:cubicBezTo>
                  <a:cubicBezTo>
                    <a:pt x="268732" y="1330808"/>
                    <a:pt x="271068" y="1330223"/>
                    <a:pt x="273405" y="1330223"/>
                  </a:cubicBezTo>
                  <a:cubicBezTo>
                    <a:pt x="276910" y="1327887"/>
                    <a:pt x="281292" y="1326134"/>
                    <a:pt x="286550" y="1324966"/>
                  </a:cubicBezTo>
                  <a:cubicBezTo>
                    <a:pt x="291807" y="1323797"/>
                    <a:pt x="295605" y="1322629"/>
                    <a:pt x="297941" y="1321460"/>
                  </a:cubicBezTo>
                  <a:lnTo>
                    <a:pt x="313464" y="1313699"/>
                  </a:lnTo>
                  <a:lnTo>
                    <a:pt x="312839" y="1313574"/>
                  </a:lnTo>
                  <a:cubicBezTo>
                    <a:pt x="311086" y="1314158"/>
                    <a:pt x="309625" y="1313866"/>
                    <a:pt x="308457" y="1312697"/>
                  </a:cubicBezTo>
                  <a:cubicBezTo>
                    <a:pt x="304952" y="1312697"/>
                    <a:pt x="303199" y="1312113"/>
                    <a:pt x="303199" y="1310945"/>
                  </a:cubicBezTo>
                  <a:cubicBezTo>
                    <a:pt x="300862" y="1309776"/>
                    <a:pt x="298234" y="1308316"/>
                    <a:pt x="295313" y="1306563"/>
                  </a:cubicBezTo>
                  <a:cubicBezTo>
                    <a:pt x="292392" y="1304811"/>
                    <a:pt x="290347" y="1303350"/>
                    <a:pt x="289178" y="1302182"/>
                  </a:cubicBezTo>
                  <a:cubicBezTo>
                    <a:pt x="285673" y="1303350"/>
                    <a:pt x="283337" y="1301013"/>
                    <a:pt x="282168" y="1295171"/>
                  </a:cubicBezTo>
                  <a:cubicBezTo>
                    <a:pt x="281000" y="1296340"/>
                    <a:pt x="278663" y="1296924"/>
                    <a:pt x="275158" y="1296924"/>
                  </a:cubicBezTo>
                  <a:lnTo>
                    <a:pt x="273405" y="1296924"/>
                  </a:lnTo>
                  <a:lnTo>
                    <a:pt x="269900" y="1288161"/>
                  </a:lnTo>
                  <a:lnTo>
                    <a:pt x="268147" y="1284656"/>
                  </a:lnTo>
                  <a:cubicBezTo>
                    <a:pt x="266979" y="1284656"/>
                    <a:pt x="266103" y="1283487"/>
                    <a:pt x="265518" y="1281151"/>
                  </a:cubicBezTo>
                  <a:cubicBezTo>
                    <a:pt x="264934" y="1278814"/>
                    <a:pt x="262890" y="1276477"/>
                    <a:pt x="259384" y="1274140"/>
                  </a:cubicBezTo>
                  <a:lnTo>
                    <a:pt x="254126" y="1275893"/>
                  </a:lnTo>
                  <a:cubicBezTo>
                    <a:pt x="254126" y="1275893"/>
                    <a:pt x="253542" y="1275309"/>
                    <a:pt x="252374" y="1274140"/>
                  </a:cubicBezTo>
                  <a:cubicBezTo>
                    <a:pt x="251205" y="1272972"/>
                    <a:pt x="250037" y="1272388"/>
                    <a:pt x="248869" y="1272388"/>
                  </a:cubicBezTo>
                  <a:lnTo>
                    <a:pt x="257632" y="1272388"/>
                  </a:lnTo>
                  <a:lnTo>
                    <a:pt x="257632" y="1270635"/>
                  </a:lnTo>
                  <a:lnTo>
                    <a:pt x="254126" y="1258367"/>
                  </a:lnTo>
                  <a:cubicBezTo>
                    <a:pt x="251790" y="1256030"/>
                    <a:pt x="249453" y="1252525"/>
                    <a:pt x="247116" y="1247851"/>
                  </a:cubicBezTo>
                  <a:lnTo>
                    <a:pt x="236601" y="1247851"/>
                  </a:lnTo>
                  <a:cubicBezTo>
                    <a:pt x="233095" y="1247851"/>
                    <a:pt x="229590" y="1246975"/>
                    <a:pt x="226085" y="1245222"/>
                  </a:cubicBezTo>
                  <a:cubicBezTo>
                    <a:pt x="222580" y="1243470"/>
                    <a:pt x="220243" y="1242009"/>
                    <a:pt x="219075" y="1240841"/>
                  </a:cubicBezTo>
                  <a:cubicBezTo>
                    <a:pt x="217906" y="1239672"/>
                    <a:pt x="217322" y="1236751"/>
                    <a:pt x="217322" y="1232078"/>
                  </a:cubicBezTo>
                  <a:lnTo>
                    <a:pt x="213817" y="1225067"/>
                  </a:lnTo>
                  <a:cubicBezTo>
                    <a:pt x="210312" y="1216889"/>
                    <a:pt x="204469" y="1211047"/>
                    <a:pt x="196291" y="1207541"/>
                  </a:cubicBezTo>
                  <a:cubicBezTo>
                    <a:pt x="193954" y="1207541"/>
                    <a:pt x="192785" y="1205789"/>
                    <a:pt x="192785" y="1202284"/>
                  </a:cubicBezTo>
                  <a:cubicBezTo>
                    <a:pt x="192785" y="1198778"/>
                    <a:pt x="192785" y="1196442"/>
                    <a:pt x="192785" y="1195273"/>
                  </a:cubicBezTo>
                  <a:lnTo>
                    <a:pt x="192785" y="1191768"/>
                  </a:lnTo>
                  <a:lnTo>
                    <a:pt x="184022" y="1177747"/>
                  </a:lnTo>
                  <a:cubicBezTo>
                    <a:pt x="184022" y="1176579"/>
                    <a:pt x="183438" y="1175995"/>
                    <a:pt x="182270" y="1175995"/>
                  </a:cubicBezTo>
                  <a:cubicBezTo>
                    <a:pt x="181102" y="1175995"/>
                    <a:pt x="180517" y="1175410"/>
                    <a:pt x="180517" y="1174242"/>
                  </a:cubicBezTo>
                  <a:cubicBezTo>
                    <a:pt x="177012" y="1173074"/>
                    <a:pt x="175260" y="1171613"/>
                    <a:pt x="175260" y="1169860"/>
                  </a:cubicBezTo>
                  <a:cubicBezTo>
                    <a:pt x="175260" y="1168108"/>
                    <a:pt x="177012" y="1166647"/>
                    <a:pt x="180517" y="1165479"/>
                  </a:cubicBezTo>
                  <a:cubicBezTo>
                    <a:pt x="180517" y="1165479"/>
                    <a:pt x="181394" y="1165187"/>
                    <a:pt x="183146" y="1164603"/>
                  </a:cubicBezTo>
                  <a:cubicBezTo>
                    <a:pt x="184899" y="1164019"/>
                    <a:pt x="186943" y="1162558"/>
                    <a:pt x="189280" y="1160221"/>
                  </a:cubicBezTo>
                  <a:cubicBezTo>
                    <a:pt x="188112" y="1157884"/>
                    <a:pt x="186651" y="1154671"/>
                    <a:pt x="184899" y="1150582"/>
                  </a:cubicBezTo>
                  <a:cubicBezTo>
                    <a:pt x="183146" y="1146492"/>
                    <a:pt x="183438" y="1142695"/>
                    <a:pt x="185775" y="1139190"/>
                  </a:cubicBezTo>
                  <a:cubicBezTo>
                    <a:pt x="184607" y="1139190"/>
                    <a:pt x="184022" y="1138606"/>
                    <a:pt x="184022" y="1137437"/>
                  </a:cubicBezTo>
                  <a:cubicBezTo>
                    <a:pt x="184022" y="1136269"/>
                    <a:pt x="184022" y="1135685"/>
                    <a:pt x="184022" y="1135685"/>
                  </a:cubicBezTo>
                  <a:cubicBezTo>
                    <a:pt x="186360" y="1128674"/>
                    <a:pt x="185775" y="1122832"/>
                    <a:pt x="182270" y="1118159"/>
                  </a:cubicBezTo>
                  <a:cubicBezTo>
                    <a:pt x="181102" y="1116990"/>
                    <a:pt x="180517" y="1114069"/>
                    <a:pt x="180517" y="1109396"/>
                  </a:cubicBezTo>
                  <a:cubicBezTo>
                    <a:pt x="180517" y="1107059"/>
                    <a:pt x="181102" y="1105014"/>
                    <a:pt x="182270" y="1103262"/>
                  </a:cubicBezTo>
                  <a:cubicBezTo>
                    <a:pt x="183438" y="1101509"/>
                    <a:pt x="184022" y="1099464"/>
                    <a:pt x="184022" y="1097128"/>
                  </a:cubicBezTo>
                  <a:cubicBezTo>
                    <a:pt x="184022" y="1093622"/>
                    <a:pt x="185191" y="1089825"/>
                    <a:pt x="187528" y="1085736"/>
                  </a:cubicBezTo>
                  <a:cubicBezTo>
                    <a:pt x="189865" y="1081646"/>
                    <a:pt x="191617" y="1079017"/>
                    <a:pt x="192785" y="1077849"/>
                  </a:cubicBezTo>
                  <a:lnTo>
                    <a:pt x="219075" y="1053313"/>
                  </a:lnTo>
                  <a:cubicBezTo>
                    <a:pt x="220243" y="1050976"/>
                    <a:pt x="221411" y="1049807"/>
                    <a:pt x="222580" y="1049807"/>
                  </a:cubicBezTo>
                  <a:cubicBezTo>
                    <a:pt x="227253" y="1046302"/>
                    <a:pt x="231927" y="1043673"/>
                    <a:pt x="236601" y="1041921"/>
                  </a:cubicBezTo>
                  <a:cubicBezTo>
                    <a:pt x="241274" y="1040168"/>
                    <a:pt x="245363" y="1037539"/>
                    <a:pt x="248869" y="1034034"/>
                  </a:cubicBezTo>
                  <a:cubicBezTo>
                    <a:pt x="257047" y="1030529"/>
                    <a:pt x="266687" y="1025271"/>
                    <a:pt x="277787" y="1018261"/>
                  </a:cubicBezTo>
                  <a:lnTo>
                    <a:pt x="288760" y="1011382"/>
                  </a:lnTo>
                  <a:lnTo>
                    <a:pt x="289726" y="1007033"/>
                  </a:lnTo>
                  <a:cubicBezTo>
                    <a:pt x="290237" y="1004879"/>
                    <a:pt x="290639" y="1003364"/>
                    <a:pt x="290931" y="1002487"/>
                  </a:cubicBezTo>
                  <a:lnTo>
                    <a:pt x="290931" y="997229"/>
                  </a:lnTo>
                  <a:cubicBezTo>
                    <a:pt x="294436" y="993724"/>
                    <a:pt x="296189" y="988466"/>
                    <a:pt x="296189" y="981456"/>
                  </a:cubicBezTo>
                  <a:cubicBezTo>
                    <a:pt x="296189" y="965098"/>
                    <a:pt x="296189" y="941730"/>
                    <a:pt x="296189" y="911352"/>
                  </a:cubicBezTo>
                  <a:lnTo>
                    <a:pt x="301447" y="841248"/>
                  </a:lnTo>
                  <a:lnTo>
                    <a:pt x="303199" y="816712"/>
                  </a:lnTo>
                  <a:cubicBezTo>
                    <a:pt x="298526" y="821385"/>
                    <a:pt x="296189" y="826643"/>
                    <a:pt x="296189" y="832485"/>
                  </a:cubicBezTo>
                  <a:cubicBezTo>
                    <a:pt x="297357" y="835990"/>
                    <a:pt x="296189" y="837743"/>
                    <a:pt x="292684" y="837743"/>
                  </a:cubicBezTo>
                  <a:cubicBezTo>
                    <a:pt x="291515" y="837743"/>
                    <a:pt x="286842" y="838911"/>
                    <a:pt x="278663" y="841248"/>
                  </a:cubicBezTo>
                  <a:cubicBezTo>
                    <a:pt x="275158" y="841248"/>
                    <a:pt x="273405" y="842416"/>
                    <a:pt x="273405" y="844753"/>
                  </a:cubicBezTo>
                  <a:cubicBezTo>
                    <a:pt x="273405" y="845922"/>
                    <a:pt x="272237" y="850595"/>
                    <a:pt x="269900" y="858774"/>
                  </a:cubicBezTo>
                  <a:cubicBezTo>
                    <a:pt x="269900" y="862279"/>
                    <a:pt x="268147" y="864616"/>
                    <a:pt x="264642" y="865784"/>
                  </a:cubicBezTo>
                  <a:cubicBezTo>
                    <a:pt x="259968" y="868121"/>
                    <a:pt x="256463" y="871042"/>
                    <a:pt x="254126" y="874547"/>
                  </a:cubicBezTo>
                  <a:cubicBezTo>
                    <a:pt x="247116" y="875716"/>
                    <a:pt x="242443" y="875716"/>
                    <a:pt x="240106" y="874547"/>
                  </a:cubicBezTo>
                  <a:lnTo>
                    <a:pt x="231343" y="874547"/>
                  </a:lnTo>
                  <a:cubicBezTo>
                    <a:pt x="231343" y="874547"/>
                    <a:pt x="230174" y="875716"/>
                    <a:pt x="227838" y="878053"/>
                  </a:cubicBezTo>
                  <a:lnTo>
                    <a:pt x="213817" y="874547"/>
                  </a:lnTo>
                  <a:cubicBezTo>
                    <a:pt x="207975" y="874547"/>
                    <a:pt x="202717" y="872795"/>
                    <a:pt x="198043" y="869290"/>
                  </a:cubicBezTo>
                  <a:cubicBezTo>
                    <a:pt x="199212" y="872795"/>
                    <a:pt x="201548" y="875716"/>
                    <a:pt x="205054" y="878053"/>
                  </a:cubicBezTo>
                  <a:lnTo>
                    <a:pt x="205054" y="879805"/>
                  </a:lnTo>
                  <a:lnTo>
                    <a:pt x="192785" y="874547"/>
                  </a:lnTo>
                  <a:cubicBezTo>
                    <a:pt x="191617" y="868705"/>
                    <a:pt x="189280" y="868705"/>
                    <a:pt x="185775" y="874547"/>
                  </a:cubicBezTo>
                  <a:cubicBezTo>
                    <a:pt x="184607" y="868705"/>
                    <a:pt x="180517" y="863448"/>
                    <a:pt x="173507" y="858774"/>
                  </a:cubicBezTo>
                  <a:cubicBezTo>
                    <a:pt x="170002" y="852932"/>
                    <a:pt x="166497" y="850595"/>
                    <a:pt x="162991" y="851764"/>
                  </a:cubicBezTo>
                  <a:cubicBezTo>
                    <a:pt x="164160" y="849427"/>
                    <a:pt x="161239" y="847090"/>
                    <a:pt x="154228" y="844753"/>
                  </a:cubicBezTo>
                  <a:lnTo>
                    <a:pt x="147218" y="835990"/>
                  </a:lnTo>
                  <a:cubicBezTo>
                    <a:pt x="147218" y="834822"/>
                    <a:pt x="146634" y="833946"/>
                    <a:pt x="145465" y="833361"/>
                  </a:cubicBezTo>
                  <a:cubicBezTo>
                    <a:pt x="144297" y="832777"/>
                    <a:pt x="143129" y="833069"/>
                    <a:pt x="141960" y="834238"/>
                  </a:cubicBezTo>
                  <a:lnTo>
                    <a:pt x="134950" y="832485"/>
                  </a:lnTo>
                  <a:cubicBezTo>
                    <a:pt x="139623" y="832485"/>
                    <a:pt x="141960" y="831901"/>
                    <a:pt x="141960" y="830732"/>
                  </a:cubicBezTo>
                  <a:lnTo>
                    <a:pt x="141960" y="828980"/>
                  </a:lnTo>
                  <a:cubicBezTo>
                    <a:pt x="139623" y="828980"/>
                    <a:pt x="137286" y="828396"/>
                    <a:pt x="134950" y="827227"/>
                  </a:cubicBezTo>
                  <a:cubicBezTo>
                    <a:pt x="127939" y="827227"/>
                    <a:pt x="123850" y="823722"/>
                    <a:pt x="122681" y="816712"/>
                  </a:cubicBezTo>
                  <a:cubicBezTo>
                    <a:pt x="122681" y="815543"/>
                    <a:pt x="122097" y="814959"/>
                    <a:pt x="120929" y="814959"/>
                  </a:cubicBezTo>
                  <a:lnTo>
                    <a:pt x="103403" y="804443"/>
                  </a:lnTo>
                  <a:lnTo>
                    <a:pt x="103403" y="797433"/>
                  </a:lnTo>
                  <a:cubicBezTo>
                    <a:pt x="103403" y="792759"/>
                    <a:pt x="101650" y="789546"/>
                    <a:pt x="98145" y="787794"/>
                  </a:cubicBezTo>
                  <a:cubicBezTo>
                    <a:pt x="94640" y="786041"/>
                    <a:pt x="92303" y="784581"/>
                    <a:pt x="91135" y="783412"/>
                  </a:cubicBezTo>
                  <a:cubicBezTo>
                    <a:pt x="88798" y="781075"/>
                    <a:pt x="84708" y="778154"/>
                    <a:pt x="78867" y="774649"/>
                  </a:cubicBezTo>
                  <a:cubicBezTo>
                    <a:pt x="73025" y="771144"/>
                    <a:pt x="68935" y="767055"/>
                    <a:pt x="66598" y="762381"/>
                  </a:cubicBezTo>
                  <a:lnTo>
                    <a:pt x="63093" y="755371"/>
                  </a:lnTo>
                  <a:lnTo>
                    <a:pt x="57835" y="748360"/>
                  </a:lnTo>
                  <a:cubicBezTo>
                    <a:pt x="54330" y="746023"/>
                    <a:pt x="51993" y="742226"/>
                    <a:pt x="50825" y="736968"/>
                  </a:cubicBezTo>
                  <a:cubicBezTo>
                    <a:pt x="49657" y="731710"/>
                    <a:pt x="49072" y="726161"/>
                    <a:pt x="49072" y="720319"/>
                  </a:cubicBezTo>
                  <a:cubicBezTo>
                    <a:pt x="52578" y="720319"/>
                    <a:pt x="55498" y="720319"/>
                    <a:pt x="57835" y="720319"/>
                  </a:cubicBezTo>
                  <a:cubicBezTo>
                    <a:pt x="59004" y="717982"/>
                    <a:pt x="59296" y="715937"/>
                    <a:pt x="58712" y="714185"/>
                  </a:cubicBezTo>
                  <a:cubicBezTo>
                    <a:pt x="58127" y="712432"/>
                    <a:pt x="56667" y="710971"/>
                    <a:pt x="54330" y="709803"/>
                  </a:cubicBezTo>
                  <a:cubicBezTo>
                    <a:pt x="54330" y="708635"/>
                    <a:pt x="53746" y="706298"/>
                    <a:pt x="52578" y="702793"/>
                  </a:cubicBezTo>
                  <a:cubicBezTo>
                    <a:pt x="51409" y="699287"/>
                    <a:pt x="51409" y="696366"/>
                    <a:pt x="52578" y="694030"/>
                  </a:cubicBezTo>
                  <a:cubicBezTo>
                    <a:pt x="52578" y="688188"/>
                    <a:pt x="53746" y="684098"/>
                    <a:pt x="56083" y="681761"/>
                  </a:cubicBezTo>
                  <a:cubicBezTo>
                    <a:pt x="57251" y="681761"/>
                    <a:pt x="58420" y="681177"/>
                    <a:pt x="59588" y="680009"/>
                  </a:cubicBezTo>
                  <a:cubicBezTo>
                    <a:pt x="60756" y="678840"/>
                    <a:pt x="60756" y="677088"/>
                    <a:pt x="59588" y="674751"/>
                  </a:cubicBezTo>
                  <a:lnTo>
                    <a:pt x="59588" y="671246"/>
                  </a:lnTo>
                  <a:cubicBezTo>
                    <a:pt x="59588" y="668909"/>
                    <a:pt x="61341" y="664235"/>
                    <a:pt x="64846" y="657225"/>
                  </a:cubicBezTo>
                  <a:lnTo>
                    <a:pt x="71856" y="657225"/>
                  </a:lnTo>
                  <a:lnTo>
                    <a:pt x="68351" y="648462"/>
                  </a:lnTo>
                  <a:cubicBezTo>
                    <a:pt x="67182" y="646125"/>
                    <a:pt x="67182" y="644373"/>
                    <a:pt x="68351" y="643204"/>
                  </a:cubicBezTo>
                  <a:cubicBezTo>
                    <a:pt x="69519" y="642036"/>
                    <a:pt x="71272" y="641452"/>
                    <a:pt x="73609" y="641452"/>
                  </a:cubicBezTo>
                  <a:cubicBezTo>
                    <a:pt x="74777" y="643788"/>
                    <a:pt x="77698" y="644957"/>
                    <a:pt x="82372" y="644957"/>
                  </a:cubicBezTo>
                  <a:lnTo>
                    <a:pt x="89382" y="644957"/>
                  </a:lnTo>
                  <a:cubicBezTo>
                    <a:pt x="90551" y="644957"/>
                    <a:pt x="95224" y="646125"/>
                    <a:pt x="103403" y="648462"/>
                  </a:cubicBezTo>
                  <a:lnTo>
                    <a:pt x="112166" y="648462"/>
                  </a:lnTo>
                  <a:cubicBezTo>
                    <a:pt x="120345" y="648462"/>
                    <a:pt x="126187" y="647878"/>
                    <a:pt x="129692" y="646709"/>
                  </a:cubicBezTo>
                  <a:cubicBezTo>
                    <a:pt x="146049" y="640867"/>
                    <a:pt x="160655" y="632689"/>
                    <a:pt x="173507" y="622173"/>
                  </a:cubicBezTo>
                  <a:lnTo>
                    <a:pt x="178765" y="622173"/>
                  </a:lnTo>
                  <a:cubicBezTo>
                    <a:pt x="182270" y="622173"/>
                    <a:pt x="184607" y="621589"/>
                    <a:pt x="185775" y="620420"/>
                  </a:cubicBezTo>
                  <a:cubicBezTo>
                    <a:pt x="202133" y="608737"/>
                    <a:pt x="220243" y="597637"/>
                    <a:pt x="240106" y="587121"/>
                  </a:cubicBezTo>
                  <a:cubicBezTo>
                    <a:pt x="243611" y="583616"/>
                    <a:pt x="247700" y="580403"/>
                    <a:pt x="252374" y="577482"/>
                  </a:cubicBezTo>
                  <a:cubicBezTo>
                    <a:pt x="257047" y="574561"/>
                    <a:pt x="261721" y="570763"/>
                    <a:pt x="266395" y="566090"/>
                  </a:cubicBezTo>
                  <a:cubicBezTo>
                    <a:pt x="272237" y="563753"/>
                    <a:pt x="276618" y="559664"/>
                    <a:pt x="279539" y="553822"/>
                  </a:cubicBezTo>
                  <a:cubicBezTo>
                    <a:pt x="282460" y="547980"/>
                    <a:pt x="284505" y="544474"/>
                    <a:pt x="285673" y="543306"/>
                  </a:cubicBezTo>
                  <a:cubicBezTo>
                    <a:pt x="288010" y="539801"/>
                    <a:pt x="290055" y="535711"/>
                    <a:pt x="291807" y="531038"/>
                  </a:cubicBezTo>
                  <a:cubicBezTo>
                    <a:pt x="293560" y="526364"/>
                    <a:pt x="295021" y="521691"/>
                    <a:pt x="296189" y="517017"/>
                  </a:cubicBezTo>
                  <a:cubicBezTo>
                    <a:pt x="296189" y="515849"/>
                    <a:pt x="298526" y="510591"/>
                    <a:pt x="303199" y="501244"/>
                  </a:cubicBezTo>
                  <a:cubicBezTo>
                    <a:pt x="303199" y="498907"/>
                    <a:pt x="304952" y="495986"/>
                    <a:pt x="308457" y="492481"/>
                  </a:cubicBezTo>
                  <a:cubicBezTo>
                    <a:pt x="309625" y="492481"/>
                    <a:pt x="311086" y="492189"/>
                    <a:pt x="312839" y="491604"/>
                  </a:cubicBezTo>
                  <a:cubicBezTo>
                    <a:pt x="314591" y="491020"/>
                    <a:pt x="315467" y="490144"/>
                    <a:pt x="315467" y="488975"/>
                  </a:cubicBezTo>
                  <a:cubicBezTo>
                    <a:pt x="322478" y="484302"/>
                    <a:pt x="327151" y="479628"/>
                    <a:pt x="329488" y="474955"/>
                  </a:cubicBezTo>
                  <a:cubicBezTo>
                    <a:pt x="330656" y="474955"/>
                    <a:pt x="333578" y="474955"/>
                    <a:pt x="338251" y="474955"/>
                  </a:cubicBezTo>
                  <a:cubicBezTo>
                    <a:pt x="340588" y="473786"/>
                    <a:pt x="343217" y="471157"/>
                    <a:pt x="346138" y="467068"/>
                  </a:cubicBezTo>
                  <a:cubicBezTo>
                    <a:pt x="349059" y="462978"/>
                    <a:pt x="363956" y="457429"/>
                    <a:pt x="390829" y="450418"/>
                  </a:cubicBezTo>
                  <a:lnTo>
                    <a:pt x="404850" y="462686"/>
                  </a:lnTo>
                  <a:cubicBezTo>
                    <a:pt x="414197" y="470865"/>
                    <a:pt x="421792" y="477291"/>
                    <a:pt x="427634" y="481965"/>
                  </a:cubicBezTo>
                  <a:cubicBezTo>
                    <a:pt x="433476" y="486639"/>
                    <a:pt x="439318" y="489560"/>
                    <a:pt x="445160" y="490728"/>
                  </a:cubicBezTo>
                  <a:lnTo>
                    <a:pt x="448665" y="490728"/>
                  </a:lnTo>
                  <a:cubicBezTo>
                    <a:pt x="453339" y="486054"/>
                    <a:pt x="458012" y="486054"/>
                    <a:pt x="462686" y="490728"/>
                  </a:cubicBezTo>
                  <a:cubicBezTo>
                    <a:pt x="468528" y="497738"/>
                    <a:pt x="475538" y="501244"/>
                    <a:pt x="483717" y="501244"/>
                  </a:cubicBezTo>
                  <a:cubicBezTo>
                    <a:pt x="487222" y="501244"/>
                    <a:pt x="488975" y="501244"/>
                    <a:pt x="488975" y="501244"/>
                  </a:cubicBezTo>
                  <a:cubicBezTo>
                    <a:pt x="493648" y="501244"/>
                    <a:pt x="495985" y="503580"/>
                    <a:pt x="495985" y="508254"/>
                  </a:cubicBezTo>
                  <a:cubicBezTo>
                    <a:pt x="495985" y="511759"/>
                    <a:pt x="496570" y="514680"/>
                    <a:pt x="497738" y="517017"/>
                  </a:cubicBezTo>
                  <a:lnTo>
                    <a:pt x="495985" y="517017"/>
                  </a:lnTo>
                  <a:cubicBezTo>
                    <a:pt x="495985" y="517017"/>
                    <a:pt x="496861" y="517309"/>
                    <a:pt x="498614" y="517893"/>
                  </a:cubicBezTo>
                  <a:cubicBezTo>
                    <a:pt x="500367" y="518478"/>
                    <a:pt x="502412" y="519354"/>
                    <a:pt x="504748" y="520522"/>
                  </a:cubicBezTo>
                  <a:lnTo>
                    <a:pt x="504748" y="518770"/>
                  </a:lnTo>
                  <a:lnTo>
                    <a:pt x="515264" y="517017"/>
                  </a:lnTo>
                  <a:cubicBezTo>
                    <a:pt x="517601" y="517017"/>
                    <a:pt x="519353" y="515849"/>
                    <a:pt x="520522" y="513512"/>
                  </a:cubicBezTo>
                  <a:cubicBezTo>
                    <a:pt x="526364" y="515849"/>
                    <a:pt x="529577" y="517601"/>
                    <a:pt x="530161" y="518770"/>
                  </a:cubicBezTo>
                  <a:cubicBezTo>
                    <a:pt x="530745" y="519938"/>
                    <a:pt x="529869" y="522859"/>
                    <a:pt x="527532" y="527533"/>
                  </a:cubicBezTo>
                  <a:cubicBezTo>
                    <a:pt x="526364" y="528701"/>
                    <a:pt x="525195" y="530746"/>
                    <a:pt x="524027" y="533667"/>
                  </a:cubicBezTo>
                  <a:cubicBezTo>
                    <a:pt x="522858" y="536588"/>
                    <a:pt x="521690" y="539217"/>
                    <a:pt x="520522" y="541553"/>
                  </a:cubicBezTo>
                  <a:lnTo>
                    <a:pt x="539800" y="545059"/>
                  </a:lnTo>
                  <a:cubicBezTo>
                    <a:pt x="539800" y="548564"/>
                    <a:pt x="538632" y="552361"/>
                    <a:pt x="536295" y="556451"/>
                  </a:cubicBezTo>
                  <a:cubicBezTo>
                    <a:pt x="533958" y="560540"/>
                    <a:pt x="532206" y="563753"/>
                    <a:pt x="531037" y="566090"/>
                  </a:cubicBezTo>
                  <a:lnTo>
                    <a:pt x="538048" y="573100"/>
                  </a:lnTo>
                  <a:cubicBezTo>
                    <a:pt x="539216" y="574269"/>
                    <a:pt x="539508" y="575437"/>
                    <a:pt x="538924" y="576605"/>
                  </a:cubicBezTo>
                  <a:cubicBezTo>
                    <a:pt x="538340" y="577774"/>
                    <a:pt x="538048" y="578358"/>
                    <a:pt x="538048" y="578358"/>
                  </a:cubicBezTo>
                  <a:lnTo>
                    <a:pt x="541553" y="581863"/>
                  </a:lnTo>
                  <a:cubicBezTo>
                    <a:pt x="542721" y="581863"/>
                    <a:pt x="543597" y="582740"/>
                    <a:pt x="544182" y="584492"/>
                  </a:cubicBezTo>
                  <a:cubicBezTo>
                    <a:pt x="544766" y="586245"/>
                    <a:pt x="544474" y="587705"/>
                    <a:pt x="543306" y="588874"/>
                  </a:cubicBezTo>
                  <a:cubicBezTo>
                    <a:pt x="542137" y="590042"/>
                    <a:pt x="541261" y="591210"/>
                    <a:pt x="540676" y="592379"/>
                  </a:cubicBezTo>
                  <a:cubicBezTo>
                    <a:pt x="540092" y="593547"/>
                    <a:pt x="539800" y="594716"/>
                    <a:pt x="539800" y="595884"/>
                  </a:cubicBezTo>
                  <a:lnTo>
                    <a:pt x="538048" y="595884"/>
                  </a:lnTo>
                  <a:lnTo>
                    <a:pt x="538048" y="594131"/>
                  </a:lnTo>
                  <a:cubicBezTo>
                    <a:pt x="535711" y="594131"/>
                    <a:pt x="533958" y="595592"/>
                    <a:pt x="532790" y="598513"/>
                  </a:cubicBezTo>
                  <a:cubicBezTo>
                    <a:pt x="531622" y="601434"/>
                    <a:pt x="530453" y="603479"/>
                    <a:pt x="529285" y="604647"/>
                  </a:cubicBezTo>
                  <a:cubicBezTo>
                    <a:pt x="525780" y="604647"/>
                    <a:pt x="523735" y="605815"/>
                    <a:pt x="523151" y="608152"/>
                  </a:cubicBezTo>
                  <a:cubicBezTo>
                    <a:pt x="522566" y="610489"/>
                    <a:pt x="522274" y="612242"/>
                    <a:pt x="522274" y="613410"/>
                  </a:cubicBezTo>
                  <a:cubicBezTo>
                    <a:pt x="528116" y="615747"/>
                    <a:pt x="531622" y="617499"/>
                    <a:pt x="532790" y="618668"/>
                  </a:cubicBezTo>
                  <a:cubicBezTo>
                    <a:pt x="529285" y="621005"/>
                    <a:pt x="525195" y="624510"/>
                    <a:pt x="520522" y="629183"/>
                  </a:cubicBezTo>
                  <a:cubicBezTo>
                    <a:pt x="520522" y="635025"/>
                    <a:pt x="522274" y="640283"/>
                    <a:pt x="525780" y="644957"/>
                  </a:cubicBezTo>
                  <a:cubicBezTo>
                    <a:pt x="530453" y="648462"/>
                    <a:pt x="530453" y="652551"/>
                    <a:pt x="525780" y="657225"/>
                  </a:cubicBezTo>
                  <a:lnTo>
                    <a:pt x="520522" y="657225"/>
                  </a:lnTo>
                  <a:cubicBezTo>
                    <a:pt x="521690" y="660730"/>
                    <a:pt x="522566" y="663359"/>
                    <a:pt x="523151" y="665112"/>
                  </a:cubicBezTo>
                  <a:cubicBezTo>
                    <a:pt x="523735" y="666864"/>
                    <a:pt x="524611" y="667741"/>
                    <a:pt x="525780" y="667741"/>
                  </a:cubicBezTo>
                  <a:cubicBezTo>
                    <a:pt x="522274" y="671246"/>
                    <a:pt x="520522" y="674167"/>
                    <a:pt x="520522" y="676504"/>
                  </a:cubicBezTo>
                  <a:lnTo>
                    <a:pt x="520522" y="680009"/>
                  </a:lnTo>
                  <a:cubicBezTo>
                    <a:pt x="525195" y="681177"/>
                    <a:pt x="526948" y="684682"/>
                    <a:pt x="525780" y="690524"/>
                  </a:cubicBezTo>
                  <a:cubicBezTo>
                    <a:pt x="524611" y="696366"/>
                    <a:pt x="524027" y="700456"/>
                    <a:pt x="524027" y="702793"/>
                  </a:cubicBezTo>
                  <a:lnTo>
                    <a:pt x="520522" y="709803"/>
                  </a:lnTo>
                  <a:lnTo>
                    <a:pt x="515264" y="718566"/>
                  </a:lnTo>
                  <a:cubicBezTo>
                    <a:pt x="515264" y="719734"/>
                    <a:pt x="512927" y="721487"/>
                    <a:pt x="508253" y="723824"/>
                  </a:cubicBezTo>
                  <a:cubicBezTo>
                    <a:pt x="503580" y="726161"/>
                    <a:pt x="497154" y="732587"/>
                    <a:pt x="488975" y="743102"/>
                  </a:cubicBezTo>
                  <a:lnTo>
                    <a:pt x="488975" y="736092"/>
                  </a:lnTo>
                  <a:cubicBezTo>
                    <a:pt x="485470" y="740766"/>
                    <a:pt x="482549" y="743687"/>
                    <a:pt x="480212" y="744855"/>
                  </a:cubicBezTo>
                  <a:cubicBezTo>
                    <a:pt x="482549" y="744855"/>
                    <a:pt x="483717" y="744855"/>
                    <a:pt x="483717" y="744855"/>
                  </a:cubicBezTo>
                  <a:lnTo>
                    <a:pt x="478459" y="746608"/>
                  </a:lnTo>
                  <a:cubicBezTo>
                    <a:pt x="476122" y="746608"/>
                    <a:pt x="474370" y="747776"/>
                    <a:pt x="473202" y="750113"/>
                  </a:cubicBezTo>
                  <a:cubicBezTo>
                    <a:pt x="472033" y="752450"/>
                    <a:pt x="471449" y="754202"/>
                    <a:pt x="471449" y="755371"/>
                  </a:cubicBezTo>
                  <a:lnTo>
                    <a:pt x="471152" y="759084"/>
                  </a:lnTo>
                  <a:lnTo>
                    <a:pt x="467067" y="761943"/>
                  </a:lnTo>
                  <a:cubicBezTo>
                    <a:pt x="465899" y="763403"/>
                    <a:pt x="465023" y="765302"/>
                    <a:pt x="464439" y="767639"/>
                  </a:cubicBezTo>
                  <a:lnTo>
                    <a:pt x="462686" y="774649"/>
                  </a:lnTo>
                  <a:cubicBezTo>
                    <a:pt x="460349" y="775818"/>
                    <a:pt x="459181" y="778154"/>
                    <a:pt x="459181" y="781660"/>
                  </a:cubicBezTo>
                  <a:cubicBezTo>
                    <a:pt x="456844" y="791007"/>
                    <a:pt x="454799" y="799478"/>
                    <a:pt x="453047" y="807072"/>
                  </a:cubicBezTo>
                  <a:cubicBezTo>
                    <a:pt x="451294" y="814667"/>
                    <a:pt x="449249" y="821969"/>
                    <a:pt x="446913" y="828980"/>
                  </a:cubicBezTo>
                  <a:cubicBezTo>
                    <a:pt x="443407" y="840664"/>
                    <a:pt x="441071" y="854100"/>
                    <a:pt x="439902" y="869290"/>
                  </a:cubicBezTo>
                  <a:cubicBezTo>
                    <a:pt x="438734" y="884479"/>
                    <a:pt x="438149" y="894410"/>
                    <a:pt x="438149" y="899084"/>
                  </a:cubicBezTo>
                  <a:cubicBezTo>
                    <a:pt x="438149" y="901421"/>
                    <a:pt x="438149" y="904342"/>
                    <a:pt x="438149" y="907847"/>
                  </a:cubicBezTo>
                  <a:lnTo>
                    <a:pt x="438149" y="913543"/>
                  </a:lnTo>
                  <a:lnTo>
                    <a:pt x="450418" y="904342"/>
                  </a:lnTo>
                  <a:cubicBezTo>
                    <a:pt x="469112" y="890321"/>
                    <a:pt x="495985" y="866953"/>
                    <a:pt x="531037" y="834238"/>
                  </a:cubicBezTo>
                  <a:cubicBezTo>
                    <a:pt x="542721" y="824890"/>
                    <a:pt x="558495" y="809701"/>
                    <a:pt x="578357" y="788670"/>
                  </a:cubicBezTo>
                  <a:lnTo>
                    <a:pt x="602894" y="767639"/>
                  </a:lnTo>
                  <a:lnTo>
                    <a:pt x="620420" y="744855"/>
                  </a:lnTo>
                  <a:cubicBezTo>
                    <a:pt x="621588" y="744855"/>
                    <a:pt x="623049" y="744271"/>
                    <a:pt x="624801" y="743102"/>
                  </a:cubicBezTo>
                  <a:cubicBezTo>
                    <a:pt x="626554" y="741934"/>
                    <a:pt x="628015" y="740181"/>
                    <a:pt x="629183" y="737845"/>
                  </a:cubicBezTo>
                  <a:lnTo>
                    <a:pt x="634441" y="739597"/>
                  </a:lnTo>
                  <a:lnTo>
                    <a:pt x="623925" y="748360"/>
                  </a:lnTo>
                  <a:cubicBezTo>
                    <a:pt x="626262" y="748360"/>
                    <a:pt x="628015" y="749529"/>
                    <a:pt x="629183" y="751865"/>
                  </a:cubicBezTo>
                  <a:cubicBezTo>
                    <a:pt x="626846" y="753034"/>
                    <a:pt x="624801" y="754786"/>
                    <a:pt x="623049" y="757123"/>
                  </a:cubicBezTo>
                  <a:cubicBezTo>
                    <a:pt x="621296" y="759460"/>
                    <a:pt x="619835" y="761213"/>
                    <a:pt x="618667" y="762381"/>
                  </a:cubicBezTo>
                  <a:cubicBezTo>
                    <a:pt x="616330" y="768223"/>
                    <a:pt x="612825" y="772897"/>
                    <a:pt x="608152" y="776402"/>
                  </a:cubicBezTo>
                  <a:cubicBezTo>
                    <a:pt x="608152" y="777570"/>
                    <a:pt x="607567" y="778446"/>
                    <a:pt x="606399" y="779031"/>
                  </a:cubicBezTo>
                  <a:cubicBezTo>
                    <a:pt x="605231" y="779615"/>
                    <a:pt x="604062" y="780491"/>
                    <a:pt x="602894" y="781660"/>
                  </a:cubicBezTo>
                  <a:cubicBezTo>
                    <a:pt x="604062" y="785165"/>
                    <a:pt x="603478" y="788086"/>
                    <a:pt x="601141" y="790423"/>
                  </a:cubicBezTo>
                  <a:cubicBezTo>
                    <a:pt x="598804" y="792759"/>
                    <a:pt x="597052" y="794512"/>
                    <a:pt x="595883" y="795680"/>
                  </a:cubicBezTo>
                  <a:cubicBezTo>
                    <a:pt x="594715" y="796849"/>
                    <a:pt x="593547" y="798017"/>
                    <a:pt x="592378" y="799186"/>
                  </a:cubicBezTo>
                  <a:lnTo>
                    <a:pt x="595883" y="799186"/>
                  </a:lnTo>
                  <a:lnTo>
                    <a:pt x="590626" y="804443"/>
                  </a:lnTo>
                  <a:cubicBezTo>
                    <a:pt x="590626" y="804443"/>
                    <a:pt x="590918" y="804736"/>
                    <a:pt x="591502" y="805320"/>
                  </a:cubicBezTo>
                  <a:lnTo>
                    <a:pt x="592060" y="805877"/>
                  </a:lnTo>
                  <a:lnTo>
                    <a:pt x="585368" y="809701"/>
                  </a:lnTo>
                  <a:lnTo>
                    <a:pt x="592378" y="813206"/>
                  </a:lnTo>
                  <a:cubicBezTo>
                    <a:pt x="588873" y="814375"/>
                    <a:pt x="585368" y="817880"/>
                    <a:pt x="581862" y="823722"/>
                  </a:cubicBezTo>
                  <a:cubicBezTo>
                    <a:pt x="581862" y="829564"/>
                    <a:pt x="580694" y="832485"/>
                    <a:pt x="578357" y="832485"/>
                  </a:cubicBezTo>
                  <a:cubicBezTo>
                    <a:pt x="576020" y="833653"/>
                    <a:pt x="574268" y="835406"/>
                    <a:pt x="573100" y="837743"/>
                  </a:cubicBezTo>
                  <a:cubicBezTo>
                    <a:pt x="571931" y="840080"/>
                    <a:pt x="570763" y="841248"/>
                    <a:pt x="569594" y="841248"/>
                  </a:cubicBezTo>
                  <a:lnTo>
                    <a:pt x="569594" y="846506"/>
                  </a:lnTo>
                  <a:cubicBezTo>
                    <a:pt x="575436" y="840664"/>
                    <a:pt x="581571" y="833946"/>
                    <a:pt x="587997" y="826351"/>
                  </a:cubicBezTo>
                  <a:cubicBezTo>
                    <a:pt x="594423" y="818756"/>
                    <a:pt x="599389" y="813206"/>
                    <a:pt x="602894" y="809701"/>
                  </a:cubicBezTo>
                  <a:lnTo>
                    <a:pt x="602894" y="814959"/>
                  </a:lnTo>
                  <a:lnTo>
                    <a:pt x="595883" y="821969"/>
                  </a:lnTo>
                  <a:cubicBezTo>
                    <a:pt x="595883" y="825475"/>
                    <a:pt x="595299" y="827811"/>
                    <a:pt x="594131" y="828980"/>
                  </a:cubicBezTo>
                  <a:cubicBezTo>
                    <a:pt x="592962" y="831317"/>
                    <a:pt x="592378" y="833653"/>
                    <a:pt x="592378" y="835990"/>
                  </a:cubicBezTo>
                  <a:cubicBezTo>
                    <a:pt x="592378" y="835990"/>
                    <a:pt x="592378" y="836574"/>
                    <a:pt x="592378" y="837743"/>
                  </a:cubicBezTo>
                  <a:cubicBezTo>
                    <a:pt x="592378" y="838911"/>
                    <a:pt x="592378" y="840080"/>
                    <a:pt x="592378" y="841248"/>
                  </a:cubicBezTo>
                  <a:cubicBezTo>
                    <a:pt x="587705" y="851764"/>
                    <a:pt x="583031" y="858190"/>
                    <a:pt x="578357" y="860527"/>
                  </a:cubicBezTo>
                  <a:lnTo>
                    <a:pt x="576605" y="862279"/>
                  </a:lnTo>
                  <a:lnTo>
                    <a:pt x="571347" y="864032"/>
                  </a:lnTo>
                  <a:cubicBezTo>
                    <a:pt x="573684" y="868705"/>
                    <a:pt x="571931" y="872795"/>
                    <a:pt x="566089" y="876300"/>
                  </a:cubicBezTo>
                  <a:lnTo>
                    <a:pt x="564337" y="874547"/>
                  </a:lnTo>
                  <a:cubicBezTo>
                    <a:pt x="559663" y="879221"/>
                    <a:pt x="557326" y="881558"/>
                    <a:pt x="557326" y="881558"/>
                  </a:cubicBezTo>
                  <a:lnTo>
                    <a:pt x="557326" y="883310"/>
                  </a:lnTo>
                  <a:cubicBezTo>
                    <a:pt x="558495" y="882142"/>
                    <a:pt x="560247" y="881558"/>
                    <a:pt x="562584" y="881558"/>
                  </a:cubicBezTo>
                  <a:lnTo>
                    <a:pt x="550316" y="899084"/>
                  </a:lnTo>
                  <a:lnTo>
                    <a:pt x="552069" y="899084"/>
                  </a:lnTo>
                  <a:lnTo>
                    <a:pt x="560832" y="886816"/>
                  </a:lnTo>
                  <a:cubicBezTo>
                    <a:pt x="574852" y="870458"/>
                    <a:pt x="590041" y="850595"/>
                    <a:pt x="606399" y="827227"/>
                  </a:cubicBezTo>
                  <a:lnTo>
                    <a:pt x="610951" y="820192"/>
                  </a:lnTo>
                  <a:lnTo>
                    <a:pt x="610780" y="819340"/>
                  </a:lnTo>
                  <a:cubicBezTo>
                    <a:pt x="611365" y="814083"/>
                    <a:pt x="611657" y="810870"/>
                    <a:pt x="611657" y="809701"/>
                  </a:cubicBezTo>
                  <a:cubicBezTo>
                    <a:pt x="610489" y="808533"/>
                    <a:pt x="611657" y="806780"/>
                    <a:pt x="615162" y="804443"/>
                  </a:cubicBezTo>
                  <a:cubicBezTo>
                    <a:pt x="616330" y="804443"/>
                    <a:pt x="617499" y="803567"/>
                    <a:pt x="618667" y="801815"/>
                  </a:cubicBezTo>
                  <a:cubicBezTo>
                    <a:pt x="619835" y="800062"/>
                    <a:pt x="619835" y="798017"/>
                    <a:pt x="618667" y="795680"/>
                  </a:cubicBezTo>
                  <a:cubicBezTo>
                    <a:pt x="618667" y="792175"/>
                    <a:pt x="619835" y="789838"/>
                    <a:pt x="622173" y="788670"/>
                  </a:cubicBezTo>
                  <a:lnTo>
                    <a:pt x="623224" y="787268"/>
                  </a:lnTo>
                  <a:lnTo>
                    <a:pt x="620420" y="788670"/>
                  </a:lnTo>
                  <a:cubicBezTo>
                    <a:pt x="619251" y="789838"/>
                    <a:pt x="618375" y="790130"/>
                    <a:pt x="617791" y="789546"/>
                  </a:cubicBezTo>
                  <a:cubicBezTo>
                    <a:pt x="617207" y="788962"/>
                    <a:pt x="616915" y="788670"/>
                    <a:pt x="616915" y="788670"/>
                  </a:cubicBezTo>
                  <a:lnTo>
                    <a:pt x="623925" y="778154"/>
                  </a:lnTo>
                  <a:cubicBezTo>
                    <a:pt x="625678" y="776402"/>
                    <a:pt x="627284" y="775087"/>
                    <a:pt x="628745" y="774211"/>
                  </a:cubicBezTo>
                  <a:lnTo>
                    <a:pt x="629475" y="773968"/>
                  </a:lnTo>
                  <a:lnTo>
                    <a:pt x="628306" y="772020"/>
                  </a:lnTo>
                  <a:cubicBezTo>
                    <a:pt x="626554" y="770268"/>
                    <a:pt x="625093" y="768807"/>
                    <a:pt x="623925" y="767639"/>
                  </a:cubicBezTo>
                  <a:cubicBezTo>
                    <a:pt x="629767" y="755955"/>
                    <a:pt x="633856" y="748944"/>
                    <a:pt x="636193" y="746608"/>
                  </a:cubicBezTo>
                  <a:lnTo>
                    <a:pt x="640478" y="735897"/>
                  </a:lnTo>
                  <a:lnTo>
                    <a:pt x="641451" y="736092"/>
                  </a:lnTo>
                  <a:lnTo>
                    <a:pt x="640575" y="735654"/>
                  </a:lnTo>
                  <a:lnTo>
                    <a:pt x="643204" y="729082"/>
                  </a:lnTo>
                  <a:lnTo>
                    <a:pt x="643226" y="728727"/>
                  </a:lnTo>
                  <a:lnTo>
                    <a:pt x="641451" y="729082"/>
                  </a:lnTo>
                  <a:lnTo>
                    <a:pt x="643430" y="725453"/>
                  </a:lnTo>
                  <a:lnTo>
                    <a:pt x="646709" y="672998"/>
                  </a:lnTo>
                  <a:lnTo>
                    <a:pt x="646709" y="655472"/>
                  </a:lnTo>
                  <a:cubicBezTo>
                    <a:pt x="646709" y="635610"/>
                    <a:pt x="647293" y="621589"/>
                    <a:pt x="648461" y="613410"/>
                  </a:cubicBezTo>
                  <a:cubicBezTo>
                    <a:pt x="650798" y="581863"/>
                    <a:pt x="651967" y="559079"/>
                    <a:pt x="651967" y="545059"/>
                  </a:cubicBezTo>
                  <a:cubicBezTo>
                    <a:pt x="650798" y="534543"/>
                    <a:pt x="650214" y="519938"/>
                    <a:pt x="650214" y="501244"/>
                  </a:cubicBezTo>
                  <a:lnTo>
                    <a:pt x="650214" y="480212"/>
                  </a:lnTo>
                  <a:cubicBezTo>
                    <a:pt x="650214" y="475539"/>
                    <a:pt x="647877" y="472618"/>
                    <a:pt x="643204" y="471449"/>
                  </a:cubicBezTo>
                  <a:lnTo>
                    <a:pt x="641451" y="473202"/>
                  </a:lnTo>
                  <a:lnTo>
                    <a:pt x="637946" y="473202"/>
                  </a:lnTo>
                  <a:cubicBezTo>
                    <a:pt x="636777" y="473202"/>
                    <a:pt x="635901" y="472326"/>
                    <a:pt x="635317" y="470573"/>
                  </a:cubicBezTo>
                  <a:cubicBezTo>
                    <a:pt x="634733" y="468820"/>
                    <a:pt x="633272" y="468528"/>
                    <a:pt x="630935" y="469697"/>
                  </a:cubicBezTo>
                  <a:lnTo>
                    <a:pt x="625678" y="462686"/>
                  </a:lnTo>
                  <a:cubicBezTo>
                    <a:pt x="624509" y="462686"/>
                    <a:pt x="623341" y="462394"/>
                    <a:pt x="622173" y="461810"/>
                  </a:cubicBezTo>
                  <a:cubicBezTo>
                    <a:pt x="621004" y="461226"/>
                    <a:pt x="620420" y="459765"/>
                    <a:pt x="620420" y="457429"/>
                  </a:cubicBezTo>
                  <a:cubicBezTo>
                    <a:pt x="618083" y="459765"/>
                    <a:pt x="617499" y="461810"/>
                    <a:pt x="618667" y="463563"/>
                  </a:cubicBezTo>
                  <a:cubicBezTo>
                    <a:pt x="619835" y="465315"/>
                    <a:pt x="620420" y="466776"/>
                    <a:pt x="620420" y="467944"/>
                  </a:cubicBezTo>
                  <a:cubicBezTo>
                    <a:pt x="620420" y="467944"/>
                    <a:pt x="620128" y="467652"/>
                    <a:pt x="619543" y="467068"/>
                  </a:cubicBezTo>
                  <a:cubicBezTo>
                    <a:pt x="618959" y="466484"/>
                    <a:pt x="618667" y="465607"/>
                    <a:pt x="618667" y="464439"/>
                  </a:cubicBezTo>
                  <a:cubicBezTo>
                    <a:pt x="617499" y="464439"/>
                    <a:pt x="616330" y="464147"/>
                    <a:pt x="615162" y="463563"/>
                  </a:cubicBezTo>
                  <a:cubicBezTo>
                    <a:pt x="613994" y="462978"/>
                    <a:pt x="611657" y="462686"/>
                    <a:pt x="608152" y="462686"/>
                  </a:cubicBezTo>
                  <a:cubicBezTo>
                    <a:pt x="608152" y="462686"/>
                    <a:pt x="607567" y="463271"/>
                    <a:pt x="606399" y="464439"/>
                  </a:cubicBezTo>
                  <a:cubicBezTo>
                    <a:pt x="605231" y="465607"/>
                    <a:pt x="604062" y="467360"/>
                    <a:pt x="602894" y="469697"/>
                  </a:cubicBezTo>
                  <a:cubicBezTo>
                    <a:pt x="599389" y="473202"/>
                    <a:pt x="594131" y="477291"/>
                    <a:pt x="587121" y="481965"/>
                  </a:cubicBezTo>
                  <a:lnTo>
                    <a:pt x="583615" y="494233"/>
                  </a:lnTo>
                  <a:cubicBezTo>
                    <a:pt x="581279" y="493065"/>
                    <a:pt x="579526" y="490144"/>
                    <a:pt x="578357" y="485470"/>
                  </a:cubicBezTo>
                  <a:cubicBezTo>
                    <a:pt x="577189" y="483133"/>
                    <a:pt x="576020" y="479628"/>
                    <a:pt x="574852" y="474955"/>
                  </a:cubicBezTo>
                  <a:cubicBezTo>
                    <a:pt x="573684" y="470281"/>
                    <a:pt x="572516" y="466192"/>
                    <a:pt x="571347" y="462686"/>
                  </a:cubicBezTo>
                  <a:lnTo>
                    <a:pt x="566089" y="455676"/>
                  </a:lnTo>
                  <a:cubicBezTo>
                    <a:pt x="562584" y="454508"/>
                    <a:pt x="560832" y="452755"/>
                    <a:pt x="560832" y="450418"/>
                  </a:cubicBezTo>
                  <a:cubicBezTo>
                    <a:pt x="558495" y="429387"/>
                    <a:pt x="556742" y="417703"/>
                    <a:pt x="555574" y="415366"/>
                  </a:cubicBezTo>
                  <a:cubicBezTo>
                    <a:pt x="554405" y="413029"/>
                    <a:pt x="553821" y="411277"/>
                    <a:pt x="553821" y="410108"/>
                  </a:cubicBezTo>
                  <a:cubicBezTo>
                    <a:pt x="553821" y="405435"/>
                    <a:pt x="553821" y="401930"/>
                    <a:pt x="553821" y="399593"/>
                  </a:cubicBezTo>
                  <a:cubicBezTo>
                    <a:pt x="553821" y="397256"/>
                    <a:pt x="553821" y="394919"/>
                    <a:pt x="553821" y="392582"/>
                  </a:cubicBezTo>
                  <a:cubicBezTo>
                    <a:pt x="553821" y="387909"/>
                    <a:pt x="553529" y="381483"/>
                    <a:pt x="552945" y="373304"/>
                  </a:cubicBezTo>
                  <a:cubicBezTo>
                    <a:pt x="552360" y="365125"/>
                    <a:pt x="552653" y="358699"/>
                    <a:pt x="553821" y="354025"/>
                  </a:cubicBezTo>
                  <a:lnTo>
                    <a:pt x="552069" y="347015"/>
                  </a:lnTo>
                  <a:cubicBezTo>
                    <a:pt x="549732" y="347015"/>
                    <a:pt x="548563" y="346431"/>
                    <a:pt x="548563" y="345262"/>
                  </a:cubicBezTo>
                  <a:lnTo>
                    <a:pt x="553821" y="347015"/>
                  </a:lnTo>
                  <a:lnTo>
                    <a:pt x="555574" y="345262"/>
                  </a:lnTo>
                  <a:cubicBezTo>
                    <a:pt x="555574" y="344094"/>
                    <a:pt x="554989" y="342341"/>
                    <a:pt x="553821" y="340004"/>
                  </a:cubicBezTo>
                  <a:cubicBezTo>
                    <a:pt x="552653" y="337668"/>
                    <a:pt x="550900" y="333578"/>
                    <a:pt x="548563" y="327736"/>
                  </a:cubicBezTo>
                  <a:cubicBezTo>
                    <a:pt x="550900" y="328905"/>
                    <a:pt x="553237" y="330949"/>
                    <a:pt x="555574" y="333870"/>
                  </a:cubicBezTo>
                  <a:cubicBezTo>
                    <a:pt x="557911" y="336791"/>
                    <a:pt x="560247" y="337668"/>
                    <a:pt x="562584" y="336499"/>
                  </a:cubicBezTo>
                  <a:lnTo>
                    <a:pt x="562584" y="324231"/>
                  </a:lnTo>
                  <a:cubicBezTo>
                    <a:pt x="564921" y="325399"/>
                    <a:pt x="566089" y="326860"/>
                    <a:pt x="566089" y="328612"/>
                  </a:cubicBezTo>
                  <a:cubicBezTo>
                    <a:pt x="566089" y="330365"/>
                    <a:pt x="566089" y="331826"/>
                    <a:pt x="566089" y="332994"/>
                  </a:cubicBezTo>
                  <a:cubicBezTo>
                    <a:pt x="566089" y="335331"/>
                    <a:pt x="566674" y="336499"/>
                    <a:pt x="567842" y="336499"/>
                  </a:cubicBezTo>
                  <a:cubicBezTo>
                    <a:pt x="571347" y="337668"/>
                    <a:pt x="573100" y="337083"/>
                    <a:pt x="573100" y="334747"/>
                  </a:cubicBezTo>
                  <a:cubicBezTo>
                    <a:pt x="574268" y="334747"/>
                    <a:pt x="575144" y="334747"/>
                    <a:pt x="575729" y="334747"/>
                  </a:cubicBezTo>
                  <a:cubicBezTo>
                    <a:pt x="576313" y="334747"/>
                    <a:pt x="577189" y="334162"/>
                    <a:pt x="578357" y="332994"/>
                  </a:cubicBezTo>
                  <a:cubicBezTo>
                    <a:pt x="576020" y="329489"/>
                    <a:pt x="573684" y="326276"/>
                    <a:pt x="571347" y="323355"/>
                  </a:cubicBezTo>
                  <a:cubicBezTo>
                    <a:pt x="569010" y="320434"/>
                    <a:pt x="567258" y="317221"/>
                    <a:pt x="566089" y="313715"/>
                  </a:cubicBezTo>
                  <a:lnTo>
                    <a:pt x="573100" y="320726"/>
                  </a:lnTo>
                  <a:lnTo>
                    <a:pt x="578357" y="311963"/>
                  </a:lnTo>
                  <a:cubicBezTo>
                    <a:pt x="578357" y="308458"/>
                    <a:pt x="575436" y="304952"/>
                    <a:pt x="569594" y="301447"/>
                  </a:cubicBezTo>
                  <a:lnTo>
                    <a:pt x="580110" y="303200"/>
                  </a:lnTo>
                  <a:lnTo>
                    <a:pt x="573100" y="296189"/>
                  </a:lnTo>
                  <a:lnTo>
                    <a:pt x="573100" y="294437"/>
                  </a:lnTo>
                  <a:cubicBezTo>
                    <a:pt x="575436" y="295605"/>
                    <a:pt x="578065" y="297358"/>
                    <a:pt x="580986" y="299695"/>
                  </a:cubicBezTo>
                  <a:cubicBezTo>
                    <a:pt x="583907" y="302031"/>
                    <a:pt x="587121" y="303200"/>
                    <a:pt x="590626" y="303200"/>
                  </a:cubicBezTo>
                  <a:cubicBezTo>
                    <a:pt x="597636" y="306705"/>
                    <a:pt x="603478" y="307873"/>
                    <a:pt x="608152" y="306705"/>
                  </a:cubicBezTo>
                  <a:cubicBezTo>
                    <a:pt x="606983" y="305537"/>
                    <a:pt x="605815" y="304660"/>
                    <a:pt x="604647" y="304076"/>
                  </a:cubicBezTo>
                  <a:cubicBezTo>
                    <a:pt x="603478" y="303492"/>
                    <a:pt x="602309" y="302031"/>
                    <a:pt x="601141" y="299695"/>
                  </a:cubicBezTo>
                  <a:lnTo>
                    <a:pt x="583615" y="282169"/>
                  </a:lnTo>
                  <a:cubicBezTo>
                    <a:pt x="587121" y="283337"/>
                    <a:pt x="589457" y="285090"/>
                    <a:pt x="590626" y="287426"/>
                  </a:cubicBezTo>
                  <a:cubicBezTo>
                    <a:pt x="591794" y="289763"/>
                    <a:pt x="593547" y="291516"/>
                    <a:pt x="595883" y="292684"/>
                  </a:cubicBezTo>
                  <a:cubicBezTo>
                    <a:pt x="599389" y="295021"/>
                    <a:pt x="602309" y="295021"/>
                    <a:pt x="604647" y="292684"/>
                  </a:cubicBezTo>
                  <a:lnTo>
                    <a:pt x="611657" y="294437"/>
                  </a:lnTo>
                  <a:cubicBezTo>
                    <a:pt x="612825" y="295605"/>
                    <a:pt x="613994" y="296189"/>
                    <a:pt x="615162" y="296189"/>
                  </a:cubicBezTo>
                  <a:cubicBezTo>
                    <a:pt x="616330" y="296189"/>
                    <a:pt x="616915" y="295605"/>
                    <a:pt x="616915" y="294437"/>
                  </a:cubicBezTo>
                  <a:cubicBezTo>
                    <a:pt x="618083" y="292100"/>
                    <a:pt x="618083" y="289179"/>
                    <a:pt x="616915" y="285674"/>
                  </a:cubicBezTo>
                  <a:lnTo>
                    <a:pt x="606399" y="282169"/>
                  </a:lnTo>
                  <a:lnTo>
                    <a:pt x="602894" y="275158"/>
                  </a:lnTo>
                  <a:lnTo>
                    <a:pt x="615162" y="278663"/>
                  </a:lnTo>
                  <a:cubicBezTo>
                    <a:pt x="615162" y="277495"/>
                    <a:pt x="613994" y="275742"/>
                    <a:pt x="611657" y="273406"/>
                  </a:cubicBezTo>
                  <a:cubicBezTo>
                    <a:pt x="609320" y="271069"/>
                    <a:pt x="609320" y="267564"/>
                    <a:pt x="611657" y="262890"/>
                  </a:cubicBezTo>
                  <a:lnTo>
                    <a:pt x="616915" y="269900"/>
                  </a:lnTo>
                  <a:lnTo>
                    <a:pt x="618667" y="278663"/>
                  </a:lnTo>
                  <a:cubicBezTo>
                    <a:pt x="621004" y="284505"/>
                    <a:pt x="625093" y="289179"/>
                    <a:pt x="630935" y="292684"/>
                  </a:cubicBezTo>
                  <a:cubicBezTo>
                    <a:pt x="635609" y="292684"/>
                    <a:pt x="637946" y="292100"/>
                    <a:pt x="637946" y="290932"/>
                  </a:cubicBezTo>
                  <a:cubicBezTo>
                    <a:pt x="640283" y="287426"/>
                    <a:pt x="639698" y="285674"/>
                    <a:pt x="636193" y="285674"/>
                  </a:cubicBezTo>
                  <a:cubicBezTo>
                    <a:pt x="626846" y="273990"/>
                    <a:pt x="622173" y="268148"/>
                    <a:pt x="622173" y="268148"/>
                  </a:cubicBezTo>
                  <a:cubicBezTo>
                    <a:pt x="622173" y="265811"/>
                    <a:pt x="621880" y="264058"/>
                    <a:pt x="621296" y="262890"/>
                  </a:cubicBezTo>
                  <a:cubicBezTo>
                    <a:pt x="620712" y="261722"/>
                    <a:pt x="620420" y="260553"/>
                    <a:pt x="620420" y="259385"/>
                  </a:cubicBezTo>
                  <a:cubicBezTo>
                    <a:pt x="625093" y="269900"/>
                    <a:pt x="633856" y="278663"/>
                    <a:pt x="646709" y="285674"/>
                  </a:cubicBezTo>
                  <a:cubicBezTo>
                    <a:pt x="650214" y="279832"/>
                    <a:pt x="652551" y="276327"/>
                    <a:pt x="653719" y="275158"/>
                  </a:cubicBezTo>
                  <a:lnTo>
                    <a:pt x="651967" y="271653"/>
                  </a:lnTo>
                  <a:cubicBezTo>
                    <a:pt x="651967" y="263474"/>
                    <a:pt x="650214" y="257632"/>
                    <a:pt x="646709" y="254127"/>
                  </a:cubicBezTo>
                  <a:lnTo>
                    <a:pt x="648461" y="254127"/>
                  </a:lnTo>
                  <a:cubicBezTo>
                    <a:pt x="649630" y="255295"/>
                    <a:pt x="651967" y="261137"/>
                    <a:pt x="655472" y="271653"/>
                  </a:cubicBezTo>
                  <a:lnTo>
                    <a:pt x="658977" y="269900"/>
                  </a:lnTo>
                  <a:cubicBezTo>
                    <a:pt x="677671" y="244196"/>
                    <a:pt x="688771" y="229591"/>
                    <a:pt x="692276" y="226085"/>
                  </a:cubicBezTo>
                  <a:cubicBezTo>
                    <a:pt x="694613" y="219075"/>
                    <a:pt x="702208" y="207391"/>
                    <a:pt x="715060" y="191033"/>
                  </a:cubicBezTo>
                  <a:cubicBezTo>
                    <a:pt x="718565" y="185191"/>
                    <a:pt x="722363" y="177889"/>
                    <a:pt x="726452" y="169126"/>
                  </a:cubicBezTo>
                  <a:cubicBezTo>
                    <a:pt x="730541" y="160363"/>
                    <a:pt x="735507" y="153645"/>
                    <a:pt x="741349" y="148971"/>
                  </a:cubicBezTo>
                  <a:lnTo>
                    <a:pt x="743102" y="147218"/>
                  </a:lnTo>
                  <a:cubicBezTo>
                    <a:pt x="745439" y="143713"/>
                    <a:pt x="745439" y="139040"/>
                    <a:pt x="743102" y="133198"/>
                  </a:cubicBezTo>
                  <a:cubicBezTo>
                    <a:pt x="740765" y="130861"/>
                    <a:pt x="739305" y="128524"/>
                    <a:pt x="738720" y="126187"/>
                  </a:cubicBezTo>
                  <a:cubicBezTo>
                    <a:pt x="738136" y="123850"/>
                    <a:pt x="738428" y="122098"/>
                    <a:pt x="739596" y="120929"/>
                  </a:cubicBezTo>
                  <a:lnTo>
                    <a:pt x="739596" y="115672"/>
                  </a:lnTo>
                  <a:cubicBezTo>
                    <a:pt x="739596" y="112166"/>
                    <a:pt x="741349" y="110414"/>
                    <a:pt x="744854" y="110414"/>
                  </a:cubicBezTo>
                  <a:cubicBezTo>
                    <a:pt x="747191" y="109245"/>
                    <a:pt x="750112" y="107493"/>
                    <a:pt x="753617" y="105156"/>
                  </a:cubicBezTo>
                  <a:cubicBezTo>
                    <a:pt x="757123" y="102819"/>
                    <a:pt x="760628" y="101067"/>
                    <a:pt x="764133" y="99898"/>
                  </a:cubicBezTo>
                  <a:cubicBezTo>
                    <a:pt x="766470" y="98730"/>
                    <a:pt x="768807" y="95225"/>
                    <a:pt x="771143" y="89383"/>
                  </a:cubicBezTo>
                  <a:lnTo>
                    <a:pt x="774649" y="64846"/>
                  </a:lnTo>
                  <a:lnTo>
                    <a:pt x="778154" y="56083"/>
                  </a:lnTo>
                  <a:cubicBezTo>
                    <a:pt x="780491" y="52578"/>
                    <a:pt x="782243" y="49365"/>
                    <a:pt x="783412" y="46444"/>
                  </a:cubicBezTo>
                  <a:cubicBezTo>
                    <a:pt x="784580" y="43523"/>
                    <a:pt x="785164" y="40894"/>
                    <a:pt x="785164" y="38557"/>
                  </a:cubicBezTo>
                  <a:cubicBezTo>
                    <a:pt x="793343" y="35052"/>
                    <a:pt x="798601" y="29794"/>
                    <a:pt x="800937" y="22784"/>
                  </a:cubicBezTo>
                  <a:cubicBezTo>
                    <a:pt x="802106" y="21615"/>
                    <a:pt x="803275" y="20447"/>
                    <a:pt x="804443" y="19278"/>
                  </a:cubicBezTo>
                  <a:cubicBezTo>
                    <a:pt x="805611" y="18110"/>
                    <a:pt x="806195" y="16358"/>
                    <a:pt x="806195" y="14021"/>
                  </a:cubicBezTo>
                  <a:lnTo>
                    <a:pt x="809701" y="10515"/>
                  </a:lnTo>
                  <a:cubicBezTo>
                    <a:pt x="813206" y="11684"/>
                    <a:pt x="816127" y="11100"/>
                    <a:pt x="818463" y="8763"/>
                  </a:cubicBezTo>
                  <a:cubicBezTo>
                    <a:pt x="825474" y="2921"/>
                    <a:pt x="833653" y="0"/>
                    <a:pt x="843000"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23" name="文本框 22">
              <a:extLst>
                <a:ext uri="{FF2B5EF4-FFF2-40B4-BE49-F238E27FC236}">
                  <a16:creationId xmlns:a16="http://schemas.microsoft.com/office/drawing/2014/main" id="{1DCB1294-7716-A7A3-56A2-CE3A6449C057}"/>
                </a:ext>
              </a:extLst>
            </p:cNvPr>
            <p:cNvSpPr txBox="1"/>
            <p:nvPr/>
          </p:nvSpPr>
          <p:spPr>
            <a:xfrm>
              <a:off x="6157269" y="3195595"/>
              <a:ext cx="1656271" cy="1460695"/>
            </a:xfrm>
            <a:custGeom>
              <a:avLst/>
              <a:gdLst/>
              <a:ahLst/>
              <a:cxnLst/>
              <a:rect l="l" t="t" r="r" b="b"/>
              <a:pathLst>
                <a:path w="1656271" h="1460695">
                  <a:moveTo>
                    <a:pt x="1587855" y="1354760"/>
                  </a:moveTo>
                  <a:lnTo>
                    <a:pt x="1584350" y="1358265"/>
                  </a:lnTo>
                  <a:cubicBezTo>
                    <a:pt x="1584350" y="1358265"/>
                    <a:pt x="1584643" y="1358557"/>
                    <a:pt x="1585226" y="1359142"/>
                  </a:cubicBezTo>
                  <a:cubicBezTo>
                    <a:pt x="1585811" y="1359726"/>
                    <a:pt x="1586103" y="1360018"/>
                    <a:pt x="1586103" y="1360018"/>
                  </a:cubicBezTo>
                  <a:lnTo>
                    <a:pt x="1587855" y="1360018"/>
                  </a:lnTo>
                  <a:cubicBezTo>
                    <a:pt x="1587855" y="1356513"/>
                    <a:pt x="1587855" y="1354760"/>
                    <a:pt x="1587855" y="1354760"/>
                  </a:cubicBezTo>
                  <a:close/>
                  <a:moveTo>
                    <a:pt x="278664" y="1251357"/>
                  </a:moveTo>
                  <a:cubicBezTo>
                    <a:pt x="275158" y="1253694"/>
                    <a:pt x="272822" y="1254862"/>
                    <a:pt x="271653" y="1254862"/>
                  </a:cubicBezTo>
                  <a:lnTo>
                    <a:pt x="271653" y="1256615"/>
                  </a:lnTo>
                  <a:cubicBezTo>
                    <a:pt x="275158" y="1256615"/>
                    <a:pt x="277495" y="1254862"/>
                    <a:pt x="278664" y="1251357"/>
                  </a:cubicBezTo>
                  <a:close/>
                  <a:moveTo>
                    <a:pt x="131445" y="1251357"/>
                  </a:moveTo>
                  <a:cubicBezTo>
                    <a:pt x="133782" y="1252525"/>
                    <a:pt x="137287" y="1255446"/>
                    <a:pt x="141961" y="1260120"/>
                  </a:cubicBezTo>
                  <a:cubicBezTo>
                    <a:pt x="138456" y="1260120"/>
                    <a:pt x="134366" y="1257783"/>
                    <a:pt x="129693" y="1253109"/>
                  </a:cubicBezTo>
                  <a:cubicBezTo>
                    <a:pt x="129693" y="1253109"/>
                    <a:pt x="129985" y="1252817"/>
                    <a:pt x="130569" y="1252233"/>
                  </a:cubicBezTo>
                  <a:cubicBezTo>
                    <a:pt x="131153" y="1251649"/>
                    <a:pt x="131445" y="1251357"/>
                    <a:pt x="131445" y="1251357"/>
                  </a:cubicBezTo>
                  <a:close/>
                  <a:moveTo>
                    <a:pt x="682346" y="1239089"/>
                  </a:moveTo>
                  <a:lnTo>
                    <a:pt x="681038" y="1239873"/>
                  </a:lnTo>
                  <a:lnTo>
                    <a:pt x="683514" y="1240841"/>
                  </a:lnTo>
                  <a:close/>
                  <a:moveTo>
                    <a:pt x="617285" y="1238996"/>
                  </a:moveTo>
                  <a:lnTo>
                    <a:pt x="616916" y="1239089"/>
                  </a:lnTo>
                  <a:lnTo>
                    <a:pt x="617617" y="1240491"/>
                  </a:lnTo>
                  <a:close/>
                  <a:moveTo>
                    <a:pt x="623926" y="1237336"/>
                  </a:moveTo>
                  <a:lnTo>
                    <a:pt x="619612" y="1238414"/>
                  </a:lnTo>
                  <a:lnTo>
                    <a:pt x="625679" y="1240841"/>
                  </a:lnTo>
                  <a:lnTo>
                    <a:pt x="628015" y="1240062"/>
                  </a:lnTo>
                  <a:close/>
                  <a:moveTo>
                    <a:pt x="629184" y="1230326"/>
                  </a:moveTo>
                  <a:lnTo>
                    <a:pt x="631584" y="1235926"/>
                  </a:lnTo>
                  <a:lnTo>
                    <a:pt x="633933" y="1236262"/>
                  </a:lnTo>
                  <a:close/>
                  <a:moveTo>
                    <a:pt x="609905" y="1228573"/>
                  </a:moveTo>
                  <a:cubicBezTo>
                    <a:pt x="609905" y="1230910"/>
                    <a:pt x="610197" y="1232662"/>
                    <a:pt x="610781" y="1233831"/>
                  </a:cubicBezTo>
                  <a:cubicBezTo>
                    <a:pt x="611366" y="1234999"/>
                    <a:pt x="612826" y="1234999"/>
                    <a:pt x="615163" y="1233831"/>
                  </a:cubicBezTo>
                  <a:close/>
                  <a:moveTo>
                    <a:pt x="106909" y="1225068"/>
                  </a:moveTo>
                  <a:cubicBezTo>
                    <a:pt x="109246" y="1225068"/>
                    <a:pt x="111290" y="1225360"/>
                    <a:pt x="113043" y="1225944"/>
                  </a:cubicBezTo>
                  <a:cubicBezTo>
                    <a:pt x="114795" y="1226528"/>
                    <a:pt x="115672" y="1227989"/>
                    <a:pt x="115672" y="1230326"/>
                  </a:cubicBezTo>
                  <a:cubicBezTo>
                    <a:pt x="110998" y="1227989"/>
                    <a:pt x="108077" y="1226236"/>
                    <a:pt x="106909" y="1225068"/>
                  </a:cubicBezTo>
                  <a:close/>
                  <a:moveTo>
                    <a:pt x="40310" y="1212800"/>
                  </a:moveTo>
                  <a:lnTo>
                    <a:pt x="50826" y="1212800"/>
                  </a:lnTo>
                  <a:cubicBezTo>
                    <a:pt x="48489" y="1218642"/>
                    <a:pt x="44984" y="1220978"/>
                    <a:pt x="40310" y="1219810"/>
                  </a:cubicBezTo>
                  <a:close/>
                  <a:moveTo>
                    <a:pt x="701040" y="1211047"/>
                  </a:moveTo>
                  <a:cubicBezTo>
                    <a:pt x="698704" y="1225068"/>
                    <a:pt x="697535" y="1231494"/>
                    <a:pt x="697535" y="1230326"/>
                  </a:cubicBezTo>
                  <a:cubicBezTo>
                    <a:pt x="697535" y="1232662"/>
                    <a:pt x="696659" y="1234707"/>
                    <a:pt x="694906" y="1236460"/>
                  </a:cubicBezTo>
                  <a:lnTo>
                    <a:pt x="690660" y="1237875"/>
                  </a:lnTo>
                  <a:lnTo>
                    <a:pt x="697973" y="1239965"/>
                  </a:lnTo>
                  <a:cubicBezTo>
                    <a:pt x="701186" y="1239965"/>
                    <a:pt x="704546" y="1239089"/>
                    <a:pt x="708051" y="1237336"/>
                  </a:cubicBezTo>
                  <a:cubicBezTo>
                    <a:pt x="710387" y="1236168"/>
                    <a:pt x="713601" y="1234999"/>
                    <a:pt x="717690" y="1233831"/>
                  </a:cubicBezTo>
                  <a:cubicBezTo>
                    <a:pt x="721779" y="1232662"/>
                    <a:pt x="724993" y="1230910"/>
                    <a:pt x="727329" y="1228573"/>
                  </a:cubicBezTo>
                  <a:lnTo>
                    <a:pt x="727709" y="1228483"/>
                  </a:lnTo>
                  <a:lnTo>
                    <a:pt x="718566" y="1226820"/>
                  </a:lnTo>
                  <a:cubicBezTo>
                    <a:pt x="712724" y="1226820"/>
                    <a:pt x="708635" y="1224484"/>
                    <a:pt x="706298" y="1219810"/>
                  </a:cubicBezTo>
                  <a:cubicBezTo>
                    <a:pt x="706298" y="1217473"/>
                    <a:pt x="705714" y="1215721"/>
                    <a:pt x="704546" y="1214552"/>
                  </a:cubicBezTo>
                  <a:cubicBezTo>
                    <a:pt x="703377" y="1213384"/>
                    <a:pt x="702209" y="1212215"/>
                    <a:pt x="701040" y="1211047"/>
                  </a:cubicBezTo>
                  <a:close/>
                  <a:moveTo>
                    <a:pt x="5258" y="1204037"/>
                  </a:moveTo>
                  <a:lnTo>
                    <a:pt x="5258" y="1205789"/>
                  </a:lnTo>
                  <a:lnTo>
                    <a:pt x="0" y="1207542"/>
                  </a:lnTo>
                  <a:lnTo>
                    <a:pt x="0" y="1205789"/>
                  </a:lnTo>
                  <a:close/>
                  <a:moveTo>
                    <a:pt x="52578" y="1186511"/>
                  </a:moveTo>
                  <a:lnTo>
                    <a:pt x="54331" y="1186511"/>
                  </a:lnTo>
                  <a:lnTo>
                    <a:pt x="50826" y="1190016"/>
                  </a:lnTo>
                  <a:cubicBezTo>
                    <a:pt x="50826" y="1190016"/>
                    <a:pt x="50826" y="1189724"/>
                    <a:pt x="50826" y="1189140"/>
                  </a:cubicBezTo>
                  <a:cubicBezTo>
                    <a:pt x="50826" y="1188555"/>
                    <a:pt x="50826" y="1188263"/>
                    <a:pt x="50826" y="1188263"/>
                  </a:cubicBezTo>
                  <a:close/>
                  <a:moveTo>
                    <a:pt x="106909" y="1177748"/>
                  </a:moveTo>
                  <a:cubicBezTo>
                    <a:pt x="106909" y="1178916"/>
                    <a:pt x="106325" y="1179500"/>
                    <a:pt x="105156" y="1179500"/>
                  </a:cubicBezTo>
                  <a:cubicBezTo>
                    <a:pt x="106325" y="1180669"/>
                    <a:pt x="107201" y="1181545"/>
                    <a:pt x="107785" y="1182129"/>
                  </a:cubicBezTo>
                  <a:cubicBezTo>
                    <a:pt x="108369" y="1182713"/>
                    <a:pt x="108662" y="1183590"/>
                    <a:pt x="108662" y="1184758"/>
                  </a:cubicBezTo>
                  <a:lnTo>
                    <a:pt x="110414" y="1183005"/>
                  </a:lnTo>
                  <a:cubicBezTo>
                    <a:pt x="109246" y="1183005"/>
                    <a:pt x="108662" y="1182421"/>
                    <a:pt x="108662" y="1181253"/>
                  </a:cubicBezTo>
                  <a:cubicBezTo>
                    <a:pt x="108662" y="1180084"/>
                    <a:pt x="108077" y="1178916"/>
                    <a:pt x="106909" y="1177748"/>
                  </a:cubicBezTo>
                  <a:close/>
                  <a:moveTo>
                    <a:pt x="125968" y="1170956"/>
                  </a:moveTo>
                  <a:cubicBezTo>
                    <a:pt x="125238" y="1170518"/>
                    <a:pt x="124435" y="1170737"/>
                    <a:pt x="123559" y="1171613"/>
                  </a:cubicBezTo>
                  <a:cubicBezTo>
                    <a:pt x="121806" y="1173366"/>
                    <a:pt x="120345" y="1174242"/>
                    <a:pt x="119177" y="1174242"/>
                  </a:cubicBezTo>
                  <a:lnTo>
                    <a:pt x="113919" y="1174242"/>
                  </a:lnTo>
                  <a:lnTo>
                    <a:pt x="124435" y="1177748"/>
                  </a:lnTo>
                  <a:lnTo>
                    <a:pt x="131445" y="1184758"/>
                  </a:lnTo>
                  <a:lnTo>
                    <a:pt x="131445" y="1174242"/>
                  </a:lnTo>
                  <a:lnTo>
                    <a:pt x="127940" y="1174242"/>
                  </a:lnTo>
                  <a:cubicBezTo>
                    <a:pt x="127356" y="1172490"/>
                    <a:pt x="126699" y="1171394"/>
                    <a:pt x="125968" y="1170956"/>
                  </a:cubicBezTo>
                  <a:close/>
                  <a:moveTo>
                    <a:pt x="527533" y="1161974"/>
                  </a:moveTo>
                  <a:lnTo>
                    <a:pt x="527533" y="1163727"/>
                  </a:lnTo>
                  <a:cubicBezTo>
                    <a:pt x="520523" y="1170737"/>
                    <a:pt x="511759" y="1174827"/>
                    <a:pt x="501244" y="1175995"/>
                  </a:cubicBezTo>
                  <a:lnTo>
                    <a:pt x="501244" y="1174242"/>
                  </a:lnTo>
                  <a:close/>
                  <a:moveTo>
                    <a:pt x="112167" y="1154964"/>
                  </a:moveTo>
                  <a:lnTo>
                    <a:pt x="110414" y="1156716"/>
                  </a:lnTo>
                  <a:cubicBezTo>
                    <a:pt x="111583" y="1156716"/>
                    <a:pt x="112167" y="1157885"/>
                    <a:pt x="112167" y="1160222"/>
                  </a:cubicBezTo>
                  <a:cubicBezTo>
                    <a:pt x="110998" y="1160222"/>
                    <a:pt x="110122" y="1160514"/>
                    <a:pt x="109538" y="1161098"/>
                  </a:cubicBezTo>
                  <a:cubicBezTo>
                    <a:pt x="108954" y="1161682"/>
                    <a:pt x="108077" y="1161974"/>
                    <a:pt x="106909" y="1161974"/>
                  </a:cubicBezTo>
                  <a:lnTo>
                    <a:pt x="108662" y="1172490"/>
                  </a:lnTo>
                  <a:cubicBezTo>
                    <a:pt x="110998" y="1166648"/>
                    <a:pt x="113335" y="1164895"/>
                    <a:pt x="115672" y="1167232"/>
                  </a:cubicBezTo>
                  <a:cubicBezTo>
                    <a:pt x="115672" y="1167232"/>
                    <a:pt x="115964" y="1166648"/>
                    <a:pt x="116548" y="1165479"/>
                  </a:cubicBezTo>
                  <a:cubicBezTo>
                    <a:pt x="117132" y="1164311"/>
                    <a:pt x="118008" y="1163727"/>
                    <a:pt x="119177" y="1163727"/>
                  </a:cubicBezTo>
                  <a:lnTo>
                    <a:pt x="115672" y="1158469"/>
                  </a:lnTo>
                  <a:cubicBezTo>
                    <a:pt x="115672" y="1158469"/>
                    <a:pt x="114503" y="1157301"/>
                    <a:pt x="112167" y="1154964"/>
                  </a:cubicBezTo>
                  <a:close/>
                  <a:moveTo>
                    <a:pt x="87630" y="1108520"/>
                  </a:moveTo>
                  <a:cubicBezTo>
                    <a:pt x="85293" y="1109104"/>
                    <a:pt x="82956" y="1109396"/>
                    <a:pt x="80620" y="1109396"/>
                  </a:cubicBezTo>
                  <a:cubicBezTo>
                    <a:pt x="80620" y="1112901"/>
                    <a:pt x="80912" y="1116115"/>
                    <a:pt x="81496" y="1119036"/>
                  </a:cubicBezTo>
                  <a:cubicBezTo>
                    <a:pt x="82080" y="1121956"/>
                    <a:pt x="84125" y="1124585"/>
                    <a:pt x="87630" y="1126922"/>
                  </a:cubicBezTo>
                  <a:lnTo>
                    <a:pt x="89383" y="1123417"/>
                  </a:lnTo>
                  <a:cubicBezTo>
                    <a:pt x="90551" y="1124585"/>
                    <a:pt x="91135" y="1126338"/>
                    <a:pt x="91135" y="1128675"/>
                  </a:cubicBezTo>
                  <a:lnTo>
                    <a:pt x="89383" y="1135685"/>
                  </a:lnTo>
                  <a:lnTo>
                    <a:pt x="96393" y="1135685"/>
                  </a:lnTo>
                  <a:cubicBezTo>
                    <a:pt x="98730" y="1135685"/>
                    <a:pt x="98730" y="1133348"/>
                    <a:pt x="96393" y="1128675"/>
                  </a:cubicBezTo>
                  <a:lnTo>
                    <a:pt x="94641" y="1121664"/>
                  </a:lnTo>
                  <a:lnTo>
                    <a:pt x="94641" y="1114654"/>
                  </a:lnTo>
                  <a:cubicBezTo>
                    <a:pt x="96977" y="1115822"/>
                    <a:pt x="98438" y="1117867"/>
                    <a:pt x="99022" y="1120788"/>
                  </a:cubicBezTo>
                  <a:cubicBezTo>
                    <a:pt x="99606" y="1123709"/>
                    <a:pt x="100482" y="1125754"/>
                    <a:pt x="101651" y="1126922"/>
                  </a:cubicBezTo>
                  <a:lnTo>
                    <a:pt x="105156" y="1109396"/>
                  </a:lnTo>
                  <a:lnTo>
                    <a:pt x="92888" y="1109396"/>
                  </a:lnTo>
                  <a:cubicBezTo>
                    <a:pt x="91720" y="1108228"/>
                    <a:pt x="89967" y="1107936"/>
                    <a:pt x="87630" y="1108520"/>
                  </a:cubicBezTo>
                  <a:close/>
                  <a:moveTo>
                    <a:pt x="26289" y="1097128"/>
                  </a:moveTo>
                  <a:lnTo>
                    <a:pt x="28042" y="1097128"/>
                  </a:lnTo>
                  <a:cubicBezTo>
                    <a:pt x="30379" y="1100633"/>
                    <a:pt x="31547" y="1106475"/>
                    <a:pt x="31547" y="1114654"/>
                  </a:cubicBezTo>
                  <a:lnTo>
                    <a:pt x="28042" y="1123417"/>
                  </a:lnTo>
                  <a:cubicBezTo>
                    <a:pt x="28042" y="1124585"/>
                    <a:pt x="27458" y="1125754"/>
                    <a:pt x="26289" y="1126922"/>
                  </a:cubicBezTo>
                  <a:cubicBezTo>
                    <a:pt x="25121" y="1128091"/>
                    <a:pt x="24537" y="1129843"/>
                    <a:pt x="24537" y="1132180"/>
                  </a:cubicBezTo>
                  <a:cubicBezTo>
                    <a:pt x="21031" y="1134517"/>
                    <a:pt x="18110" y="1135685"/>
                    <a:pt x="15774" y="1135685"/>
                  </a:cubicBezTo>
                  <a:cubicBezTo>
                    <a:pt x="15774" y="1134517"/>
                    <a:pt x="14605" y="1133933"/>
                    <a:pt x="12268" y="1133933"/>
                  </a:cubicBezTo>
                  <a:lnTo>
                    <a:pt x="14021" y="1137438"/>
                  </a:lnTo>
                  <a:cubicBezTo>
                    <a:pt x="12853" y="1138606"/>
                    <a:pt x="12268" y="1139775"/>
                    <a:pt x="12268" y="1140943"/>
                  </a:cubicBezTo>
                  <a:cubicBezTo>
                    <a:pt x="12268" y="1142111"/>
                    <a:pt x="11684" y="1143280"/>
                    <a:pt x="10516" y="1144448"/>
                  </a:cubicBezTo>
                  <a:lnTo>
                    <a:pt x="10516" y="1132180"/>
                  </a:lnTo>
                  <a:lnTo>
                    <a:pt x="10516" y="1128675"/>
                  </a:lnTo>
                  <a:cubicBezTo>
                    <a:pt x="10516" y="1125170"/>
                    <a:pt x="11100" y="1121956"/>
                    <a:pt x="12268" y="1119036"/>
                  </a:cubicBezTo>
                  <a:cubicBezTo>
                    <a:pt x="13437" y="1116115"/>
                    <a:pt x="14605" y="1112901"/>
                    <a:pt x="15774" y="1109396"/>
                  </a:cubicBezTo>
                  <a:lnTo>
                    <a:pt x="17526" y="1109396"/>
                  </a:lnTo>
                  <a:cubicBezTo>
                    <a:pt x="19863" y="1109396"/>
                    <a:pt x="21615" y="1107644"/>
                    <a:pt x="22784" y="1104138"/>
                  </a:cubicBezTo>
                  <a:cubicBezTo>
                    <a:pt x="23952" y="1100633"/>
                    <a:pt x="25121" y="1098296"/>
                    <a:pt x="26289" y="1097128"/>
                  </a:cubicBezTo>
                  <a:close/>
                  <a:moveTo>
                    <a:pt x="36805" y="1091870"/>
                  </a:moveTo>
                  <a:lnTo>
                    <a:pt x="38557" y="1093623"/>
                  </a:lnTo>
                  <a:lnTo>
                    <a:pt x="36805" y="1097128"/>
                  </a:lnTo>
                  <a:lnTo>
                    <a:pt x="35052" y="1093623"/>
                  </a:lnTo>
                  <a:close/>
                  <a:moveTo>
                    <a:pt x="445160" y="1072592"/>
                  </a:moveTo>
                  <a:cubicBezTo>
                    <a:pt x="443992" y="1078434"/>
                    <a:pt x="441655" y="1084276"/>
                    <a:pt x="438150" y="1090118"/>
                  </a:cubicBezTo>
                  <a:lnTo>
                    <a:pt x="436398" y="1090118"/>
                  </a:lnTo>
                  <a:lnTo>
                    <a:pt x="441655" y="1074344"/>
                  </a:lnTo>
                  <a:close/>
                  <a:moveTo>
                    <a:pt x="427634" y="1051560"/>
                  </a:moveTo>
                  <a:lnTo>
                    <a:pt x="427634" y="1063829"/>
                  </a:lnTo>
                  <a:lnTo>
                    <a:pt x="431140" y="1053313"/>
                  </a:lnTo>
                  <a:cubicBezTo>
                    <a:pt x="429971" y="1060323"/>
                    <a:pt x="426466" y="1074928"/>
                    <a:pt x="420624" y="1097128"/>
                  </a:cubicBezTo>
                  <a:cubicBezTo>
                    <a:pt x="419456" y="1094791"/>
                    <a:pt x="420040" y="1090118"/>
                    <a:pt x="422377" y="1083107"/>
                  </a:cubicBezTo>
                  <a:cubicBezTo>
                    <a:pt x="423545" y="1076097"/>
                    <a:pt x="424129" y="1072007"/>
                    <a:pt x="424129" y="1070839"/>
                  </a:cubicBezTo>
                  <a:cubicBezTo>
                    <a:pt x="422961" y="1072007"/>
                    <a:pt x="421793" y="1074928"/>
                    <a:pt x="420624" y="1079602"/>
                  </a:cubicBezTo>
                  <a:cubicBezTo>
                    <a:pt x="419456" y="1084276"/>
                    <a:pt x="417703" y="1088365"/>
                    <a:pt x="415366" y="1091870"/>
                  </a:cubicBezTo>
                  <a:cubicBezTo>
                    <a:pt x="414198" y="1086028"/>
                    <a:pt x="413614" y="1082523"/>
                    <a:pt x="413614" y="1081355"/>
                  </a:cubicBezTo>
                  <a:lnTo>
                    <a:pt x="418872" y="1067334"/>
                  </a:lnTo>
                  <a:cubicBezTo>
                    <a:pt x="422377" y="1063829"/>
                    <a:pt x="425298" y="1058571"/>
                    <a:pt x="427634" y="1051560"/>
                  </a:cubicBezTo>
                  <a:close/>
                  <a:moveTo>
                    <a:pt x="80620" y="1035787"/>
                  </a:moveTo>
                  <a:cubicBezTo>
                    <a:pt x="79451" y="1035787"/>
                    <a:pt x="77699" y="1037540"/>
                    <a:pt x="75362" y="1041045"/>
                  </a:cubicBezTo>
                  <a:cubicBezTo>
                    <a:pt x="75362" y="1043382"/>
                    <a:pt x="76531" y="1045134"/>
                    <a:pt x="78867" y="1046303"/>
                  </a:cubicBezTo>
                  <a:close/>
                  <a:moveTo>
                    <a:pt x="439903" y="1032282"/>
                  </a:moveTo>
                  <a:cubicBezTo>
                    <a:pt x="439903" y="1038124"/>
                    <a:pt x="436398" y="1042797"/>
                    <a:pt x="429387" y="1046303"/>
                  </a:cubicBezTo>
                  <a:cubicBezTo>
                    <a:pt x="428219" y="1047471"/>
                    <a:pt x="427342" y="1048639"/>
                    <a:pt x="426758" y="1049808"/>
                  </a:cubicBezTo>
                  <a:cubicBezTo>
                    <a:pt x="426174" y="1050976"/>
                    <a:pt x="425298" y="1052145"/>
                    <a:pt x="424129" y="1053313"/>
                  </a:cubicBezTo>
                  <a:lnTo>
                    <a:pt x="418872" y="1058571"/>
                  </a:lnTo>
                  <a:cubicBezTo>
                    <a:pt x="415366" y="1066750"/>
                    <a:pt x="411277" y="1073176"/>
                    <a:pt x="406604" y="1077849"/>
                  </a:cubicBezTo>
                  <a:lnTo>
                    <a:pt x="406604" y="1083107"/>
                  </a:lnTo>
                  <a:cubicBezTo>
                    <a:pt x="403098" y="1083107"/>
                    <a:pt x="401053" y="1084276"/>
                    <a:pt x="400469" y="1086612"/>
                  </a:cubicBezTo>
                  <a:cubicBezTo>
                    <a:pt x="399885" y="1088949"/>
                    <a:pt x="400177" y="1091286"/>
                    <a:pt x="401346" y="1093623"/>
                  </a:cubicBezTo>
                  <a:cubicBezTo>
                    <a:pt x="401346" y="1099465"/>
                    <a:pt x="400177" y="1104138"/>
                    <a:pt x="397840" y="1107644"/>
                  </a:cubicBezTo>
                  <a:cubicBezTo>
                    <a:pt x="397840" y="1111149"/>
                    <a:pt x="397256" y="1114362"/>
                    <a:pt x="396088" y="1117283"/>
                  </a:cubicBezTo>
                  <a:cubicBezTo>
                    <a:pt x="394919" y="1120204"/>
                    <a:pt x="393751" y="1122249"/>
                    <a:pt x="392583" y="1123417"/>
                  </a:cubicBezTo>
                  <a:cubicBezTo>
                    <a:pt x="393751" y="1124585"/>
                    <a:pt x="395504" y="1124001"/>
                    <a:pt x="397840" y="1121664"/>
                  </a:cubicBezTo>
                  <a:cubicBezTo>
                    <a:pt x="401346" y="1107644"/>
                    <a:pt x="405435" y="1098296"/>
                    <a:pt x="410109" y="1093623"/>
                  </a:cubicBezTo>
                  <a:cubicBezTo>
                    <a:pt x="410109" y="1093623"/>
                    <a:pt x="410693" y="1093623"/>
                    <a:pt x="411861" y="1093623"/>
                  </a:cubicBezTo>
                  <a:cubicBezTo>
                    <a:pt x="413030" y="1093623"/>
                    <a:pt x="414198" y="1094791"/>
                    <a:pt x="415366" y="1097128"/>
                  </a:cubicBezTo>
                  <a:cubicBezTo>
                    <a:pt x="413030" y="1097128"/>
                    <a:pt x="411277" y="1097128"/>
                    <a:pt x="410109" y="1097128"/>
                  </a:cubicBezTo>
                  <a:cubicBezTo>
                    <a:pt x="410109" y="1104138"/>
                    <a:pt x="408356" y="1108812"/>
                    <a:pt x="404851" y="1111149"/>
                  </a:cubicBezTo>
                  <a:cubicBezTo>
                    <a:pt x="408356" y="1114654"/>
                    <a:pt x="410109" y="1114654"/>
                    <a:pt x="410109" y="1111149"/>
                  </a:cubicBezTo>
                  <a:cubicBezTo>
                    <a:pt x="411277" y="1107644"/>
                    <a:pt x="411861" y="1105307"/>
                    <a:pt x="411861" y="1104138"/>
                  </a:cubicBezTo>
                  <a:cubicBezTo>
                    <a:pt x="414198" y="1099465"/>
                    <a:pt x="416535" y="1097128"/>
                    <a:pt x="418872" y="1097128"/>
                  </a:cubicBezTo>
                  <a:lnTo>
                    <a:pt x="417119" y="1109396"/>
                  </a:lnTo>
                  <a:cubicBezTo>
                    <a:pt x="419456" y="1109396"/>
                    <a:pt x="421208" y="1108812"/>
                    <a:pt x="422377" y="1107644"/>
                  </a:cubicBezTo>
                  <a:cubicBezTo>
                    <a:pt x="420040" y="1113486"/>
                    <a:pt x="418872" y="1116407"/>
                    <a:pt x="418872" y="1116407"/>
                  </a:cubicBezTo>
                  <a:cubicBezTo>
                    <a:pt x="417703" y="1117575"/>
                    <a:pt x="417119" y="1119912"/>
                    <a:pt x="417119" y="1123417"/>
                  </a:cubicBezTo>
                  <a:cubicBezTo>
                    <a:pt x="417119" y="1124585"/>
                    <a:pt x="416535" y="1126922"/>
                    <a:pt x="415366" y="1130427"/>
                  </a:cubicBezTo>
                  <a:cubicBezTo>
                    <a:pt x="414198" y="1133933"/>
                    <a:pt x="412445" y="1135685"/>
                    <a:pt x="410109" y="1135685"/>
                  </a:cubicBezTo>
                  <a:cubicBezTo>
                    <a:pt x="410109" y="1138022"/>
                    <a:pt x="409816" y="1141235"/>
                    <a:pt x="409232" y="1145325"/>
                  </a:cubicBezTo>
                  <a:cubicBezTo>
                    <a:pt x="408648" y="1149414"/>
                    <a:pt x="408940" y="1153211"/>
                    <a:pt x="410109" y="1156716"/>
                  </a:cubicBezTo>
                  <a:lnTo>
                    <a:pt x="415366" y="1151459"/>
                  </a:lnTo>
                  <a:lnTo>
                    <a:pt x="420624" y="1135685"/>
                  </a:lnTo>
                  <a:cubicBezTo>
                    <a:pt x="422961" y="1129843"/>
                    <a:pt x="424713" y="1126922"/>
                    <a:pt x="425882" y="1126922"/>
                  </a:cubicBezTo>
                  <a:lnTo>
                    <a:pt x="429387" y="1125170"/>
                  </a:lnTo>
                  <a:lnTo>
                    <a:pt x="427634" y="1133933"/>
                  </a:lnTo>
                  <a:lnTo>
                    <a:pt x="431140" y="1128675"/>
                  </a:lnTo>
                  <a:lnTo>
                    <a:pt x="439903" y="1102386"/>
                  </a:lnTo>
                  <a:lnTo>
                    <a:pt x="453924" y="1058571"/>
                  </a:lnTo>
                  <a:cubicBezTo>
                    <a:pt x="455092" y="1056234"/>
                    <a:pt x="455676" y="1053605"/>
                    <a:pt x="455676" y="1050684"/>
                  </a:cubicBezTo>
                  <a:cubicBezTo>
                    <a:pt x="455676" y="1047763"/>
                    <a:pt x="453924" y="1045718"/>
                    <a:pt x="450418" y="1044550"/>
                  </a:cubicBezTo>
                  <a:lnTo>
                    <a:pt x="446913" y="1044550"/>
                  </a:lnTo>
                  <a:cubicBezTo>
                    <a:pt x="448082" y="1043382"/>
                    <a:pt x="448082" y="1041629"/>
                    <a:pt x="446913" y="1039292"/>
                  </a:cubicBezTo>
                  <a:cubicBezTo>
                    <a:pt x="445745" y="1036955"/>
                    <a:pt x="443408" y="1034619"/>
                    <a:pt x="439903" y="1032282"/>
                  </a:cubicBezTo>
                  <a:close/>
                  <a:moveTo>
                    <a:pt x="380314" y="1031405"/>
                  </a:moveTo>
                  <a:cubicBezTo>
                    <a:pt x="379146" y="1031990"/>
                    <a:pt x="377978" y="1033450"/>
                    <a:pt x="376809" y="1035787"/>
                  </a:cubicBezTo>
                  <a:lnTo>
                    <a:pt x="383819" y="1032282"/>
                  </a:lnTo>
                  <a:cubicBezTo>
                    <a:pt x="382651" y="1031113"/>
                    <a:pt x="381483" y="1030821"/>
                    <a:pt x="380314" y="1031405"/>
                  </a:cubicBezTo>
                  <a:close/>
                  <a:moveTo>
                    <a:pt x="87630" y="1030529"/>
                  </a:moveTo>
                  <a:cubicBezTo>
                    <a:pt x="85293" y="1030529"/>
                    <a:pt x="84125" y="1031113"/>
                    <a:pt x="84125" y="1032282"/>
                  </a:cubicBezTo>
                  <a:cubicBezTo>
                    <a:pt x="84125" y="1033450"/>
                    <a:pt x="84709" y="1035787"/>
                    <a:pt x="85877" y="1039292"/>
                  </a:cubicBezTo>
                  <a:cubicBezTo>
                    <a:pt x="85877" y="1034619"/>
                    <a:pt x="86462" y="1031698"/>
                    <a:pt x="87630" y="1030529"/>
                  </a:cubicBezTo>
                  <a:close/>
                  <a:moveTo>
                    <a:pt x="341757" y="1021766"/>
                  </a:moveTo>
                  <a:cubicBezTo>
                    <a:pt x="341757" y="1021766"/>
                    <a:pt x="340881" y="1022350"/>
                    <a:pt x="339128" y="1023519"/>
                  </a:cubicBezTo>
                  <a:cubicBezTo>
                    <a:pt x="337376" y="1024687"/>
                    <a:pt x="337083" y="1027024"/>
                    <a:pt x="338252" y="1030529"/>
                  </a:cubicBezTo>
                  <a:lnTo>
                    <a:pt x="343510" y="1023519"/>
                  </a:lnTo>
                  <a:close/>
                  <a:moveTo>
                    <a:pt x="397840" y="1000735"/>
                  </a:moveTo>
                  <a:cubicBezTo>
                    <a:pt x="391999" y="1006577"/>
                    <a:pt x="389077" y="1009498"/>
                    <a:pt x="389077" y="1009498"/>
                  </a:cubicBezTo>
                  <a:lnTo>
                    <a:pt x="392583" y="1011251"/>
                  </a:lnTo>
                  <a:cubicBezTo>
                    <a:pt x="393751" y="1011251"/>
                    <a:pt x="395504" y="1007745"/>
                    <a:pt x="397840" y="1000735"/>
                  </a:cubicBezTo>
                  <a:close/>
                  <a:moveTo>
                    <a:pt x="178765" y="1000735"/>
                  </a:moveTo>
                  <a:lnTo>
                    <a:pt x="180518" y="1004240"/>
                  </a:lnTo>
                  <a:cubicBezTo>
                    <a:pt x="179349" y="1005409"/>
                    <a:pt x="178473" y="1006577"/>
                    <a:pt x="177889" y="1007745"/>
                  </a:cubicBezTo>
                  <a:cubicBezTo>
                    <a:pt x="177305" y="1008914"/>
                    <a:pt x="176429" y="1010082"/>
                    <a:pt x="175260" y="1011251"/>
                  </a:cubicBezTo>
                  <a:cubicBezTo>
                    <a:pt x="176429" y="1012419"/>
                    <a:pt x="177597" y="1013003"/>
                    <a:pt x="178765" y="1013003"/>
                  </a:cubicBezTo>
                  <a:cubicBezTo>
                    <a:pt x="179934" y="1013003"/>
                    <a:pt x="181102" y="1013587"/>
                    <a:pt x="182271" y="1014756"/>
                  </a:cubicBezTo>
                  <a:cubicBezTo>
                    <a:pt x="185776" y="1015924"/>
                    <a:pt x="188112" y="1015340"/>
                    <a:pt x="189281" y="1013003"/>
                  </a:cubicBezTo>
                  <a:cubicBezTo>
                    <a:pt x="186944" y="1013003"/>
                    <a:pt x="184900" y="1010958"/>
                    <a:pt x="183147" y="1006869"/>
                  </a:cubicBezTo>
                  <a:cubicBezTo>
                    <a:pt x="181394" y="1002780"/>
                    <a:pt x="179934" y="1000735"/>
                    <a:pt x="178765" y="1000735"/>
                  </a:cubicBezTo>
                  <a:close/>
                  <a:moveTo>
                    <a:pt x="380314" y="970941"/>
                  </a:moveTo>
                  <a:lnTo>
                    <a:pt x="378562" y="977951"/>
                  </a:lnTo>
                  <a:lnTo>
                    <a:pt x="380314" y="977951"/>
                  </a:lnTo>
                  <a:lnTo>
                    <a:pt x="382067" y="972693"/>
                  </a:lnTo>
                  <a:close/>
                  <a:moveTo>
                    <a:pt x="396088" y="969188"/>
                  </a:moveTo>
                  <a:cubicBezTo>
                    <a:pt x="393751" y="970357"/>
                    <a:pt x="391999" y="972693"/>
                    <a:pt x="390830" y="976199"/>
                  </a:cubicBezTo>
                  <a:cubicBezTo>
                    <a:pt x="389662" y="979704"/>
                    <a:pt x="388493" y="982625"/>
                    <a:pt x="387325" y="984962"/>
                  </a:cubicBezTo>
                  <a:lnTo>
                    <a:pt x="382067" y="1002488"/>
                  </a:lnTo>
                  <a:lnTo>
                    <a:pt x="375057" y="1020014"/>
                  </a:lnTo>
                  <a:cubicBezTo>
                    <a:pt x="376225" y="1020014"/>
                    <a:pt x="377978" y="1020014"/>
                    <a:pt x="380314" y="1020014"/>
                  </a:cubicBezTo>
                  <a:cubicBezTo>
                    <a:pt x="383819" y="1015340"/>
                    <a:pt x="386741" y="1010082"/>
                    <a:pt x="389077" y="1004240"/>
                  </a:cubicBezTo>
                  <a:cubicBezTo>
                    <a:pt x="391414" y="998398"/>
                    <a:pt x="394335" y="993140"/>
                    <a:pt x="397840" y="988467"/>
                  </a:cubicBezTo>
                  <a:cubicBezTo>
                    <a:pt x="399009" y="986130"/>
                    <a:pt x="399009" y="983209"/>
                    <a:pt x="397840" y="979704"/>
                  </a:cubicBezTo>
                  <a:cubicBezTo>
                    <a:pt x="394335" y="982041"/>
                    <a:pt x="392583" y="983209"/>
                    <a:pt x="392583" y="983209"/>
                  </a:cubicBezTo>
                  <a:cubicBezTo>
                    <a:pt x="392583" y="982041"/>
                    <a:pt x="393459" y="979996"/>
                    <a:pt x="395211" y="977075"/>
                  </a:cubicBezTo>
                  <a:cubicBezTo>
                    <a:pt x="396964" y="974154"/>
                    <a:pt x="397256" y="971525"/>
                    <a:pt x="396088" y="969188"/>
                  </a:cubicBezTo>
                  <a:close/>
                  <a:moveTo>
                    <a:pt x="385572" y="951662"/>
                  </a:moveTo>
                  <a:lnTo>
                    <a:pt x="380314" y="958673"/>
                  </a:lnTo>
                  <a:lnTo>
                    <a:pt x="383819" y="963930"/>
                  </a:lnTo>
                  <a:cubicBezTo>
                    <a:pt x="386156" y="963930"/>
                    <a:pt x="387909" y="961594"/>
                    <a:pt x="389077" y="956920"/>
                  </a:cubicBezTo>
                  <a:cubicBezTo>
                    <a:pt x="387909" y="955752"/>
                    <a:pt x="387033" y="954875"/>
                    <a:pt x="386448" y="954291"/>
                  </a:cubicBezTo>
                  <a:cubicBezTo>
                    <a:pt x="385864" y="953707"/>
                    <a:pt x="385572" y="952831"/>
                    <a:pt x="385572" y="951662"/>
                  </a:cubicBezTo>
                  <a:close/>
                  <a:moveTo>
                    <a:pt x="332994" y="937641"/>
                  </a:moveTo>
                  <a:cubicBezTo>
                    <a:pt x="331826" y="939978"/>
                    <a:pt x="331242" y="941731"/>
                    <a:pt x="331242" y="942899"/>
                  </a:cubicBezTo>
                  <a:cubicBezTo>
                    <a:pt x="332410" y="941731"/>
                    <a:pt x="332994" y="940562"/>
                    <a:pt x="332994" y="939394"/>
                  </a:cubicBezTo>
                  <a:close/>
                  <a:moveTo>
                    <a:pt x="1119912" y="904342"/>
                  </a:moveTo>
                  <a:cubicBezTo>
                    <a:pt x="1118743" y="907847"/>
                    <a:pt x="1117575" y="911352"/>
                    <a:pt x="1116407" y="914858"/>
                  </a:cubicBezTo>
                  <a:cubicBezTo>
                    <a:pt x="1115238" y="918363"/>
                    <a:pt x="1114070" y="921868"/>
                    <a:pt x="1112901" y="925373"/>
                  </a:cubicBezTo>
                  <a:cubicBezTo>
                    <a:pt x="1109396" y="927710"/>
                    <a:pt x="1108228" y="931215"/>
                    <a:pt x="1109396" y="935889"/>
                  </a:cubicBezTo>
                  <a:cubicBezTo>
                    <a:pt x="1111733" y="935889"/>
                    <a:pt x="1111733" y="936473"/>
                    <a:pt x="1109396" y="937641"/>
                  </a:cubicBezTo>
                  <a:cubicBezTo>
                    <a:pt x="1108228" y="941147"/>
                    <a:pt x="1106767" y="944944"/>
                    <a:pt x="1105014" y="949033"/>
                  </a:cubicBezTo>
                  <a:cubicBezTo>
                    <a:pt x="1103262" y="953123"/>
                    <a:pt x="1102386" y="956336"/>
                    <a:pt x="1102386" y="958673"/>
                  </a:cubicBezTo>
                  <a:lnTo>
                    <a:pt x="1093623" y="976199"/>
                  </a:lnTo>
                  <a:cubicBezTo>
                    <a:pt x="1093623" y="979704"/>
                    <a:pt x="1093039" y="982917"/>
                    <a:pt x="1091870" y="985838"/>
                  </a:cubicBezTo>
                  <a:cubicBezTo>
                    <a:pt x="1090702" y="988759"/>
                    <a:pt x="1090117" y="991388"/>
                    <a:pt x="1090117" y="993725"/>
                  </a:cubicBezTo>
                  <a:lnTo>
                    <a:pt x="1090117" y="995477"/>
                  </a:lnTo>
                  <a:cubicBezTo>
                    <a:pt x="1087781" y="1000151"/>
                    <a:pt x="1086028" y="1003948"/>
                    <a:pt x="1084860" y="1006869"/>
                  </a:cubicBezTo>
                  <a:cubicBezTo>
                    <a:pt x="1083691" y="1009790"/>
                    <a:pt x="1082523" y="1013003"/>
                    <a:pt x="1081355" y="1016508"/>
                  </a:cubicBezTo>
                  <a:cubicBezTo>
                    <a:pt x="1080186" y="1017677"/>
                    <a:pt x="1079894" y="1018553"/>
                    <a:pt x="1080478" y="1019137"/>
                  </a:cubicBezTo>
                  <a:cubicBezTo>
                    <a:pt x="1081062" y="1019722"/>
                    <a:pt x="1081355" y="1020598"/>
                    <a:pt x="1081355" y="1021766"/>
                  </a:cubicBezTo>
                  <a:lnTo>
                    <a:pt x="1088365" y="1025271"/>
                  </a:lnTo>
                  <a:cubicBezTo>
                    <a:pt x="1095375" y="1000735"/>
                    <a:pt x="1100049" y="986130"/>
                    <a:pt x="1102386" y="981456"/>
                  </a:cubicBezTo>
                  <a:lnTo>
                    <a:pt x="1121664" y="906095"/>
                  </a:lnTo>
                  <a:cubicBezTo>
                    <a:pt x="1124001" y="904926"/>
                    <a:pt x="1123417" y="904342"/>
                    <a:pt x="1119912" y="904342"/>
                  </a:cubicBezTo>
                  <a:close/>
                  <a:moveTo>
                    <a:pt x="1153211" y="845192"/>
                  </a:moveTo>
                  <a:cubicBezTo>
                    <a:pt x="1152043" y="844900"/>
                    <a:pt x="1151458" y="845338"/>
                    <a:pt x="1151458" y="846506"/>
                  </a:cubicBezTo>
                  <a:lnTo>
                    <a:pt x="1149706" y="851764"/>
                  </a:lnTo>
                  <a:cubicBezTo>
                    <a:pt x="1150874" y="852932"/>
                    <a:pt x="1150874" y="855269"/>
                    <a:pt x="1149706" y="858774"/>
                  </a:cubicBezTo>
                  <a:cubicBezTo>
                    <a:pt x="1146201" y="863448"/>
                    <a:pt x="1143864" y="868414"/>
                    <a:pt x="1142696" y="873671"/>
                  </a:cubicBezTo>
                  <a:cubicBezTo>
                    <a:pt x="1141527" y="878929"/>
                    <a:pt x="1140359" y="882727"/>
                    <a:pt x="1139190" y="885063"/>
                  </a:cubicBezTo>
                  <a:cubicBezTo>
                    <a:pt x="1138022" y="886232"/>
                    <a:pt x="1137730" y="887984"/>
                    <a:pt x="1138314" y="890321"/>
                  </a:cubicBezTo>
                  <a:cubicBezTo>
                    <a:pt x="1138898" y="892658"/>
                    <a:pt x="1138606" y="894995"/>
                    <a:pt x="1137438" y="897332"/>
                  </a:cubicBezTo>
                  <a:cubicBezTo>
                    <a:pt x="1136269" y="897332"/>
                    <a:pt x="1135977" y="897916"/>
                    <a:pt x="1136561" y="899084"/>
                  </a:cubicBezTo>
                  <a:cubicBezTo>
                    <a:pt x="1137145" y="900253"/>
                    <a:pt x="1138022" y="900837"/>
                    <a:pt x="1139190" y="900837"/>
                  </a:cubicBezTo>
                  <a:lnTo>
                    <a:pt x="1139190" y="895579"/>
                  </a:lnTo>
                  <a:cubicBezTo>
                    <a:pt x="1141527" y="888569"/>
                    <a:pt x="1144448" y="884479"/>
                    <a:pt x="1147953" y="883311"/>
                  </a:cubicBezTo>
                  <a:cubicBezTo>
                    <a:pt x="1149122" y="883311"/>
                    <a:pt x="1150874" y="882142"/>
                    <a:pt x="1153211" y="879806"/>
                  </a:cubicBezTo>
                  <a:lnTo>
                    <a:pt x="1153211" y="874548"/>
                  </a:lnTo>
                  <a:cubicBezTo>
                    <a:pt x="1156716" y="868706"/>
                    <a:pt x="1158469" y="863448"/>
                    <a:pt x="1158469" y="858774"/>
                  </a:cubicBezTo>
                  <a:lnTo>
                    <a:pt x="1156716" y="860527"/>
                  </a:lnTo>
                  <a:cubicBezTo>
                    <a:pt x="1154380" y="862864"/>
                    <a:pt x="1153211" y="864032"/>
                    <a:pt x="1153211" y="864032"/>
                  </a:cubicBezTo>
                  <a:lnTo>
                    <a:pt x="1153211" y="860527"/>
                  </a:lnTo>
                  <a:cubicBezTo>
                    <a:pt x="1153211" y="855853"/>
                    <a:pt x="1154964" y="851764"/>
                    <a:pt x="1158469" y="848259"/>
                  </a:cubicBezTo>
                  <a:cubicBezTo>
                    <a:pt x="1156132" y="846506"/>
                    <a:pt x="1154380" y="845484"/>
                    <a:pt x="1153211" y="845192"/>
                  </a:cubicBezTo>
                  <a:close/>
                  <a:moveTo>
                    <a:pt x="490728" y="814959"/>
                  </a:moveTo>
                  <a:cubicBezTo>
                    <a:pt x="489559" y="817296"/>
                    <a:pt x="489268" y="819341"/>
                    <a:pt x="489852" y="821094"/>
                  </a:cubicBezTo>
                  <a:cubicBezTo>
                    <a:pt x="490436" y="822846"/>
                    <a:pt x="491897" y="824891"/>
                    <a:pt x="494233" y="827228"/>
                  </a:cubicBezTo>
                  <a:close/>
                  <a:moveTo>
                    <a:pt x="1181253" y="813207"/>
                  </a:moveTo>
                  <a:cubicBezTo>
                    <a:pt x="1177748" y="820217"/>
                    <a:pt x="1174242" y="828980"/>
                    <a:pt x="1170737" y="839496"/>
                  </a:cubicBezTo>
                  <a:cubicBezTo>
                    <a:pt x="1170737" y="839496"/>
                    <a:pt x="1169569" y="841541"/>
                    <a:pt x="1167232" y="845630"/>
                  </a:cubicBezTo>
                  <a:cubicBezTo>
                    <a:pt x="1164895" y="849719"/>
                    <a:pt x="1164895" y="854685"/>
                    <a:pt x="1167232" y="860527"/>
                  </a:cubicBezTo>
                  <a:lnTo>
                    <a:pt x="1168984" y="853517"/>
                  </a:lnTo>
                  <a:lnTo>
                    <a:pt x="1177748" y="832485"/>
                  </a:lnTo>
                  <a:lnTo>
                    <a:pt x="1183005" y="818465"/>
                  </a:lnTo>
                  <a:cubicBezTo>
                    <a:pt x="1183005" y="814959"/>
                    <a:pt x="1182421" y="813207"/>
                    <a:pt x="1181253" y="813207"/>
                  </a:cubicBezTo>
                  <a:close/>
                  <a:moveTo>
                    <a:pt x="683514" y="811454"/>
                  </a:moveTo>
                  <a:cubicBezTo>
                    <a:pt x="683514" y="812623"/>
                    <a:pt x="682930" y="813791"/>
                    <a:pt x="681762" y="814959"/>
                  </a:cubicBezTo>
                  <a:cubicBezTo>
                    <a:pt x="680593" y="816128"/>
                    <a:pt x="680009" y="816128"/>
                    <a:pt x="680009" y="814959"/>
                  </a:cubicBezTo>
                  <a:cubicBezTo>
                    <a:pt x="680009" y="812623"/>
                    <a:pt x="681178" y="811454"/>
                    <a:pt x="683514" y="811454"/>
                  </a:cubicBezTo>
                  <a:close/>
                  <a:moveTo>
                    <a:pt x="494233" y="800062"/>
                  </a:moveTo>
                  <a:cubicBezTo>
                    <a:pt x="493065" y="800647"/>
                    <a:pt x="492481" y="802107"/>
                    <a:pt x="492481" y="804444"/>
                  </a:cubicBezTo>
                  <a:lnTo>
                    <a:pt x="490728" y="813207"/>
                  </a:lnTo>
                  <a:lnTo>
                    <a:pt x="499491" y="813207"/>
                  </a:lnTo>
                  <a:lnTo>
                    <a:pt x="494233" y="809702"/>
                  </a:lnTo>
                  <a:lnTo>
                    <a:pt x="499491" y="807949"/>
                  </a:lnTo>
                  <a:lnTo>
                    <a:pt x="499491" y="806196"/>
                  </a:lnTo>
                  <a:lnTo>
                    <a:pt x="492481" y="804444"/>
                  </a:lnTo>
                  <a:cubicBezTo>
                    <a:pt x="493649" y="803275"/>
                    <a:pt x="495986" y="802107"/>
                    <a:pt x="499491" y="800939"/>
                  </a:cubicBezTo>
                  <a:cubicBezTo>
                    <a:pt x="497154" y="799770"/>
                    <a:pt x="495402" y="799478"/>
                    <a:pt x="494233" y="800062"/>
                  </a:cubicBezTo>
                  <a:close/>
                  <a:moveTo>
                    <a:pt x="1202284" y="799186"/>
                  </a:moveTo>
                  <a:cubicBezTo>
                    <a:pt x="1201115" y="803860"/>
                    <a:pt x="1195857" y="813791"/>
                    <a:pt x="1186510" y="828980"/>
                  </a:cubicBezTo>
                  <a:cubicBezTo>
                    <a:pt x="1185342" y="830149"/>
                    <a:pt x="1184465" y="832193"/>
                    <a:pt x="1183881" y="835114"/>
                  </a:cubicBezTo>
                  <a:cubicBezTo>
                    <a:pt x="1183298" y="838035"/>
                    <a:pt x="1182421" y="840080"/>
                    <a:pt x="1181253" y="841248"/>
                  </a:cubicBezTo>
                  <a:cubicBezTo>
                    <a:pt x="1180084" y="842417"/>
                    <a:pt x="1178916" y="844754"/>
                    <a:pt x="1177748" y="848259"/>
                  </a:cubicBezTo>
                  <a:cubicBezTo>
                    <a:pt x="1176579" y="851764"/>
                    <a:pt x="1175411" y="854685"/>
                    <a:pt x="1174242" y="857022"/>
                  </a:cubicBezTo>
                  <a:cubicBezTo>
                    <a:pt x="1180084" y="857022"/>
                    <a:pt x="1184174" y="856438"/>
                    <a:pt x="1186510" y="855269"/>
                  </a:cubicBezTo>
                  <a:cubicBezTo>
                    <a:pt x="1191184" y="852932"/>
                    <a:pt x="1196442" y="854101"/>
                    <a:pt x="1202284" y="858774"/>
                  </a:cubicBezTo>
                  <a:cubicBezTo>
                    <a:pt x="1204621" y="859943"/>
                    <a:pt x="1208710" y="862572"/>
                    <a:pt x="1214552" y="866661"/>
                  </a:cubicBezTo>
                  <a:cubicBezTo>
                    <a:pt x="1220394" y="870750"/>
                    <a:pt x="1225652" y="875716"/>
                    <a:pt x="1230325" y="881558"/>
                  </a:cubicBezTo>
                  <a:cubicBezTo>
                    <a:pt x="1232662" y="882727"/>
                    <a:pt x="1235583" y="883311"/>
                    <a:pt x="1239088" y="883311"/>
                  </a:cubicBezTo>
                  <a:cubicBezTo>
                    <a:pt x="1239088" y="880974"/>
                    <a:pt x="1239381" y="879514"/>
                    <a:pt x="1239964" y="878929"/>
                  </a:cubicBezTo>
                  <a:cubicBezTo>
                    <a:pt x="1240549" y="878345"/>
                    <a:pt x="1241425" y="878053"/>
                    <a:pt x="1242593" y="878053"/>
                  </a:cubicBezTo>
                  <a:cubicBezTo>
                    <a:pt x="1244930" y="878053"/>
                    <a:pt x="1246099" y="877469"/>
                    <a:pt x="1246099" y="876300"/>
                  </a:cubicBezTo>
                  <a:lnTo>
                    <a:pt x="1246099" y="872795"/>
                  </a:lnTo>
                  <a:lnTo>
                    <a:pt x="1233830" y="865785"/>
                  </a:lnTo>
                  <a:lnTo>
                    <a:pt x="1246099" y="865785"/>
                  </a:lnTo>
                  <a:cubicBezTo>
                    <a:pt x="1246099" y="865785"/>
                    <a:pt x="1246683" y="865785"/>
                    <a:pt x="1247851" y="865785"/>
                  </a:cubicBezTo>
                  <a:cubicBezTo>
                    <a:pt x="1249020" y="865785"/>
                    <a:pt x="1250772" y="865785"/>
                    <a:pt x="1253109" y="865785"/>
                  </a:cubicBezTo>
                  <a:cubicBezTo>
                    <a:pt x="1251940" y="865785"/>
                    <a:pt x="1251064" y="865493"/>
                    <a:pt x="1250480" y="864908"/>
                  </a:cubicBezTo>
                  <a:cubicBezTo>
                    <a:pt x="1249896" y="864324"/>
                    <a:pt x="1249020" y="864032"/>
                    <a:pt x="1247851" y="864032"/>
                  </a:cubicBezTo>
                  <a:cubicBezTo>
                    <a:pt x="1246683" y="862864"/>
                    <a:pt x="1245806" y="862280"/>
                    <a:pt x="1245222" y="862280"/>
                  </a:cubicBezTo>
                  <a:cubicBezTo>
                    <a:pt x="1244639" y="862280"/>
                    <a:pt x="1244930" y="861695"/>
                    <a:pt x="1246099" y="860527"/>
                  </a:cubicBezTo>
                  <a:cubicBezTo>
                    <a:pt x="1246099" y="859359"/>
                    <a:pt x="1245222" y="857606"/>
                    <a:pt x="1243470" y="855269"/>
                  </a:cubicBezTo>
                  <a:cubicBezTo>
                    <a:pt x="1241717" y="852932"/>
                    <a:pt x="1241425" y="851764"/>
                    <a:pt x="1242593" y="851764"/>
                  </a:cubicBezTo>
                  <a:cubicBezTo>
                    <a:pt x="1243762" y="848259"/>
                    <a:pt x="1242010" y="846506"/>
                    <a:pt x="1237335" y="846506"/>
                  </a:cubicBezTo>
                  <a:lnTo>
                    <a:pt x="1237335" y="843001"/>
                  </a:lnTo>
                  <a:lnTo>
                    <a:pt x="1244346" y="843001"/>
                  </a:lnTo>
                  <a:cubicBezTo>
                    <a:pt x="1244346" y="840664"/>
                    <a:pt x="1242593" y="838912"/>
                    <a:pt x="1239088" y="837743"/>
                  </a:cubicBezTo>
                  <a:cubicBezTo>
                    <a:pt x="1239088" y="833070"/>
                    <a:pt x="1238504" y="830149"/>
                    <a:pt x="1237335" y="828980"/>
                  </a:cubicBezTo>
                  <a:lnTo>
                    <a:pt x="1237335" y="827228"/>
                  </a:lnTo>
                  <a:cubicBezTo>
                    <a:pt x="1237335" y="824891"/>
                    <a:pt x="1237920" y="823138"/>
                    <a:pt x="1239088" y="821970"/>
                  </a:cubicBezTo>
                  <a:cubicBezTo>
                    <a:pt x="1235583" y="819633"/>
                    <a:pt x="1230033" y="815544"/>
                    <a:pt x="1222439" y="809702"/>
                  </a:cubicBezTo>
                  <a:cubicBezTo>
                    <a:pt x="1214844" y="803860"/>
                    <a:pt x="1208126" y="800354"/>
                    <a:pt x="1202284" y="799186"/>
                  </a:cubicBezTo>
                  <a:close/>
                  <a:moveTo>
                    <a:pt x="685267" y="797433"/>
                  </a:moveTo>
                  <a:cubicBezTo>
                    <a:pt x="685267" y="802107"/>
                    <a:pt x="684683" y="805612"/>
                    <a:pt x="683514" y="807949"/>
                  </a:cubicBezTo>
                  <a:lnTo>
                    <a:pt x="681762" y="807949"/>
                  </a:lnTo>
                  <a:cubicBezTo>
                    <a:pt x="681762" y="803275"/>
                    <a:pt x="682930" y="799770"/>
                    <a:pt x="685267" y="797433"/>
                  </a:cubicBezTo>
                  <a:close/>
                  <a:moveTo>
                    <a:pt x="536296" y="795681"/>
                  </a:moveTo>
                  <a:lnTo>
                    <a:pt x="538049" y="795681"/>
                  </a:lnTo>
                  <a:lnTo>
                    <a:pt x="536296" y="800939"/>
                  </a:lnTo>
                  <a:lnTo>
                    <a:pt x="534543" y="800939"/>
                  </a:lnTo>
                  <a:close/>
                  <a:moveTo>
                    <a:pt x="531038" y="793928"/>
                  </a:moveTo>
                  <a:cubicBezTo>
                    <a:pt x="531038" y="793928"/>
                    <a:pt x="531330" y="794220"/>
                    <a:pt x="531914" y="794804"/>
                  </a:cubicBezTo>
                  <a:cubicBezTo>
                    <a:pt x="532499" y="795389"/>
                    <a:pt x="532791" y="795681"/>
                    <a:pt x="532791" y="795681"/>
                  </a:cubicBezTo>
                  <a:lnTo>
                    <a:pt x="527533" y="800939"/>
                  </a:lnTo>
                  <a:lnTo>
                    <a:pt x="525780" y="800939"/>
                  </a:lnTo>
                  <a:close/>
                  <a:moveTo>
                    <a:pt x="1207541" y="790423"/>
                  </a:moveTo>
                  <a:lnTo>
                    <a:pt x="1207541" y="795681"/>
                  </a:lnTo>
                  <a:lnTo>
                    <a:pt x="1214552" y="795681"/>
                  </a:lnTo>
                  <a:close/>
                  <a:moveTo>
                    <a:pt x="539801" y="785165"/>
                  </a:moveTo>
                  <a:cubicBezTo>
                    <a:pt x="539801" y="785165"/>
                    <a:pt x="540093" y="785457"/>
                    <a:pt x="540677" y="786041"/>
                  </a:cubicBezTo>
                  <a:cubicBezTo>
                    <a:pt x="541261" y="786626"/>
                    <a:pt x="541554" y="786918"/>
                    <a:pt x="541554" y="786918"/>
                  </a:cubicBezTo>
                  <a:lnTo>
                    <a:pt x="539801" y="788670"/>
                  </a:lnTo>
                  <a:close/>
                  <a:moveTo>
                    <a:pt x="510007" y="783413"/>
                  </a:moveTo>
                  <a:cubicBezTo>
                    <a:pt x="510007" y="786918"/>
                    <a:pt x="508838" y="789255"/>
                    <a:pt x="506502" y="790423"/>
                  </a:cubicBezTo>
                  <a:lnTo>
                    <a:pt x="504749" y="788670"/>
                  </a:lnTo>
                  <a:close/>
                  <a:moveTo>
                    <a:pt x="1016508" y="779907"/>
                  </a:moveTo>
                  <a:cubicBezTo>
                    <a:pt x="1016508" y="781076"/>
                    <a:pt x="1016216" y="781660"/>
                    <a:pt x="1015632" y="781660"/>
                  </a:cubicBezTo>
                  <a:cubicBezTo>
                    <a:pt x="1015048" y="781660"/>
                    <a:pt x="1014756" y="781660"/>
                    <a:pt x="1014756" y="781660"/>
                  </a:cubicBezTo>
                  <a:lnTo>
                    <a:pt x="1016508" y="785165"/>
                  </a:lnTo>
                  <a:lnTo>
                    <a:pt x="1018261" y="781660"/>
                  </a:lnTo>
                  <a:cubicBezTo>
                    <a:pt x="1017092" y="781660"/>
                    <a:pt x="1016508" y="781076"/>
                    <a:pt x="1016508" y="779907"/>
                  </a:cubicBezTo>
                  <a:close/>
                  <a:moveTo>
                    <a:pt x="1041045" y="772897"/>
                  </a:moveTo>
                  <a:cubicBezTo>
                    <a:pt x="1035203" y="779907"/>
                    <a:pt x="1032282" y="788086"/>
                    <a:pt x="1032282" y="797433"/>
                  </a:cubicBezTo>
                  <a:lnTo>
                    <a:pt x="1032282" y="799186"/>
                  </a:lnTo>
                  <a:cubicBezTo>
                    <a:pt x="1032282" y="802691"/>
                    <a:pt x="1030529" y="806781"/>
                    <a:pt x="1027024" y="811454"/>
                  </a:cubicBezTo>
                  <a:cubicBezTo>
                    <a:pt x="1023519" y="811454"/>
                    <a:pt x="1020014" y="812038"/>
                    <a:pt x="1016508" y="813207"/>
                  </a:cubicBezTo>
                  <a:cubicBezTo>
                    <a:pt x="1016508" y="819049"/>
                    <a:pt x="1017092" y="823138"/>
                    <a:pt x="1018261" y="825475"/>
                  </a:cubicBezTo>
                  <a:lnTo>
                    <a:pt x="1018261" y="828980"/>
                  </a:lnTo>
                  <a:lnTo>
                    <a:pt x="1023519" y="827228"/>
                  </a:lnTo>
                  <a:cubicBezTo>
                    <a:pt x="1024687" y="828396"/>
                    <a:pt x="1024979" y="830149"/>
                    <a:pt x="1024395" y="832485"/>
                  </a:cubicBezTo>
                  <a:cubicBezTo>
                    <a:pt x="1023811" y="834822"/>
                    <a:pt x="1024103" y="837159"/>
                    <a:pt x="1025271" y="839496"/>
                  </a:cubicBezTo>
                  <a:lnTo>
                    <a:pt x="1027024" y="837743"/>
                  </a:lnTo>
                  <a:cubicBezTo>
                    <a:pt x="1027024" y="830733"/>
                    <a:pt x="1027900" y="824891"/>
                    <a:pt x="1029653" y="820217"/>
                  </a:cubicBezTo>
                  <a:cubicBezTo>
                    <a:pt x="1031405" y="815544"/>
                    <a:pt x="1032866" y="811454"/>
                    <a:pt x="1034034" y="807949"/>
                  </a:cubicBezTo>
                  <a:cubicBezTo>
                    <a:pt x="1035203" y="804444"/>
                    <a:pt x="1036371" y="800939"/>
                    <a:pt x="1037540" y="797433"/>
                  </a:cubicBezTo>
                  <a:cubicBezTo>
                    <a:pt x="1038708" y="793928"/>
                    <a:pt x="1039876" y="791007"/>
                    <a:pt x="1041045" y="788670"/>
                  </a:cubicBezTo>
                  <a:cubicBezTo>
                    <a:pt x="1041045" y="786334"/>
                    <a:pt x="1041045" y="782828"/>
                    <a:pt x="1041045" y="778155"/>
                  </a:cubicBezTo>
                  <a:cubicBezTo>
                    <a:pt x="1043381" y="775818"/>
                    <a:pt x="1043381" y="774065"/>
                    <a:pt x="1041045" y="772897"/>
                  </a:cubicBezTo>
                  <a:close/>
                  <a:moveTo>
                    <a:pt x="513074" y="772459"/>
                  </a:moveTo>
                  <a:cubicBezTo>
                    <a:pt x="513950" y="772167"/>
                    <a:pt x="514680" y="772897"/>
                    <a:pt x="515265" y="774650"/>
                  </a:cubicBezTo>
                  <a:lnTo>
                    <a:pt x="511759" y="778155"/>
                  </a:lnTo>
                  <a:lnTo>
                    <a:pt x="510007" y="776402"/>
                  </a:lnTo>
                  <a:cubicBezTo>
                    <a:pt x="511175" y="774065"/>
                    <a:pt x="512198" y="772751"/>
                    <a:pt x="513074" y="772459"/>
                  </a:cubicBezTo>
                  <a:close/>
                  <a:moveTo>
                    <a:pt x="448666" y="764134"/>
                  </a:moveTo>
                  <a:cubicBezTo>
                    <a:pt x="446329" y="764134"/>
                    <a:pt x="444868" y="765010"/>
                    <a:pt x="444284" y="766763"/>
                  </a:cubicBezTo>
                  <a:cubicBezTo>
                    <a:pt x="443700" y="768516"/>
                    <a:pt x="443992" y="771144"/>
                    <a:pt x="445160" y="774650"/>
                  </a:cubicBezTo>
                  <a:cubicBezTo>
                    <a:pt x="446329" y="768808"/>
                    <a:pt x="447497" y="765302"/>
                    <a:pt x="448666" y="764134"/>
                  </a:cubicBezTo>
                  <a:close/>
                  <a:moveTo>
                    <a:pt x="1219810" y="762381"/>
                  </a:moveTo>
                  <a:cubicBezTo>
                    <a:pt x="1219810" y="763550"/>
                    <a:pt x="1220686" y="764426"/>
                    <a:pt x="1222439" y="765010"/>
                  </a:cubicBezTo>
                  <a:cubicBezTo>
                    <a:pt x="1224192" y="765594"/>
                    <a:pt x="1226820" y="765887"/>
                    <a:pt x="1230325" y="765887"/>
                  </a:cubicBezTo>
                  <a:cubicBezTo>
                    <a:pt x="1229157" y="765887"/>
                    <a:pt x="1227697" y="765594"/>
                    <a:pt x="1225944" y="765010"/>
                  </a:cubicBezTo>
                  <a:cubicBezTo>
                    <a:pt x="1224192" y="764426"/>
                    <a:pt x="1222146" y="763550"/>
                    <a:pt x="1219810" y="762381"/>
                  </a:cubicBezTo>
                  <a:close/>
                  <a:moveTo>
                    <a:pt x="490728" y="762381"/>
                  </a:moveTo>
                  <a:lnTo>
                    <a:pt x="494233" y="765887"/>
                  </a:lnTo>
                  <a:cubicBezTo>
                    <a:pt x="491897" y="768223"/>
                    <a:pt x="490144" y="771144"/>
                    <a:pt x="488976" y="774650"/>
                  </a:cubicBezTo>
                  <a:lnTo>
                    <a:pt x="485471" y="764134"/>
                  </a:lnTo>
                  <a:lnTo>
                    <a:pt x="487223" y="764134"/>
                  </a:lnTo>
                  <a:cubicBezTo>
                    <a:pt x="489559" y="764134"/>
                    <a:pt x="490728" y="763550"/>
                    <a:pt x="490728" y="762381"/>
                  </a:cubicBezTo>
                  <a:close/>
                  <a:moveTo>
                    <a:pt x="471450" y="760629"/>
                  </a:moveTo>
                  <a:lnTo>
                    <a:pt x="466192" y="765887"/>
                  </a:lnTo>
                  <a:cubicBezTo>
                    <a:pt x="465023" y="764718"/>
                    <a:pt x="464147" y="763842"/>
                    <a:pt x="463563" y="763258"/>
                  </a:cubicBezTo>
                  <a:cubicBezTo>
                    <a:pt x="462979" y="762673"/>
                    <a:pt x="462102" y="762966"/>
                    <a:pt x="460934" y="764134"/>
                  </a:cubicBezTo>
                  <a:cubicBezTo>
                    <a:pt x="458597" y="766471"/>
                    <a:pt x="456260" y="771729"/>
                    <a:pt x="453924" y="779907"/>
                  </a:cubicBezTo>
                  <a:lnTo>
                    <a:pt x="464439" y="774650"/>
                  </a:lnTo>
                  <a:cubicBezTo>
                    <a:pt x="463271" y="774650"/>
                    <a:pt x="462687" y="775818"/>
                    <a:pt x="462687" y="778155"/>
                  </a:cubicBezTo>
                  <a:lnTo>
                    <a:pt x="460934" y="785165"/>
                  </a:lnTo>
                  <a:cubicBezTo>
                    <a:pt x="467944" y="778155"/>
                    <a:pt x="471450" y="769976"/>
                    <a:pt x="471450" y="760629"/>
                  </a:cubicBezTo>
                  <a:close/>
                  <a:moveTo>
                    <a:pt x="439903" y="760629"/>
                  </a:moveTo>
                  <a:cubicBezTo>
                    <a:pt x="439903" y="762966"/>
                    <a:pt x="438734" y="765302"/>
                    <a:pt x="436398" y="767639"/>
                  </a:cubicBezTo>
                  <a:cubicBezTo>
                    <a:pt x="438734" y="767639"/>
                    <a:pt x="440195" y="766763"/>
                    <a:pt x="440779" y="765010"/>
                  </a:cubicBezTo>
                  <a:cubicBezTo>
                    <a:pt x="441363" y="763258"/>
                    <a:pt x="441071" y="761797"/>
                    <a:pt x="439903" y="760629"/>
                  </a:cubicBezTo>
                  <a:close/>
                  <a:moveTo>
                    <a:pt x="571348" y="757124"/>
                  </a:moveTo>
                  <a:cubicBezTo>
                    <a:pt x="572516" y="759460"/>
                    <a:pt x="572808" y="761213"/>
                    <a:pt x="572224" y="762381"/>
                  </a:cubicBezTo>
                  <a:cubicBezTo>
                    <a:pt x="571640" y="763550"/>
                    <a:pt x="570179" y="764718"/>
                    <a:pt x="567843" y="765887"/>
                  </a:cubicBezTo>
                  <a:cubicBezTo>
                    <a:pt x="565506" y="765887"/>
                    <a:pt x="564338" y="764718"/>
                    <a:pt x="564338" y="762381"/>
                  </a:cubicBezTo>
                  <a:cubicBezTo>
                    <a:pt x="564338" y="762381"/>
                    <a:pt x="564338" y="761213"/>
                    <a:pt x="564338" y="758876"/>
                  </a:cubicBezTo>
                  <a:lnTo>
                    <a:pt x="569595" y="760629"/>
                  </a:lnTo>
                  <a:close/>
                  <a:moveTo>
                    <a:pt x="520523" y="755371"/>
                  </a:moveTo>
                  <a:lnTo>
                    <a:pt x="520523" y="757124"/>
                  </a:lnTo>
                  <a:lnTo>
                    <a:pt x="515265" y="765887"/>
                  </a:lnTo>
                  <a:lnTo>
                    <a:pt x="511759" y="762381"/>
                  </a:lnTo>
                  <a:cubicBezTo>
                    <a:pt x="512928" y="760045"/>
                    <a:pt x="515849" y="757708"/>
                    <a:pt x="520523" y="755371"/>
                  </a:cubicBezTo>
                  <a:close/>
                  <a:moveTo>
                    <a:pt x="707175" y="754495"/>
                  </a:moveTo>
                  <a:cubicBezTo>
                    <a:pt x="707759" y="753910"/>
                    <a:pt x="709219" y="754203"/>
                    <a:pt x="711556" y="755371"/>
                  </a:cubicBezTo>
                  <a:lnTo>
                    <a:pt x="706298" y="758876"/>
                  </a:lnTo>
                  <a:cubicBezTo>
                    <a:pt x="706298" y="756539"/>
                    <a:pt x="706590" y="755079"/>
                    <a:pt x="707175" y="754495"/>
                  </a:cubicBezTo>
                  <a:close/>
                  <a:moveTo>
                    <a:pt x="530162" y="752742"/>
                  </a:moveTo>
                  <a:cubicBezTo>
                    <a:pt x="530746" y="752158"/>
                    <a:pt x="531038" y="752450"/>
                    <a:pt x="531038" y="753618"/>
                  </a:cubicBezTo>
                  <a:cubicBezTo>
                    <a:pt x="531038" y="753618"/>
                    <a:pt x="531038" y="753910"/>
                    <a:pt x="531038" y="754495"/>
                  </a:cubicBezTo>
                  <a:cubicBezTo>
                    <a:pt x="531038" y="755079"/>
                    <a:pt x="531038" y="755371"/>
                    <a:pt x="531038" y="755371"/>
                  </a:cubicBezTo>
                  <a:cubicBezTo>
                    <a:pt x="531038" y="755371"/>
                    <a:pt x="529870" y="758292"/>
                    <a:pt x="527533" y="764134"/>
                  </a:cubicBezTo>
                  <a:lnTo>
                    <a:pt x="534543" y="762381"/>
                  </a:lnTo>
                  <a:lnTo>
                    <a:pt x="534543" y="764134"/>
                  </a:lnTo>
                  <a:cubicBezTo>
                    <a:pt x="531038" y="765302"/>
                    <a:pt x="527533" y="768808"/>
                    <a:pt x="524028" y="774650"/>
                  </a:cubicBezTo>
                  <a:lnTo>
                    <a:pt x="522275" y="779907"/>
                  </a:lnTo>
                  <a:cubicBezTo>
                    <a:pt x="523444" y="782244"/>
                    <a:pt x="523735" y="784289"/>
                    <a:pt x="523151" y="786041"/>
                  </a:cubicBezTo>
                  <a:cubicBezTo>
                    <a:pt x="522567" y="787794"/>
                    <a:pt x="520523" y="788670"/>
                    <a:pt x="517017" y="788670"/>
                  </a:cubicBezTo>
                  <a:lnTo>
                    <a:pt x="515265" y="790423"/>
                  </a:lnTo>
                  <a:lnTo>
                    <a:pt x="513512" y="786918"/>
                  </a:lnTo>
                  <a:cubicBezTo>
                    <a:pt x="513512" y="784581"/>
                    <a:pt x="515849" y="778155"/>
                    <a:pt x="520523" y="767639"/>
                  </a:cubicBezTo>
                  <a:cubicBezTo>
                    <a:pt x="521691" y="766471"/>
                    <a:pt x="523444" y="762966"/>
                    <a:pt x="525780" y="757124"/>
                  </a:cubicBezTo>
                  <a:lnTo>
                    <a:pt x="527533" y="753618"/>
                  </a:lnTo>
                  <a:cubicBezTo>
                    <a:pt x="528701" y="753618"/>
                    <a:pt x="529578" y="753326"/>
                    <a:pt x="530162" y="752742"/>
                  </a:cubicBezTo>
                  <a:close/>
                  <a:moveTo>
                    <a:pt x="553822" y="750113"/>
                  </a:moveTo>
                  <a:cubicBezTo>
                    <a:pt x="553822" y="752450"/>
                    <a:pt x="553238" y="755079"/>
                    <a:pt x="552069" y="758000"/>
                  </a:cubicBezTo>
                  <a:cubicBezTo>
                    <a:pt x="550901" y="760921"/>
                    <a:pt x="550317" y="762966"/>
                    <a:pt x="550317" y="764134"/>
                  </a:cubicBezTo>
                  <a:lnTo>
                    <a:pt x="550317" y="762381"/>
                  </a:lnTo>
                  <a:cubicBezTo>
                    <a:pt x="550317" y="757708"/>
                    <a:pt x="551485" y="753618"/>
                    <a:pt x="553822" y="750113"/>
                  </a:cubicBezTo>
                  <a:close/>
                  <a:moveTo>
                    <a:pt x="371551" y="742226"/>
                  </a:moveTo>
                  <a:cubicBezTo>
                    <a:pt x="371551" y="742811"/>
                    <a:pt x="371551" y="743687"/>
                    <a:pt x="371551" y="744855"/>
                  </a:cubicBezTo>
                  <a:cubicBezTo>
                    <a:pt x="372720" y="748361"/>
                    <a:pt x="373888" y="748361"/>
                    <a:pt x="375057" y="744855"/>
                  </a:cubicBezTo>
                  <a:cubicBezTo>
                    <a:pt x="375057" y="744855"/>
                    <a:pt x="374764" y="744563"/>
                    <a:pt x="374180" y="743979"/>
                  </a:cubicBezTo>
                  <a:cubicBezTo>
                    <a:pt x="373596" y="743395"/>
                    <a:pt x="373304" y="743103"/>
                    <a:pt x="373304" y="743103"/>
                  </a:cubicBezTo>
                  <a:cubicBezTo>
                    <a:pt x="372136" y="741934"/>
                    <a:pt x="371551" y="741642"/>
                    <a:pt x="371551" y="742226"/>
                  </a:cubicBezTo>
                  <a:close/>
                  <a:moveTo>
                    <a:pt x="1323213" y="741350"/>
                  </a:moveTo>
                  <a:lnTo>
                    <a:pt x="1323213" y="750113"/>
                  </a:lnTo>
                  <a:cubicBezTo>
                    <a:pt x="1324381" y="748945"/>
                    <a:pt x="1324966" y="748361"/>
                    <a:pt x="1324966" y="748361"/>
                  </a:cubicBezTo>
                  <a:cubicBezTo>
                    <a:pt x="1324966" y="746024"/>
                    <a:pt x="1324966" y="744855"/>
                    <a:pt x="1324966" y="744855"/>
                  </a:cubicBezTo>
                  <a:cubicBezTo>
                    <a:pt x="1324966" y="742519"/>
                    <a:pt x="1324381" y="741350"/>
                    <a:pt x="1323213" y="741350"/>
                  </a:cubicBezTo>
                  <a:close/>
                  <a:moveTo>
                    <a:pt x="510007" y="739598"/>
                  </a:moveTo>
                  <a:lnTo>
                    <a:pt x="511759" y="744855"/>
                  </a:lnTo>
                  <a:cubicBezTo>
                    <a:pt x="511759" y="746024"/>
                    <a:pt x="508838" y="752450"/>
                    <a:pt x="502997" y="764134"/>
                  </a:cubicBezTo>
                  <a:lnTo>
                    <a:pt x="501244" y="760629"/>
                  </a:lnTo>
                  <a:cubicBezTo>
                    <a:pt x="502412" y="759460"/>
                    <a:pt x="502704" y="758000"/>
                    <a:pt x="502120" y="756247"/>
                  </a:cubicBezTo>
                  <a:cubicBezTo>
                    <a:pt x="501536" y="754495"/>
                    <a:pt x="501244" y="752450"/>
                    <a:pt x="501244" y="750113"/>
                  </a:cubicBezTo>
                  <a:cubicBezTo>
                    <a:pt x="498907" y="753618"/>
                    <a:pt x="497154" y="757708"/>
                    <a:pt x="495986" y="762381"/>
                  </a:cubicBezTo>
                  <a:lnTo>
                    <a:pt x="490728" y="762381"/>
                  </a:lnTo>
                  <a:lnTo>
                    <a:pt x="492481" y="758876"/>
                  </a:lnTo>
                  <a:lnTo>
                    <a:pt x="497739" y="750113"/>
                  </a:lnTo>
                  <a:lnTo>
                    <a:pt x="495986" y="750113"/>
                  </a:lnTo>
                  <a:lnTo>
                    <a:pt x="494233" y="753618"/>
                  </a:lnTo>
                  <a:lnTo>
                    <a:pt x="492481" y="753618"/>
                  </a:lnTo>
                  <a:lnTo>
                    <a:pt x="492481" y="750113"/>
                  </a:lnTo>
                  <a:cubicBezTo>
                    <a:pt x="492481" y="745440"/>
                    <a:pt x="493357" y="742519"/>
                    <a:pt x="495110" y="741350"/>
                  </a:cubicBezTo>
                  <a:cubicBezTo>
                    <a:pt x="496862" y="740182"/>
                    <a:pt x="498907" y="740766"/>
                    <a:pt x="501244" y="743103"/>
                  </a:cubicBezTo>
                  <a:cubicBezTo>
                    <a:pt x="504749" y="743103"/>
                    <a:pt x="507670" y="741934"/>
                    <a:pt x="510007" y="739598"/>
                  </a:cubicBezTo>
                  <a:close/>
                  <a:moveTo>
                    <a:pt x="525780" y="737845"/>
                  </a:moveTo>
                  <a:lnTo>
                    <a:pt x="525780" y="743103"/>
                  </a:lnTo>
                  <a:lnTo>
                    <a:pt x="522275" y="743103"/>
                  </a:lnTo>
                  <a:close/>
                  <a:moveTo>
                    <a:pt x="681762" y="736092"/>
                  </a:moveTo>
                  <a:lnTo>
                    <a:pt x="681762" y="737845"/>
                  </a:lnTo>
                  <a:cubicBezTo>
                    <a:pt x="681762" y="737845"/>
                    <a:pt x="681469" y="738137"/>
                    <a:pt x="680885" y="738721"/>
                  </a:cubicBezTo>
                  <a:cubicBezTo>
                    <a:pt x="680301" y="739306"/>
                    <a:pt x="680009" y="739598"/>
                    <a:pt x="680009" y="739598"/>
                  </a:cubicBezTo>
                  <a:close/>
                  <a:moveTo>
                    <a:pt x="512636" y="733025"/>
                  </a:moveTo>
                  <a:cubicBezTo>
                    <a:pt x="513220" y="732733"/>
                    <a:pt x="514096" y="733171"/>
                    <a:pt x="515265" y="734340"/>
                  </a:cubicBezTo>
                  <a:lnTo>
                    <a:pt x="511759" y="736092"/>
                  </a:lnTo>
                  <a:cubicBezTo>
                    <a:pt x="511759" y="734340"/>
                    <a:pt x="512052" y="733317"/>
                    <a:pt x="512636" y="733025"/>
                  </a:cubicBezTo>
                  <a:close/>
                  <a:moveTo>
                    <a:pt x="282169" y="729082"/>
                  </a:moveTo>
                  <a:cubicBezTo>
                    <a:pt x="283337" y="730250"/>
                    <a:pt x="283921" y="731711"/>
                    <a:pt x="283921" y="733463"/>
                  </a:cubicBezTo>
                  <a:cubicBezTo>
                    <a:pt x="283921" y="735216"/>
                    <a:pt x="284505" y="736092"/>
                    <a:pt x="285674" y="736092"/>
                  </a:cubicBezTo>
                  <a:cubicBezTo>
                    <a:pt x="286843" y="734924"/>
                    <a:pt x="287134" y="733756"/>
                    <a:pt x="286550" y="732587"/>
                  </a:cubicBezTo>
                  <a:cubicBezTo>
                    <a:pt x="285966" y="731419"/>
                    <a:pt x="284505" y="730250"/>
                    <a:pt x="282169" y="729082"/>
                  </a:cubicBezTo>
                  <a:close/>
                  <a:moveTo>
                    <a:pt x="525780" y="727329"/>
                  </a:moveTo>
                  <a:lnTo>
                    <a:pt x="529285" y="732587"/>
                  </a:lnTo>
                  <a:cubicBezTo>
                    <a:pt x="528117" y="733756"/>
                    <a:pt x="526949" y="733756"/>
                    <a:pt x="525780" y="732587"/>
                  </a:cubicBezTo>
                  <a:close/>
                  <a:moveTo>
                    <a:pt x="581864" y="725577"/>
                  </a:moveTo>
                  <a:cubicBezTo>
                    <a:pt x="580695" y="726745"/>
                    <a:pt x="580111" y="728206"/>
                    <a:pt x="580111" y="729958"/>
                  </a:cubicBezTo>
                  <a:cubicBezTo>
                    <a:pt x="580111" y="731711"/>
                    <a:pt x="579527" y="732587"/>
                    <a:pt x="578358" y="732587"/>
                  </a:cubicBezTo>
                  <a:cubicBezTo>
                    <a:pt x="578358" y="730250"/>
                    <a:pt x="579527" y="727914"/>
                    <a:pt x="581864" y="725577"/>
                  </a:cubicBezTo>
                  <a:close/>
                  <a:moveTo>
                    <a:pt x="539801" y="725577"/>
                  </a:moveTo>
                  <a:cubicBezTo>
                    <a:pt x="540970" y="727914"/>
                    <a:pt x="541554" y="730250"/>
                    <a:pt x="541554" y="732587"/>
                  </a:cubicBezTo>
                  <a:cubicBezTo>
                    <a:pt x="541554" y="733756"/>
                    <a:pt x="540970" y="734924"/>
                    <a:pt x="539801" y="736092"/>
                  </a:cubicBezTo>
                  <a:cubicBezTo>
                    <a:pt x="538633" y="737261"/>
                    <a:pt x="538633" y="738429"/>
                    <a:pt x="539801" y="739598"/>
                  </a:cubicBezTo>
                  <a:cubicBezTo>
                    <a:pt x="539801" y="741934"/>
                    <a:pt x="540677" y="742811"/>
                    <a:pt x="542430" y="742226"/>
                  </a:cubicBezTo>
                  <a:cubicBezTo>
                    <a:pt x="544183" y="741642"/>
                    <a:pt x="545059" y="741934"/>
                    <a:pt x="545059" y="743103"/>
                  </a:cubicBezTo>
                  <a:cubicBezTo>
                    <a:pt x="543890" y="746608"/>
                    <a:pt x="542722" y="748361"/>
                    <a:pt x="541554" y="748361"/>
                  </a:cubicBezTo>
                  <a:cubicBezTo>
                    <a:pt x="540385" y="748361"/>
                    <a:pt x="539217" y="748361"/>
                    <a:pt x="538049" y="748361"/>
                  </a:cubicBezTo>
                  <a:cubicBezTo>
                    <a:pt x="536880" y="749529"/>
                    <a:pt x="535712" y="750113"/>
                    <a:pt x="534543" y="750113"/>
                  </a:cubicBezTo>
                  <a:cubicBezTo>
                    <a:pt x="533375" y="750113"/>
                    <a:pt x="532207" y="749529"/>
                    <a:pt x="531038" y="748361"/>
                  </a:cubicBezTo>
                  <a:cubicBezTo>
                    <a:pt x="531038" y="747192"/>
                    <a:pt x="530746" y="746900"/>
                    <a:pt x="530162" y="747484"/>
                  </a:cubicBezTo>
                  <a:cubicBezTo>
                    <a:pt x="529578" y="748069"/>
                    <a:pt x="528701" y="748361"/>
                    <a:pt x="527533" y="748361"/>
                  </a:cubicBezTo>
                  <a:lnTo>
                    <a:pt x="525780" y="743103"/>
                  </a:lnTo>
                  <a:cubicBezTo>
                    <a:pt x="531622" y="743103"/>
                    <a:pt x="535127" y="740766"/>
                    <a:pt x="536296" y="736092"/>
                  </a:cubicBezTo>
                  <a:cubicBezTo>
                    <a:pt x="536296" y="733756"/>
                    <a:pt x="537465" y="730250"/>
                    <a:pt x="539801" y="725577"/>
                  </a:cubicBezTo>
                  <a:close/>
                  <a:moveTo>
                    <a:pt x="1249604" y="723824"/>
                  </a:moveTo>
                  <a:cubicBezTo>
                    <a:pt x="1249604" y="723824"/>
                    <a:pt x="1249896" y="725869"/>
                    <a:pt x="1250480" y="729958"/>
                  </a:cubicBezTo>
                  <a:cubicBezTo>
                    <a:pt x="1251064" y="734048"/>
                    <a:pt x="1250188" y="737261"/>
                    <a:pt x="1247851" y="739598"/>
                  </a:cubicBezTo>
                  <a:cubicBezTo>
                    <a:pt x="1246683" y="739598"/>
                    <a:pt x="1246099" y="740182"/>
                    <a:pt x="1246099" y="741350"/>
                  </a:cubicBezTo>
                  <a:cubicBezTo>
                    <a:pt x="1246099" y="742519"/>
                    <a:pt x="1244930" y="743103"/>
                    <a:pt x="1242593" y="743103"/>
                  </a:cubicBezTo>
                  <a:cubicBezTo>
                    <a:pt x="1240257" y="744271"/>
                    <a:pt x="1239088" y="746024"/>
                    <a:pt x="1239088" y="748361"/>
                  </a:cubicBezTo>
                  <a:cubicBezTo>
                    <a:pt x="1242593" y="750697"/>
                    <a:pt x="1246391" y="752450"/>
                    <a:pt x="1250480" y="753618"/>
                  </a:cubicBezTo>
                  <a:cubicBezTo>
                    <a:pt x="1254569" y="754787"/>
                    <a:pt x="1257198" y="755955"/>
                    <a:pt x="1258367" y="757124"/>
                  </a:cubicBezTo>
                  <a:cubicBezTo>
                    <a:pt x="1260704" y="757124"/>
                    <a:pt x="1261872" y="755955"/>
                    <a:pt x="1261872" y="753618"/>
                  </a:cubicBezTo>
                  <a:cubicBezTo>
                    <a:pt x="1264209" y="746608"/>
                    <a:pt x="1265377" y="736677"/>
                    <a:pt x="1265377" y="723824"/>
                  </a:cubicBezTo>
                  <a:close/>
                  <a:moveTo>
                    <a:pt x="517017" y="723824"/>
                  </a:moveTo>
                  <a:cubicBezTo>
                    <a:pt x="517017" y="723824"/>
                    <a:pt x="517017" y="724408"/>
                    <a:pt x="517017" y="725577"/>
                  </a:cubicBezTo>
                  <a:cubicBezTo>
                    <a:pt x="517017" y="726745"/>
                    <a:pt x="516433" y="727914"/>
                    <a:pt x="515265" y="729082"/>
                  </a:cubicBezTo>
                  <a:cubicBezTo>
                    <a:pt x="514096" y="726745"/>
                    <a:pt x="514681" y="724993"/>
                    <a:pt x="517017" y="723824"/>
                  </a:cubicBezTo>
                  <a:close/>
                  <a:moveTo>
                    <a:pt x="501244" y="723824"/>
                  </a:moveTo>
                  <a:cubicBezTo>
                    <a:pt x="502412" y="724993"/>
                    <a:pt x="502997" y="726161"/>
                    <a:pt x="502997" y="727329"/>
                  </a:cubicBezTo>
                  <a:cubicBezTo>
                    <a:pt x="502997" y="728498"/>
                    <a:pt x="503581" y="729082"/>
                    <a:pt x="504749" y="729082"/>
                  </a:cubicBezTo>
                  <a:lnTo>
                    <a:pt x="504749" y="736092"/>
                  </a:lnTo>
                  <a:lnTo>
                    <a:pt x="503273" y="732403"/>
                  </a:lnTo>
                  <a:lnTo>
                    <a:pt x="502997" y="733025"/>
                  </a:lnTo>
                  <a:cubicBezTo>
                    <a:pt x="502412" y="733902"/>
                    <a:pt x="501828" y="734340"/>
                    <a:pt x="501244" y="734340"/>
                  </a:cubicBezTo>
                  <a:cubicBezTo>
                    <a:pt x="500075" y="729666"/>
                    <a:pt x="500075" y="726161"/>
                    <a:pt x="501244" y="723824"/>
                  </a:cubicBezTo>
                  <a:close/>
                  <a:moveTo>
                    <a:pt x="716814" y="720319"/>
                  </a:moveTo>
                  <a:cubicBezTo>
                    <a:pt x="716814" y="722656"/>
                    <a:pt x="716230" y="725577"/>
                    <a:pt x="715061" y="729082"/>
                  </a:cubicBezTo>
                  <a:cubicBezTo>
                    <a:pt x="713892" y="732587"/>
                    <a:pt x="712724" y="734924"/>
                    <a:pt x="711556" y="736092"/>
                  </a:cubicBezTo>
                  <a:cubicBezTo>
                    <a:pt x="711556" y="733756"/>
                    <a:pt x="712140" y="731127"/>
                    <a:pt x="713308" y="728206"/>
                  </a:cubicBezTo>
                  <a:cubicBezTo>
                    <a:pt x="714477" y="725285"/>
                    <a:pt x="715645" y="722656"/>
                    <a:pt x="716814" y="720319"/>
                  </a:cubicBezTo>
                  <a:close/>
                  <a:moveTo>
                    <a:pt x="382067" y="716814"/>
                  </a:moveTo>
                  <a:cubicBezTo>
                    <a:pt x="376225" y="729666"/>
                    <a:pt x="373304" y="736092"/>
                    <a:pt x="373304" y="736092"/>
                  </a:cubicBezTo>
                  <a:cubicBezTo>
                    <a:pt x="381483" y="734924"/>
                    <a:pt x="384404" y="728498"/>
                    <a:pt x="382067" y="716814"/>
                  </a:cubicBezTo>
                  <a:close/>
                  <a:moveTo>
                    <a:pt x="527533" y="715061"/>
                  </a:moveTo>
                  <a:cubicBezTo>
                    <a:pt x="529870" y="719735"/>
                    <a:pt x="532207" y="723240"/>
                    <a:pt x="534543" y="725577"/>
                  </a:cubicBezTo>
                  <a:cubicBezTo>
                    <a:pt x="533375" y="726745"/>
                    <a:pt x="531914" y="727329"/>
                    <a:pt x="530162" y="727329"/>
                  </a:cubicBezTo>
                  <a:cubicBezTo>
                    <a:pt x="528409" y="727329"/>
                    <a:pt x="526949" y="727329"/>
                    <a:pt x="525780" y="727329"/>
                  </a:cubicBezTo>
                  <a:lnTo>
                    <a:pt x="529285" y="723824"/>
                  </a:lnTo>
                  <a:lnTo>
                    <a:pt x="525780" y="723824"/>
                  </a:lnTo>
                  <a:close/>
                  <a:moveTo>
                    <a:pt x="566090" y="711556"/>
                  </a:moveTo>
                  <a:lnTo>
                    <a:pt x="567843" y="713309"/>
                  </a:lnTo>
                  <a:lnTo>
                    <a:pt x="566090" y="716814"/>
                  </a:lnTo>
                  <a:lnTo>
                    <a:pt x="564338" y="716814"/>
                  </a:lnTo>
                  <a:close/>
                  <a:moveTo>
                    <a:pt x="590626" y="708051"/>
                  </a:moveTo>
                  <a:cubicBezTo>
                    <a:pt x="588290" y="710388"/>
                    <a:pt x="585369" y="711556"/>
                    <a:pt x="581864" y="711556"/>
                  </a:cubicBezTo>
                  <a:cubicBezTo>
                    <a:pt x="581864" y="711556"/>
                    <a:pt x="582448" y="710972"/>
                    <a:pt x="583616" y="709803"/>
                  </a:cubicBezTo>
                  <a:cubicBezTo>
                    <a:pt x="584785" y="708635"/>
                    <a:pt x="587121" y="708051"/>
                    <a:pt x="590626" y="708051"/>
                  </a:cubicBezTo>
                  <a:close/>
                  <a:moveTo>
                    <a:pt x="1270635" y="706298"/>
                  </a:moveTo>
                  <a:lnTo>
                    <a:pt x="1267130" y="711556"/>
                  </a:lnTo>
                  <a:cubicBezTo>
                    <a:pt x="1267130" y="711556"/>
                    <a:pt x="1267422" y="711848"/>
                    <a:pt x="1268006" y="712432"/>
                  </a:cubicBezTo>
                  <a:cubicBezTo>
                    <a:pt x="1268591" y="713017"/>
                    <a:pt x="1269467" y="713309"/>
                    <a:pt x="1270635" y="713309"/>
                  </a:cubicBezTo>
                  <a:cubicBezTo>
                    <a:pt x="1270635" y="712140"/>
                    <a:pt x="1270928" y="710972"/>
                    <a:pt x="1271511" y="709803"/>
                  </a:cubicBezTo>
                  <a:cubicBezTo>
                    <a:pt x="1272096" y="708635"/>
                    <a:pt x="1271804" y="707467"/>
                    <a:pt x="1270635" y="706298"/>
                  </a:cubicBezTo>
                  <a:close/>
                  <a:moveTo>
                    <a:pt x="555574" y="704546"/>
                  </a:moveTo>
                  <a:cubicBezTo>
                    <a:pt x="556743" y="708051"/>
                    <a:pt x="556743" y="710972"/>
                    <a:pt x="555574" y="713309"/>
                  </a:cubicBezTo>
                  <a:cubicBezTo>
                    <a:pt x="554406" y="715645"/>
                    <a:pt x="552653" y="717982"/>
                    <a:pt x="550317" y="720319"/>
                  </a:cubicBezTo>
                  <a:close/>
                  <a:moveTo>
                    <a:pt x="571348" y="702793"/>
                  </a:moveTo>
                  <a:lnTo>
                    <a:pt x="573100" y="704546"/>
                  </a:lnTo>
                  <a:lnTo>
                    <a:pt x="569595" y="708051"/>
                  </a:lnTo>
                  <a:lnTo>
                    <a:pt x="567843" y="706298"/>
                  </a:lnTo>
                  <a:cubicBezTo>
                    <a:pt x="570179" y="706298"/>
                    <a:pt x="571348" y="705130"/>
                    <a:pt x="571348" y="702793"/>
                  </a:cubicBezTo>
                  <a:close/>
                  <a:moveTo>
                    <a:pt x="720319" y="701040"/>
                  </a:moveTo>
                  <a:cubicBezTo>
                    <a:pt x="721487" y="703377"/>
                    <a:pt x="721487" y="705714"/>
                    <a:pt x="720319" y="708051"/>
                  </a:cubicBezTo>
                  <a:cubicBezTo>
                    <a:pt x="719150" y="710388"/>
                    <a:pt x="718566" y="712724"/>
                    <a:pt x="718566" y="715061"/>
                  </a:cubicBezTo>
                  <a:cubicBezTo>
                    <a:pt x="717398" y="712724"/>
                    <a:pt x="717982" y="708051"/>
                    <a:pt x="720319" y="701040"/>
                  </a:cubicBezTo>
                  <a:close/>
                  <a:moveTo>
                    <a:pt x="548564" y="697535"/>
                  </a:moveTo>
                  <a:cubicBezTo>
                    <a:pt x="549732" y="696951"/>
                    <a:pt x="550901" y="696951"/>
                    <a:pt x="552069" y="697535"/>
                  </a:cubicBezTo>
                  <a:lnTo>
                    <a:pt x="548564" y="706298"/>
                  </a:lnTo>
                  <a:cubicBezTo>
                    <a:pt x="548564" y="706298"/>
                    <a:pt x="549733" y="707467"/>
                    <a:pt x="552069" y="709803"/>
                  </a:cubicBezTo>
                  <a:cubicBezTo>
                    <a:pt x="550901" y="710972"/>
                    <a:pt x="549733" y="713017"/>
                    <a:pt x="548564" y="715937"/>
                  </a:cubicBezTo>
                  <a:cubicBezTo>
                    <a:pt x="547396" y="718859"/>
                    <a:pt x="545059" y="720319"/>
                    <a:pt x="541554" y="720319"/>
                  </a:cubicBezTo>
                  <a:lnTo>
                    <a:pt x="541554" y="716814"/>
                  </a:lnTo>
                  <a:cubicBezTo>
                    <a:pt x="542722" y="714477"/>
                    <a:pt x="542722" y="712724"/>
                    <a:pt x="541554" y="711556"/>
                  </a:cubicBezTo>
                  <a:cubicBezTo>
                    <a:pt x="540385" y="710388"/>
                    <a:pt x="539801" y="709803"/>
                    <a:pt x="539801" y="709803"/>
                  </a:cubicBezTo>
                  <a:lnTo>
                    <a:pt x="531038" y="706298"/>
                  </a:lnTo>
                  <a:cubicBezTo>
                    <a:pt x="532207" y="705130"/>
                    <a:pt x="533667" y="703669"/>
                    <a:pt x="535420" y="701917"/>
                  </a:cubicBezTo>
                  <a:cubicBezTo>
                    <a:pt x="537172" y="700164"/>
                    <a:pt x="538633" y="699872"/>
                    <a:pt x="539801" y="701040"/>
                  </a:cubicBezTo>
                  <a:lnTo>
                    <a:pt x="539801" y="704546"/>
                  </a:lnTo>
                  <a:cubicBezTo>
                    <a:pt x="540970" y="705714"/>
                    <a:pt x="542722" y="704546"/>
                    <a:pt x="545059" y="701040"/>
                  </a:cubicBezTo>
                  <a:cubicBezTo>
                    <a:pt x="546227" y="699288"/>
                    <a:pt x="547396" y="698119"/>
                    <a:pt x="548564" y="697535"/>
                  </a:cubicBezTo>
                  <a:close/>
                  <a:moveTo>
                    <a:pt x="527533" y="695783"/>
                  </a:moveTo>
                  <a:cubicBezTo>
                    <a:pt x="528701" y="698119"/>
                    <a:pt x="528117" y="700456"/>
                    <a:pt x="525780" y="702793"/>
                  </a:cubicBezTo>
                  <a:lnTo>
                    <a:pt x="524028" y="708051"/>
                  </a:lnTo>
                  <a:cubicBezTo>
                    <a:pt x="524028" y="704546"/>
                    <a:pt x="525196" y="700456"/>
                    <a:pt x="527533" y="695783"/>
                  </a:cubicBezTo>
                  <a:close/>
                  <a:moveTo>
                    <a:pt x="1323213" y="678257"/>
                  </a:moveTo>
                  <a:lnTo>
                    <a:pt x="1323213" y="690525"/>
                  </a:lnTo>
                  <a:lnTo>
                    <a:pt x="1323213" y="704546"/>
                  </a:lnTo>
                  <a:cubicBezTo>
                    <a:pt x="1323213" y="702209"/>
                    <a:pt x="1323505" y="700164"/>
                    <a:pt x="1324089" y="698412"/>
                  </a:cubicBezTo>
                  <a:cubicBezTo>
                    <a:pt x="1324673" y="696659"/>
                    <a:pt x="1324381" y="694030"/>
                    <a:pt x="1323213" y="690525"/>
                  </a:cubicBezTo>
                  <a:cubicBezTo>
                    <a:pt x="1323213" y="689356"/>
                    <a:pt x="1323505" y="687312"/>
                    <a:pt x="1324089" y="684391"/>
                  </a:cubicBezTo>
                  <a:cubicBezTo>
                    <a:pt x="1324673" y="681470"/>
                    <a:pt x="1324381" y="679425"/>
                    <a:pt x="1323213" y="678257"/>
                  </a:cubicBezTo>
                  <a:close/>
                  <a:moveTo>
                    <a:pt x="501244" y="672999"/>
                  </a:moveTo>
                  <a:cubicBezTo>
                    <a:pt x="496570" y="676504"/>
                    <a:pt x="494233" y="680593"/>
                    <a:pt x="494233" y="685267"/>
                  </a:cubicBezTo>
                  <a:cubicBezTo>
                    <a:pt x="496570" y="684099"/>
                    <a:pt x="498323" y="681762"/>
                    <a:pt x="499491" y="678257"/>
                  </a:cubicBezTo>
                  <a:cubicBezTo>
                    <a:pt x="500660" y="674751"/>
                    <a:pt x="501244" y="672999"/>
                    <a:pt x="501244" y="672999"/>
                  </a:cubicBezTo>
                  <a:close/>
                  <a:moveTo>
                    <a:pt x="553822" y="669494"/>
                  </a:moveTo>
                  <a:lnTo>
                    <a:pt x="554028" y="670627"/>
                  </a:lnTo>
                  <a:lnTo>
                    <a:pt x="552069" y="676504"/>
                  </a:lnTo>
                  <a:cubicBezTo>
                    <a:pt x="553238" y="674167"/>
                    <a:pt x="553822" y="671830"/>
                    <a:pt x="553822" y="669494"/>
                  </a:cubicBezTo>
                  <a:close/>
                  <a:moveTo>
                    <a:pt x="1274140" y="662483"/>
                  </a:moveTo>
                  <a:lnTo>
                    <a:pt x="1274140" y="667741"/>
                  </a:lnTo>
                  <a:cubicBezTo>
                    <a:pt x="1272972" y="673583"/>
                    <a:pt x="1272388" y="676504"/>
                    <a:pt x="1272388" y="676504"/>
                  </a:cubicBezTo>
                  <a:lnTo>
                    <a:pt x="1272388" y="683514"/>
                  </a:lnTo>
                  <a:cubicBezTo>
                    <a:pt x="1272388" y="684683"/>
                    <a:pt x="1272096" y="685559"/>
                    <a:pt x="1271511" y="686143"/>
                  </a:cubicBezTo>
                  <a:cubicBezTo>
                    <a:pt x="1270928" y="686727"/>
                    <a:pt x="1271219" y="687604"/>
                    <a:pt x="1272388" y="688772"/>
                  </a:cubicBezTo>
                  <a:lnTo>
                    <a:pt x="1277645" y="681762"/>
                  </a:lnTo>
                  <a:cubicBezTo>
                    <a:pt x="1275309" y="678257"/>
                    <a:pt x="1274724" y="675336"/>
                    <a:pt x="1275893" y="672999"/>
                  </a:cubicBezTo>
                  <a:cubicBezTo>
                    <a:pt x="1275893" y="669494"/>
                    <a:pt x="1276477" y="667157"/>
                    <a:pt x="1277645" y="665988"/>
                  </a:cubicBezTo>
                  <a:cubicBezTo>
                    <a:pt x="1277645" y="663652"/>
                    <a:pt x="1276477" y="662483"/>
                    <a:pt x="1274140" y="662483"/>
                  </a:cubicBezTo>
                  <a:close/>
                  <a:moveTo>
                    <a:pt x="1275893" y="653720"/>
                  </a:moveTo>
                  <a:lnTo>
                    <a:pt x="1275893" y="658978"/>
                  </a:lnTo>
                  <a:cubicBezTo>
                    <a:pt x="1278230" y="656641"/>
                    <a:pt x="1279398" y="654889"/>
                    <a:pt x="1279398" y="653720"/>
                  </a:cubicBezTo>
                  <a:close/>
                  <a:moveTo>
                    <a:pt x="408356" y="650215"/>
                  </a:moveTo>
                  <a:cubicBezTo>
                    <a:pt x="401346" y="658394"/>
                    <a:pt x="397840" y="665988"/>
                    <a:pt x="397840" y="672999"/>
                  </a:cubicBezTo>
                  <a:lnTo>
                    <a:pt x="396088" y="676504"/>
                  </a:lnTo>
                  <a:cubicBezTo>
                    <a:pt x="398424" y="676504"/>
                    <a:pt x="399593" y="675920"/>
                    <a:pt x="399593" y="674751"/>
                  </a:cubicBezTo>
                  <a:cubicBezTo>
                    <a:pt x="404267" y="667741"/>
                    <a:pt x="407187" y="661315"/>
                    <a:pt x="408356" y="655473"/>
                  </a:cubicBezTo>
                  <a:close/>
                  <a:moveTo>
                    <a:pt x="732587" y="646710"/>
                  </a:moveTo>
                  <a:cubicBezTo>
                    <a:pt x="732587" y="649047"/>
                    <a:pt x="732003" y="651091"/>
                    <a:pt x="730834" y="652844"/>
                  </a:cubicBezTo>
                  <a:cubicBezTo>
                    <a:pt x="729666" y="654596"/>
                    <a:pt x="728498" y="656057"/>
                    <a:pt x="727329" y="657225"/>
                  </a:cubicBezTo>
                  <a:cubicBezTo>
                    <a:pt x="730834" y="657225"/>
                    <a:pt x="732587" y="653720"/>
                    <a:pt x="732587" y="646710"/>
                  </a:cubicBezTo>
                  <a:close/>
                  <a:moveTo>
                    <a:pt x="545059" y="637947"/>
                  </a:moveTo>
                  <a:lnTo>
                    <a:pt x="543306" y="643205"/>
                  </a:lnTo>
                  <a:lnTo>
                    <a:pt x="545059" y="646710"/>
                  </a:lnTo>
                  <a:lnTo>
                    <a:pt x="546812" y="643205"/>
                  </a:lnTo>
                  <a:cubicBezTo>
                    <a:pt x="546812" y="642036"/>
                    <a:pt x="546812" y="640868"/>
                    <a:pt x="546812" y="639699"/>
                  </a:cubicBezTo>
                  <a:cubicBezTo>
                    <a:pt x="546812" y="638531"/>
                    <a:pt x="546227" y="637947"/>
                    <a:pt x="545059" y="637947"/>
                  </a:cubicBezTo>
                  <a:close/>
                  <a:moveTo>
                    <a:pt x="555574" y="632689"/>
                  </a:moveTo>
                  <a:lnTo>
                    <a:pt x="552069" y="634442"/>
                  </a:lnTo>
                  <a:lnTo>
                    <a:pt x="555574" y="643205"/>
                  </a:lnTo>
                  <a:cubicBezTo>
                    <a:pt x="553238" y="640868"/>
                    <a:pt x="551777" y="640576"/>
                    <a:pt x="551193" y="642328"/>
                  </a:cubicBezTo>
                  <a:cubicBezTo>
                    <a:pt x="550609" y="644081"/>
                    <a:pt x="550317" y="644957"/>
                    <a:pt x="550317" y="644957"/>
                  </a:cubicBezTo>
                  <a:cubicBezTo>
                    <a:pt x="547980" y="646126"/>
                    <a:pt x="546812" y="650799"/>
                    <a:pt x="546812" y="658978"/>
                  </a:cubicBezTo>
                  <a:cubicBezTo>
                    <a:pt x="549148" y="656641"/>
                    <a:pt x="550317" y="654889"/>
                    <a:pt x="550317" y="653720"/>
                  </a:cubicBezTo>
                  <a:cubicBezTo>
                    <a:pt x="551485" y="647878"/>
                    <a:pt x="553238" y="644373"/>
                    <a:pt x="555574" y="643205"/>
                  </a:cubicBezTo>
                  <a:close/>
                  <a:moveTo>
                    <a:pt x="1323213" y="630936"/>
                  </a:moveTo>
                  <a:cubicBezTo>
                    <a:pt x="1323213" y="635610"/>
                    <a:pt x="1323213" y="643205"/>
                    <a:pt x="1323213" y="653720"/>
                  </a:cubicBezTo>
                  <a:cubicBezTo>
                    <a:pt x="1323213" y="653720"/>
                    <a:pt x="1323213" y="654889"/>
                    <a:pt x="1323213" y="657225"/>
                  </a:cubicBezTo>
                  <a:cubicBezTo>
                    <a:pt x="1324381" y="652552"/>
                    <a:pt x="1324673" y="647586"/>
                    <a:pt x="1324089" y="642328"/>
                  </a:cubicBezTo>
                  <a:cubicBezTo>
                    <a:pt x="1323505" y="637070"/>
                    <a:pt x="1323213" y="633273"/>
                    <a:pt x="1323213" y="630936"/>
                  </a:cubicBezTo>
                  <a:close/>
                  <a:moveTo>
                    <a:pt x="708051" y="630936"/>
                  </a:moveTo>
                  <a:cubicBezTo>
                    <a:pt x="709219" y="632105"/>
                    <a:pt x="709803" y="633273"/>
                    <a:pt x="709803" y="634442"/>
                  </a:cubicBezTo>
                  <a:cubicBezTo>
                    <a:pt x="709803" y="635610"/>
                    <a:pt x="709803" y="636778"/>
                    <a:pt x="709803" y="637947"/>
                  </a:cubicBezTo>
                  <a:lnTo>
                    <a:pt x="702793" y="657225"/>
                  </a:lnTo>
                  <a:lnTo>
                    <a:pt x="699288" y="669494"/>
                  </a:lnTo>
                  <a:cubicBezTo>
                    <a:pt x="699288" y="671830"/>
                    <a:pt x="698119" y="673583"/>
                    <a:pt x="695783" y="674751"/>
                  </a:cubicBezTo>
                  <a:lnTo>
                    <a:pt x="694030" y="672999"/>
                  </a:lnTo>
                  <a:close/>
                  <a:moveTo>
                    <a:pt x="574853" y="622173"/>
                  </a:moveTo>
                  <a:lnTo>
                    <a:pt x="573100" y="627431"/>
                  </a:lnTo>
                  <a:cubicBezTo>
                    <a:pt x="574269" y="626263"/>
                    <a:pt x="575145" y="625386"/>
                    <a:pt x="575729" y="624802"/>
                  </a:cubicBezTo>
                  <a:cubicBezTo>
                    <a:pt x="576313" y="624218"/>
                    <a:pt x="577190" y="623926"/>
                    <a:pt x="578358" y="623926"/>
                  </a:cubicBezTo>
                  <a:cubicBezTo>
                    <a:pt x="578358" y="623926"/>
                    <a:pt x="578066" y="623634"/>
                    <a:pt x="577482" y="623050"/>
                  </a:cubicBezTo>
                  <a:cubicBezTo>
                    <a:pt x="576898" y="622465"/>
                    <a:pt x="576606" y="622173"/>
                    <a:pt x="576606" y="622173"/>
                  </a:cubicBezTo>
                  <a:close/>
                  <a:moveTo>
                    <a:pt x="720319" y="620421"/>
                  </a:moveTo>
                  <a:lnTo>
                    <a:pt x="722072" y="620421"/>
                  </a:lnTo>
                  <a:lnTo>
                    <a:pt x="718566" y="627431"/>
                  </a:lnTo>
                  <a:close/>
                  <a:moveTo>
                    <a:pt x="732587" y="611658"/>
                  </a:moveTo>
                  <a:cubicBezTo>
                    <a:pt x="731419" y="612826"/>
                    <a:pt x="730542" y="614579"/>
                    <a:pt x="729958" y="616916"/>
                  </a:cubicBezTo>
                  <a:cubicBezTo>
                    <a:pt x="729374" y="619252"/>
                    <a:pt x="728498" y="620421"/>
                    <a:pt x="727329" y="620421"/>
                  </a:cubicBezTo>
                  <a:cubicBezTo>
                    <a:pt x="727329" y="618084"/>
                    <a:pt x="727622" y="616039"/>
                    <a:pt x="728206" y="614287"/>
                  </a:cubicBezTo>
                  <a:cubicBezTo>
                    <a:pt x="728790" y="612534"/>
                    <a:pt x="730250" y="611658"/>
                    <a:pt x="732587" y="611658"/>
                  </a:cubicBezTo>
                  <a:close/>
                  <a:moveTo>
                    <a:pt x="783413" y="608153"/>
                  </a:moveTo>
                  <a:lnTo>
                    <a:pt x="776402" y="609905"/>
                  </a:lnTo>
                  <a:lnTo>
                    <a:pt x="778155" y="622173"/>
                  </a:lnTo>
                  <a:lnTo>
                    <a:pt x="779907" y="623926"/>
                  </a:lnTo>
                  <a:cubicBezTo>
                    <a:pt x="782244" y="619252"/>
                    <a:pt x="783413" y="613995"/>
                    <a:pt x="783413" y="608153"/>
                  </a:cubicBezTo>
                  <a:close/>
                  <a:moveTo>
                    <a:pt x="730834" y="594132"/>
                  </a:moveTo>
                  <a:cubicBezTo>
                    <a:pt x="728498" y="602311"/>
                    <a:pt x="726745" y="606984"/>
                    <a:pt x="725577" y="608153"/>
                  </a:cubicBezTo>
                  <a:cubicBezTo>
                    <a:pt x="725577" y="605816"/>
                    <a:pt x="726161" y="603187"/>
                    <a:pt x="727329" y="600266"/>
                  </a:cubicBezTo>
                  <a:cubicBezTo>
                    <a:pt x="728498" y="597345"/>
                    <a:pt x="729666" y="595300"/>
                    <a:pt x="730834" y="594132"/>
                  </a:cubicBezTo>
                  <a:close/>
                  <a:moveTo>
                    <a:pt x="601142" y="592379"/>
                  </a:moveTo>
                  <a:lnTo>
                    <a:pt x="599390" y="595884"/>
                  </a:lnTo>
                  <a:cubicBezTo>
                    <a:pt x="599390" y="595884"/>
                    <a:pt x="599974" y="595884"/>
                    <a:pt x="601142" y="595884"/>
                  </a:cubicBezTo>
                  <a:lnTo>
                    <a:pt x="602895" y="592379"/>
                  </a:lnTo>
                  <a:close/>
                  <a:moveTo>
                    <a:pt x="576606" y="580111"/>
                  </a:moveTo>
                  <a:cubicBezTo>
                    <a:pt x="573100" y="581279"/>
                    <a:pt x="569595" y="586537"/>
                    <a:pt x="566090" y="595884"/>
                  </a:cubicBezTo>
                  <a:lnTo>
                    <a:pt x="573100" y="595884"/>
                  </a:lnTo>
                  <a:cubicBezTo>
                    <a:pt x="575437" y="591211"/>
                    <a:pt x="576898" y="587706"/>
                    <a:pt x="577482" y="585369"/>
                  </a:cubicBezTo>
                  <a:cubicBezTo>
                    <a:pt x="578066" y="583032"/>
                    <a:pt x="577774" y="581279"/>
                    <a:pt x="576606" y="580111"/>
                  </a:cubicBezTo>
                  <a:close/>
                  <a:moveTo>
                    <a:pt x="603771" y="576606"/>
                  </a:moveTo>
                  <a:cubicBezTo>
                    <a:pt x="603187" y="577774"/>
                    <a:pt x="602311" y="580111"/>
                    <a:pt x="601142" y="583616"/>
                  </a:cubicBezTo>
                  <a:cubicBezTo>
                    <a:pt x="603479" y="584785"/>
                    <a:pt x="605231" y="584785"/>
                    <a:pt x="606400" y="583616"/>
                  </a:cubicBezTo>
                  <a:cubicBezTo>
                    <a:pt x="607568" y="582448"/>
                    <a:pt x="608737" y="580111"/>
                    <a:pt x="609905" y="576606"/>
                  </a:cubicBezTo>
                  <a:cubicBezTo>
                    <a:pt x="606400" y="575437"/>
                    <a:pt x="604355" y="575437"/>
                    <a:pt x="603771" y="576606"/>
                  </a:cubicBezTo>
                  <a:close/>
                  <a:moveTo>
                    <a:pt x="732587" y="571348"/>
                  </a:moveTo>
                  <a:cubicBezTo>
                    <a:pt x="732587" y="576022"/>
                    <a:pt x="732003" y="580111"/>
                    <a:pt x="730834" y="583616"/>
                  </a:cubicBezTo>
                  <a:cubicBezTo>
                    <a:pt x="728498" y="588290"/>
                    <a:pt x="726453" y="592963"/>
                    <a:pt x="724701" y="597637"/>
                  </a:cubicBezTo>
                  <a:cubicBezTo>
                    <a:pt x="722948" y="602311"/>
                    <a:pt x="720903" y="606400"/>
                    <a:pt x="718566" y="609905"/>
                  </a:cubicBezTo>
                  <a:lnTo>
                    <a:pt x="716814" y="622173"/>
                  </a:lnTo>
                  <a:cubicBezTo>
                    <a:pt x="714477" y="624510"/>
                    <a:pt x="713308" y="625679"/>
                    <a:pt x="713308" y="625679"/>
                  </a:cubicBezTo>
                  <a:lnTo>
                    <a:pt x="711556" y="623926"/>
                  </a:lnTo>
                  <a:lnTo>
                    <a:pt x="718566" y="602895"/>
                  </a:lnTo>
                  <a:cubicBezTo>
                    <a:pt x="720903" y="599390"/>
                    <a:pt x="722656" y="596761"/>
                    <a:pt x="723824" y="595008"/>
                  </a:cubicBezTo>
                  <a:cubicBezTo>
                    <a:pt x="724993" y="593256"/>
                    <a:pt x="725577" y="591795"/>
                    <a:pt x="725577" y="590627"/>
                  </a:cubicBezTo>
                  <a:lnTo>
                    <a:pt x="729082" y="576606"/>
                  </a:lnTo>
                  <a:cubicBezTo>
                    <a:pt x="729082" y="575437"/>
                    <a:pt x="730250" y="573685"/>
                    <a:pt x="732587" y="571348"/>
                  </a:cubicBezTo>
                  <a:close/>
                  <a:moveTo>
                    <a:pt x="1619656" y="564890"/>
                  </a:moveTo>
                  <a:lnTo>
                    <a:pt x="1619841" y="567843"/>
                  </a:lnTo>
                  <a:cubicBezTo>
                    <a:pt x="1620132" y="569595"/>
                    <a:pt x="1620571" y="570764"/>
                    <a:pt x="1621155" y="571348"/>
                  </a:cubicBezTo>
                  <a:close/>
                  <a:moveTo>
                    <a:pt x="427634" y="564338"/>
                  </a:moveTo>
                  <a:cubicBezTo>
                    <a:pt x="421793" y="570180"/>
                    <a:pt x="414782" y="576022"/>
                    <a:pt x="406604" y="581864"/>
                  </a:cubicBezTo>
                  <a:cubicBezTo>
                    <a:pt x="404267" y="585369"/>
                    <a:pt x="400761" y="588582"/>
                    <a:pt x="396088" y="591503"/>
                  </a:cubicBezTo>
                  <a:cubicBezTo>
                    <a:pt x="391414" y="594424"/>
                    <a:pt x="387909" y="597637"/>
                    <a:pt x="385572" y="601142"/>
                  </a:cubicBezTo>
                  <a:lnTo>
                    <a:pt x="359283" y="623926"/>
                  </a:lnTo>
                  <a:lnTo>
                    <a:pt x="338252" y="646710"/>
                  </a:lnTo>
                  <a:cubicBezTo>
                    <a:pt x="325400" y="660731"/>
                    <a:pt x="317221" y="669494"/>
                    <a:pt x="313716" y="672999"/>
                  </a:cubicBezTo>
                  <a:cubicBezTo>
                    <a:pt x="310210" y="674167"/>
                    <a:pt x="308458" y="677672"/>
                    <a:pt x="308458" y="683514"/>
                  </a:cubicBezTo>
                  <a:cubicBezTo>
                    <a:pt x="308458" y="684683"/>
                    <a:pt x="307874" y="686435"/>
                    <a:pt x="306705" y="688772"/>
                  </a:cubicBezTo>
                  <a:cubicBezTo>
                    <a:pt x="303200" y="696951"/>
                    <a:pt x="299695" y="702793"/>
                    <a:pt x="296190" y="706298"/>
                  </a:cubicBezTo>
                  <a:lnTo>
                    <a:pt x="297942" y="709803"/>
                  </a:lnTo>
                  <a:lnTo>
                    <a:pt x="301447" y="708051"/>
                  </a:lnTo>
                  <a:cubicBezTo>
                    <a:pt x="306121" y="711556"/>
                    <a:pt x="308458" y="713309"/>
                    <a:pt x="308458" y="713309"/>
                  </a:cubicBezTo>
                  <a:lnTo>
                    <a:pt x="318973" y="723824"/>
                  </a:lnTo>
                  <a:cubicBezTo>
                    <a:pt x="320142" y="720319"/>
                    <a:pt x="321310" y="720319"/>
                    <a:pt x="322479" y="723824"/>
                  </a:cubicBezTo>
                  <a:lnTo>
                    <a:pt x="327737" y="729082"/>
                  </a:lnTo>
                  <a:lnTo>
                    <a:pt x="332994" y="729082"/>
                  </a:lnTo>
                  <a:cubicBezTo>
                    <a:pt x="332994" y="730250"/>
                    <a:pt x="332702" y="731127"/>
                    <a:pt x="332118" y="731711"/>
                  </a:cubicBezTo>
                  <a:cubicBezTo>
                    <a:pt x="331534" y="732295"/>
                    <a:pt x="331242" y="733171"/>
                    <a:pt x="331242" y="734340"/>
                  </a:cubicBezTo>
                  <a:lnTo>
                    <a:pt x="332994" y="736092"/>
                  </a:lnTo>
                  <a:cubicBezTo>
                    <a:pt x="334163" y="740766"/>
                    <a:pt x="336499" y="743103"/>
                    <a:pt x="340005" y="743103"/>
                  </a:cubicBezTo>
                  <a:cubicBezTo>
                    <a:pt x="343510" y="743103"/>
                    <a:pt x="346723" y="743979"/>
                    <a:pt x="349644" y="745732"/>
                  </a:cubicBezTo>
                  <a:cubicBezTo>
                    <a:pt x="352565" y="747484"/>
                    <a:pt x="355194" y="748361"/>
                    <a:pt x="357531" y="748361"/>
                  </a:cubicBezTo>
                  <a:lnTo>
                    <a:pt x="361036" y="748361"/>
                  </a:lnTo>
                  <a:cubicBezTo>
                    <a:pt x="362204" y="743687"/>
                    <a:pt x="363372" y="740474"/>
                    <a:pt x="364541" y="738721"/>
                  </a:cubicBezTo>
                  <a:cubicBezTo>
                    <a:pt x="365710" y="736969"/>
                    <a:pt x="366878" y="734924"/>
                    <a:pt x="368046" y="732587"/>
                  </a:cubicBezTo>
                  <a:cubicBezTo>
                    <a:pt x="372720" y="717398"/>
                    <a:pt x="377978" y="703961"/>
                    <a:pt x="383819" y="692277"/>
                  </a:cubicBezTo>
                  <a:lnTo>
                    <a:pt x="387325" y="683514"/>
                  </a:lnTo>
                  <a:cubicBezTo>
                    <a:pt x="388493" y="681178"/>
                    <a:pt x="389662" y="678841"/>
                    <a:pt x="390830" y="676504"/>
                  </a:cubicBezTo>
                  <a:cubicBezTo>
                    <a:pt x="391999" y="674167"/>
                    <a:pt x="393167" y="670662"/>
                    <a:pt x="394335" y="665988"/>
                  </a:cubicBezTo>
                  <a:cubicBezTo>
                    <a:pt x="394335" y="661315"/>
                    <a:pt x="395504" y="656641"/>
                    <a:pt x="397840" y="651968"/>
                  </a:cubicBezTo>
                  <a:lnTo>
                    <a:pt x="425882" y="571348"/>
                  </a:lnTo>
                  <a:cubicBezTo>
                    <a:pt x="427051" y="570180"/>
                    <a:pt x="427634" y="567843"/>
                    <a:pt x="427634" y="564338"/>
                  </a:cubicBezTo>
                  <a:close/>
                  <a:moveTo>
                    <a:pt x="1645691" y="541554"/>
                  </a:moveTo>
                  <a:cubicBezTo>
                    <a:pt x="1646860" y="542722"/>
                    <a:pt x="1648028" y="543891"/>
                    <a:pt x="1649196" y="545059"/>
                  </a:cubicBezTo>
                  <a:cubicBezTo>
                    <a:pt x="1650365" y="546227"/>
                    <a:pt x="1651533" y="547980"/>
                    <a:pt x="1652702" y="550317"/>
                  </a:cubicBezTo>
                  <a:cubicBezTo>
                    <a:pt x="1652702" y="545643"/>
                    <a:pt x="1650365" y="542722"/>
                    <a:pt x="1645691" y="541554"/>
                  </a:cubicBezTo>
                  <a:close/>
                  <a:moveTo>
                    <a:pt x="1279398" y="536296"/>
                  </a:moveTo>
                  <a:cubicBezTo>
                    <a:pt x="1280567" y="538633"/>
                    <a:pt x="1280858" y="540970"/>
                    <a:pt x="1280274" y="543306"/>
                  </a:cubicBezTo>
                  <a:cubicBezTo>
                    <a:pt x="1279690" y="545643"/>
                    <a:pt x="1279398" y="547396"/>
                    <a:pt x="1279398" y="548564"/>
                  </a:cubicBezTo>
                  <a:cubicBezTo>
                    <a:pt x="1275893" y="552069"/>
                    <a:pt x="1273848" y="556159"/>
                    <a:pt x="1273264" y="560832"/>
                  </a:cubicBezTo>
                  <a:cubicBezTo>
                    <a:pt x="1272680" y="565506"/>
                    <a:pt x="1272388" y="568427"/>
                    <a:pt x="1272388" y="569595"/>
                  </a:cubicBezTo>
                  <a:cubicBezTo>
                    <a:pt x="1272388" y="573101"/>
                    <a:pt x="1272972" y="574853"/>
                    <a:pt x="1274140" y="574853"/>
                  </a:cubicBezTo>
                  <a:cubicBezTo>
                    <a:pt x="1275309" y="574853"/>
                    <a:pt x="1275893" y="576022"/>
                    <a:pt x="1275893" y="578358"/>
                  </a:cubicBezTo>
                  <a:lnTo>
                    <a:pt x="1275893" y="588874"/>
                  </a:lnTo>
                  <a:cubicBezTo>
                    <a:pt x="1274724" y="591211"/>
                    <a:pt x="1274724" y="593256"/>
                    <a:pt x="1275893" y="595008"/>
                  </a:cubicBezTo>
                  <a:cubicBezTo>
                    <a:pt x="1277062" y="596761"/>
                    <a:pt x="1277062" y="598221"/>
                    <a:pt x="1275893" y="599390"/>
                  </a:cubicBezTo>
                  <a:lnTo>
                    <a:pt x="1275893" y="613410"/>
                  </a:lnTo>
                  <a:cubicBezTo>
                    <a:pt x="1275893" y="618084"/>
                    <a:pt x="1276477" y="621589"/>
                    <a:pt x="1277645" y="623926"/>
                  </a:cubicBezTo>
                  <a:lnTo>
                    <a:pt x="1277645" y="632689"/>
                  </a:lnTo>
                  <a:cubicBezTo>
                    <a:pt x="1276477" y="637363"/>
                    <a:pt x="1277062" y="642036"/>
                    <a:pt x="1279398" y="646710"/>
                  </a:cubicBezTo>
                  <a:cubicBezTo>
                    <a:pt x="1280567" y="646710"/>
                    <a:pt x="1281151" y="644957"/>
                    <a:pt x="1281151" y="641452"/>
                  </a:cubicBezTo>
                  <a:cubicBezTo>
                    <a:pt x="1279982" y="635610"/>
                    <a:pt x="1279982" y="629768"/>
                    <a:pt x="1281151" y="623926"/>
                  </a:cubicBezTo>
                  <a:cubicBezTo>
                    <a:pt x="1281151" y="621589"/>
                    <a:pt x="1281735" y="618084"/>
                    <a:pt x="1282903" y="613410"/>
                  </a:cubicBezTo>
                  <a:cubicBezTo>
                    <a:pt x="1284072" y="608737"/>
                    <a:pt x="1284072" y="604063"/>
                    <a:pt x="1282903" y="599390"/>
                  </a:cubicBezTo>
                  <a:lnTo>
                    <a:pt x="1282903" y="595884"/>
                  </a:lnTo>
                  <a:cubicBezTo>
                    <a:pt x="1282903" y="588874"/>
                    <a:pt x="1283195" y="579235"/>
                    <a:pt x="1283780" y="566966"/>
                  </a:cubicBezTo>
                  <a:cubicBezTo>
                    <a:pt x="1284363" y="554698"/>
                    <a:pt x="1284656" y="545059"/>
                    <a:pt x="1284656" y="538049"/>
                  </a:cubicBezTo>
                  <a:cubicBezTo>
                    <a:pt x="1283487" y="536880"/>
                    <a:pt x="1281735" y="536296"/>
                    <a:pt x="1279398" y="536296"/>
                  </a:cubicBezTo>
                  <a:close/>
                  <a:moveTo>
                    <a:pt x="1645691" y="522275"/>
                  </a:moveTo>
                  <a:lnTo>
                    <a:pt x="1656271" y="538900"/>
                  </a:lnTo>
                  <a:lnTo>
                    <a:pt x="1656271" y="547342"/>
                  </a:lnTo>
                  <a:lnTo>
                    <a:pt x="1653578" y="539801"/>
                  </a:lnTo>
                  <a:cubicBezTo>
                    <a:pt x="1650657" y="535128"/>
                    <a:pt x="1648028" y="529286"/>
                    <a:pt x="1645691" y="522275"/>
                  </a:cubicBezTo>
                  <a:close/>
                  <a:moveTo>
                    <a:pt x="1321461" y="520523"/>
                  </a:moveTo>
                  <a:cubicBezTo>
                    <a:pt x="1316786" y="539217"/>
                    <a:pt x="1314450" y="546812"/>
                    <a:pt x="1314450" y="543306"/>
                  </a:cubicBezTo>
                  <a:cubicBezTo>
                    <a:pt x="1314450" y="545643"/>
                    <a:pt x="1313866" y="548564"/>
                    <a:pt x="1312697" y="552069"/>
                  </a:cubicBezTo>
                  <a:cubicBezTo>
                    <a:pt x="1311529" y="555575"/>
                    <a:pt x="1310945" y="559664"/>
                    <a:pt x="1310945" y="564338"/>
                  </a:cubicBezTo>
                  <a:lnTo>
                    <a:pt x="1310945" y="580111"/>
                  </a:lnTo>
                  <a:cubicBezTo>
                    <a:pt x="1309776" y="582448"/>
                    <a:pt x="1309485" y="585661"/>
                    <a:pt x="1310068" y="589750"/>
                  </a:cubicBezTo>
                  <a:cubicBezTo>
                    <a:pt x="1310653" y="593840"/>
                    <a:pt x="1310945" y="595884"/>
                    <a:pt x="1310945" y="595884"/>
                  </a:cubicBezTo>
                  <a:cubicBezTo>
                    <a:pt x="1310945" y="597053"/>
                    <a:pt x="1310945" y="598221"/>
                    <a:pt x="1310945" y="599390"/>
                  </a:cubicBezTo>
                  <a:cubicBezTo>
                    <a:pt x="1310945" y="600558"/>
                    <a:pt x="1310945" y="601726"/>
                    <a:pt x="1310945" y="602895"/>
                  </a:cubicBezTo>
                  <a:cubicBezTo>
                    <a:pt x="1308608" y="606400"/>
                    <a:pt x="1307732" y="610489"/>
                    <a:pt x="1308316" y="615163"/>
                  </a:cubicBezTo>
                  <a:cubicBezTo>
                    <a:pt x="1308900" y="619837"/>
                    <a:pt x="1309192" y="622758"/>
                    <a:pt x="1309192" y="623926"/>
                  </a:cubicBezTo>
                  <a:cubicBezTo>
                    <a:pt x="1308024" y="630936"/>
                    <a:pt x="1308024" y="637363"/>
                    <a:pt x="1309192" y="643205"/>
                  </a:cubicBezTo>
                  <a:cubicBezTo>
                    <a:pt x="1310361" y="649047"/>
                    <a:pt x="1310361" y="654889"/>
                    <a:pt x="1309192" y="660731"/>
                  </a:cubicBezTo>
                  <a:lnTo>
                    <a:pt x="1307439" y="662483"/>
                  </a:lnTo>
                  <a:cubicBezTo>
                    <a:pt x="1309776" y="667157"/>
                    <a:pt x="1309776" y="673583"/>
                    <a:pt x="1307439" y="681762"/>
                  </a:cubicBezTo>
                  <a:cubicBezTo>
                    <a:pt x="1307439" y="687604"/>
                    <a:pt x="1308608" y="691693"/>
                    <a:pt x="1310945" y="694030"/>
                  </a:cubicBezTo>
                  <a:cubicBezTo>
                    <a:pt x="1309776" y="694030"/>
                    <a:pt x="1309192" y="694614"/>
                    <a:pt x="1309192" y="695783"/>
                  </a:cubicBezTo>
                  <a:cubicBezTo>
                    <a:pt x="1309192" y="696951"/>
                    <a:pt x="1308608" y="697535"/>
                    <a:pt x="1307439" y="697535"/>
                  </a:cubicBezTo>
                  <a:lnTo>
                    <a:pt x="1310945" y="709803"/>
                  </a:lnTo>
                  <a:lnTo>
                    <a:pt x="1310945" y="722072"/>
                  </a:lnTo>
                  <a:lnTo>
                    <a:pt x="1314450" y="723824"/>
                  </a:lnTo>
                  <a:cubicBezTo>
                    <a:pt x="1313281" y="723824"/>
                    <a:pt x="1312697" y="724116"/>
                    <a:pt x="1312697" y="724700"/>
                  </a:cubicBezTo>
                  <a:cubicBezTo>
                    <a:pt x="1312697" y="725285"/>
                    <a:pt x="1312113" y="726161"/>
                    <a:pt x="1310945" y="727329"/>
                  </a:cubicBezTo>
                  <a:cubicBezTo>
                    <a:pt x="1312113" y="728498"/>
                    <a:pt x="1312697" y="729666"/>
                    <a:pt x="1312697" y="730835"/>
                  </a:cubicBezTo>
                  <a:cubicBezTo>
                    <a:pt x="1312697" y="732003"/>
                    <a:pt x="1313281" y="732587"/>
                    <a:pt x="1314450" y="732587"/>
                  </a:cubicBezTo>
                  <a:cubicBezTo>
                    <a:pt x="1314450" y="730250"/>
                    <a:pt x="1315034" y="728498"/>
                    <a:pt x="1316203" y="727329"/>
                  </a:cubicBezTo>
                  <a:cubicBezTo>
                    <a:pt x="1319708" y="726161"/>
                    <a:pt x="1320876" y="724993"/>
                    <a:pt x="1319708" y="723824"/>
                  </a:cubicBezTo>
                  <a:lnTo>
                    <a:pt x="1314450" y="723824"/>
                  </a:lnTo>
                  <a:cubicBezTo>
                    <a:pt x="1313281" y="721487"/>
                    <a:pt x="1312697" y="718566"/>
                    <a:pt x="1312697" y="715061"/>
                  </a:cubicBezTo>
                  <a:cubicBezTo>
                    <a:pt x="1312697" y="709219"/>
                    <a:pt x="1315034" y="703961"/>
                    <a:pt x="1319708" y="699288"/>
                  </a:cubicBezTo>
                  <a:cubicBezTo>
                    <a:pt x="1317371" y="698119"/>
                    <a:pt x="1316786" y="695783"/>
                    <a:pt x="1317955" y="692277"/>
                  </a:cubicBezTo>
                  <a:lnTo>
                    <a:pt x="1317955" y="685267"/>
                  </a:lnTo>
                  <a:cubicBezTo>
                    <a:pt x="1319124" y="682930"/>
                    <a:pt x="1318539" y="680009"/>
                    <a:pt x="1316203" y="676504"/>
                  </a:cubicBezTo>
                  <a:cubicBezTo>
                    <a:pt x="1315034" y="676504"/>
                    <a:pt x="1314450" y="675336"/>
                    <a:pt x="1314450" y="672999"/>
                  </a:cubicBezTo>
                  <a:lnTo>
                    <a:pt x="1316203" y="658978"/>
                  </a:lnTo>
                  <a:lnTo>
                    <a:pt x="1317955" y="653720"/>
                  </a:lnTo>
                  <a:lnTo>
                    <a:pt x="1317955" y="646710"/>
                  </a:lnTo>
                  <a:cubicBezTo>
                    <a:pt x="1319124" y="645541"/>
                    <a:pt x="1319708" y="643205"/>
                    <a:pt x="1319708" y="639699"/>
                  </a:cubicBezTo>
                  <a:cubicBezTo>
                    <a:pt x="1318539" y="636194"/>
                    <a:pt x="1318247" y="632689"/>
                    <a:pt x="1318832" y="629184"/>
                  </a:cubicBezTo>
                  <a:cubicBezTo>
                    <a:pt x="1319415" y="625679"/>
                    <a:pt x="1319708" y="622758"/>
                    <a:pt x="1319708" y="620421"/>
                  </a:cubicBezTo>
                  <a:lnTo>
                    <a:pt x="1323213" y="620421"/>
                  </a:lnTo>
                  <a:cubicBezTo>
                    <a:pt x="1323213" y="608737"/>
                    <a:pt x="1324381" y="599974"/>
                    <a:pt x="1326718" y="594132"/>
                  </a:cubicBezTo>
                  <a:cubicBezTo>
                    <a:pt x="1324381" y="594132"/>
                    <a:pt x="1323213" y="594716"/>
                    <a:pt x="1323213" y="595884"/>
                  </a:cubicBezTo>
                  <a:lnTo>
                    <a:pt x="1323213" y="601142"/>
                  </a:lnTo>
                  <a:cubicBezTo>
                    <a:pt x="1323213" y="602311"/>
                    <a:pt x="1323213" y="604939"/>
                    <a:pt x="1323213" y="609029"/>
                  </a:cubicBezTo>
                  <a:cubicBezTo>
                    <a:pt x="1323213" y="613118"/>
                    <a:pt x="1323213" y="616916"/>
                    <a:pt x="1323213" y="620421"/>
                  </a:cubicBezTo>
                  <a:cubicBezTo>
                    <a:pt x="1320876" y="619252"/>
                    <a:pt x="1319708" y="618084"/>
                    <a:pt x="1319708" y="616916"/>
                  </a:cubicBezTo>
                  <a:cubicBezTo>
                    <a:pt x="1319708" y="615747"/>
                    <a:pt x="1319124" y="614579"/>
                    <a:pt x="1317955" y="613410"/>
                  </a:cubicBezTo>
                  <a:lnTo>
                    <a:pt x="1319708" y="590627"/>
                  </a:lnTo>
                  <a:lnTo>
                    <a:pt x="1321461" y="583616"/>
                  </a:lnTo>
                  <a:cubicBezTo>
                    <a:pt x="1320292" y="582448"/>
                    <a:pt x="1319708" y="580695"/>
                    <a:pt x="1319708" y="578358"/>
                  </a:cubicBezTo>
                  <a:lnTo>
                    <a:pt x="1317955" y="557327"/>
                  </a:lnTo>
                  <a:lnTo>
                    <a:pt x="1323213" y="525780"/>
                  </a:lnTo>
                  <a:close/>
                  <a:moveTo>
                    <a:pt x="1281211" y="510853"/>
                  </a:moveTo>
                  <a:lnTo>
                    <a:pt x="1280274" y="511321"/>
                  </a:lnTo>
                  <a:cubicBezTo>
                    <a:pt x="1279690" y="512198"/>
                    <a:pt x="1279398" y="513512"/>
                    <a:pt x="1279398" y="515265"/>
                  </a:cubicBezTo>
                  <a:lnTo>
                    <a:pt x="1281151" y="518770"/>
                  </a:lnTo>
                  <a:cubicBezTo>
                    <a:pt x="1281151" y="519938"/>
                    <a:pt x="1280274" y="520815"/>
                    <a:pt x="1278522" y="521399"/>
                  </a:cubicBezTo>
                  <a:cubicBezTo>
                    <a:pt x="1276769" y="521983"/>
                    <a:pt x="1276477" y="523444"/>
                    <a:pt x="1277645" y="525780"/>
                  </a:cubicBezTo>
                  <a:cubicBezTo>
                    <a:pt x="1281151" y="525780"/>
                    <a:pt x="1283487" y="525196"/>
                    <a:pt x="1284656" y="524028"/>
                  </a:cubicBezTo>
                  <a:lnTo>
                    <a:pt x="1284656" y="518770"/>
                  </a:lnTo>
                  <a:cubicBezTo>
                    <a:pt x="1284656" y="516433"/>
                    <a:pt x="1284656" y="515265"/>
                    <a:pt x="1284656" y="515265"/>
                  </a:cubicBezTo>
                  <a:cubicBezTo>
                    <a:pt x="1284656" y="514097"/>
                    <a:pt x="1284363" y="513220"/>
                    <a:pt x="1283780" y="512636"/>
                  </a:cubicBezTo>
                  <a:lnTo>
                    <a:pt x="1283318" y="511249"/>
                  </a:lnTo>
                  <a:lnTo>
                    <a:pt x="1283341" y="511760"/>
                  </a:lnTo>
                  <a:cubicBezTo>
                    <a:pt x="1283633" y="515265"/>
                    <a:pt x="1284072" y="516433"/>
                    <a:pt x="1284656" y="515265"/>
                  </a:cubicBezTo>
                  <a:cubicBezTo>
                    <a:pt x="1283487" y="515265"/>
                    <a:pt x="1282319" y="515849"/>
                    <a:pt x="1281151" y="517017"/>
                  </a:cubicBezTo>
                  <a:close/>
                  <a:moveTo>
                    <a:pt x="1647444" y="510007"/>
                  </a:moveTo>
                  <a:cubicBezTo>
                    <a:pt x="1649197" y="511760"/>
                    <a:pt x="1651826" y="514973"/>
                    <a:pt x="1655331" y="519646"/>
                  </a:cubicBezTo>
                  <a:lnTo>
                    <a:pt x="1656271" y="520963"/>
                  </a:lnTo>
                  <a:lnTo>
                    <a:pt x="1656271" y="532308"/>
                  </a:lnTo>
                  <a:lnTo>
                    <a:pt x="1653578" y="523152"/>
                  </a:lnTo>
                  <a:cubicBezTo>
                    <a:pt x="1650657" y="517894"/>
                    <a:pt x="1648613" y="513512"/>
                    <a:pt x="1647444" y="510007"/>
                  </a:cubicBezTo>
                  <a:close/>
                  <a:moveTo>
                    <a:pt x="1275819" y="504700"/>
                  </a:moveTo>
                  <a:lnTo>
                    <a:pt x="1275823" y="505030"/>
                  </a:lnTo>
                  <a:lnTo>
                    <a:pt x="1275893" y="504749"/>
                  </a:lnTo>
                  <a:close/>
                  <a:moveTo>
                    <a:pt x="1039292" y="499491"/>
                  </a:moveTo>
                  <a:lnTo>
                    <a:pt x="1039236" y="501355"/>
                  </a:lnTo>
                  <a:lnTo>
                    <a:pt x="1039292" y="501244"/>
                  </a:lnTo>
                  <a:close/>
                  <a:moveTo>
                    <a:pt x="1281589" y="498178"/>
                  </a:moveTo>
                  <a:lnTo>
                    <a:pt x="1281151" y="499491"/>
                  </a:lnTo>
                  <a:lnTo>
                    <a:pt x="1281540" y="499297"/>
                  </a:lnTo>
                  <a:close/>
                  <a:moveTo>
                    <a:pt x="1282903" y="494234"/>
                  </a:moveTo>
                  <a:lnTo>
                    <a:pt x="1282948" y="498593"/>
                  </a:lnTo>
                  <a:lnTo>
                    <a:pt x="1284656" y="497739"/>
                  </a:lnTo>
                  <a:cubicBezTo>
                    <a:pt x="1284656" y="495402"/>
                    <a:pt x="1284072" y="494234"/>
                    <a:pt x="1282903" y="494234"/>
                  </a:cubicBezTo>
                  <a:close/>
                  <a:moveTo>
                    <a:pt x="781660" y="487223"/>
                  </a:moveTo>
                  <a:cubicBezTo>
                    <a:pt x="779323" y="487223"/>
                    <a:pt x="778155" y="496570"/>
                    <a:pt x="778155" y="515265"/>
                  </a:cubicBezTo>
                  <a:cubicBezTo>
                    <a:pt x="778155" y="518770"/>
                    <a:pt x="777862" y="524612"/>
                    <a:pt x="777278" y="532791"/>
                  </a:cubicBezTo>
                  <a:cubicBezTo>
                    <a:pt x="776694" y="540970"/>
                    <a:pt x="776986" y="547980"/>
                    <a:pt x="778155" y="553822"/>
                  </a:cubicBezTo>
                  <a:lnTo>
                    <a:pt x="783413" y="553822"/>
                  </a:lnTo>
                  <a:cubicBezTo>
                    <a:pt x="786918" y="547980"/>
                    <a:pt x="788670" y="543891"/>
                    <a:pt x="788670" y="541554"/>
                  </a:cubicBezTo>
                  <a:lnTo>
                    <a:pt x="785165" y="529286"/>
                  </a:lnTo>
                  <a:cubicBezTo>
                    <a:pt x="783997" y="526949"/>
                    <a:pt x="783413" y="523444"/>
                    <a:pt x="783413" y="518770"/>
                  </a:cubicBezTo>
                  <a:lnTo>
                    <a:pt x="783413" y="510007"/>
                  </a:lnTo>
                  <a:cubicBezTo>
                    <a:pt x="783413" y="506502"/>
                    <a:pt x="783413" y="502705"/>
                    <a:pt x="783413" y="498615"/>
                  </a:cubicBezTo>
                  <a:cubicBezTo>
                    <a:pt x="783413" y="494526"/>
                    <a:pt x="783413" y="491313"/>
                    <a:pt x="783413" y="488976"/>
                  </a:cubicBezTo>
                  <a:lnTo>
                    <a:pt x="783413" y="487223"/>
                  </a:lnTo>
                  <a:cubicBezTo>
                    <a:pt x="782244" y="494234"/>
                    <a:pt x="781660" y="494818"/>
                    <a:pt x="781660" y="488976"/>
                  </a:cubicBezTo>
                  <a:close/>
                  <a:moveTo>
                    <a:pt x="1296924" y="485471"/>
                  </a:moveTo>
                  <a:cubicBezTo>
                    <a:pt x="1296924" y="487807"/>
                    <a:pt x="1296632" y="491313"/>
                    <a:pt x="1296048" y="495986"/>
                  </a:cubicBezTo>
                  <a:cubicBezTo>
                    <a:pt x="1295464" y="500660"/>
                    <a:pt x="1295756" y="504165"/>
                    <a:pt x="1296924" y="506502"/>
                  </a:cubicBezTo>
                  <a:cubicBezTo>
                    <a:pt x="1294587" y="508839"/>
                    <a:pt x="1293419" y="511175"/>
                    <a:pt x="1293419" y="513512"/>
                  </a:cubicBezTo>
                  <a:cubicBezTo>
                    <a:pt x="1293419" y="514681"/>
                    <a:pt x="1294003" y="517017"/>
                    <a:pt x="1295171" y="520523"/>
                  </a:cubicBezTo>
                  <a:cubicBezTo>
                    <a:pt x="1296340" y="524028"/>
                    <a:pt x="1297508" y="526365"/>
                    <a:pt x="1298677" y="527533"/>
                  </a:cubicBezTo>
                  <a:cubicBezTo>
                    <a:pt x="1297508" y="528701"/>
                    <a:pt x="1296340" y="529286"/>
                    <a:pt x="1295171" y="529286"/>
                  </a:cubicBezTo>
                  <a:cubicBezTo>
                    <a:pt x="1292835" y="529286"/>
                    <a:pt x="1291666" y="530454"/>
                    <a:pt x="1291666" y="532791"/>
                  </a:cubicBezTo>
                  <a:cubicBezTo>
                    <a:pt x="1292835" y="536296"/>
                    <a:pt x="1294587" y="537464"/>
                    <a:pt x="1296924" y="536296"/>
                  </a:cubicBezTo>
                  <a:cubicBezTo>
                    <a:pt x="1298093" y="536296"/>
                    <a:pt x="1298677" y="536880"/>
                    <a:pt x="1298677" y="538049"/>
                  </a:cubicBezTo>
                  <a:cubicBezTo>
                    <a:pt x="1298677" y="539217"/>
                    <a:pt x="1298384" y="540093"/>
                    <a:pt x="1297800" y="540678"/>
                  </a:cubicBezTo>
                  <a:cubicBezTo>
                    <a:pt x="1297216" y="541262"/>
                    <a:pt x="1296924" y="542138"/>
                    <a:pt x="1296924" y="543306"/>
                  </a:cubicBezTo>
                  <a:lnTo>
                    <a:pt x="1289914" y="543306"/>
                  </a:lnTo>
                  <a:lnTo>
                    <a:pt x="1289914" y="567843"/>
                  </a:lnTo>
                  <a:cubicBezTo>
                    <a:pt x="1293419" y="567843"/>
                    <a:pt x="1295171" y="568427"/>
                    <a:pt x="1295171" y="569595"/>
                  </a:cubicBezTo>
                  <a:cubicBezTo>
                    <a:pt x="1295171" y="570764"/>
                    <a:pt x="1294295" y="571348"/>
                    <a:pt x="1292543" y="571348"/>
                  </a:cubicBezTo>
                  <a:cubicBezTo>
                    <a:pt x="1290790" y="571348"/>
                    <a:pt x="1289914" y="571932"/>
                    <a:pt x="1289914" y="573101"/>
                  </a:cubicBezTo>
                  <a:cubicBezTo>
                    <a:pt x="1289914" y="574269"/>
                    <a:pt x="1289621" y="576022"/>
                    <a:pt x="1289038" y="578358"/>
                  </a:cubicBezTo>
                  <a:cubicBezTo>
                    <a:pt x="1288453" y="580695"/>
                    <a:pt x="1288745" y="582448"/>
                    <a:pt x="1289914" y="583616"/>
                  </a:cubicBezTo>
                  <a:lnTo>
                    <a:pt x="1289914" y="588874"/>
                  </a:lnTo>
                  <a:cubicBezTo>
                    <a:pt x="1289914" y="593548"/>
                    <a:pt x="1289329" y="599098"/>
                    <a:pt x="1288161" y="605524"/>
                  </a:cubicBezTo>
                  <a:cubicBezTo>
                    <a:pt x="1286992" y="611950"/>
                    <a:pt x="1286992" y="616916"/>
                    <a:pt x="1288161" y="620421"/>
                  </a:cubicBezTo>
                  <a:cubicBezTo>
                    <a:pt x="1288161" y="630936"/>
                    <a:pt x="1287577" y="640868"/>
                    <a:pt x="1286409" y="650215"/>
                  </a:cubicBezTo>
                  <a:cubicBezTo>
                    <a:pt x="1285240" y="659562"/>
                    <a:pt x="1284656" y="669494"/>
                    <a:pt x="1284656" y="680009"/>
                  </a:cubicBezTo>
                  <a:lnTo>
                    <a:pt x="1284656" y="699288"/>
                  </a:lnTo>
                  <a:cubicBezTo>
                    <a:pt x="1284656" y="707467"/>
                    <a:pt x="1285824" y="714477"/>
                    <a:pt x="1288161" y="720319"/>
                  </a:cubicBezTo>
                  <a:lnTo>
                    <a:pt x="1286409" y="723824"/>
                  </a:lnTo>
                  <a:cubicBezTo>
                    <a:pt x="1285240" y="723824"/>
                    <a:pt x="1284656" y="724993"/>
                    <a:pt x="1284656" y="727329"/>
                  </a:cubicBezTo>
                  <a:cubicBezTo>
                    <a:pt x="1284656" y="729666"/>
                    <a:pt x="1284656" y="731419"/>
                    <a:pt x="1284656" y="732587"/>
                  </a:cubicBezTo>
                  <a:cubicBezTo>
                    <a:pt x="1282319" y="733756"/>
                    <a:pt x="1281735" y="735216"/>
                    <a:pt x="1282903" y="736969"/>
                  </a:cubicBezTo>
                  <a:cubicBezTo>
                    <a:pt x="1284072" y="738721"/>
                    <a:pt x="1284656" y="740182"/>
                    <a:pt x="1284656" y="741350"/>
                  </a:cubicBezTo>
                  <a:lnTo>
                    <a:pt x="1284656" y="750113"/>
                  </a:lnTo>
                  <a:cubicBezTo>
                    <a:pt x="1284656" y="750113"/>
                    <a:pt x="1284948" y="750697"/>
                    <a:pt x="1285532" y="751866"/>
                  </a:cubicBezTo>
                  <a:cubicBezTo>
                    <a:pt x="1286116" y="753034"/>
                    <a:pt x="1285824" y="754203"/>
                    <a:pt x="1284656" y="755371"/>
                  </a:cubicBezTo>
                  <a:cubicBezTo>
                    <a:pt x="1284656" y="756539"/>
                    <a:pt x="1284948" y="757708"/>
                    <a:pt x="1285532" y="758876"/>
                  </a:cubicBezTo>
                  <a:cubicBezTo>
                    <a:pt x="1286116" y="760045"/>
                    <a:pt x="1286992" y="760045"/>
                    <a:pt x="1288161" y="758876"/>
                  </a:cubicBezTo>
                  <a:cubicBezTo>
                    <a:pt x="1290498" y="758876"/>
                    <a:pt x="1292543" y="758292"/>
                    <a:pt x="1294295" y="757124"/>
                  </a:cubicBezTo>
                  <a:cubicBezTo>
                    <a:pt x="1296048" y="755955"/>
                    <a:pt x="1296924" y="754787"/>
                    <a:pt x="1296924" y="753618"/>
                  </a:cubicBezTo>
                  <a:lnTo>
                    <a:pt x="1296924" y="743103"/>
                  </a:lnTo>
                  <a:cubicBezTo>
                    <a:pt x="1299261" y="741934"/>
                    <a:pt x="1299261" y="740182"/>
                    <a:pt x="1296924" y="737845"/>
                  </a:cubicBezTo>
                  <a:cubicBezTo>
                    <a:pt x="1300429" y="734340"/>
                    <a:pt x="1301013" y="730835"/>
                    <a:pt x="1298677" y="727329"/>
                  </a:cubicBezTo>
                  <a:cubicBezTo>
                    <a:pt x="1298677" y="724993"/>
                    <a:pt x="1298384" y="722948"/>
                    <a:pt x="1297800" y="721195"/>
                  </a:cubicBezTo>
                  <a:cubicBezTo>
                    <a:pt x="1297216" y="719443"/>
                    <a:pt x="1297508" y="717982"/>
                    <a:pt x="1298677" y="716814"/>
                  </a:cubicBezTo>
                  <a:cubicBezTo>
                    <a:pt x="1299845" y="716814"/>
                    <a:pt x="1300429" y="715937"/>
                    <a:pt x="1300429" y="714185"/>
                  </a:cubicBezTo>
                  <a:cubicBezTo>
                    <a:pt x="1300429" y="712432"/>
                    <a:pt x="1299845" y="711556"/>
                    <a:pt x="1298677" y="711556"/>
                  </a:cubicBezTo>
                  <a:lnTo>
                    <a:pt x="1298677" y="708051"/>
                  </a:lnTo>
                  <a:cubicBezTo>
                    <a:pt x="1299845" y="704546"/>
                    <a:pt x="1300137" y="701040"/>
                    <a:pt x="1299553" y="697535"/>
                  </a:cubicBezTo>
                  <a:cubicBezTo>
                    <a:pt x="1298969" y="694030"/>
                    <a:pt x="1298677" y="691693"/>
                    <a:pt x="1298677" y="690525"/>
                  </a:cubicBezTo>
                  <a:cubicBezTo>
                    <a:pt x="1299845" y="685851"/>
                    <a:pt x="1300137" y="680301"/>
                    <a:pt x="1299553" y="673875"/>
                  </a:cubicBezTo>
                  <a:cubicBezTo>
                    <a:pt x="1298969" y="667449"/>
                    <a:pt x="1298677" y="662483"/>
                    <a:pt x="1298677" y="658978"/>
                  </a:cubicBezTo>
                  <a:lnTo>
                    <a:pt x="1298677" y="651968"/>
                  </a:lnTo>
                  <a:cubicBezTo>
                    <a:pt x="1299845" y="650799"/>
                    <a:pt x="1300429" y="649631"/>
                    <a:pt x="1300429" y="648462"/>
                  </a:cubicBezTo>
                  <a:cubicBezTo>
                    <a:pt x="1300429" y="647294"/>
                    <a:pt x="1299845" y="646126"/>
                    <a:pt x="1298677" y="644957"/>
                  </a:cubicBezTo>
                  <a:lnTo>
                    <a:pt x="1298677" y="634442"/>
                  </a:lnTo>
                  <a:cubicBezTo>
                    <a:pt x="1301013" y="622758"/>
                    <a:pt x="1301598" y="614579"/>
                    <a:pt x="1300429" y="609905"/>
                  </a:cubicBezTo>
                  <a:cubicBezTo>
                    <a:pt x="1299261" y="613410"/>
                    <a:pt x="1298384" y="617208"/>
                    <a:pt x="1297800" y="621297"/>
                  </a:cubicBezTo>
                  <a:cubicBezTo>
                    <a:pt x="1297216" y="625386"/>
                    <a:pt x="1296340" y="630352"/>
                    <a:pt x="1295171" y="636194"/>
                  </a:cubicBezTo>
                  <a:cubicBezTo>
                    <a:pt x="1294003" y="644373"/>
                    <a:pt x="1293419" y="655473"/>
                    <a:pt x="1293419" y="669494"/>
                  </a:cubicBezTo>
                  <a:cubicBezTo>
                    <a:pt x="1293419" y="671830"/>
                    <a:pt x="1291666" y="672999"/>
                    <a:pt x="1288161" y="672999"/>
                  </a:cubicBezTo>
                  <a:cubicBezTo>
                    <a:pt x="1288161" y="670662"/>
                    <a:pt x="1288161" y="667741"/>
                    <a:pt x="1288161" y="664236"/>
                  </a:cubicBezTo>
                  <a:cubicBezTo>
                    <a:pt x="1288161" y="660731"/>
                    <a:pt x="1288745" y="657225"/>
                    <a:pt x="1289914" y="653720"/>
                  </a:cubicBezTo>
                  <a:lnTo>
                    <a:pt x="1291666" y="627431"/>
                  </a:lnTo>
                  <a:cubicBezTo>
                    <a:pt x="1294003" y="625094"/>
                    <a:pt x="1295171" y="621589"/>
                    <a:pt x="1295171" y="616916"/>
                  </a:cubicBezTo>
                  <a:cubicBezTo>
                    <a:pt x="1295171" y="615747"/>
                    <a:pt x="1295464" y="614579"/>
                    <a:pt x="1296048" y="613410"/>
                  </a:cubicBezTo>
                  <a:cubicBezTo>
                    <a:pt x="1296632" y="612242"/>
                    <a:pt x="1296924" y="611074"/>
                    <a:pt x="1296924" y="609905"/>
                  </a:cubicBezTo>
                  <a:cubicBezTo>
                    <a:pt x="1296924" y="605232"/>
                    <a:pt x="1296924" y="601142"/>
                    <a:pt x="1296924" y="597637"/>
                  </a:cubicBezTo>
                  <a:cubicBezTo>
                    <a:pt x="1296924" y="596469"/>
                    <a:pt x="1296924" y="595592"/>
                    <a:pt x="1296924" y="595008"/>
                  </a:cubicBezTo>
                  <a:cubicBezTo>
                    <a:pt x="1296924" y="594424"/>
                    <a:pt x="1296924" y="593548"/>
                    <a:pt x="1296924" y="592379"/>
                  </a:cubicBezTo>
                  <a:cubicBezTo>
                    <a:pt x="1298093" y="587706"/>
                    <a:pt x="1298677" y="582448"/>
                    <a:pt x="1298677" y="576606"/>
                  </a:cubicBezTo>
                  <a:cubicBezTo>
                    <a:pt x="1297508" y="574269"/>
                    <a:pt x="1297508" y="572516"/>
                    <a:pt x="1298677" y="571348"/>
                  </a:cubicBezTo>
                  <a:cubicBezTo>
                    <a:pt x="1298677" y="559664"/>
                    <a:pt x="1299845" y="550901"/>
                    <a:pt x="1302182" y="545059"/>
                  </a:cubicBezTo>
                  <a:cubicBezTo>
                    <a:pt x="1302182" y="545059"/>
                    <a:pt x="1302182" y="544475"/>
                    <a:pt x="1302182" y="543306"/>
                  </a:cubicBezTo>
                  <a:lnTo>
                    <a:pt x="1302182" y="534543"/>
                  </a:lnTo>
                  <a:cubicBezTo>
                    <a:pt x="1302182" y="527533"/>
                    <a:pt x="1301013" y="522275"/>
                    <a:pt x="1298677" y="518770"/>
                  </a:cubicBezTo>
                  <a:lnTo>
                    <a:pt x="1300429" y="513512"/>
                  </a:lnTo>
                  <a:cubicBezTo>
                    <a:pt x="1300429" y="514681"/>
                    <a:pt x="1301013" y="511175"/>
                    <a:pt x="1302182" y="502997"/>
                  </a:cubicBezTo>
                  <a:cubicBezTo>
                    <a:pt x="1302182" y="499491"/>
                    <a:pt x="1301013" y="497739"/>
                    <a:pt x="1298677" y="497739"/>
                  </a:cubicBezTo>
                  <a:lnTo>
                    <a:pt x="1298677" y="504749"/>
                  </a:lnTo>
                  <a:cubicBezTo>
                    <a:pt x="1297508" y="504749"/>
                    <a:pt x="1296924" y="498907"/>
                    <a:pt x="1296924" y="487223"/>
                  </a:cubicBezTo>
                  <a:close/>
                  <a:moveTo>
                    <a:pt x="1626413" y="481965"/>
                  </a:moveTo>
                  <a:cubicBezTo>
                    <a:pt x="1628749" y="483134"/>
                    <a:pt x="1631086" y="486639"/>
                    <a:pt x="1633423" y="492481"/>
                  </a:cubicBezTo>
                  <a:cubicBezTo>
                    <a:pt x="1635760" y="498323"/>
                    <a:pt x="1636929" y="503581"/>
                    <a:pt x="1636929" y="508255"/>
                  </a:cubicBezTo>
                  <a:cubicBezTo>
                    <a:pt x="1635760" y="504749"/>
                    <a:pt x="1634007" y="502413"/>
                    <a:pt x="1631671" y="501244"/>
                  </a:cubicBezTo>
                  <a:cubicBezTo>
                    <a:pt x="1630502" y="498907"/>
                    <a:pt x="1629334" y="496278"/>
                    <a:pt x="1628166" y="493357"/>
                  </a:cubicBezTo>
                  <a:cubicBezTo>
                    <a:pt x="1626997" y="490436"/>
                    <a:pt x="1626413" y="486639"/>
                    <a:pt x="1626413" y="481965"/>
                  </a:cubicBezTo>
                  <a:close/>
                  <a:moveTo>
                    <a:pt x="1607134" y="480213"/>
                  </a:moveTo>
                  <a:lnTo>
                    <a:pt x="1608887" y="485471"/>
                  </a:lnTo>
                  <a:lnTo>
                    <a:pt x="1607134" y="485471"/>
                  </a:lnTo>
                  <a:lnTo>
                    <a:pt x="1605382" y="481965"/>
                  </a:lnTo>
                  <a:cubicBezTo>
                    <a:pt x="1605382" y="481965"/>
                    <a:pt x="1605674" y="481673"/>
                    <a:pt x="1606258" y="481089"/>
                  </a:cubicBezTo>
                  <a:cubicBezTo>
                    <a:pt x="1606842" y="480505"/>
                    <a:pt x="1607134" y="480213"/>
                    <a:pt x="1607134" y="480213"/>
                  </a:cubicBezTo>
                  <a:close/>
                  <a:moveTo>
                    <a:pt x="1594866" y="476708"/>
                  </a:moveTo>
                  <a:cubicBezTo>
                    <a:pt x="1597202" y="479044"/>
                    <a:pt x="1598371" y="480213"/>
                    <a:pt x="1598371" y="480213"/>
                  </a:cubicBezTo>
                  <a:cubicBezTo>
                    <a:pt x="1598371" y="480213"/>
                    <a:pt x="1598371" y="480797"/>
                    <a:pt x="1598371" y="481965"/>
                  </a:cubicBezTo>
                  <a:close/>
                  <a:moveTo>
                    <a:pt x="1277645" y="471450"/>
                  </a:moveTo>
                  <a:cubicBezTo>
                    <a:pt x="1276477" y="474955"/>
                    <a:pt x="1275893" y="479629"/>
                    <a:pt x="1275893" y="485471"/>
                  </a:cubicBezTo>
                  <a:cubicBezTo>
                    <a:pt x="1279398" y="481965"/>
                    <a:pt x="1281151" y="478460"/>
                    <a:pt x="1281151" y="474955"/>
                  </a:cubicBezTo>
                  <a:cubicBezTo>
                    <a:pt x="1281151" y="472618"/>
                    <a:pt x="1279982" y="471450"/>
                    <a:pt x="1277645" y="471450"/>
                  </a:cubicBezTo>
                  <a:close/>
                  <a:moveTo>
                    <a:pt x="1592675" y="464001"/>
                  </a:moveTo>
                  <a:cubicBezTo>
                    <a:pt x="1593552" y="464293"/>
                    <a:pt x="1594282" y="465024"/>
                    <a:pt x="1594866" y="466192"/>
                  </a:cubicBezTo>
                  <a:cubicBezTo>
                    <a:pt x="1594866" y="467360"/>
                    <a:pt x="1594282" y="470281"/>
                    <a:pt x="1593113" y="474955"/>
                  </a:cubicBezTo>
                  <a:lnTo>
                    <a:pt x="1589608" y="464439"/>
                  </a:lnTo>
                  <a:cubicBezTo>
                    <a:pt x="1590777" y="463855"/>
                    <a:pt x="1591799" y="463709"/>
                    <a:pt x="1592675" y="464001"/>
                  </a:cubicBezTo>
                  <a:close/>
                  <a:moveTo>
                    <a:pt x="1041045" y="438150"/>
                  </a:moveTo>
                  <a:cubicBezTo>
                    <a:pt x="1039876" y="439319"/>
                    <a:pt x="1038416" y="440195"/>
                    <a:pt x="1036663" y="440779"/>
                  </a:cubicBezTo>
                  <a:cubicBezTo>
                    <a:pt x="1034911" y="441364"/>
                    <a:pt x="1034034" y="441656"/>
                    <a:pt x="1034034" y="441656"/>
                  </a:cubicBezTo>
                  <a:cubicBezTo>
                    <a:pt x="1030529" y="449834"/>
                    <a:pt x="1025855" y="453924"/>
                    <a:pt x="1020014" y="453924"/>
                  </a:cubicBezTo>
                  <a:cubicBezTo>
                    <a:pt x="1020014" y="455092"/>
                    <a:pt x="1021182" y="456553"/>
                    <a:pt x="1023519" y="458305"/>
                  </a:cubicBezTo>
                  <a:cubicBezTo>
                    <a:pt x="1025855" y="460058"/>
                    <a:pt x="1027024" y="462103"/>
                    <a:pt x="1027024" y="464439"/>
                  </a:cubicBezTo>
                  <a:cubicBezTo>
                    <a:pt x="1024687" y="465608"/>
                    <a:pt x="1024103" y="466776"/>
                    <a:pt x="1025271" y="467945"/>
                  </a:cubicBezTo>
                  <a:cubicBezTo>
                    <a:pt x="1026440" y="469113"/>
                    <a:pt x="1027024" y="470281"/>
                    <a:pt x="1027024" y="471450"/>
                  </a:cubicBezTo>
                  <a:cubicBezTo>
                    <a:pt x="1025855" y="473787"/>
                    <a:pt x="1024395" y="475539"/>
                    <a:pt x="1022642" y="476708"/>
                  </a:cubicBezTo>
                  <a:cubicBezTo>
                    <a:pt x="1020890" y="477876"/>
                    <a:pt x="1018845" y="478460"/>
                    <a:pt x="1016508" y="478460"/>
                  </a:cubicBezTo>
                  <a:cubicBezTo>
                    <a:pt x="1015340" y="478460"/>
                    <a:pt x="1014756" y="478752"/>
                    <a:pt x="1014756" y="479337"/>
                  </a:cubicBezTo>
                  <a:cubicBezTo>
                    <a:pt x="1014756" y="479921"/>
                    <a:pt x="1014756" y="480213"/>
                    <a:pt x="1014756" y="480213"/>
                  </a:cubicBezTo>
                  <a:cubicBezTo>
                    <a:pt x="1014756" y="481381"/>
                    <a:pt x="1014463" y="483718"/>
                    <a:pt x="1013879" y="487223"/>
                  </a:cubicBezTo>
                  <a:cubicBezTo>
                    <a:pt x="1013295" y="490728"/>
                    <a:pt x="1013587" y="493649"/>
                    <a:pt x="1014756" y="495986"/>
                  </a:cubicBezTo>
                  <a:lnTo>
                    <a:pt x="1014756" y="499491"/>
                  </a:lnTo>
                  <a:lnTo>
                    <a:pt x="1014198" y="501164"/>
                  </a:lnTo>
                  <a:lnTo>
                    <a:pt x="1014756" y="502997"/>
                  </a:lnTo>
                  <a:cubicBezTo>
                    <a:pt x="1017092" y="504165"/>
                    <a:pt x="1017092" y="505918"/>
                    <a:pt x="1014756" y="508255"/>
                  </a:cubicBezTo>
                  <a:lnTo>
                    <a:pt x="1009498" y="504749"/>
                  </a:lnTo>
                  <a:lnTo>
                    <a:pt x="1007745" y="513512"/>
                  </a:lnTo>
                  <a:cubicBezTo>
                    <a:pt x="1004240" y="525196"/>
                    <a:pt x="1002488" y="537464"/>
                    <a:pt x="1002488" y="550317"/>
                  </a:cubicBezTo>
                  <a:lnTo>
                    <a:pt x="1002488" y="557327"/>
                  </a:lnTo>
                  <a:cubicBezTo>
                    <a:pt x="1002488" y="563169"/>
                    <a:pt x="1001903" y="569303"/>
                    <a:pt x="1000735" y="575729"/>
                  </a:cubicBezTo>
                  <a:cubicBezTo>
                    <a:pt x="999566" y="582156"/>
                    <a:pt x="998982" y="589458"/>
                    <a:pt x="998982" y="597637"/>
                  </a:cubicBezTo>
                  <a:lnTo>
                    <a:pt x="998982" y="667741"/>
                  </a:lnTo>
                  <a:cubicBezTo>
                    <a:pt x="998982" y="684099"/>
                    <a:pt x="1000151" y="696367"/>
                    <a:pt x="1002488" y="704546"/>
                  </a:cubicBezTo>
                  <a:lnTo>
                    <a:pt x="1002488" y="711556"/>
                  </a:lnTo>
                  <a:lnTo>
                    <a:pt x="1000735" y="732587"/>
                  </a:lnTo>
                  <a:cubicBezTo>
                    <a:pt x="1000735" y="734924"/>
                    <a:pt x="1001319" y="740766"/>
                    <a:pt x="1002488" y="750113"/>
                  </a:cubicBezTo>
                  <a:lnTo>
                    <a:pt x="1002488" y="762381"/>
                  </a:lnTo>
                  <a:cubicBezTo>
                    <a:pt x="1002488" y="767055"/>
                    <a:pt x="1003656" y="773481"/>
                    <a:pt x="1005993" y="781660"/>
                  </a:cubicBezTo>
                  <a:cubicBezTo>
                    <a:pt x="1008329" y="776986"/>
                    <a:pt x="1011250" y="772897"/>
                    <a:pt x="1014756" y="769392"/>
                  </a:cubicBezTo>
                  <a:lnTo>
                    <a:pt x="1021766" y="748361"/>
                  </a:lnTo>
                  <a:cubicBezTo>
                    <a:pt x="1022935" y="743687"/>
                    <a:pt x="1023811" y="738721"/>
                    <a:pt x="1024395" y="733463"/>
                  </a:cubicBezTo>
                  <a:cubicBezTo>
                    <a:pt x="1024979" y="728206"/>
                    <a:pt x="1025855" y="723824"/>
                    <a:pt x="1027024" y="720319"/>
                  </a:cubicBezTo>
                  <a:cubicBezTo>
                    <a:pt x="1027024" y="714477"/>
                    <a:pt x="1027608" y="710972"/>
                    <a:pt x="1028776" y="709803"/>
                  </a:cubicBezTo>
                  <a:cubicBezTo>
                    <a:pt x="1031113" y="707467"/>
                    <a:pt x="1031113" y="704546"/>
                    <a:pt x="1028776" y="701040"/>
                  </a:cubicBezTo>
                  <a:cubicBezTo>
                    <a:pt x="1027608" y="698704"/>
                    <a:pt x="1027900" y="696367"/>
                    <a:pt x="1029653" y="694030"/>
                  </a:cubicBezTo>
                  <a:cubicBezTo>
                    <a:pt x="1031405" y="691693"/>
                    <a:pt x="1032282" y="689941"/>
                    <a:pt x="1032282" y="688772"/>
                  </a:cubicBezTo>
                  <a:lnTo>
                    <a:pt x="1035787" y="683514"/>
                  </a:lnTo>
                  <a:cubicBezTo>
                    <a:pt x="1035787" y="681178"/>
                    <a:pt x="1035203" y="680009"/>
                    <a:pt x="1034034" y="680009"/>
                  </a:cubicBezTo>
                  <a:cubicBezTo>
                    <a:pt x="1032866" y="678841"/>
                    <a:pt x="1032282" y="676504"/>
                    <a:pt x="1032282" y="672999"/>
                  </a:cubicBezTo>
                  <a:cubicBezTo>
                    <a:pt x="1034619" y="670662"/>
                    <a:pt x="1035787" y="666573"/>
                    <a:pt x="1035787" y="660731"/>
                  </a:cubicBezTo>
                  <a:cubicBezTo>
                    <a:pt x="1035787" y="654889"/>
                    <a:pt x="1036371" y="650799"/>
                    <a:pt x="1037540" y="648462"/>
                  </a:cubicBezTo>
                  <a:cubicBezTo>
                    <a:pt x="1037540" y="648462"/>
                    <a:pt x="1037540" y="648170"/>
                    <a:pt x="1037540" y="647586"/>
                  </a:cubicBezTo>
                  <a:cubicBezTo>
                    <a:pt x="1037540" y="647002"/>
                    <a:pt x="1037540" y="646710"/>
                    <a:pt x="1037540" y="646710"/>
                  </a:cubicBezTo>
                  <a:cubicBezTo>
                    <a:pt x="1037540" y="636194"/>
                    <a:pt x="1038708" y="627431"/>
                    <a:pt x="1041045" y="620421"/>
                  </a:cubicBezTo>
                  <a:lnTo>
                    <a:pt x="1042797" y="594132"/>
                  </a:lnTo>
                  <a:cubicBezTo>
                    <a:pt x="1041629" y="589458"/>
                    <a:pt x="1041045" y="581864"/>
                    <a:pt x="1041045" y="571348"/>
                  </a:cubicBezTo>
                  <a:cubicBezTo>
                    <a:pt x="1041045" y="570180"/>
                    <a:pt x="1041045" y="568427"/>
                    <a:pt x="1041045" y="566090"/>
                  </a:cubicBezTo>
                  <a:cubicBezTo>
                    <a:pt x="1041045" y="563753"/>
                    <a:pt x="1040461" y="562001"/>
                    <a:pt x="1039292" y="560832"/>
                  </a:cubicBezTo>
                  <a:cubicBezTo>
                    <a:pt x="1034619" y="550317"/>
                    <a:pt x="1031113" y="540385"/>
                    <a:pt x="1028776" y="531038"/>
                  </a:cubicBezTo>
                  <a:lnTo>
                    <a:pt x="1032282" y="520523"/>
                  </a:lnTo>
                  <a:lnTo>
                    <a:pt x="1035513" y="510828"/>
                  </a:lnTo>
                  <a:lnTo>
                    <a:pt x="1033596" y="504311"/>
                  </a:lnTo>
                  <a:cubicBezTo>
                    <a:pt x="1033304" y="502266"/>
                    <a:pt x="1033450" y="500660"/>
                    <a:pt x="1034034" y="499491"/>
                  </a:cubicBezTo>
                  <a:lnTo>
                    <a:pt x="1041045" y="495986"/>
                  </a:lnTo>
                  <a:lnTo>
                    <a:pt x="1039292" y="487223"/>
                  </a:lnTo>
                  <a:cubicBezTo>
                    <a:pt x="1042797" y="488392"/>
                    <a:pt x="1046302" y="488392"/>
                    <a:pt x="1049808" y="487223"/>
                  </a:cubicBezTo>
                  <a:cubicBezTo>
                    <a:pt x="1053313" y="486055"/>
                    <a:pt x="1056818" y="486055"/>
                    <a:pt x="1060323" y="487223"/>
                  </a:cubicBezTo>
                  <a:cubicBezTo>
                    <a:pt x="1061492" y="483718"/>
                    <a:pt x="1060907" y="481381"/>
                    <a:pt x="1058571" y="480213"/>
                  </a:cubicBezTo>
                  <a:cubicBezTo>
                    <a:pt x="1058571" y="476708"/>
                    <a:pt x="1057987" y="474955"/>
                    <a:pt x="1056818" y="474955"/>
                  </a:cubicBezTo>
                  <a:cubicBezTo>
                    <a:pt x="1059155" y="473787"/>
                    <a:pt x="1061200" y="474079"/>
                    <a:pt x="1062952" y="475831"/>
                  </a:cubicBezTo>
                  <a:cubicBezTo>
                    <a:pt x="1064705" y="477584"/>
                    <a:pt x="1066165" y="477876"/>
                    <a:pt x="1067334" y="476708"/>
                  </a:cubicBezTo>
                  <a:cubicBezTo>
                    <a:pt x="1067334" y="475539"/>
                    <a:pt x="1065581" y="473495"/>
                    <a:pt x="1062076" y="470574"/>
                  </a:cubicBezTo>
                  <a:cubicBezTo>
                    <a:pt x="1058571" y="467653"/>
                    <a:pt x="1056234" y="465608"/>
                    <a:pt x="1055066" y="464439"/>
                  </a:cubicBezTo>
                  <a:lnTo>
                    <a:pt x="1062076" y="460934"/>
                  </a:lnTo>
                  <a:cubicBezTo>
                    <a:pt x="1056234" y="453924"/>
                    <a:pt x="1053313" y="449250"/>
                    <a:pt x="1053313" y="446913"/>
                  </a:cubicBezTo>
                  <a:cubicBezTo>
                    <a:pt x="1049808" y="450419"/>
                    <a:pt x="1046887" y="450419"/>
                    <a:pt x="1044550" y="446913"/>
                  </a:cubicBezTo>
                  <a:close/>
                  <a:moveTo>
                    <a:pt x="33300" y="436398"/>
                  </a:moveTo>
                  <a:lnTo>
                    <a:pt x="40310" y="452171"/>
                  </a:lnTo>
                  <a:cubicBezTo>
                    <a:pt x="42647" y="456845"/>
                    <a:pt x="44984" y="461226"/>
                    <a:pt x="47321" y="465316"/>
                  </a:cubicBezTo>
                  <a:lnTo>
                    <a:pt x="47448" y="465587"/>
                  </a:lnTo>
                  <a:lnTo>
                    <a:pt x="48197" y="472326"/>
                  </a:lnTo>
                  <a:cubicBezTo>
                    <a:pt x="46444" y="475247"/>
                    <a:pt x="45568" y="477292"/>
                    <a:pt x="45568" y="478460"/>
                  </a:cubicBezTo>
                  <a:cubicBezTo>
                    <a:pt x="44399" y="479629"/>
                    <a:pt x="40310" y="465608"/>
                    <a:pt x="33300" y="436398"/>
                  </a:cubicBezTo>
                  <a:close/>
                  <a:moveTo>
                    <a:pt x="1579093" y="432893"/>
                  </a:moveTo>
                  <a:cubicBezTo>
                    <a:pt x="1580261" y="436398"/>
                    <a:pt x="1581137" y="438735"/>
                    <a:pt x="1581721" y="439903"/>
                  </a:cubicBezTo>
                  <a:cubicBezTo>
                    <a:pt x="1582306" y="441071"/>
                    <a:pt x="1583182" y="442824"/>
                    <a:pt x="1584350" y="445161"/>
                  </a:cubicBezTo>
                  <a:lnTo>
                    <a:pt x="1584350" y="450419"/>
                  </a:lnTo>
                  <a:cubicBezTo>
                    <a:pt x="1580845" y="444577"/>
                    <a:pt x="1579093" y="438735"/>
                    <a:pt x="1579093" y="432893"/>
                  </a:cubicBezTo>
                  <a:close/>
                  <a:moveTo>
                    <a:pt x="1027024" y="432893"/>
                  </a:moveTo>
                  <a:cubicBezTo>
                    <a:pt x="1027024" y="432893"/>
                    <a:pt x="1027024" y="433477"/>
                    <a:pt x="1027024" y="434645"/>
                  </a:cubicBezTo>
                  <a:cubicBezTo>
                    <a:pt x="1027024" y="434645"/>
                    <a:pt x="1027316" y="434645"/>
                    <a:pt x="1027900" y="434645"/>
                  </a:cubicBezTo>
                  <a:cubicBezTo>
                    <a:pt x="1028484" y="434645"/>
                    <a:pt x="1028776" y="435229"/>
                    <a:pt x="1028776" y="436398"/>
                  </a:cubicBezTo>
                  <a:lnTo>
                    <a:pt x="1030529" y="434645"/>
                  </a:lnTo>
                  <a:cubicBezTo>
                    <a:pt x="1030529" y="434645"/>
                    <a:pt x="1030237" y="434353"/>
                    <a:pt x="1029653" y="433769"/>
                  </a:cubicBezTo>
                  <a:cubicBezTo>
                    <a:pt x="1029069" y="433185"/>
                    <a:pt x="1028776" y="432893"/>
                    <a:pt x="1028776" y="432893"/>
                  </a:cubicBezTo>
                  <a:cubicBezTo>
                    <a:pt x="1027608" y="432893"/>
                    <a:pt x="1027024" y="432893"/>
                    <a:pt x="1027024" y="432893"/>
                  </a:cubicBezTo>
                  <a:close/>
                  <a:moveTo>
                    <a:pt x="1617650" y="420624"/>
                  </a:moveTo>
                  <a:cubicBezTo>
                    <a:pt x="1618819" y="425298"/>
                    <a:pt x="1619402" y="429387"/>
                    <a:pt x="1619402" y="432893"/>
                  </a:cubicBezTo>
                  <a:cubicBezTo>
                    <a:pt x="1618234" y="427051"/>
                    <a:pt x="1617650" y="423545"/>
                    <a:pt x="1617650" y="422377"/>
                  </a:cubicBezTo>
                  <a:close/>
                  <a:moveTo>
                    <a:pt x="1572083" y="420624"/>
                  </a:moveTo>
                  <a:cubicBezTo>
                    <a:pt x="1574419" y="421793"/>
                    <a:pt x="1576171" y="423253"/>
                    <a:pt x="1577340" y="425006"/>
                  </a:cubicBezTo>
                  <a:cubicBezTo>
                    <a:pt x="1578508" y="426759"/>
                    <a:pt x="1579093" y="429387"/>
                    <a:pt x="1579093" y="432893"/>
                  </a:cubicBezTo>
                  <a:lnTo>
                    <a:pt x="1573835" y="427635"/>
                  </a:lnTo>
                  <a:close/>
                  <a:moveTo>
                    <a:pt x="1077849" y="418872"/>
                  </a:moveTo>
                  <a:cubicBezTo>
                    <a:pt x="1073175" y="418872"/>
                    <a:pt x="1070839" y="420624"/>
                    <a:pt x="1070839" y="424130"/>
                  </a:cubicBezTo>
                  <a:lnTo>
                    <a:pt x="1067334" y="439903"/>
                  </a:lnTo>
                  <a:lnTo>
                    <a:pt x="1063829" y="439903"/>
                  </a:lnTo>
                  <a:cubicBezTo>
                    <a:pt x="1063829" y="439903"/>
                    <a:pt x="1063244" y="439611"/>
                    <a:pt x="1062076" y="439027"/>
                  </a:cubicBezTo>
                  <a:cubicBezTo>
                    <a:pt x="1060907" y="438443"/>
                    <a:pt x="1060323" y="437566"/>
                    <a:pt x="1060323" y="436398"/>
                  </a:cubicBezTo>
                  <a:cubicBezTo>
                    <a:pt x="1059155" y="437566"/>
                    <a:pt x="1057987" y="438443"/>
                    <a:pt x="1056818" y="439027"/>
                  </a:cubicBezTo>
                  <a:cubicBezTo>
                    <a:pt x="1055649" y="439611"/>
                    <a:pt x="1055066" y="440487"/>
                    <a:pt x="1055066" y="441656"/>
                  </a:cubicBezTo>
                  <a:lnTo>
                    <a:pt x="1053313" y="443408"/>
                  </a:lnTo>
                  <a:cubicBezTo>
                    <a:pt x="1056818" y="446913"/>
                    <a:pt x="1059155" y="448666"/>
                    <a:pt x="1060323" y="448666"/>
                  </a:cubicBezTo>
                  <a:cubicBezTo>
                    <a:pt x="1062660" y="445161"/>
                    <a:pt x="1064413" y="442824"/>
                    <a:pt x="1065581" y="441656"/>
                  </a:cubicBezTo>
                  <a:cubicBezTo>
                    <a:pt x="1066750" y="440487"/>
                    <a:pt x="1069086" y="439903"/>
                    <a:pt x="1072591" y="439903"/>
                  </a:cubicBezTo>
                  <a:cubicBezTo>
                    <a:pt x="1077265" y="439903"/>
                    <a:pt x="1081939" y="437566"/>
                    <a:pt x="1086612" y="432893"/>
                  </a:cubicBezTo>
                  <a:cubicBezTo>
                    <a:pt x="1087781" y="430556"/>
                    <a:pt x="1087489" y="428511"/>
                    <a:pt x="1085736" y="426759"/>
                  </a:cubicBezTo>
                  <a:cubicBezTo>
                    <a:pt x="1083984" y="425006"/>
                    <a:pt x="1082523" y="423545"/>
                    <a:pt x="1081355" y="422377"/>
                  </a:cubicBezTo>
                  <a:cubicBezTo>
                    <a:pt x="1080186" y="420040"/>
                    <a:pt x="1079018" y="418872"/>
                    <a:pt x="1077849" y="418872"/>
                  </a:cubicBezTo>
                  <a:close/>
                  <a:moveTo>
                    <a:pt x="1649196" y="417119"/>
                  </a:moveTo>
                  <a:cubicBezTo>
                    <a:pt x="1650365" y="418288"/>
                    <a:pt x="1652118" y="420624"/>
                    <a:pt x="1654454" y="424130"/>
                  </a:cubicBezTo>
                  <a:lnTo>
                    <a:pt x="1652702" y="424130"/>
                  </a:lnTo>
                  <a:lnTo>
                    <a:pt x="1649196" y="420624"/>
                  </a:lnTo>
                  <a:close/>
                  <a:moveTo>
                    <a:pt x="1601877" y="415367"/>
                  </a:moveTo>
                  <a:lnTo>
                    <a:pt x="1603629" y="415367"/>
                  </a:lnTo>
                  <a:cubicBezTo>
                    <a:pt x="1604797" y="415367"/>
                    <a:pt x="1605382" y="416535"/>
                    <a:pt x="1605382" y="418872"/>
                  </a:cubicBezTo>
                  <a:close/>
                  <a:moveTo>
                    <a:pt x="1641719" y="412504"/>
                  </a:moveTo>
                  <a:lnTo>
                    <a:pt x="1643939" y="413614"/>
                  </a:lnTo>
                  <a:lnTo>
                    <a:pt x="1649196" y="420624"/>
                  </a:lnTo>
                  <a:cubicBezTo>
                    <a:pt x="1649196" y="424130"/>
                    <a:pt x="1650365" y="425882"/>
                    <a:pt x="1652702" y="425882"/>
                  </a:cubicBezTo>
                  <a:lnTo>
                    <a:pt x="1656271" y="429776"/>
                  </a:lnTo>
                  <a:lnTo>
                    <a:pt x="1656271" y="437370"/>
                  </a:lnTo>
                  <a:lnTo>
                    <a:pt x="1650073" y="428073"/>
                  </a:lnTo>
                  <a:close/>
                  <a:moveTo>
                    <a:pt x="1641099" y="411348"/>
                  </a:moveTo>
                  <a:lnTo>
                    <a:pt x="1641719" y="412504"/>
                  </a:lnTo>
                  <a:lnTo>
                    <a:pt x="1641310" y="412300"/>
                  </a:lnTo>
                  <a:close/>
                  <a:moveTo>
                    <a:pt x="1640434" y="408356"/>
                  </a:moveTo>
                  <a:lnTo>
                    <a:pt x="1641099" y="411348"/>
                  </a:lnTo>
                  <a:lnTo>
                    <a:pt x="1640434" y="410109"/>
                  </a:lnTo>
                  <a:close/>
                  <a:moveTo>
                    <a:pt x="1587855" y="408356"/>
                  </a:moveTo>
                  <a:cubicBezTo>
                    <a:pt x="1589024" y="408356"/>
                    <a:pt x="1590777" y="409525"/>
                    <a:pt x="1593113" y="411861"/>
                  </a:cubicBezTo>
                  <a:cubicBezTo>
                    <a:pt x="1593113" y="411861"/>
                    <a:pt x="1592821" y="412154"/>
                    <a:pt x="1592237" y="412738"/>
                  </a:cubicBezTo>
                  <a:cubicBezTo>
                    <a:pt x="1591653" y="413322"/>
                    <a:pt x="1591361" y="413614"/>
                    <a:pt x="1591361" y="413614"/>
                  </a:cubicBezTo>
                  <a:cubicBezTo>
                    <a:pt x="1590192" y="413614"/>
                    <a:pt x="1588440" y="412446"/>
                    <a:pt x="1586103" y="410109"/>
                  </a:cubicBezTo>
                  <a:close/>
                  <a:moveTo>
                    <a:pt x="1097128" y="408356"/>
                  </a:moveTo>
                  <a:lnTo>
                    <a:pt x="1090117" y="411861"/>
                  </a:lnTo>
                  <a:cubicBezTo>
                    <a:pt x="1087781" y="411861"/>
                    <a:pt x="1086612" y="414198"/>
                    <a:pt x="1086612" y="418872"/>
                  </a:cubicBezTo>
                  <a:cubicBezTo>
                    <a:pt x="1088949" y="417703"/>
                    <a:pt x="1090410" y="417411"/>
                    <a:pt x="1090994" y="417995"/>
                  </a:cubicBezTo>
                  <a:cubicBezTo>
                    <a:pt x="1091578" y="418580"/>
                    <a:pt x="1092454" y="420040"/>
                    <a:pt x="1093623" y="422377"/>
                  </a:cubicBezTo>
                  <a:cubicBezTo>
                    <a:pt x="1094791" y="418872"/>
                    <a:pt x="1097712" y="416535"/>
                    <a:pt x="1102386" y="415367"/>
                  </a:cubicBezTo>
                  <a:cubicBezTo>
                    <a:pt x="1098881" y="410693"/>
                    <a:pt x="1097128" y="408356"/>
                    <a:pt x="1097128" y="408356"/>
                  </a:cubicBezTo>
                  <a:close/>
                  <a:moveTo>
                    <a:pt x="1542288" y="406604"/>
                  </a:moveTo>
                  <a:cubicBezTo>
                    <a:pt x="1542288" y="411277"/>
                    <a:pt x="1544625" y="417703"/>
                    <a:pt x="1549298" y="425882"/>
                  </a:cubicBezTo>
                  <a:lnTo>
                    <a:pt x="1545793" y="425882"/>
                  </a:lnTo>
                  <a:cubicBezTo>
                    <a:pt x="1543456" y="422377"/>
                    <a:pt x="1541704" y="416535"/>
                    <a:pt x="1540536" y="408356"/>
                  </a:cubicBezTo>
                  <a:cubicBezTo>
                    <a:pt x="1540536" y="408356"/>
                    <a:pt x="1540827" y="408064"/>
                    <a:pt x="1541412" y="407480"/>
                  </a:cubicBezTo>
                  <a:cubicBezTo>
                    <a:pt x="1541996" y="406896"/>
                    <a:pt x="1542288" y="406604"/>
                    <a:pt x="1542288" y="406604"/>
                  </a:cubicBezTo>
                  <a:close/>
                  <a:moveTo>
                    <a:pt x="1563319" y="397841"/>
                  </a:moveTo>
                  <a:cubicBezTo>
                    <a:pt x="1565656" y="399009"/>
                    <a:pt x="1567408" y="400762"/>
                    <a:pt x="1568577" y="403098"/>
                  </a:cubicBezTo>
                  <a:cubicBezTo>
                    <a:pt x="1569745" y="405435"/>
                    <a:pt x="1569745" y="408940"/>
                    <a:pt x="1568577" y="413614"/>
                  </a:cubicBezTo>
                  <a:cubicBezTo>
                    <a:pt x="1567408" y="411277"/>
                    <a:pt x="1565656" y="406019"/>
                    <a:pt x="1563319" y="397841"/>
                  </a:cubicBezTo>
                  <a:close/>
                  <a:moveTo>
                    <a:pt x="1533525" y="392583"/>
                  </a:moveTo>
                  <a:lnTo>
                    <a:pt x="1535278" y="392583"/>
                  </a:lnTo>
                  <a:lnTo>
                    <a:pt x="1540536" y="399593"/>
                  </a:lnTo>
                  <a:lnTo>
                    <a:pt x="1537030" y="399593"/>
                  </a:lnTo>
                  <a:cubicBezTo>
                    <a:pt x="1537030" y="399593"/>
                    <a:pt x="1535861" y="397256"/>
                    <a:pt x="1533525" y="392583"/>
                  </a:cubicBezTo>
                  <a:close/>
                  <a:moveTo>
                    <a:pt x="1631671" y="390830"/>
                  </a:moveTo>
                  <a:lnTo>
                    <a:pt x="1636929" y="396088"/>
                  </a:lnTo>
                  <a:lnTo>
                    <a:pt x="1633423" y="396088"/>
                  </a:lnTo>
                  <a:cubicBezTo>
                    <a:pt x="1632254" y="396088"/>
                    <a:pt x="1631086" y="394920"/>
                    <a:pt x="1629918" y="392583"/>
                  </a:cubicBezTo>
                  <a:cubicBezTo>
                    <a:pt x="1629918" y="392583"/>
                    <a:pt x="1630210" y="392291"/>
                    <a:pt x="1630794" y="391707"/>
                  </a:cubicBezTo>
                  <a:cubicBezTo>
                    <a:pt x="1631378" y="391122"/>
                    <a:pt x="1631671" y="390830"/>
                    <a:pt x="1631671" y="390830"/>
                  </a:cubicBezTo>
                  <a:close/>
                  <a:moveTo>
                    <a:pt x="1593113" y="390830"/>
                  </a:moveTo>
                  <a:lnTo>
                    <a:pt x="1594866" y="390830"/>
                  </a:lnTo>
                  <a:cubicBezTo>
                    <a:pt x="1594866" y="394335"/>
                    <a:pt x="1595450" y="397256"/>
                    <a:pt x="1596619" y="399593"/>
                  </a:cubicBezTo>
                  <a:lnTo>
                    <a:pt x="1598371" y="399593"/>
                  </a:lnTo>
                  <a:cubicBezTo>
                    <a:pt x="1599540" y="401930"/>
                    <a:pt x="1599831" y="404267"/>
                    <a:pt x="1599248" y="406604"/>
                  </a:cubicBezTo>
                  <a:cubicBezTo>
                    <a:pt x="1598663" y="408940"/>
                    <a:pt x="1598371" y="411277"/>
                    <a:pt x="1598371" y="413614"/>
                  </a:cubicBezTo>
                  <a:lnTo>
                    <a:pt x="1608887" y="439903"/>
                  </a:lnTo>
                  <a:lnTo>
                    <a:pt x="1607134" y="439903"/>
                  </a:lnTo>
                  <a:cubicBezTo>
                    <a:pt x="1605966" y="439903"/>
                    <a:pt x="1604797" y="439319"/>
                    <a:pt x="1603629" y="438150"/>
                  </a:cubicBezTo>
                  <a:cubicBezTo>
                    <a:pt x="1598955" y="427635"/>
                    <a:pt x="1595450" y="415951"/>
                    <a:pt x="1593113" y="403098"/>
                  </a:cubicBezTo>
                  <a:lnTo>
                    <a:pt x="1591361" y="399593"/>
                  </a:lnTo>
                  <a:lnTo>
                    <a:pt x="1594866" y="399593"/>
                  </a:lnTo>
                  <a:cubicBezTo>
                    <a:pt x="1593697" y="397256"/>
                    <a:pt x="1593113" y="394335"/>
                    <a:pt x="1593113" y="390830"/>
                  </a:cubicBezTo>
                  <a:close/>
                  <a:moveTo>
                    <a:pt x="1544041" y="382067"/>
                  </a:moveTo>
                  <a:lnTo>
                    <a:pt x="1545793" y="387325"/>
                  </a:lnTo>
                  <a:lnTo>
                    <a:pt x="1544041" y="387325"/>
                  </a:lnTo>
                  <a:lnTo>
                    <a:pt x="1542288" y="383820"/>
                  </a:lnTo>
                  <a:cubicBezTo>
                    <a:pt x="1542288" y="382651"/>
                    <a:pt x="1542872" y="382067"/>
                    <a:pt x="1544041" y="382067"/>
                  </a:cubicBezTo>
                  <a:close/>
                  <a:moveTo>
                    <a:pt x="782427" y="380972"/>
                  </a:moveTo>
                  <a:lnTo>
                    <a:pt x="781660" y="385572"/>
                  </a:lnTo>
                  <a:cubicBezTo>
                    <a:pt x="781660" y="387909"/>
                    <a:pt x="781076" y="389078"/>
                    <a:pt x="779907" y="389078"/>
                  </a:cubicBezTo>
                  <a:cubicBezTo>
                    <a:pt x="778739" y="392583"/>
                    <a:pt x="777278" y="395796"/>
                    <a:pt x="775526" y="398717"/>
                  </a:cubicBezTo>
                  <a:cubicBezTo>
                    <a:pt x="773773" y="401638"/>
                    <a:pt x="772313" y="404267"/>
                    <a:pt x="771144" y="406604"/>
                  </a:cubicBezTo>
                  <a:cubicBezTo>
                    <a:pt x="771144" y="408940"/>
                    <a:pt x="771144" y="410693"/>
                    <a:pt x="771144" y="411861"/>
                  </a:cubicBezTo>
                  <a:cubicBezTo>
                    <a:pt x="768808" y="416535"/>
                    <a:pt x="767055" y="419456"/>
                    <a:pt x="765887" y="420624"/>
                  </a:cubicBezTo>
                  <a:cubicBezTo>
                    <a:pt x="763550" y="421793"/>
                    <a:pt x="762381" y="424714"/>
                    <a:pt x="762381" y="429387"/>
                  </a:cubicBezTo>
                  <a:cubicBezTo>
                    <a:pt x="762381" y="442240"/>
                    <a:pt x="758876" y="452755"/>
                    <a:pt x="751866" y="460934"/>
                  </a:cubicBezTo>
                  <a:lnTo>
                    <a:pt x="744855" y="464439"/>
                  </a:lnTo>
                  <a:cubicBezTo>
                    <a:pt x="743687" y="465608"/>
                    <a:pt x="739598" y="466776"/>
                    <a:pt x="732587" y="467945"/>
                  </a:cubicBezTo>
                  <a:cubicBezTo>
                    <a:pt x="732587" y="466776"/>
                    <a:pt x="734048" y="465024"/>
                    <a:pt x="736969" y="462687"/>
                  </a:cubicBezTo>
                  <a:cubicBezTo>
                    <a:pt x="739890" y="460350"/>
                    <a:pt x="741350" y="458013"/>
                    <a:pt x="741350" y="455676"/>
                  </a:cubicBezTo>
                  <a:cubicBezTo>
                    <a:pt x="740182" y="455676"/>
                    <a:pt x="738429" y="456261"/>
                    <a:pt x="736092" y="457429"/>
                  </a:cubicBezTo>
                  <a:cubicBezTo>
                    <a:pt x="733756" y="458597"/>
                    <a:pt x="732003" y="459182"/>
                    <a:pt x="730834" y="459182"/>
                  </a:cubicBezTo>
                  <a:cubicBezTo>
                    <a:pt x="730834" y="461518"/>
                    <a:pt x="730250" y="463271"/>
                    <a:pt x="729082" y="464439"/>
                  </a:cubicBezTo>
                  <a:lnTo>
                    <a:pt x="729082" y="466192"/>
                  </a:lnTo>
                  <a:cubicBezTo>
                    <a:pt x="727913" y="466192"/>
                    <a:pt x="725577" y="466484"/>
                    <a:pt x="722072" y="467068"/>
                  </a:cubicBezTo>
                  <a:cubicBezTo>
                    <a:pt x="718566" y="467653"/>
                    <a:pt x="715645" y="467360"/>
                    <a:pt x="713308" y="466192"/>
                  </a:cubicBezTo>
                  <a:cubicBezTo>
                    <a:pt x="709803" y="463855"/>
                    <a:pt x="707467" y="464439"/>
                    <a:pt x="706298" y="467945"/>
                  </a:cubicBezTo>
                  <a:cubicBezTo>
                    <a:pt x="706298" y="470281"/>
                    <a:pt x="705422" y="472034"/>
                    <a:pt x="703669" y="473202"/>
                  </a:cubicBezTo>
                  <a:cubicBezTo>
                    <a:pt x="701917" y="474371"/>
                    <a:pt x="700456" y="474955"/>
                    <a:pt x="699288" y="474955"/>
                  </a:cubicBezTo>
                  <a:lnTo>
                    <a:pt x="694445" y="468498"/>
                  </a:lnTo>
                  <a:lnTo>
                    <a:pt x="694030" y="478460"/>
                  </a:lnTo>
                  <a:lnTo>
                    <a:pt x="687019" y="480213"/>
                  </a:lnTo>
                  <a:cubicBezTo>
                    <a:pt x="683514" y="480213"/>
                    <a:pt x="681762" y="483134"/>
                    <a:pt x="681762" y="488976"/>
                  </a:cubicBezTo>
                  <a:cubicBezTo>
                    <a:pt x="687604" y="491313"/>
                    <a:pt x="689941" y="494818"/>
                    <a:pt x="688772" y="499491"/>
                  </a:cubicBezTo>
                  <a:cubicBezTo>
                    <a:pt x="686435" y="498323"/>
                    <a:pt x="683514" y="497739"/>
                    <a:pt x="680009" y="497739"/>
                  </a:cubicBezTo>
                  <a:cubicBezTo>
                    <a:pt x="677673" y="497739"/>
                    <a:pt x="675920" y="498907"/>
                    <a:pt x="674751" y="501244"/>
                  </a:cubicBezTo>
                  <a:cubicBezTo>
                    <a:pt x="671246" y="508255"/>
                    <a:pt x="667157" y="516725"/>
                    <a:pt x="662483" y="526657"/>
                  </a:cubicBezTo>
                  <a:cubicBezTo>
                    <a:pt x="657809" y="536588"/>
                    <a:pt x="654304" y="545643"/>
                    <a:pt x="651967" y="553822"/>
                  </a:cubicBezTo>
                  <a:cubicBezTo>
                    <a:pt x="639115" y="584200"/>
                    <a:pt x="630936" y="602895"/>
                    <a:pt x="627431" y="609905"/>
                  </a:cubicBezTo>
                  <a:cubicBezTo>
                    <a:pt x="627431" y="611074"/>
                    <a:pt x="626847" y="612242"/>
                    <a:pt x="625679" y="613410"/>
                  </a:cubicBezTo>
                  <a:cubicBezTo>
                    <a:pt x="624510" y="614579"/>
                    <a:pt x="623926" y="616916"/>
                    <a:pt x="623926" y="620421"/>
                  </a:cubicBezTo>
                  <a:lnTo>
                    <a:pt x="618668" y="627431"/>
                  </a:lnTo>
                  <a:cubicBezTo>
                    <a:pt x="618668" y="632105"/>
                    <a:pt x="617499" y="634442"/>
                    <a:pt x="615163" y="634442"/>
                  </a:cubicBezTo>
                  <a:lnTo>
                    <a:pt x="611658" y="634442"/>
                  </a:lnTo>
                  <a:cubicBezTo>
                    <a:pt x="610489" y="635610"/>
                    <a:pt x="610197" y="637363"/>
                    <a:pt x="610781" y="639699"/>
                  </a:cubicBezTo>
                  <a:cubicBezTo>
                    <a:pt x="611366" y="642036"/>
                    <a:pt x="611658" y="643789"/>
                    <a:pt x="611658" y="644957"/>
                  </a:cubicBezTo>
                  <a:cubicBezTo>
                    <a:pt x="609321" y="646126"/>
                    <a:pt x="608737" y="647878"/>
                    <a:pt x="609905" y="650215"/>
                  </a:cubicBezTo>
                  <a:cubicBezTo>
                    <a:pt x="609905" y="652552"/>
                    <a:pt x="608152" y="653136"/>
                    <a:pt x="604647" y="651968"/>
                  </a:cubicBezTo>
                  <a:lnTo>
                    <a:pt x="608152" y="658978"/>
                  </a:lnTo>
                  <a:cubicBezTo>
                    <a:pt x="606984" y="660146"/>
                    <a:pt x="605231" y="660731"/>
                    <a:pt x="602895" y="660731"/>
                  </a:cubicBezTo>
                  <a:lnTo>
                    <a:pt x="604647" y="664236"/>
                  </a:lnTo>
                  <a:lnTo>
                    <a:pt x="602895" y="669494"/>
                  </a:lnTo>
                  <a:cubicBezTo>
                    <a:pt x="600558" y="667157"/>
                    <a:pt x="598806" y="667449"/>
                    <a:pt x="597637" y="670370"/>
                  </a:cubicBezTo>
                  <a:cubicBezTo>
                    <a:pt x="596469" y="673291"/>
                    <a:pt x="595884" y="675336"/>
                    <a:pt x="595884" y="676504"/>
                  </a:cubicBezTo>
                  <a:cubicBezTo>
                    <a:pt x="595884" y="680009"/>
                    <a:pt x="595300" y="682930"/>
                    <a:pt x="594132" y="685267"/>
                  </a:cubicBezTo>
                  <a:lnTo>
                    <a:pt x="599390" y="685267"/>
                  </a:lnTo>
                  <a:cubicBezTo>
                    <a:pt x="594716" y="686435"/>
                    <a:pt x="591211" y="689356"/>
                    <a:pt x="588874" y="694030"/>
                  </a:cubicBezTo>
                  <a:lnTo>
                    <a:pt x="585369" y="701040"/>
                  </a:lnTo>
                  <a:lnTo>
                    <a:pt x="602895" y="646710"/>
                  </a:lnTo>
                  <a:lnTo>
                    <a:pt x="616916" y="608153"/>
                  </a:lnTo>
                  <a:lnTo>
                    <a:pt x="637947" y="555575"/>
                  </a:lnTo>
                  <a:cubicBezTo>
                    <a:pt x="639115" y="552069"/>
                    <a:pt x="640868" y="546812"/>
                    <a:pt x="643205" y="539801"/>
                  </a:cubicBezTo>
                  <a:cubicBezTo>
                    <a:pt x="645541" y="532791"/>
                    <a:pt x="646710" y="526365"/>
                    <a:pt x="646710" y="520523"/>
                  </a:cubicBezTo>
                  <a:lnTo>
                    <a:pt x="646710" y="518770"/>
                  </a:lnTo>
                  <a:cubicBezTo>
                    <a:pt x="643205" y="522275"/>
                    <a:pt x="640868" y="525780"/>
                    <a:pt x="639699" y="529286"/>
                  </a:cubicBezTo>
                  <a:cubicBezTo>
                    <a:pt x="638531" y="530454"/>
                    <a:pt x="636194" y="535712"/>
                    <a:pt x="632689" y="545059"/>
                  </a:cubicBezTo>
                  <a:lnTo>
                    <a:pt x="630936" y="550317"/>
                  </a:lnTo>
                  <a:cubicBezTo>
                    <a:pt x="627431" y="553822"/>
                    <a:pt x="624218" y="558496"/>
                    <a:pt x="621297" y="564338"/>
                  </a:cubicBezTo>
                  <a:cubicBezTo>
                    <a:pt x="618376" y="570180"/>
                    <a:pt x="616332" y="574269"/>
                    <a:pt x="615163" y="576606"/>
                  </a:cubicBezTo>
                  <a:lnTo>
                    <a:pt x="601142" y="604647"/>
                  </a:lnTo>
                  <a:lnTo>
                    <a:pt x="599390" y="606400"/>
                  </a:lnTo>
                  <a:lnTo>
                    <a:pt x="597637" y="599390"/>
                  </a:lnTo>
                  <a:lnTo>
                    <a:pt x="594132" y="604647"/>
                  </a:lnTo>
                  <a:lnTo>
                    <a:pt x="590626" y="616916"/>
                  </a:lnTo>
                  <a:cubicBezTo>
                    <a:pt x="589458" y="618084"/>
                    <a:pt x="587121" y="619252"/>
                    <a:pt x="583616" y="620421"/>
                  </a:cubicBezTo>
                  <a:lnTo>
                    <a:pt x="578358" y="632689"/>
                  </a:lnTo>
                  <a:lnTo>
                    <a:pt x="576606" y="632689"/>
                  </a:lnTo>
                  <a:cubicBezTo>
                    <a:pt x="573100" y="629184"/>
                    <a:pt x="569011" y="629768"/>
                    <a:pt x="564338" y="634442"/>
                  </a:cubicBezTo>
                  <a:cubicBezTo>
                    <a:pt x="564338" y="639115"/>
                    <a:pt x="563753" y="642620"/>
                    <a:pt x="562585" y="644957"/>
                  </a:cubicBezTo>
                  <a:cubicBezTo>
                    <a:pt x="560248" y="647294"/>
                    <a:pt x="560248" y="649631"/>
                    <a:pt x="562585" y="651968"/>
                  </a:cubicBezTo>
                  <a:cubicBezTo>
                    <a:pt x="563753" y="653136"/>
                    <a:pt x="565506" y="651383"/>
                    <a:pt x="567843" y="646710"/>
                  </a:cubicBezTo>
                  <a:cubicBezTo>
                    <a:pt x="569011" y="647878"/>
                    <a:pt x="569888" y="648755"/>
                    <a:pt x="570472" y="649339"/>
                  </a:cubicBezTo>
                  <a:cubicBezTo>
                    <a:pt x="571056" y="649923"/>
                    <a:pt x="571348" y="650799"/>
                    <a:pt x="571348" y="651968"/>
                  </a:cubicBezTo>
                  <a:cubicBezTo>
                    <a:pt x="574853" y="654304"/>
                    <a:pt x="577190" y="654304"/>
                    <a:pt x="578358" y="651968"/>
                  </a:cubicBezTo>
                  <a:cubicBezTo>
                    <a:pt x="581864" y="648462"/>
                    <a:pt x="584200" y="647878"/>
                    <a:pt x="585369" y="650215"/>
                  </a:cubicBezTo>
                  <a:cubicBezTo>
                    <a:pt x="584200" y="653720"/>
                    <a:pt x="581864" y="655473"/>
                    <a:pt x="578358" y="655473"/>
                  </a:cubicBezTo>
                  <a:cubicBezTo>
                    <a:pt x="574853" y="655473"/>
                    <a:pt x="572224" y="656057"/>
                    <a:pt x="570472" y="657225"/>
                  </a:cubicBezTo>
                  <a:cubicBezTo>
                    <a:pt x="568719" y="658394"/>
                    <a:pt x="567259" y="660146"/>
                    <a:pt x="566090" y="662483"/>
                  </a:cubicBezTo>
                  <a:cubicBezTo>
                    <a:pt x="564922" y="669494"/>
                    <a:pt x="561416" y="677088"/>
                    <a:pt x="555574" y="685267"/>
                  </a:cubicBezTo>
                  <a:cubicBezTo>
                    <a:pt x="554406" y="685267"/>
                    <a:pt x="554406" y="683222"/>
                    <a:pt x="555574" y="679133"/>
                  </a:cubicBezTo>
                  <a:lnTo>
                    <a:pt x="554028" y="670627"/>
                  </a:lnTo>
                  <a:lnTo>
                    <a:pt x="559080" y="655473"/>
                  </a:lnTo>
                  <a:cubicBezTo>
                    <a:pt x="556743" y="654304"/>
                    <a:pt x="554406" y="654889"/>
                    <a:pt x="552069" y="657225"/>
                  </a:cubicBezTo>
                  <a:cubicBezTo>
                    <a:pt x="552069" y="660731"/>
                    <a:pt x="549148" y="662483"/>
                    <a:pt x="543306" y="662483"/>
                  </a:cubicBezTo>
                  <a:cubicBezTo>
                    <a:pt x="540970" y="662483"/>
                    <a:pt x="539801" y="663652"/>
                    <a:pt x="539801" y="665988"/>
                  </a:cubicBezTo>
                  <a:cubicBezTo>
                    <a:pt x="539801" y="668325"/>
                    <a:pt x="539801" y="670662"/>
                    <a:pt x="539801" y="672999"/>
                  </a:cubicBezTo>
                  <a:cubicBezTo>
                    <a:pt x="539801" y="675336"/>
                    <a:pt x="538049" y="678257"/>
                    <a:pt x="534543" y="681762"/>
                  </a:cubicBezTo>
                  <a:cubicBezTo>
                    <a:pt x="533375" y="682930"/>
                    <a:pt x="532207" y="682930"/>
                    <a:pt x="531038" y="681762"/>
                  </a:cubicBezTo>
                  <a:cubicBezTo>
                    <a:pt x="529870" y="680593"/>
                    <a:pt x="528701" y="678841"/>
                    <a:pt x="527533" y="676504"/>
                  </a:cubicBezTo>
                  <a:lnTo>
                    <a:pt x="536296" y="674751"/>
                  </a:lnTo>
                  <a:cubicBezTo>
                    <a:pt x="536296" y="673583"/>
                    <a:pt x="535127" y="672999"/>
                    <a:pt x="532791" y="672999"/>
                  </a:cubicBezTo>
                  <a:lnTo>
                    <a:pt x="531038" y="664236"/>
                  </a:lnTo>
                  <a:cubicBezTo>
                    <a:pt x="528701" y="665404"/>
                    <a:pt x="526949" y="668325"/>
                    <a:pt x="525780" y="672999"/>
                  </a:cubicBezTo>
                  <a:cubicBezTo>
                    <a:pt x="525780" y="677672"/>
                    <a:pt x="524028" y="681178"/>
                    <a:pt x="520523" y="683514"/>
                  </a:cubicBezTo>
                  <a:lnTo>
                    <a:pt x="522275" y="685267"/>
                  </a:lnTo>
                  <a:lnTo>
                    <a:pt x="515265" y="692277"/>
                  </a:lnTo>
                  <a:cubicBezTo>
                    <a:pt x="514096" y="694614"/>
                    <a:pt x="513512" y="696951"/>
                    <a:pt x="513512" y="699288"/>
                  </a:cubicBezTo>
                  <a:cubicBezTo>
                    <a:pt x="513512" y="701625"/>
                    <a:pt x="513512" y="703377"/>
                    <a:pt x="513512" y="704546"/>
                  </a:cubicBezTo>
                  <a:lnTo>
                    <a:pt x="506502" y="715061"/>
                  </a:lnTo>
                  <a:lnTo>
                    <a:pt x="502997" y="709803"/>
                  </a:lnTo>
                  <a:cubicBezTo>
                    <a:pt x="498323" y="721487"/>
                    <a:pt x="493065" y="734924"/>
                    <a:pt x="487223" y="750113"/>
                  </a:cubicBezTo>
                  <a:lnTo>
                    <a:pt x="469697" y="795681"/>
                  </a:lnTo>
                  <a:lnTo>
                    <a:pt x="469697" y="800939"/>
                  </a:lnTo>
                  <a:cubicBezTo>
                    <a:pt x="472034" y="800939"/>
                    <a:pt x="473786" y="799770"/>
                    <a:pt x="474955" y="797433"/>
                  </a:cubicBezTo>
                  <a:cubicBezTo>
                    <a:pt x="474955" y="791591"/>
                    <a:pt x="478460" y="786918"/>
                    <a:pt x="485471" y="783413"/>
                  </a:cubicBezTo>
                  <a:cubicBezTo>
                    <a:pt x="486639" y="784581"/>
                    <a:pt x="487223" y="786041"/>
                    <a:pt x="487223" y="787794"/>
                  </a:cubicBezTo>
                  <a:cubicBezTo>
                    <a:pt x="487223" y="789547"/>
                    <a:pt x="487223" y="790423"/>
                    <a:pt x="487223" y="790423"/>
                  </a:cubicBezTo>
                  <a:cubicBezTo>
                    <a:pt x="486054" y="795097"/>
                    <a:pt x="484302" y="798602"/>
                    <a:pt x="481965" y="800939"/>
                  </a:cubicBezTo>
                  <a:cubicBezTo>
                    <a:pt x="485471" y="800939"/>
                    <a:pt x="487223" y="799186"/>
                    <a:pt x="487223" y="795681"/>
                  </a:cubicBezTo>
                  <a:lnTo>
                    <a:pt x="494233" y="783413"/>
                  </a:lnTo>
                  <a:cubicBezTo>
                    <a:pt x="495402" y="779907"/>
                    <a:pt x="497739" y="777571"/>
                    <a:pt x="501244" y="776402"/>
                  </a:cubicBezTo>
                  <a:cubicBezTo>
                    <a:pt x="501244" y="779907"/>
                    <a:pt x="500075" y="782828"/>
                    <a:pt x="497739" y="785165"/>
                  </a:cubicBezTo>
                  <a:cubicBezTo>
                    <a:pt x="498907" y="786334"/>
                    <a:pt x="500075" y="786918"/>
                    <a:pt x="501244" y="786918"/>
                  </a:cubicBezTo>
                  <a:cubicBezTo>
                    <a:pt x="501244" y="788086"/>
                    <a:pt x="500368" y="788963"/>
                    <a:pt x="498615" y="789547"/>
                  </a:cubicBezTo>
                  <a:cubicBezTo>
                    <a:pt x="496862" y="790131"/>
                    <a:pt x="495986" y="791591"/>
                    <a:pt x="495986" y="793928"/>
                  </a:cubicBezTo>
                  <a:lnTo>
                    <a:pt x="501244" y="800939"/>
                  </a:lnTo>
                  <a:cubicBezTo>
                    <a:pt x="502412" y="803275"/>
                    <a:pt x="504165" y="804152"/>
                    <a:pt x="506502" y="803567"/>
                  </a:cubicBezTo>
                  <a:cubicBezTo>
                    <a:pt x="508838" y="802983"/>
                    <a:pt x="510591" y="800939"/>
                    <a:pt x="511759" y="797433"/>
                  </a:cubicBezTo>
                  <a:cubicBezTo>
                    <a:pt x="511759" y="797433"/>
                    <a:pt x="512052" y="797141"/>
                    <a:pt x="512636" y="796557"/>
                  </a:cubicBezTo>
                  <a:cubicBezTo>
                    <a:pt x="513220" y="795973"/>
                    <a:pt x="513512" y="795681"/>
                    <a:pt x="513512" y="795681"/>
                  </a:cubicBezTo>
                  <a:lnTo>
                    <a:pt x="515265" y="800939"/>
                  </a:lnTo>
                  <a:lnTo>
                    <a:pt x="506502" y="811454"/>
                  </a:lnTo>
                  <a:cubicBezTo>
                    <a:pt x="507670" y="811454"/>
                    <a:pt x="508254" y="812038"/>
                    <a:pt x="508254" y="813207"/>
                  </a:cubicBezTo>
                  <a:lnTo>
                    <a:pt x="501244" y="807949"/>
                  </a:lnTo>
                  <a:lnTo>
                    <a:pt x="501244" y="811454"/>
                  </a:lnTo>
                  <a:cubicBezTo>
                    <a:pt x="501244" y="812623"/>
                    <a:pt x="502120" y="813207"/>
                    <a:pt x="503873" y="813207"/>
                  </a:cubicBezTo>
                  <a:cubicBezTo>
                    <a:pt x="505626" y="813207"/>
                    <a:pt x="506502" y="813791"/>
                    <a:pt x="506502" y="814959"/>
                  </a:cubicBezTo>
                  <a:cubicBezTo>
                    <a:pt x="506502" y="816128"/>
                    <a:pt x="507378" y="816712"/>
                    <a:pt x="509131" y="816712"/>
                  </a:cubicBezTo>
                  <a:cubicBezTo>
                    <a:pt x="510883" y="816712"/>
                    <a:pt x="511759" y="817296"/>
                    <a:pt x="511759" y="818465"/>
                  </a:cubicBezTo>
                  <a:cubicBezTo>
                    <a:pt x="511759" y="819633"/>
                    <a:pt x="512344" y="821094"/>
                    <a:pt x="513512" y="822846"/>
                  </a:cubicBezTo>
                  <a:cubicBezTo>
                    <a:pt x="514681" y="824599"/>
                    <a:pt x="514681" y="826643"/>
                    <a:pt x="513512" y="828980"/>
                  </a:cubicBezTo>
                  <a:cubicBezTo>
                    <a:pt x="512344" y="827812"/>
                    <a:pt x="509423" y="827228"/>
                    <a:pt x="504749" y="827228"/>
                  </a:cubicBezTo>
                  <a:lnTo>
                    <a:pt x="501244" y="832485"/>
                  </a:lnTo>
                  <a:cubicBezTo>
                    <a:pt x="505918" y="837159"/>
                    <a:pt x="510883" y="840956"/>
                    <a:pt x="516141" y="843877"/>
                  </a:cubicBezTo>
                  <a:cubicBezTo>
                    <a:pt x="521399" y="846798"/>
                    <a:pt x="524612" y="848843"/>
                    <a:pt x="525780" y="850011"/>
                  </a:cubicBezTo>
                  <a:cubicBezTo>
                    <a:pt x="530454" y="852348"/>
                    <a:pt x="533959" y="850596"/>
                    <a:pt x="536296" y="844754"/>
                  </a:cubicBezTo>
                  <a:cubicBezTo>
                    <a:pt x="537465" y="842417"/>
                    <a:pt x="538633" y="840372"/>
                    <a:pt x="539801" y="838620"/>
                  </a:cubicBezTo>
                  <a:cubicBezTo>
                    <a:pt x="540970" y="836867"/>
                    <a:pt x="542138" y="833654"/>
                    <a:pt x="543306" y="828980"/>
                  </a:cubicBezTo>
                  <a:cubicBezTo>
                    <a:pt x="543306" y="827812"/>
                    <a:pt x="543890" y="826059"/>
                    <a:pt x="545059" y="823722"/>
                  </a:cubicBezTo>
                  <a:cubicBezTo>
                    <a:pt x="546227" y="821386"/>
                    <a:pt x="546227" y="819049"/>
                    <a:pt x="545059" y="816712"/>
                  </a:cubicBezTo>
                  <a:cubicBezTo>
                    <a:pt x="543890" y="814375"/>
                    <a:pt x="544475" y="812915"/>
                    <a:pt x="546812" y="812330"/>
                  </a:cubicBezTo>
                  <a:cubicBezTo>
                    <a:pt x="549148" y="811746"/>
                    <a:pt x="550317" y="810870"/>
                    <a:pt x="550317" y="809702"/>
                  </a:cubicBezTo>
                  <a:lnTo>
                    <a:pt x="550317" y="806196"/>
                  </a:lnTo>
                  <a:cubicBezTo>
                    <a:pt x="549148" y="801523"/>
                    <a:pt x="549733" y="797433"/>
                    <a:pt x="552069" y="793928"/>
                  </a:cubicBezTo>
                  <a:cubicBezTo>
                    <a:pt x="553238" y="793928"/>
                    <a:pt x="553822" y="792760"/>
                    <a:pt x="553822" y="790423"/>
                  </a:cubicBezTo>
                  <a:cubicBezTo>
                    <a:pt x="553822" y="789255"/>
                    <a:pt x="554698" y="787794"/>
                    <a:pt x="556451" y="786041"/>
                  </a:cubicBezTo>
                  <a:cubicBezTo>
                    <a:pt x="558203" y="784289"/>
                    <a:pt x="559664" y="782244"/>
                    <a:pt x="560832" y="779907"/>
                  </a:cubicBezTo>
                  <a:lnTo>
                    <a:pt x="566090" y="767639"/>
                  </a:lnTo>
                  <a:cubicBezTo>
                    <a:pt x="566090" y="766471"/>
                    <a:pt x="566674" y="765887"/>
                    <a:pt x="567843" y="765887"/>
                  </a:cubicBezTo>
                  <a:cubicBezTo>
                    <a:pt x="566674" y="772897"/>
                    <a:pt x="564338" y="780492"/>
                    <a:pt x="560832" y="788670"/>
                  </a:cubicBezTo>
                  <a:lnTo>
                    <a:pt x="545059" y="832485"/>
                  </a:lnTo>
                  <a:lnTo>
                    <a:pt x="539801" y="848259"/>
                  </a:lnTo>
                  <a:cubicBezTo>
                    <a:pt x="538633" y="854101"/>
                    <a:pt x="538633" y="857606"/>
                    <a:pt x="539801" y="858774"/>
                  </a:cubicBezTo>
                  <a:cubicBezTo>
                    <a:pt x="542138" y="861111"/>
                    <a:pt x="544475" y="862280"/>
                    <a:pt x="546812" y="862280"/>
                  </a:cubicBezTo>
                  <a:cubicBezTo>
                    <a:pt x="549148" y="864616"/>
                    <a:pt x="553530" y="867537"/>
                    <a:pt x="559956" y="871043"/>
                  </a:cubicBezTo>
                  <a:cubicBezTo>
                    <a:pt x="566382" y="874548"/>
                    <a:pt x="571932" y="878637"/>
                    <a:pt x="576606" y="883311"/>
                  </a:cubicBezTo>
                  <a:cubicBezTo>
                    <a:pt x="577774" y="883311"/>
                    <a:pt x="578358" y="883895"/>
                    <a:pt x="578358" y="885063"/>
                  </a:cubicBezTo>
                  <a:cubicBezTo>
                    <a:pt x="578358" y="886232"/>
                    <a:pt x="578358" y="886816"/>
                    <a:pt x="578358" y="886816"/>
                  </a:cubicBezTo>
                  <a:cubicBezTo>
                    <a:pt x="585369" y="887984"/>
                    <a:pt x="591211" y="889737"/>
                    <a:pt x="595884" y="892074"/>
                  </a:cubicBezTo>
                  <a:cubicBezTo>
                    <a:pt x="600558" y="889737"/>
                    <a:pt x="604647" y="884479"/>
                    <a:pt x="608152" y="876300"/>
                  </a:cubicBezTo>
                  <a:lnTo>
                    <a:pt x="616916" y="858774"/>
                  </a:lnTo>
                  <a:cubicBezTo>
                    <a:pt x="619252" y="852932"/>
                    <a:pt x="621589" y="848843"/>
                    <a:pt x="623926" y="846506"/>
                  </a:cubicBezTo>
                  <a:cubicBezTo>
                    <a:pt x="626263" y="843001"/>
                    <a:pt x="628015" y="838327"/>
                    <a:pt x="629184" y="832485"/>
                  </a:cubicBezTo>
                  <a:lnTo>
                    <a:pt x="634441" y="821970"/>
                  </a:lnTo>
                  <a:lnTo>
                    <a:pt x="641452" y="807949"/>
                  </a:lnTo>
                  <a:lnTo>
                    <a:pt x="641452" y="804444"/>
                  </a:lnTo>
                  <a:lnTo>
                    <a:pt x="651967" y="804444"/>
                  </a:lnTo>
                  <a:cubicBezTo>
                    <a:pt x="653136" y="807949"/>
                    <a:pt x="653136" y="811454"/>
                    <a:pt x="651967" y="814959"/>
                  </a:cubicBezTo>
                  <a:cubicBezTo>
                    <a:pt x="649631" y="816128"/>
                    <a:pt x="649046" y="820217"/>
                    <a:pt x="650215" y="827228"/>
                  </a:cubicBezTo>
                  <a:cubicBezTo>
                    <a:pt x="651383" y="822554"/>
                    <a:pt x="652552" y="817880"/>
                    <a:pt x="653720" y="813207"/>
                  </a:cubicBezTo>
                  <a:cubicBezTo>
                    <a:pt x="654889" y="808533"/>
                    <a:pt x="655473" y="804444"/>
                    <a:pt x="655473" y="800939"/>
                  </a:cubicBezTo>
                  <a:cubicBezTo>
                    <a:pt x="660147" y="797433"/>
                    <a:pt x="662483" y="795681"/>
                    <a:pt x="662483" y="795681"/>
                  </a:cubicBezTo>
                  <a:cubicBezTo>
                    <a:pt x="661315" y="798018"/>
                    <a:pt x="660731" y="800354"/>
                    <a:pt x="660731" y="802691"/>
                  </a:cubicBezTo>
                  <a:cubicBezTo>
                    <a:pt x="660731" y="805028"/>
                    <a:pt x="660147" y="807365"/>
                    <a:pt x="658978" y="809702"/>
                  </a:cubicBezTo>
                  <a:cubicBezTo>
                    <a:pt x="660147" y="809702"/>
                    <a:pt x="661315" y="808533"/>
                    <a:pt x="662483" y="806196"/>
                  </a:cubicBezTo>
                  <a:cubicBezTo>
                    <a:pt x="663652" y="803860"/>
                    <a:pt x="665404" y="798018"/>
                    <a:pt x="667741" y="788670"/>
                  </a:cubicBezTo>
                  <a:cubicBezTo>
                    <a:pt x="668909" y="787502"/>
                    <a:pt x="668909" y="785749"/>
                    <a:pt x="667741" y="783413"/>
                  </a:cubicBezTo>
                  <a:cubicBezTo>
                    <a:pt x="666572" y="782244"/>
                    <a:pt x="665404" y="781952"/>
                    <a:pt x="664236" y="782536"/>
                  </a:cubicBezTo>
                  <a:cubicBezTo>
                    <a:pt x="663067" y="783120"/>
                    <a:pt x="662483" y="784581"/>
                    <a:pt x="662483" y="786918"/>
                  </a:cubicBezTo>
                  <a:cubicBezTo>
                    <a:pt x="660147" y="788086"/>
                    <a:pt x="658978" y="790423"/>
                    <a:pt x="658978" y="793928"/>
                  </a:cubicBezTo>
                  <a:cubicBezTo>
                    <a:pt x="657809" y="795097"/>
                    <a:pt x="656641" y="795097"/>
                    <a:pt x="655473" y="793928"/>
                  </a:cubicBezTo>
                  <a:lnTo>
                    <a:pt x="655473" y="786918"/>
                  </a:lnTo>
                  <a:lnTo>
                    <a:pt x="650215" y="800939"/>
                  </a:lnTo>
                  <a:cubicBezTo>
                    <a:pt x="646710" y="793928"/>
                    <a:pt x="646126" y="789255"/>
                    <a:pt x="648462" y="786918"/>
                  </a:cubicBezTo>
                  <a:lnTo>
                    <a:pt x="665988" y="737845"/>
                  </a:lnTo>
                  <a:lnTo>
                    <a:pt x="685267" y="688772"/>
                  </a:lnTo>
                  <a:cubicBezTo>
                    <a:pt x="687604" y="686435"/>
                    <a:pt x="689941" y="681762"/>
                    <a:pt x="692277" y="674751"/>
                  </a:cubicBezTo>
                  <a:lnTo>
                    <a:pt x="694030" y="676504"/>
                  </a:lnTo>
                  <a:cubicBezTo>
                    <a:pt x="694030" y="677672"/>
                    <a:pt x="694030" y="678841"/>
                    <a:pt x="694030" y="680009"/>
                  </a:cubicBezTo>
                  <a:cubicBezTo>
                    <a:pt x="694030" y="681178"/>
                    <a:pt x="694030" y="682346"/>
                    <a:pt x="694030" y="683514"/>
                  </a:cubicBezTo>
                  <a:cubicBezTo>
                    <a:pt x="692861" y="684683"/>
                    <a:pt x="691693" y="687312"/>
                    <a:pt x="690525" y="691401"/>
                  </a:cubicBezTo>
                  <a:cubicBezTo>
                    <a:pt x="689356" y="695490"/>
                    <a:pt x="687604" y="698704"/>
                    <a:pt x="685267" y="701040"/>
                  </a:cubicBezTo>
                  <a:cubicBezTo>
                    <a:pt x="685267" y="701040"/>
                    <a:pt x="685267" y="701332"/>
                    <a:pt x="685267" y="701917"/>
                  </a:cubicBezTo>
                  <a:cubicBezTo>
                    <a:pt x="685267" y="702501"/>
                    <a:pt x="685267" y="702793"/>
                    <a:pt x="685267" y="702793"/>
                  </a:cubicBezTo>
                  <a:cubicBezTo>
                    <a:pt x="685267" y="705130"/>
                    <a:pt x="683514" y="708635"/>
                    <a:pt x="680009" y="713309"/>
                  </a:cubicBezTo>
                  <a:cubicBezTo>
                    <a:pt x="676504" y="721487"/>
                    <a:pt x="674751" y="729082"/>
                    <a:pt x="674751" y="736092"/>
                  </a:cubicBezTo>
                  <a:cubicBezTo>
                    <a:pt x="670078" y="737261"/>
                    <a:pt x="667157" y="741934"/>
                    <a:pt x="665988" y="750113"/>
                  </a:cubicBezTo>
                  <a:cubicBezTo>
                    <a:pt x="667157" y="751282"/>
                    <a:pt x="668033" y="750990"/>
                    <a:pt x="668617" y="749237"/>
                  </a:cubicBezTo>
                  <a:cubicBezTo>
                    <a:pt x="669201" y="747484"/>
                    <a:pt x="670078" y="746024"/>
                    <a:pt x="671246" y="744855"/>
                  </a:cubicBezTo>
                  <a:lnTo>
                    <a:pt x="671246" y="750113"/>
                  </a:lnTo>
                  <a:cubicBezTo>
                    <a:pt x="671246" y="753618"/>
                    <a:pt x="669493" y="761797"/>
                    <a:pt x="665988" y="774650"/>
                  </a:cubicBezTo>
                  <a:cubicBezTo>
                    <a:pt x="665988" y="775818"/>
                    <a:pt x="666281" y="776694"/>
                    <a:pt x="666864" y="777279"/>
                  </a:cubicBezTo>
                  <a:cubicBezTo>
                    <a:pt x="667449" y="777863"/>
                    <a:pt x="668325" y="778155"/>
                    <a:pt x="669493" y="778155"/>
                  </a:cubicBezTo>
                  <a:cubicBezTo>
                    <a:pt x="675335" y="767639"/>
                    <a:pt x="681178" y="751282"/>
                    <a:pt x="687019" y="729082"/>
                  </a:cubicBezTo>
                  <a:cubicBezTo>
                    <a:pt x="687019" y="726745"/>
                    <a:pt x="686435" y="724993"/>
                    <a:pt x="685267" y="723824"/>
                  </a:cubicBezTo>
                  <a:cubicBezTo>
                    <a:pt x="688772" y="721487"/>
                    <a:pt x="691109" y="717690"/>
                    <a:pt x="692277" y="712432"/>
                  </a:cubicBezTo>
                  <a:cubicBezTo>
                    <a:pt x="693446" y="707175"/>
                    <a:pt x="694614" y="703377"/>
                    <a:pt x="695783" y="701040"/>
                  </a:cubicBezTo>
                  <a:cubicBezTo>
                    <a:pt x="698119" y="692862"/>
                    <a:pt x="700456" y="686143"/>
                    <a:pt x="702793" y="680886"/>
                  </a:cubicBezTo>
                  <a:cubicBezTo>
                    <a:pt x="705130" y="675628"/>
                    <a:pt x="706298" y="671830"/>
                    <a:pt x="706298" y="669494"/>
                  </a:cubicBezTo>
                  <a:lnTo>
                    <a:pt x="711556" y="678257"/>
                  </a:lnTo>
                  <a:cubicBezTo>
                    <a:pt x="708051" y="674751"/>
                    <a:pt x="706298" y="676504"/>
                    <a:pt x="706298" y="683514"/>
                  </a:cubicBezTo>
                  <a:cubicBezTo>
                    <a:pt x="705130" y="685851"/>
                    <a:pt x="703669" y="689064"/>
                    <a:pt x="701917" y="693154"/>
                  </a:cubicBezTo>
                  <a:cubicBezTo>
                    <a:pt x="700164" y="697243"/>
                    <a:pt x="698704" y="701625"/>
                    <a:pt x="697535" y="706298"/>
                  </a:cubicBezTo>
                  <a:lnTo>
                    <a:pt x="694030" y="723824"/>
                  </a:lnTo>
                  <a:lnTo>
                    <a:pt x="690525" y="723824"/>
                  </a:lnTo>
                  <a:lnTo>
                    <a:pt x="692277" y="736092"/>
                  </a:lnTo>
                  <a:lnTo>
                    <a:pt x="697535" y="723824"/>
                  </a:lnTo>
                  <a:lnTo>
                    <a:pt x="697535" y="715061"/>
                  </a:lnTo>
                  <a:cubicBezTo>
                    <a:pt x="697535" y="710388"/>
                    <a:pt x="700456" y="702793"/>
                    <a:pt x="706298" y="692277"/>
                  </a:cubicBezTo>
                  <a:cubicBezTo>
                    <a:pt x="706298" y="691109"/>
                    <a:pt x="708051" y="688772"/>
                    <a:pt x="711556" y="685267"/>
                  </a:cubicBezTo>
                  <a:lnTo>
                    <a:pt x="706298" y="702793"/>
                  </a:lnTo>
                  <a:lnTo>
                    <a:pt x="708051" y="702793"/>
                  </a:lnTo>
                  <a:cubicBezTo>
                    <a:pt x="710387" y="698119"/>
                    <a:pt x="712724" y="694614"/>
                    <a:pt x="715061" y="692277"/>
                  </a:cubicBezTo>
                  <a:cubicBezTo>
                    <a:pt x="716230" y="691109"/>
                    <a:pt x="717106" y="689356"/>
                    <a:pt x="717690" y="687020"/>
                  </a:cubicBezTo>
                  <a:cubicBezTo>
                    <a:pt x="718274" y="684683"/>
                    <a:pt x="719735" y="683514"/>
                    <a:pt x="722072" y="683514"/>
                  </a:cubicBezTo>
                  <a:lnTo>
                    <a:pt x="716814" y="697535"/>
                  </a:lnTo>
                  <a:lnTo>
                    <a:pt x="697535" y="744855"/>
                  </a:lnTo>
                  <a:cubicBezTo>
                    <a:pt x="696366" y="748361"/>
                    <a:pt x="695490" y="751866"/>
                    <a:pt x="694906" y="755371"/>
                  </a:cubicBezTo>
                  <a:cubicBezTo>
                    <a:pt x="694322" y="758876"/>
                    <a:pt x="694030" y="761797"/>
                    <a:pt x="694030" y="764134"/>
                  </a:cubicBezTo>
                  <a:cubicBezTo>
                    <a:pt x="694030" y="765302"/>
                    <a:pt x="692861" y="767055"/>
                    <a:pt x="690525" y="769392"/>
                  </a:cubicBezTo>
                  <a:lnTo>
                    <a:pt x="688772" y="778155"/>
                  </a:lnTo>
                  <a:lnTo>
                    <a:pt x="687019" y="783413"/>
                  </a:lnTo>
                  <a:cubicBezTo>
                    <a:pt x="684683" y="785749"/>
                    <a:pt x="682930" y="789255"/>
                    <a:pt x="681762" y="793928"/>
                  </a:cubicBezTo>
                  <a:cubicBezTo>
                    <a:pt x="680593" y="798602"/>
                    <a:pt x="680009" y="802107"/>
                    <a:pt x="680009" y="804444"/>
                  </a:cubicBezTo>
                  <a:cubicBezTo>
                    <a:pt x="677673" y="810286"/>
                    <a:pt x="673583" y="821970"/>
                    <a:pt x="667741" y="839496"/>
                  </a:cubicBezTo>
                  <a:lnTo>
                    <a:pt x="667741" y="841248"/>
                  </a:lnTo>
                  <a:lnTo>
                    <a:pt x="671246" y="835991"/>
                  </a:lnTo>
                  <a:lnTo>
                    <a:pt x="676504" y="835991"/>
                  </a:lnTo>
                  <a:lnTo>
                    <a:pt x="672999" y="848259"/>
                  </a:lnTo>
                  <a:lnTo>
                    <a:pt x="674751" y="848259"/>
                  </a:lnTo>
                  <a:lnTo>
                    <a:pt x="688772" y="811454"/>
                  </a:lnTo>
                  <a:lnTo>
                    <a:pt x="695783" y="785165"/>
                  </a:lnTo>
                  <a:lnTo>
                    <a:pt x="699288" y="779907"/>
                  </a:lnTo>
                  <a:cubicBezTo>
                    <a:pt x="699288" y="776402"/>
                    <a:pt x="698119" y="774650"/>
                    <a:pt x="695783" y="774650"/>
                  </a:cubicBezTo>
                  <a:cubicBezTo>
                    <a:pt x="695783" y="771144"/>
                    <a:pt x="696659" y="768516"/>
                    <a:pt x="698411" y="766763"/>
                  </a:cubicBezTo>
                  <a:cubicBezTo>
                    <a:pt x="700164" y="765010"/>
                    <a:pt x="702209" y="764134"/>
                    <a:pt x="704546" y="764134"/>
                  </a:cubicBezTo>
                  <a:lnTo>
                    <a:pt x="702793" y="774650"/>
                  </a:lnTo>
                  <a:lnTo>
                    <a:pt x="706298" y="760629"/>
                  </a:lnTo>
                  <a:cubicBezTo>
                    <a:pt x="707467" y="761797"/>
                    <a:pt x="708051" y="764718"/>
                    <a:pt x="708051" y="769392"/>
                  </a:cubicBezTo>
                  <a:cubicBezTo>
                    <a:pt x="699872" y="796265"/>
                    <a:pt x="695783" y="810286"/>
                    <a:pt x="695783" y="811454"/>
                  </a:cubicBezTo>
                  <a:lnTo>
                    <a:pt x="685267" y="851764"/>
                  </a:lnTo>
                  <a:cubicBezTo>
                    <a:pt x="681762" y="861111"/>
                    <a:pt x="679425" y="870458"/>
                    <a:pt x="678257" y="879806"/>
                  </a:cubicBezTo>
                  <a:cubicBezTo>
                    <a:pt x="679425" y="878637"/>
                    <a:pt x="680009" y="877761"/>
                    <a:pt x="680009" y="877177"/>
                  </a:cubicBezTo>
                  <a:lnTo>
                    <a:pt x="680009" y="888569"/>
                  </a:lnTo>
                  <a:cubicBezTo>
                    <a:pt x="684683" y="876885"/>
                    <a:pt x="689064" y="863156"/>
                    <a:pt x="693154" y="847383"/>
                  </a:cubicBezTo>
                  <a:cubicBezTo>
                    <a:pt x="697243" y="831609"/>
                    <a:pt x="700456" y="819633"/>
                    <a:pt x="702793" y="811454"/>
                  </a:cubicBezTo>
                  <a:cubicBezTo>
                    <a:pt x="702793" y="812623"/>
                    <a:pt x="701040" y="821386"/>
                    <a:pt x="697535" y="837743"/>
                  </a:cubicBezTo>
                  <a:cubicBezTo>
                    <a:pt x="695199" y="850596"/>
                    <a:pt x="693446" y="858774"/>
                    <a:pt x="692277" y="862280"/>
                  </a:cubicBezTo>
                  <a:lnTo>
                    <a:pt x="687019" y="890321"/>
                  </a:lnTo>
                  <a:lnTo>
                    <a:pt x="680009" y="914858"/>
                  </a:lnTo>
                  <a:cubicBezTo>
                    <a:pt x="677673" y="926542"/>
                    <a:pt x="675335" y="935305"/>
                    <a:pt x="672999" y="941147"/>
                  </a:cubicBezTo>
                  <a:cubicBezTo>
                    <a:pt x="677673" y="939978"/>
                    <a:pt x="680009" y="936473"/>
                    <a:pt x="680009" y="930631"/>
                  </a:cubicBezTo>
                  <a:cubicBezTo>
                    <a:pt x="682346" y="922452"/>
                    <a:pt x="684098" y="917779"/>
                    <a:pt x="685267" y="916610"/>
                  </a:cubicBezTo>
                  <a:lnTo>
                    <a:pt x="681762" y="927126"/>
                  </a:lnTo>
                  <a:cubicBezTo>
                    <a:pt x="681762" y="928294"/>
                    <a:pt x="681762" y="930631"/>
                    <a:pt x="681762" y="934136"/>
                  </a:cubicBezTo>
                  <a:cubicBezTo>
                    <a:pt x="681762" y="937641"/>
                    <a:pt x="682346" y="940562"/>
                    <a:pt x="683514" y="942899"/>
                  </a:cubicBezTo>
                  <a:cubicBezTo>
                    <a:pt x="684683" y="942899"/>
                    <a:pt x="684975" y="944068"/>
                    <a:pt x="684390" y="946404"/>
                  </a:cubicBezTo>
                  <a:cubicBezTo>
                    <a:pt x="683806" y="948741"/>
                    <a:pt x="683514" y="950494"/>
                    <a:pt x="683514" y="951662"/>
                  </a:cubicBezTo>
                  <a:cubicBezTo>
                    <a:pt x="682346" y="955167"/>
                    <a:pt x="682346" y="957796"/>
                    <a:pt x="683514" y="959549"/>
                  </a:cubicBezTo>
                  <a:cubicBezTo>
                    <a:pt x="684683" y="961301"/>
                    <a:pt x="687019" y="963346"/>
                    <a:pt x="690525" y="965683"/>
                  </a:cubicBezTo>
                  <a:cubicBezTo>
                    <a:pt x="687019" y="970357"/>
                    <a:pt x="687604" y="974446"/>
                    <a:pt x="692277" y="977951"/>
                  </a:cubicBezTo>
                  <a:cubicBezTo>
                    <a:pt x="693446" y="979120"/>
                    <a:pt x="694614" y="980872"/>
                    <a:pt x="695783" y="983209"/>
                  </a:cubicBezTo>
                  <a:cubicBezTo>
                    <a:pt x="695783" y="985546"/>
                    <a:pt x="696075" y="987298"/>
                    <a:pt x="696659" y="988467"/>
                  </a:cubicBezTo>
                  <a:cubicBezTo>
                    <a:pt x="697243" y="989635"/>
                    <a:pt x="698704" y="990219"/>
                    <a:pt x="701040" y="990219"/>
                  </a:cubicBezTo>
                  <a:lnTo>
                    <a:pt x="708051" y="990219"/>
                  </a:lnTo>
                  <a:cubicBezTo>
                    <a:pt x="708051" y="989051"/>
                    <a:pt x="707467" y="987591"/>
                    <a:pt x="706298" y="985838"/>
                  </a:cubicBezTo>
                  <a:cubicBezTo>
                    <a:pt x="705130" y="984085"/>
                    <a:pt x="703961" y="983209"/>
                    <a:pt x="702793" y="983209"/>
                  </a:cubicBezTo>
                  <a:cubicBezTo>
                    <a:pt x="700456" y="982041"/>
                    <a:pt x="699288" y="978535"/>
                    <a:pt x="699288" y="972693"/>
                  </a:cubicBezTo>
                  <a:lnTo>
                    <a:pt x="697535" y="967436"/>
                  </a:lnTo>
                  <a:cubicBezTo>
                    <a:pt x="699872" y="966267"/>
                    <a:pt x="702501" y="966267"/>
                    <a:pt x="705422" y="967436"/>
                  </a:cubicBezTo>
                  <a:cubicBezTo>
                    <a:pt x="708343" y="968604"/>
                    <a:pt x="710387" y="969188"/>
                    <a:pt x="711556" y="969188"/>
                  </a:cubicBezTo>
                  <a:lnTo>
                    <a:pt x="713308" y="972693"/>
                  </a:lnTo>
                  <a:cubicBezTo>
                    <a:pt x="713308" y="978535"/>
                    <a:pt x="715645" y="985546"/>
                    <a:pt x="720319" y="993725"/>
                  </a:cubicBezTo>
                  <a:cubicBezTo>
                    <a:pt x="724993" y="1000735"/>
                    <a:pt x="727329" y="1005993"/>
                    <a:pt x="727329" y="1009498"/>
                  </a:cubicBezTo>
                  <a:cubicBezTo>
                    <a:pt x="727329" y="1011835"/>
                    <a:pt x="727913" y="1013587"/>
                    <a:pt x="729082" y="1014756"/>
                  </a:cubicBezTo>
                  <a:lnTo>
                    <a:pt x="732587" y="1023519"/>
                  </a:lnTo>
                  <a:cubicBezTo>
                    <a:pt x="734924" y="1034034"/>
                    <a:pt x="741350" y="1047471"/>
                    <a:pt x="751866" y="1063829"/>
                  </a:cubicBezTo>
                  <a:cubicBezTo>
                    <a:pt x="753034" y="1064997"/>
                    <a:pt x="754787" y="1067918"/>
                    <a:pt x="757124" y="1072592"/>
                  </a:cubicBezTo>
                  <a:cubicBezTo>
                    <a:pt x="761797" y="1079602"/>
                    <a:pt x="765302" y="1085736"/>
                    <a:pt x="767639" y="1090994"/>
                  </a:cubicBezTo>
                  <a:cubicBezTo>
                    <a:pt x="769976" y="1096252"/>
                    <a:pt x="771728" y="1100633"/>
                    <a:pt x="772897" y="1104138"/>
                  </a:cubicBezTo>
                  <a:cubicBezTo>
                    <a:pt x="777571" y="1109980"/>
                    <a:pt x="779907" y="1116407"/>
                    <a:pt x="779907" y="1123417"/>
                  </a:cubicBezTo>
                  <a:cubicBezTo>
                    <a:pt x="779907" y="1125754"/>
                    <a:pt x="779615" y="1129843"/>
                    <a:pt x="779031" y="1135685"/>
                  </a:cubicBezTo>
                  <a:cubicBezTo>
                    <a:pt x="778447" y="1141527"/>
                    <a:pt x="779323" y="1145617"/>
                    <a:pt x="781660" y="1147953"/>
                  </a:cubicBezTo>
                  <a:lnTo>
                    <a:pt x="781660" y="1151459"/>
                  </a:lnTo>
                  <a:cubicBezTo>
                    <a:pt x="781660" y="1156132"/>
                    <a:pt x="780199" y="1160806"/>
                    <a:pt x="777278" y="1165479"/>
                  </a:cubicBezTo>
                  <a:cubicBezTo>
                    <a:pt x="774357" y="1170153"/>
                    <a:pt x="771728" y="1172490"/>
                    <a:pt x="769392" y="1172490"/>
                  </a:cubicBezTo>
                  <a:cubicBezTo>
                    <a:pt x="768223" y="1172490"/>
                    <a:pt x="767347" y="1171906"/>
                    <a:pt x="766763" y="1170737"/>
                  </a:cubicBezTo>
                  <a:cubicBezTo>
                    <a:pt x="766179" y="1169569"/>
                    <a:pt x="765302" y="1168985"/>
                    <a:pt x="764134" y="1168985"/>
                  </a:cubicBezTo>
                  <a:cubicBezTo>
                    <a:pt x="761797" y="1168985"/>
                    <a:pt x="760045" y="1168400"/>
                    <a:pt x="758876" y="1167232"/>
                  </a:cubicBezTo>
                  <a:cubicBezTo>
                    <a:pt x="758876" y="1171906"/>
                    <a:pt x="759752" y="1174827"/>
                    <a:pt x="761505" y="1175995"/>
                  </a:cubicBezTo>
                  <a:cubicBezTo>
                    <a:pt x="763258" y="1177163"/>
                    <a:pt x="764134" y="1178332"/>
                    <a:pt x="764134" y="1179500"/>
                  </a:cubicBezTo>
                  <a:cubicBezTo>
                    <a:pt x="765302" y="1181837"/>
                    <a:pt x="766179" y="1184466"/>
                    <a:pt x="766763" y="1187387"/>
                  </a:cubicBezTo>
                  <a:cubicBezTo>
                    <a:pt x="767347" y="1190308"/>
                    <a:pt x="767639" y="1192937"/>
                    <a:pt x="767639" y="1195274"/>
                  </a:cubicBezTo>
                  <a:cubicBezTo>
                    <a:pt x="766471" y="1195274"/>
                    <a:pt x="765302" y="1194397"/>
                    <a:pt x="764134" y="1192645"/>
                  </a:cubicBezTo>
                  <a:cubicBezTo>
                    <a:pt x="762965" y="1190892"/>
                    <a:pt x="761797" y="1190016"/>
                    <a:pt x="760629" y="1190016"/>
                  </a:cubicBezTo>
                  <a:lnTo>
                    <a:pt x="757124" y="1205789"/>
                  </a:lnTo>
                  <a:cubicBezTo>
                    <a:pt x="757124" y="1205789"/>
                    <a:pt x="757124" y="1206958"/>
                    <a:pt x="757124" y="1209294"/>
                  </a:cubicBezTo>
                  <a:cubicBezTo>
                    <a:pt x="754786" y="1211047"/>
                    <a:pt x="753326" y="1213384"/>
                    <a:pt x="752742" y="1216305"/>
                  </a:cubicBezTo>
                  <a:lnTo>
                    <a:pt x="753362" y="1223743"/>
                  </a:lnTo>
                  <a:lnTo>
                    <a:pt x="760629" y="1223315"/>
                  </a:lnTo>
                  <a:cubicBezTo>
                    <a:pt x="767639" y="1223315"/>
                    <a:pt x="772897" y="1221563"/>
                    <a:pt x="776402" y="1218057"/>
                  </a:cubicBezTo>
                  <a:lnTo>
                    <a:pt x="792175" y="1211047"/>
                  </a:lnTo>
                  <a:cubicBezTo>
                    <a:pt x="793344" y="1209879"/>
                    <a:pt x="794804" y="1209294"/>
                    <a:pt x="796557" y="1209294"/>
                  </a:cubicBezTo>
                  <a:cubicBezTo>
                    <a:pt x="798310" y="1209294"/>
                    <a:pt x="799770" y="1210463"/>
                    <a:pt x="800939" y="1212800"/>
                  </a:cubicBezTo>
                  <a:cubicBezTo>
                    <a:pt x="802107" y="1213968"/>
                    <a:pt x="803567" y="1214260"/>
                    <a:pt x="805320" y="1213676"/>
                  </a:cubicBezTo>
                  <a:cubicBezTo>
                    <a:pt x="807073" y="1213092"/>
                    <a:pt x="807949" y="1212800"/>
                    <a:pt x="807949" y="1212800"/>
                  </a:cubicBezTo>
                  <a:lnTo>
                    <a:pt x="816712" y="1211047"/>
                  </a:lnTo>
                  <a:cubicBezTo>
                    <a:pt x="823722" y="1213384"/>
                    <a:pt x="828396" y="1210463"/>
                    <a:pt x="830733" y="1202284"/>
                  </a:cubicBezTo>
                  <a:cubicBezTo>
                    <a:pt x="830733" y="1201116"/>
                    <a:pt x="831317" y="1200531"/>
                    <a:pt x="832485" y="1200531"/>
                  </a:cubicBezTo>
                  <a:cubicBezTo>
                    <a:pt x="833654" y="1200531"/>
                    <a:pt x="834238" y="1199947"/>
                    <a:pt x="834238" y="1198779"/>
                  </a:cubicBezTo>
                  <a:cubicBezTo>
                    <a:pt x="841248" y="1197610"/>
                    <a:pt x="845338" y="1195858"/>
                    <a:pt x="846506" y="1193521"/>
                  </a:cubicBezTo>
                  <a:cubicBezTo>
                    <a:pt x="848843" y="1192353"/>
                    <a:pt x="851180" y="1190892"/>
                    <a:pt x="853516" y="1189140"/>
                  </a:cubicBezTo>
                  <a:cubicBezTo>
                    <a:pt x="855853" y="1187387"/>
                    <a:pt x="858190" y="1186511"/>
                    <a:pt x="860527" y="1186511"/>
                  </a:cubicBezTo>
                  <a:lnTo>
                    <a:pt x="869290" y="1177748"/>
                  </a:lnTo>
                  <a:cubicBezTo>
                    <a:pt x="871627" y="1175411"/>
                    <a:pt x="874548" y="1170737"/>
                    <a:pt x="878053" y="1163727"/>
                  </a:cubicBezTo>
                  <a:lnTo>
                    <a:pt x="878053" y="1174242"/>
                  </a:lnTo>
                  <a:cubicBezTo>
                    <a:pt x="880390" y="1171906"/>
                    <a:pt x="884187" y="1167816"/>
                    <a:pt x="889445" y="1161974"/>
                  </a:cubicBezTo>
                  <a:cubicBezTo>
                    <a:pt x="894703" y="1156132"/>
                    <a:pt x="897332" y="1149706"/>
                    <a:pt x="897332" y="1142696"/>
                  </a:cubicBezTo>
                  <a:lnTo>
                    <a:pt x="899084" y="1142696"/>
                  </a:lnTo>
                  <a:lnTo>
                    <a:pt x="895579" y="1123417"/>
                  </a:lnTo>
                  <a:lnTo>
                    <a:pt x="886816" y="1121664"/>
                  </a:lnTo>
                  <a:cubicBezTo>
                    <a:pt x="887984" y="1121664"/>
                    <a:pt x="888568" y="1121664"/>
                    <a:pt x="888568" y="1121664"/>
                  </a:cubicBezTo>
                  <a:lnTo>
                    <a:pt x="893826" y="1121664"/>
                  </a:lnTo>
                  <a:cubicBezTo>
                    <a:pt x="890321" y="1118159"/>
                    <a:pt x="888568" y="1116407"/>
                    <a:pt x="888568" y="1116407"/>
                  </a:cubicBezTo>
                  <a:lnTo>
                    <a:pt x="888568" y="1114654"/>
                  </a:lnTo>
                  <a:lnTo>
                    <a:pt x="897332" y="1112901"/>
                  </a:lnTo>
                  <a:cubicBezTo>
                    <a:pt x="897332" y="1109396"/>
                    <a:pt x="897916" y="1107644"/>
                    <a:pt x="899084" y="1107644"/>
                  </a:cubicBezTo>
                  <a:cubicBezTo>
                    <a:pt x="902589" y="1105307"/>
                    <a:pt x="905510" y="1102386"/>
                    <a:pt x="907847" y="1098881"/>
                  </a:cubicBezTo>
                  <a:cubicBezTo>
                    <a:pt x="910184" y="1095375"/>
                    <a:pt x="911936" y="1093039"/>
                    <a:pt x="913105" y="1091870"/>
                  </a:cubicBezTo>
                  <a:cubicBezTo>
                    <a:pt x="914274" y="1090702"/>
                    <a:pt x="916610" y="1087781"/>
                    <a:pt x="920115" y="1083107"/>
                  </a:cubicBezTo>
                  <a:lnTo>
                    <a:pt x="923621" y="1086612"/>
                  </a:lnTo>
                  <a:cubicBezTo>
                    <a:pt x="923621" y="1086612"/>
                    <a:pt x="923913" y="1086320"/>
                    <a:pt x="924497" y="1085736"/>
                  </a:cubicBezTo>
                  <a:cubicBezTo>
                    <a:pt x="925081" y="1085152"/>
                    <a:pt x="925373" y="1084860"/>
                    <a:pt x="925373" y="1084860"/>
                  </a:cubicBezTo>
                  <a:lnTo>
                    <a:pt x="925373" y="1083107"/>
                  </a:lnTo>
                  <a:lnTo>
                    <a:pt x="920115" y="1083107"/>
                  </a:lnTo>
                  <a:cubicBezTo>
                    <a:pt x="920115" y="1080770"/>
                    <a:pt x="920699" y="1079018"/>
                    <a:pt x="921868" y="1077849"/>
                  </a:cubicBezTo>
                  <a:cubicBezTo>
                    <a:pt x="921868" y="1075513"/>
                    <a:pt x="923036" y="1074344"/>
                    <a:pt x="925373" y="1074344"/>
                  </a:cubicBezTo>
                  <a:cubicBezTo>
                    <a:pt x="925373" y="1066165"/>
                    <a:pt x="926542" y="1058571"/>
                    <a:pt x="928878" y="1051560"/>
                  </a:cubicBezTo>
                  <a:lnTo>
                    <a:pt x="925373" y="1049808"/>
                  </a:lnTo>
                  <a:cubicBezTo>
                    <a:pt x="926542" y="1048639"/>
                    <a:pt x="927126" y="1047471"/>
                    <a:pt x="927126" y="1046303"/>
                  </a:cubicBezTo>
                  <a:cubicBezTo>
                    <a:pt x="927126" y="1045134"/>
                    <a:pt x="928294" y="1044550"/>
                    <a:pt x="930631" y="1044550"/>
                  </a:cubicBezTo>
                  <a:lnTo>
                    <a:pt x="925373" y="1039292"/>
                  </a:lnTo>
                  <a:lnTo>
                    <a:pt x="914858" y="1044550"/>
                  </a:lnTo>
                  <a:lnTo>
                    <a:pt x="914858" y="1041045"/>
                  </a:lnTo>
                  <a:cubicBezTo>
                    <a:pt x="914858" y="1037540"/>
                    <a:pt x="915441" y="1034911"/>
                    <a:pt x="916610" y="1033158"/>
                  </a:cubicBezTo>
                  <a:cubicBezTo>
                    <a:pt x="917779" y="1031405"/>
                    <a:pt x="918947" y="1029361"/>
                    <a:pt x="920115" y="1027024"/>
                  </a:cubicBezTo>
                  <a:cubicBezTo>
                    <a:pt x="923621" y="1022350"/>
                    <a:pt x="926834" y="1015924"/>
                    <a:pt x="929755" y="1007745"/>
                  </a:cubicBezTo>
                  <a:cubicBezTo>
                    <a:pt x="932676" y="999567"/>
                    <a:pt x="934720" y="994309"/>
                    <a:pt x="935889" y="991972"/>
                  </a:cubicBezTo>
                  <a:cubicBezTo>
                    <a:pt x="937057" y="989635"/>
                    <a:pt x="937933" y="987591"/>
                    <a:pt x="938518" y="985838"/>
                  </a:cubicBezTo>
                  <a:cubicBezTo>
                    <a:pt x="939102" y="984085"/>
                    <a:pt x="939394" y="982625"/>
                    <a:pt x="939394" y="981456"/>
                  </a:cubicBezTo>
                  <a:cubicBezTo>
                    <a:pt x="940562" y="980288"/>
                    <a:pt x="941147" y="976783"/>
                    <a:pt x="941147" y="970941"/>
                  </a:cubicBezTo>
                  <a:lnTo>
                    <a:pt x="934136" y="974446"/>
                  </a:lnTo>
                  <a:lnTo>
                    <a:pt x="925373" y="974446"/>
                  </a:lnTo>
                  <a:cubicBezTo>
                    <a:pt x="921868" y="968604"/>
                    <a:pt x="916026" y="966267"/>
                    <a:pt x="907847" y="967436"/>
                  </a:cubicBezTo>
                  <a:lnTo>
                    <a:pt x="895579" y="965683"/>
                  </a:lnTo>
                  <a:cubicBezTo>
                    <a:pt x="893242" y="962178"/>
                    <a:pt x="890321" y="959257"/>
                    <a:pt x="886816" y="956920"/>
                  </a:cubicBezTo>
                  <a:cubicBezTo>
                    <a:pt x="884479" y="956920"/>
                    <a:pt x="881266" y="956336"/>
                    <a:pt x="877177" y="955167"/>
                  </a:cubicBezTo>
                  <a:cubicBezTo>
                    <a:pt x="873087" y="953999"/>
                    <a:pt x="869290" y="954583"/>
                    <a:pt x="865785" y="956920"/>
                  </a:cubicBezTo>
                  <a:lnTo>
                    <a:pt x="862280" y="958673"/>
                  </a:lnTo>
                  <a:lnTo>
                    <a:pt x="855269" y="958673"/>
                  </a:lnTo>
                  <a:cubicBezTo>
                    <a:pt x="852933" y="951662"/>
                    <a:pt x="850011" y="946989"/>
                    <a:pt x="846506" y="944652"/>
                  </a:cubicBezTo>
                  <a:cubicBezTo>
                    <a:pt x="845338" y="943483"/>
                    <a:pt x="844754" y="942315"/>
                    <a:pt x="844754" y="941147"/>
                  </a:cubicBezTo>
                  <a:lnTo>
                    <a:pt x="841248" y="928878"/>
                  </a:lnTo>
                  <a:cubicBezTo>
                    <a:pt x="838912" y="928878"/>
                    <a:pt x="837451" y="929463"/>
                    <a:pt x="836867" y="930631"/>
                  </a:cubicBezTo>
                  <a:cubicBezTo>
                    <a:pt x="836283" y="931799"/>
                    <a:pt x="835991" y="932968"/>
                    <a:pt x="835991" y="934136"/>
                  </a:cubicBezTo>
                  <a:cubicBezTo>
                    <a:pt x="835991" y="934136"/>
                    <a:pt x="835407" y="935305"/>
                    <a:pt x="834238" y="937641"/>
                  </a:cubicBezTo>
                  <a:lnTo>
                    <a:pt x="821970" y="932384"/>
                  </a:lnTo>
                  <a:cubicBezTo>
                    <a:pt x="821970" y="933552"/>
                    <a:pt x="820801" y="933844"/>
                    <a:pt x="818465" y="933260"/>
                  </a:cubicBezTo>
                  <a:cubicBezTo>
                    <a:pt x="816128" y="932676"/>
                    <a:pt x="814375" y="932384"/>
                    <a:pt x="813207" y="932384"/>
                  </a:cubicBezTo>
                  <a:lnTo>
                    <a:pt x="813207" y="935889"/>
                  </a:lnTo>
                  <a:cubicBezTo>
                    <a:pt x="815544" y="938226"/>
                    <a:pt x="816712" y="940562"/>
                    <a:pt x="816712" y="942899"/>
                  </a:cubicBezTo>
                  <a:cubicBezTo>
                    <a:pt x="816712" y="947573"/>
                    <a:pt x="813207" y="949910"/>
                    <a:pt x="806196" y="949910"/>
                  </a:cubicBezTo>
                  <a:cubicBezTo>
                    <a:pt x="805028" y="948741"/>
                    <a:pt x="803860" y="947281"/>
                    <a:pt x="802691" y="945528"/>
                  </a:cubicBezTo>
                  <a:cubicBezTo>
                    <a:pt x="801523" y="943775"/>
                    <a:pt x="800354" y="942315"/>
                    <a:pt x="799186" y="941147"/>
                  </a:cubicBezTo>
                  <a:cubicBezTo>
                    <a:pt x="799186" y="941147"/>
                    <a:pt x="798894" y="940270"/>
                    <a:pt x="798310" y="938518"/>
                  </a:cubicBezTo>
                  <a:cubicBezTo>
                    <a:pt x="797725" y="936765"/>
                    <a:pt x="798017" y="935305"/>
                    <a:pt x="799186" y="934136"/>
                  </a:cubicBezTo>
                  <a:cubicBezTo>
                    <a:pt x="800354" y="931799"/>
                    <a:pt x="800354" y="929755"/>
                    <a:pt x="799186" y="928002"/>
                  </a:cubicBezTo>
                  <a:cubicBezTo>
                    <a:pt x="798017" y="926250"/>
                    <a:pt x="797433" y="924789"/>
                    <a:pt x="797433" y="923621"/>
                  </a:cubicBezTo>
                  <a:cubicBezTo>
                    <a:pt x="798602" y="922452"/>
                    <a:pt x="798017" y="920115"/>
                    <a:pt x="795681" y="916610"/>
                  </a:cubicBezTo>
                  <a:lnTo>
                    <a:pt x="793928" y="925373"/>
                  </a:lnTo>
                  <a:cubicBezTo>
                    <a:pt x="788086" y="925373"/>
                    <a:pt x="785165" y="923621"/>
                    <a:pt x="785165" y="920115"/>
                  </a:cubicBezTo>
                  <a:cubicBezTo>
                    <a:pt x="783997" y="918947"/>
                    <a:pt x="782536" y="918071"/>
                    <a:pt x="780784" y="917487"/>
                  </a:cubicBezTo>
                  <a:cubicBezTo>
                    <a:pt x="779031" y="916902"/>
                    <a:pt x="778739" y="914858"/>
                    <a:pt x="779907" y="911352"/>
                  </a:cubicBezTo>
                  <a:cubicBezTo>
                    <a:pt x="779907" y="910184"/>
                    <a:pt x="779031" y="908724"/>
                    <a:pt x="777278" y="906971"/>
                  </a:cubicBezTo>
                  <a:cubicBezTo>
                    <a:pt x="775526" y="905218"/>
                    <a:pt x="774649" y="903758"/>
                    <a:pt x="774649" y="902589"/>
                  </a:cubicBezTo>
                  <a:cubicBezTo>
                    <a:pt x="768808" y="894411"/>
                    <a:pt x="761797" y="891490"/>
                    <a:pt x="753618" y="893826"/>
                  </a:cubicBezTo>
                  <a:cubicBezTo>
                    <a:pt x="748945" y="893826"/>
                    <a:pt x="746024" y="892658"/>
                    <a:pt x="744855" y="890321"/>
                  </a:cubicBezTo>
                  <a:cubicBezTo>
                    <a:pt x="746024" y="886816"/>
                    <a:pt x="747776" y="884479"/>
                    <a:pt x="750113" y="883311"/>
                  </a:cubicBezTo>
                  <a:lnTo>
                    <a:pt x="748360" y="879806"/>
                  </a:lnTo>
                  <a:cubicBezTo>
                    <a:pt x="743687" y="876300"/>
                    <a:pt x="737845" y="873964"/>
                    <a:pt x="730834" y="872795"/>
                  </a:cubicBezTo>
                  <a:cubicBezTo>
                    <a:pt x="732003" y="871627"/>
                    <a:pt x="734048" y="870750"/>
                    <a:pt x="736969" y="870166"/>
                  </a:cubicBezTo>
                  <a:cubicBezTo>
                    <a:pt x="739890" y="869582"/>
                    <a:pt x="741934" y="868122"/>
                    <a:pt x="743103" y="865785"/>
                  </a:cubicBezTo>
                  <a:cubicBezTo>
                    <a:pt x="740766" y="865785"/>
                    <a:pt x="738137" y="865785"/>
                    <a:pt x="735216" y="865785"/>
                  </a:cubicBezTo>
                  <a:cubicBezTo>
                    <a:pt x="732295" y="865785"/>
                    <a:pt x="730250" y="865201"/>
                    <a:pt x="729082" y="864032"/>
                  </a:cubicBezTo>
                  <a:cubicBezTo>
                    <a:pt x="724408" y="864032"/>
                    <a:pt x="721487" y="862864"/>
                    <a:pt x="720319" y="860527"/>
                  </a:cubicBezTo>
                  <a:cubicBezTo>
                    <a:pt x="719150" y="860527"/>
                    <a:pt x="718566" y="860235"/>
                    <a:pt x="718566" y="859651"/>
                  </a:cubicBezTo>
                  <a:cubicBezTo>
                    <a:pt x="718566" y="859067"/>
                    <a:pt x="718566" y="859359"/>
                    <a:pt x="718566" y="860527"/>
                  </a:cubicBezTo>
                  <a:cubicBezTo>
                    <a:pt x="712724" y="860527"/>
                    <a:pt x="708635" y="859943"/>
                    <a:pt x="706298" y="858774"/>
                  </a:cubicBezTo>
                  <a:lnTo>
                    <a:pt x="706298" y="855269"/>
                  </a:lnTo>
                  <a:cubicBezTo>
                    <a:pt x="707467" y="856438"/>
                    <a:pt x="709803" y="857022"/>
                    <a:pt x="713308" y="857022"/>
                  </a:cubicBezTo>
                  <a:lnTo>
                    <a:pt x="722072" y="857022"/>
                  </a:lnTo>
                  <a:cubicBezTo>
                    <a:pt x="726745" y="858190"/>
                    <a:pt x="730250" y="856438"/>
                    <a:pt x="732587" y="851764"/>
                  </a:cubicBezTo>
                  <a:cubicBezTo>
                    <a:pt x="732587" y="850596"/>
                    <a:pt x="732003" y="850011"/>
                    <a:pt x="730834" y="850011"/>
                  </a:cubicBezTo>
                  <a:cubicBezTo>
                    <a:pt x="729666" y="850011"/>
                    <a:pt x="728498" y="849427"/>
                    <a:pt x="727329" y="848259"/>
                  </a:cubicBezTo>
                  <a:lnTo>
                    <a:pt x="718566" y="843001"/>
                  </a:lnTo>
                  <a:cubicBezTo>
                    <a:pt x="722072" y="840664"/>
                    <a:pt x="724993" y="837743"/>
                    <a:pt x="727329" y="834238"/>
                  </a:cubicBezTo>
                  <a:cubicBezTo>
                    <a:pt x="729666" y="830733"/>
                    <a:pt x="732003" y="828396"/>
                    <a:pt x="734340" y="827228"/>
                  </a:cubicBezTo>
                  <a:cubicBezTo>
                    <a:pt x="732003" y="826059"/>
                    <a:pt x="729082" y="826059"/>
                    <a:pt x="725577" y="827228"/>
                  </a:cubicBezTo>
                  <a:cubicBezTo>
                    <a:pt x="724408" y="827228"/>
                    <a:pt x="722072" y="825475"/>
                    <a:pt x="718566" y="821970"/>
                  </a:cubicBezTo>
                  <a:cubicBezTo>
                    <a:pt x="720903" y="820801"/>
                    <a:pt x="723240" y="819633"/>
                    <a:pt x="725577" y="818465"/>
                  </a:cubicBezTo>
                  <a:cubicBezTo>
                    <a:pt x="727913" y="817296"/>
                    <a:pt x="730250" y="816128"/>
                    <a:pt x="732587" y="814959"/>
                  </a:cubicBezTo>
                  <a:lnTo>
                    <a:pt x="723824" y="809702"/>
                  </a:lnTo>
                  <a:lnTo>
                    <a:pt x="722072" y="800939"/>
                  </a:lnTo>
                  <a:cubicBezTo>
                    <a:pt x="727913" y="799770"/>
                    <a:pt x="733756" y="795097"/>
                    <a:pt x="739598" y="786918"/>
                  </a:cubicBezTo>
                  <a:cubicBezTo>
                    <a:pt x="737261" y="784581"/>
                    <a:pt x="734924" y="783997"/>
                    <a:pt x="732587" y="785165"/>
                  </a:cubicBezTo>
                  <a:cubicBezTo>
                    <a:pt x="730250" y="785165"/>
                    <a:pt x="728206" y="784581"/>
                    <a:pt x="726453" y="783413"/>
                  </a:cubicBezTo>
                  <a:cubicBezTo>
                    <a:pt x="724701" y="782244"/>
                    <a:pt x="722656" y="781076"/>
                    <a:pt x="720319" y="779907"/>
                  </a:cubicBezTo>
                  <a:lnTo>
                    <a:pt x="709803" y="774650"/>
                  </a:lnTo>
                  <a:cubicBezTo>
                    <a:pt x="714477" y="773481"/>
                    <a:pt x="717982" y="774065"/>
                    <a:pt x="720319" y="776402"/>
                  </a:cubicBezTo>
                  <a:cubicBezTo>
                    <a:pt x="726161" y="776402"/>
                    <a:pt x="729666" y="775818"/>
                    <a:pt x="730834" y="774650"/>
                  </a:cubicBezTo>
                  <a:lnTo>
                    <a:pt x="730834" y="771144"/>
                  </a:lnTo>
                  <a:lnTo>
                    <a:pt x="736092" y="769392"/>
                  </a:lnTo>
                  <a:lnTo>
                    <a:pt x="737845" y="769392"/>
                  </a:lnTo>
                  <a:cubicBezTo>
                    <a:pt x="736676" y="768223"/>
                    <a:pt x="736385" y="766763"/>
                    <a:pt x="736969" y="765010"/>
                  </a:cubicBezTo>
                  <a:cubicBezTo>
                    <a:pt x="737553" y="763258"/>
                    <a:pt x="737845" y="761797"/>
                    <a:pt x="737845" y="760629"/>
                  </a:cubicBezTo>
                  <a:lnTo>
                    <a:pt x="744855" y="760629"/>
                  </a:lnTo>
                  <a:lnTo>
                    <a:pt x="744855" y="758876"/>
                  </a:lnTo>
                  <a:cubicBezTo>
                    <a:pt x="746024" y="756539"/>
                    <a:pt x="747776" y="754495"/>
                    <a:pt x="750113" y="752742"/>
                  </a:cubicBezTo>
                  <a:cubicBezTo>
                    <a:pt x="752450" y="750990"/>
                    <a:pt x="754202" y="748945"/>
                    <a:pt x="755371" y="746608"/>
                  </a:cubicBezTo>
                  <a:cubicBezTo>
                    <a:pt x="755371" y="744271"/>
                    <a:pt x="756540" y="743103"/>
                    <a:pt x="758876" y="743103"/>
                  </a:cubicBezTo>
                  <a:cubicBezTo>
                    <a:pt x="761213" y="739598"/>
                    <a:pt x="762381" y="737261"/>
                    <a:pt x="762381" y="736092"/>
                  </a:cubicBezTo>
                  <a:lnTo>
                    <a:pt x="764134" y="722072"/>
                  </a:lnTo>
                  <a:cubicBezTo>
                    <a:pt x="766471" y="720903"/>
                    <a:pt x="767055" y="718859"/>
                    <a:pt x="765887" y="715937"/>
                  </a:cubicBezTo>
                  <a:cubicBezTo>
                    <a:pt x="764718" y="713017"/>
                    <a:pt x="764718" y="711556"/>
                    <a:pt x="765887" y="711556"/>
                  </a:cubicBezTo>
                  <a:cubicBezTo>
                    <a:pt x="765887" y="706882"/>
                    <a:pt x="765302" y="703377"/>
                    <a:pt x="764134" y="701040"/>
                  </a:cubicBezTo>
                  <a:cubicBezTo>
                    <a:pt x="762965" y="699872"/>
                    <a:pt x="761797" y="698119"/>
                    <a:pt x="760629" y="695783"/>
                  </a:cubicBezTo>
                  <a:cubicBezTo>
                    <a:pt x="759460" y="693446"/>
                    <a:pt x="758292" y="691693"/>
                    <a:pt x="757124" y="690525"/>
                  </a:cubicBezTo>
                  <a:lnTo>
                    <a:pt x="757124" y="687020"/>
                  </a:lnTo>
                  <a:cubicBezTo>
                    <a:pt x="757124" y="682346"/>
                    <a:pt x="755371" y="678257"/>
                    <a:pt x="751866" y="674751"/>
                  </a:cubicBezTo>
                  <a:cubicBezTo>
                    <a:pt x="756540" y="672415"/>
                    <a:pt x="761213" y="668909"/>
                    <a:pt x="765887" y="664236"/>
                  </a:cubicBezTo>
                  <a:cubicBezTo>
                    <a:pt x="765887" y="664236"/>
                    <a:pt x="764134" y="662483"/>
                    <a:pt x="760629" y="658978"/>
                  </a:cubicBezTo>
                  <a:lnTo>
                    <a:pt x="765887" y="658978"/>
                  </a:lnTo>
                  <a:cubicBezTo>
                    <a:pt x="768223" y="658978"/>
                    <a:pt x="769392" y="658102"/>
                    <a:pt x="769392" y="656349"/>
                  </a:cubicBezTo>
                  <a:cubicBezTo>
                    <a:pt x="769392" y="654596"/>
                    <a:pt x="768808" y="652552"/>
                    <a:pt x="767639" y="650215"/>
                  </a:cubicBezTo>
                  <a:lnTo>
                    <a:pt x="769392" y="643205"/>
                  </a:lnTo>
                  <a:lnTo>
                    <a:pt x="765887" y="644957"/>
                  </a:lnTo>
                  <a:lnTo>
                    <a:pt x="764134" y="646710"/>
                  </a:lnTo>
                  <a:cubicBezTo>
                    <a:pt x="760629" y="653720"/>
                    <a:pt x="758292" y="657810"/>
                    <a:pt x="757124" y="658978"/>
                  </a:cubicBezTo>
                  <a:cubicBezTo>
                    <a:pt x="755955" y="658978"/>
                    <a:pt x="755663" y="658686"/>
                    <a:pt x="756247" y="658102"/>
                  </a:cubicBezTo>
                  <a:cubicBezTo>
                    <a:pt x="756831" y="657518"/>
                    <a:pt x="757124" y="656641"/>
                    <a:pt x="757124" y="655473"/>
                  </a:cubicBezTo>
                  <a:lnTo>
                    <a:pt x="765887" y="636194"/>
                  </a:lnTo>
                  <a:cubicBezTo>
                    <a:pt x="765887" y="635026"/>
                    <a:pt x="766179" y="633857"/>
                    <a:pt x="766763" y="632689"/>
                  </a:cubicBezTo>
                  <a:cubicBezTo>
                    <a:pt x="767347" y="631521"/>
                    <a:pt x="768808" y="629768"/>
                    <a:pt x="771144" y="627431"/>
                  </a:cubicBezTo>
                  <a:cubicBezTo>
                    <a:pt x="771144" y="626263"/>
                    <a:pt x="771144" y="624802"/>
                    <a:pt x="771144" y="623050"/>
                  </a:cubicBezTo>
                  <a:cubicBezTo>
                    <a:pt x="771144" y="621297"/>
                    <a:pt x="771144" y="619837"/>
                    <a:pt x="771144" y="618668"/>
                  </a:cubicBezTo>
                  <a:lnTo>
                    <a:pt x="772897" y="606400"/>
                  </a:lnTo>
                  <a:lnTo>
                    <a:pt x="778155" y="606400"/>
                  </a:lnTo>
                  <a:cubicBezTo>
                    <a:pt x="778155" y="605232"/>
                    <a:pt x="778155" y="603771"/>
                    <a:pt x="778155" y="602018"/>
                  </a:cubicBezTo>
                  <a:cubicBezTo>
                    <a:pt x="778155" y="600266"/>
                    <a:pt x="779323" y="599390"/>
                    <a:pt x="781660" y="599390"/>
                  </a:cubicBezTo>
                  <a:cubicBezTo>
                    <a:pt x="782828" y="599390"/>
                    <a:pt x="783705" y="598805"/>
                    <a:pt x="784289" y="597637"/>
                  </a:cubicBezTo>
                  <a:cubicBezTo>
                    <a:pt x="784873" y="596469"/>
                    <a:pt x="784581" y="595884"/>
                    <a:pt x="783413" y="595884"/>
                  </a:cubicBezTo>
                  <a:cubicBezTo>
                    <a:pt x="782244" y="593548"/>
                    <a:pt x="782244" y="592379"/>
                    <a:pt x="783413" y="592379"/>
                  </a:cubicBezTo>
                  <a:cubicBezTo>
                    <a:pt x="784581" y="592379"/>
                    <a:pt x="785165" y="591795"/>
                    <a:pt x="785165" y="590627"/>
                  </a:cubicBezTo>
                  <a:lnTo>
                    <a:pt x="785165" y="585369"/>
                  </a:lnTo>
                  <a:lnTo>
                    <a:pt x="783413" y="573101"/>
                  </a:lnTo>
                  <a:lnTo>
                    <a:pt x="783413" y="557327"/>
                  </a:lnTo>
                  <a:lnTo>
                    <a:pt x="779907" y="559080"/>
                  </a:lnTo>
                  <a:cubicBezTo>
                    <a:pt x="777571" y="562585"/>
                    <a:pt x="776402" y="566090"/>
                    <a:pt x="776402" y="569595"/>
                  </a:cubicBezTo>
                  <a:cubicBezTo>
                    <a:pt x="776402" y="570764"/>
                    <a:pt x="776110" y="572224"/>
                    <a:pt x="775526" y="573977"/>
                  </a:cubicBezTo>
                  <a:cubicBezTo>
                    <a:pt x="774942" y="575729"/>
                    <a:pt x="775233" y="577190"/>
                    <a:pt x="776402" y="578358"/>
                  </a:cubicBezTo>
                  <a:lnTo>
                    <a:pt x="776402" y="580111"/>
                  </a:lnTo>
                  <a:cubicBezTo>
                    <a:pt x="775233" y="583616"/>
                    <a:pt x="774942" y="587413"/>
                    <a:pt x="775526" y="591503"/>
                  </a:cubicBezTo>
                  <a:cubicBezTo>
                    <a:pt x="776110" y="595592"/>
                    <a:pt x="775818" y="599974"/>
                    <a:pt x="774649" y="604647"/>
                  </a:cubicBezTo>
                  <a:cubicBezTo>
                    <a:pt x="772313" y="604647"/>
                    <a:pt x="771144" y="602895"/>
                    <a:pt x="771144" y="599390"/>
                  </a:cubicBezTo>
                  <a:cubicBezTo>
                    <a:pt x="771144" y="597053"/>
                    <a:pt x="771144" y="594716"/>
                    <a:pt x="771144" y="592379"/>
                  </a:cubicBezTo>
                  <a:cubicBezTo>
                    <a:pt x="771144" y="587706"/>
                    <a:pt x="770852" y="584200"/>
                    <a:pt x="770268" y="581864"/>
                  </a:cubicBezTo>
                  <a:cubicBezTo>
                    <a:pt x="769684" y="579527"/>
                    <a:pt x="768808" y="577190"/>
                    <a:pt x="767639" y="574853"/>
                  </a:cubicBezTo>
                  <a:cubicBezTo>
                    <a:pt x="771144" y="570180"/>
                    <a:pt x="772897" y="561417"/>
                    <a:pt x="772897" y="548564"/>
                  </a:cubicBezTo>
                  <a:lnTo>
                    <a:pt x="774649" y="511760"/>
                  </a:lnTo>
                  <a:lnTo>
                    <a:pt x="774649" y="488976"/>
                  </a:lnTo>
                  <a:cubicBezTo>
                    <a:pt x="774649" y="484302"/>
                    <a:pt x="774942" y="481673"/>
                    <a:pt x="775526" y="481089"/>
                  </a:cubicBezTo>
                  <a:cubicBezTo>
                    <a:pt x="776110" y="480505"/>
                    <a:pt x="776402" y="477292"/>
                    <a:pt x="776402" y="471450"/>
                  </a:cubicBezTo>
                  <a:lnTo>
                    <a:pt x="778155" y="424130"/>
                  </a:lnTo>
                  <a:cubicBezTo>
                    <a:pt x="778155" y="417119"/>
                    <a:pt x="779323" y="408356"/>
                    <a:pt x="781660" y="397841"/>
                  </a:cubicBezTo>
                  <a:close/>
                  <a:moveTo>
                    <a:pt x="236251" y="379964"/>
                  </a:moveTo>
                  <a:lnTo>
                    <a:pt x="231343" y="385572"/>
                  </a:lnTo>
                  <a:cubicBezTo>
                    <a:pt x="233096" y="383236"/>
                    <a:pt x="234556" y="381483"/>
                    <a:pt x="235725" y="380315"/>
                  </a:cubicBezTo>
                  <a:close/>
                  <a:moveTo>
                    <a:pt x="1572083" y="376809"/>
                  </a:moveTo>
                  <a:cubicBezTo>
                    <a:pt x="1577924" y="382651"/>
                    <a:pt x="1580845" y="385572"/>
                    <a:pt x="1580845" y="385572"/>
                  </a:cubicBezTo>
                  <a:lnTo>
                    <a:pt x="1580845" y="387325"/>
                  </a:lnTo>
                  <a:cubicBezTo>
                    <a:pt x="1579677" y="386157"/>
                    <a:pt x="1578216" y="385280"/>
                    <a:pt x="1576464" y="384696"/>
                  </a:cubicBezTo>
                  <a:cubicBezTo>
                    <a:pt x="1574711" y="384112"/>
                    <a:pt x="1573251" y="381483"/>
                    <a:pt x="1572083" y="376809"/>
                  </a:cubicBezTo>
                  <a:close/>
                  <a:moveTo>
                    <a:pt x="1554556" y="376809"/>
                  </a:moveTo>
                  <a:lnTo>
                    <a:pt x="1558061" y="378562"/>
                  </a:lnTo>
                  <a:cubicBezTo>
                    <a:pt x="1559230" y="382067"/>
                    <a:pt x="1559814" y="386741"/>
                    <a:pt x="1559814" y="392583"/>
                  </a:cubicBezTo>
                  <a:cubicBezTo>
                    <a:pt x="1559814" y="391414"/>
                    <a:pt x="1558938" y="389370"/>
                    <a:pt x="1557185" y="386449"/>
                  </a:cubicBezTo>
                  <a:cubicBezTo>
                    <a:pt x="1555432" y="383528"/>
                    <a:pt x="1554556" y="380315"/>
                    <a:pt x="1554556" y="376809"/>
                  </a:cubicBezTo>
                  <a:close/>
                  <a:moveTo>
                    <a:pt x="1528267" y="375057"/>
                  </a:moveTo>
                  <a:cubicBezTo>
                    <a:pt x="1530604" y="376225"/>
                    <a:pt x="1531772" y="378562"/>
                    <a:pt x="1531772" y="382067"/>
                  </a:cubicBezTo>
                  <a:lnTo>
                    <a:pt x="1531772" y="383820"/>
                  </a:lnTo>
                  <a:cubicBezTo>
                    <a:pt x="1530604" y="381483"/>
                    <a:pt x="1529728" y="383820"/>
                    <a:pt x="1529143" y="390830"/>
                  </a:cubicBezTo>
                  <a:cubicBezTo>
                    <a:pt x="1528560" y="397841"/>
                    <a:pt x="1528267" y="401930"/>
                    <a:pt x="1528267" y="403098"/>
                  </a:cubicBezTo>
                  <a:close/>
                  <a:moveTo>
                    <a:pt x="1619402" y="373304"/>
                  </a:moveTo>
                  <a:cubicBezTo>
                    <a:pt x="1619402" y="373304"/>
                    <a:pt x="1620571" y="374473"/>
                    <a:pt x="1622908" y="376809"/>
                  </a:cubicBezTo>
                  <a:lnTo>
                    <a:pt x="1621155" y="376809"/>
                  </a:lnTo>
                  <a:lnTo>
                    <a:pt x="1619402" y="375057"/>
                  </a:lnTo>
                  <a:close/>
                  <a:moveTo>
                    <a:pt x="243612" y="371552"/>
                  </a:moveTo>
                  <a:lnTo>
                    <a:pt x="243612" y="376809"/>
                  </a:lnTo>
                  <a:lnTo>
                    <a:pt x="238354" y="378562"/>
                  </a:lnTo>
                  <a:lnTo>
                    <a:pt x="236251" y="379964"/>
                  </a:lnTo>
                  <a:close/>
                  <a:moveTo>
                    <a:pt x="1549298" y="361036"/>
                  </a:moveTo>
                  <a:cubicBezTo>
                    <a:pt x="1550467" y="361036"/>
                    <a:pt x="1551635" y="362204"/>
                    <a:pt x="1552803" y="364541"/>
                  </a:cubicBezTo>
                  <a:cubicBezTo>
                    <a:pt x="1553972" y="366878"/>
                    <a:pt x="1554556" y="368631"/>
                    <a:pt x="1554556" y="369799"/>
                  </a:cubicBezTo>
                  <a:cubicBezTo>
                    <a:pt x="1554556" y="374473"/>
                    <a:pt x="1554556" y="376809"/>
                    <a:pt x="1554556" y="376809"/>
                  </a:cubicBezTo>
                  <a:cubicBezTo>
                    <a:pt x="1551051" y="376809"/>
                    <a:pt x="1549883" y="374473"/>
                    <a:pt x="1551051" y="369799"/>
                  </a:cubicBezTo>
                  <a:close/>
                  <a:moveTo>
                    <a:pt x="1608887" y="352273"/>
                  </a:moveTo>
                  <a:cubicBezTo>
                    <a:pt x="1614729" y="358115"/>
                    <a:pt x="1618234" y="363373"/>
                    <a:pt x="1619402" y="368046"/>
                  </a:cubicBezTo>
                  <a:cubicBezTo>
                    <a:pt x="1615897" y="368046"/>
                    <a:pt x="1612392" y="362789"/>
                    <a:pt x="1608887" y="352273"/>
                  </a:cubicBezTo>
                  <a:close/>
                  <a:moveTo>
                    <a:pt x="282169" y="350520"/>
                  </a:moveTo>
                  <a:cubicBezTo>
                    <a:pt x="282169" y="350520"/>
                    <a:pt x="282461" y="350520"/>
                    <a:pt x="283045" y="350520"/>
                  </a:cubicBezTo>
                  <a:cubicBezTo>
                    <a:pt x="283629" y="350520"/>
                    <a:pt x="283921" y="350520"/>
                    <a:pt x="283921" y="350520"/>
                  </a:cubicBezTo>
                  <a:lnTo>
                    <a:pt x="278664" y="361036"/>
                  </a:lnTo>
                  <a:cubicBezTo>
                    <a:pt x="278664" y="356362"/>
                    <a:pt x="278956" y="353441"/>
                    <a:pt x="279540" y="352273"/>
                  </a:cubicBezTo>
                  <a:cubicBezTo>
                    <a:pt x="280124" y="351105"/>
                    <a:pt x="281000" y="350520"/>
                    <a:pt x="282169" y="350520"/>
                  </a:cubicBezTo>
                  <a:close/>
                  <a:moveTo>
                    <a:pt x="1598371" y="348768"/>
                  </a:moveTo>
                  <a:cubicBezTo>
                    <a:pt x="1601877" y="351105"/>
                    <a:pt x="1603629" y="352857"/>
                    <a:pt x="1603629" y="354026"/>
                  </a:cubicBezTo>
                  <a:cubicBezTo>
                    <a:pt x="1608303" y="362204"/>
                    <a:pt x="1612392" y="370091"/>
                    <a:pt x="1615897" y="377686"/>
                  </a:cubicBezTo>
                  <a:cubicBezTo>
                    <a:pt x="1619402" y="385280"/>
                    <a:pt x="1622908" y="392583"/>
                    <a:pt x="1626413" y="399593"/>
                  </a:cubicBezTo>
                  <a:cubicBezTo>
                    <a:pt x="1629918" y="405435"/>
                    <a:pt x="1633715" y="413030"/>
                    <a:pt x="1637805" y="422377"/>
                  </a:cubicBezTo>
                  <a:cubicBezTo>
                    <a:pt x="1641894" y="431724"/>
                    <a:pt x="1645107" y="439319"/>
                    <a:pt x="1647444" y="445161"/>
                  </a:cubicBezTo>
                  <a:lnTo>
                    <a:pt x="1656271" y="461344"/>
                  </a:lnTo>
                  <a:lnTo>
                    <a:pt x="1656271" y="471189"/>
                  </a:lnTo>
                  <a:lnTo>
                    <a:pt x="1654454" y="466192"/>
                  </a:lnTo>
                  <a:lnTo>
                    <a:pt x="1645691" y="453924"/>
                  </a:lnTo>
                  <a:cubicBezTo>
                    <a:pt x="1644523" y="451587"/>
                    <a:pt x="1641602" y="443993"/>
                    <a:pt x="1636929" y="431140"/>
                  </a:cubicBezTo>
                  <a:cubicBezTo>
                    <a:pt x="1631086" y="419456"/>
                    <a:pt x="1626413" y="409525"/>
                    <a:pt x="1622908" y="401346"/>
                  </a:cubicBezTo>
                  <a:cubicBezTo>
                    <a:pt x="1620571" y="396672"/>
                    <a:pt x="1618819" y="392291"/>
                    <a:pt x="1617650" y="388201"/>
                  </a:cubicBezTo>
                  <a:cubicBezTo>
                    <a:pt x="1616482" y="384112"/>
                    <a:pt x="1614729" y="380315"/>
                    <a:pt x="1612392" y="376809"/>
                  </a:cubicBezTo>
                  <a:cubicBezTo>
                    <a:pt x="1607718" y="369799"/>
                    <a:pt x="1604506" y="363957"/>
                    <a:pt x="1602753" y="359283"/>
                  </a:cubicBezTo>
                  <a:cubicBezTo>
                    <a:pt x="1601000" y="354610"/>
                    <a:pt x="1599540" y="351105"/>
                    <a:pt x="1598371" y="348768"/>
                  </a:cubicBezTo>
                  <a:close/>
                  <a:moveTo>
                    <a:pt x="1579093" y="347015"/>
                  </a:moveTo>
                  <a:cubicBezTo>
                    <a:pt x="1581429" y="348184"/>
                    <a:pt x="1583182" y="350228"/>
                    <a:pt x="1584350" y="353149"/>
                  </a:cubicBezTo>
                  <a:cubicBezTo>
                    <a:pt x="1585519" y="356070"/>
                    <a:pt x="1586687" y="358115"/>
                    <a:pt x="1587855" y="359283"/>
                  </a:cubicBezTo>
                  <a:cubicBezTo>
                    <a:pt x="1591361" y="365125"/>
                    <a:pt x="1593697" y="370383"/>
                    <a:pt x="1594866" y="375057"/>
                  </a:cubicBezTo>
                  <a:cubicBezTo>
                    <a:pt x="1596035" y="375057"/>
                    <a:pt x="1597787" y="379146"/>
                    <a:pt x="1600124" y="387325"/>
                  </a:cubicBezTo>
                  <a:cubicBezTo>
                    <a:pt x="1601292" y="388493"/>
                    <a:pt x="1602460" y="390246"/>
                    <a:pt x="1603629" y="392583"/>
                  </a:cubicBezTo>
                  <a:cubicBezTo>
                    <a:pt x="1604797" y="394920"/>
                    <a:pt x="1605966" y="397256"/>
                    <a:pt x="1607134" y="399593"/>
                  </a:cubicBezTo>
                  <a:lnTo>
                    <a:pt x="1615897" y="415367"/>
                  </a:lnTo>
                  <a:lnTo>
                    <a:pt x="1612392" y="415367"/>
                  </a:lnTo>
                  <a:close/>
                  <a:moveTo>
                    <a:pt x="1542288" y="345263"/>
                  </a:moveTo>
                  <a:lnTo>
                    <a:pt x="1544041" y="345263"/>
                  </a:lnTo>
                  <a:cubicBezTo>
                    <a:pt x="1545209" y="346431"/>
                    <a:pt x="1546670" y="348476"/>
                    <a:pt x="1548422" y="351397"/>
                  </a:cubicBezTo>
                  <a:cubicBezTo>
                    <a:pt x="1550175" y="354318"/>
                    <a:pt x="1550467" y="357531"/>
                    <a:pt x="1549298" y="361036"/>
                  </a:cubicBezTo>
                  <a:close/>
                  <a:moveTo>
                    <a:pt x="1596619" y="340005"/>
                  </a:moveTo>
                  <a:cubicBezTo>
                    <a:pt x="1598955" y="340005"/>
                    <a:pt x="1600708" y="340589"/>
                    <a:pt x="1601877" y="341757"/>
                  </a:cubicBezTo>
                  <a:cubicBezTo>
                    <a:pt x="1603045" y="342926"/>
                    <a:pt x="1604213" y="344678"/>
                    <a:pt x="1605382" y="347015"/>
                  </a:cubicBezTo>
                  <a:close/>
                  <a:moveTo>
                    <a:pt x="285674" y="338252"/>
                  </a:moveTo>
                  <a:lnTo>
                    <a:pt x="285674" y="340005"/>
                  </a:lnTo>
                  <a:lnTo>
                    <a:pt x="271653" y="355778"/>
                  </a:lnTo>
                  <a:cubicBezTo>
                    <a:pt x="270484" y="356947"/>
                    <a:pt x="269901" y="357239"/>
                    <a:pt x="269901" y="356655"/>
                  </a:cubicBezTo>
                  <a:cubicBezTo>
                    <a:pt x="269901" y="356070"/>
                    <a:pt x="269317" y="355778"/>
                    <a:pt x="268148" y="355778"/>
                  </a:cubicBezTo>
                  <a:cubicBezTo>
                    <a:pt x="266979" y="352273"/>
                    <a:pt x="267564" y="349936"/>
                    <a:pt x="269901" y="348768"/>
                  </a:cubicBezTo>
                  <a:lnTo>
                    <a:pt x="275158" y="345263"/>
                  </a:lnTo>
                  <a:cubicBezTo>
                    <a:pt x="277495" y="341757"/>
                    <a:pt x="281000" y="339421"/>
                    <a:pt x="285674" y="338252"/>
                  </a:cubicBezTo>
                  <a:close/>
                  <a:moveTo>
                    <a:pt x="1577340" y="325984"/>
                  </a:moveTo>
                  <a:lnTo>
                    <a:pt x="1579093" y="325984"/>
                  </a:lnTo>
                  <a:cubicBezTo>
                    <a:pt x="1579093" y="325984"/>
                    <a:pt x="1579677" y="327152"/>
                    <a:pt x="1580845" y="329489"/>
                  </a:cubicBezTo>
                  <a:cubicBezTo>
                    <a:pt x="1580845" y="329489"/>
                    <a:pt x="1580845" y="329781"/>
                    <a:pt x="1580845" y="330365"/>
                  </a:cubicBezTo>
                  <a:cubicBezTo>
                    <a:pt x="1580845" y="330950"/>
                    <a:pt x="1580845" y="331242"/>
                    <a:pt x="1580845" y="331242"/>
                  </a:cubicBezTo>
                  <a:close/>
                  <a:moveTo>
                    <a:pt x="1538783" y="324231"/>
                  </a:moveTo>
                  <a:cubicBezTo>
                    <a:pt x="1541119" y="330073"/>
                    <a:pt x="1542288" y="333579"/>
                    <a:pt x="1542288" y="334747"/>
                  </a:cubicBezTo>
                  <a:lnTo>
                    <a:pt x="1537030" y="325984"/>
                  </a:lnTo>
                  <a:cubicBezTo>
                    <a:pt x="1537030" y="325984"/>
                    <a:pt x="1537322" y="325692"/>
                    <a:pt x="1537907" y="325108"/>
                  </a:cubicBezTo>
                  <a:cubicBezTo>
                    <a:pt x="1538490" y="324524"/>
                    <a:pt x="1538783" y="324231"/>
                    <a:pt x="1538783" y="324231"/>
                  </a:cubicBezTo>
                  <a:close/>
                  <a:moveTo>
                    <a:pt x="1582598" y="322479"/>
                  </a:moveTo>
                  <a:lnTo>
                    <a:pt x="1584350" y="322479"/>
                  </a:lnTo>
                  <a:lnTo>
                    <a:pt x="1587855" y="325984"/>
                  </a:lnTo>
                  <a:lnTo>
                    <a:pt x="1586103" y="325984"/>
                  </a:lnTo>
                  <a:cubicBezTo>
                    <a:pt x="1584935" y="325984"/>
                    <a:pt x="1584350" y="325400"/>
                    <a:pt x="1584350" y="324231"/>
                  </a:cubicBezTo>
                  <a:cubicBezTo>
                    <a:pt x="1584350" y="323063"/>
                    <a:pt x="1583766" y="322479"/>
                    <a:pt x="1582598" y="322479"/>
                  </a:cubicBezTo>
                  <a:close/>
                  <a:moveTo>
                    <a:pt x="1579093" y="311963"/>
                  </a:moveTo>
                  <a:lnTo>
                    <a:pt x="1582598" y="315468"/>
                  </a:lnTo>
                  <a:cubicBezTo>
                    <a:pt x="1582598" y="315468"/>
                    <a:pt x="1582306" y="315760"/>
                    <a:pt x="1581721" y="316345"/>
                  </a:cubicBezTo>
                  <a:cubicBezTo>
                    <a:pt x="1581137" y="316929"/>
                    <a:pt x="1580845" y="317221"/>
                    <a:pt x="1580845" y="317221"/>
                  </a:cubicBezTo>
                  <a:close/>
                  <a:moveTo>
                    <a:pt x="1549298" y="299695"/>
                  </a:moveTo>
                  <a:cubicBezTo>
                    <a:pt x="1551635" y="304369"/>
                    <a:pt x="1552803" y="307290"/>
                    <a:pt x="1552803" y="308458"/>
                  </a:cubicBezTo>
                  <a:lnTo>
                    <a:pt x="1551051" y="308458"/>
                  </a:lnTo>
                  <a:cubicBezTo>
                    <a:pt x="1549883" y="307290"/>
                    <a:pt x="1549298" y="304953"/>
                    <a:pt x="1549298" y="301448"/>
                  </a:cubicBezTo>
                  <a:close/>
                  <a:moveTo>
                    <a:pt x="347015" y="289179"/>
                  </a:moveTo>
                  <a:cubicBezTo>
                    <a:pt x="345846" y="293853"/>
                    <a:pt x="343510" y="297358"/>
                    <a:pt x="340005" y="299695"/>
                  </a:cubicBezTo>
                  <a:cubicBezTo>
                    <a:pt x="336499" y="302032"/>
                    <a:pt x="333578" y="303784"/>
                    <a:pt x="331242" y="304953"/>
                  </a:cubicBezTo>
                  <a:lnTo>
                    <a:pt x="327737" y="308458"/>
                  </a:lnTo>
                  <a:cubicBezTo>
                    <a:pt x="325400" y="308458"/>
                    <a:pt x="323647" y="309334"/>
                    <a:pt x="322479" y="311087"/>
                  </a:cubicBezTo>
                  <a:cubicBezTo>
                    <a:pt x="321310" y="312839"/>
                    <a:pt x="320142" y="314300"/>
                    <a:pt x="318973" y="315468"/>
                  </a:cubicBezTo>
                  <a:cubicBezTo>
                    <a:pt x="316637" y="316637"/>
                    <a:pt x="313132" y="319266"/>
                    <a:pt x="308458" y="323355"/>
                  </a:cubicBezTo>
                  <a:cubicBezTo>
                    <a:pt x="303784" y="327444"/>
                    <a:pt x="299695" y="330073"/>
                    <a:pt x="296190" y="331242"/>
                  </a:cubicBezTo>
                  <a:cubicBezTo>
                    <a:pt x="295021" y="331242"/>
                    <a:pt x="294437" y="332994"/>
                    <a:pt x="294437" y="336500"/>
                  </a:cubicBezTo>
                  <a:cubicBezTo>
                    <a:pt x="292100" y="337668"/>
                    <a:pt x="290348" y="337084"/>
                    <a:pt x="289179" y="334747"/>
                  </a:cubicBezTo>
                  <a:lnTo>
                    <a:pt x="290932" y="331242"/>
                  </a:lnTo>
                  <a:cubicBezTo>
                    <a:pt x="293269" y="327737"/>
                    <a:pt x="296774" y="324231"/>
                    <a:pt x="301447" y="320726"/>
                  </a:cubicBezTo>
                  <a:cubicBezTo>
                    <a:pt x="306121" y="317221"/>
                    <a:pt x="310210" y="314300"/>
                    <a:pt x="313716" y="311963"/>
                  </a:cubicBezTo>
                  <a:lnTo>
                    <a:pt x="324231" y="303200"/>
                  </a:lnTo>
                  <a:cubicBezTo>
                    <a:pt x="325400" y="299695"/>
                    <a:pt x="327737" y="298527"/>
                    <a:pt x="331242" y="299695"/>
                  </a:cubicBezTo>
                  <a:cubicBezTo>
                    <a:pt x="332410" y="302032"/>
                    <a:pt x="334747" y="300863"/>
                    <a:pt x="338252" y="296190"/>
                  </a:cubicBezTo>
                  <a:cubicBezTo>
                    <a:pt x="340589" y="291516"/>
                    <a:pt x="343510" y="289179"/>
                    <a:pt x="347015" y="289179"/>
                  </a:cubicBezTo>
                  <a:close/>
                  <a:moveTo>
                    <a:pt x="1562444" y="283924"/>
                  </a:moveTo>
                  <a:lnTo>
                    <a:pt x="1563319" y="285674"/>
                  </a:lnTo>
                  <a:cubicBezTo>
                    <a:pt x="1563319" y="289179"/>
                    <a:pt x="1564488" y="292100"/>
                    <a:pt x="1566825" y="294437"/>
                  </a:cubicBezTo>
                  <a:close/>
                  <a:moveTo>
                    <a:pt x="1196588" y="260700"/>
                  </a:moveTo>
                  <a:cubicBezTo>
                    <a:pt x="1196296" y="260408"/>
                    <a:pt x="1195858" y="260554"/>
                    <a:pt x="1195274" y="261138"/>
                  </a:cubicBezTo>
                  <a:cubicBezTo>
                    <a:pt x="1194105" y="261138"/>
                    <a:pt x="1192936" y="261138"/>
                    <a:pt x="1191768" y="261138"/>
                  </a:cubicBezTo>
                  <a:cubicBezTo>
                    <a:pt x="1190599" y="261138"/>
                    <a:pt x="1190599" y="261722"/>
                    <a:pt x="1191768" y="262890"/>
                  </a:cubicBezTo>
                  <a:lnTo>
                    <a:pt x="1191768" y="264643"/>
                  </a:lnTo>
                  <a:cubicBezTo>
                    <a:pt x="1190599" y="265812"/>
                    <a:pt x="1190016" y="266980"/>
                    <a:pt x="1190016" y="268148"/>
                  </a:cubicBezTo>
                  <a:cubicBezTo>
                    <a:pt x="1190016" y="269317"/>
                    <a:pt x="1190599" y="269901"/>
                    <a:pt x="1191768" y="269901"/>
                  </a:cubicBezTo>
                  <a:cubicBezTo>
                    <a:pt x="1194105" y="269901"/>
                    <a:pt x="1195857" y="268732"/>
                    <a:pt x="1197026" y="266396"/>
                  </a:cubicBezTo>
                  <a:cubicBezTo>
                    <a:pt x="1198194" y="264059"/>
                    <a:pt x="1198779" y="262890"/>
                    <a:pt x="1198779" y="262890"/>
                  </a:cubicBezTo>
                  <a:lnTo>
                    <a:pt x="1197026" y="262890"/>
                  </a:lnTo>
                  <a:cubicBezTo>
                    <a:pt x="1197026" y="261722"/>
                    <a:pt x="1196880" y="260992"/>
                    <a:pt x="1196588" y="260700"/>
                  </a:cubicBezTo>
                  <a:close/>
                  <a:moveTo>
                    <a:pt x="378562" y="238354"/>
                  </a:moveTo>
                  <a:cubicBezTo>
                    <a:pt x="376225" y="241859"/>
                    <a:pt x="373012" y="245072"/>
                    <a:pt x="368922" y="247993"/>
                  </a:cubicBezTo>
                  <a:cubicBezTo>
                    <a:pt x="364833" y="250914"/>
                    <a:pt x="361620" y="253543"/>
                    <a:pt x="359283" y="255880"/>
                  </a:cubicBezTo>
                  <a:cubicBezTo>
                    <a:pt x="361620" y="251206"/>
                    <a:pt x="365125" y="247409"/>
                    <a:pt x="369799" y="244488"/>
                  </a:cubicBezTo>
                  <a:cubicBezTo>
                    <a:pt x="374473" y="241567"/>
                    <a:pt x="377393" y="239522"/>
                    <a:pt x="378562" y="238354"/>
                  </a:cubicBezTo>
                  <a:close/>
                  <a:moveTo>
                    <a:pt x="1230325" y="227838"/>
                  </a:moveTo>
                  <a:lnTo>
                    <a:pt x="1228573" y="231344"/>
                  </a:lnTo>
                  <a:cubicBezTo>
                    <a:pt x="1227404" y="232512"/>
                    <a:pt x="1225944" y="233096"/>
                    <a:pt x="1224192" y="233096"/>
                  </a:cubicBezTo>
                  <a:cubicBezTo>
                    <a:pt x="1222439" y="233096"/>
                    <a:pt x="1221563" y="233680"/>
                    <a:pt x="1221563" y="234849"/>
                  </a:cubicBezTo>
                  <a:cubicBezTo>
                    <a:pt x="1220394" y="238354"/>
                    <a:pt x="1218641" y="240691"/>
                    <a:pt x="1216305" y="241859"/>
                  </a:cubicBezTo>
                  <a:cubicBezTo>
                    <a:pt x="1218641" y="245364"/>
                    <a:pt x="1218641" y="247409"/>
                    <a:pt x="1216305" y="247993"/>
                  </a:cubicBezTo>
                  <a:cubicBezTo>
                    <a:pt x="1213968" y="248577"/>
                    <a:pt x="1212799" y="248870"/>
                    <a:pt x="1212799" y="248870"/>
                  </a:cubicBezTo>
                  <a:lnTo>
                    <a:pt x="1211047" y="248870"/>
                  </a:lnTo>
                  <a:lnTo>
                    <a:pt x="1211047" y="243612"/>
                  </a:lnTo>
                  <a:lnTo>
                    <a:pt x="1207541" y="247117"/>
                  </a:lnTo>
                  <a:lnTo>
                    <a:pt x="1207541" y="250622"/>
                  </a:lnTo>
                  <a:lnTo>
                    <a:pt x="1207541" y="254127"/>
                  </a:lnTo>
                  <a:cubicBezTo>
                    <a:pt x="1207541" y="257633"/>
                    <a:pt x="1209878" y="257048"/>
                    <a:pt x="1214552" y="252375"/>
                  </a:cubicBezTo>
                  <a:lnTo>
                    <a:pt x="1223315" y="247117"/>
                  </a:lnTo>
                  <a:cubicBezTo>
                    <a:pt x="1229157" y="241275"/>
                    <a:pt x="1232662" y="238938"/>
                    <a:pt x="1233830" y="240107"/>
                  </a:cubicBezTo>
                  <a:cubicBezTo>
                    <a:pt x="1236167" y="240107"/>
                    <a:pt x="1237335" y="238938"/>
                    <a:pt x="1237335" y="236601"/>
                  </a:cubicBezTo>
                  <a:lnTo>
                    <a:pt x="1237335" y="229591"/>
                  </a:lnTo>
                  <a:close/>
                  <a:moveTo>
                    <a:pt x="427634" y="227838"/>
                  </a:moveTo>
                  <a:cubicBezTo>
                    <a:pt x="427634" y="231344"/>
                    <a:pt x="426758" y="233972"/>
                    <a:pt x="425006" y="235725"/>
                  </a:cubicBezTo>
                  <a:cubicBezTo>
                    <a:pt x="423253" y="237478"/>
                    <a:pt x="419456" y="240107"/>
                    <a:pt x="413614" y="243612"/>
                  </a:cubicBezTo>
                  <a:lnTo>
                    <a:pt x="413614" y="234849"/>
                  </a:lnTo>
                  <a:cubicBezTo>
                    <a:pt x="417119" y="234849"/>
                    <a:pt x="421793" y="232512"/>
                    <a:pt x="427634" y="227838"/>
                  </a:cubicBezTo>
                  <a:close/>
                  <a:moveTo>
                    <a:pt x="1207541" y="222581"/>
                  </a:moveTo>
                  <a:cubicBezTo>
                    <a:pt x="1207541" y="227254"/>
                    <a:pt x="1206958" y="231344"/>
                    <a:pt x="1205789" y="234849"/>
                  </a:cubicBezTo>
                  <a:cubicBezTo>
                    <a:pt x="1209294" y="233680"/>
                    <a:pt x="1211047" y="231928"/>
                    <a:pt x="1211047" y="229591"/>
                  </a:cubicBezTo>
                  <a:cubicBezTo>
                    <a:pt x="1212216" y="228423"/>
                    <a:pt x="1212799" y="226086"/>
                    <a:pt x="1212799" y="222581"/>
                  </a:cubicBezTo>
                  <a:cubicBezTo>
                    <a:pt x="1210463" y="221412"/>
                    <a:pt x="1208710" y="221412"/>
                    <a:pt x="1207541" y="222581"/>
                  </a:cubicBezTo>
                  <a:close/>
                  <a:moveTo>
                    <a:pt x="308458" y="219075"/>
                  </a:moveTo>
                  <a:lnTo>
                    <a:pt x="308458" y="224333"/>
                  </a:lnTo>
                  <a:cubicBezTo>
                    <a:pt x="308458" y="224333"/>
                    <a:pt x="308458" y="224625"/>
                    <a:pt x="308458" y="225209"/>
                  </a:cubicBezTo>
                  <a:cubicBezTo>
                    <a:pt x="308458" y="225794"/>
                    <a:pt x="308458" y="226086"/>
                    <a:pt x="308458" y="226086"/>
                  </a:cubicBezTo>
                  <a:cubicBezTo>
                    <a:pt x="307289" y="224917"/>
                    <a:pt x="306705" y="223749"/>
                    <a:pt x="306705" y="222581"/>
                  </a:cubicBezTo>
                  <a:cubicBezTo>
                    <a:pt x="306705" y="221412"/>
                    <a:pt x="306705" y="220536"/>
                    <a:pt x="306705" y="219952"/>
                  </a:cubicBezTo>
                  <a:cubicBezTo>
                    <a:pt x="306705" y="219368"/>
                    <a:pt x="307289" y="219075"/>
                    <a:pt x="308458" y="219075"/>
                  </a:cubicBezTo>
                  <a:close/>
                  <a:moveTo>
                    <a:pt x="474955" y="203302"/>
                  </a:moveTo>
                  <a:cubicBezTo>
                    <a:pt x="474955" y="205639"/>
                    <a:pt x="474371" y="207099"/>
                    <a:pt x="473202" y="207684"/>
                  </a:cubicBezTo>
                  <a:cubicBezTo>
                    <a:pt x="472034" y="208268"/>
                    <a:pt x="470866" y="208560"/>
                    <a:pt x="469697" y="208560"/>
                  </a:cubicBezTo>
                  <a:cubicBezTo>
                    <a:pt x="469697" y="208560"/>
                    <a:pt x="469405" y="208268"/>
                    <a:pt x="468821" y="207684"/>
                  </a:cubicBezTo>
                  <a:cubicBezTo>
                    <a:pt x="468237" y="207099"/>
                    <a:pt x="467944" y="206807"/>
                    <a:pt x="467944" y="206807"/>
                  </a:cubicBezTo>
                  <a:cubicBezTo>
                    <a:pt x="469113" y="205639"/>
                    <a:pt x="471450" y="204470"/>
                    <a:pt x="474955" y="203302"/>
                  </a:cubicBezTo>
                  <a:close/>
                  <a:moveTo>
                    <a:pt x="1282903" y="192786"/>
                  </a:moveTo>
                  <a:lnTo>
                    <a:pt x="1272388" y="196292"/>
                  </a:lnTo>
                  <a:cubicBezTo>
                    <a:pt x="1271219" y="196292"/>
                    <a:pt x="1270635" y="198628"/>
                    <a:pt x="1270635" y="203302"/>
                  </a:cubicBezTo>
                  <a:cubicBezTo>
                    <a:pt x="1269467" y="203302"/>
                    <a:pt x="1268591" y="203594"/>
                    <a:pt x="1268006" y="204178"/>
                  </a:cubicBezTo>
                  <a:cubicBezTo>
                    <a:pt x="1267422" y="204762"/>
                    <a:pt x="1267130" y="205639"/>
                    <a:pt x="1267130" y="206807"/>
                  </a:cubicBezTo>
                  <a:lnTo>
                    <a:pt x="1261872" y="199797"/>
                  </a:lnTo>
                  <a:lnTo>
                    <a:pt x="1239088" y="222581"/>
                  </a:lnTo>
                  <a:lnTo>
                    <a:pt x="1239088" y="229591"/>
                  </a:lnTo>
                  <a:cubicBezTo>
                    <a:pt x="1241425" y="226086"/>
                    <a:pt x="1244930" y="223165"/>
                    <a:pt x="1249604" y="220828"/>
                  </a:cubicBezTo>
                  <a:lnTo>
                    <a:pt x="1249604" y="224333"/>
                  </a:lnTo>
                  <a:lnTo>
                    <a:pt x="1244346" y="231344"/>
                  </a:lnTo>
                  <a:cubicBezTo>
                    <a:pt x="1245515" y="231344"/>
                    <a:pt x="1246391" y="231051"/>
                    <a:pt x="1246975" y="230467"/>
                  </a:cubicBezTo>
                  <a:cubicBezTo>
                    <a:pt x="1247559" y="229883"/>
                    <a:pt x="1248435" y="230175"/>
                    <a:pt x="1249604" y="231344"/>
                  </a:cubicBezTo>
                  <a:cubicBezTo>
                    <a:pt x="1249604" y="232512"/>
                    <a:pt x="1248435" y="233680"/>
                    <a:pt x="1246099" y="234849"/>
                  </a:cubicBezTo>
                  <a:cubicBezTo>
                    <a:pt x="1246099" y="234849"/>
                    <a:pt x="1242010" y="237770"/>
                    <a:pt x="1233830" y="243612"/>
                  </a:cubicBezTo>
                  <a:cubicBezTo>
                    <a:pt x="1231494" y="247117"/>
                    <a:pt x="1226236" y="251206"/>
                    <a:pt x="1218057" y="255880"/>
                  </a:cubicBezTo>
                  <a:cubicBezTo>
                    <a:pt x="1214552" y="259385"/>
                    <a:pt x="1212799" y="261138"/>
                    <a:pt x="1212799" y="261138"/>
                  </a:cubicBezTo>
                  <a:cubicBezTo>
                    <a:pt x="1210463" y="264643"/>
                    <a:pt x="1207250" y="267564"/>
                    <a:pt x="1203160" y="269901"/>
                  </a:cubicBezTo>
                  <a:cubicBezTo>
                    <a:pt x="1199071" y="272238"/>
                    <a:pt x="1196442" y="273406"/>
                    <a:pt x="1195274" y="273406"/>
                  </a:cubicBezTo>
                  <a:cubicBezTo>
                    <a:pt x="1185926" y="281585"/>
                    <a:pt x="1176579" y="290932"/>
                    <a:pt x="1167232" y="301448"/>
                  </a:cubicBezTo>
                  <a:lnTo>
                    <a:pt x="1160222" y="304953"/>
                  </a:lnTo>
                  <a:lnTo>
                    <a:pt x="1160222" y="311963"/>
                  </a:lnTo>
                  <a:cubicBezTo>
                    <a:pt x="1159053" y="310795"/>
                    <a:pt x="1157885" y="310211"/>
                    <a:pt x="1156716" y="310211"/>
                  </a:cubicBezTo>
                  <a:cubicBezTo>
                    <a:pt x="1155548" y="312547"/>
                    <a:pt x="1153211" y="313716"/>
                    <a:pt x="1149706" y="313716"/>
                  </a:cubicBezTo>
                  <a:cubicBezTo>
                    <a:pt x="1148537" y="314884"/>
                    <a:pt x="1147953" y="316345"/>
                    <a:pt x="1147953" y="318097"/>
                  </a:cubicBezTo>
                  <a:cubicBezTo>
                    <a:pt x="1147953" y="319850"/>
                    <a:pt x="1147953" y="321310"/>
                    <a:pt x="1147953" y="322479"/>
                  </a:cubicBezTo>
                  <a:cubicBezTo>
                    <a:pt x="1143280" y="324816"/>
                    <a:pt x="1140359" y="328905"/>
                    <a:pt x="1139190" y="334747"/>
                  </a:cubicBezTo>
                  <a:cubicBezTo>
                    <a:pt x="1136854" y="335915"/>
                    <a:pt x="1136854" y="337084"/>
                    <a:pt x="1139190" y="338252"/>
                  </a:cubicBezTo>
                  <a:lnTo>
                    <a:pt x="1142696" y="336500"/>
                  </a:lnTo>
                  <a:lnTo>
                    <a:pt x="1225068" y="271653"/>
                  </a:lnTo>
                  <a:lnTo>
                    <a:pt x="1230325" y="268148"/>
                  </a:lnTo>
                  <a:cubicBezTo>
                    <a:pt x="1227989" y="276327"/>
                    <a:pt x="1224483" y="281001"/>
                    <a:pt x="1219810" y="282169"/>
                  </a:cubicBezTo>
                  <a:cubicBezTo>
                    <a:pt x="1213968" y="288011"/>
                    <a:pt x="1209878" y="290932"/>
                    <a:pt x="1207541" y="290932"/>
                  </a:cubicBezTo>
                  <a:lnTo>
                    <a:pt x="1207541" y="294437"/>
                  </a:lnTo>
                  <a:cubicBezTo>
                    <a:pt x="1207541" y="296774"/>
                    <a:pt x="1205205" y="298527"/>
                    <a:pt x="1200531" y="299695"/>
                  </a:cubicBezTo>
                  <a:cubicBezTo>
                    <a:pt x="1194689" y="299695"/>
                    <a:pt x="1191184" y="302032"/>
                    <a:pt x="1190016" y="306705"/>
                  </a:cubicBezTo>
                  <a:cubicBezTo>
                    <a:pt x="1190016" y="310211"/>
                    <a:pt x="1188263" y="311963"/>
                    <a:pt x="1184758" y="311963"/>
                  </a:cubicBezTo>
                  <a:lnTo>
                    <a:pt x="1183005" y="313716"/>
                  </a:lnTo>
                  <a:cubicBezTo>
                    <a:pt x="1183005" y="314884"/>
                    <a:pt x="1182713" y="316053"/>
                    <a:pt x="1182129" y="317221"/>
                  </a:cubicBezTo>
                  <a:cubicBezTo>
                    <a:pt x="1181545" y="318389"/>
                    <a:pt x="1180669" y="319558"/>
                    <a:pt x="1179500" y="320726"/>
                  </a:cubicBezTo>
                  <a:lnTo>
                    <a:pt x="1168984" y="325984"/>
                  </a:lnTo>
                  <a:cubicBezTo>
                    <a:pt x="1165479" y="327152"/>
                    <a:pt x="1162558" y="330658"/>
                    <a:pt x="1160222" y="336500"/>
                  </a:cubicBezTo>
                  <a:lnTo>
                    <a:pt x="1158469" y="338252"/>
                  </a:lnTo>
                  <a:cubicBezTo>
                    <a:pt x="1153795" y="339421"/>
                    <a:pt x="1149706" y="342926"/>
                    <a:pt x="1146201" y="348768"/>
                  </a:cubicBezTo>
                  <a:lnTo>
                    <a:pt x="1142696" y="352273"/>
                  </a:lnTo>
                  <a:cubicBezTo>
                    <a:pt x="1139190" y="353441"/>
                    <a:pt x="1136269" y="357531"/>
                    <a:pt x="1133933" y="364541"/>
                  </a:cubicBezTo>
                  <a:cubicBezTo>
                    <a:pt x="1135101" y="365710"/>
                    <a:pt x="1135685" y="367462"/>
                    <a:pt x="1135685" y="369799"/>
                  </a:cubicBezTo>
                  <a:cubicBezTo>
                    <a:pt x="1135685" y="372136"/>
                    <a:pt x="1135101" y="374473"/>
                    <a:pt x="1133933" y="376809"/>
                  </a:cubicBezTo>
                  <a:cubicBezTo>
                    <a:pt x="1131596" y="379146"/>
                    <a:pt x="1129843" y="382067"/>
                    <a:pt x="1128675" y="385572"/>
                  </a:cubicBezTo>
                  <a:cubicBezTo>
                    <a:pt x="1126338" y="386741"/>
                    <a:pt x="1124877" y="388493"/>
                    <a:pt x="1124293" y="390830"/>
                  </a:cubicBezTo>
                  <a:cubicBezTo>
                    <a:pt x="1123709" y="393167"/>
                    <a:pt x="1124001" y="394920"/>
                    <a:pt x="1125169" y="396088"/>
                  </a:cubicBezTo>
                  <a:cubicBezTo>
                    <a:pt x="1124001" y="400762"/>
                    <a:pt x="1122540" y="403975"/>
                    <a:pt x="1120788" y="405727"/>
                  </a:cubicBezTo>
                  <a:cubicBezTo>
                    <a:pt x="1119035" y="407480"/>
                    <a:pt x="1118159" y="410109"/>
                    <a:pt x="1118159" y="413614"/>
                  </a:cubicBezTo>
                  <a:cubicBezTo>
                    <a:pt x="1118159" y="413614"/>
                    <a:pt x="1117867" y="413906"/>
                    <a:pt x="1117283" y="414490"/>
                  </a:cubicBezTo>
                  <a:cubicBezTo>
                    <a:pt x="1116699" y="415075"/>
                    <a:pt x="1116407" y="415367"/>
                    <a:pt x="1116407" y="415367"/>
                  </a:cubicBezTo>
                  <a:cubicBezTo>
                    <a:pt x="1116407" y="415367"/>
                    <a:pt x="1116114" y="415075"/>
                    <a:pt x="1115530" y="414490"/>
                  </a:cubicBezTo>
                  <a:cubicBezTo>
                    <a:pt x="1114946" y="413906"/>
                    <a:pt x="1114654" y="413614"/>
                    <a:pt x="1114654" y="413614"/>
                  </a:cubicBezTo>
                  <a:cubicBezTo>
                    <a:pt x="1113485" y="411277"/>
                    <a:pt x="1111149" y="410693"/>
                    <a:pt x="1107643" y="411861"/>
                  </a:cubicBezTo>
                  <a:cubicBezTo>
                    <a:pt x="1106475" y="414198"/>
                    <a:pt x="1106475" y="415951"/>
                    <a:pt x="1107643" y="417119"/>
                  </a:cubicBezTo>
                  <a:cubicBezTo>
                    <a:pt x="1108812" y="415951"/>
                    <a:pt x="1110272" y="415367"/>
                    <a:pt x="1112025" y="415367"/>
                  </a:cubicBezTo>
                  <a:cubicBezTo>
                    <a:pt x="1113778" y="415367"/>
                    <a:pt x="1115238" y="415367"/>
                    <a:pt x="1116407" y="415367"/>
                  </a:cubicBezTo>
                  <a:cubicBezTo>
                    <a:pt x="1116407" y="416535"/>
                    <a:pt x="1116991" y="417119"/>
                    <a:pt x="1118159" y="417119"/>
                  </a:cubicBezTo>
                  <a:cubicBezTo>
                    <a:pt x="1118159" y="421793"/>
                    <a:pt x="1117575" y="425298"/>
                    <a:pt x="1116407" y="427635"/>
                  </a:cubicBezTo>
                  <a:lnTo>
                    <a:pt x="1109396" y="429387"/>
                  </a:lnTo>
                  <a:cubicBezTo>
                    <a:pt x="1108228" y="431724"/>
                    <a:pt x="1106183" y="433769"/>
                    <a:pt x="1103262" y="435522"/>
                  </a:cubicBezTo>
                  <a:cubicBezTo>
                    <a:pt x="1100341" y="437274"/>
                    <a:pt x="1098297" y="439319"/>
                    <a:pt x="1097128" y="441656"/>
                  </a:cubicBezTo>
                  <a:lnTo>
                    <a:pt x="1090117" y="441656"/>
                  </a:lnTo>
                  <a:cubicBezTo>
                    <a:pt x="1090117" y="441656"/>
                    <a:pt x="1090117" y="441364"/>
                    <a:pt x="1090117" y="440779"/>
                  </a:cubicBezTo>
                  <a:cubicBezTo>
                    <a:pt x="1090117" y="440195"/>
                    <a:pt x="1090702" y="439903"/>
                    <a:pt x="1091870" y="439903"/>
                  </a:cubicBezTo>
                  <a:cubicBezTo>
                    <a:pt x="1091870" y="439903"/>
                    <a:pt x="1091578" y="439611"/>
                    <a:pt x="1090994" y="439027"/>
                  </a:cubicBezTo>
                  <a:cubicBezTo>
                    <a:pt x="1090410" y="438443"/>
                    <a:pt x="1090117" y="438150"/>
                    <a:pt x="1090117" y="438150"/>
                  </a:cubicBezTo>
                  <a:cubicBezTo>
                    <a:pt x="1085444" y="439319"/>
                    <a:pt x="1081939" y="442240"/>
                    <a:pt x="1079602" y="446913"/>
                  </a:cubicBezTo>
                  <a:cubicBezTo>
                    <a:pt x="1083107" y="449250"/>
                    <a:pt x="1084276" y="451587"/>
                    <a:pt x="1083107" y="453924"/>
                  </a:cubicBezTo>
                  <a:lnTo>
                    <a:pt x="1074344" y="467945"/>
                  </a:lnTo>
                  <a:lnTo>
                    <a:pt x="1072591" y="467945"/>
                  </a:lnTo>
                  <a:cubicBezTo>
                    <a:pt x="1071423" y="467945"/>
                    <a:pt x="1070547" y="467653"/>
                    <a:pt x="1069963" y="467068"/>
                  </a:cubicBezTo>
                  <a:cubicBezTo>
                    <a:pt x="1069379" y="466484"/>
                    <a:pt x="1068502" y="466776"/>
                    <a:pt x="1067334" y="467945"/>
                  </a:cubicBezTo>
                  <a:cubicBezTo>
                    <a:pt x="1067334" y="470281"/>
                    <a:pt x="1068502" y="471450"/>
                    <a:pt x="1070839" y="471450"/>
                  </a:cubicBezTo>
                  <a:lnTo>
                    <a:pt x="1077849" y="471450"/>
                  </a:lnTo>
                  <a:cubicBezTo>
                    <a:pt x="1077849" y="474955"/>
                    <a:pt x="1078433" y="477876"/>
                    <a:pt x="1079602" y="480213"/>
                  </a:cubicBezTo>
                  <a:cubicBezTo>
                    <a:pt x="1081939" y="480213"/>
                    <a:pt x="1084860" y="480213"/>
                    <a:pt x="1088365" y="480213"/>
                  </a:cubicBezTo>
                  <a:cubicBezTo>
                    <a:pt x="1089533" y="481381"/>
                    <a:pt x="1090410" y="481673"/>
                    <a:pt x="1090994" y="481089"/>
                  </a:cubicBezTo>
                  <a:cubicBezTo>
                    <a:pt x="1091578" y="480505"/>
                    <a:pt x="1092454" y="480213"/>
                    <a:pt x="1093623" y="480213"/>
                  </a:cubicBezTo>
                  <a:lnTo>
                    <a:pt x="1095375" y="485471"/>
                  </a:lnTo>
                  <a:lnTo>
                    <a:pt x="1093623" y="490728"/>
                  </a:lnTo>
                  <a:lnTo>
                    <a:pt x="1095375" y="492481"/>
                  </a:lnTo>
                  <a:cubicBezTo>
                    <a:pt x="1104722" y="498323"/>
                    <a:pt x="1114070" y="498907"/>
                    <a:pt x="1123417" y="494234"/>
                  </a:cubicBezTo>
                  <a:cubicBezTo>
                    <a:pt x="1124585" y="494234"/>
                    <a:pt x="1128091" y="493649"/>
                    <a:pt x="1133933" y="492481"/>
                  </a:cubicBezTo>
                  <a:lnTo>
                    <a:pt x="1140943" y="492481"/>
                  </a:lnTo>
                  <a:cubicBezTo>
                    <a:pt x="1146785" y="494818"/>
                    <a:pt x="1152042" y="498907"/>
                    <a:pt x="1156716" y="504749"/>
                  </a:cubicBezTo>
                  <a:cubicBezTo>
                    <a:pt x="1160222" y="509423"/>
                    <a:pt x="1164311" y="511760"/>
                    <a:pt x="1168984" y="511760"/>
                  </a:cubicBezTo>
                  <a:lnTo>
                    <a:pt x="1170737" y="511760"/>
                  </a:lnTo>
                  <a:cubicBezTo>
                    <a:pt x="1177748" y="511760"/>
                    <a:pt x="1181837" y="514097"/>
                    <a:pt x="1183005" y="518770"/>
                  </a:cubicBezTo>
                  <a:cubicBezTo>
                    <a:pt x="1185342" y="523444"/>
                    <a:pt x="1191184" y="528701"/>
                    <a:pt x="1200531" y="534543"/>
                  </a:cubicBezTo>
                  <a:lnTo>
                    <a:pt x="1204036" y="536296"/>
                  </a:lnTo>
                  <a:lnTo>
                    <a:pt x="1219810" y="560832"/>
                  </a:lnTo>
                  <a:lnTo>
                    <a:pt x="1223315" y="562585"/>
                  </a:lnTo>
                  <a:cubicBezTo>
                    <a:pt x="1225652" y="564922"/>
                    <a:pt x="1227989" y="567259"/>
                    <a:pt x="1230325" y="569595"/>
                  </a:cubicBezTo>
                  <a:cubicBezTo>
                    <a:pt x="1232662" y="571932"/>
                    <a:pt x="1235583" y="575437"/>
                    <a:pt x="1239088" y="580111"/>
                  </a:cubicBezTo>
                  <a:lnTo>
                    <a:pt x="1242593" y="581864"/>
                  </a:lnTo>
                  <a:cubicBezTo>
                    <a:pt x="1244930" y="581864"/>
                    <a:pt x="1246683" y="583616"/>
                    <a:pt x="1247851" y="587121"/>
                  </a:cubicBezTo>
                  <a:lnTo>
                    <a:pt x="1253109" y="597637"/>
                  </a:lnTo>
                  <a:cubicBezTo>
                    <a:pt x="1254277" y="603479"/>
                    <a:pt x="1257783" y="611074"/>
                    <a:pt x="1263625" y="620421"/>
                  </a:cubicBezTo>
                  <a:lnTo>
                    <a:pt x="1267130" y="620421"/>
                  </a:lnTo>
                  <a:lnTo>
                    <a:pt x="1267130" y="604647"/>
                  </a:lnTo>
                  <a:cubicBezTo>
                    <a:pt x="1267130" y="589458"/>
                    <a:pt x="1267714" y="577774"/>
                    <a:pt x="1268882" y="569595"/>
                  </a:cubicBezTo>
                  <a:cubicBezTo>
                    <a:pt x="1271219" y="561417"/>
                    <a:pt x="1270635" y="556159"/>
                    <a:pt x="1267130" y="553822"/>
                  </a:cubicBezTo>
                  <a:cubicBezTo>
                    <a:pt x="1264793" y="553822"/>
                    <a:pt x="1264209" y="552654"/>
                    <a:pt x="1265377" y="550317"/>
                  </a:cubicBezTo>
                  <a:cubicBezTo>
                    <a:pt x="1266546" y="546812"/>
                    <a:pt x="1267130" y="540385"/>
                    <a:pt x="1267130" y="531038"/>
                  </a:cubicBezTo>
                  <a:cubicBezTo>
                    <a:pt x="1268299" y="529870"/>
                    <a:pt x="1269467" y="528409"/>
                    <a:pt x="1270635" y="526657"/>
                  </a:cubicBezTo>
                  <a:cubicBezTo>
                    <a:pt x="1271804" y="524904"/>
                    <a:pt x="1272388" y="522859"/>
                    <a:pt x="1272388" y="520523"/>
                  </a:cubicBezTo>
                  <a:lnTo>
                    <a:pt x="1272388" y="518770"/>
                  </a:lnTo>
                  <a:cubicBezTo>
                    <a:pt x="1271219" y="518770"/>
                    <a:pt x="1270343" y="518478"/>
                    <a:pt x="1269759" y="517894"/>
                  </a:cubicBezTo>
                  <a:cubicBezTo>
                    <a:pt x="1269175" y="517309"/>
                    <a:pt x="1268882" y="517017"/>
                    <a:pt x="1268882" y="517017"/>
                  </a:cubicBezTo>
                  <a:lnTo>
                    <a:pt x="1273118" y="502899"/>
                  </a:lnTo>
                  <a:lnTo>
                    <a:pt x="1270635" y="501244"/>
                  </a:lnTo>
                  <a:cubicBezTo>
                    <a:pt x="1268299" y="495402"/>
                    <a:pt x="1268882" y="491313"/>
                    <a:pt x="1272388" y="488976"/>
                  </a:cubicBezTo>
                  <a:cubicBezTo>
                    <a:pt x="1273557" y="486639"/>
                    <a:pt x="1274140" y="483718"/>
                    <a:pt x="1274140" y="480213"/>
                  </a:cubicBezTo>
                  <a:cubicBezTo>
                    <a:pt x="1274140" y="477876"/>
                    <a:pt x="1273848" y="474955"/>
                    <a:pt x="1273264" y="471450"/>
                  </a:cubicBezTo>
                  <a:cubicBezTo>
                    <a:pt x="1272680" y="467945"/>
                    <a:pt x="1272972" y="463855"/>
                    <a:pt x="1274140" y="459182"/>
                  </a:cubicBezTo>
                  <a:cubicBezTo>
                    <a:pt x="1275309" y="451003"/>
                    <a:pt x="1276185" y="441364"/>
                    <a:pt x="1276769" y="430264"/>
                  </a:cubicBezTo>
                  <a:cubicBezTo>
                    <a:pt x="1277353" y="419164"/>
                    <a:pt x="1278814" y="410109"/>
                    <a:pt x="1281151" y="403098"/>
                  </a:cubicBezTo>
                  <a:lnTo>
                    <a:pt x="1281151" y="397841"/>
                  </a:lnTo>
                  <a:cubicBezTo>
                    <a:pt x="1281151" y="395504"/>
                    <a:pt x="1280858" y="393459"/>
                    <a:pt x="1280274" y="391707"/>
                  </a:cubicBezTo>
                  <a:cubicBezTo>
                    <a:pt x="1279690" y="389954"/>
                    <a:pt x="1279982" y="387325"/>
                    <a:pt x="1281151" y="383820"/>
                  </a:cubicBezTo>
                  <a:cubicBezTo>
                    <a:pt x="1283487" y="376809"/>
                    <a:pt x="1284656" y="368046"/>
                    <a:pt x="1284656" y="357531"/>
                  </a:cubicBezTo>
                  <a:cubicBezTo>
                    <a:pt x="1284656" y="347015"/>
                    <a:pt x="1284656" y="338252"/>
                    <a:pt x="1284656" y="331242"/>
                  </a:cubicBezTo>
                  <a:cubicBezTo>
                    <a:pt x="1284656" y="331242"/>
                    <a:pt x="1284656" y="330658"/>
                    <a:pt x="1284656" y="329489"/>
                  </a:cubicBezTo>
                  <a:cubicBezTo>
                    <a:pt x="1284656" y="328321"/>
                    <a:pt x="1285240" y="327737"/>
                    <a:pt x="1286409" y="327737"/>
                  </a:cubicBezTo>
                  <a:cubicBezTo>
                    <a:pt x="1286409" y="317221"/>
                    <a:pt x="1286992" y="308458"/>
                    <a:pt x="1288161" y="301448"/>
                  </a:cubicBezTo>
                  <a:cubicBezTo>
                    <a:pt x="1290498" y="299111"/>
                    <a:pt x="1291666" y="294437"/>
                    <a:pt x="1291666" y="287427"/>
                  </a:cubicBezTo>
                  <a:cubicBezTo>
                    <a:pt x="1291666" y="281585"/>
                    <a:pt x="1291082" y="276911"/>
                    <a:pt x="1289914" y="273406"/>
                  </a:cubicBezTo>
                  <a:cubicBezTo>
                    <a:pt x="1288745" y="272238"/>
                    <a:pt x="1288161" y="269317"/>
                    <a:pt x="1288161" y="264643"/>
                  </a:cubicBezTo>
                  <a:lnTo>
                    <a:pt x="1288161" y="248870"/>
                  </a:lnTo>
                  <a:cubicBezTo>
                    <a:pt x="1288161" y="246533"/>
                    <a:pt x="1286992" y="245364"/>
                    <a:pt x="1284656" y="245364"/>
                  </a:cubicBezTo>
                  <a:cubicBezTo>
                    <a:pt x="1285824" y="238354"/>
                    <a:pt x="1286409" y="227254"/>
                    <a:pt x="1286409" y="212065"/>
                  </a:cubicBezTo>
                  <a:cubicBezTo>
                    <a:pt x="1287577" y="210897"/>
                    <a:pt x="1288161" y="208560"/>
                    <a:pt x="1288161" y="205055"/>
                  </a:cubicBezTo>
                  <a:cubicBezTo>
                    <a:pt x="1288161" y="199213"/>
                    <a:pt x="1286409" y="195123"/>
                    <a:pt x="1282903" y="192786"/>
                  </a:cubicBezTo>
                  <a:close/>
                  <a:moveTo>
                    <a:pt x="462687" y="185776"/>
                  </a:moveTo>
                  <a:cubicBezTo>
                    <a:pt x="462687" y="185776"/>
                    <a:pt x="462687" y="186360"/>
                    <a:pt x="462687" y="187529"/>
                  </a:cubicBezTo>
                  <a:lnTo>
                    <a:pt x="462687" y="191034"/>
                  </a:lnTo>
                  <a:cubicBezTo>
                    <a:pt x="433477" y="207391"/>
                    <a:pt x="414782" y="217907"/>
                    <a:pt x="406604" y="222581"/>
                  </a:cubicBezTo>
                  <a:cubicBezTo>
                    <a:pt x="406604" y="219075"/>
                    <a:pt x="407772" y="217323"/>
                    <a:pt x="410109" y="217323"/>
                  </a:cubicBezTo>
                  <a:cubicBezTo>
                    <a:pt x="420624" y="211481"/>
                    <a:pt x="431140" y="204470"/>
                    <a:pt x="441655" y="196292"/>
                  </a:cubicBezTo>
                  <a:cubicBezTo>
                    <a:pt x="445160" y="195123"/>
                    <a:pt x="449834" y="192202"/>
                    <a:pt x="455676" y="187529"/>
                  </a:cubicBezTo>
                  <a:close/>
                  <a:moveTo>
                    <a:pt x="1144448" y="182271"/>
                  </a:moveTo>
                  <a:cubicBezTo>
                    <a:pt x="1143280" y="182271"/>
                    <a:pt x="1142696" y="182855"/>
                    <a:pt x="1142696" y="184023"/>
                  </a:cubicBezTo>
                  <a:lnTo>
                    <a:pt x="1146201" y="184023"/>
                  </a:lnTo>
                  <a:close/>
                  <a:moveTo>
                    <a:pt x="1253109" y="178766"/>
                  </a:moveTo>
                  <a:cubicBezTo>
                    <a:pt x="1253109" y="182271"/>
                    <a:pt x="1250772" y="184608"/>
                    <a:pt x="1246099" y="185776"/>
                  </a:cubicBezTo>
                  <a:cubicBezTo>
                    <a:pt x="1243762" y="186944"/>
                    <a:pt x="1239673" y="190450"/>
                    <a:pt x="1233830" y="196292"/>
                  </a:cubicBezTo>
                  <a:cubicBezTo>
                    <a:pt x="1232662" y="196292"/>
                    <a:pt x="1227404" y="200965"/>
                    <a:pt x="1218057" y="210312"/>
                  </a:cubicBezTo>
                  <a:cubicBezTo>
                    <a:pt x="1215721" y="212649"/>
                    <a:pt x="1215136" y="214402"/>
                    <a:pt x="1216305" y="215570"/>
                  </a:cubicBezTo>
                  <a:cubicBezTo>
                    <a:pt x="1216305" y="216739"/>
                    <a:pt x="1216888" y="217615"/>
                    <a:pt x="1218057" y="218199"/>
                  </a:cubicBezTo>
                  <a:cubicBezTo>
                    <a:pt x="1219226" y="218783"/>
                    <a:pt x="1219810" y="218491"/>
                    <a:pt x="1219810" y="217323"/>
                  </a:cubicBezTo>
                  <a:cubicBezTo>
                    <a:pt x="1220978" y="214986"/>
                    <a:pt x="1222439" y="213525"/>
                    <a:pt x="1224192" y="212941"/>
                  </a:cubicBezTo>
                  <a:cubicBezTo>
                    <a:pt x="1225944" y="212357"/>
                    <a:pt x="1226820" y="211481"/>
                    <a:pt x="1226820" y="210312"/>
                  </a:cubicBezTo>
                  <a:lnTo>
                    <a:pt x="1233830" y="203302"/>
                  </a:lnTo>
                  <a:cubicBezTo>
                    <a:pt x="1234999" y="200965"/>
                    <a:pt x="1236752" y="198920"/>
                    <a:pt x="1239088" y="197168"/>
                  </a:cubicBezTo>
                  <a:cubicBezTo>
                    <a:pt x="1241425" y="195415"/>
                    <a:pt x="1243762" y="193371"/>
                    <a:pt x="1246099" y="191034"/>
                  </a:cubicBezTo>
                  <a:cubicBezTo>
                    <a:pt x="1246099" y="191034"/>
                    <a:pt x="1246099" y="190742"/>
                    <a:pt x="1246099" y="190157"/>
                  </a:cubicBezTo>
                  <a:cubicBezTo>
                    <a:pt x="1246099" y="189573"/>
                    <a:pt x="1246099" y="189281"/>
                    <a:pt x="1246099" y="189281"/>
                  </a:cubicBezTo>
                  <a:lnTo>
                    <a:pt x="1246099" y="185776"/>
                  </a:lnTo>
                  <a:lnTo>
                    <a:pt x="1251357" y="185776"/>
                  </a:lnTo>
                  <a:cubicBezTo>
                    <a:pt x="1252525" y="185776"/>
                    <a:pt x="1253109" y="183439"/>
                    <a:pt x="1253109" y="178766"/>
                  </a:cubicBezTo>
                  <a:close/>
                  <a:moveTo>
                    <a:pt x="520523" y="162992"/>
                  </a:moveTo>
                  <a:cubicBezTo>
                    <a:pt x="517017" y="162992"/>
                    <a:pt x="515265" y="164745"/>
                    <a:pt x="515265" y="168250"/>
                  </a:cubicBezTo>
                  <a:cubicBezTo>
                    <a:pt x="517601" y="168250"/>
                    <a:pt x="519939" y="168834"/>
                    <a:pt x="522275" y="170003"/>
                  </a:cubicBezTo>
                  <a:cubicBezTo>
                    <a:pt x="524612" y="171171"/>
                    <a:pt x="525780" y="172339"/>
                    <a:pt x="525780" y="173508"/>
                  </a:cubicBezTo>
                  <a:cubicBezTo>
                    <a:pt x="525780" y="173508"/>
                    <a:pt x="526073" y="173216"/>
                    <a:pt x="526656" y="172632"/>
                  </a:cubicBezTo>
                  <a:cubicBezTo>
                    <a:pt x="527241" y="172047"/>
                    <a:pt x="527533" y="171755"/>
                    <a:pt x="527533" y="171755"/>
                  </a:cubicBezTo>
                  <a:cubicBezTo>
                    <a:pt x="528701" y="171755"/>
                    <a:pt x="529285" y="171463"/>
                    <a:pt x="529285" y="170879"/>
                  </a:cubicBezTo>
                  <a:cubicBezTo>
                    <a:pt x="529285" y="170295"/>
                    <a:pt x="529285" y="169418"/>
                    <a:pt x="529285" y="168250"/>
                  </a:cubicBezTo>
                  <a:cubicBezTo>
                    <a:pt x="528117" y="164745"/>
                    <a:pt x="525196" y="162992"/>
                    <a:pt x="520523" y="162992"/>
                  </a:cubicBezTo>
                  <a:close/>
                  <a:moveTo>
                    <a:pt x="536296" y="125311"/>
                  </a:moveTo>
                  <a:cubicBezTo>
                    <a:pt x="533959" y="124727"/>
                    <a:pt x="531038" y="126188"/>
                    <a:pt x="527533" y="129693"/>
                  </a:cubicBezTo>
                  <a:cubicBezTo>
                    <a:pt x="526364" y="128524"/>
                    <a:pt x="531038" y="129693"/>
                    <a:pt x="541554" y="133198"/>
                  </a:cubicBezTo>
                  <a:cubicBezTo>
                    <a:pt x="540386" y="128524"/>
                    <a:pt x="538633" y="125896"/>
                    <a:pt x="536296" y="125311"/>
                  </a:cubicBezTo>
                  <a:close/>
                  <a:moveTo>
                    <a:pt x="1321461" y="80620"/>
                  </a:moveTo>
                  <a:lnTo>
                    <a:pt x="1321461" y="91136"/>
                  </a:lnTo>
                  <a:cubicBezTo>
                    <a:pt x="1321461" y="92304"/>
                    <a:pt x="1321752" y="93764"/>
                    <a:pt x="1322337" y="95517"/>
                  </a:cubicBezTo>
                  <a:cubicBezTo>
                    <a:pt x="1322921" y="97270"/>
                    <a:pt x="1324381" y="98146"/>
                    <a:pt x="1326718" y="98146"/>
                  </a:cubicBezTo>
                  <a:cubicBezTo>
                    <a:pt x="1329055" y="98146"/>
                    <a:pt x="1330223" y="96978"/>
                    <a:pt x="1330223" y="94641"/>
                  </a:cubicBezTo>
                  <a:lnTo>
                    <a:pt x="1331976" y="92888"/>
                  </a:lnTo>
                  <a:cubicBezTo>
                    <a:pt x="1328471" y="85878"/>
                    <a:pt x="1326134" y="81789"/>
                    <a:pt x="1324966" y="80620"/>
                  </a:cubicBezTo>
                  <a:cubicBezTo>
                    <a:pt x="1324966" y="80620"/>
                    <a:pt x="1323797" y="80620"/>
                    <a:pt x="1321461" y="80620"/>
                  </a:cubicBezTo>
                  <a:close/>
                  <a:moveTo>
                    <a:pt x="1316203" y="70981"/>
                  </a:moveTo>
                  <a:cubicBezTo>
                    <a:pt x="1315034" y="71565"/>
                    <a:pt x="1313866" y="71857"/>
                    <a:pt x="1312697" y="71857"/>
                  </a:cubicBezTo>
                  <a:cubicBezTo>
                    <a:pt x="1312697" y="71857"/>
                    <a:pt x="1312405" y="72149"/>
                    <a:pt x="1311821" y="72733"/>
                  </a:cubicBezTo>
                  <a:cubicBezTo>
                    <a:pt x="1311237" y="73317"/>
                    <a:pt x="1310945" y="73610"/>
                    <a:pt x="1310945" y="73610"/>
                  </a:cubicBezTo>
                  <a:lnTo>
                    <a:pt x="1316203" y="77115"/>
                  </a:lnTo>
                  <a:cubicBezTo>
                    <a:pt x="1319708" y="77115"/>
                    <a:pt x="1321461" y="75946"/>
                    <a:pt x="1321461" y="73610"/>
                  </a:cubicBezTo>
                  <a:lnTo>
                    <a:pt x="1319708" y="71857"/>
                  </a:lnTo>
                  <a:cubicBezTo>
                    <a:pt x="1318539" y="70689"/>
                    <a:pt x="1317371" y="70397"/>
                    <a:pt x="1316203" y="70981"/>
                  </a:cubicBezTo>
                  <a:close/>
                  <a:moveTo>
                    <a:pt x="1342492" y="70104"/>
                  </a:moveTo>
                  <a:cubicBezTo>
                    <a:pt x="1338986" y="73610"/>
                    <a:pt x="1335481" y="75946"/>
                    <a:pt x="1331976" y="77115"/>
                  </a:cubicBezTo>
                  <a:lnTo>
                    <a:pt x="1335481" y="84125"/>
                  </a:lnTo>
                  <a:lnTo>
                    <a:pt x="1335481" y="85878"/>
                  </a:lnTo>
                  <a:cubicBezTo>
                    <a:pt x="1337818" y="88215"/>
                    <a:pt x="1339863" y="89675"/>
                    <a:pt x="1341615" y="90259"/>
                  </a:cubicBezTo>
                  <a:cubicBezTo>
                    <a:pt x="1343368" y="90843"/>
                    <a:pt x="1344244" y="89967"/>
                    <a:pt x="1344244" y="87630"/>
                  </a:cubicBezTo>
                  <a:cubicBezTo>
                    <a:pt x="1347750" y="82957"/>
                    <a:pt x="1350086" y="80620"/>
                    <a:pt x="1351255" y="80620"/>
                  </a:cubicBezTo>
                  <a:lnTo>
                    <a:pt x="1358265" y="78867"/>
                  </a:lnTo>
                  <a:cubicBezTo>
                    <a:pt x="1355928" y="76531"/>
                    <a:pt x="1353884" y="74486"/>
                    <a:pt x="1352131" y="72733"/>
                  </a:cubicBezTo>
                  <a:cubicBezTo>
                    <a:pt x="1350379" y="70981"/>
                    <a:pt x="1347165" y="70104"/>
                    <a:pt x="1342492" y="70104"/>
                  </a:cubicBezTo>
                  <a:close/>
                  <a:moveTo>
                    <a:pt x="1328471" y="66599"/>
                  </a:moveTo>
                  <a:lnTo>
                    <a:pt x="1326718" y="70104"/>
                  </a:lnTo>
                  <a:cubicBezTo>
                    <a:pt x="1326718" y="70104"/>
                    <a:pt x="1326718" y="70689"/>
                    <a:pt x="1326718" y="71857"/>
                  </a:cubicBezTo>
                  <a:lnTo>
                    <a:pt x="1330223" y="70104"/>
                  </a:lnTo>
                  <a:close/>
                  <a:moveTo>
                    <a:pt x="1267130" y="66599"/>
                  </a:moveTo>
                  <a:cubicBezTo>
                    <a:pt x="1265962" y="70104"/>
                    <a:pt x="1267714" y="71857"/>
                    <a:pt x="1272388" y="71857"/>
                  </a:cubicBezTo>
                  <a:cubicBezTo>
                    <a:pt x="1274724" y="71857"/>
                    <a:pt x="1275893" y="70689"/>
                    <a:pt x="1275893" y="68352"/>
                  </a:cubicBezTo>
                  <a:lnTo>
                    <a:pt x="1275893" y="66599"/>
                  </a:lnTo>
                  <a:close/>
                  <a:moveTo>
                    <a:pt x="1361770" y="61341"/>
                  </a:moveTo>
                  <a:lnTo>
                    <a:pt x="1360018" y="63094"/>
                  </a:lnTo>
                  <a:cubicBezTo>
                    <a:pt x="1360018" y="64262"/>
                    <a:pt x="1361186" y="66015"/>
                    <a:pt x="1363523" y="68352"/>
                  </a:cubicBezTo>
                  <a:lnTo>
                    <a:pt x="1365275" y="63094"/>
                  </a:lnTo>
                  <a:cubicBezTo>
                    <a:pt x="1365275" y="61926"/>
                    <a:pt x="1364107" y="61341"/>
                    <a:pt x="1361770" y="61341"/>
                  </a:cubicBezTo>
                  <a:close/>
                  <a:moveTo>
                    <a:pt x="1351255" y="0"/>
                  </a:moveTo>
                  <a:lnTo>
                    <a:pt x="1347750" y="3506"/>
                  </a:lnTo>
                  <a:cubicBezTo>
                    <a:pt x="1348918" y="4674"/>
                    <a:pt x="1350086" y="5842"/>
                    <a:pt x="1351255" y="7011"/>
                  </a:cubicBezTo>
                  <a:cubicBezTo>
                    <a:pt x="1352423" y="8179"/>
                    <a:pt x="1354176" y="9348"/>
                    <a:pt x="1356513" y="10516"/>
                  </a:cubicBezTo>
                  <a:cubicBezTo>
                    <a:pt x="1355344" y="10516"/>
                    <a:pt x="1354467" y="10808"/>
                    <a:pt x="1353884" y="11392"/>
                  </a:cubicBezTo>
                  <a:cubicBezTo>
                    <a:pt x="1353299" y="11976"/>
                    <a:pt x="1353008" y="12269"/>
                    <a:pt x="1353008" y="12269"/>
                  </a:cubicBezTo>
                  <a:lnTo>
                    <a:pt x="1344244" y="12269"/>
                  </a:lnTo>
                  <a:cubicBezTo>
                    <a:pt x="1343076" y="11100"/>
                    <a:pt x="1340739" y="11684"/>
                    <a:pt x="1337234" y="14021"/>
                  </a:cubicBezTo>
                  <a:lnTo>
                    <a:pt x="1337234" y="15774"/>
                  </a:lnTo>
                  <a:cubicBezTo>
                    <a:pt x="1341908" y="19279"/>
                    <a:pt x="1344828" y="23953"/>
                    <a:pt x="1345997" y="29795"/>
                  </a:cubicBezTo>
                  <a:lnTo>
                    <a:pt x="1351255" y="31547"/>
                  </a:lnTo>
                  <a:lnTo>
                    <a:pt x="1367028" y="42063"/>
                  </a:lnTo>
                  <a:cubicBezTo>
                    <a:pt x="1370533" y="45568"/>
                    <a:pt x="1374038" y="47321"/>
                    <a:pt x="1377544" y="47321"/>
                  </a:cubicBezTo>
                  <a:cubicBezTo>
                    <a:pt x="1384554" y="44984"/>
                    <a:pt x="1390396" y="46736"/>
                    <a:pt x="1395069" y="52578"/>
                  </a:cubicBezTo>
                  <a:cubicBezTo>
                    <a:pt x="1400912" y="54915"/>
                    <a:pt x="1405001" y="56668"/>
                    <a:pt x="1407338" y="57836"/>
                  </a:cubicBezTo>
                  <a:cubicBezTo>
                    <a:pt x="1412011" y="63678"/>
                    <a:pt x="1420774" y="68352"/>
                    <a:pt x="1433627" y="71857"/>
                  </a:cubicBezTo>
                  <a:lnTo>
                    <a:pt x="1440637" y="73610"/>
                  </a:lnTo>
                  <a:cubicBezTo>
                    <a:pt x="1440637" y="75946"/>
                    <a:pt x="1440345" y="78575"/>
                    <a:pt x="1439761" y="81496"/>
                  </a:cubicBezTo>
                  <a:cubicBezTo>
                    <a:pt x="1439177" y="84417"/>
                    <a:pt x="1440053" y="87046"/>
                    <a:pt x="1442390" y="89383"/>
                  </a:cubicBezTo>
                  <a:cubicBezTo>
                    <a:pt x="1445895" y="90551"/>
                    <a:pt x="1449400" y="91720"/>
                    <a:pt x="1452905" y="92888"/>
                  </a:cubicBezTo>
                  <a:cubicBezTo>
                    <a:pt x="1456410" y="94057"/>
                    <a:pt x="1458163" y="96978"/>
                    <a:pt x="1458163" y="101651"/>
                  </a:cubicBezTo>
                  <a:lnTo>
                    <a:pt x="1468679" y="106909"/>
                  </a:lnTo>
                  <a:cubicBezTo>
                    <a:pt x="1472184" y="104572"/>
                    <a:pt x="1473937" y="99314"/>
                    <a:pt x="1473937" y="91136"/>
                  </a:cubicBezTo>
                  <a:lnTo>
                    <a:pt x="1470431" y="75362"/>
                  </a:lnTo>
                  <a:cubicBezTo>
                    <a:pt x="1476273" y="81204"/>
                    <a:pt x="1479195" y="85878"/>
                    <a:pt x="1479195" y="89383"/>
                  </a:cubicBezTo>
                  <a:cubicBezTo>
                    <a:pt x="1480363" y="91720"/>
                    <a:pt x="1480363" y="94349"/>
                    <a:pt x="1479195" y="97270"/>
                  </a:cubicBezTo>
                  <a:cubicBezTo>
                    <a:pt x="1478026" y="100191"/>
                    <a:pt x="1477442" y="102235"/>
                    <a:pt x="1477442" y="103404"/>
                  </a:cubicBezTo>
                  <a:lnTo>
                    <a:pt x="1480947" y="105156"/>
                  </a:lnTo>
                  <a:cubicBezTo>
                    <a:pt x="1480947" y="106325"/>
                    <a:pt x="1481531" y="106909"/>
                    <a:pt x="1482700" y="106909"/>
                  </a:cubicBezTo>
                  <a:cubicBezTo>
                    <a:pt x="1483868" y="106909"/>
                    <a:pt x="1484452" y="107493"/>
                    <a:pt x="1484452" y="108662"/>
                  </a:cubicBezTo>
                  <a:cubicBezTo>
                    <a:pt x="1484452" y="114504"/>
                    <a:pt x="1486205" y="117425"/>
                    <a:pt x="1489710" y="117425"/>
                  </a:cubicBezTo>
                  <a:cubicBezTo>
                    <a:pt x="1492047" y="118593"/>
                    <a:pt x="1494384" y="120930"/>
                    <a:pt x="1496720" y="124435"/>
                  </a:cubicBezTo>
                  <a:cubicBezTo>
                    <a:pt x="1501394" y="112751"/>
                    <a:pt x="1503731" y="103404"/>
                    <a:pt x="1503731" y="96393"/>
                  </a:cubicBezTo>
                  <a:cubicBezTo>
                    <a:pt x="1502562" y="97562"/>
                    <a:pt x="1501394" y="99314"/>
                    <a:pt x="1500226" y="101651"/>
                  </a:cubicBezTo>
                  <a:cubicBezTo>
                    <a:pt x="1499057" y="103988"/>
                    <a:pt x="1497305" y="105741"/>
                    <a:pt x="1494968" y="106909"/>
                  </a:cubicBezTo>
                  <a:cubicBezTo>
                    <a:pt x="1492631" y="106909"/>
                    <a:pt x="1491755" y="106033"/>
                    <a:pt x="1492339" y="104280"/>
                  </a:cubicBezTo>
                  <a:cubicBezTo>
                    <a:pt x="1492923" y="102528"/>
                    <a:pt x="1493215" y="101651"/>
                    <a:pt x="1493215" y="101651"/>
                  </a:cubicBezTo>
                  <a:cubicBezTo>
                    <a:pt x="1490879" y="96978"/>
                    <a:pt x="1487957" y="94641"/>
                    <a:pt x="1484452" y="94641"/>
                  </a:cubicBezTo>
                  <a:cubicBezTo>
                    <a:pt x="1483284" y="94641"/>
                    <a:pt x="1482700" y="94057"/>
                    <a:pt x="1482700" y="92888"/>
                  </a:cubicBezTo>
                  <a:cubicBezTo>
                    <a:pt x="1482700" y="91720"/>
                    <a:pt x="1483284" y="89967"/>
                    <a:pt x="1484452" y="87630"/>
                  </a:cubicBezTo>
                  <a:lnTo>
                    <a:pt x="1486205" y="87630"/>
                  </a:lnTo>
                  <a:cubicBezTo>
                    <a:pt x="1489710" y="92304"/>
                    <a:pt x="1493215" y="94057"/>
                    <a:pt x="1496720" y="92888"/>
                  </a:cubicBezTo>
                  <a:cubicBezTo>
                    <a:pt x="1500226" y="92888"/>
                    <a:pt x="1502562" y="93180"/>
                    <a:pt x="1503731" y="93764"/>
                  </a:cubicBezTo>
                  <a:cubicBezTo>
                    <a:pt x="1504899" y="94349"/>
                    <a:pt x="1506067" y="94641"/>
                    <a:pt x="1507236" y="94641"/>
                  </a:cubicBezTo>
                  <a:cubicBezTo>
                    <a:pt x="1508404" y="95809"/>
                    <a:pt x="1508989" y="97270"/>
                    <a:pt x="1508989" y="99022"/>
                  </a:cubicBezTo>
                  <a:cubicBezTo>
                    <a:pt x="1508989" y="100775"/>
                    <a:pt x="1509573" y="102235"/>
                    <a:pt x="1510741" y="103404"/>
                  </a:cubicBezTo>
                  <a:lnTo>
                    <a:pt x="1510741" y="112167"/>
                  </a:lnTo>
                  <a:cubicBezTo>
                    <a:pt x="1508404" y="114504"/>
                    <a:pt x="1506944" y="117717"/>
                    <a:pt x="1506360" y="121806"/>
                  </a:cubicBezTo>
                  <a:cubicBezTo>
                    <a:pt x="1505776" y="125895"/>
                    <a:pt x="1504899" y="129693"/>
                    <a:pt x="1503731" y="133198"/>
                  </a:cubicBezTo>
                  <a:cubicBezTo>
                    <a:pt x="1502562" y="139040"/>
                    <a:pt x="1501978" y="145466"/>
                    <a:pt x="1501978" y="152477"/>
                  </a:cubicBezTo>
                  <a:cubicBezTo>
                    <a:pt x="1500810" y="153645"/>
                    <a:pt x="1500226" y="156566"/>
                    <a:pt x="1500226" y="161240"/>
                  </a:cubicBezTo>
                  <a:cubicBezTo>
                    <a:pt x="1501394" y="162408"/>
                    <a:pt x="1502270" y="162700"/>
                    <a:pt x="1502855" y="162116"/>
                  </a:cubicBezTo>
                  <a:cubicBezTo>
                    <a:pt x="1503438" y="161532"/>
                    <a:pt x="1503731" y="160655"/>
                    <a:pt x="1503731" y="159487"/>
                  </a:cubicBezTo>
                  <a:lnTo>
                    <a:pt x="1507236" y="150724"/>
                  </a:lnTo>
                  <a:lnTo>
                    <a:pt x="1508989" y="143714"/>
                  </a:lnTo>
                  <a:lnTo>
                    <a:pt x="1510741" y="148971"/>
                  </a:lnTo>
                  <a:cubicBezTo>
                    <a:pt x="1510741" y="152477"/>
                    <a:pt x="1509865" y="155398"/>
                    <a:pt x="1508113" y="157734"/>
                  </a:cubicBezTo>
                  <a:cubicBezTo>
                    <a:pt x="1506360" y="160071"/>
                    <a:pt x="1504899" y="162408"/>
                    <a:pt x="1503731" y="164745"/>
                  </a:cubicBezTo>
                  <a:cubicBezTo>
                    <a:pt x="1508404" y="168250"/>
                    <a:pt x="1511618" y="171171"/>
                    <a:pt x="1513370" y="173508"/>
                  </a:cubicBezTo>
                  <a:cubicBezTo>
                    <a:pt x="1515123" y="175845"/>
                    <a:pt x="1515999" y="179350"/>
                    <a:pt x="1515999" y="184023"/>
                  </a:cubicBezTo>
                  <a:cubicBezTo>
                    <a:pt x="1518336" y="186360"/>
                    <a:pt x="1520673" y="187529"/>
                    <a:pt x="1523009" y="187529"/>
                  </a:cubicBezTo>
                  <a:cubicBezTo>
                    <a:pt x="1526514" y="187529"/>
                    <a:pt x="1530020" y="182271"/>
                    <a:pt x="1533525" y="171755"/>
                  </a:cubicBezTo>
                  <a:cubicBezTo>
                    <a:pt x="1533525" y="171755"/>
                    <a:pt x="1535278" y="173508"/>
                    <a:pt x="1538783" y="177013"/>
                  </a:cubicBezTo>
                  <a:cubicBezTo>
                    <a:pt x="1538783" y="179350"/>
                    <a:pt x="1539367" y="180518"/>
                    <a:pt x="1540536" y="180518"/>
                  </a:cubicBezTo>
                  <a:cubicBezTo>
                    <a:pt x="1545209" y="182855"/>
                    <a:pt x="1548130" y="186944"/>
                    <a:pt x="1549298" y="192786"/>
                  </a:cubicBezTo>
                  <a:cubicBezTo>
                    <a:pt x="1550467" y="198628"/>
                    <a:pt x="1551635" y="202718"/>
                    <a:pt x="1552803" y="205055"/>
                  </a:cubicBezTo>
                  <a:cubicBezTo>
                    <a:pt x="1553972" y="206223"/>
                    <a:pt x="1555141" y="207391"/>
                    <a:pt x="1556309" y="208560"/>
                  </a:cubicBezTo>
                  <a:cubicBezTo>
                    <a:pt x="1557478" y="209728"/>
                    <a:pt x="1558646" y="212065"/>
                    <a:pt x="1559814" y="215570"/>
                  </a:cubicBezTo>
                  <a:cubicBezTo>
                    <a:pt x="1562151" y="220244"/>
                    <a:pt x="1565072" y="223165"/>
                    <a:pt x="1568577" y="224333"/>
                  </a:cubicBezTo>
                  <a:cubicBezTo>
                    <a:pt x="1572083" y="227838"/>
                    <a:pt x="1571498" y="231344"/>
                    <a:pt x="1566825" y="234849"/>
                  </a:cubicBezTo>
                  <a:lnTo>
                    <a:pt x="1565072" y="234849"/>
                  </a:lnTo>
                  <a:lnTo>
                    <a:pt x="1565072" y="238354"/>
                  </a:lnTo>
                  <a:cubicBezTo>
                    <a:pt x="1560398" y="245364"/>
                    <a:pt x="1560398" y="251206"/>
                    <a:pt x="1565072" y="255880"/>
                  </a:cubicBezTo>
                  <a:cubicBezTo>
                    <a:pt x="1566240" y="261722"/>
                    <a:pt x="1565072" y="266980"/>
                    <a:pt x="1561567" y="271653"/>
                  </a:cubicBezTo>
                  <a:lnTo>
                    <a:pt x="1558061" y="273406"/>
                  </a:lnTo>
                  <a:lnTo>
                    <a:pt x="1562444" y="283924"/>
                  </a:lnTo>
                  <a:lnTo>
                    <a:pt x="1558061" y="275159"/>
                  </a:lnTo>
                  <a:cubicBezTo>
                    <a:pt x="1556893" y="278664"/>
                    <a:pt x="1552803" y="283922"/>
                    <a:pt x="1545793" y="290932"/>
                  </a:cubicBezTo>
                  <a:lnTo>
                    <a:pt x="1542288" y="292685"/>
                  </a:lnTo>
                  <a:lnTo>
                    <a:pt x="1542288" y="301448"/>
                  </a:lnTo>
                  <a:cubicBezTo>
                    <a:pt x="1532941" y="307290"/>
                    <a:pt x="1528267" y="313132"/>
                    <a:pt x="1528267" y="318974"/>
                  </a:cubicBezTo>
                  <a:cubicBezTo>
                    <a:pt x="1528267" y="344678"/>
                    <a:pt x="1524762" y="355194"/>
                    <a:pt x="1517752" y="350520"/>
                  </a:cubicBezTo>
                  <a:lnTo>
                    <a:pt x="1514246" y="350520"/>
                  </a:lnTo>
                  <a:cubicBezTo>
                    <a:pt x="1509573" y="350520"/>
                    <a:pt x="1506067" y="352857"/>
                    <a:pt x="1503731" y="357531"/>
                  </a:cubicBezTo>
                  <a:cubicBezTo>
                    <a:pt x="1503731" y="358699"/>
                    <a:pt x="1504607" y="359283"/>
                    <a:pt x="1506360" y="359283"/>
                  </a:cubicBezTo>
                  <a:cubicBezTo>
                    <a:pt x="1508113" y="359283"/>
                    <a:pt x="1509573" y="359868"/>
                    <a:pt x="1510741" y="361036"/>
                  </a:cubicBezTo>
                  <a:lnTo>
                    <a:pt x="1510741" y="362789"/>
                  </a:lnTo>
                  <a:lnTo>
                    <a:pt x="1508989" y="366294"/>
                  </a:lnTo>
                  <a:lnTo>
                    <a:pt x="1503731" y="366294"/>
                  </a:lnTo>
                  <a:cubicBezTo>
                    <a:pt x="1503731" y="365125"/>
                    <a:pt x="1502562" y="364541"/>
                    <a:pt x="1500226" y="364541"/>
                  </a:cubicBezTo>
                  <a:cubicBezTo>
                    <a:pt x="1497889" y="364541"/>
                    <a:pt x="1495552" y="364541"/>
                    <a:pt x="1493215" y="364541"/>
                  </a:cubicBezTo>
                  <a:lnTo>
                    <a:pt x="1491462" y="371552"/>
                  </a:lnTo>
                  <a:lnTo>
                    <a:pt x="1484452" y="418872"/>
                  </a:lnTo>
                  <a:lnTo>
                    <a:pt x="1482700" y="459182"/>
                  </a:lnTo>
                  <a:cubicBezTo>
                    <a:pt x="1481531" y="463855"/>
                    <a:pt x="1480947" y="470281"/>
                    <a:pt x="1480947" y="478460"/>
                  </a:cubicBezTo>
                  <a:cubicBezTo>
                    <a:pt x="1479778" y="479629"/>
                    <a:pt x="1479486" y="481381"/>
                    <a:pt x="1480071" y="483718"/>
                  </a:cubicBezTo>
                  <a:cubicBezTo>
                    <a:pt x="1480655" y="486055"/>
                    <a:pt x="1480363" y="488392"/>
                    <a:pt x="1479195" y="490728"/>
                  </a:cubicBezTo>
                  <a:cubicBezTo>
                    <a:pt x="1479195" y="493065"/>
                    <a:pt x="1478902" y="495402"/>
                    <a:pt x="1478318" y="497739"/>
                  </a:cubicBezTo>
                  <a:cubicBezTo>
                    <a:pt x="1477734" y="500076"/>
                    <a:pt x="1477442" y="501828"/>
                    <a:pt x="1477442" y="502997"/>
                  </a:cubicBezTo>
                  <a:lnTo>
                    <a:pt x="1475689" y="508255"/>
                  </a:lnTo>
                  <a:cubicBezTo>
                    <a:pt x="1475689" y="508255"/>
                    <a:pt x="1475397" y="508547"/>
                    <a:pt x="1474813" y="509131"/>
                  </a:cubicBezTo>
                  <a:cubicBezTo>
                    <a:pt x="1474229" y="509715"/>
                    <a:pt x="1473937" y="510007"/>
                    <a:pt x="1473937" y="510007"/>
                  </a:cubicBezTo>
                  <a:lnTo>
                    <a:pt x="1475163" y="494058"/>
                  </a:lnTo>
                  <a:lnTo>
                    <a:pt x="1472184" y="502997"/>
                  </a:lnTo>
                  <a:cubicBezTo>
                    <a:pt x="1472184" y="507670"/>
                    <a:pt x="1472184" y="511760"/>
                    <a:pt x="1472184" y="515265"/>
                  </a:cubicBezTo>
                  <a:cubicBezTo>
                    <a:pt x="1472184" y="521107"/>
                    <a:pt x="1472768" y="525780"/>
                    <a:pt x="1473937" y="529286"/>
                  </a:cubicBezTo>
                  <a:cubicBezTo>
                    <a:pt x="1473937" y="532791"/>
                    <a:pt x="1473352" y="535712"/>
                    <a:pt x="1472184" y="538049"/>
                  </a:cubicBezTo>
                  <a:cubicBezTo>
                    <a:pt x="1468679" y="541554"/>
                    <a:pt x="1467510" y="543891"/>
                    <a:pt x="1468679" y="545059"/>
                  </a:cubicBezTo>
                  <a:cubicBezTo>
                    <a:pt x="1471015" y="548564"/>
                    <a:pt x="1472184" y="553822"/>
                    <a:pt x="1472184" y="560832"/>
                  </a:cubicBezTo>
                  <a:cubicBezTo>
                    <a:pt x="1472184" y="570180"/>
                    <a:pt x="1471600" y="577190"/>
                    <a:pt x="1470431" y="581864"/>
                  </a:cubicBezTo>
                  <a:lnTo>
                    <a:pt x="1472184" y="606400"/>
                  </a:lnTo>
                  <a:lnTo>
                    <a:pt x="1475689" y="662483"/>
                  </a:lnTo>
                  <a:lnTo>
                    <a:pt x="1477442" y="687020"/>
                  </a:lnTo>
                  <a:cubicBezTo>
                    <a:pt x="1477442" y="695198"/>
                    <a:pt x="1477734" y="702209"/>
                    <a:pt x="1478318" y="708051"/>
                  </a:cubicBezTo>
                  <a:cubicBezTo>
                    <a:pt x="1478902" y="713893"/>
                    <a:pt x="1479778" y="719151"/>
                    <a:pt x="1480947" y="723824"/>
                  </a:cubicBezTo>
                  <a:cubicBezTo>
                    <a:pt x="1480947" y="737845"/>
                    <a:pt x="1482115" y="747776"/>
                    <a:pt x="1484452" y="753618"/>
                  </a:cubicBezTo>
                  <a:lnTo>
                    <a:pt x="1484452" y="758876"/>
                  </a:lnTo>
                  <a:cubicBezTo>
                    <a:pt x="1484452" y="761213"/>
                    <a:pt x="1485328" y="765302"/>
                    <a:pt x="1487081" y="771144"/>
                  </a:cubicBezTo>
                  <a:cubicBezTo>
                    <a:pt x="1488834" y="776986"/>
                    <a:pt x="1489710" y="782244"/>
                    <a:pt x="1489710" y="786918"/>
                  </a:cubicBezTo>
                  <a:lnTo>
                    <a:pt x="1491462" y="788670"/>
                  </a:lnTo>
                  <a:cubicBezTo>
                    <a:pt x="1492631" y="794512"/>
                    <a:pt x="1494968" y="800354"/>
                    <a:pt x="1498473" y="806196"/>
                  </a:cubicBezTo>
                  <a:cubicBezTo>
                    <a:pt x="1501978" y="812038"/>
                    <a:pt x="1503731" y="818465"/>
                    <a:pt x="1503731" y="825475"/>
                  </a:cubicBezTo>
                  <a:cubicBezTo>
                    <a:pt x="1503731" y="831317"/>
                    <a:pt x="1501978" y="837159"/>
                    <a:pt x="1498473" y="843001"/>
                  </a:cubicBezTo>
                  <a:lnTo>
                    <a:pt x="1500226" y="855269"/>
                  </a:lnTo>
                  <a:cubicBezTo>
                    <a:pt x="1502562" y="858774"/>
                    <a:pt x="1503731" y="865201"/>
                    <a:pt x="1503731" y="874548"/>
                  </a:cubicBezTo>
                  <a:cubicBezTo>
                    <a:pt x="1502562" y="876885"/>
                    <a:pt x="1502562" y="882142"/>
                    <a:pt x="1503731" y="890321"/>
                  </a:cubicBezTo>
                  <a:cubicBezTo>
                    <a:pt x="1506067" y="899668"/>
                    <a:pt x="1506652" y="905510"/>
                    <a:pt x="1505484" y="907847"/>
                  </a:cubicBezTo>
                  <a:lnTo>
                    <a:pt x="1507236" y="916610"/>
                  </a:lnTo>
                  <a:lnTo>
                    <a:pt x="1508989" y="923621"/>
                  </a:lnTo>
                  <a:lnTo>
                    <a:pt x="1508989" y="928878"/>
                  </a:lnTo>
                  <a:lnTo>
                    <a:pt x="1512494" y="942899"/>
                  </a:lnTo>
                  <a:cubicBezTo>
                    <a:pt x="1512494" y="939394"/>
                    <a:pt x="1513662" y="936473"/>
                    <a:pt x="1515999" y="934136"/>
                  </a:cubicBezTo>
                  <a:cubicBezTo>
                    <a:pt x="1515999" y="934136"/>
                    <a:pt x="1515999" y="934428"/>
                    <a:pt x="1515999" y="935012"/>
                  </a:cubicBezTo>
                  <a:cubicBezTo>
                    <a:pt x="1515999" y="935597"/>
                    <a:pt x="1515999" y="935889"/>
                    <a:pt x="1515999" y="935889"/>
                  </a:cubicBezTo>
                  <a:cubicBezTo>
                    <a:pt x="1515999" y="940562"/>
                    <a:pt x="1516583" y="942899"/>
                    <a:pt x="1517752" y="942899"/>
                  </a:cubicBezTo>
                  <a:cubicBezTo>
                    <a:pt x="1518920" y="946404"/>
                    <a:pt x="1518336" y="949910"/>
                    <a:pt x="1515999" y="953415"/>
                  </a:cubicBezTo>
                  <a:cubicBezTo>
                    <a:pt x="1514831" y="954583"/>
                    <a:pt x="1515999" y="956920"/>
                    <a:pt x="1519504" y="960425"/>
                  </a:cubicBezTo>
                  <a:cubicBezTo>
                    <a:pt x="1519504" y="965099"/>
                    <a:pt x="1517752" y="969772"/>
                    <a:pt x="1514246" y="974446"/>
                  </a:cubicBezTo>
                  <a:cubicBezTo>
                    <a:pt x="1513078" y="976783"/>
                    <a:pt x="1510157" y="981456"/>
                    <a:pt x="1505484" y="988467"/>
                  </a:cubicBezTo>
                  <a:cubicBezTo>
                    <a:pt x="1505484" y="990804"/>
                    <a:pt x="1504899" y="992556"/>
                    <a:pt x="1503731" y="993725"/>
                  </a:cubicBezTo>
                  <a:lnTo>
                    <a:pt x="1498473" y="995477"/>
                  </a:lnTo>
                  <a:cubicBezTo>
                    <a:pt x="1498473" y="996646"/>
                    <a:pt x="1498473" y="998690"/>
                    <a:pt x="1498473" y="1001611"/>
                  </a:cubicBezTo>
                  <a:cubicBezTo>
                    <a:pt x="1498473" y="1004532"/>
                    <a:pt x="1496137" y="1005993"/>
                    <a:pt x="1491462" y="1005993"/>
                  </a:cubicBezTo>
                  <a:cubicBezTo>
                    <a:pt x="1490294" y="1015340"/>
                    <a:pt x="1489126" y="1020598"/>
                    <a:pt x="1487957" y="1021766"/>
                  </a:cubicBezTo>
                  <a:lnTo>
                    <a:pt x="1482700" y="1021766"/>
                  </a:lnTo>
                  <a:cubicBezTo>
                    <a:pt x="1479195" y="1021766"/>
                    <a:pt x="1476857" y="1023519"/>
                    <a:pt x="1475689" y="1027024"/>
                  </a:cubicBezTo>
                  <a:cubicBezTo>
                    <a:pt x="1474520" y="1028192"/>
                    <a:pt x="1471600" y="1028777"/>
                    <a:pt x="1466926" y="1028777"/>
                  </a:cubicBezTo>
                  <a:cubicBezTo>
                    <a:pt x="1465758" y="1026440"/>
                    <a:pt x="1464590" y="1025271"/>
                    <a:pt x="1463421" y="1025271"/>
                  </a:cubicBezTo>
                  <a:cubicBezTo>
                    <a:pt x="1454074" y="1027608"/>
                    <a:pt x="1448232" y="1029945"/>
                    <a:pt x="1445895" y="1032282"/>
                  </a:cubicBezTo>
                  <a:lnTo>
                    <a:pt x="1428369" y="1049808"/>
                  </a:lnTo>
                  <a:cubicBezTo>
                    <a:pt x="1428369" y="1053313"/>
                    <a:pt x="1427785" y="1056234"/>
                    <a:pt x="1426616" y="1058571"/>
                  </a:cubicBezTo>
                  <a:lnTo>
                    <a:pt x="1416101" y="1063829"/>
                  </a:lnTo>
                  <a:cubicBezTo>
                    <a:pt x="1414932" y="1062660"/>
                    <a:pt x="1414348" y="1060615"/>
                    <a:pt x="1414348" y="1057695"/>
                  </a:cubicBezTo>
                  <a:cubicBezTo>
                    <a:pt x="1414348" y="1054773"/>
                    <a:pt x="1413764" y="1053313"/>
                    <a:pt x="1412596" y="1053313"/>
                  </a:cubicBezTo>
                  <a:cubicBezTo>
                    <a:pt x="1410259" y="1056818"/>
                    <a:pt x="1409091" y="1062660"/>
                    <a:pt x="1409091" y="1070839"/>
                  </a:cubicBezTo>
                  <a:lnTo>
                    <a:pt x="1400327" y="1072592"/>
                  </a:lnTo>
                  <a:lnTo>
                    <a:pt x="1400327" y="1070839"/>
                  </a:lnTo>
                  <a:cubicBezTo>
                    <a:pt x="1401496" y="1070839"/>
                    <a:pt x="1402080" y="1069671"/>
                    <a:pt x="1402080" y="1067334"/>
                  </a:cubicBezTo>
                  <a:lnTo>
                    <a:pt x="1402080" y="1060323"/>
                  </a:lnTo>
                  <a:cubicBezTo>
                    <a:pt x="1402080" y="1053313"/>
                    <a:pt x="1399159" y="1048055"/>
                    <a:pt x="1393317" y="1044550"/>
                  </a:cubicBezTo>
                  <a:cubicBezTo>
                    <a:pt x="1390980" y="1044550"/>
                    <a:pt x="1389812" y="1042797"/>
                    <a:pt x="1389812" y="1039292"/>
                  </a:cubicBezTo>
                  <a:cubicBezTo>
                    <a:pt x="1388643" y="1039292"/>
                    <a:pt x="1387475" y="1039000"/>
                    <a:pt x="1386307" y="1038416"/>
                  </a:cubicBezTo>
                  <a:cubicBezTo>
                    <a:pt x="1385138" y="1037832"/>
                    <a:pt x="1383970" y="1037540"/>
                    <a:pt x="1382802" y="1037540"/>
                  </a:cubicBezTo>
                  <a:cubicBezTo>
                    <a:pt x="1380465" y="1042213"/>
                    <a:pt x="1378712" y="1045134"/>
                    <a:pt x="1377544" y="1046303"/>
                  </a:cubicBezTo>
                  <a:cubicBezTo>
                    <a:pt x="1375207" y="1045134"/>
                    <a:pt x="1373746" y="1042505"/>
                    <a:pt x="1373162" y="1038416"/>
                  </a:cubicBezTo>
                  <a:cubicBezTo>
                    <a:pt x="1372578" y="1034326"/>
                    <a:pt x="1371702" y="1031698"/>
                    <a:pt x="1370533" y="1030529"/>
                  </a:cubicBezTo>
                  <a:lnTo>
                    <a:pt x="1363523" y="1030529"/>
                  </a:lnTo>
                  <a:cubicBezTo>
                    <a:pt x="1357681" y="1030529"/>
                    <a:pt x="1351255" y="1032282"/>
                    <a:pt x="1344244" y="1035787"/>
                  </a:cubicBezTo>
                  <a:lnTo>
                    <a:pt x="1344244" y="1039292"/>
                  </a:lnTo>
                  <a:lnTo>
                    <a:pt x="1338986" y="1039292"/>
                  </a:lnTo>
                  <a:cubicBezTo>
                    <a:pt x="1338986" y="1039292"/>
                    <a:pt x="1338694" y="1039000"/>
                    <a:pt x="1338110" y="1038416"/>
                  </a:cubicBezTo>
                  <a:cubicBezTo>
                    <a:pt x="1337526" y="1037832"/>
                    <a:pt x="1337234" y="1037540"/>
                    <a:pt x="1337234" y="1037540"/>
                  </a:cubicBezTo>
                  <a:cubicBezTo>
                    <a:pt x="1337234" y="1034034"/>
                    <a:pt x="1336650" y="1032282"/>
                    <a:pt x="1335481" y="1032282"/>
                  </a:cubicBezTo>
                  <a:cubicBezTo>
                    <a:pt x="1335481" y="1032282"/>
                    <a:pt x="1333728" y="1034034"/>
                    <a:pt x="1330223" y="1037540"/>
                  </a:cubicBezTo>
                  <a:cubicBezTo>
                    <a:pt x="1329055" y="1045718"/>
                    <a:pt x="1327595" y="1055650"/>
                    <a:pt x="1325842" y="1067334"/>
                  </a:cubicBezTo>
                  <a:cubicBezTo>
                    <a:pt x="1324089" y="1079018"/>
                    <a:pt x="1323213" y="1088949"/>
                    <a:pt x="1323213" y="1097128"/>
                  </a:cubicBezTo>
                  <a:lnTo>
                    <a:pt x="1323213" y="1135685"/>
                  </a:lnTo>
                  <a:lnTo>
                    <a:pt x="1323213" y="1140943"/>
                  </a:lnTo>
                  <a:lnTo>
                    <a:pt x="1331976" y="1140943"/>
                  </a:lnTo>
                  <a:lnTo>
                    <a:pt x="1395069" y="1142696"/>
                  </a:lnTo>
                  <a:lnTo>
                    <a:pt x="1402080" y="1142696"/>
                  </a:lnTo>
                  <a:lnTo>
                    <a:pt x="1451153" y="1144448"/>
                  </a:lnTo>
                  <a:lnTo>
                    <a:pt x="1452905" y="1144448"/>
                  </a:lnTo>
                  <a:cubicBezTo>
                    <a:pt x="1455242" y="1144448"/>
                    <a:pt x="1456995" y="1145617"/>
                    <a:pt x="1458163" y="1147953"/>
                  </a:cubicBezTo>
                  <a:lnTo>
                    <a:pt x="1456410" y="1147953"/>
                  </a:lnTo>
                  <a:lnTo>
                    <a:pt x="1437132" y="1147953"/>
                  </a:lnTo>
                  <a:cubicBezTo>
                    <a:pt x="1442974" y="1150290"/>
                    <a:pt x="1451153" y="1151459"/>
                    <a:pt x="1461668" y="1151459"/>
                  </a:cubicBezTo>
                  <a:lnTo>
                    <a:pt x="1470431" y="1149706"/>
                  </a:lnTo>
                  <a:cubicBezTo>
                    <a:pt x="1471600" y="1148538"/>
                    <a:pt x="1473060" y="1147369"/>
                    <a:pt x="1474813" y="1146201"/>
                  </a:cubicBezTo>
                  <a:cubicBezTo>
                    <a:pt x="1476566" y="1145032"/>
                    <a:pt x="1478026" y="1145032"/>
                    <a:pt x="1479195" y="1146201"/>
                  </a:cubicBezTo>
                  <a:cubicBezTo>
                    <a:pt x="1480363" y="1146201"/>
                    <a:pt x="1482407" y="1145909"/>
                    <a:pt x="1485328" y="1145325"/>
                  </a:cubicBezTo>
                  <a:cubicBezTo>
                    <a:pt x="1488250" y="1144740"/>
                    <a:pt x="1490879" y="1145032"/>
                    <a:pt x="1493215" y="1146201"/>
                  </a:cubicBezTo>
                  <a:cubicBezTo>
                    <a:pt x="1492047" y="1146201"/>
                    <a:pt x="1491171" y="1146493"/>
                    <a:pt x="1490586" y="1147077"/>
                  </a:cubicBezTo>
                  <a:cubicBezTo>
                    <a:pt x="1490002" y="1147661"/>
                    <a:pt x="1489710" y="1147953"/>
                    <a:pt x="1489710" y="1147953"/>
                  </a:cubicBezTo>
                  <a:cubicBezTo>
                    <a:pt x="1493215" y="1149122"/>
                    <a:pt x="1497889" y="1149706"/>
                    <a:pt x="1503731" y="1149706"/>
                  </a:cubicBezTo>
                  <a:lnTo>
                    <a:pt x="1533525" y="1147953"/>
                  </a:lnTo>
                  <a:cubicBezTo>
                    <a:pt x="1539367" y="1147953"/>
                    <a:pt x="1547546" y="1148538"/>
                    <a:pt x="1558061" y="1149706"/>
                  </a:cubicBezTo>
                  <a:cubicBezTo>
                    <a:pt x="1568577" y="1150874"/>
                    <a:pt x="1577340" y="1152043"/>
                    <a:pt x="1584350" y="1153211"/>
                  </a:cubicBezTo>
                  <a:lnTo>
                    <a:pt x="1591361" y="1153211"/>
                  </a:lnTo>
                  <a:lnTo>
                    <a:pt x="1605382" y="1137438"/>
                  </a:lnTo>
                  <a:cubicBezTo>
                    <a:pt x="1606550" y="1135101"/>
                    <a:pt x="1608595" y="1131596"/>
                    <a:pt x="1611516" y="1126922"/>
                  </a:cubicBezTo>
                  <a:cubicBezTo>
                    <a:pt x="1614437" y="1122249"/>
                    <a:pt x="1616482" y="1116991"/>
                    <a:pt x="1617650" y="1111149"/>
                  </a:cubicBezTo>
                  <a:lnTo>
                    <a:pt x="1626413" y="1055066"/>
                  </a:lnTo>
                  <a:cubicBezTo>
                    <a:pt x="1628749" y="1045718"/>
                    <a:pt x="1631086" y="1034619"/>
                    <a:pt x="1633423" y="1021766"/>
                  </a:cubicBezTo>
                  <a:cubicBezTo>
                    <a:pt x="1635760" y="1008914"/>
                    <a:pt x="1638097" y="994893"/>
                    <a:pt x="1640434" y="979704"/>
                  </a:cubicBezTo>
                  <a:lnTo>
                    <a:pt x="1640434" y="892074"/>
                  </a:lnTo>
                  <a:cubicBezTo>
                    <a:pt x="1640434" y="855853"/>
                    <a:pt x="1639265" y="827812"/>
                    <a:pt x="1636929" y="807949"/>
                  </a:cubicBezTo>
                  <a:cubicBezTo>
                    <a:pt x="1635760" y="777571"/>
                    <a:pt x="1631086" y="746608"/>
                    <a:pt x="1622908" y="715061"/>
                  </a:cubicBezTo>
                  <a:cubicBezTo>
                    <a:pt x="1619402" y="690525"/>
                    <a:pt x="1611224" y="654889"/>
                    <a:pt x="1598371" y="608153"/>
                  </a:cubicBezTo>
                  <a:cubicBezTo>
                    <a:pt x="1597202" y="602311"/>
                    <a:pt x="1594866" y="589458"/>
                    <a:pt x="1591361" y="569595"/>
                  </a:cubicBezTo>
                  <a:cubicBezTo>
                    <a:pt x="1592530" y="569595"/>
                    <a:pt x="1593113" y="569303"/>
                    <a:pt x="1593113" y="568719"/>
                  </a:cubicBezTo>
                  <a:cubicBezTo>
                    <a:pt x="1593113" y="568135"/>
                    <a:pt x="1593697" y="567843"/>
                    <a:pt x="1594866" y="567843"/>
                  </a:cubicBezTo>
                  <a:cubicBezTo>
                    <a:pt x="1594866" y="567843"/>
                    <a:pt x="1593697" y="566090"/>
                    <a:pt x="1591361" y="562585"/>
                  </a:cubicBezTo>
                  <a:lnTo>
                    <a:pt x="1587855" y="557327"/>
                  </a:lnTo>
                  <a:lnTo>
                    <a:pt x="1587855" y="555575"/>
                  </a:lnTo>
                  <a:cubicBezTo>
                    <a:pt x="1587855" y="552069"/>
                    <a:pt x="1586687" y="548272"/>
                    <a:pt x="1584350" y="544183"/>
                  </a:cubicBezTo>
                  <a:cubicBezTo>
                    <a:pt x="1582014" y="540093"/>
                    <a:pt x="1580845" y="536880"/>
                    <a:pt x="1580845" y="534543"/>
                  </a:cubicBezTo>
                  <a:lnTo>
                    <a:pt x="1573835" y="518770"/>
                  </a:lnTo>
                  <a:lnTo>
                    <a:pt x="1561567" y="476708"/>
                  </a:lnTo>
                  <a:lnTo>
                    <a:pt x="1561567" y="471450"/>
                  </a:lnTo>
                  <a:cubicBezTo>
                    <a:pt x="1570913" y="488976"/>
                    <a:pt x="1576171" y="500076"/>
                    <a:pt x="1577340" y="504749"/>
                  </a:cubicBezTo>
                  <a:cubicBezTo>
                    <a:pt x="1576171" y="504749"/>
                    <a:pt x="1575295" y="505333"/>
                    <a:pt x="1574711" y="506502"/>
                  </a:cubicBezTo>
                  <a:cubicBezTo>
                    <a:pt x="1574127" y="507670"/>
                    <a:pt x="1574419" y="509423"/>
                    <a:pt x="1575588" y="511760"/>
                  </a:cubicBezTo>
                  <a:cubicBezTo>
                    <a:pt x="1577924" y="509423"/>
                    <a:pt x="1579093" y="508255"/>
                    <a:pt x="1579093" y="508255"/>
                  </a:cubicBezTo>
                  <a:cubicBezTo>
                    <a:pt x="1581429" y="519938"/>
                    <a:pt x="1584350" y="530162"/>
                    <a:pt x="1587855" y="538925"/>
                  </a:cubicBezTo>
                  <a:cubicBezTo>
                    <a:pt x="1591361" y="547688"/>
                    <a:pt x="1594866" y="556159"/>
                    <a:pt x="1598371" y="564338"/>
                  </a:cubicBezTo>
                  <a:lnTo>
                    <a:pt x="1598371" y="560832"/>
                  </a:lnTo>
                  <a:cubicBezTo>
                    <a:pt x="1594866" y="547980"/>
                    <a:pt x="1590192" y="533375"/>
                    <a:pt x="1584350" y="517017"/>
                  </a:cubicBezTo>
                  <a:cubicBezTo>
                    <a:pt x="1584350" y="510007"/>
                    <a:pt x="1583182" y="504749"/>
                    <a:pt x="1580845" y="501244"/>
                  </a:cubicBezTo>
                  <a:cubicBezTo>
                    <a:pt x="1582014" y="502413"/>
                    <a:pt x="1583766" y="504749"/>
                    <a:pt x="1586103" y="508255"/>
                  </a:cubicBezTo>
                  <a:lnTo>
                    <a:pt x="1594866" y="531038"/>
                  </a:lnTo>
                  <a:cubicBezTo>
                    <a:pt x="1591361" y="512344"/>
                    <a:pt x="1584350" y="490728"/>
                    <a:pt x="1573835" y="466192"/>
                  </a:cubicBezTo>
                  <a:cubicBezTo>
                    <a:pt x="1573835" y="466192"/>
                    <a:pt x="1573542" y="466192"/>
                    <a:pt x="1572959" y="466192"/>
                  </a:cubicBezTo>
                  <a:cubicBezTo>
                    <a:pt x="1572374" y="466192"/>
                    <a:pt x="1572083" y="466192"/>
                    <a:pt x="1572083" y="466192"/>
                  </a:cubicBezTo>
                  <a:cubicBezTo>
                    <a:pt x="1563903" y="448666"/>
                    <a:pt x="1558061" y="434061"/>
                    <a:pt x="1554556" y="422377"/>
                  </a:cubicBezTo>
                  <a:cubicBezTo>
                    <a:pt x="1553388" y="417703"/>
                    <a:pt x="1551635" y="408940"/>
                    <a:pt x="1549298" y="396088"/>
                  </a:cubicBezTo>
                  <a:lnTo>
                    <a:pt x="1549298" y="392583"/>
                  </a:lnTo>
                  <a:cubicBezTo>
                    <a:pt x="1549298" y="389078"/>
                    <a:pt x="1548130" y="384988"/>
                    <a:pt x="1545793" y="380315"/>
                  </a:cubicBezTo>
                  <a:lnTo>
                    <a:pt x="1542288" y="355778"/>
                  </a:lnTo>
                  <a:cubicBezTo>
                    <a:pt x="1544625" y="359283"/>
                    <a:pt x="1545793" y="362789"/>
                    <a:pt x="1545793" y="366294"/>
                  </a:cubicBezTo>
                  <a:cubicBezTo>
                    <a:pt x="1545793" y="369799"/>
                    <a:pt x="1546962" y="373304"/>
                    <a:pt x="1549298" y="376809"/>
                  </a:cubicBezTo>
                  <a:cubicBezTo>
                    <a:pt x="1552803" y="389662"/>
                    <a:pt x="1556309" y="399009"/>
                    <a:pt x="1559814" y="404851"/>
                  </a:cubicBezTo>
                  <a:lnTo>
                    <a:pt x="1572083" y="445161"/>
                  </a:lnTo>
                  <a:lnTo>
                    <a:pt x="1580845" y="469697"/>
                  </a:lnTo>
                  <a:cubicBezTo>
                    <a:pt x="1580845" y="473202"/>
                    <a:pt x="1581429" y="473787"/>
                    <a:pt x="1582598" y="471450"/>
                  </a:cubicBezTo>
                  <a:lnTo>
                    <a:pt x="1584350" y="474955"/>
                  </a:lnTo>
                  <a:cubicBezTo>
                    <a:pt x="1586687" y="479629"/>
                    <a:pt x="1589024" y="484594"/>
                    <a:pt x="1591361" y="489852"/>
                  </a:cubicBezTo>
                  <a:cubicBezTo>
                    <a:pt x="1593697" y="495110"/>
                    <a:pt x="1596035" y="500076"/>
                    <a:pt x="1598371" y="504749"/>
                  </a:cubicBezTo>
                  <a:cubicBezTo>
                    <a:pt x="1599248" y="506502"/>
                    <a:pt x="1603410" y="517456"/>
                    <a:pt x="1610859" y="537611"/>
                  </a:cubicBezTo>
                  <a:lnTo>
                    <a:pt x="1617537" y="555763"/>
                  </a:lnTo>
                  <a:lnTo>
                    <a:pt x="1615460" y="546812"/>
                  </a:lnTo>
                  <a:cubicBezTo>
                    <a:pt x="1613414" y="539801"/>
                    <a:pt x="1611224" y="533959"/>
                    <a:pt x="1608887" y="529286"/>
                  </a:cubicBezTo>
                  <a:cubicBezTo>
                    <a:pt x="1606550" y="523444"/>
                    <a:pt x="1603921" y="515849"/>
                    <a:pt x="1601000" y="506502"/>
                  </a:cubicBezTo>
                  <a:cubicBezTo>
                    <a:pt x="1598079" y="497155"/>
                    <a:pt x="1596035" y="488976"/>
                    <a:pt x="1594866" y="481965"/>
                  </a:cubicBezTo>
                  <a:lnTo>
                    <a:pt x="1598371" y="481965"/>
                  </a:lnTo>
                  <a:cubicBezTo>
                    <a:pt x="1598371" y="483134"/>
                    <a:pt x="1598955" y="484010"/>
                    <a:pt x="1600124" y="484594"/>
                  </a:cubicBezTo>
                  <a:cubicBezTo>
                    <a:pt x="1601292" y="485179"/>
                    <a:pt x="1601877" y="486055"/>
                    <a:pt x="1601877" y="487223"/>
                  </a:cubicBezTo>
                  <a:cubicBezTo>
                    <a:pt x="1601877" y="491897"/>
                    <a:pt x="1603337" y="497155"/>
                    <a:pt x="1606258" y="502997"/>
                  </a:cubicBezTo>
                  <a:cubicBezTo>
                    <a:pt x="1609179" y="508839"/>
                    <a:pt x="1611224" y="514097"/>
                    <a:pt x="1612392" y="518770"/>
                  </a:cubicBezTo>
                  <a:lnTo>
                    <a:pt x="1615897" y="518770"/>
                  </a:lnTo>
                  <a:cubicBezTo>
                    <a:pt x="1615897" y="518770"/>
                    <a:pt x="1616190" y="518770"/>
                    <a:pt x="1616773" y="518770"/>
                  </a:cubicBezTo>
                  <a:cubicBezTo>
                    <a:pt x="1617358" y="518770"/>
                    <a:pt x="1617650" y="518770"/>
                    <a:pt x="1617650" y="518770"/>
                  </a:cubicBezTo>
                  <a:cubicBezTo>
                    <a:pt x="1618819" y="518770"/>
                    <a:pt x="1619402" y="519354"/>
                    <a:pt x="1619402" y="520523"/>
                  </a:cubicBezTo>
                  <a:cubicBezTo>
                    <a:pt x="1622908" y="519354"/>
                    <a:pt x="1624953" y="520231"/>
                    <a:pt x="1625537" y="523152"/>
                  </a:cubicBezTo>
                  <a:cubicBezTo>
                    <a:pt x="1626120" y="526073"/>
                    <a:pt x="1626413" y="528117"/>
                    <a:pt x="1626413" y="529286"/>
                  </a:cubicBezTo>
                  <a:cubicBezTo>
                    <a:pt x="1626413" y="531622"/>
                    <a:pt x="1628166" y="534543"/>
                    <a:pt x="1631671" y="538049"/>
                  </a:cubicBezTo>
                  <a:lnTo>
                    <a:pt x="1631671" y="539801"/>
                  </a:lnTo>
                  <a:lnTo>
                    <a:pt x="1631671" y="541554"/>
                  </a:lnTo>
                  <a:cubicBezTo>
                    <a:pt x="1631671" y="543891"/>
                    <a:pt x="1632547" y="546227"/>
                    <a:pt x="1634300" y="548564"/>
                  </a:cubicBezTo>
                  <a:cubicBezTo>
                    <a:pt x="1636052" y="550901"/>
                    <a:pt x="1637512" y="553822"/>
                    <a:pt x="1638681" y="557327"/>
                  </a:cubicBezTo>
                  <a:cubicBezTo>
                    <a:pt x="1639849" y="562001"/>
                    <a:pt x="1642186" y="568427"/>
                    <a:pt x="1645691" y="576606"/>
                  </a:cubicBezTo>
                  <a:lnTo>
                    <a:pt x="1645691" y="574853"/>
                  </a:lnTo>
                  <a:cubicBezTo>
                    <a:pt x="1645691" y="570180"/>
                    <a:pt x="1644523" y="564338"/>
                    <a:pt x="1642186" y="557327"/>
                  </a:cubicBezTo>
                  <a:cubicBezTo>
                    <a:pt x="1641018" y="551485"/>
                    <a:pt x="1639557" y="546812"/>
                    <a:pt x="1637805" y="543306"/>
                  </a:cubicBezTo>
                  <a:cubicBezTo>
                    <a:pt x="1636052" y="539801"/>
                    <a:pt x="1634591" y="535712"/>
                    <a:pt x="1633423" y="531038"/>
                  </a:cubicBezTo>
                  <a:lnTo>
                    <a:pt x="1633423" y="527533"/>
                  </a:lnTo>
                  <a:cubicBezTo>
                    <a:pt x="1636929" y="521691"/>
                    <a:pt x="1634591" y="517602"/>
                    <a:pt x="1626413" y="515265"/>
                  </a:cubicBezTo>
                  <a:cubicBezTo>
                    <a:pt x="1620571" y="494234"/>
                    <a:pt x="1615313" y="479044"/>
                    <a:pt x="1610639" y="469697"/>
                  </a:cubicBezTo>
                  <a:lnTo>
                    <a:pt x="1594866" y="425882"/>
                  </a:lnTo>
                  <a:cubicBezTo>
                    <a:pt x="1597202" y="427051"/>
                    <a:pt x="1598371" y="429972"/>
                    <a:pt x="1598371" y="434645"/>
                  </a:cubicBezTo>
                  <a:cubicBezTo>
                    <a:pt x="1598371" y="436982"/>
                    <a:pt x="1600124" y="438150"/>
                    <a:pt x="1603629" y="438150"/>
                  </a:cubicBezTo>
                  <a:cubicBezTo>
                    <a:pt x="1602460" y="439319"/>
                    <a:pt x="1602460" y="441656"/>
                    <a:pt x="1603629" y="445161"/>
                  </a:cubicBezTo>
                  <a:lnTo>
                    <a:pt x="1615897" y="466192"/>
                  </a:lnTo>
                  <a:lnTo>
                    <a:pt x="1619402" y="480213"/>
                  </a:lnTo>
                  <a:cubicBezTo>
                    <a:pt x="1622908" y="483718"/>
                    <a:pt x="1624660" y="487223"/>
                    <a:pt x="1624660" y="490728"/>
                  </a:cubicBezTo>
                  <a:cubicBezTo>
                    <a:pt x="1624660" y="496570"/>
                    <a:pt x="1626997" y="500076"/>
                    <a:pt x="1631671" y="501244"/>
                  </a:cubicBezTo>
                  <a:cubicBezTo>
                    <a:pt x="1635176" y="508255"/>
                    <a:pt x="1637512" y="515265"/>
                    <a:pt x="1638681" y="522275"/>
                  </a:cubicBezTo>
                  <a:cubicBezTo>
                    <a:pt x="1639849" y="526949"/>
                    <a:pt x="1641602" y="532499"/>
                    <a:pt x="1643939" y="538925"/>
                  </a:cubicBezTo>
                  <a:cubicBezTo>
                    <a:pt x="1646276" y="545351"/>
                    <a:pt x="1648028" y="550317"/>
                    <a:pt x="1649196" y="553822"/>
                  </a:cubicBezTo>
                  <a:lnTo>
                    <a:pt x="1656271" y="567971"/>
                  </a:lnTo>
                  <a:lnTo>
                    <a:pt x="1656271" y="1382438"/>
                  </a:lnTo>
                  <a:lnTo>
                    <a:pt x="1654454" y="1382802"/>
                  </a:lnTo>
                  <a:cubicBezTo>
                    <a:pt x="1652118" y="1383970"/>
                    <a:pt x="1649781" y="1384554"/>
                    <a:pt x="1647444" y="1384554"/>
                  </a:cubicBezTo>
                  <a:cubicBezTo>
                    <a:pt x="1645107" y="1384554"/>
                    <a:pt x="1641018" y="1382802"/>
                    <a:pt x="1635176" y="1379297"/>
                  </a:cubicBezTo>
                  <a:lnTo>
                    <a:pt x="1619402" y="1368781"/>
                  </a:lnTo>
                  <a:lnTo>
                    <a:pt x="1617650" y="1363523"/>
                  </a:lnTo>
                  <a:lnTo>
                    <a:pt x="1612392" y="1360018"/>
                  </a:lnTo>
                  <a:cubicBezTo>
                    <a:pt x="1608887" y="1358850"/>
                    <a:pt x="1605966" y="1359434"/>
                    <a:pt x="1603629" y="1361771"/>
                  </a:cubicBezTo>
                  <a:cubicBezTo>
                    <a:pt x="1601292" y="1362939"/>
                    <a:pt x="1597787" y="1363523"/>
                    <a:pt x="1593113" y="1363523"/>
                  </a:cubicBezTo>
                  <a:cubicBezTo>
                    <a:pt x="1587272" y="1363523"/>
                    <a:pt x="1583182" y="1362939"/>
                    <a:pt x="1580845" y="1361771"/>
                  </a:cubicBezTo>
                  <a:cubicBezTo>
                    <a:pt x="1580845" y="1361771"/>
                    <a:pt x="1579677" y="1360602"/>
                    <a:pt x="1577340" y="1358265"/>
                  </a:cubicBezTo>
                  <a:cubicBezTo>
                    <a:pt x="1577340" y="1354760"/>
                    <a:pt x="1576171" y="1354176"/>
                    <a:pt x="1573835" y="1356513"/>
                  </a:cubicBezTo>
                  <a:cubicBezTo>
                    <a:pt x="1571498" y="1357681"/>
                    <a:pt x="1570622" y="1359142"/>
                    <a:pt x="1571206" y="1360894"/>
                  </a:cubicBezTo>
                  <a:cubicBezTo>
                    <a:pt x="1571790" y="1362647"/>
                    <a:pt x="1572083" y="1363523"/>
                    <a:pt x="1572083" y="1363523"/>
                  </a:cubicBezTo>
                  <a:lnTo>
                    <a:pt x="1565072" y="1361771"/>
                  </a:lnTo>
                  <a:cubicBezTo>
                    <a:pt x="1562735" y="1359434"/>
                    <a:pt x="1559230" y="1358265"/>
                    <a:pt x="1554556" y="1358265"/>
                  </a:cubicBezTo>
                  <a:lnTo>
                    <a:pt x="1542288" y="1360018"/>
                  </a:lnTo>
                  <a:lnTo>
                    <a:pt x="1542288" y="1363523"/>
                  </a:lnTo>
                  <a:cubicBezTo>
                    <a:pt x="1542288" y="1363523"/>
                    <a:pt x="1541704" y="1363523"/>
                    <a:pt x="1540536" y="1363523"/>
                  </a:cubicBezTo>
                  <a:cubicBezTo>
                    <a:pt x="1539367" y="1363523"/>
                    <a:pt x="1538199" y="1362939"/>
                    <a:pt x="1537030" y="1361771"/>
                  </a:cubicBezTo>
                  <a:lnTo>
                    <a:pt x="1538783" y="1353008"/>
                  </a:lnTo>
                  <a:cubicBezTo>
                    <a:pt x="1534109" y="1353008"/>
                    <a:pt x="1530604" y="1354176"/>
                    <a:pt x="1528267" y="1356513"/>
                  </a:cubicBezTo>
                  <a:cubicBezTo>
                    <a:pt x="1528267" y="1356513"/>
                    <a:pt x="1528267" y="1356805"/>
                    <a:pt x="1528267" y="1357389"/>
                  </a:cubicBezTo>
                  <a:cubicBezTo>
                    <a:pt x="1528267" y="1357973"/>
                    <a:pt x="1528267" y="1358265"/>
                    <a:pt x="1528267" y="1358265"/>
                  </a:cubicBezTo>
                  <a:cubicBezTo>
                    <a:pt x="1523594" y="1360602"/>
                    <a:pt x="1519504" y="1361771"/>
                    <a:pt x="1515999" y="1361771"/>
                  </a:cubicBezTo>
                  <a:cubicBezTo>
                    <a:pt x="1512494" y="1361771"/>
                    <a:pt x="1509573" y="1362355"/>
                    <a:pt x="1507236" y="1363523"/>
                  </a:cubicBezTo>
                  <a:cubicBezTo>
                    <a:pt x="1500226" y="1363523"/>
                    <a:pt x="1495552" y="1364107"/>
                    <a:pt x="1493215" y="1365276"/>
                  </a:cubicBezTo>
                  <a:lnTo>
                    <a:pt x="1477442" y="1365276"/>
                  </a:lnTo>
                  <a:lnTo>
                    <a:pt x="1458163" y="1367028"/>
                  </a:lnTo>
                  <a:lnTo>
                    <a:pt x="1438885" y="1367028"/>
                  </a:lnTo>
                  <a:cubicBezTo>
                    <a:pt x="1437716" y="1367028"/>
                    <a:pt x="1435379" y="1367028"/>
                    <a:pt x="1431874" y="1367028"/>
                  </a:cubicBezTo>
                  <a:cubicBezTo>
                    <a:pt x="1428369" y="1367028"/>
                    <a:pt x="1423695" y="1368197"/>
                    <a:pt x="1417854" y="1370534"/>
                  </a:cubicBezTo>
                  <a:cubicBezTo>
                    <a:pt x="1416685" y="1371702"/>
                    <a:pt x="1414932" y="1372286"/>
                    <a:pt x="1412596" y="1372286"/>
                  </a:cubicBezTo>
                  <a:lnTo>
                    <a:pt x="1405585" y="1372286"/>
                  </a:lnTo>
                  <a:cubicBezTo>
                    <a:pt x="1400912" y="1372286"/>
                    <a:pt x="1395069" y="1372870"/>
                    <a:pt x="1388059" y="1374039"/>
                  </a:cubicBezTo>
                  <a:cubicBezTo>
                    <a:pt x="1381049" y="1375207"/>
                    <a:pt x="1375207" y="1375207"/>
                    <a:pt x="1370533" y="1374039"/>
                  </a:cubicBezTo>
                  <a:cubicBezTo>
                    <a:pt x="1368197" y="1375207"/>
                    <a:pt x="1364983" y="1375791"/>
                    <a:pt x="1360894" y="1375791"/>
                  </a:cubicBezTo>
                  <a:cubicBezTo>
                    <a:pt x="1356805" y="1375791"/>
                    <a:pt x="1353008" y="1376376"/>
                    <a:pt x="1349502" y="1377544"/>
                  </a:cubicBezTo>
                  <a:cubicBezTo>
                    <a:pt x="1345997" y="1378712"/>
                    <a:pt x="1343660" y="1379881"/>
                    <a:pt x="1342492" y="1381049"/>
                  </a:cubicBezTo>
                  <a:cubicBezTo>
                    <a:pt x="1341323" y="1382218"/>
                    <a:pt x="1342492" y="1384554"/>
                    <a:pt x="1345997" y="1388060"/>
                  </a:cubicBezTo>
                  <a:lnTo>
                    <a:pt x="1347750" y="1391565"/>
                  </a:lnTo>
                  <a:lnTo>
                    <a:pt x="1338986" y="1402080"/>
                  </a:lnTo>
                  <a:cubicBezTo>
                    <a:pt x="1337818" y="1403249"/>
                    <a:pt x="1336650" y="1406170"/>
                    <a:pt x="1335481" y="1410843"/>
                  </a:cubicBezTo>
                  <a:cubicBezTo>
                    <a:pt x="1335481" y="1419022"/>
                    <a:pt x="1331392" y="1424864"/>
                    <a:pt x="1323213" y="1428369"/>
                  </a:cubicBezTo>
                  <a:cubicBezTo>
                    <a:pt x="1320876" y="1429538"/>
                    <a:pt x="1313866" y="1433043"/>
                    <a:pt x="1302182" y="1438885"/>
                  </a:cubicBezTo>
                  <a:cubicBezTo>
                    <a:pt x="1294003" y="1438885"/>
                    <a:pt x="1288161" y="1438301"/>
                    <a:pt x="1284656" y="1437132"/>
                  </a:cubicBezTo>
                  <a:cubicBezTo>
                    <a:pt x="1283487" y="1438301"/>
                    <a:pt x="1280567" y="1439761"/>
                    <a:pt x="1275893" y="1441514"/>
                  </a:cubicBezTo>
                  <a:cubicBezTo>
                    <a:pt x="1271219" y="1443266"/>
                    <a:pt x="1266546" y="1443559"/>
                    <a:pt x="1261872" y="1442390"/>
                  </a:cubicBezTo>
                  <a:lnTo>
                    <a:pt x="1258367" y="1451153"/>
                  </a:lnTo>
                  <a:cubicBezTo>
                    <a:pt x="1254862" y="1454658"/>
                    <a:pt x="1252525" y="1455243"/>
                    <a:pt x="1251357" y="1452906"/>
                  </a:cubicBezTo>
                  <a:cubicBezTo>
                    <a:pt x="1250188" y="1451737"/>
                    <a:pt x="1249020" y="1451153"/>
                    <a:pt x="1247851" y="1451153"/>
                  </a:cubicBezTo>
                  <a:cubicBezTo>
                    <a:pt x="1246683" y="1451153"/>
                    <a:pt x="1246099" y="1450569"/>
                    <a:pt x="1246099" y="1449400"/>
                  </a:cubicBezTo>
                  <a:cubicBezTo>
                    <a:pt x="1246099" y="1449400"/>
                    <a:pt x="1243178" y="1444727"/>
                    <a:pt x="1237335" y="1435380"/>
                  </a:cubicBezTo>
                  <a:lnTo>
                    <a:pt x="1233830" y="1433627"/>
                  </a:lnTo>
                  <a:cubicBezTo>
                    <a:pt x="1224483" y="1427785"/>
                    <a:pt x="1217473" y="1424864"/>
                    <a:pt x="1212799" y="1424864"/>
                  </a:cubicBezTo>
                  <a:cubicBezTo>
                    <a:pt x="1208126" y="1424864"/>
                    <a:pt x="1204036" y="1422527"/>
                    <a:pt x="1200531" y="1417854"/>
                  </a:cubicBezTo>
                  <a:cubicBezTo>
                    <a:pt x="1193521" y="1409675"/>
                    <a:pt x="1188847" y="1404417"/>
                    <a:pt x="1186510" y="1402080"/>
                  </a:cubicBezTo>
                  <a:lnTo>
                    <a:pt x="1181253" y="1396823"/>
                  </a:lnTo>
                  <a:lnTo>
                    <a:pt x="1174242" y="1402080"/>
                  </a:lnTo>
                  <a:cubicBezTo>
                    <a:pt x="1171906" y="1402080"/>
                    <a:pt x="1170153" y="1400912"/>
                    <a:pt x="1168984" y="1398575"/>
                  </a:cubicBezTo>
                  <a:cubicBezTo>
                    <a:pt x="1167816" y="1396238"/>
                    <a:pt x="1166648" y="1394486"/>
                    <a:pt x="1165479" y="1393317"/>
                  </a:cubicBezTo>
                  <a:cubicBezTo>
                    <a:pt x="1165479" y="1392149"/>
                    <a:pt x="1165187" y="1391565"/>
                    <a:pt x="1164603" y="1391565"/>
                  </a:cubicBezTo>
                  <a:cubicBezTo>
                    <a:pt x="1164019" y="1391565"/>
                    <a:pt x="1164311" y="1390981"/>
                    <a:pt x="1165479" y="1389812"/>
                  </a:cubicBezTo>
                  <a:cubicBezTo>
                    <a:pt x="1165479" y="1386307"/>
                    <a:pt x="1164311" y="1382802"/>
                    <a:pt x="1161974" y="1379297"/>
                  </a:cubicBezTo>
                  <a:cubicBezTo>
                    <a:pt x="1158469" y="1373455"/>
                    <a:pt x="1156716" y="1366444"/>
                    <a:pt x="1156716" y="1358265"/>
                  </a:cubicBezTo>
                  <a:cubicBezTo>
                    <a:pt x="1154380" y="1352423"/>
                    <a:pt x="1153211" y="1349502"/>
                    <a:pt x="1153211" y="1349502"/>
                  </a:cubicBezTo>
                  <a:cubicBezTo>
                    <a:pt x="1149706" y="1345997"/>
                    <a:pt x="1147953" y="1343076"/>
                    <a:pt x="1147953" y="1340739"/>
                  </a:cubicBezTo>
                  <a:cubicBezTo>
                    <a:pt x="1147953" y="1338403"/>
                    <a:pt x="1148537" y="1335482"/>
                    <a:pt x="1149706" y="1331976"/>
                  </a:cubicBezTo>
                  <a:lnTo>
                    <a:pt x="1146201" y="1326719"/>
                  </a:lnTo>
                  <a:cubicBezTo>
                    <a:pt x="1135685" y="1315035"/>
                    <a:pt x="1130427" y="1303935"/>
                    <a:pt x="1130427" y="1293419"/>
                  </a:cubicBezTo>
                  <a:lnTo>
                    <a:pt x="1130427" y="1291667"/>
                  </a:lnTo>
                  <a:cubicBezTo>
                    <a:pt x="1128091" y="1290498"/>
                    <a:pt x="1125754" y="1286993"/>
                    <a:pt x="1123417" y="1281151"/>
                  </a:cubicBezTo>
                  <a:cubicBezTo>
                    <a:pt x="1121080" y="1275309"/>
                    <a:pt x="1119328" y="1271220"/>
                    <a:pt x="1118159" y="1268883"/>
                  </a:cubicBezTo>
                  <a:lnTo>
                    <a:pt x="1118159" y="1260120"/>
                  </a:lnTo>
                  <a:cubicBezTo>
                    <a:pt x="1121664" y="1255446"/>
                    <a:pt x="1122248" y="1249020"/>
                    <a:pt x="1119912" y="1240841"/>
                  </a:cubicBezTo>
                  <a:cubicBezTo>
                    <a:pt x="1119912" y="1238504"/>
                    <a:pt x="1119619" y="1235876"/>
                    <a:pt x="1119035" y="1232954"/>
                  </a:cubicBezTo>
                  <a:cubicBezTo>
                    <a:pt x="1118451" y="1230033"/>
                    <a:pt x="1118743" y="1227405"/>
                    <a:pt x="1119912" y="1225068"/>
                  </a:cubicBezTo>
                  <a:cubicBezTo>
                    <a:pt x="1122248" y="1225068"/>
                    <a:pt x="1122540" y="1224191"/>
                    <a:pt x="1120788" y="1222439"/>
                  </a:cubicBezTo>
                  <a:cubicBezTo>
                    <a:pt x="1119035" y="1220686"/>
                    <a:pt x="1118159" y="1219226"/>
                    <a:pt x="1118159" y="1218057"/>
                  </a:cubicBezTo>
                  <a:cubicBezTo>
                    <a:pt x="1118159" y="1215721"/>
                    <a:pt x="1118159" y="1211631"/>
                    <a:pt x="1118159" y="1205789"/>
                  </a:cubicBezTo>
                  <a:cubicBezTo>
                    <a:pt x="1122833" y="1198779"/>
                    <a:pt x="1125169" y="1195274"/>
                    <a:pt x="1125169" y="1195274"/>
                  </a:cubicBezTo>
                  <a:cubicBezTo>
                    <a:pt x="1134516" y="1188263"/>
                    <a:pt x="1138022" y="1181253"/>
                    <a:pt x="1135685" y="1174242"/>
                  </a:cubicBezTo>
                  <a:lnTo>
                    <a:pt x="1135685" y="1163727"/>
                  </a:lnTo>
                  <a:lnTo>
                    <a:pt x="1133933" y="1062076"/>
                  </a:lnTo>
                  <a:cubicBezTo>
                    <a:pt x="1137438" y="1031698"/>
                    <a:pt x="1139190" y="1001903"/>
                    <a:pt x="1139190" y="972693"/>
                  </a:cubicBezTo>
                  <a:cubicBezTo>
                    <a:pt x="1139190" y="959841"/>
                    <a:pt x="1138606" y="949910"/>
                    <a:pt x="1137438" y="942899"/>
                  </a:cubicBezTo>
                  <a:lnTo>
                    <a:pt x="1137438" y="941147"/>
                  </a:lnTo>
                  <a:cubicBezTo>
                    <a:pt x="1137438" y="937641"/>
                    <a:pt x="1136269" y="933552"/>
                    <a:pt x="1133933" y="928878"/>
                  </a:cubicBezTo>
                  <a:lnTo>
                    <a:pt x="1130427" y="920115"/>
                  </a:lnTo>
                  <a:lnTo>
                    <a:pt x="1126922" y="920115"/>
                  </a:lnTo>
                  <a:lnTo>
                    <a:pt x="1126922" y="921868"/>
                  </a:lnTo>
                  <a:lnTo>
                    <a:pt x="1121664" y="937641"/>
                  </a:lnTo>
                  <a:cubicBezTo>
                    <a:pt x="1120496" y="941147"/>
                    <a:pt x="1119328" y="946404"/>
                    <a:pt x="1118159" y="953415"/>
                  </a:cubicBezTo>
                  <a:cubicBezTo>
                    <a:pt x="1116991" y="960425"/>
                    <a:pt x="1114654" y="966267"/>
                    <a:pt x="1111149" y="970941"/>
                  </a:cubicBezTo>
                  <a:cubicBezTo>
                    <a:pt x="1111149" y="975614"/>
                    <a:pt x="1109980" y="980580"/>
                    <a:pt x="1107643" y="985838"/>
                  </a:cubicBezTo>
                  <a:cubicBezTo>
                    <a:pt x="1105307" y="991096"/>
                    <a:pt x="1104138" y="994893"/>
                    <a:pt x="1104138" y="997230"/>
                  </a:cubicBezTo>
                  <a:cubicBezTo>
                    <a:pt x="1104138" y="999567"/>
                    <a:pt x="1103554" y="1002195"/>
                    <a:pt x="1102386" y="1005116"/>
                  </a:cubicBezTo>
                  <a:cubicBezTo>
                    <a:pt x="1101217" y="1008038"/>
                    <a:pt x="1100049" y="1010666"/>
                    <a:pt x="1098881" y="1013003"/>
                  </a:cubicBezTo>
                  <a:lnTo>
                    <a:pt x="1097128" y="1023519"/>
                  </a:lnTo>
                  <a:cubicBezTo>
                    <a:pt x="1097128" y="1025856"/>
                    <a:pt x="1095959" y="1027608"/>
                    <a:pt x="1093623" y="1028777"/>
                  </a:cubicBezTo>
                  <a:lnTo>
                    <a:pt x="1091870" y="1039292"/>
                  </a:lnTo>
                  <a:cubicBezTo>
                    <a:pt x="1091870" y="1042797"/>
                    <a:pt x="1091870" y="1047471"/>
                    <a:pt x="1091870" y="1053313"/>
                  </a:cubicBezTo>
                  <a:cubicBezTo>
                    <a:pt x="1091870" y="1054481"/>
                    <a:pt x="1090117" y="1056234"/>
                    <a:pt x="1086612" y="1058571"/>
                  </a:cubicBezTo>
                  <a:cubicBezTo>
                    <a:pt x="1085444" y="1059739"/>
                    <a:pt x="1084567" y="1061200"/>
                    <a:pt x="1083984" y="1062952"/>
                  </a:cubicBezTo>
                  <a:cubicBezTo>
                    <a:pt x="1083399" y="1064705"/>
                    <a:pt x="1081939" y="1066165"/>
                    <a:pt x="1079602" y="1067334"/>
                  </a:cubicBezTo>
                  <a:cubicBezTo>
                    <a:pt x="1083107" y="1067334"/>
                    <a:pt x="1085444" y="1067918"/>
                    <a:pt x="1086612" y="1069086"/>
                  </a:cubicBezTo>
                  <a:lnTo>
                    <a:pt x="1079602" y="1086612"/>
                  </a:lnTo>
                  <a:cubicBezTo>
                    <a:pt x="1079602" y="1091286"/>
                    <a:pt x="1076681" y="1102970"/>
                    <a:pt x="1070839" y="1121664"/>
                  </a:cubicBezTo>
                  <a:lnTo>
                    <a:pt x="1070839" y="1130427"/>
                  </a:lnTo>
                  <a:cubicBezTo>
                    <a:pt x="1070839" y="1138606"/>
                    <a:pt x="1069086" y="1143864"/>
                    <a:pt x="1065581" y="1146201"/>
                  </a:cubicBezTo>
                  <a:cubicBezTo>
                    <a:pt x="1066750" y="1147369"/>
                    <a:pt x="1067334" y="1149122"/>
                    <a:pt x="1067334" y="1151459"/>
                  </a:cubicBezTo>
                  <a:cubicBezTo>
                    <a:pt x="1067334" y="1150290"/>
                    <a:pt x="1067918" y="1149414"/>
                    <a:pt x="1069086" y="1148830"/>
                  </a:cubicBezTo>
                  <a:cubicBezTo>
                    <a:pt x="1070255" y="1148246"/>
                    <a:pt x="1070839" y="1146785"/>
                    <a:pt x="1070839" y="1144448"/>
                  </a:cubicBezTo>
                  <a:cubicBezTo>
                    <a:pt x="1073175" y="1138606"/>
                    <a:pt x="1075220" y="1132180"/>
                    <a:pt x="1076973" y="1125170"/>
                  </a:cubicBezTo>
                  <a:cubicBezTo>
                    <a:pt x="1078726" y="1118159"/>
                    <a:pt x="1081355" y="1111149"/>
                    <a:pt x="1084860" y="1104138"/>
                  </a:cubicBezTo>
                  <a:cubicBezTo>
                    <a:pt x="1084860" y="1099465"/>
                    <a:pt x="1086028" y="1096544"/>
                    <a:pt x="1088365" y="1095375"/>
                  </a:cubicBezTo>
                  <a:cubicBezTo>
                    <a:pt x="1088365" y="1095375"/>
                    <a:pt x="1089533" y="1094207"/>
                    <a:pt x="1091870" y="1091870"/>
                  </a:cubicBezTo>
                  <a:lnTo>
                    <a:pt x="1091870" y="1095375"/>
                  </a:lnTo>
                  <a:cubicBezTo>
                    <a:pt x="1093039" y="1096544"/>
                    <a:pt x="1093330" y="1098296"/>
                    <a:pt x="1092746" y="1100633"/>
                  </a:cubicBezTo>
                  <a:cubicBezTo>
                    <a:pt x="1092162" y="1102970"/>
                    <a:pt x="1091870" y="1104723"/>
                    <a:pt x="1091870" y="1105891"/>
                  </a:cubicBezTo>
                  <a:cubicBezTo>
                    <a:pt x="1091870" y="1107059"/>
                    <a:pt x="1091870" y="1108228"/>
                    <a:pt x="1091870" y="1109396"/>
                  </a:cubicBezTo>
                  <a:cubicBezTo>
                    <a:pt x="1091870" y="1110565"/>
                    <a:pt x="1091870" y="1111733"/>
                    <a:pt x="1091870" y="1112901"/>
                  </a:cubicBezTo>
                  <a:cubicBezTo>
                    <a:pt x="1090702" y="1114070"/>
                    <a:pt x="1090410" y="1115822"/>
                    <a:pt x="1090994" y="1118159"/>
                  </a:cubicBezTo>
                  <a:cubicBezTo>
                    <a:pt x="1091578" y="1120496"/>
                    <a:pt x="1090702" y="1121664"/>
                    <a:pt x="1088365" y="1121664"/>
                  </a:cubicBezTo>
                  <a:cubicBezTo>
                    <a:pt x="1087196" y="1121664"/>
                    <a:pt x="1086612" y="1122833"/>
                    <a:pt x="1086612" y="1125170"/>
                  </a:cubicBezTo>
                  <a:cubicBezTo>
                    <a:pt x="1086612" y="1127506"/>
                    <a:pt x="1086028" y="1128675"/>
                    <a:pt x="1084860" y="1128675"/>
                  </a:cubicBezTo>
                  <a:lnTo>
                    <a:pt x="1084860" y="1132180"/>
                  </a:lnTo>
                  <a:cubicBezTo>
                    <a:pt x="1084860" y="1136854"/>
                    <a:pt x="1084567" y="1140943"/>
                    <a:pt x="1083984" y="1144448"/>
                  </a:cubicBezTo>
                  <a:cubicBezTo>
                    <a:pt x="1083399" y="1147953"/>
                    <a:pt x="1081939" y="1152627"/>
                    <a:pt x="1079602" y="1158469"/>
                  </a:cubicBezTo>
                  <a:cubicBezTo>
                    <a:pt x="1078433" y="1161974"/>
                    <a:pt x="1076097" y="1170737"/>
                    <a:pt x="1072591" y="1184758"/>
                  </a:cubicBezTo>
                  <a:lnTo>
                    <a:pt x="1070839" y="1195274"/>
                  </a:lnTo>
                  <a:cubicBezTo>
                    <a:pt x="1068502" y="1199947"/>
                    <a:pt x="1067918" y="1204621"/>
                    <a:pt x="1069086" y="1209294"/>
                  </a:cubicBezTo>
                  <a:cubicBezTo>
                    <a:pt x="1069086" y="1211631"/>
                    <a:pt x="1067918" y="1215136"/>
                    <a:pt x="1065581" y="1219810"/>
                  </a:cubicBezTo>
                  <a:cubicBezTo>
                    <a:pt x="1063244" y="1223315"/>
                    <a:pt x="1062076" y="1225652"/>
                    <a:pt x="1062076" y="1226820"/>
                  </a:cubicBezTo>
                  <a:lnTo>
                    <a:pt x="1063829" y="1228573"/>
                  </a:lnTo>
                  <a:lnTo>
                    <a:pt x="1060323" y="1228573"/>
                  </a:lnTo>
                  <a:lnTo>
                    <a:pt x="1053313" y="1249604"/>
                  </a:lnTo>
                  <a:lnTo>
                    <a:pt x="1053313" y="1265378"/>
                  </a:lnTo>
                  <a:lnTo>
                    <a:pt x="1053313" y="1295172"/>
                  </a:lnTo>
                  <a:lnTo>
                    <a:pt x="1051560" y="1302182"/>
                  </a:lnTo>
                  <a:cubicBezTo>
                    <a:pt x="1044550" y="1304519"/>
                    <a:pt x="1039876" y="1307440"/>
                    <a:pt x="1037540" y="1310945"/>
                  </a:cubicBezTo>
                  <a:lnTo>
                    <a:pt x="1037540" y="1316203"/>
                  </a:lnTo>
                  <a:cubicBezTo>
                    <a:pt x="1030529" y="1318540"/>
                    <a:pt x="1027024" y="1322629"/>
                    <a:pt x="1027024" y="1328471"/>
                  </a:cubicBezTo>
                  <a:lnTo>
                    <a:pt x="1023519" y="1347750"/>
                  </a:lnTo>
                  <a:cubicBezTo>
                    <a:pt x="1025855" y="1345413"/>
                    <a:pt x="1027608" y="1341616"/>
                    <a:pt x="1028776" y="1336358"/>
                  </a:cubicBezTo>
                  <a:cubicBezTo>
                    <a:pt x="1029945" y="1331100"/>
                    <a:pt x="1032282" y="1326719"/>
                    <a:pt x="1035787" y="1323213"/>
                  </a:cubicBezTo>
                  <a:lnTo>
                    <a:pt x="1037540" y="1328471"/>
                  </a:lnTo>
                  <a:cubicBezTo>
                    <a:pt x="1037540" y="1329640"/>
                    <a:pt x="1034619" y="1333729"/>
                    <a:pt x="1028776" y="1340739"/>
                  </a:cubicBezTo>
                  <a:cubicBezTo>
                    <a:pt x="1027608" y="1350087"/>
                    <a:pt x="1025855" y="1356513"/>
                    <a:pt x="1023519" y="1360018"/>
                  </a:cubicBezTo>
                  <a:lnTo>
                    <a:pt x="1025271" y="1365276"/>
                  </a:lnTo>
                  <a:lnTo>
                    <a:pt x="1025271" y="1367028"/>
                  </a:lnTo>
                  <a:cubicBezTo>
                    <a:pt x="1025271" y="1372870"/>
                    <a:pt x="1021766" y="1376960"/>
                    <a:pt x="1014756" y="1379297"/>
                  </a:cubicBezTo>
                  <a:cubicBezTo>
                    <a:pt x="1019429" y="1379297"/>
                    <a:pt x="1022350" y="1379881"/>
                    <a:pt x="1023519" y="1381049"/>
                  </a:cubicBezTo>
                  <a:cubicBezTo>
                    <a:pt x="1022350" y="1385723"/>
                    <a:pt x="1018845" y="1393317"/>
                    <a:pt x="1013003" y="1403833"/>
                  </a:cubicBezTo>
                  <a:lnTo>
                    <a:pt x="1027024" y="1407338"/>
                  </a:lnTo>
                  <a:cubicBezTo>
                    <a:pt x="1025855" y="1410843"/>
                    <a:pt x="1022935" y="1412596"/>
                    <a:pt x="1018261" y="1412596"/>
                  </a:cubicBezTo>
                  <a:cubicBezTo>
                    <a:pt x="1014756" y="1414933"/>
                    <a:pt x="1011834" y="1415517"/>
                    <a:pt x="1009498" y="1414349"/>
                  </a:cubicBezTo>
                  <a:cubicBezTo>
                    <a:pt x="1004824" y="1414349"/>
                    <a:pt x="1001319" y="1416101"/>
                    <a:pt x="998982" y="1419606"/>
                  </a:cubicBezTo>
                  <a:cubicBezTo>
                    <a:pt x="996646" y="1423112"/>
                    <a:pt x="994308" y="1425448"/>
                    <a:pt x="991972" y="1426617"/>
                  </a:cubicBezTo>
                  <a:cubicBezTo>
                    <a:pt x="990803" y="1421943"/>
                    <a:pt x="988175" y="1418730"/>
                    <a:pt x="984085" y="1416978"/>
                  </a:cubicBezTo>
                  <a:cubicBezTo>
                    <a:pt x="979996" y="1415225"/>
                    <a:pt x="977367" y="1413764"/>
                    <a:pt x="976199" y="1412596"/>
                  </a:cubicBezTo>
                  <a:cubicBezTo>
                    <a:pt x="972693" y="1407922"/>
                    <a:pt x="969188" y="1408507"/>
                    <a:pt x="965683" y="1414349"/>
                  </a:cubicBezTo>
                  <a:cubicBezTo>
                    <a:pt x="964514" y="1414349"/>
                    <a:pt x="962762" y="1413472"/>
                    <a:pt x="960425" y="1411720"/>
                  </a:cubicBezTo>
                  <a:cubicBezTo>
                    <a:pt x="958089" y="1409967"/>
                    <a:pt x="955751" y="1409091"/>
                    <a:pt x="953415" y="1409091"/>
                  </a:cubicBezTo>
                  <a:cubicBezTo>
                    <a:pt x="949909" y="1409091"/>
                    <a:pt x="944652" y="1410843"/>
                    <a:pt x="937641" y="1414349"/>
                  </a:cubicBezTo>
                  <a:cubicBezTo>
                    <a:pt x="936473" y="1408507"/>
                    <a:pt x="932383" y="1405586"/>
                    <a:pt x="925373" y="1405586"/>
                  </a:cubicBezTo>
                  <a:lnTo>
                    <a:pt x="911352" y="1407338"/>
                  </a:lnTo>
                  <a:cubicBezTo>
                    <a:pt x="909016" y="1406170"/>
                    <a:pt x="905802" y="1405878"/>
                    <a:pt x="901713" y="1406462"/>
                  </a:cubicBezTo>
                  <a:cubicBezTo>
                    <a:pt x="897624" y="1407046"/>
                    <a:pt x="894410" y="1407338"/>
                    <a:pt x="892074" y="1407338"/>
                  </a:cubicBezTo>
                  <a:lnTo>
                    <a:pt x="900837" y="1403833"/>
                  </a:lnTo>
                  <a:cubicBezTo>
                    <a:pt x="899668" y="1400328"/>
                    <a:pt x="899084" y="1396238"/>
                    <a:pt x="899084" y="1391565"/>
                  </a:cubicBezTo>
                  <a:lnTo>
                    <a:pt x="886816" y="1391565"/>
                  </a:lnTo>
                  <a:cubicBezTo>
                    <a:pt x="872795" y="1391565"/>
                    <a:pt x="864032" y="1396238"/>
                    <a:pt x="860527" y="1405586"/>
                  </a:cubicBezTo>
                  <a:lnTo>
                    <a:pt x="855269" y="1388060"/>
                  </a:lnTo>
                  <a:cubicBezTo>
                    <a:pt x="847090" y="1391565"/>
                    <a:pt x="842417" y="1393902"/>
                    <a:pt x="841248" y="1395070"/>
                  </a:cubicBezTo>
                  <a:cubicBezTo>
                    <a:pt x="836574" y="1398575"/>
                    <a:pt x="833362" y="1399451"/>
                    <a:pt x="831609" y="1397699"/>
                  </a:cubicBezTo>
                  <a:cubicBezTo>
                    <a:pt x="829856" y="1395946"/>
                    <a:pt x="828396" y="1395070"/>
                    <a:pt x="827227" y="1395070"/>
                  </a:cubicBezTo>
                  <a:lnTo>
                    <a:pt x="841248" y="1388060"/>
                  </a:lnTo>
                  <a:lnTo>
                    <a:pt x="835991" y="1388060"/>
                  </a:lnTo>
                  <a:cubicBezTo>
                    <a:pt x="827812" y="1388060"/>
                    <a:pt x="821386" y="1390396"/>
                    <a:pt x="816712" y="1395070"/>
                  </a:cubicBezTo>
                  <a:cubicBezTo>
                    <a:pt x="795681" y="1416101"/>
                    <a:pt x="779323" y="1430706"/>
                    <a:pt x="767639" y="1438885"/>
                  </a:cubicBezTo>
                  <a:lnTo>
                    <a:pt x="753618" y="1442390"/>
                  </a:lnTo>
                  <a:cubicBezTo>
                    <a:pt x="743103" y="1445895"/>
                    <a:pt x="736092" y="1447648"/>
                    <a:pt x="732587" y="1447648"/>
                  </a:cubicBezTo>
                  <a:cubicBezTo>
                    <a:pt x="732587" y="1445311"/>
                    <a:pt x="733171" y="1443559"/>
                    <a:pt x="734340" y="1442390"/>
                  </a:cubicBezTo>
                  <a:cubicBezTo>
                    <a:pt x="735508" y="1442390"/>
                    <a:pt x="738721" y="1440638"/>
                    <a:pt x="743979" y="1437132"/>
                  </a:cubicBezTo>
                  <a:cubicBezTo>
                    <a:pt x="749237" y="1433627"/>
                    <a:pt x="753034" y="1433627"/>
                    <a:pt x="755371" y="1437132"/>
                  </a:cubicBezTo>
                  <a:cubicBezTo>
                    <a:pt x="756540" y="1433627"/>
                    <a:pt x="759752" y="1429538"/>
                    <a:pt x="765010" y="1424864"/>
                  </a:cubicBezTo>
                  <a:cubicBezTo>
                    <a:pt x="770268" y="1420191"/>
                    <a:pt x="773481" y="1415517"/>
                    <a:pt x="774649" y="1410843"/>
                  </a:cubicBezTo>
                  <a:cubicBezTo>
                    <a:pt x="772313" y="1413180"/>
                    <a:pt x="769392" y="1415225"/>
                    <a:pt x="765887" y="1416978"/>
                  </a:cubicBezTo>
                  <a:cubicBezTo>
                    <a:pt x="762381" y="1418730"/>
                    <a:pt x="758876" y="1420775"/>
                    <a:pt x="755371" y="1423112"/>
                  </a:cubicBezTo>
                  <a:cubicBezTo>
                    <a:pt x="755371" y="1423112"/>
                    <a:pt x="755079" y="1422819"/>
                    <a:pt x="754495" y="1422235"/>
                  </a:cubicBezTo>
                  <a:cubicBezTo>
                    <a:pt x="753911" y="1421651"/>
                    <a:pt x="753618" y="1421359"/>
                    <a:pt x="753618" y="1421359"/>
                  </a:cubicBezTo>
                  <a:cubicBezTo>
                    <a:pt x="753618" y="1420191"/>
                    <a:pt x="754202" y="1418438"/>
                    <a:pt x="755371" y="1416101"/>
                  </a:cubicBezTo>
                  <a:cubicBezTo>
                    <a:pt x="756540" y="1413764"/>
                    <a:pt x="757708" y="1412012"/>
                    <a:pt x="758876" y="1410843"/>
                  </a:cubicBezTo>
                  <a:cubicBezTo>
                    <a:pt x="756540" y="1410843"/>
                    <a:pt x="754495" y="1411720"/>
                    <a:pt x="752742" y="1413472"/>
                  </a:cubicBezTo>
                  <a:cubicBezTo>
                    <a:pt x="750989" y="1415225"/>
                    <a:pt x="749529" y="1416685"/>
                    <a:pt x="748360" y="1417854"/>
                  </a:cubicBezTo>
                  <a:cubicBezTo>
                    <a:pt x="746024" y="1419022"/>
                    <a:pt x="744855" y="1420775"/>
                    <a:pt x="744855" y="1423112"/>
                  </a:cubicBezTo>
                  <a:cubicBezTo>
                    <a:pt x="744855" y="1425448"/>
                    <a:pt x="743687" y="1427201"/>
                    <a:pt x="741350" y="1428369"/>
                  </a:cubicBezTo>
                  <a:lnTo>
                    <a:pt x="737845" y="1421359"/>
                  </a:lnTo>
                  <a:cubicBezTo>
                    <a:pt x="736676" y="1421359"/>
                    <a:pt x="735508" y="1421067"/>
                    <a:pt x="734340" y="1420483"/>
                  </a:cubicBezTo>
                  <a:cubicBezTo>
                    <a:pt x="733171" y="1419898"/>
                    <a:pt x="731419" y="1420191"/>
                    <a:pt x="729082" y="1421359"/>
                  </a:cubicBezTo>
                  <a:cubicBezTo>
                    <a:pt x="722072" y="1421359"/>
                    <a:pt x="716230" y="1423696"/>
                    <a:pt x="711556" y="1428369"/>
                  </a:cubicBezTo>
                  <a:cubicBezTo>
                    <a:pt x="709219" y="1429538"/>
                    <a:pt x="707467" y="1430414"/>
                    <a:pt x="706298" y="1430998"/>
                  </a:cubicBezTo>
                  <a:cubicBezTo>
                    <a:pt x="705130" y="1431582"/>
                    <a:pt x="702793" y="1431290"/>
                    <a:pt x="699288" y="1430122"/>
                  </a:cubicBezTo>
                  <a:lnTo>
                    <a:pt x="697535" y="1435380"/>
                  </a:lnTo>
                  <a:cubicBezTo>
                    <a:pt x="695199" y="1435380"/>
                    <a:pt x="693446" y="1435964"/>
                    <a:pt x="692277" y="1437132"/>
                  </a:cubicBezTo>
                  <a:cubicBezTo>
                    <a:pt x="691109" y="1438301"/>
                    <a:pt x="688772" y="1438885"/>
                    <a:pt x="685267" y="1438885"/>
                  </a:cubicBezTo>
                  <a:cubicBezTo>
                    <a:pt x="686435" y="1440053"/>
                    <a:pt x="687019" y="1441806"/>
                    <a:pt x="687019" y="1444143"/>
                  </a:cubicBezTo>
                  <a:lnTo>
                    <a:pt x="688772" y="1451153"/>
                  </a:lnTo>
                  <a:cubicBezTo>
                    <a:pt x="688772" y="1459332"/>
                    <a:pt x="684098" y="1462253"/>
                    <a:pt x="674751" y="1459916"/>
                  </a:cubicBezTo>
                  <a:cubicBezTo>
                    <a:pt x="674751" y="1458748"/>
                    <a:pt x="675335" y="1456995"/>
                    <a:pt x="676504" y="1454658"/>
                  </a:cubicBezTo>
                  <a:cubicBezTo>
                    <a:pt x="677673" y="1452322"/>
                    <a:pt x="678841" y="1449985"/>
                    <a:pt x="680009" y="1447648"/>
                  </a:cubicBezTo>
                  <a:lnTo>
                    <a:pt x="676504" y="1444143"/>
                  </a:lnTo>
                  <a:lnTo>
                    <a:pt x="667741" y="1444143"/>
                  </a:lnTo>
                  <a:cubicBezTo>
                    <a:pt x="660731" y="1444143"/>
                    <a:pt x="652552" y="1442974"/>
                    <a:pt x="643205" y="1440638"/>
                  </a:cubicBezTo>
                  <a:lnTo>
                    <a:pt x="643205" y="1451153"/>
                  </a:lnTo>
                  <a:cubicBezTo>
                    <a:pt x="642036" y="1451153"/>
                    <a:pt x="640868" y="1450569"/>
                    <a:pt x="639699" y="1449400"/>
                  </a:cubicBezTo>
                  <a:cubicBezTo>
                    <a:pt x="638531" y="1448232"/>
                    <a:pt x="637947" y="1446480"/>
                    <a:pt x="637947" y="1444143"/>
                  </a:cubicBezTo>
                  <a:cubicBezTo>
                    <a:pt x="632105" y="1444143"/>
                    <a:pt x="626263" y="1440053"/>
                    <a:pt x="620421" y="1431875"/>
                  </a:cubicBezTo>
                  <a:lnTo>
                    <a:pt x="618668" y="1431875"/>
                  </a:lnTo>
                  <a:cubicBezTo>
                    <a:pt x="617499" y="1431875"/>
                    <a:pt x="615163" y="1431582"/>
                    <a:pt x="611658" y="1430998"/>
                  </a:cubicBezTo>
                  <a:cubicBezTo>
                    <a:pt x="608152" y="1430414"/>
                    <a:pt x="605231" y="1430122"/>
                    <a:pt x="602895" y="1430122"/>
                  </a:cubicBezTo>
                  <a:lnTo>
                    <a:pt x="601142" y="1426617"/>
                  </a:lnTo>
                  <a:cubicBezTo>
                    <a:pt x="602311" y="1421943"/>
                    <a:pt x="601434" y="1419314"/>
                    <a:pt x="598513" y="1418730"/>
                  </a:cubicBezTo>
                  <a:cubicBezTo>
                    <a:pt x="595592" y="1418146"/>
                    <a:pt x="593548" y="1417270"/>
                    <a:pt x="592379" y="1416101"/>
                  </a:cubicBezTo>
                  <a:cubicBezTo>
                    <a:pt x="592379" y="1414933"/>
                    <a:pt x="592963" y="1414056"/>
                    <a:pt x="594132" y="1413472"/>
                  </a:cubicBezTo>
                  <a:cubicBezTo>
                    <a:pt x="595300" y="1412888"/>
                    <a:pt x="596469" y="1413180"/>
                    <a:pt x="597637" y="1414349"/>
                  </a:cubicBezTo>
                  <a:cubicBezTo>
                    <a:pt x="606984" y="1421359"/>
                    <a:pt x="613994" y="1424864"/>
                    <a:pt x="618668" y="1424864"/>
                  </a:cubicBezTo>
                  <a:lnTo>
                    <a:pt x="641452" y="1431875"/>
                  </a:lnTo>
                  <a:lnTo>
                    <a:pt x="643205" y="1430122"/>
                  </a:lnTo>
                  <a:lnTo>
                    <a:pt x="602895" y="1391565"/>
                  </a:lnTo>
                  <a:lnTo>
                    <a:pt x="606400" y="1393317"/>
                  </a:lnTo>
                  <a:cubicBezTo>
                    <a:pt x="613410" y="1395654"/>
                    <a:pt x="616916" y="1396823"/>
                    <a:pt x="616916" y="1396823"/>
                  </a:cubicBezTo>
                  <a:cubicBezTo>
                    <a:pt x="618084" y="1396823"/>
                    <a:pt x="619837" y="1397991"/>
                    <a:pt x="622173" y="1400328"/>
                  </a:cubicBezTo>
                  <a:cubicBezTo>
                    <a:pt x="626847" y="1401496"/>
                    <a:pt x="634441" y="1405586"/>
                    <a:pt x="644957" y="1412596"/>
                  </a:cubicBezTo>
                  <a:cubicBezTo>
                    <a:pt x="644957" y="1410259"/>
                    <a:pt x="643497" y="1408507"/>
                    <a:pt x="640576" y="1407338"/>
                  </a:cubicBezTo>
                  <a:cubicBezTo>
                    <a:pt x="637654" y="1406170"/>
                    <a:pt x="636194" y="1405001"/>
                    <a:pt x="636194" y="1403833"/>
                  </a:cubicBezTo>
                  <a:cubicBezTo>
                    <a:pt x="636194" y="1397991"/>
                    <a:pt x="635610" y="1393902"/>
                    <a:pt x="634441" y="1391565"/>
                  </a:cubicBezTo>
                  <a:lnTo>
                    <a:pt x="622173" y="1384554"/>
                  </a:lnTo>
                  <a:lnTo>
                    <a:pt x="616916" y="1374039"/>
                  </a:lnTo>
                  <a:lnTo>
                    <a:pt x="616916" y="1372286"/>
                  </a:lnTo>
                  <a:cubicBezTo>
                    <a:pt x="613410" y="1375791"/>
                    <a:pt x="609905" y="1374039"/>
                    <a:pt x="606400" y="1367028"/>
                  </a:cubicBezTo>
                  <a:lnTo>
                    <a:pt x="615163" y="1367028"/>
                  </a:lnTo>
                  <a:lnTo>
                    <a:pt x="613410" y="1365276"/>
                  </a:lnTo>
                  <a:cubicBezTo>
                    <a:pt x="611074" y="1358265"/>
                    <a:pt x="609029" y="1354468"/>
                    <a:pt x="607276" y="1353884"/>
                  </a:cubicBezTo>
                  <a:cubicBezTo>
                    <a:pt x="605523" y="1353300"/>
                    <a:pt x="601726" y="1353008"/>
                    <a:pt x="595884" y="1353008"/>
                  </a:cubicBezTo>
                  <a:cubicBezTo>
                    <a:pt x="592379" y="1354176"/>
                    <a:pt x="590334" y="1354176"/>
                    <a:pt x="589750" y="1353008"/>
                  </a:cubicBezTo>
                  <a:cubicBezTo>
                    <a:pt x="589166" y="1351839"/>
                    <a:pt x="588290" y="1350671"/>
                    <a:pt x="587121" y="1349502"/>
                  </a:cubicBezTo>
                  <a:lnTo>
                    <a:pt x="588874" y="1340739"/>
                  </a:lnTo>
                  <a:cubicBezTo>
                    <a:pt x="586537" y="1339571"/>
                    <a:pt x="584200" y="1336942"/>
                    <a:pt x="581864" y="1332853"/>
                  </a:cubicBezTo>
                  <a:cubicBezTo>
                    <a:pt x="579527" y="1328763"/>
                    <a:pt x="576606" y="1325550"/>
                    <a:pt x="573100" y="1323213"/>
                  </a:cubicBezTo>
                  <a:lnTo>
                    <a:pt x="573100" y="1319708"/>
                  </a:lnTo>
                  <a:lnTo>
                    <a:pt x="590626" y="1331976"/>
                  </a:lnTo>
                  <a:cubicBezTo>
                    <a:pt x="590626" y="1327303"/>
                    <a:pt x="590626" y="1324382"/>
                    <a:pt x="590626" y="1323213"/>
                  </a:cubicBezTo>
                  <a:lnTo>
                    <a:pt x="566090" y="1309193"/>
                  </a:lnTo>
                  <a:lnTo>
                    <a:pt x="564338" y="1314450"/>
                  </a:lnTo>
                  <a:cubicBezTo>
                    <a:pt x="563169" y="1314450"/>
                    <a:pt x="561124" y="1313574"/>
                    <a:pt x="558203" y="1311821"/>
                  </a:cubicBezTo>
                  <a:cubicBezTo>
                    <a:pt x="555282" y="1310069"/>
                    <a:pt x="554991" y="1307440"/>
                    <a:pt x="557327" y="1303935"/>
                  </a:cubicBezTo>
                  <a:cubicBezTo>
                    <a:pt x="559664" y="1303935"/>
                    <a:pt x="563169" y="1301598"/>
                    <a:pt x="567843" y="1296924"/>
                  </a:cubicBezTo>
                  <a:cubicBezTo>
                    <a:pt x="567843" y="1295756"/>
                    <a:pt x="568427" y="1293419"/>
                    <a:pt x="569595" y="1289914"/>
                  </a:cubicBezTo>
                  <a:cubicBezTo>
                    <a:pt x="570764" y="1286409"/>
                    <a:pt x="573684" y="1283488"/>
                    <a:pt x="578358" y="1281151"/>
                  </a:cubicBezTo>
                  <a:cubicBezTo>
                    <a:pt x="578358" y="1281151"/>
                    <a:pt x="579527" y="1279983"/>
                    <a:pt x="581864" y="1277646"/>
                  </a:cubicBezTo>
                  <a:cubicBezTo>
                    <a:pt x="580695" y="1276477"/>
                    <a:pt x="580111" y="1275309"/>
                    <a:pt x="580111" y="1274141"/>
                  </a:cubicBezTo>
                  <a:cubicBezTo>
                    <a:pt x="581279" y="1272972"/>
                    <a:pt x="584200" y="1272388"/>
                    <a:pt x="588874" y="1272388"/>
                  </a:cubicBezTo>
                  <a:cubicBezTo>
                    <a:pt x="590042" y="1268883"/>
                    <a:pt x="591795" y="1267130"/>
                    <a:pt x="594132" y="1267130"/>
                  </a:cubicBezTo>
                  <a:cubicBezTo>
                    <a:pt x="596469" y="1267130"/>
                    <a:pt x="601726" y="1265378"/>
                    <a:pt x="609905" y="1261872"/>
                  </a:cubicBezTo>
                  <a:cubicBezTo>
                    <a:pt x="602895" y="1254862"/>
                    <a:pt x="598221" y="1249020"/>
                    <a:pt x="595884" y="1244346"/>
                  </a:cubicBezTo>
                  <a:cubicBezTo>
                    <a:pt x="598221" y="1246683"/>
                    <a:pt x="600558" y="1248436"/>
                    <a:pt x="602895" y="1249604"/>
                  </a:cubicBezTo>
                  <a:cubicBezTo>
                    <a:pt x="605231" y="1250773"/>
                    <a:pt x="608737" y="1253694"/>
                    <a:pt x="613410" y="1258367"/>
                  </a:cubicBezTo>
                  <a:lnTo>
                    <a:pt x="616916" y="1249604"/>
                  </a:lnTo>
                  <a:lnTo>
                    <a:pt x="620421" y="1249604"/>
                  </a:lnTo>
                  <a:lnTo>
                    <a:pt x="619867" y="1247852"/>
                  </a:lnTo>
                  <a:lnTo>
                    <a:pt x="618668" y="1247852"/>
                  </a:lnTo>
                  <a:cubicBezTo>
                    <a:pt x="618668" y="1247852"/>
                    <a:pt x="618376" y="1247560"/>
                    <a:pt x="617792" y="1246975"/>
                  </a:cubicBezTo>
                  <a:cubicBezTo>
                    <a:pt x="617208" y="1246391"/>
                    <a:pt x="616916" y="1246099"/>
                    <a:pt x="616916" y="1246099"/>
                  </a:cubicBezTo>
                  <a:cubicBezTo>
                    <a:pt x="615747" y="1241425"/>
                    <a:pt x="614579" y="1239381"/>
                    <a:pt x="613410" y="1239965"/>
                  </a:cubicBezTo>
                  <a:cubicBezTo>
                    <a:pt x="612242" y="1240549"/>
                    <a:pt x="610489" y="1243762"/>
                    <a:pt x="608152" y="1249604"/>
                  </a:cubicBezTo>
                  <a:cubicBezTo>
                    <a:pt x="604647" y="1244931"/>
                    <a:pt x="602895" y="1240841"/>
                    <a:pt x="602895" y="1237336"/>
                  </a:cubicBezTo>
                  <a:cubicBezTo>
                    <a:pt x="602895" y="1233831"/>
                    <a:pt x="601726" y="1231202"/>
                    <a:pt x="599390" y="1229449"/>
                  </a:cubicBezTo>
                  <a:cubicBezTo>
                    <a:pt x="597053" y="1227697"/>
                    <a:pt x="595300" y="1226236"/>
                    <a:pt x="594132" y="1225068"/>
                  </a:cubicBezTo>
                  <a:cubicBezTo>
                    <a:pt x="592963" y="1226236"/>
                    <a:pt x="592379" y="1227989"/>
                    <a:pt x="592379" y="1230326"/>
                  </a:cubicBezTo>
                  <a:cubicBezTo>
                    <a:pt x="591211" y="1230326"/>
                    <a:pt x="590626" y="1229449"/>
                    <a:pt x="590626" y="1227697"/>
                  </a:cubicBezTo>
                  <a:cubicBezTo>
                    <a:pt x="590626" y="1225944"/>
                    <a:pt x="590626" y="1223899"/>
                    <a:pt x="590626" y="1221563"/>
                  </a:cubicBezTo>
                  <a:cubicBezTo>
                    <a:pt x="590626" y="1221563"/>
                    <a:pt x="590042" y="1221855"/>
                    <a:pt x="588874" y="1222439"/>
                  </a:cubicBezTo>
                  <a:cubicBezTo>
                    <a:pt x="587705" y="1223023"/>
                    <a:pt x="586537" y="1222731"/>
                    <a:pt x="585369" y="1221563"/>
                  </a:cubicBezTo>
                  <a:cubicBezTo>
                    <a:pt x="585369" y="1221563"/>
                    <a:pt x="583616" y="1219810"/>
                    <a:pt x="580111" y="1216305"/>
                  </a:cubicBezTo>
                  <a:lnTo>
                    <a:pt x="578358" y="1212800"/>
                  </a:lnTo>
                  <a:cubicBezTo>
                    <a:pt x="576022" y="1212800"/>
                    <a:pt x="573100" y="1210463"/>
                    <a:pt x="569595" y="1205789"/>
                  </a:cubicBezTo>
                  <a:cubicBezTo>
                    <a:pt x="566090" y="1201116"/>
                    <a:pt x="563753" y="1198195"/>
                    <a:pt x="562585" y="1197026"/>
                  </a:cubicBezTo>
                  <a:lnTo>
                    <a:pt x="552069" y="1183005"/>
                  </a:lnTo>
                  <a:cubicBezTo>
                    <a:pt x="550901" y="1178332"/>
                    <a:pt x="546812" y="1175411"/>
                    <a:pt x="539801" y="1174242"/>
                  </a:cubicBezTo>
                  <a:cubicBezTo>
                    <a:pt x="538633" y="1170737"/>
                    <a:pt x="537465" y="1168400"/>
                    <a:pt x="536296" y="1167232"/>
                  </a:cubicBezTo>
                  <a:lnTo>
                    <a:pt x="531038" y="1160222"/>
                  </a:lnTo>
                  <a:cubicBezTo>
                    <a:pt x="528701" y="1157885"/>
                    <a:pt x="527533" y="1156132"/>
                    <a:pt x="527533" y="1154964"/>
                  </a:cubicBezTo>
                  <a:lnTo>
                    <a:pt x="525780" y="1151459"/>
                  </a:lnTo>
                  <a:cubicBezTo>
                    <a:pt x="519939" y="1149122"/>
                    <a:pt x="515849" y="1144448"/>
                    <a:pt x="513512" y="1137438"/>
                  </a:cubicBezTo>
                  <a:lnTo>
                    <a:pt x="510007" y="1133933"/>
                  </a:lnTo>
                  <a:cubicBezTo>
                    <a:pt x="504165" y="1128091"/>
                    <a:pt x="501244" y="1122833"/>
                    <a:pt x="501244" y="1118159"/>
                  </a:cubicBezTo>
                  <a:cubicBezTo>
                    <a:pt x="500075" y="1109980"/>
                    <a:pt x="495986" y="1105307"/>
                    <a:pt x="488976" y="1104138"/>
                  </a:cubicBezTo>
                  <a:cubicBezTo>
                    <a:pt x="487807" y="1101802"/>
                    <a:pt x="487223" y="1100633"/>
                    <a:pt x="487223" y="1100633"/>
                  </a:cubicBezTo>
                  <a:lnTo>
                    <a:pt x="487223" y="1097128"/>
                  </a:lnTo>
                  <a:cubicBezTo>
                    <a:pt x="487223" y="1090118"/>
                    <a:pt x="485471" y="1085444"/>
                    <a:pt x="481965" y="1083107"/>
                  </a:cubicBezTo>
                  <a:cubicBezTo>
                    <a:pt x="478460" y="1078434"/>
                    <a:pt x="475539" y="1074636"/>
                    <a:pt x="473202" y="1071715"/>
                  </a:cubicBezTo>
                  <a:cubicBezTo>
                    <a:pt x="470866" y="1068794"/>
                    <a:pt x="468529" y="1066165"/>
                    <a:pt x="466192" y="1063829"/>
                  </a:cubicBezTo>
                  <a:lnTo>
                    <a:pt x="462687" y="1062076"/>
                  </a:lnTo>
                  <a:lnTo>
                    <a:pt x="460934" y="1067334"/>
                  </a:lnTo>
                  <a:cubicBezTo>
                    <a:pt x="459765" y="1072007"/>
                    <a:pt x="458013" y="1076973"/>
                    <a:pt x="455676" y="1082231"/>
                  </a:cubicBezTo>
                  <a:cubicBezTo>
                    <a:pt x="453340" y="1087489"/>
                    <a:pt x="451587" y="1092454"/>
                    <a:pt x="450418" y="1097128"/>
                  </a:cubicBezTo>
                  <a:lnTo>
                    <a:pt x="445160" y="1123417"/>
                  </a:lnTo>
                  <a:lnTo>
                    <a:pt x="431140" y="1179500"/>
                  </a:lnTo>
                  <a:cubicBezTo>
                    <a:pt x="429971" y="1184174"/>
                    <a:pt x="428511" y="1190308"/>
                    <a:pt x="426758" y="1197903"/>
                  </a:cubicBezTo>
                  <a:cubicBezTo>
                    <a:pt x="425006" y="1205497"/>
                    <a:pt x="423545" y="1211047"/>
                    <a:pt x="422377" y="1214552"/>
                  </a:cubicBezTo>
                  <a:cubicBezTo>
                    <a:pt x="420040" y="1221563"/>
                    <a:pt x="417703" y="1226236"/>
                    <a:pt x="415366" y="1228573"/>
                  </a:cubicBezTo>
                  <a:cubicBezTo>
                    <a:pt x="411861" y="1234415"/>
                    <a:pt x="410109" y="1240257"/>
                    <a:pt x="410109" y="1246099"/>
                  </a:cubicBezTo>
                  <a:cubicBezTo>
                    <a:pt x="407772" y="1253109"/>
                    <a:pt x="403682" y="1257199"/>
                    <a:pt x="397840" y="1258367"/>
                  </a:cubicBezTo>
                  <a:cubicBezTo>
                    <a:pt x="394335" y="1260704"/>
                    <a:pt x="391414" y="1263041"/>
                    <a:pt x="389077" y="1265378"/>
                  </a:cubicBezTo>
                  <a:cubicBezTo>
                    <a:pt x="384404" y="1272388"/>
                    <a:pt x="379730" y="1275893"/>
                    <a:pt x="375057" y="1275893"/>
                  </a:cubicBezTo>
                  <a:cubicBezTo>
                    <a:pt x="372720" y="1275893"/>
                    <a:pt x="370383" y="1276477"/>
                    <a:pt x="368046" y="1277646"/>
                  </a:cubicBezTo>
                  <a:cubicBezTo>
                    <a:pt x="363372" y="1285825"/>
                    <a:pt x="358115" y="1286993"/>
                    <a:pt x="352273" y="1281151"/>
                  </a:cubicBezTo>
                  <a:cubicBezTo>
                    <a:pt x="346431" y="1278814"/>
                    <a:pt x="337083" y="1277646"/>
                    <a:pt x="324231" y="1277646"/>
                  </a:cubicBezTo>
                  <a:lnTo>
                    <a:pt x="311963" y="1277646"/>
                  </a:lnTo>
                  <a:cubicBezTo>
                    <a:pt x="309626" y="1281151"/>
                    <a:pt x="307289" y="1282319"/>
                    <a:pt x="304952" y="1281151"/>
                  </a:cubicBezTo>
                  <a:cubicBezTo>
                    <a:pt x="302616" y="1279983"/>
                    <a:pt x="300863" y="1279398"/>
                    <a:pt x="299695" y="1279398"/>
                  </a:cubicBezTo>
                  <a:cubicBezTo>
                    <a:pt x="298526" y="1279398"/>
                    <a:pt x="298526" y="1278814"/>
                    <a:pt x="299695" y="1277646"/>
                  </a:cubicBezTo>
                  <a:cubicBezTo>
                    <a:pt x="300863" y="1276477"/>
                    <a:pt x="300863" y="1275893"/>
                    <a:pt x="299695" y="1275893"/>
                  </a:cubicBezTo>
                  <a:lnTo>
                    <a:pt x="294437" y="1275893"/>
                  </a:lnTo>
                  <a:lnTo>
                    <a:pt x="294437" y="1277646"/>
                  </a:lnTo>
                  <a:cubicBezTo>
                    <a:pt x="289763" y="1277646"/>
                    <a:pt x="285674" y="1277062"/>
                    <a:pt x="282169" y="1275893"/>
                  </a:cubicBezTo>
                  <a:cubicBezTo>
                    <a:pt x="278664" y="1275893"/>
                    <a:pt x="275742" y="1277062"/>
                    <a:pt x="273406" y="1279398"/>
                  </a:cubicBezTo>
                  <a:cubicBezTo>
                    <a:pt x="272237" y="1277062"/>
                    <a:pt x="270484" y="1275893"/>
                    <a:pt x="268148" y="1275893"/>
                  </a:cubicBezTo>
                  <a:lnTo>
                    <a:pt x="227838" y="1277646"/>
                  </a:lnTo>
                  <a:cubicBezTo>
                    <a:pt x="221996" y="1277646"/>
                    <a:pt x="217030" y="1278230"/>
                    <a:pt x="212941" y="1279398"/>
                  </a:cubicBezTo>
                  <a:cubicBezTo>
                    <a:pt x="208852" y="1280567"/>
                    <a:pt x="205054" y="1281151"/>
                    <a:pt x="201549" y="1281151"/>
                  </a:cubicBezTo>
                  <a:lnTo>
                    <a:pt x="178765" y="1279398"/>
                  </a:lnTo>
                  <a:lnTo>
                    <a:pt x="154229" y="1281151"/>
                  </a:lnTo>
                  <a:cubicBezTo>
                    <a:pt x="150724" y="1281151"/>
                    <a:pt x="149555" y="1279983"/>
                    <a:pt x="150724" y="1277646"/>
                  </a:cubicBezTo>
                  <a:lnTo>
                    <a:pt x="140208" y="1272388"/>
                  </a:lnTo>
                  <a:lnTo>
                    <a:pt x="145466" y="1272388"/>
                  </a:lnTo>
                  <a:cubicBezTo>
                    <a:pt x="146635" y="1272388"/>
                    <a:pt x="148971" y="1272680"/>
                    <a:pt x="152476" y="1273264"/>
                  </a:cubicBezTo>
                  <a:cubicBezTo>
                    <a:pt x="155982" y="1273848"/>
                    <a:pt x="158903" y="1272388"/>
                    <a:pt x="161239" y="1268883"/>
                  </a:cubicBezTo>
                  <a:cubicBezTo>
                    <a:pt x="160071" y="1267714"/>
                    <a:pt x="158611" y="1266546"/>
                    <a:pt x="156858" y="1265378"/>
                  </a:cubicBezTo>
                  <a:cubicBezTo>
                    <a:pt x="155105" y="1264209"/>
                    <a:pt x="154813" y="1261872"/>
                    <a:pt x="155982" y="1258367"/>
                  </a:cubicBezTo>
                  <a:lnTo>
                    <a:pt x="161239" y="1260120"/>
                  </a:lnTo>
                  <a:cubicBezTo>
                    <a:pt x="169418" y="1265962"/>
                    <a:pt x="177597" y="1268883"/>
                    <a:pt x="185776" y="1268883"/>
                  </a:cubicBezTo>
                  <a:cubicBezTo>
                    <a:pt x="195123" y="1268883"/>
                    <a:pt x="209144" y="1267714"/>
                    <a:pt x="227838" y="1265378"/>
                  </a:cubicBezTo>
                  <a:cubicBezTo>
                    <a:pt x="233680" y="1264209"/>
                    <a:pt x="239814" y="1263041"/>
                    <a:pt x="246240" y="1261872"/>
                  </a:cubicBezTo>
                  <a:cubicBezTo>
                    <a:pt x="252667" y="1260704"/>
                    <a:pt x="259969" y="1259536"/>
                    <a:pt x="268148" y="1258367"/>
                  </a:cubicBezTo>
                  <a:cubicBezTo>
                    <a:pt x="265811" y="1256030"/>
                    <a:pt x="264059" y="1254862"/>
                    <a:pt x="262890" y="1254862"/>
                  </a:cubicBezTo>
                  <a:cubicBezTo>
                    <a:pt x="261722" y="1256030"/>
                    <a:pt x="260261" y="1256030"/>
                    <a:pt x="258509" y="1254862"/>
                  </a:cubicBezTo>
                  <a:cubicBezTo>
                    <a:pt x="256756" y="1253694"/>
                    <a:pt x="255296" y="1253109"/>
                    <a:pt x="254127" y="1253109"/>
                  </a:cubicBezTo>
                  <a:cubicBezTo>
                    <a:pt x="250622" y="1250773"/>
                    <a:pt x="247701" y="1249604"/>
                    <a:pt x="245364" y="1249604"/>
                  </a:cubicBezTo>
                  <a:cubicBezTo>
                    <a:pt x="239522" y="1255446"/>
                    <a:pt x="234849" y="1254862"/>
                    <a:pt x="231343" y="1247852"/>
                  </a:cubicBezTo>
                  <a:lnTo>
                    <a:pt x="217323" y="1247852"/>
                  </a:lnTo>
                  <a:cubicBezTo>
                    <a:pt x="213817" y="1246683"/>
                    <a:pt x="209728" y="1246099"/>
                    <a:pt x="205054" y="1246099"/>
                  </a:cubicBezTo>
                  <a:cubicBezTo>
                    <a:pt x="198044" y="1248436"/>
                    <a:pt x="192786" y="1246683"/>
                    <a:pt x="189281" y="1240841"/>
                  </a:cubicBezTo>
                  <a:cubicBezTo>
                    <a:pt x="186944" y="1239673"/>
                    <a:pt x="183439" y="1239089"/>
                    <a:pt x="178765" y="1239089"/>
                  </a:cubicBezTo>
                  <a:lnTo>
                    <a:pt x="177013" y="1237336"/>
                  </a:lnTo>
                  <a:lnTo>
                    <a:pt x="177013" y="1235583"/>
                  </a:lnTo>
                  <a:lnTo>
                    <a:pt x="180518" y="1235583"/>
                  </a:lnTo>
                  <a:cubicBezTo>
                    <a:pt x="179349" y="1229741"/>
                    <a:pt x="176720" y="1226820"/>
                    <a:pt x="172631" y="1226820"/>
                  </a:cubicBezTo>
                  <a:cubicBezTo>
                    <a:pt x="168542" y="1226820"/>
                    <a:pt x="166497" y="1226820"/>
                    <a:pt x="166497" y="1226820"/>
                  </a:cubicBezTo>
                  <a:lnTo>
                    <a:pt x="170002" y="1239089"/>
                  </a:lnTo>
                  <a:cubicBezTo>
                    <a:pt x="166497" y="1239089"/>
                    <a:pt x="163576" y="1239673"/>
                    <a:pt x="161239" y="1240841"/>
                  </a:cubicBezTo>
                  <a:lnTo>
                    <a:pt x="155982" y="1240841"/>
                  </a:lnTo>
                  <a:cubicBezTo>
                    <a:pt x="154813" y="1246683"/>
                    <a:pt x="151892" y="1248436"/>
                    <a:pt x="147218" y="1246099"/>
                  </a:cubicBezTo>
                  <a:lnTo>
                    <a:pt x="143713" y="1235583"/>
                  </a:lnTo>
                  <a:lnTo>
                    <a:pt x="138456" y="1237336"/>
                  </a:lnTo>
                  <a:lnTo>
                    <a:pt x="129693" y="1240841"/>
                  </a:lnTo>
                  <a:lnTo>
                    <a:pt x="127940" y="1240841"/>
                  </a:lnTo>
                  <a:lnTo>
                    <a:pt x="127940" y="1239089"/>
                  </a:lnTo>
                  <a:cubicBezTo>
                    <a:pt x="127940" y="1239089"/>
                    <a:pt x="128232" y="1238796"/>
                    <a:pt x="128816" y="1238212"/>
                  </a:cubicBezTo>
                  <a:cubicBezTo>
                    <a:pt x="129400" y="1237628"/>
                    <a:pt x="129693" y="1237336"/>
                    <a:pt x="129693" y="1237336"/>
                  </a:cubicBezTo>
                  <a:cubicBezTo>
                    <a:pt x="129693" y="1237336"/>
                    <a:pt x="129693" y="1237044"/>
                    <a:pt x="129693" y="1236460"/>
                  </a:cubicBezTo>
                  <a:cubicBezTo>
                    <a:pt x="129693" y="1235876"/>
                    <a:pt x="129109" y="1235583"/>
                    <a:pt x="127940" y="1235583"/>
                  </a:cubicBezTo>
                  <a:cubicBezTo>
                    <a:pt x="124435" y="1228573"/>
                    <a:pt x="120345" y="1225068"/>
                    <a:pt x="115672" y="1225068"/>
                  </a:cubicBezTo>
                  <a:cubicBezTo>
                    <a:pt x="115672" y="1221563"/>
                    <a:pt x="115672" y="1218057"/>
                    <a:pt x="115672" y="1214552"/>
                  </a:cubicBezTo>
                  <a:cubicBezTo>
                    <a:pt x="115672" y="1215721"/>
                    <a:pt x="116256" y="1216889"/>
                    <a:pt x="117424" y="1218057"/>
                  </a:cubicBezTo>
                  <a:cubicBezTo>
                    <a:pt x="118593" y="1219226"/>
                    <a:pt x="120345" y="1219810"/>
                    <a:pt x="122682" y="1219810"/>
                  </a:cubicBezTo>
                  <a:cubicBezTo>
                    <a:pt x="122682" y="1217473"/>
                    <a:pt x="122974" y="1215429"/>
                    <a:pt x="123559" y="1213676"/>
                  </a:cubicBezTo>
                  <a:cubicBezTo>
                    <a:pt x="124143" y="1211923"/>
                    <a:pt x="123851" y="1209879"/>
                    <a:pt x="122682" y="1207542"/>
                  </a:cubicBezTo>
                  <a:cubicBezTo>
                    <a:pt x="125019" y="1206373"/>
                    <a:pt x="125895" y="1204913"/>
                    <a:pt x="125311" y="1203160"/>
                  </a:cubicBezTo>
                  <a:cubicBezTo>
                    <a:pt x="124727" y="1201408"/>
                    <a:pt x="124435" y="1199947"/>
                    <a:pt x="124435" y="1198779"/>
                  </a:cubicBezTo>
                  <a:lnTo>
                    <a:pt x="126522" y="1198361"/>
                  </a:lnTo>
                  <a:lnTo>
                    <a:pt x="133198" y="1198779"/>
                  </a:lnTo>
                  <a:cubicBezTo>
                    <a:pt x="132029" y="1198779"/>
                    <a:pt x="130569" y="1198487"/>
                    <a:pt x="128816" y="1197903"/>
                  </a:cubicBezTo>
                  <a:lnTo>
                    <a:pt x="126522" y="1198361"/>
                  </a:lnTo>
                  <a:lnTo>
                    <a:pt x="105156" y="1197026"/>
                  </a:lnTo>
                  <a:cubicBezTo>
                    <a:pt x="108662" y="1198195"/>
                    <a:pt x="110998" y="1199947"/>
                    <a:pt x="112167" y="1202284"/>
                  </a:cubicBezTo>
                  <a:lnTo>
                    <a:pt x="115672" y="1207542"/>
                  </a:lnTo>
                  <a:cubicBezTo>
                    <a:pt x="114503" y="1209879"/>
                    <a:pt x="113335" y="1212215"/>
                    <a:pt x="112167" y="1214552"/>
                  </a:cubicBezTo>
                  <a:cubicBezTo>
                    <a:pt x="110998" y="1216889"/>
                    <a:pt x="109830" y="1219226"/>
                    <a:pt x="108662" y="1221563"/>
                  </a:cubicBezTo>
                  <a:lnTo>
                    <a:pt x="105156" y="1219810"/>
                  </a:lnTo>
                  <a:cubicBezTo>
                    <a:pt x="103988" y="1223315"/>
                    <a:pt x="102235" y="1225068"/>
                    <a:pt x="99898" y="1225068"/>
                  </a:cubicBezTo>
                  <a:cubicBezTo>
                    <a:pt x="98730" y="1225068"/>
                    <a:pt x="95809" y="1226236"/>
                    <a:pt x="91135" y="1228573"/>
                  </a:cubicBezTo>
                  <a:cubicBezTo>
                    <a:pt x="89967" y="1227405"/>
                    <a:pt x="89091" y="1226236"/>
                    <a:pt x="88506" y="1225068"/>
                  </a:cubicBezTo>
                  <a:cubicBezTo>
                    <a:pt x="87922" y="1223899"/>
                    <a:pt x="87046" y="1222147"/>
                    <a:pt x="85877" y="1219810"/>
                  </a:cubicBezTo>
                  <a:cubicBezTo>
                    <a:pt x="83541" y="1216305"/>
                    <a:pt x="81204" y="1215136"/>
                    <a:pt x="78867" y="1216305"/>
                  </a:cubicBezTo>
                  <a:cubicBezTo>
                    <a:pt x="76531" y="1216305"/>
                    <a:pt x="74194" y="1216889"/>
                    <a:pt x="71857" y="1218057"/>
                  </a:cubicBezTo>
                  <a:cubicBezTo>
                    <a:pt x="69520" y="1219226"/>
                    <a:pt x="67183" y="1220394"/>
                    <a:pt x="64846" y="1221563"/>
                  </a:cubicBezTo>
                  <a:cubicBezTo>
                    <a:pt x="67183" y="1214552"/>
                    <a:pt x="69520" y="1210171"/>
                    <a:pt x="71857" y="1208418"/>
                  </a:cubicBezTo>
                  <a:cubicBezTo>
                    <a:pt x="74194" y="1206666"/>
                    <a:pt x="76531" y="1205789"/>
                    <a:pt x="78867" y="1205789"/>
                  </a:cubicBezTo>
                  <a:lnTo>
                    <a:pt x="78867" y="1195274"/>
                  </a:lnTo>
                  <a:lnTo>
                    <a:pt x="77115" y="1195274"/>
                  </a:lnTo>
                  <a:cubicBezTo>
                    <a:pt x="75946" y="1195274"/>
                    <a:pt x="74194" y="1195858"/>
                    <a:pt x="71857" y="1197026"/>
                  </a:cubicBezTo>
                  <a:cubicBezTo>
                    <a:pt x="69520" y="1198195"/>
                    <a:pt x="67183" y="1198779"/>
                    <a:pt x="64846" y="1198779"/>
                  </a:cubicBezTo>
                  <a:cubicBezTo>
                    <a:pt x="63678" y="1197610"/>
                    <a:pt x="63094" y="1195274"/>
                    <a:pt x="63094" y="1191768"/>
                  </a:cubicBezTo>
                  <a:cubicBezTo>
                    <a:pt x="63094" y="1188263"/>
                    <a:pt x="63678" y="1183590"/>
                    <a:pt x="64846" y="1177748"/>
                  </a:cubicBezTo>
                  <a:lnTo>
                    <a:pt x="56083" y="1184758"/>
                  </a:lnTo>
                  <a:cubicBezTo>
                    <a:pt x="59589" y="1178916"/>
                    <a:pt x="60173" y="1174827"/>
                    <a:pt x="57836" y="1172490"/>
                  </a:cubicBezTo>
                  <a:cubicBezTo>
                    <a:pt x="56667" y="1172490"/>
                    <a:pt x="55791" y="1172198"/>
                    <a:pt x="55207" y="1171613"/>
                  </a:cubicBezTo>
                  <a:cubicBezTo>
                    <a:pt x="54623" y="1171029"/>
                    <a:pt x="54331" y="1170153"/>
                    <a:pt x="54331" y="1168985"/>
                  </a:cubicBezTo>
                  <a:cubicBezTo>
                    <a:pt x="53162" y="1170153"/>
                    <a:pt x="52286" y="1169861"/>
                    <a:pt x="51702" y="1168108"/>
                  </a:cubicBezTo>
                  <a:cubicBezTo>
                    <a:pt x="51118" y="1166356"/>
                    <a:pt x="50242" y="1164895"/>
                    <a:pt x="49073" y="1163727"/>
                  </a:cubicBezTo>
                  <a:lnTo>
                    <a:pt x="38557" y="1174242"/>
                  </a:lnTo>
                  <a:cubicBezTo>
                    <a:pt x="33884" y="1175411"/>
                    <a:pt x="31547" y="1173074"/>
                    <a:pt x="31547" y="1167232"/>
                  </a:cubicBezTo>
                  <a:lnTo>
                    <a:pt x="31547" y="1161974"/>
                  </a:lnTo>
                  <a:cubicBezTo>
                    <a:pt x="29210" y="1164311"/>
                    <a:pt x="28042" y="1166064"/>
                    <a:pt x="28042" y="1167232"/>
                  </a:cubicBezTo>
                  <a:cubicBezTo>
                    <a:pt x="26873" y="1170737"/>
                    <a:pt x="24537" y="1173074"/>
                    <a:pt x="21031" y="1174242"/>
                  </a:cubicBezTo>
                  <a:lnTo>
                    <a:pt x="17526" y="1174242"/>
                  </a:lnTo>
                  <a:cubicBezTo>
                    <a:pt x="22200" y="1167232"/>
                    <a:pt x="23368" y="1161390"/>
                    <a:pt x="21031" y="1156716"/>
                  </a:cubicBezTo>
                  <a:lnTo>
                    <a:pt x="24537" y="1156716"/>
                  </a:lnTo>
                  <a:lnTo>
                    <a:pt x="24537" y="1161974"/>
                  </a:lnTo>
                  <a:lnTo>
                    <a:pt x="26289" y="1161974"/>
                  </a:lnTo>
                  <a:cubicBezTo>
                    <a:pt x="28626" y="1156132"/>
                    <a:pt x="29794" y="1153211"/>
                    <a:pt x="29794" y="1153211"/>
                  </a:cubicBezTo>
                  <a:lnTo>
                    <a:pt x="22784" y="1147953"/>
                  </a:lnTo>
                  <a:cubicBezTo>
                    <a:pt x="21615" y="1147953"/>
                    <a:pt x="20155" y="1148538"/>
                    <a:pt x="18403" y="1149706"/>
                  </a:cubicBezTo>
                  <a:cubicBezTo>
                    <a:pt x="16650" y="1150874"/>
                    <a:pt x="15190" y="1150290"/>
                    <a:pt x="14021" y="1147953"/>
                  </a:cubicBezTo>
                  <a:lnTo>
                    <a:pt x="26289" y="1142696"/>
                  </a:lnTo>
                  <a:lnTo>
                    <a:pt x="26289" y="1135685"/>
                  </a:lnTo>
                  <a:lnTo>
                    <a:pt x="28042" y="1135685"/>
                  </a:lnTo>
                  <a:cubicBezTo>
                    <a:pt x="31547" y="1135685"/>
                    <a:pt x="33592" y="1134809"/>
                    <a:pt x="34176" y="1133056"/>
                  </a:cubicBezTo>
                  <a:cubicBezTo>
                    <a:pt x="34760" y="1131304"/>
                    <a:pt x="35052" y="1128675"/>
                    <a:pt x="35052" y="1125170"/>
                  </a:cubicBezTo>
                  <a:cubicBezTo>
                    <a:pt x="32716" y="1122833"/>
                    <a:pt x="32716" y="1119912"/>
                    <a:pt x="35052" y="1116407"/>
                  </a:cubicBezTo>
                  <a:lnTo>
                    <a:pt x="38557" y="1121664"/>
                  </a:lnTo>
                  <a:lnTo>
                    <a:pt x="45568" y="1116407"/>
                  </a:lnTo>
                  <a:lnTo>
                    <a:pt x="45568" y="1111149"/>
                  </a:lnTo>
                  <a:cubicBezTo>
                    <a:pt x="44399" y="1109980"/>
                    <a:pt x="42647" y="1109396"/>
                    <a:pt x="40310" y="1109396"/>
                  </a:cubicBezTo>
                  <a:lnTo>
                    <a:pt x="40310" y="1107644"/>
                  </a:lnTo>
                  <a:lnTo>
                    <a:pt x="43815" y="1105891"/>
                  </a:lnTo>
                  <a:cubicBezTo>
                    <a:pt x="42647" y="1103554"/>
                    <a:pt x="42063" y="1099465"/>
                    <a:pt x="42063" y="1093623"/>
                  </a:cubicBezTo>
                  <a:lnTo>
                    <a:pt x="43815" y="1083107"/>
                  </a:lnTo>
                  <a:lnTo>
                    <a:pt x="45568" y="1083107"/>
                  </a:lnTo>
                  <a:lnTo>
                    <a:pt x="45568" y="1090118"/>
                  </a:lnTo>
                  <a:lnTo>
                    <a:pt x="50826" y="1095375"/>
                  </a:lnTo>
                  <a:cubicBezTo>
                    <a:pt x="51994" y="1093039"/>
                    <a:pt x="52286" y="1090702"/>
                    <a:pt x="51702" y="1088365"/>
                  </a:cubicBezTo>
                  <a:cubicBezTo>
                    <a:pt x="51118" y="1086028"/>
                    <a:pt x="50826" y="1084276"/>
                    <a:pt x="50826" y="1083107"/>
                  </a:cubicBezTo>
                  <a:cubicBezTo>
                    <a:pt x="50826" y="1081939"/>
                    <a:pt x="50826" y="1078726"/>
                    <a:pt x="50826" y="1073468"/>
                  </a:cubicBezTo>
                  <a:cubicBezTo>
                    <a:pt x="50826" y="1068210"/>
                    <a:pt x="51409" y="1064413"/>
                    <a:pt x="52578" y="1062076"/>
                  </a:cubicBezTo>
                  <a:cubicBezTo>
                    <a:pt x="57252" y="1064413"/>
                    <a:pt x="60757" y="1067334"/>
                    <a:pt x="63094" y="1070839"/>
                  </a:cubicBezTo>
                  <a:cubicBezTo>
                    <a:pt x="63094" y="1062660"/>
                    <a:pt x="63678" y="1057987"/>
                    <a:pt x="64846" y="1056818"/>
                  </a:cubicBezTo>
                  <a:cubicBezTo>
                    <a:pt x="64846" y="1055650"/>
                    <a:pt x="64554" y="1054481"/>
                    <a:pt x="63970" y="1053313"/>
                  </a:cubicBezTo>
                  <a:cubicBezTo>
                    <a:pt x="63386" y="1052145"/>
                    <a:pt x="63094" y="1050976"/>
                    <a:pt x="63094" y="1049808"/>
                  </a:cubicBezTo>
                  <a:lnTo>
                    <a:pt x="70104" y="1056818"/>
                  </a:lnTo>
                  <a:lnTo>
                    <a:pt x="73609" y="1046303"/>
                  </a:lnTo>
                  <a:lnTo>
                    <a:pt x="66599" y="1046303"/>
                  </a:lnTo>
                  <a:cubicBezTo>
                    <a:pt x="68936" y="1045134"/>
                    <a:pt x="70104" y="1044550"/>
                    <a:pt x="70104" y="1044550"/>
                  </a:cubicBezTo>
                  <a:cubicBezTo>
                    <a:pt x="68936" y="1043382"/>
                    <a:pt x="67183" y="1042797"/>
                    <a:pt x="64846" y="1042797"/>
                  </a:cubicBezTo>
                  <a:lnTo>
                    <a:pt x="66599" y="1032282"/>
                  </a:lnTo>
                  <a:lnTo>
                    <a:pt x="71857" y="1032282"/>
                  </a:lnTo>
                  <a:cubicBezTo>
                    <a:pt x="73025" y="1032282"/>
                    <a:pt x="73902" y="1031405"/>
                    <a:pt x="74486" y="1029653"/>
                  </a:cubicBezTo>
                  <a:cubicBezTo>
                    <a:pt x="75070" y="1027900"/>
                    <a:pt x="75946" y="1026440"/>
                    <a:pt x="77115" y="1025271"/>
                  </a:cubicBezTo>
                  <a:cubicBezTo>
                    <a:pt x="77115" y="1025271"/>
                    <a:pt x="77115" y="1024395"/>
                    <a:pt x="77115" y="1022642"/>
                  </a:cubicBezTo>
                  <a:cubicBezTo>
                    <a:pt x="77115" y="1020890"/>
                    <a:pt x="77699" y="1020014"/>
                    <a:pt x="78867" y="1020014"/>
                  </a:cubicBezTo>
                  <a:lnTo>
                    <a:pt x="82372" y="1020014"/>
                  </a:lnTo>
                  <a:cubicBezTo>
                    <a:pt x="87046" y="1020014"/>
                    <a:pt x="90551" y="1017677"/>
                    <a:pt x="92888" y="1013003"/>
                  </a:cubicBezTo>
                  <a:cubicBezTo>
                    <a:pt x="92888" y="1013003"/>
                    <a:pt x="93472" y="1013003"/>
                    <a:pt x="94641" y="1013003"/>
                  </a:cubicBezTo>
                  <a:cubicBezTo>
                    <a:pt x="95809" y="1013003"/>
                    <a:pt x="96393" y="1013003"/>
                    <a:pt x="96393" y="1013003"/>
                  </a:cubicBezTo>
                  <a:lnTo>
                    <a:pt x="99898" y="1013003"/>
                  </a:lnTo>
                  <a:cubicBezTo>
                    <a:pt x="101067" y="1011835"/>
                    <a:pt x="102235" y="1010082"/>
                    <a:pt x="103404" y="1007745"/>
                  </a:cubicBezTo>
                  <a:cubicBezTo>
                    <a:pt x="104572" y="1005409"/>
                    <a:pt x="105740" y="1003656"/>
                    <a:pt x="106909" y="1002488"/>
                  </a:cubicBezTo>
                  <a:cubicBezTo>
                    <a:pt x="106909" y="997814"/>
                    <a:pt x="106325" y="994893"/>
                    <a:pt x="105156" y="993725"/>
                  </a:cubicBezTo>
                  <a:lnTo>
                    <a:pt x="103404" y="967436"/>
                  </a:lnTo>
                  <a:cubicBezTo>
                    <a:pt x="103404" y="952246"/>
                    <a:pt x="102235" y="941147"/>
                    <a:pt x="99898" y="934136"/>
                  </a:cubicBezTo>
                  <a:cubicBezTo>
                    <a:pt x="98730" y="931799"/>
                    <a:pt x="98146" y="927126"/>
                    <a:pt x="98146" y="920115"/>
                  </a:cubicBezTo>
                  <a:cubicBezTo>
                    <a:pt x="98146" y="918947"/>
                    <a:pt x="97269" y="917194"/>
                    <a:pt x="95517" y="914858"/>
                  </a:cubicBezTo>
                  <a:cubicBezTo>
                    <a:pt x="93764" y="912521"/>
                    <a:pt x="91720" y="911352"/>
                    <a:pt x="89383" y="911352"/>
                  </a:cubicBezTo>
                  <a:lnTo>
                    <a:pt x="87630" y="907847"/>
                  </a:lnTo>
                  <a:lnTo>
                    <a:pt x="91135" y="907847"/>
                  </a:lnTo>
                  <a:cubicBezTo>
                    <a:pt x="89967" y="905510"/>
                    <a:pt x="87046" y="900253"/>
                    <a:pt x="82372" y="892074"/>
                  </a:cubicBezTo>
                  <a:cubicBezTo>
                    <a:pt x="84709" y="892074"/>
                    <a:pt x="86462" y="892950"/>
                    <a:pt x="87630" y="894703"/>
                  </a:cubicBezTo>
                  <a:cubicBezTo>
                    <a:pt x="88799" y="896455"/>
                    <a:pt x="89967" y="897916"/>
                    <a:pt x="91135" y="899084"/>
                  </a:cubicBezTo>
                  <a:lnTo>
                    <a:pt x="91135" y="895579"/>
                  </a:lnTo>
                  <a:cubicBezTo>
                    <a:pt x="91135" y="894411"/>
                    <a:pt x="91428" y="893534"/>
                    <a:pt x="92012" y="892950"/>
                  </a:cubicBezTo>
                  <a:cubicBezTo>
                    <a:pt x="92596" y="892366"/>
                    <a:pt x="92888" y="891490"/>
                    <a:pt x="92888" y="890321"/>
                  </a:cubicBezTo>
                  <a:cubicBezTo>
                    <a:pt x="92888" y="890321"/>
                    <a:pt x="91720" y="889737"/>
                    <a:pt x="89383" y="888569"/>
                  </a:cubicBezTo>
                  <a:lnTo>
                    <a:pt x="89383" y="886816"/>
                  </a:lnTo>
                  <a:cubicBezTo>
                    <a:pt x="89383" y="882142"/>
                    <a:pt x="90551" y="876885"/>
                    <a:pt x="92888" y="871043"/>
                  </a:cubicBezTo>
                  <a:cubicBezTo>
                    <a:pt x="95225" y="876885"/>
                    <a:pt x="95225" y="880974"/>
                    <a:pt x="92888" y="883311"/>
                  </a:cubicBezTo>
                  <a:lnTo>
                    <a:pt x="99898" y="890321"/>
                  </a:lnTo>
                  <a:cubicBezTo>
                    <a:pt x="101067" y="889153"/>
                    <a:pt x="101651" y="886524"/>
                    <a:pt x="101651" y="882434"/>
                  </a:cubicBezTo>
                  <a:cubicBezTo>
                    <a:pt x="101651" y="878345"/>
                    <a:pt x="102235" y="875132"/>
                    <a:pt x="103404" y="872795"/>
                  </a:cubicBezTo>
                  <a:lnTo>
                    <a:pt x="103404" y="881558"/>
                  </a:lnTo>
                  <a:cubicBezTo>
                    <a:pt x="103404" y="893242"/>
                    <a:pt x="105740" y="902005"/>
                    <a:pt x="110414" y="907847"/>
                  </a:cubicBezTo>
                  <a:lnTo>
                    <a:pt x="134950" y="942899"/>
                  </a:lnTo>
                  <a:cubicBezTo>
                    <a:pt x="138456" y="951078"/>
                    <a:pt x="142545" y="957504"/>
                    <a:pt x="147218" y="962178"/>
                  </a:cubicBezTo>
                  <a:cubicBezTo>
                    <a:pt x="150724" y="965683"/>
                    <a:pt x="151308" y="968604"/>
                    <a:pt x="148971" y="970941"/>
                  </a:cubicBezTo>
                  <a:cubicBezTo>
                    <a:pt x="147803" y="968604"/>
                    <a:pt x="145758" y="965391"/>
                    <a:pt x="142837" y="961301"/>
                  </a:cubicBezTo>
                  <a:cubicBezTo>
                    <a:pt x="139916" y="957212"/>
                    <a:pt x="137287" y="953999"/>
                    <a:pt x="134950" y="951662"/>
                  </a:cubicBezTo>
                  <a:lnTo>
                    <a:pt x="126187" y="942899"/>
                  </a:lnTo>
                  <a:lnTo>
                    <a:pt x="119177" y="937641"/>
                  </a:lnTo>
                  <a:cubicBezTo>
                    <a:pt x="116840" y="931799"/>
                    <a:pt x="115088" y="927126"/>
                    <a:pt x="113919" y="923621"/>
                  </a:cubicBezTo>
                  <a:cubicBezTo>
                    <a:pt x="110414" y="920115"/>
                    <a:pt x="109246" y="917194"/>
                    <a:pt x="110414" y="914858"/>
                  </a:cubicBezTo>
                  <a:cubicBezTo>
                    <a:pt x="110414" y="913689"/>
                    <a:pt x="109830" y="912521"/>
                    <a:pt x="108662" y="911352"/>
                  </a:cubicBezTo>
                  <a:cubicBezTo>
                    <a:pt x="107493" y="910184"/>
                    <a:pt x="106325" y="909016"/>
                    <a:pt x="105156" y="907847"/>
                  </a:cubicBezTo>
                  <a:lnTo>
                    <a:pt x="105156" y="913105"/>
                  </a:lnTo>
                  <a:lnTo>
                    <a:pt x="106909" y="914858"/>
                  </a:lnTo>
                  <a:lnTo>
                    <a:pt x="105156" y="918363"/>
                  </a:lnTo>
                  <a:cubicBezTo>
                    <a:pt x="105156" y="921868"/>
                    <a:pt x="107493" y="926542"/>
                    <a:pt x="112167" y="932384"/>
                  </a:cubicBezTo>
                  <a:cubicBezTo>
                    <a:pt x="115672" y="938226"/>
                    <a:pt x="119469" y="944360"/>
                    <a:pt x="123559" y="950786"/>
                  </a:cubicBezTo>
                  <a:cubicBezTo>
                    <a:pt x="127648" y="957212"/>
                    <a:pt x="132614" y="963346"/>
                    <a:pt x="138456" y="969188"/>
                  </a:cubicBezTo>
                  <a:lnTo>
                    <a:pt x="155982" y="990219"/>
                  </a:lnTo>
                  <a:cubicBezTo>
                    <a:pt x="158318" y="991388"/>
                    <a:pt x="161239" y="994309"/>
                    <a:pt x="164744" y="998982"/>
                  </a:cubicBezTo>
                  <a:lnTo>
                    <a:pt x="164744" y="993725"/>
                  </a:lnTo>
                  <a:lnTo>
                    <a:pt x="170002" y="991972"/>
                  </a:lnTo>
                  <a:lnTo>
                    <a:pt x="170002" y="993725"/>
                  </a:lnTo>
                  <a:cubicBezTo>
                    <a:pt x="171171" y="993725"/>
                    <a:pt x="173215" y="994309"/>
                    <a:pt x="176136" y="995477"/>
                  </a:cubicBezTo>
                  <a:cubicBezTo>
                    <a:pt x="179058" y="996646"/>
                    <a:pt x="181102" y="997814"/>
                    <a:pt x="182271" y="998982"/>
                  </a:cubicBezTo>
                  <a:cubicBezTo>
                    <a:pt x="182271" y="1001319"/>
                    <a:pt x="183147" y="1002780"/>
                    <a:pt x="184900" y="1003364"/>
                  </a:cubicBezTo>
                  <a:cubicBezTo>
                    <a:pt x="186652" y="1003948"/>
                    <a:pt x="187529" y="1004824"/>
                    <a:pt x="187529" y="1005993"/>
                  </a:cubicBezTo>
                  <a:cubicBezTo>
                    <a:pt x="188697" y="1005993"/>
                    <a:pt x="190157" y="1004824"/>
                    <a:pt x="191910" y="1002488"/>
                  </a:cubicBezTo>
                  <a:cubicBezTo>
                    <a:pt x="193662" y="1000151"/>
                    <a:pt x="195707" y="999567"/>
                    <a:pt x="198044" y="1000735"/>
                  </a:cubicBezTo>
                  <a:cubicBezTo>
                    <a:pt x="198044" y="1003072"/>
                    <a:pt x="198044" y="1004240"/>
                    <a:pt x="198044" y="1004240"/>
                  </a:cubicBezTo>
                  <a:cubicBezTo>
                    <a:pt x="198044" y="1005409"/>
                    <a:pt x="198628" y="1006577"/>
                    <a:pt x="199797" y="1007745"/>
                  </a:cubicBezTo>
                  <a:cubicBezTo>
                    <a:pt x="200965" y="1008914"/>
                    <a:pt x="202133" y="1009498"/>
                    <a:pt x="203302" y="1009498"/>
                  </a:cubicBezTo>
                  <a:cubicBezTo>
                    <a:pt x="206807" y="1005993"/>
                    <a:pt x="212649" y="1004240"/>
                    <a:pt x="220828" y="1004240"/>
                  </a:cubicBezTo>
                  <a:lnTo>
                    <a:pt x="224333" y="1002488"/>
                  </a:lnTo>
                  <a:cubicBezTo>
                    <a:pt x="231343" y="1002488"/>
                    <a:pt x="236601" y="1000151"/>
                    <a:pt x="240106" y="995477"/>
                  </a:cubicBezTo>
                  <a:lnTo>
                    <a:pt x="243612" y="995477"/>
                  </a:lnTo>
                  <a:cubicBezTo>
                    <a:pt x="247117" y="998982"/>
                    <a:pt x="250038" y="999567"/>
                    <a:pt x="252375" y="997230"/>
                  </a:cubicBezTo>
                  <a:cubicBezTo>
                    <a:pt x="254711" y="994893"/>
                    <a:pt x="256464" y="993725"/>
                    <a:pt x="257632" y="993725"/>
                  </a:cubicBezTo>
                  <a:cubicBezTo>
                    <a:pt x="259969" y="993725"/>
                    <a:pt x="261138" y="992556"/>
                    <a:pt x="261138" y="990219"/>
                  </a:cubicBezTo>
                  <a:lnTo>
                    <a:pt x="262890" y="979704"/>
                  </a:lnTo>
                  <a:lnTo>
                    <a:pt x="266396" y="984962"/>
                  </a:lnTo>
                  <a:lnTo>
                    <a:pt x="266396" y="972693"/>
                  </a:lnTo>
                  <a:cubicBezTo>
                    <a:pt x="268732" y="973862"/>
                    <a:pt x="271069" y="974446"/>
                    <a:pt x="273406" y="974446"/>
                  </a:cubicBezTo>
                  <a:lnTo>
                    <a:pt x="269901" y="981456"/>
                  </a:lnTo>
                  <a:cubicBezTo>
                    <a:pt x="272237" y="981456"/>
                    <a:pt x="273698" y="981748"/>
                    <a:pt x="274282" y="982333"/>
                  </a:cubicBezTo>
                  <a:cubicBezTo>
                    <a:pt x="274866" y="982917"/>
                    <a:pt x="275742" y="983209"/>
                    <a:pt x="276911" y="983209"/>
                  </a:cubicBezTo>
                  <a:cubicBezTo>
                    <a:pt x="275742" y="986714"/>
                    <a:pt x="273406" y="990219"/>
                    <a:pt x="269901" y="993725"/>
                  </a:cubicBezTo>
                  <a:cubicBezTo>
                    <a:pt x="279248" y="993725"/>
                    <a:pt x="286258" y="991972"/>
                    <a:pt x="290932" y="988467"/>
                  </a:cubicBezTo>
                  <a:cubicBezTo>
                    <a:pt x="292100" y="988467"/>
                    <a:pt x="292684" y="988175"/>
                    <a:pt x="292684" y="987591"/>
                  </a:cubicBezTo>
                  <a:cubicBezTo>
                    <a:pt x="292684" y="987006"/>
                    <a:pt x="292684" y="986130"/>
                    <a:pt x="292684" y="984962"/>
                  </a:cubicBezTo>
                  <a:cubicBezTo>
                    <a:pt x="293853" y="981456"/>
                    <a:pt x="295313" y="977367"/>
                    <a:pt x="297066" y="972693"/>
                  </a:cubicBezTo>
                  <a:cubicBezTo>
                    <a:pt x="298819" y="968020"/>
                    <a:pt x="300279" y="963930"/>
                    <a:pt x="301447" y="960425"/>
                  </a:cubicBezTo>
                  <a:lnTo>
                    <a:pt x="299695" y="956920"/>
                  </a:lnTo>
                  <a:cubicBezTo>
                    <a:pt x="306705" y="949910"/>
                    <a:pt x="308458" y="945236"/>
                    <a:pt x="304952" y="942899"/>
                  </a:cubicBezTo>
                  <a:cubicBezTo>
                    <a:pt x="308458" y="940562"/>
                    <a:pt x="309626" y="937641"/>
                    <a:pt x="308458" y="934136"/>
                  </a:cubicBezTo>
                  <a:lnTo>
                    <a:pt x="313716" y="927126"/>
                  </a:lnTo>
                  <a:lnTo>
                    <a:pt x="308458" y="928878"/>
                  </a:lnTo>
                  <a:cubicBezTo>
                    <a:pt x="308458" y="926542"/>
                    <a:pt x="309042" y="923036"/>
                    <a:pt x="310210" y="918363"/>
                  </a:cubicBezTo>
                  <a:cubicBezTo>
                    <a:pt x="311379" y="913689"/>
                    <a:pt x="313716" y="910768"/>
                    <a:pt x="317221" y="909600"/>
                  </a:cubicBezTo>
                  <a:cubicBezTo>
                    <a:pt x="320726" y="906095"/>
                    <a:pt x="322479" y="900253"/>
                    <a:pt x="322479" y="892074"/>
                  </a:cubicBezTo>
                  <a:lnTo>
                    <a:pt x="322479" y="890321"/>
                  </a:lnTo>
                  <a:cubicBezTo>
                    <a:pt x="323647" y="890321"/>
                    <a:pt x="324231" y="888569"/>
                    <a:pt x="324231" y="885063"/>
                  </a:cubicBezTo>
                  <a:cubicBezTo>
                    <a:pt x="324231" y="882727"/>
                    <a:pt x="322479" y="878637"/>
                    <a:pt x="318973" y="872795"/>
                  </a:cubicBezTo>
                  <a:cubicBezTo>
                    <a:pt x="311963" y="869290"/>
                    <a:pt x="300863" y="862280"/>
                    <a:pt x="285674" y="851764"/>
                  </a:cubicBezTo>
                  <a:cubicBezTo>
                    <a:pt x="282169" y="849427"/>
                    <a:pt x="276911" y="847090"/>
                    <a:pt x="269901" y="844754"/>
                  </a:cubicBezTo>
                  <a:lnTo>
                    <a:pt x="262890" y="839496"/>
                  </a:lnTo>
                  <a:cubicBezTo>
                    <a:pt x="259385" y="838327"/>
                    <a:pt x="255880" y="837159"/>
                    <a:pt x="252375" y="835991"/>
                  </a:cubicBezTo>
                  <a:lnTo>
                    <a:pt x="250622" y="839496"/>
                  </a:lnTo>
                  <a:cubicBezTo>
                    <a:pt x="250622" y="839496"/>
                    <a:pt x="250330" y="839496"/>
                    <a:pt x="249746" y="839496"/>
                  </a:cubicBezTo>
                  <a:cubicBezTo>
                    <a:pt x="249162" y="839496"/>
                    <a:pt x="248869" y="839496"/>
                    <a:pt x="248869" y="839496"/>
                  </a:cubicBezTo>
                  <a:cubicBezTo>
                    <a:pt x="248869" y="835991"/>
                    <a:pt x="248285" y="833362"/>
                    <a:pt x="247117" y="831609"/>
                  </a:cubicBezTo>
                  <a:cubicBezTo>
                    <a:pt x="245948" y="829857"/>
                    <a:pt x="243612" y="828980"/>
                    <a:pt x="240106" y="828980"/>
                  </a:cubicBezTo>
                  <a:cubicBezTo>
                    <a:pt x="234265" y="827812"/>
                    <a:pt x="230759" y="824307"/>
                    <a:pt x="229591" y="818465"/>
                  </a:cubicBezTo>
                  <a:lnTo>
                    <a:pt x="229591" y="816712"/>
                  </a:lnTo>
                  <a:lnTo>
                    <a:pt x="236601" y="820217"/>
                  </a:lnTo>
                  <a:lnTo>
                    <a:pt x="236601" y="818465"/>
                  </a:lnTo>
                  <a:cubicBezTo>
                    <a:pt x="236601" y="818465"/>
                    <a:pt x="235433" y="817296"/>
                    <a:pt x="233096" y="814959"/>
                  </a:cubicBezTo>
                  <a:cubicBezTo>
                    <a:pt x="229591" y="813791"/>
                    <a:pt x="226670" y="810286"/>
                    <a:pt x="224333" y="804444"/>
                  </a:cubicBezTo>
                  <a:cubicBezTo>
                    <a:pt x="224333" y="803275"/>
                    <a:pt x="223164" y="800939"/>
                    <a:pt x="220828" y="797433"/>
                  </a:cubicBezTo>
                  <a:cubicBezTo>
                    <a:pt x="216154" y="793928"/>
                    <a:pt x="213817" y="787502"/>
                    <a:pt x="213817" y="778155"/>
                  </a:cubicBezTo>
                  <a:cubicBezTo>
                    <a:pt x="216154" y="778155"/>
                    <a:pt x="217907" y="776986"/>
                    <a:pt x="219075" y="774650"/>
                  </a:cubicBezTo>
                  <a:cubicBezTo>
                    <a:pt x="219075" y="772313"/>
                    <a:pt x="219952" y="770268"/>
                    <a:pt x="221704" y="768516"/>
                  </a:cubicBezTo>
                  <a:cubicBezTo>
                    <a:pt x="223457" y="766763"/>
                    <a:pt x="224333" y="764718"/>
                    <a:pt x="224333" y="762381"/>
                  </a:cubicBezTo>
                  <a:cubicBezTo>
                    <a:pt x="226670" y="762381"/>
                    <a:pt x="228422" y="760921"/>
                    <a:pt x="229591" y="758000"/>
                  </a:cubicBezTo>
                  <a:cubicBezTo>
                    <a:pt x="230759" y="755079"/>
                    <a:pt x="231343" y="752450"/>
                    <a:pt x="231343" y="750113"/>
                  </a:cubicBezTo>
                  <a:cubicBezTo>
                    <a:pt x="231343" y="747776"/>
                    <a:pt x="231928" y="745440"/>
                    <a:pt x="233096" y="743103"/>
                  </a:cubicBezTo>
                  <a:cubicBezTo>
                    <a:pt x="234265" y="740766"/>
                    <a:pt x="236601" y="739013"/>
                    <a:pt x="240106" y="737845"/>
                  </a:cubicBezTo>
                  <a:cubicBezTo>
                    <a:pt x="240106" y="736677"/>
                    <a:pt x="239814" y="735216"/>
                    <a:pt x="239230" y="733463"/>
                  </a:cubicBezTo>
                  <a:cubicBezTo>
                    <a:pt x="238646" y="731711"/>
                    <a:pt x="239522" y="730250"/>
                    <a:pt x="241859" y="729082"/>
                  </a:cubicBezTo>
                  <a:lnTo>
                    <a:pt x="245364" y="743103"/>
                  </a:lnTo>
                  <a:cubicBezTo>
                    <a:pt x="247701" y="744271"/>
                    <a:pt x="251206" y="744855"/>
                    <a:pt x="255880" y="744855"/>
                  </a:cubicBezTo>
                  <a:cubicBezTo>
                    <a:pt x="255880" y="742519"/>
                    <a:pt x="255587" y="740766"/>
                    <a:pt x="255003" y="739598"/>
                  </a:cubicBezTo>
                  <a:cubicBezTo>
                    <a:pt x="254419" y="738429"/>
                    <a:pt x="254127" y="737261"/>
                    <a:pt x="254127" y="736092"/>
                  </a:cubicBezTo>
                  <a:lnTo>
                    <a:pt x="266396" y="737845"/>
                  </a:lnTo>
                  <a:cubicBezTo>
                    <a:pt x="268732" y="737845"/>
                    <a:pt x="271653" y="737261"/>
                    <a:pt x="275158" y="736092"/>
                  </a:cubicBezTo>
                  <a:cubicBezTo>
                    <a:pt x="276327" y="737261"/>
                    <a:pt x="276327" y="738429"/>
                    <a:pt x="275158" y="739598"/>
                  </a:cubicBezTo>
                  <a:cubicBezTo>
                    <a:pt x="273990" y="740766"/>
                    <a:pt x="272822" y="741934"/>
                    <a:pt x="271653" y="743103"/>
                  </a:cubicBezTo>
                  <a:lnTo>
                    <a:pt x="278664" y="743103"/>
                  </a:lnTo>
                  <a:cubicBezTo>
                    <a:pt x="279832" y="740766"/>
                    <a:pt x="280124" y="738721"/>
                    <a:pt x="279540" y="736969"/>
                  </a:cubicBezTo>
                  <a:cubicBezTo>
                    <a:pt x="278956" y="735216"/>
                    <a:pt x="278664" y="734340"/>
                    <a:pt x="278664" y="734340"/>
                  </a:cubicBezTo>
                  <a:cubicBezTo>
                    <a:pt x="276327" y="732003"/>
                    <a:pt x="275158" y="730250"/>
                    <a:pt x="275158" y="729082"/>
                  </a:cubicBezTo>
                  <a:cubicBezTo>
                    <a:pt x="269317" y="725577"/>
                    <a:pt x="267564" y="718566"/>
                    <a:pt x="269901" y="708051"/>
                  </a:cubicBezTo>
                  <a:lnTo>
                    <a:pt x="257632" y="702793"/>
                  </a:lnTo>
                  <a:cubicBezTo>
                    <a:pt x="256464" y="702793"/>
                    <a:pt x="255880" y="703377"/>
                    <a:pt x="255880" y="704546"/>
                  </a:cubicBezTo>
                  <a:cubicBezTo>
                    <a:pt x="255880" y="706882"/>
                    <a:pt x="255003" y="708635"/>
                    <a:pt x="253251" y="709803"/>
                  </a:cubicBezTo>
                  <a:cubicBezTo>
                    <a:pt x="251498" y="710972"/>
                    <a:pt x="249454" y="710972"/>
                    <a:pt x="247117" y="709803"/>
                  </a:cubicBezTo>
                  <a:lnTo>
                    <a:pt x="243612" y="706298"/>
                  </a:lnTo>
                  <a:cubicBezTo>
                    <a:pt x="241275" y="705130"/>
                    <a:pt x="238646" y="704546"/>
                    <a:pt x="235725" y="704546"/>
                  </a:cubicBezTo>
                  <a:cubicBezTo>
                    <a:pt x="232804" y="704546"/>
                    <a:pt x="230759" y="703961"/>
                    <a:pt x="229591" y="702793"/>
                  </a:cubicBezTo>
                  <a:cubicBezTo>
                    <a:pt x="228422" y="701625"/>
                    <a:pt x="227254" y="701917"/>
                    <a:pt x="226085" y="703669"/>
                  </a:cubicBezTo>
                  <a:cubicBezTo>
                    <a:pt x="224917" y="705422"/>
                    <a:pt x="224333" y="706298"/>
                    <a:pt x="224333" y="706298"/>
                  </a:cubicBezTo>
                  <a:lnTo>
                    <a:pt x="215570" y="701040"/>
                  </a:lnTo>
                  <a:lnTo>
                    <a:pt x="215570" y="702793"/>
                  </a:lnTo>
                  <a:cubicBezTo>
                    <a:pt x="213233" y="700456"/>
                    <a:pt x="210896" y="698119"/>
                    <a:pt x="208559" y="695783"/>
                  </a:cubicBezTo>
                  <a:cubicBezTo>
                    <a:pt x="206223" y="693446"/>
                    <a:pt x="203886" y="689941"/>
                    <a:pt x="201549" y="685267"/>
                  </a:cubicBezTo>
                  <a:cubicBezTo>
                    <a:pt x="198044" y="684099"/>
                    <a:pt x="195123" y="682346"/>
                    <a:pt x="192786" y="680009"/>
                  </a:cubicBezTo>
                  <a:cubicBezTo>
                    <a:pt x="190450" y="677672"/>
                    <a:pt x="187529" y="675336"/>
                    <a:pt x="184023" y="672999"/>
                  </a:cubicBezTo>
                  <a:cubicBezTo>
                    <a:pt x="182855" y="671830"/>
                    <a:pt x="181394" y="670370"/>
                    <a:pt x="179642" y="668617"/>
                  </a:cubicBezTo>
                  <a:cubicBezTo>
                    <a:pt x="177889" y="666865"/>
                    <a:pt x="176429" y="664236"/>
                    <a:pt x="175260" y="660731"/>
                  </a:cubicBezTo>
                  <a:cubicBezTo>
                    <a:pt x="175260" y="659562"/>
                    <a:pt x="174092" y="657810"/>
                    <a:pt x="171755" y="655473"/>
                  </a:cubicBezTo>
                  <a:cubicBezTo>
                    <a:pt x="169418" y="653136"/>
                    <a:pt x="166497" y="649047"/>
                    <a:pt x="162992" y="643205"/>
                  </a:cubicBezTo>
                  <a:cubicBezTo>
                    <a:pt x="159487" y="637363"/>
                    <a:pt x="155982" y="633857"/>
                    <a:pt x="152476" y="632689"/>
                  </a:cubicBezTo>
                  <a:cubicBezTo>
                    <a:pt x="148971" y="629184"/>
                    <a:pt x="145174" y="623926"/>
                    <a:pt x="141085" y="616916"/>
                  </a:cubicBezTo>
                  <a:cubicBezTo>
                    <a:pt x="136995" y="609905"/>
                    <a:pt x="132614" y="604063"/>
                    <a:pt x="127940" y="599390"/>
                  </a:cubicBezTo>
                  <a:cubicBezTo>
                    <a:pt x="126771" y="592379"/>
                    <a:pt x="123266" y="585661"/>
                    <a:pt x="117424" y="579235"/>
                  </a:cubicBezTo>
                  <a:cubicBezTo>
                    <a:pt x="111583" y="572808"/>
                    <a:pt x="107493" y="567843"/>
                    <a:pt x="105156" y="564338"/>
                  </a:cubicBezTo>
                  <a:cubicBezTo>
                    <a:pt x="101651" y="557327"/>
                    <a:pt x="97853" y="550901"/>
                    <a:pt x="93764" y="545059"/>
                  </a:cubicBezTo>
                  <a:cubicBezTo>
                    <a:pt x="89675" y="539217"/>
                    <a:pt x="85293" y="532791"/>
                    <a:pt x="80620" y="525780"/>
                  </a:cubicBezTo>
                  <a:lnTo>
                    <a:pt x="73609" y="518770"/>
                  </a:lnTo>
                  <a:cubicBezTo>
                    <a:pt x="67768" y="512928"/>
                    <a:pt x="64262" y="506502"/>
                    <a:pt x="63094" y="499491"/>
                  </a:cubicBezTo>
                  <a:lnTo>
                    <a:pt x="54331" y="480213"/>
                  </a:lnTo>
                  <a:lnTo>
                    <a:pt x="47448" y="465587"/>
                  </a:lnTo>
                  <a:lnTo>
                    <a:pt x="47321" y="464439"/>
                  </a:lnTo>
                  <a:lnTo>
                    <a:pt x="47321" y="460934"/>
                  </a:lnTo>
                  <a:lnTo>
                    <a:pt x="50826" y="452171"/>
                  </a:lnTo>
                  <a:cubicBezTo>
                    <a:pt x="44984" y="447498"/>
                    <a:pt x="40310" y="442240"/>
                    <a:pt x="36805" y="436398"/>
                  </a:cubicBezTo>
                  <a:lnTo>
                    <a:pt x="49073" y="436398"/>
                  </a:lnTo>
                  <a:cubicBezTo>
                    <a:pt x="50242" y="431724"/>
                    <a:pt x="50242" y="428803"/>
                    <a:pt x="49073" y="427635"/>
                  </a:cubicBezTo>
                  <a:cubicBezTo>
                    <a:pt x="45568" y="421793"/>
                    <a:pt x="46152" y="418872"/>
                    <a:pt x="50826" y="418872"/>
                  </a:cubicBezTo>
                  <a:lnTo>
                    <a:pt x="54331" y="420624"/>
                  </a:lnTo>
                  <a:cubicBezTo>
                    <a:pt x="62510" y="422961"/>
                    <a:pt x="67768" y="422961"/>
                    <a:pt x="70104" y="420624"/>
                  </a:cubicBezTo>
                  <a:cubicBezTo>
                    <a:pt x="71273" y="419456"/>
                    <a:pt x="73609" y="418872"/>
                    <a:pt x="77115" y="418872"/>
                  </a:cubicBezTo>
                  <a:cubicBezTo>
                    <a:pt x="77115" y="417703"/>
                    <a:pt x="77991" y="417119"/>
                    <a:pt x="79744" y="417119"/>
                  </a:cubicBezTo>
                  <a:cubicBezTo>
                    <a:pt x="81496" y="417119"/>
                    <a:pt x="82956" y="416535"/>
                    <a:pt x="84125" y="415367"/>
                  </a:cubicBezTo>
                  <a:cubicBezTo>
                    <a:pt x="89967" y="411861"/>
                    <a:pt x="95809" y="411861"/>
                    <a:pt x="101651" y="415367"/>
                  </a:cubicBezTo>
                  <a:cubicBezTo>
                    <a:pt x="102819" y="415367"/>
                    <a:pt x="103988" y="414782"/>
                    <a:pt x="105156" y="413614"/>
                  </a:cubicBezTo>
                  <a:cubicBezTo>
                    <a:pt x="110998" y="411277"/>
                    <a:pt x="114503" y="408356"/>
                    <a:pt x="115672" y="404851"/>
                  </a:cubicBezTo>
                  <a:cubicBezTo>
                    <a:pt x="122682" y="400177"/>
                    <a:pt x="127356" y="400177"/>
                    <a:pt x="129693" y="404851"/>
                  </a:cubicBezTo>
                  <a:cubicBezTo>
                    <a:pt x="130861" y="407188"/>
                    <a:pt x="132614" y="408356"/>
                    <a:pt x="134950" y="408356"/>
                  </a:cubicBezTo>
                  <a:cubicBezTo>
                    <a:pt x="137287" y="407188"/>
                    <a:pt x="139040" y="406019"/>
                    <a:pt x="140208" y="404851"/>
                  </a:cubicBezTo>
                  <a:cubicBezTo>
                    <a:pt x="141377" y="403683"/>
                    <a:pt x="143129" y="403098"/>
                    <a:pt x="145466" y="403098"/>
                  </a:cubicBezTo>
                  <a:cubicBezTo>
                    <a:pt x="148971" y="403098"/>
                    <a:pt x="151892" y="401930"/>
                    <a:pt x="154229" y="399593"/>
                  </a:cubicBezTo>
                  <a:cubicBezTo>
                    <a:pt x="155398" y="399593"/>
                    <a:pt x="157150" y="398425"/>
                    <a:pt x="159487" y="396088"/>
                  </a:cubicBezTo>
                  <a:lnTo>
                    <a:pt x="162992" y="401346"/>
                  </a:lnTo>
                  <a:lnTo>
                    <a:pt x="166497" y="399593"/>
                  </a:lnTo>
                  <a:lnTo>
                    <a:pt x="184023" y="387325"/>
                  </a:lnTo>
                  <a:cubicBezTo>
                    <a:pt x="187529" y="383820"/>
                    <a:pt x="189281" y="382067"/>
                    <a:pt x="189281" y="382067"/>
                  </a:cubicBezTo>
                  <a:cubicBezTo>
                    <a:pt x="191618" y="382067"/>
                    <a:pt x="193955" y="381191"/>
                    <a:pt x="196291" y="379438"/>
                  </a:cubicBezTo>
                  <a:cubicBezTo>
                    <a:pt x="198628" y="377686"/>
                    <a:pt x="200381" y="376809"/>
                    <a:pt x="201549" y="376809"/>
                  </a:cubicBezTo>
                  <a:cubicBezTo>
                    <a:pt x="221412" y="359283"/>
                    <a:pt x="231343" y="350520"/>
                    <a:pt x="231343" y="350520"/>
                  </a:cubicBezTo>
                  <a:cubicBezTo>
                    <a:pt x="239522" y="347015"/>
                    <a:pt x="251206" y="338836"/>
                    <a:pt x="266396" y="325984"/>
                  </a:cubicBezTo>
                  <a:cubicBezTo>
                    <a:pt x="269901" y="321310"/>
                    <a:pt x="276035" y="315760"/>
                    <a:pt x="284798" y="309334"/>
                  </a:cubicBezTo>
                  <a:cubicBezTo>
                    <a:pt x="293561" y="302908"/>
                    <a:pt x="301447" y="295606"/>
                    <a:pt x="308458" y="287427"/>
                  </a:cubicBezTo>
                  <a:lnTo>
                    <a:pt x="311963" y="287427"/>
                  </a:lnTo>
                  <a:cubicBezTo>
                    <a:pt x="313132" y="289764"/>
                    <a:pt x="312547" y="292100"/>
                    <a:pt x="310210" y="294437"/>
                  </a:cubicBezTo>
                  <a:cubicBezTo>
                    <a:pt x="304368" y="300279"/>
                    <a:pt x="301447" y="303200"/>
                    <a:pt x="301447" y="303200"/>
                  </a:cubicBezTo>
                  <a:lnTo>
                    <a:pt x="231343" y="361036"/>
                  </a:lnTo>
                  <a:lnTo>
                    <a:pt x="201549" y="389078"/>
                  </a:lnTo>
                  <a:lnTo>
                    <a:pt x="189281" y="403098"/>
                  </a:lnTo>
                  <a:lnTo>
                    <a:pt x="203302" y="410109"/>
                  </a:lnTo>
                  <a:lnTo>
                    <a:pt x="198044" y="420624"/>
                  </a:lnTo>
                  <a:cubicBezTo>
                    <a:pt x="200381" y="420624"/>
                    <a:pt x="202133" y="420040"/>
                    <a:pt x="203302" y="418872"/>
                  </a:cubicBezTo>
                  <a:lnTo>
                    <a:pt x="210312" y="413614"/>
                  </a:lnTo>
                  <a:lnTo>
                    <a:pt x="215570" y="411861"/>
                  </a:lnTo>
                  <a:cubicBezTo>
                    <a:pt x="217907" y="411861"/>
                    <a:pt x="221412" y="410693"/>
                    <a:pt x="226085" y="408356"/>
                  </a:cubicBezTo>
                  <a:lnTo>
                    <a:pt x="233096" y="401346"/>
                  </a:lnTo>
                  <a:cubicBezTo>
                    <a:pt x="234265" y="401346"/>
                    <a:pt x="237185" y="400177"/>
                    <a:pt x="241859" y="397841"/>
                  </a:cubicBezTo>
                  <a:cubicBezTo>
                    <a:pt x="251206" y="391999"/>
                    <a:pt x="268148" y="379146"/>
                    <a:pt x="292684" y="359283"/>
                  </a:cubicBezTo>
                  <a:cubicBezTo>
                    <a:pt x="303200" y="351105"/>
                    <a:pt x="327737" y="332410"/>
                    <a:pt x="366293" y="303200"/>
                  </a:cubicBezTo>
                  <a:cubicBezTo>
                    <a:pt x="373304" y="297358"/>
                    <a:pt x="382359" y="290932"/>
                    <a:pt x="393459" y="283922"/>
                  </a:cubicBezTo>
                  <a:cubicBezTo>
                    <a:pt x="404559" y="276911"/>
                    <a:pt x="414782" y="269901"/>
                    <a:pt x="424129" y="262890"/>
                  </a:cubicBezTo>
                  <a:lnTo>
                    <a:pt x="438150" y="248870"/>
                  </a:lnTo>
                  <a:lnTo>
                    <a:pt x="457429" y="236601"/>
                  </a:lnTo>
                  <a:cubicBezTo>
                    <a:pt x="460934" y="235433"/>
                    <a:pt x="462687" y="232512"/>
                    <a:pt x="462687" y="227838"/>
                  </a:cubicBezTo>
                  <a:cubicBezTo>
                    <a:pt x="465023" y="220828"/>
                    <a:pt x="468529" y="216739"/>
                    <a:pt x="473202" y="215570"/>
                  </a:cubicBezTo>
                  <a:cubicBezTo>
                    <a:pt x="476707" y="213233"/>
                    <a:pt x="482549" y="212065"/>
                    <a:pt x="490728" y="212065"/>
                  </a:cubicBezTo>
                  <a:lnTo>
                    <a:pt x="494233" y="212065"/>
                  </a:lnTo>
                  <a:cubicBezTo>
                    <a:pt x="498907" y="212065"/>
                    <a:pt x="502412" y="210897"/>
                    <a:pt x="504749" y="208560"/>
                  </a:cubicBezTo>
                  <a:cubicBezTo>
                    <a:pt x="504749" y="208560"/>
                    <a:pt x="507670" y="205055"/>
                    <a:pt x="513512" y="198044"/>
                  </a:cubicBezTo>
                  <a:cubicBezTo>
                    <a:pt x="512344" y="198044"/>
                    <a:pt x="510591" y="198920"/>
                    <a:pt x="508254" y="200673"/>
                  </a:cubicBezTo>
                  <a:cubicBezTo>
                    <a:pt x="505918" y="202426"/>
                    <a:pt x="504165" y="203302"/>
                    <a:pt x="502997" y="203302"/>
                  </a:cubicBezTo>
                  <a:cubicBezTo>
                    <a:pt x="501828" y="200965"/>
                    <a:pt x="502412" y="198628"/>
                    <a:pt x="504749" y="196292"/>
                  </a:cubicBezTo>
                  <a:cubicBezTo>
                    <a:pt x="509423" y="195123"/>
                    <a:pt x="510591" y="191618"/>
                    <a:pt x="508254" y="185776"/>
                  </a:cubicBezTo>
                  <a:cubicBezTo>
                    <a:pt x="505918" y="185776"/>
                    <a:pt x="503581" y="187529"/>
                    <a:pt x="501244" y="191034"/>
                  </a:cubicBezTo>
                  <a:cubicBezTo>
                    <a:pt x="501244" y="188697"/>
                    <a:pt x="502120" y="186652"/>
                    <a:pt x="503873" y="184900"/>
                  </a:cubicBezTo>
                  <a:cubicBezTo>
                    <a:pt x="505626" y="183147"/>
                    <a:pt x="505918" y="180518"/>
                    <a:pt x="504749" y="177013"/>
                  </a:cubicBezTo>
                  <a:cubicBezTo>
                    <a:pt x="509423" y="175845"/>
                    <a:pt x="512344" y="171171"/>
                    <a:pt x="513512" y="162992"/>
                  </a:cubicBezTo>
                  <a:cubicBezTo>
                    <a:pt x="511175" y="162992"/>
                    <a:pt x="509423" y="163576"/>
                    <a:pt x="508254" y="164745"/>
                  </a:cubicBezTo>
                  <a:cubicBezTo>
                    <a:pt x="502412" y="167082"/>
                    <a:pt x="497739" y="170003"/>
                    <a:pt x="494233" y="173508"/>
                  </a:cubicBezTo>
                  <a:lnTo>
                    <a:pt x="487223" y="175260"/>
                  </a:lnTo>
                  <a:lnTo>
                    <a:pt x="487223" y="173508"/>
                  </a:lnTo>
                  <a:lnTo>
                    <a:pt x="488976" y="171755"/>
                  </a:lnTo>
                  <a:lnTo>
                    <a:pt x="513512" y="159487"/>
                  </a:lnTo>
                  <a:lnTo>
                    <a:pt x="515265" y="154229"/>
                  </a:lnTo>
                  <a:cubicBezTo>
                    <a:pt x="516433" y="153061"/>
                    <a:pt x="516725" y="152185"/>
                    <a:pt x="516141" y="151600"/>
                  </a:cubicBezTo>
                  <a:cubicBezTo>
                    <a:pt x="515557" y="151016"/>
                    <a:pt x="514681" y="150724"/>
                    <a:pt x="513512" y="150724"/>
                  </a:cubicBezTo>
                  <a:cubicBezTo>
                    <a:pt x="511175" y="147219"/>
                    <a:pt x="510007" y="142545"/>
                    <a:pt x="510007" y="136703"/>
                  </a:cubicBezTo>
                  <a:cubicBezTo>
                    <a:pt x="510007" y="135535"/>
                    <a:pt x="510591" y="134658"/>
                    <a:pt x="511759" y="134074"/>
                  </a:cubicBezTo>
                  <a:cubicBezTo>
                    <a:pt x="512928" y="133490"/>
                    <a:pt x="514096" y="133198"/>
                    <a:pt x="515265" y="133198"/>
                  </a:cubicBezTo>
                  <a:cubicBezTo>
                    <a:pt x="519939" y="130861"/>
                    <a:pt x="522859" y="127940"/>
                    <a:pt x="524028" y="124435"/>
                  </a:cubicBezTo>
                  <a:cubicBezTo>
                    <a:pt x="526364" y="122098"/>
                    <a:pt x="529285" y="118593"/>
                    <a:pt x="532791" y="113919"/>
                  </a:cubicBezTo>
                  <a:cubicBezTo>
                    <a:pt x="531622" y="111583"/>
                    <a:pt x="530162" y="109830"/>
                    <a:pt x="528409" y="108662"/>
                  </a:cubicBezTo>
                  <a:cubicBezTo>
                    <a:pt x="526656" y="107493"/>
                    <a:pt x="524612" y="106325"/>
                    <a:pt x="522275" y="105156"/>
                  </a:cubicBezTo>
                  <a:lnTo>
                    <a:pt x="525780" y="105156"/>
                  </a:lnTo>
                  <a:cubicBezTo>
                    <a:pt x="530454" y="105156"/>
                    <a:pt x="534543" y="107785"/>
                    <a:pt x="538049" y="113043"/>
                  </a:cubicBezTo>
                  <a:cubicBezTo>
                    <a:pt x="541554" y="118301"/>
                    <a:pt x="543890" y="121514"/>
                    <a:pt x="545059" y="122682"/>
                  </a:cubicBezTo>
                  <a:lnTo>
                    <a:pt x="546812" y="124435"/>
                  </a:lnTo>
                  <a:cubicBezTo>
                    <a:pt x="547980" y="129109"/>
                    <a:pt x="550025" y="131738"/>
                    <a:pt x="552946" y="132322"/>
                  </a:cubicBezTo>
                  <a:cubicBezTo>
                    <a:pt x="555867" y="132906"/>
                    <a:pt x="559664" y="133198"/>
                    <a:pt x="564338" y="133198"/>
                  </a:cubicBezTo>
                  <a:cubicBezTo>
                    <a:pt x="567843" y="130861"/>
                    <a:pt x="570764" y="130277"/>
                    <a:pt x="573100" y="131445"/>
                  </a:cubicBezTo>
                  <a:cubicBezTo>
                    <a:pt x="575437" y="132614"/>
                    <a:pt x="576606" y="133198"/>
                    <a:pt x="576606" y="133198"/>
                  </a:cubicBezTo>
                  <a:cubicBezTo>
                    <a:pt x="581279" y="141377"/>
                    <a:pt x="587705" y="146635"/>
                    <a:pt x="595884" y="148971"/>
                  </a:cubicBezTo>
                  <a:lnTo>
                    <a:pt x="599390" y="150724"/>
                  </a:lnTo>
                  <a:cubicBezTo>
                    <a:pt x="600558" y="151893"/>
                    <a:pt x="602311" y="152477"/>
                    <a:pt x="604647" y="152477"/>
                  </a:cubicBezTo>
                  <a:cubicBezTo>
                    <a:pt x="609321" y="152477"/>
                    <a:pt x="613410" y="148971"/>
                    <a:pt x="616916" y="141961"/>
                  </a:cubicBezTo>
                  <a:cubicBezTo>
                    <a:pt x="619252" y="146635"/>
                    <a:pt x="622757" y="149556"/>
                    <a:pt x="627431" y="150724"/>
                  </a:cubicBezTo>
                  <a:cubicBezTo>
                    <a:pt x="629768" y="153061"/>
                    <a:pt x="633273" y="153645"/>
                    <a:pt x="637947" y="152477"/>
                  </a:cubicBezTo>
                  <a:cubicBezTo>
                    <a:pt x="639115" y="151308"/>
                    <a:pt x="640868" y="151308"/>
                    <a:pt x="643205" y="152477"/>
                  </a:cubicBezTo>
                  <a:lnTo>
                    <a:pt x="650215" y="155982"/>
                  </a:lnTo>
                  <a:cubicBezTo>
                    <a:pt x="652552" y="155982"/>
                    <a:pt x="654304" y="157734"/>
                    <a:pt x="655473" y="161240"/>
                  </a:cubicBezTo>
                  <a:cubicBezTo>
                    <a:pt x="655473" y="164745"/>
                    <a:pt x="657225" y="167082"/>
                    <a:pt x="660731" y="168250"/>
                  </a:cubicBezTo>
                  <a:lnTo>
                    <a:pt x="671246" y="175260"/>
                  </a:lnTo>
                  <a:cubicBezTo>
                    <a:pt x="673583" y="176429"/>
                    <a:pt x="675628" y="178181"/>
                    <a:pt x="677380" y="180518"/>
                  </a:cubicBezTo>
                  <a:cubicBezTo>
                    <a:pt x="679133" y="182855"/>
                    <a:pt x="680009" y="184608"/>
                    <a:pt x="680009" y="185776"/>
                  </a:cubicBezTo>
                  <a:lnTo>
                    <a:pt x="685267" y="196292"/>
                  </a:lnTo>
                  <a:cubicBezTo>
                    <a:pt x="684098" y="198628"/>
                    <a:pt x="683806" y="201257"/>
                    <a:pt x="684390" y="204178"/>
                  </a:cubicBezTo>
                  <a:cubicBezTo>
                    <a:pt x="684975" y="207099"/>
                    <a:pt x="685267" y="209144"/>
                    <a:pt x="685267" y="210312"/>
                  </a:cubicBezTo>
                  <a:cubicBezTo>
                    <a:pt x="685267" y="212649"/>
                    <a:pt x="686435" y="214110"/>
                    <a:pt x="688772" y="214694"/>
                  </a:cubicBezTo>
                  <a:cubicBezTo>
                    <a:pt x="691109" y="215278"/>
                    <a:pt x="692861" y="216154"/>
                    <a:pt x="694030" y="217323"/>
                  </a:cubicBezTo>
                  <a:cubicBezTo>
                    <a:pt x="694030" y="218491"/>
                    <a:pt x="693446" y="220536"/>
                    <a:pt x="692277" y="223457"/>
                  </a:cubicBezTo>
                  <a:cubicBezTo>
                    <a:pt x="691109" y="226378"/>
                    <a:pt x="691693" y="229007"/>
                    <a:pt x="694030" y="231344"/>
                  </a:cubicBezTo>
                  <a:cubicBezTo>
                    <a:pt x="696366" y="226670"/>
                    <a:pt x="700456" y="225502"/>
                    <a:pt x="706298" y="227838"/>
                  </a:cubicBezTo>
                  <a:cubicBezTo>
                    <a:pt x="708635" y="227838"/>
                    <a:pt x="709803" y="230175"/>
                    <a:pt x="709803" y="234849"/>
                  </a:cubicBezTo>
                  <a:cubicBezTo>
                    <a:pt x="709803" y="236017"/>
                    <a:pt x="711556" y="236601"/>
                    <a:pt x="715061" y="236601"/>
                  </a:cubicBezTo>
                  <a:lnTo>
                    <a:pt x="722072" y="236601"/>
                  </a:lnTo>
                  <a:cubicBezTo>
                    <a:pt x="726745" y="237770"/>
                    <a:pt x="730250" y="241275"/>
                    <a:pt x="732587" y="247117"/>
                  </a:cubicBezTo>
                  <a:cubicBezTo>
                    <a:pt x="732587" y="248285"/>
                    <a:pt x="733756" y="251206"/>
                    <a:pt x="736092" y="255880"/>
                  </a:cubicBezTo>
                  <a:cubicBezTo>
                    <a:pt x="733756" y="255880"/>
                    <a:pt x="732003" y="257048"/>
                    <a:pt x="730834" y="259385"/>
                  </a:cubicBezTo>
                  <a:cubicBezTo>
                    <a:pt x="730834" y="261722"/>
                    <a:pt x="731419" y="262890"/>
                    <a:pt x="732587" y="262890"/>
                  </a:cubicBezTo>
                  <a:cubicBezTo>
                    <a:pt x="737261" y="264059"/>
                    <a:pt x="739598" y="265519"/>
                    <a:pt x="739598" y="267272"/>
                  </a:cubicBezTo>
                  <a:cubicBezTo>
                    <a:pt x="739598" y="269024"/>
                    <a:pt x="739014" y="271069"/>
                    <a:pt x="737845" y="273406"/>
                  </a:cubicBezTo>
                  <a:cubicBezTo>
                    <a:pt x="736676" y="275743"/>
                    <a:pt x="736092" y="279832"/>
                    <a:pt x="736092" y="285674"/>
                  </a:cubicBezTo>
                  <a:cubicBezTo>
                    <a:pt x="736092" y="286843"/>
                    <a:pt x="737845" y="289179"/>
                    <a:pt x="741350" y="292685"/>
                  </a:cubicBezTo>
                  <a:cubicBezTo>
                    <a:pt x="742519" y="292685"/>
                    <a:pt x="743687" y="290932"/>
                    <a:pt x="744855" y="287427"/>
                  </a:cubicBezTo>
                  <a:cubicBezTo>
                    <a:pt x="744855" y="275743"/>
                    <a:pt x="743103" y="254127"/>
                    <a:pt x="739598" y="222581"/>
                  </a:cubicBezTo>
                  <a:cubicBezTo>
                    <a:pt x="739598" y="220244"/>
                    <a:pt x="740766" y="216739"/>
                    <a:pt x="743103" y="212065"/>
                  </a:cubicBezTo>
                  <a:cubicBezTo>
                    <a:pt x="744271" y="212065"/>
                    <a:pt x="744855" y="213818"/>
                    <a:pt x="744855" y="217323"/>
                  </a:cubicBezTo>
                  <a:lnTo>
                    <a:pt x="744855" y="233096"/>
                  </a:lnTo>
                  <a:cubicBezTo>
                    <a:pt x="744855" y="234265"/>
                    <a:pt x="744855" y="235141"/>
                    <a:pt x="744855" y="235725"/>
                  </a:cubicBezTo>
                  <a:cubicBezTo>
                    <a:pt x="744855" y="236309"/>
                    <a:pt x="744855" y="237186"/>
                    <a:pt x="744855" y="238354"/>
                  </a:cubicBezTo>
                  <a:cubicBezTo>
                    <a:pt x="744855" y="240691"/>
                    <a:pt x="745148" y="243028"/>
                    <a:pt x="745731" y="245364"/>
                  </a:cubicBezTo>
                  <a:cubicBezTo>
                    <a:pt x="746316" y="247701"/>
                    <a:pt x="746024" y="248870"/>
                    <a:pt x="744855" y="248870"/>
                  </a:cubicBezTo>
                  <a:lnTo>
                    <a:pt x="750113" y="261138"/>
                  </a:lnTo>
                  <a:cubicBezTo>
                    <a:pt x="750113" y="265812"/>
                    <a:pt x="750697" y="268732"/>
                    <a:pt x="751866" y="269901"/>
                  </a:cubicBezTo>
                  <a:lnTo>
                    <a:pt x="753618" y="280416"/>
                  </a:lnTo>
                  <a:cubicBezTo>
                    <a:pt x="753618" y="285090"/>
                    <a:pt x="751866" y="290348"/>
                    <a:pt x="748360" y="296190"/>
                  </a:cubicBezTo>
                  <a:lnTo>
                    <a:pt x="753618" y="303200"/>
                  </a:lnTo>
                  <a:cubicBezTo>
                    <a:pt x="755955" y="306705"/>
                    <a:pt x="759168" y="311671"/>
                    <a:pt x="763258" y="318097"/>
                  </a:cubicBezTo>
                  <a:cubicBezTo>
                    <a:pt x="767347" y="324524"/>
                    <a:pt x="769976" y="331242"/>
                    <a:pt x="771144" y="338252"/>
                  </a:cubicBezTo>
                  <a:lnTo>
                    <a:pt x="772897" y="345263"/>
                  </a:lnTo>
                  <a:cubicBezTo>
                    <a:pt x="774066" y="346431"/>
                    <a:pt x="774649" y="349352"/>
                    <a:pt x="774649" y="354026"/>
                  </a:cubicBezTo>
                  <a:cubicBezTo>
                    <a:pt x="773481" y="356362"/>
                    <a:pt x="774066" y="359868"/>
                    <a:pt x="776402" y="364541"/>
                  </a:cubicBezTo>
                  <a:lnTo>
                    <a:pt x="779907" y="376809"/>
                  </a:lnTo>
                  <a:lnTo>
                    <a:pt x="782769" y="372517"/>
                  </a:lnTo>
                  <a:lnTo>
                    <a:pt x="783413" y="355778"/>
                  </a:lnTo>
                  <a:lnTo>
                    <a:pt x="783413" y="340005"/>
                  </a:lnTo>
                  <a:cubicBezTo>
                    <a:pt x="781076" y="338836"/>
                    <a:pt x="778155" y="337084"/>
                    <a:pt x="774649" y="334747"/>
                  </a:cubicBezTo>
                  <a:lnTo>
                    <a:pt x="774649" y="322479"/>
                  </a:lnTo>
                  <a:lnTo>
                    <a:pt x="771144" y="317221"/>
                  </a:lnTo>
                  <a:lnTo>
                    <a:pt x="774649" y="273406"/>
                  </a:lnTo>
                  <a:lnTo>
                    <a:pt x="774649" y="250622"/>
                  </a:lnTo>
                  <a:cubicBezTo>
                    <a:pt x="768808" y="244780"/>
                    <a:pt x="765302" y="240691"/>
                    <a:pt x="764134" y="238354"/>
                  </a:cubicBezTo>
                  <a:cubicBezTo>
                    <a:pt x="759460" y="236017"/>
                    <a:pt x="757124" y="232512"/>
                    <a:pt x="757124" y="227838"/>
                  </a:cubicBezTo>
                  <a:cubicBezTo>
                    <a:pt x="757124" y="226670"/>
                    <a:pt x="756540" y="225502"/>
                    <a:pt x="755371" y="224333"/>
                  </a:cubicBezTo>
                  <a:cubicBezTo>
                    <a:pt x="754202" y="223165"/>
                    <a:pt x="753034" y="222581"/>
                    <a:pt x="751866" y="222581"/>
                  </a:cubicBezTo>
                  <a:cubicBezTo>
                    <a:pt x="746024" y="220244"/>
                    <a:pt x="743103" y="213233"/>
                    <a:pt x="743103" y="201549"/>
                  </a:cubicBezTo>
                  <a:cubicBezTo>
                    <a:pt x="745439" y="201549"/>
                    <a:pt x="747776" y="200965"/>
                    <a:pt x="750113" y="199797"/>
                  </a:cubicBezTo>
                  <a:cubicBezTo>
                    <a:pt x="752450" y="197460"/>
                    <a:pt x="752450" y="194539"/>
                    <a:pt x="750113" y="191034"/>
                  </a:cubicBezTo>
                  <a:lnTo>
                    <a:pt x="748360" y="185776"/>
                  </a:lnTo>
                  <a:cubicBezTo>
                    <a:pt x="748360" y="183439"/>
                    <a:pt x="748945" y="181102"/>
                    <a:pt x="750113" y="178766"/>
                  </a:cubicBezTo>
                  <a:cubicBezTo>
                    <a:pt x="751282" y="176429"/>
                    <a:pt x="751866" y="174092"/>
                    <a:pt x="751866" y="171755"/>
                  </a:cubicBezTo>
                  <a:lnTo>
                    <a:pt x="755371" y="168250"/>
                  </a:lnTo>
                  <a:cubicBezTo>
                    <a:pt x="757708" y="167082"/>
                    <a:pt x="760045" y="163576"/>
                    <a:pt x="762381" y="157734"/>
                  </a:cubicBezTo>
                  <a:cubicBezTo>
                    <a:pt x="765887" y="157734"/>
                    <a:pt x="767639" y="157150"/>
                    <a:pt x="767639" y="155982"/>
                  </a:cubicBezTo>
                  <a:cubicBezTo>
                    <a:pt x="769976" y="148971"/>
                    <a:pt x="775818" y="139624"/>
                    <a:pt x="785165" y="127940"/>
                  </a:cubicBezTo>
                  <a:cubicBezTo>
                    <a:pt x="788670" y="124435"/>
                    <a:pt x="791007" y="121514"/>
                    <a:pt x="792175" y="119177"/>
                  </a:cubicBezTo>
                  <a:lnTo>
                    <a:pt x="799186" y="106909"/>
                  </a:lnTo>
                  <a:lnTo>
                    <a:pt x="800939" y="106909"/>
                  </a:lnTo>
                  <a:cubicBezTo>
                    <a:pt x="806780" y="106909"/>
                    <a:pt x="811746" y="106033"/>
                    <a:pt x="815836" y="104280"/>
                  </a:cubicBezTo>
                  <a:cubicBezTo>
                    <a:pt x="819925" y="102528"/>
                    <a:pt x="824306" y="101651"/>
                    <a:pt x="828980" y="101651"/>
                  </a:cubicBezTo>
                  <a:cubicBezTo>
                    <a:pt x="835991" y="101651"/>
                    <a:pt x="842417" y="99314"/>
                    <a:pt x="848259" y="94641"/>
                  </a:cubicBezTo>
                  <a:cubicBezTo>
                    <a:pt x="856438" y="87630"/>
                    <a:pt x="860527" y="84125"/>
                    <a:pt x="860527" y="84125"/>
                  </a:cubicBezTo>
                  <a:cubicBezTo>
                    <a:pt x="868706" y="79452"/>
                    <a:pt x="874548" y="77115"/>
                    <a:pt x="878053" y="77115"/>
                  </a:cubicBezTo>
                  <a:lnTo>
                    <a:pt x="879806" y="75362"/>
                  </a:lnTo>
                  <a:cubicBezTo>
                    <a:pt x="884479" y="70689"/>
                    <a:pt x="892658" y="66599"/>
                    <a:pt x="904342" y="63094"/>
                  </a:cubicBezTo>
                  <a:cubicBezTo>
                    <a:pt x="905510" y="61926"/>
                    <a:pt x="907263" y="61341"/>
                    <a:pt x="909600" y="61341"/>
                  </a:cubicBezTo>
                  <a:cubicBezTo>
                    <a:pt x="911936" y="61341"/>
                    <a:pt x="916610" y="63678"/>
                    <a:pt x="923621" y="68352"/>
                  </a:cubicBezTo>
                  <a:cubicBezTo>
                    <a:pt x="924789" y="69520"/>
                    <a:pt x="927126" y="71565"/>
                    <a:pt x="930631" y="74486"/>
                  </a:cubicBezTo>
                  <a:cubicBezTo>
                    <a:pt x="934136" y="77407"/>
                    <a:pt x="937057" y="80036"/>
                    <a:pt x="939394" y="82373"/>
                  </a:cubicBezTo>
                  <a:cubicBezTo>
                    <a:pt x="945236" y="85878"/>
                    <a:pt x="948741" y="89967"/>
                    <a:pt x="949909" y="94641"/>
                  </a:cubicBezTo>
                  <a:cubicBezTo>
                    <a:pt x="956920" y="101651"/>
                    <a:pt x="965683" y="105741"/>
                    <a:pt x="976199" y="106909"/>
                  </a:cubicBezTo>
                  <a:lnTo>
                    <a:pt x="991972" y="108662"/>
                  </a:lnTo>
                  <a:cubicBezTo>
                    <a:pt x="997814" y="109830"/>
                    <a:pt x="1002488" y="110998"/>
                    <a:pt x="1005993" y="112167"/>
                  </a:cubicBezTo>
                  <a:cubicBezTo>
                    <a:pt x="1009498" y="113335"/>
                    <a:pt x="1012419" y="114504"/>
                    <a:pt x="1014756" y="115672"/>
                  </a:cubicBezTo>
                  <a:cubicBezTo>
                    <a:pt x="1021766" y="120346"/>
                    <a:pt x="1028192" y="120346"/>
                    <a:pt x="1034034" y="115672"/>
                  </a:cubicBezTo>
                  <a:cubicBezTo>
                    <a:pt x="1035203" y="114504"/>
                    <a:pt x="1036371" y="114504"/>
                    <a:pt x="1037540" y="115672"/>
                  </a:cubicBezTo>
                  <a:cubicBezTo>
                    <a:pt x="1038708" y="116840"/>
                    <a:pt x="1039876" y="117425"/>
                    <a:pt x="1041045" y="117425"/>
                  </a:cubicBezTo>
                  <a:cubicBezTo>
                    <a:pt x="1042213" y="118593"/>
                    <a:pt x="1043673" y="121222"/>
                    <a:pt x="1045426" y="125311"/>
                  </a:cubicBezTo>
                  <a:cubicBezTo>
                    <a:pt x="1047179" y="129401"/>
                    <a:pt x="1048639" y="131445"/>
                    <a:pt x="1049808" y="131445"/>
                  </a:cubicBezTo>
                  <a:cubicBezTo>
                    <a:pt x="1050976" y="131445"/>
                    <a:pt x="1051853" y="131153"/>
                    <a:pt x="1052437" y="130569"/>
                  </a:cubicBezTo>
                  <a:cubicBezTo>
                    <a:pt x="1053021" y="129985"/>
                    <a:pt x="1053313" y="129109"/>
                    <a:pt x="1053313" y="127940"/>
                  </a:cubicBezTo>
                  <a:lnTo>
                    <a:pt x="1060323" y="131445"/>
                  </a:lnTo>
                  <a:cubicBezTo>
                    <a:pt x="1061492" y="132614"/>
                    <a:pt x="1062368" y="134074"/>
                    <a:pt x="1062952" y="135827"/>
                  </a:cubicBezTo>
                  <a:cubicBezTo>
                    <a:pt x="1063536" y="137580"/>
                    <a:pt x="1064413" y="139040"/>
                    <a:pt x="1065581" y="140208"/>
                  </a:cubicBezTo>
                  <a:lnTo>
                    <a:pt x="1069086" y="145466"/>
                  </a:lnTo>
                  <a:cubicBezTo>
                    <a:pt x="1072591" y="145466"/>
                    <a:pt x="1076097" y="147219"/>
                    <a:pt x="1079602" y="150724"/>
                  </a:cubicBezTo>
                  <a:cubicBezTo>
                    <a:pt x="1079602" y="150724"/>
                    <a:pt x="1080186" y="150432"/>
                    <a:pt x="1081355" y="149848"/>
                  </a:cubicBezTo>
                  <a:cubicBezTo>
                    <a:pt x="1082523" y="149264"/>
                    <a:pt x="1084276" y="148971"/>
                    <a:pt x="1086612" y="148971"/>
                  </a:cubicBezTo>
                  <a:cubicBezTo>
                    <a:pt x="1087781" y="151308"/>
                    <a:pt x="1088657" y="153645"/>
                    <a:pt x="1089241" y="155982"/>
                  </a:cubicBezTo>
                  <a:cubicBezTo>
                    <a:pt x="1089825" y="158319"/>
                    <a:pt x="1090702" y="160655"/>
                    <a:pt x="1091870" y="162992"/>
                  </a:cubicBezTo>
                  <a:lnTo>
                    <a:pt x="1100633" y="171755"/>
                  </a:lnTo>
                  <a:cubicBezTo>
                    <a:pt x="1101802" y="171755"/>
                    <a:pt x="1101802" y="172339"/>
                    <a:pt x="1100633" y="173508"/>
                  </a:cubicBezTo>
                  <a:cubicBezTo>
                    <a:pt x="1099465" y="174676"/>
                    <a:pt x="1098297" y="176429"/>
                    <a:pt x="1097128" y="178766"/>
                  </a:cubicBezTo>
                  <a:cubicBezTo>
                    <a:pt x="1095959" y="181102"/>
                    <a:pt x="1095375" y="182855"/>
                    <a:pt x="1095375" y="184023"/>
                  </a:cubicBezTo>
                  <a:cubicBezTo>
                    <a:pt x="1094207" y="192202"/>
                    <a:pt x="1094207" y="200965"/>
                    <a:pt x="1095375" y="210312"/>
                  </a:cubicBezTo>
                  <a:cubicBezTo>
                    <a:pt x="1096544" y="210312"/>
                    <a:pt x="1098004" y="210312"/>
                    <a:pt x="1099757" y="210312"/>
                  </a:cubicBezTo>
                  <a:cubicBezTo>
                    <a:pt x="1101509" y="210312"/>
                    <a:pt x="1102970" y="209144"/>
                    <a:pt x="1104138" y="206807"/>
                  </a:cubicBezTo>
                  <a:cubicBezTo>
                    <a:pt x="1108812" y="204470"/>
                    <a:pt x="1113194" y="201549"/>
                    <a:pt x="1117283" y="198044"/>
                  </a:cubicBezTo>
                  <a:cubicBezTo>
                    <a:pt x="1121372" y="194539"/>
                    <a:pt x="1126338" y="190450"/>
                    <a:pt x="1132180" y="185776"/>
                  </a:cubicBezTo>
                  <a:lnTo>
                    <a:pt x="1142696" y="177013"/>
                  </a:lnTo>
                  <a:cubicBezTo>
                    <a:pt x="1146201" y="175845"/>
                    <a:pt x="1149122" y="176429"/>
                    <a:pt x="1151458" y="178766"/>
                  </a:cubicBezTo>
                  <a:cubicBezTo>
                    <a:pt x="1152627" y="177597"/>
                    <a:pt x="1154380" y="175260"/>
                    <a:pt x="1156716" y="171755"/>
                  </a:cubicBezTo>
                  <a:cubicBezTo>
                    <a:pt x="1157885" y="172924"/>
                    <a:pt x="1158469" y="174092"/>
                    <a:pt x="1158469" y="175260"/>
                  </a:cubicBezTo>
                  <a:cubicBezTo>
                    <a:pt x="1164311" y="170587"/>
                    <a:pt x="1167232" y="168250"/>
                    <a:pt x="1167232" y="168250"/>
                  </a:cubicBezTo>
                  <a:lnTo>
                    <a:pt x="1181253" y="157734"/>
                  </a:lnTo>
                  <a:cubicBezTo>
                    <a:pt x="1180084" y="154229"/>
                    <a:pt x="1179792" y="151600"/>
                    <a:pt x="1180376" y="149848"/>
                  </a:cubicBezTo>
                  <a:cubicBezTo>
                    <a:pt x="1180960" y="148095"/>
                    <a:pt x="1183005" y="147219"/>
                    <a:pt x="1186510" y="147219"/>
                  </a:cubicBezTo>
                  <a:lnTo>
                    <a:pt x="1184758" y="152477"/>
                  </a:lnTo>
                  <a:cubicBezTo>
                    <a:pt x="1184758" y="153645"/>
                    <a:pt x="1185342" y="154229"/>
                    <a:pt x="1186510" y="154229"/>
                  </a:cubicBezTo>
                  <a:cubicBezTo>
                    <a:pt x="1187679" y="154229"/>
                    <a:pt x="1188263" y="154813"/>
                    <a:pt x="1188263" y="155982"/>
                  </a:cubicBezTo>
                  <a:cubicBezTo>
                    <a:pt x="1185926" y="157150"/>
                    <a:pt x="1183589" y="159487"/>
                    <a:pt x="1181253" y="162992"/>
                  </a:cubicBezTo>
                  <a:cubicBezTo>
                    <a:pt x="1183589" y="167666"/>
                    <a:pt x="1183005" y="170003"/>
                    <a:pt x="1179500" y="170003"/>
                  </a:cubicBezTo>
                  <a:cubicBezTo>
                    <a:pt x="1174826" y="168834"/>
                    <a:pt x="1172490" y="170587"/>
                    <a:pt x="1172490" y="175260"/>
                  </a:cubicBezTo>
                  <a:lnTo>
                    <a:pt x="1168984" y="175260"/>
                  </a:lnTo>
                  <a:cubicBezTo>
                    <a:pt x="1165479" y="175260"/>
                    <a:pt x="1161974" y="178181"/>
                    <a:pt x="1158469" y="184023"/>
                  </a:cubicBezTo>
                  <a:lnTo>
                    <a:pt x="1165479" y="185776"/>
                  </a:lnTo>
                  <a:cubicBezTo>
                    <a:pt x="1163143" y="190450"/>
                    <a:pt x="1160514" y="193663"/>
                    <a:pt x="1157593" y="195415"/>
                  </a:cubicBezTo>
                  <a:cubicBezTo>
                    <a:pt x="1154671" y="197168"/>
                    <a:pt x="1152627" y="198628"/>
                    <a:pt x="1151458" y="199797"/>
                  </a:cubicBezTo>
                  <a:cubicBezTo>
                    <a:pt x="1150290" y="199797"/>
                    <a:pt x="1147953" y="202134"/>
                    <a:pt x="1144448" y="206807"/>
                  </a:cubicBezTo>
                  <a:cubicBezTo>
                    <a:pt x="1143280" y="210312"/>
                    <a:pt x="1140359" y="212065"/>
                    <a:pt x="1135685" y="212065"/>
                  </a:cubicBezTo>
                  <a:lnTo>
                    <a:pt x="1132180" y="217323"/>
                  </a:lnTo>
                  <a:lnTo>
                    <a:pt x="1128675" y="222581"/>
                  </a:lnTo>
                  <a:cubicBezTo>
                    <a:pt x="1128675" y="222581"/>
                    <a:pt x="1128091" y="222581"/>
                    <a:pt x="1126922" y="222581"/>
                  </a:cubicBezTo>
                  <a:cubicBezTo>
                    <a:pt x="1125754" y="222581"/>
                    <a:pt x="1125169" y="223165"/>
                    <a:pt x="1125169" y="224333"/>
                  </a:cubicBezTo>
                  <a:cubicBezTo>
                    <a:pt x="1124001" y="226670"/>
                    <a:pt x="1122540" y="228715"/>
                    <a:pt x="1120788" y="230467"/>
                  </a:cubicBezTo>
                  <a:cubicBezTo>
                    <a:pt x="1119035" y="232220"/>
                    <a:pt x="1118159" y="233680"/>
                    <a:pt x="1118159" y="234849"/>
                  </a:cubicBezTo>
                  <a:cubicBezTo>
                    <a:pt x="1113485" y="238354"/>
                    <a:pt x="1109980" y="240107"/>
                    <a:pt x="1107643" y="240107"/>
                  </a:cubicBezTo>
                  <a:cubicBezTo>
                    <a:pt x="1105307" y="245949"/>
                    <a:pt x="1102970" y="248870"/>
                    <a:pt x="1100633" y="248870"/>
                  </a:cubicBezTo>
                  <a:cubicBezTo>
                    <a:pt x="1099465" y="248870"/>
                    <a:pt x="1098588" y="249162"/>
                    <a:pt x="1098004" y="249746"/>
                  </a:cubicBezTo>
                  <a:cubicBezTo>
                    <a:pt x="1097420" y="250330"/>
                    <a:pt x="1096544" y="251206"/>
                    <a:pt x="1095375" y="252375"/>
                  </a:cubicBezTo>
                  <a:cubicBezTo>
                    <a:pt x="1096544" y="252375"/>
                    <a:pt x="1098004" y="252667"/>
                    <a:pt x="1099757" y="253251"/>
                  </a:cubicBezTo>
                  <a:cubicBezTo>
                    <a:pt x="1101509" y="253835"/>
                    <a:pt x="1102970" y="253543"/>
                    <a:pt x="1104138" y="252375"/>
                  </a:cubicBezTo>
                  <a:cubicBezTo>
                    <a:pt x="1105307" y="252375"/>
                    <a:pt x="1107643" y="251206"/>
                    <a:pt x="1111149" y="248870"/>
                  </a:cubicBezTo>
                  <a:cubicBezTo>
                    <a:pt x="1113485" y="248870"/>
                    <a:pt x="1115238" y="247993"/>
                    <a:pt x="1116407" y="246241"/>
                  </a:cubicBezTo>
                  <a:cubicBezTo>
                    <a:pt x="1117575" y="244488"/>
                    <a:pt x="1118743" y="243612"/>
                    <a:pt x="1119912" y="243612"/>
                  </a:cubicBezTo>
                  <a:lnTo>
                    <a:pt x="1125169" y="240107"/>
                  </a:lnTo>
                  <a:lnTo>
                    <a:pt x="1126922" y="238354"/>
                  </a:lnTo>
                  <a:lnTo>
                    <a:pt x="1130427" y="238354"/>
                  </a:lnTo>
                  <a:cubicBezTo>
                    <a:pt x="1132764" y="238354"/>
                    <a:pt x="1135685" y="236017"/>
                    <a:pt x="1139190" y="231344"/>
                  </a:cubicBezTo>
                  <a:cubicBezTo>
                    <a:pt x="1149706" y="224333"/>
                    <a:pt x="1164895" y="212649"/>
                    <a:pt x="1184758" y="196292"/>
                  </a:cubicBezTo>
                  <a:cubicBezTo>
                    <a:pt x="1189431" y="193955"/>
                    <a:pt x="1192936" y="191326"/>
                    <a:pt x="1195274" y="188405"/>
                  </a:cubicBezTo>
                  <a:cubicBezTo>
                    <a:pt x="1197610" y="185484"/>
                    <a:pt x="1200531" y="184023"/>
                    <a:pt x="1204036" y="184023"/>
                  </a:cubicBezTo>
                  <a:cubicBezTo>
                    <a:pt x="1207541" y="180518"/>
                    <a:pt x="1209294" y="176429"/>
                    <a:pt x="1209294" y="171755"/>
                  </a:cubicBezTo>
                  <a:cubicBezTo>
                    <a:pt x="1208126" y="171755"/>
                    <a:pt x="1207834" y="171171"/>
                    <a:pt x="1208418" y="170003"/>
                  </a:cubicBezTo>
                  <a:cubicBezTo>
                    <a:pt x="1209002" y="168834"/>
                    <a:pt x="1209294" y="167666"/>
                    <a:pt x="1209294" y="166497"/>
                  </a:cubicBezTo>
                  <a:cubicBezTo>
                    <a:pt x="1210463" y="162992"/>
                    <a:pt x="1211047" y="157734"/>
                    <a:pt x="1211047" y="150724"/>
                  </a:cubicBezTo>
                  <a:cubicBezTo>
                    <a:pt x="1212216" y="149556"/>
                    <a:pt x="1213383" y="148679"/>
                    <a:pt x="1214552" y="148095"/>
                  </a:cubicBezTo>
                  <a:cubicBezTo>
                    <a:pt x="1215721" y="147511"/>
                    <a:pt x="1217473" y="146635"/>
                    <a:pt x="1219810" y="145466"/>
                  </a:cubicBezTo>
                  <a:cubicBezTo>
                    <a:pt x="1226820" y="144298"/>
                    <a:pt x="1230909" y="140208"/>
                    <a:pt x="1232078" y="133198"/>
                  </a:cubicBezTo>
                  <a:cubicBezTo>
                    <a:pt x="1232078" y="132030"/>
                    <a:pt x="1232370" y="130569"/>
                    <a:pt x="1232954" y="128816"/>
                  </a:cubicBezTo>
                  <a:cubicBezTo>
                    <a:pt x="1233538" y="127064"/>
                    <a:pt x="1234415" y="124435"/>
                    <a:pt x="1235583" y="120930"/>
                  </a:cubicBezTo>
                  <a:cubicBezTo>
                    <a:pt x="1236752" y="119761"/>
                    <a:pt x="1239673" y="119177"/>
                    <a:pt x="1244346" y="119177"/>
                  </a:cubicBezTo>
                  <a:cubicBezTo>
                    <a:pt x="1245515" y="119177"/>
                    <a:pt x="1246099" y="118009"/>
                    <a:pt x="1246099" y="115672"/>
                  </a:cubicBezTo>
                  <a:cubicBezTo>
                    <a:pt x="1246099" y="113335"/>
                    <a:pt x="1245515" y="111583"/>
                    <a:pt x="1244346" y="110414"/>
                  </a:cubicBezTo>
                  <a:lnTo>
                    <a:pt x="1233830" y="119177"/>
                  </a:lnTo>
                  <a:cubicBezTo>
                    <a:pt x="1231494" y="118009"/>
                    <a:pt x="1230325" y="116840"/>
                    <a:pt x="1230325" y="115672"/>
                  </a:cubicBezTo>
                  <a:lnTo>
                    <a:pt x="1230325" y="112167"/>
                  </a:lnTo>
                  <a:cubicBezTo>
                    <a:pt x="1232662" y="113335"/>
                    <a:pt x="1234123" y="112751"/>
                    <a:pt x="1234707" y="110414"/>
                  </a:cubicBezTo>
                  <a:cubicBezTo>
                    <a:pt x="1235291" y="108077"/>
                    <a:pt x="1236752" y="106325"/>
                    <a:pt x="1239088" y="105156"/>
                  </a:cubicBezTo>
                  <a:lnTo>
                    <a:pt x="1247851" y="98146"/>
                  </a:lnTo>
                  <a:cubicBezTo>
                    <a:pt x="1249020" y="98146"/>
                    <a:pt x="1249896" y="97562"/>
                    <a:pt x="1250480" y="96393"/>
                  </a:cubicBezTo>
                  <a:cubicBezTo>
                    <a:pt x="1251064" y="95225"/>
                    <a:pt x="1251357" y="94057"/>
                    <a:pt x="1251357" y="92888"/>
                  </a:cubicBezTo>
                  <a:cubicBezTo>
                    <a:pt x="1252525" y="89383"/>
                    <a:pt x="1253109" y="84125"/>
                    <a:pt x="1253109" y="77115"/>
                  </a:cubicBezTo>
                  <a:cubicBezTo>
                    <a:pt x="1250772" y="75946"/>
                    <a:pt x="1249604" y="74194"/>
                    <a:pt x="1249604" y="71857"/>
                  </a:cubicBezTo>
                  <a:cubicBezTo>
                    <a:pt x="1251940" y="71857"/>
                    <a:pt x="1253109" y="71273"/>
                    <a:pt x="1253109" y="70104"/>
                  </a:cubicBezTo>
                  <a:lnTo>
                    <a:pt x="1254862" y="70104"/>
                  </a:lnTo>
                  <a:lnTo>
                    <a:pt x="1253109" y="68352"/>
                  </a:lnTo>
                  <a:lnTo>
                    <a:pt x="1246099" y="68352"/>
                  </a:lnTo>
                  <a:cubicBezTo>
                    <a:pt x="1246099" y="67183"/>
                    <a:pt x="1246099" y="65723"/>
                    <a:pt x="1246099" y="63970"/>
                  </a:cubicBezTo>
                  <a:cubicBezTo>
                    <a:pt x="1246099" y="62218"/>
                    <a:pt x="1246099" y="60173"/>
                    <a:pt x="1246099" y="57836"/>
                  </a:cubicBezTo>
                  <a:cubicBezTo>
                    <a:pt x="1246099" y="56668"/>
                    <a:pt x="1246099" y="56084"/>
                    <a:pt x="1246099" y="56084"/>
                  </a:cubicBezTo>
                  <a:lnTo>
                    <a:pt x="1249604" y="56084"/>
                  </a:lnTo>
                  <a:cubicBezTo>
                    <a:pt x="1249604" y="56084"/>
                    <a:pt x="1250480" y="56960"/>
                    <a:pt x="1252233" y="58712"/>
                  </a:cubicBezTo>
                  <a:cubicBezTo>
                    <a:pt x="1253986" y="60465"/>
                    <a:pt x="1256030" y="61341"/>
                    <a:pt x="1258367" y="61341"/>
                  </a:cubicBezTo>
                  <a:cubicBezTo>
                    <a:pt x="1260704" y="59005"/>
                    <a:pt x="1263625" y="57836"/>
                    <a:pt x="1267130" y="57836"/>
                  </a:cubicBezTo>
                  <a:cubicBezTo>
                    <a:pt x="1270635" y="57836"/>
                    <a:pt x="1271804" y="56084"/>
                    <a:pt x="1270635" y="52578"/>
                  </a:cubicBezTo>
                  <a:cubicBezTo>
                    <a:pt x="1270635" y="51410"/>
                    <a:pt x="1270051" y="50826"/>
                    <a:pt x="1268882" y="50826"/>
                  </a:cubicBezTo>
                  <a:cubicBezTo>
                    <a:pt x="1267714" y="50826"/>
                    <a:pt x="1266546" y="50242"/>
                    <a:pt x="1265377" y="49073"/>
                  </a:cubicBezTo>
                  <a:lnTo>
                    <a:pt x="1263625" y="47321"/>
                  </a:lnTo>
                  <a:cubicBezTo>
                    <a:pt x="1264793" y="47321"/>
                    <a:pt x="1265962" y="47028"/>
                    <a:pt x="1267130" y="46444"/>
                  </a:cubicBezTo>
                  <a:cubicBezTo>
                    <a:pt x="1268299" y="45860"/>
                    <a:pt x="1268882" y="46152"/>
                    <a:pt x="1268882" y="47321"/>
                  </a:cubicBezTo>
                  <a:cubicBezTo>
                    <a:pt x="1271219" y="47321"/>
                    <a:pt x="1272972" y="49073"/>
                    <a:pt x="1274140" y="52578"/>
                  </a:cubicBezTo>
                  <a:cubicBezTo>
                    <a:pt x="1278814" y="56084"/>
                    <a:pt x="1284072" y="57836"/>
                    <a:pt x="1289914" y="57836"/>
                  </a:cubicBezTo>
                  <a:cubicBezTo>
                    <a:pt x="1291082" y="57836"/>
                    <a:pt x="1292543" y="57544"/>
                    <a:pt x="1294295" y="56960"/>
                  </a:cubicBezTo>
                  <a:cubicBezTo>
                    <a:pt x="1296048" y="56376"/>
                    <a:pt x="1297508" y="57252"/>
                    <a:pt x="1298677" y="59589"/>
                  </a:cubicBezTo>
                  <a:cubicBezTo>
                    <a:pt x="1298677" y="61926"/>
                    <a:pt x="1299845" y="63094"/>
                    <a:pt x="1302182" y="63094"/>
                  </a:cubicBezTo>
                  <a:cubicBezTo>
                    <a:pt x="1305687" y="59589"/>
                    <a:pt x="1308608" y="58420"/>
                    <a:pt x="1310945" y="59589"/>
                  </a:cubicBezTo>
                  <a:cubicBezTo>
                    <a:pt x="1313281" y="60757"/>
                    <a:pt x="1315034" y="61341"/>
                    <a:pt x="1316203" y="61341"/>
                  </a:cubicBezTo>
                  <a:cubicBezTo>
                    <a:pt x="1318539" y="60173"/>
                    <a:pt x="1320292" y="59005"/>
                    <a:pt x="1321461" y="57836"/>
                  </a:cubicBezTo>
                  <a:cubicBezTo>
                    <a:pt x="1322629" y="56668"/>
                    <a:pt x="1324966" y="56084"/>
                    <a:pt x="1328471" y="56084"/>
                  </a:cubicBezTo>
                  <a:cubicBezTo>
                    <a:pt x="1329639" y="54915"/>
                    <a:pt x="1330223" y="52578"/>
                    <a:pt x="1330223" y="49073"/>
                  </a:cubicBezTo>
                  <a:cubicBezTo>
                    <a:pt x="1331392" y="43231"/>
                    <a:pt x="1334897" y="37973"/>
                    <a:pt x="1340739" y="33300"/>
                  </a:cubicBezTo>
                  <a:lnTo>
                    <a:pt x="1335481" y="29795"/>
                  </a:lnTo>
                  <a:cubicBezTo>
                    <a:pt x="1335481" y="27458"/>
                    <a:pt x="1333728" y="25121"/>
                    <a:pt x="1330223" y="22784"/>
                  </a:cubicBezTo>
                  <a:cubicBezTo>
                    <a:pt x="1325550" y="18111"/>
                    <a:pt x="1325550" y="12853"/>
                    <a:pt x="1330223" y="7011"/>
                  </a:cubicBezTo>
                  <a:lnTo>
                    <a:pt x="1331976" y="3506"/>
                  </a:lnTo>
                  <a:cubicBezTo>
                    <a:pt x="1335481" y="3506"/>
                    <a:pt x="1339571" y="2921"/>
                    <a:pt x="1344244" y="1753"/>
                  </a:cubicBezTo>
                  <a:cubicBezTo>
                    <a:pt x="1345413" y="585"/>
                    <a:pt x="1347750" y="0"/>
                    <a:pt x="1351255"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22" name="文本框 21">
              <a:extLst>
                <a:ext uri="{FF2B5EF4-FFF2-40B4-BE49-F238E27FC236}">
                  <a16:creationId xmlns:a16="http://schemas.microsoft.com/office/drawing/2014/main" id="{29EE87C0-0C7E-C88F-12E4-0D6B7FD52179}"/>
                </a:ext>
              </a:extLst>
            </p:cNvPr>
            <p:cNvSpPr txBox="1"/>
            <p:nvPr/>
          </p:nvSpPr>
          <p:spPr>
            <a:xfrm>
              <a:off x="7813476" y="2864354"/>
              <a:ext cx="1459916" cy="1828114"/>
            </a:xfrm>
            <a:custGeom>
              <a:avLst/>
              <a:gdLst/>
              <a:ahLst/>
              <a:cxnLst/>
              <a:rect l="l" t="t" r="r" b="b"/>
              <a:pathLst>
                <a:path w="1459916" h="1828114">
                  <a:moveTo>
                    <a:pt x="1296924" y="1822704"/>
                  </a:moveTo>
                  <a:lnTo>
                    <a:pt x="1296924" y="1826209"/>
                  </a:lnTo>
                  <a:lnTo>
                    <a:pt x="1300429" y="1826209"/>
                  </a:lnTo>
                  <a:lnTo>
                    <a:pt x="1300048" y="1828114"/>
                  </a:lnTo>
                  <a:lnTo>
                    <a:pt x="1291989" y="1828114"/>
                  </a:lnTo>
                  <a:lnTo>
                    <a:pt x="1293418" y="1826209"/>
                  </a:lnTo>
                  <a:close/>
                  <a:moveTo>
                    <a:pt x="1196150" y="1811312"/>
                  </a:moveTo>
                  <a:cubicBezTo>
                    <a:pt x="1195565" y="1810728"/>
                    <a:pt x="1194688" y="1811020"/>
                    <a:pt x="1193520" y="1812188"/>
                  </a:cubicBezTo>
                  <a:cubicBezTo>
                    <a:pt x="1191184" y="1814525"/>
                    <a:pt x="1191184" y="1815694"/>
                    <a:pt x="1193520" y="1815694"/>
                  </a:cubicBezTo>
                  <a:cubicBezTo>
                    <a:pt x="1195857" y="1818030"/>
                    <a:pt x="1197026" y="1818030"/>
                    <a:pt x="1197026" y="1815694"/>
                  </a:cubicBezTo>
                  <a:cubicBezTo>
                    <a:pt x="1197026" y="1813357"/>
                    <a:pt x="1196734" y="1811896"/>
                    <a:pt x="1196150" y="1811312"/>
                  </a:cubicBezTo>
                  <a:close/>
                  <a:moveTo>
                    <a:pt x="1261872" y="1808683"/>
                  </a:moveTo>
                  <a:cubicBezTo>
                    <a:pt x="1259535" y="1811020"/>
                    <a:pt x="1258366" y="1813357"/>
                    <a:pt x="1258366" y="1815694"/>
                  </a:cubicBezTo>
                  <a:cubicBezTo>
                    <a:pt x="1258366" y="1818030"/>
                    <a:pt x="1260120" y="1818030"/>
                    <a:pt x="1263624" y="1815694"/>
                  </a:cubicBezTo>
                  <a:cubicBezTo>
                    <a:pt x="1265961" y="1815694"/>
                    <a:pt x="1268006" y="1815109"/>
                    <a:pt x="1269758" y="1813941"/>
                  </a:cubicBezTo>
                  <a:cubicBezTo>
                    <a:pt x="1271511" y="1812773"/>
                    <a:pt x="1271218" y="1811020"/>
                    <a:pt x="1268882" y="1808683"/>
                  </a:cubicBezTo>
                  <a:cubicBezTo>
                    <a:pt x="1268882" y="1808683"/>
                    <a:pt x="1268006" y="1808683"/>
                    <a:pt x="1266254" y="1808683"/>
                  </a:cubicBezTo>
                  <a:cubicBezTo>
                    <a:pt x="1264500" y="1808683"/>
                    <a:pt x="1263624" y="1808683"/>
                    <a:pt x="1263624" y="1808683"/>
                  </a:cubicBezTo>
                  <a:close/>
                  <a:moveTo>
                    <a:pt x="1340739" y="1791157"/>
                  </a:moveTo>
                  <a:lnTo>
                    <a:pt x="1340739" y="1796415"/>
                  </a:lnTo>
                  <a:lnTo>
                    <a:pt x="1338986" y="1794662"/>
                  </a:lnTo>
                  <a:cubicBezTo>
                    <a:pt x="1338986" y="1792326"/>
                    <a:pt x="1339570" y="1791157"/>
                    <a:pt x="1340739" y="1791157"/>
                  </a:cubicBezTo>
                  <a:close/>
                  <a:moveTo>
                    <a:pt x="1060323" y="1743837"/>
                  </a:moveTo>
                  <a:lnTo>
                    <a:pt x="1063828" y="1743837"/>
                  </a:lnTo>
                  <a:cubicBezTo>
                    <a:pt x="1066164" y="1746174"/>
                    <a:pt x="1066164" y="1747342"/>
                    <a:pt x="1063828" y="1747342"/>
                  </a:cubicBezTo>
                  <a:cubicBezTo>
                    <a:pt x="1063828" y="1745005"/>
                    <a:pt x="1062660" y="1743837"/>
                    <a:pt x="1060323" y="1743837"/>
                  </a:cubicBezTo>
                  <a:close/>
                  <a:moveTo>
                    <a:pt x="573101" y="1733321"/>
                  </a:moveTo>
                  <a:cubicBezTo>
                    <a:pt x="573101" y="1735658"/>
                    <a:pt x="571931" y="1736827"/>
                    <a:pt x="569595" y="1736827"/>
                  </a:cubicBezTo>
                  <a:cubicBezTo>
                    <a:pt x="569595" y="1739163"/>
                    <a:pt x="569011" y="1740332"/>
                    <a:pt x="567843" y="1740332"/>
                  </a:cubicBezTo>
                  <a:lnTo>
                    <a:pt x="567843" y="1736827"/>
                  </a:lnTo>
                  <a:cubicBezTo>
                    <a:pt x="569011" y="1736827"/>
                    <a:pt x="569887" y="1736242"/>
                    <a:pt x="570472" y="1735074"/>
                  </a:cubicBezTo>
                  <a:cubicBezTo>
                    <a:pt x="571055" y="1733906"/>
                    <a:pt x="571931" y="1733321"/>
                    <a:pt x="573101" y="1733321"/>
                  </a:cubicBezTo>
                  <a:close/>
                  <a:moveTo>
                    <a:pt x="78867" y="1712290"/>
                  </a:moveTo>
                  <a:cubicBezTo>
                    <a:pt x="76530" y="1712290"/>
                    <a:pt x="76822" y="1713166"/>
                    <a:pt x="79743" y="1714919"/>
                  </a:cubicBezTo>
                  <a:cubicBezTo>
                    <a:pt x="82665" y="1716672"/>
                    <a:pt x="86462" y="1718132"/>
                    <a:pt x="91135" y="1719301"/>
                  </a:cubicBezTo>
                  <a:lnTo>
                    <a:pt x="91135" y="1717548"/>
                  </a:lnTo>
                  <a:cubicBezTo>
                    <a:pt x="87630" y="1714043"/>
                    <a:pt x="83541" y="1712290"/>
                    <a:pt x="78867" y="1712290"/>
                  </a:cubicBezTo>
                  <a:close/>
                  <a:moveTo>
                    <a:pt x="1333728" y="1705280"/>
                  </a:moveTo>
                  <a:lnTo>
                    <a:pt x="1333728" y="1717548"/>
                  </a:lnTo>
                  <a:lnTo>
                    <a:pt x="1338986" y="1736827"/>
                  </a:lnTo>
                  <a:cubicBezTo>
                    <a:pt x="1340154" y="1736827"/>
                    <a:pt x="1340739" y="1736242"/>
                    <a:pt x="1340739" y="1735074"/>
                  </a:cubicBezTo>
                  <a:lnTo>
                    <a:pt x="1337234" y="1721053"/>
                  </a:lnTo>
                  <a:lnTo>
                    <a:pt x="1337234" y="1712290"/>
                  </a:lnTo>
                  <a:cubicBezTo>
                    <a:pt x="1337234" y="1709953"/>
                    <a:pt x="1336066" y="1707617"/>
                    <a:pt x="1333728" y="1705280"/>
                  </a:cubicBezTo>
                  <a:close/>
                  <a:moveTo>
                    <a:pt x="559079" y="1696517"/>
                  </a:moveTo>
                  <a:cubicBezTo>
                    <a:pt x="555574" y="1696517"/>
                    <a:pt x="553821" y="1698854"/>
                    <a:pt x="553821" y="1703527"/>
                  </a:cubicBezTo>
                  <a:lnTo>
                    <a:pt x="550316" y="1703527"/>
                  </a:lnTo>
                  <a:lnTo>
                    <a:pt x="550316" y="1705280"/>
                  </a:lnTo>
                  <a:lnTo>
                    <a:pt x="559079" y="1703527"/>
                  </a:lnTo>
                  <a:lnTo>
                    <a:pt x="566090" y="1703527"/>
                  </a:lnTo>
                  <a:lnTo>
                    <a:pt x="562585" y="1700022"/>
                  </a:lnTo>
                  <a:cubicBezTo>
                    <a:pt x="562585" y="1697685"/>
                    <a:pt x="561416" y="1696517"/>
                    <a:pt x="559079" y="1696517"/>
                  </a:cubicBezTo>
                  <a:close/>
                  <a:moveTo>
                    <a:pt x="1055065" y="1693012"/>
                  </a:moveTo>
                  <a:lnTo>
                    <a:pt x="1058570" y="1693012"/>
                  </a:lnTo>
                  <a:cubicBezTo>
                    <a:pt x="1059738" y="1695348"/>
                    <a:pt x="1059738" y="1696517"/>
                    <a:pt x="1058570" y="1696517"/>
                  </a:cubicBezTo>
                  <a:cubicBezTo>
                    <a:pt x="1056234" y="1696517"/>
                    <a:pt x="1055065" y="1695348"/>
                    <a:pt x="1055065" y="1693012"/>
                  </a:cubicBezTo>
                  <a:close/>
                  <a:moveTo>
                    <a:pt x="644956" y="1693012"/>
                  </a:moveTo>
                  <a:cubicBezTo>
                    <a:pt x="642620" y="1693012"/>
                    <a:pt x="639991" y="1693596"/>
                    <a:pt x="637070" y="1694764"/>
                  </a:cubicBezTo>
                  <a:cubicBezTo>
                    <a:pt x="634149" y="1695933"/>
                    <a:pt x="630352" y="1696517"/>
                    <a:pt x="625678" y="1696517"/>
                  </a:cubicBezTo>
                  <a:cubicBezTo>
                    <a:pt x="617500" y="1701190"/>
                    <a:pt x="612242" y="1703527"/>
                    <a:pt x="609904" y="1703527"/>
                  </a:cubicBezTo>
                  <a:cubicBezTo>
                    <a:pt x="609904" y="1702359"/>
                    <a:pt x="609612" y="1702067"/>
                    <a:pt x="609028" y="1702651"/>
                  </a:cubicBezTo>
                  <a:cubicBezTo>
                    <a:pt x="608444" y="1703235"/>
                    <a:pt x="608152" y="1704111"/>
                    <a:pt x="608152" y="1705280"/>
                  </a:cubicBezTo>
                  <a:cubicBezTo>
                    <a:pt x="603478" y="1705280"/>
                    <a:pt x="599389" y="1707617"/>
                    <a:pt x="595884" y="1712290"/>
                  </a:cubicBezTo>
                  <a:cubicBezTo>
                    <a:pt x="592378" y="1714627"/>
                    <a:pt x="590626" y="1716380"/>
                    <a:pt x="590626" y="1717548"/>
                  </a:cubicBezTo>
                  <a:cubicBezTo>
                    <a:pt x="590626" y="1718716"/>
                    <a:pt x="592086" y="1719009"/>
                    <a:pt x="595008" y="1718424"/>
                  </a:cubicBezTo>
                  <a:cubicBezTo>
                    <a:pt x="597928" y="1717840"/>
                    <a:pt x="601142" y="1716964"/>
                    <a:pt x="604646" y="1715795"/>
                  </a:cubicBezTo>
                  <a:cubicBezTo>
                    <a:pt x="612826" y="1711122"/>
                    <a:pt x="618668" y="1708785"/>
                    <a:pt x="622173" y="1708785"/>
                  </a:cubicBezTo>
                  <a:cubicBezTo>
                    <a:pt x="626846" y="1705280"/>
                    <a:pt x="630936" y="1703527"/>
                    <a:pt x="634440" y="1703527"/>
                  </a:cubicBezTo>
                  <a:cubicBezTo>
                    <a:pt x="634440" y="1702359"/>
                    <a:pt x="635901" y="1701190"/>
                    <a:pt x="638822" y="1700022"/>
                  </a:cubicBezTo>
                  <a:cubicBezTo>
                    <a:pt x="641744" y="1698854"/>
                    <a:pt x="643788" y="1697685"/>
                    <a:pt x="644956" y="1696517"/>
                  </a:cubicBezTo>
                  <a:cubicBezTo>
                    <a:pt x="649630" y="1696517"/>
                    <a:pt x="653136" y="1695348"/>
                    <a:pt x="655472" y="1693012"/>
                  </a:cubicBezTo>
                  <a:cubicBezTo>
                    <a:pt x="655472" y="1693012"/>
                    <a:pt x="654596" y="1693012"/>
                    <a:pt x="652843" y="1693012"/>
                  </a:cubicBezTo>
                  <a:cubicBezTo>
                    <a:pt x="651091" y="1693012"/>
                    <a:pt x="648462" y="1693012"/>
                    <a:pt x="644956" y="1693012"/>
                  </a:cubicBezTo>
                  <a:close/>
                  <a:moveTo>
                    <a:pt x="1048054" y="1687754"/>
                  </a:moveTo>
                  <a:lnTo>
                    <a:pt x="1051560" y="1691259"/>
                  </a:lnTo>
                  <a:lnTo>
                    <a:pt x="1051560" y="1693012"/>
                  </a:lnTo>
                  <a:cubicBezTo>
                    <a:pt x="1049223" y="1691843"/>
                    <a:pt x="1048054" y="1690091"/>
                    <a:pt x="1048054" y="1687754"/>
                  </a:cubicBezTo>
                  <a:close/>
                  <a:moveTo>
                    <a:pt x="1314450" y="1664970"/>
                  </a:moveTo>
                  <a:cubicBezTo>
                    <a:pt x="1313281" y="1666138"/>
                    <a:pt x="1313281" y="1667307"/>
                    <a:pt x="1314450" y="1668475"/>
                  </a:cubicBezTo>
                  <a:cubicBezTo>
                    <a:pt x="1315618" y="1675486"/>
                    <a:pt x="1317078" y="1682788"/>
                    <a:pt x="1318832" y="1690383"/>
                  </a:cubicBezTo>
                  <a:cubicBezTo>
                    <a:pt x="1320584" y="1697977"/>
                    <a:pt x="1321460" y="1702943"/>
                    <a:pt x="1321460" y="1705280"/>
                  </a:cubicBezTo>
                  <a:cubicBezTo>
                    <a:pt x="1321460" y="1709953"/>
                    <a:pt x="1322629" y="1712290"/>
                    <a:pt x="1324966" y="1712290"/>
                  </a:cubicBezTo>
                  <a:cubicBezTo>
                    <a:pt x="1324966" y="1699438"/>
                    <a:pt x="1323797" y="1692427"/>
                    <a:pt x="1321460" y="1691259"/>
                  </a:cubicBezTo>
                  <a:lnTo>
                    <a:pt x="1321460" y="1678991"/>
                  </a:lnTo>
                  <a:cubicBezTo>
                    <a:pt x="1319124" y="1676654"/>
                    <a:pt x="1317955" y="1672565"/>
                    <a:pt x="1317955" y="1666723"/>
                  </a:cubicBezTo>
                  <a:cubicBezTo>
                    <a:pt x="1317955" y="1665554"/>
                    <a:pt x="1317663" y="1664970"/>
                    <a:pt x="1317078" y="1664970"/>
                  </a:cubicBezTo>
                  <a:cubicBezTo>
                    <a:pt x="1316494" y="1664970"/>
                    <a:pt x="1315618" y="1664970"/>
                    <a:pt x="1314450" y="1664970"/>
                  </a:cubicBezTo>
                  <a:close/>
                  <a:moveTo>
                    <a:pt x="484594" y="1663217"/>
                  </a:moveTo>
                  <a:cubicBezTo>
                    <a:pt x="485178" y="1663217"/>
                    <a:pt x="486054" y="1663802"/>
                    <a:pt x="487223" y="1664970"/>
                  </a:cubicBezTo>
                  <a:lnTo>
                    <a:pt x="487223" y="1666723"/>
                  </a:lnTo>
                  <a:cubicBezTo>
                    <a:pt x="487223" y="1665554"/>
                    <a:pt x="486931" y="1664970"/>
                    <a:pt x="486346" y="1664970"/>
                  </a:cubicBezTo>
                  <a:cubicBezTo>
                    <a:pt x="485762" y="1664970"/>
                    <a:pt x="484886" y="1664970"/>
                    <a:pt x="483718" y="1664970"/>
                  </a:cubicBezTo>
                  <a:cubicBezTo>
                    <a:pt x="483718" y="1663802"/>
                    <a:pt x="484010" y="1663217"/>
                    <a:pt x="484594" y="1663217"/>
                  </a:cubicBezTo>
                  <a:close/>
                  <a:moveTo>
                    <a:pt x="776402" y="1649197"/>
                  </a:moveTo>
                  <a:cubicBezTo>
                    <a:pt x="775234" y="1649197"/>
                    <a:pt x="774649" y="1650365"/>
                    <a:pt x="774649" y="1652702"/>
                  </a:cubicBezTo>
                  <a:lnTo>
                    <a:pt x="779907" y="1652702"/>
                  </a:lnTo>
                  <a:cubicBezTo>
                    <a:pt x="777570" y="1652702"/>
                    <a:pt x="776402" y="1651533"/>
                    <a:pt x="776402" y="1649197"/>
                  </a:cubicBezTo>
                  <a:close/>
                  <a:moveTo>
                    <a:pt x="792176" y="1645691"/>
                  </a:moveTo>
                  <a:cubicBezTo>
                    <a:pt x="789838" y="1645691"/>
                    <a:pt x="788086" y="1646860"/>
                    <a:pt x="786918" y="1649197"/>
                  </a:cubicBezTo>
                  <a:cubicBezTo>
                    <a:pt x="784580" y="1649197"/>
                    <a:pt x="782828" y="1649781"/>
                    <a:pt x="781660" y="1650949"/>
                  </a:cubicBezTo>
                  <a:cubicBezTo>
                    <a:pt x="780491" y="1652118"/>
                    <a:pt x="781076" y="1652702"/>
                    <a:pt x="783412" y="1652702"/>
                  </a:cubicBezTo>
                  <a:cubicBezTo>
                    <a:pt x="785749" y="1652702"/>
                    <a:pt x="786918" y="1651533"/>
                    <a:pt x="786918" y="1649197"/>
                  </a:cubicBezTo>
                  <a:lnTo>
                    <a:pt x="788670" y="1649197"/>
                  </a:lnTo>
                  <a:cubicBezTo>
                    <a:pt x="791006" y="1649197"/>
                    <a:pt x="792176" y="1648028"/>
                    <a:pt x="792176" y="1645691"/>
                  </a:cubicBezTo>
                  <a:close/>
                  <a:moveTo>
                    <a:pt x="494233" y="1640434"/>
                  </a:moveTo>
                  <a:lnTo>
                    <a:pt x="494233" y="1642186"/>
                  </a:lnTo>
                  <a:cubicBezTo>
                    <a:pt x="494233" y="1644523"/>
                    <a:pt x="495402" y="1644523"/>
                    <a:pt x="497738" y="1642186"/>
                  </a:cubicBezTo>
                  <a:lnTo>
                    <a:pt x="497738" y="1640434"/>
                  </a:lnTo>
                  <a:close/>
                  <a:moveTo>
                    <a:pt x="1321460" y="1633423"/>
                  </a:moveTo>
                  <a:lnTo>
                    <a:pt x="1321460" y="1645691"/>
                  </a:lnTo>
                  <a:cubicBezTo>
                    <a:pt x="1323797" y="1650365"/>
                    <a:pt x="1324966" y="1656791"/>
                    <a:pt x="1324966" y="1664970"/>
                  </a:cubicBezTo>
                  <a:cubicBezTo>
                    <a:pt x="1327302" y="1666138"/>
                    <a:pt x="1328470" y="1669644"/>
                    <a:pt x="1328470" y="1675486"/>
                  </a:cubicBezTo>
                  <a:cubicBezTo>
                    <a:pt x="1328470" y="1678991"/>
                    <a:pt x="1330223" y="1688338"/>
                    <a:pt x="1333728" y="1703527"/>
                  </a:cubicBezTo>
                  <a:cubicBezTo>
                    <a:pt x="1333728" y="1696517"/>
                    <a:pt x="1332852" y="1688630"/>
                    <a:pt x="1331100" y="1679867"/>
                  </a:cubicBezTo>
                  <a:cubicBezTo>
                    <a:pt x="1329347" y="1671104"/>
                    <a:pt x="1328470" y="1662633"/>
                    <a:pt x="1328470" y="1654454"/>
                  </a:cubicBezTo>
                  <a:cubicBezTo>
                    <a:pt x="1326134" y="1653286"/>
                    <a:pt x="1324966" y="1648612"/>
                    <a:pt x="1324966" y="1640434"/>
                  </a:cubicBezTo>
                  <a:close/>
                  <a:moveTo>
                    <a:pt x="846506" y="1633423"/>
                  </a:moveTo>
                  <a:cubicBezTo>
                    <a:pt x="841832" y="1633423"/>
                    <a:pt x="839495" y="1634592"/>
                    <a:pt x="839495" y="1636928"/>
                  </a:cubicBezTo>
                  <a:lnTo>
                    <a:pt x="827227" y="1636928"/>
                  </a:lnTo>
                  <a:cubicBezTo>
                    <a:pt x="826058" y="1639265"/>
                    <a:pt x="827227" y="1640434"/>
                    <a:pt x="830732" y="1640434"/>
                  </a:cubicBezTo>
                  <a:lnTo>
                    <a:pt x="837743" y="1640434"/>
                  </a:lnTo>
                  <a:lnTo>
                    <a:pt x="839495" y="1636928"/>
                  </a:lnTo>
                  <a:cubicBezTo>
                    <a:pt x="846506" y="1636928"/>
                    <a:pt x="850010" y="1635760"/>
                    <a:pt x="850010" y="1633423"/>
                  </a:cubicBezTo>
                  <a:close/>
                  <a:moveTo>
                    <a:pt x="867537" y="1629042"/>
                  </a:moveTo>
                  <a:cubicBezTo>
                    <a:pt x="865200" y="1629626"/>
                    <a:pt x="862279" y="1629918"/>
                    <a:pt x="858774" y="1629918"/>
                  </a:cubicBezTo>
                  <a:cubicBezTo>
                    <a:pt x="854100" y="1632255"/>
                    <a:pt x="855268" y="1633423"/>
                    <a:pt x="862279" y="1633423"/>
                  </a:cubicBezTo>
                  <a:cubicBezTo>
                    <a:pt x="865784" y="1633423"/>
                    <a:pt x="868706" y="1632255"/>
                    <a:pt x="871042" y="1629918"/>
                  </a:cubicBezTo>
                  <a:cubicBezTo>
                    <a:pt x="871042" y="1628750"/>
                    <a:pt x="869874" y="1628458"/>
                    <a:pt x="867537" y="1629042"/>
                  </a:cubicBezTo>
                  <a:close/>
                  <a:moveTo>
                    <a:pt x="902589" y="1626413"/>
                  </a:moveTo>
                  <a:cubicBezTo>
                    <a:pt x="901420" y="1626413"/>
                    <a:pt x="899668" y="1626997"/>
                    <a:pt x="897331" y="1628165"/>
                  </a:cubicBezTo>
                  <a:cubicBezTo>
                    <a:pt x="897331" y="1629334"/>
                    <a:pt x="899668" y="1629334"/>
                    <a:pt x="904341" y="1628165"/>
                  </a:cubicBezTo>
                  <a:cubicBezTo>
                    <a:pt x="904341" y="1626997"/>
                    <a:pt x="903758" y="1626413"/>
                    <a:pt x="902589" y="1626413"/>
                  </a:cubicBezTo>
                  <a:close/>
                  <a:moveTo>
                    <a:pt x="909599" y="1624660"/>
                  </a:moveTo>
                  <a:cubicBezTo>
                    <a:pt x="910768" y="1625829"/>
                    <a:pt x="912228" y="1626705"/>
                    <a:pt x="913980" y="1627289"/>
                  </a:cubicBezTo>
                  <a:cubicBezTo>
                    <a:pt x="915734" y="1627873"/>
                    <a:pt x="916610" y="1626997"/>
                    <a:pt x="916610" y="1624660"/>
                  </a:cubicBezTo>
                  <a:close/>
                  <a:moveTo>
                    <a:pt x="930630" y="1621155"/>
                  </a:moveTo>
                  <a:lnTo>
                    <a:pt x="918362" y="1624660"/>
                  </a:lnTo>
                  <a:cubicBezTo>
                    <a:pt x="918362" y="1626997"/>
                    <a:pt x="919531" y="1628165"/>
                    <a:pt x="921868" y="1628165"/>
                  </a:cubicBezTo>
                  <a:cubicBezTo>
                    <a:pt x="921868" y="1625829"/>
                    <a:pt x="924204" y="1624660"/>
                    <a:pt x="928878" y="1624660"/>
                  </a:cubicBezTo>
                  <a:lnTo>
                    <a:pt x="934136" y="1624660"/>
                  </a:lnTo>
                  <a:cubicBezTo>
                    <a:pt x="934136" y="1622323"/>
                    <a:pt x="932967" y="1621155"/>
                    <a:pt x="930630" y="1621155"/>
                  </a:cubicBezTo>
                  <a:close/>
                  <a:moveTo>
                    <a:pt x="888568" y="1617650"/>
                  </a:moveTo>
                  <a:lnTo>
                    <a:pt x="885062" y="1621155"/>
                  </a:lnTo>
                  <a:lnTo>
                    <a:pt x="890320" y="1621155"/>
                  </a:lnTo>
                  <a:cubicBezTo>
                    <a:pt x="892658" y="1621155"/>
                    <a:pt x="893826" y="1619987"/>
                    <a:pt x="893826" y="1617650"/>
                  </a:cubicBezTo>
                  <a:close/>
                  <a:moveTo>
                    <a:pt x="934136" y="1615897"/>
                  </a:moveTo>
                  <a:cubicBezTo>
                    <a:pt x="934136" y="1617066"/>
                    <a:pt x="935304" y="1617650"/>
                    <a:pt x="937641" y="1617650"/>
                  </a:cubicBezTo>
                  <a:cubicBezTo>
                    <a:pt x="939978" y="1617650"/>
                    <a:pt x="941730" y="1617066"/>
                    <a:pt x="942898" y="1615897"/>
                  </a:cubicBezTo>
                  <a:close/>
                  <a:moveTo>
                    <a:pt x="928878" y="1615897"/>
                  </a:moveTo>
                  <a:cubicBezTo>
                    <a:pt x="926541" y="1615897"/>
                    <a:pt x="925372" y="1616481"/>
                    <a:pt x="925372" y="1617650"/>
                  </a:cubicBezTo>
                  <a:lnTo>
                    <a:pt x="930630" y="1617650"/>
                  </a:lnTo>
                  <a:cubicBezTo>
                    <a:pt x="932967" y="1616481"/>
                    <a:pt x="932383" y="1615897"/>
                    <a:pt x="928878" y="1615897"/>
                  </a:cubicBezTo>
                  <a:close/>
                  <a:moveTo>
                    <a:pt x="916610" y="1615897"/>
                  </a:moveTo>
                  <a:cubicBezTo>
                    <a:pt x="913104" y="1615897"/>
                    <a:pt x="910476" y="1616189"/>
                    <a:pt x="908723" y="1616774"/>
                  </a:cubicBezTo>
                  <a:cubicBezTo>
                    <a:pt x="906970" y="1617358"/>
                    <a:pt x="907262" y="1617650"/>
                    <a:pt x="909599" y="1617650"/>
                  </a:cubicBezTo>
                  <a:lnTo>
                    <a:pt x="918362" y="1617650"/>
                  </a:lnTo>
                  <a:cubicBezTo>
                    <a:pt x="918362" y="1616481"/>
                    <a:pt x="917778" y="1615897"/>
                    <a:pt x="916610" y="1615897"/>
                  </a:cubicBezTo>
                  <a:close/>
                  <a:moveTo>
                    <a:pt x="1312697" y="1577340"/>
                  </a:moveTo>
                  <a:lnTo>
                    <a:pt x="1312697" y="1579093"/>
                  </a:lnTo>
                  <a:cubicBezTo>
                    <a:pt x="1312697" y="1586103"/>
                    <a:pt x="1314450" y="1600124"/>
                    <a:pt x="1317955" y="1621155"/>
                  </a:cubicBezTo>
                  <a:lnTo>
                    <a:pt x="1321460" y="1621155"/>
                  </a:lnTo>
                  <a:lnTo>
                    <a:pt x="1314450" y="1579093"/>
                  </a:lnTo>
                  <a:close/>
                  <a:moveTo>
                    <a:pt x="750112" y="1563319"/>
                  </a:moveTo>
                  <a:lnTo>
                    <a:pt x="750112" y="1570330"/>
                  </a:lnTo>
                  <a:lnTo>
                    <a:pt x="746607" y="1570330"/>
                  </a:lnTo>
                  <a:lnTo>
                    <a:pt x="750112" y="1582598"/>
                  </a:lnTo>
                  <a:lnTo>
                    <a:pt x="751865" y="1579093"/>
                  </a:lnTo>
                  <a:cubicBezTo>
                    <a:pt x="753034" y="1579093"/>
                    <a:pt x="753910" y="1578801"/>
                    <a:pt x="754494" y="1578216"/>
                  </a:cubicBezTo>
                  <a:cubicBezTo>
                    <a:pt x="755078" y="1577632"/>
                    <a:pt x="755370" y="1576172"/>
                    <a:pt x="755370" y="1573835"/>
                  </a:cubicBezTo>
                  <a:cubicBezTo>
                    <a:pt x="753034" y="1571498"/>
                    <a:pt x="751865" y="1569161"/>
                    <a:pt x="751865" y="1566824"/>
                  </a:cubicBezTo>
                  <a:lnTo>
                    <a:pt x="751865" y="1563319"/>
                  </a:lnTo>
                  <a:cubicBezTo>
                    <a:pt x="750696" y="1562151"/>
                    <a:pt x="750112" y="1562151"/>
                    <a:pt x="750112" y="1563319"/>
                  </a:cubicBezTo>
                  <a:close/>
                  <a:moveTo>
                    <a:pt x="746607" y="1537030"/>
                  </a:moveTo>
                  <a:cubicBezTo>
                    <a:pt x="745438" y="1537030"/>
                    <a:pt x="744855" y="1537614"/>
                    <a:pt x="744855" y="1538783"/>
                  </a:cubicBezTo>
                  <a:cubicBezTo>
                    <a:pt x="744855" y="1539951"/>
                    <a:pt x="745438" y="1541120"/>
                    <a:pt x="746607" y="1542288"/>
                  </a:cubicBezTo>
                  <a:lnTo>
                    <a:pt x="750112" y="1542288"/>
                  </a:lnTo>
                  <a:lnTo>
                    <a:pt x="746607" y="1538783"/>
                  </a:lnTo>
                  <a:close/>
                  <a:moveTo>
                    <a:pt x="740473" y="1528267"/>
                  </a:moveTo>
                  <a:cubicBezTo>
                    <a:pt x="739890" y="1528267"/>
                    <a:pt x="739597" y="1528851"/>
                    <a:pt x="739597" y="1530020"/>
                  </a:cubicBezTo>
                  <a:lnTo>
                    <a:pt x="739597" y="1533525"/>
                  </a:lnTo>
                  <a:cubicBezTo>
                    <a:pt x="739597" y="1535862"/>
                    <a:pt x="738428" y="1537030"/>
                    <a:pt x="736092" y="1537030"/>
                  </a:cubicBezTo>
                  <a:cubicBezTo>
                    <a:pt x="736092" y="1538199"/>
                    <a:pt x="736676" y="1538491"/>
                    <a:pt x="737844" y="1537907"/>
                  </a:cubicBezTo>
                  <a:cubicBezTo>
                    <a:pt x="739013" y="1537322"/>
                    <a:pt x="739597" y="1535862"/>
                    <a:pt x="739597" y="1533525"/>
                  </a:cubicBezTo>
                  <a:cubicBezTo>
                    <a:pt x="741934" y="1533525"/>
                    <a:pt x="743102" y="1533525"/>
                    <a:pt x="743102" y="1533525"/>
                  </a:cubicBezTo>
                  <a:cubicBezTo>
                    <a:pt x="745438" y="1533525"/>
                    <a:pt x="746607" y="1532357"/>
                    <a:pt x="746607" y="1530020"/>
                  </a:cubicBezTo>
                  <a:lnTo>
                    <a:pt x="743102" y="1530020"/>
                  </a:lnTo>
                  <a:cubicBezTo>
                    <a:pt x="741934" y="1528851"/>
                    <a:pt x="741058" y="1528267"/>
                    <a:pt x="740473" y="1528267"/>
                  </a:cubicBezTo>
                  <a:close/>
                  <a:moveTo>
                    <a:pt x="1111148" y="1517752"/>
                  </a:moveTo>
                  <a:cubicBezTo>
                    <a:pt x="1109980" y="1517752"/>
                    <a:pt x="1109396" y="1518920"/>
                    <a:pt x="1109396" y="1521257"/>
                  </a:cubicBezTo>
                  <a:cubicBezTo>
                    <a:pt x="1109396" y="1523594"/>
                    <a:pt x="1109980" y="1524762"/>
                    <a:pt x="1111148" y="1524762"/>
                  </a:cubicBezTo>
                  <a:lnTo>
                    <a:pt x="1114653" y="1521257"/>
                  </a:lnTo>
                  <a:cubicBezTo>
                    <a:pt x="1114653" y="1518920"/>
                    <a:pt x="1113484" y="1517752"/>
                    <a:pt x="1111148" y="1517752"/>
                  </a:cubicBezTo>
                  <a:close/>
                  <a:moveTo>
                    <a:pt x="740473" y="1515999"/>
                  </a:moveTo>
                  <a:cubicBezTo>
                    <a:pt x="739890" y="1515999"/>
                    <a:pt x="739597" y="1516583"/>
                    <a:pt x="739597" y="1517752"/>
                  </a:cubicBezTo>
                  <a:lnTo>
                    <a:pt x="743102" y="1517752"/>
                  </a:lnTo>
                  <a:lnTo>
                    <a:pt x="736092" y="1524762"/>
                  </a:lnTo>
                  <a:cubicBezTo>
                    <a:pt x="738428" y="1524762"/>
                    <a:pt x="740766" y="1523594"/>
                    <a:pt x="743102" y="1521257"/>
                  </a:cubicBezTo>
                  <a:cubicBezTo>
                    <a:pt x="745438" y="1518920"/>
                    <a:pt x="745438" y="1517752"/>
                    <a:pt x="743102" y="1517752"/>
                  </a:cubicBezTo>
                  <a:cubicBezTo>
                    <a:pt x="741934" y="1516583"/>
                    <a:pt x="741058" y="1515999"/>
                    <a:pt x="740473" y="1515999"/>
                  </a:cubicBezTo>
                  <a:close/>
                  <a:moveTo>
                    <a:pt x="942898" y="1512494"/>
                  </a:moveTo>
                  <a:cubicBezTo>
                    <a:pt x="942898" y="1512494"/>
                    <a:pt x="943483" y="1513078"/>
                    <a:pt x="944652" y="1514246"/>
                  </a:cubicBezTo>
                  <a:cubicBezTo>
                    <a:pt x="945820" y="1515415"/>
                    <a:pt x="946404" y="1516583"/>
                    <a:pt x="946404" y="1517752"/>
                  </a:cubicBezTo>
                  <a:lnTo>
                    <a:pt x="953414" y="1526515"/>
                  </a:lnTo>
                  <a:cubicBezTo>
                    <a:pt x="954583" y="1527683"/>
                    <a:pt x="955167" y="1527683"/>
                    <a:pt x="955167" y="1526515"/>
                  </a:cubicBezTo>
                  <a:cubicBezTo>
                    <a:pt x="955167" y="1525346"/>
                    <a:pt x="954583" y="1523594"/>
                    <a:pt x="953414" y="1521257"/>
                  </a:cubicBezTo>
                  <a:cubicBezTo>
                    <a:pt x="952246" y="1521257"/>
                    <a:pt x="951078" y="1520381"/>
                    <a:pt x="949909" y="1518628"/>
                  </a:cubicBezTo>
                  <a:cubicBezTo>
                    <a:pt x="948740" y="1516875"/>
                    <a:pt x="947572" y="1515415"/>
                    <a:pt x="946404" y="1514246"/>
                  </a:cubicBezTo>
                  <a:cubicBezTo>
                    <a:pt x="946404" y="1513078"/>
                    <a:pt x="945235" y="1512494"/>
                    <a:pt x="942898" y="1512494"/>
                  </a:cubicBezTo>
                  <a:close/>
                  <a:moveTo>
                    <a:pt x="786918" y="1507236"/>
                  </a:moveTo>
                  <a:lnTo>
                    <a:pt x="788670" y="1507236"/>
                  </a:lnTo>
                  <a:cubicBezTo>
                    <a:pt x="788670" y="1509573"/>
                    <a:pt x="788086" y="1510741"/>
                    <a:pt x="786918" y="1510741"/>
                  </a:cubicBezTo>
                  <a:lnTo>
                    <a:pt x="783412" y="1512494"/>
                  </a:lnTo>
                  <a:lnTo>
                    <a:pt x="779907" y="1512494"/>
                  </a:lnTo>
                  <a:cubicBezTo>
                    <a:pt x="777570" y="1512494"/>
                    <a:pt x="777570" y="1511910"/>
                    <a:pt x="779907" y="1510741"/>
                  </a:cubicBezTo>
                  <a:cubicBezTo>
                    <a:pt x="784580" y="1510741"/>
                    <a:pt x="786918" y="1509573"/>
                    <a:pt x="786918" y="1507236"/>
                  </a:cubicBezTo>
                  <a:close/>
                  <a:moveTo>
                    <a:pt x="947280" y="1505483"/>
                  </a:moveTo>
                  <a:cubicBezTo>
                    <a:pt x="947864" y="1505483"/>
                    <a:pt x="948740" y="1506068"/>
                    <a:pt x="949909" y="1507236"/>
                  </a:cubicBezTo>
                  <a:lnTo>
                    <a:pt x="946404" y="1507236"/>
                  </a:lnTo>
                  <a:cubicBezTo>
                    <a:pt x="946404" y="1506068"/>
                    <a:pt x="946696" y="1505483"/>
                    <a:pt x="947280" y="1505483"/>
                  </a:cubicBezTo>
                  <a:close/>
                  <a:moveTo>
                    <a:pt x="736530" y="1503731"/>
                  </a:moveTo>
                  <a:cubicBezTo>
                    <a:pt x="736238" y="1504315"/>
                    <a:pt x="736092" y="1505483"/>
                    <a:pt x="736092" y="1507236"/>
                  </a:cubicBezTo>
                  <a:cubicBezTo>
                    <a:pt x="736092" y="1509573"/>
                    <a:pt x="737260" y="1511325"/>
                    <a:pt x="739597" y="1512494"/>
                  </a:cubicBezTo>
                  <a:cubicBezTo>
                    <a:pt x="741934" y="1512494"/>
                    <a:pt x="741934" y="1511910"/>
                    <a:pt x="739597" y="1510741"/>
                  </a:cubicBezTo>
                  <a:cubicBezTo>
                    <a:pt x="739597" y="1507236"/>
                    <a:pt x="739013" y="1504899"/>
                    <a:pt x="737844" y="1503731"/>
                  </a:cubicBezTo>
                  <a:cubicBezTo>
                    <a:pt x="737260" y="1503147"/>
                    <a:pt x="736822" y="1503147"/>
                    <a:pt x="736530" y="1503731"/>
                  </a:cubicBezTo>
                  <a:close/>
                  <a:moveTo>
                    <a:pt x="1109396" y="1500226"/>
                  </a:moveTo>
                  <a:cubicBezTo>
                    <a:pt x="1108227" y="1500226"/>
                    <a:pt x="1107351" y="1501102"/>
                    <a:pt x="1106766" y="1502854"/>
                  </a:cubicBezTo>
                  <a:cubicBezTo>
                    <a:pt x="1106183" y="1504607"/>
                    <a:pt x="1106474" y="1506068"/>
                    <a:pt x="1107643" y="1507236"/>
                  </a:cubicBezTo>
                  <a:lnTo>
                    <a:pt x="1107643" y="1510741"/>
                  </a:lnTo>
                  <a:cubicBezTo>
                    <a:pt x="1107643" y="1511910"/>
                    <a:pt x="1107935" y="1513078"/>
                    <a:pt x="1108520" y="1514246"/>
                  </a:cubicBezTo>
                  <a:cubicBezTo>
                    <a:pt x="1109104" y="1515415"/>
                    <a:pt x="1109980" y="1514831"/>
                    <a:pt x="1111148" y="1512494"/>
                  </a:cubicBezTo>
                  <a:lnTo>
                    <a:pt x="1111148" y="1507236"/>
                  </a:lnTo>
                  <a:cubicBezTo>
                    <a:pt x="1111148" y="1504899"/>
                    <a:pt x="1110856" y="1503147"/>
                    <a:pt x="1110272" y="1501978"/>
                  </a:cubicBezTo>
                  <a:cubicBezTo>
                    <a:pt x="1109688" y="1500810"/>
                    <a:pt x="1109396" y="1500226"/>
                    <a:pt x="1109396" y="1500226"/>
                  </a:cubicBezTo>
                  <a:close/>
                  <a:moveTo>
                    <a:pt x="1099756" y="1500226"/>
                  </a:moveTo>
                  <a:cubicBezTo>
                    <a:pt x="1098004" y="1500226"/>
                    <a:pt x="1097128" y="1501394"/>
                    <a:pt x="1097128" y="1503731"/>
                  </a:cubicBezTo>
                  <a:cubicBezTo>
                    <a:pt x="1097128" y="1506068"/>
                    <a:pt x="1098296" y="1508404"/>
                    <a:pt x="1100632" y="1510741"/>
                  </a:cubicBezTo>
                  <a:lnTo>
                    <a:pt x="1100632" y="1514246"/>
                  </a:lnTo>
                  <a:cubicBezTo>
                    <a:pt x="1101801" y="1514246"/>
                    <a:pt x="1102386" y="1514831"/>
                    <a:pt x="1102386" y="1515999"/>
                  </a:cubicBezTo>
                  <a:cubicBezTo>
                    <a:pt x="1102386" y="1517167"/>
                    <a:pt x="1101801" y="1517752"/>
                    <a:pt x="1100632" y="1517752"/>
                  </a:cubicBezTo>
                  <a:cubicBezTo>
                    <a:pt x="1100632" y="1522425"/>
                    <a:pt x="1101801" y="1524762"/>
                    <a:pt x="1104138" y="1524762"/>
                  </a:cubicBezTo>
                  <a:lnTo>
                    <a:pt x="1107643" y="1524762"/>
                  </a:lnTo>
                  <a:cubicBezTo>
                    <a:pt x="1107643" y="1518920"/>
                    <a:pt x="1107059" y="1513954"/>
                    <a:pt x="1105890" y="1509865"/>
                  </a:cubicBezTo>
                  <a:cubicBezTo>
                    <a:pt x="1104722" y="1505775"/>
                    <a:pt x="1104138" y="1502562"/>
                    <a:pt x="1104138" y="1500226"/>
                  </a:cubicBezTo>
                  <a:cubicBezTo>
                    <a:pt x="1102969" y="1500226"/>
                    <a:pt x="1101508" y="1500226"/>
                    <a:pt x="1099756" y="1500226"/>
                  </a:cubicBezTo>
                  <a:close/>
                  <a:moveTo>
                    <a:pt x="1091870" y="1500226"/>
                  </a:moveTo>
                  <a:lnTo>
                    <a:pt x="1091870" y="1507236"/>
                  </a:lnTo>
                  <a:cubicBezTo>
                    <a:pt x="1094206" y="1507236"/>
                    <a:pt x="1095375" y="1508404"/>
                    <a:pt x="1095375" y="1510741"/>
                  </a:cubicBezTo>
                  <a:cubicBezTo>
                    <a:pt x="1094206" y="1511910"/>
                    <a:pt x="1093622" y="1513370"/>
                    <a:pt x="1093622" y="1515123"/>
                  </a:cubicBezTo>
                  <a:cubicBezTo>
                    <a:pt x="1093622" y="1516875"/>
                    <a:pt x="1094206" y="1516583"/>
                    <a:pt x="1095375" y="1514246"/>
                  </a:cubicBezTo>
                  <a:cubicBezTo>
                    <a:pt x="1096544" y="1514246"/>
                    <a:pt x="1097128" y="1513078"/>
                    <a:pt x="1097128" y="1510741"/>
                  </a:cubicBezTo>
                  <a:cubicBezTo>
                    <a:pt x="1095959" y="1508404"/>
                    <a:pt x="1095375" y="1506068"/>
                    <a:pt x="1095375" y="1503731"/>
                  </a:cubicBezTo>
                  <a:cubicBezTo>
                    <a:pt x="1095375" y="1501394"/>
                    <a:pt x="1094206" y="1500226"/>
                    <a:pt x="1091870" y="1500226"/>
                  </a:cubicBezTo>
                  <a:close/>
                  <a:moveTo>
                    <a:pt x="751865" y="1494968"/>
                  </a:moveTo>
                  <a:cubicBezTo>
                    <a:pt x="750696" y="1494968"/>
                    <a:pt x="749820" y="1495844"/>
                    <a:pt x="749236" y="1497597"/>
                  </a:cubicBezTo>
                  <a:cubicBezTo>
                    <a:pt x="748652" y="1499349"/>
                    <a:pt x="748944" y="1500226"/>
                    <a:pt x="750112" y="1500226"/>
                  </a:cubicBezTo>
                  <a:cubicBezTo>
                    <a:pt x="747776" y="1500226"/>
                    <a:pt x="746607" y="1501394"/>
                    <a:pt x="746607" y="1503731"/>
                  </a:cubicBezTo>
                  <a:cubicBezTo>
                    <a:pt x="748944" y="1503731"/>
                    <a:pt x="750112" y="1504899"/>
                    <a:pt x="750112" y="1507236"/>
                  </a:cubicBezTo>
                  <a:lnTo>
                    <a:pt x="750112" y="1500226"/>
                  </a:lnTo>
                  <a:lnTo>
                    <a:pt x="750112" y="1498473"/>
                  </a:lnTo>
                  <a:cubicBezTo>
                    <a:pt x="751281" y="1498473"/>
                    <a:pt x="751865" y="1497305"/>
                    <a:pt x="751865" y="1494968"/>
                  </a:cubicBezTo>
                  <a:close/>
                  <a:moveTo>
                    <a:pt x="736092" y="1494968"/>
                  </a:moveTo>
                  <a:lnTo>
                    <a:pt x="736092" y="1500226"/>
                  </a:lnTo>
                  <a:cubicBezTo>
                    <a:pt x="736092" y="1502562"/>
                    <a:pt x="737260" y="1502562"/>
                    <a:pt x="739597" y="1500226"/>
                  </a:cubicBezTo>
                  <a:lnTo>
                    <a:pt x="739597" y="1498473"/>
                  </a:lnTo>
                  <a:cubicBezTo>
                    <a:pt x="739597" y="1496136"/>
                    <a:pt x="738428" y="1494968"/>
                    <a:pt x="736092" y="1494968"/>
                  </a:cubicBezTo>
                  <a:close/>
                  <a:moveTo>
                    <a:pt x="750112" y="1487957"/>
                  </a:moveTo>
                  <a:cubicBezTo>
                    <a:pt x="747776" y="1487957"/>
                    <a:pt x="746607" y="1489126"/>
                    <a:pt x="746607" y="1491463"/>
                  </a:cubicBezTo>
                  <a:cubicBezTo>
                    <a:pt x="746607" y="1493799"/>
                    <a:pt x="747192" y="1494676"/>
                    <a:pt x="748360" y="1494091"/>
                  </a:cubicBezTo>
                  <a:cubicBezTo>
                    <a:pt x="749528" y="1493507"/>
                    <a:pt x="750696" y="1492631"/>
                    <a:pt x="751865" y="1491463"/>
                  </a:cubicBezTo>
                  <a:cubicBezTo>
                    <a:pt x="751865" y="1489126"/>
                    <a:pt x="751281" y="1487957"/>
                    <a:pt x="750112" y="1487957"/>
                  </a:cubicBezTo>
                  <a:close/>
                  <a:moveTo>
                    <a:pt x="960424" y="1479194"/>
                  </a:moveTo>
                  <a:cubicBezTo>
                    <a:pt x="961594" y="1480363"/>
                    <a:pt x="962470" y="1481531"/>
                    <a:pt x="963053" y="1482700"/>
                  </a:cubicBezTo>
                  <a:cubicBezTo>
                    <a:pt x="963638" y="1483868"/>
                    <a:pt x="962762" y="1483868"/>
                    <a:pt x="960424" y="1482700"/>
                  </a:cubicBezTo>
                  <a:close/>
                  <a:moveTo>
                    <a:pt x="739597" y="1479194"/>
                  </a:moveTo>
                  <a:cubicBezTo>
                    <a:pt x="737260" y="1481531"/>
                    <a:pt x="737260" y="1482700"/>
                    <a:pt x="739597" y="1482700"/>
                  </a:cubicBezTo>
                  <a:cubicBezTo>
                    <a:pt x="741934" y="1482700"/>
                    <a:pt x="743102" y="1481531"/>
                    <a:pt x="743102" y="1479194"/>
                  </a:cubicBezTo>
                  <a:close/>
                  <a:moveTo>
                    <a:pt x="770268" y="1477442"/>
                  </a:moveTo>
                  <a:cubicBezTo>
                    <a:pt x="770852" y="1477442"/>
                    <a:pt x="771144" y="1478026"/>
                    <a:pt x="771144" y="1479194"/>
                  </a:cubicBezTo>
                  <a:cubicBezTo>
                    <a:pt x="771144" y="1481531"/>
                    <a:pt x="769976" y="1482700"/>
                    <a:pt x="767638" y="1482700"/>
                  </a:cubicBezTo>
                  <a:cubicBezTo>
                    <a:pt x="765302" y="1482700"/>
                    <a:pt x="765302" y="1481531"/>
                    <a:pt x="767638" y="1479194"/>
                  </a:cubicBezTo>
                  <a:cubicBezTo>
                    <a:pt x="768807" y="1478026"/>
                    <a:pt x="769684" y="1477442"/>
                    <a:pt x="770268" y="1477442"/>
                  </a:cubicBezTo>
                  <a:close/>
                  <a:moveTo>
                    <a:pt x="942898" y="1473937"/>
                  </a:moveTo>
                  <a:lnTo>
                    <a:pt x="946404" y="1473937"/>
                  </a:lnTo>
                  <a:cubicBezTo>
                    <a:pt x="947572" y="1473937"/>
                    <a:pt x="948449" y="1474813"/>
                    <a:pt x="949032" y="1476566"/>
                  </a:cubicBezTo>
                  <a:cubicBezTo>
                    <a:pt x="949617" y="1478318"/>
                    <a:pt x="948740" y="1479194"/>
                    <a:pt x="946404" y="1479194"/>
                  </a:cubicBezTo>
                  <a:cubicBezTo>
                    <a:pt x="944067" y="1476858"/>
                    <a:pt x="942898" y="1475105"/>
                    <a:pt x="942898" y="1473937"/>
                  </a:cubicBezTo>
                  <a:close/>
                  <a:moveTo>
                    <a:pt x="746607" y="1473937"/>
                  </a:moveTo>
                  <a:lnTo>
                    <a:pt x="746607" y="1475689"/>
                  </a:lnTo>
                  <a:cubicBezTo>
                    <a:pt x="746607" y="1476858"/>
                    <a:pt x="747192" y="1477150"/>
                    <a:pt x="748360" y="1476566"/>
                  </a:cubicBezTo>
                  <a:cubicBezTo>
                    <a:pt x="749528" y="1475981"/>
                    <a:pt x="750112" y="1475105"/>
                    <a:pt x="750112" y="1473937"/>
                  </a:cubicBezTo>
                  <a:close/>
                  <a:moveTo>
                    <a:pt x="1101508" y="1470431"/>
                  </a:moveTo>
                  <a:cubicBezTo>
                    <a:pt x="1100925" y="1471600"/>
                    <a:pt x="1100632" y="1473352"/>
                    <a:pt x="1100632" y="1475689"/>
                  </a:cubicBezTo>
                  <a:cubicBezTo>
                    <a:pt x="1100632" y="1480363"/>
                    <a:pt x="1101801" y="1484452"/>
                    <a:pt x="1104138" y="1487957"/>
                  </a:cubicBezTo>
                  <a:cubicBezTo>
                    <a:pt x="1104138" y="1490294"/>
                    <a:pt x="1105306" y="1491463"/>
                    <a:pt x="1107643" y="1491463"/>
                  </a:cubicBezTo>
                  <a:lnTo>
                    <a:pt x="1107643" y="1494968"/>
                  </a:lnTo>
                  <a:lnTo>
                    <a:pt x="1104138" y="1494968"/>
                  </a:lnTo>
                  <a:cubicBezTo>
                    <a:pt x="1104138" y="1497305"/>
                    <a:pt x="1105306" y="1498473"/>
                    <a:pt x="1107643" y="1498473"/>
                  </a:cubicBezTo>
                  <a:cubicBezTo>
                    <a:pt x="1108812" y="1498473"/>
                    <a:pt x="1109396" y="1496136"/>
                    <a:pt x="1109396" y="1491463"/>
                  </a:cubicBezTo>
                  <a:lnTo>
                    <a:pt x="1109396" y="1482700"/>
                  </a:lnTo>
                  <a:lnTo>
                    <a:pt x="1107643" y="1475689"/>
                  </a:lnTo>
                  <a:cubicBezTo>
                    <a:pt x="1107643" y="1472184"/>
                    <a:pt x="1106474" y="1470431"/>
                    <a:pt x="1104138" y="1470431"/>
                  </a:cubicBezTo>
                  <a:cubicBezTo>
                    <a:pt x="1102969" y="1469263"/>
                    <a:pt x="1102093" y="1469263"/>
                    <a:pt x="1101508" y="1470431"/>
                  </a:cubicBezTo>
                  <a:close/>
                  <a:moveTo>
                    <a:pt x="758876" y="1466926"/>
                  </a:moveTo>
                  <a:cubicBezTo>
                    <a:pt x="756539" y="1466926"/>
                    <a:pt x="754202" y="1468095"/>
                    <a:pt x="751865" y="1470431"/>
                  </a:cubicBezTo>
                  <a:cubicBezTo>
                    <a:pt x="751865" y="1472768"/>
                    <a:pt x="752742" y="1473644"/>
                    <a:pt x="754494" y="1473060"/>
                  </a:cubicBezTo>
                  <a:cubicBezTo>
                    <a:pt x="756246" y="1472476"/>
                    <a:pt x="757707" y="1470431"/>
                    <a:pt x="758876" y="1466926"/>
                  </a:cubicBezTo>
                  <a:close/>
                  <a:moveTo>
                    <a:pt x="960424" y="1463421"/>
                  </a:moveTo>
                  <a:cubicBezTo>
                    <a:pt x="962762" y="1463421"/>
                    <a:pt x="963930" y="1465758"/>
                    <a:pt x="963930" y="1470431"/>
                  </a:cubicBezTo>
                  <a:lnTo>
                    <a:pt x="960424" y="1466926"/>
                  </a:lnTo>
                  <a:close/>
                  <a:moveTo>
                    <a:pt x="850010" y="1461668"/>
                  </a:moveTo>
                  <a:cubicBezTo>
                    <a:pt x="848842" y="1461668"/>
                    <a:pt x="846798" y="1462253"/>
                    <a:pt x="843876" y="1463421"/>
                  </a:cubicBezTo>
                  <a:cubicBezTo>
                    <a:pt x="840956" y="1464589"/>
                    <a:pt x="839495" y="1465758"/>
                    <a:pt x="839495" y="1466926"/>
                  </a:cubicBezTo>
                  <a:cubicBezTo>
                    <a:pt x="835990" y="1466926"/>
                    <a:pt x="834237" y="1468095"/>
                    <a:pt x="834237" y="1470431"/>
                  </a:cubicBezTo>
                  <a:cubicBezTo>
                    <a:pt x="831900" y="1470431"/>
                    <a:pt x="829564" y="1471600"/>
                    <a:pt x="827227" y="1473937"/>
                  </a:cubicBezTo>
                  <a:cubicBezTo>
                    <a:pt x="826058" y="1473937"/>
                    <a:pt x="824306" y="1474521"/>
                    <a:pt x="821970" y="1475689"/>
                  </a:cubicBezTo>
                  <a:lnTo>
                    <a:pt x="818464" y="1479194"/>
                  </a:lnTo>
                  <a:lnTo>
                    <a:pt x="821970" y="1479194"/>
                  </a:lnTo>
                  <a:lnTo>
                    <a:pt x="834237" y="1473937"/>
                  </a:lnTo>
                  <a:lnTo>
                    <a:pt x="843000" y="1466926"/>
                  </a:lnTo>
                  <a:cubicBezTo>
                    <a:pt x="845337" y="1466926"/>
                    <a:pt x="846506" y="1465758"/>
                    <a:pt x="846506" y="1463421"/>
                  </a:cubicBezTo>
                  <a:cubicBezTo>
                    <a:pt x="848842" y="1462253"/>
                    <a:pt x="850595" y="1461668"/>
                    <a:pt x="851764" y="1461668"/>
                  </a:cubicBezTo>
                  <a:cubicBezTo>
                    <a:pt x="852932" y="1460500"/>
                    <a:pt x="852347" y="1460500"/>
                    <a:pt x="850010" y="1461668"/>
                  </a:cubicBezTo>
                  <a:close/>
                  <a:moveTo>
                    <a:pt x="743102" y="1461668"/>
                  </a:moveTo>
                  <a:cubicBezTo>
                    <a:pt x="740766" y="1461668"/>
                    <a:pt x="738721" y="1462253"/>
                    <a:pt x="736968" y="1463421"/>
                  </a:cubicBezTo>
                  <a:cubicBezTo>
                    <a:pt x="735216" y="1464589"/>
                    <a:pt x="734339" y="1465758"/>
                    <a:pt x="734339" y="1466926"/>
                  </a:cubicBezTo>
                  <a:lnTo>
                    <a:pt x="736092" y="1475689"/>
                  </a:lnTo>
                  <a:cubicBezTo>
                    <a:pt x="736092" y="1474521"/>
                    <a:pt x="737260" y="1473937"/>
                    <a:pt x="739597" y="1473937"/>
                  </a:cubicBezTo>
                  <a:lnTo>
                    <a:pt x="739597" y="1470431"/>
                  </a:lnTo>
                  <a:cubicBezTo>
                    <a:pt x="741934" y="1470431"/>
                    <a:pt x="743102" y="1469263"/>
                    <a:pt x="743102" y="1466926"/>
                  </a:cubicBezTo>
                  <a:close/>
                  <a:moveTo>
                    <a:pt x="739597" y="1451153"/>
                  </a:moveTo>
                  <a:lnTo>
                    <a:pt x="739597" y="1454658"/>
                  </a:lnTo>
                  <a:cubicBezTo>
                    <a:pt x="737260" y="1454658"/>
                    <a:pt x="736092" y="1455534"/>
                    <a:pt x="736092" y="1457287"/>
                  </a:cubicBezTo>
                  <a:cubicBezTo>
                    <a:pt x="736092" y="1459040"/>
                    <a:pt x="736092" y="1460500"/>
                    <a:pt x="736092" y="1461668"/>
                  </a:cubicBezTo>
                  <a:lnTo>
                    <a:pt x="739597" y="1461668"/>
                  </a:lnTo>
                  <a:cubicBezTo>
                    <a:pt x="744270" y="1456995"/>
                    <a:pt x="745438" y="1453490"/>
                    <a:pt x="743102" y="1451153"/>
                  </a:cubicBezTo>
                  <a:close/>
                  <a:moveTo>
                    <a:pt x="748360" y="1450496"/>
                  </a:moveTo>
                  <a:cubicBezTo>
                    <a:pt x="747776" y="1450350"/>
                    <a:pt x="747192" y="1450569"/>
                    <a:pt x="746607" y="1451153"/>
                  </a:cubicBezTo>
                  <a:lnTo>
                    <a:pt x="746607" y="1454658"/>
                  </a:lnTo>
                  <a:cubicBezTo>
                    <a:pt x="746607" y="1456995"/>
                    <a:pt x="747776" y="1456995"/>
                    <a:pt x="750112" y="1454658"/>
                  </a:cubicBezTo>
                  <a:cubicBezTo>
                    <a:pt x="751281" y="1454658"/>
                    <a:pt x="751281" y="1453782"/>
                    <a:pt x="750112" y="1452029"/>
                  </a:cubicBezTo>
                  <a:cubicBezTo>
                    <a:pt x="749528" y="1451153"/>
                    <a:pt x="748944" y="1450642"/>
                    <a:pt x="748360" y="1450496"/>
                  </a:cubicBezTo>
                  <a:close/>
                  <a:moveTo>
                    <a:pt x="949909" y="1442390"/>
                  </a:moveTo>
                  <a:cubicBezTo>
                    <a:pt x="949909" y="1444727"/>
                    <a:pt x="951078" y="1447063"/>
                    <a:pt x="953414" y="1449400"/>
                  </a:cubicBezTo>
                  <a:cubicBezTo>
                    <a:pt x="953414" y="1449400"/>
                    <a:pt x="953706" y="1449692"/>
                    <a:pt x="954290" y="1450277"/>
                  </a:cubicBezTo>
                  <a:cubicBezTo>
                    <a:pt x="954874" y="1450861"/>
                    <a:pt x="955167" y="1451153"/>
                    <a:pt x="955167" y="1451153"/>
                  </a:cubicBezTo>
                  <a:lnTo>
                    <a:pt x="955167" y="1454658"/>
                  </a:lnTo>
                  <a:lnTo>
                    <a:pt x="949909" y="1449400"/>
                  </a:lnTo>
                  <a:cubicBezTo>
                    <a:pt x="948740" y="1448232"/>
                    <a:pt x="948156" y="1446771"/>
                    <a:pt x="948156" y="1445019"/>
                  </a:cubicBezTo>
                  <a:cubicBezTo>
                    <a:pt x="948156" y="1443266"/>
                    <a:pt x="948740" y="1442390"/>
                    <a:pt x="949909" y="1442390"/>
                  </a:cubicBezTo>
                  <a:close/>
                  <a:moveTo>
                    <a:pt x="830732" y="1441221"/>
                  </a:moveTo>
                  <a:lnTo>
                    <a:pt x="830732" y="1442390"/>
                  </a:lnTo>
                  <a:lnTo>
                    <a:pt x="827227" y="1442390"/>
                  </a:lnTo>
                  <a:close/>
                  <a:moveTo>
                    <a:pt x="779907" y="1435379"/>
                  </a:moveTo>
                  <a:cubicBezTo>
                    <a:pt x="777570" y="1437716"/>
                    <a:pt x="775818" y="1438885"/>
                    <a:pt x="774649" y="1438885"/>
                  </a:cubicBezTo>
                  <a:lnTo>
                    <a:pt x="771144" y="1438885"/>
                  </a:lnTo>
                  <a:cubicBezTo>
                    <a:pt x="768807" y="1438885"/>
                    <a:pt x="766178" y="1439761"/>
                    <a:pt x="763257" y="1441513"/>
                  </a:cubicBezTo>
                  <a:cubicBezTo>
                    <a:pt x="760336" y="1443266"/>
                    <a:pt x="758876" y="1444727"/>
                    <a:pt x="758876" y="1445895"/>
                  </a:cubicBezTo>
                  <a:cubicBezTo>
                    <a:pt x="756539" y="1445895"/>
                    <a:pt x="755370" y="1447063"/>
                    <a:pt x="755370" y="1449400"/>
                  </a:cubicBezTo>
                  <a:cubicBezTo>
                    <a:pt x="755370" y="1450569"/>
                    <a:pt x="754202" y="1451153"/>
                    <a:pt x="751865" y="1451153"/>
                  </a:cubicBezTo>
                  <a:cubicBezTo>
                    <a:pt x="751865" y="1453490"/>
                    <a:pt x="753034" y="1454658"/>
                    <a:pt x="755370" y="1454658"/>
                  </a:cubicBezTo>
                  <a:cubicBezTo>
                    <a:pt x="755370" y="1456995"/>
                    <a:pt x="754202" y="1458163"/>
                    <a:pt x="751865" y="1458163"/>
                  </a:cubicBezTo>
                  <a:lnTo>
                    <a:pt x="751865" y="1461668"/>
                  </a:lnTo>
                  <a:lnTo>
                    <a:pt x="755370" y="1461668"/>
                  </a:lnTo>
                  <a:cubicBezTo>
                    <a:pt x="757707" y="1461668"/>
                    <a:pt x="758876" y="1460500"/>
                    <a:pt x="758876" y="1458163"/>
                  </a:cubicBezTo>
                  <a:cubicBezTo>
                    <a:pt x="758876" y="1455826"/>
                    <a:pt x="760044" y="1454658"/>
                    <a:pt x="762380" y="1454658"/>
                  </a:cubicBezTo>
                  <a:cubicBezTo>
                    <a:pt x="761212" y="1454658"/>
                    <a:pt x="760628" y="1454074"/>
                    <a:pt x="760628" y="1452905"/>
                  </a:cubicBezTo>
                  <a:cubicBezTo>
                    <a:pt x="760628" y="1451737"/>
                    <a:pt x="761212" y="1451153"/>
                    <a:pt x="762380" y="1451153"/>
                  </a:cubicBezTo>
                  <a:cubicBezTo>
                    <a:pt x="776402" y="1446479"/>
                    <a:pt x="783412" y="1442390"/>
                    <a:pt x="783412" y="1438885"/>
                  </a:cubicBezTo>
                  <a:cubicBezTo>
                    <a:pt x="785749" y="1436548"/>
                    <a:pt x="784580" y="1435379"/>
                    <a:pt x="779907" y="1435379"/>
                  </a:cubicBezTo>
                  <a:close/>
                  <a:moveTo>
                    <a:pt x="946404" y="1433627"/>
                  </a:moveTo>
                  <a:cubicBezTo>
                    <a:pt x="946404" y="1434795"/>
                    <a:pt x="947572" y="1436548"/>
                    <a:pt x="949909" y="1438885"/>
                  </a:cubicBezTo>
                  <a:cubicBezTo>
                    <a:pt x="949909" y="1441221"/>
                    <a:pt x="948740" y="1441221"/>
                    <a:pt x="946404" y="1438885"/>
                  </a:cubicBezTo>
                  <a:close/>
                  <a:moveTo>
                    <a:pt x="1084859" y="1431874"/>
                  </a:moveTo>
                  <a:cubicBezTo>
                    <a:pt x="1086028" y="1433043"/>
                    <a:pt x="1086612" y="1433919"/>
                    <a:pt x="1086612" y="1434503"/>
                  </a:cubicBezTo>
                  <a:cubicBezTo>
                    <a:pt x="1086612" y="1435087"/>
                    <a:pt x="1086320" y="1435671"/>
                    <a:pt x="1085735" y="1436256"/>
                  </a:cubicBezTo>
                  <a:cubicBezTo>
                    <a:pt x="1085152" y="1436840"/>
                    <a:pt x="1084859" y="1436548"/>
                    <a:pt x="1084859" y="1435379"/>
                  </a:cubicBezTo>
                  <a:close/>
                  <a:moveTo>
                    <a:pt x="930630" y="1424864"/>
                  </a:moveTo>
                  <a:lnTo>
                    <a:pt x="934136" y="1424864"/>
                  </a:lnTo>
                  <a:cubicBezTo>
                    <a:pt x="934136" y="1427201"/>
                    <a:pt x="933552" y="1428661"/>
                    <a:pt x="932383" y="1429245"/>
                  </a:cubicBezTo>
                  <a:cubicBezTo>
                    <a:pt x="931214" y="1429830"/>
                    <a:pt x="930630" y="1429537"/>
                    <a:pt x="930630" y="1428369"/>
                  </a:cubicBezTo>
                  <a:close/>
                  <a:moveTo>
                    <a:pt x="1084781" y="1424240"/>
                  </a:moveTo>
                  <a:lnTo>
                    <a:pt x="1084859" y="1424864"/>
                  </a:lnTo>
                  <a:lnTo>
                    <a:pt x="1084859" y="1431874"/>
                  </a:lnTo>
                  <a:close/>
                  <a:moveTo>
                    <a:pt x="934136" y="1423111"/>
                  </a:moveTo>
                  <a:cubicBezTo>
                    <a:pt x="931798" y="1423111"/>
                    <a:pt x="929754" y="1423695"/>
                    <a:pt x="928002" y="1424864"/>
                  </a:cubicBezTo>
                  <a:cubicBezTo>
                    <a:pt x="926249" y="1426032"/>
                    <a:pt x="924204" y="1427201"/>
                    <a:pt x="921868" y="1428369"/>
                  </a:cubicBezTo>
                  <a:lnTo>
                    <a:pt x="909599" y="1433627"/>
                  </a:lnTo>
                  <a:lnTo>
                    <a:pt x="906094" y="1433627"/>
                  </a:lnTo>
                  <a:cubicBezTo>
                    <a:pt x="906094" y="1434795"/>
                    <a:pt x="905510" y="1435379"/>
                    <a:pt x="904341" y="1435379"/>
                  </a:cubicBezTo>
                  <a:cubicBezTo>
                    <a:pt x="902004" y="1435379"/>
                    <a:pt x="899668" y="1436548"/>
                    <a:pt x="897331" y="1438885"/>
                  </a:cubicBezTo>
                  <a:lnTo>
                    <a:pt x="893826" y="1438885"/>
                  </a:lnTo>
                  <a:lnTo>
                    <a:pt x="893826" y="1442390"/>
                  </a:lnTo>
                  <a:lnTo>
                    <a:pt x="890320" y="1442390"/>
                  </a:lnTo>
                  <a:cubicBezTo>
                    <a:pt x="890320" y="1442390"/>
                    <a:pt x="889736" y="1443266"/>
                    <a:pt x="888568" y="1445019"/>
                  </a:cubicBezTo>
                  <a:cubicBezTo>
                    <a:pt x="887400" y="1446771"/>
                    <a:pt x="886231" y="1448232"/>
                    <a:pt x="885062" y="1449400"/>
                  </a:cubicBezTo>
                  <a:cubicBezTo>
                    <a:pt x="883894" y="1449400"/>
                    <a:pt x="882726" y="1449692"/>
                    <a:pt x="881558" y="1450277"/>
                  </a:cubicBezTo>
                  <a:cubicBezTo>
                    <a:pt x="880389" y="1450861"/>
                    <a:pt x="879221" y="1451153"/>
                    <a:pt x="878052" y="1451153"/>
                  </a:cubicBezTo>
                  <a:cubicBezTo>
                    <a:pt x="875716" y="1453490"/>
                    <a:pt x="873378" y="1454658"/>
                    <a:pt x="871042" y="1454658"/>
                  </a:cubicBezTo>
                  <a:lnTo>
                    <a:pt x="867537" y="1454658"/>
                  </a:lnTo>
                  <a:cubicBezTo>
                    <a:pt x="866368" y="1454658"/>
                    <a:pt x="865784" y="1455826"/>
                    <a:pt x="865784" y="1458163"/>
                  </a:cubicBezTo>
                  <a:cubicBezTo>
                    <a:pt x="866952" y="1458163"/>
                    <a:pt x="867537" y="1459332"/>
                    <a:pt x="867537" y="1461668"/>
                  </a:cubicBezTo>
                  <a:lnTo>
                    <a:pt x="862279" y="1461668"/>
                  </a:lnTo>
                  <a:cubicBezTo>
                    <a:pt x="862279" y="1459332"/>
                    <a:pt x="861110" y="1459332"/>
                    <a:pt x="858774" y="1461668"/>
                  </a:cubicBezTo>
                  <a:lnTo>
                    <a:pt x="858774" y="1463421"/>
                  </a:lnTo>
                  <a:cubicBezTo>
                    <a:pt x="861110" y="1463421"/>
                    <a:pt x="861110" y="1464005"/>
                    <a:pt x="858774" y="1465174"/>
                  </a:cubicBezTo>
                  <a:cubicBezTo>
                    <a:pt x="856437" y="1466342"/>
                    <a:pt x="854100" y="1466926"/>
                    <a:pt x="851764" y="1466926"/>
                  </a:cubicBezTo>
                  <a:cubicBezTo>
                    <a:pt x="850595" y="1464589"/>
                    <a:pt x="850010" y="1464589"/>
                    <a:pt x="850010" y="1466926"/>
                  </a:cubicBezTo>
                  <a:cubicBezTo>
                    <a:pt x="847674" y="1466926"/>
                    <a:pt x="846506" y="1468095"/>
                    <a:pt x="846506" y="1470431"/>
                  </a:cubicBezTo>
                  <a:cubicBezTo>
                    <a:pt x="846506" y="1472768"/>
                    <a:pt x="845337" y="1473937"/>
                    <a:pt x="843000" y="1473937"/>
                  </a:cubicBezTo>
                  <a:cubicBezTo>
                    <a:pt x="841832" y="1472768"/>
                    <a:pt x="840664" y="1472476"/>
                    <a:pt x="839495" y="1473060"/>
                  </a:cubicBezTo>
                  <a:cubicBezTo>
                    <a:pt x="838326" y="1473644"/>
                    <a:pt x="837743" y="1474521"/>
                    <a:pt x="837743" y="1475689"/>
                  </a:cubicBezTo>
                  <a:cubicBezTo>
                    <a:pt x="837743" y="1478026"/>
                    <a:pt x="836574" y="1479194"/>
                    <a:pt x="834237" y="1479194"/>
                  </a:cubicBezTo>
                  <a:cubicBezTo>
                    <a:pt x="831900" y="1479194"/>
                    <a:pt x="830732" y="1480363"/>
                    <a:pt x="830732" y="1482700"/>
                  </a:cubicBezTo>
                  <a:lnTo>
                    <a:pt x="821970" y="1486205"/>
                  </a:lnTo>
                  <a:cubicBezTo>
                    <a:pt x="821970" y="1487373"/>
                    <a:pt x="820801" y="1487957"/>
                    <a:pt x="818464" y="1487957"/>
                  </a:cubicBezTo>
                  <a:cubicBezTo>
                    <a:pt x="816128" y="1490294"/>
                    <a:pt x="814374" y="1491463"/>
                    <a:pt x="813206" y="1491463"/>
                  </a:cubicBezTo>
                  <a:cubicBezTo>
                    <a:pt x="813206" y="1492631"/>
                    <a:pt x="811746" y="1493799"/>
                    <a:pt x="808825" y="1494968"/>
                  </a:cubicBezTo>
                  <a:cubicBezTo>
                    <a:pt x="805904" y="1496136"/>
                    <a:pt x="803859" y="1497305"/>
                    <a:pt x="802690" y="1498473"/>
                  </a:cubicBezTo>
                  <a:cubicBezTo>
                    <a:pt x="800354" y="1500810"/>
                    <a:pt x="799186" y="1502562"/>
                    <a:pt x="799186" y="1503731"/>
                  </a:cubicBezTo>
                  <a:lnTo>
                    <a:pt x="795680" y="1503731"/>
                  </a:lnTo>
                  <a:cubicBezTo>
                    <a:pt x="792176" y="1503731"/>
                    <a:pt x="791298" y="1503147"/>
                    <a:pt x="793052" y="1501978"/>
                  </a:cubicBezTo>
                  <a:cubicBezTo>
                    <a:pt x="794804" y="1500810"/>
                    <a:pt x="797432" y="1499641"/>
                    <a:pt x="800938" y="1498473"/>
                  </a:cubicBezTo>
                  <a:cubicBezTo>
                    <a:pt x="804443" y="1496136"/>
                    <a:pt x="809116" y="1492047"/>
                    <a:pt x="814958" y="1486205"/>
                  </a:cubicBezTo>
                  <a:cubicBezTo>
                    <a:pt x="817295" y="1486205"/>
                    <a:pt x="818464" y="1485036"/>
                    <a:pt x="818464" y="1482700"/>
                  </a:cubicBezTo>
                  <a:cubicBezTo>
                    <a:pt x="818464" y="1481531"/>
                    <a:pt x="817880" y="1480947"/>
                    <a:pt x="816712" y="1480947"/>
                  </a:cubicBezTo>
                  <a:cubicBezTo>
                    <a:pt x="815543" y="1480947"/>
                    <a:pt x="814374" y="1481531"/>
                    <a:pt x="813206" y="1482700"/>
                  </a:cubicBezTo>
                  <a:lnTo>
                    <a:pt x="809701" y="1486205"/>
                  </a:lnTo>
                  <a:cubicBezTo>
                    <a:pt x="809701" y="1486205"/>
                    <a:pt x="808532" y="1486205"/>
                    <a:pt x="806196" y="1486205"/>
                  </a:cubicBezTo>
                  <a:lnTo>
                    <a:pt x="800938" y="1491463"/>
                  </a:lnTo>
                  <a:lnTo>
                    <a:pt x="795680" y="1494968"/>
                  </a:lnTo>
                  <a:cubicBezTo>
                    <a:pt x="795680" y="1497305"/>
                    <a:pt x="793344" y="1498473"/>
                    <a:pt x="788670" y="1498473"/>
                  </a:cubicBezTo>
                  <a:cubicBezTo>
                    <a:pt x="787501" y="1498473"/>
                    <a:pt x="786918" y="1499057"/>
                    <a:pt x="786918" y="1500226"/>
                  </a:cubicBezTo>
                  <a:cubicBezTo>
                    <a:pt x="786918" y="1501394"/>
                    <a:pt x="785164" y="1502854"/>
                    <a:pt x="781660" y="1504607"/>
                  </a:cubicBezTo>
                  <a:cubicBezTo>
                    <a:pt x="778154" y="1506360"/>
                    <a:pt x="775818" y="1507236"/>
                    <a:pt x="774649" y="1507236"/>
                  </a:cubicBezTo>
                  <a:cubicBezTo>
                    <a:pt x="772312" y="1507236"/>
                    <a:pt x="771144" y="1508404"/>
                    <a:pt x="771144" y="1510741"/>
                  </a:cubicBezTo>
                  <a:lnTo>
                    <a:pt x="767638" y="1510741"/>
                  </a:lnTo>
                  <a:lnTo>
                    <a:pt x="764134" y="1512494"/>
                  </a:lnTo>
                  <a:lnTo>
                    <a:pt x="764134" y="1514246"/>
                  </a:lnTo>
                  <a:cubicBezTo>
                    <a:pt x="762965" y="1516583"/>
                    <a:pt x="762673" y="1518044"/>
                    <a:pt x="763257" y="1518628"/>
                  </a:cubicBezTo>
                  <a:cubicBezTo>
                    <a:pt x="763841" y="1519212"/>
                    <a:pt x="765302" y="1518920"/>
                    <a:pt x="767638" y="1517752"/>
                  </a:cubicBezTo>
                  <a:cubicBezTo>
                    <a:pt x="769976" y="1517752"/>
                    <a:pt x="772312" y="1516583"/>
                    <a:pt x="774649" y="1514246"/>
                  </a:cubicBezTo>
                  <a:cubicBezTo>
                    <a:pt x="774649" y="1518920"/>
                    <a:pt x="772312" y="1521257"/>
                    <a:pt x="767638" y="1521257"/>
                  </a:cubicBezTo>
                  <a:cubicBezTo>
                    <a:pt x="765302" y="1521257"/>
                    <a:pt x="764134" y="1522425"/>
                    <a:pt x="764134" y="1524762"/>
                  </a:cubicBezTo>
                  <a:lnTo>
                    <a:pt x="767638" y="1524762"/>
                  </a:lnTo>
                  <a:lnTo>
                    <a:pt x="764134" y="1526515"/>
                  </a:lnTo>
                  <a:lnTo>
                    <a:pt x="764134" y="1530020"/>
                  </a:lnTo>
                  <a:lnTo>
                    <a:pt x="762380" y="1530020"/>
                  </a:lnTo>
                  <a:lnTo>
                    <a:pt x="758876" y="1533525"/>
                  </a:lnTo>
                  <a:cubicBezTo>
                    <a:pt x="758876" y="1537030"/>
                    <a:pt x="759460" y="1538783"/>
                    <a:pt x="760628" y="1538783"/>
                  </a:cubicBezTo>
                  <a:cubicBezTo>
                    <a:pt x="761797" y="1538783"/>
                    <a:pt x="764134" y="1538199"/>
                    <a:pt x="767638" y="1537030"/>
                  </a:cubicBezTo>
                  <a:cubicBezTo>
                    <a:pt x="768807" y="1537030"/>
                    <a:pt x="769391" y="1537322"/>
                    <a:pt x="769391" y="1537907"/>
                  </a:cubicBezTo>
                  <a:cubicBezTo>
                    <a:pt x="769391" y="1538491"/>
                    <a:pt x="768807" y="1539951"/>
                    <a:pt x="767638" y="1542288"/>
                  </a:cubicBezTo>
                  <a:cubicBezTo>
                    <a:pt x="767638" y="1546962"/>
                    <a:pt x="768807" y="1548130"/>
                    <a:pt x="771144" y="1545793"/>
                  </a:cubicBezTo>
                  <a:cubicBezTo>
                    <a:pt x="773480" y="1545793"/>
                    <a:pt x="774649" y="1546962"/>
                    <a:pt x="774649" y="1549298"/>
                  </a:cubicBezTo>
                  <a:cubicBezTo>
                    <a:pt x="772312" y="1549298"/>
                    <a:pt x="771144" y="1549883"/>
                    <a:pt x="771144" y="1551051"/>
                  </a:cubicBezTo>
                  <a:cubicBezTo>
                    <a:pt x="771144" y="1553388"/>
                    <a:pt x="769976" y="1554556"/>
                    <a:pt x="767638" y="1554556"/>
                  </a:cubicBezTo>
                  <a:cubicBezTo>
                    <a:pt x="767638" y="1555725"/>
                    <a:pt x="767346" y="1558354"/>
                    <a:pt x="766762" y="1562443"/>
                  </a:cubicBezTo>
                  <a:cubicBezTo>
                    <a:pt x="766178" y="1566532"/>
                    <a:pt x="766470" y="1569161"/>
                    <a:pt x="767638" y="1570330"/>
                  </a:cubicBezTo>
                  <a:lnTo>
                    <a:pt x="771144" y="1566824"/>
                  </a:lnTo>
                  <a:cubicBezTo>
                    <a:pt x="776986" y="1560982"/>
                    <a:pt x="778154" y="1562151"/>
                    <a:pt x="774649" y="1570330"/>
                  </a:cubicBezTo>
                  <a:lnTo>
                    <a:pt x="774649" y="1573835"/>
                  </a:lnTo>
                  <a:cubicBezTo>
                    <a:pt x="773480" y="1572666"/>
                    <a:pt x="772312" y="1572082"/>
                    <a:pt x="771144" y="1572082"/>
                  </a:cubicBezTo>
                  <a:cubicBezTo>
                    <a:pt x="769976" y="1572082"/>
                    <a:pt x="769976" y="1572666"/>
                    <a:pt x="771144" y="1573835"/>
                  </a:cubicBezTo>
                  <a:cubicBezTo>
                    <a:pt x="771144" y="1576172"/>
                    <a:pt x="774064" y="1577340"/>
                    <a:pt x="779907" y="1577340"/>
                  </a:cubicBezTo>
                  <a:cubicBezTo>
                    <a:pt x="779907" y="1575003"/>
                    <a:pt x="783996" y="1573835"/>
                    <a:pt x="792176" y="1573835"/>
                  </a:cubicBezTo>
                  <a:cubicBezTo>
                    <a:pt x="794512" y="1571498"/>
                    <a:pt x="800354" y="1570330"/>
                    <a:pt x="809701" y="1570330"/>
                  </a:cubicBezTo>
                  <a:lnTo>
                    <a:pt x="839495" y="1561567"/>
                  </a:lnTo>
                  <a:cubicBezTo>
                    <a:pt x="844169" y="1561567"/>
                    <a:pt x="847382" y="1560982"/>
                    <a:pt x="849134" y="1559814"/>
                  </a:cubicBezTo>
                  <a:cubicBezTo>
                    <a:pt x="850887" y="1558646"/>
                    <a:pt x="852932" y="1558061"/>
                    <a:pt x="855268" y="1558061"/>
                  </a:cubicBezTo>
                  <a:cubicBezTo>
                    <a:pt x="859942" y="1558061"/>
                    <a:pt x="863448" y="1556893"/>
                    <a:pt x="865784" y="1554556"/>
                  </a:cubicBezTo>
                  <a:lnTo>
                    <a:pt x="874547" y="1554556"/>
                  </a:lnTo>
                  <a:cubicBezTo>
                    <a:pt x="874547" y="1553388"/>
                    <a:pt x="874840" y="1552511"/>
                    <a:pt x="875424" y="1551927"/>
                  </a:cubicBezTo>
                  <a:cubicBezTo>
                    <a:pt x="876008" y="1551343"/>
                    <a:pt x="876300" y="1551051"/>
                    <a:pt x="876300" y="1551051"/>
                  </a:cubicBezTo>
                  <a:cubicBezTo>
                    <a:pt x="876300" y="1552219"/>
                    <a:pt x="876300" y="1553096"/>
                    <a:pt x="876300" y="1553680"/>
                  </a:cubicBezTo>
                  <a:cubicBezTo>
                    <a:pt x="876300" y="1554264"/>
                    <a:pt x="876300" y="1554556"/>
                    <a:pt x="876300" y="1554556"/>
                  </a:cubicBezTo>
                  <a:lnTo>
                    <a:pt x="900836" y="1549298"/>
                  </a:lnTo>
                  <a:cubicBezTo>
                    <a:pt x="903172" y="1546962"/>
                    <a:pt x="909015" y="1545793"/>
                    <a:pt x="918362" y="1545793"/>
                  </a:cubicBezTo>
                  <a:cubicBezTo>
                    <a:pt x="923036" y="1545793"/>
                    <a:pt x="926832" y="1545209"/>
                    <a:pt x="929754" y="1544041"/>
                  </a:cubicBezTo>
                  <a:cubicBezTo>
                    <a:pt x="932676" y="1542872"/>
                    <a:pt x="935304" y="1542288"/>
                    <a:pt x="937641" y="1542288"/>
                  </a:cubicBezTo>
                  <a:cubicBezTo>
                    <a:pt x="938810" y="1541120"/>
                    <a:pt x="940562" y="1540243"/>
                    <a:pt x="942898" y="1539659"/>
                  </a:cubicBezTo>
                  <a:cubicBezTo>
                    <a:pt x="945235" y="1539075"/>
                    <a:pt x="945235" y="1538199"/>
                    <a:pt x="942898" y="1537030"/>
                  </a:cubicBezTo>
                  <a:lnTo>
                    <a:pt x="942898" y="1530020"/>
                  </a:lnTo>
                  <a:lnTo>
                    <a:pt x="934136" y="1510741"/>
                  </a:lnTo>
                  <a:lnTo>
                    <a:pt x="934136" y="1503731"/>
                  </a:lnTo>
                  <a:cubicBezTo>
                    <a:pt x="931798" y="1501394"/>
                    <a:pt x="930630" y="1499641"/>
                    <a:pt x="930630" y="1498473"/>
                  </a:cubicBezTo>
                  <a:cubicBezTo>
                    <a:pt x="930630" y="1496136"/>
                    <a:pt x="930046" y="1493799"/>
                    <a:pt x="928878" y="1491463"/>
                  </a:cubicBezTo>
                  <a:lnTo>
                    <a:pt x="928878" y="1487957"/>
                  </a:lnTo>
                  <a:cubicBezTo>
                    <a:pt x="926541" y="1484452"/>
                    <a:pt x="924204" y="1482700"/>
                    <a:pt x="921868" y="1482700"/>
                  </a:cubicBezTo>
                  <a:lnTo>
                    <a:pt x="916610" y="1475689"/>
                  </a:lnTo>
                  <a:cubicBezTo>
                    <a:pt x="914273" y="1474521"/>
                    <a:pt x="912520" y="1472184"/>
                    <a:pt x="911352" y="1468679"/>
                  </a:cubicBezTo>
                  <a:cubicBezTo>
                    <a:pt x="910183" y="1465174"/>
                    <a:pt x="908430" y="1462837"/>
                    <a:pt x="906094" y="1461668"/>
                  </a:cubicBezTo>
                  <a:cubicBezTo>
                    <a:pt x="900252" y="1454658"/>
                    <a:pt x="896162" y="1449400"/>
                    <a:pt x="893826" y="1445895"/>
                  </a:cubicBezTo>
                  <a:cubicBezTo>
                    <a:pt x="893826" y="1444727"/>
                    <a:pt x="894702" y="1445019"/>
                    <a:pt x="896455" y="1446771"/>
                  </a:cubicBezTo>
                  <a:cubicBezTo>
                    <a:pt x="898207" y="1448524"/>
                    <a:pt x="899668" y="1449984"/>
                    <a:pt x="900836" y="1451153"/>
                  </a:cubicBezTo>
                  <a:cubicBezTo>
                    <a:pt x="906678" y="1458163"/>
                    <a:pt x="909599" y="1462253"/>
                    <a:pt x="909599" y="1463421"/>
                  </a:cubicBezTo>
                  <a:lnTo>
                    <a:pt x="916610" y="1470431"/>
                  </a:lnTo>
                  <a:cubicBezTo>
                    <a:pt x="916610" y="1472768"/>
                    <a:pt x="917194" y="1473937"/>
                    <a:pt x="918362" y="1473937"/>
                  </a:cubicBezTo>
                  <a:lnTo>
                    <a:pt x="918362" y="1470431"/>
                  </a:lnTo>
                  <a:cubicBezTo>
                    <a:pt x="918362" y="1468095"/>
                    <a:pt x="918946" y="1468095"/>
                    <a:pt x="920114" y="1470431"/>
                  </a:cubicBezTo>
                  <a:cubicBezTo>
                    <a:pt x="921283" y="1472768"/>
                    <a:pt x="921868" y="1474521"/>
                    <a:pt x="921868" y="1475689"/>
                  </a:cubicBezTo>
                  <a:cubicBezTo>
                    <a:pt x="932383" y="1488542"/>
                    <a:pt x="939394" y="1496136"/>
                    <a:pt x="942898" y="1498473"/>
                  </a:cubicBezTo>
                  <a:lnTo>
                    <a:pt x="942898" y="1503731"/>
                  </a:lnTo>
                  <a:cubicBezTo>
                    <a:pt x="942898" y="1506068"/>
                    <a:pt x="943483" y="1507820"/>
                    <a:pt x="944652" y="1508989"/>
                  </a:cubicBezTo>
                  <a:cubicBezTo>
                    <a:pt x="945820" y="1510157"/>
                    <a:pt x="946404" y="1509573"/>
                    <a:pt x="946404" y="1507236"/>
                  </a:cubicBezTo>
                  <a:cubicBezTo>
                    <a:pt x="946404" y="1509573"/>
                    <a:pt x="947572" y="1511325"/>
                    <a:pt x="949909" y="1512494"/>
                  </a:cubicBezTo>
                  <a:lnTo>
                    <a:pt x="953414" y="1514246"/>
                  </a:lnTo>
                  <a:lnTo>
                    <a:pt x="955167" y="1517752"/>
                  </a:lnTo>
                  <a:cubicBezTo>
                    <a:pt x="956336" y="1520088"/>
                    <a:pt x="956920" y="1522425"/>
                    <a:pt x="956920" y="1524762"/>
                  </a:cubicBezTo>
                  <a:cubicBezTo>
                    <a:pt x="959256" y="1525930"/>
                    <a:pt x="961008" y="1526515"/>
                    <a:pt x="962177" y="1526515"/>
                  </a:cubicBezTo>
                  <a:cubicBezTo>
                    <a:pt x="963346" y="1526515"/>
                    <a:pt x="963930" y="1525930"/>
                    <a:pt x="963930" y="1524762"/>
                  </a:cubicBezTo>
                  <a:lnTo>
                    <a:pt x="963930" y="1521257"/>
                  </a:lnTo>
                  <a:lnTo>
                    <a:pt x="967435" y="1524762"/>
                  </a:lnTo>
                  <a:lnTo>
                    <a:pt x="969188" y="1530020"/>
                  </a:lnTo>
                  <a:lnTo>
                    <a:pt x="969188" y="1526515"/>
                  </a:lnTo>
                  <a:cubicBezTo>
                    <a:pt x="969188" y="1524178"/>
                    <a:pt x="968896" y="1521549"/>
                    <a:pt x="968311" y="1518628"/>
                  </a:cubicBezTo>
                  <a:cubicBezTo>
                    <a:pt x="967728" y="1515707"/>
                    <a:pt x="966266" y="1514246"/>
                    <a:pt x="963930" y="1514246"/>
                  </a:cubicBezTo>
                  <a:lnTo>
                    <a:pt x="963930" y="1512494"/>
                  </a:lnTo>
                  <a:lnTo>
                    <a:pt x="960424" y="1507236"/>
                  </a:lnTo>
                  <a:lnTo>
                    <a:pt x="960424" y="1503731"/>
                  </a:lnTo>
                  <a:cubicBezTo>
                    <a:pt x="960424" y="1501394"/>
                    <a:pt x="959256" y="1500226"/>
                    <a:pt x="956920" y="1500226"/>
                  </a:cubicBezTo>
                  <a:lnTo>
                    <a:pt x="955167" y="1498473"/>
                  </a:lnTo>
                  <a:lnTo>
                    <a:pt x="955167" y="1491463"/>
                  </a:lnTo>
                  <a:lnTo>
                    <a:pt x="956920" y="1487957"/>
                  </a:lnTo>
                  <a:lnTo>
                    <a:pt x="960424" y="1491463"/>
                  </a:lnTo>
                  <a:lnTo>
                    <a:pt x="960424" y="1498473"/>
                  </a:lnTo>
                  <a:cubicBezTo>
                    <a:pt x="960424" y="1499641"/>
                    <a:pt x="961594" y="1500226"/>
                    <a:pt x="963930" y="1500226"/>
                  </a:cubicBezTo>
                  <a:cubicBezTo>
                    <a:pt x="969772" y="1507236"/>
                    <a:pt x="972692" y="1511910"/>
                    <a:pt x="972692" y="1514246"/>
                  </a:cubicBezTo>
                  <a:cubicBezTo>
                    <a:pt x="972692" y="1516583"/>
                    <a:pt x="973862" y="1517752"/>
                    <a:pt x="976198" y="1517752"/>
                  </a:cubicBezTo>
                  <a:cubicBezTo>
                    <a:pt x="978535" y="1520088"/>
                    <a:pt x="979704" y="1523009"/>
                    <a:pt x="979704" y="1526515"/>
                  </a:cubicBezTo>
                  <a:cubicBezTo>
                    <a:pt x="982040" y="1533525"/>
                    <a:pt x="986130" y="1537030"/>
                    <a:pt x="991971" y="1537030"/>
                  </a:cubicBezTo>
                  <a:cubicBezTo>
                    <a:pt x="993140" y="1537030"/>
                    <a:pt x="993724" y="1535862"/>
                    <a:pt x="993724" y="1533525"/>
                  </a:cubicBezTo>
                  <a:cubicBezTo>
                    <a:pt x="992556" y="1533525"/>
                    <a:pt x="991971" y="1533525"/>
                    <a:pt x="991971" y="1533525"/>
                  </a:cubicBezTo>
                  <a:lnTo>
                    <a:pt x="988466" y="1530020"/>
                  </a:lnTo>
                  <a:cubicBezTo>
                    <a:pt x="990802" y="1530020"/>
                    <a:pt x="991971" y="1528851"/>
                    <a:pt x="991971" y="1526515"/>
                  </a:cubicBezTo>
                  <a:cubicBezTo>
                    <a:pt x="991971" y="1525346"/>
                    <a:pt x="989634" y="1522425"/>
                    <a:pt x="984961" y="1517752"/>
                  </a:cubicBezTo>
                  <a:cubicBezTo>
                    <a:pt x="984961" y="1516583"/>
                    <a:pt x="984377" y="1515415"/>
                    <a:pt x="983208" y="1514246"/>
                  </a:cubicBezTo>
                  <a:cubicBezTo>
                    <a:pt x="982040" y="1513078"/>
                    <a:pt x="981456" y="1512494"/>
                    <a:pt x="981456" y="1512494"/>
                  </a:cubicBezTo>
                  <a:lnTo>
                    <a:pt x="972692" y="1498473"/>
                  </a:lnTo>
                  <a:lnTo>
                    <a:pt x="972692" y="1500226"/>
                  </a:lnTo>
                  <a:cubicBezTo>
                    <a:pt x="970356" y="1500226"/>
                    <a:pt x="969188" y="1499641"/>
                    <a:pt x="969188" y="1498473"/>
                  </a:cubicBezTo>
                  <a:cubicBezTo>
                    <a:pt x="969188" y="1496136"/>
                    <a:pt x="968604" y="1494968"/>
                    <a:pt x="967435" y="1494968"/>
                  </a:cubicBezTo>
                  <a:cubicBezTo>
                    <a:pt x="966266" y="1493799"/>
                    <a:pt x="965974" y="1492047"/>
                    <a:pt x="966559" y="1489710"/>
                  </a:cubicBezTo>
                  <a:cubicBezTo>
                    <a:pt x="967142" y="1487373"/>
                    <a:pt x="968019" y="1486789"/>
                    <a:pt x="969188" y="1487957"/>
                  </a:cubicBezTo>
                  <a:lnTo>
                    <a:pt x="969188" y="1486205"/>
                  </a:lnTo>
                  <a:lnTo>
                    <a:pt x="972692" y="1487957"/>
                  </a:lnTo>
                  <a:cubicBezTo>
                    <a:pt x="971524" y="1486789"/>
                    <a:pt x="970648" y="1484452"/>
                    <a:pt x="970064" y="1480947"/>
                  </a:cubicBezTo>
                  <a:cubicBezTo>
                    <a:pt x="969480" y="1477442"/>
                    <a:pt x="968604" y="1476858"/>
                    <a:pt x="967435" y="1479194"/>
                  </a:cubicBezTo>
                  <a:cubicBezTo>
                    <a:pt x="965098" y="1479194"/>
                    <a:pt x="965098" y="1478026"/>
                    <a:pt x="967435" y="1475689"/>
                  </a:cubicBezTo>
                  <a:cubicBezTo>
                    <a:pt x="969772" y="1471016"/>
                    <a:pt x="968604" y="1466342"/>
                    <a:pt x="963930" y="1461668"/>
                  </a:cubicBezTo>
                  <a:cubicBezTo>
                    <a:pt x="963930" y="1460500"/>
                    <a:pt x="963638" y="1459040"/>
                    <a:pt x="963053" y="1457287"/>
                  </a:cubicBezTo>
                  <a:cubicBezTo>
                    <a:pt x="962470" y="1455534"/>
                    <a:pt x="962762" y="1454658"/>
                    <a:pt x="963930" y="1454658"/>
                  </a:cubicBezTo>
                  <a:lnTo>
                    <a:pt x="960424" y="1454658"/>
                  </a:lnTo>
                  <a:lnTo>
                    <a:pt x="960424" y="1451153"/>
                  </a:lnTo>
                  <a:lnTo>
                    <a:pt x="956920" y="1449400"/>
                  </a:lnTo>
                  <a:cubicBezTo>
                    <a:pt x="955750" y="1447063"/>
                    <a:pt x="955167" y="1447648"/>
                    <a:pt x="955167" y="1451153"/>
                  </a:cubicBezTo>
                  <a:lnTo>
                    <a:pt x="953414" y="1445895"/>
                  </a:lnTo>
                  <a:cubicBezTo>
                    <a:pt x="954583" y="1445895"/>
                    <a:pt x="954583" y="1443558"/>
                    <a:pt x="953414" y="1438885"/>
                  </a:cubicBezTo>
                  <a:cubicBezTo>
                    <a:pt x="948740" y="1435379"/>
                    <a:pt x="946404" y="1433043"/>
                    <a:pt x="946404" y="1431874"/>
                  </a:cubicBezTo>
                  <a:lnTo>
                    <a:pt x="942898" y="1428369"/>
                  </a:lnTo>
                  <a:cubicBezTo>
                    <a:pt x="941730" y="1428369"/>
                    <a:pt x="942898" y="1430122"/>
                    <a:pt x="946404" y="1433627"/>
                  </a:cubicBezTo>
                  <a:lnTo>
                    <a:pt x="942898" y="1433627"/>
                  </a:lnTo>
                  <a:lnTo>
                    <a:pt x="941146" y="1428369"/>
                  </a:lnTo>
                  <a:lnTo>
                    <a:pt x="941146" y="1431874"/>
                  </a:lnTo>
                  <a:cubicBezTo>
                    <a:pt x="941146" y="1433043"/>
                    <a:pt x="939978" y="1433043"/>
                    <a:pt x="937641" y="1431874"/>
                  </a:cubicBezTo>
                  <a:cubicBezTo>
                    <a:pt x="935304" y="1429537"/>
                    <a:pt x="935304" y="1428369"/>
                    <a:pt x="937641" y="1428369"/>
                  </a:cubicBezTo>
                  <a:cubicBezTo>
                    <a:pt x="939978" y="1426032"/>
                    <a:pt x="939978" y="1424864"/>
                    <a:pt x="937641" y="1424864"/>
                  </a:cubicBezTo>
                  <a:cubicBezTo>
                    <a:pt x="937641" y="1423695"/>
                    <a:pt x="938225" y="1423111"/>
                    <a:pt x="939394" y="1423111"/>
                  </a:cubicBezTo>
                  <a:cubicBezTo>
                    <a:pt x="940562" y="1423111"/>
                    <a:pt x="941146" y="1423695"/>
                    <a:pt x="941146" y="1424864"/>
                  </a:cubicBezTo>
                  <a:lnTo>
                    <a:pt x="941146" y="1423111"/>
                  </a:lnTo>
                  <a:lnTo>
                    <a:pt x="939394" y="1423111"/>
                  </a:lnTo>
                  <a:close/>
                  <a:moveTo>
                    <a:pt x="876300" y="1419606"/>
                  </a:moveTo>
                  <a:cubicBezTo>
                    <a:pt x="873964" y="1419606"/>
                    <a:pt x="869289" y="1421651"/>
                    <a:pt x="862279" y="1425740"/>
                  </a:cubicBezTo>
                  <a:cubicBezTo>
                    <a:pt x="855268" y="1429830"/>
                    <a:pt x="851179" y="1432458"/>
                    <a:pt x="850010" y="1433627"/>
                  </a:cubicBezTo>
                  <a:cubicBezTo>
                    <a:pt x="847674" y="1433627"/>
                    <a:pt x="845337" y="1434211"/>
                    <a:pt x="843000" y="1435379"/>
                  </a:cubicBezTo>
                  <a:cubicBezTo>
                    <a:pt x="840664" y="1436548"/>
                    <a:pt x="838912" y="1437716"/>
                    <a:pt x="837743" y="1438885"/>
                  </a:cubicBezTo>
                  <a:lnTo>
                    <a:pt x="830732" y="1441221"/>
                  </a:lnTo>
                  <a:lnTo>
                    <a:pt x="830732" y="1438885"/>
                  </a:lnTo>
                  <a:lnTo>
                    <a:pt x="827227" y="1442390"/>
                  </a:lnTo>
                  <a:cubicBezTo>
                    <a:pt x="823722" y="1444727"/>
                    <a:pt x="823138" y="1445895"/>
                    <a:pt x="825474" y="1445895"/>
                  </a:cubicBezTo>
                  <a:cubicBezTo>
                    <a:pt x="825474" y="1448232"/>
                    <a:pt x="824306" y="1449400"/>
                    <a:pt x="821970" y="1449400"/>
                  </a:cubicBezTo>
                  <a:lnTo>
                    <a:pt x="821970" y="1445895"/>
                  </a:lnTo>
                  <a:cubicBezTo>
                    <a:pt x="821970" y="1449400"/>
                    <a:pt x="820801" y="1450569"/>
                    <a:pt x="818464" y="1449400"/>
                  </a:cubicBezTo>
                  <a:cubicBezTo>
                    <a:pt x="818464" y="1452905"/>
                    <a:pt x="816712" y="1454658"/>
                    <a:pt x="813206" y="1454658"/>
                  </a:cubicBezTo>
                  <a:lnTo>
                    <a:pt x="806196" y="1454658"/>
                  </a:lnTo>
                  <a:cubicBezTo>
                    <a:pt x="802690" y="1459332"/>
                    <a:pt x="800354" y="1461668"/>
                    <a:pt x="799186" y="1461668"/>
                  </a:cubicBezTo>
                  <a:cubicBezTo>
                    <a:pt x="796849" y="1461668"/>
                    <a:pt x="795680" y="1462253"/>
                    <a:pt x="795680" y="1463421"/>
                  </a:cubicBezTo>
                  <a:lnTo>
                    <a:pt x="792176" y="1463421"/>
                  </a:lnTo>
                  <a:cubicBezTo>
                    <a:pt x="791006" y="1463421"/>
                    <a:pt x="790130" y="1464005"/>
                    <a:pt x="789546" y="1465174"/>
                  </a:cubicBezTo>
                  <a:cubicBezTo>
                    <a:pt x="788962" y="1466342"/>
                    <a:pt x="788086" y="1466926"/>
                    <a:pt x="786918" y="1466926"/>
                  </a:cubicBezTo>
                  <a:cubicBezTo>
                    <a:pt x="784580" y="1469263"/>
                    <a:pt x="781952" y="1471308"/>
                    <a:pt x="779030" y="1473060"/>
                  </a:cubicBezTo>
                  <a:cubicBezTo>
                    <a:pt x="776110" y="1474813"/>
                    <a:pt x="773480" y="1475689"/>
                    <a:pt x="771144" y="1475689"/>
                  </a:cubicBezTo>
                  <a:lnTo>
                    <a:pt x="792176" y="1461668"/>
                  </a:lnTo>
                  <a:cubicBezTo>
                    <a:pt x="796849" y="1456995"/>
                    <a:pt x="798017" y="1454658"/>
                    <a:pt x="795680" y="1454658"/>
                  </a:cubicBezTo>
                  <a:cubicBezTo>
                    <a:pt x="795680" y="1456995"/>
                    <a:pt x="794512" y="1458163"/>
                    <a:pt x="792176" y="1458163"/>
                  </a:cubicBezTo>
                  <a:lnTo>
                    <a:pt x="788670" y="1458163"/>
                  </a:lnTo>
                  <a:lnTo>
                    <a:pt x="788670" y="1461668"/>
                  </a:lnTo>
                  <a:cubicBezTo>
                    <a:pt x="787501" y="1462837"/>
                    <a:pt x="785749" y="1463421"/>
                    <a:pt x="783412" y="1463421"/>
                  </a:cubicBezTo>
                  <a:cubicBezTo>
                    <a:pt x="781076" y="1463421"/>
                    <a:pt x="779907" y="1464589"/>
                    <a:pt x="779907" y="1466926"/>
                  </a:cubicBezTo>
                  <a:lnTo>
                    <a:pt x="776402" y="1466926"/>
                  </a:lnTo>
                  <a:lnTo>
                    <a:pt x="776402" y="1465174"/>
                  </a:lnTo>
                  <a:cubicBezTo>
                    <a:pt x="776402" y="1468679"/>
                    <a:pt x="775818" y="1470431"/>
                    <a:pt x="774649" y="1470431"/>
                  </a:cubicBezTo>
                  <a:cubicBezTo>
                    <a:pt x="773480" y="1469263"/>
                    <a:pt x="772020" y="1468971"/>
                    <a:pt x="770268" y="1469555"/>
                  </a:cubicBezTo>
                  <a:cubicBezTo>
                    <a:pt x="768515" y="1470139"/>
                    <a:pt x="767638" y="1471600"/>
                    <a:pt x="767638" y="1473937"/>
                  </a:cubicBezTo>
                  <a:lnTo>
                    <a:pt x="764134" y="1473937"/>
                  </a:lnTo>
                  <a:lnTo>
                    <a:pt x="764134" y="1475689"/>
                  </a:lnTo>
                  <a:cubicBezTo>
                    <a:pt x="764134" y="1478026"/>
                    <a:pt x="763549" y="1479194"/>
                    <a:pt x="762380" y="1479194"/>
                  </a:cubicBezTo>
                  <a:cubicBezTo>
                    <a:pt x="760044" y="1479194"/>
                    <a:pt x="757707" y="1480363"/>
                    <a:pt x="755370" y="1482700"/>
                  </a:cubicBezTo>
                  <a:cubicBezTo>
                    <a:pt x="753034" y="1482700"/>
                    <a:pt x="751865" y="1483868"/>
                    <a:pt x="751865" y="1486205"/>
                  </a:cubicBezTo>
                  <a:cubicBezTo>
                    <a:pt x="751865" y="1487373"/>
                    <a:pt x="752742" y="1487665"/>
                    <a:pt x="754494" y="1487081"/>
                  </a:cubicBezTo>
                  <a:cubicBezTo>
                    <a:pt x="756246" y="1486497"/>
                    <a:pt x="757707" y="1486205"/>
                    <a:pt x="758876" y="1486205"/>
                  </a:cubicBezTo>
                  <a:lnTo>
                    <a:pt x="762380" y="1487957"/>
                  </a:lnTo>
                  <a:lnTo>
                    <a:pt x="762380" y="1498473"/>
                  </a:lnTo>
                  <a:cubicBezTo>
                    <a:pt x="763549" y="1498473"/>
                    <a:pt x="765302" y="1497305"/>
                    <a:pt x="767638" y="1494968"/>
                  </a:cubicBezTo>
                  <a:cubicBezTo>
                    <a:pt x="769976" y="1492631"/>
                    <a:pt x="772312" y="1491463"/>
                    <a:pt x="774649" y="1491463"/>
                  </a:cubicBezTo>
                  <a:lnTo>
                    <a:pt x="771144" y="1494968"/>
                  </a:lnTo>
                  <a:cubicBezTo>
                    <a:pt x="768807" y="1494968"/>
                    <a:pt x="767638" y="1496136"/>
                    <a:pt x="767638" y="1498473"/>
                  </a:cubicBezTo>
                  <a:cubicBezTo>
                    <a:pt x="765302" y="1498473"/>
                    <a:pt x="764134" y="1499057"/>
                    <a:pt x="764134" y="1500226"/>
                  </a:cubicBezTo>
                  <a:cubicBezTo>
                    <a:pt x="762965" y="1500226"/>
                    <a:pt x="762380" y="1503731"/>
                    <a:pt x="762380" y="1510741"/>
                  </a:cubicBezTo>
                  <a:cubicBezTo>
                    <a:pt x="762380" y="1510741"/>
                    <a:pt x="762965" y="1510449"/>
                    <a:pt x="764134" y="1509865"/>
                  </a:cubicBezTo>
                  <a:cubicBezTo>
                    <a:pt x="765302" y="1509281"/>
                    <a:pt x="766470" y="1508404"/>
                    <a:pt x="767638" y="1507236"/>
                  </a:cubicBezTo>
                  <a:cubicBezTo>
                    <a:pt x="767638" y="1506068"/>
                    <a:pt x="768807" y="1504607"/>
                    <a:pt x="771144" y="1502854"/>
                  </a:cubicBezTo>
                  <a:cubicBezTo>
                    <a:pt x="773480" y="1501102"/>
                    <a:pt x="775234" y="1500226"/>
                    <a:pt x="776402" y="1500226"/>
                  </a:cubicBezTo>
                  <a:lnTo>
                    <a:pt x="779907" y="1498473"/>
                  </a:lnTo>
                  <a:cubicBezTo>
                    <a:pt x="782244" y="1497305"/>
                    <a:pt x="784288" y="1495552"/>
                    <a:pt x="786040" y="1493215"/>
                  </a:cubicBezTo>
                  <a:cubicBezTo>
                    <a:pt x="787794" y="1490878"/>
                    <a:pt x="791006" y="1489126"/>
                    <a:pt x="795680" y="1487957"/>
                  </a:cubicBezTo>
                  <a:cubicBezTo>
                    <a:pt x="807364" y="1480947"/>
                    <a:pt x="813206" y="1476273"/>
                    <a:pt x="813206" y="1473937"/>
                  </a:cubicBezTo>
                  <a:lnTo>
                    <a:pt x="814958" y="1473937"/>
                  </a:lnTo>
                  <a:cubicBezTo>
                    <a:pt x="817295" y="1473937"/>
                    <a:pt x="819632" y="1473060"/>
                    <a:pt x="821970" y="1471308"/>
                  </a:cubicBezTo>
                  <a:cubicBezTo>
                    <a:pt x="824306" y="1469555"/>
                    <a:pt x="825474" y="1468095"/>
                    <a:pt x="825474" y="1466926"/>
                  </a:cubicBezTo>
                  <a:cubicBezTo>
                    <a:pt x="826643" y="1466926"/>
                    <a:pt x="828396" y="1465758"/>
                    <a:pt x="830732" y="1463421"/>
                  </a:cubicBezTo>
                  <a:cubicBezTo>
                    <a:pt x="833068" y="1463421"/>
                    <a:pt x="835406" y="1462837"/>
                    <a:pt x="837743" y="1461668"/>
                  </a:cubicBezTo>
                  <a:cubicBezTo>
                    <a:pt x="838912" y="1459332"/>
                    <a:pt x="840664" y="1458163"/>
                    <a:pt x="843000" y="1458163"/>
                  </a:cubicBezTo>
                  <a:lnTo>
                    <a:pt x="843000" y="1454658"/>
                  </a:lnTo>
                  <a:lnTo>
                    <a:pt x="846506" y="1454658"/>
                  </a:lnTo>
                  <a:lnTo>
                    <a:pt x="846506" y="1458163"/>
                  </a:lnTo>
                  <a:cubicBezTo>
                    <a:pt x="850010" y="1453490"/>
                    <a:pt x="852932" y="1451153"/>
                    <a:pt x="855268" y="1451153"/>
                  </a:cubicBezTo>
                  <a:lnTo>
                    <a:pt x="862279" y="1445895"/>
                  </a:lnTo>
                  <a:cubicBezTo>
                    <a:pt x="864616" y="1445895"/>
                    <a:pt x="865784" y="1444727"/>
                    <a:pt x="865784" y="1442390"/>
                  </a:cubicBezTo>
                  <a:lnTo>
                    <a:pt x="867537" y="1438885"/>
                  </a:lnTo>
                  <a:cubicBezTo>
                    <a:pt x="873378" y="1438885"/>
                    <a:pt x="878052" y="1437132"/>
                    <a:pt x="881558" y="1433627"/>
                  </a:cubicBezTo>
                  <a:lnTo>
                    <a:pt x="878052" y="1433627"/>
                  </a:lnTo>
                  <a:cubicBezTo>
                    <a:pt x="876884" y="1433627"/>
                    <a:pt x="876592" y="1433335"/>
                    <a:pt x="877176" y="1432750"/>
                  </a:cubicBezTo>
                  <a:cubicBezTo>
                    <a:pt x="877760" y="1432166"/>
                    <a:pt x="878052" y="1431874"/>
                    <a:pt x="878052" y="1431874"/>
                  </a:cubicBezTo>
                  <a:lnTo>
                    <a:pt x="881558" y="1428369"/>
                  </a:lnTo>
                  <a:lnTo>
                    <a:pt x="876300" y="1428369"/>
                  </a:lnTo>
                  <a:cubicBezTo>
                    <a:pt x="875131" y="1430706"/>
                    <a:pt x="874547" y="1431874"/>
                    <a:pt x="874547" y="1431874"/>
                  </a:cubicBezTo>
                  <a:cubicBezTo>
                    <a:pt x="874547" y="1430706"/>
                    <a:pt x="873671" y="1430414"/>
                    <a:pt x="871918" y="1430998"/>
                  </a:cubicBezTo>
                  <a:cubicBezTo>
                    <a:pt x="870166" y="1431582"/>
                    <a:pt x="868706" y="1431874"/>
                    <a:pt x="867537" y="1431874"/>
                  </a:cubicBezTo>
                  <a:cubicBezTo>
                    <a:pt x="867537" y="1433043"/>
                    <a:pt x="867244" y="1433627"/>
                    <a:pt x="866660" y="1433627"/>
                  </a:cubicBezTo>
                  <a:cubicBezTo>
                    <a:pt x="866076" y="1433627"/>
                    <a:pt x="865784" y="1433627"/>
                    <a:pt x="865784" y="1433627"/>
                  </a:cubicBezTo>
                  <a:cubicBezTo>
                    <a:pt x="865784" y="1434795"/>
                    <a:pt x="861110" y="1437716"/>
                    <a:pt x="851764" y="1442390"/>
                  </a:cubicBezTo>
                  <a:lnTo>
                    <a:pt x="843000" y="1445895"/>
                  </a:lnTo>
                  <a:cubicBezTo>
                    <a:pt x="839495" y="1449400"/>
                    <a:pt x="836574" y="1451153"/>
                    <a:pt x="834237" y="1451153"/>
                  </a:cubicBezTo>
                  <a:lnTo>
                    <a:pt x="830732" y="1454658"/>
                  </a:lnTo>
                  <a:cubicBezTo>
                    <a:pt x="830732" y="1456995"/>
                    <a:pt x="829564" y="1458163"/>
                    <a:pt x="827227" y="1458163"/>
                  </a:cubicBezTo>
                  <a:lnTo>
                    <a:pt x="825474" y="1458163"/>
                  </a:lnTo>
                  <a:lnTo>
                    <a:pt x="821970" y="1461668"/>
                  </a:lnTo>
                  <a:cubicBezTo>
                    <a:pt x="824306" y="1461668"/>
                    <a:pt x="824890" y="1461960"/>
                    <a:pt x="823722" y="1462545"/>
                  </a:cubicBezTo>
                  <a:cubicBezTo>
                    <a:pt x="822553" y="1463129"/>
                    <a:pt x="820801" y="1463421"/>
                    <a:pt x="818464" y="1463421"/>
                  </a:cubicBezTo>
                  <a:cubicBezTo>
                    <a:pt x="816128" y="1463421"/>
                    <a:pt x="814958" y="1464589"/>
                    <a:pt x="814958" y="1466926"/>
                  </a:cubicBezTo>
                  <a:cubicBezTo>
                    <a:pt x="814958" y="1469263"/>
                    <a:pt x="814374" y="1469263"/>
                    <a:pt x="813206" y="1466926"/>
                  </a:cubicBezTo>
                  <a:lnTo>
                    <a:pt x="809701" y="1466926"/>
                  </a:lnTo>
                  <a:cubicBezTo>
                    <a:pt x="809701" y="1469263"/>
                    <a:pt x="808532" y="1470431"/>
                    <a:pt x="806196" y="1470431"/>
                  </a:cubicBezTo>
                  <a:lnTo>
                    <a:pt x="802690" y="1473937"/>
                  </a:lnTo>
                  <a:cubicBezTo>
                    <a:pt x="801522" y="1473937"/>
                    <a:pt x="800354" y="1474521"/>
                    <a:pt x="799186" y="1475689"/>
                  </a:cubicBezTo>
                  <a:cubicBezTo>
                    <a:pt x="799186" y="1478026"/>
                    <a:pt x="798017" y="1479194"/>
                    <a:pt x="795680" y="1479194"/>
                  </a:cubicBezTo>
                  <a:lnTo>
                    <a:pt x="792176" y="1479194"/>
                  </a:lnTo>
                  <a:cubicBezTo>
                    <a:pt x="798017" y="1474521"/>
                    <a:pt x="808825" y="1466634"/>
                    <a:pt x="824598" y="1455534"/>
                  </a:cubicBezTo>
                  <a:cubicBezTo>
                    <a:pt x="840372" y="1444434"/>
                    <a:pt x="854684" y="1435379"/>
                    <a:pt x="867537" y="1428369"/>
                  </a:cubicBezTo>
                  <a:cubicBezTo>
                    <a:pt x="872210" y="1426032"/>
                    <a:pt x="875131" y="1424280"/>
                    <a:pt x="876300" y="1423111"/>
                  </a:cubicBezTo>
                  <a:close/>
                  <a:moveTo>
                    <a:pt x="963053" y="1415224"/>
                  </a:moveTo>
                  <a:cubicBezTo>
                    <a:pt x="961301" y="1415809"/>
                    <a:pt x="961594" y="1417269"/>
                    <a:pt x="963930" y="1419606"/>
                  </a:cubicBezTo>
                  <a:cubicBezTo>
                    <a:pt x="966266" y="1421943"/>
                    <a:pt x="967435" y="1423111"/>
                    <a:pt x="967435" y="1423111"/>
                  </a:cubicBezTo>
                  <a:cubicBezTo>
                    <a:pt x="968604" y="1423111"/>
                    <a:pt x="968604" y="1421943"/>
                    <a:pt x="967435" y="1419606"/>
                  </a:cubicBezTo>
                  <a:cubicBezTo>
                    <a:pt x="966266" y="1416101"/>
                    <a:pt x="964806" y="1414640"/>
                    <a:pt x="963053" y="1415224"/>
                  </a:cubicBezTo>
                  <a:close/>
                  <a:moveTo>
                    <a:pt x="903246" y="1414129"/>
                  </a:moveTo>
                  <a:cubicBezTo>
                    <a:pt x="902808" y="1414275"/>
                    <a:pt x="902004" y="1414932"/>
                    <a:pt x="900836" y="1416101"/>
                  </a:cubicBezTo>
                  <a:cubicBezTo>
                    <a:pt x="896162" y="1416101"/>
                    <a:pt x="890904" y="1419022"/>
                    <a:pt x="885062" y="1424864"/>
                  </a:cubicBezTo>
                  <a:cubicBezTo>
                    <a:pt x="887400" y="1424864"/>
                    <a:pt x="889152" y="1424280"/>
                    <a:pt x="890320" y="1423111"/>
                  </a:cubicBezTo>
                  <a:lnTo>
                    <a:pt x="893826" y="1423111"/>
                  </a:lnTo>
                  <a:cubicBezTo>
                    <a:pt x="894994" y="1423111"/>
                    <a:pt x="896162" y="1422527"/>
                    <a:pt x="897331" y="1421359"/>
                  </a:cubicBezTo>
                  <a:cubicBezTo>
                    <a:pt x="898500" y="1420190"/>
                    <a:pt x="899668" y="1419606"/>
                    <a:pt x="900836" y="1419606"/>
                  </a:cubicBezTo>
                  <a:cubicBezTo>
                    <a:pt x="902004" y="1418438"/>
                    <a:pt x="902882" y="1416977"/>
                    <a:pt x="903465" y="1415224"/>
                  </a:cubicBezTo>
                  <a:cubicBezTo>
                    <a:pt x="903758" y="1414348"/>
                    <a:pt x="903684" y="1413983"/>
                    <a:pt x="903246" y="1414129"/>
                  </a:cubicBezTo>
                  <a:close/>
                  <a:moveTo>
                    <a:pt x="886816" y="1411719"/>
                  </a:moveTo>
                  <a:cubicBezTo>
                    <a:pt x="885647" y="1412303"/>
                    <a:pt x="883894" y="1413764"/>
                    <a:pt x="881558" y="1416101"/>
                  </a:cubicBezTo>
                  <a:cubicBezTo>
                    <a:pt x="879221" y="1416101"/>
                    <a:pt x="878052" y="1416685"/>
                    <a:pt x="878052" y="1417853"/>
                  </a:cubicBezTo>
                  <a:cubicBezTo>
                    <a:pt x="878052" y="1419022"/>
                    <a:pt x="878052" y="1419606"/>
                    <a:pt x="878052" y="1419606"/>
                  </a:cubicBezTo>
                  <a:lnTo>
                    <a:pt x="888568" y="1412596"/>
                  </a:lnTo>
                  <a:cubicBezTo>
                    <a:pt x="888568" y="1411427"/>
                    <a:pt x="887984" y="1411135"/>
                    <a:pt x="886816" y="1411719"/>
                  </a:cubicBezTo>
                  <a:close/>
                  <a:moveTo>
                    <a:pt x="977074" y="1409967"/>
                  </a:moveTo>
                  <a:cubicBezTo>
                    <a:pt x="975322" y="1409383"/>
                    <a:pt x="973862" y="1409675"/>
                    <a:pt x="972692" y="1410843"/>
                  </a:cubicBezTo>
                  <a:lnTo>
                    <a:pt x="979704" y="1419606"/>
                  </a:lnTo>
                  <a:cubicBezTo>
                    <a:pt x="980872" y="1420774"/>
                    <a:pt x="982332" y="1422819"/>
                    <a:pt x="984084" y="1425740"/>
                  </a:cubicBezTo>
                  <a:cubicBezTo>
                    <a:pt x="985838" y="1428661"/>
                    <a:pt x="988466" y="1431290"/>
                    <a:pt x="991971" y="1433627"/>
                  </a:cubicBezTo>
                  <a:cubicBezTo>
                    <a:pt x="994308" y="1438300"/>
                    <a:pt x="997229" y="1442098"/>
                    <a:pt x="1000734" y="1445019"/>
                  </a:cubicBezTo>
                  <a:cubicBezTo>
                    <a:pt x="1004240" y="1447940"/>
                    <a:pt x="1007161" y="1449984"/>
                    <a:pt x="1009498" y="1451153"/>
                  </a:cubicBezTo>
                  <a:cubicBezTo>
                    <a:pt x="1007161" y="1447648"/>
                    <a:pt x="1005408" y="1445895"/>
                    <a:pt x="1004240" y="1445895"/>
                  </a:cubicBezTo>
                  <a:lnTo>
                    <a:pt x="1000734" y="1435379"/>
                  </a:lnTo>
                  <a:cubicBezTo>
                    <a:pt x="1000734" y="1434211"/>
                    <a:pt x="999566" y="1433627"/>
                    <a:pt x="997229" y="1433627"/>
                  </a:cubicBezTo>
                  <a:cubicBezTo>
                    <a:pt x="997229" y="1434795"/>
                    <a:pt x="996646" y="1435087"/>
                    <a:pt x="995477" y="1434503"/>
                  </a:cubicBezTo>
                  <a:cubicBezTo>
                    <a:pt x="994308" y="1433919"/>
                    <a:pt x="993724" y="1433043"/>
                    <a:pt x="993724" y="1431874"/>
                  </a:cubicBezTo>
                  <a:cubicBezTo>
                    <a:pt x="992556" y="1429537"/>
                    <a:pt x="991971" y="1427201"/>
                    <a:pt x="991971" y="1424864"/>
                  </a:cubicBezTo>
                  <a:cubicBezTo>
                    <a:pt x="987298" y="1424864"/>
                    <a:pt x="984961" y="1423111"/>
                    <a:pt x="984961" y="1419606"/>
                  </a:cubicBezTo>
                  <a:cubicBezTo>
                    <a:pt x="984961" y="1417269"/>
                    <a:pt x="983792" y="1416101"/>
                    <a:pt x="981456" y="1416101"/>
                  </a:cubicBezTo>
                  <a:cubicBezTo>
                    <a:pt x="980287" y="1416101"/>
                    <a:pt x="979704" y="1414932"/>
                    <a:pt x="979704" y="1412596"/>
                  </a:cubicBezTo>
                  <a:cubicBezTo>
                    <a:pt x="979704" y="1411427"/>
                    <a:pt x="978826" y="1410551"/>
                    <a:pt x="977074" y="1409967"/>
                  </a:cubicBezTo>
                  <a:close/>
                  <a:moveTo>
                    <a:pt x="1083106" y="1407338"/>
                  </a:moveTo>
                  <a:cubicBezTo>
                    <a:pt x="1083983" y="1407338"/>
                    <a:pt x="1084530" y="1411938"/>
                    <a:pt x="1084750" y="1421140"/>
                  </a:cubicBezTo>
                  <a:lnTo>
                    <a:pt x="1084781" y="1424240"/>
                  </a:lnTo>
                  <a:lnTo>
                    <a:pt x="1083106" y="1410843"/>
                  </a:lnTo>
                  <a:close/>
                  <a:moveTo>
                    <a:pt x="1060323" y="1384554"/>
                  </a:moveTo>
                  <a:lnTo>
                    <a:pt x="1060323" y="1388059"/>
                  </a:lnTo>
                  <a:cubicBezTo>
                    <a:pt x="1062660" y="1385722"/>
                    <a:pt x="1063536" y="1385430"/>
                    <a:pt x="1062952" y="1387183"/>
                  </a:cubicBezTo>
                  <a:cubicBezTo>
                    <a:pt x="1062368" y="1388936"/>
                    <a:pt x="1061492" y="1390396"/>
                    <a:pt x="1060323" y="1391564"/>
                  </a:cubicBezTo>
                  <a:cubicBezTo>
                    <a:pt x="1060323" y="1392733"/>
                    <a:pt x="1060030" y="1395070"/>
                    <a:pt x="1059446" y="1398575"/>
                  </a:cubicBezTo>
                  <a:cubicBezTo>
                    <a:pt x="1058862" y="1402080"/>
                    <a:pt x="1059154" y="1403833"/>
                    <a:pt x="1060323" y="1403833"/>
                  </a:cubicBezTo>
                  <a:cubicBezTo>
                    <a:pt x="1060323" y="1406169"/>
                    <a:pt x="1061492" y="1407338"/>
                    <a:pt x="1063828" y="1407338"/>
                  </a:cubicBezTo>
                  <a:lnTo>
                    <a:pt x="1067334" y="1410843"/>
                  </a:lnTo>
                  <a:cubicBezTo>
                    <a:pt x="1067334" y="1412011"/>
                    <a:pt x="1066749" y="1412888"/>
                    <a:pt x="1065580" y="1413472"/>
                  </a:cubicBezTo>
                  <a:cubicBezTo>
                    <a:pt x="1064412" y="1414056"/>
                    <a:pt x="1063828" y="1413764"/>
                    <a:pt x="1063828" y="1412596"/>
                  </a:cubicBezTo>
                  <a:cubicBezTo>
                    <a:pt x="1061492" y="1411427"/>
                    <a:pt x="1060323" y="1412596"/>
                    <a:pt x="1060323" y="1416101"/>
                  </a:cubicBezTo>
                  <a:lnTo>
                    <a:pt x="1060323" y="1431874"/>
                  </a:lnTo>
                  <a:lnTo>
                    <a:pt x="1063828" y="1428369"/>
                  </a:lnTo>
                  <a:lnTo>
                    <a:pt x="1063828" y="1423111"/>
                  </a:lnTo>
                  <a:cubicBezTo>
                    <a:pt x="1063828" y="1418438"/>
                    <a:pt x="1064996" y="1416101"/>
                    <a:pt x="1067334" y="1416101"/>
                  </a:cubicBezTo>
                  <a:lnTo>
                    <a:pt x="1067334" y="1424864"/>
                  </a:lnTo>
                  <a:cubicBezTo>
                    <a:pt x="1067334" y="1430706"/>
                    <a:pt x="1066164" y="1433627"/>
                    <a:pt x="1063828" y="1433627"/>
                  </a:cubicBezTo>
                  <a:lnTo>
                    <a:pt x="1063828" y="1435379"/>
                  </a:lnTo>
                  <a:cubicBezTo>
                    <a:pt x="1063828" y="1437716"/>
                    <a:pt x="1064412" y="1439469"/>
                    <a:pt x="1065580" y="1440637"/>
                  </a:cubicBezTo>
                  <a:cubicBezTo>
                    <a:pt x="1066749" y="1441806"/>
                    <a:pt x="1067334" y="1443558"/>
                    <a:pt x="1067334" y="1445895"/>
                  </a:cubicBezTo>
                  <a:cubicBezTo>
                    <a:pt x="1067334" y="1448232"/>
                    <a:pt x="1068502" y="1449400"/>
                    <a:pt x="1070838" y="1449400"/>
                  </a:cubicBezTo>
                  <a:lnTo>
                    <a:pt x="1070838" y="1454658"/>
                  </a:lnTo>
                  <a:cubicBezTo>
                    <a:pt x="1070838" y="1452321"/>
                    <a:pt x="1069670" y="1451153"/>
                    <a:pt x="1067334" y="1451153"/>
                  </a:cubicBezTo>
                  <a:lnTo>
                    <a:pt x="1067334" y="1461668"/>
                  </a:lnTo>
                  <a:cubicBezTo>
                    <a:pt x="1069670" y="1462837"/>
                    <a:pt x="1070838" y="1466926"/>
                    <a:pt x="1070838" y="1473937"/>
                  </a:cubicBezTo>
                  <a:cubicBezTo>
                    <a:pt x="1070838" y="1475105"/>
                    <a:pt x="1070838" y="1476273"/>
                    <a:pt x="1070838" y="1477442"/>
                  </a:cubicBezTo>
                  <a:cubicBezTo>
                    <a:pt x="1070838" y="1478610"/>
                    <a:pt x="1071422" y="1479194"/>
                    <a:pt x="1072590" y="1479194"/>
                  </a:cubicBezTo>
                  <a:cubicBezTo>
                    <a:pt x="1074928" y="1479194"/>
                    <a:pt x="1076096" y="1481531"/>
                    <a:pt x="1076096" y="1486205"/>
                  </a:cubicBezTo>
                  <a:lnTo>
                    <a:pt x="1076096" y="1487957"/>
                  </a:lnTo>
                  <a:cubicBezTo>
                    <a:pt x="1076096" y="1486789"/>
                    <a:pt x="1077265" y="1486205"/>
                    <a:pt x="1079602" y="1486205"/>
                  </a:cubicBezTo>
                  <a:lnTo>
                    <a:pt x="1079602" y="1479194"/>
                  </a:lnTo>
                  <a:cubicBezTo>
                    <a:pt x="1079602" y="1476858"/>
                    <a:pt x="1078433" y="1475689"/>
                    <a:pt x="1076096" y="1475689"/>
                  </a:cubicBezTo>
                  <a:cubicBezTo>
                    <a:pt x="1073759" y="1475689"/>
                    <a:pt x="1073759" y="1475105"/>
                    <a:pt x="1076096" y="1473937"/>
                  </a:cubicBezTo>
                  <a:cubicBezTo>
                    <a:pt x="1078433" y="1473937"/>
                    <a:pt x="1078433" y="1472768"/>
                    <a:pt x="1076096" y="1470431"/>
                  </a:cubicBezTo>
                  <a:lnTo>
                    <a:pt x="1076096" y="1442390"/>
                  </a:lnTo>
                  <a:cubicBezTo>
                    <a:pt x="1073759" y="1437716"/>
                    <a:pt x="1072590" y="1431290"/>
                    <a:pt x="1072590" y="1423111"/>
                  </a:cubicBezTo>
                  <a:lnTo>
                    <a:pt x="1072590" y="1403833"/>
                  </a:lnTo>
                  <a:lnTo>
                    <a:pt x="1070838" y="1391564"/>
                  </a:lnTo>
                  <a:cubicBezTo>
                    <a:pt x="1070838" y="1389228"/>
                    <a:pt x="1070546" y="1387475"/>
                    <a:pt x="1069962" y="1386307"/>
                  </a:cubicBezTo>
                  <a:cubicBezTo>
                    <a:pt x="1069378" y="1385138"/>
                    <a:pt x="1068502" y="1384554"/>
                    <a:pt x="1067334" y="1384554"/>
                  </a:cubicBezTo>
                  <a:lnTo>
                    <a:pt x="1067334" y="1391564"/>
                  </a:lnTo>
                  <a:cubicBezTo>
                    <a:pt x="1064996" y="1389228"/>
                    <a:pt x="1063828" y="1386891"/>
                    <a:pt x="1063828" y="1384554"/>
                  </a:cubicBezTo>
                  <a:close/>
                  <a:moveTo>
                    <a:pt x="1079602" y="1382801"/>
                  </a:moveTo>
                  <a:cubicBezTo>
                    <a:pt x="1078433" y="1382801"/>
                    <a:pt x="1077265" y="1383093"/>
                    <a:pt x="1076096" y="1383678"/>
                  </a:cubicBezTo>
                  <a:cubicBezTo>
                    <a:pt x="1074928" y="1384262"/>
                    <a:pt x="1073759" y="1386891"/>
                    <a:pt x="1072590" y="1391564"/>
                  </a:cubicBezTo>
                  <a:cubicBezTo>
                    <a:pt x="1072590" y="1395070"/>
                    <a:pt x="1073759" y="1396822"/>
                    <a:pt x="1076096" y="1396822"/>
                  </a:cubicBezTo>
                  <a:lnTo>
                    <a:pt x="1076096" y="1400327"/>
                  </a:lnTo>
                  <a:cubicBezTo>
                    <a:pt x="1076096" y="1402664"/>
                    <a:pt x="1077265" y="1403833"/>
                    <a:pt x="1079602" y="1403833"/>
                  </a:cubicBezTo>
                  <a:lnTo>
                    <a:pt x="1079602" y="1423111"/>
                  </a:lnTo>
                  <a:cubicBezTo>
                    <a:pt x="1078433" y="1424280"/>
                    <a:pt x="1077848" y="1425448"/>
                    <a:pt x="1077848" y="1426616"/>
                  </a:cubicBezTo>
                  <a:cubicBezTo>
                    <a:pt x="1077848" y="1427785"/>
                    <a:pt x="1078433" y="1428369"/>
                    <a:pt x="1079602" y="1428369"/>
                  </a:cubicBezTo>
                  <a:lnTo>
                    <a:pt x="1079602" y="1435379"/>
                  </a:lnTo>
                  <a:cubicBezTo>
                    <a:pt x="1079602" y="1440053"/>
                    <a:pt x="1080186" y="1443558"/>
                    <a:pt x="1081354" y="1445895"/>
                  </a:cubicBezTo>
                  <a:cubicBezTo>
                    <a:pt x="1082522" y="1448232"/>
                    <a:pt x="1083106" y="1449984"/>
                    <a:pt x="1083106" y="1451153"/>
                  </a:cubicBezTo>
                  <a:cubicBezTo>
                    <a:pt x="1084275" y="1453490"/>
                    <a:pt x="1084859" y="1457579"/>
                    <a:pt x="1084859" y="1463421"/>
                  </a:cubicBezTo>
                  <a:lnTo>
                    <a:pt x="1084859" y="1473937"/>
                  </a:lnTo>
                  <a:cubicBezTo>
                    <a:pt x="1084859" y="1479779"/>
                    <a:pt x="1087196" y="1487957"/>
                    <a:pt x="1091870" y="1498473"/>
                  </a:cubicBezTo>
                  <a:cubicBezTo>
                    <a:pt x="1094206" y="1498473"/>
                    <a:pt x="1095375" y="1497305"/>
                    <a:pt x="1095375" y="1494968"/>
                  </a:cubicBezTo>
                  <a:cubicBezTo>
                    <a:pt x="1095375" y="1492631"/>
                    <a:pt x="1094790" y="1490878"/>
                    <a:pt x="1093622" y="1489710"/>
                  </a:cubicBezTo>
                  <a:cubicBezTo>
                    <a:pt x="1092454" y="1488542"/>
                    <a:pt x="1091870" y="1487373"/>
                    <a:pt x="1091870" y="1486205"/>
                  </a:cubicBezTo>
                  <a:cubicBezTo>
                    <a:pt x="1089532" y="1479194"/>
                    <a:pt x="1088364" y="1471600"/>
                    <a:pt x="1088364" y="1463421"/>
                  </a:cubicBezTo>
                  <a:lnTo>
                    <a:pt x="1088364" y="1451153"/>
                  </a:lnTo>
                  <a:cubicBezTo>
                    <a:pt x="1088364" y="1453490"/>
                    <a:pt x="1089532" y="1454658"/>
                    <a:pt x="1091870" y="1454658"/>
                  </a:cubicBezTo>
                  <a:lnTo>
                    <a:pt x="1091870" y="1461668"/>
                  </a:lnTo>
                  <a:cubicBezTo>
                    <a:pt x="1093038" y="1467510"/>
                    <a:pt x="1094206" y="1474229"/>
                    <a:pt x="1095375" y="1481823"/>
                  </a:cubicBezTo>
                  <a:cubicBezTo>
                    <a:pt x="1096544" y="1489418"/>
                    <a:pt x="1097128" y="1494968"/>
                    <a:pt x="1097128" y="1498473"/>
                  </a:cubicBezTo>
                  <a:cubicBezTo>
                    <a:pt x="1099464" y="1499641"/>
                    <a:pt x="1100632" y="1498473"/>
                    <a:pt x="1100632" y="1494968"/>
                  </a:cubicBezTo>
                  <a:cubicBezTo>
                    <a:pt x="1100632" y="1489126"/>
                    <a:pt x="1100048" y="1484160"/>
                    <a:pt x="1098880" y="1480071"/>
                  </a:cubicBezTo>
                  <a:cubicBezTo>
                    <a:pt x="1097712" y="1475981"/>
                    <a:pt x="1097128" y="1473937"/>
                    <a:pt x="1097128" y="1473937"/>
                  </a:cubicBezTo>
                  <a:lnTo>
                    <a:pt x="1097128" y="1463421"/>
                  </a:lnTo>
                  <a:cubicBezTo>
                    <a:pt x="1095959" y="1462253"/>
                    <a:pt x="1095375" y="1458163"/>
                    <a:pt x="1095375" y="1451153"/>
                  </a:cubicBezTo>
                  <a:lnTo>
                    <a:pt x="1095375" y="1433627"/>
                  </a:lnTo>
                  <a:cubicBezTo>
                    <a:pt x="1093038" y="1433627"/>
                    <a:pt x="1091870" y="1430706"/>
                    <a:pt x="1091870" y="1424864"/>
                  </a:cubicBezTo>
                  <a:cubicBezTo>
                    <a:pt x="1091870" y="1419022"/>
                    <a:pt x="1090701" y="1414932"/>
                    <a:pt x="1088364" y="1412596"/>
                  </a:cubicBezTo>
                  <a:cubicBezTo>
                    <a:pt x="1088364" y="1410259"/>
                    <a:pt x="1088072" y="1408214"/>
                    <a:pt x="1087488" y="1406461"/>
                  </a:cubicBezTo>
                  <a:cubicBezTo>
                    <a:pt x="1086904" y="1404709"/>
                    <a:pt x="1086028" y="1403833"/>
                    <a:pt x="1084859" y="1403833"/>
                  </a:cubicBezTo>
                  <a:cubicBezTo>
                    <a:pt x="1086028" y="1402664"/>
                    <a:pt x="1086904" y="1401204"/>
                    <a:pt x="1087488" y="1399451"/>
                  </a:cubicBezTo>
                  <a:cubicBezTo>
                    <a:pt x="1088072" y="1397699"/>
                    <a:pt x="1087196" y="1396822"/>
                    <a:pt x="1084859" y="1396822"/>
                  </a:cubicBezTo>
                  <a:lnTo>
                    <a:pt x="1084859" y="1395070"/>
                  </a:lnTo>
                  <a:cubicBezTo>
                    <a:pt x="1084859" y="1396238"/>
                    <a:pt x="1084275" y="1396822"/>
                    <a:pt x="1083106" y="1396822"/>
                  </a:cubicBezTo>
                  <a:lnTo>
                    <a:pt x="1083106" y="1395070"/>
                  </a:lnTo>
                  <a:cubicBezTo>
                    <a:pt x="1083106" y="1391564"/>
                    <a:pt x="1083399" y="1388936"/>
                    <a:pt x="1083983" y="1387183"/>
                  </a:cubicBezTo>
                  <a:cubicBezTo>
                    <a:pt x="1084566" y="1385430"/>
                    <a:pt x="1084275" y="1385722"/>
                    <a:pt x="1083106" y="1388059"/>
                  </a:cubicBezTo>
                  <a:lnTo>
                    <a:pt x="1083106" y="1384554"/>
                  </a:lnTo>
                  <a:cubicBezTo>
                    <a:pt x="1083106" y="1383386"/>
                    <a:pt x="1081938" y="1382801"/>
                    <a:pt x="1079602" y="1382801"/>
                  </a:cubicBezTo>
                  <a:close/>
                  <a:moveTo>
                    <a:pt x="1039292" y="1382801"/>
                  </a:moveTo>
                  <a:lnTo>
                    <a:pt x="1028776" y="1384554"/>
                  </a:lnTo>
                  <a:lnTo>
                    <a:pt x="1028776" y="1388059"/>
                  </a:lnTo>
                  <a:lnTo>
                    <a:pt x="1025271" y="1388059"/>
                  </a:lnTo>
                  <a:cubicBezTo>
                    <a:pt x="1025271" y="1390396"/>
                    <a:pt x="1024102" y="1391564"/>
                    <a:pt x="1021766" y="1391564"/>
                  </a:cubicBezTo>
                  <a:cubicBezTo>
                    <a:pt x="1018260" y="1391564"/>
                    <a:pt x="1016508" y="1392733"/>
                    <a:pt x="1016508" y="1395070"/>
                  </a:cubicBezTo>
                  <a:lnTo>
                    <a:pt x="1009498" y="1395070"/>
                  </a:lnTo>
                  <a:cubicBezTo>
                    <a:pt x="1005992" y="1395070"/>
                    <a:pt x="1001903" y="1395654"/>
                    <a:pt x="997229" y="1396822"/>
                  </a:cubicBezTo>
                  <a:cubicBezTo>
                    <a:pt x="993724" y="1396822"/>
                    <a:pt x="990802" y="1397991"/>
                    <a:pt x="988466" y="1400327"/>
                  </a:cubicBezTo>
                  <a:lnTo>
                    <a:pt x="984961" y="1403833"/>
                  </a:lnTo>
                  <a:lnTo>
                    <a:pt x="981456" y="1403833"/>
                  </a:lnTo>
                  <a:lnTo>
                    <a:pt x="981456" y="1405585"/>
                  </a:lnTo>
                  <a:cubicBezTo>
                    <a:pt x="981456" y="1405585"/>
                    <a:pt x="981456" y="1406169"/>
                    <a:pt x="981456" y="1407338"/>
                  </a:cubicBezTo>
                  <a:cubicBezTo>
                    <a:pt x="981456" y="1409675"/>
                    <a:pt x="988758" y="1418730"/>
                    <a:pt x="1003364" y="1434503"/>
                  </a:cubicBezTo>
                  <a:cubicBezTo>
                    <a:pt x="1017968" y="1450277"/>
                    <a:pt x="1031698" y="1464005"/>
                    <a:pt x="1044550" y="1475689"/>
                  </a:cubicBezTo>
                  <a:cubicBezTo>
                    <a:pt x="1045718" y="1479194"/>
                    <a:pt x="1048347" y="1482115"/>
                    <a:pt x="1052436" y="1484452"/>
                  </a:cubicBezTo>
                  <a:cubicBezTo>
                    <a:pt x="1056526" y="1486789"/>
                    <a:pt x="1059154" y="1489126"/>
                    <a:pt x="1060323" y="1491463"/>
                  </a:cubicBezTo>
                  <a:lnTo>
                    <a:pt x="1067334" y="1498473"/>
                  </a:lnTo>
                  <a:lnTo>
                    <a:pt x="1067334" y="1487957"/>
                  </a:lnTo>
                  <a:cubicBezTo>
                    <a:pt x="1067334" y="1486789"/>
                    <a:pt x="1066749" y="1485036"/>
                    <a:pt x="1065580" y="1482700"/>
                  </a:cubicBezTo>
                  <a:cubicBezTo>
                    <a:pt x="1064412" y="1480363"/>
                    <a:pt x="1063828" y="1477442"/>
                    <a:pt x="1063828" y="1473937"/>
                  </a:cubicBezTo>
                  <a:lnTo>
                    <a:pt x="1063828" y="1461668"/>
                  </a:lnTo>
                  <a:cubicBezTo>
                    <a:pt x="1063828" y="1459332"/>
                    <a:pt x="1062660" y="1456995"/>
                    <a:pt x="1060323" y="1454658"/>
                  </a:cubicBezTo>
                  <a:lnTo>
                    <a:pt x="1060323" y="1438885"/>
                  </a:lnTo>
                  <a:cubicBezTo>
                    <a:pt x="1059154" y="1429537"/>
                    <a:pt x="1058570" y="1423111"/>
                    <a:pt x="1058570" y="1419606"/>
                  </a:cubicBezTo>
                  <a:lnTo>
                    <a:pt x="1058570" y="1410843"/>
                  </a:lnTo>
                  <a:cubicBezTo>
                    <a:pt x="1056234" y="1408506"/>
                    <a:pt x="1055065" y="1403833"/>
                    <a:pt x="1055065" y="1396822"/>
                  </a:cubicBezTo>
                  <a:lnTo>
                    <a:pt x="1055065" y="1388059"/>
                  </a:lnTo>
                  <a:lnTo>
                    <a:pt x="1051560" y="1388059"/>
                  </a:lnTo>
                  <a:lnTo>
                    <a:pt x="1051560" y="1384554"/>
                  </a:lnTo>
                  <a:lnTo>
                    <a:pt x="1042796" y="1384554"/>
                  </a:lnTo>
                  <a:cubicBezTo>
                    <a:pt x="1031112" y="1388059"/>
                    <a:pt x="1028776" y="1388059"/>
                    <a:pt x="1035786" y="1384554"/>
                  </a:cubicBezTo>
                  <a:cubicBezTo>
                    <a:pt x="1038123" y="1384554"/>
                    <a:pt x="1039292" y="1383970"/>
                    <a:pt x="1039292" y="1382801"/>
                  </a:cubicBezTo>
                  <a:close/>
                  <a:moveTo>
                    <a:pt x="376809" y="1363523"/>
                  </a:moveTo>
                  <a:cubicBezTo>
                    <a:pt x="379145" y="1363523"/>
                    <a:pt x="379145" y="1364691"/>
                    <a:pt x="376809" y="1367028"/>
                  </a:cubicBezTo>
                  <a:cubicBezTo>
                    <a:pt x="375640" y="1369365"/>
                    <a:pt x="375056" y="1369365"/>
                    <a:pt x="375056" y="1367028"/>
                  </a:cubicBezTo>
                  <a:close/>
                  <a:moveTo>
                    <a:pt x="213817" y="1353007"/>
                  </a:moveTo>
                  <a:lnTo>
                    <a:pt x="220828" y="1353007"/>
                  </a:lnTo>
                  <a:cubicBezTo>
                    <a:pt x="220828" y="1355344"/>
                    <a:pt x="218491" y="1356512"/>
                    <a:pt x="213817" y="1356512"/>
                  </a:cubicBezTo>
                  <a:close/>
                  <a:moveTo>
                    <a:pt x="245364" y="1349502"/>
                  </a:moveTo>
                  <a:lnTo>
                    <a:pt x="248869" y="1353007"/>
                  </a:lnTo>
                  <a:lnTo>
                    <a:pt x="245364" y="1353007"/>
                  </a:lnTo>
                  <a:cubicBezTo>
                    <a:pt x="243028" y="1353007"/>
                    <a:pt x="243028" y="1351839"/>
                    <a:pt x="245364" y="1349502"/>
                  </a:cubicBezTo>
                  <a:close/>
                  <a:moveTo>
                    <a:pt x="383820" y="1340739"/>
                  </a:moveTo>
                  <a:cubicBezTo>
                    <a:pt x="386156" y="1340739"/>
                    <a:pt x="387325" y="1341907"/>
                    <a:pt x="387325" y="1344244"/>
                  </a:cubicBezTo>
                  <a:lnTo>
                    <a:pt x="380314" y="1344244"/>
                  </a:lnTo>
                  <a:cubicBezTo>
                    <a:pt x="380314" y="1341907"/>
                    <a:pt x="381483" y="1340739"/>
                    <a:pt x="383820" y="1340739"/>
                  </a:cubicBezTo>
                  <a:close/>
                  <a:moveTo>
                    <a:pt x="320726" y="1340739"/>
                  </a:moveTo>
                  <a:lnTo>
                    <a:pt x="311963" y="1344244"/>
                  </a:lnTo>
                  <a:lnTo>
                    <a:pt x="308457" y="1344244"/>
                  </a:lnTo>
                  <a:cubicBezTo>
                    <a:pt x="311963" y="1341907"/>
                    <a:pt x="316052" y="1340739"/>
                    <a:pt x="320726" y="1340739"/>
                  </a:cubicBezTo>
                  <a:close/>
                  <a:moveTo>
                    <a:pt x="751865" y="1337234"/>
                  </a:moveTo>
                  <a:lnTo>
                    <a:pt x="746607" y="1344244"/>
                  </a:lnTo>
                  <a:cubicBezTo>
                    <a:pt x="745438" y="1345413"/>
                    <a:pt x="744270" y="1346581"/>
                    <a:pt x="743102" y="1347749"/>
                  </a:cubicBezTo>
                  <a:cubicBezTo>
                    <a:pt x="741934" y="1348918"/>
                    <a:pt x="740766" y="1349502"/>
                    <a:pt x="739597" y="1349502"/>
                  </a:cubicBezTo>
                  <a:lnTo>
                    <a:pt x="739597" y="1353007"/>
                  </a:lnTo>
                  <a:cubicBezTo>
                    <a:pt x="746607" y="1350670"/>
                    <a:pt x="750696" y="1348334"/>
                    <a:pt x="751865" y="1345997"/>
                  </a:cubicBezTo>
                  <a:close/>
                  <a:moveTo>
                    <a:pt x="483279" y="1335043"/>
                  </a:moveTo>
                  <a:cubicBezTo>
                    <a:pt x="482987" y="1334751"/>
                    <a:pt x="482549" y="1334897"/>
                    <a:pt x="481965" y="1335481"/>
                  </a:cubicBezTo>
                  <a:cubicBezTo>
                    <a:pt x="480796" y="1336650"/>
                    <a:pt x="480213" y="1338402"/>
                    <a:pt x="480213" y="1340739"/>
                  </a:cubicBezTo>
                  <a:lnTo>
                    <a:pt x="483718" y="1337234"/>
                  </a:lnTo>
                  <a:cubicBezTo>
                    <a:pt x="483718" y="1336065"/>
                    <a:pt x="483572" y="1335335"/>
                    <a:pt x="483279" y="1335043"/>
                  </a:cubicBezTo>
                  <a:close/>
                  <a:moveTo>
                    <a:pt x="177246" y="1332569"/>
                  </a:moveTo>
                  <a:lnTo>
                    <a:pt x="175479" y="1346216"/>
                  </a:lnTo>
                  <a:cubicBezTo>
                    <a:pt x="174749" y="1351328"/>
                    <a:pt x="174092" y="1355344"/>
                    <a:pt x="173507" y="1358265"/>
                  </a:cubicBezTo>
                  <a:cubicBezTo>
                    <a:pt x="173507" y="1359433"/>
                    <a:pt x="173215" y="1362062"/>
                    <a:pt x="172631" y="1366152"/>
                  </a:cubicBezTo>
                  <a:cubicBezTo>
                    <a:pt x="172047" y="1370241"/>
                    <a:pt x="172339" y="1373454"/>
                    <a:pt x="173507" y="1375791"/>
                  </a:cubicBezTo>
                  <a:cubicBezTo>
                    <a:pt x="177012" y="1369949"/>
                    <a:pt x="178765" y="1365860"/>
                    <a:pt x="178765" y="1363523"/>
                  </a:cubicBezTo>
                  <a:lnTo>
                    <a:pt x="180518" y="1363523"/>
                  </a:lnTo>
                  <a:lnTo>
                    <a:pt x="171755" y="1412596"/>
                  </a:lnTo>
                  <a:lnTo>
                    <a:pt x="173507" y="1412596"/>
                  </a:lnTo>
                  <a:cubicBezTo>
                    <a:pt x="174676" y="1407922"/>
                    <a:pt x="175844" y="1404125"/>
                    <a:pt x="177012" y="1401204"/>
                  </a:cubicBezTo>
                  <a:cubicBezTo>
                    <a:pt x="178181" y="1398283"/>
                    <a:pt x="178765" y="1395070"/>
                    <a:pt x="178765" y="1391564"/>
                  </a:cubicBezTo>
                  <a:lnTo>
                    <a:pt x="182270" y="1367028"/>
                  </a:lnTo>
                  <a:cubicBezTo>
                    <a:pt x="183439" y="1363523"/>
                    <a:pt x="183439" y="1360018"/>
                    <a:pt x="182270" y="1356512"/>
                  </a:cubicBezTo>
                  <a:cubicBezTo>
                    <a:pt x="182270" y="1355344"/>
                    <a:pt x="183147" y="1353591"/>
                    <a:pt x="184899" y="1351255"/>
                  </a:cubicBezTo>
                  <a:cubicBezTo>
                    <a:pt x="186652" y="1348918"/>
                    <a:pt x="186360" y="1347165"/>
                    <a:pt x="184023" y="1345997"/>
                  </a:cubicBezTo>
                  <a:cubicBezTo>
                    <a:pt x="182855" y="1344828"/>
                    <a:pt x="182563" y="1343076"/>
                    <a:pt x="183147" y="1340739"/>
                  </a:cubicBezTo>
                  <a:cubicBezTo>
                    <a:pt x="183731" y="1338402"/>
                    <a:pt x="184023" y="1337234"/>
                    <a:pt x="184023" y="1337234"/>
                  </a:cubicBezTo>
                  <a:cubicBezTo>
                    <a:pt x="184023" y="1336065"/>
                    <a:pt x="184023" y="1335189"/>
                    <a:pt x="184023" y="1334605"/>
                  </a:cubicBezTo>
                  <a:cubicBezTo>
                    <a:pt x="184023" y="1334021"/>
                    <a:pt x="183439" y="1333729"/>
                    <a:pt x="182270" y="1333729"/>
                  </a:cubicBezTo>
                  <a:close/>
                  <a:moveTo>
                    <a:pt x="371551" y="1328471"/>
                  </a:moveTo>
                  <a:cubicBezTo>
                    <a:pt x="372720" y="1328471"/>
                    <a:pt x="373304" y="1329055"/>
                    <a:pt x="373304" y="1330223"/>
                  </a:cubicBezTo>
                  <a:cubicBezTo>
                    <a:pt x="373304" y="1331392"/>
                    <a:pt x="372720" y="1331976"/>
                    <a:pt x="371551" y="1331976"/>
                  </a:cubicBezTo>
                  <a:lnTo>
                    <a:pt x="368046" y="1331976"/>
                  </a:lnTo>
                  <a:cubicBezTo>
                    <a:pt x="370383" y="1331976"/>
                    <a:pt x="371551" y="1330808"/>
                    <a:pt x="371551" y="1328471"/>
                  </a:cubicBezTo>
                  <a:close/>
                  <a:moveTo>
                    <a:pt x="254127" y="1328471"/>
                  </a:moveTo>
                  <a:cubicBezTo>
                    <a:pt x="251790" y="1328471"/>
                    <a:pt x="249745" y="1329347"/>
                    <a:pt x="247993" y="1331100"/>
                  </a:cubicBezTo>
                  <a:cubicBezTo>
                    <a:pt x="246240" y="1332852"/>
                    <a:pt x="245364" y="1333729"/>
                    <a:pt x="245364" y="1333729"/>
                  </a:cubicBezTo>
                  <a:cubicBezTo>
                    <a:pt x="254711" y="1332560"/>
                    <a:pt x="259969" y="1330808"/>
                    <a:pt x="261138" y="1328471"/>
                  </a:cubicBezTo>
                  <a:close/>
                  <a:moveTo>
                    <a:pt x="825474" y="1324966"/>
                  </a:moveTo>
                  <a:lnTo>
                    <a:pt x="827227" y="1324966"/>
                  </a:lnTo>
                  <a:cubicBezTo>
                    <a:pt x="827227" y="1327302"/>
                    <a:pt x="825474" y="1328471"/>
                    <a:pt x="821970" y="1328471"/>
                  </a:cubicBezTo>
                  <a:close/>
                  <a:moveTo>
                    <a:pt x="506502" y="1324966"/>
                  </a:moveTo>
                  <a:lnTo>
                    <a:pt x="506502" y="1328471"/>
                  </a:lnTo>
                  <a:cubicBezTo>
                    <a:pt x="505333" y="1328471"/>
                    <a:pt x="504749" y="1329639"/>
                    <a:pt x="504749" y="1331976"/>
                  </a:cubicBezTo>
                  <a:cubicBezTo>
                    <a:pt x="504749" y="1329639"/>
                    <a:pt x="505333" y="1327302"/>
                    <a:pt x="506502" y="1324966"/>
                  </a:cubicBezTo>
                  <a:close/>
                  <a:moveTo>
                    <a:pt x="399593" y="1321460"/>
                  </a:moveTo>
                  <a:lnTo>
                    <a:pt x="404851" y="1321460"/>
                  </a:lnTo>
                  <a:cubicBezTo>
                    <a:pt x="404851" y="1323797"/>
                    <a:pt x="404267" y="1324966"/>
                    <a:pt x="403098" y="1324966"/>
                  </a:cubicBezTo>
                  <a:cubicBezTo>
                    <a:pt x="400762" y="1324966"/>
                    <a:pt x="399593" y="1323797"/>
                    <a:pt x="399593" y="1321460"/>
                  </a:cubicBezTo>
                  <a:close/>
                  <a:moveTo>
                    <a:pt x="178483" y="1321319"/>
                  </a:moveTo>
                  <a:lnTo>
                    <a:pt x="177889" y="1327595"/>
                  </a:lnTo>
                  <a:lnTo>
                    <a:pt x="177729" y="1328829"/>
                  </a:lnTo>
                  <a:lnTo>
                    <a:pt x="178765" y="1329347"/>
                  </a:lnTo>
                  <a:lnTo>
                    <a:pt x="188125" y="1331687"/>
                  </a:lnTo>
                  <a:lnTo>
                    <a:pt x="189281" y="1323213"/>
                  </a:lnTo>
                  <a:lnTo>
                    <a:pt x="184023" y="1323213"/>
                  </a:lnTo>
                  <a:lnTo>
                    <a:pt x="185232" y="1321460"/>
                  </a:lnTo>
                  <a:lnTo>
                    <a:pt x="182270" y="1321460"/>
                  </a:lnTo>
                  <a:lnTo>
                    <a:pt x="178765" y="1321460"/>
                  </a:lnTo>
                  <a:close/>
                  <a:moveTo>
                    <a:pt x="1320584" y="1317955"/>
                  </a:moveTo>
                  <a:cubicBezTo>
                    <a:pt x="1321168" y="1317955"/>
                    <a:pt x="1321460" y="1318539"/>
                    <a:pt x="1321460" y="1319708"/>
                  </a:cubicBezTo>
                  <a:lnTo>
                    <a:pt x="1321460" y="1321460"/>
                  </a:lnTo>
                  <a:cubicBezTo>
                    <a:pt x="1319124" y="1321460"/>
                    <a:pt x="1317955" y="1320876"/>
                    <a:pt x="1317955" y="1319708"/>
                  </a:cubicBezTo>
                  <a:cubicBezTo>
                    <a:pt x="1319124" y="1318539"/>
                    <a:pt x="1320000" y="1317955"/>
                    <a:pt x="1320584" y="1317955"/>
                  </a:cubicBezTo>
                  <a:close/>
                  <a:moveTo>
                    <a:pt x="422377" y="1316203"/>
                  </a:moveTo>
                  <a:cubicBezTo>
                    <a:pt x="417703" y="1318539"/>
                    <a:pt x="416534" y="1319708"/>
                    <a:pt x="418872" y="1319708"/>
                  </a:cubicBezTo>
                  <a:cubicBezTo>
                    <a:pt x="421208" y="1319708"/>
                    <a:pt x="421208" y="1320292"/>
                    <a:pt x="418872" y="1321460"/>
                  </a:cubicBezTo>
                  <a:cubicBezTo>
                    <a:pt x="415366" y="1321460"/>
                    <a:pt x="413614" y="1322629"/>
                    <a:pt x="413614" y="1324966"/>
                  </a:cubicBezTo>
                  <a:cubicBezTo>
                    <a:pt x="413614" y="1326134"/>
                    <a:pt x="413614" y="1327010"/>
                    <a:pt x="413614" y="1327595"/>
                  </a:cubicBezTo>
                  <a:cubicBezTo>
                    <a:pt x="413614" y="1328179"/>
                    <a:pt x="413029" y="1328471"/>
                    <a:pt x="411861" y="1328471"/>
                  </a:cubicBezTo>
                  <a:lnTo>
                    <a:pt x="411861" y="1333729"/>
                  </a:lnTo>
                  <a:cubicBezTo>
                    <a:pt x="411861" y="1336065"/>
                    <a:pt x="412445" y="1336065"/>
                    <a:pt x="413614" y="1333729"/>
                  </a:cubicBezTo>
                  <a:cubicBezTo>
                    <a:pt x="413614" y="1332560"/>
                    <a:pt x="414197" y="1331976"/>
                    <a:pt x="415366" y="1331976"/>
                  </a:cubicBezTo>
                  <a:cubicBezTo>
                    <a:pt x="416534" y="1331976"/>
                    <a:pt x="417995" y="1330223"/>
                    <a:pt x="419748" y="1326718"/>
                  </a:cubicBezTo>
                  <a:cubicBezTo>
                    <a:pt x="421500" y="1323213"/>
                    <a:pt x="422377" y="1320876"/>
                    <a:pt x="422377" y="1319708"/>
                  </a:cubicBezTo>
                  <a:lnTo>
                    <a:pt x="425882" y="1316203"/>
                  </a:lnTo>
                  <a:close/>
                  <a:moveTo>
                    <a:pt x="248869" y="1316203"/>
                  </a:moveTo>
                  <a:cubicBezTo>
                    <a:pt x="244196" y="1316203"/>
                    <a:pt x="239522" y="1317371"/>
                    <a:pt x="234848" y="1319708"/>
                  </a:cubicBezTo>
                  <a:cubicBezTo>
                    <a:pt x="230175" y="1322045"/>
                    <a:pt x="225501" y="1324089"/>
                    <a:pt x="220828" y="1325842"/>
                  </a:cubicBezTo>
                  <a:cubicBezTo>
                    <a:pt x="216154" y="1327595"/>
                    <a:pt x="213817" y="1327302"/>
                    <a:pt x="213817" y="1324966"/>
                  </a:cubicBezTo>
                  <a:lnTo>
                    <a:pt x="213817" y="1321460"/>
                  </a:lnTo>
                  <a:cubicBezTo>
                    <a:pt x="212649" y="1320292"/>
                    <a:pt x="211773" y="1319708"/>
                    <a:pt x="211188" y="1319708"/>
                  </a:cubicBezTo>
                  <a:cubicBezTo>
                    <a:pt x="210604" y="1319708"/>
                    <a:pt x="209728" y="1320292"/>
                    <a:pt x="208559" y="1321460"/>
                  </a:cubicBezTo>
                  <a:cubicBezTo>
                    <a:pt x="208559" y="1323797"/>
                    <a:pt x="207391" y="1324966"/>
                    <a:pt x="205054" y="1324966"/>
                  </a:cubicBezTo>
                  <a:cubicBezTo>
                    <a:pt x="202717" y="1324966"/>
                    <a:pt x="202717" y="1323797"/>
                    <a:pt x="205054" y="1321460"/>
                  </a:cubicBezTo>
                  <a:lnTo>
                    <a:pt x="210312" y="1319708"/>
                  </a:lnTo>
                  <a:lnTo>
                    <a:pt x="203552" y="1319708"/>
                  </a:lnTo>
                  <a:lnTo>
                    <a:pt x="203302" y="1323213"/>
                  </a:lnTo>
                  <a:lnTo>
                    <a:pt x="202095" y="1332522"/>
                  </a:lnTo>
                  <a:lnTo>
                    <a:pt x="203302" y="1333729"/>
                  </a:lnTo>
                  <a:lnTo>
                    <a:pt x="201792" y="1334861"/>
                  </a:lnTo>
                  <a:lnTo>
                    <a:pt x="200768" y="1342758"/>
                  </a:lnTo>
                  <a:lnTo>
                    <a:pt x="202863" y="1341615"/>
                  </a:lnTo>
                  <a:cubicBezTo>
                    <a:pt x="206661" y="1341031"/>
                    <a:pt x="212649" y="1340739"/>
                    <a:pt x="220828" y="1340739"/>
                  </a:cubicBezTo>
                  <a:cubicBezTo>
                    <a:pt x="224333" y="1340739"/>
                    <a:pt x="226086" y="1339571"/>
                    <a:pt x="226086" y="1337234"/>
                  </a:cubicBezTo>
                  <a:lnTo>
                    <a:pt x="229591" y="1337234"/>
                  </a:lnTo>
                  <a:cubicBezTo>
                    <a:pt x="231927" y="1334897"/>
                    <a:pt x="234848" y="1333729"/>
                    <a:pt x="238353" y="1333729"/>
                  </a:cubicBezTo>
                  <a:cubicBezTo>
                    <a:pt x="240691" y="1333729"/>
                    <a:pt x="241859" y="1333144"/>
                    <a:pt x="241859" y="1331976"/>
                  </a:cubicBezTo>
                  <a:cubicBezTo>
                    <a:pt x="244196" y="1327302"/>
                    <a:pt x="246533" y="1324966"/>
                    <a:pt x="248869" y="1324966"/>
                  </a:cubicBezTo>
                  <a:close/>
                  <a:moveTo>
                    <a:pt x="184023" y="1316203"/>
                  </a:moveTo>
                  <a:lnTo>
                    <a:pt x="188062" y="1317356"/>
                  </a:lnTo>
                  <a:lnTo>
                    <a:pt x="188404" y="1316860"/>
                  </a:lnTo>
                  <a:lnTo>
                    <a:pt x="188607" y="1316203"/>
                  </a:lnTo>
                  <a:close/>
                  <a:moveTo>
                    <a:pt x="315468" y="1314450"/>
                  </a:moveTo>
                  <a:cubicBezTo>
                    <a:pt x="314299" y="1314450"/>
                    <a:pt x="313715" y="1315034"/>
                    <a:pt x="313715" y="1316203"/>
                  </a:cubicBezTo>
                  <a:cubicBezTo>
                    <a:pt x="312547" y="1317371"/>
                    <a:pt x="312255" y="1318539"/>
                    <a:pt x="312839" y="1319708"/>
                  </a:cubicBezTo>
                  <a:cubicBezTo>
                    <a:pt x="313423" y="1320876"/>
                    <a:pt x="313715" y="1320876"/>
                    <a:pt x="313715" y="1319708"/>
                  </a:cubicBezTo>
                  <a:cubicBezTo>
                    <a:pt x="316052" y="1319708"/>
                    <a:pt x="317221" y="1318539"/>
                    <a:pt x="317221" y="1316203"/>
                  </a:cubicBezTo>
                  <a:cubicBezTo>
                    <a:pt x="317221" y="1315034"/>
                    <a:pt x="316637" y="1314450"/>
                    <a:pt x="315468" y="1314450"/>
                  </a:cubicBezTo>
                  <a:close/>
                  <a:moveTo>
                    <a:pt x="835114" y="1313574"/>
                  </a:moveTo>
                  <a:cubicBezTo>
                    <a:pt x="836866" y="1312989"/>
                    <a:pt x="836574" y="1313866"/>
                    <a:pt x="834237" y="1316203"/>
                  </a:cubicBezTo>
                  <a:lnTo>
                    <a:pt x="830732" y="1316203"/>
                  </a:lnTo>
                  <a:cubicBezTo>
                    <a:pt x="831900" y="1315034"/>
                    <a:pt x="833361" y="1314158"/>
                    <a:pt x="835114" y="1313574"/>
                  </a:cubicBezTo>
                  <a:close/>
                  <a:moveTo>
                    <a:pt x="320726" y="1312697"/>
                  </a:moveTo>
                  <a:lnTo>
                    <a:pt x="320726" y="1319708"/>
                  </a:lnTo>
                  <a:lnTo>
                    <a:pt x="324231" y="1316203"/>
                  </a:lnTo>
                  <a:lnTo>
                    <a:pt x="325984" y="1316203"/>
                  </a:lnTo>
                  <a:cubicBezTo>
                    <a:pt x="322479" y="1316203"/>
                    <a:pt x="320726" y="1315034"/>
                    <a:pt x="320726" y="1312697"/>
                  </a:cubicBezTo>
                  <a:close/>
                  <a:moveTo>
                    <a:pt x="483718" y="1309192"/>
                  </a:moveTo>
                  <a:cubicBezTo>
                    <a:pt x="481381" y="1309192"/>
                    <a:pt x="480213" y="1310361"/>
                    <a:pt x="480213" y="1312697"/>
                  </a:cubicBezTo>
                  <a:cubicBezTo>
                    <a:pt x="480213" y="1311529"/>
                    <a:pt x="479336" y="1310653"/>
                    <a:pt x="477584" y="1310069"/>
                  </a:cubicBezTo>
                  <a:cubicBezTo>
                    <a:pt x="475831" y="1309484"/>
                    <a:pt x="474955" y="1310361"/>
                    <a:pt x="474955" y="1312697"/>
                  </a:cubicBezTo>
                  <a:cubicBezTo>
                    <a:pt x="472618" y="1315034"/>
                    <a:pt x="471449" y="1317371"/>
                    <a:pt x="471449" y="1319708"/>
                  </a:cubicBezTo>
                  <a:lnTo>
                    <a:pt x="480213" y="1316203"/>
                  </a:lnTo>
                  <a:cubicBezTo>
                    <a:pt x="480213" y="1313866"/>
                    <a:pt x="481381" y="1312697"/>
                    <a:pt x="483718" y="1312697"/>
                  </a:cubicBezTo>
                  <a:close/>
                  <a:moveTo>
                    <a:pt x="438150" y="1309192"/>
                  </a:moveTo>
                  <a:lnTo>
                    <a:pt x="438150" y="1312697"/>
                  </a:lnTo>
                  <a:cubicBezTo>
                    <a:pt x="439319" y="1312697"/>
                    <a:pt x="439903" y="1312113"/>
                    <a:pt x="439903" y="1310945"/>
                  </a:cubicBezTo>
                  <a:cubicBezTo>
                    <a:pt x="439903" y="1309776"/>
                    <a:pt x="439319" y="1309192"/>
                    <a:pt x="438150" y="1309192"/>
                  </a:cubicBezTo>
                  <a:close/>
                  <a:moveTo>
                    <a:pt x="467944" y="1303934"/>
                  </a:moveTo>
                  <a:lnTo>
                    <a:pt x="467944" y="1307440"/>
                  </a:lnTo>
                  <a:cubicBezTo>
                    <a:pt x="466776" y="1308608"/>
                    <a:pt x="466776" y="1309192"/>
                    <a:pt x="467944" y="1309192"/>
                  </a:cubicBezTo>
                  <a:cubicBezTo>
                    <a:pt x="467944" y="1308024"/>
                    <a:pt x="469113" y="1307440"/>
                    <a:pt x="471449" y="1307440"/>
                  </a:cubicBezTo>
                  <a:close/>
                  <a:moveTo>
                    <a:pt x="352273" y="1303934"/>
                  </a:moveTo>
                  <a:cubicBezTo>
                    <a:pt x="352273" y="1306271"/>
                    <a:pt x="351688" y="1307440"/>
                    <a:pt x="350520" y="1307440"/>
                  </a:cubicBezTo>
                  <a:lnTo>
                    <a:pt x="348768" y="1307440"/>
                  </a:lnTo>
                  <a:cubicBezTo>
                    <a:pt x="348768" y="1307440"/>
                    <a:pt x="349060" y="1307147"/>
                    <a:pt x="349644" y="1306563"/>
                  </a:cubicBezTo>
                  <a:cubicBezTo>
                    <a:pt x="350228" y="1305979"/>
                    <a:pt x="351104" y="1305103"/>
                    <a:pt x="352273" y="1303934"/>
                  </a:cubicBezTo>
                  <a:close/>
                  <a:moveTo>
                    <a:pt x="359283" y="1300429"/>
                  </a:moveTo>
                  <a:lnTo>
                    <a:pt x="359283" y="1303934"/>
                  </a:lnTo>
                  <a:cubicBezTo>
                    <a:pt x="359283" y="1306271"/>
                    <a:pt x="358114" y="1307440"/>
                    <a:pt x="355778" y="1307440"/>
                  </a:cubicBezTo>
                  <a:lnTo>
                    <a:pt x="355778" y="1303934"/>
                  </a:lnTo>
                  <a:lnTo>
                    <a:pt x="352273" y="1303934"/>
                  </a:lnTo>
                  <a:cubicBezTo>
                    <a:pt x="348768" y="1303934"/>
                    <a:pt x="347015" y="1305103"/>
                    <a:pt x="347015" y="1307440"/>
                  </a:cubicBezTo>
                  <a:lnTo>
                    <a:pt x="340004" y="1307440"/>
                  </a:lnTo>
                  <a:cubicBezTo>
                    <a:pt x="340004" y="1306271"/>
                    <a:pt x="339712" y="1305979"/>
                    <a:pt x="339128" y="1306563"/>
                  </a:cubicBezTo>
                  <a:cubicBezTo>
                    <a:pt x="338544" y="1307147"/>
                    <a:pt x="338252" y="1308024"/>
                    <a:pt x="338252" y="1309192"/>
                  </a:cubicBezTo>
                  <a:lnTo>
                    <a:pt x="336499" y="1309192"/>
                  </a:lnTo>
                  <a:cubicBezTo>
                    <a:pt x="336499" y="1308024"/>
                    <a:pt x="335623" y="1307440"/>
                    <a:pt x="333870" y="1307440"/>
                  </a:cubicBezTo>
                  <a:cubicBezTo>
                    <a:pt x="332118" y="1307440"/>
                    <a:pt x="330657" y="1308024"/>
                    <a:pt x="329489" y="1309192"/>
                  </a:cubicBezTo>
                  <a:cubicBezTo>
                    <a:pt x="330657" y="1309192"/>
                    <a:pt x="330949" y="1310069"/>
                    <a:pt x="330365" y="1311821"/>
                  </a:cubicBezTo>
                  <a:cubicBezTo>
                    <a:pt x="329781" y="1313574"/>
                    <a:pt x="329489" y="1315034"/>
                    <a:pt x="329489" y="1316203"/>
                  </a:cubicBezTo>
                  <a:cubicBezTo>
                    <a:pt x="327152" y="1318539"/>
                    <a:pt x="328320" y="1318539"/>
                    <a:pt x="332994" y="1316203"/>
                  </a:cubicBezTo>
                  <a:cubicBezTo>
                    <a:pt x="334163" y="1315034"/>
                    <a:pt x="335623" y="1314158"/>
                    <a:pt x="337375" y="1313574"/>
                  </a:cubicBezTo>
                  <a:cubicBezTo>
                    <a:pt x="339128" y="1312989"/>
                    <a:pt x="340004" y="1313866"/>
                    <a:pt x="340004" y="1316203"/>
                  </a:cubicBezTo>
                  <a:lnTo>
                    <a:pt x="340004" y="1319708"/>
                  </a:lnTo>
                  <a:lnTo>
                    <a:pt x="343510" y="1316203"/>
                  </a:lnTo>
                  <a:cubicBezTo>
                    <a:pt x="345846" y="1313866"/>
                    <a:pt x="348183" y="1312697"/>
                    <a:pt x="350520" y="1312697"/>
                  </a:cubicBezTo>
                  <a:cubicBezTo>
                    <a:pt x="350520" y="1311529"/>
                    <a:pt x="351688" y="1310361"/>
                    <a:pt x="354026" y="1309192"/>
                  </a:cubicBezTo>
                  <a:cubicBezTo>
                    <a:pt x="356362" y="1308024"/>
                    <a:pt x="358114" y="1307440"/>
                    <a:pt x="359283" y="1307440"/>
                  </a:cubicBezTo>
                  <a:lnTo>
                    <a:pt x="362788" y="1307440"/>
                  </a:lnTo>
                  <a:cubicBezTo>
                    <a:pt x="360451" y="1305103"/>
                    <a:pt x="360451" y="1303934"/>
                    <a:pt x="362788" y="1303934"/>
                  </a:cubicBezTo>
                  <a:cubicBezTo>
                    <a:pt x="362788" y="1301598"/>
                    <a:pt x="361620" y="1300429"/>
                    <a:pt x="359283" y="1300429"/>
                  </a:cubicBezTo>
                  <a:close/>
                  <a:moveTo>
                    <a:pt x="184023" y="1295171"/>
                  </a:moveTo>
                  <a:lnTo>
                    <a:pt x="185776" y="1296924"/>
                  </a:lnTo>
                  <a:lnTo>
                    <a:pt x="193082" y="1299359"/>
                  </a:lnTo>
                  <a:lnTo>
                    <a:pt x="194539" y="1295171"/>
                  </a:lnTo>
                  <a:close/>
                  <a:moveTo>
                    <a:pt x="929316" y="1293419"/>
                  </a:moveTo>
                  <a:cubicBezTo>
                    <a:pt x="929024" y="1293419"/>
                    <a:pt x="928878" y="1294003"/>
                    <a:pt x="928878" y="1295171"/>
                  </a:cubicBezTo>
                  <a:lnTo>
                    <a:pt x="925372" y="1295171"/>
                  </a:lnTo>
                  <a:cubicBezTo>
                    <a:pt x="923036" y="1295171"/>
                    <a:pt x="921868" y="1295756"/>
                    <a:pt x="921868" y="1296924"/>
                  </a:cubicBezTo>
                  <a:cubicBezTo>
                    <a:pt x="919531" y="1299261"/>
                    <a:pt x="919531" y="1300429"/>
                    <a:pt x="921868" y="1300429"/>
                  </a:cubicBezTo>
                  <a:cubicBezTo>
                    <a:pt x="923036" y="1300429"/>
                    <a:pt x="924496" y="1299845"/>
                    <a:pt x="926249" y="1298677"/>
                  </a:cubicBezTo>
                  <a:cubicBezTo>
                    <a:pt x="928002" y="1297508"/>
                    <a:pt x="930630" y="1296924"/>
                    <a:pt x="934136" y="1296924"/>
                  </a:cubicBezTo>
                  <a:cubicBezTo>
                    <a:pt x="934136" y="1295756"/>
                    <a:pt x="932967" y="1295171"/>
                    <a:pt x="930630" y="1295171"/>
                  </a:cubicBezTo>
                  <a:cubicBezTo>
                    <a:pt x="930046" y="1294003"/>
                    <a:pt x="929608" y="1293419"/>
                    <a:pt x="929316" y="1293419"/>
                  </a:cubicBezTo>
                  <a:close/>
                  <a:moveTo>
                    <a:pt x="893826" y="1291666"/>
                  </a:moveTo>
                  <a:cubicBezTo>
                    <a:pt x="894994" y="1292835"/>
                    <a:pt x="895870" y="1293711"/>
                    <a:pt x="896455" y="1294295"/>
                  </a:cubicBezTo>
                  <a:cubicBezTo>
                    <a:pt x="897038" y="1294879"/>
                    <a:pt x="896162" y="1295171"/>
                    <a:pt x="893826" y="1295171"/>
                  </a:cubicBezTo>
                  <a:close/>
                  <a:moveTo>
                    <a:pt x="743102" y="1291666"/>
                  </a:moveTo>
                  <a:cubicBezTo>
                    <a:pt x="740766" y="1291666"/>
                    <a:pt x="739597" y="1292835"/>
                    <a:pt x="739597" y="1295171"/>
                  </a:cubicBezTo>
                  <a:lnTo>
                    <a:pt x="739597" y="1296924"/>
                  </a:lnTo>
                  <a:cubicBezTo>
                    <a:pt x="741934" y="1296924"/>
                    <a:pt x="743102" y="1296340"/>
                    <a:pt x="743102" y="1295171"/>
                  </a:cubicBezTo>
                  <a:close/>
                  <a:moveTo>
                    <a:pt x="941146" y="1288161"/>
                  </a:moveTo>
                  <a:cubicBezTo>
                    <a:pt x="941146" y="1290498"/>
                    <a:pt x="939978" y="1291666"/>
                    <a:pt x="937641" y="1291666"/>
                  </a:cubicBezTo>
                  <a:cubicBezTo>
                    <a:pt x="937641" y="1289329"/>
                    <a:pt x="936472" y="1289329"/>
                    <a:pt x="934136" y="1291666"/>
                  </a:cubicBezTo>
                  <a:cubicBezTo>
                    <a:pt x="934136" y="1292835"/>
                    <a:pt x="935888" y="1293419"/>
                    <a:pt x="939394" y="1293419"/>
                  </a:cubicBezTo>
                  <a:cubicBezTo>
                    <a:pt x="942898" y="1293419"/>
                    <a:pt x="945235" y="1292835"/>
                    <a:pt x="946404" y="1291666"/>
                  </a:cubicBezTo>
                  <a:cubicBezTo>
                    <a:pt x="946404" y="1289329"/>
                    <a:pt x="947572" y="1288161"/>
                    <a:pt x="949909" y="1288161"/>
                  </a:cubicBezTo>
                  <a:close/>
                  <a:moveTo>
                    <a:pt x="855268" y="1288161"/>
                  </a:moveTo>
                  <a:cubicBezTo>
                    <a:pt x="857605" y="1288161"/>
                    <a:pt x="861110" y="1291082"/>
                    <a:pt x="865784" y="1296924"/>
                  </a:cubicBezTo>
                  <a:cubicBezTo>
                    <a:pt x="865784" y="1299261"/>
                    <a:pt x="866368" y="1301598"/>
                    <a:pt x="867537" y="1303934"/>
                  </a:cubicBezTo>
                  <a:cubicBezTo>
                    <a:pt x="867537" y="1306271"/>
                    <a:pt x="868706" y="1307440"/>
                    <a:pt x="871042" y="1307440"/>
                  </a:cubicBezTo>
                  <a:cubicBezTo>
                    <a:pt x="867537" y="1307440"/>
                    <a:pt x="863448" y="1303350"/>
                    <a:pt x="858774" y="1295171"/>
                  </a:cubicBezTo>
                  <a:cubicBezTo>
                    <a:pt x="858774" y="1292835"/>
                    <a:pt x="857605" y="1290498"/>
                    <a:pt x="855268" y="1288161"/>
                  </a:cubicBezTo>
                  <a:close/>
                  <a:moveTo>
                    <a:pt x="518770" y="1288161"/>
                  </a:moveTo>
                  <a:cubicBezTo>
                    <a:pt x="518770" y="1288161"/>
                    <a:pt x="517893" y="1289622"/>
                    <a:pt x="516141" y="1292542"/>
                  </a:cubicBezTo>
                  <a:cubicBezTo>
                    <a:pt x="514388" y="1295463"/>
                    <a:pt x="511175" y="1300429"/>
                    <a:pt x="506502" y="1307440"/>
                  </a:cubicBezTo>
                  <a:cubicBezTo>
                    <a:pt x="506502" y="1308608"/>
                    <a:pt x="505917" y="1310361"/>
                    <a:pt x="504749" y="1312697"/>
                  </a:cubicBezTo>
                  <a:cubicBezTo>
                    <a:pt x="500075" y="1317371"/>
                    <a:pt x="497738" y="1321460"/>
                    <a:pt x="497738" y="1324966"/>
                  </a:cubicBezTo>
                  <a:lnTo>
                    <a:pt x="504749" y="1319708"/>
                  </a:lnTo>
                  <a:lnTo>
                    <a:pt x="506502" y="1307440"/>
                  </a:lnTo>
                  <a:cubicBezTo>
                    <a:pt x="508838" y="1307440"/>
                    <a:pt x="510007" y="1306271"/>
                    <a:pt x="510007" y="1303934"/>
                  </a:cubicBezTo>
                  <a:cubicBezTo>
                    <a:pt x="512343" y="1301598"/>
                    <a:pt x="513512" y="1299261"/>
                    <a:pt x="513512" y="1296924"/>
                  </a:cubicBezTo>
                  <a:cubicBezTo>
                    <a:pt x="514680" y="1296924"/>
                    <a:pt x="515849" y="1296340"/>
                    <a:pt x="517017" y="1295171"/>
                  </a:cubicBezTo>
                  <a:cubicBezTo>
                    <a:pt x="518186" y="1294003"/>
                    <a:pt x="518770" y="1292835"/>
                    <a:pt x="518770" y="1291666"/>
                  </a:cubicBezTo>
                  <a:close/>
                  <a:moveTo>
                    <a:pt x="189281" y="1288161"/>
                  </a:moveTo>
                  <a:lnTo>
                    <a:pt x="195461" y="1291251"/>
                  </a:lnTo>
                  <a:lnTo>
                    <a:pt x="196188" y="1288161"/>
                  </a:lnTo>
                  <a:close/>
                  <a:moveTo>
                    <a:pt x="180518" y="1288161"/>
                  </a:moveTo>
                  <a:lnTo>
                    <a:pt x="180357" y="1292727"/>
                  </a:lnTo>
                  <a:lnTo>
                    <a:pt x="181394" y="1293419"/>
                  </a:lnTo>
                  <a:cubicBezTo>
                    <a:pt x="181978" y="1293419"/>
                    <a:pt x="182270" y="1292835"/>
                    <a:pt x="182270" y="1291666"/>
                  </a:cubicBezTo>
                  <a:cubicBezTo>
                    <a:pt x="182270" y="1291666"/>
                    <a:pt x="182563" y="1291374"/>
                    <a:pt x="183147" y="1290790"/>
                  </a:cubicBezTo>
                  <a:cubicBezTo>
                    <a:pt x="183731" y="1290206"/>
                    <a:pt x="184023" y="1289329"/>
                    <a:pt x="184023" y="1288161"/>
                  </a:cubicBezTo>
                  <a:close/>
                  <a:moveTo>
                    <a:pt x="1309192" y="1281151"/>
                  </a:moveTo>
                  <a:cubicBezTo>
                    <a:pt x="1306856" y="1281151"/>
                    <a:pt x="1305687" y="1282319"/>
                    <a:pt x="1305687" y="1284656"/>
                  </a:cubicBezTo>
                  <a:cubicBezTo>
                    <a:pt x="1305687" y="1289329"/>
                    <a:pt x="1306856" y="1291666"/>
                    <a:pt x="1309192" y="1291666"/>
                  </a:cubicBezTo>
                  <a:close/>
                  <a:moveTo>
                    <a:pt x="956920" y="1281151"/>
                  </a:moveTo>
                  <a:cubicBezTo>
                    <a:pt x="955750" y="1281151"/>
                    <a:pt x="954583" y="1282319"/>
                    <a:pt x="953414" y="1284656"/>
                  </a:cubicBezTo>
                  <a:lnTo>
                    <a:pt x="955167" y="1284656"/>
                  </a:lnTo>
                  <a:close/>
                  <a:moveTo>
                    <a:pt x="755370" y="1279398"/>
                  </a:moveTo>
                  <a:cubicBezTo>
                    <a:pt x="753034" y="1280566"/>
                    <a:pt x="753034" y="1281151"/>
                    <a:pt x="755370" y="1281151"/>
                  </a:cubicBezTo>
                  <a:cubicBezTo>
                    <a:pt x="756539" y="1281151"/>
                    <a:pt x="757122" y="1280859"/>
                    <a:pt x="757122" y="1280274"/>
                  </a:cubicBezTo>
                  <a:cubicBezTo>
                    <a:pt x="757122" y="1279690"/>
                    <a:pt x="756539" y="1279398"/>
                    <a:pt x="755370" y="1279398"/>
                  </a:cubicBezTo>
                  <a:close/>
                  <a:moveTo>
                    <a:pt x="947280" y="1277645"/>
                  </a:moveTo>
                  <a:cubicBezTo>
                    <a:pt x="947864" y="1277645"/>
                    <a:pt x="948740" y="1277645"/>
                    <a:pt x="949909" y="1277645"/>
                  </a:cubicBezTo>
                  <a:cubicBezTo>
                    <a:pt x="949909" y="1277645"/>
                    <a:pt x="949617" y="1277938"/>
                    <a:pt x="949032" y="1278522"/>
                  </a:cubicBezTo>
                  <a:cubicBezTo>
                    <a:pt x="948449" y="1279106"/>
                    <a:pt x="947572" y="1279398"/>
                    <a:pt x="946404" y="1279398"/>
                  </a:cubicBezTo>
                  <a:cubicBezTo>
                    <a:pt x="946404" y="1278230"/>
                    <a:pt x="946696" y="1277645"/>
                    <a:pt x="947280" y="1277645"/>
                  </a:cubicBezTo>
                  <a:close/>
                  <a:moveTo>
                    <a:pt x="518770" y="1274140"/>
                  </a:moveTo>
                  <a:cubicBezTo>
                    <a:pt x="516433" y="1274140"/>
                    <a:pt x="513512" y="1277645"/>
                    <a:pt x="510007" y="1284656"/>
                  </a:cubicBezTo>
                  <a:cubicBezTo>
                    <a:pt x="510007" y="1286993"/>
                    <a:pt x="508254" y="1290498"/>
                    <a:pt x="504749" y="1295171"/>
                  </a:cubicBezTo>
                  <a:lnTo>
                    <a:pt x="504749" y="1296924"/>
                  </a:lnTo>
                  <a:lnTo>
                    <a:pt x="497738" y="1303934"/>
                  </a:lnTo>
                  <a:lnTo>
                    <a:pt x="494233" y="1312697"/>
                  </a:lnTo>
                  <a:cubicBezTo>
                    <a:pt x="496570" y="1312697"/>
                    <a:pt x="497738" y="1311529"/>
                    <a:pt x="497738" y="1309192"/>
                  </a:cubicBezTo>
                  <a:cubicBezTo>
                    <a:pt x="497738" y="1308024"/>
                    <a:pt x="498907" y="1306271"/>
                    <a:pt x="501244" y="1303934"/>
                  </a:cubicBezTo>
                  <a:cubicBezTo>
                    <a:pt x="503580" y="1301598"/>
                    <a:pt x="504749" y="1299261"/>
                    <a:pt x="504749" y="1296924"/>
                  </a:cubicBezTo>
                  <a:cubicBezTo>
                    <a:pt x="508254" y="1295756"/>
                    <a:pt x="511175" y="1291666"/>
                    <a:pt x="513512" y="1284656"/>
                  </a:cubicBezTo>
                  <a:close/>
                  <a:moveTo>
                    <a:pt x="743102" y="1270635"/>
                  </a:moveTo>
                  <a:cubicBezTo>
                    <a:pt x="740766" y="1270635"/>
                    <a:pt x="739597" y="1271803"/>
                    <a:pt x="739597" y="1274140"/>
                  </a:cubicBezTo>
                  <a:lnTo>
                    <a:pt x="743102" y="1274140"/>
                  </a:lnTo>
                  <a:cubicBezTo>
                    <a:pt x="745438" y="1274140"/>
                    <a:pt x="746607" y="1272972"/>
                    <a:pt x="746607" y="1270635"/>
                  </a:cubicBezTo>
                  <a:close/>
                  <a:moveTo>
                    <a:pt x="764134" y="1268882"/>
                  </a:moveTo>
                  <a:lnTo>
                    <a:pt x="767638" y="1268882"/>
                  </a:lnTo>
                  <a:lnTo>
                    <a:pt x="767638" y="1270635"/>
                  </a:lnTo>
                  <a:close/>
                  <a:moveTo>
                    <a:pt x="783412" y="1265377"/>
                  </a:moveTo>
                  <a:cubicBezTo>
                    <a:pt x="783412" y="1266546"/>
                    <a:pt x="782536" y="1267422"/>
                    <a:pt x="780783" y="1268006"/>
                  </a:cubicBezTo>
                  <a:cubicBezTo>
                    <a:pt x="779030" y="1268590"/>
                    <a:pt x="777570" y="1269467"/>
                    <a:pt x="776402" y="1270635"/>
                  </a:cubicBezTo>
                  <a:close/>
                  <a:moveTo>
                    <a:pt x="756246" y="1263625"/>
                  </a:moveTo>
                  <a:cubicBezTo>
                    <a:pt x="755663" y="1263625"/>
                    <a:pt x="755370" y="1264209"/>
                    <a:pt x="755370" y="1265377"/>
                  </a:cubicBezTo>
                  <a:cubicBezTo>
                    <a:pt x="753034" y="1265377"/>
                    <a:pt x="751865" y="1266546"/>
                    <a:pt x="751865" y="1268882"/>
                  </a:cubicBezTo>
                  <a:lnTo>
                    <a:pt x="751865" y="1265377"/>
                  </a:lnTo>
                  <a:lnTo>
                    <a:pt x="750112" y="1265377"/>
                  </a:lnTo>
                  <a:lnTo>
                    <a:pt x="750112" y="1274140"/>
                  </a:lnTo>
                  <a:lnTo>
                    <a:pt x="751865" y="1270635"/>
                  </a:lnTo>
                  <a:cubicBezTo>
                    <a:pt x="753034" y="1269467"/>
                    <a:pt x="754494" y="1268590"/>
                    <a:pt x="756246" y="1268006"/>
                  </a:cubicBezTo>
                  <a:cubicBezTo>
                    <a:pt x="758000" y="1267422"/>
                    <a:pt x="758876" y="1266546"/>
                    <a:pt x="758876" y="1265377"/>
                  </a:cubicBezTo>
                  <a:cubicBezTo>
                    <a:pt x="757708" y="1264209"/>
                    <a:pt x="756831" y="1263625"/>
                    <a:pt x="756246" y="1263625"/>
                  </a:cubicBezTo>
                  <a:close/>
                  <a:moveTo>
                    <a:pt x="786918" y="1259243"/>
                  </a:moveTo>
                  <a:cubicBezTo>
                    <a:pt x="788086" y="1258659"/>
                    <a:pt x="788670" y="1259535"/>
                    <a:pt x="788670" y="1261872"/>
                  </a:cubicBezTo>
                  <a:cubicBezTo>
                    <a:pt x="787501" y="1264209"/>
                    <a:pt x="785749" y="1265377"/>
                    <a:pt x="783412" y="1265377"/>
                  </a:cubicBezTo>
                  <a:cubicBezTo>
                    <a:pt x="784580" y="1261872"/>
                    <a:pt x="785749" y="1259827"/>
                    <a:pt x="786918" y="1259243"/>
                  </a:cubicBezTo>
                  <a:close/>
                  <a:moveTo>
                    <a:pt x="208559" y="1258367"/>
                  </a:moveTo>
                  <a:lnTo>
                    <a:pt x="206021" y="1262597"/>
                  </a:lnTo>
                  <a:lnTo>
                    <a:pt x="208559" y="1261872"/>
                  </a:lnTo>
                  <a:lnTo>
                    <a:pt x="210312" y="1261872"/>
                  </a:lnTo>
                  <a:close/>
                  <a:moveTo>
                    <a:pt x="755370" y="1256614"/>
                  </a:moveTo>
                  <a:lnTo>
                    <a:pt x="755370" y="1258367"/>
                  </a:lnTo>
                  <a:cubicBezTo>
                    <a:pt x="757707" y="1258367"/>
                    <a:pt x="758876" y="1257783"/>
                    <a:pt x="758876" y="1256614"/>
                  </a:cubicBezTo>
                  <a:close/>
                  <a:moveTo>
                    <a:pt x="771144" y="1253109"/>
                  </a:moveTo>
                  <a:lnTo>
                    <a:pt x="771144" y="1256614"/>
                  </a:lnTo>
                  <a:lnTo>
                    <a:pt x="767638" y="1256614"/>
                  </a:lnTo>
                  <a:close/>
                  <a:moveTo>
                    <a:pt x="513512" y="1253109"/>
                  </a:moveTo>
                  <a:cubicBezTo>
                    <a:pt x="514680" y="1253109"/>
                    <a:pt x="515264" y="1253693"/>
                    <a:pt x="515264" y="1254862"/>
                  </a:cubicBezTo>
                  <a:cubicBezTo>
                    <a:pt x="515264" y="1256030"/>
                    <a:pt x="514680" y="1256614"/>
                    <a:pt x="513512" y="1256614"/>
                  </a:cubicBezTo>
                  <a:close/>
                  <a:moveTo>
                    <a:pt x="786918" y="1246099"/>
                  </a:moveTo>
                  <a:cubicBezTo>
                    <a:pt x="788086" y="1246099"/>
                    <a:pt x="788670" y="1246683"/>
                    <a:pt x="788670" y="1247851"/>
                  </a:cubicBezTo>
                  <a:cubicBezTo>
                    <a:pt x="788670" y="1249020"/>
                    <a:pt x="788086" y="1249604"/>
                    <a:pt x="786918" y="1249604"/>
                  </a:cubicBezTo>
                  <a:cubicBezTo>
                    <a:pt x="784580" y="1251941"/>
                    <a:pt x="783412" y="1254277"/>
                    <a:pt x="783412" y="1256614"/>
                  </a:cubicBezTo>
                  <a:cubicBezTo>
                    <a:pt x="783412" y="1257783"/>
                    <a:pt x="782244" y="1259535"/>
                    <a:pt x="779907" y="1261872"/>
                  </a:cubicBezTo>
                  <a:cubicBezTo>
                    <a:pt x="777570" y="1261872"/>
                    <a:pt x="776402" y="1261872"/>
                    <a:pt x="776402" y="1261872"/>
                  </a:cubicBezTo>
                  <a:cubicBezTo>
                    <a:pt x="775234" y="1261872"/>
                    <a:pt x="775234" y="1260704"/>
                    <a:pt x="776402" y="1258367"/>
                  </a:cubicBezTo>
                  <a:cubicBezTo>
                    <a:pt x="775234" y="1259535"/>
                    <a:pt x="774064" y="1260119"/>
                    <a:pt x="772896" y="1260119"/>
                  </a:cubicBezTo>
                  <a:cubicBezTo>
                    <a:pt x="771728" y="1260119"/>
                    <a:pt x="771144" y="1259535"/>
                    <a:pt x="771144" y="1258367"/>
                  </a:cubicBezTo>
                  <a:cubicBezTo>
                    <a:pt x="773480" y="1258367"/>
                    <a:pt x="776402" y="1256614"/>
                    <a:pt x="779907" y="1253109"/>
                  </a:cubicBezTo>
                  <a:lnTo>
                    <a:pt x="776402" y="1253109"/>
                  </a:lnTo>
                  <a:cubicBezTo>
                    <a:pt x="778738" y="1253109"/>
                    <a:pt x="779907" y="1251941"/>
                    <a:pt x="779907" y="1249604"/>
                  </a:cubicBezTo>
                  <a:cubicBezTo>
                    <a:pt x="782244" y="1247267"/>
                    <a:pt x="784580" y="1246099"/>
                    <a:pt x="786918" y="1246099"/>
                  </a:cubicBezTo>
                  <a:close/>
                  <a:moveTo>
                    <a:pt x="506502" y="1246099"/>
                  </a:moveTo>
                  <a:lnTo>
                    <a:pt x="504749" y="1249604"/>
                  </a:lnTo>
                  <a:cubicBezTo>
                    <a:pt x="502412" y="1251941"/>
                    <a:pt x="500951" y="1253985"/>
                    <a:pt x="500367" y="1255738"/>
                  </a:cubicBezTo>
                  <a:cubicBezTo>
                    <a:pt x="499783" y="1257491"/>
                    <a:pt x="500075" y="1258367"/>
                    <a:pt x="501244" y="1258367"/>
                  </a:cubicBezTo>
                  <a:cubicBezTo>
                    <a:pt x="503580" y="1257198"/>
                    <a:pt x="504749" y="1255446"/>
                    <a:pt x="504749" y="1253109"/>
                  </a:cubicBezTo>
                  <a:cubicBezTo>
                    <a:pt x="504749" y="1250772"/>
                    <a:pt x="505333" y="1249604"/>
                    <a:pt x="506502" y="1249604"/>
                  </a:cubicBezTo>
                  <a:close/>
                  <a:moveTo>
                    <a:pt x="788670" y="1240841"/>
                  </a:moveTo>
                  <a:lnTo>
                    <a:pt x="788670" y="1246099"/>
                  </a:lnTo>
                  <a:cubicBezTo>
                    <a:pt x="787501" y="1246099"/>
                    <a:pt x="786918" y="1244930"/>
                    <a:pt x="786918" y="1242593"/>
                  </a:cubicBezTo>
                  <a:cubicBezTo>
                    <a:pt x="788086" y="1242593"/>
                    <a:pt x="788670" y="1242009"/>
                    <a:pt x="788670" y="1240841"/>
                  </a:cubicBezTo>
                  <a:close/>
                  <a:moveTo>
                    <a:pt x="800938" y="1231202"/>
                  </a:moveTo>
                  <a:cubicBezTo>
                    <a:pt x="799770" y="1231786"/>
                    <a:pt x="799186" y="1233830"/>
                    <a:pt x="799186" y="1237336"/>
                  </a:cubicBezTo>
                  <a:lnTo>
                    <a:pt x="795680" y="1237336"/>
                  </a:lnTo>
                  <a:cubicBezTo>
                    <a:pt x="793344" y="1237336"/>
                    <a:pt x="792176" y="1238504"/>
                    <a:pt x="792176" y="1240841"/>
                  </a:cubicBezTo>
                  <a:lnTo>
                    <a:pt x="792176" y="1242593"/>
                  </a:lnTo>
                  <a:cubicBezTo>
                    <a:pt x="794512" y="1242593"/>
                    <a:pt x="796849" y="1241717"/>
                    <a:pt x="799186" y="1239965"/>
                  </a:cubicBezTo>
                  <a:cubicBezTo>
                    <a:pt x="801522" y="1238212"/>
                    <a:pt x="802106" y="1237336"/>
                    <a:pt x="800938" y="1237336"/>
                  </a:cubicBezTo>
                  <a:lnTo>
                    <a:pt x="802690" y="1233830"/>
                  </a:lnTo>
                  <a:cubicBezTo>
                    <a:pt x="802690" y="1231494"/>
                    <a:pt x="802106" y="1230617"/>
                    <a:pt x="800938" y="1231202"/>
                  </a:cubicBezTo>
                  <a:close/>
                  <a:moveTo>
                    <a:pt x="821970" y="1230325"/>
                  </a:moveTo>
                  <a:cubicBezTo>
                    <a:pt x="819632" y="1230325"/>
                    <a:pt x="818464" y="1231494"/>
                    <a:pt x="818464" y="1233830"/>
                  </a:cubicBezTo>
                  <a:lnTo>
                    <a:pt x="814958" y="1233830"/>
                  </a:lnTo>
                  <a:cubicBezTo>
                    <a:pt x="814958" y="1236167"/>
                    <a:pt x="816128" y="1237336"/>
                    <a:pt x="818464" y="1237336"/>
                  </a:cubicBezTo>
                  <a:cubicBezTo>
                    <a:pt x="818464" y="1236167"/>
                    <a:pt x="819048" y="1234999"/>
                    <a:pt x="820216" y="1233830"/>
                  </a:cubicBezTo>
                  <a:cubicBezTo>
                    <a:pt x="821385" y="1232662"/>
                    <a:pt x="821970" y="1231494"/>
                    <a:pt x="821970" y="1230325"/>
                  </a:cubicBezTo>
                  <a:close/>
                  <a:moveTo>
                    <a:pt x="522275" y="1228573"/>
                  </a:moveTo>
                  <a:cubicBezTo>
                    <a:pt x="519938" y="1228573"/>
                    <a:pt x="517893" y="1229449"/>
                    <a:pt x="516141" y="1231202"/>
                  </a:cubicBezTo>
                  <a:cubicBezTo>
                    <a:pt x="514388" y="1232954"/>
                    <a:pt x="513512" y="1234999"/>
                    <a:pt x="513512" y="1237336"/>
                  </a:cubicBezTo>
                  <a:cubicBezTo>
                    <a:pt x="511175" y="1239672"/>
                    <a:pt x="510007" y="1240841"/>
                    <a:pt x="510007" y="1240841"/>
                  </a:cubicBezTo>
                  <a:lnTo>
                    <a:pt x="513512" y="1240841"/>
                  </a:lnTo>
                  <a:cubicBezTo>
                    <a:pt x="515849" y="1240841"/>
                    <a:pt x="515849" y="1241425"/>
                    <a:pt x="513512" y="1242593"/>
                  </a:cubicBezTo>
                  <a:lnTo>
                    <a:pt x="513512" y="1246099"/>
                  </a:lnTo>
                  <a:cubicBezTo>
                    <a:pt x="511175" y="1246099"/>
                    <a:pt x="508838" y="1248435"/>
                    <a:pt x="506502" y="1253109"/>
                  </a:cubicBezTo>
                  <a:cubicBezTo>
                    <a:pt x="506502" y="1255446"/>
                    <a:pt x="505917" y="1256614"/>
                    <a:pt x="504749" y="1256614"/>
                  </a:cubicBezTo>
                  <a:lnTo>
                    <a:pt x="504749" y="1265377"/>
                  </a:lnTo>
                  <a:cubicBezTo>
                    <a:pt x="502412" y="1267714"/>
                    <a:pt x="501244" y="1269467"/>
                    <a:pt x="501244" y="1270635"/>
                  </a:cubicBezTo>
                  <a:lnTo>
                    <a:pt x="504749" y="1268882"/>
                  </a:lnTo>
                  <a:cubicBezTo>
                    <a:pt x="508254" y="1266546"/>
                    <a:pt x="510007" y="1264209"/>
                    <a:pt x="510007" y="1261872"/>
                  </a:cubicBezTo>
                  <a:lnTo>
                    <a:pt x="510007" y="1258367"/>
                  </a:lnTo>
                  <a:cubicBezTo>
                    <a:pt x="512343" y="1260704"/>
                    <a:pt x="513512" y="1260704"/>
                    <a:pt x="513512" y="1258367"/>
                  </a:cubicBezTo>
                  <a:lnTo>
                    <a:pt x="517017" y="1258367"/>
                  </a:lnTo>
                  <a:cubicBezTo>
                    <a:pt x="517017" y="1260704"/>
                    <a:pt x="517601" y="1260704"/>
                    <a:pt x="518770" y="1258367"/>
                  </a:cubicBezTo>
                  <a:cubicBezTo>
                    <a:pt x="521106" y="1257198"/>
                    <a:pt x="521106" y="1256614"/>
                    <a:pt x="518770" y="1256614"/>
                  </a:cubicBezTo>
                  <a:lnTo>
                    <a:pt x="517017" y="1256614"/>
                  </a:lnTo>
                  <a:cubicBezTo>
                    <a:pt x="517017" y="1254277"/>
                    <a:pt x="517601" y="1253109"/>
                    <a:pt x="518770" y="1253109"/>
                  </a:cubicBezTo>
                  <a:lnTo>
                    <a:pt x="518770" y="1249604"/>
                  </a:lnTo>
                  <a:lnTo>
                    <a:pt x="522275" y="1237336"/>
                  </a:lnTo>
                  <a:close/>
                  <a:moveTo>
                    <a:pt x="1020013" y="1225067"/>
                  </a:moveTo>
                  <a:lnTo>
                    <a:pt x="1021766" y="1225067"/>
                  </a:lnTo>
                  <a:cubicBezTo>
                    <a:pt x="1024102" y="1227404"/>
                    <a:pt x="1024102" y="1228573"/>
                    <a:pt x="1021766" y="1228573"/>
                  </a:cubicBezTo>
                  <a:close/>
                  <a:moveTo>
                    <a:pt x="822846" y="1218933"/>
                  </a:moveTo>
                  <a:cubicBezTo>
                    <a:pt x="821092" y="1219518"/>
                    <a:pt x="819632" y="1220394"/>
                    <a:pt x="818464" y="1221562"/>
                  </a:cubicBezTo>
                  <a:lnTo>
                    <a:pt x="813206" y="1228573"/>
                  </a:lnTo>
                  <a:lnTo>
                    <a:pt x="813206" y="1230325"/>
                  </a:lnTo>
                  <a:cubicBezTo>
                    <a:pt x="813206" y="1229157"/>
                    <a:pt x="812038" y="1228573"/>
                    <a:pt x="809701" y="1228573"/>
                  </a:cubicBezTo>
                  <a:lnTo>
                    <a:pt x="806196" y="1228573"/>
                  </a:lnTo>
                  <a:lnTo>
                    <a:pt x="806196" y="1233830"/>
                  </a:lnTo>
                  <a:lnTo>
                    <a:pt x="809701" y="1230325"/>
                  </a:lnTo>
                  <a:lnTo>
                    <a:pt x="813206" y="1230325"/>
                  </a:lnTo>
                  <a:lnTo>
                    <a:pt x="818464" y="1230325"/>
                  </a:lnTo>
                  <a:cubicBezTo>
                    <a:pt x="818464" y="1229157"/>
                    <a:pt x="819632" y="1228573"/>
                    <a:pt x="821970" y="1228573"/>
                  </a:cubicBezTo>
                  <a:lnTo>
                    <a:pt x="818464" y="1228573"/>
                  </a:lnTo>
                  <a:cubicBezTo>
                    <a:pt x="818464" y="1226236"/>
                    <a:pt x="819632" y="1223899"/>
                    <a:pt x="821970" y="1221562"/>
                  </a:cubicBezTo>
                  <a:cubicBezTo>
                    <a:pt x="824306" y="1219225"/>
                    <a:pt x="824598" y="1218349"/>
                    <a:pt x="822846" y="1218933"/>
                  </a:cubicBezTo>
                  <a:close/>
                  <a:moveTo>
                    <a:pt x="837743" y="1216304"/>
                  </a:moveTo>
                  <a:cubicBezTo>
                    <a:pt x="837743" y="1217473"/>
                    <a:pt x="836574" y="1218057"/>
                    <a:pt x="834237" y="1218057"/>
                  </a:cubicBezTo>
                  <a:lnTo>
                    <a:pt x="830732" y="1221562"/>
                  </a:lnTo>
                  <a:cubicBezTo>
                    <a:pt x="835406" y="1221562"/>
                    <a:pt x="838326" y="1220394"/>
                    <a:pt x="839495" y="1218057"/>
                  </a:cubicBezTo>
                  <a:lnTo>
                    <a:pt x="837743" y="1218057"/>
                  </a:lnTo>
                  <a:close/>
                  <a:moveTo>
                    <a:pt x="484594" y="1212799"/>
                  </a:moveTo>
                  <a:cubicBezTo>
                    <a:pt x="484010" y="1212799"/>
                    <a:pt x="482550" y="1213968"/>
                    <a:pt x="480213" y="1216304"/>
                  </a:cubicBezTo>
                  <a:cubicBezTo>
                    <a:pt x="480213" y="1217473"/>
                    <a:pt x="480213" y="1218057"/>
                    <a:pt x="480213" y="1218057"/>
                  </a:cubicBezTo>
                  <a:cubicBezTo>
                    <a:pt x="482549" y="1218057"/>
                    <a:pt x="483718" y="1217473"/>
                    <a:pt x="483718" y="1216304"/>
                  </a:cubicBezTo>
                  <a:cubicBezTo>
                    <a:pt x="484886" y="1213968"/>
                    <a:pt x="485178" y="1212799"/>
                    <a:pt x="484594" y="1212799"/>
                  </a:cubicBezTo>
                  <a:close/>
                  <a:moveTo>
                    <a:pt x="851764" y="1209294"/>
                  </a:moveTo>
                  <a:cubicBezTo>
                    <a:pt x="850595" y="1209294"/>
                    <a:pt x="848842" y="1210462"/>
                    <a:pt x="846506" y="1212799"/>
                  </a:cubicBezTo>
                  <a:cubicBezTo>
                    <a:pt x="844169" y="1212799"/>
                    <a:pt x="843000" y="1212799"/>
                    <a:pt x="843000" y="1212799"/>
                  </a:cubicBezTo>
                  <a:cubicBezTo>
                    <a:pt x="840664" y="1212799"/>
                    <a:pt x="839495" y="1213968"/>
                    <a:pt x="839495" y="1216304"/>
                  </a:cubicBezTo>
                  <a:cubicBezTo>
                    <a:pt x="839495" y="1217473"/>
                    <a:pt x="840664" y="1217473"/>
                    <a:pt x="843000" y="1216304"/>
                  </a:cubicBezTo>
                  <a:close/>
                  <a:moveTo>
                    <a:pt x="800938" y="1209294"/>
                  </a:moveTo>
                  <a:lnTo>
                    <a:pt x="795680" y="1212799"/>
                  </a:lnTo>
                  <a:lnTo>
                    <a:pt x="792176" y="1216304"/>
                  </a:lnTo>
                  <a:close/>
                  <a:moveTo>
                    <a:pt x="825474" y="1204036"/>
                  </a:moveTo>
                  <a:cubicBezTo>
                    <a:pt x="824306" y="1204036"/>
                    <a:pt x="821970" y="1204620"/>
                    <a:pt x="818464" y="1205789"/>
                  </a:cubicBezTo>
                  <a:lnTo>
                    <a:pt x="799186" y="1216304"/>
                  </a:lnTo>
                  <a:lnTo>
                    <a:pt x="806196" y="1216304"/>
                  </a:lnTo>
                  <a:cubicBezTo>
                    <a:pt x="808532" y="1213968"/>
                    <a:pt x="810577" y="1212507"/>
                    <a:pt x="812330" y="1211923"/>
                  </a:cubicBezTo>
                  <a:cubicBezTo>
                    <a:pt x="814082" y="1211339"/>
                    <a:pt x="816128" y="1210462"/>
                    <a:pt x="818464" y="1209294"/>
                  </a:cubicBezTo>
                  <a:cubicBezTo>
                    <a:pt x="819632" y="1209294"/>
                    <a:pt x="820801" y="1208710"/>
                    <a:pt x="821970" y="1207541"/>
                  </a:cubicBezTo>
                  <a:cubicBezTo>
                    <a:pt x="823138" y="1206373"/>
                    <a:pt x="824306" y="1205789"/>
                    <a:pt x="825474" y="1205789"/>
                  </a:cubicBezTo>
                  <a:lnTo>
                    <a:pt x="827227" y="1205789"/>
                  </a:lnTo>
                  <a:cubicBezTo>
                    <a:pt x="827227" y="1204620"/>
                    <a:pt x="826643" y="1204036"/>
                    <a:pt x="825474" y="1204036"/>
                  </a:cubicBezTo>
                  <a:close/>
                  <a:moveTo>
                    <a:pt x="1060323" y="1202284"/>
                  </a:moveTo>
                  <a:cubicBezTo>
                    <a:pt x="1059154" y="1202284"/>
                    <a:pt x="1058570" y="1203452"/>
                    <a:pt x="1058570" y="1205789"/>
                  </a:cubicBezTo>
                  <a:cubicBezTo>
                    <a:pt x="1058570" y="1208126"/>
                    <a:pt x="1058570" y="1212215"/>
                    <a:pt x="1058570" y="1218057"/>
                  </a:cubicBezTo>
                  <a:lnTo>
                    <a:pt x="1058570" y="1237336"/>
                  </a:lnTo>
                  <a:cubicBezTo>
                    <a:pt x="1057402" y="1238504"/>
                    <a:pt x="1057110" y="1239088"/>
                    <a:pt x="1057694" y="1239088"/>
                  </a:cubicBezTo>
                  <a:cubicBezTo>
                    <a:pt x="1058278" y="1239088"/>
                    <a:pt x="1059154" y="1238504"/>
                    <a:pt x="1060323" y="1237336"/>
                  </a:cubicBezTo>
                  <a:close/>
                  <a:moveTo>
                    <a:pt x="930630" y="1202284"/>
                  </a:moveTo>
                  <a:cubicBezTo>
                    <a:pt x="927125" y="1204620"/>
                    <a:pt x="924204" y="1205789"/>
                    <a:pt x="921868" y="1205789"/>
                  </a:cubicBezTo>
                  <a:cubicBezTo>
                    <a:pt x="921868" y="1205789"/>
                    <a:pt x="923036" y="1205205"/>
                    <a:pt x="925372" y="1204036"/>
                  </a:cubicBezTo>
                  <a:close/>
                  <a:moveTo>
                    <a:pt x="857898" y="1202284"/>
                  </a:moveTo>
                  <a:cubicBezTo>
                    <a:pt x="856144" y="1202284"/>
                    <a:pt x="855268" y="1202868"/>
                    <a:pt x="855268" y="1204036"/>
                  </a:cubicBezTo>
                  <a:lnTo>
                    <a:pt x="858774" y="1204036"/>
                  </a:lnTo>
                  <a:cubicBezTo>
                    <a:pt x="861110" y="1204036"/>
                    <a:pt x="862279" y="1203452"/>
                    <a:pt x="862279" y="1202284"/>
                  </a:cubicBezTo>
                  <a:cubicBezTo>
                    <a:pt x="861110" y="1202284"/>
                    <a:pt x="859650" y="1202284"/>
                    <a:pt x="857898" y="1202284"/>
                  </a:cubicBezTo>
                  <a:close/>
                  <a:moveTo>
                    <a:pt x="1324966" y="1198778"/>
                  </a:moveTo>
                  <a:cubicBezTo>
                    <a:pt x="1327302" y="1198778"/>
                    <a:pt x="1328470" y="1201115"/>
                    <a:pt x="1328470" y="1205789"/>
                  </a:cubicBezTo>
                  <a:cubicBezTo>
                    <a:pt x="1328470" y="1210462"/>
                    <a:pt x="1327302" y="1214552"/>
                    <a:pt x="1324966" y="1218057"/>
                  </a:cubicBezTo>
                  <a:close/>
                  <a:moveTo>
                    <a:pt x="487223" y="1195273"/>
                  </a:moveTo>
                  <a:lnTo>
                    <a:pt x="487223" y="1198778"/>
                  </a:lnTo>
                  <a:cubicBezTo>
                    <a:pt x="489560" y="1198778"/>
                    <a:pt x="489560" y="1199947"/>
                    <a:pt x="487223" y="1202284"/>
                  </a:cubicBezTo>
                  <a:cubicBezTo>
                    <a:pt x="489560" y="1202284"/>
                    <a:pt x="490728" y="1201115"/>
                    <a:pt x="490728" y="1198778"/>
                  </a:cubicBezTo>
                  <a:cubicBezTo>
                    <a:pt x="490728" y="1196442"/>
                    <a:pt x="489560" y="1195273"/>
                    <a:pt x="487223" y="1195273"/>
                  </a:cubicBezTo>
                  <a:close/>
                  <a:moveTo>
                    <a:pt x="1039292" y="1191768"/>
                  </a:moveTo>
                  <a:cubicBezTo>
                    <a:pt x="1041628" y="1191768"/>
                    <a:pt x="1042796" y="1192936"/>
                    <a:pt x="1042796" y="1195273"/>
                  </a:cubicBezTo>
                  <a:cubicBezTo>
                    <a:pt x="1042796" y="1197610"/>
                    <a:pt x="1041628" y="1198778"/>
                    <a:pt x="1039292" y="1198778"/>
                  </a:cubicBezTo>
                  <a:close/>
                  <a:moveTo>
                    <a:pt x="105406" y="1191768"/>
                  </a:moveTo>
                  <a:lnTo>
                    <a:pt x="106909" y="1194397"/>
                  </a:lnTo>
                  <a:lnTo>
                    <a:pt x="106909" y="1191768"/>
                  </a:lnTo>
                  <a:close/>
                  <a:moveTo>
                    <a:pt x="99898" y="1191768"/>
                  </a:moveTo>
                  <a:lnTo>
                    <a:pt x="99898" y="1196831"/>
                  </a:lnTo>
                  <a:lnTo>
                    <a:pt x="102089" y="1198778"/>
                  </a:lnTo>
                  <a:lnTo>
                    <a:pt x="102802" y="1202584"/>
                  </a:lnTo>
                  <a:lnTo>
                    <a:pt x="103404" y="1202284"/>
                  </a:lnTo>
                  <a:lnTo>
                    <a:pt x="103404" y="1195273"/>
                  </a:lnTo>
                  <a:lnTo>
                    <a:pt x="103404" y="1191768"/>
                  </a:lnTo>
                  <a:close/>
                  <a:moveTo>
                    <a:pt x="522275" y="1190015"/>
                  </a:moveTo>
                  <a:lnTo>
                    <a:pt x="522275" y="1191768"/>
                  </a:lnTo>
                  <a:cubicBezTo>
                    <a:pt x="519938" y="1194105"/>
                    <a:pt x="519938" y="1195273"/>
                    <a:pt x="522275" y="1195273"/>
                  </a:cubicBezTo>
                  <a:cubicBezTo>
                    <a:pt x="524612" y="1195273"/>
                    <a:pt x="525780" y="1194105"/>
                    <a:pt x="525780" y="1191768"/>
                  </a:cubicBezTo>
                  <a:lnTo>
                    <a:pt x="525780" y="1190015"/>
                  </a:lnTo>
                  <a:close/>
                  <a:moveTo>
                    <a:pt x="497300" y="1187825"/>
                  </a:moveTo>
                  <a:cubicBezTo>
                    <a:pt x="497009" y="1187533"/>
                    <a:pt x="496570" y="1187679"/>
                    <a:pt x="495986" y="1188263"/>
                  </a:cubicBezTo>
                  <a:cubicBezTo>
                    <a:pt x="494817" y="1189431"/>
                    <a:pt x="494233" y="1190600"/>
                    <a:pt x="494233" y="1191768"/>
                  </a:cubicBezTo>
                  <a:cubicBezTo>
                    <a:pt x="494233" y="1194105"/>
                    <a:pt x="493649" y="1195273"/>
                    <a:pt x="492480" y="1195273"/>
                  </a:cubicBezTo>
                  <a:lnTo>
                    <a:pt x="492480" y="1198778"/>
                  </a:lnTo>
                  <a:lnTo>
                    <a:pt x="490728" y="1204036"/>
                  </a:lnTo>
                  <a:cubicBezTo>
                    <a:pt x="489560" y="1206373"/>
                    <a:pt x="488975" y="1207834"/>
                    <a:pt x="488975" y="1208418"/>
                  </a:cubicBezTo>
                  <a:cubicBezTo>
                    <a:pt x="488975" y="1209002"/>
                    <a:pt x="489560" y="1208126"/>
                    <a:pt x="490728" y="1205789"/>
                  </a:cubicBezTo>
                  <a:cubicBezTo>
                    <a:pt x="495402" y="1196442"/>
                    <a:pt x="497738" y="1191184"/>
                    <a:pt x="497738" y="1190015"/>
                  </a:cubicBezTo>
                  <a:cubicBezTo>
                    <a:pt x="497738" y="1188847"/>
                    <a:pt x="497592" y="1188117"/>
                    <a:pt x="497300" y="1187825"/>
                  </a:cubicBezTo>
                  <a:close/>
                  <a:moveTo>
                    <a:pt x="893826" y="1186510"/>
                  </a:moveTo>
                  <a:cubicBezTo>
                    <a:pt x="891489" y="1186510"/>
                    <a:pt x="890320" y="1187679"/>
                    <a:pt x="890320" y="1190015"/>
                  </a:cubicBezTo>
                  <a:lnTo>
                    <a:pt x="888568" y="1190015"/>
                  </a:lnTo>
                  <a:lnTo>
                    <a:pt x="888568" y="1191768"/>
                  </a:lnTo>
                  <a:cubicBezTo>
                    <a:pt x="889736" y="1191768"/>
                    <a:pt x="891489" y="1191184"/>
                    <a:pt x="893826" y="1190015"/>
                  </a:cubicBezTo>
                  <a:close/>
                  <a:moveTo>
                    <a:pt x="467725" y="1184319"/>
                  </a:moveTo>
                  <a:cubicBezTo>
                    <a:pt x="467579" y="1184027"/>
                    <a:pt x="467360" y="1184173"/>
                    <a:pt x="467068" y="1184758"/>
                  </a:cubicBezTo>
                  <a:cubicBezTo>
                    <a:pt x="466484" y="1185926"/>
                    <a:pt x="466191" y="1187679"/>
                    <a:pt x="466191" y="1190015"/>
                  </a:cubicBezTo>
                  <a:cubicBezTo>
                    <a:pt x="466191" y="1191184"/>
                    <a:pt x="466776" y="1191184"/>
                    <a:pt x="467944" y="1190015"/>
                  </a:cubicBezTo>
                  <a:lnTo>
                    <a:pt x="467944" y="1186510"/>
                  </a:lnTo>
                  <a:cubicBezTo>
                    <a:pt x="467944" y="1185342"/>
                    <a:pt x="467871" y="1184612"/>
                    <a:pt x="467725" y="1184319"/>
                  </a:cubicBezTo>
                  <a:close/>
                  <a:moveTo>
                    <a:pt x="956920" y="1183005"/>
                  </a:moveTo>
                  <a:lnTo>
                    <a:pt x="955167" y="1186510"/>
                  </a:lnTo>
                  <a:cubicBezTo>
                    <a:pt x="953998" y="1187679"/>
                    <a:pt x="953122" y="1188263"/>
                    <a:pt x="952538" y="1188263"/>
                  </a:cubicBezTo>
                  <a:cubicBezTo>
                    <a:pt x="951954" y="1188263"/>
                    <a:pt x="952246" y="1187679"/>
                    <a:pt x="953414" y="1186510"/>
                  </a:cubicBezTo>
                  <a:cubicBezTo>
                    <a:pt x="954583" y="1184173"/>
                    <a:pt x="955750" y="1183005"/>
                    <a:pt x="956920" y="1183005"/>
                  </a:cubicBezTo>
                  <a:close/>
                  <a:moveTo>
                    <a:pt x="918362" y="1179500"/>
                  </a:moveTo>
                  <a:cubicBezTo>
                    <a:pt x="917194" y="1179500"/>
                    <a:pt x="914273" y="1181837"/>
                    <a:pt x="909599" y="1186510"/>
                  </a:cubicBezTo>
                  <a:cubicBezTo>
                    <a:pt x="908430" y="1186510"/>
                    <a:pt x="907262" y="1187094"/>
                    <a:pt x="906094" y="1188263"/>
                  </a:cubicBezTo>
                  <a:cubicBezTo>
                    <a:pt x="904926" y="1189431"/>
                    <a:pt x="904341" y="1190015"/>
                    <a:pt x="904341" y="1190015"/>
                  </a:cubicBezTo>
                  <a:lnTo>
                    <a:pt x="900836" y="1190015"/>
                  </a:lnTo>
                  <a:cubicBezTo>
                    <a:pt x="900836" y="1191184"/>
                    <a:pt x="897331" y="1192936"/>
                    <a:pt x="890320" y="1195273"/>
                  </a:cubicBezTo>
                  <a:cubicBezTo>
                    <a:pt x="889152" y="1195273"/>
                    <a:pt x="887400" y="1196442"/>
                    <a:pt x="885062" y="1198778"/>
                  </a:cubicBezTo>
                  <a:cubicBezTo>
                    <a:pt x="885062" y="1201115"/>
                    <a:pt x="883894" y="1202284"/>
                    <a:pt x="881558" y="1202284"/>
                  </a:cubicBezTo>
                  <a:cubicBezTo>
                    <a:pt x="879221" y="1202284"/>
                    <a:pt x="878052" y="1202868"/>
                    <a:pt x="878052" y="1204036"/>
                  </a:cubicBezTo>
                  <a:lnTo>
                    <a:pt x="876300" y="1204036"/>
                  </a:lnTo>
                  <a:cubicBezTo>
                    <a:pt x="875131" y="1204036"/>
                    <a:pt x="874547" y="1204620"/>
                    <a:pt x="874547" y="1205789"/>
                  </a:cubicBezTo>
                  <a:lnTo>
                    <a:pt x="871042" y="1205789"/>
                  </a:lnTo>
                  <a:cubicBezTo>
                    <a:pt x="868706" y="1208126"/>
                    <a:pt x="866952" y="1209294"/>
                    <a:pt x="865784" y="1209294"/>
                  </a:cubicBezTo>
                  <a:cubicBezTo>
                    <a:pt x="863448" y="1211631"/>
                    <a:pt x="861110" y="1212799"/>
                    <a:pt x="858774" y="1212799"/>
                  </a:cubicBezTo>
                  <a:cubicBezTo>
                    <a:pt x="854100" y="1216304"/>
                    <a:pt x="851179" y="1218057"/>
                    <a:pt x="850010" y="1218057"/>
                  </a:cubicBezTo>
                  <a:cubicBezTo>
                    <a:pt x="847674" y="1218057"/>
                    <a:pt x="846506" y="1219225"/>
                    <a:pt x="846506" y="1221562"/>
                  </a:cubicBezTo>
                  <a:lnTo>
                    <a:pt x="839495" y="1221562"/>
                  </a:lnTo>
                  <a:lnTo>
                    <a:pt x="834237" y="1228573"/>
                  </a:lnTo>
                  <a:cubicBezTo>
                    <a:pt x="831900" y="1228573"/>
                    <a:pt x="830148" y="1228865"/>
                    <a:pt x="828980" y="1229449"/>
                  </a:cubicBezTo>
                  <a:cubicBezTo>
                    <a:pt x="827811" y="1230033"/>
                    <a:pt x="826643" y="1230325"/>
                    <a:pt x="825474" y="1230325"/>
                  </a:cubicBezTo>
                  <a:cubicBezTo>
                    <a:pt x="825474" y="1231494"/>
                    <a:pt x="824890" y="1232662"/>
                    <a:pt x="823722" y="1233830"/>
                  </a:cubicBezTo>
                  <a:cubicBezTo>
                    <a:pt x="822553" y="1234999"/>
                    <a:pt x="821970" y="1236167"/>
                    <a:pt x="821970" y="1237336"/>
                  </a:cubicBezTo>
                  <a:cubicBezTo>
                    <a:pt x="819632" y="1239672"/>
                    <a:pt x="817295" y="1240841"/>
                    <a:pt x="814958" y="1240841"/>
                  </a:cubicBezTo>
                  <a:lnTo>
                    <a:pt x="813206" y="1240841"/>
                  </a:lnTo>
                  <a:cubicBezTo>
                    <a:pt x="813206" y="1242009"/>
                    <a:pt x="812038" y="1243762"/>
                    <a:pt x="809701" y="1246099"/>
                  </a:cubicBezTo>
                  <a:cubicBezTo>
                    <a:pt x="807364" y="1246099"/>
                    <a:pt x="806196" y="1247267"/>
                    <a:pt x="806196" y="1249604"/>
                  </a:cubicBezTo>
                  <a:cubicBezTo>
                    <a:pt x="802690" y="1251941"/>
                    <a:pt x="799186" y="1254862"/>
                    <a:pt x="795680" y="1258367"/>
                  </a:cubicBezTo>
                  <a:lnTo>
                    <a:pt x="788670" y="1258367"/>
                  </a:lnTo>
                  <a:lnTo>
                    <a:pt x="799186" y="1253109"/>
                  </a:lnTo>
                  <a:lnTo>
                    <a:pt x="802690" y="1246099"/>
                  </a:lnTo>
                  <a:cubicBezTo>
                    <a:pt x="802690" y="1244930"/>
                    <a:pt x="802398" y="1244638"/>
                    <a:pt x="801814" y="1245222"/>
                  </a:cubicBezTo>
                  <a:cubicBezTo>
                    <a:pt x="801230" y="1245806"/>
                    <a:pt x="800354" y="1247267"/>
                    <a:pt x="799186" y="1249604"/>
                  </a:cubicBezTo>
                  <a:lnTo>
                    <a:pt x="792176" y="1249604"/>
                  </a:lnTo>
                  <a:lnTo>
                    <a:pt x="792176" y="1253109"/>
                  </a:lnTo>
                  <a:cubicBezTo>
                    <a:pt x="789838" y="1253109"/>
                    <a:pt x="788670" y="1254277"/>
                    <a:pt x="788670" y="1256614"/>
                  </a:cubicBezTo>
                  <a:lnTo>
                    <a:pt x="786918" y="1256614"/>
                  </a:lnTo>
                  <a:cubicBezTo>
                    <a:pt x="786918" y="1254277"/>
                    <a:pt x="787501" y="1251941"/>
                    <a:pt x="788670" y="1249604"/>
                  </a:cubicBezTo>
                  <a:lnTo>
                    <a:pt x="788670" y="1247851"/>
                  </a:lnTo>
                  <a:lnTo>
                    <a:pt x="788670" y="1246099"/>
                  </a:lnTo>
                  <a:cubicBezTo>
                    <a:pt x="789838" y="1244930"/>
                    <a:pt x="790715" y="1243762"/>
                    <a:pt x="791298" y="1242593"/>
                  </a:cubicBezTo>
                  <a:cubicBezTo>
                    <a:pt x="791883" y="1241425"/>
                    <a:pt x="791006" y="1240841"/>
                    <a:pt x="788670" y="1240841"/>
                  </a:cubicBezTo>
                  <a:cubicBezTo>
                    <a:pt x="787501" y="1240841"/>
                    <a:pt x="785164" y="1241717"/>
                    <a:pt x="781660" y="1243470"/>
                  </a:cubicBezTo>
                  <a:cubicBezTo>
                    <a:pt x="778154" y="1245222"/>
                    <a:pt x="775818" y="1247267"/>
                    <a:pt x="774649" y="1249604"/>
                  </a:cubicBezTo>
                  <a:cubicBezTo>
                    <a:pt x="773480" y="1249604"/>
                    <a:pt x="772312" y="1250188"/>
                    <a:pt x="771144" y="1251356"/>
                  </a:cubicBezTo>
                  <a:cubicBezTo>
                    <a:pt x="769976" y="1252525"/>
                    <a:pt x="768807" y="1253109"/>
                    <a:pt x="767638" y="1253109"/>
                  </a:cubicBezTo>
                  <a:cubicBezTo>
                    <a:pt x="761797" y="1253109"/>
                    <a:pt x="760044" y="1254277"/>
                    <a:pt x="762380" y="1256614"/>
                  </a:cubicBezTo>
                  <a:lnTo>
                    <a:pt x="762380" y="1261872"/>
                  </a:lnTo>
                  <a:lnTo>
                    <a:pt x="762380" y="1263625"/>
                  </a:lnTo>
                  <a:cubicBezTo>
                    <a:pt x="762380" y="1263625"/>
                    <a:pt x="762380" y="1264209"/>
                    <a:pt x="762380" y="1265377"/>
                  </a:cubicBezTo>
                  <a:lnTo>
                    <a:pt x="762380" y="1274140"/>
                  </a:lnTo>
                  <a:cubicBezTo>
                    <a:pt x="760044" y="1277645"/>
                    <a:pt x="760044" y="1279398"/>
                    <a:pt x="762380" y="1279398"/>
                  </a:cubicBezTo>
                  <a:lnTo>
                    <a:pt x="767638" y="1277645"/>
                  </a:lnTo>
                  <a:cubicBezTo>
                    <a:pt x="769976" y="1275309"/>
                    <a:pt x="772312" y="1274140"/>
                    <a:pt x="774649" y="1274140"/>
                  </a:cubicBezTo>
                  <a:lnTo>
                    <a:pt x="767638" y="1279398"/>
                  </a:lnTo>
                  <a:cubicBezTo>
                    <a:pt x="765302" y="1279398"/>
                    <a:pt x="764134" y="1279982"/>
                    <a:pt x="764134" y="1281151"/>
                  </a:cubicBezTo>
                  <a:cubicBezTo>
                    <a:pt x="764134" y="1283487"/>
                    <a:pt x="763549" y="1285824"/>
                    <a:pt x="762380" y="1288161"/>
                  </a:cubicBezTo>
                  <a:lnTo>
                    <a:pt x="760628" y="1286408"/>
                  </a:lnTo>
                  <a:cubicBezTo>
                    <a:pt x="759460" y="1286408"/>
                    <a:pt x="758876" y="1292250"/>
                    <a:pt x="758876" y="1303934"/>
                  </a:cubicBezTo>
                  <a:cubicBezTo>
                    <a:pt x="758876" y="1307440"/>
                    <a:pt x="758292" y="1309192"/>
                    <a:pt x="757122" y="1309192"/>
                  </a:cubicBezTo>
                  <a:cubicBezTo>
                    <a:pt x="755954" y="1309192"/>
                    <a:pt x="755370" y="1307440"/>
                    <a:pt x="755370" y="1303934"/>
                  </a:cubicBezTo>
                  <a:cubicBezTo>
                    <a:pt x="755370" y="1298092"/>
                    <a:pt x="755370" y="1294587"/>
                    <a:pt x="755370" y="1293419"/>
                  </a:cubicBezTo>
                  <a:cubicBezTo>
                    <a:pt x="755370" y="1292250"/>
                    <a:pt x="754202" y="1291666"/>
                    <a:pt x="751865" y="1291666"/>
                  </a:cubicBezTo>
                  <a:lnTo>
                    <a:pt x="746607" y="1296924"/>
                  </a:lnTo>
                  <a:lnTo>
                    <a:pt x="746607" y="1307440"/>
                  </a:lnTo>
                  <a:cubicBezTo>
                    <a:pt x="744270" y="1313282"/>
                    <a:pt x="743102" y="1313866"/>
                    <a:pt x="743102" y="1309192"/>
                  </a:cubicBezTo>
                  <a:lnTo>
                    <a:pt x="743102" y="1303934"/>
                  </a:lnTo>
                  <a:cubicBezTo>
                    <a:pt x="741934" y="1303934"/>
                    <a:pt x="741058" y="1304519"/>
                    <a:pt x="740473" y="1305687"/>
                  </a:cubicBezTo>
                  <a:cubicBezTo>
                    <a:pt x="739890" y="1306855"/>
                    <a:pt x="739597" y="1308024"/>
                    <a:pt x="739597" y="1309192"/>
                  </a:cubicBezTo>
                  <a:lnTo>
                    <a:pt x="739597" y="1321460"/>
                  </a:lnTo>
                  <a:lnTo>
                    <a:pt x="739597" y="1331976"/>
                  </a:lnTo>
                  <a:lnTo>
                    <a:pt x="743102" y="1331976"/>
                  </a:lnTo>
                  <a:lnTo>
                    <a:pt x="743102" y="1328471"/>
                  </a:lnTo>
                  <a:lnTo>
                    <a:pt x="746607" y="1324966"/>
                  </a:lnTo>
                  <a:cubicBezTo>
                    <a:pt x="748944" y="1322629"/>
                    <a:pt x="750112" y="1320876"/>
                    <a:pt x="750112" y="1319708"/>
                  </a:cubicBezTo>
                  <a:cubicBezTo>
                    <a:pt x="750112" y="1317371"/>
                    <a:pt x="750696" y="1317371"/>
                    <a:pt x="751865" y="1319708"/>
                  </a:cubicBezTo>
                  <a:cubicBezTo>
                    <a:pt x="756539" y="1319708"/>
                    <a:pt x="758876" y="1318539"/>
                    <a:pt x="758876" y="1316203"/>
                  </a:cubicBezTo>
                  <a:lnTo>
                    <a:pt x="758876" y="1312697"/>
                  </a:lnTo>
                  <a:cubicBezTo>
                    <a:pt x="761212" y="1312697"/>
                    <a:pt x="767054" y="1307440"/>
                    <a:pt x="776402" y="1296924"/>
                  </a:cubicBezTo>
                  <a:cubicBezTo>
                    <a:pt x="784580" y="1288745"/>
                    <a:pt x="792176" y="1282903"/>
                    <a:pt x="799186" y="1279398"/>
                  </a:cubicBezTo>
                  <a:cubicBezTo>
                    <a:pt x="803859" y="1275893"/>
                    <a:pt x="806196" y="1272972"/>
                    <a:pt x="806196" y="1270635"/>
                  </a:cubicBezTo>
                  <a:cubicBezTo>
                    <a:pt x="808532" y="1269467"/>
                    <a:pt x="810870" y="1268006"/>
                    <a:pt x="813206" y="1266253"/>
                  </a:cubicBezTo>
                  <a:cubicBezTo>
                    <a:pt x="815543" y="1264501"/>
                    <a:pt x="818464" y="1263040"/>
                    <a:pt x="821970" y="1261872"/>
                  </a:cubicBezTo>
                  <a:cubicBezTo>
                    <a:pt x="821970" y="1259535"/>
                    <a:pt x="823138" y="1258367"/>
                    <a:pt x="825474" y="1258367"/>
                  </a:cubicBezTo>
                  <a:lnTo>
                    <a:pt x="834237" y="1249604"/>
                  </a:lnTo>
                  <a:lnTo>
                    <a:pt x="843000" y="1242593"/>
                  </a:lnTo>
                  <a:cubicBezTo>
                    <a:pt x="844169" y="1242593"/>
                    <a:pt x="845630" y="1242009"/>
                    <a:pt x="847382" y="1240841"/>
                  </a:cubicBezTo>
                  <a:cubicBezTo>
                    <a:pt x="849134" y="1239672"/>
                    <a:pt x="850010" y="1238504"/>
                    <a:pt x="850010" y="1237336"/>
                  </a:cubicBezTo>
                  <a:cubicBezTo>
                    <a:pt x="851179" y="1234999"/>
                    <a:pt x="852932" y="1233830"/>
                    <a:pt x="855268" y="1233830"/>
                  </a:cubicBezTo>
                  <a:cubicBezTo>
                    <a:pt x="856437" y="1232662"/>
                    <a:pt x="858482" y="1231202"/>
                    <a:pt x="861402" y="1229449"/>
                  </a:cubicBezTo>
                  <a:cubicBezTo>
                    <a:pt x="864324" y="1227696"/>
                    <a:pt x="865784" y="1226236"/>
                    <a:pt x="865784" y="1225067"/>
                  </a:cubicBezTo>
                  <a:lnTo>
                    <a:pt x="878052" y="1212799"/>
                  </a:lnTo>
                  <a:lnTo>
                    <a:pt x="909599" y="1190015"/>
                  </a:lnTo>
                  <a:lnTo>
                    <a:pt x="909599" y="1186510"/>
                  </a:lnTo>
                  <a:cubicBezTo>
                    <a:pt x="911936" y="1186510"/>
                    <a:pt x="914273" y="1185342"/>
                    <a:pt x="916610" y="1183005"/>
                  </a:cubicBezTo>
                  <a:cubicBezTo>
                    <a:pt x="917778" y="1183005"/>
                    <a:pt x="918362" y="1181837"/>
                    <a:pt x="918362" y="1179500"/>
                  </a:cubicBezTo>
                  <a:close/>
                  <a:moveTo>
                    <a:pt x="966559" y="1176871"/>
                  </a:moveTo>
                  <a:cubicBezTo>
                    <a:pt x="967142" y="1177455"/>
                    <a:pt x="966266" y="1178331"/>
                    <a:pt x="963930" y="1179500"/>
                  </a:cubicBezTo>
                  <a:cubicBezTo>
                    <a:pt x="961594" y="1181837"/>
                    <a:pt x="959256" y="1183005"/>
                    <a:pt x="956920" y="1183005"/>
                  </a:cubicBezTo>
                  <a:cubicBezTo>
                    <a:pt x="956920" y="1180668"/>
                    <a:pt x="958088" y="1179500"/>
                    <a:pt x="960424" y="1179500"/>
                  </a:cubicBezTo>
                  <a:cubicBezTo>
                    <a:pt x="963930" y="1177163"/>
                    <a:pt x="965974" y="1176287"/>
                    <a:pt x="966559" y="1176871"/>
                  </a:cubicBezTo>
                  <a:close/>
                  <a:moveTo>
                    <a:pt x="503873" y="1175995"/>
                  </a:moveTo>
                  <a:cubicBezTo>
                    <a:pt x="503288" y="1175995"/>
                    <a:pt x="502412" y="1176579"/>
                    <a:pt x="501244" y="1177747"/>
                  </a:cubicBezTo>
                  <a:lnTo>
                    <a:pt x="501244" y="1179500"/>
                  </a:lnTo>
                  <a:cubicBezTo>
                    <a:pt x="503580" y="1179500"/>
                    <a:pt x="504749" y="1178916"/>
                    <a:pt x="504749" y="1177747"/>
                  </a:cubicBezTo>
                  <a:cubicBezTo>
                    <a:pt x="504749" y="1176579"/>
                    <a:pt x="504456" y="1175995"/>
                    <a:pt x="503873" y="1175995"/>
                  </a:cubicBezTo>
                  <a:close/>
                  <a:moveTo>
                    <a:pt x="518770" y="1174242"/>
                  </a:moveTo>
                  <a:lnTo>
                    <a:pt x="517017" y="1177747"/>
                  </a:lnTo>
                  <a:cubicBezTo>
                    <a:pt x="518186" y="1178916"/>
                    <a:pt x="518186" y="1179500"/>
                    <a:pt x="517017" y="1179500"/>
                  </a:cubicBezTo>
                  <a:lnTo>
                    <a:pt x="517017" y="1186510"/>
                  </a:lnTo>
                  <a:lnTo>
                    <a:pt x="513512" y="1186510"/>
                  </a:lnTo>
                  <a:cubicBezTo>
                    <a:pt x="513512" y="1190015"/>
                    <a:pt x="514388" y="1190600"/>
                    <a:pt x="516141" y="1188263"/>
                  </a:cubicBezTo>
                  <a:cubicBezTo>
                    <a:pt x="517893" y="1185926"/>
                    <a:pt x="519938" y="1183005"/>
                    <a:pt x="522275" y="1179500"/>
                  </a:cubicBezTo>
                  <a:lnTo>
                    <a:pt x="522275" y="1174242"/>
                  </a:lnTo>
                  <a:close/>
                  <a:moveTo>
                    <a:pt x="105594" y="1169861"/>
                  </a:moveTo>
                  <a:cubicBezTo>
                    <a:pt x="105302" y="1169276"/>
                    <a:pt x="104572" y="1169568"/>
                    <a:pt x="103404" y="1170737"/>
                  </a:cubicBezTo>
                  <a:lnTo>
                    <a:pt x="99898" y="1170737"/>
                  </a:lnTo>
                  <a:cubicBezTo>
                    <a:pt x="97562" y="1170737"/>
                    <a:pt x="96393" y="1171905"/>
                    <a:pt x="96393" y="1174242"/>
                  </a:cubicBezTo>
                  <a:lnTo>
                    <a:pt x="92608" y="1176766"/>
                  </a:lnTo>
                  <a:lnTo>
                    <a:pt x="92888" y="1177747"/>
                  </a:lnTo>
                  <a:lnTo>
                    <a:pt x="94290" y="1186160"/>
                  </a:lnTo>
                  <a:lnTo>
                    <a:pt x="94640" y="1186510"/>
                  </a:lnTo>
                  <a:lnTo>
                    <a:pt x="96393" y="1186510"/>
                  </a:lnTo>
                  <a:cubicBezTo>
                    <a:pt x="97562" y="1186510"/>
                    <a:pt x="98146" y="1185926"/>
                    <a:pt x="98146" y="1184758"/>
                  </a:cubicBezTo>
                  <a:cubicBezTo>
                    <a:pt x="98146" y="1183589"/>
                    <a:pt x="97562" y="1183005"/>
                    <a:pt x="96393" y="1183005"/>
                  </a:cubicBezTo>
                  <a:cubicBezTo>
                    <a:pt x="95224" y="1181837"/>
                    <a:pt x="94640" y="1180960"/>
                    <a:pt x="94640" y="1180376"/>
                  </a:cubicBezTo>
                  <a:cubicBezTo>
                    <a:pt x="94640" y="1179792"/>
                    <a:pt x="95224" y="1178916"/>
                    <a:pt x="96393" y="1177747"/>
                  </a:cubicBezTo>
                  <a:lnTo>
                    <a:pt x="99898" y="1177747"/>
                  </a:lnTo>
                  <a:cubicBezTo>
                    <a:pt x="99898" y="1178916"/>
                    <a:pt x="100482" y="1179208"/>
                    <a:pt x="101651" y="1178624"/>
                  </a:cubicBezTo>
                  <a:lnTo>
                    <a:pt x="103919" y="1175788"/>
                  </a:lnTo>
                  <a:lnTo>
                    <a:pt x="103404" y="1174242"/>
                  </a:lnTo>
                  <a:cubicBezTo>
                    <a:pt x="103404" y="1171905"/>
                    <a:pt x="103987" y="1170737"/>
                    <a:pt x="105156" y="1170737"/>
                  </a:cubicBezTo>
                  <a:lnTo>
                    <a:pt x="105156" y="1174242"/>
                  </a:lnTo>
                  <a:lnTo>
                    <a:pt x="105156" y="1175995"/>
                  </a:lnTo>
                  <a:lnTo>
                    <a:pt x="106032" y="1175995"/>
                  </a:lnTo>
                  <a:lnTo>
                    <a:pt x="106909" y="1174242"/>
                  </a:lnTo>
                  <a:cubicBezTo>
                    <a:pt x="105740" y="1171905"/>
                    <a:pt x="105156" y="1171905"/>
                    <a:pt x="105156" y="1174242"/>
                  </a:cubicBezTo>
                  <a:cubicBezTo>
                    <a:pt x="105740" y="1171905"/>
                    <a:pt x="105886" y="1170445"/>
                    <a:pt x="105594" y="1169861"/>
                  </a:cubicBezTo>
                  <a:close/>
                  <a:moveTo>
                    <a:pt x="976198" y="1167232"/>
                  </a:moveTo>
                  <a:lnTo>
                    <a:pt x="976198" y="1170737"/>
                  </a:lnTo>
                  <a:cubicBezTo>
                    <a:pt x="975029" y="1171905"/>
                    <a:pt x="973862" y="1172489"/>
                    <a:pt x="972692" y="1172489"/>
                  </a:cubicBezTo>
                  <a:cubicBezTo>
                    <a:pt x="971524" y="1172489"/>
                    <a:pt x="971524" y="1171905"/>
                    <a:pt x="972692" y="1170737"/>
                  </a:cubicBezTo>
                  <a:close/>
                  <a:moveTo>
                    <a:pt x="471449" y="1167232"/>
                  </a:moveTo>
                  <a:cubicBezTo>
                    <a:pt x="467944" y="1174242"/>
                    <a:pt x="466191" y="1178331"/>
                    <a:pt x="466191" y="1179500"/>
                  </a:cubicBezTo>
                  <a:cubicBezTo>
                    <a:pt x="466191" y="1180668"/>
                    <a:pt x="466484" y="1181252"/>
                    <a:pt x="467068" y="1181252"/>
                  </a:cubicBezTo>
                  <a:cubicBezTo>
                    <a:pt x="467652" y="1181252"/>
                    <a:pt x="467944" y="1180668"/>
                    <a:pt x="467944" y="1179500"/>
                  </a:cubicBezTo>
                  <a:cubicBezTo>
                    <a:pt x="467944" y="1178331"/>
                    <a:pt x="469113" y="1177747"/>
                    <a:pt x="471449" y="1177747"/>
                  </a:cubicBezTo>
                  <a:lnTo>
                    <a:pt x="471449" y="1183005"/>
                  </a:lnTo>
                  <a:cubicBezTo>
                    <a:pt x="473786" y="1183005"/>
                    <a:pt x="474955" y="1178916"/>
                    <a:pt x="474955" y="1170737"/>
                  </a:cubicBezTo>
                  <a:close/>
                  <a:moveTo>
                    <a:pt x="453923" y="1167232"/>
                  </a:moveTo>
                  <a:lnTo>
                    <a:pt x="453923" y="1170737"/>
                  </a:lnTo>
                  <a:cubicBezTo>
                    <a:pt x="451587" y="1173074"/>
                    <a:pt x="451587" y="1174242"/>
                    <a:pt x="453923" y="1174242"/>
                  </a:cubicBezTo>
                  <a:cubicBezTo>
                    <a:pt x="455092" y="1171905"/>
                    <a:pt x="455676" y="1169568"/>
                    <a:pt x="455676" y="1167232"/>
                  </a:cubicBezTo>
                  <a:close/>
                  <a:moveTo>
                    <a:pt x="751865" y="1166355"/>
                  </a:moveTo>
                  <a:cubicBezTo>
                    <a:pt x="750696" y="1166939"/>
                    <a:pt x="750112" y="1168400"/>
                    <a:pt x="750112" y="1170737"/>
                  </a:cubicBezTo>
                  <a:lnTo>
                    <a:pt x="751865" y="1170737"/>
                  </a:lnTo>
                  <a:lnTo>
                    <a:pt x="755370" y="1167232"/>
                  </a:lnTo>
                  <a:cubicBezTo>
                    <a:pt x="754202" y="1166063"/>
                    <a:pt x="753034" y="1165771"/>
                    <a:pt x="751865" y="1166355"/>
                  </a:cubicBezTo>
                  <a:close/>
                  <a:moveTo>
                    <a:pt x="930630" y="1165479"/>
                  </a:moveTo>
                  <a:lnTo>
                    <a:pt x="928878" y="1167232"/>
                  </a:lnTo>
                  <a:lnTo>
                    <a:pt x="934136" y="1167232"/>
                  </a:lnTo>
                  <a:lnTo>
                    <a:pt x="934136" y="1165479"/>
                  </a:lnTo>
                  <a:close/>
                  <a:moveTo>
                    <a:pt x="510007" y="1165479"/>
                  </a:moveTo>
                  <a:lnTo>
                    <a:pt x="510007" y="1167232"/>
                  </a:lnTo>
                  <a:lnTo>
                    <a:pt x="513512" y="1167232"/>
                  </a:lnTo>
                  <a:cubicBezTo>
                    <a:pt x="515849" y="1166063"/>
                    <a:pt x="514680" y="1165479"/>
                    <a:pt x="510007" y="1165479"/>
                  </a:cubicBezTo>
                  <a:close/>
                  <a:moveTo>
                    <a:pt x="500367" y="1164603"/>
                  </a:moveTo>
                  <a:cubicBezTo>
                    <a:pt x="497446" y="1165187"/>
                    <a:pt x="495402" y="1167232"/>
                    <a:pt x="494233" y="1170737"/>
                  </a:cubicBezTo>
                  <a:lnTo>
                    <a:pt x="494233" y="1174242"/>
                  </a:lnTo>
                  <a:lnTo>
                    <a:pt x="497738" y="1174242"/>
                  </a:lnTo>
                  <a:cubicBezTo>
                    <a:pt x="497738" y="1171905"/>
                    <a:pt x="498907" y="1169568"/>
                    <a:pt x="501244" y="1167232"/>
                  </a:cubicBezTo>
                  <a:cubicBezTo>
                    <a:pt x="503580" y="1164895"/>
                    <a:pt x="503288" y="1164018"/>
                    <a:pt x="500367" y="1164603"/>
                  </a:cubicBezTo>
                  <a:close/>
                  <a:moveTo>
                    <a:pt x="1005642" y="1159871"/>
                  </a:moveTo>
                  <a:lnTo>
                    <a:pt x="997229" y="1165479"/>
                  </a:lnTo>
                  <a:cubicBezTo>
                    <a:pt x="1000150" y="1163142"/>
                    <a:pt x="1002634" y="1161390"/>
                    <a:pt x="1004678" y="1160221"/>
                  </a:cubicBezTo>
                  <a:close/>
                  <a:moveTo>
                    <a:pt x="761943" y="1159783"/>
                  </a:moveTo>
                  <a:cubicBezTo>
                    <a:pt x="761650" y="1159491"/>
                    <a:pt x="761212" y="1159637"/>
                    <a:pt x="760628" y="1160221"/>
                  </a:cubicBezTo>
                  <a:cubicBezTo>
                    <a:pt x="759460" y="1161390"/>
                    <a:pt x="758876" y="1163142"/>
                    <a:pt x="758876" y="1165479"/>
                  </a:cubicBezTo>
                  <a:cubicBezTo>
                    <a:pt x="761212" y="1165479"/>
                    <a:pt x="762380" y="1164311"/>
                    <a:pt x="762380" y="1161974"/>
                  </a:cubicBezTo>
                  <a:cubicBezTo>
                    <a:pt x="762380" y="1160805"/>
                    <a:pt x="762234" y="1160075"/>
                    <a:pt x="761943" y="1159783"/>
                  </a:cubicBezTo>
                  <a:close/>
                  <a:moveTo>
                    <a:pt x="462686" y="1158469"/>
                  </a:moveTo>
                  <a:lnTo>
                    <a:pt x="459181" y="1161974"/>
                  </a:lnTo>
                  <a:lnTo>
                    <a:pt x="459181" y="1161974"/>
                  </a:lnTo>
                  <a:lnTo>
                    <a:pt x="455676" y="1165479"/>
                  </a:lnTo>
                  <a:cubicBezTo>
                    <a:pt x="455676" y="1165479"/>
                    <a:pt x="456260" y="1165479"/>
                    <a:pt x="457428" y="1165479"/>
                  </a:cubicBezTo>
                  <a:lnTo>
                    <a:pt x="459181" y="1161974"/>
                  </a:lnTo>
                  <a:close/>
                  <a:moveTo>
                    <a:pt x="257632" y="1158469"/>
                  </a:moveTo>
                  <a:lnTo>
                    <a:pt x="257632" y="1161974"/>
                  </a:lnTo>
                  <a:cubicBezTo>
                    <a:pt x="258800" y="1161974"/>
                    <a:pt x="259385" y="1162266"/>
                    <a:pt x="259385" y="1162850"/>
                  </a:cubicBezTo>
                  <a:cubicBezTo>
                    <a:pt x="259385" y="1163434"/>
                    <a:pt x="259385" y="1164311"/>
                    <a:pt x="259385" y="1165479"/>
                  </a:cubicBezTo>
                  <a:cubicBezTo>
                    <a:pt x="260553" y="1165479"/>
                    <a:pt x="261138" y="1165479"/>
                    <a:pt x="261138" y="1165479"/>
                  </a:cubicBezTo>
                  <a:lnTo>
                    <a:pt x="264643" y="1165479"/>
                  </a:lnTo>
                  <a:cubicBezTo>
                    <a:pt x="268148" y="1165479"/>
                    <a:pt x="270485" y="1165479"/>
                    <a:pt x="271653" y="1165479"/>
                  </a:cubicBezTo>
                  <a:lnTo>
                    <a:pt x="271653" y="1161974"/>
                  </a:lnTo>
                  <a:cubicBezTo>
                    <a:pt x="271653" y="1159637"/>
                    <a:pt x="270485" y="1158761"/>
                    <a:pt x="268148" y="1159345"/>
                  </a:cubicBezTo>
                  <a:cubicBezTo>
                    <a:pt x="265811" y="1159929"/>
                    <a:pt x="263474" y="1160805"/>
                    <a:pt x="261138" y="1161974"/>
                  </a:cubicBezTo>
                  <a:lnTo>
                    <a:pt x="261138" y="1158469"/>
                  </a:lnTo>
                  <a:close/>
                  <a:moveTo>
                    <a:pt x="213817" y="1158469"/>
                  </a:moveTo>
                  <a:lnTo>
                    <a:pt x="213817" y="1161974"/>
                  </a:lnTo>
                  <a:lnTo>
                    <a:pt x="208559" y="1161974"/>
                  </a:lnTo>
                  <a:cubicBezTo>
                    <a:pt x="209728" y="1161974"/>
                    <a:pt x="210604" y="1161390"/>
                    <a:pt x="211188" y="1160221"/>
                  </a:cubicBezTo>
                  <a:cubicBezTo>
                    <a:pt x="211773" y="1159053"/>
                    <a:pt x="212649" y="1158469"/>
                    <a:pt x="213817" y="1158469"/>
                  </a:cubicBezTo>
                  <a:close/>
                  <a:moveTo>
                    <a:pt x="222580" y="1154963"/>
                  </a:moveTo>
                  <a:lnTo>
                    <a:pt x="229591" y="1154963"/>
                  </a:lnTo>
                  <a:lnTo>
                    <a:pt x="229591" y="1158469"/>
                  </a:lnTo>
                  <a:cubicBezTo>
                    <a:pt x="229591" y="1160805"/>
                    <a:pt x="228422" y="1161974"/>
                    <a:pt x="226086" y="1161974"/>
                  </a:cubicBezTo>
                  <a:lnTo>
                    <a:pt x="220828" y="1161974"/>
                  </a:lnTo>
                  <a:lnTo>
                    <a:pt x="220828" y="1165479"/>
                  </a:lnTo>
                  <a:cubicBezTo>
                    <a:pt x="220828" y="1163142"/>
                    <a:pt x="219659" y="1161974"/>
                    <a:pt x="217322" y="1161974"/>
                  </a:cubicBezTo>
                  <a:lnTo>
                    <a:pt x="217322" y="1158469"/>
                  </a:lnTo>
                  <a:lnTo>
                    <a:pt x="220828" y="1158469"/>
                  </a:lnTo>
                  <a:close/>
                  <a:moveTo>
                    <a:pt x="783412" y="1153211"/>
                  </a:moveTo>
                  <a:lnTo>
                    <a:pt x="788670" y="1153211"/>
                  </a:lnTo>
                  <a:cubicBezTo>
                    <a:pt x="787501" y="1153211"/>
                    <a:pt x="786918" y="1153795"/>
                    <a:pt x="786918" y="1154963"/>
                  </a:cubicBezTo>
                  <a:cubicBezTo>
                    <a:pt x="786918" y="1153795"/>
                    <a:pt x="785749" y="1153211"/>
                    <a:pt x="783412" y="1153211"/>
                  </a:cubicBezTo>
                  <a:close/>
                  <a:moveTo>
                    <a:pt x="368046" y="1153211"/>
                  </a:moveTo>
                  <a:cubicBezTo>
                    <a:pt x="365709" y="1153211"/>
                    <a:pt x="363957" y="1153795"/>
                    <a:pt x="362788" y="1154963"/>
                  </a:cubicBezTo>
                  <a:lnTo>
                    <a:pt x="362788" y="1158469"/>
                  </a:lnTo>
                  <a:cubicBezTo>
                    <a:pt x="362788" y="1160805"/>
                    <a:pt x="365709" y="1159637"/>
                    <a:pt x="371551" y="1154963"/>
                  </a:cubicBezTo>
                  <a:cubicBezTo>
                    <a:pt x="371551" y="1153795"/>
                    <a:pt x="370383" y="1153211"/>
                    <a:pt x="368046" y="1153211"/>
                  </a:cubicBezTo>
                  <a:close/>
                  <a:moveTo>
                    <a:pt x="950786" y="1150582"/>
                  </a:moveTo>
                  <a:cubicBezTo>
                    <a:pt x="949032" y="1151166"/>
                    <a:pt x="947572" y="1152042"/>
                    <a:pt x="946404" y="1153211"/>
                  </a:cubicBezTo>
                  <a:cubicBezTo>
                    <a:pt x="946404" y="1154379"/>
                    <a:pt x="945235" y="1154963"/>
                    <a:pt x="942898" y="1154963"/>
                  </a:cubicBezTo>
                  <a:cubicBezTo>
                    <a:pt x="947572" y="1159637"/>
                    <a:pt x="946988" y="1161974"/>
                    <a:pt x="941146" y="1161974"/>
                  </a:cubicBezTo>
                  <a:lnTo>
                    <a:pt x="942898" y="1161974"/>
                  </a:lnTo>
                  <a:cubicBezTo>
                    <a:pt x="947572" y="1161974"/>
                    <a:pt x="949909" y="1159637"/>
                    <a:pt x="949909" y="1154963"/>
                  </a:cubicBezTo>
                  <a:lnTo>
                    <a:pt x="953414" y="1154963"/>
                  </a:lnTo>
                  <a:cubicBezTo>
                    <a:pt x="953414" y="1153795"/>
                    <a:pt x="953706" y="1153211"/>
                    <a:pt x="954290" y="1153211"/>
                  </a:cubicBezTo>
                  <a:cubicBezTo>
                    <a:pt x="954874" y="1153211"/>
                    <a:pt x="954583" y="1153211"/>
                    <a:pt x="953414" y="1153211"/>
                  </a:cubicBezTo>
                  <a:cubicBezTo>
                    <a:pt x="953414" y="1150874"/>
                    <a:pt x="952538" y="1149998"/>
                    <a:pt x="950786" y="1150582"/>
                  </a:cubicBezTo>
                  <a:close/>
                  <a:moveTo>
                    <a:pt x="765010" y="1148829"/>
                  </a:moveTo>
                  <a:cubicBezTo>
                    <a:pt x="764425" y="1149414"/>
                    <a:pt x="764134" y="1150874"/>
                    <a:pt x="764134" y="1153211"/>
                  </a:cubicBezTo>
                  <a:cubicBezTo>
                    <a:pt x="764134" y="1154379"/>
                    <a:pt x="765302" y="1154963"/>
                    <a:pt x="767638" y="1154963"/>
                  </a:cubicBezTo>
                  <a:lnTo>
                    <a:pt x="767638" y="1149706"/>
                  </a:lnTo>
                  <a:cubicBezTo>
                    <a:pt x="766470" y="1148537"/>
                    <a:pt x="765594" y="1148245"/>
                    <a:pt x="765010" y="1148829"/>
                  </a:cubicBezTo>
                  <a:close/>
                  <a:moveTo>
                    <a:pt x="99898" y="1146200"/>
                  </a:moveTo>
                  <a:lnTo>
                    <a:pt x="103404" y="1149706"/>
                  </a:lnTo>
                  <a:cubicBezTo>
                    <a:pt x="103404" y="1147369"/>
                    <a:pt x="102235" y="1146200"/>
                    <a:pt x="99898" y="1146200"/>
                  </a:cubicBezTo>
                  <a:close/>
                  <a:moveTo>
                    <a:pt x="1025271" y="1140943"/>
                  </a:moveTo>
                  <a:cubicBezTo>
                    <a:pt x="1022934" y="1142111"/>
                    <a:pt x="1019136" y="1144156"/>
                    <a:pt x="1013878" y="1147077"/>
                  </a:cubicBezTo>
                  <a:cubicBezTo>
                    <a:pt x="1008622" y="1149998"/>
                    <a:pt x="1005992" y="1152042"/>
                    <a:pt x="1005992" y="1153211"/>
                  </a:cubicBezTo>
                  <a:lnTo>
                    <a:pt x="1000734" y="1153211"/>
                  </a:lnTo>
                  <a:cubicBezTo>
                    <a:pt x="1000734" y="1156716"/>
                    <a:pt x="998398" y="1158469"/>
                    <a:pt x="993724" y="1158469"/>
                  </a:cubicBezTo>
                  <a:cubicBezTo>
                    <a:pt x="993724" y="1159637"/>
                    <a:pt x="992556" y="1160805"/>
                    <a:pt x="990219" y="1161974"/>
                  </a:cubicBezTo>
                  <a:cubicBezTo>
                    <a:pt x="987882" y="1163142"/>
                    <a:pt x="986130" y="1164311"/>
                    <a:pt x="984961" y="1165479"/>
                  </a:cubicBezTo>
                  <a:cubicBezTo>
                    <a:pt x="984961" y="1163142"/>
                    <a:pt x="986130" y="1161974"/>
                    <a:pt x="988466" y="1161974"/>
                  </a:cubicBezTo>
                  <a:cubicBezTo>
                    <a:pt x="991971" y="1158469"/>
                    <a:pt x="992848" y="1157008"/>
                    <a:pt x="991095" y="1157592"/>
                  </a:cubicBezTo>
                  <a:cubicBezTo>
                    <a:pt x="989342" y="1158177"/>
                    <a:pt x="986130" y="1159637"/>
                    <a:pt x="981456" y="1161974"/>
                  </a:cubicBezTo>
                  <a:cubicBezTo>
                    <a:pt x="972108" y="1167816"/>
                    <a:pt x="967435" y="1170737"/>
                    <a:pt x="967435" y="1170737"/>
                  </a:cubicBezTo>
                  <a:lnTo>
                    <a:pt x="963930" y="1174242"/>
                  </a:lnTo>
                  <a:cubicBezTo>
                    <a:pt x="962762" y="1174242"/>
                    <a:pt x="961594" y="1174826"/>
                    <a:pt x="960424" y="1175995"/>
                  </a:cubicBezTo>
                  <a:cubicBezTo>
                    <a:pt x="959256" y="1177163"/>
                    <a:pt x="958088" y="1177747"/>
                    <a:pt x="956920" y="1177747"/>
                  </a:cubicBezTo>
                  <a:cubicBezTo>
                    <a:pt x="956920" y="1178916"/>
                    <a:pt x="953414" y="1181837"/>
                    <a:pt x="946404" y="1186510"/>
                  </a:cubicBezTo>
                  <a:cubicBezTo>
                    <a:pt x="944067" y="1188847"/>
                    <a:pt x="942022" y="1190892"/>
                    <a:pt x="940270" y="1192644"/>
                  </a:cubicBezTo>
                  <a:cubicBezTo>
                    <a:pt x="938517" y="1194397"/>
                    <a:pt x="936472" y="1195273"/>
                    <a:pt x="934136" y="1195273"/>
                  </a:cubicBezTo>
                  <a:cubicBezTo>
                    <a:pt x="930630" y="1199947"/>
                    <a:pt x="926541" y="1202868"/>
                    <a:pt x="921868" y="1204036"/>
                  </a:cubicBezTo>
                  <a:cubicBezTo>
                    <a:pt x="918362" y="1205205"/>
                    <a:pt x="913104" y="1209294"/>
                    <a:pt x="906094" y="1216304"/>
                  </a:cubicBezTo>
                  <a:lnTo>
                    <a:pt x="878052" y="1233830"/>
                  </a:lnTo>
                  <a:lnTo>
                    <a:pt x="876300" y="1233830"/>
                  </a:lnTo>
                  <a:lnTo>
                    <a:pt x="874547" y="1237336"/>
                  </a:lnTo>
                  <a:lnTo>
                    <a:pt x="865784" y="1246099"/>
                  </a:lnTo>
                  <a:cubicBezTo>
                    <a:pt x="863448" y="1246099"/>
                    <a:pt x="861110" y="1247267"/>
                    <a:pt x="858774" y="1249604"/>
                  </a:cubicBezTo>
                  <a:cubicBezTo>
                    <a:pt x="854100" y="1254277"/>
                    <a:pt x="851179" y="1256614"/>
                    <a:pt x="850010" y="1256614"/>
                  </a:cubicBezTo>
                  <a:lnTo>
                    <a:pt x="843000" y="1261872"/>
                  </a:lnTo>
                  <a:cubicBezTo>
                    <a:pt x="840664" y="1261872"/>
                    <a:pt x="839495" y="1263040"/>
                    <a:pt x="839495" y="1265377"/>
                  </a:cubicBezTo>
                  <a:cubicBezTo>
                    <a:pt x="838326" y="1265377"/>
                    <a:pt x="835406" y="1267130"/>
                    <a:pt x="830732" y="1270635"/>
                  </a:cubicBezTo>
                  <a:lnTo>
                    <a:pt x="818464" y="1279398"/>
                  </a:lnTo>
                  <a:lnTo>
                    <a:pt x="809701" y="1284656"/>
                  </a:lnTo>
                  <a:cubicBezTo>
                    <a:pt x="807364" y="1286993"/>
                    <a:pt x="805028" y="1288161"/>
                    <a:pt x="802690" y="1288161"/>
                  </a:cubicBezTo>
                  <a:lnTo>
                    <a:pt x="802690" y="1291666"/>
                  </a:lnTo>
                  <a:lnTo>
                    <a:pt x="800938" y="1295171"/>
                  </a:lnTo>
                  <a:cubicBezTo>
                    <a:pt x="799770" y="1295171"/>
                    <a:pt x="798017" y="1295756"/>
                    <a:pt x="795680" y="1296924"/>
                  </a:cubicBezTo>
                  <a:cubicBezTo>
                    <a:pt x="793344" y="1298092"/>
                    <a:pt x="791006" y="1300429"/>
                    <a:pt x="788670" y="1303934"/>
                  </a:cubicBezTo>
                  <a:cubicBezTo>
                    <a:pt x="786333" y="1306271"/>
                    <a:pt x="784288" y="1308024"/>
                    <a:pt x="782536" y="1309192"/>
                  </a:cubicBezTo>
                  <a:cubicBezTo>
                    <a:pt x="780783" y="1310361"/>
                    <a:pt x="779907" y="1310361"/>
                    <a:pt x="779907" y="1309192"/>
                  </a:cubicBezTo>
                  <a:cubicBezTo>
                    <a:pt x="782244" y="1309192"/>
                    <a:pt x="783412" y="1310361"/>
                    <a:pt x="783412" y="1312697"/>
                  </a:cubicBezTo>
                  <a:lnTo>
                    <a:pt x="779907" y="1312697"/>
                  </a:lnTo>
                  <a:cubicBezTo>
                    <a:pt x="777570" y="1312697"/>
                    <a:pt x="774649" y="1315034"/>
                    <a:pt x="771144" y="1319708"/>
                  </a:cubicBezTo>
                  <a:lnTo>
                    <a:pt x="758876" y="1331976"/>
                  </a:lnTo>
                  <a:lnTo>
                    <a:pt x="758876" y="1333729"/>
                  </a:lnTo>
                  <a:cubicBezTo>
                    <a:pt x="756539" y="1333729"/>
                    <a:pt x="755370" y="1334897"/>
                    <a:pt x="755370" y="1337234"/>
                  </a:cubicBezTo>
                  <a:lnTo>
                    <a:pt x="755370" y="1344244"/>
                  </a:lnTo>
                  <a:cubicBezTo>
                    <a:pt x="755370" y="1345413"/>
                    <a:pt x="756539" y="1345997"/>
                    <a:pt x="758876" y="1345997"/>
                  </a:cubicBezTo>
                  <a:lnTo>
                    <a:pt x="783412" y="1337234"/>
                  </a:lnTo>
                  <a:cubicBezTo>
                    <a:pt x="786918" y="1334897"/>
                    <a:pt x="788086" y="1334897"/>
                    <a:pt x="786918" y="1337234"/>
                  </a:cubicBezTo>
                  <a:cubicBezTo>
                    <a:pt x="784580" y="1339571"/>
                    <a:pt x="785164" y="1340739"/>
                    <a:pt x="788670" y="1340739"/>
                  </a:cubicBezTo>
                  <a:lnTo>
                    <a:pt x="799186" y="1340739"/>
                  </a:lnTo>
                  <a:cubicBezTo>
                    <a:pt x="800354" y="1340739"/>
                    <a:pt x="801522" y="1339571"/>
                    <a:pt x="802690" y="1337234"/>
                  </a:cubicBezTo>
                  <a:lnTo>
                    <a:pt x="809701" y="1337234"/>
                  </a:lnTo>
                  <a:cubicBezTo>
                    <a:pt x="809701" y="1336065"/>
                    <a:pt x="811162" y="1335189"/>
                    <a:pt x="814082" y="1334605"/>
                  </a:cubicBezTo>
                  <a:cubicBezTo>
                    <a:pt x="817004" y="1334021"/>
                    <a:pt x="819632" y="1333144"/>
                    <a:pt x="821970" y="1331976"/>
                  </a:cubicBezTo>
                  <a:cubicBezTo>
                    <a:pt x="825474" y="1329639"/>
                    <a:pt x="830732" y="1328471"/>
                    <a:pt x="837743" y="1328471"/>
                  </a:cubicBezTo>
                  <a:lnTo>
                    <a:pt x="839495" y="1324966"/>
                  </a:lnTo>
                  <a:lnTo>
                    <a:pt x="850010" y="1321460"/>
                  </a:lnTo>
                  <a:cubicBezTo>
                    <a:pt x="853516" y="1321460"/>
                    <a:pt x="856729" y="1321168"/>
                    <a:pt x="859650" y="1320584"/>
                  </a:cubicBezTo>
                  <a:cubicBezTo>
                    <a:pt x="862571" y="1320000"/>
                    <a:pt x="863448" y="1319708"/>
                    <a:pt x="862279" y="1319708"/>
                  </a:cubicBezTo>
                  <a:cubicBezTo>
                    <a:pt x="859942" y="1319708"/>
                    <a:pt x="858774" y="1318539"/>
                    <a:pt x="858774" y="1316203"/>
                  </a:cubicBezTo>
                  <a:lnTo>
                    <a:pt x="862279" y="1316203"/>
                  </a:lnTo>
                  <a:lnTo>
                    <a:pt x="862279" y="1312697"/>
                  </a:lnTo>
                  <a:lnTo>
                    <a:pt x="865784" y="1309192"/>
                  </a:lnTo>
                  <a:cubicBezTo>
                    <a:pt x="866952" y="1309192"/>
                    <a:pt x="867244" y="1310069"/>
                    <a:pt x="866660" y="1311821"/>
                  </a:cubicBezTo>
                  <a:cubicBezTo>
                    <a:pt x="866076" y="1313574"/>
                    <a:pt x="865784" y="1315034"/>
                    <a:pt x="865784" y="1316203"/>
                  </a:cubicBezTo>
                  <a:cubicBezTo>
                    <a:pt x="865784" y="1318539"/>
                    <a:pt x="866368" y="1318539"/>
                    <a:pt x="867537" y="1316203"/>
                  </a:cubicBezTo>
                  <a:lnTo>
                    <a:pt x="874547" y="1309192"/>
                  </a:lnTo>
                  <a:lnTo>
                    <a:pt x="876300" y="1309192"/>
                  </a:lnTo>
                  <a:lnTo>
                    <a:pt x="876300" y="1312697"/>
                  </a:lnTo>
                  <a:cubicBezTo>
                    <a:pt x="879805" y="1312697"/>
                    <a:pt x="881558" y="1309776"/>
                    <a:pt x="881558" y="1303934"/>
                  </a:cubicBezTo>
                  <a:cubicBezTo>
                    <a:pt x="881558" y="1306271"/>
                    <a:pt x="884479" y="1306271"/>
                    <a:pt x="890320" y="1303934"/>
                  </a:cubicBezTo>
                  <a:cubicBezTo>
                    <a:pt x="892658" y="1301598"/>
                    <a:pt x="896162" y="1300429"/>
                    <a:pt x="900836" y="1300429"/>
                  </a:cubicBezTo>
                  <a:lnTo>
                    <a:pt x="904341" y="1296924"/>
                  </a:lnTo>
                  <a:cubicBezTo>
                    <a:pt x="905510" y="1296924"/>
                    <a:pt x="907262" y="1296340"/>
                    <a:pt x="909599" y="1295171"/>
                  </a:cubicBezTo>
                  <a:cubicBezTo>
                    <a:pt x="911936" y="1295171"/>
                    <a:pt x="914273" y="1294003"/>
                    <a:pt x="916610" y="1291666"/>
                  </a:cubicBezTo>
                  <a:lnTo>
                    <a:pt x="925372" y="1291666"/>
                  </a:lnTo>
                  <a:cubicBezTo>
                    <a:pt x="927710" y="1289329"/>
                    <a:pt x="931798" y="1288161"/>
                    <a:pt x="937641" y="1288161"/>
                  </a:cubicBezTo>
                  <a:cubicBezTo>
                    <a:pt x="937641" y="1285824"/>
                    <a:pt x="939394" y="1284656"/>
                    <a:pt x="942898" y="1284656"/>
                  </a:cubicBezTo>
                  <a:cubicBezTo>
                    <a:pt x="945235" y="1284656"/>
                    <a:pt x="947572" y="1283487"/>
                    <a:pt x="949909" y="1281151"/>
                  </a:cubicBezTo>
                  <a:cubicBezTo>
                    <a:pt x="953414" y="1281151"/>
                    <a:pt x="955750" y="1280566"/>
                    <a:pt x="956920" y="1279398"/>
                  </a:cubicBezTo>
                  <a:cubicBezTo>
                    <a:pt x="963930" y="1279398"/>
                    <a:pt x="969188" y="1275893"/>
                    <a:pt x="972692" y="1268882"/>
                  </a:cubicBezTo>
                  <a:cubicBezTo>
                    <a:pt x="972692" y="1266546"/>
                    <a:pt x="973862" y="1265377"/>
                    <a:pt x="976198" y="1265377"/>
                  </a:cubicBezTo>
                  <a:cubicBezTo>
                    <a:pt x="978535" y="1265377"/>
                    <a:pt x="979704" y="1264209"/>
                    <a:pt x="979704" y="1261872"/>
                  </a:cubicBezTo>
                  <a:lnTo>
                    <a:pt x="979704" y="1258367"/>
                  </a:lnTo>
                  <a:cubicBezTo>
                    <a:pt x="978535" y="1258367"/>
                    <a:pt x="977950" y="1258075"/>
                    <a:pt x="977950" y="1257491"/>
                  </a:cubicBezTo>
                  <a:cubicBezTo>
                    <a:pt x="977950" y="1256906"/>
                    <a:pt x="978535" y="1256614"/>
                    <a:pt x="979704" y="1256614"/>
                  </a:cubicBezTo>
                  <a:cubicBezTo>
                    <a:pt x="982040" y="1253109"/>
                    <a:pt x="983792" y="1251941"/>
                    <a:pt x="984961" y="1253109"/>
                  </a:cubicBezTo>
                  <a:cubicBezTo>
                    <a:pt x="986130" y="1254277"/>
                    <a:pt x="987298" y="1255446"/>
                    <a:pt x="988466" y="1256614"/>
                  </a:cubicBezTo>
                  <a:cubicBezTo>
                    <a:pt x="988466" y="1257783"/>
                    <a:pt x="989634" y="1258367"/>
                    <a:pt x="991971" y="1258367"/>
                  </a:cubicBezTo>
                  <a:cubicBezTo>
                    <a:pt x="993140" y="1257198"/>
                    <a:pt x="993724" y="1255446"/>
                    <a:pt x="993724" y="1253109"/>
                  </a:cubicBezTo>
                  <a:lnTo>
                    <a:pt x="997229" y="1253109"/>
                  </a:lnTo>
                  <a:cubicBezTo>
                    <a:pt x="997229" y="1255446"/>
                    <a:pt x="998398" y="1256322"/>
                    <a:pt x="1000734" y="1255738"/>
                  </a:cubicBezTo>
                  <a:cubicBezTo>
                    <a:pt x="1003071" y="1255154"/>
                    <a:pt x="1004240" y="1253109"/>
                    <a:pt x="1004240" y="1249604"/>
                  </a:cubicBezTo>
                  <a:cubicBezTo>
                    <a:pt x="1005408" y="1247267"/>
                    <a:pt x="1005992" y="1244346"/>
                    <a:pt x="1005992" y="1240841"/>
                  </a:cubicBezTo>
                  <a:cubicBezTo>
                    <a:pt x="1005992" y="1238504"/>
                    <a:pt x="1007161" y="1237336"/>
                    <a:pt x="1009498" y="1237336"/>
                  </a:cubicBezTo>
                  <a:lnTo>
                    <a:pt x="1013002" y="1237336"/>
                  </a:lnTo>
                  <a:cubicBezTo>
                    <a:pt x="1015339" y="1237336"/>
                    <a:pt x="1016508" y="1239088"/>
                    <a:pt x="1016508" y="1242593"/>
                  </a:cubicBezTo>
                  <a:cubicBezTo>
                    <a:pt x="1014171" y="1244930"/>
                    <a:pt x="1011834" y="1249604"/>
                    <a:pt x="1009498" y="1256614"/>
                  </a:cubicBezTo>
                  <a:cubicBezTo>
                    <a:pt x="1014171" y="1260119"/>
                    <a:pt x="1016508" y="1258951"/>
                    <a:pt x="1016508" y="1253109"/>
                  </a:cubicBezTo>
                  <a:cubicBezTo>
                    <a:pt x="1017676" y="1253109"/>
                    <a:pt x="1018552" y="1252525"/>
                    <a:pt x="1019136" y="1251356"/>
                  </a:cubicBezTo>
                  <a:cubicBezTo>
                    <a:pt x="1019720" y="1250188"/>
                    <a:pt x="1020597" y="1249604"/>
                    <a:pt x="1021766" y="1249604"/>
                  </a:cubicBezTo>
                  <a:lnTo>
                    <a:pt x="1021766" y="1246099"/>
                  </a:lnTo>
                  <a:cubicBezTo>
                    <a:pt x="1024102" y="1243762"/>
                    <a:pt x="1025271" y="1243762"/>
                    <a:pt x="1025271" y="1246099"/>
                  </a:cubicBezTo>
                  <a:cubicBezTo>
                    <a:pt x="1025271" y="1248435"/>
                    <a:pt x="1027023" y="1249604"/>
                    <a:pt x="1030528" y="1249604"/>
                  </a:cubicBezTo>
                  <a:cubicBezTo>
                    <a:pt x="1031698" y="1249604"/>
                    <a:pt x="1032281" y="1248435"/>
                    <a:pt x="1032281" y="1246099"/>
                  </a:cubicBezTo>
                  <a:cubicBezTo>
                    <a:pt x="1032281" y="1243762"/>
                    <a:pt x="1033450" y="1242593"/>
                    <a:pt x="1035786" y="1242593"/>
                  </a:cubicBezTo>
                  <a:cubicBezTo>
                    <a:pt x="1038123" y="1241425"/>
                    <a:pt x="1039292" y="1239672"/>
                    <a:pt x="1039292" y="1237336"/>
                  </a:cubicBezTo>
                  <a:lnTo>
                    <a:pt x="1042796" y="1237336"/>
                  </a:lnTo>
                  <a:cubicBezTo>
                    <a:pt x="1042796" y="1240841"/>
                    <a:pt x="1043381" y="1240841"/>
                    <a:pt x="1044550" y="1237336"/>
                  </a:cubicBezTo>
                  <a:cubicBezTo>
                    <a:pt x="1044550" y="1231494"/>
                    <a:pt x="1043965" y="1227404"/>
                    <a:pt x="1042796" y="1225067"/>
                  </a:cubicBezTo>
                  <a:cubicBezTo>
                    <a:pt x="1040460" y="1222731"/>
                    <a:pt x="1040460" y="1221562"/>
                    <a:pt x="1042796" y="1221562"/>
                  </a:cubicBezTo>
                  <a:cubicBezTo>
                    <a:pt x="1043965" y="1221562"/>
                    <a:pt x="1044550" y="1220978"/>
                    <a:pt x="1044550" y="1219810"/>
                  </a:cubicBezTo>
                  <a:cubicBezTo>
                    <a:pt x="1044550" y="1218641"/>
                    <a:pt x="1043965" y="1217473"/>
                    <a:pt x="1042796" y="1216304"/>
                  </a:cubicBezTo>
                  <a:lnTo>
                    <a:pt x="1042796" y="1218057"/>
                  </a:lnTo>
                  <a:lnTo>
                    <a:pt x="1035786" y="1218057"/>
                  </a:lnTo>
                  <a:cubicBezTo>
                    <a:pt x="1035786" y="1216889"/>
                    <a:pt x="1036955" y="1216304"/>
                    <a:pt x="1039292" y="1216304"/>
                  </a:cubicBezTo>
                  <a:cubicBezTo>
                    <a:pt x="1036955" y="1213968"/>
                    <a:pt x="1035786" y="1213968"/>
                    <a:pt x="1035786" y="1216304"/>
                  </a:cubicBezTo>
                  <a:lnTo>
                    <a:pt x="1035786" y="1212799"/>
                  </a:lnTo>
                  <a:lnTo>
                    <a:pt x="1042796" y="1212799"/>
                  </a:lnTo>
                  <a:lnTo>
                    <a:pt x="1039292" y="1209294"/>
                  </a:lnTo>
                  <a:lnTo>
                    <a:pt x="1039292" y="1205789"/>
                  </a:lnTo>
                  <a:lnTo>
                    <a:pt x="1042796" y="1205789"/>
                  </a:lnTo>
                  <a:lnTo>
                    <a:pt x="1042796" y="1209294"/>
                  </a:lnTo>
                  <a:cubicBezTo>
                    <a:pt x="1042796" y="1208126"/>
                    <a:pt x="1043089" y="1203744"/>
                    <a:pt x="1043674" y="1196149"/>
                  </a:cubicBezTo>
                  <a:cubicBezTo>
                    <a:pt x="1044257" y="1188555"/>
                    <a:pt x="1043965" y="1183005"/>
                    <a:pt x="1042796" y="1179500"/>
                  </a:cubicBezTo>
                  <a:cubicBezTo>
                    <a:pt x="1042796" y="1178331"/>
                    <a:pt x="1041628" y="1177747"/>
                    <a:pt x="1039292" y="1177747"/>
                  </a:cubicBezTo>
                  <a:lnTo>
                    <a:pt x="1039292" y="1142695"/>
                  </a:lnTo>
                  <a:cubicBezTo>
                    <a:pt x="1038123" y="1141527"/>
                    <a:pt x="1036662" y="1141527"/>
                    <a:pt x="1034910" y="1142695"/>
                  </a:cubicBezTo>
                  <a:cubicBezTo>
                    <a:pt x="1033158" y="1143864"/>
                    <a:pt x="1031698" y="1145032"/>
                    <a:pt x="1030528" y="1146200"/>
                  </a:cubicBezTo>
                  <a:cubicBezTo>
                    <a:pt x="1027023" y="1146200"/>
                    <a:pt x="1023518" y="1148537"/>
                    <a:pt x="1020013" y="1153211"/>
                  </a:cubicBezTo>
                  <a:cubicBezTo>
                    <a:pt x="1018844" y="1153211"/>
                    <a:pt x="1016800" y="1153795"/>
                    <a:pt x="1013878" y="1154963"/>
                  </a:cubicBezTo>
                  <a:cubicBezTo>
                    <a:pt x="1010958" y="1156132"/>
                    <a:pt x="1009498" y="1157300"/>
                    <a:pt x="1009498" y="1158469"/>
                  </a:cubicBezTo>
                  <a:lnTo>
                    <a:pt x="1005642" y="1159871"/>
                  </a:lnTo>
                  <a:lnTo>
                    <a:pt x="1013002" y="1154963"/>
                  </a:lnTo>
                  <a:cubicBezTo>
                    <a:pt x="1021182" y="1146785"/>
                    <a:pt x="1026440" y="1142695"/>
                    <a:pt x="1028776" y="1142695"/>
                  </a:cubicBezTo>
                  <a:cubicBezTo>
                    <a:pt x="1029944" y="1141527"/>
                    <a:pt x="1028776" y="1140943"/>
                    <a:pt x="1025271" y="1140943"/>
                  </a:cubicBezTo>
                  <a:close/>
                  <a:moveTo>
                    <a:pt x="340005" y="1140942"/>
                  </a:moveTo>
                  <a:lnTo>
                    <a:pt x="340004" y="1140943"/>
                  </a:lnTo>
                  <a:lnTo>
                    <a:pt x="340004" y="1140943"/>
                  </a:lnTo>
                  <a:close/>
                  <a:moveTo>
                    <a:pt x="529285" y="1137437"/>
                  </a:moveTo>
                  <a:cubicBezTo>
                    <a:pt x="526949" y="1137437"/>
                    <a:pt x="525780" y="1139190"/>
                    <a:pt x="525780" y="1142695"/>
                  </a:cubicBezTo>
                  <a:cubicBezTo>
                    <a:pt x="528117" y="1142695"/>
                    <a:pt x="528701" y="1143279"/>
                    <a:pt x="527532" y="1144448"/>
                  </a:cubicBezTo>
                  <a:cubicBezTo>
                    <a:pt x="526364" y="1145616"/>
                    <a:pt x="524612" y="1146200"/>
                    <a:pt x="522275" y="1146200"/>
                  </a:cubicBezTo>
                  <a:lnTo>
                    <a:pt x="518770" y="1154963"/>
                  </a:lnTo>
                  <a:cubicBezTo>
                    <a:pt x="518770" y="1157300"/>
                    <a:pt x="519354" y="1159053"/>
                    <a:pt x="520522" y="1160221"/>
                  </a:cubicBezTo>
                  <a:cubicBezTo>
                    <a:pt x="521691" y="1161390"/>
                    <a:pt x="522275" y="1160805"/>
                    <a:pt x="522275" y="1158469"/>
                  </a:cubicBezTo>
                  <a:cubicBezTo>
                    <a:pt x="522275" y="1157300"/>
                    <a:pt x="522859" y="1156132"/>
                    <a:pt x="524027" y="1154963"/>
                  </a:cubicBezTo>
                  <a:cubicBezTo>
                    <a:pt x="525196" y="1153795"/>
                    <a:pt x="525780" y="1153211"/>
                    <a:pt x="525780" y="1153211"/>
                  </a:cubicBezTo>
                  <a:cubicBezTo>
                    <a:pt x="528117" y="1153211"/>
                    <a:pt x="529285" y="1149706"/>
                    <a:pt x="529285" y="1142695"/>
                  </a:cubicBezTo>
                  <a:close/>
                  <a:moveTo>
                    <a:pt x="96393" y="1137437"/>
                  </a:moveTo>
                  <a:lnTo>
                    <a:pt x="99898" y="1142695"/>
                  </a:lnTo>
                  <a:lnTo>
                    <a:pt x="99898" y="1146200"/>
                  </a:lnTo>
                  <a:lnTo>
                    <a:pt x="96393" y="1142695"/>
                  </a:lnTo>
                  <a:close/>
                  <a:moveTo>
                    <a:pt x="413614" y="1133932"/>
                  </a:moveTo>
                  <a:cubicBezTo>
                    <a:pt x="413614" y="1135101"/>
                    <a:pt x="413321" y="1136561"/>
                    <a:pt x="412737" y="1138314"/>
                  </a:cubicBezTo>
                  <a:cubicBezTo>
                    <a:pt x="412153" y="1140066"/>
                    <a:pt x="412445" y="1140943"/>
                    <a:pt x="413614" y="1140943"/>
                  </a:cubicBezTo>
                  <a:cubicBezTo>
                    <a:pt x="413614" y="1140943"/>
                    <a:pt x="413906" y="1140943"/>
                    <a:pt x="414490" y="1140943"/>
                  </a:cubicBezTo>
                  <a:cubicBezTo>
                    <a:pt x="415074" y="1140943"/>
                    <a:pt x="415366" y="1139774"/>
                    <a:pt x="415366" y="1137437"/>
                  </a:cubicBezTo>
                  <a:cubicBezTo>
                    <a:pt x="415366" y="1135101"/>
                    <a:pt x="414782" y="1133932"/>
                    <a:pt x="413614" y="1133932"/>
                  </a:cubicBezTo>
                  <a:close/>
                  <a:moveTo>
                    <a:pt x="350520" y="1130427"/>
                  </a:moveTo>
                  <a:cubicBezTo>
                    <a:pt x="350520" y="1133932"/>
                    <a:pt x="349351" y="1136561"/>
                    <a:pt x="347015" y="1138314"/>
                  </a:cubicBezTo>
                  <a:lnTo>
                    <a:pt x="340005" y="1140942"/>
                  </a:lnTo>
                  <a:lnTo>
                    <a:pt x="343510" y="1137437"/>
                  </a:lnTo>
                  <a:cubicBezTo>
                    <a:pt x="343510" y="1135101"/>
                    <a:pt x="344678" y="1133932"/>
                    <a:pt x="347015" y="1133932"/>
                  </a:cubicBezTo>
                  <a:close/>
                  <a:moveTo>
                    <a:pt x="767638" y="1126922"/>
                  </a:moveTo>
                  <a:cubicBezTo>
                    <a:pt x="765302" y="1126922"/>
                    <a:pt x="764134" y="1132180"/>
                    <a:pt x="764134" y="1142695"/>
                  </a:cubicBezTo>
                  <a:cubicBezTo>
                    <a:pt x="764134" y="1146200"/>
                    <a:pt x="764718" y="1146492"/>
                    <a:pt x="765886" y="1143571"/>
                  </a:cubicBezTo>
                  <a:cubicBezTo>
                    <a:pt x="767054" y="1140651"/>
                    <a:pt x="767638" y="1137437"/>
                    <a:pt x="767638" y="1133932"/>
                  </a:cubicBezTo>
                  <a:close/>
                  <a:moveTo>
                    <a:pt x="427196" y="1126265"/>
                  </a:moveTo>
                  <a:cubicBezTo>
                    <a:pt x="426904" y="1126119"/>
                    <a:pt x="426466" y="1126338"/>
                    <a:pt x="425882" y="1126922"/>
                  </a:cubicBezTo>
                  <a:cubicBezTo>
                    <a:pt x="425882" y="1129259"/>
                    <a:pt x="423545" y="1131595"/>
                    <a:pt x="418872" y="1133932"/>
                  </a:cubicBezTo>
                  <a:cubicBezTo>
                    <a:pt x="416534" y="1136269"/>
                    <a:pt x="415366" y="1138606"/>
                    <a:pt x="415366" y="1140943"/>
                  </a:cubicBezTo>
                  <a:lnTo>
                    <a:pt x="415366" y="1142695"/>
                  </a:lnTo>
                  <a:lnTo>
                    <a:pt x="413614" y="1146200"/>
                  </a:lnTo>
                  <a:lnTo>
                    <a:pt x="413614" y="1147953"/>
                  </a:lnTo>
                  <a:lnTo>
                    <a:pt x="412562" y="1149355"/>
                  </a:lnTo>
                  <a:lnTo>
                    <a:pt x="411861" y="1149706"/>
                  </a:lnTo>
                  <a:lnTo>
                    <a:pt x="408356" y="1149706"/>
                  </a:lnTo>
                  <a:cubicBezTo>
                    <a:pt x="406019" y="1149706"/>
                    <a:pt x="404851" y="1150874"/>
                    <a:pt x="404851" y="1153211"/>
                  </a:cubicBezTo>
                  <a:cubicBezTo>
                    <a:pt x="404851" y="1154379"/>
                    <a:pt x="404267" y="1156132"/>
                    <a:pt x="403098" y="1158469"/>
                  </a:cubicBezTo>
                  <a:cubicBezTo>
                    <a:pt x="403098" y="1160805"/>
                    <a:pt x="403682" y="1160805"/>
                    <a:pt x="404851" y="1158469"/>
                  </a:cubicBezTo>
                  <a:cubicBezTo>
                    <a:pt x="404851" y="1156132"/>
                    <a:pt x="406019" y="1154963"/>
                    <a:pt x="408356" y="1154963"/>
                  </a:cubicBezTo>
                  <a:lnTo>
                    <a:pt x="412562" y="1149355"/>
                  </a:lnTo>
                  <a:lnTo>
                    <a:pt x="413614" y="1148829"/>
                  </a:lnTo>
                  <a:lnTo>
                    <a:pt x="413614" y="1147953"/>
                  </a:lnTo>
                  <a:lnTo>
                    <a:pt x="418872" y="1140943"/>
                  </a:lnTo>
                  <a:cubicBezTo>
                    <a:pt x="420040" y="1140943"/>
                    <a:pt x="421208" y="1140066"/>
                    <a:pt x="422377" y="1138314"/>
                  </a:cubicBezTo>
                  <a:cubicBezTo>
                    <a:pt x="423545" y="1136561"/>
                    <a:pt x="424713" y="1135101"/>
                    <a:pt x="425882" y="1133932"/>
                  </a:cubicBezTo>
                  <a:cubicBezTo>
                    <a:pt x="427050" y="1131595"/>
                    <a:pt x="427634" y="1129551"/>
                    <a:pt x="427634" y="1127798"/>
                  </a:cubicBezTo>
                  <a:cubicBezTo>
                    <a:pt x="427634" y="1126922"/>
                    <a:pt x="427488" y="1126411"/>
                    <a:pt x="427196" y="1126265"/>
                  </a:cubicBezTo>
                  <a:close/>
                  <a:moveTo>
                    <a:pt x="480213" y="1125169"/>
                  </a:moveTo>
                  <a:lnTo>
                    <a:pt x="474955" y="1133932"/>
                  </a:lnTo>
                  <a:lnTo>
                    <a:pt x="474955" y="1137437"/>
                  </a:lnTo>
                  <a:cubicBezTo>
                    <a:pt x="472618" y="1137437"/>
                    <a:pt x="471449" y="1138606"/>
                    <a:pt x="471449" y="1140943"/>
                  </a:cubicBezTo>
                  <a:cubicBezTo>
                    <a:pt x="471449" y="1142111"/>
                    <a:pt x="470281" y="1142695"/>
                    <a:pt x="467944" y="1142695"/>
                  </a:cubicBezTo>
                  <a:lnTo>
                    <a:pt x="467944" y="1146200"/>
                  </a:lnTo>
                  <a:cubicBezTo>
                    <a:pt x="470281" y="1146200"/>
                    <a:pt x="471449" y="1145032"/>
                    <a:pt x="471449" y="1142695"/>
                  </a:cubicBezTo>
                  <a:lnTo>
                    <a:pt x="478460" y="1137437"/>
                  </a:lnTo>
                  <a:cubicBezTo>
                    <a:pt x="479628" y="1135101"/>
                    <a:pt x="480213" y="1132764"/>
                    <a:pt x="480213" y="1130427"/>
                  </a:cubicBezTo>
                  <a:close/>
                  <a:moveTo>
                    <a:pt x="499568" y="1123569"/>
                  </a:moveTo>
                  <a:lnTo>
                    <a:pt x="497738" y="1125169"/>
                  </a:lnTo>
                  <a:lnTo>
                    <a:pt x="490728" y="1133932"/>
                  </a:lnTo>
                  <a:lnTo>
                    <a:pt x="483718" y="1146200"/>
                  </a:lnTo>
                  <a:cubicBezTo>
                    <a:pt x="481381" y="1147369"/>
                    <a:pt x="478752" y="1149706"/>
                    <a:pt x="475831" y="1153211"/>
                  </a:cubicBezTo>
                  <a:cubicBezTo>
                    <a:pt x="472910" y="1156716"/>
                    <a:pt x="471449" y="1159637"/>
                    <a:pt x="471449" y="1161974"/>
                  </a:cubicBezTo>
                  <a:cubicBezTo>
                    <a:pt x="471449" y="1164311"/>
                    <a:pt x="472618" y="1165479"/>
                    <a:pt x="474955" y="1165479"/>
                  </a:cubicBezTo>
                  <a:cubicBezTo>
                    <a:pt x="472618" y="1166647"/>
                    <a:pt x="472618" y="1167232"/>
                    <a:pt x="474955" y="1167232"/>
                  </a:cubicBezTo>
                  <a:cubicBezTo>
                    <a:pt x="477291" y="1167232"/>
                    <a:pt x="478460" y="1166647"/>
                    <a:pt x="478460" y="1165479"/>
                  </a:cubicBezTo>
                  <a:lnTo>
                    <a:pt x="480213" y="1154963"/>
                  </a:lnTo>
                  <a:cubicBezTo>
                    <a:pt x="482549" y="1153795"/>
                    <a:pt x="482549" y="1153211"/>
                    <a:pt x="480213" y="1153211"/>
                  </a:cubicBezTo>
                  <a:lnTo>
                    <a:pt x="480213" y="1149706"/>
                  </a:lnTo>
                  <a:lnTo>
                    <a:pt x="483718" y="1149706"/>
                  </a:lnTo>
                  <a:cubicBezTo>
                    <a:pt x="488391" y="1145032"/>
                    <a:pt x="490728" y="1142111"/>
                    <a:pt x="490728" y="1140943"/>
                  </a:cubicBezTo>
                  <a:lnTo>
                    <a:pt x="494233" y="1130427"/>
                  </a:lnTo>
                  <a:close/>
                  <a:moveTo>
                    <a:pt x="530161" y="1121664"/>
                  </a:moveTo>
                  <a:cubicBezTo>
                    <a:pt x="529578" y="1121664"/>
                    <a:pt x="529285" y="1122248"/>
                    <a:pt x="529285" y="1123417"/>
                  </a:cubicBezTo>
                  <a:cubicBezTo>
                    <a:pt x="526949" y="1123417"/>
                    <a:pt x="525196" y="1123709"/>
                    <a:pt x="524027" y="1124293"/>
                  </a:cubicBezTo>
                  <a:cubicBezTo>
                    <a:pt x="522859" y="1124877"/>
                    <a:pt x="522275" y="1125169"/>
                    <a:pt x="522275" y="1125169"/>
                  </a:cubicBezTo>
                  <a:cubicBezTo>
                    <a:pt x="524612" y="1126338"/>
                    <a:pt x="524612" y="1126922"/>
                    <a:pt x="522275" y="1126922"/>
                  </a:cubicBezTo>
                  <a:lnTo>
                    <a:pt x="522275" y="1130427"/>
                  </a:lnTo>
                  <a:lnTo>
                    <a:pt x="518770" y="1130427"/>
                  </a:lnTo>
                  <a:cubicBezTo>
                    <a:pt x="515264" y="1135101"/>
                    <a:pt x="513512" y="1138606"/>
                    <a:pt x="513512" y="1140943"/>
                  </a:cubicBezTo>
                  <a:lnTo>
                    <a:pt x="517017" y="1140943"/>
                  </a:lnTo>
                  <a:cubicBezTo>
                    <a:pt x="514680" y="1140943"/>
                    <a:pt x="513512" y="1141527"/>
                    <a:pt x="513512" y="1142695"/>
                  </a:cubicBezTo>
                  <a:cubicBezTo>
                    <a:pt x="511175" y="1141527"/>
                    <a:pt x="510007" y="1143864"/>
                    <a:pt x="510007" y="1149706"/>
                  </a:cubicBezTo>
                  <a:lnTo>
                    <a:pt x="506502" y="1153211"/>
                  </a:lnTo>
                  <a:cubicBezTo>
                    <a:pt x="506502" y="1156716"/>
                    <a:pt x="507670" y="1157300"/>
                    <a:pt x="510007" y="1154963"/>
                  </a:cubicBezTo>
                  <a:lnTo>
                    <a:pt x="510007" y="1149706"/>
                  </a:lnTo>
                  <a:cubicBezTo>
                    <a:pt x="512343" y="1149706"/>
                    <a:pt x="513512" y="1148537"/>
                    <a:pt x="513512" y="1146200"/>
                  </a:cubicBezTo>
                  <a:lnTo>
                    <a:pt x="518770" y="1140943"/>
                  </a:lnTo>
                  <a:cubicBezTo>
                    <a:pt x="523444" y="1136269"/>
                    <a:pt x="525780" y="1132764"/>
                    <a:pt x="525780" y="1130427"/>
                  </a:cubicBezTo>
                  <a:lnTo>
                    <a:pt x="531038" y="1123417"/>
                  </a:lnTo>
                  <a:cubicBezTo>
                    <a:pt x="531038" y="1122248"/>
                    <a:pt x="530746" y="1121664"/>
                    <a:pt x="530161" y="1121664"/>
                  </a:cubicBezTo>
                  <a:close/>
                  <a:moveTo>
                    <a:pt x="1328470" y="1114654"/>
                  </a:moveTo>
                  <a:lnTo>
                    <a:pt x="1328470" y="1123417"/>
                  </a:lnTo>
                  <a:cubicBezTo>
                    <a:pt x="1326134" y="1123417"/>
                    <a:pt x="1324966" y="1122248"/>
                    <a:pt x="1324966" y="1119911"/>
                  </a:cubicBezTo>
                  <a:cubicBezTo>
                    <a:pt x="1324966" y="1116406"/>
                    <a:pt x="1326134" y="1114654"/>
                    <a:pt x="1328470" y="1114654"/>
                  </a:cubicBezTo>
                  <a:close/>
                  <a:moveTo>
                    <a:pt x="387325" y="1114654"/>
                  </a:moveTo>
                  <a:cubicBezTo>
                    <a:pt x="388493" y="1114654"/>
                    <a:pt x="388493" y="1115238"/>
                    <a:pt x="387325" y="1116406"/>
                  </a:cubicBezTo>
                  <a:lnTo>
                    <a:pt x="383820" y="1119911"/>
                  </a:lnTo>
                  <a:cubicBezTo>
                    <a:pt x="382651" y="1119911"/>
                    <a:pt x="382067" y="1119327"/>
                    <a:pt x="382067" y="1118159"/>
                  </a:cubicBezTo>
                  <a:cubicBezTo>
                    <a:pt x="382067" y="1116990"/>
                    <a:pt x="382651" y="1116406"/>
                    <a:pt x="383820" y="1116406"/>
                  </a:cubicBezTo>
                  <a:cubicBezTo>
                    <a:pt x="384988" y="1115238"/>
                    <a:pt x="386156" y="1114654"/>
                    <a:pt x="387325" y="1114654"/>
                  </a:cubicBezTo>
                  <a:close/>
                  <a:moveTo>
                    <a:pt x="338252" y="1114654"/>
                  </a:moveTo>
                  <a:lnTo>
                    <a:pt x="336499" y="1119911"/>
                  </a:lnTo>
                  <a:cubicBezTo>
                    <a:pt x="335331" y="1119911"/>
                    <a:pt x="334163" y="1120496"/>
                    <a:pt x="332994" y="1121664"/>
                  </a:cubicBezTo>
                  <a:cubicBezTo>
                    <a:pt x="331826" y="1122832"/>
                    <a:pt x="330657" y="1123417"/>
                    <a:pt x="329489" y="1123417"/>
                  </a:cubicBezTo>
                  <a:lnTo>
                    <a:pt x="332994" y="1125169"/>
                  </a:lnTo>
                  <a:cubicBezTo>
                    <a:pt x="336499" y="1125169"/>
                    <a:pt x="338252" y="1123417"/>
                    <a:pt x="338252" y="1119911"/>
                  </a:cubicBezTo>
                  <a:lnTo>
                    <a:pt x="338252" y="1116406"/>
                  </a:lnTo>
                  <a:close/>
                  <a:moveTo>
                    <a:pt x="94640" y="1111148"/>
                  </a:moveTo>
                  <a:lnTo>
                    <a:pt x="96393" y="1111148"/>
                  </a:lnTo>
                  <a:lnTo>
                    <a:pt x="96393" y="1114654"/>
                  </a:lnTo>
                  <a:cubicBezTo>
                    <a:pt x="96393" y="1115822"/>
                    <a:pt x="96101" y="1117282"/>
                    <a:pt x="95517" y="1119035"/>
                  </a:cubicBezTo>
                  <a:cubicBezTo>
                    <a:pt x="94933" y="1120788"/>
                    <a:pt x="94640" y="1121080"/>
                    <a:pt x="94640" y="1119911"/>
                  </a:cubicBezTo>
                  <a:close/>
                  <a:moveTo>
                    <a:pt x="478460" y="1104138"/>
                  </a:moveTo>
                  <a:cubicBezTo>
                    <a:pt x="476123" y="1104138"/>
                    <a:pt x="474955" y="1107643"/>
                    <a:pt x="474955" y="1114654"/>
                  </a:cubicBezTo>
                  <a:lnTo>
                    <a:pt x="478460" y="1111148"/>
                  </a:lnTo>
                  <a:close/>
                  <a:moveTo>
                    <a:pt x="774649" y="1102385"/>
                  </a:moveTo>
                  <a:lnTo>
                    <a:pt x="776402" y="1102385"/>
                  </a:lnTo>
                  <a:cubicBezTo>
                    <a:pt x="778738" y="1103554"/>
                    <a:pt x="778738" y="1104138"/>
                    <a:pt x="776402" y="1104138"/>
                  </a:cubicBezTo>
                  <a:cubicBezTo>
                    <a:pt x="775234" y="1104138"/>
                    <a:pt x="774649" y="1103554"/>
                    <a:pt x="774649" y="1102385"/>
                  </a:cubicBezTo>
                  <a:close/>
                  <a:moveTo>
                    <a:pt x="758876" y="1102385"/>
                  </a:moveTo>
                  <a:cubicBezTo>
                    <a:pt x="757707" y="1102385"/>
                    <a:pt x="757122" y="1103262"/>
                    <a:pt x="757122" y="1105014"/>
                  </a:cubicBezTo>
                  <a:cubicBezTo>
                    <a:pt x="757122" y="1106767"/>
                    <a:pt x="757707" y="1107643"/>
                    <a:pt x="758876" y="1107643"/>
                  </a:cubicBezTo>
                  <a:close/>
                  <a:moveTo>
                    <a:pt x="531038" y="1102385"/>
                  </a:moveTo>
                  <a:lnTo>
                    <a:pt x="529285" y="1111148"/>
                  </a:lnTo>
                  <a:cubicBezTo>
                    <a:pt x="529285" y="1111148"/>
                    <a:pt x="529869" y="1109980"/>
                    <a:pt x="531038" y="1107643"/>
                  </a:cubicBezTo>
                  <a:close/>
                  <a:moveTo>
                    <a:pt x="478460" y="1102385"/>
                  </a:moveTo>
                  <a:cubicBezTo>
                    <a:pt x="478460" y="1103554"/>
                    <a:pt x="479044" y="1104138"/>
                    <a:pt x="480213" y="1104138"/>
                  </a:cubicBezTo>
                  <a:cubicBezTo>
                    <a:pt x="482549" y="1102970"/>
                    <a:pt x="482549" y="1102385"/>
                    <a:pt x="480213" y="1102385"/>
                  </a:cubicBezTo>
                  <a:close/>
                  <a:moveTo>
                    <a:pt x="347015" y="1100633"/>
                  </a:moveTo>
                  <a:cubicBezTo>
                    <a:pt x="345846" y="1100633"/>
                    <a:pt x="344678" y="1101217"/>
                    <a:pt x="343510" y="1102385"/>
                  </a:cubicBezTo>
                  <a:cubicBezTo>
                    <a:pt x="343510" y="1103554"/>
                    <a:pt x="344678" y="1104138"/>
                    <a:pt x="347015" y="1104138"/>
                  </a:cubicBezTo>
                  <a:cubicBezTo>
                    <a:pt x="349351" y="1104138"/>
                    <a:pt x="350812" y="1103846"/>
                    <a:pt x="351397" y="1103262"/>
                  </a:cubicBezTo>
                  <a:cubicBezTo>
                    <a:pt x="351980" y="1102677"/>
                    <a:pt x="351688" y="1102385"/>
                    <a:pt x="350520" y="1102385"/>
                  </a:cubicBezTo>
                  <a:cubicBezTo>
                    <a:pt x="349351" y="1101217"/>
                    <a:pt x="348183" y="1100633"/>
                    <a:pt x="347015" y="1100633"/>
                  </a:cubicBezTo>
                  <a:close/>
                  <a:moveTo>
                    <a:pt x="517017" y="1098880"/>
                  </a:moveTo>
                  <a:cubicBezTo>
                    <a:pt x="514680" y="1098880"/>
                    <a:pt x="513512" y="1100049"/>
                    <a:pt x="513512" y="1102385"/>
                  </a:cubicBezTo>
                  <a:lnTo>
                    <a:pt x="510007" y="1104138"/>
                  </a:lnTo>
                  <a:cubicBezTo>
                    <a:pt x="508838" y="1104138"/>
                    <a:pt x="507670" y="1105891"/>
                    <a:pt x="506502" y="1109396"/>
                  </a:cubicBezTo>
                  <a:cubicBezTo>
                    <a:pt x="505333" y="1112901"/>
                    <a:pt x="504749" y="1115238"/>
                    <a:pt x="504749" y="1116406"/>
                  </a:cubicBezTo>
                  <a:lnTo>
                    <a:pt x="503273" y="1118805"/>
                  </a:lnTo>
                  <a:lnTo>
                    <a:pt x="506502" y="1114654"/>
                  </a:lnTo>
                  <a:cubicBezTo>
                    <a:pt x="513512" y="1107643"/>
                    <a:pt x="517017" y="1102385"/>
                    <a:pt x="517017" y="1098880"/>
                  </a:cubicBezTo>
                  <a:close/>
                  <a:moveTo>
                    <a:pt x="97269" y="1095375"/>
                  </a:moveTo>
                  <a:cubicBezTo>
                    <a:pt x="97853" y="1095375"/>
                    <a:pt x="98730" y="1096543"/>
                    <a:pt x="99898" y="1098880"/>
                  </a:cubicBezTo>
                  <a:cubicBezTo>
                    <a:pt x="102235" y="1101217"/>
                    <a:pt x="103404" y="1102970"/>
                    <a:pt x="103404" y="1104138"/>
                  </a:cubicBezTo>
                  <a:cubicBezTo>
                    <a:pt x="101067" y="1102970"/>
                    <a:pt x="99898" y="1102970"/>
                    <a:pt x="99898" y="1104138"/>
                  </a:cubicBezTo>
                  <a:cubicBezTo>
                    <a:pt x="99898" y="1105306"/>
                    <a:pt x="99314" y="1105306"/>
                    <a:pt x="98146" y="1104138"/>
                  </a:cubicBezTo>
                  <a:cubicBezTo>
                    <a:pt x="96977" y="1102970"/>
                    <a:pt x="96393" y="1101217"/>
                    <a:pt x="96393" y="1098880"/>
                  </a:cubicBezTo>
                  <a:cubicBezTo>
                    <a:pt x="96393" y="1096543"/>
                    <a:pt x="96685" y="1095375"/>
                    <a:pt x="97269" y="1095375"/>
                  </a:cubicBezTo>
                  <a:close/>
                  <a:moveTo>
                    <a:pt x="764134" y="1091870"/>
                  </a:moveTo>
                  <a:lnTo>
                    <a:pt x="762380" y="1095375"/>
                  </a:lnTo>
                  <a:cubicBezTo>
                    <a:pt x="762380" y="1097712"/>
                    <a:pt x="762965" y="1097712"/>
                    <a:pt x="764134" y="1095375"/>
                  </a:cubicBezTo>
                  <a:close/>
                  <a:moveTo>
                    <a:pt x="355778" y="1091870"/>
                  </a:moveTo>
                  <a:cubicBezTo>
                    <a:pt x="353441" y="1091870"/>
                    <a:pt x="352273" y="1093038"/>
                    <a:pt x="352273" y="1095375"/>
                  </a:cubicBezTo>
                  <a:lnTo>
                    <a:pt x="350520" y="1095375"/>
                  </a:lnTo>
                  <a:lnTo>
                    <a:pt x="350520" y="1098880"/>
                  </a:lnTo>
                  <a:lnTo>
                    <a:pt x="352273" y="1098880"/>
                  </a:lnTo>
                  <a:cubicBezTo>
                    <a:pt x="352273" y="1097712"/>
                    <a:pt x="352856" y="1096543"/>
                    <a:pt x="354026" y="1095375"/>
                  </a:cubicBezTo>
                  <a:cubicBezTo>
                    <a:pt x="355194" y="1094207"/>
                    <a:pt x="355778" y="1093038"/>
                    <a:pt x="355778" y="1091870"/>
                  </a:cubicBezTo>
                  <a:close/>
                  <a:moveTo>
                    <a:pt x="518770" y="1088365"/>
                  </a:moveTo>
                  <a:cubicBezTo>
                    <a:pt x="517601" y="1090701"/>
                    <a:pt x="517601" y="1091870"/>
                    <a:pt x="518770" y="1091870"/>
                  </a:cubicBezTo>
                  <a:lnTo>
                    <a:pt x="522275" y="1088365"/>
                  </a:lnTo>
                  <a:cubicBezTo>
                    <a:pt x="522275" y="1087196"/>
                    <a:pt x="521106" y="1087196"/>
                    <a:pt x="518770" y="1088365"/>
                  </a:cubicBezTo>
                  <a:close/>
                  <a:moveTo>
                    <a:pt x="403098" y="1088365"/>
                  </a:moveTo>
                  <a:cubicBezTo>
                    <a:pt x="404267" y="1087196"/>
                    <a:pt x="404851" y="1087196"/>
                    <a:pt x="404851" y="1088365"/>
                  </a:cubicBezTo>
                  <a:lnTo>
                    <a:pt x="403098" y="1091870"/>
                  </a:lnTo>
                  <a:cubicBezTo>
                    <a:pt x="403098" y="1091870"/>
                    <a:pt x="403098" y="1090701"/>
                    <a:pt x="403098" y="1088365"/>
                  </a:cubicBezTo>
                  <a:close/>
                  <a:moveTo>
                    <a:pt x="490728" y="1086612"/>
                  </a:moveTo>
                  <a:cubicBezTo>
                    <a:pt x="488391" y="1086612"/>
                    <a:pt x="487223" y="1087196"/>
                    <a:pt x="487223" y="1088365"/>
                  </a:cubicBezTo>
                  <a:lnTo>
                    <a:pt x="487223" y="1091870"/>
                  </a:lnTo>
                  <a:lnTo>
                    <a:pt x="490728" y="1088365"/>
                  </a:lnTo>
                  <a:close/>
                  <a:moveTo>
                    <a:pt x="494233" y="1076096"/>
                  </a:moveTo>
                  <a:lnTo>
                    <a:pt x="492480" y="1079602"/>
                  </a:lnTo>
                  <a:cubicBezTo>
                    <a:pt x="492480" y="1081938"/>
                    <a:pt x="494233" y="1080770"/>
                    <a:pt x="497738" y="1076096"/>
                  </a:cubicBezTo>
                  <a:cubicBezTo>
                    <a:pt x="497738" y="1074928"/>
                    <a:pt x="496570" y="1074928"/>
                    <a:pt x="494233" y="1076096"/>
                  </a:cubicBezTo>
                  <a:close/>
                  <a:moveTo>
                    <a:pt x="194539" y="1072591"/>
                  </a:moveTo>
                  <a:lnTo>
                    <a:pt x="196291" y="1097128"/>
                  </a:lnTo>
                  <a:cubicBezTo>
                    <a:pt x="195122" y="1094791"/>
                    <a:pt x="194246" y="1090994"/>
                    <a:pt x="193662" y="1085736"/>
                  </a:cubicBezTo>
                  <a:cubicBezTo>
                    <a:pt x="193078" y="1080478"/>
                    <a:pt x="193370" y="1076096"/>
                    <a:pt x="194539" y="1072591"/>
                  </a:cubicBezTo>
                  <a:close/>
                  <a:moveTo>
                    <a:pt x="513512" y="1070839"/>
                  </a:moveTo>
                  <a:cubicBezTo>
                    <a:pt x="507670" y="1079017"/>
                    <a:pt x="504749" y="1084275"/>
                    <a:pt x="504749" y="1086612"/>
                  </a:cubicBezTo>
                  <a:lnTo>
                    <a:pt x="504749" y="1088365"/>
                  </a:lnTo>
                  <a:cubicBezTo>
                    <a:pt x="502412" y="1088365"/>
                    <a:pt x="498907" y="1093038"/>
                    <a:pt x="494233" y="1102385"/>
                  </a:cubicBezTo>
                  <a:cubicBezTo>
                    <a:pt x="493065" y="1102385"/>
                    <a:pt x="492480" y="1102970"/>
                    <a:pt x="492480" y="1104138"/>
                  </a:cubicBezTo>
                  <a:lnTo>
                    <a:pt x="492480" y="1107643"/>
                  </a:lnTo>
                  <a:cubicBezTo>
                    <a:pt x="491312" y="1108812"/>
                    <a:pt x="489852" y="1110564"/>
                    <a:pt x="488099" y="1112901"/>
                  </a:cubicBezTo>
                  <a:cubicBezTo>
                    <a:pt x="486346" y="1115238"/>
                    <a:pt x="484886" y="1118743"/>
                    <a:pt x="483718" y="1123417"/>
                  </a:cubicBezTo>
                  <a:cubicBezTo>
                    <a:pt x="484886" y="1123417"/>
                    <a:pt x="486639" y="1121956"/>
                    <a:pt x="488975" y="1119035"/>
                  </a:cubicBezTo>
                  <a:cubicBezTo>
                    <a:pt x="491312" y="1116114"/>
                    <a:pt x="492480" y="1113485"/>
                    <a:pt x="492480" y="1111148"/>
                  </a:cubicBezTo>
                  <a:lnTo>
                    <a:pt x="504749" y="1095375"/>
                  </a:lnTo>
                  <a:lnTo>
                    <a:pt x="504749" y="1091870"/>
                  </a:lnTo>
                  <a:cubicBezTo>
                    <a:pt x="505917" y="1089533"/>
                    <a:pt x="506502" y="1087780"/>
                    <a:pt x="506502" y="1086612"/>
                  </a:cubicBezTo>
                  <a:cubicBezTo>
                    <a:pt x="507670" y="1086612"/>
                    <a:pt x="509131" y="1085444"/>
                    <a:pt x="510883" y="1083107"/>
                  </a:cubicBezTo>
                  <a:cubicBezTo>
                    <a:pt x="512636" y="1080770"/>
                    <a:pt x="513512" y="1078433"/>
                    <a:pt x="513512" y="1076096"/>
                  </a:cubicBezTo>
                  <a:lnTo>
                    <a:pt x="516798" y="1070839"/>
                  </a:lnTo>
                  <a:close/>
                  <a:moveTo>
                    <a:pt x="143472" y="1068120"/>
                  </a:moveTo>
                  <a:lnTo>
                    <a:pt x="143298" y="1069363"/>
                  </a:lnTo>
                  <a:lnTo>
                    <a:pt x="143713" y="1069086"/>
                  </a:lnTo>
                  <a:close/>
                  <a:moveTo>
                    <a:pt x="502120" y="1065581"/>
                  </a:moveTo>
                  <a:cubicBezTo>
                    <a:pt x="501536" y="1065581"/>
                    <a:pt x="501244" y="1066165"/>
                    <a:pt x="501244" y="1067333"/>
                  </a:cubicBezTo>
                  <a:lnTo>
                    <a:pt x="504749" y="1067333"/>
                  </a:lnTo>
                  <a:cubicBezTo>
                    <a:pt x="503580" y="1066165"/>
                    <a:pt x="502704" y="1065581"/>
                    <a:pt x="502120" y="1065581"/>
                  </a:cubicBezTo>
                  <a:close/>
                  <a:moveTo>
                    <a:pt x="483718" y="1062076"/>
                  </a:moveTo>
                  <a:lnTo>
                    <a:pt x="487223" y="1062076"/>
                  </a:lnTo>
                  <a:lnTo>
                    <a:pt x="483718" y="1063828"/>
                  </a:lnTo>
                  <a:cubicBezTo>
                    <a:pt x="482549" y="1064997"/>
                    <a:pt x="481965" y="1065289"/>
                    <a:pt x="481965" y="1064704"/>
                  </a:cubicBezTo>
                  <a:cubicBezTo>
                    <a:pt x="481965" y="1064120"/>
                    <a:pt x="482549" y="1063244"/>
                    <a:pt x="483718" y="1062076"/>
                  </a:cubicBezTo>
                  <a:close/>
                  <a:moveTo>
                    <a:pt x="537172" y="1060323"/>
                  </a:moveTo>
                  <a:cubicBezTo>
                    <a:pt x="536588" y="1060323"/>
                    <a:pt x="535711" y="1060907"/>
                    <a:pt x="534543" y="1062076"/>
                  </a:cubicBezTo>
                  <a:lnTo>
                    <a:pt x="534543" y="1063828"/>
                  </a:lnTo>
                  <a:cubicBezTo>
                    <a:pt x="533374" y="1063828"/>
                    <a:pt x="532790" y="1064412"/>
                    <a:pt x="532790" y="1065581"/>
                  </a:cubicBezTo>
                  <a:cubicBezTo>
                    <a:pt x="532790" y="1066749"/>
                    <a:pt x="533374" y="1067333"/>
                    <a:pt x="534543" y="1067333"/>
                  </a:cubicBezTo>
                  <a:cubicBezTo>
                    <a:pt x="535712" y="1067333"/>
                    <a:pt x="536588" y="1066749"/>
                    <a:pt x="537172" y="1065581"/>
                  </a:cubicBezTo>
                  <a:cubicBezTo>
                    <a:pt x="537756" y="1064412"/>
                    <a:pt x="538048" y="1063244"/>
                    <a:pt x="538048" y="1062076"/>
                  </a:cubicBezTo>
                  <a:cubicBezTo>
                    <a:pt x="538048" y="1060907"/>
                    <a:pt x="537756" y="1060323"/>
                    <a:pt x="537172" y="1060323"/>
                  </a:cubicBezTo>
                  <a:close/>
                  <a:moveTo>
                    <a:pt x="78867" y="1053313"/>
                  </a:moveTo>
                  <a:cubicBezTo>
                    <a:pt x="78867" y="1055649"/>
                    <a:pt x="79451" y="1057986"/>
                    <a:pt x="80620" y="1060323"/>
                  </a:cubicBezTo>
                  <a:lnTo>
                    <a:pt x="82372" y="1063828"/>
                  </a:lnTo>
                  <a:lnTo>
                    <a:pt x="80620" y="1063828"/>
                  </a:lnTo>
                  <a:lnTo>
                    <a:pt x="77114" y="1055065"/>
                  </a:lnTo>
                  <a:close/>
                  <a:moveTo>
                    <a:pt x="189281" y="1046302"/>
                  </a:moveTo>
                  <a:cubicBezTo>
                    <a:pt x="191617" y="1050976"/>
                    <a:pt x="192494" y="1055357"/>
                    <a:pt x="191910" y="1059447"/>
                  </a:cubicBezTo>
                  <a:cubicBezTo>
                    <a:pt x="191326" y="1063536"/>
                    <a:pt x="191034" y="1066165"/>
                    <a:pt x="191034" y="1067333"/>
                  </a:cubicBezTo>
                  <a:cubicBezTo>
                    <a:pt x="191034" y="1064997"/>
                    <a:pt x="190449" y="1062076"/>
                    <a:pt x="189281" y="1058570"/>
                  </a:cubicBezTo>
                  <a:cubicBezTo>
                    <a:pt x="188112" y="1055065"/>
                    <a:pt x="188112" y="1050976"/>
                    <a:pt x="189281" y="1046302"/>
                  </a:cubicBezTo>
                  <a:close/>
                  <a:moveTo>
                    <a:pt x="813206" y="1044550"/>
                  </a:moveTo>
                  <a:cubicBezTo>
                    <a:pt x="810870" y="1044550"/>
                    <a:pt x="809701" y="1045718"/>
                    <a:pt x="809701" y="1048055"/>
                  </a:cubicBezTo>
                  <a:lnTo>
                    <a:pt x="809506" y="1048055"/>
                  </a:lnTo>
                  <a:close/>
                  <a:moveTo>
                    <a:pt x="541554" y="1044550"/>
                  </a:moveTo>
                  <a:cubicBezTo>
                    <a:pt x="539217" y="1044550"/>
                    <a:pt x="538048" y="1045718"/>
                    <a:pt x="538048" y="1048055"/>
                  </a:cubicBezTo>
                  <a:cubicBezTo>
                    <a:pt x="538048" y="1049223"/>
                    <a:pt x="537172" y="1050684"/>
                    <a:pt x="535419" y="1052436"/>
                  </a:cubicBezTo>
                  <a:cubicBezTo>
                    <a:pt x="533667" y="1054189"/>
                    <a:pt x="531622" y="1056234"/>
                    <a:pt x="529285" y="1058570"/>
                  </a:cubicBezTo>
                  <a:cubicBezTo>
                    <a:pt x="529285" y="1060907"/>
                    <a:pt x="528117" y="1062660"/>
                    <a:pt x="525780" y="1063828"/>
                  </a:cubicBezTo>
                  <a:cubicBezTo>
                    <a:pt x="528117" y="1063828"/>
                    <a:pt x="529869" y="1063244"/>
                    <a:pt x="531038" y="1062076"/>
                  </a:cubicBezTo>
                  <a:cubicBezTo>
                    <a:pt x="531038" y="1059739"/>
                    <a:pt x="533374" y="1056234"/>
                    <a:pt x="538048" y="1051560"/>
                  </a:cubicBezTo>
                  <a:cubicBezTo>
                    <a:pt x="540385" y="1050392"/>
                    <a:pt x="541554" y="1049223"/>
                    <a:pt x="541554" y="1048055"/>
                  </a:cubicBezTo>
                  <a:cubicBezTo>
                    <a:pt x="542722" y="1048055"/>
                    <a:pt x="543306" y="1046886"/>
                    <a:pt x="543306" y="1044550"/>
                  </a:cubicBezTo>
                  <a:cubicBezTo>
                    <a:pt x="542137" y="1044550"/>
                    <a:pt x="541554" y="1044550"/>
                    <a:pt x="541554" y="1044550"/>
                  </a:cubicBezTo>
                  <a:close/>
                  <a:moveTo>
                    <a:pt x="134951" y="1041044"/>
                  </a:moveTo>
                  <a:lnTo>
                    <a:pt x="136703" y="1041044"/>
                  </a:lnTo>
                  <a:lnTo>
                    <a:pt x="138456" y="1044550"/>
                  </a:lnTo>
                  <a:lnTo>
                    <a:pt x="136703" y="1046302"/>
                  </a:lnTo>
                  <a:cubicBezTo>
                    <a:pt x="136703" y="1043965"/>
                    <a:pt x="136119" y="1042213"/>
                    <a:pt x="134951" y="1041044"/>
                  </a:cubicBezTo>
                  <a:close/>
                  <a:moveTo>
                    <a:pt x="538048" y="1035787"/>
                  </a:moveTo>
                  <a:lnTo>
                    <a:pt x="531038" y="1044550"/>
                  </a:lnTo>
                  <a:cubicBezTo>
                    <a:pt x="531038" y="1046886"/>
                    <a:pt x="530454" y="1048639"/>
                    <a:pt x="529285" y="1049807"/>
                  </a:cubicBezTo>
                  <a:lnTo>
                    <a:pt x="525780" y="1051560"/>
                  </a:lnTo>
                  <a:cubicBezTo>
                    <a:pt x="521106" y="1058570"/>
                    <a:pt x="518770" y="1062660"/>
                    <a:pt x="518770" y="1063828"/>
                  </a:cubicBezTo>
                  <a:lnTo>
                    <a:pt x="517017" y="1063828"/>
                  </a:lnTo>
                  <a:lnTo>
                    <a:pt x="517017" y="1070488"/>
                  </a:lnTo>
                  <a:lnTo>
                    <a:pt x="520084" y="1065581"/>
                  </a:lnTo>
                  <a:cubicBezTo>
                    <a:pt x="522129" y="1063244"/>
                    <a:pt x="524027" y="1062076"/>
                    <a:pt x="525780" y="1062076"/>
                  </a:cubicBezTo>
                  <a:lnTo>
                    <a:pt x="525780" y="1058570"/>
                  </a:lnTo>
                  <a:cubicBezTo>
                    <a:pt x="525780" y="1056234"/>
                    <a:pt x="526949" y="1053897"/>
                    <a:pt x="529285" y="1051560"/>
                  </a:cubicBezTo>
                  <a:cubicBezTo>
                    <a:pt x="532790" y="1048055"/>
                    <a:pt x="534543" y="1045718"/>
                    <a:pt x="534543" y="1044550"/>
                  </a:cubicBezTo>
                  <a:cubicBezTo>
                    <a:pt x="536879" y="1042213"/>
                    <a:pt x="538048" y="1039876"/>
                    <a:pt x="538048" y="1037539"/>
                  </a:cubicBezTo>
                  <a:close/>
                  <a:moveTo>
                    <a:pt x="392144" y="1033596"/>
                  </a:moveTo>
                  <a:cubicBezTo>
                    <a:pt x="391852" y="1033304"/>
                    <a:pt x="391414" y="1033450"/>
                    <a:pt x="390830" y="1034034"/>
                  </a:cubicBezTo>
                  <a:cubicBezTo>
                    <a:pt x="389661" y="1035202"/>
                    <a:pt x="389077" y="1036371"/>
                    <a:pt x="389077" y="1037539"/>
                  </a:cubicBezTo>
                  <a:lnTo>
                    <a:pt x="389077" y="1041044"/>
                  </a:lnTo>
                  <a:cubicBezTo>
                    <a:pt x="389077" y="1038708"/>
                    <a:pt x="390246" y="1037539"/>
                    <a:pt x="392582" y="1037539"/>
                  </a:cubicBezTo>
                  <a:lnTo>
                    <a:pt x="392582" y="1035787"/>
                  </a:lnTo>
                  <a:cubicBezTo>
                    <a:pt x="392582" y="1034618"/>
                    <a:pt x="392437" y="1033888"/>
                    <a:pt x="392144" y="1033596"/>
                  </a:cubicBezTo>
                  <a:close/>
                  <a:moveTo>
                    <a:pt x="492480" y="1032281"/>
                  </a:moveTo>
                  <a:lnTo>
                    <a:pt x="494233" y="1032281"/>
                  </a:lnTo>
                  <a:cubicBezTo>
                    <a:pt x="496570" y="1032281"/>
                    <a:pt x="497738" y="1033450"/>
                    <a:pt x="497738" y="1035787"/>
                  </a:cubicBezTo>
                  <a:cubicBezTo>
                    <a:pt x="497738" y="1036955"/>
                    <a:pt x="496570" y="1036955"/>
                    <a:pt x="494233" y="1035787"/>
                  </a:cubicBezTo>
                  <a:cubicBezTo>
                    <a:pt x="494233" y="1033450"/>
                    <a:pt x="493649" y="1033450"/>
                    <a:pt x="492480" y="1035787"/>
                  </a:cubicBezTo>
                  <a:close/>
                  <a:moveTo>
                    <a:pt x="78867" y="1032281"/>
                  </a:moveTo>
                  <a:cubicBezTo>
                    <a:pt x="85877" y="1043965"/>
                    <a:pt x="89967" y="1061491"/>
                    <a:pt x="91135" y="1084859"/>
                  </a:cubicBezTo>
                  <a:cubicBezTo>
                    <a:pt x="88799" y="1075512"/>
                    <a:pt x="84709" y="1057986"/>
                    <a:pt x="78867" y="1032281"/>
                  </a:cubicBezTo>
                  <a:close/>
                  <a:moveTo>
                    <a:pt x="546811" y="1028776"/>
                  </a:moveTo>
                  <a:lnTo>
                    <a:pt x="546811" y="1035787"/>
                  </a:lnTo>
                  <a:lnTo>
                    <a:pt x="550316" y="1032281"/>
                  </a:lnTo>
                  <a:close/>
                  <a:moveTo>
                    <a:pt x="504749" y="1028776"/>
                  </a:moveTo>
                  <a:cubicBezTo>
                    <a:pt x="505917" y="1028776"/>
                    <a:pt x="506502" y="1029945"/>
                    <a:pt x="506502" y="1032281"/>
                  </a:cubicBezTo>
                  <a:cubicBezTo>
                    <a:pt x="504165" y="1032281"/>
                    <a:pt x="501244" y="1035202"/>
                    <a:pt x="497738" y="1041044"/>
                  </a:cubicBezTo>
                  <a:cubicBezTo>
                    <a:pt x="495402" y="1044550"/>
                    <a:pt x="493649" y="1047178"/>
                    <a:pt x="492480" y="1048931"/>
                  </a:cubicBezTo>
                  <a:cubicBezTo>
                    <a:pt x="491312" y="1050684"/>
                    <a:pt x="491312" y="1050392"/>
                    <a:pt x="492480" y="1048055"/>
                  </a:cubicBezTo>
                  <a:lnTo>
                    <a:pt x="494233" y="1044550"/>
                  </a:lnTo>
                  <a:cubicBezTo>
                    <a:pt x="495402" y="1043381"/>
                    <a:pt x="496570" y="1041921"/>
                    <a:pt x="497738" y="1040168"/>
                  </a:cubicBezTo>
                  <a:cubicBezTo>
                    <a:pt x="498907" y="1038416"/>
                    <a:pt x="500075" y="1036955"/>
                    <a:pt x="501244" y="1035787"/>
                  </a:cubicBezTo>
                  <a:cubicBezTo>
                    <a:pt x="501244" y="1033450"/>
                    <a:pt x="502412" y="1031113"/>
                    <a:pt x="504749" y="1028776"/>
                  </a:cubicBezTo>
                  <a:close/>
                  <a:moveTo>
                    <a:pt x="383820" y="1025271"/>
                  </a:moveTo>
                  <a:cubicBezTo>
                    <a:pt x="386156" y="1025271"/>
                    <a:pt x="387325" y="1026439"/>
                    <a:pt x="387325" y="1028776"/>
                  </a:cubicBezTo>
                  <a:lnTo>
                    <a:pt x="383820" y="1028776"/>
                  </a:lnTo>
                  <a:close/>
                  <a:moveTo>
                    <a:pt x="325984" y="1025271"/>
                  </a:moveTo>
                  <a:lnTo>
                    <a:pt x="329489" y="1025271"/>
                  </a:lnTo>
                  <a:cubicBezTo>
                    <a:pt x="329489" y="1027608"/>
                    <a:pt x="327736" y="1028776"/>
                    <a:pt x="324231" y="1028776"/>
                  </a:cubicBezTo>
                  <a:close/>
                  <a:moveTo>
                    <a:pt x="501244" y="1020013"/>
                  </a:moveTo>
                  <a:lnTo>
                    <a:pt x="501244" y="1023518"/>
                  </a:lnTo>
                  <a:cubicBezTo>
                    <a:pt x="502412" y="1023518"/>
                    <a:pt x="502704" y="1023810"/>
                    <a:pt x="502120" y="1024395"/>
                  </a:cubicBezTo>
                  <a:cubicBezTo>
                    <a:pt x="501536" y="1024979"/>
                    <a:pt x="500075" y="1026439"/>
                    <a:pt x="497738" y="1028776"/>
                  </a:cubicBezTo>
                  <a:cubicBezTo>
                    <a:pt x="496570" y="1029945"/>
                    <a:pt x="495986" y="1029945"/>
                    <a:pt x="495986" y="1028776"/>
                  </a:cubicBezTo>
                  <a:cubicBezTo>
                    <a:pt x="495986" y="1027608"/>
                    <a:pt x="496570" y="1026439"/>
                    <a:pt x="497738" y="1025271"/>
                  </a:cubicBezTo>
                  <a:cubicBezTo>
                    <a:pt x="497738" y="1025271"/>
                    <a:pt x="498323" y="1024687"/>
                    <a:pt x="499491" y="1023518"/>
                  </a:cubicBezTo>
                  <a:cubicBezTo>
                    <a:pt x="500660" y="1022350"/>
                    <a:pt x="501244" y="1021182"/>
                    <a:pt x="501244" y="1020013"/>
                  </a:cubicBezTo>
                  <a:close/>
                  <a:moveTo>
                    <a:pt x="411861" y="1020013"/>
                  </a:moveTo>
                  <a:lnTo>
                    <a:pt x="411861" y="1025271"/>
                  </a:lnTo>
                  <a:lnTo>
                    <a:pt x="408356" y="1023518"/>
                  </a:lnTo>
                  <a:close/>
                  <a:moveTo>
                    <a:pt x="159487" y="1007745"/>
                  </a:moveTo>
                  <a:lnTo>
                    <a:pt x="159487" y="1013003"/>
                  </a:lnTo>
                  <a:cubicBezTo>
                    <a:pt x="158318" y="1015340"/>
                    <a:pt x="157734" y="1015340"/>
                    <a:pt x="157734" y="1013003"/>
                  </a:cubicBezTo>
                  <a:cubicBezTo>
                    <a:pt x="158903" y="1013003"/>
                    <a:pt x="159487" y="1011250"/>
                    <a:pt x="159487" y="1007745"/>
                  </a:cubicBezTo>
                  <a:close/>
                  <a:moveTo>
                    <a:pt x="103404" y="1007745"/>
                  </a:moveTo>
                  <a:lnTo>
                    <a:pt x="108661" y="1025271"/>
                  </a:lnTo>
                  <a:lnTo>
                    <a:pt x="106909" y="1025271"/>
                  </a:lnTo>
                  <a:cubicBezTo>
                    <a:pt x="105740" y="1024103"/>
                    <a:pt x="104572" y="1019429"/>
                    <a:pt x="103404" y="1011250"/>
                  </a:cubicBezTo>
                  <a:cubicBezTo>
                    <a:pt x="103404" y="1009498"/>
                    <a:pt x="103404" y="1008329"/>
                    <a:pt x="103404" y="1007745"/>
                  </a:cubicBezTo>
                  <a:close/>
                  <a:moveTo>
                    <a:pt x="993724" y="1004240"/>
                  </a:moveTo>
                  <a:lnTo>
                    <a:pt x="997229" y="1004240"/>
                  </a:lnTo>
                  <a:lnTo>
                    <a:pt x="993724" y="1007745"/>
                  </a:lnTo>
                  <a:cubicBezTo>
                    <a:pt x="993724" y="1006577"/>
                    <a:pt x="993724" y="1005408"/>
                    <a:pt x="993724" y="1004240"/>
                  </a:cubicBezTo>
                  <a:close/>
                  <a:moveTo>
                    <a:pt x="70104" y="1004240"/>
                  </a:moveTo>
                  <a:cubicBezTo>
                    <a:pt x="74778" y="1006577"/>
                    <a:pt x="77699" y="1010374"/>
                    <a:pt x="78867" y="1015632"/>
                  </a:cubicBezTo>
                  <a:cubicBezTo>
                    <a:pt x="80036" y="1020890"/>
                    <a:pt x="79451" y="1024687"/>
                    <a:pt x="77114" y="1027024"/>
                  </a:cubicBezTo>
                  <a:lnTo>
                    <a:pt x="75362" y="1014755"/>
                  </a:lnTo>
                  <a:cubicBezTo>
                    <a:pt x="75362" y="1013587"/>
                    <a:pt x="74193" y="1011834"/>
                    <a:pt x="71857" y="1009498"/>
                  </a:cubicBezTo>
                  <a:cubicBezTo>
                    <a:pt x="69520" y="1007161"/>
                    <a:pt x="68935" y="1005408"/>
                    <a:pt x="70104" y="1004240"/>
                  </a:cubicBezTo>
                  <a:close/>
                  <a:moveTo>
                    <a:pt x="1013002" y="988466"/>
                  </a:moveTo>
                  <a:cubicBezTo>
                    <a:pt x="1015339" y="988466"/>
                    <a:pt x="1016508" y="989635"/>
                    <a:pt x="1016508" y="991972"/>
                  </a:cubicBezTo>
                  <a:lnTo>
                    <a:pt x="1009498" y="991972"/>
                  </a:lnTo>
                  <a:cubicBezTo>
                    <a:pt x="1009498" y="989635"/>
                    <a:pt x="1010666" y="988466"/>
                    <a:pt x="1013002" y="988466"/>
                  </a:cubicBezTo>
                  <a:close/>
                  <a:moveTo>
                    <a:pt x="867537" y="988466"/>
                  </a:moveTo>
                  <a:cubicBezTo>
                    <a:pt x="866368" y="988466"/>
                    <a:pt x="863448" y="990803"/>
                    <a:pt x="858774" y="995477"/>
                  </a:cubicBezTo>
                  <a:cubicBezTo>
                    <a:pt x="854100" y="997814"/>
                    <a:pt x="850010" y="998982"/>
                    <a:pt x="846506" y="998982"/>
                  </a:cubicBezTo>
                  <a:cubicBezTo>
                    <a:pt x="844169" y="1002487"/>
                    <a:pt x="844169" y="1004240"/>
                    <a:pt x="846506" y="1004240"/>
                  </a:cubicBezTo>
                  <a:cubicBezTo>
                    <a:pt x="847674" y="1005408"/>
                    <a:pt x="847382" y="1007161"/>
                    <a:pt x="845630" y="1009498"/>
                  </a:cubicBezTo>
                  <a:cubicBezTo>
                    <a:pt x="843876" y="1011834"/>
                    <a:pt x="841832" y="1013003"/>
                    <a:pt x="839495" y="1013003"/>
                  </a:cubicBezTo>
                  <a:lnTo>
                    <a:pt x="834237" y="1020013"/>
                  </a:lnTo>
                  <a:cubicBezTo>
                    <a:pt x="831900" y="1020013"/>
                    <a:pt x="829564" y="1021182"/>
                    <a:pt x="827227" y="1023518"/>
                  </a:cubicBezTo>
                  <a:cubicBezTo>
                    <a:pt x="827227" y="1024687"/>
                    <a:pt x="827227" y="1025855"/>
                    <a:pt x="827227" y="1027024"/>
                  </a:cubicBezTo>
                  <a:cubicBezTo>
                    <a:pt x="827227" y="1028192"/>
                    <a:pt x="827227" y="1028776"/>
                    <a:pt x="827227" y="1028776"/>
                  </a:cubicBezTo>
                  <a:lnTo>
                    <a:pt x="850010" y="1011250"/>
                  </a:lnTo>
                  <a:lnTo>
                    <a:pt x="851764" y="1004240"/>
                  </a:lnTo>
                  <a:lnTo>
                    <a:pt x="851764" y="1000735"/>
                  </a:lnTo>
                  <a:cubicBezTo>
                    <a:pt x="850595" y="1000735"/>
                    <a:pt x="850887" y="1000150"/>
                    <a:pt x="852640" y="998982"/>
                  </a:cubicBezTo>
                  <a:cubicBezTo>
                    <a:pt x="854392" y="997814"/>
                    <a:pt x="857605" y="996645"/>
                    <a:pt x="862279" y="995477"/>
                  </a:cubicBezTo>
                  <a:cubicBezTo>
                    <a:pt x="863448" y="994308"/>
                    <a:pt x="864324" y="992848"/>
                    <a:pt x="864908" y="991095"/>
                  </a:cubicBezTo>
                  <a:cubicBezTo>
                    <a:pt x="865492" y="989343"/>
                    <a:pt x="866368" y="988466"/>
                    <a:pt x="867537" y="988466"/>
                  </a:cubicBezTo>
                  <a:close/>
                  <a:moveTo>
                    <a:pt x="134951" y="984961"/>
                  </a:moveTo>
                  <a:cubicBezTo>
                    <a:pt x="136119" y="988466"/>
                    <a:pt x="138456" y="994893"/>
                    <a:pt x="141961" y="1004240"/>
                  </a:cubicBezTo>
                  <a:cubicBezTo>
                    <a:pt x="140792" y="1003071"/>
                    <a:pt x="139332" y="1001027"/>
                    <a:pt x="137579" y="998106"/>
                  </a:cubicBezTo>
                  <a:cubicBezTo>
                    <a:pt x="135827" y="995185"/>
                    <a:pt x="133781" y="993724"/>
                    <a:pt x="131445" y="993724"/>
                  </a:cubicBezTo>
                  <a:cubicBezTo>
                    <a:pt x="133781" y="990219"/>
                    <a:pt x="134951" y="987298"/>
                    <a:pt x="134951" y="984961"/>
                  </a:cubicBezTo>
                  <a:close/>
                  <a:moveTo>
                    <a:pt x="538048" y="979703"/>
                  </a:moveTo>
                  <a:cubicBezTo>
                    <a:pt x="532206" y="985545"/>
                    <a:pt x="529285" y="989635"/>
                    <a:pt x="529285" y="991972"/>
                  </a:cubicBezTo>
                  <a:lnTo>
                    <a:pt x="529285" y="995282"/>
                  </a:lnTo>
                  <a:lnTo>
                    <a:pt x="530161" y="993724"/>
                  </a:lnTo>
                  <a:cubicBezTo>
                    <a:pt x="534251" y="989051"/>
                    <a:pt x="536879" y="984377"/>
                    <a:pt x="538048" y="979703"/>
                  </a:cubicBezTo>
                  <a:close/>
                  <a:moveTo>
                    <a:pt x="92888" y="979703"/>
                  </a:moveTo>
                  <a:cubicBezTo>
                    <a:pt x="94056" y="982040"/>
                    <a:pt x="94640" y="986130"/>
                    <a:pt x="94640" y="991972"/>
                  </a:cubicBezTo>
                  <a:cubicBezTo>
                    <a:pt x="92304" y="990803"/>
                    <a:pt x="91428" y="988759"/>
                    <a:pt x="92011" y="985837"/>
                  </a:cubicBezTo>
                  <a:cubicBezTo>
                    <a:pt x="92596" y="982917"/>
                    <a:pt x="92888" y="980872"/>
                    <a:pt x="92888" y="979703"/>
                  </a:cubicBezTo>
                  <a:close/>
                  <a:moveTo>
                    <a:pt x="322479" y="978827"/>
                  </a:moveTo>
                  <a:cubicBezTo>
                    <a:pt x="318973" y="979411"/>
                    <a:pt x="316052" y="980872"/>
                    <a:pt x="313715" y="983209"/>
                  </a:cubicBezTo>
                  <a:cubicBezTo>
                    <a:pt x="312547" y="983209"/>
                    <a:pt x="311963" y="984377"/>
                    <a:pt x="311963" y="986714"/>
                  </a:cubicBezTo>
                  <a:lnTo>
                    <a:pt x="324231" y="983209"/>
                  </a:lnTo>
                  <a:lnTo>
                    <a:pt x="329489" y="983209"/>
                  </a:lnTo>
                  <a:lnTo>
                    <a:pt x="329489" y="979703"/>
                  </a:lnTo>
                  <a:cubicBezTo>
                    <a:pt x="328320" y="978535"/>
                    <a:pt x="325984" y="978243"/>
                    <a:pt x="322479" y="978827"/>
                  </a:cubicBezTo>
                  <a:close/>
                  <a:moveTo>
                    <a:pt x="309334" y="977074"/>
                  </a:moveTo>
                  <a:cubicBezTo>
                    <a:pt x="307581" y="977659"/>
                    <a:pt x="306121" y="978535"/>
                    <a:pt x="304952" y="979703"/>
                  </a:cubicBezTo>
                  <a:cubicBezTo>
                    <a:pt x="303784" y="980872"/>
                    <a:pt x="303200" y="982040"/>
                    <a:pt x="303200" y="983209"/>
                  </a:cubicBezTo>
                  <a:cubicBezTo>
                    <a:pt x="303200" y="984377"/>
                    <a:pt x="303784" y="985545"/>
                    <a:pt x="304952" y="986714"/>
                  </a:cubicBezTo>
                  <a:lnTo>
                    <a:pt x="311963" y="979703"/>
                  </a:lnTo>
                  <a:cubicBezTo>
                    <a:pt x="311963" y="977367"/>
                    <a:pt x="311086" y="976490"/>
                    <a:pt x="309334" y="977074"/>
                  </a:cubicBezTo>
                  <a:close/>
                  <a:moveTo>
                    <a:pt x="441655" y="976198"/>
                  </a:moveTo>
                  <a:cubicBezTo>
                    <a:pt x="439319" y="978535"/>
                    <a:pt x="439319" y="979703"/>
                    <a:pt x="441655" y="979703"/>
                  </a:cubicBezTo>
                  <a:cubicBezTo>
                    <a:pt x="442824" y="982040"/>
                    <a:pt x="443408" y="980872"/>
                    <a:pt x="443408" y="976198"/>
                  </a:cubicBezTo>
                  <a:close/>
                  <a:moveTo>
                    <a:pt x="529285" y="973569"/>
                  </a:moveTo>
                  <a:cubicBezTo>
                    <a:pt x="528117" y="974154"/>
                    <a:pt x="526949" y="976198"/>
                    <a:pt x="525780" y="979703"/>
                  </a:cubicBezTo>
                  <a:cubicBezTo>
                    <a:pt x="525780" y="980872"/>
                    <a:pt x="525488" y="982332"/>
                    <a:pt x="524903" y="984085"/>
                  </a:cubicBezTo>
                  <a:cubicBezTo>
                    <a:pt x="524320" y="985837"/>
                    <a:pt x="524612" y="986714"/>
                    <a:pt x="525780" y="986714"/>
                  </a:cubicBezTo>
                  <a:cubicBezTo>
                    <a:pt x="525780" y="987882"/>
                    <a:pt x="524612" y="989635"/>
                    <a:pt x="522275" y="991972"/>
                  </a:cubicBezTo>
                  <a:cubicBezTo>
                    <a:pt x="521106" y="990803"/>
                    <a:pt x="520230" y="990803"/>
                    <a:pt x="519646" y="991972"/>
                  </a:cubicBezTo>
                  <a:cubicBezTo>
                    <a:pt x="519062" y="993140"/>
                    <a:pt x="518186" y="994308"/>
                    <a:pt x="517017" y="995477"/>
                  </a:cubicBezTo>
                  <a:cubicBezTo>
                    <a:pt x="517017" y="997814"/>
                    <a:pt x="517601" y="997814"/>
                    <a:pt x="518770" y="995477"/>
                  </a:cubicBezTo>
                  <a:cubicBezTo>
                    <a:pt x="518770" y="993140"/>
                    <a:pt x="519938" y="991972"/>
                    <a:pt x="522275" y="991972"/>
                  </a:cubicBezTo>
                  <a:cubicBezTo>
                    <a:pt x="522275" y="994308"/>
                    <a:pt x="521106" y="996645"/>
                    <a:pt x="518770" y="998982"/>
                  </a:cubicBezTo>
                  <a:lnTo>
                    <a:pt x="517017" y="1000735"/>
                  </a:lnTo>
                  <a:cubicBezTo>
                    <a:pt x="517017" y="1003071"/>
                    <a:pt x="515849" y="1003071"/>
                    <a:pt x="513512" y="1000735"/>
                  </a:cubicBezTo>
                  <a:lnTo>
                    <a:pt x="506502" y="1011250"/>
                  </a:lnTo>
                  <a:cubicBezTo>
                    <a:pt x="506502" y="1012419"/>
                    <a:pt x="505917" y="1013003"/>
                    <a:pt x="504749" y="1013003"/>
                  </a:cubicBezTo>
                  <a:cubicBezTo>
                    <a:pt x="502412" y="1013003"/>
                    <a:pt x="501244" y="1014171"/>
                    <a:pt x="501244" y="1016508"/>
                  </a:cubicBezTo>
                  <a:lnTo>
                    <a:pt x="497738" y="1020013"/>
                  </a:lnTo>
                  <a:lnTo>
                    <a:pt x="497738" y="1016508"/>
                  </a:lnTo>
                  <a:cubicBezTo>
                    <a:pt x="497738" y="1014171"/>
                    <a:pt x="498907" y="1013003"/>
                    <a:pt x="501244" y="1013003"/>
                  </a:cubicBezTo>
                  <a:cubicBezTo>
                    <a:pt x="500075" y="1011834"/>
                    <a:pt x="498907" y="1012419"/>
                    <a:pt x="497738" y="1014755"/>
                  </a:cubicBezTo>
                  <a:cubicBezTo>
                    <a:pt x="496570" y="1017092"/>
                    <a:pt x="495402" y="1018845"/>
                    <a:pt x="494233" y="1020013"/>
                  </a:cubicBezTo>
                  <a:cubicBezTo>
                    <a:pt x="495402" y="1020013"/>
                    <a:pt x="495986" y="1020597"/>
                    <a:pt x="495986" y="1021766"/>
                  </a:cubicBezTo>
                  <a:cubicBezTo>
                    <a:pt x="495986" y="1022934"/>
                    <a:pt x="495402" y="1023518"/>
                    <a:pt x="494233" y="1023518"/>
                  </a:cubicBezTo>
                  <a:lnTo>
                    <a:pt x="492480" y="1025271"/>
                  </a:lnTo>
                  <a:cubicBezTo>
                    <a:pt x="492480" y="1027608"/>
                    <a:pt x="491897" y="1028776"/>
                    <a:pt x="490728" y="1028776"/>
                  </a:cubicBezTo>
                  <a:cubicBezTo>
                    <a:pt x="490728" y="1033450"/>
                    <a:pt x="491312" y="1035787"/>
                    <a:pt x="492480" y="1035787"/>
                  </a:cubicBezTo>
                  <a:lnTo>
                    <a:pt x="492480" y="1037539"/>
                  </a:lnTo>
                  <a:cubicBezTo>
                    <a:pt x="491312" y="1038708"/>
                    <a:pt x="489852" y="1040752"/>
                    <a:pt x="488099" y="1043673"/>
                  </a:cubicBezTo>
                  <a:lnTo>
                    <a:pt x="487515" y="1047763"/>
                  </a:lnTo>
                  <a:lnTo>
                    <a:pt x="490728" y="1044550"/>
                  </a:lnTo>
                  <a:lnTo>
                    <a:pt x="490728" y="1048055"/>
                  </a:lnTo>
                  <a:lnTo>
                    <a:pt x="487223" y="1049807"/>
                  </a:lnTo>
                  <a:cubicBezTo>
                    <a:pt x="487223" y="1050976"/>
                    <a:pt x="486054" y="1051560"/>
                    <a:pt x="483718" y="1051560"/>
                  </a:cubicBezTo>
                  <a:lnTo>
                    <a:pt x="480213" y="1051560"/>
                  </a:lnTo>
                  <a:cubicBezTo>
                    <a:pt x="480213" y="1051560"/>
                    <a:pt x="481381" y="1050392"/>
                    <a:pt x="483718" y="1048055"/>
                  </a:cubicBezTo>
                  <a:cubicBezTo>
                    <a:pt x="484886" y="1045718"/>
                    <a:pt x="486054" y="1043381"/>
                    <a:pt x="487223" y="1041044"/>
                  </a:cubicBezTo>
                  <a:cubicBezTo>
                    <a:pt x="488391" y="1038708"/>
                    <a:pt x="489560" y="1037539"/>
                    <a:pt x="490728" y="1037539"/>
                  </a:cubicBezTo>
                  <a:lnTo>
                    <a:pt x="490728" y="1035787"/>
                  </a:lnTo>
                  <a:cubicBezTo>
                    <a:pt x="490728" y="1033450"/>
                    <a:pt x="490144" y="1032866"/>
                    <a:pt x="488975" y="1034034"/>
                  </a:cubicBezTo>
                  <a:cubicBezTo>
                    <a:pt x="487807" y="1035202"/>
                    <a:pt x="487223" y="1036371"/>
                    <a:pt x="487223" y="1037539"/>
                  </a:cubicBezTo>
                  <a:cubicBezTo>
                    <a:pt x="484886" y="1037539"/>
                    <a:pt x="483718" y="1039876"/>
                    <a:pt x="483718" y="1044550"/>
                  </a:cubicBezTo>
                  <a:cubicBezTo>
                    <a:pt x="481381" y="1044550"/>
                    <a:pt x="480213" y="1045718"/>
                    <a:pt x="480213" y="1048055"/>
                  </a:cubicBezTo>
                  <a:cubicBezTo>
                    <a:pt x="479044" y="1048055"/>
                    <a:pt x="476123" y="1050392"/>
                    <a:pt x="471449" y="1055065"/>
                  </a:cubicBezTo>
                  <a:cubicBezTo>
                    <a:pt x="473786" y="1057402"/>
                    <a:pt x="472618" y="1060323"/>
                    <a:pt x="467944" y="1063828"/>
                  </a:cubicBezTo>
                  <a:cubicBezTo>
                    <a:pt x="466776" y="1063828"/>
                    <a:pt x="466191" y="1064997"/>
                    <a:pt x="466191" y="1067333"/>
                  </a:cubicBezTo>
                  <a:cubicBezTo>
                    <a:pt x="466191" y="1069670"/>
                    <a:pt x="463855" y="1072591"/>
                    <a:pt x="459181" y="1076096"/>
                  </a:cubicBezTo>
                  <a:cubicBezTo>
                    <a:pt x="455676" y="1080770"/>
                    <a:pt x="453923" y="1084275"/>
                    <a:pt x="453923" y="1086612"/>
                  </a:cubicBezTo>
                  <a:cubicBezTo>
                    <a:pt x="451587" y="1087780"/>
                    <a:pt x="449250" y="1088365"/>
                    <a:pt x="446913" y="1088365"/>
                  </a:cubicBezTo>
                  <a:lnTo>
                    <a:pt x="443408" y="1088365"/>
                  </a:lnTo>
                  <a:cubicBezTo>
                    <a:pt x="444576" y="1087196"/>
                    <a:pt x="444576" y="1086904"/>
                    <a:pt x="443408" y="1087488"/>
                  </a:cubicBezTo>
                  <a:cubicBezTo>
                    <a:pt x="442239" y="1088072"/>
                    <a:pt x="441655" y="1089533"/>
                    <a:pt x="441655" y="1091870"/>
                  </a:cubicBezTo>
                  <a:cubicBezTo>
                    <a:pt x="440487" y="1091870"/>
                    <a:pt x="439319" y="1092454"/>
                    <a:pt x="438150" y="1093622"/>
                  </a:cubicBezTo>
                  <a:cubicBezTo>
                    <a:pt x="436981" y="1094791"/>
                    <a:pt x="435814" y="1095375"/>
                    <a:pt x="434645" y="1095375"/>
                  </a:cubicBezTo>
                  <a:cubicBezTo>
                    <a:pt x="434645" y="1097712"/>
                    <a:pt x="433476" y="1100049"/>
                    <a:pt x="431139" y="1102385"/>
                  </a:cubicBezTo>
                  <a:cubicBezTo>
                    <a:pt x="431139" y="1103554"/>
                    <a:pt x="429971" y="1105306"/>
                    <a:pt x="427634" y="1107643"/>
                  </a:cubicBezTo>
                  <a:lnTo>
                    <a:pt x="425882" y="1107643"/>
                  </a:lnTo>
                  <a:cubicBezTo>
                    <a:pt x="425882" y="1112317"/>
                    <a:pt x="424713" y="1115238"/>
                    <a:pt x="422377" y="1116406"/>
                  </a:cubicBezTo>
                  <a:cubicBezTo>
                    <a:pt x="421208" y="1118743"/>
                    <a:pt x="420040" y="1120788"/>
                    <a:pt x="418872" y="1122540"/>
                  </a:cubicBezTo>
                  <a:cubicBezTo>
                    <a:pt x="417703" y="1124293"/>
                    <a:pt x="418872" y="1124585"/>
                    <a:pt x="422377" y="1123417"/>
                  </a:cubicBezTo>
                  <a:cubicBezTo>
                    <a:pt x="422377" y="1121080"/>
                    <a:pt x="423545" y="1119911"/>
                    <a:pt x="425882" y="1119911"/>
                  </a:cubicBezTo>
                  <a:cubicBezTo>
                    <a:pt x="429387" y="1116406"/>
                    <a:pt x="431139" y="1113485"/>
                    <a:pt x="431139" y="1111148"/>
                  </a:cubicBezTo>
                  <a:cubicBezTo>
                    <a:pt x="431139" y="1108812"/>
                    <a:pt x="432308" y="1106475"/>
                    <a:pt x="434645" y="1104138"/>
                  </a:cubicBezTo>
                  <a:cubicBezTo>
                    <a:pt x="436981" y="1104138"/>
                    <a:pt x="438150" y="1103554"/>
                    <a:pt x="438150" y="1102385"/>
                  </a:cubicBezTo>
                  <a:cubicBezTo>
                    <a:pt x="438150" y="1100049"/>
                    <a:pt x="439319" y="1098880"/>
                    <a:pt x="441655" y="1098880"/>
                  </a:cubicBezTo>
                  <a:lnTo>
                    <a:pt x="443408" y="1098880"/>
                  </a:lnTo>
                  <a:cubicBezTo>
                    <a:pt x="443408" y="1101217"/>
                    <a:pt x="442824" y="1102385"/>
                    <a:pt x="441655" y="1102385"/>
                  </a:cubicBezTo>
                  <a:lnTo>
                    <a:pt x="441655" y="1104138"/>
                  </a:lnTo>
                  <a:cubicBezTo>
                    <a:pt x="441655" y="1106475"/>
                    <a:pt x="440487" y="1107643"/>
                    <a:pt x="438150" y="1107643"/>
                  </a:cubicBezTo>
                  <a:cubicBezTo>
                    <a:pt x="436981" y="1107643"/>
                    <a:pt x="435814" y="1108812"/>
                    <a:pt x="434645" y="1111148"/>
                  </a:cubicBezTo>
                  <a:cubicBezTo>
                    <a:pt x="433476" y="1113485"/>
                    <a:pt x="433476" y="1114654"/>
                    <a:pt x="434645" y="1114654"/>
                  </a:cubicBezTo>
                  <a:lnTo>
                    <a:pt x="434645" y="1116406"/>
                  </a:lnTo>
                  <a:cubicBezTo>
                    <a:pt x="432308" y="1121080"/>
                    <a:pt x="429971" y="1122248"/>
                    <a:pt x="427634" y="1119911"/>
                  </a:cubicBezTo>
                  <a:lnTo>
                    <a:pt x="427634" y="1125169"/>
                  </a:lnTo>
                  <a:cubicBezTo>
                    <a:pt x="427634" y="1125169"/>
                    <a:pt x="427634" y="1125461"/>
                    <a:pt x="427634" y="1126045"/>
                  </a:cubicBezTo>
                  <a:cubicBezTo>
                    <a:pt x="427634" y="1126630"/>
                    <a:pt x="427634" y="1126922"/>
                    <a:pt x="427634" y="1126922"/>
                  </a:cubicBezTo>
                  <a:cubicBezTo>
                    <a:pt x="427634" y="1126922"/>
                    <a:pt x="432308" y="1122832"/>
                    <a:pt x="441655" y="1114654"/>
                  </a:cubicBezTo>
                  <a:cubicBezTo>
                    <a:pt x="441655" y="1112317"/>
                    <a:pt x="442239" y="1109980"/>
                    <a:pt x="443408" y="1107643"/>
                  </a:cubicBezTo>
                  <a:cubicBezTo>
                    <a:pt x="443408" y="1105306"/>
                    <a:pt x="444576" y="1103554"/>
                    <a:pt x="446913" y="1102385"/>
                  </a:cubicBezTo>
                  <a:cubicBezTo>
                    <a:pt x="449250" y="1100049"/>
                    <a:pt x="450418" y="1097712"/>
                    <a:pt x="450418" y="1095375"/>
                  </a:cubicBezTo>
                  <a:lnTo>
                    <a:pt x="453923" y="1091870"/>
                  </a:lnTo>
                  <a:lnTo>
                    <a:pt x="462686" y="1079602"/>
                  </a:lnTo>
                  <a:lnTo>
                    <a:pt x="467944" y="1070839"/>
                  </a:lnTo>
                  <a:lnTo>
                    <a:pt x="467944" y="1067333"/>
                  </a:lnTo>
                  <a:cubicBezTo>
                    <a:pt x="470281" y="1067333"/>
                    <a:pt x="471449" y="1067333"/>
                    <a:pt x="471449" y="1067333"/>
                  </a:cubicBezTo>
                  <a:lnTo>
                    <a:pt x="471449" y="1076096"/>
                  </a:lnTo>
                  <a:lnTo>
                    <a:pt x="467944" y="1076096"/>
                  </a:lnTo>
                  <a:cubicBezTo>
                    <a:pt x="467944" y="1078433"/>
                    <a:pt x="467360" y="1079602"/>
                    <a:pt x="466191" y="1079602"/>
                  </a:cubicBezTo>
                  <a:lnTo>
                    <a:pt x="462686" y="1083107"/>
                  </a:lnTo>
                  <a:cubicBezTo>
                    <a:pt x="465023" y="1080770"/>
                    <a:pt x="465899" y="1081062"/>
                    <a:pt x="465315" y="1083983"/>
                  </a:cubicBezTo>
                  <a:cubicBezTo>
                    <a:pt x="464732" y="1086904"/>
                    <a:pt x="462686" y="1088365"/>
                    <a:pt x="459181" y="1088365"/>
                  </a:cubicBezTo>
                  <a:cubicBezTo>
                    <a:pt x="459181" y="1090701"/>
                    <a:pt x="458013" y="1093038"/>
                    <a:pt x="455676" y="1095375"/>
                  </a:cubicBezTo>
                  <a:lnTo>
                    <a:pt x="455676" y="1098880"/>
                  </a:lnTo>
                  <a:cubicBezTo>
                    <a:pt x="454508" y="1098880"/>
                    <a:pt x="453923" y="1100049"/>
                    <a:pt x="453923" y="1102385"/>
                  </a:cubicBezTo>
                  <a:lnTo>
                    <a:pt x="450418" y="1102385"/>
                  </a:lnTo>
                  <a:cubicBezTo>
                    <a:pt x="450418" y="1102385"/>
                    <a:pt x="449834" y="1102970"/>
                    <a:pt x="448666" y="1104138"/>
                  </a:cubicBezTo>
                  <a:cubicBezTo>
                    <a:pt x="447497" y="1105306"/>
                    <a:pt x="446913" y="1106475"/>
                    <a:pt x="446913" y="1107643"/>
                  </a:cubicBezTo>
                  <a:cubicBezTo>
                    <a:pt x="446913" y="1109980"/>
                    <a:pt x="445744" y="1112317"/>
                    <a:pt x="443408" y="1114654"/>
                  </a:cubicBezTo>
                  <a:lnTo>
                    <a:pt x="443408" y="1119911"/>
                  </a:lnTo>
                  <a:cubicBezTo>
                    <a:pt x="443408" y="1121080"/>
                    <a:pt x="442824" y="1122248"/>
                    <a:pt x="441655" y="1123417"/>
                  </a:cubicBezTo>
                  <a:cubicBezTo>
                    <a:pt x="440487" y="1124585"/>
                    <a:pt x="439319" y="1124585"/>
                    <a:pt x="438150" y="1123417"/>
                  </a:cubicBezTo>
                  <a:lnTo>
                    <a:pt x="438150" y="1125169"/>
                  </a:lnTo>
                  <a:lnTo>
                    <a:pt x="434645" y="1125169"/>
                  </a:lnTo>
                  <a:cubicBezTo>
                    <a:pt x="429971" y="1133348"/>
                    <a:pt x="427634" y="1138606"/>
                    <a:pt x="427634" y="1140943"/>
                  </a:cubicBezTo>
                  <a:cubicBezTo>
                    <a:pt x="426466" y="1140943"/>
                    <a:pt x="424713" y="1142695"/>
                    <a:pt x="422377" y="1146200"/>
                  </a:cubicBezTo>
                  <a:cubicBezTo>
                    <a:pt x="422377" y="1147369"/>
                    <a:pt x="421792" y="1148537"/>
                    <a:pt x="420624" y="1149706"/>
                  </a:cubicBezTo>
                  <a:cubicBezTo>
                    <a:pt x="419455" y="1150874"/>
                    <a:pt x="418872" y="1152042"/>
                    <a:pt x="418872" y="1153211"/>
                  </a:cubicBezTo>
                  <a:lnTo>
                    <a:pt x="415366" y="1154963"/>
                  </a:lnTo>
                  <a:cubicBezTo>
                    <a:pt x="415366" y="1157300"/>
                    <a:pt x="414782" y="1158469"/>
                    <a:pt x="413614" y="1158469"/>
                  </a:cubicBezTo>
                  <a:lnTo>
                    <a:pt x="413614" y="1161974"/>
                  </a:lnTo>
                  <a:cubicBezTo>
                    <a:pt x="413614" y="1164311"/>
                    <a:pt x="413029" y="1165479"/>
                    <a:pt x="411861" y="1165479"/>
                  </a:cubicBezTo>
                  <a:cubicBezTo>
                    <a:pt x="409524" y="1165479"/>
                    <a:pt x="407480" y="1166063"/>
                    <a:pt x="405727" y="1167232"/>
                  </a:cubicBezTo>
                  <a:cubicBezTo>
                    <a:pt x="403974" y="1168400"/>
                    <a:pt x="403682" y="1169568"/>
                    <a:pt x="404851" y="1170737"/>
                  </a:cubicBezTo>
                  <a:cubicBezTo>
                    <a:pt x="404851" y="1173074"/>
                    <a:pt x="404267" y="1174242"/>
                    <a:pt x="403098" y="1174242"/>
                  </a:cubicBezTo>
                  <a:lnTo>
                    <a:pt x="403098" y="1177747"/>
                  </a:lnTo>
                  <a:cubicBezTo>
                    <a:pt x="403098" y="1178916"/>
                    <a:pt x="403682" y="1178916"/>
                    <a:pt x="404851" y="1177747"/>
                  </a:cubicBezTo>
                  <a:cubicBezTo>
                    <a:pt x="406019" y="1176579"/>
                    <a:pt x="407187" y="1175410"/>
                    <a:pt x="408356" y="1174242"/>
                  </a:cubicBezTo>
                  <a:cubicBezTo>
                    <a:pt x="411861" y="1171905"/>
                    <a:pt x="413614" y="1171905"/>
                    <a:pt x="413614" y="1174242"/>
                  </a:cubicBezTo>
                  <a:cubicBezTo>
                    <a:pt x="412445" y="1174242"/>
                    <a:pt x="411861" y="1174534"/>
                    <a:pt x="411861" y="1175118"/>
                  </a:cubicBezTo>
                  <a:cubicBezTo>
                    <a:pt x="411861" y="1175702"/>
                    <a:pt x="411861" y="1176579"/>
                    <a:pt x="411861" y="1177747"/>
                  </a:cubicBezTo>
                  <a:cubicBezTo>
                    <a:pt x="414197" y="1176579"/>
                    <a:pt x="416243" y="1174534"/>
                    <a:pt x="417995" y="1171613"/>
                  </a:cubicBezTo>
                  <a:cubicBezTo>
                    <a:pt x="419748" y="1168692"/>
                    <a:pt x="421208" y="1166647"/>
                    <a:pt x="422377" y="1165479"/>
                  </a:cubicBezTo>
                  <a:cubicBezTo>
                    <a:pt x="422377" y="1163142"/>
                    <a:pt x="423545" y="1160805"/>
                    <a:pt x="425882" y="1158469"/>
                  </a:cubicBezTo>
                  <a:lnTo>
                    <a:pt x="425882" y="1154963"/>
                  </a:lnTo>
                  <a:cubicBezTo>
                    <a:pt x="425882" y="1153795"/>
                    <a:pt x="426466" y="1153211"/>
                    <a:pt x="427634" y="1153211"/>
                  </a:cubicBezTo>
                  <a:cubicBezTo>
                    <a:pt x="427634" y="1150874"/>
                    <a:pt x="428803" y="1149706"/>
                    <a:pt x="431139" y="1149706"/>
                  </a:cubicBezTo>
                  <a:cubicBezTo>
                    <a:pt x="431139" y="1152042"/>
                    <a:pt x="432308" y="1152042"/>
                    <a:pt x="434645" y="1149706"/>
                  </a:cubicBezTo>
                  <a:cubicBezTo>
                    <a:pt x="434645" y="1147369"/>
                    <a:pt x="433476" y="1146200"/>
                    <a:pt x="431139" y="1146200"/>
                  </a:cubicBezTo>
                  <a:lnTo>
                    <a:pt x="431139" y="1142695"/>
                  </a:lnTo>
                  <a:cubicBezTo>
                    <a:pt x="428803" y="1142695"/>
                    <a:pt x="429971" y="1140943"/>
                    <a:pt x="434645" y="1137437"/>
                  </a:cubicBezTo>
                  <a:lnTo>
                    <a:pt x="438150" y="1133932"/>
                  </a:lnTo>
                  <a:cubicBezTo>
                    <a:pt x="438150" y="1131595"/>
                    <a:pt x="438734" y="1129551"/>
                    <a:pt x="439903" y="1127798"/>
                  </a:cubicBezTo>
                  <a:cubicBezTo>
                    <a:pt x="441071" y="1126045"/>
                    <a:pt x="442239" y="1125169"/>
                    <a:pt x="443408" y="1125169"/>
                  </a:cubicBezTo>
                  <a:lnTo>
                    <a:pt x="450418" y="1114654"/>
                  </a:lnTo>
                  <a:cubicBezTo>
                    <a:pt x="450418" y="1113485"/>
                    <a:pt x="451002" y="1112317"/>
                    <a:pt x="452171" y="1111148"/>
                  </a:cubicBezTo>
                  <a:cubicBezTo>
                    <a:pt x="453339" y="1109980"/>
                    <a:pt x="454508" y="1108812"/>
                    <a:pt x="455676" y="1107643"/>
                  </a:cubicBezTo>
                  <a:cubicBezTo>
                    <a:pt x="458013" y="1105306"/>
                    <a:pt x="459181" y="1103554"/>
                    <a:pt x="459181" y="1102385"/>
                  </a:cubicBezTo>
                  <a:cubicBezTo>
                    <a:pt x="459181" y="1100049"/>
                    <a:pt x="461518" y="1096543"/>
                    <a:pt x="466191" y="1091870"/>
                  </a:cubicBezTo>
                  <a:cubicBezTo>
                    <a:pt x="467360" y="1089533"/>
                    <a:pt x="467944" y="1087780"/>
                    <a:pt x="467944" y="1086612"/>
                  </a:cubicBezTo>
                  <a:cubicBezTo>
                    <a:pt x="466776" y="1087780"/>
                    <a:pt x="466484" y="1088657"/>
                    <a:pt x="467068" y="1089241"/>
                  </a:cubicBezTo>
                  <a:cubicBezTo>
                    <a:pt x="467652" y="1089825"/>
                    <a:pt x="469113" y="1089533"/>
                    <a:pt x="471449" y="1088365"/>
                  </a:cubicBezTo>
                  <a:cubicBezTo>
                    <a:pt x="479628" y="1080186"/>
                    <a:pt x="483718" y="1075512"/>
                    <a:pt x="483718" y="1074344"/>
                  </a:cubicBezTo>
                  <a:cubicBezTo>
                    <a:pt x="483718" y="1070839"/>
                    <a:pt x="485178" y="1067041"/>
                    <a:pt x="488099" y="1062952"/>
                  </a:cubicBezTo>
                  <a:cubicBezTo>
                    <a:pt x="491020" y="1058863"/>
                    <a:pt x="495402" y="1051560"/>
                    <a:pt x="501244" y="1041044"/>
                  </a:cubicBezTo>
                  <a:cubicBezTo>
                    <a:pt x="502412" y="1039876"/>
                    <a:pt x="504165" y="1037539"/>
                    <a:pt x="506502" y="1034034"/>
                  </a:cubicBezTo>
                  <a:lnTo>
                    <a:pt x="506502" y="1032281"/>
                  </a:lnTo>
                  <a:lnTo>
                    <a:pt x="506502" y="1025271"/>
                  </a:lnTo>
                  <a:cubicBezTo>
                    <a:pt x="508838" y="1025271"/>
                    <a:pt x="511175" y="1024687"/>
                    <a:pt x="513512" y="1023518"/>
                  </a:cubicBezTo>
                  <a:cubicBezTo>
                    <a:pt x="514680" y="1022350"/>
                    <a:pt x="515849" y="1020305"/>
                    <a:pt x="517017" y="1017384"/>
                  </a:cubicBezTo>
                  <a:cubicBezTo>
                    <a:pt x="518186" y="1014463"/>
                    <a:pt x="518770" y="1013003"/>
                    <a:pt x="518770" y="1013003"/>
                  </a:cubicBezTo>
                  <a:cubicBezTo>
                    <a:pt x="518770" y="1011834"/>
                    <a:pt x="519062" y="1010666"/>
                    <a:pt x="519646" y="1009498"/>
                  </a:cubicBezTo>
                  <a:cubicBezTo>
                    <a:pt x="520230" y="1008329"/>
                    <a:pt x="519938" y="1007745"/>
                    <a:pt x="518770" y="1007745"/>
                  </a:cubicBezTo>
                  <a:lnTo>
                    <a:pt x="522275" y="1007745"/>
                  </a:lnTo>
                  <a:lnTo>
                    <a:pt x="529175" y="995477"/>
                  </a:lnTo>
                  <a:lnTo>
                    <a:pt x="525780" y="995477"/>
                  </a:lnTo>
                  <a:lnTo>
                    <a:pt x="525780" y="991972"/>
                  </a:lnTo>
                  <a:cubicBezTo>
                    <a:pt x="528117" y="991972"/>
                    <a:pt x="529869" y="989051"/>
                    <a:pt x="531038" y="983209"/>
                  </a:cubicBezTo>
                  <a:lnTo>
                    <a:pt x="529285" y="983209"/>
                  </a:lnTo>
                  <a:cubicBezTo>
                    <a:pt x="529285" y="980872"/>
                    <a:pt x="529869" y="979703"/>
                    <a:pt x="531038" y="979703"/>
                  </a:cubicBezTo>
                  <a:cubicBezTo>
                    <a:pt x="533374" y="980872"/>
                    <a:pt x="534251" y="980872"/>
                    <a:pt x="533667" y="979703"/>
                  </a:cubicBezTo>
                  <a:cubicBezTo>
                    <a:pt x="533083" y="978535"/>
                    <a:pt x="532206" y="977367"/>
                    <a:pt x="531038" y="976198"/>
                  </a:cubicBezTo>
                  <a:cubicBezTo>
                    <a:pt x="531038" y="973861"/>
                    <a:pt x="530454" y="972985"/>
                    <a:pt x="529285" y="973569"/>
                  </a:cubicBezTo>
                  <a:close/>
                  <a:moveTo>
                    <a:pt x="290493" y="972693"/>
                  </a:moveTo>
                  <a:cubicBezTo>
                    <a:pt x="287865" y="973277"/>
                    <a:pt x="285674" y="974446"/>
                    <a:pt x="283921" y="976198"/>
                  </a:cubicBezTo>
                  <a:cubicBezTo>
                    <a:pt x="283921" y="978535"/>
                    <a:pt x="285090" y="979703"/>
                    <a:pt x="287427" y="979703"/>
                  </a:cubicBezTo>
                  <a:cubicBezTo>
                    <a:pt x="288595" y="982040"/>
                    <a:pt x="289763" y="983209"/>
                    <a:pt x="290932" y="983209"/>
                  </a:cubicBezTo>
                  <a:cubicBezTo>
                    <a:pt x="292100" y="983209"/>
                    <a:pt x="292684" y="982040"/>
                    <a:pt x="292684" y="979703"/>
                  </a:cubicBezTo>
                  <a:cubicBezTo>
                    <a:pt x="292684" y="977367"/>
                    <a:pt x="293853" y="977367"/>
                    <a:pt x="296189" y="979703"/>
                  </a:cubicBezTo>
                  <a:cubicBezTo>
                    <a:pt x="296189" y="980872"/>
                    <a:pt x="296774" y="981164"/>
                    <a:pt x="297942" y="980580"/>
                  </a:cubicBezTo>
                  <a:cubicBezTo>
                    <a:pt x="299111" y="979996"/>
                    <a:pt x="300279" y="979703"/>
                    <a:pt x="301447" y="979703"/>
                  </a:cubicBezTo>
                  <a:lnTo>
                    <a:pt x="304952" y="976198"/>
                  </a:lnTo>
                  <a:lnTo>
                    <a:pt x="299695" y="972693"/>
                  </a:lnTo>
                  <a:cubicBezTo>
                    <a:pt x="296189" y="972109"/>
                    <a:pt x="293123" y="972109"/>
                    <a:pt x="290493" y="972693"/>
                  </a:cubicBezTo>
                  <a:close/>
                  <a:moveTo>
                    <a:pt x="414490" y="968531"/>
                  </a:moveTo>
                  <a:cubicBezTo>
                    <a:pt x="413906" y="968677"/>
                    <a:pt x="413029" y="969188"/>
                    <a:pt x="411861" y="970064"/>
                  </a:cubicBezTo>
                  <a:cubicBezTo>
                    <a:pt x="409524" y="971817"/>
                    <a:pt x="407187" y="972693"/>
                    <a:pt x="404851" y="972693"/>
                  </a:cubicBezTo>
                  <a:cubicBezTo>
                    <a:pt x="399009" y="983209"/>
                    <a:pt x="397256" y="989635"/>
                    <a:pt x="399593" y="991972"/>
                  </a:cubicBezTo>
                  <a:cubicBezTo>
                    <a:pt x="400762" y="993140"/>
                    <a:pt x="401930" y="993432"/>
                    <a:pt x="403098" y="992848"/>
                  </a:cubicBezTo>
                  <a:cubicBezTo>
                    <a:pt x="404267" y="992264"/>
                    <a:pt x="404851" y="990803"/>
                    <a:pt x="404851" y="988466"/>
                  </a:cubicBezTo>
                  <a:cubicBezTo>
                    <a:pt x="407187" y="987298"/>
                    <a:pt x="408356" y="985545"/>
                    <a:pt x="408356" y="983209"/>
                  </a:cubicBezTo>
                  <a:cubicBezTo>
                    <a:pt x="410692" y="983209"/>
                    <a:pt x="411861" y="982040"/>
                    <a:pt x="411861" y="979703"/>
                  </a:cubicBezTo>
                  <a:lnTo>
                    <a:pt x="411861" y="976198"/>
                  </a:lnTo>
                  <a:cubicBezTo>
                    <a:pt x="413029" y="976198"/>
                    <a:pt x="413906" y="975614"/>
                    <a:pt x="414490" y="974446"/>
                  </a:cubicBezTo>
                  <a:cubicBezTo>
                    <a:pt x="415074" y="973277"/>
                    <a:pt x="415366" y="972693"/>
                    <a:pt x="415366" y="972693"/>
                  </a:cubicBezTo>
                  <a:lnTo>
                    <a:pt x="415366" y="969188"/>
                  </a:lnTo>
                  <a:cubicBezTo>
                    <a:pt x="415366" y="968604"/>
                    <a:pt x="415074" y="968385"/>
                    <a:pt x="414490" y="968531"/>
                  </a:cubicBezTo>
                  <a:close/>
                  <a:moveTo>
                    <a:pt x="84125" y="965683"/>
                  </a:moveTo>
                  <a:cubicBezTo>
                    <a:pt x="87630" y="965683"/>
                    <a:pt x="89382" y="968019"/>
                    <a:pt x="89382" y="972693"/>
                  </a:cubicBezTo>
                  <a:lnTo>
                    <a:pt x="92888" y="979703"/>
                  </a:lnTo>
                  <a:cubicBezTo>
                    <a:pt x="91719" y="978535"/>
                    <a:pt x="90551" y="977951"/>
                    <a:pt x="89382" y="977951"/>
                  </a:cubicBezTo>
                  <a:close/>
                  <a:moveTo>
                    <a:pt x="59588" y="965683"/>
                  </a:moveTo>
                  <a:cubicBezTo>
                    <a:pt x="64262" y="978535"/>
                    <a:pt x="67183" y="986714"/>
                    <a:pt x="68352" y="990219"/>
                  </a:cubicBezTo>
                  <a:cubicBezTo>
                    <a:pt x="66015" y="987882"/>
                    <a:pt x="64262" y="984085"/>
                    <a:pt x="63094" y="978827"/>
                  </a:cubicBezTo>
                  <a:cubicBezTo>
                    <a:pt x="61925" y="973569"/>
                    <a:pt x="60757" y="969188"/>
                    <a:pt x="59588" y="965683"/>
                  </a:cubicBezTo>
                  <a:close/>
                  <a:moveTo>
                    <a:pt x="136703" y="963930"/>
                  </a:moveTo>
                  <a:lnTo>
                    <a:pt x="143713" y="974446"/>
                  </a:lnTo>
                  <a:lnTo>
                    <a:pt x="143713" y="983209"/>
                  </a:lnTo>
                  <a:cubicBezTo>
                    <a:pt x="139039" y="978535"/>
                    <a:pt x="136703" y="972109"/>
                    <a:pt x="136703" y="963930"/>
                  </a:cubicBezTo>
                  <a:close/>
                  <a:moveTo>
                    <a:pt x="452828" y="963711"/>
                  </a:moveTo>
                  <a:cubicBezTo>
                    <a:pt x="452390" y="963857"/>
                    <a:pt x="451586" y="964514"/>
                    <a:pt x="450418" y="965683"/>
                  </a:cubicBezTo>
                  <a:lnTo>
                    <a:pt x="450418" y="969188"/>
                  </a:lnTo>
                  <a:cubicBezTo>
                    <a:pt x="451587" y="968019"/>
                    <a:pt x="452463" y="966559"/>
                    <a:pt x="453047" y="964806"/>
                  </a:cubicBezTo>
                  <a:cubicBezTo>
                    <a:pt x="453339" y="963930"/>
                    <a:pt x="453266" y="963565"/>
                    <a:pt x="452828" y="963711"/>
                  </a:cubicBezTo>
                  <a:close/>
                  <a:moveTo>
                    <a:pt x="942898" y="960425"/>
                  </a:moveTo>
                  <a:lnTo>
                    <a:pt x="942898" y="962177"/>
                  </a:lnTo>
                  <a:cubicBezTo>
                    <a:pt x="939394" y="964514"/>
                    <a:pt x="938810" y="964514"/>
                    <a:pt x="941146" y="962177"/>
                  </a:cubicBezTo>
                  <a:close/>
                  <a:moveTo>
                    <a:pt x="268148" y="960425"/>
                  </a:moveTo>
                  <a:lnTo>
                    <a:pt x="268148" y="962177"/>
                  </a:lnTo>
                  <a:cubicBezTo>
                    <a:pt x="265811" y="964514"/>
                    <a:pt x="264643" y="964514"/>
                    <a:pt x="264643" y="962177"/>
                  </a:cubicBezTo>
                  <a:cubicBezTo>
                    <a:pt x="264643" y="961009"/>
                    <a:pt x="265811" y="960425"/>
                    <a:pt x="268148" y="960425"/>
                  </a:cubicBezTo>
                  <a:close/>
                  <a:moveTo>
                    <a:pt x="960424" y="949909"/>
                  </a:moveTo>
                  <a:lnTo>
                    <a:pt x="963930" y="949909"/>
                  </a:lnTo>
                  <a:lnTo>
                    <a:pt x="960424" y="953414"/>
                  </a:lnTo>
                  <a:cubicBezTo>
                    <a:pt x="958088" y="953414"/>
                    <a:pt x="958088" y="952246"/>
                    <a:pt x="960424" y="949909"/>
                  </a:cubicBezTo>
                  <a:close/>
                  <a:moveTo>
                    <a:pt x="559079" y="949909"/>
                  </a:moveTo>
                  <a:cubicBezTo>
                    <a:pt x="557911" y="948741"/>
                    <a:pt x="554698" y="951954"/>
                    <a:pt x="549440" y="959549"/>
                  </a:cubicBezTo>
                  <a:cubicBezTo>
                    <a:pt x="544182" y="967143"/>
                    <a:pt x="540385" y="972693"/>
                    <a:pt x="538048" y="976198"/>
                  </a:cubicBezTo>
                  <a:cubicBezTo>
                    <a:pt x="538048" y="977367"/>
                    <a:pt x="542137" y="972693"/>
                    <a:pt x="550316" y="962177"/>
                  </a:cubicBezTo>
                  <a:lnTo>
                    <a:pt x="557327" y="953414"/>
                  </a:lnTo>
                  <a:close/>
                  <a:moveTo>
                    <a:pt x="550316" y="949909"/>
                  </a:moveTo>
                  <a:cubicBezTo>
                    <a:pt x="547980" y="949909"/>
                    <a:pt x="546811" y="951078"/>
                    <a:pt x="546811" y="953414"/>
                  </a:cubicBezTo>
                  <a:lnTo>
                    <a:pt x="543306" y="956920"/>
                  </a:lnTo>
                  <a:lnTo>
                    <a:pt x="538376" y="970065"/>
                  </a:lnTo>
                  <a:lnTo>
                    <a:pt x="537729" y="971100"/>
                  </a:lnTo>
                  <a:lnTo>
                    <a:pt x="534543" y="972693"/>
                  </a:lnTo>
                  <a:cubicBezTo>
                    <a:pt x="532206" y="975030"/>
                    <a:pt x="532206" y="976198"/>
                    <a:pt x="534543" y="976198"/>
                  </a:cubicBezTo>
                  <a:lnTo>
                    <a:pt x="537729" y="971100"/>
                  </a:lnTo>
                  <a:lnTo>
                    <a:pt x="538048" y="970940"/>
                  </a:lnTo>
                  <a:lnTo>
                    <a:pt x="538376" y="970065"/>
                  </a:lnTo>
                  <a:lnTo>
                    <a:pt x="543306" y="962177"/>
                  </a:lnTo>
                  <a:lnTo>
                    <a:pt x="546811" y="960425"/>
                  </a:lnTo>
                  <a:cubicBezTo>
                    <a:pt x="549148" y="958088"/>
                    <a:pt x="550316" y="955751"/>
                    <a:pt x="550316" y="953414"/>
                  </a:cubicBezTo>
                  <a:close/>
                  <a:moveTo>
                    <a:pt x="969188" y="944651"/>
                  </a:moveTo>
                  <a:cubicBezTo>
                    <a:pt x="971524" y="944651"/>
                    <a:pt x="971524" y="945820"/>
                    <a:pt x="969188" y="948157"/>
                  </a:cubicBezTo>
                  <a:lnTo>
                    <a:pt x="967435" y="948157"/>
                  </a:lnTo>
                  <a:cubicBezTo>
                    <a:pt x="968604" y="948157"/>
                    <a:pt x="969188" y="946988"/>
                    <a:pt x="969188" y="944651"/>
                  </a:cubicBezTo>
                  <a:close/>
                  <a:moveTo>
                    <a:pt x="556889" y="942461"/>
                  </a:moveTo>
                  <a:cubicBezTo>
                    <a:pt x="556597" y="942168"/>
                    <a:pt x="556159" y="942315"/>
                    <a:pt x="555574" y="942899"/>
                  </a:cubicBezTo>
                  <a:cubicBezTo>
                    <a:pt x="554406" y="944067"/>
                    <a:pt x="553821" y="945820"/>
                    <a:pt x="553821" y="948157"/>
                  </a:cubicBezTo>
                  <a:cubicBezTo>
                    <a:pt x="553821" y="945820"/>
                    <a:pt x="554990" y="944651"/>
                    <a:pt x="557327" y="944651"/>
                  </a:cubicBezTo>
                  <a:cubicBezTo>
                    <a:pt x="557327" y="943483"/>
                    <a:pt x="557181" y="942753"/>
                    <a:pt x="556889" y="942461"/>
                  </a:cubicBezTo>
                  <a:close/>
                  <a:moveTo>
                    <a:pt x="57836" y="941146"/>
                  </a:moveTo>
                  <a:cubicBezTo>
                    <a:pt x="57836" y="944651"/>
                    <a:pt x="58420" y="946988"/>
                    <a:pt x="59588" y="948157"/>
                  </a:cubicBezTo>
                  <a:lnTo>
                    <a:pt x="59588" y="951662"/>
                  </a:lnTo>
                  <a:lnTo>
                    <a:pt x="57836" y="951662"/>
                  </a:lnTo>
                  <a:cubicBezTo>
                    <a:pt x="57836" y="951662"/>
                    <a:pt x="56959" y="950786"/>
                    <a:pt x="55207" y="949033"/>
                  </a:cubicBezTo>
                  <a:cubicBezTo>
                    <a:pt x="53454" y="947280"/>
                    <a:pt x="54330" y="944651"/>
                    <a:pt x="57836" y="941146"/>
                  </a:cubicBezTo>
                  <a:close/>
                  <a:moveTo>
                    <a:pt x="112166" y="939394"/>
                  </a:moveTo>
                  <a:lnTo>
                    <a:pt x="113919" y="939394"/>
                  </a:lnTo>
                  <a:cubicBezTo>
                    <a:pt x="115088" y="939394"/>
                    <a:pt x="115671" y="939686"/>
                    <a:pt x="115671" y="940270"/>
                  </a:cubicBezTo>
                  <a:cubicBezTo>
                    <a:pt x="115671" y="940854"/>
                    <a:pt x="116256" y="941146"/>
                    <a:pt x="117424" y="941146"/>
                  </a:cubicBezTo>
                  <a:lnTo>
                    <a:pt x="115671" y="941146"/>
                  </a:lnTo>
                  <a:close/>
                  <a:moveTo>
                    <a:pt x="75362" y="939394"/>
                  </a:moveTo>
                  <a:cubicBezTo>
                    <a:pt x="77699" y="939394"/>
                    <a:pt x="79451" y="941146"/>
                    <a:pt x="80620" y="944651"/>
                  </a:cubicBezTo>
                  <a:cubicBezTo>
                    <a:pt x="79451" y="943483"/>
                    <a:pt x="78283" y="942607"/>
                    <a:pt x="77114" y="942023"/>
                  </a:cubicBezTo>
                  <a:cubicBezTo>
                    <a:pt x="75946" y="941438"/>
                    <a:pt x="75362" y="940562"/>
                    <a:pt x="75362" y="939394"/>
                  </a:cubicBezTo>
                  <a:close/>
                  <a:moveTo>
                    <a:pt x="71857" y="937641"/>
                  </a:moveTo>
                  <a:lnTo>
                    <a:pt x="75362" y="939394"/>
                  </a:lnTo>
                  <a:lnTo>
                    <a:pt x="82372" y="965683"/>
                  </a:lnTo>
                  <a:cubicBezTo>
                    <a:pt x="88214" y="982040"/>
                    <a:pt x="95224" y="1008329"/>
                    <a:pt x="103404" y="1044550"/>
                  </a:cubicBezTo>
                  <a:cubicBezTo>
                    <a:pt x="101067" y="1044550"/>
                    <a:pt x="99314" y="1045134"/>
                    <a:pt x="98146" y="1046302"/>
                  </a:cubicBezTo>
                  <a:lnTo>
                    <a:pt x="98146" y="1042797"/>
                  </a:lnTo>
                  <a:lnTo>
                    <a:pt x="96393" y="1021766"/>
                  </a:lnTo>
                  <a:cubicBezTo>
                    <a:pt x="95224" y="1021766"/>
                    <a:pt x="94640" y="1020597"/>
                    <a:pt x="94640" y="1018261"/>
                  </a:cubicBezTo>
                  <a:cubicBezTo>
                    <a:pt x="93472" y="1014755"/>
                    <a:pt x="92011" y="1010374"/>
                    <a:pt x="90259" y="1005116"/>
                  </a:cubicBezTo>
                  <a:cubicBezTo>
                    <a:pt x="88506" y="999858"/>
                    <a:pt x="87046" y="994893"/>
                    <a:pt x="85877" y="990219"/>
                  </a:cubicBezTo>
                  <a:lnTo>
                    <a:pt x="80620" y="969188"/>
                  </a:lnTo>
                  <a:cubicBezTo>
                    <a:pt x="80620" y="969188"/>
                    <a:pt x="77699" y="958672"/>
                    <a:pt x="71857" y="937641"/>
                  </a:cubicBezTo>
                  <a:close/>
                  <a:moveTo>
                    <a:pt x="70104" y="935888"/>
                  </a:moveTo>
                  <a:cubicBezTo>
                    <a:pt x="70104" y="935888"/>
                    <a:pt x="70396" y="936180"/>
                    <a:pt x="70981" y="936765"/>
                  </a:cubicBezTo>
                  <a:cubicBezTo>
                    <a:pt x="71564" y="937349"/>
                    <a:pt x="71857" y="937641"/>
                    <a:pt x="71857" y="937641"/>
                  </a:cubicBezTo>
                  <a:cubicBezTo>
                    <a:pt x="71857" y="936473"/>
                    <a:pt x="71272" y="935888"/>
                    <a:pt x="70104" y="935888"/>
                  </a:cubicBezTo>
                  <a:close/>
                  <a:moveTo>
                    <a:pt x="988466" y="934136"/>
                  </a:moveTo>
                  <a:cubicBezTo>
                    <a:pt x="988466" y="936473"/>
                    <a:pt x="984377" y="939978"/>
                    <a:pt x="976198" y="944651"/>
                  </a:cubicBezTo>
                  <a:cubicBezTo>
                    <a:pt x="976198" y="943483"/>
                    <a:pt x="977074" y="942315"/>
                    <a:pt x="978826" y="941146"/>
                  </a:cubicBezTo>
                  <a:cubicBezTo>
                    <a:pt x="980580" y="939978"/>
                    <a:pt x="981456" y="938809"/>
                    <a:pt x="981456" y="937641"/>
                  </a:cubicBezTo>
                  <a:close/>
                  <a:moveTo>
                    <a:pt x="1005992" y="921868"/>
                  </a:moveTo>
                  <a:cubicBezTo>
                    <a:pt x="1007161" y="921868"/>
                    <a:pt x="1007744" y="922452"/>
                    <a:pt x="1007744" y="923620"/>
                  </a:cubicBezTo>
                  <a:cubicBezTo>
                    <a:pt x="1007744" y="924789"/>
                    <a:pt x="1007161" y="925373"/>
                    <a:pt x="1005992" y="925373"/>
                  </a:cubicBezTo>
                  <a:lnTo>
                    <a:pt x="1004240" y="925373"/>
                  </a:lnTo>
                  <a:cubicBezTo>
                    <a:pt x="1005408" y="925373"/>
                    <a:pt x="1005992" y="924204"/>
                    <a:pt x="1005992" y="921868"/>
                  </a:cubicBezTo>
                  <a:close/>
                  <a:moveTo>
                    <a:pt x="1017384" y="915733"/>
                  </a:moveTo>
                  <a:cubicBezTo>
                    <a:pt x="1015632" y="916318"/>
                    <a:pt x="1014171" y="916610"/>
                    <a:pt x="1013002" y="916610"/>
                  </a:cubicBezTo>
                  <a:cubicBezTo>
                    <a:pt x="1010666" y="918947"/>
                    <a:pt x="1008329" y="920115"/>
                    <a:pt x="1005992" y="920115"/>
                  </a:cubicBezTo>
                  <a:cubicBezTo>
                    <a:pt x="1004824" y="920115"/>
                    <a:pt x="1004240" y="920699"/>
                    <a:pt x="1004240" y="921868"/>
                  </a:cubicBezTo>
                  <a:lnTo>
                    <a:pt x="1000734" y="921868"/>
                  </a:lnTo>
                  <a:cubicBezTo>
                    <a:pt x="998398" y="921868"/>
                    <a:pt x="996060" y="923036"/>
                    <a:pt x="993724" y="925373"/>
                  </a:cubicBezTo>
                  <a:cubicBezTo>
                    <a:pt x="990219" y="925373"/>
                    <a:pt x="984377" y="929462"/>
                    <a:pt x="976198" y="937641"/>
                  </a:cubicBezTo>
                  <a:cubicBezTo>
                    <a:pt x="968019" y="942315"/>
                    <a:pt x="962762" y="944651"/>
                    <a:pt x="960424" y="944651"/>
                  </a:cubicBezTo>
                  <a:cubicBezTo>
                    <a:pt x="959256" y="945820"/>
                    <a:pt x="958088" y="946696"/>
                    <a:pt x="956920" y="947280"/>
                  </a:cubicBezTo>
                  <a:cubicBezTo>
                    <a:pt x="955750" y="947864"/>
                    <a:pt x="954583" y="948741"/>
                    <a:pt x="953414" y="949909"/>
                  </a:cubicBezTo>
                  <a:cubicBezTo>
                    <a:pt x="951078" y="949909"/>
                    <a:pt x="948740" y="951078"/>
                    <a:pt x="946404" y="953414"/>
                  </a:cubicBezTo>
                  <a:cubicBezTo>
                    <a:pt x="946404" y="955751"/>
                    <a:pt x="945235" y="956920"/>
                    <a:pt x="942898" y="956920"/>
                  </a:cubicBezTo>
                  <a:lnTo>
                    <a:pt x="941146" y="956920"/>
                  </a:lnTo>
                  <a:lnTo>
                    <a:pt x="937641" y="960425"/>
                  </a:lnTo>
                  <a:cubicBezTo>
                    <a:pt x="935304" y="960425"/>
                    <a:pt x="932383" y="962177"/>
                    <a:pt x="928878" y="965683"/>
                  </a:cubicBezTo>
                  <a:lnTo>
                    <a:pt x="918362" y="972693"/>
                  </a:lnTo>
                  <a:cubicBezTo>
                    <a:pt x="917194" y="972693"/>
                    <a:pt x="916025" y="973277"/>
                    <a:pt x="914856" y="974446"/>
                  </a:cubicBezTo>
                  <a:cubicBezTo>
                    <a:pt x="913688" y="975614"/>
                    <a:pt x="911936" y="976198"/>
                    <a:pt x="909599" y="976198"/>
                  </a:cubicBezTo>
                  <a:cubicBezTo>
                    <a:pt x="906094" y="976198"/>
                    <a:pt x="903172" y="977367"/>
                    <a:pt x="900836" y="979703"/>
                  </a:cubicBezTo>
                  <a:cubicBezTo>
                    <a:pt x="900836" y="982040"/>
                    <a:pt x="899668" y="983209"/>
                    <a:pt x="897331" y="983209"/>
                  </a:cubicBezTo>
                  <a:cubicBezTo>
                    <a:pt x="894994" y="983209"/>
                    <a:pt x="892073" y="984961"/>
                    <a:pt x="888568" y="988466"/>
                  </a:cubicBezTo>
                  <a:cubicBezTo>
                    <a:pt x="887400" y="988466"/>
                    <a:pt x="886231" y="989051"/>
                    <a:pt x="885062" y="990219"/>
                  </a:cubicBezTo>
                  <a:cubicBezTo>
                    <a:pt x="883894" y="991387"/>
                    <a:pt x="882726" y="991972"/>
                    <a:pt x="881558" y="991972"/>
                  </a:cubicBezTo>
                  <a:lnTo>
                    <a:pt x="878052" y="995477"/>
                  </a:lnTo>
                  <a:cubicBezTo>
                    <a:pt x="875716" y="997814"/>
                    <a:pt x="874547" y="999566"/>
                    <a:pt x="874547" y="1000735"/>
                  </a:cubicBezTo>
                  <a:cubicBezTo>
                    <a:pt x="872210" y="1000735"/>
                    <a:pt x="869874" y="1001903"/>
                    <a:pt x="867537" y="1004240"/>
                  </a:cubicBezTo>
                  <a:cubicBezTo>
                    <a:pt x="865200" y="1004240"/>
                    <a:pt x="862571" y="1005408"/>
                    <a:pt x="859650" y="1007745"/>
                  </a:cubicBezTo>
                  <a:cubicBezTo>
                    <a:pt x="856729" y="1010082"/>
                    <a:pt x="855268" y="1011834"/>
                    <a:pt x="855268" y="1013003"/>
                  </a:cubicBezTo>
                  <a:lnTo>
                    <a:pt x="851764" y="1016508"/>
                  </a:lnTo>
                  <a:cubicBezTo>
                    <a:pt x="851764" y="1016508"/>
                    <a:pt x="851179" y="1017092"/>
                    <a:pt x="850010" y="1018261"/>
                  </a:cubicBezTo>
                  <a:cubicBezTo>
                    <a:pt x="848842" y="1019429"/>
                    <a:pt x="847674" y="1020013"/>
                    <a:pt x="846506" y="1020013"/>
                  </a:cubicBezTo>
                  <a:lnTo>
                    <a:pt x="843000" y="1023518"/>
                  </a:lnTo>
                  <a:lnTo>
                    <a:pt x="839495" y="1023518"/>
                  </a:lnTo>
                  <a:cubicBezTo>
                    <a:pt x="839495" y="1024687"/>
                    <a:pt x="838912" y="1025271"/>
                    <a:pt x="837743" y="1025271"/>
                  </a:cubicBezTo>
                  <a:lnTo>
                    <a:pt x="834237" y="1025271"/>
                  </a:lnTo>
                  <a:cubicBezTo>
                    <a:pt x="834237" y="1027608"/>
                    <a:pt x="833068" y="1029945"/>
                    <a:pt x="830732" y="1032281"/>
                  </a:cubicBezTo>
                  <a:lnTo>
                    <a:pt x="818464" y="1041044"/>
                  </a:lnTo>
                  <a:cubicBezTo>
                    <a:pt x="816128" y="1043381"/>
                    <a:pt x="814374" y="1044550"/>
                    <a:pt x="813206" y="1044550"/>
                  </a:cubicBezTo>
                  <a:lnTo>
                    <a:pt x="802690" y="1048055"/>
                  </a:lnTo>
                  <a:lnTo>
                    <a:pt x="809506" y="1048055"/>
                  </a:lnTo>
                  <a:lnTo>
                    <a:pt x="804882" y="1052436"/>
                  </a:lnTo>
                  <a:cubicBezTo>
                    <a:pt x="802837" y="1054189"/>
                    <a:pt x="801522" y="1055065"/>
                    <a:pt x="800938" y="1055065"/>
                  </a:cubicBezTo>
                  <a:cubicBezTo>
                    <a:pt x="800938" y="1057402"/>
                    <a:pt x="800354" y="1058570"/>
                    <a:pt x="799186" y="1058570"/>
                  </a:cubicBezTo>
                  <a:lnTo>
                    <a:pt x="799186" y="1062076"/>
                  </a:lnTo>
                  <a:cubicBezTo>
                    <a:pt x="799186" y="1065581"/>
                    <a:pt x="796849" y="1067333"/>
                    <a:pt x="792176" y="1067333"/>
                  </a:cubicBezTo>
                  <a:cubicBezTo>
                    <a:pt x="789838" y="1069670"/>
                    <a:pt x="788086" y="1070839"/>
                    <a:pt x="786918" y="1070839"/>
                  </a:cubicBezTo>
                  <a:lnTo>
                    <a:pt x="779907" y="1076096"/>
                  </a:lnTo>
                  <a:cubicBezTo>
                    <a:pt x="779907" y="1080770"/>
                    <a:pt x="778154" y="1083107"/>
                    <a:pt x="774649" y="1083107"/>
                  </a:cubicBezTo>
                  <a:cubicBezTo>
                    <a:pt x="774649" y="1080770"/>
                    <a:pt x="775234" y="1079602"/>
                    <a:pt x="776402" y="1079602"/>
                  </a:cubicBezTo>
                  <a:cubicBezTo>
                    <a:pt x="777570" y="1078433"/>
                    <a:pt x="778446" y="1077265"/>
                    <a:pt x="779030" y="1076096"/>
                  </a:cubicBezTo>
                  <a:cubicBezTo>
                    <a:pt x="779614" y="1074928"/>
                    <a:pt x="778738" y="1074344"/>
                    <a:pt x="776402" y="1074344"/>
                  </a:cubicBezTo>
                  <a:cubicBezTo>
                    <a:pt x="772896" y="1074344"/>
                    <a:pt x="771144" y="1079017"/>
                    <a:pt x="771144" y="1088365"/>
                  </a:cubicBezTo>
                  <a:cubicBezTo>
                    <a:pt x="768807" y="1090701"/>
                    <a:pt x="767638" y="1094207"/>
                    <a:pt x="767638" y="1098880"/>
                  </a:cubicBezTo>
                  <a:cubicBezTo>
                    <a:pt x="766470" y="1100049"/>
                    <a:pt x="765886" y="1101217"/>
                    <a:pt x="765886" y="1102385"/>
                  </a:cubicBezTo>
                  <a:cubicBezTo>
                    <a:pt x="765886" y="1102385"/>
                    <a:pt x="766762" y="1102385"/>
                    <a:pt x="768515" y="1102385"/>
                  </a:cubicBezTo>
                  <a:cubicBezTo>
                    <a:pt x="770268" y="1102385"/>
                    <a:pt x="771144" y="1102970"/>
                    <a:pt x="771144" y="1104138"/>
                  </a:cubicBezTo>
                  <a:cubicBezTo>
                    <a:pt x="773480" y="1106475"/>
                    <a:pt x="774649" y="1108812"/>
                    <a:pt x="774649" y="1111148"/>
                  </a:cubicBezTo>
                  <a:cubicBezTo>
                    <a:pt x="772312" y="1113485"/>
                    <a:pt x="771144" y="1118159"/>
                    <a:pt x="771144" y="1125169"/>
                  </a:cubicBezTo>
                  <a:lnTo>
                    <a:pt x="771144" y="1146200"/>
                  </a:lnTo>
                  <a:cubicBezTo>
                    <a:pt x="769976" y="1149706"/>
                    <a:pt x="769391" y="1152042"/>
                    <a:pt x="769391" y="1153211"/>
                  </a:cubicBezTo>
                  <a:cubicBezTo>
                    <a:pt x="769391" y="1154379"/>
                    <a:pt x="769976" y="1154963"/>
                    <a:pt x="771144" y="1154963"/>
                  </a:cubicBezTo>
                  <a:lnTo>
                    <a:pt x="774649" y="1154963"/>
                  </a:lnTo>
                  <a:lnTo>
                    <a:pt x="776402" y="1154963"/>
                  </a:lnTo>
                  <a:lnTo>
                    <a:pt x="786918" y="1154963"/>
                  </a:lnTo>
                  <a:lnTo>
                    <a:pt x="786918" y="1161974"/>
                  </a:lnTo>
                  <a:cubicBezTo>
                    <a:pt x="784580" y="1161974"/>
                    <a:pt x="783412" y="1163142"/>
                    <a:pt x="783412" y="1165479"/>
                  </a:cubicBezTo>
                  <a:lnTo>
                    <a:pt x="802690" y="1154963"/>
                  </a:lnTo>
                  <a:cubicBezTo>
                    <a:pt x="806196" y="1152627"/>
                    <a:pt x="814374" y="1148537"/>
                    <a:pt x="827227" y="1142695"/>
                  </a:cubicBezTo>
                  <a:cubicBezTo>
                    <a:pt x="828396" y="1141527"/>
                    <a:pt x="830440" y="1140066"/>
                    <a:pt x="833361" y="1138314"/>
                  </a:cubicBezTo>
                  <a:cubicBezTo>
                    <a:pt x="836282" y="1136561"/>
                    <a:pt x="837743" y="1135101"/>
                    <a:pt x="837743" y="1133932"/>
                  </a:cubicBezTo>
                  <a:cubicBezTo>
                    <a:pt x="838912" y="1133932"/>
                    <a:pt x="841540" y="1132764"/>
                    <a:pt x="845630" y="1130427"/>
                  </a:cubicBezTo>
                  <a:cubicBezTo>
                    <a:pt x="849718" y="1128090"/>
                    <a:pt x="855268" y="1125753"/>
                    <a:pt x="862279" y="1123417"/>
                  </a:cubicBezTo>
                  <a:cubicBezTo>
                    <a:pt x="876300" y="1116406"/>
                    <a:pt x="885062" y="1111148"/>
                    <a:pt x="888568" y="1107643"/>
                  </a:cubicBezTo>
                  <a:lnTo>
                    <a:pt x="934136" y="1086612"/>
                  </a:lnTo>
                  <a:lnTo>
                    <a:pt x="956920" y="1074344"/>
                  </a:lnTo>
                  <a:cubicBezTo>
                    <a:pt x="956920" y="1072007"/>
                    <a:pt x="958088" y="1069670"/>
                    <a:pt x="960424" y="1067333"/>
                  </a:cubicBezTo>
                  <a:cubicBezTo>
                    <a:pt x="962762" y="1064997"/>
                    <a:pt x="965098" y="1063828"/>
                    <a:pt x="967435" y="1063828"/>
                  </a:cubicBezTo>
                  <a:cubicBezTo>
                    <a:pt x="967435" y="1062660"/>
                    <a:pt x="968019" y="1062076"/>
                    <a:pt x="969188" y="1062076"/>
                  </a:cubicBezTo>
                  <a:lnTo>
                    <a:pt x="972692" y="1062076"/>
                  </a:lnTo>
                  <a:lnTo>
                    <a:pt x="972692" y="1058570"/>
                  </a:lnTo>
                  <a:cubicBezTo>
                    <a:pt x="975029" y="1058570"/>
                    <a:pt x="977366" y="1057402"/>
                    <a:pt x="979704" y="1055065"/>
                  </a:cubicBezTo>
                  <a:cubicBezTo>
                    <a:pt x="980872" y="1052728"/>
                    <a:pt x="981456" y="1050976"/>
                    <a:pt x="981456" y="1049807"/>
                  </a:cubicBezTo>
                  <a:cubicBezTo>
                    <a:pt x="981456" y="1048639"/>
                    <a:pt x="982624" y="1048055"/>
                    <a:pt x="984961" y="1048055"/>
                  </a:cubicBezTo>
                  <a:cubicBezTo>
                    <a:pt x="984961" y="1049223"/>
                    <a:pt x="985545" y="1049807"/>
                    <a:pt x="986714" y="1049807"/>
                  </a:cubicBezTo>
                  <a:cubicBezTo>
                    <a:pt x="987882" y="1049807"/>
                    <a:pt x="988466" y="1049223"/>
                    <a:pt x="988466" y="1048055"/>
                  </a:cubicBezTo>
                  <a:lnTo>
                    <a:pt x="988466" y="1044550"/>
                  </a:lnTo>
                  <a:lnTo>
                    <a:pt x="991971" y="1041044"/>
                  </a:lnTo>
                  <a:cubicBezTo>
                    <a:pt x="998982" y="1038708"/>
                    <a:pt x="1000734" y="1035787"/>
                    <a:pt x="997229" y="1032281"/>
                  </a:cubicBezTo>
                  <a:cubicBezTo>
                    <a:pt x="997229" y="1029945"/>
                    <a:pt x="998398" y="1028776"/>
                    <a:pt x="1000734" y="1028776"/>
                  </a:cubicBezTo>
                  <a:cubicBezTo>
                    <a:pt x="1001903" y="1028776"/>
                    <a:pt x="1002780" y="1028192"/>
                    <a:pt x="1003364" y="1027024"/>
                  </a:cubicBezTo>
                  <a:cubicBezTo>
                    <a:pt x="1003947" y="1025855"/>
                    <a:pt x="1004240" y="1024687"/>
                    <a:pt x="1004240" y="1023518"/>
                  </a:cubicBezTo>
                  <a:cubicBezTo>
                    <a:pt x="1004240" y="1018845"/>
                    <a:pt x="1004824" y="1016508"/>
                    <a:pt x="1005992" y="1016508"/>
                  </a:cubicBezTo>
                  <a:lnTo>
                    <a:pt x="1005992" y="1011250"/>
                  </a:lnTo>
                  <a:cubicBezTo>
                    <a:pt x="1004824" y="1007745"/>
                    <a:pt x="1005408" y="1006284"/>
                    <a:pt x="1007744" y="1006869"/>
                  </a:cubicBezTo>
                  <a:cubicBezTo>
                    <a:pt x="1010081" y="1007453"/>
                    <a:pt x="1011834" y="1009498"/>
                    <a:pt x="1013002" y="1013003"/>
                  </a:cubicBezTo>
                  <a:lnTo>
                    <a:pt x="1016508" y="1016508"/>
                  </a:lnTo>
                  <a:cubicBezTo>
                    <a:pt x="1016508" y="1018845"/>
                    <a:pt x="1017676" y="1021182"/>
                    <a:pt x="1020013" y="1023518"/>
                  </a:cubicBezTo>
                  <a:lnTo>
                    <a:pt x="1021766" y="1020013"/>
                  </a:lnTo>
                  <a:cubicBezTo>
                    <a:pt x="1022934" y="1018845"/>
                    <a:pt x="1024686" y="1017968"/>
                    <a:pt x="1027023" y="1017384"/>
                  </a:cubicBezTo>
                  <a:cubicBezTo>
                    <a:pt x="1029360" y="1016800"/>
                    <a:pt x="1030528" y="1017676"/>
                    <a:pt x="1030528" y="1020013"/>
                  </a:cubicBezTo>
                  <a:cubicBezTo>
                    <a:pt x="1029360" y="1020013"/>
                    <a:pt x="1029360" y="1021182"/>
                    <a:pt x="1030528" y="1023518"/>
                  </a:cubicBezTo>
                  <a:cubicBezTo>
                    <a:pt x="1031698" y="1021182"/>
                    <a:pt x="1032281" y="1017676"/>
                    <a:pt x="1032281" y="1013003"/>
                  </a:cubicBezTo>
                  <a:cubicBezTo>
                    <a:pt x="1031112" y="1011834"/>
                    <a:pt x="1030528" y="1008913"/>
                    <a:pt x="1030528" y="1004240"/>
                  </a:cubicBezTo>
                  <a:cubicBezTo>
                    <a:pt x="1031698" y="1001903"/>
                    <a:pt x="1032281" y="1000150"/>
                    <a:pt x="1032281" y="998982"/>
                  </a:cubicBezTo>
                  <a:cubicBezTo>
                    <a:pt x="1034618" y="998982"/>
                    <a:pt x="1035786" y="999566"/>
                    <a:pt x="1035786" y="1000735"/>
                  </a:cubicBezTo>
                  <a:lnTo>
                    <a:pt x="1039292" y="1004240"/>
                  </a:lnTo>
                  <a:cubicBezTo>
                    <a:pt x="1040460" y="1004240"/>
                    <a:pt x="1040752" y="998106"/>
                    <a:pt x="1040168" y="985837"/>
                  </a:cubicBezTo>
                  <a:cubicBezTo>
                    <a:pt x="1039584" y="973569"/>
                    <a:pt x="1038123" y="961593"/>
                    <a:pt x="1035786" y="949909"/>
                  </a:cubicBezTo>
                  <a:cubicBezTo>
                    <a:pt x="1032281" y="934720"/>
                    <a:pt x="1027608" y="924789"/>
                    <a:pt x="1021766" y="920115"/>
                  </a:cubicBezTo>
                  <a:lnTo>
                    <a:pt x="1016508" y="920115"/>
                  </a:lnTo>
                  <a:cubicBezTo>
                    <a:pt x="1014171" y="921283"/>
                    <a:pt x="1011834" y="921868"/>
                    <a:pt x="1009498" y="921868"/>
                  </a:cubicBezTo>
                  <a:cubicBezTo>
                    <a:pt x="1009498" y="920699"/>
                    <a:pt x="1010666" y="920115"/>
                    <a:pt x="1013002" y="920115"/>
                  </a:cubicBezTo>
                  <a:cubicBezTo>
                    <a:pt x="1015339" y="920115"/>
                    <a:pt x="1017676" y="918947"/>
                    <a:pt x="1020013" y="916610"/>
                  </a:cubicBezTo>
                  <a:cubicBezTo>
                    <a:pt x="1020013" y="915441"/>
                    <a:pt x="1019136" y="915149"/>
                    <a:pt x="1017384" y="915733"/>
                  </a:cubicBezTo>
                  <a:close/>
                  <a:moveTo>
                    <a:pt x="75362" y="914857"/>
                  </a:moveTo>
                  <a:lnTo>
                    <a:pt x="71857" y="921868"/>
                  </a:lnTo>
                  <a:cubicBezTo>
                    <a:pt x="70688" y="920699"/>
                    <a:pt x="70104" y="919531"/>
                    <a:pt x="70104" y="918362"/>
                  </a:cubicBezTo>
                  <a:cubicBezTo>
                    <a:pt x="70104" y="917194"/>
                    <a:pt x="69520" y="916610"/>
                    <a:pt x="68352" y="916610"/>
                  </a:cubicBezTo>
                  <a:cubicBezTo>
                    <a:pt x="69520" y="915441"/>
                    <a:pt x="71857" y="914857"/>
                    <a:pt x="75362" y="914857"/>
                  </a:cubicBezTo>
                  <a:close/>
                  <a:moveTo>
                    <a:pt x="716813" y="909599"/>
                  </a:moveTo>
                  <a:cubicBezTo>
                    <a:pt x="716813" y="914273"/>
                    <a:pt x="715644" y="916610"/>
                    <a:pt x="713308" y="916610"/>
                  </a:cubicBezTo>
                  <a:cubicBezTo>
                    <a:pt x="712140" y="916610"/>
                    <a:pt x="712140" y="916026"/>
                    <a:pt x="713308" y="914857"/>
                  </a:cubicBezTo>
                  <a:cubicBezTo>
                    <a:pt x="714476" y="913689"/>
                    <a:pt x="715644" y="911936"/>
                    <a:pt x="716813" y="909599"/>
                  </a:cubicBezTo>
                  <a:close/>
                  <a:moveTo>
                    <a:pt x="736092" y="907847"/>
                  </a:moveTo>
                  <a:lnTo>
                    <a:pt x="736092" y="909599"/>
                  </a:lnTo>
                  <a:cubicBezTo>
                    <a:pt x="736092" y="909599"/>
                    <a:pt x="735508" y="911352"/>
                    <a:pt x="734339" y="914857"/>
                  </a:cubicBezTo>
                  <a:cubicBezTo>
                    <a:pt x="733170" y="918362"/>
                    <a:pt x="732003" y="920699"/>
                    <a:pt x="730834" y="921868"/>
                  </a:cubicBezTo>
                  <a:lnTo>
                    <a:pt x="723824" y="932383"/>
                  </a:lnTo>
                  <a:cubicBezTo>
                    <a:pt x="722655" y="932383"/>
                    <a:pt x="722071" y="932967"/>
                    <a:pt x="722071" y="934136"/>
                  </a:cubicBezTo>
                  <a:lnTo>
                    <a:pt x="720318" y="941146"/>
                  </a:lnTo>
                  <a:cubicBezTo>
                    <a:pt x="717982" y="943483"/>
                    <a:pt x="716813" y="946404"/>
                    <a:pt x="716813" y="949909"/>
                  </a:cubicBezTo>
                  <a:cubicBezTo>
                    <a:pt x="719150" y="949909"/>
                    <a:pt x="720902" y="948157"/>
                    <a:pt x="722071" y="944651"/>
                  </a:cubicBezTo>
                  <a:cubicBezTo>
                    <a:pt x="722071" y="942315"/>
                    <a:pt x="722655" y="939978"/>
                    <a:pt x="723824" y="937641"/>
                  </a:cubicBezTo>
                  <a:lnTo>
                    <a:pt x="723824" y="934136"/>
                  </a:lnTo>
                  <a:lnTo>
                    <a:pt x="727328" y="932383"/>
                  </a:lnTo>
                  <a:lnTo>
                    <a:pt x="734339" y="921868"/>
                  </a:lnTo>
                  <a:cubicBezTo>
                    <a:pt x="734339" y="920699"/>
                    <a:pt x="734924" y="918947"/>
                    <a:pt x="736092" y="916610"/>
                  </a:cubicBezTo>
                  <a:cubicBezTo>
                    <a:pt x="736092" y="915441"/>
                    <a:pt x="736676" y="914273"/>
                    <a:pt x="737844" y="913105"/>
                  </a:cubicBezTo>
                  <a:cubicBezTo>
                    <a:pt x="739013" y="911936"/>
                    <a:pt x="739597" y="910768"/>
                    <a:pt x="739597" y="909599"/>
                  </a:cubicBezTo>
                  <a:cubicBezTo>
                    <a:pt x="739597" y="908431"/>
                    <a:pt x="738428" y="907847"/>
                    <a:pt x="736092" y="907847"/>
                  </a:cubicBezTo>
                  <a:close/>
                  <a:moveTo>
                    <a:pt x="87630" y="904342"/>
                  </a:moveTo>
                  <a:cubicBezTo>
                    <a:pt x="89967" y="905510"/>
                    <a:pt x="91135" y="906970"/>
                    <a:pt x="91135" y="908723"/>
                  </a:cubicBezTo>
                  <a:cubicBezTo>
                    <a:pt x="91135" y="910476"/>
                    <a:pt x="91135" y="911936"/>
                    <a:pt x="91135" y="913105"/>
                  </a:cubicBezTo>
                  <a:close/>
                  <a:moveTo>
                    <a:pt x="722071" y="900836"/>
                  </a:moveTo>
                  <a:lnTo>
                    <a:pt x="722071" y="904342"/>
                  </a:lnTo>
                  <a:cubicBezTo>
                    <a:pt x="720902" y="904342"/>
                    <a:pt x="719734" y="904926"/>
                    <a:pt x="718566" y="906094"/>
                  </a:cubicBezTo>
                  <a:cubicBezTo>
                    <a:pt x="717398" y="907263"/>
                    <a:pt x="716813" y="908431"/>
                    <a:pt x="716813" y="909599"/>
                  </a:cubicBezTo>
                  <a:cubicBezTo>
                    <a:pt x="717982" y="908431"/>
                    <a:pt x="718858" y="906678"/>
                    <a:pt x="719442" y="904342"/>
                  </a:cubicBezTo>
                  <a:cubicBezTo>
                    <a:pt x="720026" y="902005"/>
                    <a:pt x="720902" y="900836"/>
                    <a:pt x="722071" y="900836"/>
                  </a:cubicBezTo>
                  <a:close/>
                  <a:moveTo>
                    <a:pt x="724700" y="894702"/>
                  </a:moveTo>
                  <a:lnTo>
                    <a:pt x="723824" y="897331"/>
                  </a:lnTo>
                  <a:lnTo>
                    <a:pt x="723824" y="895579"/>
                  </a:lnTo>
                  <a:cubicBezTo>
                    <a:pt x="723824" y="895579"/>
                    <a:pt x="724116" y="895287"/>
                    <a:pt x="724700" y="894702"/>
                  </a:cubicBezTo>
                  <a:close/>
                  <a:moveTo>
                    <a:pt x="1289914" y="893826"/>
                  </a:moveTo>
                  <a:lnTo>
                    <a:pt x="1296924" y="893826"/>
                  </a:lnTo>
                  <a:cubicBezTo>
                    <a:pt x="1296924" y="894994"/>
                    <a:pt x="1296048" y="895579"/>
                    <a:pt x="1294294" y="895579"/>
                  </a:cubicBezTo>
                  <a:cubicBezTo>
                    <a:pt x="1292542" y="895579"/>
                    <a:pt x="1291082" y="895579"/>
                    <a:pt x="1289914" y="895579"/>
                  </a:cubicBezTo>
                  <a:cubicBezTo>
                    <a:pt x="1288745" y="895579"/>
                    <a:pt x="1288745" y="894994"/>
                    <a:pt x="1289914" y="893826"/>
                  </a:cubicBezTo>
                  <a:close/>
                  <a:moveTo>
                    <a:pt x="738721" y="892950"/>
                  </a:moveTo>
                  <a:cubicBezTo>
                    <a:pt x="738136" y="892950"/>
                    <a:pt x="737260" y="893826"/>
                    <a:pt x="736092" y="895579"/>
                  </a:cubicBezTo>
                  <a:cubicBezTo>
                    <a:pt x="734924" y="896747"/>
                    <a:pt x="734339" y="898500"/>
                    <a:pt x="734339" y="900836"/>
                  </a:cubicBezTo>
                  <a:lnTo>
                    <a:pt x="730834" y="900836"/>
                  </a:lnTo>
                  <a:cubicBezTo>
                    <a:pt x="730834" y="903173"/>
                    <a:pt x="729666" y="905510"/>
                    <a:pt x="727328" y="907847"/>
                  </a:cubicBezTo>
                  <a:cubicBezTo>
                    <a:pt x="726160" y="909015"/>
                    <a:pt x="725576" y="910768"/>
                    <a:pt x="725576" y="913105"/>
                  </a:cubicBezTo>
                  <a:cubicBezTo>
                    <a:pt x="725576" y="915441"/>
                    <a:pt x="726160" y="916610"/>
                    <a:pt x="727328" y="916610"/>
                  </a:cubicBezTo>
                  <a:cubicBezTo>
                    <a:pt x="732003" y="910768"/>
                    <a:pt x="734339" y="906678"/>
                    <a:pt x="734339" y="904342"/>
                  </a:cubicBezTo>
                  <a:cubicBezTo>
                    <a:pt x="734339" y="902005"/>
                    <a:pt x="734924" y="900836"/>
                    <a:pt x="736092" y="900836"/>
                  </a:cubicBezTo>
                  <a:cubicBezTo>
                    <a:pt x="736092" y="897331"/>
                    <a:pt x="737260" y="895579"/>
                    <a:pt x="739597" y="895579"/>
                  </a:cubicBezTo>
                  <a:cubicBezTo>
                    <a:pt x="739597" y="893826"/>
                    <a:pt x="739305" y="892950"/>
                    <a:pt x="738721" y="892950"/>
                  </a:cubicBezTo>
                  <a:close/>
                  <a:moveTo>
                    <a:pt x="103404" y="886816"/>
                  </a:moveTo>
                  <a:cubicBezTo>
                    <a:pt x="104572" y="890321"/>
                    <a:pt x="106909" y="893534"/>
                    <a:pt x="110414" y="896455"/>
                  </a:cubicBezTo>
                  <a:cubicBezTo>
                    <a:pt x="113919" y="899376"/>
                    <a:pt x="116256" y="902005"/>
                    <a:pt x="117424" y="904342"/>
                  </a:cubicBezTo>
                  <a:lnTo>
                    <a:pt x="124435" y="927125"/>
                  </a:lnTo>
                  <a:cubicBezTo>
                    <a:pt x="124435" y="928294"/>
                    <a:pt x="124727" y="929170"/>
                    <a:pt x="125311" y="929754"/>
                  </a:cubicBezTo>
                  <a:cubicBezTo>
                    <a:pt x="125895" y="930339"/>
                    <a:pt x="126187" y="931215"/>
                    <a:pt x="126187" y="932383"/>
                  </a:cubicBezTo>
                  <a:cubicBezTo>
                    <a:pt x="126187" y="937057"/>
                    <a:pt x="127356" y="941438"/>
                    <a:pt x="129693" y="945528"/>
                  </a:cubicBezTo>
                  <a:cubicBezTo>
                    <a:pt x="132029" y="949617"/>
                    <a:pt x="133781" y="952246"/>
                    <a:pt x="134951" y="953414"/>
                  </a:cubicBezTo>
                  <a:cubicBezTo>
                    <a:pt x="136119" y="953414"/>
                    <a:pt x="136703" y="955167"/>
                    <a:pt x="136703" y="958672"/>
                  </a:cubicBezTo>
                  <a:cubicBezTo>
                    <a:pt x="132029" y="956335"/>
                    <a:pt x="129693" y="954583"/>
                    <a:pt x="129693" y="953414"/>
                  </a:cubicBezTo>
                  <a:lnTo>
                    <a:pt x="116547" y="924495"/>
                  </a:lnTo>
                  <a:lnTo>
                    <a:pt x="117424" y="927125"/>
                  </a:lnTo>
                  <a:lnTo>
                    <a:pt x="115671" y="927125"/>
                  </a:lnTo>
                  <a:lnTo>
                    <a:pt x="112166" y="921868"/>
                  </a:lnTo>
                  <a:lnTo>
                    <a:pt x="115353" y="921868"/>
                  </a:lnTo>
                  <a:lnTo>
                    <a:pt x="103404" y="895579"/>
                  </a:lnTo>
                  <a:close/>
                  <a:moveTo>
                    <a:pt x="29794" y="883310"/>
                  </a:moveTo>
                  <a:lnTo>
                    <a:pt x="31547" y="886816"/>
                  </a:lnTo>
                  <a:cubicBezTo>
                    <a:pt x="37388" y="893826"/>
                    <a:pt x="41478" y="900836"/>
                    <a:pt x="43815" y="907847"/>
                  </a:cubicBezTo>
                  <a:cubicBezTo>
                    <a:pt x="36805" y="906678"/>
                    <a:pt x="32715" y="903757"/>
                    <a:pt x="31547" y="899084"/>
                  </a:cubicBezTo>
                  <a:close/>
                  <a:moveTo>
                    <a:pt x="755370" y="878053"/>
                  </a:moveTo>
                  <a:cubicBezTo>
                    <a:pt x="753034" y="880389"/>
                    <a:pt x="751865" y="882142"/>
                    <a:pt x="751865" y="883310"/>
                  </a:cubicBezTo>
                  <a:lnTo>
                    <a:pt x="755370" y="881558"/>
                  </a:lnTo>
                  <a:close/>
                  <a:moveTo>
                    <a:pt x="59588" y="876300"/>
                  </a:moveTo>
                  <a:cubicBezTo>
                    <a:pt x="61925" y="878637"/>
                    <a:pt x="63094" y="880389"/>
                    <a:pt x="63094" y="881558"/>
                  </a:cubicBezTo>
                  <a:cubicBezTo>
                    <a:pt x="61925" y="881558"/>
                    <a:pt x="60173" y="880389"/>
                    <a:pt x="57836" y="878053"/>
                  </a:cubicBezTo>
                  <a:cubicBezTo>
                    <a:pt x="57836" y="878053"/>
                    <a:pt x="58128" y="877761"/>
                    <a:pt x="58712" y="877176"/>
                  </a:cubicBezTo>
                  <a:cubicBezTo>
                    <a:pt x="59296" y="876592"/>
                    <a:pt x="59588" y="876300"/>
                    <a:pt x="59588" y="876300"/>
                  </a:cubicBezTo>
                  <a:close/>
                  <a:moveTo>
                    <a:pt x="734339" y="874547"/>
                  </a:moveTo>
                  <a:lnTo>
                    <a:pt x="736092" y="874547"/>
                  </a:lnTo>
                  <a:cubicBezTo>
                    <a:pt x="732586" y="885063"/>
                    <a:pt x="729666" y="891489"/>
                    <a:pt x="727328" y="893826"/>
                  </a:cubicBezTo>
                  <a:lnTo>
                    <a:pt x="724700" y="894702"/>
                  </a:lnTo>
                  <a:lnTo>
                    <a:pt x="727328" y="886816"/>
                  </a:lnTo>
                  <a:cubicBezTo>
                    <a:pt x="729666" y="884479"/>
                    <a:pt x="730834" y="882726"/>
                    <a:pt x="730834" y="881558"/>
                  </a:cubicBezTo>
                  <a:cubicBezTo>
                    <a:pt x="733170" y="881558"/>
                    <a:pt x="734339" y="879221"/>
                    <a:pt x="734339" y="874547"/>
                  </a:cubicBezTo>
                  <a:close/>
                  <a:moveTo>
                    <a:pt x="751865" y="869290"/>
                  </a:moveTo>
                  <a:lnTo>
                    <a:pt x="743102" y="883310"/>
                  </a:lnTo>
                  <a:lnTo>
                    <a:pt x="746607" y="883310"/>
                  </a:lnTo>
                  <a:cubicBezTo>
                    <a:pt x="748944" y="883310"/>
                    <a:pt x="750112" y="881558"/>
                    <a:pt x="750112" y="878053"/>
                  </a:cubicBezTo>
                  <a:cubicBezTo>
                    <a:pt x="751281" y="875716"/>
                    <a:pt x="751865" y="873379"/>
                    <a:pt x="751865" y="871042"/>
                  </a:cubicBezTo>
                  <a:close/>
                  <a:moveTo>
                    <a:pt x="762380" y="865784"/>
                  </a:moveTo>
                  <a:lnTo>
                    <a:pt x="758876" y="869290"/>
                  </a:lnTo>
                  <a:cubicBezTo>
                    <a:pt x="758876" y="870458"/>
                    <a:pt x="760044" y="870458"/>
                    <a:pt x="762380" y="869290"/>
                  </a:cubicBezTo>
                  <a:cubicBezTo>
                    <a:pt x="762380" y="866953"/>
                    <a:pt x="762380" y="865784"/>
                    <a:pt x="762380" y="865784"/>
                  </a:cubicBezTo>
                  <a:close/>
                  <a:moveTo>
                    <a:pt x="52578" y="865784"/>
                  </a:moveTo>
                  <a:lnTo>
                    <a:pt x="57836" y="874547"/>
                  </a:lnTo>
                  <a:lnTo>
                    <a:pt x="56083" y="874547"/>
                  </a:lnTo>
                  <a:cubicBezTo>
                    <a:pt x="53747" y="871042"/>
                    <a:pt x="52578" y="868705"/>
                    <a:pt x="52578" y="867537"/>
                  </a:cubicBezTo>
                  <a:close/>
                  <a:moveTo>
                    <a:pt x="63094" y="862279"/>
                  </a:moveTo>
                  <a:cubicBezTo>
                    <a:pt x="63094" y="863448"/>
                    <a:pt x="63678" y="865200"/>
                    <a:pt x="64846" y="867537"/>
                  </a:cubicBezTo>
                  <a:cubicBezTo>
                    <a:pt x="63678" y="867537"/>
                    <a:pt x="63094" y="866369"/>
                    <a:pt x="63094" y="864032"/>
                  </a:cubicBezTo>
                  <a:close/>
                  <a:moveTo>
                    <a:pt x="749236" y="857898"/>
                  </a:moveTo>
                  <a:cubicBezTo>
                    <a:pt x="747484" y="858482"/>
                    <a:pt x="746607" y="859942"/>
                    <a:pt x="746607" y="862279"/>
                  </a:cubicBezTo>
                  <a:cubicBezTo>
                    <a:pt x="746607" y="864616"/>
                    <a:pt x="745438" y="866661"/>
                    <a:pt x="743102" y="868413"/>
                  </a:cubicBezTo>
                  <a:cubicBezTo>
                    <a:pt x="740766" y="870166"/>
                    <a:pt x="738428" y="871042"/>
                    <a:pt x="736092" y="871042"/>
                  </a:cubicBezTo>
                  <a:lnTo>
                    <a:pt x="739597" y="865784"/>
                  </a:lnTo>
                  <a:cubicBezTo>
                    <a:pt x="739597" y="863448"/>
                    <a:pt x="739597" y="862279"/>
                    <a:pt x="739597" y="862279"/>
                  </a:cubicBezTo>
                  <a:lnTo>
                    <a:pt x="736092" y="865784"/>
                  </a:lnTo>
                  <a:cubicBezTo>
                    <a:pt x="736092" y="868121"/>
                    <a:pt x="735508" y="869290"/>
                    <a:pt x="734339" y="869290"/>
                  </a:cubicBezTo>
                  <a:lnTo>
                    <a:pt x="727328" y="878053"/>
                  </a:lnTo>
                  <a:cubicBezTo>
                    <a:pt x="721487" y="889737"/>
                    <a:pt x="716230" y="898500"/>
                    <a:pt x="711555" y="904342"/>
                  </a:cubicBezTo>
                  <a:cubicBezTo>
                    <a:pt x="706882" y="907847"/>
                    <a:pt x="704545" y="910768"/>
                    <a:pt x="704545" y="913105"/>
                  </a:cubicBezTo>
                  <a:cubicBezTo>
                    <a:pt x="704545" y="915441"/>
                    <a:pt x="703376" y="916610"/>
                    <a:pt x="701040" y="916610"/>
                  </a:cubicBezTo>
                  <a:cubicBezTo>
                    <a:pt x="698703" y="916610"/>
                    <a:pt x="697534" y="917778"/>
                    <a:pt x="697534" y="920115"/>
                  </a:cubicBezTo>
                  <a:lnTo>
                    <a:pt x="697534" y="921868"/>
                  </a:lnTo>
                  <a:cubicBezTo>
                    <a:pt x="697534" y="921868"/>
                    <a:pt x="697534" y="922452"/>
                    <a:pt x="697534" y="923620"/>
                  </a:cubicBezTo>
                  <a:cubicBezTo>
                    <a:pt x="697534" y="924789"/>
                    <a:pt x="697534" y="925373"/>
                    <a:pt x="697534" y="925373"/>
                  </a:cubicBezTo>
                  <a:cubicBezTo>
                    <a:pt x="698703" y="926541"/>
                    <a:pt x="700748" y="928294"/>
                    <a:pt x="703668" y="930631"/>
                  </a:cubicBezTo>
                  <a:cubicBezTo>
                    <a:pt x="706590" y="932967"/>
                    <a:pt x="708050" y="934136"/>
                    <a:pt x="708050" y="934136"/>
                  </a:cubicBezTo>
                  <a:cubicBezTo>
                    <a:pt x="706882" y="934136"/>
                    <a:pt x="706882" y="935304"/>
                    <a:pt x="708050" y="937641"/>
                  </a:cubicBezTo>
                  <a:cubicBezTo>
                    <a:pt x="709218" y="939978"/>
                    <a:pt x="710386" y="941146"/>
                    <a:pt x="711555" y="941146"/>
                  </a:cubicBezTo>
                  <a:cubicBezTo>
                    <a:pt x="711555" y="938809"/>
                    <a:pt x="712140" y="937641"/>
                    <a:pt x="713308" y="937641"/>
                  </a:cubicBezTo>
                  <a:cubicBezTo>
                    <a:pt x="713308" y="938809"/>
                    <a:pt x="713892" y="939394"/>
                    <a:pt x="715061" y="939394"/>
                  </a:cubicBezTo>
                  <a:cubicBezTo>
                    <a:pt x="716230" y="939394"/>
                    <a:pt x="716813" y="938809"/>
                    <a:pt x="716813" y="937641"/>
                  </a:cubicBezTo>
                  <a:lnTo>
                    <a:pt x="716813" y="934136"/>
                  </a:lnTo>
                  <a:cubicBezTo>
                    <a:pt x="719150" y="932967"/>
                    <a:pt x="719150" y="932383"/>
                    <a:pt x="716813" y="932383"/>
                  </a:cubicBezTo>
                  <a:lnTo>
                    <a:pt x="716813" y="928878"/>
                  </a:lnTo>
                  <a:cubicBezTo>
                    <a:pt x="716813" y="926541"/>
                    <a:pt x="717398" y="924789"/>
                    <a:pt x="718566" y="923620"/>
                  </a:cubicBezTo>
                  <a:cubicBezTo>
                    <a:pt x="719734" y="922452"/>
                    <a:pt x="720318" y="921283"/>
                    <a:pt x="720318" y="920115"/>
                  </a:cubicBezTo>
                  <a:lnTo>
                    <a:pt x="722071" y="913105"/>
                  </a:lnTo>
                  <a:lnTo>
                    <a:pt x="723824" y="913105"/>
                  </a:lnTo>
                  <a:cubicBezTo>
                    <a:pt x="723824" y="910768"/>
                    <a:pt x="726160" y="905510"/>
                    <a:pt x="730834" y="897331"/>
                  </a:cubicBezTo>
                  <a:cubicBezTo>
                    <a:pt x="733170" y="897331"/>
                    <a:pt x="734339" y="896747"/>
                    <a:pt x="734339" y="895579"/>
                  </a:cubicBezTo>
                  <a:cubicBezTo>
                    <a:pt x="734339" y="892073"/>
                    <a:pt x="734924" y="889152"/>
                    <a:pt x="736092" y="886816"/>
                  </a:cubicBezTo>
                  <a:cubicBezTo>
                    <a:pt x="736092" y="884479"/>
                    <a:pt x="737260" y="881850"/>
                    <a:pt x="739597" y="878929"/>
                  </a:cubicBezTo>
                  <a:cubicBezTo>
                    <a:pt x="741934" y="876008"/>
                    <a:pt x="744270" y="873379"/>
                    <a:pt x="746607" y="871042"/>
                  </a:cubicBezTo>
                  <a:cubicBezTo>
                    <a:pt x="746607" y="867537"/>
                    <a:pt x="747776" y="864616"/>
                    <a:pt x="750112" y="862279"/>
                  </a:cubicBezTo>
                  <a:lnTo>
                    <a:pt x="751865" y="858774"/>
                  </a:lnTo>
                  <a:cubicBezTo>
                    <a:pt x="751865" y="857606"/>
                    <a:pt x="750989" y="857314"/>
                    <a:pt x="749236" y="857898"/>
                  </a:cubicBezTo>
                  <a:close/>
                  <a:moveTo>
                    <a:pt x="789748" y="855134"/>
                  </a:moveTo>
                  <a:lnTo>
                    <a:pt x="789546" y="855269"/>
                  </a:lnTo>
                  <a:lnTo>
                    <a:pt x="789462" y="855212"/>
                  </a:lnTo>
                  <a:close/>
                  <a:moveTo>
                    <a:pt x="792176" y="853516"/>
                  </a:moveTo>
                  <a:lnTo>
                    <a:pt x="795680" y="853516"/>
                  </a:lnTo>
                  <a:lnTo>
                    <a:pt x="789748" y="855134"/>
                  </a:lnTo>
                  <a:close/>
                  <a:moveTo>
                    <a:pt x="781660" y="852640"/>
                  </a:moveTo>
                  <a:cubicBezTo>
                    <a:pt x="780491" y="853224"/>
                    <a:pt x="778739" y="854685"/>
                    <a:pt x="776402" y="857021"/>
                  </a:cubicBezTo>
                  <a:lnTo>
                    <a:pt x="779907" y="857021"/>
                  </a:lnTo>
                  <a:cubicBezTo>
                    <a:pt x="782244" y="857021"/>
                    <a:pt x="783412" y="855853"/>
                    <a:pt x="783412" y="853516"/>
                  </a:cubicBezTo>
                  <a:cubicBezTo>
                    <a:pt x="783412" y="852348"/>
                    <a:pt x="782828" y="852056"/>
                    <a:pt x="781660" y="852640"/>
                  </a:cubicBezTo>
                  <a:close/>
                  <a:moveTo>
                    <a:pt x="73609" y="848258"/>
                  </a:moveTo>
                  <a:lnTo>
                    <a:pt x="82372" y="850011"/>
                  </a:lnTo>
                  <a:lnTo>
                    <a:pt x="85877" y="851764"/>
                  </a:lnTo>
                  <a:cubicBezTo>
                    <a:pt x="91719" y="858774"/>
                    <a:pt x="96393" y="866369"/>
                    <a:pt x="99898" y="874547"/>
                  </a:cubicBezTo>
                  <a:cubicBezTo>
                    <a:pt x="101067" y="874547"/>
                    <a:pt x="101651" y="876300"/>
                    <a:pt x="101651" y="879805"/>
                  </a:cubicBezTo>
                  <a:cubicBezTo>
                    <a:pt x="96977" y="876300"/>
                    <a:pt x="92888" y="870458"/>
                    <a:pt x="89382" y="862279"/>
                  </a:cubicBezTo>
                  <a:cubicBezTo>
                    <a:pt x="89382" y="862279"/>
                    <a:pt x="88506" y="860527"/>
                    <a:pt x="86753" y="857021"/>
                  </a:cubicBezTo>
                  <a:cubicBezTo>
                    <a:pt x="85001" y="853516"/>
                    <a:pt x="82372" y="851764"/>
                    <a:pt x="78867" y="851764"/>
                  </a:cubicBezTo>
                  <a:cubicBezTo>
                    <a:pt x="77699" y="852932"/>
                    <a:pt x="75946" y="851764"/>
                    <a:pt x="73609" y="848258"/>
                  </a:cubicBezTo>
                  <a:close/>
                  <a:moveTo>
                    <a:pt x="827227" y="846506"/>
                  </a:moveTo>
                  <a:lnTo>
                    <a:pt x="830732" y="846506"/>
                  </a:lnTo>
                  <a:cubicBezTo>
                    <a:pt x="830732" y="848843"/>
                    <a:pt x="829564" y="850011"/>
                    <a:pt x="827227" y="850011"/>
                  </a:cubicBezTo>
                  <a:cubicBezTo>
                    <a:pt x="826058" y="847674"/>
                    <a:pt x="826058" y="846506"/>
                    <a:pt x="827227" y="846506"/>
                  </a:cubicBezTo>
                  <a:close/>
                  <a:moveTo>
                    <a:pt x="746607" y="846506"/>
                  </a:moveTo>
                  <a:cubicBezTo>
                    <a:pt x="744270" y="848843"/>
                    <a:pt x="743102" y="851179"/>
                    <a:pt x="743102" y="853516"/>
                  </a:cubicBezTo>
                  <a:cubicBezTo>
                    <a:pt x="744270" y="853516"/>
                    <a:pt x="745438" y="852932"/>
                    <a:pt x="746607" y="851764"/>
                  </a:cubicBezTo>
                  <a:cubicBezTo>
                    <a:pt x="747776" y="850595"/>
                    <a:pt x="748944" y="850011"/>
                    <a:pt x="750112" y="850011"/>
                  </a:cubicBezTo>
                  <a:cubicBezTo>
                    <a:pt x="750112" y="847674"/>
                    <a:pt x="748944" y="846506"/>
                    <a:pt x="746607" y="846506"/>
                  </a:cubicBezTo>
                  <a:close/>
                  <a:moveTo>
                    <a:pt x="12268" y="846506"/>
                  </a:moveTo>
                  <a:cubicBezTo>
                    <a:pt x="14605" y="848843"/>
                    <a:pt x="18695" y="854685"/>
                    <a:pt x="24536" y="864032"/>
                  </a:cubicBezTo>
                  <a:cubicBezTo>
                    <a:pt x="26873" y="871042"/>
                    <a:pt x="28041" y="877468"/>
                    <a:pt x="28041" y="883310"/>
                  </a:cubicBezTo>
                  <a:lnTo>
                    <a:pt x="22784" y="874547"/>
                  </a:lnTo>
                  <a:cubicBezTo>
                    <a:pt x="19278" y="865200"/>
                    <a:pt x="15773" y="855853"/>
                    <a:pt x="12268" y="846506"/>
                  </a:cubicBezTo>
                  <a:close/>
                  <a:moveTo>
                    <a:pt x="3505" y="844753"/>
                  </a:moveTo>
                  <a:cubicBezTo>
                    <a:pt x="4674" y="847090"/>
                    <a:pt x="6426" y="850303"/>
                    <a:pt x="8763" y="854393"/>
                  </a:cubicBezTo>
                  <a:cubicBezTo>
                    <a:pt x="11100" y="858482"/>
                    <a:pt x="12268" y="862279"/>
                    <a:pt x="12268" y="865784"/>
                  </a:cubicBezTo>
                  <a:cubicBezTo>
                    <a:pt x="13437" y="859942"/>
                    <a:pt x="10516" y="852932"/>
                    <a:pt x="3505" y="844753"/>
                  </a:cubicBezTo>
                  <a:close/>
                  <a:moveTo>
                    <a:pt x="47320" y="839496"/>
                  </a:moveTo>
                  <a:lnTo>
                    <a:pt x="52578" y="844753"/>
                  </a:lnTo>
                  <a:lnTo>
                    <a:pt x="47320" y="850011"/>
                  </a:lnTo>
                  <a:close/>
                  <a:moveTo>
                    <a:pt x="762380" y="837743"/>
                  </a:moveTo>
                  <a:cubicBezTo>
                    <a:pt x="761212" y="837743"/>
                    <a:pt x="759752" y="839203"/>
                    <a:pt x="758000" y="842124"/>
                  </a:cubicBezTo>
                  <a:cubicBezTo>
                    <a:pt x="756246" y="845045"/>
                    <a:pt x="755370" y="847674"/>
                    <a:pt x="755370" y="850011"/>
                  </a:cubicBezTo>
                  <a:cubicBezTo>
                    <a:pt x="755370" y="847674"/>
                    <a:pt x="756539" y="845922"/>
                    <a:pt x="758876" y="844753"/>
                  </a:cubicBezTo>
                  <a:cubicBezTo>
                    <a:pt x="758876" y="842416"/>
                    <a:pt x="760044" y="840080"/>
                    <a:pt x="762380" y="837743"/>
                  </a:cubicBezTo>
                  <a:close/>
                  <a:moveTo>
                    <a:pt x="913104" y="834238"/>
                  </a:moveTo>
                  <a:lnTo>
                    <a:pt x="916610" y="834238"/>
                  </a:lnTo>
                  <a:cubicBezTo>
                    <a:pt x="916610" y="836574"/>
                    <a:pt x="915441" y="837743"/>
                    <a:pt x="913104" y="837743"/>
                  </a:cubicBezTo>
                  <a:cubicBezTo>
                    <a:pt x="910768" y="837743"/>
                    <a:pt x="910768" y="836574"/>
                    <a:pt x="913104" y="834238"/>
                  </a:cubicBezTo>
                  <a:close/>
                  <a:moveTo>
                    <a:pt x="904341" y="834238"/>
                  </a:moveTo>
                  <a:lnTo>
                    <a:pt x="906094" y="834238"/>
                  </a:lnTo>
                  <a:lnTo>
                    <a:pt x="904341" y="837743"/>
                  </a:lnTo>
                  <a:lnTo>
                    <a:pt x="876300" y="841248"/>
                  </a:lnTo>
                  <a:lnTo>
                    <a:pt x="897331" y="837743"/>
                  </a:lnTo>
                  <a:cubicBezTo>
                    <a:pt x="899668" y="837743"/>
                    <a:pt x="902004" y="836574"/>
                    <a:pt x="904341" y="834238"/>
                  </a:cubicBezTo>
                  <a:close/>
                  <a:moveTo>
                    <a:pt x="73609" y="832485"/>
                  </a:moveTo>
                  <a:cubicBezTo>
                    <a:pt x="74778" y="832485"/>
                    <a:pt x="75654" y="832777"/>
                    <a:pt x="76238" y="833361"/>
                  </a:cubicBezTo>
                  <a:cubicBezTo>
                    <a:pt x="76822" y="833946"/>
                    <a:pt x="77699" y="834822"/>
                    <a:pt x="78867" y="835990"/>
                  </a:cubicBezTo>
                  <a:lnTo>
                    <a:pt x="73609" y="835990"/>
                  </a:lnTo>
                  <a:close/>
                  <a:moveTo>
                    <a:pt x="921868" y="825475"/>
                  </a:moveTo>
                  <a:lnTo>
                    <a:pt x="925372" y="825475"/>
                  </a:lnTo>
                  <a:cubicBezTo>
                    <a:pt x="925372" y="827811"/>
                    <a:pt x="926541" y="828980"/>
                    <a:pt x="928878" y="828980"/>
                  </a:cubicBezTo>
                  <a:lnTo>
                    <a:pt x="921868" y="828980"/>
                  </a:lnTo>
                  <a:close/>
                  <a:moveTo>
                    <a:pt x="934136" y="821969"/>
                  </a:moveTo>
                  <a:cubicBezTo>
                    <a:pt x="936472" y="821969"/>
                    <a:pt x="937641" y="823138"/>
                    <a:pt x="937641" y="825475"/>
                  </a:cubicBezTo>
                  <a:lnTo>
                    <a:pt x="946404" y="825475"/>
                  </a:lnTo>
                  <a:lnTo>
                    <a:pt x="942898" y="821969"/>
                  </a:lnTo>
                  <a:lnTo>
                    <a:pt x="946404" y="821969"/>
                  </a:lnTo>
                  <a:cubicBezTo>
                    <a:pt x="948740" y="821969"/>
                    <a:pt x="949909" y="823138"/>
                    <a:pt x="949909" y="825475"/>
                  </a:cubicBezTo>
                  <a:cubicBezTo>
                    <a:pt x="949909" y="827811"/>
                    <a:pt x="947572" y="828980"/>
                    <a:pt x="942898" y="828980"/>
                  </a:cubicBezTo>
                  <a:lnTo>
                    <a:pt x="928878" y="828980"/>
                  </a:lnTo>
                  <a:lnTo>
                    <a:pt x="928878" y="825475"/>
                  </a:lnTo>
                  <a:cubicBezTo>
                    <a:pt x="930046" y="827811"/>
                    <a:pt x="931798" y="827811"/>
                    <a:pt x="934136" y="825475"/>
                  </a:cubicBezTo>
                  <a:cubicBezTo>
                    <a:pt x="932967" y="825475"/>
                    <a:pt x="932383" y="824890"/>
                    <a:pt x="932383" y="823722"/>
                  </a:cubicBezTo>
                  <a:cubicBezTo>
                    <a:pt x="932383" y="822554"/>
                    <a:pt x="932967" y="821969"/>
                    <a:pt x="934136" y="821969"/>
                  </a:cubicBezTo>
                  <a:close/>
                  <a:moveTo>
                    <a:pt x="825474" y="821969"/>
                  </a:moveTo>
                  <a:cubicBezTo>
                    <a:pt x="826643" y="821969"/>
                    <a:pt x="827227" y="823138"/>
                    <a:pt x="827227" y="825475"/>
                  </a:cubicBezTo>
                  <a:lnTo>
                    <a:pt x="825474" y="825475"/>
                  </a:lnTo>
                  <a:cubicBezTo>
                    <a:pt x="823138" y="825475"/>
                    <a:pt x="823138" y="824306"/>
                    <a:pt x="825474" y="821969"/>
                  </a:cubicBezTo>
                  <a:close/>
                  <a:moveTo>
                    <a:pt x="24536" y="820217"/>
                  </a:moveTo>
                  <a:cubicBezTo>
                    <a:pt x="30378" y="830732"/>
                    <a:pt x="37388" y="845338"/>
                    <a:pt x="45568" y="864032"/>
                  </a:cubicBezTo>
                  <a:lnTo>
                    <a:pt x="43815" y="855269"/>
                  </a:lnTo>
                  <a:cubicBezTo>
                    <a:pt x="44983" y="856437"/>
                    <a:pt x="46736" y="858190"/>
                    <a:pt x="49073" y="860527"/>
                  </a:cubicBezTo>
                  <a:cubicBezTo>
                    <a:pt x="51410" y="862863"/>
                    <a:pt x="51410" y="865784"/>
                    <a:pt x="49073" y="869290"/>
                  </a:cubicBezTo>
                  <a:lnTo>
                    <a:pt x="49073" y="874547"/>
                  </a:lnTo>
                  <a:cubicBezTo>
                    <a:pt x="51410" y="875716"/>
                    <a:pt x="52870" y="878345"/>
                    <a:pt x="53454" y="882434"/>
                  </a:cubicBezTo>
                  <a:cubicBezTo>
                    <a:pt x="54039" y="886524"/>
                    <a:pt x="54915" y="889737"/>
                    <a:pt x="56083" y="892073"/>
                  </a:cubicBezTo>
                  <a:cubicBezTo>
                    <a:pt x="57252" y="893242"/>
                    <a:pt x="58420" y="894410"/>
                    <a:pt x="59588" y="895579"/>
                  </a:cubicBezTo>
                  <a:cubicBezTo>
                    <a:pt x="60757" y="896747"/>
                    <a:pt x="61925" y="897916"/>
                    <a:pt x="63094" y="899084"/>
                  </a:cubicBezTo>
                  <a:lnTo>
                    <a:pt x="63094" y="900836"/>
                  </a:lnTo>
                  <a:lnTo>
                    <a:pt x="64847" y="911353"/>
                  </a:lnTo>
                  <a:lnTo>
                    <a:pt x="66599" y="921868"/>
                  </a:lnTo>
                  <a:cubicBezTo>
                    <a:pt x="68935" y="927710"/>
                    <a:pt x="70104" y="932383"/>
                    <a:pt x="70104" y="935888"/>
                  </a:cubicBezTo>
                  <a:cubicBezTo>
                    <a:pt x="64262" y="920699"/>
                    <a:pt x="61341" y="913105"/>
                    <a:pt x="61341" y="913105"/>
                  </a:cubicBezTo>
                  <a:lnTo>
                    <a:pt x="35052" y="850011"/>
                  </a:lnTo>
                  <a:close/>
                  <a:moveTo>
                    <a:pt x="821970" y="814959"/>
                  </a:moveTo>
                  <a:lnTo>
                    <a:pt x="818464" y="816712"/>
                  </a:lnTo>
                  <a:cubicBezTo>
                    <a:pt x="814958" y="816712"/>
                    <a:pt x="810870" y="817296"/>
                    <a:pt x="806196" y="818464"/>
                  </a:cubicBezTo>
                  <a:lnTo>
                    <a:pt x="813206" y="818464"/>
                  </a:lnTo>
                  <a:cubicBezTo>
                    <a:pt x="815543" y="818464"/>
                    <a:pt x="817880" y="818172"/>
                    <a:pt x="820216" y="817588"/>
                  </a:cubicBezTo>
                  <a:cubicBezTo>
                    <a:pt x="822553" y="817004"/>
                    <a:pt x="824306" y="816127"/>
                    <a:pt x="825474" y="814959"/>
                  </a:cubicBezTo>
                  <a:close/>
                  <a:moveTo>
                    <a:pt x="817588" y="809701"/>
                  </a:moveTo>
                  <a:cubicBezTo>
                    <a:pt x="817004" y="809701"/>
                    <a:pt x="816128" y="810285"/>
                    <a:pt x="814958" y="811454"/>
                  </a:cubicBezTo>
                  <a:cubicBezTo>
                    <a:pt x="814958" y="813791"/>
                    <a:pt x="816128" y="814959"/>
                    <a:pt x="818464" y="814959"/>
                  </a:cubicBezTo>
                  <a:lnTo>
                    <a:pt x="818464" y="811454"/>
                  </a:lnTo>
                  <a:cubicBezTo>
                    <a:pt x="818464" y="810285"/>
                    <a:pt x="818172" y="809701"/>
                    <a:pt x="817588" y="809701"/>
                  </a:cubicBezTo>
                  <a:close/>
                  <a:moveTo>
                    <a:pt x="17526" y="804443"/>
                  </a:moveTo>
                  <a:lnTo>
                    <a:pt x="19278" y="804443"/>
                  </a:lnTo>
                  <a:lnTo>
                    <a:pt x="21031" y="811454"/>
                  </a:lnTo>
                  <a:lnTo>
                    <a:pt x="19278" y="811454"/>
                  </a:lnTo>
                  <a:close/>
                  <a:moveTo>
                    <a:pt x="1296924" y="802691"/>
                  </a:moveTo>
                  <a:cubicBezTo>
                    <a:pt x="1292250" y="802691"/>
                    <a:pt x="1291082" y="803859"/>
                    <a:pt x="1293418" y="806196"/>
                  </a:cubicBezTo>
                  <a:lnTo>
                    <a:pt x="1300429" y="806196"/>
                  </a:lnTo>
                  <a:cubicBezTo>
                    <a:pt x="1300429" y="803859"/>
                    <a:pt x="1299260" y="802691"/>
                    <a:pt x="1296924" y="802691"/>
                  </a:cubicBezTo>
                  <a:close/>
                  <a:moveTo>
                    <a:pt x="1281150" y="802691"/>
                  </a:moveTo>
                  <a:cubicBezTo>
                    <a:pt x="1277645" y="802691"/>
                    <a:pt x="1275893" y="803859"/>
                    <a:pt x="1275893" y="806196"/>
                  </a:cubicBezTo>
                  <a:cubicBezTo>
                    <a:pt x="1281734" y="806196"/>
                    <a:pt x="1284656" y="805028"/>
                    <a:pt x="1284656" y="802691"/>
                  </a:cubicBezTo>
                  <a:close/>
                  <a:moveTo>
                    <a:pt x="1261872" y="799186"/>
                  </a:moveTo>
                  <a:lnTo>
                    <a:pt x="1261872" y="806196"/>
                  </a:lnTo>
                  <a:lnTo>
                    <a:pt x="1265377" y="806196"/>
                  </a:lnTo>
                  <a:cubicBezTo>
                    <a:pt x="1268882" y="806196"/>
                    <a:pt x="1271511" y="805612"/>
                    <a:pt x="1273264" y="804443"/>
                  </a:cubicBezTo>
                  <a:cubicBezTo>
                    <a:pt x="1275016" y="803275"/>
                    <a:pt x="1274724" y="802691"/>
                    <a:pt x="1272387" y="802691"/>
                  </a:cubicBezTo>
                  <a:lnTo>
                    <a:pt x="1268882" y="802691"/>
                  </a:lnTo>
                  <a:cubicBezTo>
                    <a:pt x="1268882" y="800354"/>
                    <a:pt x="1266546" y="799186"/>
                    <a:pt x="1261872" y="799186"/>
                  </a:cubicBezTo>
                  <a:close/>
                  <a:moveTo>
                    <a:pt x="963930" y="799186"/>
                  </a:moveTo>
                  <a:cubicBezTo>
                    <a:pt x="963930" y="801522"/>
                    <a:pt x="962762" y="802691"/>
                    <a:pt x="960424" y="802691"/>
                  </a:cubicBezTo>
                  <a:lnTo>
                    <a:pt x="956920" y="802691"/>
                  </a:lnTo>
                  <a:lnTo>
                    <a:pt x="934136" y="806196"/>
                  </a:lnTo>
                  <a:cubicBezTo>
                    <a:pt x="934136" y="805028"/>
                    <a:pt x="930922" y="804736"/>
                    <a:pt x="924496" y="805320"/>
                  </a:cubicBezTo>
                  <a:cubicBezTo>
                    <a:pt x="918070" y="805904"/>
                    <a:pt x="909015" y="806196"/>
                    <a:pt x="897331" y="806196"/>
                  </a:cubicBezTo>
                  <a:cubicBezTo>
                    <a:pt x="892658" y="807364"/>
                    <a:pt x="886231" y="807949"/>
                    <a:pt x="878052" y="807949"/>
                  </a:cubicBezTo>
                  <a:lnTo>
                    <a:pt x="874547" y="811454"/>
                  </a:lnTo>
                  <a:lnTo>
                    <a:pt x="871042" y="811454"/>
                  </a:lnTo>
                  <a:lnTo>
                    <a:pt x="867537" y="814959"/>
                  </a:lnTo>
                  <a:lnTo>
                    <a:pt x="865784" y="814959"/>
                  </a:lnTo>
                  <a:cubicBezTo>
                    <a:pt x="866952" y="814959"/>
                    <a:pt x="867537" y="813791"/>
                    <a:pt x="867537" y="811454"/>
                  </a:cubicBezTo>
                  <a:lnTo>
                    <a:pt x="862279" y="811454"/>
                  </a:lnTo>
                  <a:cubicBezTo>
                    <a:pt x="859942" y="813791"/>
                    <a:pt x="854684" y="814959"/>
                    <a:pt x="846506" y="814959"/>
                  </a:cubicBezTo>
                  <a:cubicBezTo>
                    <a:pt x="845337" y="814959"/>
                    <a:pt x="843000" y="815251"/>
                    <a:pt x="839495" y="815835"/>
                  </a:cubicBezTo>
                  <a:cubicBezTo>
                    <a:pt x="835990" y="816420"/>
                    <a:pt x="834237" y="817296"/>
                    <a:pt x="834237" y="818464"/>
                  </a:cubicBezTo>
                  <a:cubicBezTo>
                    <a:pt x="834237" y="818464"/>
                    <a:pt x="833654" y="818464"/>
                    <a:pt x="832485" y="818464"/>
                  </a:cubicBezTo>
                  <a:cubicBezTo>
                    <a:pt x="831316" y="818464"/>
                    <a:pt x="830732" y="818464"/>
                    <a:pt x="830732" y="818464"/>
                  </a:cubicBezTo>
                  <a:lnTo>
                    <a:pt x="827227" y="818464"/>
                  </a:lnTo>
                  <a:cubicBezTo>
                    <a:pt x="827227" y="819633"/>
                    <a:pt x="826643" y="820217"/>
                    <a:pt x="825474" y="820217"/>
                  </a:cubicBezTo>
                  <a:cubicBezTo>
                    <a:pt x="824306" y="820217"/>
                    <a:pt x="823138" y="819633"/>
                    <a:pt x="821970" y="818464"/>
                  </a:cubicBezTo>
                  <a:cubicBezTo>
                    <a:pt x="819632" y="818464"/>
                    <a:pt x="818464" y="819633"/>
                    <a:pt x="818464" y="821969"/>
                  </a:cubicBezTo>
                  <a:lnTo>
                    <a:pt x="814958" y="821969"/>
                  </a:lnTo>
                  <a:cubicBezTo>
                    <a:pt x="813790" y="821969"/>
                    <a:pt x="812622" y="822554"/>
                    <a:pt x="811454" y="823722"/>
                  </a:cubicBezTo>
                  <a:cubicBezTo>
                    <a:pt x="810285" y="824890"/>
                    <a:pt x="810870" y="825475"/>
                    <a:pt x="813206" y="825475"/>
                  </a:cubicBezTo>
                  <a:cubicBezTo>
                    <a:pt x="813206" y="827811"/>
                    <a:pt x="812038" y="828980"/>
                    <a:pt x="809701" y="828980"/>
                  </a:cubicBezTo>
                  <a:lnTo>
                    <a:pt x="800938" y="828980"/>
                  </a:lnTo>
                  <a:lnTo>
                    <a:pt x="799186" y="832485"/>
                  </a:lnTo>
                  <a:cubicBezTo>
                    <a:pt x="798017" y="832485"/>
                    <a:pt x="796849" y="833361"/>
                    <a:pt x="795680" y="835114"/>
                  </a:cubicBezTo>
                  <a:cubicBezTo>
                    <a:pt x="794512" y="836867"/>
                    <a:pt x="794512" y="837743"/>
                    <a:pt x="795680" y="837743"/>
                  </a:cubicBezTo>
                  <a:cubicBezTo>
                    <a:pt x="793344" y="837743"/>
                    <a:pt x="792176" y="836574"/>
                    <a:pt x="792176" y="834238"/>
                  </a:cubicBezTo>
                  <a:lnTo>
                    <a:pt x="788670" y="832485"/>
                  </a:lnTo>
                  <a:lnTo>
                    <a:pt x="786918" y="837743"/>
                  </a:lnTo>
                  <a:cubicBezTo>
                    <a:pt x="785749" y="840080"/>
                    <a:pt x="785164" y="841832"/>
                    <a:pt x="785164" y="843001"/>
                  </a:cubicBezTo>
                  <a:cubicBezTo>
                    <a:pt x="785164" y="844169"/>
                    <a:pt x="785749" y="844753"/>
                    <a:pt x="786918" y="844753"/>
                  </a:cubicBezTo>
                  <a:cubicBezTo>
                    <a:pt x="788086" y="844753"/>
                    <a:pt x="788670" y="845338"/>
                    <a:pt x="788670" y="846506"/>
                  </a:cubicBezTo>
                  <a:cubicBezTo>
                    <a:pt x="791006" y="846506"/>
                    <a:pt x="792176" y="845922"/>
                    <a:pt x="792176" y="844753"/>
                  </a:cubicBezTo>
                  <a:lnTo>
                    <a:pt x="792176" y="841248"/>
                  </a:lnTo>
                  <a:lnTo>
                    <a:pt x="795680" y="841248"/>
                  </a:lnTo>
                  <a:lnTo>
                    <a:pt x="795680" y="844753"/>
                  </a:lnTo>
                  <a:cubicBezTo>
                    <a:pt x="796849" y="843585"/>
                    <a:pt x="800062" y="842416"/>
                    <a:pt x="805319" y="841248"/>
                  </a:cubicBezTo>
                  <a:cubicBezTo>
                    <a:pt x="810577" y="840080"/>
                    <a:pt x="816128" y="838911"/>
                    <a:pt x="821970" y="837743"/>
                  </a:cubicBezTo>
                  <a:cubicBezTo>
                    <a:pt x="825474" y="837743"/>
                    <a:pt x="829272" y="837159"/>
                    <a:pt x="833361" y="835990"/>
                  </a:cubicBezTo>
                  <a:cubicBezTo>
                    <a:pt x="837450" y="834822"/>
                    <a:pt x="840664" y="834238"/>
                    <a:pt x="843000" y="834238"/>
                  </a:cubicBezTo>
                  <a:cubicBezTo>
                    <a:pt x="864032" y="829564"/>
                    <a:pt x="874547" y="828980"/>
                    <a:pt x="874547" y="832485"/>
                  </a:cubicBezTo>
                  <a:cubicBezTo>
                    <a:pt x="874547" y="831317"/>
                    <a:pt x="874840" y="830440"/>
                    <a:pt x="875424" y="829856"/>
                  </a:cubicBezTo>
                  <a:cubicBezTo>
                    <a:pt x="876008" y="829272"/>
                    <a:pt x="876300" y="828980"/>
                    <a:pt x="876300" y="828980"/>
                  </a:cubicBezTo>
                  <a:cubicBezTo>
                    <a:pt x="877468" y="831317"/>
                    <a:pt x="878052" y="831317"/>
                    <a:pt x="878052" y="828980"/>
                  </a:cubicBezTo>
                  <a:cubicBezTo>
                    <a:pt x="879221" y="828980"/>
                    <a:pt x="883018" y="828396"/>
                    <a:pt x="889444" y="827227"/>
                  </a:cubicBezTo>
                  <a:cubicBezTo>
                    <a:pt x="895870" y="826059"/>
                    <a:pt x="903758" y="825475"/>
                    <a:pt x="913104" y="825475"/>
                  </a:cubicBezTo>
                  <a:lnTo>
                    <a:pt x="921868" y="825475"/>
                  </a:lnTo>
                  <a:cubicBezTo>
                    <a:pt x="920699" y="825475"/>
                    <a:pt x="920114" y="826059"/>
                    <a:pt x="920114" y="827227"/>
                  </a:cubicBezTo>
                  <a:cubicBezTo>
                    <a:pt x="920114" y="828396"/>
                    <a:pt x="920699" y="828980"/>
                    <a:pt x="921868" y="828980"/>
                  </a:cubicBezTo>
                  <a:lnTo>
                    <a:pt x="913104" y="828980"/>
                  </a:lnTo>
                  <a:cubicBezTo>
                    <a:pt x="910768" y="831317"/>
                    <a:pt x="905510" y="832485"/>
                    <a:pt x="897331" y="832485"/>
                  </a:cubicBezTo>
                  <a:lnTo>
                    <a:pt x="827227" y="841248"/>
                  </a:lnTo>
                  <a:cubicBezTo>
                    <a:pt x="826058" y="843585"/>
                    <a:pt x="823138" y="844753"/>
                    <a:pt x="818464" y="844753"/>
                  </a:cubicBezTo>
                  <a:cubicBezTo>
                    <a:pt x="816128" y="844753"/>
                    <a:pt x="813498" y="845045"/>
                    <a:pt x="810577" y="845630"/>
                  </a:cubicBezTo>
                  <a:cubicBezTo>
                    <a:pt x="807656" y="846214"/>
                    <a:pt x="804443" y="846506"/>
                    <a:pt x="800938" y="846506"/>
                  </a:cubicBezTo>
                  <a:cubicBezTo>
                    <a:pt x="799770" y="846506"/>
                    <a:pt x="798017" y="847090"/>
                    <a:pt x="795680" y="848258"/>
                  </a:cubicBezTo>
                  <a:cubicBezTo>
                    <a:pt x="793344" y="849427"/>
                    <a:pt x="791006" y="850011"/>
                    <a:pt x="788670" y="850011"/>
                  </a:cubicBezTo>
                  <a:cubicBezTo>
                    <a:pt x="785164" y="850011"/>
                    <a:pt x="784580" y="851179"/>
                    <a:pt x="786918" y="853516"/>
                  </a:cubicBezTo>
                  <a:lnTo>
                    <a:pt x="789462" y="855212"/>
                  </a:lnTo>
                  <a:lnTo>
                    <a:pt x="776402" y="858774"/>
                  </a:lnTo>
                  <a:lnTo>
                    <a:pt x="774649" y="858774"/>
                  </a:lnTo>
                  <a:lnTo>
                    <a:pt x="767638" y="871042"/>
                  </a:lnTo>
                  <a:cubicBezTo>
                    <a:pt x="766470" y="873379"/>
                    <a:pt x="765302" y="875716"/>
                    <a:pt x="764134" y="878053"/>
                  </a:cubicBezTo>
                  <a:cubicBezTo>
                    <a:pt x="762965" y="880389"/>
                    <a:pt x="762380" y="882142"/>
                    <a:pt x="762380" y="883310"/>
                  </a:cubicBezTo>
                  <a:lnTo>
                    <a:pt x="758876" y="886816"/>
                  </a:lnTo>
                  <a:lnTo>
                    <a:pt x="758876" y="883310"/>
                  </a:lnTo>
                  <a:cubicBezTo>
                    <a:pt x="756539" y="883310"/>
                    <a:pt x="755370" y="884479"/>
                    <a:pt x="755370" y="886816"/>
                  </a:cubicBezTo>
                  <a:cubicBezTo>
                    <a:pt x="755370" y="889152"/>
                    <a:pt x="756539" y="890321"/>
                    <a:pt x="758876" y="890321"/>
                  </a:cubicBezTo>
                  <a:cubicBezTo>
                    <a:pt x="758876" y="891489"/>
                    <a:pt x="758292" y="892073"/>
                    <a:pt x="757122" y="892073"/>
                  </a:cubicBezTo>
                  <a:cubicBezTo>
                    <a:pt x="755954" y="892073"/>
                    <a:pt x="755370" y="891489"/>
                    <a:pt x="755370" y="890321"/>
                  </a:cubicBezTo>
                  <a:lnTo>
                    <a:pt x="751865" y="893826"/>
                  </a:lnTo>
                  <a:cubicBezTo>
                    <a:pt x="750696" y="894994"/>
                    <a:pt x="750112" y="896163"/>
                    <a:pt x="750112" y="897331"/>
                  </a:cubicBezTo>
                  <a:cubicBezTo>
                    <a:pt x="746607" y="897331"/>
                    <a:pt x="746607" y="894994"/>
                    <a:pt x="750112" y="890321"/>
                  </a:cubicBezTo>
                  <a:cubicBezTo>
                    <a:pt x="751281" y="885647"/>
                    <a:pt x="750112" y="885647"/>
                    <a:pt x="746607" y="890321"/>
                  </a:cubicBezTo>
                  <a:cubicBezTo>
                    <a:pt x="746607" y="891489"/>
                    <a:pt x="746024" y="892658"/>
                    <a:pt x="744855" y="893826"/>
                  </a:cubicBezTo>
                  <a:cubicBezTo>
                    <a:pt x="743686" y="894994"/>
                    <a:pt x="743102" y="896163"/>
                    <a:pt x="743102" y="897331"/>
                  </a:cubicBezTo>
                  <a:cubicBezTo>
                    <a:pt x="741934" y="900836"/>
                    <a:pt x="740766" y="903173"/>
                    <a:pt x="739597" y="904342"/>
                  </a:cubicBezTo>
                  <a:cubicBezTo>
                    <a:pt x="740766" y="904342"/>
                    <a:pt x="741934" y="903465"/>
                    <a:pt x="743102" y="901713"/>
                  </a:cubicBezTo>
                  <a:cubicBezTo>
                    <a:pt x="744270" y="899960"/>
                    <a:pt x="745438" y="898500"/>
                    <a:pt x="746607" y="897331"/>
                  </a:cubicBezTo>
                  <a:lnTo>
                    <a:pt x="746607" y="904342"/>
                  </a:lnTo>
                  <a:cubicBezTo>
                    <a:pt x="746607" y="906678"/>
                    <a:pt x="744270" y="909599"/>
                    <a:pt x="739597" y="913105"/>
                  </a:cubicBezTo>
                  <a:lnTo>
                    <a:pt x="736092" y="925373"/>
                  </a:lnTo>
                  <a:cubicBezTo>
                    <a:pt x="736092" y="927710"/>
                    <a:pt x="735508" y="930046"/>
                    <a:pt x="734339" y="932383"/>
                  </a:cubicBezTo>
                  <a:cubicBezTo>
                    <a:pt x="732003" y="933552"/>
                    <a:pt x="730834" y="935304"/>
                    <a:pt x="730834" y="937641"/>
                  </a:cubicBezTo>
                  <a:cubicBezTo>
                    <a:pt x="728497" y="942315"/>
                    <a:pt x="727328" y="943483"/>
                    <a:pt x="727328" y="941146"/>
                  </a:cubicBezTo>
                  <a:lnTo>
                    <a:pt x="723824" y="944651"/>
                  </a:lnTo>
                  <a:cubicBezTo>
                    <a:pt x="723824" y="946988"/>
                    <a:pt x="723824" y="948741"/>
                    <a:pt x="723824" y="949909"/>
                  </a:cubicBezTo>
                  <a:lnTo>
                    <a:pt x="723824" y="953414"/>
                  </a:lnTo>
                  <a:cubicBezTo>
                    <a:pt x="721487" y="955751"/>
                    <a:pt x="721194" y="957504"/>
                    <a:pt x="722948" y="958672"/>
                  </a:cubicBezTo>
                  <a:cubicBezTo>
                    <a:pt x="724700" y="959841"/>
                    <a:pt x="726160" y="960425"/>
                    <a:pt x="727328" y="960425"/>
                  </a:cubicBezTo>
                  <a:cubicBezTo>
                    <a:pt x="729666" y="960425"/>
                    <a:pt x="730834" y="959256"/>
                    <a:pt x="730834" y="956920"/>
                  </a:cubicBezTo>
                  <a:cubicBezTo>
                    <a:pt x="730834" y="954583"/>
                    <a:pt x="732003" y="953414"/>
                    <a:pt x="734339" y="953414"/>
                  </a:cubicBezTo>
                  <a:cubicBezTo>
                    <a:pt x="734339" y="951078"/>
                    <a:pt x="734924" y="949909"/>
                    <a:pt x="736092" y="949909"/>
                  </a:cubicBezTo>
                  <a:cubicBezTo>
                    <a:pt x="737260" y="949909"/>
                    <a:pt x="740766" y="949909"/>
                    <a:pt x="746607" y="949909"/>
                  </a:cubicBezTo>
                  <a:lnTo>
                    <a:pt x="755370" y="949909"/>
                  </a:lnTo>
                  <a:cubicBezTo>
                    <a:pt x="757707" y="949909"/>
                    <a:pt x="759460" y="949617"/>
                    <a:pt x="760628" y="949033"/>
                  </a:cubicBezTo>
                  <a:cubicBezTo>
                    <a:pt x="761797" y="948449"/>
                    <a:pt x="762965" y="948157"/>
                    <a:pt x="764134" y="948157"/>
                  </a:cubicBezTo>
                  <a:lnTo>
                    <a:pt x="799186" y="932383"/>
                  </a:lnTo>
                  <a:cubicBezTo>
                    <a:pt x="800354" y="930046"/>
                    <a:pt x="802106" y="927710"/>
                    <a:pt x="804443" y="925373"/>
                  </a:cubicBezTo>
                  <a:cubicBezTo>
                    <a:pt x="806780" y="923036"/>
                    <a:pt x="809701" y="921868"/>
                    <a:pt x="813206" y="921868"/>
                  </a:cubicBezTo>
                  <a:cubicBezTo>
                    <a:pt x="815543" y="920699"/>
                    <a:pt x="819340" y="918362"/>
                    <a:pt x="824598" y="914857"/>
                  </a:cubicBezTo>
                  <a:cubicBezTo>
                    <a:pt x="829856" y="911352"/>
                    <a:pt x="835990" y="907847"/>
                    <a:pt x="843000" y="904342"/>
                  </a:cubicBezTo>
                  <a:cubicBezTo>
                    <a:pt x="850010" y="899668"/>
                    <a:pt x="855853" y="896455"/>
                    <a:pt x="860526" y="894702"/>
                  </a:cubicBezTo>
                  <a:cubicBezTo>
                    <a:pt x="865200" y="892950"/>
                    <a:pt x="868706" y="891489"/>
                    <a:pt x="871042" y="890321"/>
                  </a:cubicBezTo>
                  <a:cubicBezTo>
                    <a:pt x="875716" y="885647"/>
                    <a:pt x="881558" y="881558"/>
                    <a:pt x="888568" y="878053"/>
                  </a:cubicBezTo>
                  <a:cubicBezTo>
                    <a:pt x="889736" y="876884"/>
                    <a:pt x="892366" y="875424"/>
                    <a:pt x="896455" y="873671"/>
                  </a:cubicBezTo>
                  <a:cubicBezTo>
                    <a:pt x="900544" y="871919"/>
                    <a:pt x="903758" y="870458"/>
                    <a:pt x="906094" y="869290"/>
                  </a:cubicBezTo>
                  <a:cubicBezTo>
                    <a:pt x="907262" y="868121"/>
                    <a:pt x="908723" y="866953"/>
                    <a:pt x="910476" y="865784"/>
                  </a:cubicBezTo>
                  <a:cubicBezTo>
                    <a:pt x="912228" y="864616"/>
                    <a:pt x="913104" y="863448"/>
                    <a:pt x="913104" y="862279"/>
                  </a:cubicBezTo>
                  <a:lnTo>
                    <a:pt x="921868" y="858774"/>
                  </a:lnTo>
                  <a:cubicBezTo>
                    <a:pt x="947572" y="844753"/>
                    <a:pt x="960424" y="836574"/>
                    <a:pt x="960424" y="834238"/>
                  </a:cubicBezTo>
                  <a:cubicBezTo>
                    <a:pt x="962762" y="834238"/>
                    <a:pt x="965098" y="833654"/>
                    <a:pt x="967435" y="832485"/>
                  </a:cubicBezTo>
                  <a:cubicBezTo>
                    <a:pt x="968604" y="832485"/>
                    <a:pt x="970356" y="831317"/>
                    <a:pt x="972692" y="828980"/>
                  </a:cubicBezTo>
                  <a:cubicBezTo>
                    <a:pt x="969188" y="826643"/>
                    <a:pt x="965098" y="825475"/>
                    <a:pt x="960424" y="825475"/>
                  </a:cubicBezTo>
                  <a:lnTo>
                    <a:pt x="953414" y="825475"/>
                  </a:lnTo>
                  <a:cubicBezTo>
                    <a:pt x="953414" y="824306"/>
                    <a:pt x="953706" y="823430"/>
                    <a:pt x="954290" y="822846"/>
                  </a:cubicBezTo>
                  <a:cubicBezTo>
                    <a:pt x="954874" y="822261"/>
                    <a:pt x="955167" y="821969"/>
                    <a:pt x="955167" y="821969"/>
                  </a:cubicBezTo>
                  <a:lnTo>
                    <a:pt x="963930" y="821969"/>
                  </a:lnTo>
                  <a:cubicBezTo>
                    <a:pt x="966266" y="821969"/>
                    <a:pt x="968019" y="820217"/>
                    <a:pt x="969188" y="816712"/>
                  </a:cubicBezTo>
                  <a:cubicBezTo>
                    <a:pt x="970356" y="815543"/>
                    <a:pt x="971524" y="814375"/>
                    <a:pt x="972692" y="813206"/>
                  </a:cubicBezTo>
                  <a:cubicBezTo>
                    <a:pt x="973862" y="812038"/>
                    <a:pt x="975029" y="811454"/>
                    <a:pt x="976198" y="811454"/>
                  </a:cubicBezTo>
                  <a:lnTo>
                    <a:pt x="979704" y="807949"/>
                  </a:lnTo>
                  <a:cubicBezTo>
                    <a:pt x="979704" y="806780"/>
                    <a:pt x="980287" y="806196"/>
                    <a:pt x="981456" y="806196"/>
                  </a:cubicBezTo>
                  <a:cubicBezTo>
                    <a:pt x="984961" y="802691"/>
                    <a:pt x="987006" y="800354"/>
                    <a:pt x="987590" y="799186"/>
                  </a:cubicBezTo>
                  <a:cubicBezTo>
                    <a:pt x="988174" y="798017"/>
                    <a:pt x="987298" y="798017"/>
                    <a:pt x="984961" y="799186"/>
                  </a:cubicBezTo>
                  <a:close/>
                  <a:moveTo>
                    <a:pt x="52578" y="795680"/>
                  </a:moveTo>
                  <a:cubicBezTo>
                    <a:pt x="54915" y="796849"/>
                    <a:pt x="56083" y="797433"/>
                    <a:pt x="56083" y="797433"/>
                  </a:cubicBezTo>
                  <a:cubicBezTo>
                    <a:pt x="58420" y="802107"/>
                    <a:pt x="61341" y="807072"/>
                    <a:pt x="64846" y="812330"/>
                  </a:cubicBezTo>
                  <a:cubicBezTo>
                    <a:pt x="68352" y="817588"/>
                    <a:pt x="71857" y="823138"/>
                    <a:pt x="75362" y="828980"/>
                  </a:cubicBezTo>
                  <a:cubicBezTo>
                    <a:pt x="75362" y="832485"/>
                    <a:pt x="74193" y="831901"/>
                    <a:pt x="71857" y="827227"/>
                  </a:cubicBezTo>
                  <a:lnTo>
                    <a:pt x="63094" y="811454"/>
                  </a:lnTo>
                  <a:cubicBezTo>
                    <a:pt x="63094" y="809117"/>
                    <a:pt x="60757" y="807949"/>
                    <a:pt x="56083" y="807949"/>
                  </a:cubicBezTo>
                  <a:cubicBezTo>
                    <a:pt x="54915" y="807949"/>
                    <a:pt x="54330" y="807364"/>
                    <a:pt x="54330" y="806196"/>
                  </a:cubicBezTo>
                  <a:cubicBezTo>
                    <a:pt x="54330" y="805028"/>
                    <a:pt x="53747" y="804443"/>
                    <a:pt x="52578" y="804443"/>
                  </a:cubicBezTo>
                  <a:cubicBezTo>
                    <a:pt x="56083" y="803275"/>
                    <a:pt x="56959" y="801815"/>
                    <a:pt x="55207" y="800062"/>
                  </a:cubicBezTo>
                  <a:cubicBezTo>
                    <a:pt x="53454" y="798309"/>
                    <a:pt x="52578" y="796849"/>
                    <a:pt x="52578" y="795680"/>
                  </a:cubicBezTo>
                  <a:close/>
                  <a:moveTo>
                    <a:pt x="0" y="792467"/>
                  </a:moveTo>
                  <a:lnTo>
                    <a:pt x="12268" y="814959"/>
                  </a:lnTo>
                  <a:lnTo>
                    <a:pt x="21031" y="839496"/>
                  </a:lnTo>
                  <a:cubicBezTo>
                    <a:pt x="11684" y="832485"/>
                    <a:pt x="6426" y="824890"/>
                    <a:pt x="5258" y="816712"/>
                  </a:cubicBezTo>
                  <a:lnTo>
                    <a:pt x="0" y="802254"/>
                  </a:lnTo>
                  <a:close/>
                  <a:moveTo>
                    <a:pt x="1202284" y="790423"/>
                  </a:moveTo>
                  <a:lnTo>
                    <a:pt x="1202284" y="793928"/>
                  </a:lnTo>
                  <a:lnTo>
                    <a:pt x="1198778" y="793928"/>
                  </a:lnTo>
                  <a:cubicBezTo>
                    <a:pt x="1197610" y="793928"/>
                    <a:pt x="1195857" y="794512"/>
                    <a:pt x="1193520" y="795680"/>
                  </a:cubicBezTo>
                  <a:lnTo>
                    <a:pt x="1186510" y="795680"/>
                  </a:lnTo>
                  <a:cubicBezTo>
                    <a:pt x="1186510" y="798017"/>
                    <a:pt x="1186510" y="799186"/>
                    <a:pt x="1186510" y="799186"/>
                  </a:cubicBezTo>
                  <a:lnTo>
                    <a:pt x="1202284" y="799186"/>
                  </a:lnTo>
                  <a:cubicBezTo>
                    <a:pt x="1212799" y="799186"/>
                    <a:pt x="1218057" y="800354"/>
                    <a:pt x="1218057" y="802691"/>
                  </a:cubicBezTo>
                  <a:lnTo>
                    <a:pt x="1193520" y="802691"/>
                  </a:lnTo>
                  <a:cubicBezTo>
                    <a:pt x="1191184" y="805028"/>
                    <a:pt x="1191184" y="806196"/>
                    <a:pt x="1193520" y="806196"/>
                  </a:cubicBezTo>
                  <a:cubicBezTo>
                    <a:pt x="1193520" y="807364"/>
                    <a:pt x="1194689" y="807949"/>
                    <a:pt x="1197026" y="807949"/>
                  </a:cubicBezTo>
                  <a:cubicBezTo>
                    <a:pt x="1197026" y="806780"/>
                    <a:pt x="1197610" y="806780"/>
                    <a:pt x="1198778" y="807949"/>
                  </a:cubicBezTo>
                  <a:lnTo>
                    <a:pt x="1218057" y="807949"/>
                  </a:lnTo>
                  <a:cubicBezTo>
                    <a:pt x="1227404" y="806780"/>
                    <a:pt x="1235875" y="806196"/>
                    <a:pt x="1243469" y="806196"/>
                  </a:cubicBezTo>
                  <a:cubicBezTo>
                    <a:pt x="1251064" y="806196"/>
                    <a:pt x="1254862" y="806780"/>
                    <a:pt x="1254862" y="807949"/>
                  </a:cubicBezTo>
                  <a:cubicBezTo>
                    <a:pt x="1257198" y="806780"/>
                    <a:pt x="1258366" y="805028"/>
                    <a:pt x="1258366" y="802691"/>
                  </a:cubicBezTo>
                  <a:cubicBezTo>
                    <a:pt x="1258366" y="800354"/>
                    <a:pt x="1256614" y="799186"/>
                    <a:pt x="1253108" y="799186"/>
                  </a:cubicBezTo>
                  <a:lnTo>
                    <a:pt x="1233830" y="802691"/>
                  </a:lnTo>
                  <a:lnTo>
                    <a:pt x="1225068" y="802691"/>
                  </a:lnTo>
                  <a:cubicBezTo>
                    <a:pt x="1225068" y="800354"/>
                    <a:pt x="1233246" y="799186"/>
                    <a:pt x="1249604" y="799186"/>
                  </a:cubicBezTo>
                  <a:cubicBezTo>
                    <a:pt x="1258951" y="799186"/>
                    <a:pt x="1266546" y="798017"/>
                    <a:pt x="1272387" y="795680"/>
                  </a:cubicBezTo>
                  <a:cubicBezTo>
                    <a:pt x="1272387" y="794512"/>
                    <a:pt x="1267714" y="793928"/>
                    <a:pt x="1258366" y="793928"/>
                  </a:cubicBezTo>
                  <a:lnTo>
                    <a:pt x="1205788" y="793928"/>
                  </a:lnTo>
                  <a:cubicBezTo>
                    <a:pt x="1205788" y="791591"/>
                    <a:pt x="1204620" y="790423"/>
                    <a:pt x="1202284" y="790423"/>
                  </a:cubicBezTo>
                  <a:close/>
                  <a:moveTo>
                    <a:pt x="250622" y="779907"/>
                  </a:moveTo>
                  <a:lnTo>
                    <a:pt x="259385" y="779907"/>
                  </a:lnTo>
                  <a:cubicBezTo>
                    <a:pt x="259385" y="782244"/>
                    <a:pt x="257632" y="783412"/>
                    <a:pt x="254127" y="783412"/>
                  </a:cubicBezTo>
                  <a:cubicBezTo>
                    <a:pt x="251790" y="783412"/>
                    <a:pt x="250622" y="782244"/>
                    <a:pt x="250622" y="779907"/>
                  </a:cubicBezTo>
                  <a:close/>
                  <a:moveTo>
                    <a:pt x="42063" y="772897"/>
                  </a:moveTo>
                  <a:cubicBezTo>
                    <a:pt x="43231" y="772897"/>
                    <a:pt x="43815" y="773481"/>
                    <a:pt x="43815" y="774649"/>
                  </a:cubicBezTo>
                  <a:cubicBezTo>
                    <a:pt x="43815" y="776986"/>
                    <a:pt x="46736" y="783996"/>
                    <a:pt x="52578" y="795680"/>
                  </a:cubicBezTo>
                  <a:cubicBezTo>
                    <a:pt x="47904" y="791007"/>
                    <a:pt x="44399" y="783412"/>
                    <a:pt x="42063" y="772897"/>
                  </a:cubicBezTo>
                  <a:close/>
                  <a:moveTo>
                    <a:pt x="0" y="760947"/>
                  </a:moveTo>
                  <a:lnTo>
                    <a:pt x="6134" y="767639"/>
                  </a:lnTo>
                  <a:cubicBezTo>
                    <a:pt x="9055" y="773481"/>
                    <a:pt x="11684" y="778154"/>
                    <a:pt x="14021" y="781660"/>
                  </a:cubicBezTo>
                  <a:cubicBezTo>
                    <a:pt x="14021" y="782828"/>
                    <a:pt x="14897" y="784873"/>
                    <a:pt x="16650" y="787794"/>
                  </a:cubicBezTo>
                  <a:cubicBezTo>
                    <a:pt x="18402" y="790715"/>
                    <a:pt x="20447" y="792175"/>
                    <a:pt x="22784" y="792175"/>
                  </a:cubicBezTo>
                  <a:cubicBezTo>
                    <a:pt x="25121" y="793344"/>
                    <a:pt x="26873" y="795680"/>
                    <a:pt x="28041" y="799186"/>
                  </a:cubicBezTo>
                  <a:cubicBezTo>
                    <a:pt x="29210" y="802691"/>
                    <a:pt x="30378" y="805028"/>
                    <a:pt x="31547" y="806196"/>
                  </a:cubicBezTo>
                  <a:lnTo>
                    <a:pt x="31547" y="807949"/>
                  </a:lnTo>
                  <a:cubicBezTo>
                    <a:pt x="31547" y="813791"/>
                    <a:pt x="33883" y="817880"/>
                    <a:pt x="38557" y="820217"/>
                  </a:cubicBezTo>
                  <a:cubicBezTo>
                    <a:pt x="39725" y="820217"/>
                    <a:pt x="40310" y="820801"/>
                    <a:pt x="40310" y="821969"/>
                  </a:cubicBezTo>
                  <a:cubicBezTo>
                    <a:pt x="36805" y="824306"/>
                    <a:pt x="36220" y="826643"/>
                    <a:pt x="38557" y="828980"/>
                  </a:cubicBezTo>
                  <a:cubicBezTo>
                    <a:pt x="40894" y="831317"/>
                    <a:pt x="42063" y="832485"/>
                    <a:pt x="42063" y="832485"/>
                  </a:cubicBezTo>
                  <a:lnTo>
                    <a:pt x="45568" y="837743"/>
                  </a:lnTo>
                  <a:cubicBezTo>
                    <a:pt x="44399" y="838911"/>
                    <a:pt x="42646" y="838327"/>
                    <a:pt x="40310" y="835990"/>
                  </a:cubicBezTo>
                  <a:lnTo>
                    <a:pt x="36805" y="828980"/>
                  </a:lnTo>
                  <a:cubicBezTo>
                    <a:pt x="35636" y="827811"/>
                    <a:pt x="34760" y="826643"/>
                    <a:pt x="34176" y="825475"/>
                  </a:cubicBezTo>
                  <a:cubicBezTo>
                    <a:pt x="33592" y="824306"/>
                    <a:pt x="32131" y="823722"/>
                    <a:pt x="29794" y="823722"/>
                  </a:cubicBezTo>
                  <a:cubicBezTo>
                    <a:pt x="27458" y="821385"/>
                    <a:pt x="23953" y="814959"/>
                    <a:pt x="19278" y="804443"/>
                  </a:cubicBezTo>
                  <a:lnTo>
                    <a:pt x="7011" y="790423"/>
                  </a:lnTo>
                  <a:lnTo>
                    <a:pt x="1753" y="771144"/>
                  </a:lnTo>
                  <a:lnTo>
                    <a:pt x="0" y="768515"/>
                  </a:lnTo>
                  <a:close/>
                  <a:moveTo>
                    <a:pt x="580110" y="699287"/>
                  </a:moveTo>
                  <a:cubicBezTo>
                    <a:pt x="580110" y="701624"/>
                    <a:pt x="578942" y="703377"/>
                    <a:pt x="576606" y="704545"/>
                  </a:cubicBezTo>
                  <a:cubicBezTo>
                    <a:pt x="574269" y="706882"/>
                    <a:pt x="574269" y="706298"/>
                    <a:pt x="576606" y="702793"/>
                  </a:cubicBezTo>
                  <a:close/>
                  <a:moveTo>
                    <a:pt x="1426616" y="695782"/>
                  </a:moveTo>
                  <a:lnTo>
                    <a:pt x="1426616" y="699287"/>
                  </a:lnTo>
                  <a:lnTo>
                    <a:pt x="1430121" y="699287"/>
                  </a:lnTo>
                  <a:cubicBezTo>
                    <a:pt x="1430121" y="696951"/>
                    <a:pt x="1428952" y="695782"/>
                    <a:pt x="1426616" y="695782"/>
                  </a:cubicBezTo>
                  <a:close/>
                  <a:moveTo>
                    <a:pt x="898207" y="654596"/>
                  </a:moveTo>
                  <a:cubicBezTo>
                    <a:pt x="899960" y="654012"/>
                    <a:pt x="899668" y="654888"/>
                    <a:pt x="897331" y="657225"/>
                  </a:cubicBezTo>
                  <a:cubicBezTo>
                    <a:pt x="897331" y="659562"/>
                    <a:pt x="897331" y="660730"/>
                    <a:pt x="897331" y="660730"/>
                  </a:cubicBezTo>
                  <a:cubicBezTo>
                    <a:pt x="897331" y="660730"/>
                    <a:pt x="897038" y="661022"/>
                    <a:pt x="896455" y="661606"/>
                  </a:cubicBezTo>
                  <a:cubicBezTo>
                    <a:pt x="895870" y="662191"/>
                    <a:pt x="894994" y="662483"/>
                    <a:pt x="893826" y="662483"/>
                  </a:cubicBezTo>
                  <a:lnTo>
                    <a:pt x="893826" y="657225"/>
                  </a:lnTo>
                  <a:cubicBezTo>
                    <a:pt x="894994" y="656057"/>
                    <a:pt x="896455" y="655180"/>
                    <a:pt x="898207" y="654596"/>
                  </a:cubicBezTo>
                  <a:close/>
                  <a:moveTo>
                    <a:pt x="928878" y="653720"/>
                  </a:moveTo>
                  <a:lnTo>
                    <a:pt x="930630" y="653720"/>
                  </a:lnTo>
                  <a:cubicBezTo>
                    <a:pt x="932967" y="653720"/>
                    <a:pt x="933552" y="654304"/>
                    <a:pt x="932383" y="655472"/>
                  </a:cubicBezTo>
                  <a:cubicBezTo>
                    <a:pt x="931214" y="656641"/>
                    <a:pt x="930046" y="657225"/>
                    <a:pt x="928878" y="657225"/>
                  </a:cubicBezTo>
                  <a:cubicBezTo>
                    <a:pt x="926541" y="654888"/>
                    <a:pt x="926541" y="653720"/>
                    <a:pt x="928878" y="653720"/>
                  </a:cubicBezTo>
                  <a:close/>
                  <a:moveTo>
                    <a:pt x="876300" y="653720"/>
                  </a:moveTo>
                  <a:cubicBezTo>
                    <a:pt x="873964" y="659562"/>
                    <a:pt x="873378" y="662483"/>
                    <a:pt x="874547" y="662483"/>
                  </a:cubicBezTo>
                  <a:cubicBezTo>
                    <a:pt x="874547" y="662483"/>
                    <a:pt x="874840" y="662191"/>
                    <a:pt x="875424" y="661606"/>
                  </a:cubicBezTo>
                  <a:cubicBezTo>
                    <a:pt x="876008" y="661022"/>
                    <a:pt x="876300" y="660730"/>
                    <a:pt x="876300" y="660730"/>
                  </a:cubicBezTo>
                  <a:close/>
                  <a:moveTo>
                    <a:pt x="949909" y="651967"/>
                  </a:moveTo>
                  <a:cubicBezTo>
                    <a:pt x="949909" y="653136"/>
                    <a:pt x="946988" y="654888"/>
                    <a:pt x="941146" y="657225"/>
                  </a:cubicBezTo>
                  <a:cubicBezTo>
                    <a:pt x="941146" y="654888"/>
                    <a:pt x="941730" y="653720"/>
                    <a:pt x="942898" y="653720"/>
                  </a:cubicBezTo>
                  <a:cubicBezTo>
                    <a:pt x="942898" y="652551"/>
                    <a:pt x="945235" y="651967"/>
                    <a:pt x="949909" y="651967"/>
                  </a:cubicBezTo>
                  <a:close/>
                  <a:moveTo>
                    <a:pt x="905656" y="637946"/>
                  </a:moveTo>
                  <a:cubicBezTo>
                    <a:pt x="905948" y="637946"/>
                    <a:pt x="906094" y="638531"/>
                    <a:pt x="906094" y="639699"/>
                  </a:cubicBezTo>
                  <a:cubicBezTo>
                    <a:pt x="908430" y="640867"/>
                    <a:pt x="907846" y="642620"/>
                    <a:pt x="904341" y="644957"/>
                  </a:cubicBezTo>
                  <a:lnTo>
                    <a:pt x="904341" y="639699"/>
                  </a:lnTo>
                  <a:cubicBezTo>
                    <a:pt x="904926" y="638531"/>
                    <a:pt x="905364" y="637946"/>
                    <a:pt x="905656" y="637946"/>
                  </a:cubicBezTo>
                  <a:close/>
                  <a:moveTo>
                    <a:pt x="557327" y="636194"/>
                  </a:moveTo>
                  <a:lnTo>
                    <a:pt x="541554" y="641452"/>
                  </a:lnTo>
                  <a:lnTo>
                    <a:pt x="517017" y="651967"/>
                  </a:lnTo>
                  <a:cubicBezTo>
                    <a:pt x="517017" y="651967"/>
                    <a:pt x="505917" y="656057"/>
                    <a:pt x="483718" y="664235"/>
                  </a:cubicBezTo>
                  <a:lnTo>
                    <a:pt x="462686" y="674751"/>
                  </a:lnTo>
                  <a:cubicBezTo>
                    <a:pt x="456845" y="677088"/>
                    <a:pt x="446913" y="681177"/>
                    <a:pt x="432892" y="687019"/>
                  </a:cubicBezTo>
                  <a:cubicBezTo>
                    <a:pt x="418872" y="692861"/>
                    <a:pt x="408940" y="698119"/>
                    <a:pt x="403098" y="702793"/>
                  </a:cubicBezTo>
                  <a:cubicBezTo>
                    <a:pt x="371551" y="720319"/>
                    <a:pt x="351688" y="733171"/>
                    <a:pt x="343510" y="741350"/>
                  </a:cubicBezTo>
                  <a:cubicBezTo>
                    <a:pt x="341173" y="742518"/>
                    <a:pt x="339712" y="743687"/>
                    <a:pt x="339128" y="744855"/>
                  </a:cubicBezTo>
                  <a:cubicBezTo>
                    <a:pt x="338544" y="746023"/>
                    <a:pt x="338836" y="746608"/>
                    <a:pt x="340004" y="746608"/>
                  </a:cubicBezTo>
                  <a:cubicBezTo>
                    <a:pt x="342341" y="748944"/>
                    <a:pt x="343510" y="748944"/>
                    <a:pt x="343510" y="746608"/>
                  </a:cubicBezTo>
                  <a:lnTo>
                    <a:pt x="347015" y="746608"/>
                  </a:lnTo>
                  <a:cubicBezTo>
                    <a:pt x="349351" y="746608"/>
                    <a:pt x="348183" y="748944"/>
                    <a:pt x="343510" y="753618"/>
                  </a:cubicBezTo>
                  <a:cubicBezTo>
                    <a:pt x="340004" y="757123"/>
                    <a:pt x="337668" y="757123"/>
                    <a:pt x="336499" y="753618"/>
                  </a:cubicBezTo>
                  <a:lnTo>
                    <a:pt x="336499" y="765886"/>
                  </a:lnTo>
                  <a:cubicBezTo>
                    <a:pt x="336499" y="767055"/>
                    <a:pt x="337668" y="767639"/>
                    <a:pt x="340004" y="767639"/>
                  </a:cubicBezTo>
                  <a:cubicBezTo>
                    <a:pt x="343510" y="768807"/>
                    <a:pt x="351397" y="768515"/>
                    <a:pt x="363664" y="766763"/>
                  </a:cubicBezTo>
                  <a:cubicBezTo>
                    <a:pt x="375933" y="765010"/>
                    <a:pt x="387909" y="762381"/>
                    <a:pt x="399593" y="758876"/>
                  </a:cubicBezTo>
                  <a:cubicBezTo>
                    <a:pt x="403098" y="756539"/>
                    <a:pt x="407187" y="755371"/>
                    <a:pt x="411861" y="755371"/>
                  </a:cubicBezTo>
                  <a:cubicBezTo>
                    <a:pt x="413029" y="755371"/>
                    <a:pt x="413029" y="755955"/>
                    <a:pt x="411861" y="757123"/>
                  </a:cubicBezTo>
                  <a:cubicBezTo>
                    <a:pt x="410692" y="758292"/>
                    <a:pt x="408356" y="758876"/>
                    <a:pt x="404851" y="758876"/>
                  </a:cubicBezTo>
                  <a:cubicBezTo>
                    <a:pt x="403682" y="758876"/>
                    <a:pt x="403098" y="760044"/>
                    <a:pt x="403098" y="762381"/>
                  </a:cubicBezTo>
                  <a:lnTo>
                    <a:pt x="415366" y="758876"/>
                  </a:lnTo>
                  <a:cubicBezTo>
                    <a:pt x="417703" y="756539"/>
                    <a:pt x="422961" y="755371"/>
                    <a:pt x="431139" y="755371"/>
                  </a:cubicBezTo>
                  <a:lnTo>
                    <a:pt x="434645" y="755371"/>
                  </a:lnTo>
                  <a:lnTo>
                    <a:pt x="434645" y="762381"/>
                  </a:lnTo>
                  <a:lnTo>
                    <a:pt x="438150" y="764134"/>
                  </a:lnTo>
                  <a:cubicBezTo>
                    <a:pt x="443992" y="764134"/>
                    <a:pt x="453339" y="760628"/>
                    <a:pt x="466191" y="753618"/>
                  </a:cubicBezTo>
                  <a:cubicBezTo>
                    <a:pt x="467360" y="753618"/>
                    <a:pt x="467360" y="754202"/>
                    <a:pt x="466191" y="755371"/>
                  </a:cubicBezTo>
                  <a:lnTo>
                    <a:pt x="462686" y="758876"/>
                  </a:lnTo>
                  <a:cubicBezTo>
                    <a:pt x="460350" y="758876"/>
                    <a:pt x="458013" y="760044"/>
                    <a:pt x="455676" y="762381"/>
                  </a:cubicBezTo>
                  <a:cubicBezTo>
                    <a:pt x="459181" y="762381"/>
                    <a:pt x="474370" y="758292"/>
                    <a:pt x="501244" y="750113"/>
                  </a:cubicBezTo>
                  <a:cubicBezTo>
                    <a:pt x="508254" y="746608"/>
                    <a:pt x="520522" y="743102"/>
                    <a:pt x="538048" y="739597"/>
                  </a:cubicBezTo>
                  <a:cubicBezTo>
                    <a:pt x="543890" y="737260"/>
                    <a:pt x="549440" y="735216"/>
                    <a:pt x="554698" y="733463"/>
                  </a:cubicBezTo>
                  <a:cubicBezTo>
                    <a:pt x="559956" y="731711"/>
                    <a:pt x="562585" y="730250"/>
                    <a:pt x="562585" y="729082"/>
                  </a:cubicBezTo>
                  <a:lnTo>
                    <a:pt x="567843" y="729082"/>
                  </a:lnTo>
                  <a:cubicBezTo>
                    <a:pt x="571348" y="729082"/>
                    <a:pt x="575436" y="723240"/>
                    <a:pt x="580110" y="711556"/>
                  </a:cubicBezTo>
                  <a:cubicBezTo>
                    <a:pt x="580110" y="706882"/>
                    <a:pt x="580402" y="703669"/>
                    <a:pt x="580986" y="701916"/>
                  </a:cubicBezTo>
                  <a:cubicBezTo>
                    <a:pt x="581570" y="700164"/>
                    <a:pt x="581863" y="698119"/>
                    <a:pt x="581863" y="695782"/>
                  </a:cubicBezTo>
                  <a:cubicBezTo>
                    <a:pt x="584200" y="693445"/>
                    <a:pt x="585368" y="690524"/>
                    <a:pt x="585368" y="687019"/>
                  </a:cubicBezTo>
                  <a:lnTo>
                    <a:pt x="592378" y="678256"/>
                  </a:lnTo>
                  <a:cubicBezTo>
                    <a:pt x="594715" y="673583"/>
                    <a:pt x="595884" y="668909"/>
                    <a:pt x="595884" y="664235"/>
                  </a:cubicBezTo>
                  <a:cubicBezTo>
                    <a:pt x="595884" y="663067"/>
                    <a:pt x="594715" y="662483"/>
                    <a:pt x="592378" y="662483"/>
                  </a:cubicBezTo>
                  <a:cubicBezTo>
                    <a:pt x="585368" y="658978"/>
                    <a:pt x="581279" y="656057"/>
                    <a:pt x="580110" y="653720"/>
                  </a:cubicBezTo>
                  <a:cubicBezTo>
                    <a:pt x="580110" y="652551"/>
                    <a:pt x="578942" y="651383"/>
                    <a:pt x="576606" y="650215"/>
                  </a:cubicBezTo>
                  <a:cubicBezTo>
                    <a:pt x="574269" y="649046"/>
                    <a:pt x="571931" y="648462"/>
                    <a:pt x="569595" y="648462"/>
                  </a:cubicBezTo>
                  <a:cubicBezTo>
                    <a:pt x="569595" y="646125"/>
                    <a:pt x="569303" y="644373"/>
                    <a:pt x="568719" y="643204"/>
                  </a:cubicBezTo>
                  <a:cubicBezTo>
                    <a:pt x="568135" y="642036"/>
                    <a:pt x="567258" y="641452"/>
                    <a:pt x="566090" y="641452"/>
                  </a:cubicBezTo>
                  <a:cubicBezTo>
                    <a:pt x="566090" y="640283"/>
                    <a:pt x="564921" y="639699"/>
                    <a:pt x="562585" y="639699"/>
                  </a:cubicBezTo>
                  <a:cubicBezTo>
                    <a:pt x="560248" y="637362"/>
                    <a:pt x="559079" y="637362"/>
                    <a:pt x="559079" y="639699"/>
                  </a:cubicBezTo>
                  <a:cubicBezTo>
                    <a:pt x="557911" y="639699"/>
                    <a:pt x="557327" y="638531"/>
                    <a:pt x="557327" y="636194"/>
                  </a:cubicBezTo>
                  <a:close/>
                  <a:moveTo>
                    <a:pt x="900836" y="632689"/>
                  </a:moveTo>
                  <a:lnTo>
                    <a:pt x="900836" y="636194"/>
                  </a:lnTo>
                  <a:lnTo>
                    <a:pt x="904341" y="636194"/>
                  </a:lnTo>
                  <a:cubicBezTo>
                    <a:pt x="904341" y="633857"/>
                    <a:pt x="903172" y="632689"/>
                    <a:pt x="900836" y="632689"/>
                  </a:cubicBezTo>
                  <a:close/>
                  <a:moveTo>
                    <a:pt x="1372286" y="623926"/>
                  </a:moveTo>
                  <a:lnTo>
                    <a:pt x="1375791" y="625678"/>
                  </a:lnTo>
                  <a:cubicBezTo>
                    <a:pt x="1376960" y="626847"/>
                    <a:pt x="1377836" y="627431"/>
                    <a:pt x="1378420" y="627431"/>
                  </a:cubicBezTo>
                  <a:cubicBezTo>
                    <a:pt x="1379004" y="627431"/>
                    <a:pt x="1379880" y="626847"/>
                    <a:pt x="1381048" y="625678"/>
                  </a:cubicBezTo>
                  <a:lnTo>
                    <a:pt x="1381048" y="623926"/>
                  </a:lnTo>
                  <a:close/>
                  <a:moveTo>
                    <a:pt x="888568" y="616915"/>
                  </a:moveTo>
                  <a:cubicBezTo>
                    <a:pt x="883894" y="619252"/>
                    <a:pt x="882726" y="620420"/>
                    <a:pt x="885062" y="620420"/>
                  </a:cubicBezTo>
                  <a:cubicBezTo>
                    <a:pt x="885062" y="622757"/>
                    <a:pt x="883894" y="622757"/>
                    <a:pt x="881558" y="620420"/>
                  </a:cubicBezTo>
                  <a:lnTo>
                    <a:pt x="876300" y="620420"/>
                  </a:lnTo>
                  <a:cubicBezTo>
                    <a:pt x="875131" y="620420"/>
                    <a:pt x="874547" y="620713"/>
                    <a:pt x="874547" y="621297"/>
                  </a:cubicBezTo>
                  <a:cubicBezTo>
                    <a:pt x="874547" y="621881"/>
                    <a:pt x="874547" y="622757"/>
                    <a:pt x="874547" y="623926"/>
                  </a:cubicBezTo>
                  <a:lnTo>
                    <a:pt x="871042" y="623926"/>
                  </a:lnTo>
                  <a:lnTo>
                    <a:pt x="871042" y="625678"/>
                  </a:lnTo>
                  <a:cubicBezTo>
                    <a:pt x="873378" y="625678"/>
                    <a:pt x="873378" y="626847"/>
                    <a:pt x="871042" y="629183"/>
                  </a:cubicBezTo>
                  <a:lnTo>
                    <a:pt x="867537" y="629183"/>
                  </a:lnTo>
                  <a:cubicBezTo>
                    <a:pt x="866368" y="631520"/>
                    <a:pt x="866368" y="632689"/>
                    <a:pt x="867537" y="632689"/>
                  </a:cubicBezTo>
                  <a:lnTo>
                    <a:pt x="867537" y="636194"/>
                  </a:lnTo>
                  <a:cubicBezTo>
                    <a:pt x="865200" y="636194"/>
                    <a:pt x="863448" y="636778"/>
                    <a:pt x="862279" y="637946"/>
                  </a:cubicBezTo>
                  <a:cubicBezTo>
                    <a:pt x="861110" y="639115"/>
                    <a:pt x="859942" y="640283"/>
                    <a:pt x="858774" y="641452"/>
                  </a:cubicBezTo>
                  <a:cubicBezTo>
                    <a:pt x="858774" y="643788"/>
                    <a:pt x="856437" y="647294"/>
                    <a:pt x="851764" y="651967"/>
                  </a:cubicBezTo>
                  <a:cubicBezTo>
                    <a:pt x="851764" y="651967"/>
                    <a:pt x="851179" y="652551"/>
                    <a:pt x="850010" y="653720"/>
                  </a:cubicBezTo>
                  <a:cubicBezTo>
                    <a:pt x="848842" y="654888"/>
                    <a:pt x="847674" y="656057"/>
                    <a:pt x="846506" y="657225"/>
                  </a:cubicBezTo>
                  <a:cubicBezTo>
                    <a:pt x="845337" y="658393"/>
                    <a:pt x="845337" y="658978"/>
                    <a:pt x="846506" y="658978"/>
                  </a:cubicBezTo>
                  <a:cubicBezTo>
                    <a:pt x="847674" y="658978"/>
                    <a:pt x="849427" y="658393"/>
                    <a:pt x="851764" y="657225"/>
                  </a:cubicBezTo>
                  <a:cubicBezTo>
                    <a:pt x="850595" y="659562"/>
                    <a:pt x="850010" y="661314"/>
                    <a:pt x="850010" y="662483"/>
                  </a:cubicBezTo>
                  <a:lnTo>
                    <a:pt x="850010" y="664235"/>
                  </a:lnTo>
                  <a:lnTo>
                    <a:pt x="846506" y="664235"/>
                  </a:lnTo>
                  <a:cubicBezTo>
                    <a:pt x="844169" y="664235"/>
                    <a:pt x="844169" y="663651"/>
                    <a:pt x="846506" y="662483"/>
                  </a:cubicBezTo>
                  <a:cubicBezTo>
                    <a:pt x="846506" y="661314"/>
                    <a:pt x="846506" y="660730"/>
                    <a:pt x="846506" y="660730"/>
                  </a:cubicBezTo>
                  <a:lnTo>
                    <a:pt x="839495" y="667741"/>
                  </a:lnTo>
                  <a:lnTo>
                    <a:pt x="839495" y="671246"/>
                  </a:lnTo>
                  <a:cubicBezTo>
                    <a:pt x="839495" y="668909"/>
                    <a:pt x="839203" y="668325"/>
                    <a:pt x="838619" y="669493"/>
                  </a:cubicBezTo>
                  <a:cubicBezTo>
                    <a:pt x="838034" y="670662"/>
                    <a:pt x="837743" y="672414"/>
                    <a:pt x="837743" y="674751"/>
                  </a:cubicBezTo>
                  <a:cubicBezTo>
                    <a:pt x="835406" y="677088"/>
                    <a:pt x="835990" y="678256"/>
                    <a:pt x="839495" y="678256"/>
                  </a:cubicBezTo>
                  <a:cubicBezTo>
                    <a:pt x="844169" y="678256"/>
                    <a:pt x="847674" y="677088"/>
                    <a:pt x="850010" y="674751"/>
                  </a:cubicBezTo>
                  <a:lnTo>
                    <a:pt x="850010" y="671246"/>
                  </a:lnTo>
                  <a:cubicBezTo>
                    <a:pt x="851179" y="671246"/>
                    <a:pt x="851764" y="670077"/>
                    <a:pt x="851764" y="667741"/>
                  </a:cubicBezTo>
                  <a:lnTo>
                    <a:pt x="851764" y="662483"/>
                  </a:lnTo>
                  <a:lnTo>
                    <a:pt x="862279" y="662483"/>
                  </a:lnTo>
                  <a:cubicBezTo>
                    <a:pt x="868120" y="662483"/>
                    <a:pt x="871042" y="659562"/>
                    <a:pt x="871042" y="653720"/>
                  </a:cubicBezTo>
                  <a:lnTo>
                    <a:pt x="874547" y="653720"/>
                  </a:lnTo>
                  <a:lnTo>
                    <a:pt x="876300" y="644957"/>
                  </a:lnTo>
                  <a:lnTo>
                    <a:pt x="881558" y="639699"/>
                  </a:lnTo>
                  <a:lnTo>
                    <a:pt x="881558" y="636194"/>
                  </a:lnTo>
                  <a:cubicBezTo>
                    <a:pt x="882726" y="635025"/>
                    <a:pt x="883894" y="633565"/>
                    <a:pt x="885062" y="631812"/>
                  </a:cubicBezTo>
                  <a:cubicBezTo>
                    <a:pt x="886231" y="630060"/>
                    <a:pt x="887400" y="629183"/>
                    <a:pt x="888568" y="629183"/>
                  </a:cubicBezTo>
                  <a:cubicBezTo>
                    <a:pt x="888568" y="628015"/>
                    <a:pt x="888860" y="626847"/>
                    <a:pt x="889444" y="625678"/>
                  </a:cubicBezTo>
                  <a:cubicBezTo>
                    <a:pt x="890028" y="624510"/>
                    <a:pt x="889736" y="623926"/>
                    <a:pt x="888568" y="623926"/>
                  </a:cubicBezTo>
                  <a:lnTo>
                    <a:pt x="888568" y="620420"/>
                  </a:lnTo>
                  <a:cubicBezTo>
                    <a:pt x="889736" y="618084"/>
                    <a:pt x="889736" y="616915"/>
                    <a:pt x="888568" y="616915"/>
                  </a:cubicBezTo>
                  <a:close/>
                  <a:moveTo>
                    <a:pt x="1275893" y="608152"/>
                  </a:moveTo>
                  <a:cubicBezTo>
                    <a:pt x="1271218" y="608152"/>
                    <a:pt x="1270050" y="609321"/>
                    <a:pt x="1272387" y="611657"/>
                  </a:cubicBezTo>
                  <a:lnTo>
                    <a:pt x="1275893" y="613410"/>
                  </a:lnTo>
                  <a:cubicBezTo>
                    <a:pt x="1277062" y="613410"/>
                    <a:pt x="1277353" y="612826"/>
                    <a:pt x="1276769" y="611657"/>
                  </a:cubicBezTo>
                  <a:cubicBezTo>
                    <a:pt x="1276184" y="610489"/>
                    <a:pt x="1275893" y="609321"/>
                    <a:pt x="1275893" y="608152"/>
                  </a:cubicBezTo>
                  <a:close/>
                  <a:moveTo>
                    <a:pt x="900836" y="599389"/>
                  </a:moveTo>
                  <a:cubicBezTo>
                    <a:pt x="898500" y="599389"/>
                    <a:pt x="896162" y="599973"/>
                    <a:pt x="893826" y="601142"/>
                  </a:cubicBezTo>
                  <a:lnTo>
                    <a:pt x="888568" y="601142"/>
                  </a:lnTo>
                  <a:close/>
                  <a:moveTo>
                    <a:pt x="1253108" y="594131"/>
                  </a:moveTo>
                  <a:cubicBezTo>
                    <a:pt x="1251940" y="594131"/>
                    <a:pt x="1251356" y="594716"/>
                    <a:pt x="1251356" y="595884"/>
                  </a:cubicBezTo>
                  <a:lnTo>
                    <a:pt x="1254862" y="595884"/>
                  </a:lnTo>
                  <a:cubicBezTo>
                    <a:pt x="1257198" y="595884"/>
                    <a:pt x="1258366" y="597053"/>
                    <a:pt x="1258366" y="599389"/>
                  </a:cubicBezTo>
                  <a:lnTo>
                    <a:pt x="1261872" y="599389"/>
                  </a:lnTo>
                  <a:cubicBezTo>
                    <a:pt x="1261872" y="597053"/>
                    <a:pt x="1260703" y="595884"/>
                    <a:pt x="1258366" y="595884"/>
                  </a:cubicBezTo>
                  <a:cubicBezTo>
                    <a:pt x="1256030" y="594716"/>
                    <a:pt x="1254278" y="594131"/>
                    <a:pt x="1253108" y="594131"/>
                  </a:cubicBezTo>
                  <a:close/>
                  <a:moveTo>
                    <a:pt x="928002" y="590626"/>
                  </a:moveTo>
                  <a:cubicBezTo>
                    <a:pt x="927418" y="590626"/>
                    <a:pt x="926541" y="591210"/>
                    <a:pt x="925372" y="592379"/>
                  </a:cubicBezTo>
                  <a:cubicBezTo>
                    <a:pt x="925372" y="594716"/>
                    <a:pt x="926541" y="595884"/>
                    <a:pt x="928878" y="595884"/>
                  </a:cubicBezTo>
                  <a:lnTo>
                    <a:pt x="928878" y="592379"/>
                  </a:lnTo>
                  <a:cubicBezTo>
                    <a:pt x="928878" y="591210"/>
                    <a:pt x="928586" y="590626"/>
                    <a:pt x="928002" y="590626"/>
                  </a:cubicBezTo>
                  <a:close/>
                  <a:moveTo>
                    <a:pt x="1223314" y="587121"/>
                  </a:moveTo>
                  <a:cubicBezTo>
                    <a:pt x="1224483" y="587121"/>
                    <a:pt x="1225651" y="587705"/>
                    <a:pt x="1226820" y="588874"/>
                  </a:cubicBezTo>
                  <a:cubicBezTo>
                    <a:pt x="1226820" y="591210"/>
                    <a:pt x="1226820" y="592379"/>
                    <a:pt x="1226820" y="592379"/>
                  </a:cubicBezTo>
                  <a:lnTo>
                    <a:pt x="1221562" y="588874"/>
                  </a:lnTo>
                  <a:cubicBezTo>
                    <a:pt x="1221562" y="587705"/>
                    <a:pt x="1222146" y="587121"/>
                    <a:pt x="1223314" y="587121"/>
                  </a:cubicBezTo>
                  <a:close/>
                  <a:moveTo>
                    <a:pt x="1327594" y="583616"/>
                  </a:moveTo>
                  <a:cubicBezTo>
                    <a:pt x="1328178" y="583616"/>
                    <a:pt x="1328470" y="584200"/>
                    <a:pt x="1328470" y="585368"/>
                  </a:cubicBezTo>
                  <a:cubicBezTo>
                    <a:pt x="1328470" y="586537"/>
                    <a:pt x="1328470" y="587121"/>
                    <a:pt x="1328470" y="587121"/>
                  </a:cubicBezTo>
                  <a:cubicBezTo>
                    <a:pt x="1328470" y="587121"/>
                    <a:pt x="1329054" y="587121"/>
                    <a:pt x="1330223" y="587121"/>
                  </a:cubicBezTo>
                  <a:cubicBezTo>
                    <a:pt x="1331392" y="587121"/>
                    <a:pt x="1332268" y="587705"/>
                    <a:pt x="1332852" y="588874"/>
                  </a:cubicBezTo>
                  <a:cubicBezTo>
                    <a:pt x="1333436" y="590042"/>
                    <a:pt x="1332560" y="590042"/>
                    <a:pt x="1330223" y="588874"/>
                  </a:cubicBezTo>
                  <a:cubicBezTo>
                    <a:pt x="1329054" y="588874"/>
                    <a:pt x="1327886" y="588581"/>
                    <a:pt x="1326718" y="587997"/>
                  </a:cubicBezTo>
                  <a:cubicBezTo>
                    <a:pt x="1325550" y="587413"/>
                    <a:pt x="1324966" y="586537"/>
                    <a:pt x="1324966" y="585368"/>
                  </a:cubicBezTo>
                  <a:cubicBezTo>
                    <a:pt x="1326134" y="584200"/>
                    <a:pt x="1327010" y="583616"/>
                    <a:pt x="1327594" y="583616"/>
                  </a:cubicBezTo>
                  <a:close/>
                  <a:moveTo>
                    <a:pt x="912228" y="583616"/>
                  </a:moveTo>
                  <a:cubicBezTo>
                    <a:pt x="911644" y="583032"/>
                    <a:pt x="909600" y="583616"/>
                    <a:pt x="906094" y="585368"/>
                  </a:cubicBezTo>
                  <a:lnTo>
                    <a:pt x="904341" y="587121"/>
                  </a:lnTo>
                  <a:cubicBezTo>
                    <a:pt x="902004" y="587121"/>
                    <a:pt x="899668" y="587705"/>
                    <a:pt x="897331" y="588874"/>
                  </a:cubicBezTo>
                  <a:cubicBezTo>
                    <a:pt x="894994" y="590042"/>
                    <a:pt x="893826" y="591210"/>
                    <a:pt x="893826" y="592379"/>
                  </a:cubicBezTo>
                  <a:lnTo>
                    <a:pt x="890320" y="592379"/>
                  </a:lnTo>
                  <a:lnTo>
                    <a:pt x="885062" y="601142"/>
                  </a:lnTo>
                  <a:cubicBezTo>
                    <a:pt x="885062" y="603479"/>
                    <a:pt x="882142" y="606984"/>
                    <a:pt x="876300" y="611657"/>
                  </a:cubicBezTo>
                  <a:cubicBezTo>
                    <a:pt x="875131" y="611657"/>
                    <a:pt x="874547" y="612242"/>
                    <a:pt x="874547" y="613410"/>
                  </a:cubicBezTo>
                  <a:lnTo>
                    <a:pt x="874547" y="616915"/>
                  </a:lnTo>
                  <a:cubicBezTo>
                    <a:pt x="876884" y="614578"/>
                    <a:pt x="880389" y="613410"/>
                    <a:pt x="885062" y="613410"/>
                  </a:cubicBezTo>
                  <a:cubicBezTo>
                    <a:pt x="889736" y="613410"/>
                    <a:pt x="893242" y="612826"/>
                    <a:pt x="895578" y="611657"/>
                  </a:cubicBezTo>
                  <a:cubicBezTo>
                    <a:pt x="897916" y="610489"/>
                    <a:pt x="899668" y="608152"/>
                    <a:pt x="900836" y="604647"/>
                  </a:cubicBezTo>
                  <a:cubicBezTo>
                    <a:pt x="903172" y="602310"/>
                    <a:pt x="904341" y="600558"/>
                    <a:pt x="904341" y="599389"/>
                  </a:cubicBezTo>
                  <a:cubicBezTo>
                    <a:pt x="904341" y="597053"/>
                    <a:pt x="906094" y="593547"/>
                    <a:pt x="909599" y="588874"/>
                  </a:cubicBezTo>
                  <a:cubicBezTo>
                    <a:pt x="911936" y="585953"/>
                    <a:pt x="912812" y="584200"/>
                    <a:pt x="912228" y="583616"/>
                  </a:cubicBezTo>
                  <a:close/>
                  <a:moveTo>
                    <a:pt x="1314450" y="574853"/>
                  </a:moveTo>
                  <a:cubicBezTo>
                    <a:pt x="1314450" y="573684"/>
                    <a:pt x="1315618" y="573684"/>
                    <a:pt x="1317955" y="574853"/>
                  </a:cubicBezTo>
                  <a:cubicBezTo>
                    <a:pt x="1320292" y="574853"/>
                    <a:pt x="1321168" y="576021"/>
                    <a:pt x="1320584" y="578358"/>
                  </a:cubicBezTo>
                  <a:cubicBezTo>
                    <a:pt x="1320000" y="580695"/>
                    <a:pt x="1319124" y="583032"/>
                    <a:pt x="1317955" y="585368"/>
                  </a:cubicBezTo>
                  <a:cubicBezTo>
                    <a:pt x="1315618" y="586537"/>
                    <a:pt x="1314450" y="585368"/>
                    <a:pt x="1314450" y="581863"/>
                  </a:cubicBezTo>
                  <a:cubicBezTo>
                    <a:pt x="1315618" y="580695"/>
                    <a:pt x="1316202" y="579526"/>
                    <a:pt x="1316202" y="578358"/>
                  </a:cubicBezTo>
                  <a:cubicBezTo>
                    <a:pt x="1316202" y="577190"/>
                    <a:pt x="1315618" y="576021"/>
                    <a:pt x="1314450" y="574853"/>
                  </a:cubicBezTo>
                  <a:close/>
                  <a:moveTo>
                    <a:pt x="1133932" y="573100"/>
                  </a:moveTo>
                  <a:lnTo>
                    <a:pt x="1135684" y="573100"/>
                  </a:lnTo>
                  <a:lnTo>
                    <a:pt x="1136185" y="573851"/>
                  </a:lnTo>
                  <a:close/>
                  <a:moveTo>
                    <a:pt x="972692" y="573100"/>
                  </a:moveTo>
                  <a:lnTo>
                    <a:pt x="979704" y="573100"/>
                  </a:lnTo>
                  <a:cubicBezTo>
                    <a:pt x="979704" y="574269"/>
                    <a:pt x="977366" y="574853"/>
                    <a:pt x="972692" y="574853"/>
                  </a:cubicBezTo>
                  <a:close/>
                  <a:moveTo>
                    <a:pt x="1308316" y="571786"/>
                  </a:moveTo>
                  <a:cubicBezTo>
                    <a:pt x="1308900" y="572078"/>
                    <a:pt x="1309192" y="573100"/>
                    <a:pt x="1309192" y="574853"/>
                  </a:cubicBezTo>
                  <a:lnTo>
                    <a:pt x="1305687" y="574853"/>
                  </a:lnTo>
                  <a:lnTo>
                    <a:pt x="1305687" y="573100"/>
                  </a:lnTo>
                  <a:cubicBezTo>
                    <a:pt x="1306856" y="571932"/>
                    <a:pt x="1307732" y="571494"/>
                    <a:pt x="1308316" y="571786"/>
                  </a:cubicBezTo>
                  <a:close/>
                  <a:moveTo>
                    <a:pt x="1161316" y="564556"/>
                  </a:moveTo>
                  <a:cubicBezTo>
                    <a:pt x="1160002" y="564410"/>
                    <a:pt x="1159053" y="564921"/>
                    <a:pt x="1158468" y="566090"/>
                  </a:cubicBezTo>
                  <a:lnTo>
                    <a:pt x="1147953" y="566090"/>
                  </a:lnTo>
                  <a:cubicBezTo>
                    <a:pt x="1146784" y="566090"/>
                    <a:pt x="1146200" y="567258"/>
                    <a:pt x="1146200" y="569595"/>
                  </a:cubicBezTo>
                  <a:lnTo>
                    <a:pt x="1151458" y="574853"/>
                  </a:lnTo>
                  <a:cubicBezTo>
                    <a:pt x="1156132" y="577190"/>
                    <a:pt x="1160221" y="580695"/>
                    <a:pt x="1163726" y="585368"/>
                  </a:cubicBezTo>
                  <a:cubicBezTo>
                    <a:pt x="1167232" y="586537"/>
                    <a:pt x="1171905" y="589750"/>
                    <a:pt x="1177747" y="595008"/>
                  </a:cubicBezTo>
                  <a:cubicBezTo>
                    <a:pt x="1183588" y="600265"/>
                    <a:pt x="1188554" y="604063"/>
                    <a:pt x="1192644" y="606400"/>
                  </a:cubicBezTo>
                  <a:cubicBezTo>
                    <a:pt x="1196733" y="608736"/>
                    <a:pt x="1198778" y="609321"/>
                    <a:pt x="1198778" y="608152"/>
                  </a:cubicBezTo>
                  <a:cubicBezTo>
                    <a:pt x="1201115" y="608152"/>
                    <a:pt x="1202284" y="605815"/>
                    <a:pt x="1202284" y="601142"/>
                  </a:cubicBezTo>
                  <a:cubicBezTo>
                    <a:pt x="1202284" y="599973"/>
                    <a:pt x="1203452" y="599973"/>
                    <a:pt x="1205788" y="601142"/>
                  </a:cubicBezTo>
                  <a:lnTo>
                    <a:pt x="1205788" y="604647"/>
                  </a:lnTo>
                  <a:cubicBezTo>
                    <a:pt x="1208126" y="606984"/>
                    <a:pt x="1210462" y="606984"/>
                    <a:pt x="1212799" y="604647"/>
                  </a:cubicBezTo>
                  <a:cubicBezTo>
                    <a:pt x="1213968" y="604647"/>
                    <a:pt x="1214552" y="604063"/>
                    <a:pt x="1214552" y="602894"/>
                  </a:cubicBezTo>
                  <a:cubicBezTo>
                    <a:pt x="1214552" y="601726"/>
                    <a:pt x="1213968" y="600558"/>
                    <a:pt x="1212799" y="599389"/>
                  </a:cubicBezTo>
                  <a:cubicBezTo>
                    <a:pt x="1210462" y="599389"/>
                    <a:pt x="1208126" y="598221"/>
                    <a:pt x="1205788" y="595884"/>
                  </a:cubicBezTo>
                  <a:cubicBezTo>
                    <a:pt x="1205788" y="593547"/>
                    <a:pt x="1204620" y="592379"/>
                    <a:pt x="1202284" y="592379"/>
                  </a:cubicBezTo>
                  <a:cubicBezTo>
                    <a:pt x="1201115" y="591210"/>
                    <a:pt x="1199947" y="590042"/>
                    <a:pt x="1198778" y="588874"/>
                  </a:cubicBezTo>
                  <a:cubicBezTo>
                    <a:pt x="1197610" y="587705"/>
                    <a:pt x="1197026" y="587121"/>
                    <a:pt x="1197026" y="587121"/>
                  </a:cubicBezTo>
                  <a:lnTo>
                    <a:pt x="1193520" y="585368"/>
                  </a:lnTo>
                  <a:lnTo>
                    <a:pt x="1193520" y="587121"/>
                  </a:lnTo>
                  <a:cubicBezTo>
                    <a:pt x="1195857" y="590626"/>
                    <a:pt x="1195857" y="591210"/>
                    <a:pt x="1193520" y="588874"/>
                  </a:cubicBezTo>
                  <a:cubicBezTo>
                    <a:pt x="1191184" y="588874"/>
                    <a:pt x="1190015" y="588289"/>
                    <a:pt x="1190015" y="587121"/>
                  </a:cubicBezTo>
                  <a:lnTo>
                    <a:pt x="1190015" y="585368"/>
                  </a:lnTo>
                  <a:cubicBezTo>
                    <a:pt x="1190015" y="586537"/>
                    <a:pt x="1189723" y="586829"/>
                    <a:pt x="1189139" y="586245"/>
                  </a:cubicBezTo>
                  <a:cubicBezTo>
                    <a:pt x="1188554" y="585661"/>
                    <a:pt x="1187678" y="585368"/>
                    <a:pt x="1186510" y="585368"/>
                  </a:cubicBezTo>
                  <a:cubicBezTo>
                    <a:pt x="1186510" y="584200"/>
                    <a:pt x="1183005" y="580111"/>
                    <a:pt x="1175994" y="573100"/>
                  </a:cubicBezTo>
                  <a:cubicBezTo>
                    <a:pt x="1173658" y="571932"/>
                    <a:pt x="1170444" y="569887"/>
                    <a:pt x="1166356" y="566966"/>
                  </a:cubicBezTo>
                  <a:cubicBezTo>
                    <a:pt x="1164310" y="565506"/>
                    <a:pt x="1162631" y="564702"/>
                    <a:pt x="1161316" y="564556"/>
                  </a:cubicBezTo>
                  <a:close/>
                  <a:moveTo>
                    <a:pt x="1123416" y="562585"/>
                  </a:moveTo>
                  <a:cubicBezTo>
                    <a:pt x="1119911" y="562585"/>
                    <a:pt x="1118159" y="563753"/>
                    <a:pt x="1118159" y="566090"/>
                  </a:cubicBezTo>
                  <a:lnTo>
                    <a:pt x="1114653" y="566090"/>
                  </a:lnTo>
                  <a:cubicBezTo>
                    <a:pt x="1113484" y="564921"/>
                    <a:pt x="1112317" y="564337"/>
                    <a:pt x="1111148" y="564337"/>
                  </a:cubicBezTo>
                  <a:cubicBezTo>
                    <a:pt x="1109980" y="564337"/>
                    <a:pt x="1109396" y="564921"/>
                    <a:pt x="1109396" y="566090"/>
                  </a:cubicBezTo>
                  <a:lnTo>
                    <a:pt x="1104138" y="566090"/>
                  </a:lnTo>
                  <a:cubicBezTo>
                    <a:pt x="1104138" y="563753"/>
                    <a:pt x="1100048" y="563753"/>
                    <a:pt x="1091870" y="566090"/>
                  </a:cubicBezTo>
                  <a:lnTo>
                    <a:pt x="1083106" y="566090"/>
                  </a:lnTo>
                  <a:cubicBezTo>
                    <a:pt x="1083106" y="568427"/>
                    <a:pt x="1081938" y="569595"/>
                    <a:pt x="1079602" y="569595"/>
                  </a:cubicBezTo>
                  <a:cubicBezTo>
                    <a:pt x="1073759" y="569595"/>
                    <a:pt x="1069670" y="570763"/>
                    <a:pt x="1067334" y="573100"/>
                  </a:cubicBezTo>
                  <a:lnTo>
                    <a:pt x="1051560" y="573100"/>
                  </a:lnTo>
                  <a:cubicBezTo>
                    <a:pt x="1051560" y="574269"/>
                    <a:pt x="1049223" y="574853"/>
                    <a:pt x="1044550" y="574853"/>
                  </a:cubicBezTo>
                  <a:lnTo>
                    <a:pt x="1042796" y="574853"/>
                  </a:lnTo>
                  <a:cubicBezTo>
                    <a:pt x="1040460" y="574853"/>
                    <a:pt x="1038123" y="576021"/>
                    <a:pt x="1035786" y="578358"/>
                  </a:cubicBezTo>
                  <a:lnTo>
                    <a:pt x="1032281" y="578358"/>
                  </a:lnTo>
                  <a:cubicBezTo>
                    <a:pt x="1032281" y="580695"/>
                    <a:pt x="1031698" y="581863"/>
                    <a:pt x="1030528" y="581863"/>
                  </a:cubicBezTo>
                  <a:lnTo>
                    <a:pt x="1020013" y="581863"/>
                  </a:lnTo>
                  <a:cubicBezTo>
                    <a:pt x="1017676" y="584200"/>
                    <a:pt x="1013002" y="585368"/>
                    <a:pt x="1005992" y="585368"/>
                  </a:cubicBezTo>
                  <a:cubicBezTo>
                    <a:pt x="1004824" y="586537"/>
                    <a:pt x="1000734" y="587121"/>
                    <a:pt x="993724" y="587121"/>
                  </a:cubicBezTo>
                  <a:cubicBezTo>
                    <a:pt x="993724" y="587121"/>
                    <a:pt x="993140" y="587413"/>
                    <a:pt x="991971" y="587997"/>
                  </a:cubicBezTo>
                  <a:cubicBezTo>
                    <a:pt x="990802" y="588581"/>
                    <a:pt x="989634" y="588874"/>
                    <a:pt x="988466" y="588874"/>
                  </a:cubicBezTo>
                  <a:lnTo>
                    <a:pt x="981456" y="588874"/>
                  </a:lnTo>
                  <a:cubicBezTo>
                    <a:pt x="977950" y="588874"/>
                    <a:pt x="976198" y="590042"/>
                    <a:pt x="976198" y="592379"/>
                  </a:cubicBezTo>
                  <a:cubicBezTo>
                    <a:pt x="970356" y="592379"/>
                    <a:pt x="965098" y="593547"/>
                    <a:pt x="960424" y="595884"/>
                  </a:cubicBezTo>
                  <a:lnTo>
                    <a:pt x="953414" y="599389"/>
                  </a:lnTo>
                  <a:cubicBezTo>
                    <a:pt x="946404" y="600558"/>
                    <a:pt x="940854" y="601726"/>
                    <a:pt x="936764" y="602894"/>
                  </a:cubicBezTo>
                  <a:cubicBezTo>
                    <a:pt x="932676" y="604063"/>
                    <a:pt x="930046" y="605815"/>
                    <a:pt x="928878" y="608152"/>
                  </a:cubicBezTo>
                  <a:cubicBezTo>
                    <a:pt x="927710" y="611657"/>
                    <a:pt x="924496" y="616915"/>
                    <a:pt x="919238" y="623926"/>
                  </a:cubicBezTo>
                  <a:cubicBezTo>
                    <a:pt x="913980" y="630936"/>
                    <a:pt x="910768" y="636194"/>
                    <a:pt x="909599" y="639699"/>
                  </a:cubicBezTo>
                  <a:lnTo>
                    <a:pt x="909599" y="632689"/>
                  </a:lnTo>
                  <a:cubicBezTo>
                    <a:pt x="911936" y="632689"/>
                    <a:pt x="913104" y="631520"/>
                    <a:pt x="913104" y="629183"/>
                  </a:cubicBezTo>
                  <a:cubicBezTo>
                    <a:pt x="913104" y="626847"/>
                    <a:pt x="914273" y="625094"/>
                    <a:pt x="916610" y="623926"/>
                  </a:cubicBezTo>
                  <a:cubicBezTo>
                    <a:pt x="920114" y="615747"/>
                    <a:pt x="921868" y="610489"/>
                    <a:pt x="921868" y="608152"/>
                  </a:cubicBezTo>
                  <a:lnTo>
                    <a:pt x="916610" y="616915"/>
                  </a:lnTo>
                  <a:cubicBezTo>
                    <a:pt x="914273" y="619252"/>
                    <a:pt x="912228" y="622465"/>
                    <a:pt x="910476" y="626555"/>
                  </a:cubicBezTo>
                  <a:cubicBezTo>
                    <a:pt x="908723" y="630644"/>
                    <a:pt x="906678" y="635025"/>
                    <a:pt x="904341" y="639699"/>
                  </a:cubicBezTo>
                  <a:cubicBezTo>
                    <a:pt x="894994" y="650215"/>
                    <a:pt x="890320" y="657225"/>
                    <a:pt x="890320" y="660730"/>
                  </a:cubicBezTo>
                  <a:lnTo>
                    <a:pt x="888568" y="660730"/>
                  </a:lnTo>
                  <a:lnTo>
                    <a:pt x="888568" y="662483"/>
                  </a:lnTo>
                  <a:cubicBezTo>
                    <a:pt x="888568" y="663651"/>
                    <a:pt x="887400" y="664235"/>
                    <a:pt x="885062" y="664235"/>
                  </a:cubicBezTo>
                  <a:lnTo>
                    <a:pt x="885062" y="662483"/>
                  </a:lnTo>
                  <a:cubicBezTo>
                    <a:pt x="885062" y="662483"/>
                    <a:pt x="884771" y="662483"/>
                    <a:pt x="884186" y="662483"/>
                  </a:cubicBezTo>
                  <a:cubicBezTo>
                    <a:pt x="883602" y="662483"/>
                    <a:pt x="882726" y="662483"/>
                    <a:pt x="881558" y="662483"/>
                  </a:cubicBezTo>
                  <a:cubicBezTo>
                    <a:pt x="881558" y="662483"/>
                    <a:pt x="881850" y="662191"/>
                    <a:pt x="882434" y="661606"/>
                  </a:cubicBezTo>
                  <a:cubicBezTo>
                    <a:pt x="883018" y="661022"/>
                    <a:pt x="883894" y="660730"/>
                    <a:pt x="885062" y="660730"/>
                  </a:cubicBezTo>
                  <a:cubicBezTo>
                    <a:pt x="885062" y="658393"/>
                    <a:pt x="886231" y="656057"/>
                    <a:pt x="888568" y="653720"/>
                  </a:cubicBezTo>
                  <a:lnTo>
                    <a:pt x="888568" y="657225"/>
                  </a:lnTo>
                  <a:cubicBezTo>
                    <a:pt x="888568" y="654888"/>
                    <a:pt x="889152" y="653136"/>
                    <a:pt x="890320" y="651967"/>
                  </a:cubicBezTo>
                  <a:lnTo>
                    <a:pt x="890320" y="648462"/>
                  </a:lnTo>
                  <a:cubicBezTo>
                    <a:pt x="890320" y="646125"/>
                    <a:pt x="891489" y="644957"/>
                    <a:pt x="893826" y="644957"/>
                  </a:cubicBezTo>
                  <a:cubicBezTo>
                    <a:pt x="896162" y="647294"/>
                    <a:pt x="897331" y="646125"/>
                    <a:pt x="897331" y="641452"/>
                  </a:cubicBezTo>
                  <a:cubicBezTo>
                    <a:pt x="897331" y="640283"/>
                    <a:pt x="896162" y="639699"/>
                    <a:pt x="893826" y="639699"/>
                  </a:cubicBezTo>
                  <a:cubicBezTo>
                    <a:pt x="893826" y="640867"/>
                    <a:pt x="888568" y="647878"/>
                    <a:pt x="878052" y="660730"/>
                  </a:cubicBezTo>
                  <a:cubicBezTo>
                    <a:pt x="878052" y="661899"/>
                    <a:pt x="877468" y="663067"/>
                    <a:pt x="876300" y="664235"/>
                  </a:cubicBezTo>
                  <a:cubicBezTo>
                    <a:pt x="876300" y="666572"/>
                    <a:pt x="876300" y="667741"/>
                    <a:pt x="876300" y="667741"/>
                  </a:cubicBezTo>
                  <a:lnTo>
                    <a:pt x="878052" y="667741"/>
                  </a:lnTo>
                  <a:cubicBezTo>
                    <a:pt x="878052" y="665404"/>
                    <a:pt x="879221" y="664235"/>
                    <a:pt x="881558" y="664235"/>
                  </a:cubicBezTo>
                  <a:lnTo>
                    <a:pt x="881558" y="667741"/>
                  </a:lnTo>
                  <a:cubicBezTo>
                    <a:pt x="881558" y="670077"/>
                    <a:pt x="883894" y="670077"/>
                    <a:pt x="888568" y="667741"/>
                  </a:cubicBezTo>
                  <a:cubicBezTo>
                    <a:pt x="888568" y="665404"/>
                    <a:pt x="890028" y="663943"/>
                    <a:pt x="892950" y="663359"/>
                  </a:cubicBezTo>
                  <a:cubicBezTo>
                    <a:pt x="895870" y="662775"/>
                    <a:pt x="897331" y="663067"/>
                    <a:pt x="897331" y="664235"/>
                  </a:cubicBezTo>
                  <a:cubicBezTo>
                    <a:pt x="905510" y="664235"/>
                    <a:pt x="910768" y="663651"/>
                    <a:pt x="913104" y="662483"/>
                  </a:cubicBezTo>
                  <a:lnTo>
                    <a:pt x="916610" y="662483"/>
                  </a:lnTo>
                  <a:lnTo>
                    <a:pt x="909599" y="664235"/>
                  </a:lnTo>
                  <a:lnTo>
                    <a:pt x="916610" y="664235"/>
                  </a:lnTo>
                  <a:cubicBezTo>
                    <a:pt x="917778" y="663067"/>
                    <a:pt x="920699" y="662483"/>
                    <a:pt x="925372" y="662483"/>
                  </a:cubicBezTo>
                  <a:lnTo>
                    <a:pt x="946404" y="660730"/>
                  </a:lnTo>
                  <a:lnTo>
                    <a:pt x="949909" y="657225"/>
                  </a:lnTo>
                  <a:lnTo>
                    <a:pt x="963930" y="657225"/>
                  </a:lnTo>
                  <a:cubicBezTo>
                    <a:pt x="966266" y="657225"/>
                    <a:pt x="967435" y="656057"/>
                    <a:pt x="967435" y="653720"/>
                  </a:cubicBezTo>
                  <a:cubicBezTo>
                    <a:pt x="963930" y="653720"/>
                    <a:pt x="962470" y="653428"/>
                    <a:pt x="963053" y="652844"/>
                  </a:cubicBezTo>
                  <a:cubicBezTo>
                    <a:pt x="963638" y="652259"/>
                    <a:pt x="965098" y="651967"/>
                    <a:pt x="967435" y="651967"/>
                  </a:cubicBezTo>
                  <a:cubicBezTo>
                    <a:pt x="973277" y="651967"/>
                    <a:pt x="977950" y="650799"/>
                    <a:pt x="981456" y="648462"/>
                  </a:cubicBezTo>
                  <a:cubicBezTo>
                    <a:pt x="986130" y="648462"/>
                    <a:pt x="991388" y="647294"/>
                    <a:pt x="997229" y="644957"/>
                  </a:cubicBezTo>
                  <a:lnTo>
                    <a:pt x="1004240" y="644957"/>
                  </a:lnTo>
                  <a:cubicBezTo>
                    <a:pt x="1005408" y="642620"/>
                    <a:pt x="1007161" y="641452"/>
                    <a:pt x="1009498" y="641452"/>
                  </a:cubicBezTo>
                  <a:lnTo>
                    <a:pt x="1016508" y="641452"/>
                  </a:lnTo>
                  <a:cubicBezTo>
                    <a:pt x="1028192" y="637946"/>
                    <a:pt x="1041044" y="636194"/>
                    <a:pt x="1055065" y="636194"/>
                  </a:cubicBezTo>
                  <a:lnTo>
                    <a:pt x="1063828" y="636194"/>
                  </a:lnTo>
                  <a:lnTo>
                    <a:pt x="1058570" y="623926"/>
                  </a:lnTo>
                  <a:cubicBezTo>
                    <a:pt x="1053896" y="615747"/>
                    <a:pt x="1052728" y="612242"/>
                    <a:pt x="1055065" y="613410"/>
                  </a:cubicBezTo>
                  <a:cubicBezTo>
                    <a:pt x="1055065" y="615747"/>
                    <a:pt x="1057986" y="619836"/>
                    <a:pt x="1063828" y="625678"/>
                  </a:cubicBezTo>
                  <a:cubicBezTo>
                    <a:pt x="1066164" y="625678"/>
                    <a:pt x="1068502" y="626847"/>
                    <a:pt x="1070838" y="629183"/>
                  </a:cubicBezTo>
                  <a:cubicBezTo>
                    <a:pt x="1070838" y="631520"/>
                    <a:pt x="1071422" y="632689"/>
                    <a:pt x="1072590" y="632689"/>
                  </a:cubicBezTo>
                  <a:lnTo>
                    <a:pt x="1076096" y="632689"/>
                  </a:lnTo>
                  <a:lnTo>
                    <a:pt x="1076096" y="634441"/>
                  </a:lnTo>
                  <a:cubicBezTo>
                    <a:pt x="1076096" y="630936"/>
                    <a:pt x="1077265" y="629183"/>
                    <a:pt x="1079602" y="629183"/>
                  </a:cubicBezTo>
                  <a:lnTo>
                    <a:pt x="1079602" y="625678"/>
                  </a:lnTo>
                  <a:cubicBezTo>
                    <a:pt x="1077265" y="625678"/>
                    <a:pt x="1076096" y="625094"/>
                    <a:pt x="1076096" y="623926"/>
                  </a:cubicBezTo>
                  <a:cubicBezTo>
                    <a:pt x="1078433" y="625094"/>
                    <a:pt x="1080770" y="625678"/>
                    <a:pt x="1083106" y="625678"/>
                  </a:cubicBezTo>
                  <a:cubicBezTo>
                    <a:pt x="1083106" y="628015"/>
                    <a:pt x="1083690" y="629183"/>
                    <a:pt x="1084859" y="629183"/>
                  </a:cubicBezTo>
                  <a:cubicBezTo>
                    <a:pt x="1084859" y="631520"/>
                    <a:pt x="1086028" y="632689"/>
                    <a:pt x="1088364" y="632689"/>
                  </a:cubicBezTo>
                  <a:cubicBezTo>
                    <a:pt x="1094206" y="632689"/>
                    <a:pt x="1095375" y="630352"/>
                    <a:pt x="1091870" y="625678"/>
                  </a:cubicBezTo>
                  <a:lnTo>
                    <a:pt x="1091870" y="623926"/>
                  </a:lnTo>
                  <a:cubicBezTo>
                    <a:pt x="1094206" y="623926"/>
                    <a:pt x="1095375" y="624510"/>
                    <a:pt x="1095375" y="625678"/>
                  </a:cubicBezTo>
                  <a:cubicBezTo>
                    <a:pt x="1096544" y="628015"/>
                    <a:pt x="1096544" y="627431"/>
                    <a:pt x="1095375" y="623926"/>
                  </a:cubicBezTo>
                  <a:lnTo>
                    <a:pt x="1095375" y="616915"/>
                  </a:lnTo>
                  <a:lnTo>
                    <a:pt x="1088364" y="611657"/>
                  </a:lnTo>
                  <a:cubicBezTo>
                    <a:pt x="1086028" y="606984"/>
                    <a:pt x="1084859" y="603479"/>
                    <a:pt x="1084859" y="601142"/>
                  </a:cubicBezTo>
                  <a:cubicBezTo>
                    <a:pt x="1084859" y="601142"/>
                    <a:pt x="1084859" y="600558"/>
                    <a:pt x="1084859" y="599389"/>
                  </a:cubicBezTo>
                  <a:cubicBezTo>
                    <a:pt x="1083690" y="597053"/>
                    <a:pt x="1083690" y="595884"/>
                    <a:pt x="1084859" y="595884"/>
                  </a:cubicBezTo>
                  <a:cubicBezTo>
                    <a:pt x="1084859" y="598221"/>
                    <a:pt x="1086028" y="599973"/>
                    <a:pt x="1088364" y="601142"/>
                  </a:cubicBezTo>
                  <a:cubicBezTo>
                    <a:pt x="1089532" y="602310"/>
                    <a:pt x="1090701" y="603771"/>
                    <a:pt x="1091870" y="605523"/>
                  </a:cubicBezTo>
                  <a:cubicBezTo>
                    <a:pt x="1093038" y="607276"/>
                    <a:pt x="1094206" y="608152"/>
                    <a:pt x="1095375" y="608152"/>
                  </a:cubicBezTo>
                  <a:lnTo>
                    <a:pt x="1095375" y="611657"/>
                  </a:lnTo>
                  <a:cubicBezTo>
                    <a:pt x="1094206" y="611657"/>
                    <a:pt x="1092746" y="610197"/>
                    <a:pt x="1090993" y="607276"/>
                  </a:cubicBezTo>
                  <a:cubicBezTo>
                    <a:pt x="1089241" y="604355"/>
                    <a:pt x="1088364" y="603479"/>
                    <a:pt x="1088364" y="604647"/>
                  </a:cubicBezTo>
                  <a:lnTo>
                    <a:pt x="1091870" y="611657"/>
                  </a:lnTo>
                  <a:lnTo>
                    <a:pt x="1095375" y="611657"/>
                  </a:lnTo>
                  <a:cubicBezTo>
                    <a:pt x="1096544" y="611657"/>
                    <a:pt x="1098296" y="612242"/>
                    <a:pt x="1100632" y="613410"/>
                  </a:cubicBezTo>
                  <a:lnTo>
                    <a:pt x="1104138" y="616915"/>
                  </a:lnTo>
                  <a:cubicBezTo>
                    <a:pt x="1104138" y="619252"/>
                    <a:pt x="1106474" y="622173"/>
                    <a:pt x="1111148" y="625678"/>
                  </a:cubicBezTo>
                  <a:lnTo>
                    <a:pt x="1114653" y="625678"/>
                  </a:lnTo>
                  <a:lnTo>
                    <a:pt x="1114653" y="623926"/>
                  </a:lnTo>
                  <a:cubicBezTo>
                    <a:pt x="1114653" y="625094"/>
                    <a:pt x="1115822" y="625678"/>
                    <a:pt x="1118159" y="625678"/>
                  </a:cubicBezTo>
                  <a:cubicBezTo>
                    <a:pt x="1120496" y="625678"/>
                    <a:pt x="1120496" y="625094"/>
                    <a:pt x="1118159" y="623926"/>
                  </a:cubicBezTo>
                  <a:cubicBezTo>
                    <a:pt x="1115822" y="621589"/>
                    <a:pt x="1114653" y="619252"/>
                    <a:pt x="1114653" y="616915"/>
                  </a:cubicBezTo>
                  <a:cubicBezTo>
                    <a:pt x="1113484" y="614578"/>
                    <a:pt x="1111732" y="611949"/>
                    <a:pt x="1109396" y="609028"/>
                  </a:cubicBezTo>
                  <a:cubicBezTo>
                    <a:pt x="1107059" y="606107"/>
                    <a:pt x="1104138" y="602894"/>
                    <a:pt x="1100632" y="599389"/>
                  </a:cubicBezTo>
                  <a:cubicBezTo>
                    <a:pt x="1094790" y="591210"/>
                    <a:pt x="1090993" y="585661"/>
                    <a:pt x="1089241" y="582740"/>
                  </a:cubicBezTo>
                  <a:cubicBezTo>
                    <a:pt x="1087488" y="579818"/>
                    <a:pt x="1087196" y="578358"/>
                    <a:pt x="1088364" y="578358"/>
                  </a:cubicBezTo>
                  <a:cubicBezTo>
                    <a:pt x="1088364" y="580695"/>
                    <a:pt x="1089532" y="581863"/>
                    <a:pt x="1091870" y="581863"/>
                  </a:cubicBezTo>
                  <a:cubicBezTo>
                    <a:pt x="1091870" y="584200"/>
                    <a:pt x="1093038" y="585953"/>
                    <a:pt x="1095375" y="587121"/>
                  </a:cubicBezTo>
                  <a:lnTo>
                    <a:pt x="1107643" y="599389"/>
                  </a:lnTo>
                  <a:cubicBezTo>
                    <a:pt x="1109980" y="605231"/>
                    <a:pt x="1112317" y="609321"/>
                    <a:pt x="1114653" y="611657"/>
                  </a:cubicBezTo>
                  <a:lnTo>
                    <a:pt x="1118159" y="613410"/>
                  </a:lnTo>
                  <a:cubicBezTo>
                    <a:pt x="1118159" y="615747"/>
                    <a:pt x="1121080" y="619252"/>
                    <a:pt x="1126922" y="623926"/>
                  </a:cubicBezTo>
                  <a:cubicBezTo>
                    <a:pt x="1129258" y="623926"/>
                    <a:pt x="1128090" y="619836"/>
                    <a:pt x="1123416" y="611657"/>
                  </a:cubicBezTo>
                  <a:lnTo>
                    <a:pt x="1118159" y="601142"/>
                  </a:lnTo>
                  <a:lnTo>
                    <a:pt x="1111148" y="595884"/>
                  </a:lnTo>
                  <a:cubicBezTo>
                    <a:pt x="1111148" y="593547"/>
                    <a:pt x="1110564" y="592379"/>
                    <a:pt x="1109396" y="592379"/>
                  </a:cubicBezTo>
                  <a:cubicBezTo>
                    <a:pt x="1110564" y="592379"/>
                    <a:pt x="1114653" y="595300"/>
                    <a:pt x="1121664" y="601142"/>
                  </a:cubicBezTo>
                  <a:cubicBezTo>
                    <a:pt x="1121664" y="603479"/>
                    <a:pt x="1124585" y="609905"/>
                    <a:pt x="1130426" y="620420"/>
                  </a:cubicBezTo>
                  <a:cubicBezTo>
                    <a:pt x="1131595" y="620420"/>
                    <a:pt x="1131887" y="619252"/>
                    <a:pt x="1131303" y="616915"/>
                  </a:cubicBezTo>
                  <a:cubicBezTo>
                    <a:pt x="1130719" y="614578"/>
                    <a:pt x="1129258" y="612826"/>
                    <a:pt x="1126922" y="611657"/>
                  </a:cubicBezTo>
                  <a:cubicBezTo>
                    <a:pt x="1124585" y="606984"/>
                    <a:pt x="1126922" y="607568"/>
                    <a:pt x="1133932" y="613410"/>
                  </a:cubicBezTo>
                  <a:cubicBezTo>
                    <a:pt x="1137438" y="618084"/>
                    <a:pt x="1140358" y="620420"/>
                    <a:pt x="1142695" y="620420"/>
                  </a:cubicBezTo>
                  <a:cubicBezTo>
                    <a:pt x="1145032" y="620420"/>
                    <a:pt x="1142111" y="616331"/>
                    <a:pt x="1133932" y="608152"/>
                  </a:cubicBezTo>
                  <a:lnTo>
                    <a:pt x="1130426" y="604647"/>
                  </a:lnTo>
                  <a:cubicBezTo>
                    <a:pt x="1135100" y="608152"/>
                    <a:pt x="1137438" y="609905"/>
                    <a:pt x="1137438" y="609905"/>
                  </a:cubicBezTo>
                  <a:cubicBezTo>
                    <a:pt x="1139774" y="609905"/>
                    <a:pt x="1136269" y="606400"/>
                    <a:pt x="1126922" y="599389"/>
                  </a:cubicBezTo>
                  <a:cubicBezTo>
                    <a:pt x="1124585" y="594716"/>
                    <a:pt x="1121664" y="591210"/>
                    <a:pt x="1118159" y="588874"/>
                  </a:cubicBezTo>
                  <a:cubicBezTo>
                    <a:pt x="1118159" y="587705"/>
                    <a:pt x="1119035" y="587705"/>
                    <a:pt x="1120788" y="588874"/>
                  </a:cubicBezTo>
                  <a:cubicBezTo>
                    <a:pt x="1122540" y="590042"/>
                    <a:pt x="1124585" y="591210"/>
                    <a:pt x="1126922" y="592379"/>
                  </a:cubicBezTo>
                  <a:cubicBezTo>
                    <a:pt x="1126922" y="597053"/>
                    <a:pt x="1129258" y="599389"/>
                    <a:pt x="1133932" y="599389"/>
                  </a:cubicBezTo>
                  <a:cubicBezTo>
                    <a:pt x="1139774" y="605231"/>
                    <a:pt x="1143864" y="608152"/>
                    <a:pt x="1146200" y="608152"/>
                  </a:cubicBezTo>
                  <a:lnTo>
                    <a:pt x="1147953" y="608152"/>
                  </a:lnTo>
                  <a:lnTo>
                    <a:pt x="1147953" y="604647"/>
                  </a:lnTo>
                  <a:cubicBezTo>
                    <a:pt x="1146784" y="602310"/>
                    <a:pt x="1146200" y="600558"/>
                    <a:pt x="1146200" y="599389"/>
                  </a:cubicBezTo>
                  <a:cubicBezTo>
                    <a:pt x="1147368" y="599389"/>
                    <a:pt x="1147660" y="598805"/>
                    <a:pt x="1147076" y="597637"/>
                  </a:cubicBezTo>
                  <a:cubicBezTo>
                    <a:pt x="1146492" y="596468"/>
                    <a:pt x="1145032" y="595884"/>
                    <a:pt x="1142695" y="595884"/>
                  </a:cubicBezTo>
                  <a:cubicBezTo>
                    <a:pt x="1142695" y="592379"/>
                    <a:pt x="1139774" y="588874"/>
                    <a:pt x="1133932" y="585368"/>
                  </a:cubicBezTo>
                  <a:cubicBezTo>
                    <a:pt x="1131595" y="583032"/>
                    <a:pt x="1130134" y="580695"/>
                    <a:pt x="1129550" y="578358"/>
                  </a:cubicBezTo>
                  <a:cubicBezTo>
                    <a:pt x="1128966" y="576021"/>
                    <a:pt x="1129258" y="574853"/>
                    <a:pt x="1130426" y="574853"/>
                  </a:cubicBezTo>
                  <a:lnTo>
                    <a:pt x="1133932" y="578358"/>
                  </a:lnTo>
                  <a:lnTo>
                    <a:pt x="1135684" y="578358"/>
                  </a:lnTo>
                  <a:cubicBezTo>
                    <a:pt x="1136853" y="577190"/>
                    <a:pt x="1137438" y="576313"/>
                    <a:pt x="1137438" y="575729"/>
                  </a:cubicBezTo>
                  <a:lnTo>
                    <a:pt x="1136185" y="573851"/>
                  </a:lnTo>
                  <a:lnTo>
                    <a:pt x="1139190" y="574853"/>
                  </a:lnTo>
                  <a:lnTo>
                    <a:pt x="1146200" y="581863"/>
                  </a:lnTo>
                  <a:cubicBezTo>
                    <a:pt x="1145032" y="581863"/>
                    <a:pt x="1143864" y="581279"/>
                    <a:pt x="1142695" y="580111"/>
                  </a:cubicBezTo>
                  <a:cubicBezTo>
                    <a:pt x="1141526" y="578942"/>
                    <a:pt x="1140358" y="578358"/>
                    <a:pt x="1139190" y="578358"/>
                  </a:cubicBezTo>
                  <a:cubicBezTo>
                    <a:pt x="1136853" y="578358"/>
                    <a:pt x="1135684" y="579526"/>
                    <a:pt x="1135684" y="581863"/>
                  </a:cubicBezTo>
                  <a:cubicBezTo>
                    <a:pt x="1135684" y="584200"/>
                    <a:pt x="1136853" y="585953"/>
                    <a:pt x="1139190" y="587121"/>
                  </a:cubicBezTo>
                  <a:cubicBezTo>
                    <a:pt x="1141526" y="587121"/>
                    <a:pt x="1142695" y="587705"/>
                    <a:pt x="1142695" y="588874"/>
                  </a:cubicBezTo>
                  <a:lnTo>
                    <a:pt x="1146200" y="588874"/>
                  </a:lnTo>
                  <a:cubicBezTo>
                    <a:pt x="1146200" y="590042"/>
                    <a:pt x="1146492" y="591210"/>
                    <a:pt x="1147076" y="592379"/>
                  </a:cubicBezTo>
                  <a:cubicBezTo>
                    <a:pt x="1147660" y="593547"/>
                    <a:pt x="1147953" y="594716"/>
                    <a:pt x="1147953" y="595884"/>
                  </a:cubicBezTo>
                  <a:cubicBezTo>
                    <a:pt x="1150290" y="595884"/>
                    <a:pt x="1151458" y="597053"/>
                    <a:pt x="1151458" y="599389"/>
                  </a:cubicBezTo>
                  <a:lnTo>
                    <a:pt x="1167232" y="611657"/>
                  </a:lnTo>
                  <a:cubicBezTo>
                    <a:pt x="1167232" y="615163"/>
                    <a:pt x="1169568" y="616915"/>
                    <a:pt x="1174242" y="616915"/>
                  </a:cubicBezTo>
                  <a:lnTo>
                    <a:pt x="1175994" y="613410"/>
                  </a:lnTo>
                  <a:lnTo>
                    <a:pt x="1163726" y="599389"/>
                  </a:lnTo>
                  <a:cubicBezTo>
                    <a:pt x="1160221" y="597053"/>
                    <a:pt x="1157300" y="593547"/>
                    <a:pt x="1154963" y="588874"/>
                  </a:cubicBezTo>
                  <a:lnTo>
                    <a:pt x="1147953" y="585368"/>
                  </a:lnTo>
                  <a:cubicBezTo>
                    <a:pt x="1150290" y="586537"/>
                    <a:pt x="1152626" y="586537"/>
                    <a:pt x="1154963" y="585368"/>
                  </a:cubicBezTo>
                  <a:lnTo>
                    <a:pt x="1154963" y="587121"/>
                  </a:lnTo>
                  <a:lnTo>
                    <a:pt x="1170736" y="601142"/>
                  </a:lnTo>
                  <a:cubicBezTo>
                    <a:pt x="1174242" y="605815"/>
                    <a:pt x="1178331" y="609321"/>
                    <a:pt x="1183005" y="611657"/>
                  </a:cubicBezTo>
                  <a:cubicBezTo>
                    <a:pt x="1183005" y="612826"/>
                    <a:pt x="1183296" y="613410"/>
                    <a:pt x="1183881" y="613410"/>
                  </a:cubicBezTo>
                  <a:cubicBezTo>
                    <a:pt x="1184466" y="613410"/>
                    <a:pt x="1184757" y="613410"/>
                    <a:pt x="1184757" y="613410"/>
                  </a:cubicBezTo>
                  <a:lnTo>
                    <a:pt x="1179500" y="604647"/>
                  </a:lnTo>
                  <a:lnTo>
                    <a:pt x="1184757" y="611657"/>
                  </a:lnTo>
                  <a:lnTo>
                    <a:pt x="1190015" y="613410"/>
                  </a:lnTo>
                  <a:lnTo>
                    <a:pt x="1191768" y="611657"/>
                  </a:lnTo>
                  <a:cubicBezTo>
                    <a:pt x="1191768" y="611657"/>
                    <a:pt x="1187678" y="607568"/>
                    <a:pt x="1179500" y="599389"/>
                  </a:cubicBezTo>
                  <a:cubicBezTo>
                    <a:pt x="1170153" y="592379"/>
                    <a:pt x="1161974" y="585368"/>
                    <a:pt x="1154963" y="578358"/>
                  </a:cubicBezTo>
                  <a:cubicBezTo>
                    <a:pt x="1150290" y="574853"/>
                    <a:pt x="1146200" y="571932"/>
                    <a:pt x="1142695" y="569595"/>
                  </a:cubicBezTo>
                  <a:lnTo>
                    <a:pt x="1135684" y="569595"/>
                  </a:lnTo>
                  <a:cubicBezTo>
                    <a:pt x="1134516" y="567258"/>
                    <a:pt x="1131595" y="566090"/>
                    <a:pt x="1126922" y="566090"/>
                  </a:cubicBezTo>
                  <a:lnTo>
                    <a:pt x="1130426" y="566090"/>
                  </a:lnTo>
                  <a:lnTo>
                    <a:pt x="1130426" y="562585"/>
                  </a:lnTo>
                  <a:close/>
                  <a:moveTo>
                    <a:pt x="1303058" y="559079"/>
                  </a:moveTo>
                  <a:cubicBezTo>
                    <a:pt x="1303642" y="559079"/>
                    <a:pt x="1304518" y="559664"/>
                    <a:pt x="1305687" y="560832"/>
                  </a:cubicBezTo>
                  <a:cubicBezTo>
                    <a:pt x="1305687" y="562000"/>
                    <a:pt x="1306856" y="562585"/>
                    <a:pt x="1309192" y="562585"/>
                  </a:cubicBezTo>
                  <a:lnTo>
                    <a:pt x="1309192" y="566090"/>
                  </a:lnTo>
                  <a:cubicBezTo>
                    <a:pt x="1309192" y="568427"/>
                    <a:pt x="1308024" y="569595"/>
                    <a:pt x="1305687" y="569595"/>
                  </a:cubicBezTo>
                  <a:cubicBezTo>
                    <a:pt x="1305687" y="567258"/>
                    <a:pt x="1304518" y="566090"/>
                    <a:pt x="1302182" y="566090"/>
                  </a:cubicBezTo>
                  <a:cubicBezTo>
                    <a:pt x="1301013" y="566090"/>
                    <a:pt x="1300136" y="565506"/>
                    <a:pt x="1299552" y="564337"/>
                  </a:cubicBezTo>
                  <a:cubicBezTo>
                    <a:pt x="1298968" y="563169"/>
                    <a:pt x="1299260" y="562585"/>
                    <a:pt x="1300429" y="562585"/>
                  </a:cubicBezTo>
                  <a:cubicBezTo>
                    <a:pt x="1301598" y="562585"/>
                    <a:pt x="1302182" y="562000"/>
                    <a:pt x="1302182" y="560832"/>
                  </a:cubicBezTo>
                  <a:cubicBezTo>
                    <a:pt x="1302182" y="559664"/>
                    <a:pt x="1302474" y="559079"/>
                    <a:pt x="1303058" y="559079"/>
                  </a:cubicBezTo>
                  <a:close/>
                  <a:moveTo>
                    <a:pt x="1048054" y="550316"/>
                  </a:moveTo>
                  <a:lnTo>
                    <a:pt x="1048054" y="553822"/>
                  </a:lnTo>
                  <a:cubicBezTo>
                    <a:pt x="1048054" y="556158"/>
                    <a:pt x="1046886" y="557327"/>
                    <a:pt x="1044550" y="557327"/>
                  </a:cubicBezTo>
                  <a:lnTo>
                    <a:pt x="1044550" y="553822"/>
                  </a:lnTo>
                  <a:cubicBezTo>
                    <a:pt x="1044550" y="551485"/>
                    <a:pt x="1045718" y="550316"/>
                    <a:pt x="1048054" y="550316"/>
                  </a:cubicBezTo>
                  <a:close/>
                  <a:moveTo>
                    <a:pt x="1066944" y="548564"/>
                  </a:moveTo>
                  <a:lnTo>
                    <a:pt x="1067334" y="548564"/>
                  </a:lnTo>
                  <a:lnTo>
                    <a:pt x="1066964" y="548656"/>
                  </a:lnTo>
                  <a:close/>
                  <a:moveTo>
                    <a:pt x="1039292" y="548564"/>
                  </a:moveTo>
                  <a:cubicBezTo>
                    <a:pt x="1034618" y="548564"/>
                    <a:pt x="1032281" y="550316"/>
                    <a:pt x="1032281" y="553822"/>
                  </a:cubicBezTo>
                  <a:cubicBezTo>
                    <a:pt x="1032281" y="556158"/>
                    <a:pt x="1031698" y="557327"/>
                    <a:pt x="1030528" y="557327"/>
                  </a:cubicBezTo>
                  <a:lnTo>
                    <a:pt x="1030528" y="560832"/>
                  </a:lnTo>
                  <a:cubicBezTo>
                    <a:pt x="1031698" y="560832"/>
                    <a:pt x="1033450" y="559664"/>
                    <a:pt x="1035786" y="557327"/>
                  </a:cubicBezTo>
                  <a:cubicBezTo>
                    <a:pt x="1038123" y="554990"/>
                    <a:pt x="1039292" y="552653"/>
                    <a:pt x="1039292" y="550316"/>
                  </a:cubicBezTo>
                  <a:close/>
                  <a:moveTo>
                    <a:pt x="1214552" y="545059"/>
                  </a:moveTo>
                  <a:lnTo>
                    <a:pt x="1218758" y="548564"/>
                  </a:lnTo>
                  <a:lnTo>
                    <a:pt x="1218057" y="548564"/>
                  </a:lnTo>
                  <a:close/>
                  <a:moveTo>
                    <a:pt x="1104138" y="541553"/>
                  </a:moveTo>
                  <a:lnTo>
                    <a:pt x="1097128" y="545059"/>
                  </a:lnTo>
                  <a:lnTo>
                    <a:pt x="1100632" y="548564"/>
                  </a:lnTo>
                  <a:cubicBezTo>
                    <a:pt x="1106474" y="550901"/>
                    <a:pt x="1109396" y="551485"/>
                    <a:pt x="1109396" y="550316"/>
                  </a:cubicBezTo>
                  <a:cubicBezTo>
                    <a:pt x="1109396" y="549148"/>
                    <a:pt x="1109980" y="549148"/>
                    <a:pt x="1111148" y="550316"/>
                  </a:cubicBezTo>
                  <a:lnTo>
                    <a:pt x="1114653" y="550316"/>
                  </a:lnTo>
                  <a:cubicBezTo>
                    <a:pt x="1116990" y="550316"/>
                    <a:pt x="1118159" y="549732"/>
                    <a:pt x="1118159" y="548564"/>
                  </a:cubicBezTo>
                  <a:lnTo>
                    <a:pt x="1123416" y="548564"/>
                  </a:lnTo>
                  <a:lnTo>
                    <a:pt x="1126922" y="545059"/>
                  </a:lnTo>
                  <a:cubicBezTo>
                    <a:pt x="1126922" y="542722"/>
                    <a:pt x="1125169" y="541553"/>
                    <a:pt x="1121664" y="541553"/>
                  </a:cubicBezTo>
                  <a:lnTo>
                    <a:pt x="1111148" y="541553"/>
                  </a:lnTo>
                  <a:lnTo>
                    <a:pt x="1111148" y="545059"/>
                  </a:lnTo>
                  <a:lnTo>
                    <a:pt x="1109396" y="545059"/>
                  </a:lnTo>
                  <a:lnTo>
                    <a:pt x="1109396" y="541553"/>
                  </a:lnTo>
                  <a:close/>
                  <a:moveTo>
                    <a:pt x="1209732" y="538925"/>
                  </a:moveTo>
                  <a:cubicBezTo>
                    <a:pt x="1207687" y="538925"/>
                    <a:pt x="1205204" y="539801"/>
                    <a:pt x="1202284" y="541553"/>
                  </a:cubicBezTo>
                  <a:lnTo>
                    <a:pt x="1193520" y="545059"/>
                  </a:lnTo>
                  <a:cubicBezTo>
                    <a:pt x="1191184" y="547395"/>
                    <a:pt x="1191184" y="548564"/>
                    <a:pt x="1193520" y="548564"/>
                  </a:cubicBezTo>
                  <a:cubicBezTo>
                    <a:pt x="1193520" y="552069"/>
                    <a:pt x="1192352" y="552653"/>
                    <a:pt x="1190015" y="550316"/>
                  </a:cubicBezTo>
                  <a:lnTo>
                    <a:pt x="1186510" y="550316"/>
                  </a:lnTo>
                  <a:cubicBezTo>
                    <a:pt x="1186510" y="552653"/>
                    <a:pt x="1187678" y="553822"/>
                    <a:pt x="1190015" y="553822"/>
                  </a:cubicBezTo>
                  <a:cubicBezTo>
                    <a:pt x="1192352" y="556158"/>
                    <a:pt x="1194689" y="557327"/>
                    <a:pt x="1197026" y="557327"/>
                  </a:cubicBezTo>
                  <a:cubicBezTo>
                    <a:pt x="1197026" y="560832"/>
                    <a:pt x="1198778" y="562585"/>
                    <a:pt x="1202284" y="562585"/>
                  </a:cubicBezTo>
                  <a:cubicBezTo>
                    <a:pt x="1199947" y="564921"/>
                    <a:pt x="1198194" y="566090"/>
                    <a:pt x="1197026" y="566090"/>
                  </a:cubicBezTo>
                  <a:lnTo>
                    <a:pt x="1190015" y="566090"/>
                  </a:lnTo>
                  <a:cubicBezTo>
                    <a:pt x="1186510" y="566090"/>
                    <a:pt x="1185342" y="567258"/>
                    <a:pt x="1186510" y="569595"/>
                  </a:cubicBezTo>
                  <a:lnTo>
                    <a:pt x="1184757" y="569595"/>
                  </a:lnTo>
                  <a:cubicBezTo>
                    <a:pt x="1181252" y="569595"/>
                    <a:pt x="1179500" y="568427"/>
                    <a:pt x="1179500" y="566090"/>
                  </a:cubicBezTo>
                  <a:lnTo>
                    <a:pt x="1170736" y="566090"/>
                  </a:lnTo>
                  <a:lnTo>
                    <a:pt x="1179500" y="573100"/>
                  </a:lnTo>
                  <a:cubicBezTo>
                    <a:pt x="1180668" y="574269"/>
                    <a:pt x="1182712" y="575729"/>
                    <a:pt x="1185634" y="577482"/>
                  </a:cubicBezTo>
                  <a:cubicBezTo>
                    <a:pt x="1188554" y="579234"/>
                    <a:pt x="1188846" y="578358"/>
                    <a:pt x="1186510" y="574853"/>
                  </a:cubicBezTo>
                  <a:cubicBezTo>
                    <a:pt x="1186510" y="574853"/>
                    <a:pt x="1188846" y="576021"/>
                    <a:pt x="1193520" y="578358"/>
                  </a:cubicBezTo>
                  <a:cubicBezTo>
                    <a:pt x="1197026" y="583032"/>
                    <a:pt x="1204036" y="587705"/>
                    <a:pt x="1214552" y="592379"/>
                  </a:cubicBezTo>
                  <a:cubicBezTo>
                    <a:pt x="1215720" y="593547"/>
                    <a:pt x="1217764" y="594716"/>
                    <a:pt x="1220686" y="595884"/>
                  </a:cubicBezTo>
                  <a:cubicBezTo>
                    <a:pt x="1223607" y="597053"/>
                    <a:pt x="1225068" y="598221"/>
                    <a:pt x="1225068" y="599389"/>
                  </a:cubicBezTo>
                  <a:lnTo>
                    <a:pt x="1237336" y="599389"/>
                  </a:lnTo>
                  <a:cubicBezTo>
                    <a:pt x="1237336" y="597053"/>
                    <a:pt x="1236751" y="595300"/>
                    <a:pt x="1235582" y="594131"/>
                  </a:cubicBezTo>
                  <a:cubicBezTo>
                    <a:pt x="1234414" y="592963"/>
                    <a:pt x="1233830" y="593547"/>
                    <a:pt x="1233830" y="595884"/>
                  </a:cubicBezTo>
                  <a:cubicBezTo>
                    <a:pt x="1231494" y="595884"/>
                    <a:pt x="1230326" y="594716"/>
                    <a:pt x="1230326" y="592379"/>
                  </a:cubicBezTo>
                  <a:cubicBezTo>
                    <a:pt x="1232662" y="590042"/>
                    <a:pt x="1233830" y="590042"/>
                    <a:pt x="1233830" y="592379"/>
                  </a:cubicBezTo>
                  <a:lnTo>
                    <a:pt x="1246098" y="592379"/>
                  </a:lnTo>
                  <a:cubicBezTo>
                    <a:pt x="1246098" y="590042"/>
                    <a:pt x="1244930" y="588874"/>
                    <a:pt x="1242593" y="588874"/>
                  </a:cubicBezTo>
                  <a:lnTo>
                    <a:pt x="1233830" y="581863"/>
                  </a:lnTo>
                  <a:cubicBezTo>
                    <a:pt x="1233830" y="580695"/>
                    <a:pt x="1233538" y="579526"/>
                    <a:pt x="1232954" y="578358"/>
                  </a:cubicBezTo>
                  <a:cubicBezTo>
                    <a:pt x="1232370" y="577190"/>
                    <a:pt x="1232662" y="576021"/>
                    <a:pt x="1233830" y="574853"/>
                  </a:cubicBezTo>
                  <a:cubicBezTo>
                    <a:pt x="1236167" y="574853"/>
                    <a:pt x="1236167" y="574269"/>
                    <a:pt x="1233830" y="573100"/>
                  </a:cubicBezTo>
                  <a:cubicBezTo>
                    <a:pt x="1231494" y="573100"/>
                    <a:pt x="1229156" y="571932"/>
                    <a:pt x="1226820" y="569595"/>
                  </a:cubicBezTo>
                  <a:cubicBezTo>
                    <a:pt x="1225651" y="569595"/>
                    <a:pt x="1223899" y="568719"/>
                    <a:pt x="1221562" y="566966"/>
                  </a:cubicBezTo>
                  <a:cubicBezTo>
                    <a:pt x="1219226" y="565213"/>
                    <a:pt x="1216888" y="563753"/>
                    <a:pt x="1214552" y="562585"/>
                  </a:cubicBezTo>
                  <a:cubicBezTo>
                    <a:pt x="1213384" y="562585"/>
                    <a:pt x="1210462" y="560832"/>
                    <a:pt x="1205788" y="557327"/>
                  </a:cubicBezTo>
                  <a:cubicBezTo>
                    <a:pt x="1205788" y="556158"/>
                    <a:pt x="1206372" y="555574"/>
                    <a:pt x="1207541" y="555574"/>
                  </a:cubicBezTo>
                  <a:cubicBezTo>
                    <a:pt x="1208710" y="555574"/>
                    <a:pt x="1210462" y="556158"/>
                    <a:pt x="1212799" y="557327"/>
                  </a:cubicBezTo>
                  <a:cubicBezTo>
                    <a:pt x="1216304" y="559664"/>
                    <a:pt x="1222146" y="560832"/>
                    <a:pt x="1230326" y="560832"/>
                  </a:cubicBezTo>
                  <a:cubicBezTo>
                    <a:pt x="1232662" y="560832"/>
                    <a:pt x="1233830" y="561416"/>
                    <a:pt x="1233830" y="562585"/>
                  </a:cubicBezTo>
                  <a:cubicBezTo>
                    <a:pt x="1236167" y="562585"/>
                    <a:pt x="1237336" y="562000"/>
                    <a:pt x="1237336" y="560832"/>
                  </a:cubicBezTo>
                  <a:cubicBezTo>
                    <a:pt x="1238504" y="560832"/>
                    <a:pt x="1240256" y="561416"/>
                    <a:pt x="1242593" y="562585"/>
                  </a:cubicBezTo>
                  <a:lnTo>
                    <a:pt x="1251356" y="562585"/>
                  </a:lnTo>
                  <a:cubicBezTo>
                    <a:pt x="1251356" y="561416"/>
                    <a:pt x="1249604" y="560832"/>
                    <a:pt x="1246098" y="560832"/>
                  </a:cubicBezTo>
                  <a:cubicBezTo>
                    <a:pt x="1243762" y="560832"/>
                    <a:pt x="1242593" y="559664"/>
                    <a:pt x="1242593" y="557327"/>
                  </a:cubicBezTo>
                  <a:lnTo>
                    <a:pt x="1242593" y="553822"/>
                  </a:lnTo>
                  <a:cubicBezTo>
                    <a:pt x="1242593" y="554990"/>
                    <a:pt x="1242009" y="555282"/>
                    <a:pt x="1240840" y="554698"/>
                  </a:cubicBezTo>
                  <a:cubicBezTo>
                    <a:pt x="1239672" y="554114"/>
                    <a:pt x="1239088" y="552653"/>
                    <a:pt x="1239088" y="550316"/>
                  </a:cubicBezTo>
                  <a:cubicBezTo>
                    <a:pt x="1237920" y="549148"/>
                    <a:pt x="1236167" y="548564"/>
                    <a:pt x="1233830" y="548564"/>
                  </a:cubicBezTo>
                  <a:cubicBezTo>
                    <a:pt x="1231494" y="546227"/>
                    <a:pt x="1229156" y="545059"/>
                    <a:pt x="1226820" y="545059"/>
                  </a:cubicBezTo>
                  <a:cubicBezTo>
                    <a:pt x="1225651" y="543890"/>
                    <a:pt x="1224483" y="543014"/>
                    <a:pt x="1223314" y="542430"/>
                  </a:cubicBezTo>
                  <a:cubicBezTo>
                    <a:pt x="1222146" y="541845"/>
                    <a:pt x="1221562" y="542722"/>
                    <a:pt x="1221562" y="545059"/>
                  </a:cubicBezTo>
                  <a:cubicBezTo>
                    <a:pt x="1221562" y="547395"/>
                    <a:pt x="1222730" y="548564"/>
                    <a:pt x="1225068" y="548564"/>
                  </a:cubicBezTo>
                  <a:cubicBezTo>
                    <a:pt x="1226236" y="548564"/>
                    <a:pt x="1226820" y="549148"/>
                    <a:pt x="1226820" y="550316"/>
                  </a:cubicBezTo>
                  <a:lnTo>
                    <a:pt x="1230326" y="553822"/>
                  </a:lnTo>
                  <a:cubicBezTo>
                    <a:pt x="1232662" y="553822"/>
                    <a:pt x="1233830" y="554990"/>
                    <a:pt x="1233830" y="557327"/>
                  </a:cubicBezTo>
                  <a:cubicBezTo>
                    <a:pt x="1231494" y="557327"/>
                    <a:pt x="1230326" y="558495"/>
                    <a:pt x="1230326" y="560832"/>
                  </a:cubicBezTo>
                  <a:cubicBezTo>
                    <a:pt x="1227988" y="560832"/>
                    <a:pt x="1226820" y="559664"/>
                    <a:pt x="1226820" y="557327"/>
                  </a:cubicBezTo>
                  <a:cubicBezTo>
                    <a:pt x="1229156" y="557327"/>
                    <a:pt x="1229741" y="556743"/>
                    <a:pt x="1228572" y="555574"/>
                  </a:cubicBezTo>
                  <a:cubicBezTo>
                    <a:pt x="1227404" y="554406"/>
                    <a:pt x="1226236" y="553822"/>
                    <a:pt x="1225068" y="553822"/>
                  </a:cubicBezTo>
                  <a:lnTo>
                    <a:pt x="1218758" y="548564"/>
                  </a:lnTo>
                  <a:lnTo>
                    <a:pt x="1221562" y="548564"/>
                  </a:lnTo>
                  <a:lnTo>
                    <a:pt x="1214552" y="541553"/>
                  </a:lnTo>
                  <a:cubicBezTo>
                    <a:pt x="1213384" y="539801"/>
                    <a:pt x="1211776" y="538925"/>
                    <a:pt x="1209732" y="538925"/>
                  </a:cubicBezTo>
                  <a:close/>
                  <a:moveTo>
                    <a:pt x="1072590" y="538048"/>
                  </a:moveTo>
                  <a:cubicBezTo>
                    <a:pt x="1071422" y="538048"/>
                    <a:pt x="1069670" y="539217"/>
                    <a:pt x="1067334" y="541553"/>
                  </a:cubicBezTo>
                  <a:lnTo>
                    <a:pt x="1063828" y="545059"/>
                  </a:lnTo>
                  <a:cubicBezTo>
                    <a:pt x="1064996" y="545059"/>
                    <a:pt x="1065872" y="545497"/>
                    <a:pt x="1066457" y="546373"/>
                  </a:cubicBezTo>
                  <a:lnTo>
                    <a:pt x="1066944" y="548564"/>
                  </a:lnTo>
                  <a:lnTo>
                    <a:pt x="1060323" y="548564"/>
                  </a:lnTo>
                  <a:lnTo>
                    <a:pt x="1060323" y="550316"/>
                  </a:lnTo>
                  <a:lnTo>
                    <a:pt x="1066964" y="548656"/>
                  </a:lnTo>
                  <a:lnTo>
                    <a:pt x="1067334" y="550316"/>
                  </a:lnTo>
                  <a:cubicBezTo>
                    <a:pt x="1062660" y="552653"/>
                    <a:pt x="1058570" y="553822"/>
                    <a:pt x="1055065" y="553822"/>
                  </a:cubicBezTo>
                  <a:lnTo>
                    <a:pt x="1051560" y="553822"/>
                  </a:lnTo>
                  <a:cubicBezTo>
                    <a:pt x="1051560" y="551485"/>
                    <a:pt x="1050392" y="550316"/>
                    <a:pt x="1048054" y="550316"/>
                  </a:cubicBezTo>
                  <a:cubicBezTo>
                    <a:pt x="1051560" y="550316"/>
                    <a:pt x="1054481" y="549732"/>
                    <a:pt x="1056818" y="548564"/>
                  </a:cubicBezTo>
                  <a:cubicBezTo>
                    <a:pt x="1059154" y="547395"/>
                    <a:pt x="1060323" y="546227"/>
                    <a:pt x="1060323" y="545059"/>
                  </a:cubicBezTo>
                  <a:lnTo>
                    <a:pt x="1058570" y="545059"/>
                  </a:lnTo>
                  <a:cubicBezTo>
                    <a:pt x="1057402" y="546227"/>
                    <a:pt x="1055941" y="546811"/>
                    <a:pt x="1054189" y="546811"/>
                  </a:cubicBezTo>
                  <a:cubicBezTo>
                    <a:pt x="1052436" y="546811"/>
                    <a:pt x="1051560" y="546227"/>
                    <a:pt x="1051560" y="545059"/>
                  </a:cubicBezTo>
                  <a:cubicBezTo>
                    <a:pt x="1049223" y="545059"/>
                    <a:pt x="1046886" y="546227"/>
                    <a:pt x="1044550" y="548564"/>
                  </a:cubicBezTo>
                  <a:cubicBezTo>
                    <a:pt x="1043381" y="549732"/>
                    <a:pt x="1042796" y="551485"/>
                    <a:pt x="1042796" y="553822"/>
                  </a:cubicBezTo>
                  <a:cubicBezTo>
                    <a:pt x="1042796" y="556158"/>
                    <a:pt x="1041628" y="557327"/>
                    <a:pt x="1039292" y="557327"/>
                  </a:cubicBezTo>
                  <a:cubicBezTo>
                    <a:pt x="1036955" y="559664"/>
                    <a:pt x="1034618" y="560832"/>
                    <a:pt x="1032281" y="560832"/>
                  </a:cubicBezTo>
                  <a:cubicBezTo>
                    <a:pt x="1029944" y="560832"/>
                    <a:pt x="1027608" y="561416"/>
                    <a:pt x="1025271" y="562585"/>
                  </a:cubicBezTo>
                  <a:lnTo>
                    <a:pt x="1016508" y="562585"/>
                  </a:lnTo>
                  <a:lnTo>
                    <a:pt x="1016508" y="560832"/>
                  </a:lnTo>
                  <a:cubicBezTo>
                    <a:pt x="1017676" y="560832"/>
                    <a:pt x="1018552" y="560248"/>
                    <a:pt x="1019136" y="559079"/>
                  </a:cubicBezTo>
                  <a:cubicBezTo>
                    <a:pt x="1019720" y="557911"/>
                    <a:pt x="1020597" y="557327"/>
                    <a:pt x="1021766" y="557327"/>
                  </a:cubicBezTo>
                  <a:cubicBezTo>
                    <a:pt x="1021766" y="554990"/>
                    <a:pt x="1021182" y="553822"/>
                    <a:pt x="1020013" y="553822"/>
                  </a:cubicBezTo>
                  <a:cubicBezTo>
                    <a:pt x="1017676" y="556158"/>
                    <a:pt x="1015339" y="557327"/>
                    <a:pt x="1013002" y="557327"/>
                  </a:cubicBezTo>
                  <a:cubicBezTo>
                    <a:pt x="1013002" y="554990"/>
                    <a:pt x="1011834" y="553822"/>
                    <a:pt x="1009498" y="553822"/>
                  </a:cubicBezTo>
                  <a:cubicBezTo>
                    <a:pt x="1009498" y="554990"/>
                    <a:pt x="1009205" y="556158"/>
                    <a:pt x="1008622" y="557327"/>
                  </a:cubicBezTo>
                  <a:cubicBezTo>
                    <a:pt x="1008037" y="558495"/>
                    <a:pt x="1008329" y="559664"/>
                    <a:pt x="1009498" y="560832"/>
                  </a:cubicBezTo>
                  <a:cubicBezTo>
                    <a:pt x="1009498" y="562000"/>
                    <a:pt x="1008329" y="562585"/>
                    <a:pt x="1005992" y="562585"/>
                  </a:cubicBezTo>
                  <a:lnTo>
                    <a:pt x="1005992" y="560832"/>
                  </a:lnTo>
                  <a:cubicBezTo>
                    <a:pt x="1005992" y="558495"/>
                    <a:pt x="1005408" y="557327"/>
                    <a:pt x="1004240" y="557327"/>
                  </a:cubicBezTo>
                  <a:cubicBezTo>
                    <a:pt x="1004240" y="559664"/>
                    <a:pt x="1001903" y="560832"/>
                    <a:pt x="997229" y="560832"/>
                  </a:cubicBezTo>
                  <a:cubicBezTo>
                    <a:pt x="997229" y="564337"/>
                    <a:pt x="996060" y="566090"/>
                    <a:pt x="993724" y="566090"/>
                  </a:cubicBezTo>
                  <a:lnTo>
                    <a:pt x="993724" y="562585"/>
                  </a:lnTo>
                  <a:cubicBezTo>
                    <a:pt x="993724" y="561416"/>
                    <a:pt x="993140" y="560832"/>
                    <a:pt x="991971" y="560832"/>
                  </a:cubicBezTo>
                  <a:lnTo>
                    <a:pt x="988466" y="560832"/>
                  </a:lnTo>
                  <a:cubicBezTo>
                    <a:pt x="986130" y="560832"/>
                    <a:pt x="984961" y="561416"/>
                    <a:pt x="984961" y="562585"/>
                  </a:cubicBezTo>
                  <a:cubicBezTo>
                    <a:pt x="979119" y="562585"/>
                    <a:pt x="976198" y="563753"/>
                    <a:pt x="976198" y="566090"/>
                  </a:cubicBezTo>
                  <a:lnTo>
                    <a:pt x="963930" y="566090"/>
                  </a:lnTo>
                  <a:cubicBezTo>
                    <a:pt x="961594" y="568427"/>
                    <a:pt x="959256" y="569595"/>
                    <a:pt x="956920" y="569595"/>
                  </a:cubicBezTo>
                  <a:cubicBezTo>
                    <a:pt x="956920" y="571932"/>
                    <a:pt x="956336" y="573100"/>
                    <a:pt x="955167" y="573100"/>
                  </a:cubicBezTo>
                  <a:cubicBezTo>
                    <a:pt x="951662" y="573100"/>
                    <a:pt x="948740" y="573684"/>
                    <a:pt x="946404" y="574853"/>
                  </a:cubicBezTo>
                  <a:cubicBezTo>
                    <a:pt x="945235" y="578358"/>
                    <a:pt x="945235" y="580111"/>
                    <a:pt x="946404" y="580111"/>
                  </a:cubicBezTo>
                  <a:cubicBezTo>
                    <a:pt x="947572" y="580111"/>
                    <a:pt x="948740" y="579526"/>
                    <a:pt x="949909" y="578358"/>
                  </a:cubicBezTo>
                  <a:lnTo>
                    <a:pt x="949909" y="574853"/>
                  </a:lnTo>
                  <a:cubicBezTo>
                    <a:pt x="949909" y="579526"/>
                    <a:pt x="951078" y="580695"/>
                    <a:pt x="953414" y="578358"/>
                  </a:cubicBezTo>
                  <a:lnTo>
                    <a:pt x="956920" y="578358"/>
                  </a:lnTo>
                  <a:cubicBezTo>
                    <a:pt x="956920" y="580695"/>
                    <a:pt x="955750" y="581863"/>
                    <a:pt x="953414" y="581863"/>
                  </a:cubicBezTo>
                  <a:lnTo>
                    <a:pt x="942898" y="585368"/>
                  </a:lnTo>
                  <a:cubicBezTo>
                    <a:pt x="942898" y="585368"/>
                    <a:pt x="941146" y="586537"/>
                    <a:pt x="937641" y="588874"/>
                  </a:cubicBezTo>
                  <a:cubicBezTo>
                    <a:pt x="937641" y="591210"/>
                    <a:pt x="936472" y="593547"/>
                    <a:pt x="934136" y="595884"/>
                  </a:cubicBezTo>
                  <a:cubicBezTo>
                    <a:pt x="931798" y="598221"/>
                    <a:pt x="934136" y="599389"/>
                    <a:pt x="941146" y="599389"/>
                  </a:cubicBezTo>
                  <a:cubicBezTo>
                    <a:pt x="942314" y="598221"/>
                    <a:pt x="944944" y="597053"/>
                    <a:pt x="949032" y="595884"/>
                  </a:cubicBezTo>
                  <a:cubicBezTo>
                    <a:pt x="953122" y="594716"/>
                    <a:pt x="956920" y="593547"/>
                    <a:pt x="960424" y="592379"/>
                  </a:cubicBezTo>
                  <a:cubicBezTo>
                    <a:pt x="963930" y="591210"/>
                    <a:pt x="968019" y="590042"/>
                    <a:pt x="972692" y="588874"/>
                  </a:cubicBezTo>
                  <a:cubicBezTo>
                    <a:pt x="977366" y="587705"/>
                    <a:pt x="979704" y="587121"/>
                    <a:pt x="979704" y="587121"/>
                  </a:cubicBezTo>
                  <a:lnTo>
                    <a:pt x="981456" y="587121"/>
                  </a:lnTo>
                  <a:lnTo>
                    <a:pt x="1000734" y="585368"/>
                  </a:lnTo>
                  <a:cubicBezTo>
                    <a:pt x="1000734" y="583032"/>
                    <a:pt x="1002487" y="581863"/>
                    <a:pt x="1005992" y="581863"/>
                  </a:cubicBezTo>
                  <a:cubicBezTo>
                    <a:pt x="1010666" y="581863"/>
                    <a:pt x="1014171" y="580695"/>
                    <a:pt x="1016508" y="578358"/>
                  </a:cubicBezTo>
                  <a:lnTo>
                    <a:pt x="1021766" y="578358"/>
                  </a:lnTo>
                  <a:lnTo>
                    <a:pt x="1030528" y="574853"/>
                  </a:lnTo>
                  <a:cubicBezTo>
                    <a:pt x="1031698" y="574853"/>
                    <a:pt x="1032865" y="574561"/>
                    <a:pt x="1034034" y="573977"/>
                  </a:cubicBezTo>
                  <a:cubicBezTo>
                    <a:pt x="1035202" y="573392"/>
                    <a:pt x="1036955" y="573100"/>
                    <a:pt x="1039292" y="573100"/>
                  </a:cubicBezTo>
                  <a:cubicBezTo>
                    <a:pt x="1038123" y="571932"/>
                    <a:pt x="1037539" y="570471"/>
                    <a:pt x="1037539" y="568719"/>
                  </a:cubicBezTo>
                  <a:cubicBezTo>
                    <a:pt x="1037539" y="566966"/>
                    <a:pt x="1038123" y="566090"/>
                    <a:pt x="1039292" y="566090"/>
                  </a:cubicBezTo>
                  <a:lnTo>
                    <a:pt x="1042796" y="569595"/>
                  </a:lnTo>
                  <a:cubicBezTo>
                    <a:pt x="1043965" y="570763"/>
                    <a:pt x="1045134" y="571348"/>
                    <a:pt x="1046302" y="571348"/>
                  </a:cubicBezTo>
                  <a:cubicBezTo>
                    <a:pt x="1047470" y="571348"/>
                    <a:pt x="1049223" y="570763"/>
                    <a:pt x="1051560" y="569595"/>
                  </a:cubicBezTo>
                  <a:lnTo>
                    <a:pt x="1058570" y="569595"/>
                  </a:lnTo>
                  <a:cubicBezTo>
                    <a:pt x="1060907" y="569595"/>
                    <a:pt x="1063828" y="568719"/>
                    <a:pt x="1067334" y="566966"/>
                  </a:cubicBezTo>
                  <a:cubicBezTo>
                    <a:pt x="1070838" y="565213"/>
                    <a:pt x="1072590" y="563753"/>
                    <a:pt x="1072590" y="562585"/>
                  </a:cubicBezTo>
                  <a:lnTo>
                    <a:pt x="1084859" y="562585"/>
                  </a:lnTo>
                  <a:cubicBezTo>
                    <a:pt x="1097712" y="559079"/>
                    <a:pt x="1104138" y="557327"/>
                    <a:pt x="1104138" y="557327"/>
                  </a:cubicBezTo>
                  <a:cubicBezTo>
                    <a:pt x="1106474" y="554990"/>
                    <a:pt x="1105306" y="553822"/>
                    <a:pt x="1100632" y="553822"/>
                  </a:cubicBezTo>
                  <a:lnTo>
                    <a:pt x="1097128" y="553822"/>
                  </a:lnTo>
                  <a:cubicBezTo>
                    <a:pt x="1100632" y="553822"/>
                    <a:pt x="1102386" y="552945"/>
                    <a:pt x="1102386" y="551193"/>
                  </a:cubicBezTo>
                  <a:cubicBezTo>
                    <a:pt x="1102386" y="549440"/>
                    <a:pt x="1100632" y="548564"/>
                    <a:pt x="1097128" y="548564"/>
                  </a:cubicBezTo>
                  <a:cubicBezTo>
                    <a:pt x="1095959" y="546227"/>
                    <a:pt x="1094206" y="545059"/>
                    <a:pt x="1091870" y="545059"/>
                  </a:cubicBezTo>
                  <a:cubicBezTo>
                    <a:pt x="1089532" y="547395"/>
                    <a:pt x="1087196" y="548564"/>
                    <a:pt x="1084859" y="548564"/>
                  </a:cubicBezTo>
                  <a:cubicBezTo>
                    <a:pt x="1083690" y="548564"/>
                    <a:pt x="1082522" y="548564"/>
                    <a:pt x="1081354" y="548564"/>
                  </a:cubicBezTo>
                  <a:cubicBezTo>
                    <a:pt x="1080186" y="548564"/>
                    <a:pt x="1079602" y="548564"/>
                    <a:pt x="1079602" y="548564"/>
                  </a:cubicBezTo>
                  <a:lnTo>
                    <a:pt x="1072590" y="548564"/>
                  </a:lnTo>
                  <a:cubicBezTo>
                    <a:pt x="1074928" y="548564"/>
                    <a:pt x="1076096" y="547395"/>
                    <a:pt x="1076096" y="545059"/>
                  </a:cubicBezTo>
                  <a:lnTo>
                    <a:pt x="1079602" y="545059"/>
                  </a:lnTo>
                  <a:lnTo>
                    <a:pt x="1083106" y="541553"/>
                  </a:lnTo>
                  <a:cubicBezTo>
                    <a:pt x="1084275" y="541553"/>
                    <a:pt x="1084859" y="540385"/>
                    <a:pt x="1084859" y="538048"/>
                  </a:cubicBezTo>
                  <a:lnTo>
                    <a:pt x="1079602" y="538048"/>
                  </a:lnTo>
                  <a:cubicBezTo>
                    <a:pt x="1079602" y="540385"/>
                    <a:pt x="1078433" y="541553"/>
                    <a:pt x="1076096" y="541553"/>
                  </a:cubicBezTo>
                  <a:close/>
                  <a:moveTo>
                    <a:pt x="1258366" y="536296"/>
                  </a:moveTo>
                  <a:lnTo>
                    <a:pt x="1258366" y="538048"/>
                  </a:lnTo>
                  <a:lnTo>
                    <a:pt x="1254862" y="538048"/>
                  </a:lnTo>
                  <a:cubicBezTo>
                    <a:pt x="1254862" y="536880"/>
                    <a:pt x="1256030" y="536296"/>
                    <a:pt x="1258366" y="536296"/>
                  </a:cubicBezTo>
                  <a:close/>
                  <a:moveTo>
                    <a:pt x="1230326" y="536296"/>
                  </a:moveTo>
                  <a:cubicBezTo>
                    <a:pt x="1230326" y="537464"/>
                    <a:pt x="1228572" y="538048"/>
                    <a:pt x="1225068" y="538048"/>
                  </a:cubicBezTo>
                  <a:lnTo>
                    <a:pt x="1230326" y="538048"/>
                  </a:lnTo>
                  <a:close/>
                  <a:moveTo>
                    <a:pt x="1247851" y="515264"/>
                  </a:moveTo>
                  <a:cubicBezTo>
                    <a:pt x="1246682" y="515264"/>
                    <a:pt x="1246098" y="515849"/>
                    <a:pt x="1246098" y="517017"/>
                  </a:cubicBezTo>
                  <a:cubicBezTo>
                    <a:pt x="1244930" y="517017"/>
                    <a:pt x="1244346" y="517601"/>
                    <a:pt x="1244346" y="518770"/>
                  </a:cubicBezTo>
                  <a:cubicBezTo>
                    <a:pt x="1244346" y="519938"/>
                    <a:pt x="1244930" y="520522"/>
                    <a:pt x="1246098" y="520522"/>
                  </a:cubicBezTo>
                  <a:lnTo>
                    <a:pt x="1246098" y="525780"/>
                  </a:lnTo>
                  <a:cubicBezTo>
                    <a:pt x="1243762" y="525780"/>
                    <a:pt x="1242593" y="526948"/>
                    <a:pt x="1242593" y="529285"/>
                  </a:cubicBezTo>
                  <a:cubicBezTo>
                    <a:pt x="1240256" y="529285"/>
                    <a:pt x="1239088" y="531622"/>
                    <a:pt x="1239088" y="536296"/>
                  </a:cubicBezTo>
                  <a:cubicBezTo>
                    <a:pt x="1240256" y="536296"/>
                    <a:pt x="1241424" y="536296"/>
                    <a:pt x="1242593" y="536296"/>
                  </a:cubicBezTo>
                  <a:cubicBezTo>
                    <a:pt x="1243762" y="536296"/>
                    <a:pt x="1244930" y="536296"/>
                    <a:pt x="1246098" y="536296"/>
                  </a:cubicBezTo>
                  <a:cubicBezTo>
                    <a:pt x="1246098" y="533959"/>
                    <a:pt x="1247266" y="534543"/>
                    <a:pt x="1249604" y="538048"/>
                  </a:cubicBezTo>
                  <a:cubicBezTo>
                    <a:pt x="1250772" y="540385"/>
                    <a:pt x="1252524" y="541553"/>
                    <a:pt x="1254862" y="541553"/>
                  </a:cubicBezTo>
                  <a:lnTo>
                    <a:pt x="1258366" y="541553"/>
                  </a:lnTo>
                  <a:cubicBezTo>
                    <a:pt x="1260703" y="539217"/>
                    <a:pt x="1261872" y="533959"/>
                    <a:pt x="1261872" y="525780"/>
                  </a:cubicBezTo>
                  <a:cubicBezTo>
                    <a:pt x="1260703" y="525780"/>
                    <a:pt x="1259242" y="525488"/>
                    <a:pt x="1257490" y="524904"/>
                  </a:cubicBezTo>
                  <a:cubicBezTo>
                    <a:pt x="1255738" y="524320"/>
                    <a:pt x="1254862" y="524612"/>
                    <a:pt x="1254862" y="525780"/>
                  </a:cubicBezTo>
                  <a:lnTo>
                    <a:pt x="1251356" y="525780"/>
                  </a:lnTo>
                  <a:lnTo>
                    <a:pt x="1249604" y="524027"/>
                  </a:lnTo>
                  <a:cubicBezTo>
                    <a:pt x="1248435" y="524027"/>
                    <a:pt x="1247851" y="523443"/>
                    <a:pt x="1247851" y="522275"/>
                  </a:cubicBezTo>
                  <a:cubicBezTo>
                    <a:pt x="1247851" y="521106"/>
                    <a:pt x="1248435" y="520522"/>
                    <a:pt x="1249604" y="520522"/>
                  </a:cubicBezTo>
                  <a:lnTo>
                    <a:pt x="1249604" y="517017"/>
                  </a:lnTo>
                  <a:cubicBezTo>
                    <a:pt x="1249604" y="515849"/>
                    <a:pt x="1249020" y="515264"/>
                    <a:pt x="1247851" y="515264"/>
                  </a:cubicBezTo>
                  <a:close/>
                  <a:moveTo>
                    <a:pt x="1288160" y="481965"/>
                  </a:moveTo>
                  <a:lnTo>
                    <a:pt x="1288160" y="485470"/>
                  </a:lnTo>
                  <a:cubicBezTo>
                    <a:pt x="1288160" y="485470"/>
                    <a:pt x="1287577" y="485470"/>
                    <a:pt x="1286408" y="485470"/>
                  </a:cubicBezTo>
                  <a:cubicBezTo>
                    <a:pt x="1285240" y="485470"/>
                    <a:pt x="1284656" y="485470"/>
                    <a:pt x="1284656" y="485470"/>
                  </a:cubicBezTo>
                  <a:cubicBezTo>
                    <a:pt x="1284656" y="483134"/>
                    <a:pt x="1285824" y="481965"/>
                    <a:pt x="1288160" y="481965"/>
                  </a:cubicBezTo>
                  <a:close/>
                  <a:moveTo>
                    <a:pt x="1230326" y="474955"/>
                  </a:moveTo>
                  <a:cubicBezTo>
                    <a:pt x="1227988" y="474955"/>
                    <a:pt x="1226528" y="475831"/>
                    <a:pt x="1225944" y="477583"/>
                  </a:cubicBezTo>
                  <a:cubicBezTo>
                    <a:pt x="1225360" y="479336"/>
                    <a:pt x="1225651" y="480797"/>
                    <a:pt x="1226820" y="481965"/>
                  </a:cubicBezTo>
                  <a:cubicBezTo>
                    <a:pt x="1227988" y="481965"/>
                    <a:pt x="1229156" y="482257"/>
                    <a:pt x="1230326" y="482841"/>
                  </a:cubicBezTo>
                  <a:cubicBezTo>
                    <a:pt x="1231494" y="483426"/>
                    <a:pt x="1232662" y="483134"/>
                    <a:pt x="1233830" y="481965"/>
                  </a:cubicBezTo>
                  <a:lnTo>
                    <a:pt x="1233830" y="478460"/>
                  </a:lnTo>
                  <a:cubicBezTo>
                    <a:pt x="1233830" y="476123"/>
                    <a:pt x="1232662" y="474955"/>
                    <a:pt x="1230326" y="474955"/>
                  </a:cubicBezTo>
                  <a:close/>
                  <a:moveTo>
                    <a:pt x="1246975" y="473202"/>
                  </a:moveTo>
                  <a:cubicBezTo>
                    <a:pt x="1245222" y="473786"/>
                    <a:pt x="1242593" y="475539"/>
                    <a:pt x="1239088" y="478460"/>
                  </a:cubicBezTo>
                  <a:lnTo>
                    <a:pt x="1233830" y="485470"/>
                  </a:lnTo>
                  <a:lnTo>
                    <a:pt x="1233830" y="490728"/>
                  </a:lnTo>
                  <a:cubicBezTo>
                    <a:pt x="1233830" y="495402"/>
                    <a:pt x="1234414" y="498323"/>
                    <a:pt x="1235582" y="499491"/>
                  </a:cubicBezTo>
                  <a:cubicBezTo>
                    <a:pt x="1236751" y="500659"/>
                    <a:pt x="1237920" y="500075"/>
                    <a:pt x="1239088" y="497738"/>
                  </a:cubicBezTo>
                  <a:lnTo>
                    <a:pt x="1242593" y="497738"/>
                  </a:lnTo>
                  <a:cubicBezTo>
                    <a:pt x="1242593" y="498907"/>
                    <a:pt x="1243762" y="499491"/>
                    <a:pt x="1246098" y="499491"/>
                  </a:cubicBezTo>
                  <a:lnTo>
                    <a:pt x="1246098" y="502996"/>
                  </a:lnTo>
                  <a:cubicBezTo>
                    <a:pt x="1246098" y="505333"/>
                    <a:pt x="1247266" y="506501"/>
                    <a:pt x="1249604" y="506501"/>
                  </a:cubicBezTo>
                  <a:cubicBezTo>
                    <a:pt x="1250772" y="506501"/>
                    <a:pt x="1251940" y="505625"/>
                    <a:pt x="1253108" y="503873"/>
                  </a:cubicBezTo>
                  <a:cubicBezTo>
                    <a:pt x="1254278" y="502120"/>
                    <a:pt x="1256030" y="500659"/>
                    <a:pt x="1258366" y="499491"/>
                  </a:cubicBezTo>
                  <a:cubicBezTo>
                    <a:pt x="1264208" y="484302"/>
                    <a:pt x="1264208" y="481381"/>
                    <a:pt x="1258366" y="490728"/>
                  </a:cubicBezTo>
                  <a:cubicBezTo>
                    <a:pt x="1256030" y="493065"/>
                    <a:pt x="1253693" y="494233"/>
                    <a:pt x="1251356" y="494233"/>
                  </a:cubicBezTo>
                  <a:cubicBezTo>
                    <a:pt x="1251356" y="491896"/>
                    <a:pt x="1252524" y="489560"/>
                    <a:pt x="1254862" y="487223"/>
                  </a:cubicBezTo>
                  <a:lnTo>
                    <a:pt x="1261872" y="478460"/>
                  </a:lnTo>
                  <a:cubicBezTo>
                    <a:pt x="1261872" y="476123"/>
                    <a:pt x="1260120" y="474662"/>
                    <a:pt x="1256614" y="474078"/>
                  </a:cubicBezTo>
                  <a:cubicBezTo>
                    <a:pt x="1253108" y="473494"/>
                    <a:pt x="1250772" y="473786"/>
                    <a:pt x="1249604" y="474955"/>
                  </a:cubicBezTo>
                  <a:cubicBezTo>
                    <a:pt x="1249604" y="473202"/>
                    <a:pt x="1248727" y="472618"/>
                    <a:pt x="1246975" y="473202"/>
                  </a:cubicBezTo>
                  <a:close/>
                  <a:moveTo>
                    <a:pt x="1248728" y="467944"/>
                  </a:moveTo>
                  <a:cubicBezTo>
                    <a:pt x="1248144" y="467944"/>
                    <a:pt x="1247266" y="468528"/>
                    <a:pt x="1246098" y="469697"/>
                  </a:cubicBezTo>
                  <a:cubicBezTo>
                    <a:pt x="1246098" y="470865"/>
                    <a:pt x="1247266" y="471449"/>
                    <a:pt x="1249604" y="471449"/>
                  </a:cubicBezTo>
                  <a:cubicBezTo>
                    <a:pt x="1250772" y="471449"/>
                    <a:pt x="1250772" y="470865"/>
                    <a:pt x="1249604" y="469697"/>
                  </a:cubicBezTo>
                  <a:cubicBezTo>
                    <a:pt x="1249604" y="468528"/>
                    <a:pt x="1249312" y="467944"/>
                    <a:pt x="1248728" y="467944"/>
                  </a:cubicBezTo>
                  <a:close/>
                  <a:moveTo>
                    <a:pt x="1233830" y="462686"/>
                  </a:moveTo>
                  <a:lnTo>
                    <a:pt x="1221562" y="466192"/>
                  </a:lnTo>
                  <a:lnTo>
                    <a:pt x="1221562" y="471449"/>
                  </a:lnTo>
                  <a:cubicBezTo>
                    <a:pt x="1222730" y="472618"/>
                    <a:pt x="1223899" y="473202"/>
                    <a:pt x="1225068" y="473202"/>
                  </a:cubicBezTo>
                  <a:cubicBezTo>
                    <a:pt x="1226236" y="473202"/>
                    <a:pt x="1227988" y="472618"/>
                    <a:pt x="1230326" y="471449"/>
                  </a:cubicBezTo>
                  <a:cubicBezTo>
                    <a:pt x="1232662" y="471449"/>
                    <a:pt x="1234122" y="470865"/>
                    <a:pt x="1234706" y="469697"/>
                  </a:cubicBezTo>
                  <a:cubicBezTo>
                    <a:pt x="1235290" y="468528"/>
                    <a:pt x="1234999" y="467360"/>
                    <a:pt x="1233830" y="466192"/>
                  </a:cubicBezTo>
                  <a:close/>
                  <a:moveTo>
                    <a:pt x="651967" y="459181"/>
                  </a:moveTo>
                  <a:lnTo>
                    <a:pt x="664236" y="459181"/>
                  </a:lnTo>
                  <a:cubicBezTo>
                    <a:pt x="661898" y="461518"/>
                    <a:pt x="657809" y="462979"/>
                    <a:pt x="651967" y="463563"/>
                  </a:cubicBezTo>
                  <a:cubicBezTo>
                    <a:pt x="646125" y="464147"/>
                    <a:pt x="642620" y="463855"/>
                    <a:pt x="641452" y="462686"/>
                  </a:cubicBezTo>
                  <a:lnTo>
                    <a:pt x="646709" y="462686"/>
                  </a:lnTo>
                  <a:cubicBezTo>
                    <a:pt x="647878" y="460350"/>
                    <a:pt x="649630" y="459181"/>
                    <a:pt x="651967" y="459181"/>
                  </a:cubicBezTo>
                  <a:close/>
                  <a:moveTo>
                    <a:pt x="1261872" y="457429"/>
                  </a:moveTo>
                  <a:lnTo>
                    <a:pt x="1261872" y="462686"/>
                  </a:lnTo>
                  <a:cubicBezTo>
                    <a:pt x="1260703" y="462686"/>
                    <a:pt x="1260120" y="462102"/>
                    <a:pt x="1260120" y="460934"/>
                  </a:cubicBezTo>
                  <a:cubicBezTo>
                    <a:pt x="1260120" y="459765"/>
                    <a:pt x="1260703" y="458597"/>
                    <a:pt x="1261872" y="457429"/>
                  </a:cubicBezTo>
                  <a:close/>
                  <a:moveTo>
                    <a:pt x="1260120" y="453923"/>
                  </a:moveTo>
                  <a:cubicBezTo>
                    <a:pt x="1258951" y="455092"/>
                    <a:pt x="1258366" y="456844"/>
                    <a:pt x="1258366" y="459181"/>
                  </a:cubicBezTo>
                  <a:cubicBezTo>
                    <a:pt x="1256030" y="461518"/>
                    <a:pt x="1254862" y="465023"/>
                    <a:pt x="1254862" y="469697"/>
                  </a:cubicBezTo>
                  <a:cubicBezTo>
                    <a:pt x="1252524" y="469697"/>
                    <a:pt x="1251356" y="470281"/>
                    <a:pt x="1251356" y="471449"/>
                  </a:cubicBezTo>
                  <a:lnTo>
                    <a:pt x="1261872" y="471449"/>
                  </a:lnTo>
                  <a:cubicBezTo>
                    <a:pt x="1263040" y="471449"/>
                    <a:pt x="1263624" y="469989"/>
                    <a:pt x="1263624" y="467068"/>
                  </a:cubicBezTo>
                  <a:cubicBezTo>
                    <a:pt x="1263624" y="464147"/>
                    <a:pt x="1263624" y="460934"/>
                    <a:pt x="1263624" y="457429"/>
                  </a:cubicBezTo>
                  <a:lnTo>
                    <a:pt x="1261872" y="457429"/>
                  </a:lnTo>
                  <a:cubicBezTo>
                    <a:pt x="1261872" y="453923"/>
                    <a:pt x="1261288" y="452755"/>
                    <a:pt x="1260120" y="453923"/>
                  </a:cubicBezTo>
                  <a:close/>
                  <a:moveTo>
                    <a:pt x="648462" y="453923"/>
                  </a:moveTo>
                  <a:lnTo>
                    <a:pt x="651967" y="453923"/>
                  </a:lnTo>
                  <a:cubicBezTo>
                    <a:pt x="654304" y="456260"/>
                    <a:pt x="653136" y="457429"/>
                    <a:pt x="648462" y="457429"/>
                  </a:cubicBezTo>
                  <a:close/>
                  <a:moveTo>
                    <a:pt x="1281150" y="450418"/>
                  </a:moveTo>
                  <a:cubicBezTo>
                    <a:pt x="1283487" y="452755"/>
                    <a:pt x="1283487" y="455676"/>
                    <a:pt x="1281150" y="459181"/>
                  </a:cubicBezTo>
                  <a:cubicBezTo>
                    <a:pt x="1281150" y="462686"/>
                    <a:pt x="1280566" y="464439"/>
                    <a:pt x="1279398" y="464439"/>
                  </a:cubicBezTo>
                  <a:cubicBezTo>
                    <a:pt x="1278230" y="464439"/>
                    <a:pt x="1277645" y="462686"/>
                    <a:pt x="1277645" y="459181"/>
                  </a:cubicBezTo>
                  <a:lnTo>
                    <a:pt x="1277645" y="453923"/>
                  </a:lnTo>
                  <a:cubicBezTo>
                    <a:pt x="1277645" y="451587"/>
                    <a:pt x="1278814" y="450418"/>
                    <a:pt x="1281150" y="450418"/>
                  </a:cubicBezTo>
                  <a:close/>
                  <a:moveTo>
                    <a:pt x="683514" y="446037"/>
                  </a:moveTo>
                  <a:cubicBezTo>
                    <a:pt x="682346" y="446621"/>
                    <a:pt x="681178" y="446913"/>
                    <a:pt x="680009" y="446913"/>
                  </a:cubicBezTo>
                  <a:lnTo>
                    <a:pt x="683514" y="446913"/>
                  </a:lnTo>
                  <a:cubicBezTo>
                    <a:pt x="684682" y="445745"/>
                    <a:pt x="684682" y="445453"/>
                    <a:pt x="683514" y="446037"/>
                  </a:cubicBezTo>
                  <a:close/>
                  <a:moveTo>
                    <a:pt x="727328" y="445160"/>
                  </a:moveTo>
                  <a:cubicBezTo>
                    <a:pt x="728497" y="446329"/>
                    <a:pt x="729666" y="446621"/>
                    <a:pt x="730834" y="446037"/>
                  </a:cubicBezTo>
                  <a:cubicBezTo>
                    <a:pt x="732003" y="445453"/>
                    <a:pt x="733170" y="445160"/>
                    <a:pt x="734339" y="445160"/>
                  </a:cubicBezTo>
                  <a:lnTo>
                    <a:pt x="730834" y="446913"/>
                  </a:lnTo>
                  <a:lnTo>
                    <a:pt x="723824" y="446913"/>
                  </a:lnTo>
                  <a:cubicBezTo>
                    <a:pt x="723824" y="445745"/>
                    <a:pt x="724992" y="445160"/>
                    <a:pt x="727328" y="445160"/>
                  </a:cubicBezTo>
                  <a:close/>
                  <a:moveTo>
                    <a:pt x="685266" y="445160"/>
                  </a:moveTo>
                  <a:lnTo>
                    <a:pt x="685266" y="446913"/>
                  </a:lnTo>
                  <a:lnTo>
                    <a:pt x="692276" y="445160"/>
                  </a:lnTo>
                  <a:close/>
                  <a:moveTo>
                    <a:pt x="494233" y="438150"/>
                  </a:moveTo>
                  <a:lnTo>
                    <a:pt x="497738" y="441655"/>
                  </a:lnTo>
                  <a:lnTo>
                    <a:pt x="494233" y="441655"/>
                  </a:lnTo>
                  <a:cubicBezTo>
                    <a:pt x="493065" y="439318"/>
                    <a:pt x="493065" y="438150"/>
                    <a:pt x="494233" y="438150"/>
                  </a:cubicBezTo>
                  <a:close/>
                  <a:moveTo>
                    <a:pt x="517017" y="434645"/>
                  </a:moveTo>
                  <a:lnTo>
                    <a:pt x="522275" y="434645"/>
                  </a:lnTo>
                  <a:cubicBezTo>
                    <a:pt x="524612" y="434645"/>
                    <a:pt x="525780" y="435813"/>
                    <a:pt x="525780" y="438150"/>
                  </a:cubicBezTo>
                  <a:lnTo>
                    <a:pt x="517017" y="438150"/>
                  </a:lnTo>
                  <a:cubicBezTo>
                    <a:pt x="514680" y="440487"/>
                    <a:pt x="513512" y="440487"/>
                    <a:pt x="513512" y="438150"/>
                  </a:cubicBezTo>
                  <a:cubicBezTo>
                    <a:pt x="515849" y="438150"/>
                    <a:pt x="517017" y="436982"/>
                    <a:pt x="517017" y="434645"/>
                  </a:cubicBezTo>
                  <a:close/>
                  <a:moveTo>
                    <a:pt x="546811" y="432892"/>
                  </a:moveTo>
                  <a:cubicBezTo>
                    <a:pt x="549148" y="432892"/>
                    <a:pt x="550316" y="433476"/>
                    <a:pt x="550316" y="434645"/>
                  </a:cubicBezTo>
                  <a:lnTo>
                    <a:pt x="546811" y="434645"/>
                  </a:lnTo>
                  <a:cubicBezTo>
                    <a:pt x="544474" y="434645"/>
                    <a:pt x="544474" y="434061"/>
                    <a:pt x="546811" y="432892"/>
                  </a:cubicBezTo>
                  <a:close/>
                  <a:moveTo>
                    <a:pt x="1241717" y="425005"/>
                  </a:moveTo>
                  <a:cubicBezTo>
                    <a:pt x="1239964" y="424421"/>
                    <a:pt x="1239088" y="425298"/>
                    <a:pt x="1239088" y="427634"/>
                  </a:cubicBezTo>
                  <a:cubicBezTo>
                    <a:pt x="1239088" y="428803"/>
                    <a:pt x="1237336" y="431140"/>
                    <a:pt x="1233830" y="434645"/>
                  </a:cubicBezTo>
                  <a:lnTo>
                    <a:pt x="1230326" y="438150"/>
                  </a:lnTo>
                  <a:lnTo>
                    <a:pt x="1237336" y="438150"/>
                  </a:lnTo>
                  <a:cubicBezTo>
                    <a:pt x="1236167" y="439318"/>
                    <a:pt x="1234414" y="439610"/>
                    <a:pt x="1232078" y="439026"/>
                  </a:cubicBezTo>
                  <a:cubicBezTo>
                    <a:pt x="1229741" y="438442"/>
                    <a:pt x="1227988" y="438150"/>
                    <a:pt x="1226820" y="438150"/>
                  </a:cubicBezTo>
                  <a:lnTo>
                    <a:pt x="1226820" y="441655"/>
                  </a:lnTo>
                  <a:cubicBezTo>
                    <a:pt x="1226820" y="446329"/>
                    <a:pt x="1230909" y="447497"/>
                    <a:pt x="1239088" y="445160"/>
                  </a:cubicBezTo>
                  <a:cubicBezTo>
                    <a:pt x="1241424" y="445160"/>
                    <a:pt x="1242593" y="443992"/>
                    <a:pt x="1242593" y="441655"/>
                  </a:cubicBezTo>
                  <a:cubicBezTo>
                    <a:pt x="1242593" y="440487"/>
                    <a:pt x="1242009" y="439610"/>
                    <a:pt x="1240840" y="439026"/>
                  </a:cubicBezTo>
                  <a:cubicBezTo>
                    <a:pt x="1239672" y="438442"/>
                    <a:pt x="1238504" y="438150"/>
                    <a:pt x="1237336" y="438150"/>
                  </a:cubicBezTo>
                  <a:lnTo>
                    <a:pt x="1239088" y="438150"/>
                  </a:lnTo>
                  <a:cubicBezTo>
                    <a:pt x="1244930" y="438150"/>
                    <a:pt x="1248435" y="437858"/>
                    <a:pt x="1249604" y="437274"/>
                  </a:cubicBezTo>
                  <a:cubicBezTo>
                    <a:pt x="1250772" y="436690"/>
                    <a:pt x="1251356" y="435813"/>
                    <a:pt x="1251356" y="434645"/>
                  </a:cubicBezTo>
                  <a:cubicBezTo>
                    <a:pt x="1251356" y="433476"/>
                    <a:pt x="1250772" y="432892"/>
                    <a:pt x="1249604" y="432892"/>
                  </a:cubicBezTo>
                  <a:cubicBezTo>
                    <a:pt x="1249604" y="432892"/>
                    <a:pt x="1248435" y="432308"/>
                    <a:pt x="1246098" y="431140"/>
                  </a:cubicBezTo>
                  <a:cubicBezTo>
                    <a:pt x="1244930" y="427634"/>
                    <a:pt x="1243469" y="425590"/>
                    <a:pt x="1241717" y="425005"/>
                  </a:cubicBezTo>
                  <a:close/>
                  <a:moveTo>
                    <a:pt x="1217180" y="423253"/>
                  </a:moveTo>
                  <a:cubicBezTo>
                    <a:pt x="1216596" y="422669"/>
                    <a:pt x="1215720" y="422961"/>
                    <a:pt x="1214552" y="424129"/>
                  </a:cubicBezTo>
                  <a:cubicBezTo>
                    <a:pt x="1213384" y="426466"/>
                    <a:pt x="1212799" y="428803"/>
                    <a:pt x="1212799" y="431140"/>
                  </a:cubicBezTo>
                  <a:lnTo>
                    <a:pt x="1218057" y="432892"/>
                  </a:lnTo>
                  <a:lnTo>
                    <a:pt x="1218057" y="427634"/>
                  </a:lnTo>
                  <a:cubicBezTo>
                    <a:pt x="1218057" y="425298"/>
                    <a:pt x="1217764" y="423837"/>
                    <a:pt x="1217180" y="423253"/>
                  </a:cubicBezTo>
                  <a:close/>
                  <a:moveTo>
                    <a:pt x="497738" y="423253"/>
                  </a:moveTo>
                  <a:cubicBezTo>
                    <a:pt x="498907" y="422669"/>
                    <a:pt x="500075" y="422961"/>
                    <a:pt x="501244" y="424129"/>
                  </a:cubicBezTo>
                  <a:cubicBezTo>
                    <a:pt x="501244" y="425298"/>
                    <a:pt x="501828" y="426174"/>
                    <a:pt x="502996" y="426758"/>
                  </a:cubicBezTo>
                  <a:cubicBezTo>
                    <a:pt x="504165" y="427342"/>
                    <a:pt x="505333" y="427634"/>
                    <a:pt x="506502" y="427634"/>
                  </a:cubicBezTo>
                  <a:cubicBezTo>
                    <a:pt x="511175" y="428803"/>
                    <a:pt x="513512" y="429971"/>
                    <a:pt x="513512" y="431140"/>
                  </a:cubicBezTo>
                  <a:cubicBezTo>
                    <a:pt x="513512" y="432308"/>
                    <a:pt x="511175" y="432892"/>
                    <a:pt x="506502" y="432892"/>
                  </a:cubicBezTo>
                  <a:cubicBezTo>
                    <a:pt x="500660" y="432892"/>
                    <a:pt x="497738" y="433476"/>
                    <a:pt x="497738" y="434645"/>
                  </a:cubicBezTo>
                  <a:cubicBezTo>
                    <a:pt x="495402" y="433476"/>
                    <a:pt x="494233" y="431140"/>
                    <a:pt x="494233" y="427634"/>
                  </a:cubicBezTo>
                  <a:cubicBezTo>
                    <a:pt x="495402" y="425298"/>
                    <a:pt x="496570" y="423837"/>
                    <a:pt x="497738" y="423253"/>
                  </a:cubicBezTo>
                  <a:close/>
                  <a:moveTo>
                    <a:pt x="1212799" y="418871"/>
                  </a:moveTo>
                  <a:cubicBezTo>
                    <a:pt x="1212799" y="420040"/>
                    <a:pt x="1214552" y="420624"/>
                    <a:pt x="1218057" y="420624"/>
                  </a:cubicBezTo>
                  <a:lnTo>
                    <a:pt x="1214552" y="418871"/>
                  </a:lnTo>
                  <a:close/>
                  <a:moveTo>
                    <a:pt x="651967" y="418871"/>
                  </a:moveTo>
                  <a:lnTo>
                    <a:pt x="664236" y="418871"/>
                  </a:lnTo>
                  <a:cubicBezTo>
                    <a:pt x="661898" y="418871"/>
                    <a:pt x="660730" y="419456"/>
                    <a:pt x="660730" y="420624"/>
                  </a:cubicBezTo>
                  <a:lnTo>
                    <a:pt x="655472" y="420624"/>
                  </a:lnTo>
                  <a:cubicBezTo>
                    <a:pt x="653136" y="420624"/>
                    <a:pt x="650798" y="421792"/>
                    <a:pt x="648462" y="424129"/>
                  </a:cubicBezTo>
                  <a:lnTo>
                    <a:pt x="644956" y="424129"/>
                  </a:lnTo>
                  <a:cubicBezTo>
                    <a:pt x="642620" y="426466"/>
                    <a:pt x="639115" y="427634"/>
                    <a:pt x="634440" y="427634"/>
                  </a:cubicBezTo>
                  <a:lnTo>
                    <a:pt x="604646" y="432892"/>
                  </a:lnTo>
                  <a:lnTo>
                    <a:pt x="595884" y="432892"/>
                  </a:lnTo>
                  <a:lnTo>
                    <a:pt x="592378" y="431140"/>
                  </a:lnTo>
                  <a:lnTo>
                    <a:pt x="604646" y="431140"/>
                  </a:lnTo>
                  <a:lnTo>
                    <a:pt x="613410" y="427634"/>
                  </a:lnTo>
                  <a:lnTo>
                    <a:pt x="625678" y="427634"/>
                  </a:lnTo>
                  <a:cubicBezTo>
                    <a:pt x="628014" y="425298"/>
                    <a:pt x="632104" y="424129"/>
                    <a:pt x="637946" y="424129"/>
                  </a:cubicBezTo>
                  <a:cubicBezTo>
                    <a:pt x="642620" y="424129"/>
                    <a:pt x="644956" y="422961"/>
                    <a:pt x="644956" y="420624"/>
                  </a:cubicBezTo>
                  <a:lnTo>
                    <a:pt x="648462" y="420624"/>
                  </a:lnTo>
                  <a:cubicBezTo>
                    <a:pt x="648462" y="419456"/>
                    <a:pt x="649630" y="418871"/>
                    <a:pt x="651967" y="418871"/>
                  </a:cubicBezTo>
                  <a:close/>
                  <a:moveTo>
                    <a:pt x="716813" y="411861"/>
                  </a:moveTo>
                  <a:lnTo>
                    <a:pt x="723824" y="411861"/>
                  </a:lnTo>
                  <a:cubicBezTo>
                    <a:pt x="722655" y="411861"/>
                    <a:pt x="721487" y="413030"/>
                    <a:pt x="720318" y="415366"/>
                  </a:cubicBezTo>
                  <a:lnTo>
                    <a:pt x="713308" y="415366"/>
                  </a:lnTo>
                  <a:cubicBezTo>
                    <a:pt x="715644" y="415366"/>
                    <a:pt x="716813" y="414198"/>
                    <a:pt x="716813" y="411861"/>
                  </a:cubicBezTo>
                  <a:close/>
                  <a:moveTo>
                    <a:pt x="513512" y="411861"/>
                  </a:moveTo>
                  <a:lnTo>
                    <a:pt x="517017" y="411861"/>
                  </a:lnTo>
                  <a:cubicBezTo>
                    <a:pt x="518186" y="413030"/>
                    <a:pt x="518770" y="414490"/>
                    <a:pt x="518770" y="416242"/>
                  </a:cubicBezTo>
                  <a:cubicBezTo>
                    <a:pt x="518770" y="417995"/>
                    <a:pt x="518186" y="418871"/>
                    <a:pt x="517017" y="418871"/>
                  </a:cubicBezTo>
                  <a:lnTo>
                    <a:pt x="513512" y="418871"/>
                  </a:lnTo>
                  <a:lnTo>
                    <a:pt x="513512" y="424129"/>
                  </a:lnTo>
                  <a:lnTo>
                    <a:pt x="506502" y="424129"/>
                  </a:lnTo>
                  <a:cubicBezTo>
                    <a:pt x="505333" y="425298"/>
                    <a:pt x="504165" y="425590"/>
                    <a:pt x="502996" y="425005"/>
                  </a:cubicBezTo>
                  <a:cubicBezTo>
                    <a:pt x="501828" y="424421"/>
                    <a:pt x="501244" y="422961"/>
                    <a:pt x="501244" y="420624"/>
                  </a:cubicBezTo>
                  <a:lnTo>
                    <a:pt x="504749" y="418871"/>
                  </a:lnTo>
                  <a:lnTo>
                    <a:pt x="506502" y="418871"/>
                  </a:lnTo>
                  <a:cubicBezTo>
                    <a:pt x="507670" y="417703"/>
                    <a:pt x="509131" y="416535"/>
                    <a:pt x="510883" y="415366"/>
                  </a:cubicBezTo>
                  <a:cubicBezTo>
                    <a:pt x="512636" y="414198"/>
                    <a:pt x="513512" y="413030"/>
                    <a:pt x="513512" y="411861"/>
                  </a:cubicBezTo>
                  <a:close/>
                  <a:moveTo>
                    <a:pt x="688772" y="406603"/>
                  </a:moveTo>
                  <a:cubicBezTo>
                    <a:pt x="691108" y="406603"/>
                    <a:pt x="692276" y="407187"/>
                    <a:pt x="692276" y="408356"/>
                  </a:cubicBezTo>
                  <a:lnTo>
                    <a:pt x="695782" y="408356"/>
                  </a:lnTo>
                  <a:cubicBezTo>
                    <a:pt x="696950" y="408356"/>
                    <a:pt x="698119" y="408064"/>
                    <a:pt x="699288" y="407479"/>
                  </a:cubicBezTo>
                  <a:cubicBezTo>
                    <a:pt x="700456" y="406895"/>
                    <a:pt x="701040" y="407187"/>
                    <a:pt x="701040" y="408356"/>
                  </a:cubicBezTo>
                  <a:cubicBezTo>
                    <a:pt x="697534" y="410693"/>
                    <a:pt x="693445" y="411861"/>
                    <a:pt x="688772" y="411861"/>
                  </a:cubicBezTo>
                  <a:lnTo>
                    <a:pt x="685266" y="411861"/>
                  </a:lnTo>
                  <a:cubicBezTo>
                    <a:pt x="685266" y="414198"/>
                    <a:pt x="683514" y="415366"/>
                    <a:pt x="680009" y="415366"/>
                  </a:cubicBezTo>
                  <a:lnTo>
                    <a:pt x="672998" y="415366"/>
                  </a:lnTo>
                  <a:cubicBezTo>
                    <a:pt x="671830" y="417703"/>
                    <a:pt x="671246" y="417703"/>
                    <a:pt x="671246" y="415366"/>
                  </a:cubicBezTo>
                  <a:cubicBezTo>
                    <a:pt x="672414" y="415366"/>
                    <a:pt x="677088" y="413030"/>
                    <a:pt x="685266" y="408356"/>
                  </a:cubicBezTo>
                  <a:cubicBezTo>
                    <a:pt x="685266" y="407187"/>
                    <a:pt x="686435" y="406603"/>
                    <a:pt x="688772" y="406603"/>
                  </a:cubicBezTo>
                  <a:close/>
                  <a:moveTo>
                    <a:pt x="569595" y="406603"/>
                  </a:moveTo>
                  <a:cubicBezTo>
                    <a:pt x="571931" y="406603"/>
                    <a:pt x="573101" y="407187"/>
                    <a:pt x="573101" y="408356"/>
                  </a:cubicBezTo>
                  <a:lnTo>
                    <a:pt x="576606" y="411861"/>
                  </a:lnTo>
                  <a:cubicBezTo>
                    <a:pt x="571931" y="409524"/>
                    <a:pt x="569595" y="407772"/>
                    <a:pt x="569595" y="406603"/>
                  </a:cubicBezTo>
                  <a:close/>
                  <a:moveTo>
                    <a:pt x="557765" y="401345"/>
                  </a:moveTo>
                  <a:cubicBezTo>
                    <a:pt x="558057" y="401345"/>
                    <a:pt x="558495" y="401930"/>
                    <a:pt x="559079" y="403098"/>
                  </a:cubicBezTo>
                  <a:cubicBezTo>
                    <a:pt x="561416" y="403098"/>
                    <a:pt x="561416" y="404266"/>
                    <a:pt x="559079" y="406603"/>
                  </a:cubicBezTo>
                  <a:cubicBezTo>
                    <a:pt x="559079" y="404266"/>
                    <a:pt x="558496" y="403098"/>
                    <a:pt x="557327" y="403098"/>
                  </a:cubicBezTo>
                  <a:cubicBezTo>
                    <a:pt x="557327" y="401930"/>
                    <a:pt x="557473" y="401345"/>
                    <a:pt x="557765" y="401345"/>
                  </a:cubicBezTo>
                  <a:close/>
                  <a:moveTo>
                    <a:pt x="750112" y="400469"/>
                  </a:moveTo>
                  <a:cubicBezTo>
                    <a:pt x="751281" y="399885"/>
                    <a:pt x="751865" y="400761"/>
                    <a:pt x="751865" y="403098"/>
                  </a:cubicBezTo>
                  <a:lnTo>
                    <a:pt x="736092" y="406603"/>
                  </a:lnTo>
                  <a:cubicBezTo>
                    <a:pt x="734924" y="406603"/>
                    <a:pt x="735508" y="406019"/>
                    <a:pt x="737844" y="404851"/>
                  </a:cubicBezTo>
                  <a:cubicBezTo>
                    <a:pt x="740181" y="403682"/>
                    <a:pt x="743102" y="403098"/>
                    <a:pt x="746607" y="403098"/>
                  </a:cubicBezTo>
                  <a:cubicBezTo>
                    <a:pt x="747776" y="401930"/>
                    <a:pt x="748944" y="401053"/>
                    <a:pt x="750112" y="400469"/>
                  </a:cubicBezTo>
                  <a:close/>
                  <a:moveTo>
                    <a:pt x="1212799" y="396088"/>
                  </a:moveTo>
                  <a:lnTo>
                    <a:pt x="1214552" y="406603"/>
                  </a:lnTo>
                  <a:lnTo>
                    <a:pt x="1212799" y="408356"/>
                  </a:lnTo>
                  <a:lnTo>
                    <a:pt x="1212799" y="399593"/>
                  </a:lnTo>
                  <a:cubicBezTo>
                    <a:pt x="1210462" y="397256"/>
                    <a:pt x="1210462" y="396088"/>
                    <a:pt x="1212799" y="396088"/>
                  </a:cubicBezTo>
                  <a:close/>
                  <a:moveTo>
                    <a:pt x="504749" y="394335"/>
                  </a:moveTo>
                  <a:lnTo>
                    <a:pt x="507816" y="395869"/>
                  </a:lnTo>
                  <a:lnTo>
                    <a:pt x="506502" y="396088"/>
                  </a:lnTo>
                  <a:cubicBezTo>
                    <a:pt x="505333" y="394919"/>
                    <a:pt x="504749" y="394335"/>
                    <a:pt x="504749" y="394335"/>
                  </a:cubicBezTo>
                  <a:close/>
                  <a:moveTo>
                    <a:pt x="513512" y="390830"/>
                  </a:moveTo>
                  <a:cubicBezTo>
                    <a:pt x="515849" y="390830"/>
                    <a:pt x="517017" y="391998"/>
                    <a:pt x="517017" y="394335"/>
                  </a:cubicBezTo>
                  <a:cubicBezTo>
                    <a:pt x="518186" y="394335"/>
                    <a:pt x="519938" y="394919"/>
                    <a:pt x="522275" y="396088"/>
                  </a:cubicBezTo>
                  <a:lnTo>
                    <a:pt x="518770" y="396088"/>
                  </a:lnTo>
                  <a:cubicBezTo>
                    <a:pt x="516433" y="397256"/>
                    <a:pt x="513512" y="397548"/>
                    <a:pt x="510007" y="396964"/>
                  </a:cubicBezTo>
                  <a:lnTo>
                    <a:pt x="507816" y="395869"/>
                  </a:lnTo>
                  <a:lnTo>
                    <a:pt x="511759" y="395211"/>
                  </a:lnTo>
                  <a:cubicBezTo>
                    <a:pt x="512928" y="394627"/>
                    <a:pt x="513512" y="394335"/>
                    <a:pt x="513512" y="394335"/>
                  </a:cubicBezTo>
                  <a:close/>
                  <a:moveTo>
                    <a:pt x="758876" y="383819"/>
                  </a:moveTo>
                  <a:lnTo>
                    <a:pt x="762380" y="387325"/>
                  </a:lnTo>
                  <a:lnTo>
                    <a:pt x="758876" y="387325"/>
                  </a:lnTo>
                  <a:lnTo>
                    <a:pt x="755370" y="390830"/>
                  </a:lnTo>
                  <a:lnTo>
                    <a:pt x="758876" y="390830"/>
                  </a:lnTo>
                  <a:cubicBezTo>
                    <a:pt x="761212" y="390830"/>
                    <a:pt x="762965" y="389661"/>
                    <a:pt x="764134" y="387325"/>
                  </a:cubicBezTo>
                  <a:lnTo>
                    <a:pt x="764134" y="390827"/>
                  </a:lnTo>
                  <a:lnTo>
                    <a:pt x="764132" y="390831"/>
                  </a:lnTo>
                  <a:lnTo>
                    <a:pt x="758876" y="394335"/>
                  </a:lnTo>
                  <a:lnTo>
                    <a:pt x="746607" y="396088"/>
                  </a:lnTo>
                  <a:lnTo>
                    <a:pt x="739597" y="396088"/>
                  </a:lnTo>
                  <a:cubicBezTo>
                    <a:pt x="737260" y="396088"/>
                    <a:pt x="735508" y="397256"/>
                    <a:pt x="734339" y="399593"/>
                  </a:cubicBezTo>
                  <a:lnTo>
                    <a:pt x="722071" y="399593"/>
                  </a:lnTo>
                  <a:cubicBezTo>
                    <a:pt x="722071" y="401930"/>
                    <a:pt x="721487" y="403098"/>
                    <a:pt x="720318" y="403098"/>
                  </a:cubicBezTo>
                  <a:cubicBezTo>
                    <a:pt x="720318" y="405435"/>
                    <a:pt x="717398" y="406603"/>
                    <a:pt x="711555" y="406603"/>
                  </a:cubicBezTo>
                  <a:lnTo>
                    <a:pt x="711555" y="403098"/>
                  </a:lnTo>
                  <a:cubicBezTo>
                    <a:pt x="712724" y="403098"/>
                    <a:pt x="713308" y="401930"/>
                    <a:pt x="713308" y="399593"/>
                  </a:cubicBezTo>
                  <a:lnTo>
                    <a:pt x="716813" y="399593"/>
                  </a:lnTo>
                  <a:cubicBezTo>
                    <a:pt x="716813" y="397256"/>
                    <a:pt x="720318" y="396088"/>
                    <a:pt x="727328" y="396088"/>
                  </a:cubicBezTo>
                  <a:cubicBezTo>
                    <a:pt x="732003" y="396088"/>
                    <a:pt x="734339" y="395503"/>
                    <a:pt x="734339" y="394335"/>
                  </a:cubicBezTo>
                  <a:lnTo>
                    <a:pt x="743102" y="394335"/>
                  </a:lnTo>
                  <a:cubicBezTo>
                    <a:pt x="748944" y="394335"/>
                    <a:pt x="751865" y="393167"/>
                    <a:pt x="751865" y="390830"/>
                  </a:cubicBezTo>
                  <a:lnTo>
                    <a:pt x="750112" y="390830"/>
                  </a:lnTo>
                  <a:cubicBezTo>
                    <a:pt x="751281" y="390830"/>
                    <a:pt x="751281" y="389661"/>
                    <a:pt x="750112" y="387325"/>
                  </a:cubicBezTo>
                  <a:lnTo>
                    <a:pt x="751865" y="387325"/>
                  </a:lnTo>
                  <a:cubicBezTo>
                    <a:pt x="751865" y="388493"/>
                    <a:pt x="753034" y="388493"/>
                    <a:pt x="755370" y="387325"/>
                  </a:cubicBezTo>
                  <a:cubicBezTo>
                    <a:pt x="757707" y="386156"/>
                    <a:pt x="758876" y="384988"/>
                    <a:pt x="758876" y="383819"/>
                  </a:cubicBezTo>
                  <a:close/>
                  <a:moveTo>
                    <a:pt x="713308" y="383819"/>
                  </a:moveTo>
                  <a:lnTo>
                    <a:pt x="713308" y="390830"/>
                  </a:lnTo>
                  <a:lnTo>
                    <a:pt x="720318" y="390830"/>
                  </a:lnTo>
                  <a:cubicBezTo>
                    <a:pt x="717982" y="390830"/>
                    <a:pt x="716813" y="389661"/>
                    <a:pt x="716813" y="387325"/>
                  </a:cubicBezTo>
                  <a:cubicBezTo>
                    <a:pt x="716813" y="385572"/>
                    <a:pt x="716520" y="384404"/>
                    <a:pt x="715937" y="383819"/>
                  </a:cubicBezTo>
                  <a:cubicBezTo>
                    <a:pt x="715352" y="383235"/>
                    <a:pt x="714476" y="383235"/>
                    <a:pt x="713308" y="383819"/>
                  </a:cubicBezTo>
                  <a:close/>
                  <a:moveTo>
                    <a:pt x="490728" y="383819"/>
                  </a:moveTo>
                  <a:lnTo>
                    <a:pt x="480213" y="394335"/>
                  </a:lnTo>
                  <a:lnTo>
                    <a:pt x="474955" y="403098"/>
                  </a:lnTo>
                  <a:cubicBezTo>
                    <a:pt x="473786" y="403098"/>
                    <a:pt x="474370" y="401345"/>
                    <a:pt x="476707" y="397840"/>
                  </a:cubicBezTo>
                  <a:cubicBezTo>
                    <a:pt x="479044" y="394335"/>
                    <a:pt x="481381" y="390830"/>
                    <a:pt x="483718" y="387325"/>
                  </a:cubicBezTo>
                  <a:cubicBezTo>
                    <a:pt x="486054" y="387325"/>
                    <a:pt x="488391" y="386156"/>
                    <a:pt x="490728" y="383819"/>
                  </a:cubicBezTo>
                  <a:close/>
                  <a:moveTo>
                    <a:pt x="750550" y="379438"/>
                  </a:moveTo>
                  <a:lnTo>
                    <a:pt x="751865" y="382067"/>
                  </a:lnTo>
                  <a:cubicBezTo>
                    <a:pt x="756539" y="382067"/>
                    <a:pt x="758876" y="382651"/>
                    <a:pt x="758876" y="383819"/>
                  </a:cubicBezTo>
                  <a:lnTo>
                    <a:pt x="755370" y="383819"/>
                  </a:lnTo>
                  <a:cubicBezTo>
                    <a:pt x="753034" y="383819"/>
                    <a:pt x="751281" y="383235"/>
                    <a:pt x="750112" y="382067"/>
                  </a:cubicBezTo>
                  <a:cubicBezTo>
                    <a:pt x="747776" y="382067"/>
                    <a:pt x="747776" y="382651"/>
                    <a:pt x="750112" y="383819"/>
                  </a:cubicBezTo>
                  <a:lnTo>
                    <a:pt x="743102" y="383819"/>
                  </a:lnTo>
                  <a:cubicBezTo>
                    <a:pt x="743102" y="386156"/>
                    <a:pt x="741934" y="387325"/>
                    <a:pt x="739597" y="387325"/>
                  </a:cubicBezTo>
                  <a:lnTo>
                    <a:pt x="736092" y="387325"/>
                  </a:lnTo>
                  <a:lnTo>
                    <a:pt x="734339" y="383819"/>
                  </a:lnTo>
                  <a:lnTo>
                    <a:pt x="736092" y="382067"/>
                  </a:lnTo>
                  <a:lnTo>
                    <a:pt x="746607" y="382067"/>
                  </a:lnTo>
                  <a:close/>
                  <a:moveTo>
                    <a:pt x="750112" y="378562"/>
                  </a:moveTo>
                  <a:lnTo>
                    <a:pt x="751865" y="378562"/>
                  </a:lnTo>
                  <a:lnTo>
                    <a:pt x="750550" y="379438"/>
                  </a:lnTo>
                  <a:close/>
                  <a:moveTo>
                    <a:pt x="634440" y="378562"/>
                  </a:moveTo>
                  <a:lnTo>
                    <a:pt x="632688" y="382067"/>
                  </a:lnTo>
                  <a:lnTo>
                    <a:pt x="634440" y="382067"/>
                  </a:lnTo>
                  <a:close/>
                  <a:moveTo>
                    <a:pt x="645394" y="375933"/>
                  </a:moveTo>
                  <a:cubicBezTo>
                    <a:pt x="644518" y="375933"/>
                    <a:pt x="643204" y="376809"/>
                    <a:pt x="641452" y="378562"/>
                  </a:cubicBezTo>
                  <a:lnTo>
                    <a:pt x="644956" y="378562"/>
                  </a:lnTo>
                  <a:lnTo>
                    <a:pt x="644956" y="382067"/>
                  </a:lnTo>
                  <a:cubicBezTo>
                    <a:pt x="646125" y="382067"/>
                    <a:pt x="646709" y="381775"/>
                    <a:pt x="646709" y="381191"/>
                  </a:cubicBezTo>
                  <a:cubicBezTo>
                    <a:pt x="646709" y="380606"/>
                    <a:pt x="646709" y="379730"/>
                    <a:pt x="646709" y="378562"/>
                  </a:cubicBezTo>
                  <a:cubicBezTo>
                    <a:pt x="646709" y="376809"/>
                    <a:pt x="646271" y="375933"/>
                    <a:pt x="645394" y="375933"/>
                  </a:cubicBezTo>
                  <a:close/>
                  <a:moveTo>
                    <a:pt x="1039292" y="375056"/>
                  </a:moveTo>
                  <a:cubicBezTo>
                    <a:pt x="1039292" y="377393"/>
                    <a:pt x="1040460" y="378562"/>
                    <a:pt x="1042796" y="378562"/>
                  </a:cubicBezTo>
                  <a:lnTo>
                    <a:pt x="1042796" y="375056"/>
                  </a:lnTo>
                  <a:close/>
                  <a:moveTo>
                    <a:pt x="651967" y="375056"/>
                  </a:moveTo>
                  <a:cubicBezTo>
                    <a:pt x="646125" y="375056"/>
                    <a:pt x="644956" y="377393"/>
                    <a:pt x="648462" y="382067"/>
                  </a:cubicBezTo>
                  <a:lnTo>
                    <a:pt x="655472" y="378562"/>
                  </a:lnTo>
                  <a:cubicBezTo>
                    <a:pt x="657809" y="376225"/>
                    <a:pt x="656640" y="375056"/>
                    <a:pt x="651967" y="375056"/>
                  </a:cubicBezTo>
                  <a:close/>
                  <a:moveTo>
                    <a:pt x="670370" y="372427"/>
                  </a:moveTo>
                  <a:cubicBezTo>
                    <a:pt x="668616" y="373012"/>
                    <a:pt x="666572" y="373888"/>
                    <a:pt x="664236" y="375056"/>
                  </a:cubicBezTo>
                  <a:lnTo>
                    <a:pt x="671246" y="375056"/>
                  </a:lnTo>
                  <a:cubicBezTo>
                    <a:pt x="672414" y="372720"/>
                    <a:pt x="672122" y="371843"/>
                    <a:pt x="670370" y="372427"/>
                  </a:cubicBezTo>
                  <a:close/>
                  <a:moveTo>
                    <a:pt x="689648" y="367170"/>
                  </a:moveTo>
                  <a:cubicBezTo>
                    <a:pt x="687895" y="367754"/>
                    <a:pt x="686435" y="368630"/>
                    <a:pt x="685266" y="369799"/>
                  </a:cubicBezTo>
                  <a:lnTo>
                    <a:pt x="692276" y="369799"/>
                  </a:lnTo>
                  <a:cubicBezTo>
                    <a:pt x="692276" y="367462"/>
                    <a:pt x="691400" y="366586"/>
                    <a:pt x="689648" y="367170"/>
                  </a:cubicBezTo>
                  <a:close/>
                  <a:moveTo>
                    <a:pt x="664236" y="366293"/>
                  </a:moveTo>
                  <a:cubicBezTo>
                    <a:pt x="664236" y="368630"/>
                    <a:pt x="663067" y="369799"/>
                    <a:pt x="660730" y="369799"/>
                  </a:cubicBezTo>
                  <a:cubicBezTo>
                    <a:pt x="663067" y="369799"/>
                    <a:pt x="664236" y="370383"/>
                    <a:pt x="664236" y="371551"/>
                  </a:cubicBezTo>
                  <a:cubicBezTo>
                    <a:pt x="666572" y="371551"/>
                    <a:pt x="667740" y="370967"/>
                    <a:pt x="667740" y="369799"/>
                  </a:cubicBezTo>
                  <a:cubicBezTo>
                    <a:pt x="667740" y="367462"/>
                    <a:pt x="666572" y="366293"/>
                    <a:pt x="664236" y="366293"/>
                  </a:cubicBezTo>
                  <a:close/>
                  <a:moveTo>
                    <a:pt x="667740" y="359283"/>
                  </a:moveTo>
                  <a:cubicBezTo>
                    <a:pt x="665404" y="359283"/>
                    <a:pt x="663067" y="360451"/>
                    <a:pt x="660730" y="362788"/>
                  </a:cubicBezTo>
                  <a:lnTo>
                    <a:pt x="664236" y="362788"/>
                  </a:lnTo>
                  <a:cubicBezTo>
                    <a:pt x="664236" y="363957"/>
                    <a:pt x="665112" y="364541"/>
                    <a:pt x="666864" y="364541"/>
                  </a:cubicBezTo>
                  <a:cubicBezTo>
                    <a:pt x="668616" y="364541"/>
                    <a:pt x="670077" y="363957"/>
                    <a:pt x="671246" y="362788"/>
                  </a:cubicBezTo>
                  <a:cubicBezTo>
                    <a:pt x="672414" y="360451"/>
                    <a:pt x="671246" y="359283"/>
                    <a:pt x="667740" y="359283"/>
                  </a:cubicBezTo>
                  <a:close/>
                  <a:moveTo>
                    <a:pt x="695782" y="354025"/>
                  </a:moveTo>
                  <a:cubicBezTo>
                    <a:pt x="693445" y="354025"/>
                    <a:pt x="691984" y="354317"/>
                    <a:pt x="691400" y="354902"/>
                  </a:cubicBezTo>
                  <a:cubicBezTo>
                    <a:pt x="690816" y="355486"/>
                    <a:pt x="692276" y="355778"/>
                    <a:pt x="695782" y="355778"/>
                  </a:cubicBezTo>
                  <a:cubicBezTo>
                    <a:pt x="688772" y="358115"/>
                    <a:pt x="684682" y="360451"/>
                    <a:pt x="683514" y="362788"/>
                  </a:cubicBezTo>
                  <a:lnTo>
                    <a:pt x="676503" y="362788"/>
                  </a:lnTo>
                  <a:lnTo>
                    <a:pt x="672998" y="366293"/>
                  </a:lnTo>
                  <a:lnTo>
                    <a:pt x="676503" y="366293"/>
                  </a:lnTo>
                  <a:cubicBezTo>
                    <a:pt x="681178" y="363957"/>
                    <a:pt x="687603" y="362788"/>
                    <a:pt x="695782" y="362788"/>
                  </a:cubicBezTo>
                  <a:cubicBezTo>
                    <a:pt x="695782" y="360451"/>
                    <a:pt x="697534" y="359283"/>
                    <a:pt x="701040" y="359283"/>
                  </a:cubicBezTo>
                  <a:cubicBezTo>
                    <a:pt x="703376" y="359283"/>
                    <a:pt x="704545" y="358115"/>
                    <a:pt x="704545" y="355778"/>
                  </a:cubicBezTo>
                  <a:lnTo>
                    <a:pt x="708050" y="355778"/>
                  </a:lnTo>
                  <a:lnTo>
                    <a:pt x="704545" y="354025"/>
                  </a:lnTo>
                  <a:lnTo>
                    <a:pt x="701040" y="354025"/>
                  </a:lnTo>
                  <a:cubicBezTo>
                    <a:pt x="698703" y="355194"/>
                    <a:pt x="696950" y="355194"/>
                    <a:pt x="695782" y="354025"/>
                  </a:cubicBezTo>
                  <a:close/>
                  <a:moveTo>
                    <a:pt x="1030528" y="348767"/>
                  </a:moveTo>
                  <a:cubicBezTo>
                    <a:pt x="1030528" y="348767"/>
                    <a:pt x="1030236" y="349060"/>
                    <a:pt x="1029652" y="349644"/>
                  </a:cubicBezTo>
                  <a:cubicBezTo>
                    <a:pt x="1029068" y="350228"/>
                    <a:pt x="1028776" y="351104"/>
                    <a:pt x="1028776" y="352273"/>
                  </a:cubicBezTo>
                  <a:lnTo>
                    <a:pt x="1032281" y="352273"/>
                  </a:lnTo>
                  <a:cubicBezTo>
                    <a:pt x="1032281" y="349936"/>
                    <a:pt x="1031698" y="348767"/>
                    <a:pt x="1030528" y="348767"/>
                  </a:cubicBezTo>
                  <a:close/>
                  <a:moveTo>
                    <a:pt x="468820" y="305829"/>
                  </a:moveTo>
                  <a:cubicBezTo>
                    <a:pt x="467068" y="306413"/>
                    <a:pt x="466191" y="307289"/>
                    <a:pt x="466191" y="308458"/>
                  </a:cubicBezTo>
                  <a:cubicBezTo>
                    <a:pt x="465023" y="309626"/>
                    <a:pt x="464439" y="311086"/>
                    <a:pt x="464439" y="312839"/>
                  </a:cubicBezTo>
                  <a:cubicBezTo>
                    <a:pt x="464439" y="314592"/>
                    <a:pt x="465023" y="315468"/>
                    <a:pt x="466191" y="315468"/>
                  </a:cubicBezTo>
                  <a:cubicBezTo>
                    <a:pt x="469697" y="313131"/>
                    <a:pt x="471449" y="310794"/>
                    <a:pt x="471449" y="308458"/>
                  </a:cubicBezTo>
                  <a:cubicBezTo>
                    <a:pt x="471449" y="306121"/>
                    <a:pt x="470573" y="305245"/>
                    <a:pt x="468820" y="305829"/>
                  </a:cubicBezTo>
                  <a:close/>
                  <a:moveTo>
                    <a:pt x="1095375" y="0"/>
                  </a:moveTo>
                  <a:lnTo>
                    <a:pt x="1100632" y="0"/>
                  </a:lnTo>
                  <a:cubicBezTo>
                    <a:pt x="1100632" y="1168"/>
                    <a:pt x="1101508" y="2337"/>
                    <a:pt x="1103262" y="3505"/>
                  </a:cubicBezTo>
                  <a:cubicBezTo>
                    <a:pt x="1105014" y="4674"/>
                    <a:pt x="1106474" y="5842"/>
                    <a:pt x="1107643" y="7010"/>
                  </a:cubicBezTo>
                  <a:cubicBezTo>
                    <a:pt x="1111148" y="7010"/>
                    <a:pt x="1119911" y="15189"/>
                    <a:pt x="1133932" y="31547"/>
                  </a:cubicBezTo>
                  <a:cubicBezTo>
                    <a:pt x="1142111" y="39726"/>
                    <a:pt x="1146784" y="43815"/>
                    <a:pt x="1147953" y="43815"/>
                  </a:cubicBezTo>
                  <a:lnTo>
                    <a:pt x="1151458" y="43815"/>
                  </a:lnTo>
                  <a:cubicBezTo>
                    <a:pt x="1153794" y="41478"/>
                    <a:pt x="1156132" y="40310"/>
                    <a:pt x="1158468" y="40310"/>
                  </a:cubicBezTo>
                  <a:cubicBezTo>
                    <a:pt x="1158468" y="41478"/>
                    <a:pt x="1158760" y="41770"/>
                    <a:pt x="1159344" y="41186"/>
                  </a:cubicBezTo>
                  <a:cubicBezTo>
                    <a:pt x="1159929" y="40602"/>
                    <a:pt x="1160221" y="39141"/>
                    <a:pt x="1160221" y="36804"/>
                  </a:cubicBezTo>
                  <a:cubicBezTo>
                    <a:pt x="1168400" y="29794"/>
                    <a:pt x="1173658" y="29210"/>
                    <a:pt x="1175994" y="35052"/>
                  </a:cubicBezTo>
                  <a:cubicBezTo>
                    <a:pt x="1175994" y="36220"/>
                    <a:pt x="1176871" y="37097"/>
                    <a:pt x="1178623" y="37681"/>
                  </a:cubicBezTo>
                  <a:cubicBezTo>
                    <a:pt x="1180376" y="38265"/>
                    <a:pt x="1181836" y="37973"/>
                    <a:pt x="1183005" y="36804"/>
                  </a:cubicBezTo>
                  <a:cubicBezTo>
                    <a:pt x="1187678" y="36804"/>
                    <a:pt x="1190015" y="37973"/>
                    <a:pt x="1190015" y="40310"/>
                  </a:cubicBezTo>
                  <a:lnTo>
                    <a:pt x="1190015" y="43815"/>
                  </a:lnTo>
                  <a:cubicBezTo>
                    <a:pt x="1192352" y="43815"/>
                    <a:pt x="1194689" y="41478"/>
                    <a:pt x="1197026" y="36804"/>
                  </a:cubicBezTo>
                  <a:cubicBezTo>
                    <a:pt x="1198194" y="35636"/>
                    <a:pt x="1199070" y="36220"/>
                    <a:pt x="1199654" y="38557"/>
                  </a:cubicBezTo>
                  <a:cubicBezTo>
                    <a:pt x="1200238" y="40894"/>
                    <a:pt x="1201115" y="42647"/>
                    <a:pt x="1202284" y="43815"/>
                  </a:cubicBezTo>
                  <a:cubicBezTo>
                    <a:pt x="1203452" y="44983"/>
                    <a:pt x="1204620" y="46444"/>
                    <a:pt x="1205788" y="48196"/>
                  </a:cubicBezTo>
                  <a:cubicBezTo>
                    <a:pt x="1206957" y="49949"/>
                    <a:pt x="1208126" y="50825"/>
                    <a:pt x="1209294" y="50825"/>
                  </a:cubicBezTo>
                  <a:cubicBezTo>
                    <a:pt x="1211630" y="50825"/>
                    <a:pt x="1214260" y="51994"/>
                    <a:pt x="1217180" y="54331"/>
                  </a:cubicBezTo>
                  <a:cubicBezTo>
                    <a:pt x="1220102" y="56667"/>
                    <a:pt x="1222730" y="59004"/>
                    <a:pt x="1225068" y="61341"/>
                  </a:cubicBezTo>
                  <a:cubicBezTo>
                    <a:pt x="1233246" y="69520"/>
                    <a:pt x="1237336" y="78283"/>
                    <a:pt x="1237336" y="87630"/>
                  </a:cubicBezTo>
                  <a:cubicBezTo>
                    <a:pt x="1236167" y="88798"/>
                    <a:pt x="1235582" y="89967"/>
                    <a:pt x="1235582" y="91135"/>
                  </a:cubicBezTo>
                  <a:cubicBezTo>
                    <a:pt x="1235582" y="92304"/>
                    <a:pt x="1236167" y="93472"/>
                    <a:pt x="1237336" y="94640"/>
                  </a:cubicBezTo>
                  <a:lnTo>
                    <a:pt x="1237336" y="98145"/>
                  </a:lnTo>
                  <a:cubicBezTo>
                    <a:pt x="1237336" y="99314"/>
                    <a:pt x="1237920" y="99898"/>
                    <a:pt x="1239088" y="99898"/>
                  </a:cubicBezTo>
                  <a:cubicBezTo>
                    <a:pt x="1241424" y="102235"/>
                    <a:pt x="1242593" y="104572"/>
                    <a:pt x="1242593" y="106908"/>
                  </a:cubicBezTo>
                  <a:cubicBezTo>
                    <a:pt x="1242593" y="110414"/>
                    <a:pt x="1243762" y="112166"/>
                    <a:pt x="1246098" y="112166"/>
                  </a:cubicBezTo>
                  <a:lnTo>
                    <a:pt x="1246098" y="115672"/>
                  </a:lnTo>
                  <a:cubicBezTo>
                    <a:pt x="1246098" y="118008"/>
                    <a:pt x="1247266" y="120929"/>
                    <a:pt x="1249604" y="124435"/>
                  </a:cubicBezTo>
                  <a:cubicBezTo>
                    <a:pt x="1251940" y="127940"/>
                    <a:pt x="1253693" y="129692"/>
                    <a:pt x="1254862" y="129692"/>
                  </a:cubicBezTo>
                  <a:cubicBezTo>
                    <a:pt x="1257198" y="132029"/>
                    <a:pt x="1258366" y="132029"/>
                    <a:pt x="1258366" y="129692"/>
                  </a:cubicBezTo>
                  <a:cubicBezTo>
                    <a:pt x="1260703" y="129692"/>
                    <a:pt x="1261872" y="132029"/>
                    <a:pt x="1261872" y="136703"/>
                  </a:cubicBezTo>
                  <a:cubicBezTo>
                    <a:pt x="1263040" y="141376"/>
                    <a:pt x="1264500" y="147218"/>
                    <a:pt x="1266254" y="154229"/>
                  </a:cubicBezTo>
                  <a:cubicBezTo>
                    <a:pt x="1268006" y="161239"/>
                    <a:pt x="1270050" y="167665"/>
                    <a:pt x="1272387" y="173507"/>
                  </a:cubicBezTo>
                  <a:cubicBezTo>
                    <a:pt x="1274724" y="175844"/>
                    <a:pt x="1275893" y="177597"/>
                    <a:pt x="1275893" y="178765"/>
                  </a:cubicBezTo>
                  <a:lnTo>
                    <a:pt x="1277645" y="182270"/>
                  </a:lnTo>
                  <a:cubicBezTo>
                    <a:pt x="1279982" y="182270"/>
                    <a:pt x="1281150" y="183439"/>
                    <a:pt x="1281150" y="185776"/>
                  </a:cubicBezTo>
                  <a:lnTo>
                    <a:pt x="1284656" y="185776"/>
                  </a:lnTo>
                  <a:lnTo>
                    <a:pt x="1288160" y="189281"/>
                  </a:lnTo>
                  <a:lnTo>
                    <a:pt x="1289914" y="189281"/>
                  </a:lnTo>
                  <a:lnTo>
                    <a:pt x="1289914" y="191033"/>
                  </a:lnTo>
                  <a:cubicBezTo>
                    <a:pt x="1292250" y="193370"/>
                    <a:pt x="1294587" y="194539"/>
                    <a:pt x="1296924" y="194539"/>
                  </a:cubicBezTo>
                  <a:cubicBezTo>
                    <a:pt x="1299260" y="194539"/>
                    <a:pt x="1300429" y="196291"/>
                    <a:pt x="1300429" y="199796"/>
                  </a:cubicBezTo>
                  <a:cubicBezTo>
                    <a:pt x="1301598" y="200965"/>
                    <a:pt x="1303350" y="201549"/>
                    <a:pt x="1305687" y="201549"/>
                  </a:cubicBezTo>
                  <a:cubicBezTo>
                    <a:pt x="1305687" y="203886"/>
                    <a:pt x="1306856" y="206223"/>
                    <a:pt x="1309192" y="208559"/>
                  </a:cubicBezTo>
                  <a:lnTo>
                    <a:pt x="1309192" y="212065"/>
                  </a:lnTo>
                  <a:cubicBezTo>
                    <a:pt x="1309192" y="214401"/>
                    <a:pt x="1310944" y="216154"/>
                    <a:pt x="1314450" y="217322"/>
                  </a:cubicBezTo>
                  <a:cubicBezTo>
                    <a:pt x="1316786" y="219659"/>
                    <a:pt x="1317955" y="221996"/>
                    <a:pt x="1317955" y="224333"/>
                  </a:cubicBezTo>
                  <a:cubicBezTo>
                    <a:pt x="1317955" y="227838"/>
                    <a:pt x="1319124" y="229591"/>
                    <a:pt x="1321460" y="229591"/>
                  </a:cubicBezTo>
                  <a:cubicBezTo>
                    <a:pt x="1321460" y="236601"/>
                    <a:pt x="1322629" y="243027"/>
                    <a:pt x="1324966" y="248869"/>
                  </a:cubicBezTo>
                  <a:lnTo>
                    <a:pt x="1324966" y="261137"/>
                  </a:lnTo>
                  <a:lnTo>
                    <a:pt x="1330223" y="266395"/>
                  </a:lnTo>
                  <a:cubicBezTo>
                    <a:pt x="1334897" y="271069"/>
                    <a:pt x="1337234" y="274574"/>
                    <a:pt x="1337234" y="276911"/>
                  </a:cubicBezTo>
                  <a:cubicBezTo>
                    <a:pt x="1337234" y="278079"/>
                    <a:pt x="1334897" y="278663"/>
                    <a:pt x="1330223" y="278663"/>
                  </a:cubicBezTo>
                  <a:cubicBezTo>
                    <a:pt x="1329054" y="278663"/>
                    <a:pt x="1327302" y="279248"/>
                    <a:pt x="1324966" y="280416"/>
                  </a:cubicBezTo>
                  <a:cubicBezTo>
                    <a:pt x="1324966" y="285090"/>
                    <a:pt x="1323797" y="288595"/>
                    <a:pt x="1321460" y="290932"/>
                  </a:cubicBezTo>
                  <a:lnTo>
                    <a:pt x="1321460" y="299695"/>
                  </a:lnTo>
                  <a:cubicBezTo>
                    <a:pt x="1323797" y="300863"/>
                    <a:pt x="1324966" y="303784"/>
                    <a:pt x="1324966" y="308458"/>
                  </a:cubicBezTo>
                  <a:cubicBezTo>
                    <a:pt x="1324966" y="313131"/>
                    <a:pt x="1323797" y="316052"/>
                    <a:pt x="1321460" y="317221"/>
                  </a:cubicBezTo>
                  <a:lnTo>
                    <a:pt x="1309192" y="317221"/>
                  </a:lnTo>
                  <a:cubicBezTo>
                    <a:pt x="1301013" y="317221"/>
                    <a:pt x="1296924" y="318389"/>
                    <a:pt x="1296924" y="320726"/>
                  </a:cubicBezTo>
                  <a:cubicBezTo>
                    <a:pt x="1294587" y="320726"/>
                    <a:pt x="1293418" y="321894"/>
                    <a:pt x="1293418" y="324231"/>
                  </a:cubicBezTo>
                  <a:cubicBezTo>
                    <a:pt x="1293418" y="328905"/>
                    <a:pt x="1292834" y="332118"/>
                    <a:pt x="1291666" y="333870"/>
                  </a:cubicBezTo>
                  <a:cubicBezTo>
                    <a:pt x="1290497" y="335623"/>
                    <a:pt x="1289914" y="337668"/>
                    <a:pt x="1289914" y="340004"/>
                  </a:cubicBezTo>
                  <a:cubicBezTo>
                    <a:pt x="1288745" y="340004"/>
                    <a:pt x="1287577" y="340589"/>
                    <a:pt x="1286408" y="341757"/>
                  </a:cubicBezTo>
                  <a:cubicBezTo>
                    <a:pt x="1285240" y="342925"/>
                    <a:pt x="1283487" y="343510"/>
                    <a:pt x="1281150" y="343510"/>
                  </a:cubicBezTo>
                  <a:cubicBezTo>
                    <a:pt x="1277645" y="343510"/>
                    <a:pt x="1274724" y="345262"/>
                    <a:pt x="1272387" y="348767"/>
                  </a:cubicBezTo>
                  <a:cubicBezTo>
                    <a:pt x="1266546" y="352273"/>
                    <a:pt x="1263040" y="354025"/>
                    <a:pt x="1261872" y="354025"/>
                  </a:cubicBezTo>
                  <a:cubicBezTo>
                    <a:pt x="1252524" y="354025"/>
                    <a:pt x="1240840" y="351104"/>
                    <a:pt x="1226820" y="345262"/>
                  </a:cubicBezTo>
                  <a:cubicBezTo>
                    <a:pt x="1225651" y="345262"/>
                    <a:pt x="1223607" y="344386"/>
                    <a:pt x="1220686" y="342633"/>
                  </a:cubicBezTo>
                  <a:cubicBezTo>
                    <a:pt x="1217764" y="340881"/>
                    <a:pt x="1213968" y="341173"/>
                    <a:pt x="1209294" y="343510"/>
                  </a:cubicBezTo>
                  <a:lnTo>
                    <a:pt x="1197026" y="345262"/>
                  </a:lnTo>
                  <a:cubicBezTo>
                    <a:pt x="1193520" y="345262"/>
                    <a:pt x="1188846" y="343510"/>
                    <a:pt x="1183005" y="340004"/>
                  </a:cubicBezTo>
                  <a:cubicBezTo>
                    <a:pt x="1180668" y="337668"/>
                    <a:pt x="1177747" y="336499"/>
                    <a:pt x="1174242" y="336499"/>
                  </a:cubicBezTo>
                  <a:cubicBezTo>
                    <a:pt x="1171905" y="335331"/>
                    <a:pt x="1170444" y="334162"/>
                    <a:pt x="1169860" y="332994"/>
                  </a:cubicBezTo>
                  <a:cubicBezTo>
                    <a:pt x="1169276" y="331826"/>
                    <a:pt x="1169568" y="331241"/>
                    <a:pt x="1170736" y="331241"/>
                  </a:cubicBezTo>
                  <a:cubicBezTo>
                    <a:pt x="1168400" y="331241"/>
                    <a:pt x="1167232" y="330073"/>
                    <a:pt x="1167232" y="327736"/>
                  </a:cubicBezTo>
                  <a:cubicBezTo>
                    <a:pt x="1167232" y="325399"/>
                    <a:pt x="1166063" y="324231"/>
                    <a:pt x="1163726" y="324231"/>
                  </a:cubicBezTo>
                  <a:cubicBezTo>
                    <a:pt x="1161390" y="321894"/>
                    <a:pt x="1155548" y="320726"/>
                    <a:pt x="1146200" y="320726"/>
                  </a:cubicBezTo>
                  <a:cubicBezTo>
                    <a:pt x="1135684" y="320726"/>
                    <a:pt x="1129258" y="321894"/>
                    <a:pt x="1126922" y="324231"/>
                  </a:cubicBezTo>
                  <a:cubicBezTo>
                    <a:pt x="1124585" y="324231"/>
                    <a:pt x="1121956" y="324815"/>
                    <a:pt x="1119035" y="325984"/>
                  </a:cubicBezTo>
                  <a:cubicBezTo>
                    <a:pt x="1116114" y="327152"/>
                    <a:pt x="1112317" y="327736"/>
                    <a:pt x="1107643" y="327736"/>
                  </a:cubicBezTo>
                  <a:cubicBezTo>
                    <a:pt x="1104138" y="328905"/>
                    <a:pt x="1100340" y="329781"/>
                    <a:pt x="1096251" y="330365"/>
                  </a:cubicBezTo>
                  <a:cubicBezTo>
                    <a:pt x="1092162" y="330949"/>
                    <a:pt x="1088364" y="331826"/>
                    <a:pt x="1084859" y="332994"/>
                  </a:cubicBezTo>
                  <a:lnTo>
                    <a:pt x="1076096" y="336499"/>
                  </a:lnTo>
                  <a:lnTo>
                    <a:pt x="1070838" y="336499"/>
                  </a:lnTo>
                  <a:cubicBezTo>
                    <a:pt x="1066164" y="336499"/>
                    <a:pt x="1063828" y="337668"/>
                    <a:pt x="1063828" y="340004"/>
                  </a:cubicBezTo>
                  <a:lnTo>
                    <a:pt x="1051560" y="340004"/>
                  </a:lnTo>
                  <a:cubicBezTo>
                    <a:pt x="1051560" y="341173"/>
                    <a:pt x="1050684" y="342049"/>
                    <a:pt x="1048931" y="342633"/>
                  </a:cubicBezTo>
                  <a:cubicBezTo>
                    <a:pt x="1047178" y="343217"/>
                    <a:pt x="1045718" y="344094"/>
                    <a:pt x="1044550" y="345262"/>
                  </a:cubicBezTo>
                  <a:cubicBezTo>
                    <a:pt x="1042213" y="345262"/>
                    <a:pt x="1040460" y="345554"/>
                    <a:pt x="1039292" y="346138"/>
                  </a:cubicBezTo>
                  <a:cubicBezTo>
                    <a:pt x="1038123" y="346723"/>
                    <a:pt x="1038123" y="348767"/>
                    <a:pt x="1039292" y="352273"/>
                  </a:cubicBezTo>
                  <a:cubicBezTo>
                    <a:pt x="1039292" y="353441"/>
                    <a:pt x="1040168" y="354609"/>
                    <a:pt x="1041920" y="355778"/>
                  </a:cubicBezTo>
                  <a:cubicBezTo>
                    <a:pt x="1043674" y="356946"/>
                    <a:pt x="1044550" y="356946"/>
                    <a:pt x="1044550" y="355778"/>
                  </a:cubicBezTo>
                  <a:cubicBezTo>
                    <a:pt x="1046886" y="355778"/>
                    <a:pt x="1048054" y="356946"/>
                    <a:pt x="1048054" y="359283"/>
                  </a:cubicBezTo>
                  <a:lnTo>
                    <a:pt x="1051560" y="359283"/>
                  </a:lnTo>
                  <a:cubicBezTo>
                    <a:pt x="1053896" y="359283"/>
                    <a:pt x="1055065" y="361620"/>
                    <a:pt x="1055065" y="366293"/>
                  </a:cubicBezTo>
                  <a:cubicBezTo>
                    <a:pt x="1055065" y="369799"/>
                    <a:pt x="1056818" y="371551"/>
                    <a:pt x="1060323" y="371551"/>
                  </a:cubicBezTo>
                  <a:cubicBezTo>
                    <a:pt x="1060323" y="370383"/>
                    <a:pt x="1063828" y="370383"/>
                    <a:pt x="1070838" y="371551"/>
                  </a:cubicBezTo>
                  <a:cubicBezTo>
                    <a:pt x="1072007" y="373888"/>
                    <a:pt x="1073759" y="375056"/>
                    <a:pt x="1076096" y="375056"/>
                  </a:cubicBezTo>
                  <a:cubicBezTo>
                    <a:pt x="1078433" y="375056"/>
                    <a:pt x="1079602" y="373888"/>
                    <a:pt x="1079602" y="371551"/>
                  </a:cubicBezTo>
                  <a:cubicBezTo>
                    <a:pt x="1080770" y="371551"/>
                    <a:pt x="1081646" y="372135"/>
                    <a:pt x="1082230" y="373304"/>
                  </a:cubicBezTo>
                  <a:cubicBezTo>
                    <a:pt x="1082814" y="374472"/>
                    <a:pt x="1083106" y="376225"/>
                    <a:pt x="1083106" y="378562"/>
                  </a:cubicBezTo>
                  <a:lnTo>
                    <a:pt x="1083106" y="382067"/>
                  </a:lnTo>
                  <a:lnTo>
                    <a:pt x="1091870" y="378562"/>
                  </a:lnTo>
                  <a:cubicBezTo>
                    <a:pt x="1094206" y="376225"/>
                    <a:pt x="1095375" y="376225"/>
                    <a:pt x="1095375" y="378562"/>
                  </a:cubicBezTo>
                  <a:cubicBezTo>
                    <a:pt x="1095375" y="382067"/>
                    <a:pt x="1095959" y="383819"/>
                    <a:pt x="1097128" y="383819"/>
                  </a:cubicBezTo>
                  <a:cubicBezTo>
                    <a:pt x="1097128" y="382651"/>
                    <a:pt x="1098296" y="380898"/>
                    <a:pt x="1100632" y="378562"/>
                  </a:cubicBezTo>
                  <a:cubicBezTo>
                    <a:pt x="1100632" y="376225"/>
                    <a:pt x="1101217" y="374472"/>
                    <a:pt x="1102386" y="373304"/>
                  </a:cubicBezTo>
                  <a:cubicBezTo>
                    <a:pt x="1103554" y="372135"/>
                    <a:pt x="1104138" y="370967"/>
                    <a:pt x="1104138" y="369799"/>
                  </a:cubicBezTo>
                  <a:cubicBezTo>
                    <a:pt x="1106474" y="367462"/>
                    <a:pt x="1107643" y="365125"/>
                    <a:pt x="1107643" y="362788"/>
                  </a:cubicBezTo>
                  <a:cubicBezTo>
                    <a:pt x="1107643" y="361620"/>
                    <a:pt x="1107643" y="360743"/>
                    <a:pt x="1107643" y="360159"/>
                  </a:cubicBezTo>
                  <a:cubicBezTo>
                    <a:pt x="1107643" y="359575"/>
                    <a:pt x="1108227" y="359283"/>
                    <a:pt x="1109396" y="359283"/>
                  </a:cubicBezTo>
                  <a:lnTo>
                    <a:pt x="1109396" y="362788"/>
                  </a:lnTo>
                  <a:lnTo>
                    <a:pt x="1107643" y="369799"/>
                  </a:lnTo>
                  <a:cubicBezTo>
                    <a:pt x="1107643" y="370967"/>
                    <a:pt x="1106474" y="372720"/>
                    <a:pt x="1104138" y="375056"/>
                  </a:cubicBezTo>
                  <a:cubicBezTo>
                    <a:pt x="1102969" y="375056"/>
                    <a:pt x="1102386" y="375933"/>
                    <a:pt x="1102386" y="377685"/>
                  </a:cubicBezTo>
                  <a:cubicBezTo>
                    <a:pt x="1102386" y="379438"/>
                    <a:pt x="1102969" y="380898"/>
                    <a:pt x="1104138" y="382067"/>
                  </a:cubicBezTo>
                  <a:cubicBezTo>
                    <a:pt x="1107643" y="382067"/>
                    <a:pt x="1109396" y="380898"/>
                    <a:pt x="1109396" y="378562"/>
                  </a:cubicBezTo>
                  <a:lnTo>
                    <a:pt x="1114653" y="378562"/>
                  </a:lnTo>
                  <a:cubicBezTo>
                    <a:pt x="1119328" y="378562"/>
                    <a:pt x="1121664" y="377393"/>
                    <a:pt x="1121664" y="375056"/>
                  </a:cubicBezTo>
                  <a:cubicBezTo>
                    <a:pt x="1122832" y="372720"/>
                    <a:pt x="1124585" y="371551"/>
                    <a:pt x="1126922" y="371551"/>
                  </a:cubicBezTo>
                  <a:cubicBezTo>
                    <a:pt x="1129258" y="371551"/>
                    <a:pt x="1130426" y="370967"/>
                    <a:pt x="1130426" y="369799"/>
                  </a:cubicBezTo>
                  <a:lnTo>
                    <a:pt x="1126922" y="366293"/>
                  </a:lnTo>
                  <a:lnTo>
                    <a:pt x="1126922" y="359283"/>
                  </a:lnTo>
                  <a:cubicBezTo>
                    <a:pt x="1128090" y="359283"/>
                    <a:pt x="1129550" y="360451"/>
                    <a:pt x="1131303" y="362788"/>
                  </a:cubicBezTo>
                  <a:cubicBezTo>
                    <a:pt x="1133056" y="365125"/>
                    <a:pt x="1133932" y="367462"/>
                    <a:pt x="1133932" y="369799"/>
                  </a:cubicBezTo>
                  <a:cubicBezTo>
                    <a:pt x="1133932" y="375641"/>
                    <a:pt x="1134516" y="378562"/>
                    <a:pt x="1135684" y="378562"/>
                  </a:cubicBezTo>
                  <a:cubicBezTo>
                    <a:pt x="1138021" y="380898"/>
                    <a:pt x="1139190" y="382651"/>
                    <a:pt x="1139190" y="383819"/>
                  </a:cubicBezTo>
                  <a:lnTo>
                    <a:pt x="1142695" y="383819"/>
                  </a:lnTo>
                  <a:cubicBezTo>
                    <a:pt x="1143864" y="382651"/>
                    <a:pt x="1145032" y="382359"/>
                    <a:pt x="1146200" y="382943"/>
                  </a:cubicBezTo>
                  <a:cubicBezTo>
                    <a:pt x="1147368" y="383527"/>
                    <a:pt x="1147953" y="383819"/>
                    <a:pt x="1147953" y="383819"/>
                  </a:cubicBezTo>
                  <a:cubicBezTo>
                    <a:pt x="1147953" y="386156"/>
                    <a:pt x="1149122" y="387325"/>
                    <a:pt x="1151458" y="387325"/>
                  </a:cubicBezTo>
                  <a:cubicBezTo>
                    <a:pt x="1151458" y="384988"/>
                    <a:pt x="1152042" y="384404"/>
                    <a:pt x="1153211" y="385572"/>
                  </a:cubicBezTo>
                  <a:cubicBezTo>
                    <a:pt x="1154380" y="386740"/>
                    <a:pt x="1154963" y="388493"/>
                    <a:pt x="1154963" y="390830"/>
                  </a:cubicBezTo>
                  <a:lnTo>
                    <a:pt x="1167232" y="399593"/>
                  </a:lnTo>
                  <a:cubicBezTo>
                    <a:pt x="1171905" y="399593"/>
                    <a:pt x="1174826" y="400761"/>
                    <a:pt x="1175994" y="403098"/>
                  </a:cubicBezTo>
                  <a:cubicBezTo>
                    <a:pt x="1178331" y="403098"/>
                    <a:pt x="1180668" y="404266"/>
                    <a:pt x="1183005" y="406603"/>
                  </a:cubicBezTo>
                  <a:cubicBezTo>
                    <a:pt x="1183005" y="406603"/>
                    <a:pt x="1183296" y="406895"/>
                    <a:pt x="1183881" y="407479"/>
                  </a:cubicBezTo>
                  <a:cubicBezTo>
                    <a:pt x="1184466" y="408064"/>
                    <a:pt x="1184757" y="408356"/>
                    <a:pt x="1184757" y="408356"/>
                  </a:cubicBezTo>
                  <a:cubicBezTo>
                    <a:pt x="1187094" y="411861"/>
                    <a:pt x="1192060" y="414490"/>
                    <a:pt x="1199654" y="416242"/>
                  </a:cubicBezTo>
                  <a:cubicBezTo>
                    <a:pt x="1207249" y="417995"/>
                    <a:pt x="1212214" y="417703"/>
                    <a:pt x="1214552" y="415366"/>
                  </a:cubicBezTo>
                  <a:cubicBezTo>
                    <a:pt x="1214552" y="413030"/>
                    <a:pt x="1215720" y="411861"/>
                    <a:pt x="1218057" y="411861"/>
                  </a:cubicBezTo>
                  <a:lnTo>
                    <a:pt x="1221562" y="411861"/>
                  </a:lnTo>
                  <a:cubicBezTo>
                    <a:pt x="1221562" y="409524"/>
                    <a:pt x="1222146" y="408648"/>
                    <a:pt x="1223314" y="409232"/>
                  </a:cubicBezTo>
                  <a:cubicBezTo>
                    <a:pt x="1224483" y="409816"/>
                    <a:pt x="1226820" y="410693"/>
                    <a:pt x="1230326" y="411861"/>
                  </a:cubicBezTo>
                  <a:cubicBezTo>
                    <a:pt x="1231494" y="413030"/>
                    <a:pt x="1232954" y="414198"/>
                    <a:pt x="1234706" y="415366"/>
                  </a:cubicBezTo>
                  <a:cubicBezTo>
                    <a:pt x="1236459" y="416535"/>
                    <a:pt x="1237336" y="417703"/>
                    <a:pt x="1237336" y="418871"/>
                  </a:cubicBezTo>
                  <a:cubicBezTo>
                    <a:pt x="1238504" y="420040"/>
                    <a:pt x="1240256" y="420624"/>
                    <a:pt x="1242593" y="420624"/>
                  </a:cubicBezTo>
                  <a:lnTo>
                    <a:pt x="1249604" y="431140"/>
                  </a:lnTo>
                  <a:cubicBezTo>
                    <a:pt x="1250772" y="431140"/>
                    <a:pt x="1250772" y="429971"/>
                    <a:pt x="1249604" y="427634"/>
                  </a:cubicBezTo>
                  <a:cubicBezTo>
                    <a:pt x="1249604" y="425298"/>
                    <a:pt x="1250188" y="424129"/>
                    <a:pt x="1251356" y="424129"/>
                  </a:cubicBezTo>
                  <a:cubicBezTo>
                    <a:pt x="1256030" y="424129"/>
                    <a:pt x="1258366" y="426466"/>
                    <a:pt x="1258366" y="431140"/>
                  </a:cubicBezTo>
                  <a:lnTo>
                    <a:pt x="1258366" y="432892"/>
                  </a:lnTo>
                  <a:cubicBezTo>
                    <a:pt x="1261872" y="434061"/>
                    <a:pt x="1263624" y="434061"/>
                    <a:pt x="1263624" y="432892"/>
                  </a:cubicBezTo>
                  <a:lnTo>
                    <a:pt x="1263624" y="435521"/>
                  </a:lnTo>
                  <a:cubicBezTo>
                    <a:pt x="1263624" y="437274"/>
                    <a:pt x="1263040" y="436982"/>
                    <a:pt x="1261872" y="434645"/>
                  </a:cubicBezTo>
                  <a:cubicBezTo>
                    <a:pt x="1259535" y="434645"/>
                    <a:pt x="1258366" y="435813"/>
                    <a:pt x="1258366" y="438150"/>
                  </a:cubicBezTo>
                  <a:cubicBezTo>
                    <a:pt x="1260703" y="438150"/>
                    <a:pt x="1261872" y="439318"/>
                    <a:pt x="1261872" y="441655"/>
                  </a:cubicBezTo>
                  <a:lnTo>
                    <a:pt x="1254862" y="441655"/>
                  </a:lnTo>
                  <a:lnTo>
                    <a:pt x="1254862" y="445160"/>
                  </a:lnTo>
                  <a:lnTo>
                    <a:pt x="1251356" y="450418"/>
                  </a:lnTo>
                  <a:lnTo>
                    <a:pt x="1258366" y="450418"/>
                  </a:lnTo>
                  <a:cubicBezTo>
                    <a:pt x="1260703" y="450418"/>
                    <a:pt x="1262456" y="448666"/>
                    <a:pt x="1263624" y="445160"/>
                  </a:cubicBezTo>
                  <a:cubicBezTo>
                    <a:pt x="1263624" y="443992"/>
                    <a:pt x="1263332" y="443116"/>
                    <a:pt x="1262748" y="442532"/>
                  </a:cubicBezTo>
                  <a:cubicBezTo>
                    <a:pt x="1262164" y="441947"/>
                    <a:pt x="1261872" y="441655"/>
                    <a:pt x="1261872" y="441655"/>
                  </a:cubicBezTo>
                  <a:cubicBezTo>
                    <a:pt x="1263040" y="441655"/>
                    <a:pt x="1263917" y="442239"/>
                    <a:pt x="1264500" y="443408"/>
                  </a:cubicBezTo>
                  <a:cubicBezTo>
                    <a:pt x="1265085" y="444576"/>
                    <a:pt x="1265377" y="445745"/>
                    <a:pt x="1265377" y="446913"/>
                  </a:cubicBezTo>
                  <a:cubicBezTo>
                    <a:pt x="1265377" y="449250"/>
                    <a:pt x="1266546" y="451587"/>
                    <a:pt x="1268882" y="453923"/>
                  </a:cubicBezTo>
                  <a:cubicBezTo>
                    <a:pt x="1275893" y="453923"/>
                    <a:pt x="1278230" y="456844"/>
                    <a:pt x="1275893" y="462686"/>
                  </a:cubicBezTo>
                  <a:cubicBezTo>
                    <a:pt x="1275893" y="466192"/>
                    <a:pt x="1275016" y="469405"/>
                    <a:pt x="1273264" y="472326"/>
                  </a:cubicBezTo>
                  <a:cubicBezTo>
                    <a:pt x="1271511" y="475247"/>
                    <a:pt x="1270050" y="476123"/>
                    <a:pt x="1268882" y="474955"/>
                  </a:cubicBezTo>
                  <a:cubicBezTo>
                    <a:pt x="1266546" y="477291"/>
                    <a:pt x="1266546" y="479628"/>
                    <a:pt x="1268882" y="481965"/>
                  </a:cubicBezTo>
                  <a:lnTo>
                    <a:pt x="1268882" y="487223"/>
                  </a:lnTo>
                  <a:cubicBezTo>
                    <a:pt x="1266546" y="489560"/>
                    <a:pt x="1265377" y="491896"/>
                    <a:pt x="1265377" y="494233"/>
                  </a:cubicBezTo>
                  <a:lnTo>
                    <a:pt x="1261872" y="499491"/>
                  </a:lnTo>
                  <a:cubicBezTo>
                    <a:pt x="1257198" y="504165"/>
                    <a:pt x="1254862" y="507670"/>
                    <a:pt x="1254862" y="510007"/>
                  </a:cubicBezTo>
                  <a:cubicBezTo>
                    <a:pt x="1254862" y="512343"/>
                    <a:pt x="1253693" y="514680"/>
                    <a:pt x="1251356" y="517017"/>
                  </a:cubicBezTo>
                  <a:cubicBezTo>
                    <a:pt x="1250188" y="519354"/>
                    <a:pt x="1251356" y="520522"/>
                    <a:pt x="1254862" y="520522"/>
                  </a:cubicBezTo>
                  <a:lnTo>
                    <a:pt x="1261872" y="520522"/>
                  </a:lnTo>
                  <a:cubicBezTo>
                    <a:pt x="1261872" y="521691"/>
                    <a:pt x="1261872" y="522567"/>
                    <a:pt x="1261872" y="523151"/>
                  </a:cubicBezTo>
                  <a:cubicBezTo>
                    <a:pt x="1261872" y="523735"/>
                    <a:pt x="1262456" y="524027"/>
                    <a:pt x="1263624" y="524027"/>
                  </a:cubicBezTo>
                  <a:cubicBezTo>
                    <a:pt x="1267130" y="525196"/>
                    <a:pt x="1267714" y="525196"/>
                    <a:pt x="1265377" y="524027"/>
                  </a:cubicBezTo>
                  <a:lnTo>
                    <a:pt x="1268882" y="524027"/>
                  </a:lnTo>
                  <a:lnTo>
                    <a:pt x="1268882" y="529285"/>
                  </a:lnTo>
                  <a:cubicBezTo>
                    <a:pt x="1271218" y="531622"/>
                    <a:pt x="1272387" y="535711"/>
                    <a:pt x="1272387" y="541553"/>
                  </a:cubicBezTo>
                  <a:lnTo>
                    <a:pt x="1272387" y="548564"/>
                  </a:lnTo>
                  <a:lnTo>
                    <a:pt x="1277645" y="548564"/>
                  </a:lnTo>
                  <a:cubicBezTo>
                    <a:pt x="1278814" y="548564"/>
                    <a:pt x="1279398" y="547980"/>
                    <a:pt x="1279398" y="546811"/>
                  </a:cubicBezTo>
                  <a:cubicBezTo>
                    <a:pt x="1279398" y="545643"/>
                    <a:pt x="1278814" y="545059"/>
                    <a:pt x="1277645" y="545059"/>
                  </a:cubicBezTo>
                  <a:cubicBezTo>
                    <a:pt x="1276476" y="545059"/>
                    <a:pt x="1275893" y="543890"/>
                    <a:pt x="1275893" y="541553"/>
                  </a:cubicBezTo>
                  <a:lnTo>
                    <a:pt x="1277645" y="541553"/>
                  </a:lnTo>
                  <a:cubicBezTo>
                    <a:pt x="1279982" y="543890"/>
                    <a:pt x="1281150" y="542722"/>
                    <a:pt x="1281150" y="538048"/>
                  </a:cubicBezTo>
                  <a:cubicBezTo>
                    <a:pt x="1281150" y="536880"/>
                    <a:pt x="1281734" y="536296"/>
                    <a:pt x="1282903" y="536296"/>
                  </a:cubicBezTo>
                  <a:cubicBezTo>
                    <a:pt x="1284072" y="536296"/>
                    <a:pt x="1284656" y="536880"/>
                    <a:pt x="1284656" y="538048"/>
                  </a:cubicBezTo>
                  <a:cubicBezTo>
                    <a:pt x="1284656" y="539217"/>
                    <a:pt x="1285532" y="539509"/>
                    <a:pt x="1287284" y="538925"/>
                  </a:cubicBezTo>
                  <a:cubicBezTo>
                    <a:pt x="1289037" y="538340"/>
                    <a:pt x="1291082" y="537464"/>
                    <a:pt x="1293418" y="536296"/>
                  </a:cubicBezTo>
                  <a:cubicBezTo>
                    <a:pt x="1295755" y="533959"/>
                    <a:pt x="1296924" y="533959"/>
                    <a:pt x="1296924" y="536296"/>
                  </a:cubicBezTo>
                  <a:lnTo>
                    <a:pt x="1289914" y="541553"/>
                  </a:lnTo>
                  <a:cubicBezTo>
                    <a:pt x="1288745" y="541553"/>
                    <a:pt x="1288745" y="542722"/>
                    <a:pt x="1289914" y="545059"/>
                  </a:cubicBezTo>
                  <a:lnTo>
                    <a:pt x="1289914" y="548564"/>
                  </a:lnTo>
                  <a:cubicBezTo>
                    <a:pt x="1288745" y="548564"/>
                    <a:pt x="1288160" y="549148"/>
                    <a:pt x="1288160" y="550316"/>
                  </a:cubicBezTo>
                  <a:cubicBezTo>
                    <a:pt x="1289329" y="550316"/>
                    <a:pt x="1289329" y="551485"/>
                    <a:pt x="1288160" y="553822"/>
                  </a:cubicBezTo>
                  <a:lnTo>
                    <a:pt x="1289914" y="562585"/>
                  </a:lnTo>
                  <a:cubicBezTo>
                    <a:pt x="1291082" y="566090"/>
                    <a:pt x="1291958" y="568427"/>
                    <a:pt x="1292542" y="569595"/>
                  </a:cubicBezTo>
                  <a:cubicBezTo>
                    <a:pt x="1293126" y="570763"/>
                    <a:pt x="1292250" y="570763"/>
                    <a:pt x="1289914" y="569595"/>
                  </a:cubicBezTo>
                  <a:cubicBezTo>
                    <a:pt x="1289914" y="569595"/>
                    <a:pt x="1289914" y="570471"/>
                    <a:pt x="1289914" y="572224"/>
                  </a:cubicBezTo>
                  <a:cubicBezTo>
                    <a:pt x="1289914" y="573977"/>
                    <a:pt x="1289914" y="576021"/>
                    <a:pt x="1289914" y="578358"/>
                  </a:cubicBezTo>
                  <a:cubicBezTo>
                    <a:pt x="1292250" y="580695"/>
                    <a:pt x="1293418" y="583032"/>
                    <a:pt x="1293418" y="585368"/>
                  </a:cubicBezTo>
                  <a:lnTo>
                    <a:pt x="1300429" y="587121"/>
                  </a:lnTo>
                  <a:cubicBezTo>
                    <a:pt x="1301598" y="587121"/>
                    <a:pt x="1302182" y="588874"/>
                    <a:pt x="1302182" y="592379"/>
                  </a:cubicBezTo>
                  <a:cubicBezTo>
                    <a:pt x="1304518" y="592379"/>
                    <a:pt x="1305687" y="593547"/>
                    <a:pt x="1305687" y="595884"/>
                  </a:cubicBezTo>
                  <a:cubicBezTo>
                    <a:pt x="1308024" y="595884"/>
                    <a:pt x="1310360" y="597053"/>
                    <a:pt x="1312697" y="599389"/>
                  </a:cubicBezTo>
                  <a:cubicBezTo>
                    <a:pt x="1313866" y="601726"/>
                    <a:pt x="1315034" y="603187"/>
                    <a:pt x="1316202" y="603771"/>
                  </a:cubicBezTo>
                  <a:cubicBezTo>
                    <a:pt x="1317371" y="604355"/>
                    <a:pt x="1317955" y="603479"/>
                    <a:pt x="1317955" y="601142"/>
                  </a:cubicBezTo>
                  <a:lnTo>
                    <a:pt x="1317955" y="599389"/>
                  </a:lnTo>
                  <a:cubicBezTo>
                    <a:pt x="1316786" y="595884"/>
                    <a:pt x="1316786" y="594424"/>
                    <a:pt x="1317955" y="595008"/>
                  </a:cubicBezTo>
                  <a:cubicBezTo>
                    <a:pt x="1319124" y="595592"/>
                    <a:pt x="1320292" y="597053"/>
                    <a:pt x="1321460" y="599389"/>
                  </a:cubicBezTo>
                  <a:lnTo>
                    <a:pt x="1324966" y="601142"/>
                  </a:lnTo>
                  <a:lnTo>
                    <a:pt x="1324966" y="599389"/>
                  </a:lnTo>
                  <a:cubicBezTo>
                    <a:pt x="1324966" y="597053"/>
                    <a:pt x="1326134" y="595884"/>
                    <a:pt x="1328470" y="595884"/>
                  </a:cubicBezTo>
                  <a:lnTo>
                    <a:pt x="1328470" y="601142"/>
                  </a:lnTo>
                  <a:cubicBezTo>
                    <a:pt x="1328470" y="605815"/>
                    <a:pt x="1329054" y="608152"/>
                    <a:pt x="1330223" y="608152"/>
                  </a:cubicBezTo>
                  <a:lnTo>
                    <a:pt x="1330223" y="599389"/>
                  </a:lnTo>
                  <a:cubicBezTo>
                    <a:pt x="1332560" y="599389"/>
                    <a:pt x="1334897" y="599973"/>
                    <a:pt x="1337234" y="601142"/>
                  </a:cubicBezTo>
                  <a:lnTo>
                    <a:pt x="1338986" y="601142"/>
                  </a:lnTo>
                  <a:lnTo>
                    <a:pt x="1344244" y="608152"/>
                  </a:lnTo>
                  <a:cubicBezTo>
                    <a:pt x="1346580" y="610489"/>
                    <a:pt x="1348918" y="611657"/>
                    <a:pt x="1351254" y="611657"/>
                  </a:cubicBezTo>
                  <a:cubicBezTo>
                    <a:pt x="1352423" y="611657"/>
                    <a:pt x="1354175" y="612242"/>
                    <a:pt x="1356512" y="613410"/>
                  </a:cubicBezTo>
                  <a:cubicBezTo>
                    <a:pt x="1364691" y="618084"/>
                    <a:pt x="1368780" y="619252"/>
                    <a:pt x="1368780" y="616915"/>
                  </a:cubicBezTo>
                  <a:lnTo>
                    <a:pt x="1375791" y="616915"/>
                  </a:lnTo>
                  <a:cubicBezTo>
                    <a:pt x="1379296" y="616915"/>
                    <a:pt x="1381048" y="615747"/>
                    <a:pt x="1381048" y="613410"/>
                  </a:cubicBezTo>
                  <a:lnTo>
                    <a:pt x="1391564" y="613410"/>
                  </a:lnTo>
                  <a:lnTo>
                    <a:pt x="1393317" y="616915"/>
                  </a:lnTo>
                  <a:cubicBezTo>
                    <a:pt x="1394486" y="616915"/>
                    <a:pt x="1395654" y="617499"/>
                    <a:pt x="1396822" y="618668"/>
                  </a:cubicBezTo>
                  <a:cubicBezTo>
                    <a:pt x="1397990" y="619836"/>
                    <a:pt x="1399158" y="620420"/>
                    <a:pt x="1400327" y="620420"/>
                  </a:cubicBezTo>
                  <a:cubicBezTo>
                    <a:pt x="1400327" y="623926"/>
                    <a:pt x="1404416" y="626847"/>
                    <a:pt x="1412596" y="629183"/>
                  </a:cubicBezTo>
                  <a:cubicBezTo>
                    <a:pt x="1414932" y="631520"/>
                    <a:pt x="1414932" y="632689"/>
                    <a:pt x="1412596" y="632689"/>
                  </a:cubicBezTo>
                  <a:lnTo>
                    <a:pt x="1405585" y="632689"/>
                  </a:lnTo>
                  <a:lnTo>
                    <a:pt x="1417854" y="639699"/>
                  </a:lnTo>
                  <a:cubicBezTo>
                    <a:pt x="1419022" y="639699"/>
                    <a:pt x="1421942" y="641452"/>
                    <a:pt x="1426616" y="644957"/>
                  </a:cubicBezTo>
                  <a:cubicBezTo>
                    <a:pt x="1426616" y="647294"/>
                    <a:pt x="1427784" y="648462"/>
                    <a:pt x="1430121" y="648462"/>
                  </a:cubicBezTo>
                  <a:cubicBezTo>
                    <a:pt x="1432458" y="649630"/>
                    <a:pt x="1434503" y="650799"/>
                    <a:pt x="1436256" y="651967"/>
                  </a:cubicBezTo>
                  <a:cubicBezTo>
                    <a:pt x="1438008" y="653136"/>
                    <a:pt x="1437716" y="653720"/>
                    <a:pt x="1435379" y="653720"/>
                  </a:cubicBezTo>
                  <a:cubicBezTo>
                    <a:pt x="1433042" y="653720"/>
                    <a:pt x="1431874" y="654888"/>
                    <a:pt x="1431874" y="657225"/>
                  </a:cubicBezTo>
                  <a:cubicBezTo>
                    <a:pt x="1430706" y="657225"/>
                    <a:pt x="1429538" y="657809"/>
                    <a:pt x="1428369" y="658978"/>
                  </a:cubicBezTo>
                  <a:cubicBezTo>
                    <a:pt x="1427200" y="660146"/>
                    <a:pt x="1426616" y="661314"/>
                    <a:pt x="1426616" y="662483"/>
                  </a:cubicBezTo>
                  <a:lnTo>
                    <a:pt x="1423111" y="662483"/>
                  </a:lnTo>
                  <a:cubicBezTo>
                    <a:pt x="1423111" y="661314"/>
                    <a:pt x="1419606" y="660730"/>
                    <a:pt x="1412596" y="660730"/>
                  </a:cubicBezTo>
                  <a:cubicBezTo>
                    <a:pt x="1410258" y="660730"/>
                    <a:pt x="1412596" y="661899"/>
                    <a:pt x="1419606" y="664235"/>
                  </a:cubicBezTo>
                  <a:lnTo>
                    <a:pt x="1430121" y="667741"/>
                  </a:lnTo>
                  <a:lnTo>
                    <a:pt x="1431874" y="667741"/>
                  </a:lnTo>
                  <a:lnTo>
                    <a:pt x="1442390" y="671246"/>
                  </a:lnTo>
                  <a:cubicBezTo>
                    <a:pt x="1450569" y="675919"/>
                    <a:pt x="1451152" y="678256"/>
                    <a:pt x="1444142" y="678256"/>
                  </a:cubicBezTo>
                  <a:cubicBezTo>
                    <a:pt x="1444142" y="678256"/>
                    <a:pt x="1444142" y="679133"/>
                    <a:pt x="1444142" y="680885"/>
                  </a:cubicBezTo>
                  <a:cubicBezTo>
                    <a:pt x="1444142" y="682638"/>
                    <a:pt x="1444142" y="683514"/>
                    <a:pt x="1444142" y="683514"/>
                  </a:cubicBezTo>
                  <a:cubicBezTo>
                    <a:pt x="1442974" y="683514"/>
                    <a:pt x="1441221" y="682346"/>
                    <a:pt x="1438884" y="680009"/>
                  </a:cubicBezTo>
                  <a:cubicBezTo>
                    <a:pt x="1436548" y="680009"/>
                    <a:pt x="1435379" y="679425"/>
                    <a:pt x="1435379" y="678256"/>
                  </a:cubicBezTo>
                  <a:cubicBezTo>
                    <a:pt x="1433042" y="678256"/>
                    <a:pt x="1433042" y="678840"/>
                    <a:pt x="1435379" y="680009"/>
                  </a:cubicBezTo>
                  <a:lnTo>
                    <a:pt x="1442390" y="687019"/>
                  </a:lnTo>
                  <a:cubicBezTo>
                    <a:pt x="1442390" y="688188"/>
                    <a:pt x="1441221" y="688772"/>
                    <a:pt x="1438884" y="688772"/>
                  </a:cubicBezTo>
                  <a:cubicBezTo>
                    <a:pt x="1436548" y="688772"/>
                    <a:pt x="1434210" y="688188"/>
                    <a:pt x="1431874" y="687019"/>
                  </a:cubicBezTo>
                  <a:cubicBezTo>
                    <a:pt x="1428369" y="684682"/>
                    <a:pt x="1424280" y="683514"/>
                    <a:pt x="1419606" y="683514"/>
                  </a:cubicBezTo>
                  <a:lnTo>
                    <a:pt x="1409090" y="683514"/>
                  </a:lnTo>
                  <a:cubicBezTo>
                    <a:pt x="1409090" y="684682"/>
                    <a:pt x="1410550" y="686143"/>
                    <a:pt x="1413472" y="687896"/>
                  </a:cubicBezTo>
                  <a:cubicBezTo>
                    <a:pt x="1416393" y="689648"/>
                    <a:pt x="1418437" y="690524"/>
                    <a:pt x="1419606" y="690524"/>
                  </a:cubicBezTo>
                  <a:cubicBezTo>
                    <a:pt x="1424280" y="690524"/>
                    <a:pt x="1426616" y="691109"/>
                    <a:pt x="1426616" y="692277"/>
                  </a:cubicBezTo>
                  <a:lnTo>
                    <a:pt x="1435379" y="695782"/>
                  </a:lnTo>
                  <a:cubicBezTo>
                    <a:pt x="1440053" y="695782"/>
                    <a:pt x="1442390" y="696951"/>
                    <a:pt x="1442390" y="699287"/>
                  </a:cubicBezTo>
                  <a:cubicBezTo>
                    <a:pt x="1442390" y="701624"/>
                    <a:pt x="1442974" y="702793"/>
                    <a:pt x="1444142" y="702793"/>
                  </a:cubicBezTo>
                  <a:cubicBezTo>
                    <a:pt x="1445311" y="702793"/>
                    <a:pt x="1446479" y="703085"/>
                    <a:pt x="1447648" y="703669"/>
                  </a:cubicBezTo>
                  <a:cubicBezTo>
                    <a:pt x="1448816" y="704253"/>
                    <a:pt x="1449984" y="704545"/>
                    <a:pt x="1451152" y="704545"/>
                  </a:cubicBezTo>
                  <a:lnTo>
                    <a:pt x="1454658" y="708050"/>
                  </a:lnTo>
                  <a:cubicBezTo>
                    <a:pt x="1458163" y="708050"/>
                    <a:pt x="1459916" y="709219"/>
                    <a:pt x="1459916" y="711556"/>
                  </a:cubicBezTo>
                  <a:lnTo>
                    <a:pt x="1447648" y="711556"/>
                  </a:lnTo>
                  <a:lnTo>
                    <a:pt x="1442390" y="708050"/>
                  </a:lnTo>
                  <a:lnTo>
                    <a:pt x="1444142" y="711556"/>
                  </a:lnTo>
                  <a:cubicBezTo>
                    <a:pt x="1444142" y="715061"/>
                    <a:pt x="1447648" y="716813"/>
                    <a:pt x="1454658" y="716813"/>
                  </a:cubicBezTo>
                  <a:lnTo>
                    <a:pt x="1456410" y="720319"/>
                  </a:lnTo>
                  <a:lnTo>
                    <a:pt x="1459916" y="720319"/>
                  </a:lnTo>
                  <a:lnTo>
                    <a:pt x="1459916" y="723824"/>
                  </a:lnTo>
                  <a:cubicBezTo>
                    <a:pt x="1457579" y="723824"/>
                    <a:pt x="1456410" y="724992"/>
                    <a:pt x="1456410" y="727329"/>
                  </a:cubicBezTo>
                  <a:lnTo>
                    <a:pt x="1456410" y="729082"/>
                  </a:lnTo>
                  <a:lnTo>
                    <a:pt x="1438884" y="729082"/>
                  </a:lnTo>
                  <a:cubicBezTo>
                    <a:pt x="1437716" y="727913"/>
                    <a:pt x="1435379" y="727329"/>
                    <a:pt x="1431874" y="727329"/>
                  </a:cubicBezTo>
                  <a:cubicBezTo>
                    <a:pt x="1428369" y="727329"/>
                    <a:pt x="1426616" y="727913"/>
                    <a:pt x="1426616" y="729082"/>
                  </a:cubicBezTo>
                  <a:lnTo>
                    <a:pt x="1431874" y="729082"/>
                  </a:lnTo>
                  <a:cubicBezTo>
                    <a:pt x="1434210" y="731418"/>
                    <a:pt x="1436548" y="732587"/>
                    <a:pt x="1438884" y="732587"/>
                  </a:cubicBezTo>
                  <a:lnTo>
                    <a:pt x="1442390" y="736092"/>
                  </a:lnTo>
                  <a:cubicBezTo>
                    <a:pt x="1445894" y="736092"/>
                    <a:pt x="1448816" y="737260"/>
                    <a:pt x="1451152" y="739597"/>
                  </a:cubicBezTo>
                  <a:cubicBezTo>
                    <a:pt x="1454658" y="740766"/>
                    <a:pt x="1456118" y="741642"/>
                    <a:pt x="1455534" y="742226"/>
                  </a:cubicBezTo>
                  <a:cubicBezTo>
                    <a:pt x="1454950" y="742810"/>
                    <a:pt x="1452321" y="743102"/>
                    <a:pt x="1447648" y="743102"/>
                  </a:cubicBezTo>
                  <a:cubicBezTo>
                    <a:pt x="1445311" y="743102"/>
                    <a:pt x="1443850" y="743395"/>
                    <a:pt x="1443266" y="743979"/>
                  </a:cubicBezTo>
                  <a:cubicBezTo>
                    <a:pt x="1442682" y="744563"/>
                    <a:pt x="1442390" y="745439"/>
                    <a:pt x="1442390" y="746608"/>
                  </a:cubicBezTo>
                  <a:cubicBezTo>
                    <a:pt x="1443558" y="746608"/>
                    <a:pt x="1444142" y="747776"/>
                    <a:pt x="1444142" y="750113"/>
                  </a:cubicBezTo>
                  <a:lnTo>
                    <a:pt x="1444142" y="753618"/>
                  </a:lnTo>
                  <a:lnTo>
                    <a:pt x="1435379" y="753618"/>
                  </a:lnTo>
                  <a:cubicBezTo>
                    <a:pt x="1435379" y="751281"/>
                    <a:pt x="1433627" y="750113"/>
                    <a:pt x="1430121" y="750113"/>
                  </a:cubicBezTo>
                  <a:cubicBezTo>
                    <a:pt x="1427784" y="750113"/>
                    <a:pt x="1426032" y="749529"/>
                    <a:pt x="1424864" y="748360"/>
                  </a:cubicBezTo>
                  <a:cubicBezTo>
                    <a:pt x="1423695" y="747192"/>
                    <a:pt x="1421942" y="746608"/>
                    <a:pt x="1419606" y="746608"/>
                  </a:cubicBezTo>
                  <a:cubicBezTo>
                    <a:pt x="1417269" y="743102"/>
                    <a:pt x="1416100" y="743102"/>
                    <a:pt x="1416100" y="746608"/>
                  </a:cubicBezTo>
                  <a:cubicBezTo>
                    <a:pt x="1416100" y="748944"/>
                    <a:pt x="1414932" y="748944"/>
                    <a:pt x="1412596" y="746608"/>
                  </a:cubicBezTo>
                  <a:lnTo>
                    <a:pt x="1403832" y="746608"/>
                  </a:lnTo>
                  <a:cubicBezTo>
                    <a:pt x="1403832" y="747776"/>
                    <a:pt x="1404416" y="748944"/>
                    <a:pt x="1405585" y="750113"/>
                  </a:cubicBezTo>
                  <a:cubicBezTo>
                    <a:pt x="1406754" y="751281"/>
                    <a:pt x="1407922" y="752450"/>
                    <a:pt x="1409090" y="753618"/>
                  </a:cubicBezTo>
                  <a:cubicBezTo>
                    <a:pt x="1411427" y="753618"/>
                    <a:pt x="1412596" y="754202"/>
                    <a:pt x="1412596" y="755371"/>
                  </a:cubicBezTo>
                  <a:lnTo>
                    <a:pt x="1391564" y="755371"/>
                  </a:lnTo>
                  <a:cubicBezTo>
                    <a:pt x="1390396" y="756539"/>
                    <a:pt x="1389812" y="758000"/>
                    <a:pt x="1389812" y="759752"/>
                  </a:cubicBezTo>
                  <a:cubicBezTo>
                    <a:pt x="1389812" y="761505"/>
                    <a:pt x="1390396" y="762381"/>
                    <a:pt x="1391564" y="762381"/>
                  </a:cubicBezTo>
                  <a:lnTo>
                    <a:pt x="1393317" y="762381"/>
                  </a:lnTo>
                  <a:cubicBezTo>
                    <a:pt x="1394486" y="762381"/>
                    <a:pt x="1396238" y="762965"/>
                    <a:pt x="1398574" y="764134"/>
                  </a:cubicBezTo>
                  <a:cubicBezTo>
                    <a:pt x="1400912" y="765302"/>
                    <a:pt x="1403248" y="765886"/>
                    <a:pt x="1405585" y="765886"/>
                  </a:cubicBezTo>
                  <a:lnTo>
                    <a:pt x="1431874" y="771144"/>
                  </a:lnTo>
                  <a:cubicBezTo>
                    <a:pt x="1434210" y="771144"/>
                    <a:pt x="1436548" y="772312"/>
                    <a:pt x="1438884" y="774649"/>
                  </a:cubicBezTo>
                  <a:cubicBezTo>
                    <a:pt x="1440053" y="774649"/>
                    <a:pt x="1440637" y="774941"/>
                    <a:pt x="1440637" y="775526"/>
                  </a:cubicBezTo>
                  <a:cubicBezTo>
                    <a:pt x="1440637" y="776110"/>
                    <a:pt x="1439468" y="776402"/>
                    <a:pt x="1437132" y="776402"/>
                  </a:cubicBezTo>
                  <a:cubicBezTo>
                    <a:pt x="1434796" y="776402"/>
                    <a:pt x="1432458" y="775818"/>
                    <a:pt x="1430121" y="774649"/>
                  </a:cubicBezTo>
                  <a:lnTo>
                    <a:pt x="1419606" y="774649"/>
                  </a:lnTo>
                  <a:cubicBezTo>
                    <a:pt x="1412596" y="769976"/>
                    <a:pt x="1407922" y="767639"/>
                    <a:pt x="1405585" y="767639"/>
                  </a:cubicBezTo>
                  <a:cubicBezTo>
                    <a:pt x="1405585" y="769976"/>
                    <a:pt x="1406754" y="771144"/>
                    <a:pt x="1409090" y="771144"/>
                  </a:cubicBezTo>
                  <a:cubicBezTo>
                    <a:pt x="1409090" y="773481"/>
                    <a:pt x="1410258" y="774649"/>
                    <a:pt x="1412596" y="774649"/>
                  </a:cubicBezTo>
                  <a:cubicBezTo>
                    <a:pt x="1413764" y="774649"/>
                    <a:pt x="1414932" y="775526"/>
                    <a:pt x="1416100" y="777278"/>
                  </a:cubicBezTo>
                  <a:cubicBezTo>
                    <a:pt x="1417269" y="779031"/>
                    <a:pt x="1417269" y="779907"/>
                    <a:pt x="1416100" y="779907"/>
                  </a:cubicBezTo>
                  <a:lnTo>
                    <a:pt x="1419606" y="779907"/>
                  </a:lnTo>
                  <a:cubicBezTo>
                    <a:pt x="1421942" y="782244"/>
                    <a:pt x="1424280" y="783412"/>
                    <a:pt x="1426616" y="783412"/>
                  </a:cubicBezTo>
                  <a:cubicBezTo>
                    <a:pt x="1428952" y="783412"/>
                    <a:pt x="1430121" y="784581"/>
                    <a:pt x="1430121" y="786917"/>
                  </a:cubicBezTo>
                  <a:lnTo>
                    <a:pt x="1426616" y="786917"/>
                  </a:lnTo>
                  <a:cubicBezTo>
                    <a:pt x="1426616" y="788086"/>
                    <a:pt x="1426032" y="788670"/>
                    <a:pt x="1424864" y="788670"/>
                  </a:cubicBezTo>
                  <a:cubicBezTo>
                    <a:pt x="1423695" y="788670"/>
                    <a:pt x="1423111" y="788086"/>
                    <a:pt x="1423111" y="786917"/>
                  </a:cubicBezTo>
                  <a:cubicBezTo>
                    <a:pt x="1419606" y="786917"/>
                    <a:pt x="1417269" y="788086"/>
                    <a:pt x="1416100" y="790423"/>
                  </a:cubicBezTo>
                  <a:lnTo>
                    <a:pt x="1391564" y="790423"/>
                  </a:lnTo>
                  <a:cubicBezTo>
                    <a:pt x="1384554" y="789254"/>
                    <a:pt x="1379296" y="788670"/>
                    <a:pt x="1375791" y="788670"/>
                  </a:cubicBezTo>
                  <a:cubicBezTo>
                    <a:pt x="1372286" y="788670"/>
                    <a:pt x="1371117" y="790423"/>
                    <a:pt x="1372286" y="793928"/>
                  </a:cubicBezTo>
                  <a:cubicBezTo>
                    <a:pt x="1372286" y="795096"/>
                    <a:pt x="1371117" y="795680"/>
                    <a:pt x="1368780" y="795680"/>
                  </a:cubicBezTo>
                  <a:cubicBezTo>
                    <a:pt x="1366444" y="799186"/>
                    <a:pt x="1362354" y="799186"/>
                    <a:pt x="1356512" y="795680"/>
                  </a:cubicBezTo>
                  <a:cubicBezTo>
                    <a:pt x="1354175" y="794512"/>
                    <a:pt x="1352715" y="793928"/>
                    <a:pt x="1352130" y="793928"/>
                  </a:cubicBezTo>
                  <a:cubicBezTo>
                    <a:pt x="1351546" y="793928"/>
                    <a:pt x="1351254" y="794512"/>
                    <a:pt x="1351254" y="795680"/>
                  </a:cubicBezTo>
                  <a:cubicBezTo>
                    <a:pt x="1351254" y="794512"/>
                    <a:pt x="1349794" y="793636"/>
                    <a:pt x="1346873" y="793052"/>
                  </a:cubicBezTo>
                  <a:cubicBezTo>
                    <a:pt x="1343952" y="792467"/>
                    <a:pt x="1341908" y="792759"/>
                    <a:pt x="1340739" y="793928"/>
                  </a:cubicBezTo>
                  <a:cubicBezTo>
                    <a:pt x="1339570" y="793928"/>
                    <a:pt x="1338986" y="792759"/>
                    <a:pt x="1338986" y="790423"/>
                  </a:cubicBezTo>
                  <a:lnTo>
                    <a:pt x="1337234" y="793928"/>
                  </a:lnTo>
                  <a:cubicBezTo>
                    <a:pt x="1337234" y="795096"/>
                    <a:pt x="1338402" y="796849"/>
                    <a:pt x="1340739" y="799186"/>
                  </a:cubicBezTo>
                  <a:cubicBezTo>
                    <a:pt x="1344244" y="799186"/>
                    <a:pt x="1346873" y="798894"/>
                    <a:pt x="1348626" y="798309"/>
                  </a:cubicBezTo>
                  <a:cubicBezTo>
                    <a:pt x="1350378" y="797725"/>
                    <a:pt x="1351254" y="796849"/>
                    <a:pt x="1351254" y="795680"/>
                  </a:cubicBezTo>
                  <a:cubicBezTo>
                    <a:pt x="1351254" y="798017"/>
                    <a:pt x="1352715" y="799478"/>
                    <a:pt x="1355636" y="800062"/>
                  </a:cubicBezTo>
                  <a:cubicBezTo>
                    <a:pt x="1358557" y="800646"/>
                    <a:pt x="1362354" y="800354"/>
                    <a:pt x="1367028" y="799186"/>
                  </a:cubicBezTo>
                  <a:cubicBezTo>
                    <a:pt x="1370533" y="799186"/>
                    <a:pt x="1373454" y="800354"/>
                    <a:pt x="1375791" y="802691"/>
                  </a:cubicBezTo>
                  <a:cubicBezTo>
                    <a:pt x="1378128" y="802691"/>
                    <a:pt x="1378128" y="801522"/>
                    <a:pt x="1375791" y="799186"/>
                  </a:cubicBezTo>
                  <a:cubicBezTo>
                    <a:pt x="1375791" y="793344"/>
                    <a:pt x="1376960" y="791591"/>
                    <a:pt x="1379296" y="793928"/>
                  </a:cubicBezTo>
                  <a:cubicBezTo>
                    <a:pt x="1379296" y="795096"/>
                    <a:pt x="1379880" y="795680"/>
                    <a:pt x="1381048" y="795680"/>
                  </a:cubicBezTo>
                  <a:cubicBezTo>
                    <a:pt x="1382217" y="795680"/>
                    <a:pt x="1382802" y="796265"/>
                    <a:pt x="1382802" y="797433"/>
                  </a:cubicBezTo>
                  <a:cubicBezTo>
                    <a:pt x="1382802" y="798601"/>
                    <a:pt x="1382217" y="799186"/>
                    <a:pt x="1381048" y="799186"/>
                  </a:cubicBezTo>
                  <a:cubicBezTo>
                    <a:pt x="1379880" y="799186"/>
                    <a:pt x="1379880" y="800354"/>
                    <a:pt x="1381048" y="802691"/>
                  </a:cubicBezTo>
                  <a:lnTo>
                    <a:pt x="1388059" y="806196"/>
                  </a:lnTo>
                  <a:lnTo>
                    <a:pt x="1367028" y="806196"/>
                  </a:lnTo>
                  <a:cubicBezTo>
                    <a:pt x="1363522" y="805028"/>
                    <a:pt x="1360894" y="804151"/>
                    <a:pt x="1359141" y="803567"/>
                  </a:cubicBezTo>
                  <a:cubicBezTo>
                    <a:pt x="1357388" y="802983"/>
                    <a:pt x="1356512" y="803859"/>
                    <a:pt x="1356512" y="806196"/>
                  </a:cubicBezTo>
                  <a:cubicBezTo>
                    <a:pt x="1358849" y="807364"/>
                    <a:pt x="1362354" y="807949"/>
                    <a:pt x="1367028" y="807949"/>
                  </a:cubicBezTo>
                  <a:lnTo>
                    <a:pt x="1372286" y="807949"/>
                  </a:lnTo>
                  <a:cubicBezTo>
                    <a:pt x="1372286" y="809117"/>
                    <a:pt x="1372870" y="809701"/>
                    <a:pt x="1374038" y="809701"/>
                  </a:cubicBezTo>
                  <a:cubicBezTo>
                    <a:pt x="1375206" y="809701"/>
                    <a:pt x="1375791" y="809117"/>
                    <a:pt x="1375791" y="807949"/>
                  </a:cubicBezTo>
                  <a:lnTo>
                    <a:pt x="1381048" y="816712"/>
                  </a:lnTo>
                  <a:lnTo>
                    <a:pt x="1368780" y="816712"/>
                  </a:lnTo>
                  <a:cubicBezTo>
                    <a:pt x="1368780" y="817880"/>
                    <a:pt x="1368488" y="818464"/>
                    <a:pt x="1367904" y="818464"/>
                  </a:cubicBezTo>
                  <a:cubicBezTo>
                    <a:pt x="1367320" y="818464"/>
                    <a:pt x="1367028" y="817880"/>
                    <a:pt x="1367028" y="816712"/>
                  </a:cubicBezTo>
                  <a:cubicBezTo>
                    <a:pt x="1364691" y="816712"/>
                    <a:pt x="1363522" y="817296"/>
                    <a:pt x="1363522" y="818464"/>
                  </a:cubicBezTo>
                  <a:cubicBezTo>
                    <a:pt x="1364691" y="818464"/>
                    <a:pt x="1365275" y="819048"/>
                    <a:pt x="1365275" y="820217"/>
                  </a:cubicBezTo>
                  <a:cubicBezTo>
                    <a:pt x="1365275" y="821385"/>
                    <a:pt x="1364691" y="821969"/>
                    <a:pt x="1363522" y="821969"/>
                  </a:cubicBezTo>
                  <a:cubicBezTo>
                    <a:pt x="1362354" y="823138"/>
                    <a:pt x="1361186" y="823722"/>
                    <a:pt x="1360018" y="823722"/>
                  </a:cubicBezTo>
                  <a:cubicBezTo>
                    <a:pt x="1358849" y="823722"/>
                    <a:pt x="1357681" y="823138"/>
                    <a:pt x="1356512" y="821969"/>
                  </a:cubicBezTo>
                  <a:lnTo>
                    <a:pt x="1347749" y="821969"/>
                  </a:lnTo>
                  <a:cubicBezTo>
                    <a:pt x="1347749" y="819633"/>
                    <a:pt x="1346580" y="818464"/>
                    <a:pt x="1344244" y="818464"/>
                  </a:cubicBezTo>
                  <a:lnTo>
                    <a:pt x="1340739" y="818464"/>
                  </a:lnTo>
                  <a:lnTo>
                    <a:pt x="1340739" y="816712"/>
                  </a:lnTo>
                  <a:cubicBezTo>
                    <a:pt x="1338402" y="817880"/>
                    <a:pt x="1336357" y="818464"/>
                    <a:pt x="1334605" y="818464"/>
                  </a:cubicBezTo>
                  <a:cubicBezTo>
                    <a:pt x="1332852" y="818464"/>
                    <a:pt x="1331392" y="817880"/>
                    <a:pt x="1330223" y="816712"/>
                  </a:cubicBezTo>
                  <a:lnTo>
                    <a:pt x="1330223" y="814959"/>
                  </a:lnTo>
                  <a:cubicBezTo>
                    <a:pt x="1324381" y="816127"/>
                    <a:pt x="1321460" y="816127"/>
                    <a:pt x="1321460" y="814959"/>
                  </a:cubicBezTo>
                  <a:cubicBezTo>
                    <a:pt x="1321460" y="812622"/>
                    <a:pt x="1316202" y="811454"/>
                    <a:pt x="1305687" y="811454"/>
                  </a:cubicBezTo>
                  <a:cubicBezTo>
                    <a:pt x="1304518" y="812622"/>
                    <a:pt x="1303642" y="813206"/>
                    <a:pt x="1303058" y="813206"/>
                  </a:cubicBezTo>
                  <a:cubicBezTo>
                    <a:pt x="1302474" y="813206"/>
                    <a:pt x="1301598" y="812622"/>
                    <a:pt x="1300429" y="811454"/>
                  </a:cubicBezTo>
                  <a:cubicBezTo>
                    <a:pt x="1252524" y="811454"/>
                    <a:pt x="1223314" y="812622"/>
                    <a:pt x="1212799" y="814959"/>
                  </a:cubicBezTo>
                  <a:cubicBezTo>
                    <a:pt x="1210462" y="814959"/>
                    <a:pt x="1209294" y="815543"/>
                    <a:pt x="1209294" y="816712"/>
                  </a:cubicBezTo>
                  <a:lnTo>
                    <a:pt x="1212799" y="816712"/>
                  </a:lnTo>
                  <a:lnTo>
                    <a:pt x="1218057" y="821969"/>
                  </a:lnTo>
                  <a:lnTo>
                    <a:pt x="1221562" y="821969"/>
                  </a:lnTo>
                  <a:cubicBezTo>
                    <a:pt x="1223899" y="821969"/>
                    <a:pt x="1225068" y="823138"/>
                    <a:pt x="1225068" y="825475"/>
                  </a:cubicBezTo>
                  <a:cubicBezTo>
                    <a:pt x="1225068" y="830148"/>
                    <a:pt x="1226820" y="832485"/>
                    <a:pt x="1230326" y="832485"/>
                  </a:cubicBezTo>
                  <a:cubicBezTo>
                    <a:pt x="1236167" y="838327"/>
                    <a:pt x="1240256" y="843001"/>
                    <a:pt x="1242593" y="846506"/>
                  </a:cubicBezTo>
                  <a:cubicBezTo>
                    <a:pt x="1244930" y="846506"/>
                    <a:pt x="1246682" y="847674"/>
                    <a:pt x="1247851" y="850011"/>
                  </a:cubicBezTo>
                  <a:cubicBezTo>
                    <a:pt x="1249020" y="852348"/>
                    <a:pt x="1250188" y="853516"/>
                    <a:pt x="1251356" y="853516"/>
                  </a:cubicBezTo>
                  <a:cubicBezTo>
                    <a:pt x="1257198" y="855853"/>
                    <a:pt x="1261288" y="858774"/>
                    <a:pt x="1263624" y="862279"/>
                  </a:cubicBezTo>
                  <a:cubicBezTo>
                    <a:pt x="1267130" y="866953"/>
                    <a:pt x="1270050" y="869290"/>
                    <a:pt x="1272387" y="869290"/>
                  </a:cubicBezTo>
                  <a:cubicBezTo>
                    <a:pt x="1275893" y="869290"/>
                    <a:pt x="1277645" y="871042"/>
                    <a:pt x="1277645" y="874547"/>
                  </a:cubicBezTo>
                  <a:cubicBezTo>
                    <a:pt x="1279982" y="875716"/>
                    <a:pt x="1281442" y="876884"/>
                    <a:pt x="1282026" y="878053"/>
                  </a:cubicBezTo>
                  <a:cubicBezTo>
                    <a:pt x="1282611" y="879221"/>
                    <a:pt x="1282319" y="880389"/>
                    <a:pt x="1281150" y="881558"/>
                  </a:cubicBezTo>
                  <a:cubicBezTo>
                    <a:pt x="1279982" y="882726"/>
                    <a:pt x="1279398" y="885063"/>
                    <a:pt x="1279398" y="888568"/>
                  </a:cubicBezTo>
                  <a:cubicBezTo>
                    <a:pt x="1279398" y="892073"/>
                    <a:pt x="1279982" y="893826"/>
                    <a:pt x="1281150" y="893826"/>
                  </a:cubicBezTo>
                  <a:lnTo>
                    <a:pt x="1284656" y="895579"/>
                  </a:lnTo>
                  <a:cubicBezTo>
                    <a:pt x="1284656" y="895579"/>
                    <a:pt x="1284363" y="895579"/>
                    <a:pt x="1283780" y="895579"/>
                  </a:cubicBezTo>
                  <a:cubicBezTo>
                    <a:pt x="1283196" y="895579"/>
                    <a:pt x="1282903" y="895579"/>
                    <a:pt x="1282903" y="895579"/>
                  </a:cubicBezTo>
                  <a:cubicBezTo>
                    <a:pt x="1282903" y="897916"/>
                    <a:pt x="1286408" y="902005"/>
                    <a:pt x="1293418" y="907847"/>
                  </a:cubicBezTo>
                  <a:lnTo>
                    <a:pt x="1305687" y="920115"/>
                  </a:lnTo>
                  <a:lnTo>
                    <a:pt x="1302182" y="920115"/>
                  </a:lnTo>
                  <a:cubicBezTo>
                    <a:pt x="1301013" y="917778"/>
                    <a:pt x="1300429" y="917778"/>
                    <a:pt x="1300429" y="920115"/>
                  </a:cubicBezTo>
                  <a:cubicBezTo>
                    <a:pt x="1308608" y="928294"/>
                    <a:pt x="1313281" y="932383"/>
                    <a:pt x="1314450" y="932383"/>
                  </a:cubicBezTo>
                  <a:cubicBezTo>
                    <a:pt x="1316786" y="933552"/>
                    <a:pt x="1319124" y="934136"/>
                    <a:pt x="1321460" y="934136"/>
                  </a:cubicBezTo>
                  <a:cubicBezTo>
                    <a:pt x="1323797" y="936473"/>
                    <a:pt x="1324966" y="938809"/>
                    <a:pt x="1324966" y="941146"/>
                  </a:cubicBezTo>
                  <a:cubicBezTo>
                    <a:pt x="1324966" y="943483"/>
                    <a:pt x="1326134" y="945820"/>
                    <a:pt x="1328470" y="948157"/>
                  </a:cubicBezTo>
                  <a:cubicBezTo>
                    <a:pt x="1328470" y="945820"/>
                    <a:pt x="1328470" y="944651"/>
                    <a:pt x="1328470" y="944651"/>
                  </a:cubicBezTo>
                  <a:cubicBezTo>
                    <a:pt x="1328470" y="942315"/>
                    <a:pt x="1329054" y="941146"/>
                    <a:pt x="1330223" y="941146"/>
                  </a:cubicBezTo>
                  <a:lnTo>
                    <a:pt x="1330223" y="949909"/>
                  </a:lnTo>
                  <a:cubicBezTo>
                    <a:pt x="1330223" y="956920"/>
                    <a:pt x="1331392" y="961009"/>
                    <a:pt x="1333728" y="962177"/>
                  </a:cubicBezTo>
                  <a:cubicBezTo>
                    <a:pt x="1334897" y="964514"/>
                    <a:pt x="1335481" y="966559"/>
                    <a:pt x="1335481" y="968311"/>
                  </a:cubicBezTo>
                  <a:cubicBezTo>
                    <a:pt x="1335481" y="970064"/>
                    <a:pt x="1334897" y="970940"/>
                    <a:pt x="1333728" y="970940"/>
                  </a:cubicBezTo>
                  <a:cubicBezTo>
                    <a:pt x="1332560" y="970940"/>
                    <a:pt x="1331976" y="971525"/>
                    <a:pt x="1331976" y="972693"/>
                  </a:cubicBezTo>
                  <a:cubicBezTo>
                    <a:pt x="1331976" y="973861"/>
                    <a:pt x="1332560" y="975030"/>
                    <a:pt x="1333728" y="976198"/>
                  </a:cubicBezTo>
                  <a:cubicBezTo>
                    <a:pt x="1336066" y="978535"/>
                    <a:pt x="1337234" y="982040"/>
                    <a:pt x="1337234" y="986714"/>
                  </a:cubicBezTo>
                  <a:lnTo>
                    <a:pt x="1337234" y="991972"/>
                  </a:lnTo>
                  <a:cubicBezTo>
                    <a:pt x="1338402" y="991972"/>
                    <a:pt x="1338986" y="992264"/>
                    <a:pt x="1338986" y="992848"/>
                  </a:cubicBezTo>
                  <a:cubicBezTo>
                    <a:pt x="1338986" y="993432"/>
                    <a:pt x="1338986" y="994308"/>
                    <a:pt x="1338986" y="995477"/>
                  </a:cubicBezTo>
                  <a:cubicBezTo>
                    <a:pt x="1338986" y="997814"/>
                    <a:pt x="1339570" y="999566"/>
                    <a:pt x="1340739" y="1000735"/>
                  </a:cubicBezTo>
                  <a:cubicBezTo>
                    <a:pt x="1341908" y="1003071"/>
                    <a:pt x="1342491" y="1004824"/>
                    <a:pt x="1342491" y="1005992"/>
                  </a:cubicBezTo>
                  <a:cubicBezTo>
                    <a:pt x="1342491" y="1007161"/>
                    <a:pt x="1341908" y="1007745"/>
                    <a:pt x="1340739" y="1007745"/>
                  </a:cubicBezTo>
                  <a:cubicBezTo>
                    <a:pt x="1339570" y="1007745"/>
                    <a:pt x="1338986" y="1009498"/>
                    <a:pt x="1338986" y="1013003"/>
                  </a:cubicBezTo>
                  <a:lnTo>
                    <a:pt x="1338986" y="1016508"/>
                  </a:lnTo>
                  <a:cubicBezTo>
                    <a:pt x="1337818" y="1016508"/>
                    <a:pt x="1337234" y="1019429"/>
                    <a:pt x="1337234" y="1025271"/>
                  </a:cubicBezTo>
                  <a:cubicBezTo>
                    <a:pt x="1337234" y="1032281"/>
                    <a:pt x="1336066" y="1037539"/>
                    <a:pt x="1333728" y="1041044"/>
                  </a:cubicBezTo>
                  <a:cubicBezTo>
                    <a:pt x="1331392" y="1045718"/>
                    <a:pt x="1330223" y="1050392"/>
                    <a:pt x="1330223" y="1055065"/>
                  </a:cubicBezTo>
                  <a:cubicBezTo>
                    <a:pt x="1332560" y="1056234"/>
                    <a:pt x="1333144" y="1060031"/>
                    <a:pt x="1331976" y="1066457"/>
                  </a:cubicBezTo>
                  <a:cubicBezTo>
                    <a:pt x="1330808" y="1072883"/>
                    <a:pt x="1330223" y="1076096"/>
                    <a:pt x="1330223" y="1076096"/>
                  </a:cubicBezTo>
                  <a:cubicBezTo>
                    <a:pt x="1329054" y="1078433"/>
                    <a:pt x="1328470" y="1080770"/>
                    <a:pt x="1328470" y="1083107"/>
                  </a:cubicBezTo>
                  <a:lnTo>
                    <a:pt x="1328470" y="1086612"/>
                  </a:lnTo>
                  <a:cubicBezTo>
                    <a:pt x="1328470" y="1084275"/>
                    <a:pt x="1327302" y="1083107"/>
                    <a:pt x="1324966" y="1083107"/>
                  </a:cubicBezTo>
                  <a:lnTo>
                    <a:pt x="1317955" y="1083107"/>
                  </a:lnTo>
                  <a:cubicBezTo>
                    <a:pt x="1316786" y="1084275"/>
                    <a:pt x="1315618" y="1088072"/>
                    <a:pt x="1314450" y="1094499"/>
                  </a:cubicBezTo>
                  <a:cubicBezTo>
                    <a:pt x="1313281" y="1100925"/>
                    <a:pt x="1312697" y="1107643"/>
                    <a:pt x="1312697" y="1114654"/>
                  </a:cubicBezTo>
                  <a:lnTo>
                    <a:pt x="1312697" y="1142695"/>
                  </a:lnTo>
                  <a:cubicBezTo>
                    <a:pt x="1312697" y="1147369"/>
                    <a:pt x="1311528" y="1152627"/>
                    <a:pt x="1309192" y="1158469"/>
                  </a:cubicBezTo>
                  <a:cubicBezTo>
                    <a:pt x="1309192" y="1171321"/>
                    <a:pt x="1310360" y="1177747"/>
                    <a:pt x="1312697" y="1177747"/>
                  </a:cubicBezTo>
                  <a:lnTo>
                    <a:pt x="1312697" y="1179500"/>
                  </a:lnTo>
                  <a:lnTo>
                    <a:pt x="1309192" y="1212799"/>
                  </a:lnTo>
                  <a:cubicBezTo>
                    <a:pt x="1311528" y="1212799"/>
                    <a:pt x="1312697" y="1210462"/>
                    <a:pt x="1312697" y="1205789"/>
                  </a:cubicBezTo>
                  <a:cubicBezTo>
                    <a:pt x="1313866" y="1204620"/>
                    <a:pt x="1314158" y="1208418"/>
                    <a:pt x="1313574" y="1217181"/>
                  </a:cubicBezTo>
                  <a:cubicBezTo>
                    <a:pt x="1312990" y="1225944"/>
                    <a:pt x="1312697" y="1232662"/>
                    <a:pt x="1312697" y="1237336"/>
                  </a:cubicBezTo>
                  <a:cubicBezTo>
                    <a:pt x="1310360" y="1250188"/>
                    <a:pt x="1309192" y="1261288"/>
                    <a:pt x="1309192" y="1270635"/>
                  </a:cubicBezTo>
                  <a:cubicBezTo>
                    <a:pt x="1311528" y="1270635"/>
                    <a:pt x="1312114" y="1278522"/>
                    <a:pt x="1310944" y="1294295"/>
                  </a:cubicBezTo>
                  <a:cubicBezTo>
                    <a:pt x="1309776" y="1310069"/>
                    <a:pt x="1309192" y="1318539"/>
                    <a:pt x="1309192" y="1319708"/>
                  </a:cubicBezTo>
                  <a:cubicBezTo>
                    <a:pt x="1309192" y="1320876"/>
                    <a:pt x="1308608" y="1322629"/>
                    <a:pt x="1307439" y="1324966"/>
                  </a:cubicBezTo>
                  <a:cubicBezTo>
                    <a:pt x="1306270" y="1327302"/>
                    <a:pt x="1305687" y="1330223"/>
                    <a:pt x="1305687" y="1333729"/>
                  </a:cubicBezTo>
                  <a:cubicBezTo>
                    <a:pt x="1305687" y="1345413"/>
                    <a:pt x="1308024" y="1354176"/>
                    <a:pt x="1312697" y="1360018"/>
                  </a:cubicBezTo>
                  <a:lnTo>
                    <a:pt x="1312697" y="1372286"/>
                  </a:lnTo>
                  <a:cubicBezTo>
                    <a:pt x="1312697" y="1374623"/>
                    <a:pt x="1312990" y="1376375"/>
                    <a:pt x="1313574" y="1377544"/>
                  </a:cubicBezTo>
                  <a:cubicBezTo>
                    <a:pt x="1314158" y="1378712"/>
                    <a:pt x="1314450" y="1380465"/>
                    <a:pt x="1314450" y="1382801"/>
                  </a:cubicBezTo>
                  <a:cubicBezTo>
                    <a:pt x="1314450" y="1388643"/>
                    <a:pt x="1315618" y="1394485"/>
                    <a:pt x="1317955" y="1400327"/>
                  </a:cubicBezTo>
                  <a:lnTo>
                    <a:pt x="1317955" y="1424864"/>
                  </a:lnTo>
                  <a:cubicBezTo>
                    <a:pt x="1320292" y="1431874"/>
                    <a:pt x="1321460" y="1440637"/>
                    <a:pt x="1321460" y="1451153"/>
                  </a:cubicBezTo>
                  <a:cubicBezTo>
                    <a:pt x="1321460" y="1460500"/>
                    <a:pt x="1320584" y="1470139"/>
                    <a:pt x="1318832" y="1480071"/>
                  </a:cubicBezTo>
                  <a:cubicBezTo>
                    <a:pt x="1317078" y="1490002"/>
                    <a:pt x="1315618" y="1500226"/>
                    <a:pt x="1314450" y="1510741"/>
                  </a:cubicBezTo>
                  <a:cubicBezTo>
                    <a:pt x="1313281" y="1525930"/>
                    <a:pt x="1312697" y="1536446"/>
                    <a:pt x="1312697" y="1542288"/>
                  </a:cubicBezTo>
                  <a:cubicBezTo>
                    <a:pt x="1313866" y="1544625"/>
                    <a:pt x="1313866" y="1546962"/>
                    <a:pt x="1312697" y="1549298"/>
                  </a:cubicBezTo>
                  <a:cubicBezTo>
                    <a:pt x="1312697" y="1551635"/>
                    <a:pt x="1313281" y="1556309"/>
                    <a:pt x="1314450" y="1563319"/>
                  </a:cubicBezTo>
                  <a:cubicBezTo>
                    <a:pt x="1315618" y="1570330"/>
                    <a:pt x="1316786" y="1576756"/>
                    <a:pt x="1317955" y="1582598"/>
                  </a:cubicBezTo>
                  <a:cubicBezTo>
                    <a:pt x="1320292" y="1584935"/>
                    <a:pt x="1321460" y="1588440"/>
                    <a:pt x="1321460" y="1593113"/>
                  </a:cubicBezTo>
                  <a:cubicBezTo>
                    <a:pt x="1321460" y="1595450"/>
                    <a:pt x="1322044" y="1598079"/>
                    <a:pt x="1323212" y="1601000"/>
                  </a:cubicBezTo>
                  <a:cubicBezTo>
                    <a:pt x="1324381" y="1603921"/>
                    <a:pt x="1324966" y="1607718"/>
                    <a:pt x="1324966" y="1612392"/>
                  </a:cubicBezTo>
                  <a:cubicBezTo>
                    <a:pt x="1324966" y="1620571"/>
                    <a:pt x="1326134" y="1625829"/>
                    <a:pt x="1328470" y="1628165"/>
                  </a:cubicBezTo>
                  <a:lnTo>
                    <a:pt x="1328470" y="1636928"/>
                  </a:lnTo>
                  <a:cubicBezTo>
                    <a:pt x="1328470" y="1638097"/>
                    <a:pt x="1328470" y="1639557"/>
                    <a:pt x="1328470" y="1641310"/>
                  </a:cubicBezTo>
                  <a:cubicBezTo>
                    <a:pt x="1328470" y="1643062"/>
                    <a:pt x="1328470" y="1644523"/>
                    <a:pt x="1328470" y="1645691"/>
                  </a:cubicBezTo>
                  <a:lnTo>
                    <a:pt x="1330223" y="1654454"/>
                  </a:lnTo>
                  <a:cubicBezTo>
                    <a:pt x="1330223" y="1657960"/>
                    <a:pt x="1330808" y="1660881"/>
                    <a:pt x="1331976" y="1663217"/>
                  </a:cubicBezTo>
                  <a:cubicBezTo>
                    <a:pt x="1333144" y="1665554"/>
                    <a:pt x="1333728" y="1668475"/>
                    <a:pt x="1333728" y="1671980"/>
                  </a:cubicBezTo>
                  <a:cubicBezTo>
                    <a:pt x="1334897" y="1673149"/>
                    <a:pt x="1336066" y="1676946"/>
                    <a:pt x="1337234" y="1683372"/>
                  </a:cubicBezTo>
                  <a:cubicBezTo>
                    <a:pt x="1338402" y="1689798"/>
                    <a:pt x="1338986" y="1694180"/>
                    <a:pt x="1338986" y="1696517"/>
                  </a:cubicBezTo>
                  <a:cubicBezTo>
                    <a:pt x="1340154" y="1704696"/>
                    <a:pt x="1340739" y="1711706"/>
                    <a:pt x="1340739" y="1717548"/>
                  </a:cubicBezTo>
                  <a:cubicBezTo>
                    <a:pt x="1340739" y="1719885"/>
                    <a:pt x="1341908" y="1722222"/>
                    <a:pt x="1344244" y="1724558"/>
                  </a:cubicBezTo>
                  <a:cubicBezTo>
                    <a:pt x="1344244" y="1729232"/>
                    <a:pt x="1344828" y="1733321"/>
                    <a:pt x="1345996" y="1736827"/>
                  </a:cubicBezTo>
                  <a:cubicBezTo>
                    <a:pt x="1347165" y="1740332"/>
                    <a:pt x="1347749" y="1742669"/>
                    <a:pt x="1347749" y="1743837"/>
                  </a:cubicBezTo>
                  <a:cubicBezTo>
                    <a:pt x="1347749" y="1764868"/>
                    <a:pt x="1345412" y="1777721"/>
                    <a:pt x="1340739" y="1782394"/>
                  </a:cubicBezTo>
                  <a:cubicBezTo>
                    <a:pt x="1340739" y="1783563"/>
                    <a:pt x="1340446" y="1785023"/>
                    <a:pt x="1339863" y="1786776"/>
                  </a:cubicBezTo>
                  <a:cubicBezTo>
                    <a:pt x="1339278" y="1788528"/>
                    <a:pt x="1338402" y="1789989"/>
                    <a:pt x="1337234" y="1791157"/>
                  </a:cubicBezTo>
                  <a:cubicBezTo>
                    <a:pt x="1332560" y="1793494"/>
                    <a:pt x="1330223" y="1795247"/>
                    <a:pt x="1330223" y="1796415"/>
                  </a:cubicBezTo>
                  <a:cubicBezTo>
                    <a:pt x="1330223" y="1801089"/>
                    <a:pt x="1329639" y="1804594"/>
                    <a:pt x="1328470" y="1806931"/>
                  </a:cubicBezTo>
                  <a:cubicBezTo>
                    <a:pt x="1327302" y="1808099"/>
                    <a:pt x="1326718" y="1809267"/>
                    <a:pt x="1326718" y="1810436"/>
                  </a:cubicBezTo>
                  <a:cubicBezTo>
                    <a:pt x="1326718" y="1811604"/>
                    <a:pt x="1327302" y="1813357"/>
                    <a:pt x="1328470" y="1815694"/>
                  </a:cubicBezTo>
                  <a:cubicBezTo>
                    <a:pt x="1328470" y="1820367"/>
                    <a:pt x="1327302" y="1822704"/>
                    <a:pt x="1324966" y="1822704"/>
                  </a:cubicBezTo>
                  <a:cubicBezTo>
                    <a:pt x="1322629" y="1825041"/>
                    <a:pt x="1322629" y="1824457"/>
                    <a:pt x="1324966" y="1820951"/>
                  </a:cubicBezTo>
                  <a:lnTo>
                    <a:pt x="1324966" y="1812188"/>
                  </a:lnTo>
                  <a:cubicBezTo>
                    <a:pt x="1322629" y="1812188"/>
                    <a:pt x="1321460" y="1813357"/>
                    <a:pt x="1321460" y="1815694"/>
                  </a:cubicBezTo>
                  <a:cubicBezTo>
                    <a:pt x="1321460" y="1818030"/>
                    <a:pt x="1319708" y="1820075"/>
                    <a:pt x="1316202" y="1821828"/>
                  </a:cubicBezTo>
                  <a:cubicBezTo>
                    <a:pt x="1312697" y="1823580"/>
                    <a:pt x="1310360" y="1823872"/>
                    <a:pt x="1309192" y="1822704"/>
                  </a:cubicBezTo>
                  <a:lnTo>
                    <a:pt x="1309192" y="1820951"/>
                  </a:lnTo>
                  <a:lnTo>
                    <a:pt x="1305687" y="1820951"/>
                  </a:lnTo>
                  <a:cubicBezTo>
                    <a:pt x="1303350" y="1820951"/>
                    <a:pt x="1302182" y="1821536"/>
                    <a:pt x="1302182" y="1822704"/>
                  </a:cubicBezTo>
                  <a:lnTo>
                    <a:pt x="1300429" y="1826209"/>
                  </a:lnTo>
                  <a:lnTo>
                    <a:pt x="1300429" y="1822704"/>
                  </a:lnTo>
                  <a:cubicBezTo>
                    <a:pt x="1300429" y="1821536"/>
                    <a:pt x="1299845" y="1820951"/>
                    <a:pt x="1298676" y="1820951"/>
                  </a:cubicBezTo>
                  <a:cubicBezTo>
                    <a:pt x="1297508" y="1820951"/>
                    <a:pt x="1295755" y="1821536"/>
                    <a:pt x="1293418" y="1822704"/>
                  </a:cubicBezTo>
                  <a:lnTo>
                    <a:pt x="1290713" y="1828114"/>
                  </a:lnTo>
                  <a:lnTo>
                    <a:pt x="1254862" y="1828114"/>
                  </a:lnTo>
                  <a:lnTo>
                    <a:pt x="1254862" y="1826209"/>
                  </a:lnTo>
                  <a:cubicBezTo>
                    <a:pt x="1254862" y="1823872"/>
                    <a:pt x="1253693" y="1822704"/>
                    <a:pt x="1251356" y="1822704"/>
                  </a:cubicBezTo>
                  <a:lnTo>
                    <a:pt x="1249604" y="1822704"/>
                  </a:lnTo>
                  <a:lnTo>
                    <a:pt x="1241488" y="1828114"/>
                  </a:lnTo>
                  <a:lnTo>
                    <a:pt x="1237818" y="1828114"/>
                  </a:lnTo>
                  <a:lnTo>
                    <a:pt x="1239088" y="1826209"/>
                  </a:lnTo>
                  <a:cubicBezTo>
                    <a:pt x="1239088" y="1823872"/>
                    <a:pt x="1237336" y="1822704"/>
                    <a:pt x="1233830" y="1822704"/>
                  </a:cubicBezTo>
                  <a:cubicBezTo>
                    <a:pt x="1236167" y="1822704"/>
                    <a:pt x="1238504" y="1822412"/>
                    <a:pt x="1240840" y="1821828"/>
                  </a:cubicBezTo>
                  <a:cubicBezTo>
                    <a:pt x="1243178" y="1821243"/>
                    <a:pt x="1244930" y="1820951"/>
                    <a:pt x="1246098" y="1820951"/>
                  </a:cubicBezTo>
                  <a:cubicBezTo>
                    <a:pt x="1249604" y="1817446"/>
                    <a:pt x="1251940" y="1814525"/>
                    <a:pt x="1253108" y="1812188"/>
                  </a:cubicBezTo>
                  <a:cubicBezTo>
                    <a:pt x="1254278" y="1809851"/>
                    <a:pt x="1254862" y="1808099"/>
                    <a:pt x="1254862" y="1806931"/>
                  </a:cubicBezTo>
                  <a:cubicBezTo>
                    <a:pt x="1252524" y="1801089"/>
                    <a:pt x="1248435" y="1796999"/>
                    <a:pt x="1242593" y="1794662"/>
                  </a:cubicBezTo>
                  <a:cubicBezTo>
                    <a:pt x="1240256" y="1793494"/>
                    <a:pt x="1238796" y="1792910"/>
                    <a:pt x="1238212" y="1792910"/>
                  </a:cubicBezTo>
                  <a:cubicBezTo>
                    <a:pt x="1237628" y="1792910"/>
                    <a:pt x="1237336" y="1793494"/>
                    <a:pt x="1237336" y="1794662"/>
                  </a:cubicBezTo>
                  <a:lnTo>
                    <a:pt x="1233830" y="1794662"/>
                  </a:lnTo>
                  <a:cubicBezTo>
                    <a:pt x="1229156" y="1794662"/>
                    <a:pt x="1226820" y="1796415"/>
                    <a:pt x="1226820" y="1799920"/>
                  </a:cubicBezTo>
                  <a:cubicBezTo>
                    <a:pt x="1226820" y="1802257"/>
                    <a:pt x="1226236" y="1803425"/>
                    <a:pt x="1225068" y="1803425"/>
                  </a:cubicBezTo>
                  <a:cubicBezTo>
                    <a:pt x="1225068" y="1802257"/>
                    <a:pt x="1224483" y="1801673"/>
                    <a:pt x="1223314" y="1801673"/>
                  </a:cubicBezTo>
                  <a:cubicBezTo>
                    <a:pt x="1222146" y="1801673"/>
                    <a:pt x="1221562" y="1802257"/>
                    <a:pt x="1221562" y="1803425"/>
                  </a:cubicBezTo>
                  <a:cubicBezTo>
                    <a:pt x="1219226" y="1803425"/>
                    <a:pt x="1219226" y="1809267"/>
                    <a:pt x="1221562" y="1820951"/>
                  </a:cubicBezTo>
                  <a:cubicBezTo>
                    <a:pt x="1223899" y="1822120"/>
                    <a:pt x="1223899" y="1822704"/>
                    <a:pt x="1221562" y="1822704"/>
                  </a:cubicBezTo>
                  <a:lnTo>
                    <a:pt x="1222914" y="1828114"/>
                  </a:lnTo>
                  <a:lnTo>
                    <a:pt x="1214552" y="1828114"/>
                  </a:lnTo>
                  <a:lnTo>
                    <a:pt x="1214552" y="1815694"/>
                  </a:lnTo>
                  <a:lnTo>
                    <a:pt x="1212799" y="1812188"/>
                  </a:lnTo>
                  <a:cubicBezTo>
                    <a:pt x="1210462" y="1812188"/>
                    <a:pt x="1209294" y="1811020"/>
                    <a:pt x="1209294" y="1808683"/>
                  </a:cubicBezTo>
                  <a:cubicBezTo>
                    <a:pt x="1206957" y="1808683"/>
                    <a:pt x="1204620" y="1809851"/>
                    <a:pt x="1202284" y="1812188"/>
                  </a:cubicBezTo>
                  <a:cubicBezTo>
                    <a:pt x="1199947" y="1814525"/>
                    <a:pt x="1198778" y="1816862"/>
                    <a:pt x="1198778" y="1819199"/>
                  </a:cubicBezTo>
                  <a:lnTo>
                    <a:pt x="1197968" y="1828114"/>
                  </a:lnTo>
                  <a:lnTo>
                    <a:pt x="1186034" y="1828114"/>
                  </a:lnTo>
                  <a:lnTo>
                    <a:pt x="1186510" y="1826209"/>
                  </a:lnTo>
                  <a:lnTo>
                    <a:pt x="1186510" y="1822704"/>
                  </a:lnTo>
                  <a:cubicBezTo>
                    <a:pt x="1188846" y="1822704"/>
                    <a:pt x="1189431" y="1822412"/>
                    <a:pt x="1188262" y="1821828"/>
                  </a:cubicBezTo>
                  <a:cubicBezTo>
                    <a:pt x="1187094" y="1821243"/>
                    <a:pt x="1185926" y="1820951"/>
                    <a:pt x="1184757" y="1820951"/>
                  </a:cubicBezTo>
                  <a:cubicBezTo>
                    <a:pt x="1185926" y="1819783"/>
                    <a:pt x="1186510" y="1816862"/>
                    <a:pt x="1186510" y="1812188"/>
                  </a:cubicBezTo>
                  <a:cubicBezTo>
                    <a:pt x="1186510" y="1808683"/>
                    <a:pt x="1185926" y="1806931"/>
                    <a:pt x="1184757" y="1806931"/>
                  </a:cubicBezTo>
                  <a:lnTo>
                    <a:pt x="1174242" y="1806931"/>
                  </a:lnTo>
                  <a:cubicBezTo>
                    <a:pt x="1171905" y="1806931"/>
                    <a:pt x="1169568" y="1805762"/>
                    <a:pt x="1167232" y="1803425"/>
                  </a:cubicBezTo>
                  <a:lnTo>
                    <a:pt x="1167232" y="1806931"/>
                  </a:lnTo>
                  <a:cubicBezTo>
                    <a:pt x="1164895" y="1808099"/>
                    <a:pt x="1164895" y="1808683"/>
                    <a:pt x="1167232" y="1808683"/>
                  </a:cubicBezTo>
                  <a:cubicBezTo>
                    <a:pt x="1164895" y="1808683"/>
                    <a:pt x="1163726" y="1809851"/>
                    <a:pt x="1163726" y="1812188"/>
                  </a:cubicBezTo>
                  <a:lnTo>
                    <a:pt x="1158468" y="1812188"/>
                  </a:lnTo>
                  <a:lnTo>
                    <a:pt x="1154963" y="1808683"/>
                  </a:lnTo>
                  <a:cubicBezTo>
                    <a:pt x="1154963" y="1811020"/>
                    <a:pt x="1153794" y="1812188"/>
                    <a:pt x="1151458" y="1812188"/>
                  </a:cubicBezTo>
                  <a:cubicBezTo>
                    <a:pt x="1150290" y="1811020"/>
                    <a:pt x="1149705" y="1811020"/>
                    <a:pt x="1149705" y="1812188"/>
                  </a:cubicBezTo>
                  <a:cubicBezTo>
                    <a:pt x="1149705" y="1813357"/>
                    <a:pt x="1150290" y="1814525"/>
                    <a:pt x="1151458" y="1815694"/>
                  </a:cubicBezTo>
                  <a:cubicBezTo>
                    <a:pt x="1151458" y="1818030"/>
                    <a:pt x="1150290" y="1819199"/>
                    <a:pt x="1147953" y="1819199"/>
                  </a:cubicBezTo>
                  <a:cubicBezTo>
                    <a:pt x="1147953" y="1816862"/>
                    <a:pt x="1147368" y="1816862"/>
                    <a:pt x="1146200" y="1819199"/>
                  </a:cubicBezTo>
                  <a:lnTo>
                    <a:pt x="1146200" y="1815694"/>
                  </a:lnTo>
                  <a:cubicBezTo>
                    <a:pt x="1146200" y="1813357"/>
                    <a:pt x="1144448" y="1811312"/>
                    <a:pt x="1140942" y="1809559"/>
                  </a:cubicBezTo>
                  <a:cubicBezTo>
                    <a:pt x="1137438" y="1807807"/>
                    <a:pt x="1133932" y="1806931"/>
                    <a:pt x="1130426" y="1806931"/>
                  </a:cubicBezTo>
                  <a:lnTo>
                    <a:pt x="1130426" y="1803425"/>
                  </a:lnTo>
                  <a:lnTo>
                    <a:pt x="1126922" y="1799920"/>
                  </a:lnTo>
                  <a:lnTo>
                    <a:pt x="1123416" y="1799920"/>
                  </a:lnTo>
                  <a:cubicBezTo>
                    <a:pt x="1123416" y="1798752"/>
                    <a:pt x="1122832" y="1797583"/>
                    <a:pt x="1121664" y="1796415"/>
                  </a:cubicBezTo>
                  <a:cubicBezTo>
                    <a:pt x="1120496" y="1795247"/>
                    <a:pt x="1119328" y="1794662"/>
                    <a:pt x="1118159" y="1794662"/>
                  </a:cubicBezTo>
                  <a:cubicBezTo>
                    <a:pt x="1115822" y="1794662"/>
                    <a:pt x="1113484" y="1793494"/>
                    <a:pt x="1111148" y="1791157"/>
                  </a:cubicBezTo>
                  <a:lnTo>
                    <a:pt x="1111148" y="1787652"/>
                  </a:lnTo>
                  <a:lnTo>
                    <a:pt x="1107643" y="1782394"/>
                  </a:lnTo>
                  <a:cubicBezTo>
                    <a:pt x="1102969" y="1782394"/>
                    <a:pt x="1100632" y="1781226"/>
                    <a:pt x="1100632" y="1778889"/>
                  </a:cubicBezTo>
                  <a:cubicBezTo>
                    <a:pt x="1101801" y="1777721"/>
                    <a:pt x="1101801" y="1776552"/>
                    <a:pt x="1100632" y="1775384"/>
                  </a:cubicBezTo>
                  <a:cubicBezTo>
                    <a:pt x="1099464" y="1774215"/>
                    <a:pt x="1098296" y="1773047"/>
                    <a:pt x="1097128" y="1771879"/>
                  </a:cubicBezTo>
                  <a:cubicBezTo>
                    <a:pt x="1093622" y="1771879"/>
                    <a:pt x="1090701" y="1771294"/>
                    <a:pt x="1088364" y="1770126"/>
                  </a:cubicBezTo>
                  <a:lnTo>
                    <a:pt x="1084859" y="1766621"/>
                  </a:lnTo>
                  <a:lnTo>
                    <a:pt x="1088364" y="1766621"/>
                  </a:lnTo>
                  <a:cubicBezTo>
                    <a:pt x="1090701" y="1768958"/>
                    <a:pt x="1091870" y="1768958"/>
                    <a:pt x="1091870" y="1766621"/>
                  </a:cubicBezTo>
                  <a:cubicBezTo>
                    <a:pt x="1093038" y="1766621"/>
                    <a:pt x="1093622" y="1766037"/>
                    <a:pt x="1093622" y="1764868"/>
                  </a:cubicBezTo>
                  <a:cubicBezTo>
                    <a:pt x="1093622" y="1763700"/>
                    <a:pt x="1093038" y="1763116"/>
                    <a:pt x="1091870" y="1763116"/>
                  </a:cubicBezTo>
                  <a:cubicBezTo>
                    <a:pt x="1089532" y="1763116"/>
                    <a:pt x="1088364" y="1761947"/>
                    <a:pt x="1088364" y="1759610"/>
                  </a:cubicBezTo>
                  <a:cubicBezTo>
                    <a:pt x="1086028" y="1757274"/>
                    <a:pt x="1084275" y="1756105"/>
                    <a:pt x="1083106" y="1756105"/>
                  </a:cubicBezTo>
                  <a:lnTo>
                    <a:pt x="1083106" y="1750847"/>
                  </a:lnTo>
                  <a:cubicBezTo>
                    <a:pt x="1078433" y="1746174"/>
                    <a:pt x="1076096" y="1743253"/>
                    <a:pt x="1076096" y="1742084"/>
                  </a:cubicBezTo>
                  <a:lnTo>
                    <a:pt x="1076096" y="1740332"/>
                  </a:lnTo>
                  <a:lnTo>
                    <a:pt x="1063828" y="1728064"/>
                  </a:lnTo>
                  <a:cubicBezTo>
                    <a:pt x="1057986" y="1721053"/>
                    <a:pt x="1052728" y="1716964"/>
                    <a:pt x="1048054" y="1715795"/>
                  </a:cubicBezTo>
                  <a:lnTo>
                    <a:pt x="1044550" y="1712290"/>
                  </a:lnTo>
                  <a:cubicBezTo>
                    <a:pt x="1044550" y="1709953"/>
                    <a:pt x="1043965" y="1708785"/>
                    <a:pt x="1042796" y="1708785"/>
                  </a:cubicBezTo>
                  <a:cubicBezTo>
                    <a:pt x="1042796" y="1706448"/>
                    <a:pt x="1041628" y="1704696"/>
                    <a:pt x="1039292" y="1703527"/>
                  </a:cubicBezTo>
                  <a:lnTo>
                    <a:pt x="1035786" y="1700022"/>
                  </a:lnTo>
                  <a:lnTo>
                    <a:pt x="1035786" y="1696517"/>
                  </a:lnTo>
                  <a:lnTo>
                    <a:pt x="1032281" y="1696517"/>
                  </a:lnTo>
                  <a:cubicBezTo>
                    <a:pt x="1032281" y="1693012"/>
                    <a:pt x="1031698" y="1690091"/>
                    <a:pt x="1030528" y="1687754"/>
                  </a:cubicBezTo>
                  <a:lnTo>
                    <a:pt x="1028776" y="1680743"/>
                  </a:lnTo>
                  <a:cubicBezTo>
                    <a:pt x="1028776" y="1679575"/>
                    <a:pt x="1029360" y="1680451"/>
                    <a:pt x="1030528" y="1683372"/>
                  </a:cubicBezTo>
                  <a:cubicBezTo>
                    <a:pt x="1031698" y="1686293"/>
                    <a:pt x="1033450" y="1689506"/>
                    <a:pt x="1035786" y="1693012"/>
                  </a:cubicBezTo>
                  <a:cubicBezTo>
                    <a:pt x="1039292" y="1700022"/>
                    <a:pt x="1046010" y="1707909"/>
                    <a:pt x="1055941" y="1716672"/>
                  </a:cubicBezTo>
                  <a:cubicBezTo>
                    <a:pt x="1065873" y="1725435"/>
                    <a:pt x="1070838" y="1728064"/>
                    <a:pt x="1070838" y="1724558"/>
                  </a:cubicBezTo>
                  <a:lnTo>
                    <a:pt x="1067334" y="1724558"/>
                  </a:lnTo>
                  <a:lnTo>
                    <a:pt x="1067334" y="1721053"/>
                  </a:lnTo>
                  <a:lnTo>
                    <a:pt x="1063828" y="1717548"/>
                  </a:lnTo>
                  <a:cubicBezTo>
                    <a:pt x="1068502" y="1717548"/>
                    <a:pt x="1068502" y="1716964"/>
                    <a:pt x="1063828" y="1715795"/>
                  </a:cubicBezTo>
                  <a:cubicBezTo>
                    <a:pt x="1061492" y="1713459"/>
                    <a:pt x="1061492" y="1712290"/>
                    <a:pt x="1063828" y="1712290"/>
                  </a:cubicBezTo>
                  <a:cubicBezTo>
                    <a:pt x="1066164" y="1712290"/>
                    <a:pt x="1067041" y="1711414"/>
                    <a:pt x="1066457" y="1709661"/>
                  </a:cubicBezTo>
                  <a:cubicBezTo>
                    <a:pt x="1065873" y="1707909"/>
                    <a:pt x="1064996" y="1706448"/>
                    <a:pt x="1063828" y="1705280"/>
                  </a:cubicBezTo>
                  <a:cubicBezTo>
                    <a:pt x="1061492" y="1704111"/>
                    <a:pt x="1060323" y="1702359"/>
                    <a:pt x="1060323" y="1700022"/>
                  </a:cubicBezTo>
                  <a:lnTo>
                    <a:pt x="1063828" y="1700022"/>
                  </a:lnTo>
                  <a:cubicBezTo>
                    <a:pt x="1066164" y="1702359"/>
                    <a:pt x="1067334" y="1702359"/>
                    <a:pt x="1067334" y="1700022"/>
                  </a:cubicBezTo>
                  <a:cubicBezTo>
                    <a:pt x="1067334" y="1697685"/>
                    <a:pt x="1066164" y="1696517"/>
                    <a:pt x="1063828" y="1696517"/>
                  </a:cubicBezTo>
                  <a:cubicBezTo>
                    <a:pt x="1063828" y="1694180"/>
                    <a:pt x="1062660" y="1693012"/>
                    <a:pt x="1060323" y="1693012"/>
                  </a:cubicBezTo>
                  <a:cubicBezTo>
                    <a:pt x="1060323" y="1691843"/>
                    <a:pt x="1059738" y="1690091"/>
                    <a:pt x="1058570" y="1687754"/>
                  </a:cubicBezTo>
                  <a:cubicBezTo>
                    <a:pt x="1056234" y="1685417"/>
                    <a:pt x="1055065" y="1683080"/>
                    <a:pt x="1055065" y="1680743"/>
                  </a:cubicBezTo>
                  <a:lnTo>
                    <a:pt x="1048054" y="1671980"/>
                  </a:lnTo>
                  <a:cubicBezTo>
                    <a:pt x="1049223" y="1670812"/>
                    <a:pt x="1049515" y="1669644"/>
                    <a:pt x="1048931" y="1668475"/>
                  </a:cubicBezTo>
                  <a:cubicBezTo>
                    <a:pt x="1048347" y="1667307"/>
                    <a:pt x="1048054" y="1666723"/>
                    <a:pt x="1048054" y="1666723"/>
                  </a:cubicBezTo>
                  <a:lnTo>
                    <a:pt x="1044550" y="1664970"/>
                  </a:lnTo>
                  <a:lnTo>
                    <a:pt x="1042796" y="1666723"/>
                  </a:lnTo>
                  <a:cubicBezTo>
                    <a:pt x="1042796" y="1665554"/>
                    <a:pt x="1041628" y="1664970"/>
                    <a:pt x="1039292" y="1664970"/>
                  </a:cubicBezTo>
                  <a:cubicBezTo>
                    <a:pt x="1036955" y="1662633"/>
                    <a:pt x="1035786" y="1660296"/>
                    <a:pt x="1035786" y="1657960"/>
                  </a:cubicBezTo>
                  <a:cubicBezTo>
                    <a:pt x="1038123" y="1657960"/>
                    <a:pt x="1038999" y="1657375"/>
                    <a:pt x="1038416" y="1656207"/>
                  </a:cubicBezTo>
                  <a:cubicBezTo>
                    <a:pt x="1037831" y="1655039"/>
                    <a:pt x="1036955" y="1653870"/>
                    <a:pt x="1035786" y="1652702"/>
                  </a:cubicBezTo>
                  <a:lnTo>
                    <a:pt x="1035786" y="1645691"/>
                  </a:lnTo>
                  <a:lnTo>
                    <a:pt x="1030528" y="1640434"/>
                  </a:lnTo>
                  <a:cubicBezTo>
                    <a:pt x="1029360" y="1638097"/>
                    <a:pt x="1025854" y="1635760"/>
                    <a:pt x="1020013" y="1633423"/>
                  </a:cubicBezTo>
                  <a:lnTo>
                    <a:pt x="916610" y="1633423"/>
                  </a:lnTo>
                  <a:cubicBezTo>
                    <a:pt x="916610" y="1635760"/>
                    <a:pt x="914273" y="1636928"/>
                    <a:pt x="909599" y="1636928"/>
                  </a:cubicBezTo>
                  <a:cubicBezTo>
                    <a:pt x="907262" y="1636928"/>
                    <a:pt x="904634" y="1637513"/>
                    <a:pt x="901713" y="1638681"/>
                  </a:cubicBezTo>
                  <a:cubicBezTo>
                    <a:pt x="898792" y="1639849"/>
                    <a:pt x="894994" y="1640434"/>
                    <a:pt x="890320" y="1640434"/>
                  </a:cubicBezTo>
                  <a:cubicBezTo>
                    <a:pt x="884479" y="1641602"/>
                    <a:pt x="879805" y="1642186"/>
                    <a:pt x="876300" y="1642186"/>
                  </a:cubicBezTo>
                  <a:cubicBezTo>
                    <a:pt x="872794" y="1642186"/>
                    <a:pt x="869874" y="1643355"/>
                    <a:pt x="867537" y="1645691"/>
                  </a:cubicBezTo>
                  <a:lnTo>
                    <a:pt x="858774" y="1645691"/>
                  </a:lnTo>
                  <a:cubicBezTo>
                    <a:pt x="856437" y="1645691"/>
                    <a:pt x="849427" y="1648028"/>
                    <a:pt x="837743" y="1652702"/>
                  </a:cubicBezTo>
                  <a:cubicBezTo>
                    <a:pt x="830732" y="1653870"/>
                    <a:pt x="823138" y="1654454"/>
                    <a:pt x="814958" y="1654454"/>
                  </a:cubicBezTo>
                  <a:cubicBezTo>
                    <a:pt x="813790" y="1654454"/>
                    <a:pt x="812038" y="1655623"/>
                    <a:pt x="809701" y="1657960"/>
                  </a:cubicBezTo>
                  <a:lnTo>
                    <a:pt x="769391" y="1666723"/>
                  </a:lnTo>
                  <a:lnTo>
                    <a:pt x="727328" y="1675486"/>
                  </a:lnTo>
                  <a:cubicBezTo>
                    <a:pt x="722655" y="1676654"/>
                    <a:pt x="715644" y="1678115"/>
                    <a:pt x="706298" y="1679867"/>
                  </a:cubicBezTo>
                  <a:cubicBezTo>
                    <a:pt x="696950" y="1681620"/>
                    <a:pt x="688188" y="1684249"/>
                    <a:pt x="680009" y="1687754"/>
                  </a:cubicBezTo>
                  <a:lnTo>
                    <a:pt x="671246" y="1691259"/>
                  </a:lnTo>
                  <a:lnTo>
                    <a:pt x="664236" y="1691259"/>
                  </a:lnTo>
                  <a:lnTo>
                    <a:pt x="651967" y="1696517"/>
                  </a:lnTo>
                  <a:cubicBezTo>
                    <a:pt x="646125" y="1702359"/>
                    <a:pt x="639698" y="1705280"/>
                    <a:pt x="632688" y="1705280"/>
                  </a:cubicBezTo>
                  <a:cubicBezTo>
                    <a:pt x="630352" y="1705280"/>
                    <a:pt x="628014" y="1706448"/>
                    <a:pt x="625678" y="1708785"/>
                  </a:cubicBezTo>
                  <a:lnTo>
                    <a:pt x="622173" y="1712290"/>
                  </a:lnTo>
                  <a:cubicBezTo>
                    <a:pt x="621004" y="1712290"/>
                    <a:pt x="619252" y="1713459"/>
                    <a:pt x="616915" y="1715795"/>
                  </a:cubicBezTo>
                  <a:cubicBezTo>
                    <a:pt x="612242" y="1716964"/>
                    <a:pt x="606692" y="1718424"/>
                    <a:pt x="600266" y="1720177"/>
                  </a:cubicBezTo>
                  <a:cubicBezTo>
                    <a:pt x="593839" y="1721929"/>
                    <a:pt x="590042" y="1722222"/>
                    <a:pt x="588873" y="1721053"/>
                  </a:cubicBezTo>
                  <a:cubicBezTo>
                    <a:pt x="586536" y="1718716"/>
                    <a:pt x="585368" y="1718716"/>
                    <a:pt x="585368" y="1721053"/>
                  </a:cubicBezTo>
                  <a:cubicBezTo>
                    <a:pt x="585368" y="1723390"/>
                    <a:pt x="580110" y="1724558"/>
                    <a:pt x="569595" y="1724558"/>
                  </a:cubicBezTo>
                  <a:lnTo>
                    <a:pt x="562585" y="1724558"/>
                  </a:lnTo>
                  <a:lnTo>
                    <a:pt x="562585" y="1731569"/>
                  </a:lnTo>
                  <a:cubicBezTo>
                    <a:pt x="562585" y="1735074"/>
                    <a:pt x="561416" y="1735658"/>
                    <a:pt x="559079" y="1733321"/>
                  </a:cubicBezTo>
                  <a:cubicBezTo>
                    <a:pt x="559079" y="1732153"/>
                    <a:pt x="558496" y="1731569"/>
                    <a:pt x="557327" y="1731569"/>
                  </a:cubicBezTo>
                  <a:cubicBezTo>
                    <a:pt x="556159" y="1731569"/>
                    <a:pt x="554990" y="1730400"/>
                    <a:pt x="553821" y="1728064"/>
                  </a:cubicBezTo>
                  <a:cubicBezTo>
                    <a:pt x="552653" y="1725727"/>
                    <a:pt x="552653" y="1724558"/>
                    <a:pt x="553821" y="1724558"/>
                  </a:cubicBezTo>
                  <a:lnTo>
                    <a:pt x="553821" y="1715795"/>
                  </a:lnTo>
                  <a:cubicBezTo>
                    <a:pt x="556159" y="1713459"/>
                    <a:pt x="556159" y="1712290"/>
                    <a:pt x="553821" y="1712290"/>
                  </a:cubicBezTo>
                  <a:cubicBezTo>
                    <a:pt x="551485" y="1714627"/>
                    <a:pt x="550316" y="1714627"/>
                    <a:pt x="550316" y="1712290"/>
                  </a:cubicBezTo>
                  <a:lnTo>
                    <a:pt x="546811" y="1712290"/>
                  </a:lnTo>
                  <a:cubicBezTo>
                    <a:pt x="546811" y="1714627"/>
                    <a:pt x="545643" y="1716380"/>
                    <a:pt x="543306" y="1717548"/>
                  </a:cubicBezTo>
                  <a:cubicBezTo>
                    <a:pt x="539801" y="1719885"/>
                    <a:pt x="535712" y="1724558"/>
                    <a:pt x="531038" y="1731569"/>
                  </a:cubicBezTo>
                  <a:lnTo>
                    <a:pt x="532790" y="1731569"/>
                  </a:lnTo>
                  <a:cubicBezTo>
                    <a:pt x="532790" y="1732737"/>
                    <a:pt x="531622" y="1734198"/>
                    <a:pt x="529285" y="1735950"/>
                  </a:cubicBezTo>
                  <a:cubicBezTo>
                    <a:pt x="526949" y="1737703"/>
                    <a:pt x="524612" y="1739163"/>
                    <a:pt x="522275" y="1740332"/>
                  </a:cubicBezTo>
                  <a:cubicBezTo>
                    <a:pt x="519938" y="1740332"/>
                    <a:pt x="519938" y="1741500"/>
                    <a:pt x="522275" y="1743837"/>
                  </a:cubicBezTo>
                  <a:lnTo>
                    <a:pt x="525780" y="1747342"/>
                  </a:lnTo>
                  <a:lnTo>
                    <a:pt x="522275" y="1747342"/>
                  </a:lnTo>
                  <a:cubicBezTo>
                    <a:pt x="519938" y="1747342"/>
                    <a:pt x="518770" y="1748511"/>
                    <a:pt x="518770" y="1750847"/>
                  </a:cubicBezTo>
                  <a:cubicBezTo>
                    <a:pt x="518770" y="1750847"/>
                    <a:pt x="518770" y="1749971"/>
                    <a:pt x="518770" y="1748219"/>
                  </a:cubicBezTo>
                  <a:cubicBezTo>
                    <a:pt x="518770" y="1746466"/>
                    <a:pt x="518770" y="1745005"/>
                    <a:pt x="518770" y="1743837"/>
                  </a:cubicBezTo>
                  <a:lnTo>
                    <a:pt x="518770" y="1742084"/>
                  </a:lnTo>
                  <a:cubicBezTo>
                    <a:pt x="517601" y="1740916"/>
                    <a:pt x="517601" y="1740332"/>
                    <a:pt x="518770" y="1740332"/>
                  </a:cubicBezTo>
                  <a:cubicBezTo>
                    <a:pt x="523444" y="1735658"/>
                    <a:pt x="525780" y="1730400"/>
                    <a:pt x="525780" y="1724558"/>
                  </a:cubicBezTo>
                  <a:lnTo>
                    <a:pt x="529285" y="1717548"/>
                  </a:lnTo>
                  <a:cubicBezTo>
                    <a:pt x="530454" y="1717548"/>
                    <a:pt x="530454" y="1716964"/>
                    <a:pt x="529285" y="1715795"/>
                  </a:cubicBezTo>
                  <a:cubicBezTo>
                    <a:pt x="529285" y="1713459"/>
                    <a:pt x="529869" y="1711122"/>
                    <a:pt x="531038" y="1708785"/>
                  </a:cubicBezTo>
                  <a:cubicBezTo>
                    <a:pt x="529869" y="1708785"/>
                    <a:pt x="529285" y="1709953"/>
                    <a:pt x="529285" y="1712290"/>
                  </a:cubicBezTo>
                  <a:cubicBezTo>
                    <a:pt x="528117" y="1713459"/>
                    <a:pt x="526949" y="1714627"/>
                    <a:pt x="525780" y="1715795"/>
                  </a:cubicBezTo>
                  <a:cubicBezTo>
                    <a:pt x="524612" y="1716964"/>
                    <a:pt x="523444" y="1717548"/>
                    <a:pt x="522275" y="1717548"/>
                  </a:cubicBezTo>
                  <a:cubicBezTo>
                    <a:pt x="519938" y="1717548"/>
                    <a:pt x="518186" y="1718716"/>
                    <a:pt x="517017" y="1721053"/>
                  </a:cubicBezTo>
                  <a:lnTo>
                    <a:pt x="517017" y="1717548"/>
                  </a:lnTo>
                  <a:lnTo>
                    <a:pt x="513512" y="1715795"/>
                  </a:lnTo>
                  <a:lnTo>
                    <a:pt x="517017" y="1705280"/>
                  </a:lnTo>
                  <a:cubicBezTo>
                    <a:pt x="519354" y="1697101"/>
                    <a:pt x="519354" y="1693012"/>
                    <a:pt x="517017" y="1693012"/>
                  </a:cubicBezTo>
                  <a:lnTo>
                    <a:pt x="513512" y="1691259"/>
                  </a:lnTo>
                  <a:cubicBezTo>
                    <a:pt x="512343" y="1691259"/>
                    <a:pt x="511175" y="1690675"/>
                    <a:pt x="510007" y="1689506"/>
                  </a:cubicBezTo>
                  <a:cubicBezTo>
                    <a:pt x="508838" y="1688338"/>
                    <a:pt x="507670" y="1687754"/>
                    <a:pt x="506502" y="1687754"/>
                  </a:cubicBezTo>
                  <a:cubicBezTo>
                    <a:pt x="505333" y="1687754"/>
                    <a:pt x="505333" y="1686585"/>
                    <a:pt x="506502" y="1684249"/>
                  </a:cubicBezTo>
                  <a:cubicBezTo>
                    <a:pt x="506502" y="1683080"/>
                    <a:pt x="506209" y="1681912"/>
                    <a:pt x="505625" y="1680743"/>
                  </a:cubicBezTo>
                  <a:cubicBezTo>
                    <a:pt x="505041" y="1679575"/>
                    <a:pt x="502412" y="1678991"/>
                    <a:pt x="497738" y="1678991"/>
                  </a:cubicBezTo>
                  <a:cubicBezTo>
                    <a:pt x="495402" y="1678991"/>
                    <a:pt x="493941" y="1678407"/>
                    <a:pt x="493357" y="1677238"/>
                  </a:cubicBezTo>
                  <a:cubicBezTo>
                    <a:pt x="492773" y="1676070"/>
                    <a:pt x="491897" y="1675486"/>
                    <a:pt x="490728" y="1675486"/>
                  </a:cubicBezTo>
                  <a:cubicBezTo>
                    <a:pt x="490728" y="1669644"/>
                    <a:pt x="491312" y="1666723"/>
                    <a:pt x="492480" y="1666723"/>
                  </a:cubicBezTo>
                  <a:cubicBezTo>
                    <a:pt x="492480" y="1666723"/>
                    <a:pt x="492773" y="1666723"/>
                    <a:pt x="493357" y="1666723"/>
                  </a:cubicBezTo>
                  <a:cubicBezTo>
                    <a:pt x="493941" y="1666723"/>
                    <a:pt x="494233" y="1666138"/>
                    <a:pt x="494233" y="1664970"/>
                  </a:cubicBezTo>
                  <a:lnTo>
                    <a:pt x="492480" y="1661465"/>
                  </a:lnTo>
                  <a:cubicBezTo>
                    <a:pt x="492480" y="1660296"/>
                    <a:pt x="491897" y="1659128"/>
                    <a:pt x="490728" y="1657960"/>
                  </a:cubicBezTo>
                  <a:cubicBezTo>
                    <a:pt x="489560" y="1656791"/>
                    <a:pt x="489560" y="1655623"/>
                    <a:pt x="490728" y="1654454"/>
                  </a:cubicBezTo>
                  <a:lnTo>
                    <a:pt x="492480" y="1654454"/>
                  </a:lnTo>
                  <a:cubicBezTo>
                    <a:pt x="492480" y="1654454"/>
                    <a:pt x="492189" y="1654162"/>
                    <a:pt x="491604" y="1653578"/>
                  </a:cubicBezTo>
                  <a:cubicBezTo>
                    <a:pt x="491020" y="1652994"/>
                    <a:pt x="490728" y="1652702"/>
                    <a:pt x="490728" y="1652702"/>
                  </a:cubicBezTo>
                  <a:cubicBezTo>
                    <a:pt x="489560" y="1651533"/>
                    <a:pt x="488975" y="1650365"/>
                    <a:pt x="488975" y="1649197"/>
                  </a:cubicBezTo>
                  <a:cubicBezTo>
                    <a:pt x="488975" y="1648028"/>
                    <a:pt x="489560" y="1646860"/>
                    <a:pt x="490728" y="1645691"/>
                  </a:cubicBezTo>
                  <a:cubicBezTo>
                    <a:pt x="493065" y="1639849"/>
                    <a:pt x="494233" y="1635760"/>
                    <a:pt x="494233" y="1633423"/>
                  </a:cubicBezTo>
                  <a:cubicBezTo>
                    <a:pt x="493065" y="1633423"/>
                    <a:pt x="492480" y="1632255"/>
                    <a:pt x="492480" y="1629918"/>
                  </a:cubicBezTo>
                  <a:cubicBezTo>
                    <a:pt x="492480" y="1628750"/>
                    <a:pt x="493065" y="1628750"/>
                    <a:pt x="494233" y="1629918"/>
                  </a:cubicBezTo>
                  <a:cubicBezTo>
                    <a:pt x="496570" y="1635760"/>
                    <a:pt x="498323" y="1638681"/>
                    <a:pt x="499491" y="1638681"/>
                  </a:cubicBezTo>
                  <a:cubicBezTo>
                    <a:pt x="500660" y="1638681"/>
                    <a:pt x="501244" y="1635760"/>
                    <a:pt x="501244" y="1629918"/>
                  </a:cubicBezTo>
                  <a:cubicBezTo>
                    <a:pt x="501244" y="1628750"/>
                    <a:pt x="501536" y="1627581"/>
                    <a:pt x="502120" y="1626413"/>
                  </a:cubicBezTo>
                  <a:cubicBezTo>
                    <a:pt x="502704" y="1625244"/>
                    <a:pt x="503580" y="1624660"/>
                    <a:pt x="504749" y="1624660"/>
                  </a:cubicBezTo>
                  <a:lnTo>
                    <a:pt x="506502" y="1621155"/>
                  </a:lnTo>
                  <a:lnTo>
                    <a:pt x="510007" y="1621155"/>
                  </a:lnTo>
                  <a:cubicBezTo>
                    <a:pt x="512343" y="1621155"/>
                    <a:pt x="513512" y="1619987"/>
                    <a:pt x="513512" y="1617650"/>
                  </a:cubicBezTo>
                  <a:lnTo>
                    <a:pt x="517017" y="1615897"/>
                  </a:lnTo>
                  <a:cubicBezTo>
                    <a:pt x="518186" y="1615897"/>
                    <a:pt x="519354" y="1616774"/>
                    <a:pt x="520522" y="1618526"/>
                  </a:cubicBezTo>
                  <a:cubicBezTo>
                    <a:pt x="521691" y="1620279"/>
                    <a:pt x="522275" y="1622323"/>
                    <a:pt x="522275" y="1624660"/>
                  </a:cubicBezTo>
                  <a:cubicBezTo>
                    <a:pt x="524612" y="1622323"/>
                    <a:pt x="525780" y="1621155"/>
                    <a:pt x="525780" y="1621155"/>
                  </a:cubicBezTo>
                  <a:cubicBezTo>
                    <a:pt x="528117" y="1616481"/>
                    <a:pt x="531038" y="1612392"/>
                    <a:pt x="534543" y="1608887"/>
                  </a:cubicBezTo>
                  <a:cubicBezTo>
                    <a:pt x="538048" y="1605382"/>
                    <a:pt x="540969" y="1604213"/>
                    <a:pt x="543306" y="1605382"/>
                  </a:cubicBezTo>
                  <a:cubicBezTo>
                    <a:pt x="547980" y="1605382"/>
                    <a:pt x="550316" y="1604213"/>
                    <a:pt x="550316" y="1601876"/>
                  </a:cubicBezTo>
                  <a:cubicBezTo>
                    <a:pt x="547980" y="1598371"/>
                    <a:pt x="545643" y="1596619"/>
                    <a:pt x="543306" y="1596619"/>
                  </a:cubicBezTo>
                  <a:cubicBezTo>
                    <a:pt x="543306" y="1594282"/>
                    <a:pt x="543014" y="1592237"/>
                    <a:pt x="542430" y="1590484"/>
                  </a:cubicBezTo>
                  <a:cubicBezTo>
                    <a:pt x="541845" y="1588732"/>
                    <a:pt x="540385" y="1587271"/>
                    <a:pt x="538048" y="1586103"/>
                  </a:cubicBezTo>
                  <a:cubicBezTo>
                    <a:pt x="533374" y="1575587"/>
                    <a:pt x="528117" y="1570330"/>
                    <a:pt x="522275" y="1570330"/>
                  </a:cubicBezTo>
                  <a:cubicBezTo>
                    <a:pt x="522275" y="1565656"/>
                    <a:pt x="520522" y="1562735"/>
                    <a:pt x="517017" y="1561567"/>
                  </a:cubicBezTo>
                  <a:lnTo>
                    <a:pt x="510007" y="1554556"/>
                  </a:lnTo>
                  <a:lnTo>
                    <a:pt x="513512" y="1554556"/>
                  </a:lnTo>
                  <a:cubicBezTo>
                    <a:pt x="513512" y="1552219"/>
                    <a:pt x="507085" y="1551051"/>
                    <a:pt x="494233" y="1551051"/>
                  </a:cubicBezTo>
                  <a:cubicBezTo>
                    <a:pt x="481381" y="1551051"/>
                    <a:pt x="473786" y="1550467"/>
                    <a:pt x="471449" y="1549298"/>
                  </a:cubicBezTo>
                  <a:cubicBezTo>
                    <a:pt x="473786" y="1546962"/>
                    <a:pt x="476123" y="1545793"/>
                    <a:pt x="478460" y="1545793"/>
                  </a:cubicBezTo>
                  <a:cubicBezTo>
                    <a:pt x="479628" y="1543456"/>
                    <a:pt x="480213" y="1541120"/>
                    <a:pt x="480213" y="1538783"/>
                  </a:cubicBezTo>
                  <a:lnTo>
                    <a:pt x="483718" y="1537030"/>
                  </a:lnTo>
                  <a:lnTo>
                    <a:pt x="480213" y="1530020"/>
                  </a:lnTo>
                  <a:cubicBezTo>
                    <a:pt x="477875" y="1526515"/>
                    <a:pt x="477875" y="1522425"/>
                    <a:pt x="480213" y="1517752"/>
                  </a:cubicBezTo>
                  <a:cubicBezTo>
                    <a:pt x="483718" y="1514246"/>
                    <a:pt x="483718" y="1511910"/>
                    <a:pt x="480213" y="1510741"/>
                  </a:cubicBezTo>
                  <a:lnTo>
                    <a:pt x="478460" y="1507236"/>
                  </a:lnTo>
                  <a:cubicBezTo>
                    <a:pt x="478460" y="1504899"/>
                    <a:pt x="477291" y="1503731"/>
                    <a:pt x="474955" y="1503731"/>
                  </a:cubicBezTo>
                  <a:cubicBezTo>
                    <a:pt x="472618" y="1501394"/>
                    <a:pt x="471449" y="1499641"/>
                    <a:pt x="471449" y="1498473"/>
                  </a:cubicBezTo>
                  <a:lnTo>
                    <a:pt x="471449" y="1479194"/>
                  </a:lnTo>
                  <a:cubicBezTo>
                    <a:pt x="473786" y="1476858"/>
                    <a:pt x="474955" y="1475105"/>
                    <a:pt x="474955" y="1473937"/>
                  </a:cubicBezTo>
                  <a:lnTo>
                    <a:pt x="474955" y="1470431"/>
                  </a:lnTo>
                  <a:cubicBezTo>
                    <a:pt x="474955" y="1464589"/>
                    <a:pt x="476707" y="1458163"/>
                    <a:pt x="480213" y="1451153"/>
                  </a:cubicBezTo>
                  <a:cubicBezTo>
                    <a:pt x="484886" y="1451153"/>
                    <a:pt x="487223" y="1450569"/>
                    <a:pt x="487223" y="1449400"/>
                  </a:cubicBezTo>
                  <a:cubicBezTo>
                    <a:pt x="489560" y="1444727"/>
                    <a:pt x="490728" y="1441221"/>
                    <a:pt x="490728" y="1438885"/>
                  </a:cubicBezTo>
                  <a:cubicBezTo>
                    <a:pt x="490728" y="1435379"/>
                    <a:pt x="491312" y="1431874"/>
                    <a:pt x="492480" y="1428369"/>
                  </a:cubicBezTo>
                  <a:cubicBezTo>
                    <a:pt x="495986" y="1424864"/>
                    <a:pt x="497738" y="1420774"/>
                    <a:pt x="497738" y="1416101"/>
                  </a:cubicBezTo>
                  <a:cubicBezTo>
                    <a:pt x="497738" y="1413764"/>
                    <a:pt x="500075" y="1410843"/>
                    <a:pt x="504749" y="1407338"/>
                  </a:cubicBezTo>
                  <a:lnTo>
                    <a:pt x="504749" y="1400327"/>
                  </a:lnTo>
                  <a:cubicBezTo>
                    <a:pt x="504749" y="1397991"/>
                    <a:pt x="505333" y="1396238"/>
                    <a:pt x="506502" y="1395070"/>
                  </a:cubicBezTo>
                  <a:cubicBezTo>
                    <a:pt x="506502" y="1392733"/>
                    <a:pt x="507085" y="1390980"/>
                    <a:pt x="508254" y="1389812"/>
                  </a:cubicBezTo>
                  <a:cubicBezTo>
                    <a:pt x="509422" y="1388643"/>
                    <a:pt x="510007" y="1386891"/>
                    <a:pt x="510007" y="1384554"/>
                  </a:cubicBezTo>
                  <a:lnTo>
                    <a:pt x="510007" y="1379296"/>
                  </a:lnTo>
                  <a:cubicBezTo>
                    <a:pt x="512343" y="1379296"/>
                    <a:pt x="513512" y="1371702"/>
                    <a:pt x="513512" y="1356512"/>
                  </a:cubicBezTo>
                  <a:cubicBezTo>
                    <a:pt x="514680" y="1342492"/>
                    <a:pt x="515849" y="1331976"/>
                    <a:pt x="517017" y="1324966"/>
                  </a:cubicBezTo>
                  <a:cubicBezTo>
                    <a:pt x="518186" y="1317955"/>
                    <a:pt x="518186" y="1313866"/>
                    <a:pt x="517017" y="1312697"/>
                  </a:cubicBezTo>
                  <a:lnTo>
                    <a:pt x="517017" y="1307440"/>
                  </a:lnTo>
                  <a:cubicBezTo>
                    <a:pt x="512343" y="1307440"/>
                    <a:pt x="510007" y="1310361"/>
                    <a:pt x="510007" y="1316203"/>
                  </a:cubicBezTo>
                  <a:cubicBezTo>
                    <a:pt x="507670" y="1319708"/>
                    <a:pt x="504456" y="1323505"/>
                    <a:pt x="500367" y="1327595"/>
                  </a:cubicBezTo>
                  <a:cubicBezTo>
                    <a:pt x="496278" y="1331684"/>
                    <a:pt x="493649" y="1333729"/>
                    <a:pt x="492480" y="1333729"/>
                  </a:cubicBezTo>
                  <a:lnTo>
                    <a:pt x="487223" y="1337234"/>
                  </a:lnTo>
                  <a:cubicBezTo>
                    <a:pt x="484886" y="1341907"/>
                    <a:pt x="482549" y="1344244"/>
                    <a:pt x="480213" y="1344244"/>
                  </a:cubicBezTo>
                  <a:cubicBezTo>
                    <a:pt x="477875" y="1344244"/>
                    <a:pt x="474662" y="1345120"/>
                    <a:pt x="470573" y="1346873"/>
                  </a:cubicBezTo>
                  <a:cubicBezTo>
                    <a:pt x="466484" y="1348626"/>
                    <a:pt x="462686" y="1350670"/>
                    <a:pt x="459181" y="1353007"/>
                  </a:cubicBezTo>
                  <a:cubicBezTo>
                    <a:pt x="459181" y="1354176"/>
                    <a:pt x="458305" y="1355344"/>
                    <a:pt x="456552" y="1356512"/>
                  </a:cubicBezTo>
                  <a:cubicBezTo>
                    <a:pt x="454800" y="1357681"/>
                    <a:pt x="453923" y="1358265"/>
                    <a:pt x="453923" y="1358265"/>
                  </a:cubicBezTo>
                  <a:cubicBezTo>
                    <a:pt x="450418" y="1358265"/>
                    <a:pt x="451002" y="1355344"/>
                    <a:pt x="455676" y="1349502"/>
                  </a:cubicBezTo>
                  <a:cubicBezTo>
                    <a:pt x="462686" y="1343660"/>
                    <a:pt x="466191" y="1339571"/>
                    <a:pt x="466191" y="1337234"/>
                  </a:cubicBezTo>
                  <a:lnTo>
                    <a:pt x="462686" y="1337234"/>
                  </a:lnTo>
                  <a:cubicBezTo>
                    <a:pt x="460350" y="1337234"/>
                    <a:pt x="459181" y="1338402"/>
                    <a:pt x="459181" y="1340739"/>
                  </a:cubicBezTo>
                  <a:cubicBezTo>
                    <a:pt x="455676" y="1344244"/>
                    <a:pt x="450418" y="1345997"/>
                    <a:pt x="443408" y="1345997"/>
                  </a:cubicBezTo>
                  <a:lnTo>
                    <a:pt x="441655" y="1345997"/>
                  </a:lnTo>
                  <a:cubicBezTo>
                    <a:pt x="443992" y="1345997"/>
                    <a:pt x="446329" y="1344828"/>
                    <a:pt x="448666" y="1342492"/>
                  </a:cubicBezTo>
                  <a:cubicBezTo>
                    <a:pt x="451002" y="1340155"/>
                    <a:pt x="452755" y="1338402"/>
                    <a:pt x="453923" y="1337234"/>
                  </a:cubicBezTo>
                  <a:lnTo>
                    <a:pt x="455676" y="1333729"/>
                  </a:lnTo>
                  <a:lnTo>
                    <a:pt x="450418" y="1333729"/>
                  </a:lnTo>
                  <a:cubicBezTo>
                    <a:pt x="450418" y="1332560"/>
                    <a:pt x="449834" y="1331976"/>
                    <a:pt x="448666" y="1331976"/>
                  </a:cubicBezTo>
                  <a:lnTo>
                    <a:pt x="434645" y="1333729"/>
                  </a:lnTo>
                  <a:cubicBezTo>
                    <a:pt x="428803" y="1333729"/>
                    <a:pt x="427634" y="1333144"/>
                    <a:pt x="431139" y="1331976"/>
                  </a:cubicBezTo>
                  <a:cubicBezTo>
                    <a:pt x="434645" y="1331976"/>
                    <a:pt x="437858" y="1331392"/>
                    <a:pt x="440779" y="1330223"/>
                  </a:cubicBezTo>
                  <a:cubicBezTo>
                    <a:pt x="443700" y="1329055"/>
                    <a:pt x="446913" y="1328471"/>
                    <a:pt x="450418" y="1328471"/>
                  </a:cubicBezTo>
                  <a:cubicBezTo>
                    <a:pt x="450418" y="1326134"/>
                    <a:pt x="452171" y="1324966"/>
                    <a:pt x="455676" y="1324966"/>
                  </a:cubicBezTo>
                  <a:cubicBezTo>
                    <a:pt x="454508" y="1324966"/>
                    <a:pt x="453923" y="1324381"/>
                    <a:pt x="453923" y="1323213"/>
                  </a:cubicBezTo>
                  <a:cubicBezTo>
                    <a:pt x="453923" y="1322045"/>
                    <a:pt x="454508" y="1321460"/>
                    <a:pt x="455676" y="1321460"/>
                  </a:cubicBezTo>
                  <a:cubicBezTo>
                    <a:pt x="461518" y="1320292"/>
                    <a:pt x="465023" y="1319416"/>
                    <a:pt x="466191" y="1318832"/>
                  </a:cubicBezTo>
                  <a:cubicBezTo>
                    <a:pt x="467360" y="1318247"/>
                    <a:pt x="467944" y="1317371"/>
                    <a:pt x="467944" y="1316203"/>
                  </a:cubicBezTo>
                  <a:cubicBezTo>
                    <a:pt x="470281" y="1313866"/>
                    <a:pt x="468528" y="1312697"/>
                    <a:pt x="462686" y="1312697"/>
                  </a:cubicBezTo>
                  <a:cubicBezTo>
                    <a:pt x="459181" y="1312697"/>
                    <a:pt x="456845" y="1312405"/>
                    <a:pt x="455676" y="1311821"/>
                  </a:cubicBezTo>
                  <a:lnTo>
                    <a:pt x="455676" y="1310194"/>
                  </a:lnTo>
                  <a:lnTo>
                    <a:pt x="434645" y="1316203"/>
                  </a:lnTo>
                  <a:lnTo>
                    <a:pt x="427634" y="1316203"/>
                  </a:lnTo>
                  <a:cubicBezTo>
                    <a:pt x="427634" y="1318539"/>
                    <a:pt x="427050" y="1320292"/>
                    <a:pt x="425882" y="1321460"/>
                  </a:cubicBezTo>
                  <a:cubicBezTo>
                    <a:pt x="425882" y="1323797"/>
                    <a:pt x="424713" y="1326134"/>
                    <a:pt x="422377" y="1328471"/>
                  </a:cubicBezTo>
                  <a:cubicBezTo>
                    <a:pt x="424713" y="1328471"/>
                    <a:pt x="425882" y="1327302"/>
                    <a:pt x="425882" y="1324966"/>
                  </a:cubicBezTo>
                  <a:lnTo>
                    <a:pt x="427634" y="1321460"/>
                  </a:lnTo>
                  <a:cubicBezTo>
                    <a:pt x="427634" y="1322629"/>
                    <a:pt x="427634" y="1324089"/>
                    <a:pt x="427634" y="1325842"/>
                  </a:cubicBezTo>
                  <a:cubicBezTo>
                    <a:pt x="427634" y="1327595"/>
                    <a:pt x="427634" y="1328471"/>
                    <a:pt x="427634" y="1328471"/>
                  </a:cubicBezTo>
                  <a:lnTo>
                    <a:pt x="422377" y="1333729"/>
                  </a:lnTo>
                  <a:cubicBezTo>
                    <a:pt x="418872" y="1344244"/>
                    <a:pt x="412445" y="1349502"/>
                    <a:pt x="403098" y="1349502"/>
                  </a:cubicBezTo>
                  <a:cubicBezTo>
                    <a:pt x="401930" y="1349502"/>
                    <a:pt x="400762" y="1350670"/>
                    <a:pt x="399593" y="1353007"/>
                  </a:cubicBezTo>
                  <a:cubicBezTo>
                    <a:pt x="398425" y="1355344"/>
                    <a:pt x="397256" y="1357097"/>
                    <a:pt x="396087" y="1358265"/>
                  </a:cubicBezTo>
                  <a:lnTo>
                    <a:pt x="387325" y="1370533"/>
                  </a:lnTo>
                  <a:lnTo>
                    <a:pt x="383820" y="1372286"/>
                  </a:lnTo>
                  <a:lnTo>
                    <a:pt x="383820" y="1375791"/>
                  </a:lnTo>
                  <a:cubicBezTo>
                    <a:pt x="382651" y="1374623"/>
                    <a:pt x="382067" y="1373746"/>
                    <a:pt x="382067" y="1373162"/>
                  </a:cubicBezTo>
                  <a:cubicBezTo>
                    <a:pt x="382067" y="1372578"/>
                    <a:pt x="382651" y="1371702"/>
                    <a:pt x="383820" y="1370533"/>
                  </a:cubicBezTo>
                  <a:lnTo>
                    <a:pt x="392582" y="1353007"/>
                  </a:lnTo>
                  <a:cubicBezTo>
                    <a:pt x="394919" y="1350670"/>
                    <a:pt x="393751" y="1349502"/>
                    <a:pt x="389077" y="1349502"/>
                  </a:cubicBezTo>
                  <a:lnTo>
                    <a:pt x="387325" y="1349502"/>
                  </a:lnTo>
                  <a:lnTo>
                    <a:pt x="389077" y="1345997"/>
                  </a:lnTo>
                  <a:cubicBezTo>
                    <a:pt x="389077" y="1348334"/>
                    <a:pt x="390246" y="1349502"/>
                    <a:pt x="392582" y="1349502"/>
                  </a:cubicBezTo>
                  <a:cubicBezTo>
                    <a:pt x="394919" y="1349502"/>
                    <a:pt x="396087" y="1348334"/>
                    <a:pt x="396087" y="1345997"/>
                  </a:cubicBezTo>
                  <a:cubicBezTo>
                    <a:pt x="400762" y="1344828"/>
                    <a:pt x="400762" y="1344244"/>
                    <a:pt x="396087" y="1344244"/>
                  </a:cubicBezTo>
                  <a:cubicBezTo>
                    <a:pt x="393751" y="1344244"/>
                    <a:pt x="392290" y="1343660"/>
                    <a:pt x="391706" y="1342492"/>
                  </a:cubicBezTo>
                  <a:cubicBezTo>
                    <a:pt x="391122" y="1341323"/>
                    <a:pt x="391414" y="1340739"/>
                    <a:pt x="392582" y="1340739"/>
                  </a:cubicBezTo>
                  <a:lnTo>
                    <a:pt x="396087" y="1340739"/>
                  </a:lnTo>
                  <a:cubicBezTo>
                    <a:pt x="400762" y="1338402"/>
                    <a:pt x="403098" y="1336065"/>
                    <a:pt x="403098" y="1333729"/>
                  </a:cubicBezTo>
                  <a:lnTo>
                    <a:pt x="404851" y="1333729"/>
                  </a:lnTo>
                  <a:cubicBezTo>
                    <a:pt x="407187" y="1332560"/>
                    <a:pt x="407187" y="1331976"/>
                    <a:pt x="404851" y="1331976"/>
                  </a:cubicBezTo>
                  <a:cubicBezTo>
                    <a:pt x="404851" y="1329639"/>
                    <a:pt x="406019" y="1328471"/>
                    <a:pt x="408356" y="1328471"/>
                  </a:cubicBezTo>
                  <a:cubicBezTo>
                    <a:pt x="411861" y="1328471"/>
                    <a:pt x="413614" y="1325550"/>
                    <a:pt x="413614" y="1319708"/>
                  </a:cubicBezTo>
                  <a:cubicBezTo>
                    <a:pt x="413614" y="1317371"/>
                    <a:pt x="414197" y="1316203"/>
                    <a:pt x="415366" y="1316203"/>
                  </a:cubicBezTo>
                  <a:lnTo>
                    <a:pt x="418872" y="1312697"/>
                  </a:lnTo>
                  <a:cubicBezTo>
                    <a:pt x="423545" y="1312697"/>
                    <a:pt x="426466" y="1311529"/>
                    <a:pt x="427634" y="1309192"/>
                  </a:cubicBezTo>
                  <a:cubicBezTo>
                    <a:pt x="429971" y="1309192"/>
                    <a:pt x="432308" y="1308608"/>
                    <a:pt x="434645" y="1307440"/>
                  </a:cubicBezTo>
                  <a:cubicBezTo>
                    <a:pt x="439319" y="1307440"/>
                    <a:pt x="441655" y="1306271"/>
                    <a:pt x="441655" y="1303934"/>
                  </a:cubicBezTo>
                  <a:cubicBezTo>
                    <a:pt x="441655" y="1306271"/>
                    <a:pt x="442239" y="1307440"/>
                    <a:pt x="443408" y="1307440"/>
                  </a:cubicBezTo>
                  <a:lnTo>
                    <a:pt x="446913" y="1303934"/>
                  </a:lnTo>
                  <a:cubicBezTo>
                    <a:pt x="449250" y="1301598"/>
                    <a:pt x="450418" y="1299261"/>
                    <a:pt x="450418" y="1296924"/>
                  </a:cubicBezTo>
                  <a:lnTo>
                    <a:pt x="443408" y="1296924"/>
                  </a:lnTo>
                  <a:cubicBezTo>
                    <a:pt x="443408" y="1301598"/>
                    <a:pt x="442824" y="1303934"/>
                    <a:pt x="441655" y="1303934"/>
                  </a:cubicBezTo>
                  <a:lnTo>
                    <a:pt x="438150" y="1303934"/>
                  </a:lnTo>
                  <a:cubicBezTo>
                    <a:pt x="440487" y="1303934"/>
                    <a:pt x="441655" y="1302766"/>
                    <a:pt x="441655" y="1300429"/>
                  </a:cubicBezTo>
                  <a:cubicBezTo>
                    <a:pt x="439319" y="1298092"/>
                    <a:pt x="434645" y="1299261"/>
                    <a:pt x="427634" y="1303934"/>
                  </a:cubicBezTo>
                  <a:lnTo>
                    <a:pt x="427634" y="1307440"/>
                  </a:lnTo>
                  <a:cubicBezTo>
                    <a:pt x="426466" y="1307440"/>
                    <a:pt x="424713" y="1308024"/>
                    <a:pt x="422377" y="1309192"/>
                  </a:cubicBezTo>
                  <a:lnTo>
                    <a:pt x="422377" y="1307440"/>
                  </a:lnTo>
                  <a:cubicBezTo>
                    <a:pt x="420040" y="1307440"/>
                    <a:pt x="417119" y="1308024"/>
                    <a:pt x="413614" y="1309192"/>
                  </a:cubicBezTo>
                  <a:cubicBezTo>
                    <a:pt x="410109" y="1310361"/>
                    <a:pt x="408356" y="1311529"/>
                    <a:pt x="408356" y="1312697"/>
                  </a:cubicBezTo>
                  <a:lnTo>
                    <a:pt x="404851" y="1312697"/>
                  </a:lnTo>
                  <a:cubicBezTo>
                    <a:pt x="401345" y="1312697"/>
                    <a:pt x="397256" y="1313866"/>
                    <a:pt x="392582" y="1316203"/>
                  </a:cubicBezTo>
                  <a:cubicBezTo>
                    <a:pt x="390246" y="1316203"/>
                    <a:pt x="387325" y="1316787"/>
                    <a:pt x="383820" y="1317955"/>
                  </a:cubicBezTo>
                  <a:cubicBezTo>
                    <a:pt x="380314" y="1319124"/>
                    <a:pt x="377393" y="1319708"/>
                    <a:pt x="375056" y="1319708"/>
                  </a:cubicBezTo>
                  <a:lnTo>
                    <a:pt x="364541" y="1319708"/>
                  </a:lnTo>
                  <a:cubicBezTo>
                    <a:pt x="364541" y="1318539"/>
                    <a:pt x="364249" y="1317955"/>
                    <a:pt x="363664" y="1317955"/>
                  </a:cubicBezTo>
                  <a:cubicBezTo>
                    <a:pt x="363080" y="1317955"/>
                    <a:pt x="362788" y="1318539"/>
                    <a:pt x="362788" y="1319708"/>
                  </a:cubicBezTo>
                  <a:lnTo>
                    <a:pt x="359283" y="1321460"/>
                  </a:lnTo>
                  <a:cubicBezTo>
                    <a:pt x="358114" y="1321460"/>
                    <a:pt x="356946" y="1322337"/>
                    <a:pt x="355778" y="1324089"/>
                  </a:cubicBezTo>
                  <a:cubicBezTo>
                    <a:pt x="354609" y="1325842"/>
                    <a:pt x="353441" y="1327302"/>
                    <a:pt x="352273" y="1328471"/>
                  </a:cubicBezTo>
                  <a:lnTo>
                    <a:pt x="352273" y="1333729"/>
                  </a:lnTo>
                  <a:lnTo>
                    <a:pt x="359283" y="1333729"/>
                  </a:lnTo>
                  <a:cubicBezTo>
                    <a:pt x="358114" y="1333729"/>
                    <a:pt x="356362" y="1334605"/>
                    <a:pt x="354026" y="1336357"/>
                  </a:cubicBezTo>
                  <a:cubicBezTo>
                    <a:pt x="351688" y="1338110"/>
                    <a:pt x="350520" y="1339571"/>
                    <a:pt x="350520" y="1340739"/>
                  </a:cubicBezTo>
                  <a:cubicBezTo>
                    <a:pt x="345846" y="1344244"/>
                    <a:pt x="341757" y="1345997"/>
                    <a:pt x="338252" y="1345997"/>
                  </a:cubicBezTo>
                  <a:cubicBezTo>
                    <a:pt x="337084" y="1345997"/>
                    <a:pt x="336792" y="1345705"/>
                    <a:pt x="337375" y="1345120"/>
                  </a:cubicBezTo>
                  <a:cubicBezTo>
                    <a:pt x="337960" y="1344536"/>
                    <a:pt x="338836" y="1344244"/>
                    <a:pt x="340004" y="1344244"/>
                  </a:cubicBezTo>
                  <a:cubicBezTo>
                    <a:pt x="340004" y="1341907"/>
                    <a:pt x="338836" y="1340739"/>
                    <a:pt x="336499" y="1340739"/>
                  </a:cubicBezTo>
                  <a:lnTo>
                    <a:pt x="329489" y="1340739"/>
                  </a:lnTo>
                  <a:cubicBezTo>
                    <a:pt x="329489" y="1338402"/>
                    <a:pt x="331826" y="1337234"/>
                    <a:pt x="336499" y="1337234"/>
                  </a:cubicBezTo>
                  <a:cubicBezTo>
                    <a:pt x="341173" y="1337234"/>
                    <a:pt x="344678" y="1335481"/>
                    <a:pt x="347015" y="1331976"/>
                  </a:cubicBezTo>
                  <a:cubicBezTo>
                    <a:pt x="349351" y="1327302"/>
                    <a:pt x="352273" y="1323213"/>
                    <a:pt x="355778" y="1319708"/>
                  </a:cubicBezTo>
                  <a:lnTo>
                    <a:pt x="352273" y="1317955"/>
                  </a:lnTo>
                  <a:cubicBezTo>
                    <a:pt x="348768" y="1317955"/>
                    <a:pt x="339421" y="1320292"/>
                    <a:pt x="324231" y="1324966"/>
                  </a:cubicBezTo>
                  <a:cubicBezTo>
                    <a:pt x="316052" y="1329639"/>
                    <a:pt x="312547" y="1331976"/>
                    <a:pt x="313715" y="1331976"/>
                  </a:cubicBezTo>
                  <a:lnTo>
                    <a:pt x="313715" y="1333729"/>
                  </a:lnTo>
                  <a:cubicBezTo>
                    <a:pt x="312547" y="1333729"/>
                    <a:pt x="311963" y="1334897"/>
                    <a:pt x="311963" y="1337234"/>
                  </a:cubicBezTo>
                  <a:lnTo>
                    <a:pt x="308457" y="1340739"/>
                  </a:lnTo>
                  <a:lnTo>
                    <a:pt x="308457" y="1337234"/>
                  </a:lnTo>
                  <a:cubicBezTo>
                    <a:pt x="308457" y="1333729"/>
                    <a:pt x="309626" y="1331976"/>
                    <a:pt x="311963" y="1331976"/>
                  </a:cubicBezTo>
                  <a:cubicBezTo>
                    <a:pt x="309626" y="1329639"/>
                    <a:pt x="308457" y="1329639"/>
                    <a:pt x="308457" y="1331976"/>
                  </a:cubicBezTo>
                  <a:lnTo>
                    <a:pt x="301447" y="1331976"/>
                  </a:lnTo>
                  <a:cubicBezTo>
                    <a:pt x="299111" y="1331976"/>
                    <a:pt x="296189" y="1331100"/>
                    <a:pt x="292684" y="1329347"/>
                  </a:cubicBezTo>
                  <a:cubicBezTo>
                    <a:pt x="289179" y="1327595"/>
                    <a:pt x="288010" y="1326134"/>
                    <a:pt x="289179" y="1324966"/>
                  </a:cubicBezTo>
                  <a:lnTo>
                    <a:pt x="301447" y="1321460"/>
                  </a:lnTo>
                  <a:lnTo>
                    <a:pt x="304952" y="1321460"/>
                  </a:lnTo>
                  <a:cubicBezTo>
                    <a:pt x="304952" y="1320292"/>
                    <a:pt x="306121" y="1319708"/>
                    <a:pt x="308457" y="1319708"/>
                  </a:cubicBezTo>
                  <a:cubicBezTo>
                    <a:pt x="310794" y="1319708"/>
                    <a:pt x="311963" y="1318539"/>
                    <a:pt x="311963" y="1316203"/>
                  </a:cubicBezTo>
                  <a:cubicBezTo>
                    <a:pt x="311963" y="1315034"/>
                    <a:pt x="311963" y="1313866"/>
                    <a:pt x="311963" y="1312697"/>
                  </a:cubicBezTo>
                  <a:cubicBezTo>
                    <a:pt x="311963" y="1311529"/>
                    <a:pt x="310794" y="1311529"/>
                    <a:pt x="308457" y="1312697"/>
                  </a:cubicBezTo>
                  <a:cubicBezTo>
                    <a:pt x="308457" y="1315034"/>
                    <a:pt x="307289" y="1316203"/>
                    <a:pt x="304952" y="1316203"/>
                  </a:cubicBezTo>
                  <a:lnTo>
                    <a:pt x="299695" y="1316203"/>
                  </a:lnTo>
                  <a:cubicBezTo>
                    <a:pt x="292684" y="1316203"/>
                    <a:pt x="291516" y="1315034"/>
                    <a:pt x="296189" y="1312697"/>
                  </a:cubicBezTo>
                  <a:cubicBezTo>
                    <a:pt x="298526" y="1311529"/>
                    <a:pt x="299111" y="1310945"/>
                    <a:pt x="297942" y="1310945"/>
                  </a:cubicBezTo>
                  <a:cubicBezTo>
                    <a:pt x="296774" y="1310945"/>
                    <a:pt x="293853" y="1311529"/>
                    <a:pt x="289179" y="1312697"/>
                  </a:cubicBezTo>
                  <a:cubicBezTo>
                    <a:pt x="288010" y="1312697"/>
                    <a:pt x="286842" y="1313282"/>
                    <a:pt x="285674" y="1314450"/>
                  </a:cubicBezTo>
                  <a:cubicBezTo>
                    <a:pt x="284505" y="1315618"/>
                    <a:pt x="285090" y="1316203"/>
                    <a:pt x="287427" y="1316203"/>
                  </a:cubicBezTo>
                  <a:cubicBezTo>
                    <a:pt x="287427" y="1318539"/>
                    <a:pt x="286258" y="1319708"/>
                    <a:pt x="283921" y="1319708"/>
                  </a:cubicBezTo>
                  <a:cubicBezTo>
                    <a:pt x="280416" y="1319708"/>
                    <a:pt x="276911" y="1320876"/>
                    <a:pt x="273405" y="1323213"/>
                  </a:cubicBezTo>
                  <a:cubicBezTo>
                    <a:pt x="269900" y="1325550"/>
                    <a:pt x="268148" y="1327302"/>
                    <a:pt x="268148" y="1328471"/>
                  </a:cubicBezTo>
                  <a:lnTo>
                    <a:pt x="287427" y="1328471"/>
                  </a:lnTo>
                  <a:cubicBezTo>
                    <a:pt x="287427" y="1330808"/>
                    <a:pt x="286258" y="1331976"/>
                    <a:pt x="283921" y="1331976"/>
                  </a:cubicBezTo>
                  <a:cubicBezTo>
                    <a:pt x="279248" y="1331976"/>
                    <a:pt x="276911" y="1332560"/>
                    <a:pt x="276911" y="1333729"/>
                  </a:cubicBezTo>
                  <a:cubicBezTo>
                    <a:pt x="274574" y="1333729"/>
                    <a:pt x="273114" y="1334313"/>
                    <a:pt x="272529" y="1335481"/>
                  </a:cubicBezTo>
                  <a:cubicBezTo>
                    <a:pt x="271945" y="1336650"/>
                    <a:pt x="270485" y="1337234"/>
                    <a:pt x="268148" y="1337234"/>
                  </a:cubicBezTo>
                  <a:lnTo>
                    <a:pt x="261138" y="1337234"/>
                  </a:lnTo>
                  <a:cubicBezTo>
                    <a:pt x="261138" y="1339571"/>
                    <a:pt x="260553" y="1339571"/>
                    <a:pt x="259385" y="1337234"/>
                  </a:cubicBezTo>
                  <a:lnTo>
                    <a:pt x="257632" y="1333729"/>
                  </a:lnTo>
                  <a:cubicBezTo>
                    <a:pt x="255295" y="1333729"/>
                    <a:pt x="252374" y="1334897"/>
                    <a:pt x="248869" y="1337234"/>
                  </a:cubicBezTo>
                  <a:cubicBezTo>
                    <a:pt x="241859" y="1337234"/>
                    <a:pt x="238353" y="1338402"/>
                    <a:pt x="238353" y="1340739"/>
                  </a:cubicBezTo>
                  <a:lnTo>
                    <a:pt x="234848" y="1340739"/>
                  </a:lnTo>
                  <a:cubicBezTo>
                    <a:pt x="233680" y="1340739"/>
                    <a:pt x="231927" y="1341907"/>
                    <a:pt x="229591" y="1344244"/>
                  </a:cubicBezTo>
                  <a:cubicBezTo>
                    <a:pt x="227254" y="1344244"/>
                    <a:pt x="226086" y="1344828"/>
                    <a:pt x="226086" y="1345997"/>
                  </a:cubicBezTo>
                  <a:lnTo>
                    <a:pt x="222580" y="1345997"/>
                  </a:lnTo>
                  <a:cubicBezTo>
                    <a:pt x="221412" y="1348334"/>
                    <a:pt x="217322" y="1349502"/>
                    <a:pt x="210312" y="1349502"/>
                  </a:cubicBezTo>
                  <a:cubicBezTo>
                    <a:pt x="206807" y="1350670"/>
                    <a:pt x="203594" y="1350963"/>
                    <a:pt x="200673" y="1350378"/>
                  </a:cubicBezTo>
                  <a:lnTo>
                    <a:pt x="199587" y="1350161"/>
                  </a:lnTo>
                  <a:lnTo>
                    <a:pt x="194539" y="1375791"/>
                  </a:lnTo>
                  <a:cubicBezTo>
                    <a:pt x="191034" y="1399159"/>
                    <a:pt x="188697" y="1416685"/>
                    <a:pt x="187528" y="1428369"/>
                  </a:cubicBezTo>
                  <a:cubicBezTo>
                    <a:pt x="186360" y="1436548"/>
                    <a:pt x="185776" y="1449400"/>
                    <a:pt x="185776" y="1466926"/>
                  </a:cubicBezTo>
                  <a:cubicBezTo>
                    <a:pt x="185776" y="1468095"/>
                    <a:pt x="186360" y="1469263"/>
                    <a:pt x="187528" y="1470431"/>
                  </a:cubicBezTo>
                  <a:cubicBezTo>
                    <a:pt x="188697" y="1471600"/>
                    <a:pt x="189281" y="1472768"/>
                    <a:pt x="189281" y="1473937"/>
                  </a:cubicBezTo>
                  <a:cubicBezTo>
                    <a:pt x="186944" y="1476273"/>
                    <a:pt x="185776" y="1478026"/>
                    <a:pt x="185776" y="1479194"/>
                  </a:cubicBezTo>
                  <a:cubicBezTo>
                    <a:pt x="185776" y="1480363"/>
                    <a:pt x="186944" y="1480947"/>
                    <a:pt x="189281" y="1480947"/>
                  </a:cubicBezTo>
                  <a:lnTo>
                    <a:pt x="189281" y="1484452"/>
                  </a:lnTo>
                  <a:lnTo>
                    <a:pt x="198044" y="1486205"/>
                  </a:lnTo>
                  <a:lnTo>
                    <a:pt x="194539" y="1491463"/>
                  </a:lnTo>
                  <a:lnTo>
                    <a:pt x="205054" y="1505483"/>
                  </a:lnTo>
                  <a:lnTo>
                    <a:pt x="208559" y="1510741"/>
                  </a:lnTo>
                  <a:cubicBezTo>
                    <a:pt x="208559" y="1508404"/>
                    <a:pt x="209144" y="1506652"/>
                    <a:pt x="210312" y="1505483"/>
                  </a:cubicBezTo>
                  <a:lnTo>
                    <a:pt x="213817" y="1515999"/>
                  </a:lnTo>
                  <a:cubicBezTo>
                    <a:pt x="216154" y="1517167"/>
                    <a:pt x="218491" y="1520088"/>
                    <a:pt x="220828" y="1524762"/>
                  </a:cubicBezTo>
                  <a:cubicBezTo>
                    <a:pt x="223164" y="1529436"/>
                    <a:pt x="225501" y="1533525"/>
                    <a:pt x="227838" y="1537030"/>
                  </a:cubicBezTo>
                  <a:cubicBezTo>
                    <a:pt x="234848" y="1545209"/>
                    <a:pt x="240106" y="1552804"/>
                    <a:pt x="243611" y="1559814"/>
                  </a:cubicBezTo>
                  <a:cubicBezTo>
                    <a:pt x="244780" y="1562151"/>
                    <a:pt x="247116" y="1564195"/>
                    <a:pt x="250622" y="1565948"/>
                  </a:cubicBezTo>
                  <a:cubicBezTo>
                    <a:pt x="254127" y="1567701"/>
                    <a:pt x="256463" y="1569161"/>
                    <a:pt x="257632" y="1570330"/>
                  </a:cubicBezTo>
                  <a:cubicBezTo>
                    <a:pt x="262306" y="1573835"/>
                    <a:pt x="264643" y="1578508"/>
                    <a:pt x="264643" y="1584350"/>
                  </a:cubicBezTo>
                  <a:cubicBezTo>
                    <a:pt x="264643" y="1587856"/>
                    <a:pt x="264350" y="1591361"/>
                    <a:pt x="263766" y="1594866"/>
                  </a:cubicBezTo>
                  <a:cubicBezTo>
                    <a:pt x="263182" y="1598371"/>
                    <a:pt x="263474" y="1602461"/>
                    <a:pt x="264643" y="1607134"/>
                  </a:cubicBezTo>
                  <a:cubicBezTo>
                    <a:pt x="268148" y="1617650"/>
                    <a:pt x="270485" y="1623492"/>
                    <a:pt x="271653" y="1624660"/>
                  </a:cubicBezTo>
                  <a:lnTo>
                    <a:pt x="271653" y="1628165"/>
                  </a:lnTo>
                  <a:cubicBezTo>
                    <a:pt x="277495" y="1629334"/>
                    <a:pt x="278663" y="1632839"/>
                    <a:pt x="275158" y="1638681"/>
                  </a:cubicBezTo>
                  <a:cubicBezTo>
                    <a:pt x="271653" y="1652702"/>
                    <a:pt x="266979" y="1661465"/>
                    <a:pt x="261138" y="1664970"/>
                  </a:cubicBezTo>
                  <a:cubicBezTo>
                    <a:pt x="258800" y="1667307"/>
                    <a:pt x="257632" y="1669644"/>
                    <a:pt x="257632" y="1671980"/>
                  </a:cubicBezTo>
                  <a:cubicBezTo>
                    <a:pt x="257632" y="1682496"/>
                    <a:pt x="253543" y="1689506"/>
                    <a:pt x="245364" y="1693012"/>
                  </a:cubicBezTo>
                  <a:cubicBezTo>
                    <a:pt x="246533" y="1693012"/>
                    <a:pt x="248285" y="1694180"/>
                    <a:pt x="250622" y="1696517"/>
                  </a:cubicBezTo>
                  <a:cubicBezTo>
                    <a:pt x="252958" y="1697685"/>
                    <a:pt x="254127" y="1698854"/>
                    <a:pt x="254127" y="1700022"/>
                  </a:cubicBezTo>
                  <a:lnTo>
                    <a:pt x="257632" y="1708785"/>
                  </a:lnTo>
                  <a:cubicBezTo>
                    <a:pt x="256463" y="1709953"/>
                    <a:pt x="255295" y="1710538"/>
                    <a:pt x="254127" y="1710538"/>
                  </a:cubicBezTo>
                  <a:cubicBezTo>
                    <a:pt x="252958" y="1710538"/>
                    <a:pt x="251790" y="1711122"/>
                    <a:pt x="250622" y="1712290"/>
                  </a:cubicBezTo>
                  <a:cubicBezTo>
                    <a:pt x="247116" y="1712290"/>
                    <a:pt x="245364" y="1711706"/>
                    <a:pt x="245364" y="1710538"/>
                  </a:cubicBezTo>
                  <a:cubicBezTo>
                    <a:pt x="243028" y="1710538"/>
                    <a:pt x="240106" y="1710538"/>
                    <a:pt x="236601" y="1710538"/>
                  </a:cubicBezTo>
                  <a:cubicBezTo>
                    <a:pt x="233096" y="1710538"/>
                    <a:pt x="227838" y="1711706"/>
                    <a:pt x="220828" y="1714043"/>
                  </a:cubicBezTo>
                  <a:cubicBezTo>
                    <a:pt x="219659" y="1715211"/>
                    <a:pt x="219075" y="1717548"/>
                    <a:pt x="219075" y="1721053"/>
                  </a:cubicBezTo>
                  <a:cubicBezTo>
                    <a:pt x="219075" y="1723390"/>
                    <a:pt x="217322" y="1725727"/>
                    <a:pt x="213817" y="1728064"/>
                  </a:cubicBezTo>
                  <a:cubicBezTo>
                    <a:pt x="211481" y="1728064"/>
                    <a:pt x="210312" y="1728648"/>
                    <a:pt x="210312" y="1729816"/>
                  </a:cubicBezTo>
                  <a:cubicBezTo>
                    <a:pt x="209144" y="1733321"/>
                    <a:pt x="206807" y="1735074"/>
                    <a:pt x="203302" y="1735074"/>
                  </a:cubicBezTo>
                  <a:cubicBezTo>
                    <a:pt x="198628" y="1735074"/>
                    <a:pt x="195122" y="1735366"/>
                    <a:pt x="192786" y="1735950"/>
                  </a:cubicBezTo>
                  <a:cubicBezTo>
                    <a:pt x="190449" y="1736535"/>
                    <a:pt x="188697" y="1738579"/>
                    <a:pt x="187528" y="1742084"/>
                  </a:cubicBezTo>
                  <a:lnTo>
                    <a:pt x="185776" y="1735074"/>
                  </a:lnTo>
                  <a:cubicBezTo>
                    <a:pt x="182270" y="1735074"/>
                    <a:pt x="178181" y="1739748"/>
                    <a:pt x="173507" y="1749095"/>
                  </a:cubicBezTo>
                  <a:lnTo>
                    <a:pt x="159487" y="1749095"/>
                  </a:lnTo>
                  <a:cubicBezTo>
                    <a:pt x="155981" y="1749095"/>
                    <a:pt x="150723" y="1749679"/>
                    <a:pt x="143713" y="1750847"/>
                  </a:cubicBezTo>
                  <a:lnTo>
                    <a:pt x="143713" y="1742084"/>
                  </a:lnTo>
                  <a:cubicBezTo>
                    <a:pt x="143713" y="1742084"/>
                    <a:pt x="145466" y="1740916"/>
                    <a:pt x="148971" y="1738579"/>
                  </a:cubicBezTo>
                  <a:cubicBezTo>
                    <a:pt x="143129" y="1735074"/>
                    <a:pt x="136119" y="1733321"/>
                    <a:pt x="127940" y="1733321"/>
                  </a:cubicBezTo>
                  <a:cubicBezTo>
                    <a:pt x="124435" y="1733321"/>
                    <a:pt x="122682" y="1732737"/>
                    <a:pt x="122682" y="1731569"/>
                  </a:cubicBezTo>
                  <a:cubicBezTo>
                    <a:pt x="120346" y="1729232"/>
                    <a:pt x="118009" y="1727479"/>
                    <a:pt x="115671" y="1726311"/>
                  </a:cubicBezTo>
                  <a:cubicBezTo>
                    <a:pt x="113335" y="1725143"/>
                    <a:pt x="111582" y="1724558"/>
                    <a:pt x="110414" y="1724558"/>
                  </a:cubicBezTo>
                  <a:cubicBezTo>
                    <a:pt x="110414" y="1725727"/>
                    <a:pt x="109830" y="1726311"/>
                    <a:pt x="108661" y="1726311"/>
                  </a:cubicBezTo>
                  <a:cubicBezTo>
                    <a:pt x="107493" y="1726311"/>
                    <a:pt x="107493" y="1725727"/>
                    <a:pt x="108661" y="1724558"/>
                  </a:cubicBezTo>
                  <a:lnTo>
                    <a:pt x="108661" y="1722806"/>
                  </a:lnTo>
                  <a:lnTo>
                    <a:pt x="103404" y="1721053"/>
                  </a:lnTo>
                  <a:lnTo>
                    <a:pt x="98146" y="1721053"/>
                  </a:lnTo>
                  <a:lnTo>
                    <a:pt x="108661" y="1724558"/>
                  </a:lnTo>
                  <a:lnTo>
                    <a:pt x="94640" y="1722806"/>
                  </a:lnTo>
                  <a:cubicBezTo>
                    <a:pt x="93472" y="1721637"/>
                    <a:pt x="92011" y="1721053"/>
                    <a:pt x="90259" y="1721053"/>
                  </a:cubicBezTo>
                  <a:cubicBezTo>
                    <a:pt x="88506" y="1721053"/>
                    <a:pt x="86462" y="1720469"/>
                    <a:pt x="84125" y="1719301"/>
                  </a:cubicBezTo>
                  <a:cubicBezTo>
                    <a:pt x="82956" y="1715795"/>
                    <a:pt x="80327" y="1714627"/>
                    <a:pt x="76238" y="1715795"/>
                  </a:cubicBezTo>
                  <a:cubicBezTo>
                    <a:pt x="72149" y="1716964"/>
                    <a:pt x="68935" y="1717548"/>
                    <a:pt x="66599" y="1717548"/>
                  </a:cubicBezTo>
                  <a:cubicBezTo>
                    <a:pt x="65430" y="1716380"/>
                    <a:pt x="64554" y="1716088"/>
                    <a:pt x="63970" y="1716672"/>
                  </a:cubicBezTo>
                  <a:cubicBezTo>
                    <a:pt x="63386" y="1717256"/>
                    <a:pt x="62510" y="1716964"/>
                    <a:pt x="61341" y="1715795"/>
                  </a:cubicBezTo>
                  <a:lnTo>
                    <a:pt x="52578" y="1714043"/>
                  </a:lnTo>
                  <a:cubicBezTo>
                    <a:pt x="58420" y="1719885"/>
                    <a:pt x="60757" y="1723390"/>
                    <a:pt x="59588" y="1724558"/>
                  </a:cubicBezTo>
                  <a:cubicBezTo>
                    <a:pt x="56083" y="1728064"/>
                    <a:pt x="51994" y="1729816"/>
                    <a:pt x="47320" y="1729816"/>
                  </a:cubicBezTo>
                  <a:cubicBezTo>
                    <a:pt x="44983" y="1727479"/>
                    <a:pt x="43815" y="1725143"/>
                    <a:pt x="43815" y="1722806"/>
                  </a:cubicBezTo>
                  <a:cubicBezTo>
                    <a:pt x="40310" y="1720469"/>
                    <a:pt x="37973" y="1719301"/>
                    <a:pt x="36805" y="1719301"/>
                  </a:cubicBezTo>
                  <a:lnTo>
                    <a:pt x="36805" y="1722806"/>
                  </a:lnTo>
                  <a:cubicBezTo>
                    <a:pt x="39141" y="1725143"/>
                    <a:pt x="40894" y="1726895"/>
                    <a:pt x="42063" y="1728064"/>
                  </a:cubicBezTo>
                  <a:cubicBezTo>
                    <a:pt x="43231" y="1729232"/>
                    <a:pt x="43815" y="1730985"/>
                    <a:pt x="43815" y="1733321"/>
                  </a:cubicBezTo>
                  <a:cubicBezTo>
                    <a:pt x="39141" y="1727479"/>
                    <a:pt x="34468" y="1724558"/>
                    <a:pt x="29794" y="1724558"/>
                  </a:cubicBezTo>
                  <a:cubicBezTo>
                    <a:pt x="29794" y="1726895"/>
                    <a:pt x="29502" y="1728648"/>
                    <a:pt x="28918" y="1729816"/>
                  </a:cubicBezTo>
                  <a:cubicBezTo>
                    <a:pt x="28334" y="1730985"/>
                    <a:pt x="28041" y="1732153"/>
                    <a:pt x="28041" y="1733321"/>
                  </a:cubicBezTo>
                  <a:lnTo>
                    <a:pt x="26289" y="1735074"/>
                  </a:lnTo>
                  <a:lnTo>
                    <a:pt x="19278" y="1714043"/>
                  </a:lnTo>
                  <a:cubicBezTo>
                    <a:pt x="15773" y="1712874"/>
                    <a:pt x="11684" y="1712290"/>
                    <a:pt x="7011" y="1712290"/>
                  </a:cubicBezTo>
                  <a:lnTo>
                    <a:pt x="0" y="1713692"/>
                  </a:lnTo>
                  <a:lnTo>
                    <a:pt x="0" y="899084"/>
                  </a:lnTo>
                  <a:lnTo>
                    <a:pt x="1753" y="902589"/>
                  </a:lnTo>
                  <a:cubicBezTo>
                    <a:pt x="2921" y="907263"/>
                    <a:pt x="5258" y="910184"/>
                    <a:pt x="8763" y="911352"/>
                  </a:cubicBezTo>
                  <a:cubicBezTo>
                    <a:pt x="8763" y="906678"/>
                    <a:pt x="7887" y="901713"/>
                    <a:pt x="6134" y="896455"/>
                  </a:cubicBezTo>
                  <a:cubicBezTo>
                    <a:pt x="4382" y="891197"/>
                    <a:pt x="2921" y="886816"/>
                    <a:pt x="1753" y="883310"/>
                  </a:cubicBezTo>
                  <a:lnTo>
                    <a:pt x="0" y="878404"/>
                  </a:lnTo>
                  <a:lnTo>
                    <a:pt x="0" y="870041"/>
                  </a:lnTo>
                  <a:lnTo>
                    <a:pt x="1753" y="872795"/>
                  </a:lnTo>
                  <a:lnTo>
                    <a:pt x="1753" y="869290"/>
                  </a:lnTo>
                  <a:lnTo>
                    <a:pt x="0" y="863331"/>
                  </a:lnTo>
                  <a:lnTo>
                    <a:pt x="0" y="852114"/>
                  </a:lnTo>
                  <a:lnTo>
                    <a:pt x="12268" y="869290"/>
                  </a:lnTo>
                  <a:lnTo>
                    <a:pt x="12268" y="865784"/>
                  </a:lnTo>
                  <a:cubicBezTo>
                    <a:pt x="13437" y="866953"/>
                    <a:pt x="15189" y="868705"/>
                    <a:pt x="17526" y="871042"/>
                  </a:cubicBezTo>
                  <a:cubicBezTo>
                    <a:pt x="19863" y="873379"/>
                    <a:pt x="21616" y="874547"/>
                    <a:pt x="22784" y="874547"/>
                  </a:cubicBezTo>
                  <a:cubicBezTo>
                    <a:pt x="25121" y="883895"/>
                    <a:pt x="26873" y="889152"/>
                    <a:pt x="28041" y="890321"/>
                  </a:cubicBezTo>
                  <a:cubicBezTo>
                    <a:pt x="26873" y="892658"/>
                    <a:pt x="26289" y="894410"/>
                    <a:pt x="26289" y="895579"/>
                  </a:cubicBezTo>
                  <a:cubicBezTo>
                    <a:pt x="32131" y="907263"/>
                    <a:pt x="37388" y="916026"/>
                    <a:pt x="42063" y="921868"/>
                  </a:cubicBezTo>
                  <a:lnTo>
                    <a:pt x="40310" y="914857"/>
                  </a:lnTo>
                  <a:cubicBezTo>
                    <a:pt x="42646" y="913689"/>
                    <a:pt x="44983" y="915441"/>
                    <a:pt x="47320" y="920115"/>
                  </a:cubicBezTo>
                  <a:cubicBezTo>
                    <a:pt x="48489" y="923620"/>
                    <a:pt x="48781" y="925957"/>
                    <a:pt x="48196" y="927125"/>
                  </a:cubicBezTo>
                  <a:cubicBezTo>
                    <a:pt x="47612" y="928294"/>
                    <a:pt x="47320" y="929462"/>
                    <a:pt x="47320" y="930631"/>
                  </a:cubicBezTo>
                  <a:cubicBezTo>
                    <a:pt x="46152" y="930631"/>
                    <a:pt x="44983" y="930339"/>
                    <a:pt x="43815" y="929754"/>
                  </a:cubicBezTo>
                  <a:cubicBezTo>
                    <a:pt x="42646" y="929170"/>
                    <a:pt x="41478" y="928878"/>
                    <a:pt x="40310" y="928878"/>
                  </a:cubicBezTo>
                  <a:cubicBezTo>
                    <a:pt x="40310" y="930046"/>
                    <a:pt x="40310" y="931799"/>
                    <a:pt x="40310" y="934136"/>
                  </a:cubicBezTo>
                  <a:cubicBezTo>
                    <a:pt x="40310" y="936473"/>
                    <a:pt x="41478" y="937057"/>
                    <a:pt x="43815" y="935888"/>
                  </a:cubicBezTo>
                  <a:lnTo>
                    <a:pt x="43815" y="939394"/>
                  </a:lnTo>
                  <a:cubicBezTo>
                    <a:pt x="44983" y="939394"/>
                    <a:pt x="46444" y="941438"/>
                    <a:pt x="48196" y="945528"/>
                  </a:cubicBezTo>
                  <a:cubicBezTo>
                    <a:pt x="49949" y="949617"/>
                    <a:pt x="51410" y="951662"/>
                    <a:pt x="52578" y="951662"/>
                  </a:cubicBezTo>
                  <a:lnTo>
                    <a:pt x="52578" y="956920"/>
                  </a:lnTo>
                  <a:cubicBezTo>
                    <a:pt x="52578" y="962762"/>
                    <a:pt x="54330" y="968019"/>
                    <a:pt x="57836" y="972693"/>
                  </a:cubicBezTo>
                  <a:cubicBezTo>
                    <a:pt x="59005" y="976198"/>
                    <a:pt x="60173" y="979411"/>
                    <a:pt x="61341" y="982332"/>
                  </a:cubicBezTo>
                  <a:cubicBezTo>
                    <a:pt x="62510" y="985253"/>
                    <a:pt x="63094" y="989051"/>
                    <a:pt x="63094" y="993724"/>
                  </a:cubicBezTo>
                  <a:cubicBezTo>
                    <a:pt x="64262" y="996061"/>
                    <a:pt x="65138" y="998398"/>
                    <a:pt x="65723" y="1000735"/>
                  </a:cubicBezTo>
                  <a:cubicBezTo>
                    <a:pt x="66306" y="1003071"/>
                    <a:pt x="66599" y="1005408"/>
                    <a:pt x="66599" y="1007745"/>
                  </a:cubicBezTo>
                  <a:cubicBezTo>
                    <a:pt x="67767" y="1010082"/>
                    <a:pt x="68059" y="1012127"/>
                    <a:pt x="67475" y="1013879"/>
                  </a:cubicBezTo>
                  <a:cubicBezTo>
                    <a:pt x="66891" y="1015632"/>
                    <a:pt x="66599" y="1017676"/>
                    <a:pt x="66599" y="1020013"/>
                  </a:cubicBezTo>
                  <a:lnTo>
                    <a:pt x="70104" y="1021766"/>
                  </a:lnTo>
                  <a:cubicBezTo>
                    <a:pt x="71272" y="1022934"/>
                    <a:pt x="71564" y="1023810"/>
                    <a:pt x="70981" y="1024395"/>
                  </a:cubicBezTo>
                  <a:cubicBezTo>
                    <a:pt x="70396" y="1024979"/>
                    <a:pt x="70104" y="1025855"/>
                    <a:pt x="70104" y="1027024"/>
                  </a:cubicBezTo>
                  <a:lnTo>
                    <a:pt x="71857" y="1032281"/>
                  </a:lnTo>
                  <a:lnTo>
                    <a:pt x="75362" y="1041044"/>
                  </a:lnTo>
                  <a:lnTo>
                    <a:pt x="75362" y="1046302"/>
                  </a:lnTo>
                  <a:lnTo>
                    <a:pt x="64846" y="1032281"/>
                  </a:lnTo>
                  <a:lnTo>
                    <a:pt x="64846" y="1039292"/>
                  </a:lnTo>
                  <a:cubicBezTo>
                    <a:pt x="64846" y="1041629"/>
                    <a:pt x="66015" y="1045134"/>
                    <a:pt x="68352" y="1049807"/>
                  </a:cubicBezTo>
                  <a:cubicBezTo>
                    <a:pt x="70688" y="1054481"/>
                    <a:pt x="72441" y="1057986"/>
                    <a:pt x="73609" y="1060323"/>
                  </a:cubicBezTo>
                  <a:lnTo>
                    <a:pt x="75362" y="1067333"/>
                  </a:lnTo>
                  <a:cubicBezTo>
                    <a:pt x="75362" y="1074344"/>
                    <a:pt x="76530" y="1078433"/>
                    <a:pt x="78867" y="1079602"/>
                  </a:cubicBezTo>
                  <a:cubicBezTo>
                    <a:pt x="77699" y="1081938"/>
                    <a:pt x="77407" y="1084275"/>
                    <a:pt x="77991" y="1086612"/>
                  </a:cubicBezTo>
                  <a:cubicBezTo>
                    <a:pt x="78575" y="1088949"/>
                    <a:pt x="78867" y="1090701"/>
                    <a:pt x="78867" y="1091870"/>
                  </a:cubicBezTo>
                  <a:lnTo>
                    <a:pt x="80620" y="1086612"/>
                  </a:lnTo>
                  <a:cubicBezTo>
                    <a:pt x="82956" y="1088949"/>
                    <a:pt x="83833" y="1091578"/>
                    <a:pt x="83248" y="1094499"/>
                  </a:cubicBezTo>
                  <a:cubicBezTo>
                    <a:pt x="82665" y="1097420"/>
                    <a:pt x="82372" y="1099464"/>
                    <a:pt x="82372" y="1100633"/>
                  </a:cubicBezTo>
                  <a:lnTo>
                    <a:pt x="82372" y="1104138"/>
                  </a:lnTo>
                  <a:cubicBezTo>
                    <a:pt x="82372" y="1109980"/>
                    <a:pt x="83541" y="1116990"/>
                    <a:pt x="85877" y="1125169"/>
                  </a:cubicBezTo>
                  <a:lnTo>
                    <a:pt x="88972" y="1142708"/>
                  </a:lnTo>
                  <a:lnTo>
                    <a:pt x="89382" y="1141819"/>
                  </a:lnTo>
                  <a:cubicBezTo>
                    <a:pt x="90551" y="1140651"/>
                    <a:pt x="92304" y="1140943"/>
                    <a:pt x="94640" y="1142695"/>
                  </a:cubicBezTo>
                  <a:cubicBezTo>
                    <a:pt x="95809" y="1142695"/>
                    <a:pt x="96393" y="1143864"/>
                    <a:pt x="96393" y="1146200"/>
                  </a:cubicBezTo>
                  <a:cubicBezTo>
                    <a:pt x="95224" y="1148537"/>
                    <a:pt x="95224" y="1151458"/>
                    <a:pt x="96393" y="1154963"/>
                  </a:cubicBezTo>
                  <a:cubicBezTo>
                    <a:pt x="97562" y="1154963"/>
                    <a:pt x="98729" y="1154671"/>
                    <a:pt x="99898" y="1154087"/>
                  </a:cubicBezTo>
                  <a:cubicBezTo>
                    <a:pt x="101067" y="1153503"/>
                    <a:pt x="102235" y="1153211"/>
                    <a:pt x="103404" y="1153211"/>
                  </a:cubicBezTo>
                  <a:lnTo>
                    <a:pt x="103404" y="1149706"/>
                  </a:lnTo>
                  <a:lnTo>
                    <a:pt x="103404" y="1133932"/>
                  </a:lnTo>
                  <a:cubicBezTo>
                    <a:pt x="103404" y="1133932"/>
                    <a:pt x="103695" y="1135393"/>
                    <a:pt x="104280" y="1138314"/>
                  </a:cubicBezTo>
                  <a:cubicBezTo>
                    <a:pt x="104864" y="1141235"/>
                    <a:pt x="105740" y="1145032"/>
                    <a:pt x="106909" y="1149706"/>
                  </a:cubicBezTo>
                  <a:lnTo>
                    <a:pt x="106909" y="1144448"/>
                  </a:lnTo>
                  <a:lnTo>
                    <a:pt x="108661" y="1144448"/>
                  </a:lnTo>
                  <a:lnTo>
                    <a:pt x="110583" y="1152872"/>
                  </a:lnTo>
                  <a:lnTo>
                    <a:pt x="113919" y="1146200"/>
                  </a:lnTo>
                  <a:cubicBezTo>
                    <a:pt x="116256" y="1143864"/>
                    <a:pt x="117424" y="1142111"/>
                    <a:pt x="117424" y="1140943"/>
                  </a:cubicBezTo>
                  <a:lnTo>
                    <a:pt x="117424" y="1137437"/>
                  </a:lnTo>
                  <a:lnTo>
                    <a:pt x="117892" y="1138372"/>
                  </a:lnTo>
                  <a:lnTo>
                    <a:pt x="117424" y="1123417"/>
                  </a:lnTo>
                  <a:cubicBezTo>
                    <a:pt x="116256" y="1112901"/>
                    <a:pt x="113335" y="1095959"/>
                    <a:pt x="108661" y="1072591"/>
                  </a:cubicBezTo>
                  <a:lnTo>
                    <a:pt x="106909" y="1067333"/>
                  </a:lnTo>
                  <a:cubicBezTo>
                    <a:pt x="104572" y="1062660"/>
                    <a:pt x="103404" y="1058278"/>
                    <a:pt x="103404" y="1054189"/>
                  </a:cubicBezTo>
                  <a:cubicBezTo>
                    <a:pt x="103404" y="1050100"/>
                    <a:pt x="103404" y="1046886"/>
                    <a:pt x="103404" y="1044550"/>
                  </a:cubicBezTo>
                  <a:lnTo>
                    <a:pt x="108661" y="1055065"/>
                  </a:lnTo>
                  <a:lnTo>
                    <a:pt x="112166" y="1055065"/>
                  </a:lnTo>
                  <a:lnTo>
                    <a:pt x="113919" y="1039292"/>
                  </a:lnTo>
                  <a:cubicBezTo>
                    <a:pt x="110414" y="1035787"/>
                    <a:pt x="108661" y="1034034"/>
                    <a:pt x="108661" y="1034034"/>
                  </a:cubicBezTo>
                  <a:cubicBezTo>
                    <a:pt x="107493" y="1032866"/>
                    <a:pt x="107785" y="1031989"/>
                    <a:pt x="109538" y="1031405"/>
                  </a:cubicBezTo>
                  <a:cubicBezTo>
                    <a:pt x="111290" y="1030821"/>
                    <a:pt x="112751" y="1029945"/>
                    <a:pt x="113919" y="1028776"/>
                  </a:cubicBezTo>
                  <a:cubicBezTo>
                    <a:pt x="113919" y="1026439"/>
                    <a:pt x="113335" y="1024687"/>
                    <a:pt x="112166" y="1023518"/>
                  </a:cubicBezTo>
                  <a:cubicBezTo>
                    <a:pt x="110998" y="1015340"/>
                    <a:pt x="108077" y="1005408"/>
                    <a:pt x="103404" y="993724"/>
                  </a:cubicBezTo>
                  <a:cubicBezTo>
                    <a:pt x="103404" y="992556"/>
                    <a:pt x="103695" y="991680"/>
                    <a:pt x="104280" y="991095"/>
                  </a:cubicBezTo>
                  <a:cubicBezTo>
                    <a:pt x="104864" y="990511"/>
                    <a:pt x="105740" y="990219"/>
                    <a:pt x="106909" y="990219"/>
                  </a:cubicBezTo>
                  <a:cubicBezTo>
                    <a:pt x="105740" y="986714"/>
                    <a:pt x="104572" y="984961"/>
                    <a:pt x="103404" y="984961"/>
                  </a:cubicBezTo>
                  <a:lnTo>
                    <a:pt x="98146" y="970940"/>
                  </a:lnTo>
                  <a:cubicBezTo>
                    <a:pt x="95809" y="960425"/>
                    <a:pt x="93472" y="953999"/>
                    <a:pt x="91135" y="951662"/>
                  </a:cubicBezTo>
                  <a:lnTo>
                    <a:pt x="96393" y="955167"/>
                  </a:lnTo>
                  <a:cubicBezTo>
                    <a:pt x="96393" y="953999"/>
                    <a:pt x="95809" y="952246"/>
                    <a:pt x="94640" y="949909"/>
                  </a:cubicBezTo>
                  <a:cubicBezTo>
                    <a:pt x="93472" y="947572"/>
                    <a:pt x="92304" y="945236"/>
                    <a:pt x="91135" y="942899"/>
                  </a:cubicBezTo>
                  <a:cubicBezTo>
                    <a:pt x="88799" y="941730"/>
                    <a:pt x="86462" y="939394"/>
                    <a:pt x="84125" y="935888"/>
                  </a:cubicBezTo>
                  <a:cubicBezTo>
                    <a:pt x="84125" y="934720"/>
                    <a:pt x="83833" y="932967"/>
                    <a:pt x="83248" y="930631"/>
                  </a:cubicBezTo>
                  <a:cubicBezTo>
                    <a:pt x="82665" y="928294"/>
                    <a:pt x="81204" y="925373"/>
                    <a:pt x="78867" y="921868"/>
                  </a:cubicBezTo>
                  <a:lnTo>
                    <a:pt x="84125" y="921868"/>
                  </a:lnTo>
                  <a:cubicBezTo>
                    <a:pt x="79451" y="903173"/>
                    <a:pt x="72441" y="886816"/>
                    <a:pt x="63094" y="872795"/>
                  </a:cubicBezTo>
                  <a:lnTo>
                    <a:pt x="68352" y="874547"/>
                  </a:lnTo>
                  <a:cubicBezTo>
                    <a:pt x="70688" y="876884"/>
                    <a:pt x="72733" y="880682"/>
                    <a:pt x="74486" y="885939"/>
                  </a:cubicBezTo>
                  <a:cubicBezTo>
                    <a:pt x="76238" y="891197"/>
                    <a:pt x="77699" y="894994"/>
                    <a:pt x="78867" y="897331"/>
                  </a:cubicBezTo>
                  <a:cubicBezTo>
                    <a:pt x="78867" y="899668"/>
                    <a:pt x="79451" y="901421"/>
                    <a:pt x="80620" y="902589"/>
                  </a:cubicBezTo>
                  <a:cubicBezTo>
                    <a:pt x="81788" y="903757"/>
                    <a:pt x="82956" y="905510"/>
                    <a:pt x="84125" y="907847"/>
                  </a:cubicBezTo>
                  <a:cubicBezTo>
                    <a:pt x="85294" y="911352"/>
                    <a:pt x="87630" y="918362"/>
                    <a:pt x="91135" y="928878"/>
                  </a:cubicBezTo>
                  <a:cubicBezTo>
                    <a:pt x="99314" y="948741"/>
                    <a:pt x="103404" y="960425"/>
                    <a:pt x="103404" y="963930"/>
                  </a:cubicBezTo>
                  <a:cubicBezTo>
                    <a:pt x="104572" y="965098"/>
                    <a:pt x="105740" y="967727"/>
                    <a:pt x="106909" y="971817"/>
                  </a:cubicBezTo>
                  <a:cubicBezTo>
                    <a:pt x="108077" y="975906"/>
                    <a:pt x="110414" y="977951"/>
                    <a:pt x="113919" y="977951"/>
                  </a:cubicBezTo>
                  <a:cubicBezTo>
                    <a:pt x="113919" y="977951"/>
                    <a:pt x="114211" y="978243"/>
                    <a:pt x="114795" y="978827"/>
                  </a:cubicBezTo>
                  <a:cubicBezTo>
                    <a:pt x="115380" y="979411"/>
                    <a:pt x="115671" y="979703"/>
                    <a:pt x="115671" y="979703"/>
                  </a:cubicBezTo>
                  <a:lnTo>
                    <a:pt x="113919" y="984961"/>
                  </a:lnTo>
                  <a:cubicBezTo>
                    <a:pt x="113919" y="988466"/>
                    <a:pt x="115671" y="991972"/>
                    <a:pt x="119177" y="995477"/>
                  </a:cubicBezTo>
                  <a:lnTo>
                    <a:pt x="119177" y="997229"/>
                  </a:lnTo>
                  <a:lnTo>
                    <a:pt x="117424" y="1002487"/>
                  </a:lnTo>
                  <a:cubicBezTo>
                    <a:pt x="117424" y="1004824"/>
                    <a:pt x="118300" y="1007745"/>
                    <a:pt x="120053" y="1011250"/>
                  </a:cubicBezTo>
                  <a:cubicBezTo>
                    <a:pt x="121806" y="1014755"/>
                    <a:pt x="123266" y="1018261"/>
                    <a:pt x="124435" y="1021766"/>
                  </a:cubicBezTo>
                  <a:cubicBezTo>
                    <a:pt x="124435" y="1022934"/>
                    <a:pt x="125603" y="1026439"/>
                    <a:pt x="127940" y="1032281"/>
                  </a:cubicBezTo>
                  <a:lnTo>
                    <a:pt x="122682" y="1032281"/>
                  </a:lnTo>
                  <a:cubicBezTo>
                    <a:pt x="122682" y="1034618"/>
                    <a:pt x="123266" y="1035787"/>
                    <a:pt x="124435" y="1035787"/>
                  </a:cubicBezTo>
                  <a:cubicBezTo>
                    <a:pt x="127940" y="1038123"/>
                    <a:pt x="129693" y="1042797"/>
                    <a:pt x="129693" y="1049807"/>
                  </a:cubicBezTo>
                  <a:cubicBezTo>
                    <a:pt x="129693" y="1050976"/>
                    <a:pt x="129693" y="1051852"/>
                    <a:pt x="129693" y="1052436"/>
                  </a:cubicBezTo>
                  <a:cubicBezTo>
                    <a:pt x="129693" y="1053021"/>
                    <a:pt x="129693" y="1053897"/>
                    <a:pt x="129693" y="1055065"/>
                  </a:cubicBezTo>
                  <a:cubicBezTo>
                    <a:pt x="132029" y="1059155"/>
                    <a:pt x="133928" y="1062660"/>
                    <a:pt x="135388" y="1065581"/>
                  </a:cubicBezTo>
                  <a:lnTo>
                    <a:pt x="136763" y="1068723"/>
                  </a:lnTo>
                  <a:lnTo>
                    <a:pt x="138456" y="1058570"/>
                  </a:lnTo>
                  <a:lnTo>
                    <a:pt x="143275" y="1044111"/>
                  </a:lnTo>
                  <a:lnTo>
                    <a:pt x="141961" y="1037539"/>
                  </a:lnTo>
                  <a:cubicBezTo>
                    <a:pt x="141961" y="1034034"/>
                    <a:pt x="141961" y="1031697"/>
                    <a:pt x="141961" y="1030529"/>
                  </a:cubicBezTo>
                  <a:lnTo>
                    <a:pt x="144297" y="1041044"/>
                  </a:lnTo>
                  <a:lnTo>
                    <a:pt x="145115" y="1038591"/>
                  </a:lnTo>
                  <a:lnTo>
                    <a:pt x="143713" y="1028776"/>
                  </a:lnTo>
                  <a:cubicBezTo>
                    <a:pt x="144298" y="1029360"/>
                    <a:pt x="144736" y="1030675"/>
                    <a:pt x="145028" y="1032719"/>
                  </a:cubicBezTo>
                  <a:lnTo>
                    <a:pt x="145306" y="1038017"/>
                  </a:lnTo>
                  <a:lnTo>
                    <a:pt x="145466" y="1037539"/>
                  </a:lnTo>
                  <a:cubicBezTo>
                    <a:pt x="146634" y="1037539"/>
                    <a:pt x="147218" y="1038708"/>
                    <a:pt x="147218" y="1041044"/>
                  </a:cubicBezTo>
                  <a:lnTo>
                    <a:pt x="148095" y="1042797"/>
                  </a:lnTo>
                  <a:lnTo>
                    <a:pt x="150723" y="1044550"/>
                  </a:lnTo>
                  <a:lnTo>
                    <a:pt x="157734" y="1074344"/>
                  </a:lnTo>
                  <a:cubicBezTo>
                    <a:pt x="157734" y="1077849"/>
                    <a:pt x="158903" y="1085444"/>
                    <a:pt x="161239" y="1097128"/>
                  </a:cubicBezTo>
                  <a:lnTo>
                    <a:pt x="162992" y="1097128"/>
                  </a:lnTo>
                  <a:lnTo>
                    <a:pt x="157734" y="1065581"/>
                  </a:lnTo>
                  <a:cubicBezTo>
                    <a:pt x="156565" y="1063244"/>
                    <a:pt x="156565" y="1061491"/>
                    <a:pt x="157734" y="1060323"/>
                  </a:cubicBezTo>
                  <a:cubicBezTo>
                    <a:pt x="158903" y="1059155"/>
                    <a:pt x="161239" y="1058570"/>
                    <a:pt x="164745" y="1058570"/>
                  </a:cubicBezTo>
                  <a:lnTo>
                    <a:pt x="159487" y="1048055"/>
                  </a:lnTo>
                  <a:lnTo>
                    <a:pt x="155981" y="1042797"/>
                  </a:lnTo>
                  <a:lnTo>
                    <a:pt x="153108" y="1030196"/>
                  </a:lnTo>
                  <a:lnTo>
                    <a:pt x="150723" y="1032281"/>
                  </a:lnTo>
                  <a:lnTo>
                    <a:pt x="152545" y="1027729"/>
                  </a:lnTo>
                  <a:lnTo>
                    <a:pt x="150286" y="1017822"/>
                  </a:lnTo>
                  <a:cubicBezTo>
                    <a:pt x="148241" y="1010520"/>
                    <a:pt x="146050" y="1004240"/>
                    <a:pt x="143713" y="998982"/>
                  </a:cubicBezTo>
                  <a:lnTo>
                    <a:pt x="143713" y="986714"/>
                  </a:lnTo>
                  <a:cubicBezTo>
                    <a:pt x="146050" y="991387"/>
                    <a:pt x="148387" y="994308"/>
                    <a:pt x="150723" y="995477"/>
                  </a:cubicBezTo>
                  <a:cubicBezTo>
                    <a:pt x="147218" y="1000150"/>
                    <a:pt x="148387" y="1004824"/>
                    <a:pt x="154229" y="1009498"/>
                  </a:cubicBezTo>
                  <a:lnTo>
                    <a:pt x="156778" y="1020969"/>
                  </a:lnTo>
                  <a:lnTo>
                    <a:pt x="157734" y="1020013"/>
                  </a:lnTo>
                  <a:lnTo>
                    <a:pt x="156996" y="1021950"/>
                  </a:lnTo>
                  <a:lnTo>
                    <a:pt x="157734" y="1025271"/>
                  </a:lnTo>
                  <a:cubicBezTo>
                    <a:pt x="160070" y="1036955"/>
                    <a:pt x="162992" y="1043965"/>
                    <a:pt x="166497" y="1046302"/>
                  </a:cubicBezTo>
                  <a:lnTo>
                    <a:pt x="168250" y="1060323"/>
                  </a:lnTo>
                  <a:lnTo>
                    <a:pt x="162992" y="1063828"/>
                  </a:lnTo>
                  <a:lnTo>
                    <a:pt x="166497" y="1076096"/>
                  </a:lnTo>
                  <a:lnTo>
                    <a:pt x="168250" y="1072591"/>
                  </a:lnTo>
                  <a:cubicBezTo>
                    <a:pt x="172923" y="1083107"/>
                    <a:pt x="174676" y="1090117"/>
                    <a:pt x="173507" y="1093622"/>
                  </a:cubicBezTo>
                  <a:cubicBezTo>
                    <a:pt x="171171" y="1093622"/>
                    <a:pt x="169418" y="1093038"/>
                    <a:pt x="168250" y="1091870"/>
                  </a:cubicBezTo>
                  <a:cubicBezTo>
                    <a:pt x="168250" y="1095375"/>
                    <a:pt x="170586" y="1098296"/>
                    <a:pt x="175260" y="1100633"/>
                  </a:cubicBezTo>
                  <a:lnTo>
                    <a:pt x="168250" y="1100633"/>
                  </a:lnTo>
                  <a:cubicBezTo>
                    <a:pt x="168250" y="1100633"/>
                    <a:pt x="168250" y="1100925"/>
                    <a:pt x="168250" y="1101509"/>
                  </a:cubicBezTo>
                  <a:cubicBezTo>
                    <a:pt x="168250" y="1102093"/>
                    <a:pt x="168250" y="1102385"/>
                    <a:pt x="168250" y="1102385"/>
                  </a:cubicBezTo>
                  <a:cubicBezTo>
                    <a:pt x="172923" y="1109396"/>
                    <a:pt x="175260" y="1117575"/>
                    <a:pt x="175260" y="1126922"/>
                  </a:cubicBezTo>
                  <a:cubicBezTo>
                    <a:pt x="175260" y="1146785"/>
                    <a:pt x="176429" y="1161390"/>
                    <a:pt x="178765" y="1170737"/>
                  </a:cubicBezTo>
                  <a:lnTo>
                    <a:pt x="178765" y="1174242"/>
                  </a:lnTo>
                  <a:lnTo>
                    <a:pt x="178803" y="1175109"/>
                  </a:lnTo>
                  <a:lnTo>
                    <a:pt x="182270" y="1174242"/>
                  </a:lnTo>
                  <a:lnTo>
                    <a:pt x="185776" y="1174242"/>
                  </a:lnTo>
                  <a:lnTo>
                    <a:pt x="199797" y="1173658"/>
                  </a:lnTo>
                  <a:lnTo>
                    <a:pt x="199797" y="1142695"/>
                  </a:lnTo>
                  <a:lnTo>
                    <a:pt x="203302" y="1142695"/>
                  </a:lnTo>
                  <a:cubicBezTo>
                    <a:pt x="203302" y="1143864"/>
                    <a:pt x="203594" y="1145616"/>
                    <a:pt x="204178" y="1147953"/>
                  </a:cubicBezTo>
                  <a:cubicBezTo>
                    <a:pt x="204762" y="1150290"/>
                    <a:pt x="204470" y="1153795"/>
                    <a:pt x="203302" y="1158469"/>
                  </a:cubicBezTo>
                  <a:lnTo>
                    <a:pt x="205054" y="1168984"/>
                  </a:lnTo>
                  <a:lnTo>
                    <a:pt x="205138" y="1173435"/>
                  </a:lnTo>
                  <a:lnTo>
                    <a:pt x="206807" y="1173366"/>
                  </a:lnTo>
                  <a:cubicBezTo>
                    <a:pt x="211481" y="1172781"/>
                    <a:pt x="213817" y="1171905"/>
                    <a:pt x="213817" y="1170737"/>
                  </a:cubicBezTo>
                  <a:lnTo>
                    <a:pt x="220828" y="1170737"/>
                  </a:lnTo>
                  <a:cubicBezTo>
                    <a:pt x="224333" y="1170737"/>
                    <a:pt x="227254" y="1169568"/>
                    <a:pt x="229591" y="1167232"/>
                  </a:cubicBezTo>
                  <a:lnTo>
                    <a:pt x="233096" y="1167232"/>
                  </a:lnTo>
                  <a:cubicBezTo>
                    <a:pt x="230759" y="1167232"/>
                    <a:pt x="229591" y="1166647"/>
                    <a:pt x="229591" y="1165479"/>
                  </a:cubicBezTo>
                  <a:lnTo>
                    <a:pt x="233096" y="1165479"/>
                  </a:lnTo>
                  <a:cubicBezTo>
                    <a:pt x="234264" y="1165479"/>
                    <a:pt x="240106" y="1165479"/>
                    <a:pt x="250622" y="1165479"/>
                  </a:cubicBezTo>
                  <a:cubicBezTo>
                    <a:pt x="240106" y="1165479"/>
                    <a:pt x="234848" y="1164311"/>
                    <a:pt x="234848" y="1161974"/>
                  </a:cubicBezTo>
                  <a:lnTo>
                    <a:pt x="234848" y="1158469"/>
                  </a:lnTo>
                  <a:cubicBezTo>
                    <a:pt x="232512" y="1157300"/>
                    <a:pt x="231927" y="1156132"/>
                    <a:pt x="233096" y="1154963"/>
                  </a:cubicBezTo>
                  <a:cubicBezTo>
                    <a:pt x="234264" y="1153795"/>
                    <a:pt x="236017" y="1153211"/>
                    <a:pt x="238353" y="1153211"/>
                  </a:cubicBezTo>
                  <a:lnTo>
                    <a:pt x="254127" y="1153211"/>
                  </a:lnTo>
                  <a:cubicBezTo>
                    <a:pt x="257632" y="1150874"/>
                    <a:pt x="260845" y="1149706"/>
                    <a:pt x="263766" y="1149706"/>
                  </a:cubicBezTo>
                  <a:cubicBezTo>
                    <a:pt x="266687" y="1149706"/>
                    <a:pt x="268148" y="1150874"/>
                    <a:pt x="268148" y="1153211"/>
                  </a:cubicBezTo>
                  <a:cubicBezTo>
                    <a:pt x="270485" y="1153211"/>
                    <a:pt x="272529" y="1152627"/>
                    <a:pt x="274282" y="1151458"/>
                  </a:cubicBezTo>
                  <a:cubicBezTo>
                    <a:pt x="276034" y="1150290"/>
                    <a:pt x="279248" y="1149706"/>
                    <a:pt x="283921" y="1149706"/>
                  </a:cubicBezTo>
                  <a:lnTo>
                    <a:pt x="283921" y="1142695"/>
                  </a:lnTo>
                  <a:cubicBezTo>
                    <a:pt x="283921" y="1141527"/>
                    <a:pt x="285090" y="1139774"/>
                    <a:pt x="287427" y="1137437"/>
                  </a:cubicBezTo>
                  <a:cubicBezTo>
                    <a:pt x="288595" y="1135101"/>
                    <a:pt x="289179" y="1132764"/>
                    <a:pt x="289179" y="1130427"/>
                  </a:cubicBezTo>
                  <a:cubicBezTo>
                    <a:pt x="288010" y="1130427"/>
                    <a:pt x="288010" y="1129843"/>
                    <a:pt x="289179" y="1128674"/>
                  </a:cubicBezTo>
                  <a:cubicBezTo>
                    <a:pt x="290347" y="1127506"/>
                    <a:pt x="292684" y="1126922"/>
                    <a:pt x="296189" y="1126922"/>
                  </a:cubicBezTo>
                  <a:lnTo>
                    <a:pt x="301447" y="1126922"/>
                  </a:lnTo>
                  <a:lnTo>
                    <a:pt x="301447" y="1130427"/>
                  </a:lnTo>
                  <a:lnTo>
                    <a:pt x="304952" y="1130427"/>
                  </a:lnTo>
                  <a:cubicBezTo>
                    <a:pt x="306121" y="1131595"/>
                    <a:pt x="307581" y="1131888"/>
                    <a:pt x="309334" y="1131303"/>
                  </a:cubicBezTo>
                  <a:cubicBezTo>
                    <a:pt x="311086" y="1130719"/>
                    <a:pt x="311963" y="1129259"/>
                    <a:pt x="311963" y="1126922"/>
                  </a:cubicBezTo>
                  <a:cubicBezTo>
                    <a:pt x="314299" y="1124585"/>
                    <a:pt x="316052" y="1123417"/>
                    <a:pt x="317221" y="1123417"/>
                  </a:cubicBezTo>
                  <a:cubicBezTo>
                    <a:pt x="319557" y="1121080"/>
                    <a:pt x="320726" y="1118743"/>
                    <a:pt x="320726" y="1116406"/>
                  </a:cubicBezTo>
                  <a:cubicBezTo>
                    <a:pt x="323062" y="1115238"/>
                    <a:pt x="324231" y="1115238"/>
                    <a:pt x="324231" y="1116406"/>
                  </a:cubicBezTo>
                  <a:cubicBezTo>
                    <a:pt x="326568" y="1116406"/>
                    <a:pt x="330657" y="1112317"/>
                    <a:pt x="336499" y="1104138"/>
                  </a:cubicBezTo>
                  <a:cubicBezTo>
                    <a:pt x="337668" y="1102970"/>
                    <a:pt x="339128" y="1101217"/>
                    <a:pt x="340881" y="1098880"/>
                  </a:cubicBezTo>
                  <a:cubicBezTo>
                    <a:pt x="342633" y="1096543"/>
                    <a:pt x="344678" y="1093038"/>
                    <a:pt x="347015" y="1088365"/>
                  </a:cubicBezTo>
                  <a:lnTo>
                    <a:pt x="355778" y="1076096"/>
                  </a:lnTo>
                  <a:cubicBezTo>
                    <a:pt x="355778" y="1074928"/>
                    <a:pt x="358114" y="1074344"/>
                    <a:pt x="362788" y="1074344"/>
                  </a:cubicBezTo>
                  <a:lnTo>
                    <a:pt x="362788" y="1076096"/>
                  </a:lnTo>
                  <a:lnTo>
                    <a:pt x="364541" y="1079602"/>
                  </a:lnTo>
                  <a:cubicBezTo>
                    <a:pt x="366878" y="1079602"/>
                    <a:pt x="368046" y="1078433"/>
                    <a:pt x="368046" y="1076096"/>
                  </a:cubicBezTo>
                  <a:cubicBezTo>
                    <a:pt x="371551" y="1073760"/>
                    <a:pt x="371551" y="1070839"/>
                    <a:pt x="368046" y="1067333"/>
                  </a:cubicBezTo>
                  <a:lnTo>
                    <a:pt x="368046" y="1063828"/>
                  </a:lnTo>
                  <a:cubicBezTo>
                    <a:pt x="366878" y="1063828"/>
                    <a:pt x="366293" y="1063536"/>
                    <a:pt x="366293" y="1062952"/>
                  </a:cubicBezTo>
                  <a:cubicBezTo>
                    <a:pt x="366293" y="1062368"/>
                    <a:pt x="366878" y="1062076"/>
                    <a:pt x="368046" y="1062076"/>
                  </a:cubicBezTo>
                  <a:cubicBezTo>
                    <a:pt x="370383" y="1059739"/>
                    <a:pt x="372720" y="1055649"/>
                    <a:pt x="375056" y="1049807"/>
                  </a:cubicBezTo>
                  <a:lnTo>
                    <a:pt x="380314" y="1044550"/>
                  </a:lnTo>
                  <a:cubicBezTo>
                    <a:pt x="380314" y="1042213"/>
                    <a:pt x="381483" y="1039876"/>
                    <a:pt x="383820" y="1037539"/>
                  </a:cubicBezTo>
                  <a:lnTo>
                    <a:pt x="387325" y="1037539"/>
                  </a:lnTo>
                  <a:lnTo>
                    <a:pt x="387325" y="1032281"/>
                  </a:lnTo>
                  <a:cubicBezTo>
                    <a:pt x="388493" y="1032281"/>
                    <a:pt x="389077" y="1031113"/>
                    <a:pt x="389077" y="1028776"/>
                  </a:cubicBezTo>
                  <a:cubicBezTo>
                    <a:pt x="393751" y="1028776"/>
                    <a:pt x="396087" y="1027024"/>
                    <a:pt x="396087" y="1023518"/>
                  </a:cubicBezTo>
                  <a:cubicBezTo>
                    <a:pt x="398425" y="1021182"/>
                    <a:pt x="400762" y="1020013"/>
                    <a:pt x="403098" y="1020013"/>
                  </a:cubicBezTo>
                  <a:cubicBezTo>
                    <a:pt x="403098" y="1022350"/>
                    <a:pt x="401930" y="1024103"/>
                    <a:pt x="399593" y="1025271"/>
                  </a:cubicBezTo>
                  <a:cubicBezTo>
                    <a:pt x="398425" y="1026439"/>
                    <a:pt x="397840" y="1027900"/>
                    <a:pt x="397840" y="1029653"/>
                  </a:cubicBezTo>
                  <a:cubicBezTo>
                    <a:pt x="397840" y="1031405"/>
                    <a:pt x="398425" y="1032281"/>
                    <a:pt x="399593" y="1032281"/>
                  </a:cubicBezTo>
                  <a:lnTo>
                    <a:pt x="403098" y="1032281"/>
                  </a:lnTo>
                  <a:cubicBezTo>
                    <a:pt x="406603" y="1032281"/>
                    <a:pt x="408356" y="1031113"/>
                    <a:pt x="408356" y="1028776"/>
                  </a:cubicBezTo>
                  <a:cubicBezTo>
                    <a:pt x="409524" y="1028776"/>
                    <a:pt x="409816" y="1029653"/>
                    <a:pt x="409232" y="1031405"/>
                  </a:cubicBezTo>
                  <a:cubicBezTo>
                    <a:pt x="408648" y="1033158"/>
                    <a:pt x="408356" y="1034618"/>
                    <a:pt x="408356" y="1035787"/>
                  </a:cubicBezTo>
                  <a:lnTo>
                    <a:pt x="403098" y="1035787"/>
                  </a:lnTo>
                  <a:lnTo>
                    <a:pt x="396087" y="1041044"/>
                  </a:lnTo>
                  <a:lnTo>
                    <a:pt x="396087" y="1044550"/>
                  </a:lnTo>
                  <a:lnTo>
                    <a:pt x="399593" y="1044550"/>
                  </a:lnTo>
                  <a:lnTo>
                    <a:pt x="392582" y="1051560"/>
                  </a:lnTo>
                  <a:cubicBezTo>
                    <a:pt x="390246" y="1051560"/>
                    <a:pt x="390246" y="1050976"/>
                    <a:pt x="392582" y="1049807"/>
                  </a:cubicBezTo>
                  <a:lnTo>
                    <a:pt x="392582" y="1048055"/>
                  </a:lnTo>
                  <a:lnTo>
                    <a:pt x="389077" y="1049807"/>
                  </a:lnTo>
                  <a:lnTo>
                    <a:pt x="387325" y="1049807"/>
                  </a:lnTo>
                  <a:cubicBezTo>
                    <a:pt x="386156" y="1049807"/>
                    <a:pt x="385572" y="1049515"/>
                    <a:pt x="385572" y="1048931"/>
                  </a:cubicBezTo>
                  <a:cubicBezTo>
                    <a:pt x="385572" y="1048347"/>
                    <a:pt x="386156" y="1048055"/>
                    <a:pt x="387325" y="1048055"/>
                  </a:cubicBezTo>
                  <a:lnTo>
                    <a:pt x="387325" y="1044550"/>
                  </a:lnTo>
                  <a:cubicBezTo>
                    <a:pt x="384988" y="1044550"/>
                    <a:pt x="383820" y="1045718"/>
                    <a:pt x="383820" y="1048055"/>
                  </a:cubicBezTo>
                  <a:cubicBezTo>
                    <a:pt x="380314" y="1048055"/>
                    <a:pt x="377393" y="1050392"/>
                    <a:pt x="375056" y="1055065"/>
                  </a:cubicBezTo>
                  <a:cubicBezTo>
                    <a:pt x="373888" y="1057402"/>
                    <a:pt x="373304" y="1059155"/>
                    <a:pt x="373304" y="1060323"/>
                  </a:cubicBezTo>
                  <a:cubicBezTo>
                    <a:pt x="373304" y="1061491"/>
                    <a:pt x="373888" y="1062076"/>
                    <a:pt x="375056" y="1062076"/>
                  </a:cubicBezTo>
                  <a:cubicBezTo>
                    <a:pt x="376225" y="1063244"/>
                    <a:pt x="377393" y="1063828"/>
                    <a:pt x="378562" y="1063828"/>
                  </a:cubicBezTo>
                  <a:cubicBezTo>
                    <a:pt x="379730" y="1063828"/>
                    <a:pt x="381483" y="1063244"/>
                    <a:pt x="383820" y="1062076"/>
                  </a:cubicBezTo>
                  <a:cubicBezTo>
                    <a:pt x="384988" y="1060907"/>
                    <a:pt x="386156" y="1060031"/>
                    <a:pt x="387325" y="1059447"/>
                  </a:cubicBezTo>
                  <a:cubicBezTo>
                    <a:pt x="388493" y="1058863"/>
                    <a:pt x="388493" y="1059739"/>
                    <a:pt x="387325" y="1062076"/>
                  </a:cubicBezTo>
                  <a:lnTo>
                    <a:pt x="387325" y="1063828"/>
                  </a:lnTo>
                  <a:cubicBezTo>
                    <a:pt x="387325" y="1066165"/>
                    <a:pt x="386156" y="1067333"/>
                    <a:pt x="383820" y="1067333"/>
                  </a:cubicBezTo>
                  <a:cubicBezTo>
                    <a:pt x="381483" y="1067333"/>
                    <a:pt x="380314" y="1068502"/>
                    <a:pt x="380314" y="1070839"/>
                  </a:cubicBezTo>
                  <a:lnTo>
                    <a:pt x="380314" y="1074344"/>
                  </a:lnTo>
                  <a:lnTo>
                    <a:pt x="375056" y="1079602"/>
                  </a:lnTo>
                  <a:lnTo>
                    <a:pt x="375056" y="1083107"/>
                  </a:lnTo>
                  <a:cubicBezTo>
                    <a:pt x="372720" y="1085444"/>
                    <a:pt x="371551" y="1087196"/>
                    <a:pt x="371551" y="1088365"/>
                  </a:cubicBezTo>
                  <a:lnTo>
                    <a:pt x="368046" y="1091870"/>
                  </a:lnTo>
                  <a:lnTo>
                    <a:pt x="364541" y="1091870"/>
                  </a:lnTo>
                  <a:cubicBezTo>
                    <a:pt x="364541" y="1094207"/>
                    <a:pt x="362788" y="1097712"/>
                    <a:pt x="359283" y="1102385"/>
                  </a:cubicBezTo>
                  <a:cubicBezTo>
                    <a:pt x="354609" y="1108227"/>
                    <a:pt x="352273" y="1112317"/>
                    <a:pt x="352273" y="1114654"/>
                  </a:cubicBezTo>
                  <a:cubicBezTo>
                    <a:pt x="352273" y="1115822"/>
                    <a:pt x="351688" y="1116406"/>
                    <a:pt x="350520" y="1116406"/>
                  </a:cubicBezTo>
                  <a:cubicBezTo>
                    <a:pt x="350520" y="1117575"/>
                    <a:pt x="351104" y="1118159"/>
                    <a:pt x="352273" y="1118159"/>
                  </a:cubicBezTo>
                  <a:cubicBezTo>
                    <a:pt x="353441" y="1118159"/>
                    <a:pt x="354609" y="1117575"/>
                    <a:pt x="355778" y="1116406"/>
                  </a:cubicBezTo>
                  <a:cubicBezTo>
                    <a:pt x="358114" y="1112901"/>
                    <a:pt x="359283" y="1112317"/>
                    <a:pt x="359283" y="1114654"/>
                  </a:cubicBezTo>
                  <a:lnTo>
                    <a:pt x="362788" y="1114654"/>
                  </a:lnTo>
                  <a:cubicBezTo>
                    <a:pt x="362788" y="1114654"/>
                    <a:pt x="361620" y="1116406"/>
                    <a:pt x="359283" y="1119911"/>
                  </a:cubicBezTo>
                  <a:lnTo>
                    <a:pt x="355778" y="1123417"/>
                  </a:lnTo>
                  <a:cubicBezTo>
                    <a:pt x="354609" y="1123417"/>
                    <a:pt x="353733" y="1123417"/>
                    <a:pt x="353149" y="1123417"/>
                  </a:cubicBezTo>
                  <a:cubicBezTo>
                    <a:pt x="352565" y="1123417"/>
                    <a:pt x="352273" y="1124001"/>
                    <a:pt x="352273" y="1125169"/>
                  </a:cubicBezTo>
                  <a:lnTo>
                    <a:pt x="352273" y="1126922"/>
                  </a:lnTo>
                  <a:cubicBezTo>
                    <a:pt x="349936" y="1126922"/>
                    <a:pt x="348768" y="1126630"/>
                    <a:pt x="348768" y="1126045"/>
                  </a:cubicBezTo>
                  <a:cubicBezTo>
                    <a:pt x="348768" y="1125461"/>
                    <a:pt x="349351" y="1124585"/>
                    <a:pt x="350520" y="1123417"/>
                  </a:cubicBezTo>
                  <a:lnTo>
                    <a:pt x="347015" y="1125169"/>
                  </a:lnTo>
                  <a:cubicBezTo>
                    <a:pt x="344678" y="1125169"/>
                    <a:pt x="342341" y="1125753"/>
                    <a:pt x="340004" y="1126922"/>
                  </a:cubicBezTo>
                  <a:cubicBezTo>
                    <a:pt x="338836" y="1131595"/>
                    <a:pt x="338252" y="1136853"/>
                    <a:pt x="338252" y="1142695"/>
                  </a:cubicBezTo>
                  <a:lnTo>
                    <a:pt x="340004" y="1140943"/>
                  </a:lnTo>
                  <a:lnTo>
                    <a:pt x="340004" y="1142695"/>
                  </a:lnTo>
                  <a:cubicBezTo>
                    <a:pt x="342341" y="1145032"/>
                    <a:pt x="342633" y="1147369"/>
                    <a:pt x="340881" y="1149706"/>
                  </a:cubicBezTo>
                  <a:cubicBezTo>
                    <a:pt x="339128" y="1152042"/>
                    <a:pt x="337668" y="1153795"/>
                    <a:pt x="336499" y="1154963"/>
                  </a:cubicBezTo>
                  <a:cubicBezTo>
                    <a:pt x="332994" y="1158469"/>
                    <a:pt x="331241" y="1161098"/>
                    <a:pt x="331241" y="1162850"/>
                  </a:cubicBezTo>
                  <a:cubicBezTo>
                    <a:pt x="331241" y="1164603"/>
                    <a:pt x="332994" y="1165479"/>
                    <a:pt x="336499" y="1165479"/>
                  </a:cubicBezTo>
                  <a:cubicBezTo>
                    <a:pt x="338836" y="1163142"/>
                    <a:pt x="342926" y="1160513"/>
                    <a:pt x="348768" y="1157592"/>
                  </a:cubicBezTo>
                  <a:cubicBezTo>
                    <a:pt x="354609" y="1154671"/>
                    <a:pt x="359283" y="1150874"/>
                    <a:pt x="362788" y="1146200"/>
                  </a:cubicBezTo>
                  <a:lnTo>
                    <a:pt x="368046" y="1137437"/>
                  </a:lnTo>
                  <a:cubicBezTo>
                    <a:pt x="370383" y="1137437"/>
                    <a:pt x="372720" y="1136269"/>
                    <a:pt x="375056" y="1133932"/>
                  </a:cubicBezTo>
                  <a:lnTo>
                    <a:pt x="376809" y="1133932"/>
                  </a:lnTo>
                  <a:lnTo>
                    <a:pt x="376809" y="1140943"/>
                  </a:lnTo>
                  <a:cubicBezTo>
                    <a:pt x="379145" y="1140943"/>
                    <a:pt x="379145" y="1141527"/>
                    <a:pt x="376809" y="1142695"/>
                  </a:cubicBezTo>
                  <a:lnTo>
                    <a:pt x="375056" y="1146200"/>
                  </a:lnTo>
                  <a:cubicBezTo>
                    <a:pt x="375056" y="1148537"/>
                    <a:pt x="375640" y="1149414"/>
                    <a:pt x="376809" y="1148829"/>
                  </a:cubicBezTo>
                  <a:cubicBezTo>
                    <a:pt x="377978" y="1148245"/>
                    <a:pt x="379145" y="1146200"/>
                    <a:pt x="380314" y="1142695"/>
                  </a:cubicBezTo>
                  <a:lnTo>
                    <a:pt x="383820" y="1140943"/>
                  </a:lnTo>
                  <a:lnTo>
                    <a:pt x="383820" y="1137437"/>
                  </a:lnTo>
                  <a:lnTo>
                    <a:pt x="387325" y="1133932"/>
                  </a:lnTo>
                  <a:cubicBezTo>
                    <a:pt x="387325" y="1131595"/>
                    <a:pt x="387617" y="1129843"/>
                    <a:pt x="388201" y="1128674"/>
                  </a:cubicBezTo>
                  <a:cubicBezTo>
                    <a:pt x="388785" y="1127506"/>
                    <a:pt x="389077" y="1126338"/>
                    <a:pt x="389077" y="1125169"/>
                  </a:cubicBezTo>
                  <a:cubicBezTo>
                    <a:pt x="389077" y="1121664"/>
                    <a:pt x="390246" y="1118743"/>
                    <a:pt x="392582" y="1116406"/>
                  </a:cubicBezTo>
                  <a:lnTo>
                    <a:pt x="396087" y="1116406"/>
                  </a:lnTo>
                  <a:cubicBezTo>
                    <a:pt x="396087" y="1115238"/>
                    <a:pt x="397256" y="1115238"/>
                    <a:pt x="399593" y="1116406"/>
                  </a:cubicBezTo>
                  <a:cubicBezTo>
                    <a:pt x="399593" y="1115238"/>
                    <a:pt x="400762" y="1114654"/>
                    <a:pt x="403098" y="1114654"/>
                  </a:cubicBezTo>
                  <a:cubicBezTo>
                    <a:pt x="403098" y="1112317"/>
                    <a:pt x="403391" y="1110564"/>
                    <a:pt x="403974" y="1109396"/>
                  </a:cubicBezTo>
                  <a:cubicBezTo>
                    <a:pt x="404558" y="1108227"/>
                    <a:pt x="404851" y="1106475"/>
                    <a:pt x="404851" y="1104138"/>
                  </a:cubicBezTo>
                  <a:cubicBezTo>
                    <a:pt x="409524" y="1104138"/>
                    <a:pt x="411861" y="1102385"/>
                    <a:pt x="411861" y="1098880"/>
                  </a:cubicBezTo>
                  <a:lnTo>
                    <a:pt x="413614" y="1091870"/>
                  </a:lnTo>
                  <a:cubicBezTo>
                    <a:pt x="417119" y="1088365"/>
                    <a:pt x="420040" y="1084275"/>
                    <a:pt x="422377" y="1079602"/>
                  </a:cubicBezTo>
                  <a:cubicBezTo>
                    <a:pt x="429387" y="1069086"/>
                    <a:pt x="433476" y="1063828"/>
                    <a:pt x="434645" y="1063828"/>
                  </a:cubicBezTo>
                  <a:lnTo>
                    <a:pt x="438150" y="1058570"/>
                  </a:lnTo>
                  <a:lnTo>
                    <a:pt x="431139" y="1063828"/>
                  </a:lnTo>
                  <a:cubicBezTo>
                    <a:pt x="428803" y="1063828"/>
                    <a:pt x="427634" y="1064997"/>
                    <a:pt x="427634" y="1067333"/>
                  </a:cubicBezTo>
                  <a:lnTo>
                    <a:pt x="425882" y="1067333"/>
                  </a:lnTo>
                  <a:lnTo>
                    <a:pt x="422377" y="1063828"/>
                  </a:lnTo>
                  <a:lnTo>
                    <a:pt x="425882" y="1063828"/>
                  </a:lnTo>
                  <a:cubicBezTo>
                    <a:pt x="427050" y="1063828"/>
                    <a:pt x="427634" y="1063244"/>
                    <a:pt x="427634" y="1062076"/>
                  </a:cubicBezTo>
                  <a:cubicBezTo>
                    <a:pt x="428803" y="1060907"/>
                    <a:pt x="430556" y="1058863"/>
                    <a:pt x="432892" y="1055941"/>
                  </a:cubicBezTo>
                  <a:cubicBezTo>
                    <a:pt x="435229" y="1053021"/>
                    <a:pt x="436981" y="1051560"/>
                    <a:pt x="438150" y="1051560"/>
                  </a:cubicBezTo>
                  <a:cubicBezTo>
                    <a:pt x="441655" y="1051560"/>
                    <a:pt x="446913" y="1046886"/>
                    <a:pt x="453923" y="1037539"/>
                  </a:cubicBezTo>
                  <a:lnTo>
                    <a:pt x="459181" y="1025271"/>
                  </a:lnTo>
                  <a:lnTo>
                    <a:pt x="462686" y="1025271"/>
                  </a:lnTo>
                  <a:lnTo>
                    <a:pt x="462686" y="1020013"/>
                  </a:lnTo>
                  <a:lnTo>
                    <a:pt x="466191" y="1016508"/>
                  </a:lnTo>
                  <a:lnTo>
                    <a:pt x="462686" y="1016508"/>
                  </a:lnTo>
                  <a:cubicBezTo>
                    <a:pt x="461518" y="1018845"/>
                    <a:pt x="459766" y="1021182"/>
                    <a:pt x="457428" y="1023518"/>
                  </a:cubicBezTo>
                  <a:cubicBezTo>
                    <a:pt x="455092" y="1025855"/>
                    <a:pt x="452755" y="1027608"/>
                    <a:pt x="450418" y="1028776"/>
                  </a:cubicBezTo>
                  <a:lnTo>
                    <a:pt x="450418" y="1032281"/>
                  </a:lnTo>
                  <a:cubicBezTo>
                    <a:pt x="450418" y="1034618"/>
                    <a:pt x="449250" y="1035787"/>
                    <a:pt x="446913" y="1035787"/>
                  </a:cubicBezTo>
                  <a:lnTo>
                    <a:pt x="446913" y="1041044"/>
                  </a:lnTo>
                  <a:cubicBezTo>
                    <a:pt x="443408" y="1045718"/>
                    <a:pt x="440487" y="1048055"/>
                    <a:pt x="438150" y="1048055"/>
                  </a:cubicBezTo>
                  <a:lnTo>
                    <a:pt x="434645" y="1048055"/>
                  </a:lnTo>
                  <a:cubicBezTo>
                    <a:pt x="434645" y="1045718"/>
                    <a:pt x="435814" y="1044550"/>
                    <a:pt x="438150" y="1044550"/>
                  </a:cubicBezTo>
                  <a:cubicBezTo>
                    <a:pt x="438150" y="1042213"/>
                    <a:pt x="439319" y="1039876"/>
                    <a:pt x="441655" y="1037539"/>
                  </a:cubicBezTo>
                  <a:lnTo>
                    <a:pt x="443408" y="1037539"/>
                  </a:lnTo>
                  <a:lnTo>
                    <a:pt x="443408" y="1032281"/>
                  </a:lnTo>
                  <a:cubicBezTo>
                    <a:pt x="446913" y="1027608"/>
                    <a:pt x="450710" y="1022350"/>
                    <a:pt x="454800" y="1016508"/>
                  </a:cubicBezTo>
                  <a:cubicBezTo>
                    <a:pt x="458889" y="1010666"/>
                    <a:pt x="461518" y="1005408"/>
                    <a:pt x="462686" y="1000735"/>
                  </a:cubicBezTo>
                  <a:lnTo>
                    <a:pt x="466191" y="1000735"/>
                  </a:lnTo>
                  <a:lnTo>
                    <a:pt x="466191" y="998982"/>
                  </a:lnTo>
                  <a:cubicBezTo>
                    <a:pt x="466191" y="997814"/>
                    <a:pt x="466484" y="996645"/>
                    <a:pt x="467068" y="995477"/>
                  </a:cubicBezTo>
                  <a:cubicBezTo>
                    <a:pt x="467652" y="994308"/>
                    <a:pt x="467944" y="993140"/>
                    <a:pt x="467944" y="991972"/>
                  </a:cubicBezTo>
                  <a:lnTo>
                    <a:pt x="466191" y="991972"/>
                  </a:lnTo>
                  <a:cubicBezTo>
                    <a:pt x="466191" y="988466"/>
                    <a:pt x="467360" y="984377"/>
                    <a:pt x="469697" y="979703"/>
                  </a:cubicBezTo>
                  <a:cubicBezTo>
                    <a:pt x="472033" y="975030"/>
                    <a:pt x="473786" y="971525"/>
                    <a:pt x="474955" y="969188"/>
                  </a:cubicBezTo>
                  <a:cubicBezTo>
                    <a:pt x="477291" y="966851"/>
                    <a:pt x="477291" y="965683"/>
                    <a:pt x="474955" y="965683"/>
                  </a:cubicBezTo>
                  <a:cubicBezTo>
                    <a:pt x="474955" y="968019"/>
                    <a:pt x="473786" y="969188"/>
                    <a:pt x="471449" y="969188"/>
                  </a:cubicBezTo>
                  <a:lnTo>
                    <a:pt x="471449" y="965683"/>
                  </a:lnTo>
                  <a:lnTo>
                    <a:pt x="471449" y="963930"/>
                  </a:lnTo>
                  <a:lnTo>
                    <a:pt x="471449" y="962177"/>
                  </a:lnTo>
                  <a:cubicBezTo>
                    <a:pt x="471449" y="961009"/>
                    <a:pt x="470281" y="960425"/>
                    <a:pt x="467944" y="960425"/>
                  </a:cubicBezTo>
                  <a:lnTo>
                    <a:pt x="459181" y="970940"/>
                  </a:lnTo>
                  <a:cubicBezTo>
                    <a:pt x="456845" y="970940"/>
                    <a:pt x="455676" y="971525"/>
                    <a:pt x="455676" y="972693"/>
                  </a:cubicBezTo>
                  <a:lnTo>
                    <a:pt x="453923" y="976198"/>
                  </a:lnTo>
                  <a:cubicBezTo>
                    <a:pt x="453923" y="977367"/>
                    <a:pt x="453923" y="978827"/>
                    <a:pt x="453923" y="980580"/>
                  </a:cubicBezTo>
                  <a:cubicBezTo>
                    <a:pt x="453923" y="982332"/>
                    <a:pt x="452755" y="983209"/>
                    <a:pt x="450418" y="983209"/>
                  </a:cubicBezTo>
                  <a:cubicBezTo>
                    <a:pt x="448081" y="983209"/>
                    <a:pt x="446913" y="984377"/>
                    <a:pt x="446913" y="986714"/>
                  </a:cubicBezTo>
                  <a:lnTo>
                    <a:pt x="438150" y="995477"/>
                  </a:lnTo>
                  <a:cubicBezTo>
                    <a:pt x="438150" y="997814"/>
                    <a:pt x="436981" y="998982"/>
                    <a:pt x="434645" y="998982"/>
                  </a:cubicBezTo>
                  <a:lnTo>
                    <a:pt x="434645" y="1000735"/>
                  </a:lnTo>
                  <a:cubicBezTo>
                    <a:pt x="434645" y="1003071"/>
                    <a:pt x="433476" y="1005408"/>
                    <a:pt x="431139" y="1007745"/>
                  </a:cubicBezTo>
                  <a:cubicBezTo>
                    <a:pt x="428803" y="1010082"/>
                    <a:pt x="427050" y="1011250"/>
                    <a:pt x="425882" y="1011250"/>
                  </a:cubicBezTo>
                  <a:lnTo>
                    <a:pt x="413614" y="1023518"/>
                  </a:lnTo>
                  <a:cubicBezTo>
                    <a:pt x="413614" y="1021182"/>
                    <a:pt x="414197" y="1020013"/>
                    <a:pt x="415366" y="1020013"/>
                  </a:cubicBezTo>
                  <a:lnTo>
                    <a:pt x="415366" y="1016508"/>
                  </a:lnTo>
                  <a:cubicBezTo>
                    <a:pt x="417703" y="1016508"/>
                    <a:pt x="418872" y="1015340"/>
                    <a:pt x="418872" y="1013003"/>
                  </a:cubicBezTo>
                  <a:lnTo>
                    <a:pt x="438150" y="991972"/>
                  </a:lnTo>
                  <a:cubicBezTo>
                    <a:pt x="439319" y="989635"/>
                    <a:pt x="440195" y="987298"/>
                    <a:pt x="440779" y="984961"/>
                  </a:cubicBezTo>
                  <a:cubicBezTo>
                    <a:pt x="441363" y="982624"/>
                    <a:pt x="440487" y="982040"/>
                    <a:pt x="438150" y="983209"/>
                  </a:cubicBezTo>
                  <a:cubicBezTo>
                    <a:pt x="435814" y="980872"/>
                    <a:pt x="433476" y="979703"/>
                    <a:pt x="431139" y="979703"/>
                  </a:cubicBezTo>
                  <a:lnTo>
                    <a:pt x="431139" y="983209"/>
                  </a:lnTo>
                  <a:cubicBezTo>
                    <a:pt x="428803" y="983209"/>
                    <a:pt x="428803" y="984377"/>
                    <a:pt x="431139" y="986714"/>
                  </a:cubicBezTo>
                  <a:lnTo>
                    <a:pt x="427634" y="988466"/>
                  </a:lnTo>
                  <a:cubicBezTo>
                    <a:pt x="427634" y="991972"/>
                    <a:pt x="425882" y="995477"/>
                    <a:pt x="422377" y="998982"/>
                  </a:cubicBezTo>
                  <a:cubicBezTo>
                    <a:pt x="418872" y="1002487"/>
                    <a:pt x="416534" y="1004240"/>
                    <a:pt x="415366" y="1004240"/>
                  </a:cubicBezTo>
                  <a:lnTo>
                    <a:pt x="415366" y="1000735"/>
                  </a:lnTo>
                  <a:cubicBezTo>
                    <a:pt x="417703" y="999566"/>
                    <a:pt x="418872" y="997814"/>
                    <a:pt x="418872" y="995477"/>
                  </a:cubicBezTo>
                  <a:cubicBezTo>
                    <a:pt x="417703" y="996645"/>
                    <a:pt x="416534" y="997521"/>
                    <a:pt x="415366" y="998106"/>
                  </a:cubicBezTo>
                  <a:cubicBezTo>
                    <a:pt x="414197" y="998690"/>
                    <a:pt x="413614" y="999566"/>
                    <a:pt x="413614" y="1000735"/>
                  </a:cubicBezTo>
                  <a:cubicBezTo>
                    <a:pt x="413614" y="1001903"/>
                    <a:pt x="413614" y="1002779"/>
                    <a:pt x="413614" y="1003364"/>
                  </a:cubicBezTo>
                  <a:cubicBezTo>
                    <a:pt x="413614" y="1003948"/>
                    <a:pt x="413029" y="1004240"/>
                    <a:pt x="411861" y="1004240"/>
                  </a:cubicBezTo>
                  <a:cubicBezTo>
                    <a:pt x="411861" y="1005408"/>
                    <a:pt x="411277" y="1006577"/>
                    <a:pt x="410109" y="1007745"/>
                  </a:cubicBezTo>
                  <a:cubicBezTo>
                    <a:pt x="408940" y="1008913"/>
                    <a:pt x="408356" y="1010082"/>
                    <a:pt x="408356" y="1011250"/>
                  </a:cubicBezTo>
                  <a:cubicBezTo>
                    <a:pt x="408356" y="1014755"/>
                    <a:pt x="406603" y="1016508"/>
                    <a:pt x="403098" y="1016508"/>
                  </a:cubicBezTo>
                  <a:lnTo>
                    <a:pt x="403098" y="1013003"/>
                  </a:lnTo>
                  <a:cubicBezTo>
                    <a:pt x="403098" y="1011834"/>
                    <a:pt x="401930" y="1011250"/>
                    <a:pt x="399593" y="1011250"/>
                  </a:cubicBezTo>
                  <a:lnTo>
                    <a:pt x="399593" y="1007745"/>
                  </a:lnTo>
                  <a:cubicBezTo>
                    <a:pt x="399593" y="1005408"/>
                    <a:pt x="398425" y="1006577"/>
                    <a:pt x="396087" y="1011250"/>
                  </a:cubicBezTo>
                  <a:lnTo>
                    <a:pt x="389077" y="1016508"/>
                  </a:lnTo>
                  <a:lnTo>
                    <a:pt x="396087" y="1016508"/>
                  </a:lnTo>
                  <a:cubicBezTo>
                    <a:pt x="394919" y="1016508"/>
                    <a:pt x="393751" y="1017384"/>
                    <a:pt x="392582" y="1019137"/>
                  </a:cubicBezTo>
                  <a:cubicBezTo>
                    <a:pt x="391414" y="1020890"/>
                    <a:pt x="391414" y="1022350"/>
                    <a:pt x="392582" y="1023518"/>
                  </a:cubicBezTo>
                  <a:lnTo>
                    <a:pt x="392582" y="1025271"/>
                  </a:lnTo>
                  <a:cubicBezTo>
                    <a:pt x="390246" y="1025271"/>
                    <a:pt x="389077" y="1026439"/>
                    <a:pt x="389077" y="1028776"/>
                  </a:cubicBezTo>
                  <a:lnTo>
                    <a:pt x="389077" y="1023518"/>
                  </a:lnTo>
                  <a:cubicBezTo>
                    <a:pt x="387909" y="1021182"/>
                    <a:pt x="387325" y="1021182"/>
                    <a:pt x="387325" y="1023518"/>
                  </a:cubicBezTo>
                  <a:lnTo>
                    <a:pt x="383820" y="1023518"/>
                  </a:lnTo>
                  <a:cubicBezTo>
                    <a:pt x="381483" y="1023518"/>
                    <a:pt x="380314" y="1022350"/>
                    <a:pt x="380314" y="1020013"/>
                  </a:cubicBezTo>
                  <a:cubicBezTo>
                    <a:pt x="382651" y="1020013"/>
                    <a:pt x="386740" y="1015924"/>
                    <a:pt x="392582" y="1007745"/>
                  </a:cubicBezTo>
                  <a:cubicBezTo>
                    <a:pt x="392582" y="1005408"/>
                    <a:pt x="391414" y="1005408"/>
                    <a:pt x="389077" y="1007745"/>
                  </a:cubicBezTo>
                  <a:cubicBezTo>
                    <a:pt x="385572" y="1007745"/>
                    <a:pt x="383820" y="1008913"/>
                    <a:pt x="383820" y="1011250"/>
                  </a:cubicBezTo>
                  <a:lnTo>
                    <a:pt x="383820" y="1013003"/>
                  </a:lnTo>
                  <a:cubicBezTo>
                    <a:pt x="381483" y="1013003"/>
                    <a:pt x="379438" y="1012127"/>
                    <a:pt x="377685" y="1010374"/>
                  </a:cubicBezTo>
                  <a:cubicBezTo>
                    <a:pt x="375933" y="1008621"/>
                    <a:pt x="375056" y="1006577"/>
                    <a:pt x="375056" y="1004240"/>
                  </a:cubicBezTo>
                  <a:cubicBezTo>
                    <a:pt x="366878" y="998398"/>
                    <a:pt x="361620" y="995477"/>
                    <a:pt x="359283" y="995477"/>
                  </a:cubicBezTo>
                  <a:cubicBezTo>
                    <a:pt x="358114" y="994308"/>
                    <a:pt x="356946" y="994016"/>
                    <a:pt x="355778" y="994600"/>
                  </a:cubicBezTo>
                  <a:cubicBezTo>
                    <a:pt x="354609" y="995185"/>
                    <a:pt x="353441" y="996645"/>
                    <a:pt x="352273" y="998982"/>
                  </a:cubicBezTo>
                  <a:cubicBezTo>
                    <a:pt x="351104" y="1000150"/>
                    <a:pt x="349351" y="1000735"/>
                    <a:pt x="347015" y="1000735"/>
                  </a:cubicBezTo>
                  <a:lnTo>
                    <a:pt x="347015" y="1004240"/>
                  </a:lnTo>
                  <a:lnTo>
                    <a:pt x="340004" y="1011250"/>
                  </a:lnTo>
                  <a:lnTo>
                    <a:pt x="336499" y="1016508"/>
                  </a:lnTo>
                  <a:cubicBezTo>
                    <a:pt x="336499" y="1018845"/>
                    <a:pt x="334163" y="1020013"/>
                    <a:pt x="329489" y="1020013"/>
                  </a:cubicBezTo>
                  <a:cubicBezTo>
                    <a:pt x="327152" y="1020013"/>
                    <a:pt x="324523" y="1019721"/>
                    <a:pt x="321602" y="1019137"/>
                  </a:cubicBezTo>
                  <a:cubicBezTo>
                    <a:pt x="318681" y="1018553"/>
                    <a:pt x="317221" y="1017676"/>
                    <a:pt x="317221" y="1016508"/>
                  </a:cubicBezTo>
                  <a:lnTo>
                    <a:pt x="329489" y="1016508"/>
                  </a:lnTo>
                  <a:cubicBezTo>
                    <a:pt x="330657" y="1015340"/>
                    <a:pt x="330657" y="1014463"/>
                    <a:pt x="329489" y="1013879"/>
                  </a:cubicBezTo>
                  <a:cubicBezTo>
                    <a:pt x="328320" y="1013295"/>
                    <a:pt x="326568" y="1013003"/>
                    <a:pt x="324231" y="1013003"/>
                  </a:cubicBezTo>
                  <a:cubicBezTo>
                    <a:pt x="319557" y="1011834"/>
                    <a:pt x="315468" y="1011250"/>
                    <a:pt x="311963" y="1011250"/>
                  </a:cubicBezTo>
                  <a:cubicBezTo>
                    <a:pt x="310794" y="1010082"/>
                    <a:pt x="309626" y="1009498"/>
                    <a:pt x="308457" y="1009498"/>
                  </a:cubicBezTo>
                  <a:cubicBezTo>
                    <a:pt x="307289" y="1009498"/>
                    <a:pt x="306121" y="1010082"/>
                    <a:pt x="304952" y="1011250"/>
                  </a:cubicBezTo>
                  <a:lnTo>
                    <a:pt x="304952" y="1007745"/>
                  </a:lnTo>
                  <a:lnTo>
                    <a:pt x="301447" y="1007745"/>
                  </a:lnTo>
                  <a:cubicBezTo>
                    <a:pt x="300279" y="1005408"/>
                    <a:pt x="298526" y="1004240"/>
                    <a:pt x="296189" y="1004240"/>
                  </a:cubicBezTo>
                  <a:cubicBezTo>
                    <a:pt x="293853" y="1001903"/>
                    <a:pt x="292684" y="1000150"/>
                    <a:pt x="292684" y="998982"/>
                  </a:cubicBezTo>
                  <a:cubicBezTo>
                    <a:pt x="295021" y="996645"/>
                    <a:pt x="295021" y="995477"/>
                    <a:pt x="292684" y="995477"/>
                  </a:cubicBezTo>
                  <a:cubicBezTo>
                    <a:pt x="292684" y="993140"/>
                    <a:pt x="293853" y="991972"/>
                    <a:pt x="296189" y="991972"/>
                  </a:cubicBezTo>
                  <a:cubicBezTo>
                    <a:pt x="298526" y="989635"/>
                    <a:pt x="298818" y="988174"/>
                    <a:pt x="297066" y="987590"/>
                  </a:cubicBezTo>
                  <a:cubicBezTo>
                    <a:pt x="295313" y="987006"/>
                    <a:pt x="292100" y="986714"/>
                    <a:pt x="287427" y="986714"/>
                  </a:cubicBezTo>
                  <a:cubicBezTo>
                    <a:pt x="282753" y="986714"/>
                    <a:pt x="277495" y="983209"/>
                    <a:pt x="271653" y="976198"/>
                  </a:cubicBezTo>
                  <a:cubicBezTo>
                    <a:pt x="272822" y="976198"/>
                    <a:pt x="273698" y="975614"/>
                    <a:pt x="274282" y="974446"/>
                  </a:cubicBezTo>
                  <a:cubicBezTo>
                    <a:pt x="274866" y="973277"/>
                    <a:pt x="275742" y="972693"/>
                    <a:pt x="276911" y="972693"/>
                  </a:cubicBezTo>
                  <a:lnTo>
                    <a:pt x="280416" y="972693"/>
                  </a:lnTo>
                  <a:lnTo>
                    <a:pt x="280416" y="970940"/>
                  </a:lnTo>
                  <a:cubicBezTo>
                    <a:pt x="282753" y="970940"/>
                    <a:pt x="281585" y="970356"/>
                    <a:pt x="276911" y="969188"/>
                  </a:cubicBezTo>
                  <a:lnTo>
                    <a:pt x="268148" y="956920"/>
                  </a:lnTo>
                  <a:cubicBezTo>
                    <a:pt x="268148" y="952246"/>
                    <a:pt x="265811" y="948157"/>
                    <a:pt x="261138" y="944651"/>
                  </a:cubicBezTo>
                  <a:cubicBezTo>
                    <a:pt x="258800" y="937641"/>
                    <a:pt x="255295" y="932383"/>
                    <a:pt x="250622" y="928878"/>
                  </a:cubicBezTo>
                  <a:cubicBezTo>
                    <a:pt x="243611" y="921868"/>
                    <a:pt x="238353" y="913689"/>
                    <a:pt x="234848" y="904342"/>
                  </a:cubicBezTo>
                  <a:cubicBezTo>
                    <a:pt x="234848" y="897331"/>
                    <a:pt x="233096" y="893826"/>
                    <a:pt x="229591" y="893826"/>
                  </a:cubicBezTo>
                  <a:lnTo>
                    <a:pt x="229591" y="890321"/>
                  </a:lnTo>
                  <a:lnTo>
                    <a:pt x="226086" y="890321"/>
                  </a:lnTo>
                  <a:lnTo>
                    <a:pt x="226086" y="883310"/>
                  </a:lnTo>
                  <a:cubicBezTo>
                    <a:pt x="223749" y="883310"/>
                    <a:pt x="222580" y="883310"/>
                    <a:pt x="222580" y="883310"/>
                  </a:cubicBezTo>
                  <a:cubicBezTo>
                    <a:pt x="222580" y="883310"/>
                    <a:pt x="221996" y="882434"/>
                    <a:pt x="220828" y="880682"/>
                  </a:cubicBezTo>
                  <a:cubicBezTo>
                    <a:pt x="219659" y="878929"/>
                    <a:pt x="219659" y="878053"/>
                    <a:pt x="220828" y="878053"/>
                  </a:cubicBezTo>
                  <a:lnTo>
                    <a:pt x="220828" y="869290"/>
                  </a:lnTo>
                  <a:cubicBezTo>
                    <a:pt x="220828" y="864616"/>
                    <a:pt x="221412" y="861111"/>
                    <a:pt x="222580" y="858774"/>
                  </a:cubicBezTo>
                  <a:lnTo>
                    <a:pt x="222580" y="857021"/>
                  </a:lnTo>
                  <a:cubicBezTo>
                    <a:pt x="222580" y="854685"/>
                    <a:pt x="223749" y="853516"/>
                    <a:pt x="226086" y="853516"/>
                  </a:cubicBezTo>
                  <a:cubicBezTo>
                    <a:pt x="228422" y="853516"/>
                    <a:pt x="229883" y="852056"/>
                    <a:pt x="230467" y="849135"/>
                  </a:cubicBezTo>
                  <a:cubicBezTo>
                    <a:pt x="231051" y="846214"/>
                    <a:pt x="231927" y="843585"/>
                    <a:pt x="233096" y="841248"/>
                  </a:cubicBezTo>
                  <a:lnTo>
                    <a:pt x="233096" y="832485"/>
                  </a:lnTo>
                  <a:lnTo>
                    <a:pt x="229591" y="828980"/>
                  </a:lnTo>
                  <a:cubicBezTo>
                    <a:pt x="224917" y="824306"/>
                    <a:pt x="224917" y="818464"/>
                    <a:pt x="229591" y="811454"/>
                  </a:cubicBezTo>
                  <a:lnTo>
                    <a:pt x="234848" y="806196"/>
                  </a:lnTo>
                  <a:cubicBezTo>
                    <a:pt x="236017" y="803859"/>
                    <a:pt x="237185" y="801522"/>
                    <a:pt x="238353" y="799186"/>
                  </a:cubicBezTo>
                  <a:cubicBezTo>
                    <a:pt x="239522" y="796849"/>
                    <a:pt x="240691" y="795680"/>
                    <a:pt x="241859" y="795680"/>
                  </a:cubicBezTo>
                  <a:cubicBezTo>
                    <a:pt x="244196" y="795680"/>
                    <a:pt x="245364" y="795096"/>
                    <a:pt x="245364" y="793928"/>
                  </a:cubicBezTo>
                  <a:cubicBezTo>
                    <a:pt x="245364" y="785749"/>
                    <a:pt x="248285" y="783412"/>
                    <a:pt x="254127" y="786917"/>
                  </a:cubicBezTo>
                  <a:cubicBezTo>
                    <a:pt x="256463" y="786917"/>
                    <a:pt x="258216" y="785749"/>
                    <a:pt x="259385" y="783412"/>
                  </a:cubicBezTo>
                  <a:cubicBezTo>
                    <a:pt x="262890" y="779907"/>
                    <a:pt x="264643" y="776986"/>
                    <a:pt x="264643" y="774649"/>
                  </a:cubicBezTo>
                  <a:cubicBezTo>
                    <a:pt x="266979" y="772312"/>
                    <a:pt x="269316" y="771144"/>
                    <a:pt x="271653" y="771144"/>
                  </a:cubicBezTo>
                  <a:cubicBezTo>
                    <a:pt x="272822" y="768807"/>
                    <a:pt x="273405" y="767055"/>
                    <a:pt x="273405" y="765886"/>
                  </a:cubicBezTo>
                  <a:lnTo>
                    <a:pt x="271653" y="755371"/>
                  </a:lnTo>
                  <a:cubicBezTo>
                    <a:pt x="271653" y="755371"/>
                    <a:pt x="271945" y="754786"/>
                    <a:pt x="272529" y="753618"/>
                  </a:cubicBezTo>
                  <a:cubicBezTo>
                    <a:pt x="273114" y="752450"/>
                    <a:pt x="273405" y="751281"/>
                    <a:pt x="273405" y="750113"/>
                  </a:cubicBezTo>
                  <a:cubicBezTo>
                    <a:pt x="273405" y="747776"/>
                    <a:pt x="274574" y="746608"/>
                    <a:pt x="276911" y="746608"/>
                  </a:cubicBezTo>
                  <a:lnTo>
                    <a:pt x="280416" y="743102"/>
                  </a:lnTo>
                  <a:cubicBezTo>
                    <a:pt x="280416" y="741934"/>
                    <a:pt x="281585" y="741350"/>
                    <a:pt x="283921" y="741350"/>
                  </a:cubicBezTo>
                  <a:lnTo>
                    <a:pt x="289179" y="739597"/>
                  </a:lnTo>
                  <a:lnTo>
                    <a:pt x="289179" y="736092"/>
                  </a:lnTo>
                  <a:lnTo>
                    <a:pt x="292684" y="741350"/>
                  </a:lnTo>
                  <a:lnTo>
                    <a:pt x="296189" y="743102"/>
                  </a:lnTo>
                  <a:lnTo>
                    <a:pt x="299695" y="743102"/>
                  </a:lnTo>
                  <a:cubicBezTo>
                    <a:pt x="300863" y="745439"/>
                    <a:pt x="304952" y="746608"/>
                    <a:pt x="311963" y="746608"/>
                  </a:cubicBezTo>
                  <a:cubicBezTo>
                    <a:pt x="311963" y="744271"/>
                    <a:pt x="312547" y="743102"/>
                    <a:pt x="313715" y="743102"/>
                  </a:cubicBezTo>
                  <a:cubicBezTo>
                    <a:pt x="316052" y="743102"/>
                    <a:pt x="317804" y="742810"/>
                    <a:pt x="318973" y="742226"/>
                  </a:cubicBezTo>
                  <a:cubicBezTo>
                    <a:pt x="320142" y="741642"/>
                    <a:pt x="320726" y="740766"/>
                    <a:pt x="320726" y="739597"/>
                  </a:cubicBezTo>
                  <a:cubicBezTo>
                    <a:pt x="323062" y="739597"/>
                    <a:pt x="324231" y="738429"/>
                    <a:pt x="324231" y="736092"/>
                  </a:cubicBezTo>
                  <a:cubicBezTo>
                    <a:pt x="325399" y="733755"/>
                    <a:pt x="325984" y="733755"/>
                    <a:pt x="325984" y="736092"/>
                  </a:cubicBezTo>
                  <a:lnTo>
                    <a:pt x="332994" y="736092"/>
                  </a:lnTo>
                  <a:cubicBezTo>
                    <a:pt x="332994" y="738429"/>
                    <a:pt x="334163" y="738429"/>
                    <a:pt x="336499" y="736092"/>
                  </a:cubicBezTo>
                  <a:cubicBezTo>
                    <a:pt x="337668" y="734924"/>
                    <a:pt x="338544" y="734047"/>
                    <a:pt x="339128" y="733463"/>
                  </a:cubicBezTo>
                  <a:cubicBezTo>
                    <a:pt x="339712" y="732879"/>
                    <a:pt x="340004" y="733755"/>
                    <a:pt x="340004" y="736092"/>
                  </a:cubicBezTo>
                  <a:cubicBezTo>
                    <a:pt x="342341" y="736092"/>
                    <a:pt x="347599" y="733755"/>
                    <a:pt x="355778" y="729082"/>
                  </a:cubicBezTo>
                  <a:cubicBezTo>
                    <a:pt x="361620" y="723240"/>
                    <a:pt x="365709" y="720319"/>
                    <a:pt x="368046" y="720319"/>
                  </a:cubicBezTo>
                  <a:lnTo>
                    <a:pt x="371551" y="716813"/>
                  </a:lnTo>
                  <a:cubicBezTo>
                    <a:pt x="392582" y="707466"/>
                    <a:pt x="411277" y="697535"/>
                    <a:pt x="427634" y="687019"/>
                  </a:cubicBezTo>
                  <a:cubicBezTo>
                    <a:pt x="451002" y="674167"/>
                    <a:pt x="485470" y="657225"/>
                    <a:pt x="531038" y="636194"/>
                  </a:cubicBezTo>
                  <a:cubicBezTo>
                    <a:pt x="540385" y="629183"/>
                    <a:pt x="546811" y="625678"/>
                    <a:pt x="550316" y="625678"/>
                  </a:cubicBezTo>
                  <a:cubicBezTo>
                    <a:pt x="551485" y="625678"/>
                    <a:pt x="552069" y="625094"/>
                    <a:pt x="552069" y="623926"/>
                  </a:cubicBezTo>
                  <a:cubicBezTo>
                    <a:pt x="552069" y="622757"/>
                    <a:pt x="551485" y="621589"/>
                    <a:pt x="550316" y="620420"/>
                  </a:cubicBezTo>
                  <a:cubicBezTo>
                    <a:pt x="546811" y="619252"/>
                    <a:pt x="543598" y="616039"/>
                    <a:pt x="540677" y="610781"/>
                  </a:cubicBezTo>
                  <a:cubicBezTo>
                    <a:pt x="537756" y="605523"/>
                    <a:pt x="535712" y="601726"/>
                    <a:pt x="534543" y="599389"/>
                  </a:cubicBezTo>
                  <a:lnTo>
                    <a:pt x="538048" y="595884"/>
                  </a:lnTo>
                  <a:lnTo>
                    <a:pt x="538048" y="592379"/>
                  </a:lnTo>
                  <a:lnTo>
                    <a:pt x="534543" y="588874"/>
                  </a:lnTo>
                  <a:lnTo>
                    <a:pt x="529285" y="585368"/>
                  </a:lnTo>
                  <a:cubicBezTo>
                    <a:pt x="529285" y="584200"/>
                    <a:pt x="528701" y="582155"/>
                    <a:pt x="527532" y="579234"/>
                  </a:cubicBezTo>
                  <a:cubicBezTo>
                    <a:pt x="526364" y="576313"/>
                    <a:pt x="525780" y="573100"/>
                    <a:pt x="525780" y="569595"/>
                  </a:cubicBezTo>
                  <a:cubicBezTo>
                    <a:pt x="525780" y="563753"/>
                    <a:pt x="526949" y="559664"/>
                    <a:pt x="529285" y="557327"/>
                  </a:cubicBezTo>
                  <a:cubicBezTo>
                    <a:pt x="532790" y="557327"/>
                    <a:pt x="534543" y="554406"/>
                    <a:pt x="534543" y="548564"/>
                  </a:cubicBezTo>
                  <a:lnTo>
                    <a:pt x="534543" y="541553"/>
                  </a:lnTo>
                  <a:cubicBezTo>
                    <a:pt x="536879" y="541553"/>
                    <a:pt x="538048" y="540385"/>
                    <a:pt x="538048" y="538048"/>
                  </a:cubicBezTo>
                  <a:cubicBezTo>
                    <a:pt x="540385" y="534543"/>
                    <a:pt x="541554" y="532790"/>
                    <a:pt x="541554" y="532790"/>
                  </a:cubicBezTo>
                  <a:lnTo>
                    <a:pt x="543306" y="532790"/>
                  </a:lnTo>
                  <a:cubicBezTo>
                    <a:pt x="544474" y="532790"/>
                    <a:pt x="545351" y="532206"/>
                    <a:pt x="545935" y="531038"/>
                  </a:cubicBezTo>
                  <a:cubicBezTo>
                    <a:pt x="546519" y="529869"/>
                    <a:pt x="546811" y="528117"/>
                    <a:pt x="546811" y="525780"/>
                  </a:cubicBezTo>
                  <a:cubicBezTo>
                    <a:pt x="546811" y="522275"/>
                    <a:pt x="545643" y="520522"/>
                    <a:pt x="543306" y="520522"/>
                  </a:cubicBezTo>
                  <a:lnTo>
                    <a:pt x="543306" y="517017"/>
                  </a:lnTo>
                  <a:cubicBezTo>
                    <a:pt x="545643" y="514680"/>
                    <a:pt x="547980" y="513512"/>
                    <a:pt x="550316" y="513512"/>
                  </a:cubicBezTo>
                  <a:cubicBezTo>
                    <a:pt x="551485" y="513512"/>
                    <a:pt x="552361" y="512928"/>
                    <a:pt x="552945" y="511759"/>
                  </a:cubicBezTo>
                  <a:cubicBezTo>
                    <a:pt x="553530" y="510591"/>
                    <a:pt x="553821" y="509422"/>
                    <a:pt x="553821" y="508254"/>
                  </a:cubicBezTo>
                  <a:cubicBezTo>
                    <a:pt x="554990" y="505917"/>
                    <a:pt x="555867" y="504749"/>
                    <a:pt x="556450" y="504749"/>
                  </a:cubicBezTo>
                  <a:cubicBezTo>
                    <a:pt x="557035" y="504749"/>
                    <a:pt x="557911" y="505333"/>
                    <a:pt x="559079" y="506501"/>
                  </a:cubicBezTo>
                  <a:cubicBezTo>
                    <a:pt x="559079" y="507670"/>
                    <a:pt x="561416" y="510007"/>
                    <a:pt x="566090" y="513512"/>
                  </a:cubicBezTo>
                  <a:cubicBezTo>
                    <a:pt x="567258" y="515849"/>
                    <a:pt x="569595" y="517017"/>
                    <a:pt x="573101" y="517017"/>
                  </a:cubicBezTo>
                  <a:cubicBezTo>
                    <a:pt x="574269" y="518185"/>
                    <a:pt x="575436" y="518477"/>
                    <a:pt x="576606" y="517893"/>
                  </a:cubicBezTo>
                  <a:cubicBezTo>
                    <a:pt x="577774" y="517309"/>
                    <a:pt x="578942" y="517017"/>
                    <a:pt x="580110" y="517017"/>
                  </a:cubicBezTo>
                  <a:cubicBezTo>
                    <a:pt x="580110" y="514680"/>
                    <a:pt x="578942" y="512343"/>
                    <a:pt x="576606" y="510007"/>
                  </a:cubicBezTo>
                  <a:cubicBezTo>
                    <a:pt x="576606" y="501828"/>
                    <a:pt x="577774" y="495402"/>
                    <a:pt x="580110" y="490728"/>
                  </a:cubicBezTo>
                  <a:cubicBezTo>
                    <a:pt x="581279" y="493065"/>
                    <a:pt x="584200" y="494233"/>
                    <a:pt x="588873" y="494233"/>
                  </a:cubicBezTo>
                  <a:cubicBezTo>
                    <a:pt x="590042" y="494233"/>
                    <a:pt x="591502" y="494817"/>
                    <a:pt x="593255" y="495986"/>
                  </a:cubicBezTo>
                  <a:cubicBezTo>
                    <a:pt x="595008" y="497154"/>
                    <a:pt x="596468" y="498323"/>
                    <a:pt x="597636" y="499491"/>
                  </a:cubicBezTo>
                  <a:cubicBezTo>
                    <a:pt x="597636" y="501828"/>
                    <a:pt x="598805" y="502996"/>
                    <a:pt x="601142" y="502996"/>
                  </a:cubicBezTo>
                  <a:cubicBezTo>
                    <a:pt x="603478" y="502996"/>
                    <a:pt x="604646" y="504165"/>
                    <a:pt x="604646" y="506501"/>
                  </a:cubicBezTo>
                  <a:cubicBezTo>
                    <a:pt x="604646" y="506501"/>
                    <a:pt x="605231" y="506794"/>
                    <a:pt x="606400" y="507378"/>
                  </a:cubicBezTo>
                  <a:cubicBezTo>
                    <a:pt x="607568" y="507962"/>
                    <a:pt x="608736" y="508254"/>
                    <a:pt x="609904" y="508254"/>
                  </a:cubicBezTo>
                  <a:lnTo>
                    <a:pt x="625678" y="508254"/>
                  </a:lnTo>
                  <a:cubicBezTo>
                    <a:pt x="628014" y="508254"/>
                    <a:pt x="630352" y="508838"/>
                    <a:pt x="632688" y="510007"/>
                  </a:cubicBezTo>
                  <a:lnTo>
                    <a:pt x="637946" y="510007"/>
                  </a:lnTo>
                  <a:cubicBezTo>
                    <a:pt x="637946" y="508838"/>
                    <a:pt x="640867" y="508254"/>
                    <a:pt x="646709" y="508254"/>
                  </a:cubicBezTo>
                  <a:cubicBezTo>
                    <a:pt x="668909" y="507086"/>
                    <a:pt x="681178" y="505333"/>
                    <a:pt x="683514" y="502996"/>
                  </a:cubicBezTo>
                  <a:cubicBezTo>
                    <a:pt x="687019" y="499491"/>
                    <a:pt x="691108" y="497738"/>
                    <a:pt x="695782" y="497738"/>
                  </a:cubicBezTo>
                  <a:cubicBezTo>
                    <a:pt x="701624" y="497738"/>
                    <a:pt x="708634" y="495402"/>
                    <a:pt x="716813" y="490728"/>
                  </a:cubicBezTo>
                  <a:cubicBezTo>
                    <a:pt x="719150" y="490728"/>
                    <a:pt x="722655" y="485470"/>
                    <a:pt x="727328" y="474955"/>
                  </a:cubicBezTo>
                  <a:lnTo>
                    <a:pt x="734339" y="459181"/>
                  </a:lnTo>
                  <a:lnTo>
                    <a:pt x="734339" y="453923"/>
                  </a:lnTo>
                  <a:cubicBezTo>
                    <a:pt x="735508" y="451587"/>
                    <a:pt x="736092" y="449250"/>
                    <a:pt x="736092" y="446913"/>
                  </a:cubicBezTo>
                  <a:cubicBezTo>
                    <a:pt x="736092" y="445745"/>
                    <a:pt x="735508" y="445160"/>
                    <a:pt x="734339" y="445160"/>
                  </a:cubicBezTo>
                  <a:cubicBezTo>
                    <a:pt x="735508" y="442824"/>
                    <a:pt x="735508" y="441655"/>
                    <a:pt x="734339" y="441655"/>
                  </a:cubicBezTo>
                  <a:lnTo>
                    <a:pt x="730834" y="441655"/>
                  </a:lnTo>
                  <a:lnTo>
                    <a:pt x="722071" y="445160"/>
                  </a:lnTo>
                  <a:lnTo>
                    <a:pt x="713308" y="446913"/>
                  </a:lnTo>
                  <a:cubicBezTo>
                    <a:pt x="712140" y="446913"/>
                    <a:pt x="710386" y="448081"/>
                    <a:pt x="708050" y="450418"/>
                  </a:cubicBezTo>
                  <a:lnTo>
                    <a:pt x="697534" y="450418"/>
                  </a:lnTo>
                  <a:cubicBezTo>
                    <a:pt x="696366" y="450418"/>
                    <a:pt x="694613" y="451002"/>
                    <a:pt x="692276" y="452171"/>
                  </a:cubicBezTo>
                  <a:cubicBezTo>
                    <a:pt x="689940" y="453339"/>
                    <a:pt x="687019" y="453923"/>
                    <a:pt x="683514" y="453923"/>
                  </a:cubicBezTo>
                  <a:cubicBezTo>
                    <a:pt x="670662" y="453923"/>
                    <a:pt x="662482" y="455092"/>
                    <a:pt x="658978" y="457429"/>
                  </a:cubicBezTo>
                  <a:lnTo>
                    <a:pt x="655472" y="457429"/>
                  </a:lnTo>
                  <a:cubicBezTo>
                    <a:pt x="655472" y="456260"/>
                    <a:pt x="656348" y="455092"/>
                    <a:pt x="658101" y="453923"/>
                  </a:cubicBezTo>
                  <a:cubicBezTo>
                    <a:pt x="659854" y="452755"/>
                    <a:pt x="661898" y="451587"/>
                    <a:pt x="664236" y="450418"/>
                  </a:cubicBezTo>
                  <a:lnTo>
                    <a:pt x="671246" y="450418"/>
                  </a:lnTo>
                  <a:lnTo>
                    <a:pt x="667740" y="446913"/>
                  </a:lnTo>
                  <a:cubicBezTo>
                    <a:pt x="663067" y="446913"/>
                    <a:pt x="660146" y="448081"/>
                    <a:pt x="658978" y="450418"/>
                  </a:cubicBezTo>
                  <a:lnTo>
                    <a:pt x="646709" y="450418"/>
                  </a:lnTo>
                  <a:cubicBezTo>
                    <a:pt x="645540" y="452755"/>
                    <a:pt x="641452" y="453923"/>
                    <a:pt x="634440" y="453923"/>
                  </a:cubicBezTo>
                  <a:lnTo>
                    <a:pt x="629184" y="453923"/>
                  </a:lnTo>
                  <a:lnTo>
                    <a:pt x="641452" y="450418"/>
                  </a:lnTo>
                  <a:cubicBezTo>
                    <a:pt x="644956" y="448081"/>
                    <a:pt x="647294" y="446913"/>
                    <a:pt x="648462" y="446913"/>
                  </a:cubicBezTo>
                  <a:cubicBezTo>
                    <a:pt x="647294" y="446913"/>
                    <a:pt x="648170" y="446037"/>
                    <a:pt x="651091" y="444284"/>
                  </a:cubicBezTo>
                  <a:cubicBezTo>
                    <a:pt x="654012" y="442532"/>
                    <a:pt x="656640" y="441655"/>
                    <a:pt x="658978" y="441655"/>
                  </a:cubicBezTo>
                  <a:lnTo>
                    <a:pt x="655472" y="445160"/>
                  </a:lnTo>
                  <a:lnTo>
                    <a:pt x="664236" y="445160"/>
                  </a:lnTo>
                  <a:cubicBezTo>
                    <a:pt x="664236" y="442824"/>
                    <a:pt x="666572" y="441655"/>
                    <a:pt x="671246" y="441655"/>
                  </a:cubicBezTo>
                  <a:cubicBezTo>
                    <a:pt x="674751" y="441655"/>
                    <a:pt x="679424" y="440779"/>
                    <a:pt x="685266" y="439026"/>
                  </a:cubicBezTo>
                  <a:cubicBezTo>
                    <a:pt x="691108" y="437274"/>
                    <a:pt x="695198" y="435229"/>
                    <a:pt x="697534" y="432892"/>
                  </a:cubicBezTo>
                  <a:lnTo>
                    <a:pt x="708050" y="432892"/>
                  </a:lnTo>
                  <a:cubicBezTo>
                    <a:pt x="710386" y="432892"/>
                    <a:pt x="713308" y="432600"/>
                    <a:pt x="716813" y="432016"/>
                  </a:cubicBezTo>
                  <a:cubicBezTo>
                    <a:pt x="720318" y="431432"/>
                    <a:pt x="722071" y="429971"/>
                    <a:pt x="722071" y="427634"/>
                  </a:cubicBezTo>
                  <a:lnTo>
                    <a:pt x="723824" y="427634"/>
                  </a:lnTo>
                  <a:cubicBezTo>
                    <a:pt x="726160" y="429971"/>
                    <a:pt x="729666" y="428803"/>
                    <a:pt x="734339" y="424129"/>
                  </a:cubicBezTo>
                  <a:cubicBezTo>
                    <a:pt x="735508" y="421792"/>
                    <a:pt x="737260" y="420624"/>
                    <a:pt x="739597" y="420624"/>
                  </a:cubicBezTo>
                  <a:cubicBezTo>
                    <a:pt x="740766" y="421792"/>
                    <a:pt x="742518" y="422377"/>
                    <a:pt x="744855" y="422377"/>
                  </a:cubicBezTo>
                  <a:cubicBezTo>
                    <a:pt x="749528" y="422377"/>
                    <a:pt x="753034" y="420040"/>
                    <a:pt x="755370" y="415366"/>
                  </a:cubicBezTo>
                  <a:cubicBezTo>
                    <a:pt x="757707" y="413030"/>
                    <a:pt x="758876" y="410693"/>
                    <a:pt x="758876" y="408356"/>
                  </a:cubicBezTo>
                  <a:cubicBezTo>
                    <a:pt x="756539" y="410693"/>
                    <a:pt x="754202" y="411861"/>
                    <a:pt x="751865" y="411861"/>
                  </a:cubicBezTo>
                  <a:cubicBezTo>
                    <a:pt x="743686" y="416535"/>
                    <a:pt x="736676" y="418871"/>
                    <a:pt x="730834" y="418871"/>
                  </a:cubicBezTo>
                  <a:cubicBezTo>
                    <a:pt x="730834" y="420040"/>
                    <a:pt x="727913" y="420624"/>
                    <a:pt x="722071" y="420624"/>
                  </a:cubicBezTo>
                  <a:cubicBezTo>
                    <a:pt x="720902" y="422961"/>
                    <a:pt x="717982" y="424129"/>
                    <a:pt x="713308" y="424129"/>
                  </a:cubicBezTo>
                  <a:cubicBezTo>
                    <a:pt x="709803" y="424129"/>
                    <a:pt x="708050" y="425298"/>
                    <a:pt x="708050" y="427634"/>
                  </a:cubicBezTo>
                  <a:cubicBezTo>
                    <a:pt x="706882" y="427634"/>
                    <a:pt x="705421" y="427926"/>
                    <a:pt x="703668" y="428511"/>
                  </a:cubicBezTo>
                  <a:cubicBezTo>
                    <a:pt x="701916" y="429095"/>
                    <a:pt x="701040" y="428803"/>
                    <a:pt x="701040" y="427634"/>
                  </a:cubicBezTo>
                  <a:cubicBezTo>
                    <a:pt x="701040" y="425298"/>
                    <a:pt x="699288" y="425298"/>
                    <a:pt x="695782" y="427634"/>
                  </a:cubicBezTo>
                  <a:lnTo>
                    <a:pt x="692276" y="431140"/>
                  </a:lnTo>
                  <a:cubicBezTo>
                    <a:pt x="692276" y="429971"/>
                    <a:pt x="690524" y="429387"/>
                    <a:pt x="687019" y="429387"/>
                  </a:cubicBezTo>
                  <a:cubicBezTo>
                    <a:pt x="680009" y="429387"/>
                    <a:pt x="673582" y="430555"/>
                    <a:pt x="667740" y="432892"/>
                  </a:cubicBezTo>
                  <a:cubicBezTo>
                    <a:pt x="665404" y="432892"/>
                    <a:pt x="663651" y="433184"/>
                    <a:pt x="662482" y="433769"/>
                  </a:cubicBezTo>
                  <a:cubicBezTo>
                    <a:pt x="661314" y="434353"/>
                    <a:pt x="660146" y="434645"/>
                    <a:pt x="658978" y="434645"/>
                  </a:cubicBezTo>
                  <a:cubicBezTo>
                    <a:pt x="656640" y="434645"/>
                    <a:pt x="654304" y="435813"/>
                    <a:pt x="651967" y="438150"/>
                  </a:cubicBezTo>
                  <a:lnTo>
                    <a:pt x="648462" y="438150"/>
                  </a:lnTo>
                  <a:cubicBezTo>
                    <a:pt x="647294" y="438150"/>
                    <a:pt x="646125" y="439318"/>
                    <a:pt x="644956" y="441655"/>
                  </a:cubicBezTo>
                  <a:cubicBezTo>
                    <a:pt x="642620" y="442824"/>
                    <a:pt x="640575" y="443408"/>
                    <a:pt x="638822" y="443408"/>
                  </a:cubicBezTo>
                  <a:cubicBezTo>
                    <a:pt x="637070" y="443408"/>
                    <a:pt x="637946" y="442824"/>
                    <a:pt x="641452" y="441655"/>
                  </a:cubicBezTo>
                  <a:cubicBezTo>
                    <a:pt x="641452" y="440487"/>
                    <a:pt x="640867" y="439903"/>
                    <a:pt x="639698" y="439903"/>
                  </a:cubicBezTo>
                  <a:cubicBezTo>
                    <a:pt x="638530" y="439903"/>
                    <a:pt x="636778" y="440487"/>
                    <a:pt x="634440" y="441655"/>
                  </a:cubicBezTo>
                  <a:lnTo>
                    <a:pt x="632688" y="441655"/>
                  </a:lnTo>
                  <a:cubicBezTo>
                    <a:pt x="633857" y="439318"/>
                    <a:pt x="635609" y="438150"/>
                    <a:pt x="637946" y="438150"/>
                  </a:cubicBezTo>
                  <a:cubicBezTo>
                    <a:pt x="640283" y="438150"/>
                    <a:pt x="642328" y="437566"/>
                    <a:pt x="644080" y="436397"/>
                  </a:cubicBezTo>
                  <a:cubicBezTo>
                    <a:pt x="645833" y="435229"/>
                    <a:pt x="647294" y="434645"/>
                    <a:pt x="648462" y="434645"/>
                  </a:cubicBezTo>
                  <a:cubicBezTo>
                    <a:pt x="650798" y="434645"/>
                    <a:pt x="652551" y="434353"/>
                    <a:pt x="653720" y="433769"/>
                  </a:cubicBezTo>
                  <a:cubicBezTo>
                    <a:pt x="654888" y="433184"/>
                    <a:pt x="656640" y="432892"/>
                    <a:pt x="658978" y="432892"/>
                  </a:cubicBezTo>
                  <a:lnTo>
                    <a:pt x="664236" y="432892"/>
                  </a:lnTo>
                  <a:cubicBezTo>
                    <a:pt x="664236" y="431724"/>
                    <a:pt x="666572" y="431140"/>
                    <a:pt x="671246" y="431140"/>
                  </a:cubicBezTo>
                  <a:cubicBezTo>
                    <a:pt x="677088" y="428803"/>
                    <a:pt x="681761" y="427634"/>
                    <a:pt x="685266" y="427634"/>
                  </a:cubicBezTo>
                  <a:cubicBezTo>
                    <a:pt x="698119" y="422961"/>
                    <a:pt x="705714" y="420624"/>
                    <a:pt x="708050" y="420624"/>
                  </a:cubicBezTo>
                  <a:lnTo>
                    <a:pt x="716813" y="418871"/>
                  </a:lnTo>
                  <a:cubicBezTo>
                    <a:pt x="721487" y="416535"/>
                    <a:pt x="727328" y="414198"/>
                    <a:pt x="734339" y="411861"/>
                  </a:cubicBezTo>
                  <a:cubicBezTo>
                    <a:pt x="741350" y="409524"/>
                    <a:pt x="747192" y="407772"/>
                    <a:pt x="751865" y="406603"/>
                  </a:cubicBezTo>
                  <a:cubicBezTo>
                    <a:pt x="756539" y="406603"/>
                    <a:pt x="760628" y="404266"/>
                    <a:pt x="764134" y="399593"/>
                  </a:cubicBezTo>
                  <a:cubicBezTo>
                    <a:pt x="764134" y="397256"/>
                    <a:pt x="763549" y="396088"/>
                    <a:pt x="762380" y="396088"/>
                  </a:cubicBezTo>
                  <a:cubicBezTo>
                    <a:pt x="757707" y="396088"/>
                    <a:pt x="757707" y="395503"/>
                    <a:pt x="762380" y="394335"/>
                  </a:cubicBezTo>
                  <a:lnTo>
                    <a:pt x="764132" y="390831"/>
                  </a:lnTo>
                  <a:lnTo>
                    <a:pt x="764134" y="390830"/>
                  </a:lnTo>
                  <a:lnTo>
                    <a:pt x="764134" y="390827"/>
                  </a:lnTo>
                  <a:lnTo>
                    <a:pt x="767638" y="383819"/>
                  </a:lnTo>
                  <a:cubicBezTo>
                    <a:pt x="772312" y="383819"/>
                    <a:pt x="774649" y="382067"/>
                    <a:pt x="774649" y="378562"/>
                  </a:cubicBezTo>
                  <a:lnTo>
                    <a:pt x="774649" y="371551"/>
                  </a:lnTo>
                  <a:cubicBezTo>
                    <a:pt x="774649" y="370383"/>
                    <a:pt x="773480" y="370383"/>
                    <a:pt x="771144" y="371551"/>
                  </a:cubicBezTo>
                  <a:lnTo>
                    <a:pt x="771144" y="369799"/>
                  </a:lnTo>
                  <a:lnTo>
                    <a:pt x="767638" y="369799"/>
                  </a:lnTo>
                  <a:cubicBezTo>
                    <a:pt x="766470" y="369799"/>
                    <a:pt x="765886" y="370091"/>
                    <a:pt x="765886" y="370675"/>
                  </a:cubicBezTo>
                  <a:cubicBezTo>
                    <a:pt x="765886" y="371259"/>
                    <a:pt x="766470" y="371551"/>
                    <a:pt x="767638" y="371551"/>
                  </a:cubicBezTo>
                  <a:lnTo>
                    <a:pt x="771144" y="371551"/>
                  </a:lnTo>
                  <a:cubicBezTo>
                    <a:pt x="771144" y="373888"/>
                    <a:pt x="768807" y="375056"/>
                    <a:pt x="764134" y="375056"/>
                  </a:cubicBezTo>
                  <a:lnTo>
                    <a:pt x="764134" y="371551"/>
                  </a:lnTo>
                  <a:cubicBezTo>
                    <a:pt x="762965" y="370383"/>
                    <a:pt x="762380" y="370383"/>
                    <a:pt x="762380" y="371551"/>
                  </a:cubicBezTo>
                  <a:lnTo>
                    <a:pt x="755370" y="371551"/>
                  </a:lnTo>
                  <a:cubicBezTo>
                    <a:pt x="755370" y="370383"/>
                    <a:pt x="753618" y="369799"/>
                    <a:pt x="750112" y="369799"/>
                  </a:cubicBezTo>
                  <a:cubicBezTo>
                    <a:pt x="747776" y="369799"/>
                    <a:pt x="746607" y="370383"/>
                    <a:pt x="746607" y="371551"/>
                  </a:cubicBezTo>
                  <a:lnTo>
                    <a:pt x="743102" y="371551"/>
                  </a:lnTo>
                  <a:cubicBezTo>
                    <a:pt x="740766" y="371551"/>
                    <a:pt x="739597" y="372720"/>
                    <a:pt x="739597" y="375056"/>
                  </a:cubicBezTo>
                  <a:lnTo>
                    <a:pt x="739597" y="376809"/>
                  </a:lnTo>
                  <a:cubicBezTo>
                    <a:pt x="739597" y="373304"/>
                    <a:pt x="738428" y="372720"/>
                    <a:pt x="736092" y="375056"/>
                  </a:cubicBezTo>
                  <a:lnTo>
                    <a:pt x="734339" y="375056"/>
                  </a:lnTo>
                  <a:cubicBezTo>
                    <a:pt x="732003" y="375056"/>
                    <a:pt x="730542" y="375641"/>
                    <a:pt x="729958" y="376809"/>
                  </a:cubicBezTo>
                  <a:cubicBezTo>
                    <a:pt x="729374" y="377977"/>
                    <a:pt x="729666" y="378562"/>
                    <a:pt x="730834" y="378562"/>
                  </a:cubicBezTo>
                  <a:lnTo>
                    <a:pt x="730834" y="382067"/>
                  </a:lnTo>
                  <a:lnTo>
                    <a:pt x="722071" y="383819"/>
                  </a:lnTo>
                  <a:cubicBezTo>
                    <a:pt x="722071" y="386156"/>
                    <a:pt x="722655" y="387325"/>
                    <a:pt x="723824" y="387325"/>
                  </a:cubicBezTo>
                  <a:cubicBezTo>
                    <a:pt x="723824" y="389661"/>
                    <a:pt x="724992" y="390830"/>
                    <a:pt x="727328" y="390830"/>
                  </a:cubicBezTo>
                  <a:lnTo>
                    <a:pt x="727328" y="387325"/>
                  </a:lnTo>
                  <a:cubicBezTo>
                    <a:pt x="727328" y="384988"/>
                    <a:pt x="728497" y="383819"/>
                    <a:pt x="730834" y="383819"/>
                  </a:cubicBezTo>
                  <a:cubicBezTo>
                    <a:pt x="730834" y="386156"/>
                    <a:pt x="732003" y="387325"/>
                    <a:pt x="734339" y="387325"/>
                  </a:cubicBezTo>
                  <a:cubicBezTo>
                    <a:pt x="734339" y="389661"/>
                    <a:pt x="733170" y="390830"/>
                    <a:pt x="730834" y="390830"/>
                  </a:cubicBezTo>
                  <a:cubicBezTo>
                    <a:pt x="730834" y="393167"/>
                    <a:pt x="729666" y="394335"/>
                    <a:pt x="727328" y="394335"/>
                  </a:cubicBezTo>
                  <a:cubicBezTo>
                    <a:pt x="726160" y="393167"/>
                    <a:pt x="724992" y="392290"/>
                    <a:pt x="723824" y="391706"/>
                  </a:cubicBezTo>
                  <a:cubicBezTo>
                    <a:pt x="722655" y="391122"/>
                    <a:pt x="722071" y="391998"/>
                    <a:pt x="722071" y="394335"/>
                  </a:cubicBezTo>
                  <a:cubicBezTo>
                    <a:pt x="720902" y="395503"/>
                    <a:pt x="720318" y="395503"/>
                    <a:pt x="720318" y="394335"/>
                  </a:cubicBezTo>
                  <a:cubicBezTo>
                    <a:pt x="717982" y="395503"/>
                    <a:pt x="715061" y="396088"/>
                    <a:pt x="711555" y="396088"/>
                  </a:cubicBezTo>
                  <a:lnTo>
                    <a:pt x="704545" y="396088"/>
                  </a:lnTo>
                  <a:cubicBezTo>
                    <a:pt x="704545" y="394919"/>
                    <a:pt x="703376" y="394335"/>
                    <a:pt x="701040" y="394335"/>
                  </a:cubicBezTo>
                  <a:lnTo>
                    <a:pt x="695782" y="394335"/>
                  </a:lnTo>
                  <a:cubicBezTo>
                    <a:pt x="694613" y="394335"/>
                    <a:pt x="692569" y="394335"/>
                    <a:pt x="689648" y="394335"/>
                  </a:cubicBezTo>
                  <a:cubicBezTo>
                    <a:pt x="686726" y="394335"/>
                    <a:pt x="685266" y="394335"/>
                    <a:pt x="685266" y="394335"/>
                  </a:cubicBezTo>
                  <a:cubicBezTo>
                    <a:pt x="679424" y="394335"/>
                    <a:pt x="674751" y="394919"/>
                    <a:pt x="671246" y="396088"/>
                  </a:cubicBezTo>
                  <a:cubicBezTo>
                    <a:pt x="671246" y="400761"/>
                    <a:pt x="670077" y="401930"/>
                    <a:pt x="667740" y="399593"/>
                  </a:cubicBezTo>
                  <a:cubicBezTo>
                    <a:pt x="663067" y="399593"/>
                    <a:pt x="660730" y="400761"/>
                    <a:pt x="660730" y="403098"/>
                  </a:cubicBezTo>
                  <a:lnTo>
                    <a:pt x="658978" y="403098"/>
                  </a:lnTo>
                  <a:lnTo>
                    <a:pt x="658978" y="399593"/>
                  </a:lnTo>
                  <a:cubicBezTo>
                    <a:pt x="657809" y="399593"/>
                    <a:pt x="657225" y="400177"/>
                    <a:pt x="657225" y="401345"/>
                  </a:cubicBezTo>
                  <a:cubicBezTo>
                    <a:pt x="657225" y="402514"/>
                    <a:pt x="657809" y="403098"/>
                    <a:pt x="658978" y="403098"/>
                  </a:cubicBezTo>
                  <a:cubicBezTo>
                    <a:pt x="658978" y="405435"/>
                    <a:pt x="657809" y="406603"/>
                    <a:pt x="655472" y="406603"/>
                  </a:cubicBezTo>
                  <a:lnTo>
                    <a:pt x="653720" y="406603"/>
                  </a:lnTo>
                  <a:lnTo>
                    <a:pt x="646709" y="406603"/>
                  </a:lnTo>
                  <a:cubicBezTo>
                    <a:pt x="645540" y="407772"/>
                    <a:pt x="644372" y="408356"/>
                    <a:pt x="643204" y="408356"/>
                  </a:cubicBezTo>
                  <a:cubicBezTo>
                    <a:pt x="642036" y="408356"/>
                    <a:pt x="641452" y="407772"/>
                    <a:pt x="641452" y="406603"/>
                  </a:cubicBezTo>
                  <a:lnTo>
                    <a:pt x="648462" y="403098"/>
                  </a:lnTo>
                  <a:lnTo>
                    <a:pt x="644956" y="403098"/>
                  </a:lnTo>
                  <a:cubicBezTo>
                    <a:pt x="636778" y="403098"/>
                    <a:pt x="631520" y="404266"/>
                    <a:pt x="629184" y="406603"/>
                  </a:cubicBezTo>
                  <a:lnTo>
                    <a:pt x="634440" y="406603"/>
                  </a:lnTo>
                  <a:cubicBezTo>
                    <a:pt x="636778" y="406603"/>
                    <a:pt x="637946" y="407187"/>
                    <a:pt x="637946" y="408356"/>
                  </a:cubicBezTo>
                  <a:lnTo>
                    <a:pt x="637946" y="411861"/>
                  </a:lnTo>
                  <a:lnTo>
                    <a:pt x="634440" y="411861"/>
                  </a:lnTo>
                  <a:cubicBezTo>
                    <a:pt x="636778" y="409524"/>
                    <a:pt x="636778" y="408356"/>
                    <a:pt x="634440" y="408356"/>
                  </a:cubicBezTo>
                  <a:cubicBezTo>
                    <a:pt x="633272" y="409524"/>
                    <a:pt x="631520" y="410108"/>
                    <a:pt x="629184" y="410108"/>
                  </a:cubicBezTo>
                  <a:cubicBezTo>
                    <a:pt x="626846" y="410108"/>
                    <a:pt x="624510" y="409524"/>
                    <a:pt x="622173" y="408356"/>
                  </a:cubicBezTo>
                  <a:cubicBezTo>
                    <a:pt x="621004" y="408356"/>
                    <a:pt x="620420" y="409524"/>
                    <a:pt x="620420" y="411861"/>
                  </a:cubicBezTo>
                  <a:cubicBezTo>
                    <a:pt x="620420" y="414198"/>
                    <a:pt x="619252" y="415366"/>
                    <a:pt x="616915" y="415366"/>
                  </a:cubicBezTo>
                  <a:cubicBezTo>
                    <a:pt x="611073" y="415366"/>
                    <a:pt x="608152" y="413030"/>
                    <a:pt x="608152" y="408356"/>
                  </a:cubicBezTo>
                  <a:cubicBezTo>
                    <a:pt x="608152" y="407187"/>
                    <a:pt x="607568" y="406895"/>
                    <a:pt x="606400" y="407479"/>
                  </a:cubicBezTo>
                  <a:cubicBezTo>
                    <a:pt x="605231" y="408064"/>
                    <a:pt x="604646" y="409524"/>
                    <a:pt x="604646" y="411861"/>
                  </a:cubicBezTo>
                  <a:lnTo>
                    <a:pt x="588873" y="411861"/>
                  </a:lnTo>
                  <a:cubicBezTo>
                    <a:pt x="588873" y="410693"/>
                    <a:pt x="588290" y="410108"/>
                    <a:pt x="587121" y="410108"/>
                  </a:cubicBezTo>
                  <a:cubicBezTo>
                    <a:pt x="585952" y="410108"/>
                    <a:pt x="585368" y="410693"/>
                    <a:pt x="585368" y="411861"/>
                  </a:cubicBezTo>
                  <a:lnTo>
                    <a:pt x="581863" y="411861"/>
                  </a:lnTo>
                  <a:lnTo>
                    <a:pt x="580110" y="408356"/>
                  </a:lnTo>
                  <a:cubicBezTo>
                    <a:pt x="577774" y="408356"/>
                    <a:pt x="576606" y="407772"/>
                    <a:pt x="576606" y="406603"/>
                  </a:cubicBezTo>
                  <a:lnTo>
                    <a:pt x="576606" y="403098"/>
                  </a:lnTo>
                  <a:cubicBezTo>
                    <a:pt x="574269" y="405435"/>
                    <a:pt x="573101" y="405435"/>
                    <a:pt x="573101" y="403098"/>
                  </a:cubicBezTo>
                  <a:cubicBezTo>
                    <a:pt x="573101" y="400761"/>
                    <a:pt x="571931" y="399593"/>
                    <a:pt x="569595" y="399593"/>
                  </a:cubicBezTo>
                  <a:lnTo>
                    <a:pt x="573101" y="399593"/>
                  </a:lnTo>
                  <a:lnTo>
                    <a:pt x="573101" y="396088"/>
                  </a:lnTo>
                  <a:lnTo>
                    <a:pt x="576606" y="396088"/>
                  </a:lnTo>
                  <a:cubicBezTo>
                    <a:pt x="578942" y="396088"/>
                    <a:pt x="580110" y="397256"/>
                    <a:pt x="580110" y="399593"/>
                  </a:cubicBezTo>
                  <a:lnTo>
                    <a:pt x="585368" y="399593"/>
                  </a:lnTo>
                  <a:cubicBezTo>
                    <a:pt x="586536" y="399593"/>
                    <a:pt x="586828" y="398717"/>
                    <a:pt x="586244" y="396964"/>
                  </a:cubicBezTo>
                  <a:cubicBezTo>
                    <a:pt x="585660" y="395211"/>
                    <a:pt x="585368" y="394335"/>
                    <a:pt x="585368" y="394335"/>
                  </a:cubicBezTo>
                  <a:cubicBezTo>
                    <a:pt x="577189" y="394335"/>
                    <a:pt x="573101" y="394919"/>
                    <a:pt x="573101" y="396088"/>
                  </a:cubicBezTo>
                  <a:cubicBezTo>
                    <a:pt x="573101" y="394919"/>
                    <a:pt x="571931" y="394335"/>
                    <a:pt x="569595" y="394335"/>
                  </a:cubicBezTo>
                  <a:cubicBezTo>
                    <a:pt x="568426" y="394335"/>
                    <a:pt x="568426" y="394919"/>
                    <a:pt x="569595" y="396088"/>
                  </a:cubicBezTo>
                  <a:cubicBezTo>
                    <a:pt x="569595" y="397256"/>
                    <a:pt x="569303" y="397840"/>
                    <a:pt x="568719" y="397840"/>
                  </a:cubicBezTo>
                  <a:cubicBezTo>
                    <a:pt x="568135" y="397840"/>
                    <a:pt x="567258" y="397256"/>
                    <a:pt x="566090" y="396088"/>
                  </a:cubicBezTo>
                  <a:cubicBezTo>
                    <a:pt x="566090" y="394919"/>
                    <a:pt x="564921" y="394335"/>
                    <a:pt x="562585" y="394335"/>
                  </a:cubicBezTo>
                  <a:lnTo>
                    <a:pt x="562585" y="390830"/>
                  </a:lnTo>
                  <a:cubicBezTo>
                    <a:pt x="562585" y="386156"/>
                    <a:pt x="560832" y="383819"/>
                    <a:pt x="557327" y="383819"/>
                  </a:cubicBezTo>
                  <a:cubicBezTo>
                    <a:pt x="554990" y="382651"/>
                    <a:pt x="553821" y="380898"/>
                    <a:pt x="553821" y="378562"/>
                  </a:cubicBezTo>
                  <a:cubicBezTo>
                    <a:pt x="553821" y="373888"/>
                    <a:pt x="552653" y="372720"/>
                    <a:pt x="550316" y="375056"/>
                  </a:cubicBezTo>
                  <a:lnTo>
                    <a:pt x="541554" y="375056"/>
                  </a:lnTo>
                  <a:cubicBezTo>
                    <a:pt x="539217" y="377393"/>
                    <a:pt x="536879" y="378562"/>
                    <a:pt x="534543" y="378562"/>
                  </a:cubicBezTo>
                  <a:lnTo>
                    <a:pt x="531038" y="378562"/>
                  </a:lnTo>
                  <a:cubicBezTo>
                    <a:pt x="531038" y="379730"/>
                    <a:pt x="530746" y="380022"/>
                    <a:pt x="530161" y="379438"/>
                  </a:cubicBezTo>
                  <a:cubicBezTo>
                    <a:pt x="529578" y="378854"/>
                    <a:pt x="529285" y="377393"/>
                    <a:pt x="529285" y="375056"/>
                  </a:cubicBezTo>
                  <a:cubicBezTo>
                    <a:pt x="524612" y="372720"/>
                    <a:pt x="520522" y="371551"/>
                    <a:pt x="517017" y="371551"/>
                  </a:cubicBezTo>
                  <a:cubicBezTo>
                    <a:pt x="513512" y="371551"/>
                    <a:pt x="511175" y="371843"/>
                    <a:pt x="510007" y="372427"/>
                  </a:cubicBezTo>
                  <a:cubicBezTo>
                    <a:pt x="508838" y="373012"/>
                    <a:pt x="508838" y="373888"/>
                    <a:pt x="510007" y="375056"/>
                  </a:cubicBezTo>
                  <a:lnTo>
                    <a:pt x="510007" y="378562"/>
                  </a:lnTo>
                  <a:cubicBezTo>
                    <a:pt x="512343" y="380898"/>
                    <a:pt x="516433" y="380898"/>
                    <a:pt x="522275" y="378562"/>
                  </a:cubicBezTo>
                  <a:cubicBezTo>
                    <a:pt x="524612" y="378562"/>
                    <a:pt x="524612" y="379730"/>
                    <a:pt x="522275" y="382067"/>
                  </a:cubicBezTo>
                  <a:lnTo>
                    <a:pt x="497738" y="382067"/>
                  </a:lnTo>
                  <a:cubicBezTo>
                    <a:pt x="495402" y="379730"/>
                    <a:pt x="495402" y="378562"/>
                    <a:pt x="497738" y="378562"/>
                  </a:cubicBezTo>
                  <a:lnTo>
                    <a:pt x="497738" y="369799"/>
                  </a:lnTo>
                  <a:lnTo>
                    <a:pt x="480213" y="369799"/>
                  </a:lnTo>
                  <a:lnTo>
                    <a:pt x="480213" y="366293"/>
                  </a:lnTo>
                  <a:lnTo>
                    <a:pt x="474955" y="366293"/>
                  </a:lnTo>
                  <a:lnTo>
                    <a:pt x="471449" y="362788"/>
                  </a:lnTo>
                  <a:lnTo>
                    <a:pt x="474955" y="359283"/>
                  </a:lnTo>
                  <a:cubicBezTo>
                    <a:pt x="476123" y="358115"/>
                    <a:pt x="476999" y="356946"/>
                    <a:pt x="477584" y="355778"/>
                  </a:cubicBezTo>
                  <a:cubicBezTo>
                    <a:pt x="478167" y="354609"/>
                    <a:pt x="477291" y="354025"/>
                    <a:pt x="474955" y="354025"/>
                  </a:cubicBezTo>
                  <a:cubicBezTo>
                    <a:pt x="464439" y="355194"/>
                    <a:pt x="456260" y="355778"/>
                    <a:pt x="450418" y="355778"/>
                  </a:cubicBezTo>
                  <a:lnTo>
                    <a:pt x="441655" y="355778"/>
                  </a:lnTo>
                  <a:lnTo>
                    <a:pt x="438150" y="354025"/>
                  </a:lnTo>
                  <a:cubicBezTo>
                    <a:pt x="436981" y="355194"/>
                    <a:pt x="436397" y="354902"/>
                    <a:pt x="436397" y="353149"/>
                  </a:cubicBezTo>
                  <a:cubicBezTo>
                    <a:pt x="436397" y="351396"/>
                    <a:pt x="436981" y="348767"/>
                    <a:pt x="438150" y="345262"/>
                  </a:cubicBezTo>
                  <a:cubicBezTo>
                    <a:pt x="442824" y="325399"/>
                    <a:pt x="448081" y="310210"/>
                    <a:pt x="453923" y="299695"/>
                  </a:cubicBezTo>
                  <a:lnTo>
                    <a:pt x="453923" y="292684"/>
                  </a:lnTo>
                  <a:lnTo>
                    <a:pt x="455676" y="296189"/>
                  </a:lnTo>
                  <a:cubicBezTo>
                    <a:pt x="458013" y="298526"/>
                    <a:pt x="460350" y="299695"/>
                    <a:pt x="462686" y="299695"/>
                  </a:cubicBezTo>
                  <a:lnTo>
                    <a:pt x="462686" y="303200"/>
                  </a:lnTo>
                  <a:lnTo>
                    <a:pt x="459181" y="303200"/>
                  </a:lnTo>
                  <a:lnTo>
                    <a:pt x="462686" y="304952"/>
                  </a:lnTo>
                  <a:cubicBezTo>
                    <a:pt x="465023" y="304952"/>
                    <a:pt x="469113" y="302031"/>
                    <a:pt x="474955" y="296189"/>
                  </a:cubicBezTo>
                  <a:cubicBezTo>
                    <a:pt x="478460" y="296189"/>
                    <a:pt x="482257" y="295021"/>
                    <a:pt x="486346" y="292684"/>
                  </a:cubicBezTo>
                  <a:cubicBezTo>
                    <a:pt x="490436" y="290347"/>
                    <a:pt x="495402" y="287426"/>
                    <a:pt x="501244" y="283921"/>
                  </a:cubicBezTo>
                  <a:lnTo>
                    <a:pt x="506502" y="283921"/>
                  </a:lnTo>
                  <a:cubicBezTo>
                    <a:pt x="505333" y="283921"/>
                    <a:pt x="504749" y="286258"/>
                    <a:pt x="504749" y="290932"/>
                  </a:cubicBezTo>
                  <a:cubicBezTo>
                    <a:pt x="502412" y="292100"/>
                    <a:pt x="500075" y="292684"/>
                    <a:pt x="497738" y="292684"/>
                  </a:cubicBezTo>
                  <a:cubicBezTo>
                    <a:pt x="494233" y="292684"/>
                    <a:pt x="492480" y="295021"/>
                    <a:pt x="492480" y="299695"/>
                  </a:cubicBezTo>
                  <a:lnTo>
                    <a:pt x="497738" y="299695"/>
                  </a:lnTo>
                  <a:cubicBezTo>
                    <a:pt x="502412" y="299695"/>
                    <a:pt x="508838" y="297358"/>
                    <a:pt x="517017" y="292684"/>
                  </a:cubicBezTo>
                  <a:cubicBezTo>
                    <a:pt x="518186" y="292684"/>
                    <a:pt x="522859" y="290932"/>
                    <a:pt x="531038" y="287426"/>
                  </a:cubicBezTo>
                  <a:lnTo>
                    <a:pt x="546811" y="280416"/>
                  </a:lnTo>
                  <a:cubicBezTo>
                    <a:pt x="550316" y="278079"/>
                    <a:pt x="555574" y="276911"/>
                    <a:pt x="562585" y="276911"/>
                  </a:cubicBezTo>
                  <a:lnTo>
                    <a:pt x="573101" y="269900"/>
                  </a:lnTo>
                  <a:cubicBezTo>
                    <a:pt x="575436" y="269900"/>
                    <a:pt x="577774" y="268732"/>
                    <a:pt x="580110" y="266395"/>
                  </a:cubicBezTo>
                  <a:lnTo>
                    <a:pt x="597636" y="261137"/>
                  </a:lnTo>
                  <a:cubicBezTo>
                    <a:pt x="604646" y="256464"/>
                    <a:pt x="610197" y="253543"/>
                    <a:pt x="614286" y="252374"/>
                  </a:cubicBezTo>
                  <a:cubicBezTo>
                    <a:pt x="618376" y="251206"/>
                    <a:pt x="621004" y="250038"/>
                    <a:pt x="622173" y="248869"/>
                  </a:cubicBezTo>
                  <a:cubicBezTo>
                    <a:pt x="630352" y="244195"/>
                    <a:pt x="635609" y="241859"/>
                    <a:pt x="637946" y="241859"/>
                  </a:cubicBezTo>
                  <a:cubicBezTo>
                    <a:pt x="640283" y="241859"/>
                    <a:pt x="643204" y="241275"/>
                    <a:pt x="646709" y="240106"/>
                  </a:cubicBezTo>
                  <a:cubicBezTo>
                    <a:pt x="647878" y="240106"/>
                    <a:pt x="652551" y="237769"/>
                    <a:pt x="660730" y="233096"/>
                  </a:cubicBezTo>
                  <a:lnTo>
                    <a:pt x="672998" y="227838"/>
                  </a:lnTo>
                  <a:cubicBezTo>
                    <a:pt x="675334" y="227838"/>
                    <a:pt x="680592" y="225501"/>
                    <a:pt x="688772" y="220828"/>
                  </a:cubicBezTo>
                  <a:cubicBezTo>
                    <a:pt x="694613" y="220828"/>
                    <a:pt x="701040" y="217907"/>
                    <a:pt x="708050" y="212065"/>
                  </a:cubicBezTo>
                  <a:cubicBezTo>
                    <a:pt x="715061" y="212065"/>
                    <a:pt x="720318" y="209728"/>
                    <a:pt x="723824" y="205054"/>
                  </a:cubicBezTo>
                  <a:cubicBezTo>
                    <a:pt x="726160" y="205054"/>
                    <a:pt x="727913" y="204470"/>
                    <a:pt x="729082" y="203302"/>
                  </a:cubicBezTo>
                  <a:cubicBezTo>
                    <a:pt x="730250" y="202133"/>
                    <a:pt x="732003" y="201549"/>
                    <a:pt x="734339" y="201549"/>
                  </a:cubicBezTo>
                  <a:cubicBezTo>
                    <a:pt x="753034" y="193370"/>
                    <a:pt x="779322" y="182855"/>
                    <a:pt x="813206" y="170002"/>
                  </a:cubicBezTo>
                  <a:cubicBezTo>
                    <a:pt x="822553" y="166497"/>
                    <a:pt x="828396" y="163576"/>
                    <a:pt x="830732" y="161239"/>
                  </a:cubicBezTo>
                  <a:lnTo>
                    <a:pt x="837743" y="161239"/>
                  </a:lnTo>
                  <a:lnTo>
                    <a:pt x="843000" y="154229"/>
                  </a:lnTo>
                  <a:cubicBezTo>
                    <a:pt x="845337" y="154229"/>
                    <a:pt x="847674" y="153060"/>
                    <a:pt x="850010" y="150724"/>
                  </a:cubicBezTo>
                  <a:lnTo>
                    <a:pt x="851764" y="150724"/>
                  </a:lnTo>
                  <a:cubicBezTo>
                    <a:pt x="854100" y="149555"/>
                    <a:pt x="856437" y="148679"/>
                    <a:pt x="858774" y="148095"/>
                  </a:cubicBezTo>
                  <a:cubicBezTo>
                    <a:pt x="861110" y="147510"/>
                    <a:pt x="863448" y="146634"/>
                    <a:pt x="865784" y="145466"/>
                  </a:cubicBezTo>
                  <a:cubicBezTo>
                    <a:pt x="868120" y="144297"/>
                    <a:pt x="878636" y="139040"/>
                    <a:pt x="897331" y="129692"/>
                  </a:cubicBezTo>
                  <a:lnTo>
                    <a:pt x="909599" y="126187"/>
                  </a:lnTo>
                  <a:lnTo>
                    <a:pt x="918362" y="124435"/>
                  </a:lnTo>
                  <a:cubicBezTo>
                    <a:pt x="925372" y="120929"/>
                    <a:pt x="929462" y="119177"/>
                    <a:pt x="930630" y="119177"/>
                  </a:cubicBezTo>
                  <a:cubicBezTo>
                    <a:pt x="945820" y="114503"/>
                    <a:pt x="954583" y="111582"/>
                    <a:pt x="956920" y="110414"/>
                  </a:cubicBezTo>
                  <a:cubicBezTo>
                    <a:pt x="963930" y="108077"/>
                    <a:pt x="970356" y="104572"/>
                    <a:pt x="976198" y="99898"/>
                  </a:cubicBezTo>
                  <a:cubicBezTo>
                    <a:pt x="976198" y="98730"/>
                    <a:pt x="977366" y="96977"/>
                    <a:pt x="979704" y="94640"/>
                  </a:cubicBezTo>
                  <a:lnTo>
                    <a:pt x="981456" y="91135"/>
                  </a:lnTo>
                  <a:cubicBezTo>
                    <a:pt x="986130" y="91135"/>
                    <a:pt x="990219" y="89383"/>
                    <a:pt x="993724" y="85877"/>
                  </a:cubicBezTo>
                  <a:cubicBezTo>
                    <a:pt x="998398" y="81204"/>
                    <a:pt x="1001903" y="78867"/>
                    <a:pt x="1004240" y="78867"/>
                  </a:cubicBezTo>
                  <a:cubicBezTo>
                    <a:pt x="1007744" y="75362"/>
                    <a:pt x="1012126" y="72733"/>
                    <a:pt x="1017384" y="70980"/>
                  </a:cubicBezTo>
                  <a:cubicBezTo>
                    <a:pt x="1022642" y="69228"/>
                    <a:pt x="1026440" y="67767"/>
                    <a:pt x="1028776" y="66599"/>
                  </a:cubicBezTo>
                  <a:cubicBezTo>
                    <a:pt x="1029944" y="66599"/>
                    <a:pt x="1030528" y="66307"/>
                    <a:pt x="1030528" y="65722"/>
                  </a:cubicBezTo>
                  <a:cubicBezTo>
                    <a:pt x="1030528" y="65138"/>
                    <a:pt x="1030528" y="64262"/>
                    <a:pt x="1030528" y="63094"/>
                  </a:cubicBezTo>
                  <a:lnTo>
                    <a:pt x="1032281" y="63094"/>
                  </a:lnTo>
                  <a:lnTo>
                    <a:pt x="1032281" y="61341"/>
                  </a:lnTo>
                  <a:cubicBezTo>
                    <a:pt x="1034618" y="59004"/>
                    <a:pt x="1036955" y="57836"/>
                    <a:pt x="1039292" y="57836"/>
                  </a:cubicBezTo>
                  <a:lnTo>
                    <a:pt x="1060323" y="40310"/>
                  </a:lnTo>
                  <a:lnTo>
                    <a:pt x="1060323" y="36804"/>
                  </a:lnTo>
                  <a:cubicBezTo>
                    <a:pt x="1062660" y="35636"/>
                    <a:pt x="1063828" y="33884"/>
                    <a:pt x="1063828" y="31547"/>
                  </a:cubicBezTo>
                  <a:lnTo>
                    <a:pt x="1070838" y="24536"/>
                  </a:lnTo>
                  <a:lnTo>
                    <a:pt x="1079602" y="19278"/>
                  </a:lnTo>
                  <a:cubicBezTo>
                    <a:pt x="1079602" y="14605"/>
                    <a:pt x="1080770" y="12268"/>
                    <a:pt x="1083106" y="12268"/>
                  </a:cubicBezTo>
                  <a:cubicBezTo>
                    <a:pt x="1083106" y="11100"/>
                    <a:pt x="1083690" y="9639"/>
                    <a:pt x="1084859" y="7887"/>
                  </a:cubicBezTo>
                  <a:cubicBezTo>
                    <a:pt x="1086028" y="6134"/>
                    <a:pt x="1087196" y="4674"/>
                    <a:pt x="1088364" y="3505"/>
                  </a:cubicBezTo>
                  <a:cubicBezTo>
                    <a:pt x="1088364" y="2337"/>
                    <a:pt x="1088948" y="1460"/>
                    <a:pt x="1090117" y="876"/>
                  </a:cubicBezTo>
                  <a:cubicBezTo>
                    <a:pt x="1091286" y="292"/>
                    <a:pt x="1093038" y="0"/>
                    <a:pt x="1095375"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grpSp>
      <p:sp>
        <p:nvSpPr>
          <p:cNvPr id="3" name="文本框 2">
            <a:extLst>
              <a:ext uri="{FF2B5EF4-FFF2-40B4-BE49-F238E27FC236}">
                <a16:creationId xmlns:a16="http://schemas.microsoft.com/office/drawing/2014/main" id="{7AA0BAF6-1B46-4B64-EAA0-A2806284ADFC}"/>
              </a:ext>
            </a:extLst>
          </p:cNvPr>
          <p:cNvSpPr txBox="1"/>
          <p:nvPr/>
        </p:nvSpPr>
        <p:spPr>
          <a:xfrm>
            <a:off x="3668577" y="5165928"/>
            <a:ext cx="5006050" cy="369332"/>
          </a:xfrm>
          <a:prstGeom prst="rect">
            <a:avLst/>
          </a:prstGeom>
          <a:noFill/>
        </p:spPr>
        <p:txBody>
          <a:bodyPr wrap="none" rtlCol="0">
            <a:spAutoFit/>
          </a:body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本模板标题字：艾迪鹅演示引擎标题体 </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Normal</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 name="文本框-4" hidden="1">
            <a:extLst>
              <a:ext uri="{FF2B5EF4-FFF2-40B4-BE49-F238E27FC236}">
                <a16:creationId xmlns:a16="http://schemas.microsoft.com/office/drawing/2014/main" id="{28983F6C-4C1D-7B70-D1E9-B6B57600E8A5}"/>
              </a:ext>
            </a:extLst>
          </p:cNvPr>
          <p:cNvSpPr txBox="1"/>
          <p:nvPr/>
        </p:nvSpPr>
        <p:spPr>
          <a:xfrm>
            <a:off x="580121" y="2105561"/>
            <a:ext cx="2236510" cy="1323439"/>
          </a:xfrm>
          <a:prstGeom prst="rect">
            <a:avLst/>
          </a:prstGeom>
          <a:noFill/>
        </p:spPr>
        <p:txBody>
          <a:bodyPr wrap="none" rtlCol="0">
            <a:spAutoFit/>
          </a:bodyPr>
          <a:lstStyle/>
          <a:p>
            <a:r>
              <a:rPr lang="zh-CN" altLang="en-US" sz="80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目录</a:t>
            </a:r>
          </a:p>
        </p:txBody>
      </p:sp>
      <p:grpSp>
        <p:nvGrpSpPr>
          <p:cNvPr id="16" name="文本框-4_矢量">
            <a:extLst>
              <a:ext uri="{FF2B5EF4-FFF2-40B4-BE49-F238E27FC236}">
                <a16:creationId xmlns:a16="http://schemas.microsoft.com/office/drawing/2014/main" id="{3FB96A8C-B5AC-80B6-C0BE-94B9824990F5}"/>
              </a:ext>
            </a:extLst>
          </p:cNvPr>
          <p:cNvGrpSpPr/>
          <p:nvPr/>
        </p:nvGrpSpPr>
        <p:grpSpPr>
          <a:xfrm>
            <a:off x="7608142" y="1705550"/>
            <a:ext cx="1847593" cy="922353"/>
            <a:chOff x="856032" y="2447585"/>
            <a:chExt cx="1847593" cy="922353"/>
          </a:xfrm>
        </p:grpSpPr>
        <p:sp>
          <p:nvSpPr>
            <p:cNvPr id="15" name="文本框 14">
              <a:extLst>
                <a:ext uri="{FF2B5EF4-FFF2-40B4-BE49-F238E27FC236}">
                  <a16:creationId xmlns:a16="http://schemas.microsoft.com/office/drawing/2014/main" id="{4097590E-5D78-045D-BEE0-A722E4E29DAB}"/>
                </a:ext>
              </a:extLst>
            </p:cNvPr>
            <p:cNvSpPr txBox="1"/>
            <p:nvPr/>
          </p:nvSpPr>
          <p:spPr>
            <a:xfrm>
              <a:off x="856032" y="2466949"/>
              <a:ext cx="654310" cy="892798"/>
            </a:xfrm>
            <a:custGeom>
              <a:avLst/>
              <a:gdLst/>
              <a:ahLst/>
              <a:cxnLst/>
              <a:rect l="l" t="t" r="r" b="b"/>
              <a:pathLst>
                <a:path w="654310" h="892798">
                  <a:moveTo>
                    <a:pt x="541182" y="880567"/>
                  </a:moveTo>
                  <a:cubicBezTo>
                    <a:pt x="541182" y="881926"/>
                    <a:pt x="541861" y="882606"/>
                    <a:pt x="543220" y="882606"/>
                  </a:cubicBezTo>
                  <a:cubicBezTo>
                    <a:pt x="543220" y="883965"/>
                    <a:pt x="543900" y="884644"/>
                    <a:pt x="545258" y="884644"/>
                  </a:cubicBezTo>
                  <a:lnTo>
                    <a:pt x="545258" y="886683"/>
                  </a:lnTo>
                  <a:cubicBezTo>
                    <a:pt x="545258" y="888041"/>
                    <a:pt x="544579" y="888041"/>
                    <a:pt x="543220" y="886683"/>
                  </a:cubicBezTo>
                  <a:lnTo>
                    <a:pt x="541182" y="886683"/>
                  </a:lnTo>
                  <a:cubicBezTo>
                    <a:pt x="539823" y="886683"/>
                    <a:pt x="539143" y="886003"/>
                    <a:pt x="539143" y="884644"/>
                  </a:cubicBezTo>
                  <a:cubicBezTo>
                    <a:pt x="540502" y="884644"/>
                    <a:pt x="541182" y="883965"/>
                    <a:pt x="541182" y="882606"/>
                  </a:cubicBezTo>
                  <a:cubicBezTo>
                    <a:pt x="539823" y="881247"/>
                    <a:pt x="539823" y="880567"/>
                    <a:pt x="541182" y="880567"/>
                  </a:cubicBezTo>
                  <a:close/>
                  <a:moveTo>
                    <a:pt x="546787" y="875472"/>
                  </a:moveTo>
                  <a:cubicBezTo>
                    <a:pt x="547127" y="875472"/>
                    <a:pt x="547976" y="875811"/>
                    <a:pt x="549335" y="876491"/>
                  </a:cubicBezTo>
                  <a:lnTo>
                    <a:pt x="553412" y="878529"/>
                  </a:lnTo>
                  <a:lnTo>
                    <a:pt x="555450" y="878529"/>
                  </a:lnTo>
                  <a:cubicBezTo>
                    <a:pt x="557489" y="881247"/>
                    <a:pt x="557489" y="882606"/>
                    <a:pt x="555450" y="882606"/>
                  </a:cubicBezTo>
                  <a:lnTo>
                    <a:pt x="553412" y="882606"/>
                  </a:lnTo>
                  <a:cubicBezTo>
                    <a:pt x="553412" y="881926"/>
                    <a:pt x="553242" y="881247"/>
                    <a:pt x="552902" y="880567"/>
                  </a:cubicBezTo>
                  <a:cubicBezTo>
                    <a:pt x="552563" y="879888"/>
                    <a:pt x="552393" y="879209"/>
                    <a:pt x="552393" y="878529"/>
                  </a:cubicBezTo>
                  <a:cubicBezTo>
                    <a:pt x="550354" y="878529"/>
                    <a:pt x="548656" y="877850"/>
                    <a:pt x="547297" y="876491"/>
                  </a:cubicBezTo>
                  <a:cubicBezTo>
                    <a:pt x="546617" y="875811"/>
                    <a:pt x="546447" y="875472"/>
                    <a:pt x="546787" y="875472"/>
                  </a:cubicBezTo>
                  <a:close/>
                  <a:moveTo>
                    <a:pt x="476464" y="859165"/>
                  </a:moveTo>
                  <a:cubicBezTo>
                    <a:pt x="476804" y="859165"/>
                    <a:pt x="477313" y="859505"/>
                    <a:pt x="477993" y="860184"/>
                  </a:cubicBezTo>
                  <a:lnTo>
                    <a:pt x="479012" y="860184"/>
                  </a:lnTo>
                  <a:lnTo>
                    <a:pt x="479012" y="862222"/>
                  </a:lnTo>
                  <a:cubicBezTo>
                    <a:pt x="478333" y="862222"/>
                    <a:pt x="477313" y="861543"/>
                    <a:pt x="475954" y="860184"/>
                  </a:cubicBezTo>
                  <a:cubicBezTo>
                    <a:pt x="475954" y="859505"/>
                    <a:pt x="476124" y="859165"/>
                    <a:pt x="476464" y="859165"/>
                  </a:cubicBezTo>
                  <a:close/>
                  <a:moveTo>
                    <a:pt x="516721" y="846935"/>
                  </a:moveTo>
                  <a:lnTo>
                    <a:pt x="516721" y="849992"/>
                  </a:lnTo>
                  <a:cubicBezTo>
                    <a:pt x="519439" y="849992"/>
                    <a:pt x="520119" y="848973"/>
                    <a:pt x="518760" y="846935"/>
                  </a:cubicBezTo>
                  <a:close/>
                  <a:moveTo>
                    <a:pt x="590102" y="843877"/>
                  </a:moveTo>
                  <a:lnTo>
                    <a:pt x="590102" y="844896"/>
                  </a:lnTo>
                  <a:cubicBezTo>
                    <a:pt x="590102" y="846935"/>
                    <a:pt x="594518" y="852710"/>
                    <a:pt x="603351" y="862222"/>
                  </a:cubicBezTo>
                  <a:cubicBezTo>
                    <a:pt x="604710" y="863581"/>
                    <a:pt x="604710" y="862902"/>
                    <a:pt x="603351" y="860184"/>
                  </a:cubicBezTo>
                  <a:cubicBezTo>
                    <a:pt x="603351" y="858825"/>
                    <a:pt x="602672" y="857466"/>
                    <a:pt x="601313" y="856107"/>
                  </a:cubicBezTo>
                  <a:lnTo>
                    <a:pt x="601313" y="853050"/>
                  </a:lnTo>
                  <a:cubicBezTo>
                    <a:pt x="599954" y="853050"/>
                    <a:pt x="599105" y="852710"/>
                    <a:pt x="598765" y="852030"/>
                  </a:cubicBezTo>
                  <a:cubicBezTo>
                    <a:pt x="598425" y="851351"/>
                    <a:pt x="597916" y="850672"/>
                    <a:pt x="597236" y="849992"/>
                  </a:cubicBezTo>
                  <a:cubicBezTo>
                    <a:pt x="595877" y="849992"/>
                    <a:pt x="594858" y="849483"/>
                    <a:pt x="594179" y="848463"/>
                  </a:cubicBezTo>
                  <a:cubicBezTo>
                    <a:pt x="593499" y="847444"/>
                    <a:pt x="593160" y="846255"/>
                    <a:pt x="593160" y="844896"/>
                  </a:cubicBezTo>
                  <a:close/>
                  <a:moveTo>
                    <a:pt x="612014" y="831647"/>
                  </a:moveTo>
                  <a:cubicBezTo>
                    <a:pt x="612354" y="831647"/>
                    <a:pt x="612864" y="831987"/>
                    <a:pt x="613543" y="832666"/>
                  </a:cubicBezTo>
                  <a:cubicBezTo>
                    <a:pt x="613543" y="834705"/>
                    <a:pt x="614223" y="835724"/>
                    <a:pt x="615581" y="835724"/>
                  </a:cubicBezTo>
                  <a:cubicBezTo>
                    <a:pt x="616261" y="836403"/>
                    <a:pt x="616771" y="837083"/>
                    <a:pt x="617110" y="837762"/>
                  </a:cubicBezTo>
                  <a:cubicBezTo>
                    <a:pt x="617450" y="838441"/>
                    <a:pt x="616940" y="838781"/>
                    <a:pt x="615581" y="838781"/>
                  </a:cubicBezTo>
                  <a:lnTo>
                    <a:pt x="611505" y="832666"/>
                  </a:lnTo>
                  <a:cubicBezTo>
                    <a:pt x="611505" y="831987"/>
                    <a:pt x="611675" y="831647"/>
                    <a:pt x="612014" y="831647"/>
                  </a:cubicBezTo>
                  <a:close/>
                  <a:moveTo>
                    <a:pt x="635965" y="826551"/>
                  </a:moveTo>
                  <a:cubicBezTo>
                    <a:pt x="636644" y="826551"/>
                    <a:pt x="637494" y="827231"/>
                    <a:pt x="638513" y="828589"/>
                  </a:cubicBezTo>
                  <a:cubicBezTo>
                    <a:pt x="639532" y="829948"/>
                    <a:pt x="640042" y="831307"/>
                    <a:pt x="640042" y="832666"/>
                  </a:cubicBezTo>
                  <a:lnTo>
                    <a:pt x="640042" y="835724"/>
                  </a:lnTo>
                  <a:cubicBezTo>
                    <a:pt x="642080" y="835724"/>
                    <a:pt x="643099" y="836403"/>
                    <a:pt x="643099" y="837762"/>
                  </a:cubicBezTo>
                  <a:cubicBezTo>
                    <a:pt x="641061" y="837762"/>
                    <a:pt x="639362" y="837083"/>
                    <a:pt x="638003" y="835724"/>
                  </a:cubicBezTo>
                  <a:lnTo>
                    <a:pt x="638003" y="830628"/>
                  </a:lnTo>
                  <a:cubicBezTo>
                    <a:pt x="636644" y="829948"/>
                    <a:pt x="635965" y="828589"/>
                    <a:pt x="635965" y="826551"/>
                  </a:cubicBezTo>
                  <a:close/>
                  <a:moveTo>
                    <a:pt x="629850" y="826551"/>
                  </a:moveTo>
                  <a:cubicBezTo>
                    <a:pt x="629850" y="826551"/>
                    <a:pt x="630529" y="826551"/>
                    <a:pt x="631888" y="826551"/>
                  </a:cubicBezTo>
                  <a:lnTo>
                    <a:pt x="631888" y="829609"/>
                  </a:lnTo>
                  <a:cubicBezTo>
                    <a:pt x="631888" y="830288"/>
                    <a:pt x="631209" y="829269"/>
                    <a:pt x="629850" y="826551"/>
                  </a:cubicBezTo>
                  <a:close/>
                  <a:moveTo>
                    <a:pt x="461686" y="826551"/>
                  </a:moveTo>
                  <a:lnTo>
                    <a:pt x="461686" y="829609"/>
                  </a:lnTo>
                  <a:cubicBezTo>
                    <a:pt x="463045" y="830288"/>
                    <a:pt x="464234" y="830798"/>
                    <a:pt x="465253" y="831137"/>
                  </a:cubicBezTo>
                  <a:cubicBezTo>
                    <a:pt x="466272" y="831477"/>
                    <a:pt x="466782" y="831307"/>
                    <a:pt x="466782" y="830628"/>
                  </a:cubicBezTo>
                  <a:lnTo>
                    <a:pt x="466782" y="829609"/>
                  </a:lnTo>
                  <a:cubicBezTo>
                    <a:pt x="465423" y="827570"/>
                    <a:pt x="464404" y="826551"/>
                    <a:pt x="463724" y="826551"/>
                  </a:cubicBezTo>
                  <a:close/>
                  <a:moveTo>
                    <a:pt x="448437" y="826551"/>
                  </a:moveTo>
                  <a:lnTo>
                    <a:pt x="448437" y="829609"/>
                  </a:lnTo>
                  <a:lnTo>
                    <a:pt x="446398" y="830628"/>
                  </a:lnTo>
                  <a:cubicBezTo>
                    <a:pt x="446398" y="831987"/>
                    <a:pt x="447078" y="832666"/>
                    <a:pt x="448437" y="832666"/>
                  </a:cubicBezTo>
                  <a:lnTo>
                    <a:pt x="448437" y="830628"/>
                  </a:lnTo>
                  <a:lnTo>
                    <a:pt x="450475" y="829609"/>
                  </a:lnTo>
                  <a:cubicBezTo>
                    <a:pt x="450475" y="830288"/>
                    <a:pt x="451155" y="830628"/>
                    <a:pt x="452513" y="830628"/>
                  </a:cubicBezTo>
                  <a:cubicBezTo>
                    <a:pt x="454552" y="830628"/>
                    <a:pt x="455911" y="830288"/>
                    <a:pt x="456590" y="829609"/>
                  </a:cubicBezTo>
                  <a:cubicBezTo>
                    <a:pt x="453872" y="829609"/>
                    <a:pt x="452513" y="828589"/>
                    <a:pt x="452513" y="826551"/>
                  </a:cubicBezTo>
                  <a:lnTo>
                    <a:pt x="450475" y="826551"/>
                  </a:lnTo>
                  <a:lnTo>
                    <a:pt x="450475" y="829609"/>
                  </a:lnTo>
                  <a:cubicBezTo>
                    <a:pt x="450475" y="827570"/>
                    <a:pt x="449796" y="826551"/>
                    <a:pt x="448437" y="826551"/>
                  </a:cubicBezTo>
                  <a:close/>
                  <a:moveTo>
                    <a:pt x="119243" y="807526"/>
                  </a:moveTo>
                  <a:lnTo>
                    <a:pt x="120262" y="812283"/>
                  </a:lnTo>
                  <a:lnTo>
                    <a:pt x="119243" y="812283"/>
                  </a:lnTo>
                  <a:close/>
                  <a:moveTo>
                    <a:pt x="119086" y="806795"/>
                  </a:moveTo>
                  <a:lnTo>
                    <a:pt x="119243" y="807187"/>
                  </a:lnTo>
                  <a:lnTo>
                    <a:pt x="119243" y="807526"/>
                  </a:lnTo>
                  <a:close/>
                  <a:moveTo>
                    <a:pt x="120262" y="804129"/>
                  </a:moveTo>
                  <a:lnTo>
                    <a:pt x="123320" y="804129"/>
                  </a:lnTo>
                  <a:cubicBezTo>
                    <a:pt x="124679" y="806168"/>
                    <a:pt x="123660" y="807187"/>
                    <a:pt x="120262" y="807187"/>
                  </a:cubicBezTo>
                  <a:close/>
                  <a:moveTo>
                    <a:pt x="156482" y="797701"/>
                  </a:moveTo>
                  <a:lnTo>
                    <a:pt x="156953" y="798014"/>
                  </a:lnTo>
                  <a:lnTo>
                    <a:pt x="156953" y="802091"/>
                  </a:lnTo>
                  <a:cubicBezTo>
                    <a:pt x="157292" y="802091"/>
                    <a:pt x="157207" y="800902"/>
                    <a:pt x="156698" y="798524"/>
                  </a:cubicBezTo>
                  <a:close/>
                  <a:moveTo>
                    <a:pt x="650233" y="795976"/>
                  </a:moveTo>
                  <a:cubicBezTo>
                    <a:pt x="651592" y="795976"/>
                    <a:pt x="652272" y="798694"/>
                    <a:pt x="652272" y="804129"/>
                  </a:cubicBezTo>
                  <a:lnTo>
                    <a:pt x="650233" y="804129"/>
                  </a:lnTo>
                  <a:lnTo>
                    <a:pt x="650233" y="802091"/>
                  </a:lnTo>
                  <a:cubicBezTo>
                    <a:pt x="647516" y="800732"/>
                    <a:pt x="647176" y="800053"/>
                    <a:pt x="649214" y="800053"/>
                  </a:cubicBezTo>
                  <a:cubicBezTo>
                    <a:pt x="649894" y="800053"/>
                    <a:pt x="650233" y="799373"/>
                    <a:pt x="650233" y="798014"/>
                  </a:cubicBezTo>
                  <a:close/>
                  <a:moveTo>
                    <a:pt x="444360" y="795976"/>
                  </a:moveTo>
                  <a:cubicBezTo>
                    <a:pt x="442322" y="797335"/>
                    <a:pt x="441642" y="798014"/>
                    <a:pt x="442322" y="798014"/>
                  </a:cubicBezTo>
                  <a:cubicBezTo>
                    <a:pt x="442322" y="799373"/>
                    <a:pt x="443001" y="800053"/>
                    <a:pt x="444360" y="800053"/>
                  </a:cubicBezTo>
                  <a:lnTo>
                    <a:pt x="444360" y="798014"/>
                  </a:lnTo>
                  <a:cubicBezTo>
                    <a:pt x="445719" y="798014"/>
                    <a:pt x="446398" y="797335"/>
                    <a:pt x="446398" y="795976"/>
                  </a:cubicBezTo>
                  <a:close/>
                  <a:moveTo>
                    <a:pt x="111090" y="793938"/>
                  </a:moveTo>
                  <a:cubicBezTo>
                    <a:pt x="111090" y="795296"/>
                    <a:pt x="111430" y="795976"/>
                    <a:pt x="112109" y="795976"/>
                  </a:cubicBezTo>
                  <a:lnTo>
                    <a:pt x="114657" y="795976"/>
                  </a:lnTo>
                  <a:lnTo>
                    <a:pt x="114402" y="794957"/>
                  </a:lnTo>
                  <a:cubicBezTo>
                    <a:pt x="113893" y="794277"/>
                    <a:pt x="113128" y="793938"/>
                    <a:pt x="112109" y="793938"/>
                  </a:cubicBezTo>
                  <a:close/>
                  <a:moveTo>
                    <a:pt x="415823" y="785784"/>
                  </a:moveTo>
                  <a:lnTo>
                    <a:pt x="419900" y="785784"/>
                  </a:lnTo>
                  <a:cubicBezTo>
                    <a:pt x="419900" y="787143"/>
                    <a:pt x="420579" y="787822"/>
                    <a:pt x="421938" y="787822"/>
                  </a:cubicBezTo>
                  <a:lnTo>
                    <a:pt x="419900" y="787822"/>
                  </a:lnTo>
                  <a:cubicBezTo>
                    <a:pt x="417182" y="787822"/>
                    <a:pt x="415823" y="787143"/>
                    <a:pt x="415823" y="785784"/>
                  </a:cubicBezTo>
                  <a:close/>
                  <a:moveTo>
                    <a:pt x="89687" y="781707"/>
                  </a:moveTo>
                  <a:cubicBezTo>
                    <a:pt x="91046" y="784425"/>
                    <a:pt x="92745" y="786464"/>
                    <a:pt x="94783" y="787822"/>
                  </a:cubicBezTo>
                  <a:cubicBezTo>
                    <a:pt x="94783" y="789181"/>
                    <a:pt x="94613" y="790031"/>
                    <a:pt x="94273" y="790370"/>
                  </a:cubicBezTo>
                  <a:cubicBezTo>
                    <a:pt x="93934" y="790710"/>
                    <a:pt x="93084" y="790540"/>
                    <a:pt x="91726" y="789861"/>
                  </a:cubicBezTo>
                  <a:cubicBezTo>
                    <a:pt x="91726" y="788502"/>
                    <a:pt x="91046" y="787143"/>
                    <a:pt x="89687" y="785784"/>
                  </a:cubicBezTo>
                  <a:close/>
                  <a:moveTo>
                    <a:pt x="428053" y="780688"/>
                  </a:moveTo>
                  <a:cubicBezTo>
                    <a:pt x="429412" y="780688"/>
                    <a:pt x="430092" y="781028"/>
                    <a:pt x="430092" y="781707"/>
                  </a:cubicBezTo>
                  <a:lnTo>
                    <a:pt x="432130" y="783746"/>
                  </a:lnTo>
                  <a:lnTo>
                    <a:pt x="426015" y="781707"/>
                  </a:lnTo>
                  <a:cubicBezTo>
                    <a:pt x="426015" y="781028"/>
                    <a:pt x="426694" y="780688"/>
                    <a:pt x="428053" y="780688"/>
                  </a:cubicBezTo>
                  <a:close/>
                  <a:moveTo>
                    <a:pt x="418371" y="780688"/>
                  </a:moveTo>
                  <a:cubicBezTo>
                    <a:pt x="418711" y="780688"/>
                    <a:pt x="419220" y="781028"/>
                    <a:pt x="419900" y="781707"/>
                  </a:cubicBezTo>
                  <a:lnTo>
                    <a:pt x="419900" y="783746"/>
                  </a:lnTo>
                  <a:lnTo>
                    <a:pt x="417862" y="781707"/>
                  </a:lnTo>
                  <a:cubicBezTo>
                    <a:pt x="417862" y="781028"/>
                    <a:pt x="418031" y="780688"/>
                    <a:pt x="418371" y="780688"/>
                  </a:cubicBezTo>
                  <a:close/>
                  <a:moveTo>
                    <a:pt x="430092" y="777631"/>
                  </a:moveTo>
                  <a:lnTo>
                    <a:pt x="434168" y="779669"/>
                  </a:lnTo>
                  <a:lnTo>
                    <a:pt x="432130" y="779669"/>
                  </a:lnTo>
                  <a:close/>
                  <a:moveTo>
                    <a:pt x="417862" y="777631"/>
                  </a:moveTo>
                  <a:lnTo>
                    <a:pt x="419900" y="777631"/>
                  </a:lnTo>
                  <a:cubicBezTo>
                    <a:pt x="421259" y="777631"/>
                    <a:pt x="421938" y="778310"/>
                    <a:pt x="421938" y="779669"/>
                  </a:cubicBezTo>
                  <a:lnTo>
                    <a:pt x="419900" y="779669"/>
                  </a:lnTo>
                  <a:cubicBezTo>
                    <a:pt x="419220" y="779669"/>
                    <a:pt x="418711" y="779499"/>
                    <a:pt x="418371" y="779160"/>
                  </a:cubicBezTo>
                  <a:cubicBezTo>
                    <a:pt x="418031" y="778820"/>
                    <a:pt x="417862" y="778310"/>
                    <a:pt x="417862" y="777631"/>
                  </a:cubicBezTo>
                  <a:close/>
                  <a:moveTo>
                    <a:pt x="414294" y="772025"/>
                  </a:moveTo>
                  <a:cubicBezTo>
                    <a:pt x="414634" y="772025"/>
                    <a:pt x="415144" y="772535"/>
                    <a:pt x="415823" y="773554"/>
                  </a:cubicBezTo>
                  <a:lnTo>
                    <a:pt x="413785" y="773554"/>
                  </a:lnTo>
                  <a:cubicBezTo>
                    <a:pt x="413785" y="772535"/>
                    <a:pt x="413955" y="772025"/>
                    <a:pt x="414294" y="772025"/>
                  </a:cubicBezTo>
                  <a:close/>
                  <a:moveTo>
                    <a:pt x="415823" y="770497"/>
                  </a:moveTo>
                  <a:lnTo>
                    <a:pt x="417862" y="770497"/>
                  </a:lnTo>
                  <a:cubicBezTo>
                    <a:pt x="418541" y="770497"/>
                    <a:pt x="419390" y="771006"/>
                    <a:pt x="420409" y="772025"/>
                  </a:cubicBezTo>
                  <a:cubicBezTo>
                    <a:pt x="421429" y="773044"/>
                    <a:pt x="421938" y="774233"/>
                    <a:pt x="421938" y="775592"/>
                  </a:cubicBezTo>
                  <a:lnTo>
                    <a:pt x="421938" y="777631"/>
                  </a:lnTo>
                  <a:close/>
                  <a:moveTo>
                    <a:pt x="407670" y="769477"/>
                  </a:moveTo>
                  <a:lnTo>
                    <a:pt x="409708" y="769477"/>
                  </a:lnTo>
                  <a:cubicBezTo>
                    <a:pt x="410388" y="769477"/>
                    <a:pt x="410557" y="769647"/>
                    <a:pt x="410218" y="769987"/>
                  </a:cubicBezTo>
                  <a:cubicBezTo>
                    <a:pt x="409878" y="770327"/>
                    <a:pt x="409029" y="770497"/>
                    <a:pt x="407670" y="770497"/>
                  </a:cubicBezTo>
                  <a:close/>
                  <a:moveTo>
                    <a:pt x="61150" y="756228"/>
                  </a:moveTo>
                  <a:cubicBezTo>
                    <a:pt x="61150" y="755549"/>
                    <a:pt x="61830" y="755549"/>
                    <a:pt x="63189" y="756228"/>
                  </a:cubicBezTo>
                  <a:cubicBezTo>
                    <a:pt x="64548" y="758266"/>
                    <a:pt x="65906" y="759286"/>
                    <a:pt x="67265" y="759286"/>
                  </a:cubicBezTo>
                  <a:lnTo>
                    <a:pt x="69304" y="761324"/>
                  </a:lnTo>
                  <a:cubicBezTo>
                    <a:pt x="70663" y="762683"/>
                    <a:pt x="69983" y="763362"/>
                    <a:pt x="67265" y="763362"/>
                  </a:cubicBezTo>
                  <a:cubicBezTo>
                    <a:pt x="66586" y="763362"/>
                    <a:pt x="65906" y="762853"/>
                    <a:pt x="65227" y="761834"/>
                  </a:cubicBezTo>
                  <a:cubicBezTo>
                    <a:pt x="64548" y="760814"/>
                    <a:pt x="63868" y="759965"/>
                    <a:pt x="63189" y="759286"/>
                  </a:cubicBezTo>
                  <a:close/>
                  <a:moveTo>
                    <a:pt x="67265" y="750113"/>
                  </a:moveTo>
                  <a:lnTo>
                    <a:pt x="69304" y="753171"/>
                  </a:lnTo>
                  <a:cubicBezTo>
                    <a:pt x="69304" y="753850"/>
                    <a:pt x="68964" y="754190"/>
                    <a:pt x="68284" y="754190"/>
                  </a:cubicBezTo>
                  <a:cubicBezTo>
                    <a:pt x="67605" y="754190"/>
                    <a:pt x="67265" y="753850"/>
                    <a:pt x="67265" y="753171"/>
                  </a:cubicBezTo>
                  <a:cubicBezTo>
                    <a:pt x="65906" y="751132"/>
                    <a:pt x="65906" y="750113"/>
                    <a:pt x="67265" y="750113"/>
                  </a:cubicBezTo>
                  <a:close/>
                  <a:moveTo>
                    <a:pt x="417862" y="741960"/>
                  </a:moveTo>
                  <a:lnTo>
                    <a:pt x="419900" y="741960"/>
                  </a:lnTo>
                  <a:lnTo>
                    <a:pt x="419900" y="745017"/>
                  </a:lnTo>
                  <a:cubicBezTo>
                    <a:pt x="419220" y="745017"/>
                    <a:pt x="418711" y="744847"/>
                    <a:pt x="418371" y="744508"/>
                  </a:cubicBezTo>
                  <a:cubicBezTo>
                    <a:pt x="418031" y="744168"/>
                    <a:pt x="417862" y="743319"/>
                    <a:pt x="417862" y="741960"/>
                  </a:cubicBezTo>
                  <a:close/>
                  <a:moveTo>
                    <a:pt x="410727" y="741960"/>
                  </a:moveTo>
                  <a:lnTo>
                    <a:pt x="413785" y="741960"/>
                  </a:lnTo>
                  <a:cubicBezTo>
                    <a:pt x="415144" y="741960"/>
                    <a:pt x="415823" y="742979"/>
                    <a:pt x="415823" y="745017"/>
                  </a:cubicBezTo>
                  <a:cubicBezTo>
                    <a:pt x="414464" y="745017"/>
                    <a:pt x="412766" y="743998"/>
                    <a:pt x="410727" y="741960"/>
                  </a:cubicBezTo>
                  <a:close/>
                  <a:moveTo>
                    <a:pt x="361807" y="740940"/>
                  </a:moveTo>
                  <a:cubicBezTo>
                    <a:pt x="363845" y="740940"/>
                    <a:pt x="365204" y="741280"/>
                    <a:pt x="365884" y="741960"/>
                  </a:cubicBezTo>
                  <a:lnTo>
                    <a:pt x="364864" y="741960"/>
                  </a:lnTo>
                  <a:close/>
                  <a:moveTo>
                    <a:pt x="615581" y="733806"/>
                  </a:moveTo>
                  <a:cubicBezTo>
                    <a:pt x="614223" y="733127"/>
                    <a:pt x="613373" y="733297"/>
                    <a:pt x="613034" y="734316"/>
                  </a:cubicBezTo>
                  <a:cubicBezTo>
                    <a:pt x="612694" y="735335"/>
                    <a:pt x="612864" y="736864"/>
                    <a:pt x="613543" y="738902"/>
                  </a:cubicBezTo>
                  <a:cubicBezTo>
                    <a:pt x="613543" y="740261"/>
                    <a:pt x="614223" y="741280"/>
                    <a:pt x="615581" y="741960"/>
                  </a:cubicBezTo>
                  <a:close/>
                  <a:moveTo>
                    <a:pt x="359769" y="732787"/>
                  </a:moveTo>
                  <a:lnTo>
                    <a:pt x="361807" y="733806"/>
                  </a:lnTo>
                  <a:lnTo>
                    <a:pt x="359769" y="733806"/>
                  </a:lnTo>
                  <a:cubicBezTo>
                    <a:pt x="359089" y="733127"/>
                    <a:pt x="359089" y="732787"/>
                    <a:pt x="359769" y="732787"/>
                  </a:cubicBezTo>
                  <a:close/>
                  <a:moveTo>
                    <a:pt x="258870" y="727691"/>
                  </a:moveTo>
                  <a:lnTo>
                    <a:pt x="262947" y="727691"/>
                  </a:lnTo>
                  <a:cubicBezTo>
                    <a:pt x="262947" y="729730"/>
                    <a:pt x="260909" y="730749"/>
                    <a:pt x="256832" y="730749"/>
                  </a:cubicBezTo>
                  <a:cubicBezTo>
                    <a:pt x="256832" y="728710"/>
                    <a:pt x="257511" y="727691"/>
                    <a:pt x="258870" y="727691"/>
                  </a:cubicBezTo>
                  <a:close/>
                  <a:moveTo>
                    <a:pt x="264985" y="725653"/>
                  </a:moveTo>
                  <a:cubicBezTo>
                    <a:pt x="267024" y="725653"/>
                    <a:pt x="268213" y="725823"/>
                    <a:pt x="268552" y="726162"/>
                  </a:cubicBezTo>
                  <a:cubicBezTo>
                    <a:pt x="268892" y="726502"/>
                    <a:pt x="268722" y="727012"/>
                    <a:pt x="268043" y="727691"/>
                  </a:cubicBezTo>
                  <a:lnTo>
                    <a:pt x="264985" y="727691"/>
                  </a:lnTo>
                  <a:cubicBezTo>
                    <a:pt x="264985" y="727691"/>
                    <a:pt x="264985" y="727012"/>
                    <a:pt x="264985" y="725653"/>
                  </a:cubicBezTo>
                  <a:close/>
                  <a:moveTo>
                    <a:pt x="343462" y="724634"/>
                  </a:moveTo>
                  <a:cubicBezTo>
                    <a:pt x="344821" y="724634"/>
                    <a:pt x="345500" y="724973"/>
                    <a:pt x="345500" y="725653"/>
                  </a:cubicBezTo>
                  <a:lnTo>
                    <a:pt x="347538" y="725653"/>
                  </a:lnTo>
                  <a:cubicBezTo>
                    <a:pt x="347538" y="726332"/>
                    <a:pt x="347878" y="727012"/>
                    <a:pt x="348558" y="727691"/>
                  </a:cubicBezTo>
                  <a:cubicBezTo>
                    <a:pt x="349237" y="728371"/>
                    <a:pt x="349577" y="729390"/>
                    <a:pt x="349577" y="730749"/>
                  </a:cubicBezTo>
                  <a:cubicBezTo>
                    <a:pt x="348218" y="730749"/>
                    <a:pt x="346859" y="729730"/>
                    <a:pt x="345500" y="727691"/>
                  </a:cubicBezTo>
                  <a:cubicBezTo>
                    <a:pt x="344141" y="726332"/>
                    <a:pt x="343462" y="725313"/>
                    <a:pt x="343462" y="724634"/>
                  </a:cubicBezTo>
                  <a:close/>
                  <a:moveTo>
                    <a:pt x="276196" y="724634"/>
                  </a:moveTo>
                  <a:lnTo>
                    <a:pt x="279254" y="724634"/>
                  </a:lnTo>
                  <a:lnTo>
                    <a:pt x="277215" y="725653"/>
                  </a:lnTo>
                  <a:lnTo>
                    <a:pt x="276196" y="725653"/>
                  </a:lnTo>
                  <a:close/>
                  <a:moveTo>
                    <a:pt x="404612" y="721576"/>
                  </a:moveTo>
                  <a:lnTo>
                    <a:pt x="404612" y="724634"/>
                  </a:lnTo>
                  <a:lnTo>
                    <a:pt x="407670" y="725653"/>
                  </a:lnTo>
                  <a:lnTo>
                    <a:pt x="410727" y="725653"/>
                  </a:lnTo>
                  <a:cubicBezTo>
                    <a:pt x="410727" y="727012"/>
                    <a:pt x="411747" y="727691"/>
                    <a:pt x="413785" y="727691"/>
                  </a:cubicBezTo>
                  <a:cubicBezTo>
                    <a:pt x="414464" y="727012"/>
                    <a:pt x="413615" y="725993"/>
                    <a:pt x="411237" y="724634"/>
                  </a:cubicBezTo>
                  <a:cubicBezTo>
                    <a:pt x="408859" y="723275"/>
                    <a:pt x="407670" y="723275"/>
                    <a:pt x="407670" y="724634"/>
                  </a:cubicBezTo>
                  <a:close/>
                  <a:moveTo>
                    <a:pt x="337347" y="719538"/>
                  </a:moveTo>
                  <a:lnTo>
                    <a:pt x="339385" y="721576"/>
                  </a:lnTo>
                  <a:lnTo>
                    <a:pt x="337347" y="721576"/>
                  </a:lnTo>
                  <a:cubicBezTo>
                    <a:pt x="335988" y="720217"/>
                    <a:pt x="335988" y="719538"/>
                    <a:pt x="337347" y="719538"/>
                  </a:cubicBezTo>
                  <a:close/>
                  <a:moveTo>
                    <a:pt x="387286" y="718519"/>
                  </a:moveTo>
                  <a:cubicBezTo>
                    <a:pt x="387286" y="719198"/>
                    <a:pt x="388305" y="720217"/>
                    <a:pt x="390344" y="721576"/>
                  </a:cubicBezTo>
                  <a:cubicBezTo>
                    <a:pt x="390344" y="723614"/>
                    <a:pt x="392043" y="724973"/>
                    <a:pt x="395440" y="725653"/>
                  </a:cubicBezTo>
                  <a:cubicBezTo>
                    <a:pt x="396119" y="727012"/>
                    <a:pt x="397478" y="727691"/>
                    <a:pt x="399516" y="727691"/>
                  </a:cubicBezTo>
                  <a:cubicBezTo>
                    <a:pt x="402234" y="727691"/>
                    <a:pt x="403593" y="728710"/>
                    <a:pt x="403593" y="730749"/>
                  </a:cubicBezTo>
                  <a:cubicBezTo>
                    <a:pt x="403593" y="732108"/>
                    <a:pt x="403933" y="732787"/>
                    <a:pt x="404612" y="732787"/>
                  </a:cubicBezTo>
                  <a:lnTo>
                    <a:pt x="407670" y="733806"/>
                  </a:lnTo>
                  <a:lnTo>
                    <a:pt x="409708" y="733806"/>
                  </a:lnTo>
                  <a:cubicBezTo>
                    <a:pt x="408349" y="733806"/>
                    <a:pt x="408349" y="734486"/>
                    <a:pt x="409708" y="735845"/>
                  </a:cubicBezTo>
                  <a:cubicBezTo>
                    <a:pt x="410388" y="737203"/>
                    <a:pt x="410218" y="737713"/>
                    <a:pt x="409199" y="737373"/>
                  </a:cubicBezTo>
                  <a:cubicBezTo>
                    <a:pt x="408179" y="737034"/>
                    <a:pt x="406651" y="735845"/>
                    <a:pt x="404612" y="733806"/>
                  </a:cubicBezTo>
                  <a:cubicBezTo>
                    <a:pt x="402574" y="733806"/>
                    <a:pt x="400875" y="733467"/>
                    <a:pt x="399516" y="732787"/>
                  </a:cubicBezTo>
                  <a:cubicBezTo>
                    <a:pt x="397478" y="732787"/>
                    <a:pt x="396459" y="732108"/>
                    <a:pt x="396459" y="730749"/>
                  </a:cubicBezTo>
                  <a:lnTo>
                    <a:pt x="393401" y="725653"/>
                  </a:lnTo>
                  <a:cubicBezTo>
                    <a:pt x="391363" y="724973"/>
                    <a:pt x="389664" y="723614"/>
                    <a:pt x="388305" y="721576"/>
                  </a:cubicBezTo>
                  <a:cubicBezTo>
                    <a:pt x="386267" y="720217"/>
                    <a:pt x="384738" y="719368"/>
                    <a:pt x="383719" y="719028"/>
                  </a:cubicBezTo>
                  <a:cubicBezTo>
                    <a:pt x="382700" y="718688"/>
                    <a:pt x="382190" y="719538"/>
                    <a:pt x="382190" y="721576"/>
                  </a:cubicBezTo>
                  <a:cubicBezTo>
                    <a:pt x="384229" y="723614"/>
                    <a:pt x="385248" y="724973"/>
                    <a:pt x="385248" y="725653"/>
                  </a:cubicBezTo>
                  <a:cubicBezTo>
                    <a:pt x="385927" y="725653"/>
                    <a:pt x="386607" y="725993"/>
                    <a:pt x="387286" y="726672"/>
                  </a:cubicBezTo>
                  <a:cubicBezTo>
                    <a:pt x="387966" y="727351"/>
                    <a:pt x="388305" y="727691"/>
                    <a:pt x="388305" y="727691"/>
                  </a:cubicBezTo>
                  <a:lnTo>
                    <a:pt x="390344" y="727691"/>
                  </a:lnTo>
                  <a:lnTo>
                    <a:pt x="390344" y="730749"/>
                  </a:lnTo>
                  <a:cubicBezTo>
                    <a:pt x="390344" y="732787"/>
                    <a:pt x="392382" y="733806"/>
                    <a:pt x="396459" y="733806"/>
                  </a:cubicBezTo>
                  <a:cubicBezTo>
                    <a:pt x="398497" y="734486"/>
                    <a:pt x="399856" y="735165"/>
                    <a:pt x="400536" y="735845"/>
                  </a:cubicBezTo>
                  <a:cubicBezTo>
                    <a:pt x="401215" y="736524"/>
                    <a:pt x="401555" y="737543"/>
                    <a:pt x="401555" y="738902"/>
                  </a:cubicBezTo>
                  <a:cubicBezTo>
                    <a:pt x="403593" y="740940"/>
                    <a:pt x="405631" y="741960"/>
                    <a:pt x="407670" y="741960"/>
                  </a:cubicBezTo>
                  <a:cubicBezTo>
                    <a:pt x="409029" y="741960"/>
                    <a:pt x="409708" y="741620"/>
                    <a:pt x="409708" y="740940"/>
                  </a:cubicBezTo>
                  <a:cubicBezTo>
                    <a:pt x="409708" y="741620"/>
                    <a:pt x="410048" y="741960"/>
                    <a:pt x="410727" y="741960"/>
                  </a:cubicBezTo>
                  <a:lnTo>
                    <a:pt x="410727" y="747056"/>
                  </a:lnTo>
                  <a:lnTo>
                    <a:pt x="413785" y="747056"/>
                  </a:lnTo>
                  <a:cubicBezTo>
                    <a:pt x="415144" y="747056"/>
                    <a:pt x="415823" y="747395"/>
                    <a:pt x="415823" y="748075"/>
                  </a:cubicBezTo>
                  <a:cubicBezTo>
                    <a:pt x="416503" y="748075"/>
                    <a:pt x="417182" y="748414"/>
                    <a:pt x="417862" y="749094"/>
                  </a:cubicBezTo>
                  <a:cubicBezTo>
                    <a:pt x="418541" y="749773"/>
                    <a:pt x="419220" y="750113"/>
                    <a:pt x="419900" y="750113"/>
                  </a:cubicBezTo>
                  <a:cubicBezTo>
                    <a:pt x="421259" y="750113"/>
                    <a:pt x="423297" y="751132"/>
                    <a:pt x="426015" y="753171"/>
                  </a:cubicBezTo>
                  <a:lnTo>
                    <a:pt x="432130" y="756228"/>
                  </a:lnTo>
                  <a:cubicBezTo>
                    <a:pt x="432130" y="758266"/>
                    <a:pt x="432809" y="759286"/>
                    <a:pt x="434168" y="759286"/>
                  </a:cubicBezTo>
                  <a:cubicBezTo>
                    <a:pt x="436886" y="762003"/>
                    <a:pt x="439264" y="763362"/>
                    <a:pt x="441303" y="763362"/>
                  </a:cubicBezTo>
                  <a:cubicBezTo>
                    <a:pt x="441982" y="764721"/>
                    <a:pt x="443001" y="765401"/>
                    <a:pt x="444360" y="765401"/>
                  </a:cubicBezTo>
                  <a:cubicBezTo>
                    <a:pt x="444360" y="766760"/>
                    <a:pt x="445039" y="767439"/>
                    <a:pt x="446398" y="767439"/>
                  </a:cubicBezTo>
                  <a:cubicBezTo>
                    <a:pt x="447078" y="767439"/>
                    <a:pt x="447418" y="767099"/>
                    <a:pt x="447418" y="766420"/>
                  </a:cubicBezTo>
                  <a:cubicBezTo>
                    <a:pt x="446738" y="765740"/>
                    <a:pt x="445549" y="764721"/>
                    <a:pt x="443850" y="763362"/>
                  </a:cubicBezTo>
                  <a:cubicBezTo>
                    <a:pt x="442152" y="762003"/>
                    <a:pt x="440283" y="760644"/>
                    <a:pt x="438245" y="759286"/>
                  </a:cubicBezTo>
                  <a:cubicBezTo>
                    <a:pt x="432809" y="756568"/>
                    <a:pt x="428393" y="754020"/>
                    <a:pt x="424996" y="751642"/>
                  </a:cubicBezTo>
                  <a:cubicBezTo>
                    <a:pt x="421599" y="749264"/>
                    <a:pt x="419900" y="747735"/>
                    <a:pt x="419900" y="747056"/>
                  </a:cubicBezTo>
                  <a:cubicBezTo>
                    <a:pt x="419900" y="746376"/>
                    <a:pt x="420240" y="746036"/>
                    <a:pt x="420919" y="746036"/>
                  </a:cubicBezTo>
                  <a:cubicBezTo>
                    <a:pt x="422278" y="746036"/>
                    <a:pt x="426694" y="748414"/>
                    <a:pt x="434168" y="753171"/>
                  </a:cubicBezTo>
                  <a:cubicBezTo>
                    <a:pt x="436207" y="754529"/>
                    <a:pt x="438415" y="756058"/>
                    <a:pt x="440793" y="757757"/>
                  </a:cubicBezTo>
                  <a:cubicBezTo>
                    <a:pt x="443171" y="759455"/>
                    <a:pt x="444360" y="760644"/>
                    <a:pt x="444360" y="761324"/>
                  </a:cubicBezTo>
                  <a:lnTo>
                    <a:pt x="448437" y="761324"/>
                  </a:lnTo>
                  <a:lnTo>
                    <a:pt x="448437" y="759286"/>
                  </a:lnTo>
                  <a:lnTo>
                    <a:pt x="446398" y="759286"/>
                  </a:lnTo>
                  <a:cubicBezTo>
                    <a:pt x="446398" y="757247"/>
                    <a:pt x="445719" y="756228"/>
                    <a:pt x="444360" y="756228"/>
                  </a:cubicBezTo>
                  <a:cubicBezTo>
                    <a:pt x="443001" y="755549"/>
                    <a:pt x="442322" y="754529"/>
                    <a:pt x="442322" y="753171"/>
                  </a:cubicBezTo>
                  <a:lnTo>
                    <a:pt x="441303" y="753171"/>
                  </a:lnTo>
                  <a:lnTo>
                    <a:pt x="438245" y="750113"/>
                  </a:lnTo>
                  <a:cubicBezTo>
                    <a:pt x="434168" y="746716"/>
                    <a:pt x="431451" y="745017"/>
                    <a:pt x="430092" y="745017"/>
                  </a:cubicBezTo>
                  <a:cubicBezTo>
                    <a:pt x="427374" y="743658"/>
                    <a:pt x="423467" y="740940"/>
                    <a:pt x="418371" y="736864"/>
                  </a:cubicBezTo>
                  <a:cubicBezTo>
                    <a:pt x="413275" y="732787"/>
                    <a:pt x="409708" y="729730"/>
                    <a:pt x="407670" y="727691"/>
                  </a:cubicBezTo>
                  <a:cubicBezTo>
                    <a:pt x="404952" y="726332"/>
                    <a:pt x="402234" y="724294"/>
                    <a:pt x="399516" y="721576"/>
                  </a:cubicBezTo>
                  <a:cubicBezTo>
                    <a:pt x="396119" y="720217"/>
                    <a:pt x="393741" y="719368"/>
                    <a:pt x="392382" y="719028"/>
                  </a:cubicBezTo>
                  <a:cubicBezTo>
                    <a:pt x="391023" y="718688"/>
                    <a:pt x="390344" y="718858"/>
                    <a:pt x="390344" y="719538"/>
                  </a:cubicBezTo>
                  <a:lnTo>
                    <a:pt x="388305" y="719538"/>
                  </a:lnTo>
                  <a:cubicBezTo>
                    <a:pt x="388305" y="718858"/>
                    <a:pt x="387966" y="718519"/>
                    <a:pt x="387286" y="718519"/>
                  </a:cubicBezTo>
                  <a:close/>
                  <a:moveTo>
                    <a:pt x="313906" y="718519"/>
                  </a:moveTo>
                  <a:cubicBezTo>
                    <a:pt x="315944" y="719198"/>
                    <a:pt x="315944" y="719538"/>
                    <a:pt x="313906" y="719538"/>
                  </a:cubicBezTo>
                  <a:lnTo>
                    <a:pt x="312887" y="719538"/>
                  </a:lnTo>
                  <a:cubicBezTo>
                    <a:pt x="312887" y="718858"/>
                    <a:pt x="313226" y="718519"/>
                    <a:pt x="313906" y="718519"/>
                  </a:cubicBezTo>
                  <a:close/>
                  <a:moveTo>
                    <a:pt x="397988" y="716480"/>
                  </a:moveTo>
                  <a:cubicBezTo>
                    <a:pt x="396289" y="716480"/>
                    <a:pt x="395440" y="717160"/>
                    <a:pt x="395440" y="718519"/>
                  </a:cubicBezTo>
                  <a:lnTo>
                    <a:pt x="403593" y="721576"/>
                  </a:lnTo>
                  <a:cubicBezTo>
                    <a:pt x="403593" y="720217"/>
                    <a:pt x="402914" y="719198"/>
                    <a:pt x="401555" y="718519"/>
                  </a:cubicBezTo>
                  <a:cubicBezTo>
                    <a:pt x="400875" y="717160"/>
                    <a:pt x="399686" y="716480"/>
                    <a:pt x="397988" y="716480"/>
                  </a:cubicBezTo>
                  <a:close/>
                  <a:moveTo>
                    <a:pt x="382190" y="713423"/>
                  </a:moveTo>
                  <a:cubicBezTo>
                    <a:pt x="381511" y="713423"/>
                    <a:pt x="381171" y="713762"/>
                    <a:pt x="381171" y="714442"/>
                  </a:cubicBezTo>
                  <a:cubicBezTo>
                    <a:pt x="381171" y="715121"/>
                    <a:pt x="381511" y="715461"/>
                    <a:pt x="382190" y="715461"/>
                  </a:cubicBezTo>
                  <a:cubicBezTo>
                    <a:pt x="384229" y="717499"/>
                    <a:pt x="385248" y="717499"/>
                    <a:pt x="385248" y="715461"/>
                  </a:cubicBezTo>
                  <a:cubicBezTo>
                    <a:pt x="385248" y="714102"/>
                    <a:pt x="384229" y="713423"/>
                    <a:pt x="382190" y="713423"/>
                  </a:cubicBezTo>
                  <a:close/>
                  <a:moveTo>
                    <a:pt x="335308" y="713423"/>
                  </a:moveTo>
                  <a:lnTo>
                    <a:pt x="337347" y="713423"/>
                  </a:lnTo>
                  <a:cubicBezTo>
                    <a:pt x="337347" y="714782"/>
                    <a:pt x="336667" y="715461"/>
                    <a:pt x="335308" y="715461"/>
                  </a:cubicBezTo>
                  <a:close/>
                  <a:moveTo>
                    <a:pt x="358749" y="711384"/>
                  </a:moveTo>
                  <a:cubicBezTo>
                    <a:pt x="360788" y="712743"/>
                    <a:pt x="362826" y="713423"/>
                    <a:pt x="364864" y="713423"/>
                  </a:cubicBezTo>
                  <a:cubicBezTo>
                    <a:pt x="365544" y="714782"/>
                    <a:pt x="366563" y="715461"/>
                    <a:pt x="367922" y="715461"/>
                  </a:cubicBezTo>
                  <a:cubicBezTo>
                    <a:pt x="369281" y="717499"/>
                    <a:pt x="370979" y="718519"/>
                    <a:pt x="373018" y="718519"/>
                  </a:cubicBezTo>
                  <a:cubicBezTo>
                    <a:pt x="373697" y="718519"/>
                    <a:pt x="374037" y="718858"/>
                    <a:pt x="374037" y="719538"/>
                  </a:cubicBezTo>
                  <a:cubicBezTo>
                    <a:pt x="374037" y="720897"/>
                    <a:pt x="374717" y="721576"/>
                    <a:pt x="376075" y="721576"/>
                  </a:cubicBezTo>
                  <a:lnTo>
                    <a:pt x="376075" y="724634"/>
                  </a:lnTo>
                  <a:cubicBezTo>
                    <a:pt x="378114" y="724634"/>
                    <a:pt x="379473" y="724294"/>
                    <a:pt x="380152" y="723614"/>
                  </a:cubicBezTo>
                  <a:cubicBezTo>
                    <a:pt x="380832" y="722935"/>
                    <a:pt x="381171" y="721576"/>
                    <a:pt x="381171" y="719538"/>
                  </a:cubicBezTo>
                  <a:cubicBezTo>
                    <a:pt x="381171" y="718858"/>
                    <a:pt x="380832" y="717839"/>
                    <a:pt x="380152" y="716480"/>
                  </a:cubicBezTo>
                  <a:cubicBezTo>
                    <a:pt x="379473" y="715121"/>
                    <a:pt x="378453" y="714102"/>
                    <a:pt x="377095" y="713423"/>
                  </a:cubicBezTo>
                  <a:cubicBezTo>
                    <a:pt x="375736" y="712743"/>
                    <a:pt x="374377" y="712064"/>
                    <a:pt x="373018" y="711384"/>
                  </a:cubicBezTo>
                  <a:lnTo>
                    <a:pt x="359769" y="711384"/>
                  </a:lnTo>
                  <a:cubicBezTo>
                    <a:pt x="359089" y="710705"/>
                    <a:pt x="358749" y="710705"/>
                    <a:pt x="358749" y="711384"/>
                  </a:cubicBezTo>
                  <a:close/>
                  <a:moveTo>
                    <a:pt x="356201" y="705269"/>
                  </a:moveTo>
                  <a:cubicBezTo>
                    <a:pt x="354503" y="705269"/>
                    <a:pt x="353654" y="705949"/>
                    <a:pt x="353654" y="707308"/>
                  </a:cubicBezTo>
                  <a:cubicBezTo>
                    <a:pt x="352295" y="707308"/>
                    <a:pt x="352974" y="708327"/>
                    <a:pt x="355692" y="710365"/>
                  </a:cubicBezTo>
                  <a:cubicBezTo>
                    <a:pt x="357730" y="710365"/>
                    <a:pt x="359259" y="709856"/>
                    <a:pt x="360278" y="708836"/>
                  </a:cubicBezTo>
                  <a:cubicBezTo>
                    <a:pt x="361297" y="707817"/>
                    <a:pt x="361127" y="707308"/>
                    <a:pt x="359769" y="707308"/>
                  </a:cubicBezTo>
                  <a:cubicBezTo>
                    <a:pt x="359089" y="705949"/>
                    <a:pt x="357900" y="705269"/>
                    <a:pt x="356201" y="705269"/>
                  </a:cubicBezTo>
                  <a:close/>
                  <a:moveTo>
                    <a:pt x="619149" y="704760"/>
                  </a:moveTo>
                  <a:cubicBezTo>
                    <a:pt x="618809" y="704420"/>
                    <a:pt x="618299" y="704590"/>
                    <a:pt x="617620" y="705269"/>
                  </a:cubicBezTo>
                  <a:cubicBezTo>
                    <a:pt x="615581" y="707308"/>
                    <a:pt x="614732" y="708836"/>
                    <a:pt x="615072" y="709856"/>
                  </a:cubicBezTo>
                  <a:cubicBezTo>
                    <a:pt x="615412" y="710875"/>
                    <a:pt x="616261" y="711045"/>
                    <a:pt x="617620" y="710365"/>
                  </a:cubicBezTo>
                  <a:lnTo>
                    <a:pt x="619658" y="710365"/>
                  </a:lnTo>
                  <a:lnTo>
                    <a:pt x="619658" y="707308"/>
                  </a:lnTo>
                  <a:cubicBezTo>
                    <a:pt x="619658" y="705949"/>
                    <a:pt x="619488" y="705099"/>
                    <a:pt x="619149" y="704760"/>
                  </a:cubicBezTo>
                  <a:close/>
                  <a:moveTo>
                    <a:pt x="329193" y="697116"/>
                  </a:moveTo>
                  <a:lnTo>
                    <a:pt x="331232" y="699154"/>
                  </a:lnTo>
                  <a:cubicBezTo>
                    <a:pt x="332591" y="699154"/>
                    <a:pt x="333270" y="698475"/>
                    <a:pt x="333270" y="697116"/>
                  </a:cubicBezTo>
                  <a:close/>
                  <a:moveTo>
                    <a:pt x="608447" y="694568"/>
                  </a:moveTo>
                  <a:cubicBezTo>
                    <a:pt x="607768" y="693549"/>
                    <a:pt x="607428" y="693719"/>
                    <a:pt x="607428" y="695078"/>
                  </a:cubicBezTo>
                  <a:lnTo>
                    <a:pt x="609466" y="701193"/>
                  </a:lnTo>
                  <a:lnTo>
                    <a:pt x="609466" y="697116"/>
                  </a:lnTo>
                  <a:cubicBezTo>
                    <a:pt x="609466" y="696436"/>
                    <a:pt x="609127" y="695587"/>
                    <a:pt x="608447" y="694568"/>
                  </a:cubicBezTo>
                  <a:close/>
                  <a:moveTo>
                    <a:pt x="618639" y="693039"/>
                  </a:moveTo>
                  <a:lnTo>
                    <a:pt x="619658" y="693039"/>
                  </a:lnTo>
                  <a:lnTo>
                    <a:pt x="619345" y="693510"/>
                  </a:lnTo>
                  <a:close/>
                  <a:moveTo>
                    <a:pt x="598256" y="682847"/>
                  </a:moveTo>
                  <a:cubicBezTo>
                    <a:pt x="598256" y="684206"/>
                    <a:pt x="599275" y="685565"/>
                    <a:pt x="601313" y="686924"/>
                  </a:cubicBezTo>
                  <a:cubicBezTo>
                    <a:pt x="601313" y="688283"/>
                    <a:pt x="600294" y="688283"/>
                    <a:pt x="598256" y="686924"/>
                  </a:cubicBezTo>
                  <a:close/>
                  <a:moveTo>
                    <a:pt x="603351" y="680809"/>
                  </a:moveTo>
                  <a:lnTo>
                    <a:pt x="603351" y="684886"/>
                  </a:lnTo>
                  <a:cubicBezTo>
                    <a:pt x="603351" y="688963"/>
                    <a:pt x="604031" y="691680"/>
                    <a:pt x="605390" y="693039"/>
                  </a:cubicBezTo>
                  <a:lnTo>
                    <a:pt x="605390" y="686924"/>
                  </a:lnTo>
                  <a:cubicBezTo>
                    <a:pt x="605390" y="686245"/>
                    <a:pt x="605050" y="685226"/>
                    <a:pt x="604371" y="683867"/>
                  </a:cubicBezTo>
                  <a:cubicBezTo>
                    <a:pt x="603691" y="682508"/>
                    <a:pt x="603351" y="681489"/>
                    <a:pt x="603351" y="680809"/>
                  </a:cubicBezTo>
                  <a:close/>
                  <a:moveTo>
                    <a:pt x="617620" y="673675"/>
                  </a:moveTo>
                  <a:cubicBezTo>
                    <a:pt x="618299" y="675713"/>
                    <a:pt x="618979" y="677412"/>
                    <a:pt x="619658" y="678771"/>
                  </a:cubicBezTo>
                  <a:cubicBezTo>
                    <a:pt x="620338" y="680130"/>
                    <a:pt x="620338" y="680809"/>
                    <a:pt x="619658" y="680809"/>
                  </a:cubicBezTo>
                  <a:cubicBezTo>
                    <a:pt x="619658" y="680809"/>
                    <a:pt x="618979" y="680130"/>
                    <a:pt x="617620" y="678771"/>
                  </a:cubicBezTo>
                  <a:close/>
                  <a:moveTo>
                    <a:pt x="615836" y="670617"/>
                  </a:moveTo>
                  <a:cubicBezTo>
                    <a:pt x="616006" y="670278"/>
                    <a:pt x="616261" y="670278"/>
                    <a:pt x="616601" y="670617"/>
                  </a:cubicBezTo>
                  <a:cubicBezTo>
                    <a:pt x="617280" y="671297"/>
                    <a:pt x="617620" y="672316"/>
                    <a:pt x="617620" y="673675"/>
                  </a:cubicBezTo>
                  <a:cubicBezTo>
                    <a:pt x="616261" y="672995"/>
                    <a:pt x="615581" y="672995"/>
                    <a:pt x="615581" y="673675"/>
                  </a:cubicBezTo>
                  <a:lnTo>
                    <a:pt x="615581" y="672656"/>
                  </a:lnTo>
                  <a:cubicBezTo>
                    <a:pt x="615581" y="671637"/>
                    <a:pt x="615666" y="670957"/>
                    <a:pt x="615836" y="670617"/>
                  </a:cubicBezTo>
                  <a:close/>
                  <a:moveTo>
                    <a:pt x="46882" y="670108"/>
                  </a:moveTo>
                  <a:cubicBezTo>
                    <a:pt x="46202" y="670448"/>
                    <a:pt x="45523" y="671297"/>
                    <a:pt x="44843" y="672656"/>
                  </a:cubicBezTo>
                  <a:cubicBezTo>
                    <a:pt x="44843" y="674015"/>
                    <a:pt x="45013" y="674524"/>
                    <a:pt x="45353" y="674184"/>
                  </a:cubicBezTo>
                  <a:cubicBezTo>
                    <a:pt x="45693" y="673845"/>
                    <a:pt x="46202" y="673335"/>
                    <a:pt x="46882" y="672656"/>
                  </a:cubicBezTo>
                  <a:lnTo>
                    <a:pt x="48920" y="670617"/>
                  </a:lnTo>
                  <a:cubicBezTo>
                    <a:pt x="48241" y="669938"/>
                    <a:pt x="47561" y="669768"/>
                    <a:pt x="46882" y="670108"/>
                  </a:cubicBezTo>
                  <a:close/>
                  <a:moveTo>
                    <a:pt x="1019" y="668579"/>
                  </a:moveTo>
                  <a:lnTo>
                    <a:pt x="1019" y="672656"/>
                  </a:lnTo>
                  <a:lnTo>
                    <a:pt x="0" y="670617"/>
                  </a:lnTo>
                  <a:cubicBezTo>
                    <a:pt x="0" y="669258"/>
                    <a:pt x="339" y="668579"/>
                    <a:pt x="1019" y="668579"/>
                  </a:cubicBezTo>
                  <a:close/>
                  <a:moveTo>
                    <a:pt x="526913" y="662464"/>
                  </a:moveTo>
                  <a:lnTo>
                    <a:pt x="526913" y="664502"/>
                  </a:lnTo>
                  <a:cubicBezTo>
                    <a:pt x="526913" y="666541"/>
                    <a:pt x="527253" y="667560"/>
                    <a:pt x="527932" y="667560"/>
                  </a:cubicBezTo>
                  <a:cubicBezTo>
                    <a:pt x="528612" y="667560"/>
                    <a:pt x="528952" y="666541"/>
                    <a:pt x="528952" y="664502"/>
                  </a:cubicBezTo>
                  <a:cubicBezTo>
                    <a:pt x="528952" y="663143"/>
                    <a:pt x="528272" y="662464"/>
                    <a:pt x="526913" y="662464"/>
                  </a:cubicBezTo>
                  <a:close/>
                  <a:moveTo>
                    <a:pt x="612524" y="645648"/>
                  </a:moveTo>
                  <a:cubicBezTo>
                    <a:pt x="613203" y="645987"/>
                    <a:pt x="613543" y="647516"/>
                    <a:pt x="613543" y="650234"/>
                  </a:cubicBezTo>
                  <a:cubicBezTo>
                    <a:pt x="612184" y="650913"/>
                    <a:pt x="611505" y="650913"/>
                    <a:pt x="611505" y="650234"/>
                  </a:cubicBezTo>
                  <a:lnTo>
                    <a:pt x="611505" y="648195"/>
                  </a:lnTo>
                  <a:cubicBezTo>
                    <a:pt x="611505" y="646157"/>
                    <a:pt x="611844" y="645308"/>
                    <a:pt x="612524" y="645648"/>
                  </a:cubicBezTo>
                  <a:close/>
                  <a:moveTo>
                    <a:pt x="261928" y="639023"/>
                  </a:moveTo>
                  <a:lnTo>
                    <a:pt x="262947" y="642080"/>
                  </a:lnTo>
                  <a:lnTo>
                    <a:pt x="262947" y="643100"/>
                  </a:lnTo>
                  <a:cubicBezTo>
                    <a:pt x="262947" y="642420"/>
                    <a:pt x="262607" y="642080"/>
                    <a:pt x="261928" y="642080"/>
                  </a:cubicBezTo>
                  <a:close/>
                  <a:moveTo>
                    <a:pt x="344141" y="636985"/>
                  </a:moveTo>
                  <a:lnTo>
                    <a:pt x="344481" y="637494"/>
                  </a:lnTo>
                  <a:cubicBezTo>
                    <a:pt x="345160" y="637834"/>
                    <a:pt x="345500" y="637664"/>
                    <a:pt x="345500" y="636985"/>
                  </a:cubicBezTo>
                  <a:close/>
                  <a:moveTo>
                    <a:pt x="313906" y="636985"/>
                  </a:moveTo>
                  <a:lnTo>
                    <a:pt x="313906" y="639023"/>
                  </a:lnTo>
                  <a:cubicBezTo>
                    <a:pt x="313906" y="639023"/>
                    <a:pt x="313906" y="639363"/>
                    <a:pt x="313906" y="640042"/>
                  </a:cubicBezTo>
                  <a:cubicBezTo>
                    <a:pt x="313906" y="640722"/>
                    <a:pt x="314925" y="641741"/>
                    <a:pt x="316963" y="643100"/>
                  </a:cubicBezTo>
                  <a:cubicBezTo>
                    <a:pt x="317643" y="645138"/>
                    <a:pt x="318492" y="646327"/>
                    <a:pt x="319511" y="646667"/>
                  </a:cubicBezTo>
                  <a:cubicBezTo>
                    <a:pt x="320530" y="647006"/>
                    <a:pt x="321040" y="646497"/>
                    <a:pt x="321040" y="645138"/>
                  </a:cubicBezTo>
                  <a:cubicBezTo>
                    <a:pt x="321040" y="643779"/>
                    <a:pt x="320360" y="643100"/>
                    <a:pt x="319002" y="643100"/>
                  </a:cubicBezTo>
                  <a:cubicBezTo>
                    <a:pt x="317643" y="642420"/>
                    <a:pt x="316963" y="641061"/>
                    <a:pt x="316963" y="639023"/>
                  </a:cubicBezTo>
                  <a:close/>
                  <a:moveTo>
                    <a:pt x="230443" y="636020"/>
                  </a:moveTo>
                  <a:lnTo>
                    <a:pt x="232372" y="636985"/>
                  </a:lnTo>
                  <a:lnTo>
                    <a:pt x="230333" y="639023"/>
                  </a:lnTo>
                  <a:lnTo>
                    <a:pt x="230333" y="636132"/>
                  </a:lnTo>
                  <a:close/>
                  <a:moveTo>
                    <a:pt x="349577" y="630870"/>
                  </a:moveTo>
                  <a:lnTo>
                    <a:pt x="349577" y="633927"/>
                  </a:lnTo>
                  <a:cubicBezTo>
                    <a:pt x="350936" y="633927"/>
                    <a:pt x="351615" y="634606"/>
                    <a:pt x="351615" y="635965"/>
                  </a:cubicBezTo>
                  <a:lnTo>
                    <a:pt x="351615" y="633927"/>
                  </a:lnTo>
                  <a:cubicBezTo>
                    <a:pt x="351615" y="631889"/>
                    <a:pt x="350936" y="630870"/>
                    <a:pt x="349577" y="630870"/>
                  </a:cubicBezTo>
                  <a:close/>
                  <a:moveTo>
                    <a:pt x="313906" y="630870"/>
                  </a:moveTo>
                  <a:lnTo>
                    <a:pt x="316963" y="630870"/>
                  </a:lnTo>
                  <a:cubicBezTo>
                    <a:pt x="316963" y="632228"/>
                    <a:pt x="317133" y="633078"/>
                    <a:pt x="317473" y="633417"/>
                  </a:cubicBezTo>
                  <a:cubicBezTo>
                    <a:pt x="317813" y="633757"/>
                    <a:pt x="317643" y="633927"/>
                    <a:pt x="316963" y="633927"/>
                  </a:cubicBezTo>
                  <a:close/>
                  <a:moveTo>
                    <a:pt x="321040" y="622716"/>
                  </a:moveTo>
                  <a:lnTo>
                    <a:pt x="323078" y="624754"/>
                  </a:lnTo>
                  <a:cubicBezTo>
                    <a:pt x="323078" y="625434"/>
                    <a:pt x="322908" y="625604"/>
                    <a:pt x="322569" y="625264"/>
                  </a:cubicBezTo>
                  <a:cubicBezTo>
                    <a:pt x="322229" y="624924"/>
                    <a:pt x="321719" y="624754"/>
                    <a:pt x="321040" y="624754"/>
                  </a:cubicBezTo>
                  <a:close/>
                  <a:moveTo>
                    <a:pt x="434423" y="621697"/>
                  </a:moveTo>
                  <a:cubicBezTo>
                    <a:pt x="434593" y="621697"/>
                    <a:pt x="434848" y="622037"/>
                    <a:pt x="435188" y="622716"/>
                  </a:cubicBezTo>
                  <a:cubicBezTo>
                    <a:pt x="435867" y="624075"/>
                    <a:pt x="436207" y="625774"/>
                    <a:pt x="436207" y="627812"/>
                  </a:cubicBezTo>
                  <a:cubicBezTo>
                    <a:pt x="434848" y="627812"/>
                    <a:pt x="434168" y="626113"/>
                    <a:pt x="434168" y="622716"/>
                  </a:cubicBezTo>
                  <a:cubicBezTo>
                    <a:pt x="434168" y="622037"/>
                    <a:pt x="434253" y="621697"/>
                    <a:pt x="434423" y="621697"/>
                  </a:cubicBezTo>
                  <a:close/>
                  <a:moveTo>
                    <a:pt x="165106" y="621697"/>
                  </a:moveTo>
                  <a:cubicBezTo>
                    <a:pt x="164427" y="621697"/>
                    <a:pt x="164087" y="622037"/>
                    <a:pt x="164087" y="622716"/>
                  </a:cubicBezTo>
                  <a:lnTo>
                    <a:pt x="164087" y="624754"/>
                  </a:lnTo>
                  <a:lnTo>
                    <a:pt x="166125" y="624754"/>
                  </a:lnTo>
                  <a:cubicBezTo>
                    <a:pt x="167484" y="624754"/>
                    <a:pt x="167484" y="624075"/>
                    <a:pt x="166125" y="622716"/>
                  </a:cubicBezTo>
                  <a:cubicBezTo>
                    <a:pt x="166125" y="622037"/>
                    <a:pt x="165786" y="621697"/>
                    <a:pt x="165106" y="621697"/>
                  </a:cubicBezTo>
                  <a:close/>
                  <a:moveTo>
                    <a:pt x="382190" y="616601"/>
                  </a:moveTo>
                  <a:lnTo>
                    <a:pt x="382190" y="622716"/>
                  </a:lnTo>
                  <a:cubicBezTo>
                    <a:pt x="381511" y="622716"/>
                    <a:pt x="381171" y="621357"/>
                    <a:pt x="381171" y="618639"/>
                  </a:cubicBezTo>
                  <a:cubicBezTo>
                    <a:pt x="381851" y="618639"/>
                    <a:pt x="382190" y="617960"/>
                    <a:pt x="382190" y="616601"/>
                  </a:cubicBezTo>
                  <a:close/>
                  <a:moveTo>
                    <a:pt x="331232" y="616601"/>
                  </a:moveTo>
                  <a:cubicBezTo>
                    <a:pt x="332591" y="617960"/>
                    <a:pt x="333270" y="619319"/>
                    <a:pt x="333270" y="620678"/>
                  </a:cubicBezTo>
                  <a:cubicBezTo>
                    <a:pt x="331911" y="620678"/>
                    <a:pt x="331232" y="619998"/>
                    <a:pt x="331232" y="618639"/>
                  </a:cubicBezTo>
                  <a:cubicBezTo>
                    <a:pt x="329873" y="617281"/>
                    <a:pt x="329873" y="616601"/>
                    <a:pt x="331232" y="616601"/>
                  </a:cubicBezTo>
                  <a:close/>
                  <a:moveTo>
                    <a:pt x="310848" y="616601"/>
                  </a:moveTo>
                  <a:lnTo>
                    <a:pt x="312887" y="618639"/>
                  </a:lnTo>
                  <a:cubicBezTo>
                    <a:pt x="313566" y="619998"/>
                    <a:pt x="313906" y="621357"/>
                    <a:pt x="313906" y="622716"/>
                  </a:cubicBezTo>
                  <a:lnTo>
                    <a:pt x="316963" y="622716"/>
                  </a:lnTo>
                  <a:lnTo>
                    <a:pt x="316963" y="627812"/>
                  </a:lnTo>
                  <a:cubicBezTo>
                    <a:pt x="314925" y="627812"/>
                    <a:pt x="313906" y="626793"/>
                    <a:pt x="313906" y="624754"/>
                  </a:cubicBezTo>
                  <a:cubicBezTo>
                    <a:pt x="313226" y="624754"/>
                    <a:pt x="312887" y="624075"/>
                    <a:pt x="312887" y="622716"/>
                  </a:cubicBezTo>
                  <a:cubicBezTo>
                    <a:pt x="312887" y="621357"/>
                    <a:pt x="312207" y="619998"/>
                    <a:pt x="310848" y="618639"/>
                  </a:cubicBezTo>
                  <a:close/>
                  <a:moveTo>
                    <a:pt x="434678" y="615582"/>
                  </a:moveTo>
                  <a:cubicBezTo>
                    <a:pt x="435018" y="615582"/>
                    <a:pt x="435527" y="615922"/>
                    <a:pt x="436207" y="616601"/>
                  </a:cubicBezTo>
                  <a:lnTo>
                    <a:pt x="436207" y="618639"/>
                  </a:lnTo>
                  <a:cubicBezTo>
                    <a:pt x="437566" y="619998"/>
                    <a:pt x="437566" y="620678"/>
                    <a:pt x="436207" y="620678"/>
                  </a:cubicBezTo>
                  <a:cubicBezTo>
                    <a:pt x="434848" y="620678"/>
                    <a:pt x="434168" y="619998"/>
                    <a:pt x="434168" y="618639"/>
                  </a:cubicBezTo>
                  <a:lnTo>
                    <a:pt x="434168" y="616601"/>
                  </a:lnTo>
                  <a:cubicBezTo>
                    <a:pt x="434168" y="615922"/>
                    <a:pt x="434338" y="615582"/>
                    <a:pt x="434678" y="615582"/>
                  </a:cubicBezTo>
                  <a:close/>
                  <a:moveTo>
                    <a:pt x="382190" y="614563"/>
                  </a:moveTo>
                  <a:lnTo>
                    <a:pt x="385248" y="614563"/>
                  </a:lnTo>
                  <a:cubicBezTo>
                    <a:pt x="386607" y="615922"/>
                    <a:pt x="386607" y="616601"/>
                    <a:pt x="385248" y="616601"/>
                  </a:cubicBezTo>
                  <a:close/>
                  <a:moveTo>
                    <a:pt x="313906" y="614563"/>
                  </a:moveTo>
                  <a:cubicBezTo>
                    <a:pt x="315265" y="614563"/>
                    <a:pt x="316454" y="615582"/>
                    <a:pt x="317473" y="617620"/>
                  </a:cubicBezTo>
                  <a:cubicBezTo>
                    <a:pt x="318492" y="619659"/>
                    <a:pt x="319002" y="621357"/>
                    <a:pt x="319002" y="622716"/>
                  </a:cubicBezTo>
                  <a:lnTo>
                    <a:pt x="319002" y="624754"/>
                  </a:lnTo>
                  <a:lnTo>
                    <a:pt x="316963" y="622716"/>
                  </a:lnTo>
                  <a:cubicBezTo>
                    <a:pt x="316963" y="622037"/>
                    <a:pt x="316623" y="621187"/>
                    <a:pt x="315944" y="620168"/>
                  </a:cubicBezTo>
                  <a:cubicBezTo>
                    <a:pt x="315265" y="619149"/>
                    <a:pt x="315604" y="618639"/>
                    <a:pt x="316963" y="618639"/>
                  </a:cubicBezTo>
                  <a:cubicBezTo>
                    <a:pt x="316963" y="617281"/>
                    <a:pt x="315944" y="615922"/>
                    <a:pt x="313906" y="614563"/>
                  </a:cubicBezTo>
                  <a:close/>
                  <a:moveTo>
                    <a:pt x="603351" y="613543"/>
                  </a:moveTo>
                  <a:lnTo>
                    <a:pt x="603351" y="618639"/>
                  </a:lnTo>
                  <a:lnTo>
                    <a:pt x="601313" y="616601"/>
                  </a:lnTo>
                  <a:cubicBezTo>
                    <a:pt x="601313" y="615242"/>
                    <a:pt x="601992" y="614223"/>
                    <a:pt x="603351" y="613543"/>
                  </a:cubicBezTo>
                  <a:close/>
                  <a:moveTo>
                    <a:pt x="399516" y="613543"/>
                  </a:moveTo>
                  <a:lnTo>
                    <a:pt x="401555" y="613543"/>
                  </a:lnTo>
                  <a:cubicBezTo>
                    <a:pt x="401555" y="614223"/>
                    <a:pt x="402234" y="614563"/>
                    <a:pt x="403593" y="614563"/>
                  </a:cubicBezTo>
                  <a:cubicBezTo>
                    <a:pt x="403593" y="615922"/>
                    <a:pt x="402234" y="615582"/>
                    <a:pt x="399516" y="613543"/>
                  </a:cubicBezTo>
                  <a:close/>
                  <a:moveTo>
                    <a:pt x="381171" y="610486"/>
                  </a:moveTo>
                  <a:lnTo>
                    <a:pt x="385248" y="610486"/>
                  </a:lnTo>
                  <a:cubicBezTo>
                    <a:pt x="386607" y="610486"/>
                    <a:pt x="387286" y="611505"/>
                    <a:pt x="387286" y="613543"/>
                  </a:cubicBezTo>
                  <a:cubicBezTo>
                    <a:pt x="387286" y="614223"/>
                    <a:pt x="386607" y="614563"/>
                    <a:pt x="385248" y="614563"/>
                  </a:cubicBezTo>
                  <a:lnTo>
                    <a:pt x="385248" y="613543"/>
                  </a:lnTo>
                  <a:cubicBezTo>
                    <a:pt x="383210" y="613543"/>
                    <a:pt x="381851" y="612524"/>
                    <a:pt x="381171" y="610486"/>
                  </a:cubicBezTo>
                  <a:close/>
                  <a:moveTo>
                    <a:pt x="367514" y="610486"/>
                  </a:moveTo>
                  <a:lnTo>
                    <a:pt x="367922" y="610486"/>
                  </a:lnTo>
                  <a:cubicBezTo>
                    <a:pt x="367922" y="612524"/>
                    <a:pt x="368601" y="613543"/>
                    <a:pt x="369960" y="613543"/>
                  </a:cubicBezTo>
                  <a:close/>
                  <a:moveTo>
                    <a:pt x="304733" y="610486"/>
                  </a:moveTo>
                  <a:lnTo>
                    <a:pt x="306771" y="613543"/>
                  </a:lnTo>
                  <a:lnTo>
                    <a:pt x="308810" y="614563"/>
                  </a:lnTo>
                  <a:cubicBezTo>
                    <a:pt x="308810" y="615922"/>
                    <a:pt x="308130" y="615922"/>
                    <a:pt x="306771" y="614563"/>
                  </a:cubicBezTo>
                  <a:cubicBezTo>
                    <a:pt x="305413" y="613204"/>
                    <a:pt x="304733" y="611845"/>
                    <a:pt x="304733" y="610486"/>
                  </a:cubicBezTo>
                  <a:close/>
                  <a:moveTo>
                    <a:pt x="297803" y="609263"/>
                  </a:moveTo>
                  <a:lnTo>
                    <a:pt x="297599" y="609467"/>
                  </a:lnTo>
                  <a:lnTo>
                    <a:pt x="298108" y="609976"/>
                  </a:lnTo>
                  <a:close/>
                  <a:moveTo>
                    <a:pt x="321040" y="608448"/>
                  </a:moveTo>
                  <a:cubicBezTo>
                    <a:pt x="322399" y="608448"/>
                    <a:pt x="323758" y="609127"/>
                    <a:pt x="325117" y="610486"/>
                  </a:cubicBezTo>
                  <a:cubicBezTo>
                    <a:pt x="326476" y="612524"/>
                    <a:pt x="327155" y="613883"/>
                    <a:pt x="327155" y="614563"/>
                  </a:cubicBezTo>
                  <a:lnTo>
                    <a:pt x="325117" y="613543"/>
                  </a:lnTo>
                  <a:cubicBezTo>
                    <a:pt x="323758" y="611505"/>
                    <a:pt x="322399" y="609807"/>
                    <a:pt x="321040" y="608448"/>
                  </a:cubicBezTo>
                  <a:close/>
                  <a:moveTo>
                    <a:pt x="36690" y="608448"/>
                  </a:moveTo>
                  <a:cubicBezTo>
                    <a:pt x="37370" y="609127"/>
                    <a:pt x="37879" y="609297"/>
                    <a:pt x="38219" y="608957"/>
                  </a:cubicBezTo>
                  <a:lnTo>
                    <a:pt x="38321" y="608448"/>
                  </a:lnTo>
                  <a:close/>
                  <a:moveTo>
                    <a:pt x="333780" y="607556"/>
                  </a:moveTo>
                  <a:cubicBezTo>
                    <a:pt x="333440" y="607471"/>
                    <a:pt x="333270" y="607768"/>
                    <a:pt x="333270" y="608448"/>
                  </a:cubicBezTo>
                  <a:cubicBezTo>
                    <a:pt x="333949" y="610486"/>
                    <a:pt x="335308" y="612694"/>
                    <a:pt x="337347" y="615072"/>
                  </a:cubicBezTo>
                  <a:cubicBezTo>
                    <a:pt x="339385" y="617450"/>
                    <a:pt x="340744" y="618639"/>
                    <a:pt x="341423" y="618639"/>
                  </a:cubicBezTo>
                  <a:lnTo>
                    <a:pt x="339385" y="616601"/>
                  </a:lnTo>
                  <a:cubicBezTo>
                    <a:pt x="338026" y="615242"/>
                    <a:pt x="337347" y="614223"/>
                    <a:pt x="337347" y="613543"/>
                  </a:cubicBezTo>
                  <a:cubicBezTo>
                    <a:pt x="337347" y="612185"/>
                    <a:pt x="336667" y="610656"/>
                    <a:pt x="335308" y="608957"/>
                  </a:cubicBezTo>
                  <a:cubicBezTo>
                    <a:pt x="334629" y="608108"/>
                    <a:pt x="334119" y="607641"/>
                    <a:pt x="333780" y="607556"/>
                  </a:cubicBezTo>
                  <a:close/>
                  <a:moveTo>
                    <a:pt x="609466" y="606409"/>
                  </a:moveTo>
                  <a:cubicBezTo>
                    <a:pt x="610825" y="609127"/>
                    <a:pt x="611505" y="611505"/>
                    <a:pt x="611505" y="613543"/>
                  </a:cubicBezTo>
                  <a:cubicBezTo>
                    <a:pt x="612184" y="614902"/>
                    <a:pt x="612524" y="616771"/>
                    <a:pt x="612524" y="619149"/>
                  </a:cubicBezTo>
                  <a:cubicBezTo>
                    <a:pt x="612524" y="621527"/>
                    <a:pt x="612184" y="622716"/>
                    <a:pt x="611505" y="622716"/>
                  </a:cubicBezTo>
                  <a:cubicBezTo>
                    <a:pt x="610146" y="619998"/>
                    <a:pt x="609466" y="615922"/>
                    <a:pt x="609466" y="610486"/>
                  </a:cubicBezTo>
                  <a:close/>
                  <a:moveTo>
                    <a:pt x="339385" y="604371"/>
                  </a:moveTo>
                  <a:cubicBezTo>
                    <a:pt x="342103" y="608448"/>
                    <a:pt x="345500" y="611845"/>
                    <a:pt x="349577" y="614563"/>
                  </a:cubicBezTo>
                  <a:cubicBezTo>
                    <a:pt x="348218" y="613544"/>
                    <a:pt x="346180" y="611505"/>
                    <a:pt x="343462" y="608448"/>
                  </a:cubicBezTo>
                  <a:close/>
                  <a:moveTo>
                    <a:pt x="293522" y="604371"/>
                  </a:moveTo>
                  <a:lnTo>
                    <a:pt x="296580" y="608448"/>
                  </a:lnTo>
                  <a:lnTo>
                    <a:pt x="297453" y="608448"/>
                  </a:lnTo>
                  <a:lnTo>
                    <a:pt x="296580" y="606409"/>
                  </a:lnTo>
                  <a:cubicBezTo>
                    <a:pt x="296580" y="605730"/>
                    <a:pt x="296410" y="605220"/>
                    <a:pt x="296070" y="604881"/>
                  </a:cubicBezTo>
                  <a:cubicBezTo>
                    <a:pt x="295730" y="604541"/>
                    <a:pt x="294881" y="604371"/>
                    <a:pt x="293522" y="604371"/>
                  </a:cubicBezTo>
                  <a:close/>
                  <a:moveTo>
                    <a:pt x="359769" y="602842"/>
                  </a:moveTo>
                  <a:cubicBezTo>
                    <a:pt x="360448" y="603182"/>
                    <a:pt x="361127" y="603691"/>
                    <a:pt x="361807" y="604371"/>
                  </a:cubicBezTo>
                  <a:lnTo>
                    <a:pt x="365884" y="608448"/>
                  </a:lnTo>
                  <a:lnTo>
                    <a:pt x="367514" y="610486"/>
                  </a:lnTo>
                  <a:lnTo>
                    <a:pt x="365884" y="610486"/>
                  </a:lnTo>
                  <a:lnTo>
                    <a:pt x="361807" y="606409"/>
                  </a:lnTo>
                  <a:cubicBezTo>
                    <a:pt x="360448" y="605050"/>
                    <a:pt x="359429" y="604371"/>
                    <a:pt x="358749" y="604371"/>
                  </a:cubicBezTo>
                  <a:cubicBezTo>
                    <a:pt x="358749" y="603012"/>
                    <a:pt x="359089" y="602502"/>
                    <a:pt x="359769" y="602842"/>
                  </a:cubicBezTo>
                  <a:close/>
                  <a:moveTo>
                    <a:pt x="347538" y="602332"/>
                  </a:moveTo>
                  <a:lnTo>
                    <a:pt x="347539" y="602333"/>
                  </a:lnTo>
                  <a:lnTo>
                    <a:pt x="347538" y="602333"/>
                  </a:lnTo>
                  <a:close/>
                  <a:moveTo>
                    <a:pt x="365884" y="600294"/>
                  </a:moveTo>
                  <a:lnTo>
                    <a:pt x="373018" y="602333"/>
                  </a:lnTo>
                  <a:cubicBezTo>
                    <a:pt x="374377" y="603012"/>
                    <a:pt x="375226" y="603861"/>
                    <a:pt x="375566" y="604881"/>
                  </a:cubicBezTo>
                  <a:cubicBezTo>
                    <a:pt x="375905" y="605900"/>
                    <a:pt x="375396" y="605730"/>
                    <a:pt x="374037" y="604371"/>
                  </a:cubicBezTo>
                  <a:lnTo>
                    <a:pt x="369960" y="604371"/>
                  </a:lnTo>
                  <a:cubicBezTo>
                    <a:pt x="368601" y="603012"/>
                    <a:pt x="367922" y="603012"/>
                    <a:pt x="367922" y="604371"/>
                  </a:cubicBezTo>
                  <a:cubicBezTo>
                    <a:pt x="366563" y="604371"/>
                    <a:pt x="365544" y="603691"/>
                    <a:pt x="364864" y="602333"/>
                  </a:cubicBezTo>
                  <a:cubicBezTo>
                    <a:pt x="366903" y="602333"/>
                    <a:pt x="367242" y="601653"/>
                    <a:pt x="365884" y="600294"/>
                  </a:cubicBezTo>
                  <a:close/>
                  <a:moveTo>
                    <a:pt x="216065" y="600294"/>
                  </a:moveTo>
                  <a:lnTo>
                    <a:pt x="207911" y="602333"/>
                  </a:lnTo>
                  <a:cubicBezTo>
                    <a:pt x="205873" y="603012"/>
                    <a:pt x="205194" y="603352"/>
                    <a:pt x="205873" y="603352"/>
                  </a:cubicBezTo>
                  <a:cubicBezTo>
                    <a:pt x="206553" y="603352"/>
                    <a:pt x="207572" y="603012"/>
                    <a:pt x="208931" y="602333"/>
                  </a:cubicBezTo>
                  <a:cubicBezTo>
                    <a:pt x="211648" y="601653"/>
                    <a:pt x="213517" y="601144"/>
                    <a:pt x="214536" y="600804"/>
                  </a:cubicBezTo>
                  <a:cubicBezTo>
                    <a:pt x="215555" y="600464"/>
                    <a:pt x="216065" y="600974"/>
                    <a:pt x="216065" y="602333"/>
                  </a:cubicBezTo>
                  <a:cubicBezTo>
                    <a:pt x="214706" y="602333"/>
                    <a:pt x="214027" y="603012"/>
                    <a:pt x="214027" y="604371"/>
                  </a:cubicBezTo>
                  <a:cubicBezTo>
                    <a:pt x="211309" y="604371"/>
                    <a:pt x="207572" y="605730"/>
                    <a:pt x="202816" y="608448"/>
                  </a:cubicBezTo>
                  <a:lnTo>
                    <a:pt x="199758" y="608448"/>
                  </a:lnTo>
                  <a:lnTo>
                    <a:pt x="199758" y="610486"/>
                  </a:lnTo>
                  <a:cubicBezTo>
                    <a:pt x="198399" y="610486"/>
                    <a:pt x="197550" y="610656"/>
                    <a:pt x="197210" y="610996"/>
                  </a:cubicBezTo>
                  <a:cubicBezTo>
                    <a:pt x="196870" y="611335"/>
                    <a:pt x="196701" y="612185"/>
                    <a:pt x="196701" y="613543"/>
                  </a:cubicBezTo>
                  <a:lnTo>
                    <a:pt x="194662" y="610486"/>
                  </a:lnTo>
                  <a:cubicBezTo>
                    <a:pt x="194662" y="618639"/>
                    <a:pt x="195342" y="623396"/>
                    <a:pt x="196701" y="624754"/>
                  </a:cubicBezTo>
                  <a:cubicBezTo>
                    <a:pt x="198739" y="623396"/>
                    <a:pt x="199758" y="622037"/>
                    <a:pt x="199758" y="620678"/>
                  </a:cubicBezTo>
                  <a:cubicBezTo>
                    <a:pt x="199758" y="619998"/>
                    <a:pt x="200098" y="619659"/>
                    <a:pt x="200777" y="619659"/>
                  </a:cubicBezTo>
                  <a:cubicBezTo>
                    <a:pt x="201457" y="619659"/>
                    <a:pt x="201796" y="619998"/>
                    <a:pt x="201796" y="620678"/>
                  </a:cubicBezTo>
                  <a:lnTo>
                    <a:pt x="202816" y="618639"/>
                  </a:lnTo>
                  <a:cubicBezTo>
                    <a:pt x="204175" y="618639"/>
                    <a:pt x="205194" y="618130"/>
                    <a:pt x="205873" y="617111"/>
                  </a:cubicBezTo>
                  <a:cubicBezTo>
                    <a:pt x="206553" y="616091"/>
                    <a:pt x="207232" y="615242"/>
                    <a:pt x="207911" y="614563"/>
                  </a:cubicBezTo>
                  <a:cubicBezTo>
                    <a:pt x="207911" y="613883"/>
                    <a:pt x="208251" y="613543"/>
                    <a:pt x="208931" y="613543"/>
                  </a:cubicBezTo>
                  <a:lnTo>
                    <a:pt x="208931" y="610486"/>
                  </a:lnTo>
                  <a:cubicBezTo>
                    <a:pt x="210969" y="610486"/>
                    <a:pt x="211988" y="609807"/>
                    <a:pt x="211988" y="608448"/>
                  </a:cubicBezTo>
                  <a:cubicBezTo>
                    <a:pt x="213347" y="608448"/>
                    <a:pt x="214027" y="607768"/>
                    <a:pt x="214027" y="606409"/>
                  </a:cubicBezTo>
                  <a:lnTo>
                    <a:pt x="216065" y="604371"/>
                  </a:lnTo>
                  <a:lnTo>
                    <a:pt x="216065" y="602333"/>
                  </a:lnTo>
                  <a:close/>
                  <a:moveTo>
                    <a:pt x="520798" y="598256"/>
                  </a:moveTo>
                  <a:cubicBezTo>
                    <a:pt x="520798" y="598256"/>
                    <a:pt x="520628" y="599275"/>
                    <a:pt x="520289" y="601313"/>
                  </a:cubicBezTo>
                  <a:cubicBezTo>
                    <a:pt x="519949" y="603352"/>
                    <a:pt x="520119" y="605050"/>
                    <a:pt x="520798" y="606409"/>
                  </a:cubicBezTo>
                  <a:lnTo>
                    <a:pt x="520798" y="627812"/>
                  </a:lnTo>
                  <a:cubicBezTo>
                    <a:pt x="521478" y="627812"/>
                    <a:pt x="521817" y="627982"/>
                    <a:pt x="521817" y="628322"/>
                  </a:cubicBezTo>
                  <a:cubicBezTo>
                    <a:pt x="521817" y="628661"/>
                    <a:pt x="521478" y="628831"/>
                    <a:pt x="520798" y="628831"/>
                  </a:cubicBezTo>
                  <a:cubicBezTo>
                    <a:pt x="520798" y="630190"/>
                    <a:pt x="521478" y="630870"/>
                    <a:pt x="522837" y="630870"/>
                  </a:cubicBezTo>
                  <a:lnTo>
                    <a:pt x="522837" y="633927"/>
                  </a:lnTo>
                  <a:lnTo>
                    <a:pt x="524875" y="635965"/>
                  </a:lnTo>
                  <a:lnTo>
                    <a:pt x="524875" y="633927"/>
                  </a:lnTo>
                  <a:cubicBezTo>
                    <a:pt x="524875" y="631889"/>
                    <a:pt x="524195" y="630870"/>
                    <a:pt x="522837" y="630870"/>
                  </a:cubicBezTo>
                  <a:cubicBezTo>
                    <a:pt x="524195" y="629511"/>
                    <a:pt x="524875" y="628491"/>
                    <a:pt x="524875" y="627812"/>
                  </a:cubicBezTo>
                  <a:lnTo>
                    <a:pt x="524875" y="624754"/>
                  </a:lnTo>
                  <a:cubicBezTo>
                    <a:pt x="523516" y="624754"/>
                    <a:pt x="522837" y="624075"/>
                    <a:pt x="522837" y="622716"/>
                  </a:cubicBezTo>
                  <a:cubicBezTo>
                    <a:pt x="524195" y="622716"/>
                    <a:pt x="524875" y="622037"/>
                    <a:pt x="524875" y="620678"/>
                  </a:cubicBezTo>
                  <a:cubicBezTo>
                    <a:pt x="523516" y="620678"/>
                    <a:pt x="522837" y="619319"/>
                    <a:pt x="522837" y="616601"/>
                  </a:cubicBezTo>
                  <a:cubicBezTo>
                    <a:pt x="524195" y="616601"/>
                    <a:pt x="524875" y="615922"/>
                    <a:pt x="524875" y="614563"/>
                  </a:cubicBezTo>
                  <a:lnTo>
                    <a:pt x="522837" y="613543"/>
                  </a:lnTo>
                  <a:lnTo>
                    <a:pt x="522837" y="608448"/>
                  </a:lnTo>
                  <a:cubicBezTo>
                    <a:pt x="521478" y="608448"/>
                    <a:pt x="520798" y="607768"/>
                    <a:pt x="520798" y="606409"/>
                  </a:cubicBezTo>
                  <a:lnTo>
                    <a:pt x="522837" y="606409"/>
                  </a:lnTo>
                  <a:lnTo>
                    <a:pt x="522837" y="602333"/>
                  </a:lnTo>
                  <a:cubicBezTo>
                    <a:pt x="522837" y="600294"/>
                    <a:pt x="522667" y="598935"/>
                    <a:pt x="522327" y="598256"/>
                  </a:cubicBezTo>
                  <a:cubicBezTo>
                    <a:pt x="521987" y="597576"/>
                    <a:pt x="521478" y="597576"/>
                    <a:pt x="520798" y="598256"/>
                  </a:cubicBezTo>
                  <a:close/>
                  <a:moveTo>
                    <a:pt x="306771" y="598256"/>
                  </a:moveTo>
                  <a:cubicBezTo>
                    <a:pt x="307451" y="598256"/>
                    <a:pt x="307791" y="598596"/>
                    <a:pt x="307791" y="599275"/>
                  </a:cubicBezTo>
                  <a:cubicBezTo>
                    <a:pt x="307791" y="599955"/>
                    <a:pt x="307451" y="600294"/>
                    <a:pt x="306771" y="600294"/>
                  </a:cubicBezTo>
                  <a:close/>
                  <a:moveTo>
                    <a:pt x="349984" y="596829"/>
                  </a:moveTo>
                  <a:lnTo>
                    <a:pt x="351615" y="597237"/>
                  </a:lnTo>
                  <a:cubicBezTo>
                    <a:pt x="352974" y="597916"/>
                    <a:pt x="353654" y="598935"/>
                    <a:pt x="353654" y="600294"/>
                  </a:cubicBezTo>
                  <a:lnTo>
                    <a:pt x="351615" y="600294"/>
                  </a:lnTo>
                  <a:cubicBezTo>
                    <a:pt x="351615" y="598935"/>
                    <a:pt x="351275" y="598086"/>
                    <a:pt x="350596" y="597746"/>
                  </a:cubicBezTo>
                  <a:close/>
                  <a:moveTo>
                    <a:pt x="347538" y="596218"/>
                  </a:moveTo>
                  <a:lnTo>
                    <a:pt x="349577" y="596218"/>
                  </a:lnTo>
                  <a:lnTo>
                    <a:pt x="349984" y="596829"/>
                  </a:lnTo>
                  <a:close/>
                  <a:moveTo>
                    <a:pt x="280782" y="594179"/>
                  </a:moveTo>
                  <a:cubicBezTo>
                    <a:pt x="279763" y="594179"/>
                    <a:pt x="279254" y="594859"/>
                    <a:pt x="279254" y="596218"/>
                  </a:cubicBezTo>
                  <a:cubicBezTo>
                    <a:pt x="277895" y="597576"/>
                    <a:pt x="277895" y="598256"/>
                    <a:pt x="279254" y="598256"/>
                  </a:cubicBezTo>
                  <a:lnTo>
                    <a:pt x="279254" y="602333"/>
                  </a:lnTo>
                  <a:cubicBezTo>
                    <a:pt x="277895" y="602333"/>
                    <a:pt x="277215" y="601653"/>
                    <a:pt x="277215" y="600294"/>
                  </a:cubicBezTo>
                  <a:lnTo>
                    <a:pt x="277215" y="598256"/>
                  </a:lnTo>
                  <a:cubicBezTo>
                    <a:pt x="276536" y="598256"/>
                    <a:pt x="275177" y="598935"/>
                    <a:pt x="273139" y="600294"/>
                  </a:cubicBezTo>
                  <a:lnTo>
                    <a:pt x="269062" y="604371"/>
                  </a:lnTo>
                  <a:cubicBezTo>
                    <a:pt x="269062" y="605730"/>
                    <a:pt x="269911" y="606070"/>
                    <a:pt x="271610" y="605390"/>
                  </a:cubicBezTo>
                  <a:cubicBezTo>
                    <a:pt x="273309" y="604711"/>
                    <a:pt x="274837" y="604371"/>
                    <a:pt x="276196" y="604371"/>
                  </a:cubicBezTo>
                  <a:lnTo>
                    <a:pt x="276196" y="606409"/>
                  </a:lnTo>
                  <a:lnTo>
                    <a:pt x="273139" y="606409"/>
                  </a:lnTo>
                  <a:cubicBezTo>
                    <a:pt x="271780" y="606409"/>
                    <a:pt x="271100" y="607089"/>
                    <a:pt x="271100" y="608448"/>
                  </a:cubicBezTo>
                  <a:lnTo>
                    <a:pt x="269062" y="608448"/>
                  </a:lnTo>
                  <a:cubicBezTo>
                    <a:pt x="269062" y="609807"/>
                    <a:pt x="268722" y="610486"/>
                    <a:pt x="268043" y="610486"/>
                  </a:cubicBezTo>
                  <a:cubicBezTo>
                    <a:pt x="268043" y="611845"/>
                    <a:pt x="267193" y="612864"/>
                    <a:pt x="265495" y="613543"/>
                  </a:cubicBezTo>
                  <a:cubicBezTo>
                    <a:pt x="263796" y="614223"/>
                    <a:pt x="262607" y="614223"/>
                    <a:pt x="261928" y="613543"/>
                  </a:cubicBezTo>
                  <a:lnTo>
                    <a:pt x="258870" y="616601"/>
                  </a:lnTo>
                  <a:lnTo>
                    <a:pt x="258870" y="618639"/>
                  </a:lnTo>
                  <a:lnTo>
                    <a:pt x="254794" y="618639"/>
                  </a:lnTo>
                  <a:cubicBezTo>
                    <a:pt x="254794" y="619998"/>
                    <a:pt x="254114" y="620678"/>
                    <a:pt x="252755" y="620678"/>
                  </a:cubicBezTo>
                  <a:cubicBezTo>
                    <a:pt x="252755" y="623396"/>
                    <a:pt x="251396" y="624754"/>
                    <a:pt x="248678" y="624754"/>
                  </a:cubicBezTo>
                  <a:cubicBezTo>
                    <a:pt x="247320" y="624754"/>
                    <a:pt x="246640" y="625774"/>
                    <a:pt x="246640" y="627812"/>
                  </a:cubicBezTo>
                  <a:cubicBezTo>
                    <a:pt x="243922" y="631889"/>
                    <a:pt x="241884" y="633927"/>
                    <a:pt x="240525" y="633927"/>
                  </a:cubicBezTo>
                  <a:cubicBezTo>
                    <a:pt x="240525" y="635286"/>
                    <a:pt x="239846" y="635965"/>
                    <a:pt x="238487" y="635965"/>
                  </a:cubicBezTo>
                  <a:cubicBezTo>
                    <a:pt x="237128" y="638004"/>
                    <a:pt x="235089" y="640042"/>
                    <a:pt x="232372" y="642080"/>
                  </a:cubicBezTo>
                  <a:cubicBezTo>
                    <a:pt x="228295" y="647516"/>
                    <a:pt x="226257" y="650574"/>
                    <a:pt x="226257" y="651253"/>
                  </a:cubicBezTo>
                  <a:cubicBezTo>
                    <a:pt x="223539" y="654650"/>
                    <a:pt x="222180" y="654311"/>
                    <a:pt x="222180" y="650234"/>
                  </a:cubicBezTo>
                  <a:cubicBezTo>
                    <a:pt x="222180" y="648875"/>
                    <a:pt x="222859" y="648195"/>
                    <a:pt x="224218" y="648195"/>
                  </a:cubicBezTo>
                  <a:lnTo>
                    <a:pt x="226257" y="645138"/>
                  </a:lnTo>
                  <a:cubicBezTo>
                    <a:pt x="226257" y="643779"/>
                    <a:pt x="226936" y="643100"/>
                    <a:pt x="228295" y="643100"/>
                  </a:cubicBezTo>
                  <a:lnTo>
                    <a:pt x="230333" y="642080"/>
                  </a:lnTo>
                  <a:cubicBezTo>
                    <a:pt x="230333" y="640042"/>
                    <a:pt x="231013" y="639023"/>
                    <a:pt x="232372" y="639023"/>
                  </a:cubicBezTo>
                  <a:lnTo>
                    <a:pt x="240525" y="630870"/>
                  </a:lnTo>
                  <a:cubicBezTo>
                    <a:pt x="244602" y="625434"/>
                    <a:pt x="247320" y="622716"/>
                    <a:pt x="248678" y="622716"/>
                  </a:cubicBezTo>
                  <a:lnTo>
                    <a:pt x="250717" y="620678"/>
                  </a:lnTo>
                  <a:cubicBezTo>
                    <a:pt x="253435" y="617960"/>
                    <a:pt x="254794" y="615922"/>
                    <a:pt x="254794" y="614563"/>
                  </a:cubicBezTo>
                  <a:cubicBezTo>
                    <a:pt x="254794" y="613883"/>
                    <a:pt x="254114" y="613883"/>
                    <a:pt x="252755" y="614563"/>
                  </a:cubicBezTo>
                  <a:cubicBezTo>
                    <a:pt x="251396" y="615242"/>
                    <a:pt x="250717" y="616601"/>
                    <a:pt x="250717" y="618639"/>
                  </a:cubicBezTo>
                  <a:cubicBezTo>
                    <a:pt x="250037" y="618639"/>
                    <a:pt x="249358" y="618979"/>
                    <a:pt x="248678" y="619659"/>
                  </a:cubicBezTo>
                  <a:cubicBezTo>
                    <a:pt x="247999" y="620338"/>
                    <a:pt x="247320" y="620678"/>
                    <a:pt x="246640" y="620678"/>
                  </a:cubicBezTo>
                  <a:cubicBezTo>
                    <a:pt x="245281" y="622037"/>
                    <a:pt x="243922" y="622716"/>
                    <a:pt x="242563" y="622716"/>
                  </a:cubicBezTo>
                  <a:cubicBezTo>
                    <a:pt x="242563" y="624075"/>
                    <a:pt x="241884" y="624754"/>
                    <a:pt x="240525" y="624754"/>
                  </a:cubicBezTo>
                  <a:cubicBezTo>
                    <a:pt x="239166" y="624754"/>
                    <a:pt x="238487" y="625774"/>
                    <a:pt x="238487" y="627812"/>
                  </a:cubicBezTo>
                  <a:lnTo>
                    <a:pt x="230443" y="636020"/>
                  </a:lnTo>
                  <a:lnTo>
                    <a:pt x="230333" y="635965"/>
                  </a:lnTo>
                  <a:lnTo>
                    <a:pt x="230333" y="636132"/>
                  </a:lnTo>
                  <a:lnTo>
                    <a:pt x="226002" y="640552"/>
                  </a:lnTo>
                  <a:cubicBezTo>
                    <a:pt x="222435" y="644289"/>
                    <a:pt x="219462" y="647516"/>
                    <a:pt x="217084" y="650234"/>
                  </a:cubicBezTo>
                  <a:cubicBezTo>
                    <a:pt x="215046" y="652952"/>
                    <a:pt x="213857" y="654990"/>
                    <a:pt x="213517" y="656349"/>
                  </a:cubicBezTo>
                  <a:cubicBezTo>
                    <a:pt x="213177" y="657708"/>
                    <a:pt x="214027" y="658727"/>
                    <a:pt x="216065" y="659406"/>
                  </a:cubicBezTo>
                  <a:cubicBezTo>
                    <a:pt x="216744" y="659406"/>
                    <a:pt x="216744" y="660426"/>
                    <a:pt x="216065" y="662464"/>
                  </a:cubicBezTo>
                  <a:cubicBezTo>
                    <a:pt x="216065" y="663143"/>
                    <a:pt x="216235" y="663653"/>
                    <a:pt x="216574" y="663993"/>
                  </a:cubicBezTo>
                  <a:cubicBezTo>
                    <a:pt x="216914" y="664332"/>
                    <a:pt x="218103" y="664502"/>
                    <a:pt x="220142" y="664502"/>
                  </a:cubicBezTo>
                  <a:cubicBezTo>
                    <a:pt x="221500" y="663143"/>
                    <a:pt x="222859" y="662464"/>
                    <a:pt x="224218" y="662464"/>
                  </a:cubicBezTo>
                  <a:cubicBezTo>
                    <a:pt x="224898" y="663143"/>
                    <a:pt x="227616" y="663313"/>
                    <a:pt x="232372" y="662974"/>
                  </a:cubicBezTo>
                  <a:cubicBezTo>
                    <a:pt x="237128" y="662634"/>
                    <a:pt x="240525" y="662464"/>
                    <a:pt x="242563" y="662464"/>
                  </a:cubicBezTo>
                  <a:cubicBezTo>
                    <a:pt x="243922" y="660426"/>
                    <a:pt x="245961" y="659406"/>
                    <a:pt x="248678" y="659406"/>
                  </a:cubicBezTo>
                  <a:cubicBezTo>
                    <a:pt x="250037" y="659406"/>
                    <a:pt x="251736" y="659237"/>
                    <a:pt x="253774" y="658897"/>
                  </a:cubicBezTo>
                  <a:cubicBezTo>
                    <a:pt x="255813" y="658557"/>
                    <a:pt x="258530" y="658387"/>
                    <a:pt x="261928" y="658387"/>
                  </a:cubicBezTo>
                  <a:cubicBezTo>
                    <a:pt x="266004" y="657028"/>
                    <a:pt x="268043" y="656349"/>
                    <a:pt x="268043" y="656349"/>
                  </a:cubicBezTo>
                  <a:lnTo>
                    <a:pt x="268043" y="658387"/>
                  </a:lnTo>
                  <a:cubicBezTo>
                    <a:pt x="268722" y="658387"/>
                    <a:pt x="269062" y="657708"/>
                    <a:pt x="269062" y="656349"/>
                  </a:cubicBezTo>
                  <a:lnTo>
                    <a:pt x="269062" y="651253"/>
                  </a:lnTo>
                  <a:cubicBezTo>
                    <a:pt x="270421" y="653291"/>
                    <a:pt x="271100" y="654990"/>
                    <a:pt x="271100" y="656349"/>
                  </a:cubicBezTo>
                  <a:lnTo>
                    <a:pt x="279254" y="656349"/>
                  </a:lnTo>
                  <a:cubicBezTo>
                    <a:pt x="280613" y="656349"/>
                    <a:pt x="281802" y="656009"/>
                    <a:pt x="282821" y="655330"/>
                  </a:cubicBezTo>
                  <a:cubicBezTo>
                    <a:pt x="283840" y="654650"/>
                    <a:pt x="284689" y="654311"/>
                    <a:pt x="285369" y="654311"/>
                  </a:cubicBezTo>
                  <a:cubicBezTo>
                    <a:pt x="292843" y="652272"/>
                    <a:pt x="298618" y="651253"/>
                    <a:pt x="302695" y="651253"/>
                  </a:cubicBezTo>
                  <a:cubicBezTo>
                    <a:pt x="304054" y="650574"/>
                    <a:pt x="305413" y="650234"/>
                    <a:pt x="306771" y="650234"/>
                  </a:cubicBezTo>
                  <a:lnTo>
                    <a:pt x="310848" y="650234"/>
                  </a:lnTo>
                  <a:cubicBezTo>
                    <a:pt x="312207" y="650234"/>
                    <a:pt x="312887" y="649894"/>
                    <a:pt x="312887" y="649215"/>
                  </a:cubicBezTo>
                  <a:cubicBezTo>
                    <a:pt x="312887" y="648535"/>
                    <a:pt x="308470" y="641741"/>
                    <a:pt x="299637" y="628831"/>
                  </a:cubicBezTo>
                  <a:cubicBezTo>
                    <a:pt x="299637" y="628831"/>
                    <a:pt x="297599" y="625434"/>
                    <a:pt x="293522" y="618639"/>
                  </a:cubicBezTo>
                  <a:cubicBezTo>
                    <a:pt x="292843" y="617960"/>
                    <a:pt x="292333" y="617111"/>
                    <a:pt x="291993" y="616091"/>
                  </a:cubicBezTo>
                  <a:cubicBezTo>
                    <a:pt x="291654" y="615072"/>
                    <a:pt x="291144" y="614563"/>
                    <a:pt x="290465" y="614563"/>
                  </a:cubicBezTo>
                  <a:cubicBezTo>
                    <a:pt x="290465" y="613883"/>
                    <a:pt x="289785" y="612524"/>
                    <a:pt x="288426" y="610486"/>
                  </a:cubicBezTo>
                  <a:cubicBezTo>
                    <a:pt x="285709" y="605050"/>
                    <a:pt x="284350" y="600974"/>
                    <a:pt x="284350" y="598256"/>
                  </a:cubicBezTo>
                  <a:cubicBezTo>
                    <a:pt x="282991" y="598256"/>
                    <a:pt x="282311" y="597576"/>
                    <a:pt x="282311" y="596218"/>
                  </a:cubicBezTo>
                  <a:cubicBezTo>
                    <a:pt x="282311" y="594859"/>
                    <a:pt x="281802" y="594179"/>
                    <a:pt x="280782" y="594179"/>
                  </a:cubicBezTo>
                  <a:close/>
                  <a:moveTo>
                    <a:pt x="285369" y="592141"/>
                  </a:moveTo>
                  <a:cubicBezTo>
                    <a:pt x="284689" y="592141"/>
                    <a:pt x="284350" y="593500"/>
                    <a:pt x="284350" y="596218"/>
                  </a:cubicBezTo>
                  <a:cubicBezTo>
                    <a:pt x="293862" y="615242"/>
                    <a:pt x="298958" y="624754"/>
                    <a:pt x="299637" y="624754"/>
                  </a:cubicBezTo>
                  <a:cubicBezTo>
                    <a:pt x="299637" y="626793"/>
                    <a:pt x="302015" y="629850"/>
                    <a:pt x="306771" y="633927"/>
                  </a:cubicBezTo>
                  <a:lnTo>
                    <a:pt x="308810" y="633927"/>
                  </a:lnTo>
                  <a:cubicBezTo>
                    <a:pt x="308810" y="635286"/>
                    <a:pt x="310169" y="636305"/>
                    <a:pt x="312887" y="636985"/>
                  </a:cubicBezTo>
                  <a:lnTo>
                    <a:pt x="312887" y="635965"/>
                  </a:lnTo>
                  <a:cubicBezTo>
                    <a:pt x="310169" y="633248"/>
                    <a:pt x="308810" y="630870"/>
                    <a:pt x="308810" y="628831"/>
                  </a:cubicBezTo>
                  <a:cubicBezTo>
                    <a:pt x="307451" y="628831"/>
                    <a:pt x="306771" y="627472"/>
                    <a:pt x="306771" y="624754"/>
                  </a:cubicBezTo>
                  <a:lnTo>
                    <a:pt x="304733" y="624754"/>
                  </a:lnTo>
                  <a:cubicBezTo>
                    <a:pt x="303374" y="623396"/>
                    <a:pt x="302695" y="622037"/>
                    <a:pt x="302695" y="620678"/>
                  </a:cubicBezTo>
                  <a:cubicBezTo>
                    <a:pt x="302695" y="619319"/>
                    <a:pt x="301676" y="617960"/>
                    <a:pt x="299637" y="616601"/>
                  </a:cubicBezTo>
                  <a:lnTo>
                    <a:pt x="299637" y="618639"/>
                  </a:lnTo>
                  <a:lnTo>
                    <a:pt x="298618" y="616601"/>
                  </a:lnTo>
                  <a:lnTo>
                    <a:pt x="298352" y="613145"/>
                  </a:lnTo>
                  <a:lnTo>
                    <a:pt x="296580" y="610486"/>
                  </a:lnTo>
                  <a:lnTo>
                    <a:pt x="293522" y="608448"/>
                  </a:lnTo>
                  <a:cubicBezTo>
                    <a:pt x="293522" y="605730"/>
                    <a:pt x="292843" y="604371"/>
                    <a:pt x="291484" y="604371"/>
                  </a:cubicBezTo>
                  <a:cubicBezTo>
                    <a:pt x="291484" y="603012"/>
                    <a:pt x="291484" y="602333"/>
                    <a:pt x="291484" y="602333"/>
                  </a:cubicBezTo>
                  <a:cubicBezTo>
                    <a:pt x="292163" y="601653"/>
                    <a:pt x="292333" y="600804"/>
                    <a:pt x="291993" y="599785"/>
                  </a:cubicBezTo>
                  <a:cubicBezTo>
                    <a:pt x="291654" y="598765"/>
                    <a:pt x="291144" y="598256"/>
                    <a:pt x="290465" y="598256"/>
                  </a:cubicBezTo>
                  <a:cubicBezTo>
                    <a:pt x="289106" y="598256"/>
                    <a:pt x="288426" y="597576"/>
                    <a:pt x="288426" y="596218"/>
                  </a:cubicBezTo>
                  <a:lnTo>
                    <a:pt x="288426" y="594179"/>
                  </a:lnTo>
                  <a:lnTo>
                    <a:pt x="285369" y="594179"/>
                  </a:lnTo>
                  <a:close/>
                  <a:moveTo>
                    <a:pt x="353144" y="591122"/>
                  </a:moveTo>
                  <a:cubicBezTo>
                    <a:pt x="353484" y="591122"/>
                    <a:pt x="353654" y="591461"/>
                    <a:pt x="353654" y="592141"/>
                  </a:cubicBezTo>
                  <a:lnTo>
                    <a:pt x="358749" y="592141"/>
                  </a:lnTo>
                  <a:lnTo>
                    <a:pt x="358749" y="594179"/>
                  </a:lnTo>
                  <a:cubicBezTo>
                    <a:pt x="356711" y="594179"/>
                    <a:pt x="355692" y="594859"/>
                    <a:pt x="355692" y="596218"/>
                  </a:cubicBezTo>
                  <a:lnTo>
                    <a:pt x="353654" y="594179"/>
                  </a:lnTo>
                  <a:cubicBezTo>
                    <a:pt x="352295" y="594179"/>
                    <a:pt x="351615" y="593500"/>
                    <a:pt x="351615" y="592141"/>
                  </a:cubicBezTo>
                  <a:cubicBezTo>
                    <a:pt x="352295" y="591461"/>
                    <a:pt x="352804" y="591122"/>
                    <a:pt x="353144" y="591122"/>
                  </a:cubicBezTo>
                  <a:close/>
                  <a:moveTo>
                    <a:pt x="228805" y="587045"/>
                  </a:moveTo>
                  <a:cubicBezTo>
                    <a:pt x="227785" y="587724"/>
                    <a:pt x="226257" y="588744"/>
                    <a:pt x="224218" y="590102"/>
                  </a:cubicBezTo>
                  <a:cubicBezTo>
                    <a:pt x="222859" y="591461"/>
                    <a:pt x="221500" y="592141"/>
                    <a:pt x="220142" y="592141"/>
                  </a:cubicBezTo>
                  <a:cubicBezTo>
                    <a:pt x="217424" y="592141"/>
                    <a:pt x="215385" y="592820"/>
                    <a:pt x="214027" y="594179"/>
                  </a:cubicBezTo>
                  <a:cubicBezTo>
                    <a:pt x="212668" y="595538"/>
                    <a:pt x="211988" y="595538"/>
                    <a:pt x="211988" y="594179"/>
                  </a:cubicBezTo>
                  <a:lnTo>
                    <a:pt x="207911" y="594179"/>
                  </a:lnTo>
                  <a:lnTo>
                    <a:pt x="202816" y="598256"/>
                  </a:lnTo>
                  <a:cubicBezTo>
                    <a:pt x="202136" y="599615"/>
                    <a:pt x="201117" y="600294"/>
                    <a:pt x="199758" y="600294"/>
                  </a:cubicBezTo>
                  <a:cubicBezTo>
                    <a:pt x="197720" y="600974"/>
                    <a:pt x="196361" y="601823"/>
                    <a:pt x="195681" y="602842"/>
                  </a:cubicBezTo>
                  <a:cubicBezTo>
                    <a:pt x="195002" y="603861"/>
                    <a:pt x="195342" y="604371"/>
                    <a:pt x="196701" y="604371"/>
                  </a:cubicBezTo>
                  <a:cubicBezTo>
                    <a:pt x="200098" y="604371"/>
                    <a:pt x="201796" y="603691"/>
                    <a:pt x="201796" y="602333"/>
                  </a:cubicBezTo>
                  <a:lnTo>
                    <a:pt x="202816" y="602333"/>
                  </a:lnTo>
                  <a:cubicBezTo>
                    <a:pt x="204175" y="602333"/>
                    <a:pt x="209950" y="600294"/>
                    <a:pt x="220142" y="596218"/>
                  </a:cubicBezTo>
                  <a:lnTo>
                    <a:pt x="222180" y="594179"/>
                  </a:lnTo>
                  <a:cubicBezTo>
                    <a:pt x="223539" y="594179"/>
                    <a:pt x="226257" y="592141"/>
                    <a:pt x="230333" y="588064"/>
                  </a:cubicBezTo>
                  <a:cubicBezTo>
                    <a:pt x="230333" y="586705"/>
                    <a:pt x="229824" y="586365"/>
                    <a:pt x="228805" y="587045"/>
                  </a:cubicBezTo>
                  <a:close/>
                  <a:moveTo>
                    <a:pt x="331232" y="586026"/>
                  </a:moveTo>
                  <a:cubicBezTo>
                    <a:pt x="331232" y="584667"/>
                    <a:pt x="331911" y="584667"/>
                    <a:pt x="333270" y="586026"/>
                  </a:cubicBezTo>
                  <a:cubicBezTo>
                    <a:pt x="333949" y="586705"/>
                    <a:pt x="336158" y="589253"/>
                    <a:pt x="339895" y="593670"/>
                  </a:cubicBezTo>
                  <a:cubicBezTo>
                    <a:pt x="343632" y="598086"/>
                    <a:pt x="346180" y="600294"/>
                    <a:pt x="347538" y="600294"/>
                  </a:cubicBezTo>
                  <a:lnTo>
                    <a:pt x="347538" y="602332"/>
                  </a:lnTo>
                  <a:lnTo>
                    <a:pt x="343462" y="598256"/>
                  </a:lnTo>
                  <a:cubicBezTo>
                    <a:pt x="342782" y="598256"/>
                    <a:pt x="342273" y="598256"/>
                    <a:pt x="341933" y="598256"/>
                  </a:cubicBezTo>
                  <a:cubicBezTo>
                    <a:pt x="341593" y="598256"/>
                    <a:pt x="341423" y="598935"/>
                    <a:pt x="341423" y="600294"/>
                  </a:cubicBezTo>
                  <a:lnTo>
                    <a:pt x="339385" y="598256"/>
                  </a:lnTo>
                  <a:cubicBezTo>
                    <a:pt x="338026" y="598256"/>
                    <a:pt x="336667" y="597576"/>
                    <a:pt x="335308" y="596218"/>
                  </a:cubicBezTo>
                  <a:cubicBezTo>
                    <a:pt x="332591" y="592141"/>
                    <a:pt x="332591" y="591461"/>
                    <a:pt x="335308" y="594179"/>
                  </a:cubicBezTo>
                  <a:cubicBezTo>
                    <a:pt x="338706" y="596897"/>
                    <a:pt x="340744" y="598256"/>
                    <a:pt x="341423" y="598256"/>
                  </a:cubicBezTo>
                  <a:cubicBezTo>
                    <a:pt x="341423" y="596897"/>
                    <a:pt x="340065" y="595538"/>
                    <a:pt x="337347" y="594179"/>
                  </a:cubicBezTo>
                  <a:cubicBezTo>
                    <a:pt x="336667" y="592141"/>
                    <a:pt x="335478" y="590612"/>
                    <a:pt x="333780" y="589593"/>
                  </a:cubicBezTo>
                  <a:cubicBezTo>
                    <a:pt x="332081" y="588574"/>
                    <a:pt x="331232" y="587385"/>
                    <a:pt x="331232" y="586026"/>
                  </a:cubicBezTo>
                  <a:close/>
                  <a:moveTo>
                    <a:pt x="307994" y="586026"/>
                  </a:moveTo>
                  <a:lnTo>
                    <a:pt x="310848" y="586026"/>
                  </a:lnTo>
                  <a:cubicBezTo>
                    <a:pt x="309489" y="587385"/>
                    <a:pt x="308470" y="587555"/>
                    <a:pt x="307791" y="586535"/>
                  </a:cubicBezTo>
                  <a:close/>
                  <a:moveTo>
                    <a:pt x="295815" y="585007"/>
                  </a:moveTo>
                  <a:cubicBezTo>
                    <a:pt x="295306" y="585007"/>
                    <a:pt x="294541" y="585346"/>
                    <a:pt x="293522" y="586026"/>
                  </a:cubicBezTo>
                  <a:lnTo>
                    <a:pt x="296580" y="586026"/>
                  </a:lnTo>
                  <a:cubicBezTo>
                    <a:pt x="296580" y="585346"/>
                    <a:pt x="296325" y="585007"/>
                    <a:pt x="295815" y="585007"/>
                  </a:cubicBezTo>
                  <a:close/>
                  <a:moveTo>
                    <a:pt x="607428" y="583987"/>
                  </a:moveTo>
                  <a:lnTo>
                    <a:pt x="609466" y="586026"/>
                  </a:lnTo>
                  <a:lnTo>
                    <a:pt x="609466" y="590102"/>
                  </a:lnTo>
                  <a:cubicBezTo>
                    <a:pt x="608108" y="590102"/>
                    <a:pt x="607428" y="588744"/>
                    <a:pt x="607428" y="586026"/>
                  </a:cubicBezTo>
                  <a:close/>
                  <a:moveTo>
                    <a:pt x="333780" y="580930"/>
                  </a:moveTo>
                  <a:cubicBezTo>
                    <a:pt x="334119" y="580930"/>
                    <a:pt x="334629" y="581270"/>
                    <a:pt x="335308" y="581949"/>
                  </a:cubicBezTo>
                  <a:lnTo>
                    <a:pt x="347538" y="594179"/>
                  </a:lnTo>
                  <a:cubicBezTo>
                    <a:pt x="346180" y="594179"/>
                    <a:pt x="344821" y="593500"/>
                    <a:pt x="343462" y="592141"/>
                  </a:cubicBezTo>
                  <a:lnTo>
                    <a:pt x="341423" y="590102"/>
                  </a:lnTo>
                  <a:cubicBezTo>
                    <a:pt x="341423" y="590782"/>
                    <a:pt x="341084" y="591122"/>
                    <a:pt x="340404" y="591122"/>
                  </a:cubicBezTo>
                  <a:cubicBezTo>
                    <a:pt x="339725" y="591122"/>
                    <a:pt x="339385" y="590782"/>
                    <a:pt x="339385" y="590102"/>
                  </a:cubicBezTo>
                  <a:cubicBezTo>
                    <a:pt x="339385" y="588744"/>
                    <a:pt x="338706" y="587385"/>
                    <a:pt x="337347" y="586026"/>
                  </a:cubicBezTo>
                  <a:cubicBezTo>
                    <a:pt x="335988" y="584667"/>
                    <a:pt x="335308" y="584667"/>
                    <a:pt x="335308" y="586026"/>
                  </a:cubicBezTo>
                  <a:cubicBezTo>
                    <a:pt x="335308" y="586026"/>
                    <a:pt x="334629" y="585346"/>
                    <a:pt x="333270" y="583987"/>
                  </a:cubicBezTo>
                  <a:lnTo>
                    <a:pt x="333270" y="581949"/>
                  </a:lnTo>
                  <a:cubicBezTo>
                    <a:pt x="333270" y="581270"/>
                    <a:pt x="333440" y="580930"/>
                    <a:pt x="333780" y="580930"/>
                  </a:cubicBezTo>
                  <a:close/>
                  <a:moveTo>
                    <a:pt x="598256" y="579911"/>
                  </a:moveTo>
                  <a:cubicBezTo>
                    <a:pt x="600294" y="579911"/>
                    <a:pt x="601313" y="580590"/>
                    <a:pt x="601313" y="581949"/>
                  </a:cubicBezTo>
                  <a:lnTo>
                    <a:pt x="601313" y="583987"/>
                  </a:lnTo>
                  <a:cubicBezTo>
                    <a:pt x="599275" y="583987"/>
                    <a:pt x="598256" y="583308"/>
                    <a:pt x="598256" y="581949"/>
                  </a:cubicBezTo>
                  <a:close/>
                  <a:moveTo>
                    <a:pt x="432640" y="579401"/>
                  </a:moveTo>
                  <a:cubicBezTo>
                    <a:pt x="432979" y="579741"/>
                    <a:pt x="433489" y="579911"/>
                    <a:pt x="434168" y="579911"/>
                  </a:cubicBezTo>
                  <a:cubicBezTo>
                    <a:pt x="434168" y="582629"/>
                    <a:pt x="433489" y="583987"/>
                    <a:pt x="432130" y="583987"/>
                  </a:cubicBezTo>
                  <a:lnTo>
                    <a:pt x="432130" y="579911"/>
                  </a:lnTo>
                  <a:cubicBezTo>
                    <a:pt x="432130" y="579231"/>
                    <a:pt x="432300" y="579061"/>
                    <a:pt x="432640" y="579401"/>
                  </a:cubicBezTo>
                  <a:close/>
                  <a:moveTo>
                    <a:pt x="607428" y="577872"/>
                  </a:moveTo>
                  <a:cubicBezTo>
                    <a:pt x="607428" y="579231"/>
                    <a:pt x="608108" y="579911"/>
                    <a:pt x="609466" y="579911"/>
                  </a:cubicBezTo>
                  <a:cubicBezTo>
                    <a:pt x="609466" y="581270"/>
                    <a:pt x="608787" y="581949"/>
                    <a:pt x="607428" y="581949"/>
                  </a:cubicBezTo>
                  <a:close/>
                  <a:moveTo>
                    <a:pt x="304733" y="577872"/>
                  </a:moveTo>
                  <a:cubicBezTo>
                    <a:pt x="304054" y="578552"/>
                    <a:pt x="303884" y="579741"/>
                    <a:pt x="304224" y="581439"/>
                  </a:cubicBezTo>
                  <a:cubicBezTo>
                    <a:pt x="304563" y="583138"/>
                    <a:pt x="305413" y="583987"/>
                    <a:pt x="306771" y="583987"/>
                  </a:cubicBezTo>
                  <a:lnTo>
                    <a:pt x="308810" y="583987"/>
                  </a:lnTo>
                  <a:lnTo>
                    <a:pt x="307994" y="586026"/>
                  </a:lnTo>
                  <a:lnTo>
                    <a:pt x="306771" y="586026"/>
                  </a:lnTo>
                  <a:lnTo>
                    <a:pt x="302695" y="581949"/>
                  </a:lnTo>
                  <a:lnTo>
                    <a:pt x="302695" y="579911"/>
                  </a:lnTo>
                  <a:lnTo>
                    <a:pt x="299637" y="579911"/>
                  </a:lnTo>
                  <a:lnTo>
                    <a:pt x="299637" y="581949"/>
                  </a:lnTo>
                  <a:cubicBezTo>
                    <a:pt x="297599" y="581949"/>
                    <a:pt x="297259" y="582629"/>
                    <a:pt x="298618" y="583987"/>
                  </a:cubicBezTo>
                  <a:lnTo>
                    <a:pt x="298618" y="588064"/>
                  </a:lnTo>
                  <a:cubicBezTo>
                    <a:pt x="297259" y="588064"/>
                    <a:pt x="295561" y="588744"/>
                    <a:pt x="293522" y="590102"/>
                  </a:cubicBezTo>
                  <a:cubicBezTo>
                    <a:pt x="292163" y="591461"/>
                    <a:pt x="291484" y="592820"/>
                    <a:pt x="291484" y="594179"/>
                  </a:cubicBezTo>
                  <a:lnTo>
                    <a:pt x="293522" y="594179"/>
                  </a:lnTo>
                  <a:cubicBezTo>
                    <a:pt x="293522" y="596897"/>
                    <a:pt x="294541" y="598256"/>
                    <a:pt x="296580" y="598256"/>
                  </a:cubicBezTo>
                  <a:cubicBezTo>
                    <a:pt x="296580" y="599615"/>
                    <a:pt x="297259" y="600974"/>
                    <a:pt x="298618" y="602333"/>
                  </a:cubicBezTo>
                  <a:cubicBezTo>
                    <a:pt x="298618" y="605050"/>
                    <a:pt x="298958" y="607089"/>
                    <a:pt x="299637" y="608448"/>
                  </a:cubicBezTo>
                  <a:cubicBezTo>
                    <a:pt x="299637" y="609807"/>
                    <a:pt x="300656" y="611505"/>
                    <a:pt x="302695" y="613543"/>
                  </a:cubicBezTo>
                  <a:lnTo>
                    <a:pt x="306771" y="620678"/>
                  </a:lnTo>
                  <a:cubicBezTo>
                    <a:pt x="308130" y="620678"/>
                    <a:pt x="308810" y="621357"/>
                    <a:pt x="308810" y="622716"/>
                  </a:cubicBezTo>
                  <a:cubicBezTo>
                    <a:pt x="308810" y="624075"/>
                    <a:pt x="309489" y="625774"/>
                    <a:pt x="310848" y="627812"/>
                  </a:cubicBezTo>
                  <a:cubicBezTo>
                    <a:pt x="310848" y="628491"/>
                    <a:pt x="311867" y="630530"/>
                    <a:pt x="313906" y="633927"/>
                  </a:cubicBezTo>
                  <a:cubicBezTo>
                    <a:pt x="313906" y="635286"/>
                    <a:pt x="314755" y="636305"/>
                    <a:pt x="316454" y="636985"/>
                  </a:cubicBezTo>
                  <a:cubicBezTo>
                    <a:pt x="318152" y="637664"/>
                    <a:pt x="319002" y="637664"/>
                    <a:pt x="319002" y="636985"/>
                  </a:cubicBezTo>
                  <a:lnTo>
                    <a:pt x="319002" y="639023"/>
                  </a:lnTo>
                  <a:lnTo>
                    <a:pt x="321040" y="642080"/>
                  </a:lnTo>
                  <a:cubicBezTo>
                    <a:pt x="321040" y="642760"/>
                    <a:pt x="321380" y="643100"/>
                    <a:pt x="322059" y="643100"/>
                  </a:cubicBezTo>
                  <a:cubicBezTo>
                    <a:pt x="322739" y="643100"/>
                    <a:pt x="323078" y="642760"/>
                    <a:pt x="323078" y="642080"/>
                  </a:cubicBezTo>
                  <a:cubicBezTo>
                    <a:pt x="324437" y="642080"/>
                    <a:pt x="325796" y="643100"/>
                    <a:pt x="327155" y="645138"/>
                  </a:cubicBezTo>
                  <a:lnTo>
                    <a:pt x="329193" y="645138"/>
                  </a:lnTo>
                  <a:cubicBezTo>
                    <a:pt x="329193" y="644458"/>
                    <a:pt x="328854" y="643949"/>
                    <a:pt x="328174" y="643609"/>
                  </a:cubicBezTo>
                  <a:cubicBezTo>
                    <a:pt x="327495" y="643269"/>
                    <a:pt x="327155" y="642760"/>
                    <a:pt x="327155" y="642080"/>
                  </a:cubicBezTo>
                  <a:cubicBezTo>
                    <a:pt x="325796" y="638004"/>
                    <a:pt x="323758" y="635286"/>
                    <a:pt x="321040" y="633927"/>
                  </a:cubicBezTo>
                  <a:cubicBezTo>
                    <a:pt x="319681" y="631889"/>
                    <a:pt x="318832" y="630020"/>
                    <a:pt x="318492" y="628322"/>
                  </a:cubicBezTo>
                  <a:cubicBezTo>
                    <a:pt x="318152" y="626623"/>
                    <a:pt x="318322" y="626453"/>
                    <a:pt x="319002" y="627812"/>
                  </a:cubicBezTo>
                  <a:lnTo>
                    <a:pt x="321040" y="628831"/>
                  </a:lnTo>
                  <a:cubicBezTo>
                    <a:pt x="321040" y="630190"/>
                    <a:pt x="321719" y="630870"/>
                    <a:pt x="323078" y="630870"/>
                  </a:cubicBezTo>
                  <a:cubicBezTo>
                    <a:pt x="324437" y="630870"/>
                    <a:pt x="324437" y="631889"/>
                    <a:pt x="323078" y="633927"/>
                  </a:cubicBezTo>
                  <a:cubicBezTo>
                    <a:pt x="323078" y="635286"/>
                    <a:pt x="323758" y="635286"/>
                    <a:pt x="325117" y="633927"/>
                  </a:cubicBezTo>
                  <a:lnTo>
                    <a:pt x="325117" y="630870"/>
                  </a:lnTo>
                  <a:cubicBezTo>
                    <a:pt x="326476" y="630870"/>
                    <a:pt x="327155" y="630190"/>
                    <a:pt x="327155" y="628831"/>
                  </a:cubicBezTo>
                  <a:lnTo>
                    <a:pt x="327155" y="630870"/>
                  </a:lnTo>
                  <a:cubicBezTo>
                    <a:pt x="327155" y="632908"/>
                    <a:pt x="327834" y="633927"/>
                    <a:pt x="329193" y="633927"/>
                  </a:cubicBezTo>
                  <a:cubicBezTo>
                    <a:pt x="330552" y="633927"/>
                    <a:pt x="331232" y="634606"/>
                    <a:pt x="331232" y="635965"/>
                  </a:cubicBezTo>
                  <a:lnTo>
                    <a:pt x="333270" y="635965"/>
                  </a:lnTo>
                  <a:lnTo>
                    <a:pt x="333270" y="636985"/>
                  </a:lnTo>
                  <a:cubicBezTo>
                    <a:pt x="333270" y="638343"/>
                    <a:pt x="333949" y="640042"/>
                    <a:pt x="335308" y="642080"/>
                  </a:cubicBezTo>
                  <a:lnTo>
                    <a:pt x="337347" y="639023"/>
                  </a:lnTo>
                  <a:cubicBezTo>
                    <a:pt x="338706" y="639023"/>
                    <a:pt x="340065" y="640042"/>
                    <a:pt x="341423" y="642080"/>
                  </a:cubicBezTo>
                  <a:lnTo>
                    <a:pt x="343462" y="642080"/>
                  </a:lnTo>
                  <a:cubicBezTo>
                    <a:pt x="343462" y="640042"/>
                    <a:pt x="342782" y="638343"/>
                    <a:pt x="341423" y="636985"/>
                  </a:cubicBezTo>
                  <a:lnTo>
                    <a:pt x="341423" y="635965"/>
                  </a:lnTo>
                  <a:lnTo>
                    <a:pt x="343462" y="633927"/>
                  </a:lnTo>
                  <a:lnTo>
                    <a:pt x="343462" y="630870"/>
                  </a:lnTo>
                  <a:cubicBezTo>
                    <a:pt x="342782" y="630870"/>
                    <a:pt x="342103" y="630530"/>
                    <a:pt x="341423" y="629850"/>
                  </a:cubicBezTo>
                  <a:cubicBezTo>
                    <a:pt x="340744" y="629171"/>
                    <a:pt x="340065" y="628831"/>
                    <a:pt x="339385" y="628831"/>
                  </a:cubicBezTo>
                  <a:cubicBezTo>
                    <a:pt x="339385" y="628831"/>
                    <a:pt x="339045" y="628491"/>
                    <a:pt x="338366" y="627812"/>
                  </a:cubicBezTo>
                  <a:cubicBezTo>
                    <a:pt x="337686" y="627133"/>
                    <a:pt x="337347" y="626113"/>
                    <a:pt x="337347" y="624754"/>
                  </a:cubicBezTo>
                  <a:lnTo>
                    <a:pt x="335308" y="622716"/>
                  </a:lnTo>
                  <a:cubicBezTo>
                    <a:pt x="335988" y="622037"/>
                    <a:pt x="336328" y="621527"/>
                    <a:pt x="336328" y="621187"/>
                  </a:cubicBezTo>
                  <a:cubicBezTo>
                    <a:pt x="336328" y="620848"/>
                    <a:pt x="335988" y="619998"/>
                    <a:pt x="335308" y="618639"/>
                  </a:cubicBezTo>
                  <a:cubicBezTo>
                    <a:pt x="334629" y="616601"/>
                    <a:pt x="333780" y="615412"/>
                    <a:pt x="332760" y="615072"/>
                  </a:cubicBezTo>
                  <a:cubicBezTo>
                    <a:pt x="331741" y="614733"/>
                    <a:pt x="331232" y="615242"/>
                    <a:pt x="331232" y="616601"/>
                  </a:cubicBezTo>
                  <a:lnTo>
                    <a:pt x="329193" y="616601"/>
                  </a:lnTo>
                  <a:lnTo>
                    <a:pt x="329193" y="614563"/>
                  </a:lnTo>
                  <a:cubicBezTo>
                    <a:pt x="327834" y="613883"/>
                    <a:pt x="327155" y="612524"/>
                    <a:pt x="327155" y="610486"/>
                  </a:cubicBezTo>
                  <a:lnTo>
                    <a:pt x="323078" y="606409"/>
                  </a:lnTo>
                  <a:cubicBezTo>
                    <a:pt x="323078" y="605050"/>
                    <a:pt x="322399" y="603691"/>
                    <a:pt x="321040" y="602333"/>
                  </a:cubicBezTo>
                  <a:cubicBezTo>
                    <a:pt x="319681" y="602333"/>
                    <a:pt x="319002" y="601653"/>
                    <a:pt x="319002" y="600294"/>
                  </a:cubicBezTo>
                  <a:cubicBezTo>
                    <a:pt x="319002" y="598935"/>
                    <a:pt x="318322" y="598256"/>
                    <a:pt x="316963" y="598256"/>
                  </a:cubicBezTo>
                  <a:cubicBezTo>
                    <a:pt x="314925" y="598256"/>
                    <a:pt x="313906" y="597576"/>
                    <a:pt x="313906" y="596218"/>
                  </a:cubicBezTo>
                  <a:lnTo>
                    <a:pt x="313906" y="594179"/>
                  </a:lnTo>
                  <a:lnTo>
                    <a:pt x="312887" y="594179"/>
                  </a:lnTo>
                  <a:lnTo>
                    <a:pt x="312887" y="592141"/>
                  </a:lnTo>
                  <a:cubicBezTo>
                    <a:pt x="313566" y="590782"/>
                    <a:pt x="313906" y="589423"/>
                    <a:pt x="313906" y="588064"/>
                  </a:cubicBezTo>
                  <a:cubicBezTo>
                    <a:pt x="313226" y="589423"/>
                    <a:pt x="312887" y="589423"/>
                    <a:pt x="312887" y="588064"/>
                  </a:cubicBezTo>
                  <a:lnTo>
                    <a:pt x="312887" y="586026"/>
                  </a:lnTo>
                  <a:cubicBezTo>
                    <a:pt x="312887" y="584667"/>
                    <a:pt x="311528" y="583987"/>
                    <a:pt x="308810" y="583987"/>
                  </a:cubicBezTo>
                  <a:lnTo>
                    <a:pt x="308810" y="579911"/>
                  </a:lnTo>
                  <a:lnTo>
                    <a:pt x="304733" y="579911"/>
                  </a:lnTo>
                  <a:close/>
                  <a:moveTo>
                    <a:pt x="589593" y="575834"/>
                  </a:moveTo>
                  <a:cubicBezTo>
                    <a:pt x="589932" y="575834"/>
                    <a:pt x="590102" y="576513"/>
                    <a:pt x="590102" y="577872"/>
                  </a:cubicBezTo>
                  <a:cubicBezTo>
                    <a:pt x="590102" y="579231"/>
                    <a:pt x="589762" y="579911"/>
                    <a:pt x="589083" y="579911"/>
                  </a:cubicBezTo>
                  <a:lnTo>
                    <a:pt x="589083" y="577872"/>
                  </a:lnTo>
                  <a:cubicBezTo>
                    <a:pt x="589083" y="576513"/>
                    <a:pt x="589253" y="575834"/>
                    <a:pt x="589593" y="575834"/>
                  </a:cubicBezTo>
                  <a:close/>
                  <a:moveTo>
                    <a:pt x="335818" y="575834"/>
                  </a:moveTo>
                  <a:cubicBezTo>
                    <a:pt x="336158" y="575834"/>
                    <a:pt x="336667" y="575834"/>
                    <a:pt x="337347" y="575834"/>
                  </a:cubicBezTo>
                  <a:lnTo>
                    <a:pt x="345500" y="581949"/>
                  </a:lnTo>
                  <a:cubicBezTo>
                    <a:pt x="345500" y="583308"/>
                    <a:pt x="346180" y="583987"/>
                    <a:pt x="347538" y="583987"/>
                  </a:cubicBezTo>
                  <a:lnTo>
                    <a:pt x="351615" y="590102"/>
                  </a:lnTo>
                  <a:cubicBezTo>
                    <a:pt x="350936" y="589423"/>
                    <a:pt x="350256" y="588913"/>
                    <a:pt x="349577" y="588574"/>
                  </a:cubicBezTo>
                  <a:cubicBezTo>
                    <a:pt x="348897" y="588234"/>
                    <a:pt x="348897" y="588744"/>
                    <a:pt x="349577" y="590102"/>
                  </a:cubicBezTo>
                  <a:cubicBezTo>
                    <a:pt x="348218" y="591461"/>
                    <a:pt x="347538" y="591461"/>
                    <a:pt x="347538" y="590102"/>
                  </a:cubicBezTo>
                  <a:lnTo>
                    <a:pt x="345500" y="590102"/>
                  </a:lnTo>
                  <a:lnTo>
                    <a:pt x="341423" y="583987"/>
                  </a:lnTo>
                  <a:cubicBezTo>
                    <a:pt x="337347" y="581270"/>
                    <a:pt x="335308" y="579231"/>
                    <a:pt x="335308" y="577872"/>
                  </a:cubicBezTo>
                  <a:cubicBezTo>
                    <a:pt x="335308" y="576513"/>
                    <a:pt x="335478" y="575834"/>
                    <a:pt x="335818" y="575834"/>
                  </a:cubicBezTo>
                  <a:close/>
                  <a:moveTo>
                    <a:pt x="312377" y="574815"/>
                  </a:moveTo>
                  <a:cubicBezTo>
                    <a:pt x="312037" y="574815"/>
                    <a:pt x="311528" y="575155"/>
                    <a:pt x="310848" y="575834"/>
                  </a:cubicBezTo>
                  <a:cubicBezTo>
                    <a:pt x="309489" y="577193"/>
                    <a:pt x="308810" y="577872"/>
                    <a:pt x="308810" y="577872"/>
                  </a:cubicBezTo>
                  <a:cubicBezTo>
                    <a:pt x="310169" y="577872"/>
                    <a:pt x="310848" y="578552"/>
                    <a:pt x="310848" y="579911"/>
                  </a:cubicBezTo>
                  <a:cubicBezTo>
                    <a:pt x="310848" y="582629"/>
                    <a:pt x="311867" y="583987"/>
                    <a:pt x="313906" y="583987"/>
                  </a:cubicBezTo>
                  <a:cubicBezTo>
                    <a:pt x="313906" y="581949"/>
                    <a:pt x="315604" y="583987"/>
                    <a:pt x="319002" y="590102"/>
                  </a:cubicBezTo>
                  <a:cubicBezTo>
                    <a:pt x="320360" y="591461"/>
                    <a:pt x="321040" y="592820"/>
                    <a:pt x="321040" y="594179"/>
                  </a:cubicBezTo>
                  <a:lnTo>
                    <a:pt x="321040" y="592141"/>
                  </a:lnTo>
                  <a:cubicBezTo>
                    <a:pt x="321040" y="589423"/>
                    <a:pt x="320360" y="587385"/>
                    <a:pt x="319002" y="586026"/>
                  </a:cubicBezTo>
                  <a:cubicBezTo>
                    <a:pt x="319002" y="584667"/>
                    <a:pt x="318662" y="582968"/>
                    <a:pt x="317982" y="580930"/>
                  </a:cubicBezTo>
                  <a:cubicBezTo>
                    <a:pt x="317303" y="578892"/>
                    <a:pt x="315944" y="577872"/>
                    <a:pt x="313906" y="577872"/>
                  </a:cubicBezTo>
                  <a:lnTo>
                    <a:pt x="312887" y="577872"/>
                  </a:lnTo>
                  <a:cubicBezTo>
                    <a:pt x="311528" y="577872"/>
                    <a:pt x="311528" y="577193"/>
                    <a:pt x="312887" y="575834"/>
                  </a:cubicBezTo>
                  <a:cubicBezTo>
                    <a:pt x="312887" y="575155"/>
                    <a:pt x="312717" y="574815"/>
                    <a:pt x="312377" y="574815"/>
                  </a:cubicBezTo>
                  <a:close/>
                  <a:moveTo>
                    <a:pt x="308810" y="573796"/>
                  </a:moveTo>
                  <a:cubicBezTo>
                    <a:pt x="307451" y="575155"/>
                    <a:pt x="307451" y="575834"/>
                    <a:pt x="308810" y="575834"/>
                  </a:cubicBezTo>
                  <a:cubicBezTo>
                    <a:pt x="308810" y="574475"/>
                    <a:pt x="309489" y="573796"/>
                    <a:pt x="310848" y="573796"/>
                  </a:cubicBezTo>
                  <a:close/>
                  <a:moveTo>
                    <a:pt x="607428" y="571757"/>
                  </a:moveTo>
                  <a:lnTo>
                    <a:pt x="607428" y="575834"/>
                  </a:lnTo>
                  <a:cubicBezTo>
                    <a:pt x="606069" y="575155"/>
                    <a:pt x="605390" y="574305"/>
                    <a:pt x="605390" y="573286"/>
                  </a:cubicBezTo>
                  <a:cubicBezTo>
                    <a:pt x="605390" y="572267"/>
                    <a:pt x="606069" y="571757"/>
                    <a:pt x="607428" y="571757"/>
                  </a:cubicBezTo>
                  <a:close/>
                  <a:moveTo>
                    <a:pt x="38728" y="571757"/>
                  </a:moveTo>
                  <a:cubicBezTo>
                    <a:pt x="38728" y="572437"/>
                    <a:pt x="38219" y="573116"/>
                    <a:pt x="37200" y="573796"/>
                  </a:cubicBezTo>
                  <a:cubicBezTo>
                    <a:pt x="36180" y="574475"/>
                    <a:pt x="35331" y="575155"/>
                    <a:pt x="34652" y="575834"/>
                  </a:cubicBezTo>
                  <a:lnTo>
                    <a:pt x="29556" y="575834"/>
                  </a:lnTo>
                  <a:lnTo>
                    <a:pt x="29556" y="573796"/>
                  </a:lnTo>
                  <a:lnTo>
                    <a:pt x="34652" y="573796"/>
                  </a:lnTo>
                  <a:cubicBezTo>
                    <a:pt x="34652" y="572437"/>
                    <a:pt x="36011" y="571757"/>
                    <a:pt x="38728" y="571757"/>
                  </a:cubicBezTo>
                  <a:close/>
                  <a:moveTo>
                    <a:pt x="561565" y="562585"/>
                  </a:moveTo>
                  <a:lnTo>
                    <a:pt x="561565" y="568700"/>
                  </a:lnTo>
                  <a:cubicBezTo>
                    <a:pt x="562924" y="568700"/>
                    <a:pt x="563604" y="568360"/>
                    <a:pt x="563604" y="567681"/>
                  </a:cubicBezTo>
                  <a:cubicBezTo>
                    <a:pt x="562245" y="566322"/>
                    <a:pt x="562245" y="565642"/>
                    <a:pt x="563604" y="565642"/>
                  </a:cubicBezTo>
                  <a:lnTo>
                    <a:pt x="563604" y="562585"/>
                  </a:lnTo>
                  <a:cubicBezTo>
                    <a:pt x="563604" y="561905"/>
                    <a:pt x="562924" y="561905"/>
                    <a:pt x="561565" y="562585"/>
                  </a:cubicBezTo>
                  <a:close/>
                  <a:moveTo>
                    <a:pt x="347538" y="551374"/>
                  </a:moveTo>
                  <a:lnTo>
                    <a:pt x="347538" y="553412"/>
                  </a:lnTo>
                  <a:cubicBezTo>
                    <a:pt x="346180" y="554092"/>
                    <a:pt x="346180" y="554431"/>
                    <a:pt x="347538" y="554431"/>
                  </a:cubicBezTo>
                  <a:cubicBezTo>
                    <a:pt x="348897" y="554431"/>
                    <a:pt x="349577" y="554092"/>
                    <a:pt x="349577" y="553412"/>
                  </a:cubicBezTo>
                  <a:lnTo>
                    <a:pt x="349577" y="551374"/>
                  </a:lnTo>
                  <a:close/>
                  <a:moveTo>
                    <a:pt x="572776" y="545259"/>
                  </a:moveTo>
                  <a:lnTo>
                    <a:pt x="572776" y="546278"/>
                  </a:lnTo>
                  <a:lnTo>
                    <a:pt x="574814" y="546278"/>
                  </a:lnTo>
                  <a:cubicBezTo>
                    <a:pt x="574814" y="545599"/>
                    <a:pt x="574135" y="545259"/>
                    <a:pt x="572776" y="545259"/>
                  </a:cubicBezTo>
                  <a:close/>
                  <a:moveTo>
                    <a:pt x="432130" y="532010"/>
                  </a:moveTo>
                  <a:lnTo>
                    <a:pt x="423977" y="534048"/>
                  </a:lnTo>
                  <a:lnTo>
                    <a:pt x="417862" y="534048"/>
                  </a:lnTo>
                  <a:cubicBezTo>
                    <a:pt x="417862" y="532689"/>
                    <a:pt x="413445" y="532689"/>
                    <a:pt x="404612" y="534048"/>
                  </a:cubicBezTo>
                  <a:cubicBezTo>
                    <a:pt x="403933" y="536086"/>
                    <a:pt x="403593" y="536086"/>
                    <a:pt x="403593" y="534048"/>
                  </a:cubicBezTo>
                  <a:cubicBezTo>
                    <a:pt x="398837" y="534048"/>
                    <a:pt x="396459" y="535067"/>
                    <a:pt x="396459" y="537105"/>
                  </a:cubicBezTo>
                  <a:lnTo>
                    <a:pt x="393401" y="537105"/>
                  </a:lnTo>
                  <a:cubicBezTo>
                    <a:pt x="390684" y="537105"/>
                    <a:pt x="386607" y="538125"/>
                    <a:pt x="381171" y="540163"/>
                  </a:cubicBezTo>
                  <a:cubicBezTo>
                    <a:pt x="379812" y="541522"/>
                    <a:pt x="377095" y="542201"/>
                    <a:pt x="373018" y="542201"/>
                  </a:cubicBezTo>
                  <a:cubicBezTo>
                    <a:pt x="371659" y="542201"/>
                    <a:pt x="369960" y="542881"/>
                    <a:pt x="367922" y="544240"/>
                  </a:cubicBezTo>
                  <a:cubicBezTo>
                    <a:pt x="365884" y="545599"/>
                    <a:pt x="364864" y="546957"/>
                    <a:pt x="364864" y="548316"/>
                  </a:cubicBezTo>
                  <a:lnTo>
                    <a:pt x="359769" y="548316"/>
                  </a:lnTo>
                  <a:cubicBezTo>
                    <a:pt x="359089" y="550355"/>
                    <a:pt x="357730" y="551374"/>
                    <a:pt x="355692" y="551374"/>
                  </a:cubicBezTo>
                  <a:cubicBezTo>
                    <a:pt x="355692" y="552733"/>
                    <a:pt x="355012" y="553412"/>
                    <a:pt x="353654" y="553412"/>
                  </a:cubicBezTo>
                  <a:lnTo>
                    <a:pt x="351615" y="553412"/>
                  </a:lnTo>
                  <a:cubicBezTo>
                    <a:pt x="351615" y="554092"/>
                    <a:pt x="350936" y="554431"/>
                    <a:pt x="349577" y="554431"/>
                  </a:cubicBezTo>
                  <a:lnTo>
                    <a:pt x="347538" y="557489"/>
                  </a:lnTo>
                  <a:cubicBezTo>
                    <a:pt x="347538" y="555451"/>
                    <a:pt x="346859" y="554431"/>
                    <a:pt x="345500" y="554431"/>
                  </a:cubicBezTo>
                  <a:cubicBezTo>
                    <a:pt x="345500" y="556470"/>
                    <a:pt x="344821" y="557489"/>
                    <a:pt x="343462" y="557489"/>
                  </a:cubicBezTo>
                  <a:cubicBezTo>
                    <a:pt x="342103" y="557489"/>
                    <a:pt x="341423" y="558168"/>
                    <a:pt x="341423" y="559527"/>
                  </a:cubicBezTo>
                  <a:cubicBezTo>
                    <a:pt x="338706" y="559527"/>
                    <a:pt x="336667" y="560207"/>
                    <a:pt x="335308" y="561566"/>
                  </a:cubicBezTo>
                  <a:cubicBezTo>
                    <a:pt x="332591" y="563604"/>
                    <a:pt x="331232" y="562924"/>
                    <a:pt x="331232" y="559527"/>
                  </a:cubicBezTo>
                  <a:cubicBezTo>
                    <a:pt x="332591" y="558168"/>
                    <a:pt x="332760" y="557829"/>
                    <a:pt x="331741" y="558508"/>
                  </a:cubicBezTo>
                  <a:cubicBezTo>
                    <a:pt x="330722" y="559188"/>
                    <a:pt x="329873" y="560207"/>
                    <a:pt x="329193" y="561566"/>
                  </a:cubicBezTo>
                  <a:lnTo>
                    <a:pt x="327155" y="562585"/>
                  </a:lnTo>
                  <a:lnTo>
                    <a:pt x="327155" y="567681"/>
                  </a:lnTo>
                  <a:lnTo>
                    <a:pt x="329193" y="568700"/>
                  </a:lnTo>
                  <a:lnTo>
                    <a:pt x="329193" y="571757"/>
                  </a:lnTo>
                  <a:cubicBezTo>
                    <a:pt x="329193" y="573116"/>
                    <a:pt x="328514" y="573796"/>
                    <a:pt x="327155" y="573796"/>
                  </a:cubicBezTo>
                  <a:cubicBezTo>
                    <a:pt x="325796" y="573796"/>
                    <a:pt x="325117" y="573116"/>
                    <a:pt x="325117" y="571757"/>
                  </a:cubicBezTo>
                  <a:cubicBezTo>
                    <a:pt x="325117" y="569719"/>
                    <a:pt x="324437" y="568360"/>
                    <a:pt x="323078" y="567681"/>
                  </a:cubicBezTo>
                  <a:lnTo>
                    <a:pt x="321040" y="567681"/>
                  </a:lnTo>
                  <a:cubicBezTo>
                    <a:pt x="319681" y="568360"/>
                    <a:pt x="318322" y="568700"/>
                    <a:pt x="316963" y="568700"/>
                  </a:cubicBezTo>
                  <a:cubicBezTo>
                    <a:pt x="314925" y="568700"/>
                    <a:pt x="313906" y="570398"/>
                    <a:pt x="313906" y="573796"/>
                  </a:cubicBezTo>
                  <a:cubicBezTo>
                    <a:pt x="317303" y="577872"/>
                    <a:pt x="321040" y="583987"/>
                    <a:pt x="325117" y="592141"/>
                  </a:cubicBezTo>
                  <a:lnTo>
                    <a:pt x="325117" y="596218"/>
                  </a:lnTo>
                  <a:cubicBezTo>
                    <a:pt x="326476" y="597576"/>
                    <a:pt x="327155" y="597576"/>
                    <a:pt x="327155" y="596218"/>
                  </a:cubicBezTo>
                  <a:lnTo>
                    <a:pt x="327155" y="598256"/>
                  </a:lnTo>
                  <a:lnTo>
                    <a:pt x="329193" y="600294"/>
                  </a:lnTo>
                  <a:cubicBezTo>
                    <a:pt x="329193" y="600974"/>
                    <a:pt x="329873" y="601653"/>
                    <a:pt x="331232" y="602333"/>
                  </a:cubicBezTo>
                  <a:cubicBezTo>
                    <a:pt x="332591" y="603012"/>
                    <a:pt x="333270" y="603691"/>
                    <a:pt x="333270" y="604371"/>
                  </a:cubicBezTo>
                  <a:lnTo>
                    <a:pt x="335308" y="604371"/>
                  </a:lnTo>
                  <a:lnTo>
                    <a:pt x="349577" y="618639"/>
                  </a:lnTo>
                  <a:cubicBezTo>
                    <a:pt x="357730" y="626793"/>
                    <a:pt x="361127" y="629850"/>
                    <a:pt x="359769" y="627812"/>
                  </a:cubicBezTo>
                  <a:cubicBezTo>
                    <a:pt x="357051" y="623056"/>
                    <a:pt x="353654" y="618639"/>
                    <a:pt x="349577" y="614563"/>
                  </a:cubicBezTo>
                  <a:cubicBezTo>
                    <a:pt x="350936" y="615582"/>
                    <a:pt x="351615" y="615582"/>
                    <a:pt x="351615" y="614563"/>
                  </a:cubicBezTo>
                  <a:cubicBezTo>
                    <a:pt x="352974" y="615922"/>
                    <a:pt x="353654" y="617281"/>
                    <a:pt x="353654" y="618639"/>
                  </a:cubicBezTo>
                  <a:lnTo>
                    <a:pt x="358749" y="622716"/>
                  </a:lnTo>
                  <a:lnTo>
                    <a:pt x="359769" y="622716"/>
                  </a:lnTo>
                  <a:cubicBezTo>
                    <a:pt x="359769" y="622716"/>
                    <a:pt x="360448" y="623396"/>
                    <a:pt x="361807" y="624754"/>
                  </a:cubicBezTo>
                  <a:lnTo>
                    <a:pt x="365884" y="627812"/>
                  </a:lnTo>
                  <a:lnTo>
                    <a:pt x="365884" y="624754"/>
                  </a:lnTo>
                  <a:cubicBezTo>
                    <a:pt x="365884" y="623396"/>
                    <a:pt x="364525" y="621357"/>
                    <a:pt x="361807" y="618639"/>
                  </a:cubicBezTo>
                  <a:cubicBezTo>
                    <a:pt x="360448" y="617281"/>
                    <a:pt x="359769" y="615922"/>
                    <a:pt x="359769" y="614563"/>
                  </a:cubicBezTo>
                  <a:cubicBezTo>
                    <a:pt x="363166" y="615922"/>
                    <a:pt x="365204" y="617281"/>
                    <a:pt x="365884" y="618639"/>
                  </a:cubicBezTo>
                  <a:cubicBezTo>
                    <a:pt x="367242" y="619998"/>
                    <a:pt x="368601" y="620678"/>
                    <a:pt x="369960" y="620678"/>
                  </a:cubicBezTo>
                  <a:lnTo>
                    <a:pt x="365884" y="616601"/>
                  </a:lnTo>
                  <a:cubicBezTo>
                    <a:pt x="365204" y="615242"/>
                    <a:pt x="363166" y="614223"/>
                    <a:pt x="359769" y="613543"/>
                  </a:cubicBezTo>
                  <a:lnTo>
                    <a:pt x="358749" y="610486"/>
                  </a:lnTo>
                  <a:cubicBezTo>
                    <a:pt x="356711" y="610486"/>
                    <a:pt x="356711" y="611505"/>
                    <a:pt x="358749" y="613543"/>
                  </a:cubicBezTo>
                  <a:cubicBezTo>
                    <a:pt x="356711" y="613543"/>
                    <a:pt x="355692" y="612524"/>
                    <a:pt x="355692" y="610486"/>
                  </a:cubicBezTo>
                  <a:lnTo>
                    <a:pt x="353654" y="610486"/>
                  </a:lnTo>
                  <a:lnTo>
                    <a:pt x="353654" y="608448"/>
                  </a:lnTo>
                  <a:cubicBezTo>
                    <a:pt x="353654" y="607089"/>
                    <a:pt x="352974" y="607089"/>
                    <a:pt x="351615" y="608448"/>
                  </a:cubicBezTo>
                  <a:lnTo>
                    <a:pt x="349577" y="608448"/>
                  </a:lnTo>
                  <a:cubicBezTo>
                    <a:pt x="349577" y="607089"/>
                    <a:pt x="348897" y="606409"/>
                    <a:pt x="347538" y="606409"/>
                  </a:cubicBezTo>
                  <a:lnTo>
                    <a:pt x="351615" y="606409"/>
                  </a:lnTo>
                  <a:cubicBezTo>
                    <a:pt x="351615" y="605050"/>
                    <a:pt x="350936" y="604371"/>
                    <a:pt x="349577" y="604371"/>
                  </a:cubicBezTo>
                  <a:lnTo>
                    <a:pt x="347539" y="602333"/>
                  </a:lnTo>
                  <a:lnTo>
                    <a:pt x="353654" y="606409"/>
                  </a:lnTo>
                  <a:cubicBezTo>
                    <a:pt x="355012" y="607768"/>
                    <a:pt x="356711" y="608448"/>
                    <a:pt x="358749" y="608448"/>
                  </a:cubicBezTo>
                  <a:cubicBezTo>
                    <a:pt x="358749" y="608448"/>
                    <a:pt x="359089" y="608787"/>
                    <a:pt x="359769" y="609467"/>
                  </a:cubicBezTo>
                  <a:cubicBezTo>
                    <a:pt x="360448" y="610146"/>
                    <a:pt x="361127" y="610486"/>
                    <a:pt x="361807" y="610486"/>
                  </a:cubicBezTo>
                  <a:lnTo>
                    <a:pt x="374037" y="622716"/>
                  </a:lnTo>
                  <a:cubicBezTo>
                    <a:pt x="375396" y="622716"/>
                    <a:pt x="377095" y="623396"/>
                    <a:pt x="379133" y="624754"/>
                  </a:cubicBezTo>
                  <a:cubicBezTo>
                    <a:pt x="380492" y="624754"/>
                    <a:pt x="381511" y="625774"/>
                    <a:pt x="382190" y="627812"/>
                  </a:cubicBezTo>
                  <a:lnTo>
                    <a:pt x="387286" y="630870"/>
                  </a:lnTo>
                  <a:cubicBezTo>
                    <a:pt x="387286" y="632228"/>
                    <a:pt x="387456" y="633248"/>
                    <a:pt x="387796" y="633927"/>
                  </a:cubicBezTo>
                  <a:cubicBezTo>
                    <a:pt x="388136" y="634606"/>
                    <a:pt x="388305" y="635286"/>
                    <a:pt x="388305" y="635965"/>
                  </a:cubicBezTo>
                  <a:lnTo>
                    <a:pt x="388305" y="633927"/>
                  </a:lnTo>
                  <a:lnTo>
                    <a:pt x="390344" y="630870"/>
                  </a:lnTo>
                  <a:cubicBezTo>
                    <a:pt x="388985" y="630870"/>
                    <a:pt x="388305" y="630190"/>
                    <a:pt x="388305" y="628831"/>
                  </a:cubicBezTo>
                  <a:cubicBezTo>
                    <a:pt x="388985" y="628831"/>
                    <a:pt x="389325" y="628661"/>
                    <a:pt x="389325" y="628322"/>
                  </a:cubicBezTo>
                  <a:cubicBezTo>
                    <a:pt x="389325" y="627982"/>
                    <a:pt x="388985" y="627812"/>
                    <a:pt x="388305" y="627812"/>
                  </a:cubicBezTo>
                  <a:cubicBezTo>
                    <a:pt x="387626" y="627812"/>
                    <a:pt x="387286" y="626793"/>
                    <a:pt x="387286" y="624754"/>
                  </a:cubicBezTo>
                  <a:cubicBezTo>
                    <a:pt x="385927" y="623396"/>
                    <a:pt x="385927" y="622716"/>
                    <a:pt x="387286" y="622716"/>
                  </a:cubicBezTo>
                  <a:cubicBezTo>
                    <a:pt x="387286" y="624075"/>
                    <a:pt x="387626" y="624754"/>
                    <a:pt x="388305" y="624754"/>
                  </a:cubicBezTo>
                  <a:cubicBezTo>
                    <a:pt x="389664" y="624754"/>
                    <a:pt x="390344" y="625774"/>
                    <a:pt x="390344" y="627812"/>
                  </a:cubicBezTo>
                  <a:cubicBezTo>
                    <a:pt x="392382" y="627812"/>
                    <a:pt x="392382" y="626793"/>
                    <a:pt x="390344" y="624754"/>
                  </a:cubicBezTo>
                  <a:cubicBezTo>
                    <a:pt x="390344" y="624075"/>
                    <a:pt x="390004" y="623735"/>
                    <a:pt x="389325" y="623735"/>
                  </a:cubicBezTo>
                  <a:cubicBezTo>
                    <a:pt x="388645" y="623735"/>
                    <a:pt x="388305" y="624075"/>
                    <a:pt x="388305" y="624754"/>
                  </a:cubicBezTo>
                  <a:lnTo>
                    <a:pt x="388305" y="622716"/>
                  </a:lnTo>
                  <a:cubicBezTo>
                    <a:pt x="388305" y="622716"/>
                    <a:pt x="388985" y="622716"/>
                    <a:pt x="390344" y="622716"/>
                  </a:cubicBezTo>
                  <a:cubicBezTo>
                    <a:pt x="390344" y="624075"/>
                    <a:pt x="391363" y="624754"/>
                    <a:pt x="393401" y="624754"/>
                  </a:cubicBezTo>
                  <a:lnTo>
                    <a:pt x="393401" y="627812"/>
                  </a:lnTo>
                  <a:cubicBezTo>
                    <a:pt x="393401" y="628491"/>
                    <a:pt x="394081" y="628831"/>
                    <a:pt x="395440" y="628831"/>
                  </a:cubicBezTo>
                  <a:lnTo>
                    <a:pt x="394421" y="628831"/>
                  </a:lnTo>
                  <a:lnTo>
                    <a:pt x="401555" y="630870"/>
                  </a:lnTo>
                  <a:cubicBezTo>
                    <a:pt x="401555" y="628152"/>
                    <a:pt x="399516" y="624754"/>
                    <a:pt x="395440" y="620678"/>
                  </a:cubicBezTo>
                  <a:cubicBezTo>
                    <a:pt x="394081" y="619998"/>
                    <a:pt x="392552" y="618639"/>
                    <a:pt x="390853" y="616601"/>
                  </a:cubicBezTo>
                  <a:cubicBezTo>
                    <a:pt x="389155" y="614563"/>
                    <a:pt x="388305" y="613543"/>
                    <a:pt x="388305" y="613543"/>
                  </a:cubicBezTo>
                  <a:cubicBezTo>
                    <a:pt x="388305" y="614223"/>
                    <a:pt x="388985" y="614563"/>
                    <a:pt x="390344" y="614563"/>
                  </a:cubicBezTo>
                  <a:cubicBezTo>
                    <a:pt x="391703" y="615242"/>
                    <a:pt x="391873" y="615242"/>
                    <a:pt x="390853" y="614563"/>
                  </a:cubicBezTo>
                  <a:cubicBezTo>
                    <a:pt x="389834" y="613883"/>
                    <a:pt x="388985" y="612524"/>
                    <a:pt x="388305" y="610486"/>
                  </a:cubicBezTo>
                  <a:cubicBezTo>
                    <a:pt x="386267" y="610486"/>
                    <a:pt x="385248" y="609127"/>
                    <a:pt x="385248" y="606409"/>
                  </a:cubicBezTo>
                  <a:cubicBezTo>
                    <a:pt x="385927" y="606409"/>
                    <a:pt x="389664" y="609807"/>
                    <a:pt x="396459" y="616601"/>
                  </a:cubicBezTo>
                  <a:lnTo>
                    <a:pt x="401555" y="620678"/>
                  </a:lnTo>
                  <a:lnTo>
                    <a:pt x="404612" y="622716"/>
                  </a:lnTo>
                  <a:cubicBezTo>
                    <a:pt x="406651" y="622716"/>
                    <a:pt x="408349" y="623396"/>
                    <a:pt x="409708" y="624754"/>
                  </a:cubicBezTo>
                  <a:cubicBezTo>
                    <a:pt x="411747" y="626793"/>
                    <a:pt x="412766" y="627472"/>
                    <a:pt x="412766" y="626793"/>
                  </a:cubicBezTo>
                  <a:cubicBezTo>
                    <a:pt x="412766" y="626113"/>
                    <a:pt x="411747" y="624754"/>
                    <a:pt x="409708" y="622716"/>
                  </a:cubicBezTo>
                  <a:cubicBezTo>
                    <a:pt x="408349" y="621357"/>
                    <a:pt x="407670" y="619998"/>
                    <a:pt x="407670" y="618639"/>
                  </a:cubicBezTo>
                  <a:lnTo>
                    <a:pt x="409708" y="620678"/>
                  </a:lnTo>
                  <a:cubicBezTo>
                    <a:pt x="409708" y="621357"/>
                    <a:pt x="411407" y="622886"/>
                    <a:pt x="414804" y="625264"/>
                  </a:cubicBezTo>
                  <a:cubicBezTo>
                    <a:pt x="418201" y="627642"/>
                    <a:pt x="419900" y="628491"/>
                    <a:pt x="419900" y="627812"/>
                  </a:cubicBezTo>
                  <a:lnTo>
                    <a:pt x="426015" y="627812"/>
                  </a:lnTo>
                  <a:cubicBezTo>
                    <a:pt x="426015" y="628491"/>
                    <a:pt x="426355" y="629001"/>
                    <a:pt x="427034" y="629341"/>
                  </a:cubicBezTo>
                  <a:cubicBezTo>
                    <a:pt x="427714" y="629680"/>
                    <a:pt x="428053" y="629511"/>
                    <a:pt x="428053" y="628831"/>
                  </a:cubicBezTo>
                  <a:lnTo>
                    <a:pt x="436207" y="628831"/>
                  </a:lnTo>
                  <a:lnTo>
                    <a:pt x="436207" y="627812"/>
                  </a:lnTo>
                  <a:cubicBezTo>
                    <a:pt x="436886" y="628491"/>
                    <a:pt x="437566" y="629171"/>
                    <a:pt x="438245" y="629850"/>
                  </a:cubicBezTo>
                  <a:cubicBezTo>
                    <a:pt x="438924" y="630530"/>
                    <a:pt x="439944" y="630870"/>
                    <a:pt x="441303" y="630870"/>
                  </a:cubicBezTo>
                  <a:cubicBezTo>
                    <a:pt x="441982" y="630870"/>
                    <a:pt x="442322" y="630190"/>
                    <a:pt x="442322" y="628831"/>
                  </a:cubicBezTo>
                  <a:cubicBezTo>
                    <a:pt x="442322" y="628152"/>
                    <a:pt x="443001" y="628152"/>
                    <a:pt x="444360" y="628831"/>
                  </a:cubicBezTo>
                  <a:cubicBezTo>
                    <a:pt x="445719" y="628152"/>
                    <a:pt x="445719" y="627812"/>
                    <a:pt x="444360" y="627812"/>
                  </a:cubicBezTo>
                  <a:cubicBezTo>
                    <a:pt x="443681" y="627812"/>
                    <a:pt x="443341" y="627302"/>
                    <a:pt x="443341" y="626283"/>
                  </a:cubicBezTo>
                  <a:cubicBezTo>
                    <a:pt x="443341" y="625264"/>
                    <a:pt x="443681" y="624754"/>
                    <a:pt x="444360" y="624754"/>
                  </a:cubicBezTo>
                  <a:lnTo>
                    <a:pt x="446398" y="623735"/>
                  </a:lnTo>
                  <a:cubicBezTo>
                    <a:pt x="446398" y="622376"/>
                    <a:pt x="445549" y="621018"/>
                    <a:pt x="443850" y="619659"/>
                  </a:cubicBezTo>
                  <a:cubicBezTo>
                    <a:pt x="442152" y="618300"/>
                    <a:pt x="440283" y="617281"/>
                    <a:pt x="438245" y="616601"/>
                  </a:cubicBezTo>
                  <a:cubicBezTo>
                    <a:pt x="438245" y="615242"/>
                    <a:pt x="437566" y="614563"/>
                    <a:pt x="436207" y="614563"/>
                  </a:cubicBezTo>
                  <a:lnTo>
                    <a:pt x="438245" y="614563"/>
                  </a:lnTo>
                  <a:cubicBezTo>
                    <a:pt x="440283" y="615922"/>
                    <a:pt x="441303" y="615922"/>
                    <a:pt x="441303" y="614563"/>
                  </a:cubicBezTo>
                  <a:cubicBezTo>
                    <a:pt x="441982" y="614563"/>
                    <a:pt x="442322" y="615242"/>
                    <a:pt x="442322" y="616601"/>
                  </a:cubicBezTo>
                  <a:lnTo>
                    <a:pt x="444360" y="618639"/>
                  </a:lnTo>
                  <a:lnTo>
                    <a:pt x="446398" y="620678"/>
                  </a:lnTo>
                  <a:lnTo>
                    <a:pt x="446398" y="614563"/>
                  </a:lnTo>
                  <a:cubicBezTo>
                    <a:pt x="445039" y="611845"/>
                    <a:pt x="444360" y="608448"/>
                    <a:pt x="444360" y="604371"/>
                  </a:cubicBezTo>
                  <a:cubicBezTo>
                    <a:pt x="444360" y="603012"/>
                    <a:pt x="443681" y="602333"/>
                    <a:pt x="442322" y="602333"/>
                  </a:cubicBezTo>
                  <a:lnTo>
                    <a:pt x="441303" y="604371"/>
                  </a:lnTo>
                  <a:lnTo>
                    <a:pt x="441303" y="594179"/>
                  </a:lnTo>
                  <a:cubicBezTo>
                    <a:pt x="441982" y="594179"/>
                    <a:pt x="442322" y="594859"/>
                    <a:pt x="442322" y="596218"/>
                  </a:cubicBezTo>
                  <a:lnTo>
                    <a:pt x="442322" y="573796"/>
                  </a:lnTo>
                  <a:lnTo>
                    <a:pt x="441303" y="571757"/>
                  </a:lnTo>
                  <a:cubicBezTo>
                    <a:pt x="439944" y="572437"/>
                    <a:pt x="439264" y="570908"/>
                    <a:pt x="439264" y="567171"/>
                  </a:cubicBezTo>
                  <a:cubicBezTo>
                    <a:pt x="439264" y="563434"/>
                    <a:pt x="439944" y="561566"/>
                    <a:pt x="441303" y="561566"/>
                  </a:cubicBezTo>
                  <a:cubicBezTo>
                    <a:pt x="441303" y="556809"/>
                    <a:pt x="440283" y="555451"/>
                    <a:pt x="438245" y="557489"/>
                  </a:cubicBezTo>
                  <a:lnTo>
                    <a:pt x="438245" y="554431"/>
                  </a:lnTo>
                  <a:cubicBezTo>
                    <a:pt x="438245" y="553752"/>
                    <a:pt x="439264" y="553412"/>
                    <a:pt x="441303" y="553412"/>
                  </a:cubicBezTo>
                  <a:lnTo>
                    <a:pt x="441303" y="551374"/>
                  </a:lnTo>
                  <a:cubicBezTo>
                    <a:pt x="439944" y="551374"/>
                    <a:pt x="439264" y="550694"/>
                    <a:pt x="439264" y="549335"/>
                  </a:cubicBezTo>
                  <a:cubicBezTo>
                    <a:pt x="439264" y="547977"/>
                    <a:pt x="439944" y="546957"/>
                    <a:pt x="441303" y="546278"/>
                  </a:cubicBezTo>
                  <a:cubicBezTo>
                    <a:pt x="441303" y="544919"/>
                    <a:pt x="441133" y="543560"/>
                    <a:pt x="440793" y="542201"/>
                  </a:cubicBezTo>
                  <a:cubicBezTo>
                    <a:pt x="440453" y="540842"/>
                    <a:pt x="439604" y="540163"/>
                    <a:pt x="438245" y="540163"/>
                  </a:cubicBezTo>
                  <a:lnTo>
                    <a:pt x="438245" y="539289"/>
                  </a:lnTo>
                  <a:lnTo>
                    <a:pt x="432130" y="540163"/>
                  </a:lnTo>
                  <a:cubicBezTo>
                    <a:pt x="432130" y="540842"/>
                    <a:pt x="432809" y="540503"/>
                    <a:pt x="434168" y="539144"/>
                  </a:cubicBezTo>
                  <a:cubicBezTo>
                    <a:pt x="435527" y="537785"/>
                    <a:pt x="436207" y="536086"/>
                    <a:pt x="436207" y="534048"/>
                  </a:cubicBezTo>
                  <a:cubicBezTo>
                    <a:pt x="436207" y="532689"/>
                    <a:pt x="434848" y="532010"/>
                    <a:pt x="432130" y="532010"/>
                  </a:cubicBezTo>
                  <a:close/>
                  <a:moveTo>
                    <a:pt x="594179" y="509078"/>
                  </a:moveTo>
                  <a:cubicBezTo>
                    <a:pt x="594858" y="509418"/>
                    <a:pt x="595198" y="510267"/>
                    <a:pt x="595198" y="511626"/>
                  </a:cubicBezTo>
                  <a:cubicBezTo>
                    <a:pt x="595198" y="512985"/>
                    <a:pt x="594518" y="513664"/>
                    <a:pt x="593160" y="513664"/>
                  </a:cubicBezTo>
                  <a:lnTo>
                    <a:pt x="593160" y="511626"/>
                  </a:lnTo>
                  <a:cubicBezTo>
                    <a:pt x="593160" y="509588"/>
                    <a:pt x="593499" y="508738"/>
                    <a:pt x="594179" y="509078"/>
                  </a:cubicBezTo>
                  <a:close/>
                  <a:moveTo>
                    <a:pt x="591631" y="487675"/>
                  </a:moveTo>
                  <a:cubicBezTo>
                    <a:pt x="592650" y="488015"/>
                    <a:pt x="593160" y="489884"/>
                    <a:pt x="593160" y="493281"/>
                  </a:cubicBezTo>
                  <a:lnTo>
                    <a:pt x="593160" y="495319"/>
                  </a:lnTo>
                  <a:cubicBezTo>
                    <a:pt x="591121" y="493960"/>
                    <a:pt x="590102" y="492601"/>
                    <a:pt x="590102" y="491243"/>
                  </a:cubicBezTo>
                  <a:cubicBezTo>
                    <a:pt x="590102" y="488525"/>
                    <a:pt x="590612" y="487336"/>
                    <a:pt x="591631" y="487675"/>
                  </a:cubicBezTo>
                  <a:close/>
                  <a:moveTo>
                    <a:pt x="590866" y="482070"/>
                  </a:moveTo>
                  <a:cubicBezTo>
                    <a:pt x="591376" y="482070"/>
                    <a:pt x="592140" y="482410"/>
                    <a:pt x="593160" y="483089"/>
                  </a:cubicBezTo>
                  <a:cubicBezTo>
                    <a:pt x="593160" y="484448"/>
                    <a:pt x="592140" y="484448"/>
                    <a:pt x="590102" y="483089"/>
                  </a:cubicBezTo>
                  <a:cubicBezTo>
                    <a:pt x="590102" y="482410"/>
                    <a:pt x="590357" y="482070"/>
                    <a:pt x="590866" y="482070"/>
                  </a:cubicBezTo>
                  <a:close/>
                  <a:moveTo>
                    <a:pt x="561056" y="481560"/>
                  </a:moveTo>
                  <a:cubicBezTo>
                    <a:pt x="561395" y="482580"/>
                    <a:pt x="561565" y="484108"/>
                    <a:pt x="561565" y="486147"/>
                  </a:cubicBezTo>
                  <a:lnTo>
                    <a:pt x="561565" y="491243"/>
                  </a:lnTo>
                  <a:cubicBezTo>
                    <a:pt x="561565" y="487845"/>
                    <a:pt x="561226" y="485807"/>
                    <a:pt x="560546" y="485127"/>
                  </a:cubicBezTo>
                  <a:cubicBezTo>
                    <a:pt x="560546" y="481730"/>
                    <a:pt x="560716" y="480541"/>
                    <a:pt x="561056" y="481560"/>
                  </a:cubicBezTo>
                  <a:close/>
                  <a:moveTo>
                    <a:pt x="230333" y="480541"/>
                  </a:moveTo>
                  <a:cubicBezTo>
                    <a:pt x="231692" y="479522"/>
                    <a:pt x="232372" y="479692"/>
                    <a:pt x="232372" y="481051"/>
                  </a:cubicBezTo>
                  <a:cubicBezTo>
                    <a:pt x="234410" y="481051"/>
                    <a:pt x="234750" y="481560"/>
                    <a:pt x="233391" y="482580"/>
                  </a:cubicBezTo>
                  <a:cubicBezTo>
                    <a:pt x="232032" y="483599"/>
                    <a:pt x="230333" y="484448"/>
                    <a:pt x="228295" y="485127"/>
                  </a:cubicBezTo>
                  <a:lnTo>
                    <a:pt x="220142" y="489204"/>
                  </a:lnTo>
                  <a:lnTo>
                    <a:pt x="222180" y="486147"/>
                  </a:lnTo>
                  <a:lnTo>
                    <a:pt x="226257" y="483089"/>
                  </a:lnTo>
                  <a:cubicBezTo>
                    <a:pt x="227616" y="482410"/>
                    <a:pt x="228974" y="481560"/>
                    <a:pt x="230333" y="480541"/>
                  </a:cubicBezTo>
                  <a:close/>
                  <a:moveTo>
                    <a:pt x="597236" y="476974"/>
                  </a:moveTo>
                  <a:cubicBezTo>
                    <a:pt x="597916" y="478333"/>
                    <a:pt x="598256" y="484448"/>
                    <a:pt x="598256" y="495319"/>
                  </a:cubicBezTo>
                  <a:cubicBezTo>
                    <a:pt x="600294" y="500755"/>
                    <a:pt x="601313" y="507889"/>
                    <a:pt x="601313" y="516722"/>
                  </a:cubicBezTo>
                  <a:cubicBezTo>
                    <a:pt x="601313" y="520119"/>
                    <a:pt x="601992" y="526914"/>
                    <a:pt x="603351" y="537105"/>
                  </a:cubicBezTo>
                  <a:cubicBezTo>
                    <a:pt x="604710" y="547297"/>
                    <a:pt x="605390" y="554771"/>
                    <a:pt x="605390" y="559527"/>
                  </a:cubicBezTo>
                  <a:cubicBezTo>
                    <a:pt x="606749" y="561566"/>
                    <a:pt x="607428" y="564283"/>
                    <a:pt x="607428" y="567681"/>
                  </a:cubicBezTo>
                  <a:cubicBezTo>
                    <a:pt x="606069" y="567681"/>
                    <a:pt x="605390" y="567171"/>
                    <a:pt x="605390" y="566152"/>
                  </a:cubicBezTo>
                  <a:cubicBezTo>
                    <a:pt x="605390" y="565133"/>
                    <a:pt x="605390" y="563604"/>
                    <a:pt x="605390" y="561566"/>
                  </a:cubicBezTo>
                  <a:cubicBezTo>
                    <a:pt x="605390" y="560207"/>
                    <a:pt x="605050" y="558678"/>
                    <a:pt x="604371" y="556979"/>
                  </a:cubicBezTo>
                  <a:cubicBezTo>
                    <a:pt x="603691" y="555281"/>
                    <a:pt x="603351" y="553412"/>
                    <a:pt x="603351" y="551374"/>
                  </a:cubicBezTo>
                  <a:lnTo>
                    <a:pt x="603351" y="540163"/>
                  </a:lnTo>
                  <a:cubicBezTo>
                    <a:pt x="601992" y="534727"/>
                    <a:pt x="601313" y="529971"/>
                    <a:pt x="601313" y="525894"/>
                  </a:cubicBezTo>
                  <a:lnTo>
                    <a:pt x="601313" y="519779"/>
                  </a:lnTo>
                  <a:cubicBezTo>
                    <a:pt x="599275" y="514344"/>
                    <a:pt x="597916" y="504152"/>
                    <a:pt x="597236" y="489204"/>
                  </a:cubicBezTo>
                  <a:cubicBezTo>
                    <a:pt x="595877" y="490563"/>
                    <a:pt x="595198" y="489544"/>
                    <a:pt x="595198" y="486147"/>
                  </a:cubicBezTo>
                  <a:cubicBezTo>
                    <a:pt x="595198" y="484108"/>
                    <a:pt x="595877" y="483089"/>
                    <a:pt x="597236" y="483089"/>
                  </a:cubicBezTo>
                  <a:close/>
                  <a:moveTo>
                    <a:pt x="560546" y="474936"/>
                  </a:moveTo>
                  <a:cubicBezTo>
                    <a:pt x="559187" y="481730"/>
                    <a:pt x="559187" y="485127"/>
                    <a:pt x="560546" y="485127"/>
                  </a:cubicBezTo>
                  <a:lnTo>
                    <a:pt x="560546" y="505511"/>
                  </a:lnTo>
                  <a:cubicBezTo>
                    <a:pt x="561226" y="505511"/>
                    <a:pt x="561565" y="506190"/>
                    <a:pt x="561565" y="507549"/>
                  </a:cubicBezTo>
                  <a:lnTo>
                    <a:pt x="561565" y="537105"/>
                  </a:lnTo>
                  <a:cubicBezTo>
                    <a:pt x="562924" y="539144"/>
                    <a:pt x="563604" y="542881"/>
                    <a:pt x="563604" y="548316"/>
                  </a:cubicBezTo>
                  <a:cubicBezTo>
                    <a:pt x="563604" y="549675"/>
                    <a:pt x="564113" y="551544"/>
                    <a:pt x="565132" y="553922"/>
                  </a:cubicBezTo>
                  <a:cubicBezTo>
                    <a:pt x="566151" y="556300"/>
                    <a:pt x="566661" y="558848"/>
                    <a:pt x="566661" y="561566"/>
                  </a:cubicBezTo>
                  <a:lnTo>
                    <a:pt x="566661" y="573796"/>
                  </a:lnTo>
                  <a:cubicBezTo>
                    <a:pt x="567341" y="576513"/>
                    <a:pt x="567680" y="581270"/>
                    <a:pt x="567680" y="588064"/>
                  </a:cubicBezTo>
                  <a:lnTo>
                    <a:pt x="567680" y="600294"/>
                  </a:lnTo>
                  <a:cubicBezTo>
                    <a:pt x="569039" y="601653"/>
                    <a:pt x="569719" y="606409"/>
                    <a:pt x="569719" y="614563"/>
                  </a:cubicBezTo>
                  <a:cubicBezTo>
                    <a:pt x="571757" y="618639"/>
                    <a:pt x="572776" y="623396"/>
                    <a:pt x="572776" y="628831"/>
                  </a:cubicBezTo>
                  <a:cubicBezTo>
                    <a:pt x="574814" y="630870"/>
                    <a:pt x="574814" y="633248"/>
                    <a:pt x="572776" y="635965"/>
                  </a:cubicBezTo>
                  <a:lnTo>
                    <a:pt x="572776" y="636985"/>
                  </a:lnTo>
                  <a:cubicBezTo>
                    <a:pt x="573456" y="637664"/>
                    <a:pt x="573965" y="638683"/>
                    <a:pt x="574305" y="640042"/>
                  </a:cubicBezTo>
                  <a:cubicBezTo>
                    <a:pt x="574645" y="641401"/>
                    <a:pt x="574135" y="642080"/>
                    <a:pt x="572776" y="642080"/>
                  </a:cubicBezTo>
                  <a:cubicBezTo>
                    <a:pt x="572776" y="642760"/>
                    <a:pt x="573456" y="643100"/>
                    <a:pt x="574814" y="643100"/>
                  </a:cubicBezTo>
                  <a:lnTo>
                    <a:pt x="574814" y="650234"/>
                  </a:lnTo>
                  <a:cubicBezTo>
                    <a:pt x="575494" y="650913"/>
                    <a:pt x="575834" y="650913"/>
                    <a:pt x="575834" y="650234"/>
                  </a:cubicBezTo>
                  <a:lnTo>
                    <a:pt x="575834" y="648195"/>
                  </a:lnTo>
                  <a:cubicBezTo>
                    <a:pt x="575834" y="640042"/>
                    <a:pt x="575494" y="635965"/>
                    <a:pt x="574814" y="635965"/>
                  </a:cubicBezTo>
                  <a:cubicBezTo>
                    <a:pt x="574814" y="634606"/>
                    <a:pt x="574475" y="630530"/>
                    <a:pt x="573795" y="623735"/>
                  </a:cubicBezTo>
                  <a:cubicBezTo>
                    <a:pt x="573116" y="616941"/>
                    <a:pt x="572776" y="607089"/>
                    <a:pt x="572776" y="594179"/>
                  </a:cubicBezTo>
                  <a:lnTo>
                    <a:pt x="572776" y="583987"/>
                  </a:lnTo>
                  <a:cubicBezTo>
                    <a:pt x="571417" y="583308"/>
                    <a:pt x="570568" y="581609"/>
                    <a:pt x="570228" y="578892"/>
                  </a:cubicBezTo>
                  <a:cubicBezTo>
                    <a:pt x="569888" y="576174"/>
                    <a:pt x="569719" y="572777"/>
                    <a:pt x="569719" y="568700"/>
                  </a:cubicBezTo>
                  <a:cubicBezTo>
                    <a:pt x="568360" y="568020"/>
                    <a:pt x="567680" y="565642"/>
                    <a:pt x="567680" y="561566"/>
                  </a:cubicBezTo>
                  <a:cubicBezTo>
                    <a:pt x="567680" y="560207"/>
                    <a:pt x="568360" y="559527"/>
                    <a:pt x="569719" y="559527"/>
                  </a:cubicBezTo>
                  <a:lnTo>
                    <a:pt x="569719" y="548316"/>
                  </a:lnTo>
                  <a:cubicBezTo>
                    <a:pt x="569719" y="542881"/>
                    <a:pt x="569039" y="539823"/>
                    <a:pt x="567680" y="539144"/>
                  </a:cubicBezTo>
                  <a:lnTo>
                    <a:pt x="567680" y="527933"/>
                  </a:lnTo>
                  <a:cubicBezTo>
                    <a:pt x="567680" y="523856"/>
                    <a:pt x="567341" y="521138"/>
                    <a:pt x="566661" y="519779"/>
                  </a:cubicBezTo>
                  <a:cubicBezTo>
                    <a:pt x="564623" y="521138"/>
                    <a:pt x="564623" y="523177"/>
                    <a:pt x="566661" y="525894"/>
                  </a:cubicBezTo>
                  <a:cubicBezTo>
                    <a:pt x="566661" y="531330"/>
                    <a:pt x="565642" y="533368"/>
                    <a:pt x="563604" y="532010"/>
                  </a:cubicBezTo>
                  <a:lnTo>
                    <a:pt x="563604" y="509588"/>
                  </a:lnTo>
                  <a:cubicBezTo>
                    <a:pt x="564962" y="509588"/>
                    <a:pt x="565812" y="509418"/>
                    <a:pt x="566151" y="509078"/>
                  </a:cubicBezTo>
                  <a:cubicBezTo>
                    <a:pt x="566491" y="508738"/>
                    <a:pt x="566661" y="507549"/>
                    <a:pt x="566661" y="505511"/>
                  </a:cubicBezTo>
                  <a:cubicBezTo>
                    <a:pt x="564623" y="502793"/>
                    <a:pt x="563604" y="500755"/>
                    <a:pt x="563604" y="499396"/>
                  </a:cubicBezTo>
                  <a:cubicBezTo>
                    <a:pt x="562245" y="498037"/>
                    <a:pt x="562245" y="497358"/>
                    <a:pt x="563604" y="497358"/>
                  </a:cubicBezTo>
                  <a:lnTo>
                    <a:pt x="561565" y="476974"/>
                  </a:lnTo>
                  <a:close/>
                  <a:moveTo>
                    <a:pt x="264985" y="471878"/>
                  </a:moveTo>
                  <a:cubicBezTo>
                    <a:pt x="267024" y="471878"/>
                    <a:pt x="267024" y="472897"/>
                    <a:pt x="264985" y="474936"/>
                  </a:cubicBezTo>
                  <a:cubicBezTo>
                    <a:pt x="264985" y="476295"/>
                    <a:pt x="264306" y="476974"/>
                    <a:pt x="262947" y="476974"/>
                  </a:cubicBezTo>
                  <a:cubicBezTo>
                    <a:pt x="262268" y="476974"/>
                    <a:pt x="261928" y="476295"/>
                    <a:pt x="261928" y="474936"/>
                  </a:cubicBezTo>
                  <a:cubicBezTo>
                    <a:pt x="261928" y="474936"/>
                    <a:pt x="262268" y="474426"/>
                    <a:pt x="262947" y="473407"/>
                  </a:cubicBezTo>
                  <a:cubicBezTo>
                    <a:pt x="263626" y="472388"/>
                    <a:pt x="264306" y="471878"/>
                    <a:pt x="264985" y="471878"/>
                  </a:cubicBezTo>
                  <a:close/>
                  <a:moveTo>
                    <a:pt x="512645" y="470859"/>
                  </a:moveTo>
                  <a:cubicBezTo>
                    <a:pt x="511286" y="470859"/>
                    <a:pt x="510606" y="472897"/>
                    <a:pt x="510606" y="476974"/>
                  </a:cubicBezTo>
                  <a:cubicBezTo>
                    <a:pt x="510606" y="479012"/>
                    <a:pt x="510946" y="481221"/>
                    <a:pt x="511626" y="483599"/>
                  </a:cubicBezTo>
                  <a:cubicBezTo>
                    <a:pt x="512305" y="485977"/>
                    <a:pt x="512645" y="488525"/>
                    <a:pt x="512645" y="491243"/>
                  </a:cubicBezTo>
                  <a:lnTo>
                    <a:pt x="512645" y="507549"/>
                  </a:lnTo>
                  <a:cubicBezTo>
                    <a:pt x="514683" y="519779"/>
                    <a:pt x="514683" y="525894"/>
                    <a:pt x="512645" y="525894"/>
                  </a:cubicBezTo>
                  <a:lnTo>
                    <a:pt x="512645" y="527933"/>
                  </a:lnTo>
                  <a:cubicBezTo>
                    <a:pt x="512645" y="529971"/>
                    <a:pt x="513324" y="529971"/>
                    <a:pt x="514683" y="527933"/>
                  </a:cubicBezTo>
                  <a:lnTo>
                    <a:pt x="514683" y="545259"/>
                  </a:lnTo>
                  <a:cubicBezTo>
                    <a:pt x="514683" y="547297"/>
                    <a:pt x="515363" y="549335"/>
                    <a:pt x="516721" y="551374"/>
                  </a:cubicBezTo>
                  <a:cubicBezTo>
                    <a:pt x="516721" y="552733"/>
                    <a:pt x="516891" y="556130"/>
                    <a:pt x="517231" y="561566"/>
                  </a:cubicBezTo>
                  <a:cubicBezTo>
                    <a:pt x="517571" y="567001"/>
                    <a:pt x="517401" y="570398"/>
                    <a:pt x="516721" y="571757"/>
                  </a:cubicBezTo>
                  <a:lnTo>
                    <a:pt x="516721" y="577872"/>
                  </a:lnTo>
                  <a:cubicBezTo>
                    <a:pt x="518080" y="577872"/>
                    <a:pt x="518760" y="578552"/>
                    <a:pt x="518760" y="579911"/>
                  </a:cubicBezTo>
                  <a:lnTo>
                    <a:pt x="518760" y="516722"/>
                  </a:lnTo>
                  <a:cubicBezTo>
                    <a:pt x="517401" y="514684"/>
                    <a:pt x="516721" y="507549"/>
                    <a:pt x="516721" y="495319"/>
                  </a:cubicBezTo>
                  <a:cubicBezTo>
                    <a:pt x="516721" y="489884"/>
                    <a:pt x="516042" y="484448"/>
                    <a:pt x="514683" y="479012"/>
                  </a:cubicBezTo>
                  <a:lnTo>
                    <a:pt x="514683" y="476974"/>
                  </a:lnTo>
                  <a:cubicBezTo>
                    <a:pt x="514683" y="473577"/>
                    <a:pt x="514004" y="471878"/>
                    <a:pt x="512645" y="471878"/>
                  </a:cubicBezTo>
                  <a:close/>
                  <a:moveTo>
                    <a:pt x="580930" y="468821"/>
                  </a:moveTo>
                  <a:lnTo>
                    <a:pt x="580930" y="470859"/>
                  </a:lnTo>
                  <a:cubicBezTo>
                    <a:pt x="580930" y="471538"/>
                    <a:pt x="579910" y="471878"/>
                    <a:pt x="577872" y="471878"/>
                  </a:cubicBezTo>
                  <a:lnTo>
                    <a:pt x="577872" y="470859"/>
                  </a:lnTo>
                  <a:cubicBezTo>
                    <a:pt x="577872" y="469500"/>
                    <a:pt x="578891" y="468821"/>
                    <a:pt x="580930" y="468821"/>
                  </a:cubicBezTo>
                  <a:close/>
                  <a:moveTo>
                    <a:pt x="263457" y="464234"/>
                  </a:moveTo>
                  <a:cubicBezTo>
                    <a:pt x="264476" y="463895"/>
                    <a:pt x="264985" y="464404"/>
                    <a:pt x="264985" y="465763"/>
                  </a:cubicBezTo>
                  <a:lnTo>
                    <a:pt x="262947" y="465763"/>
                  </a:lnTo>
                  <a:cubicBezTo>
                    <a:pt x="262268" y="465763"/>
                    <a:pt x="261928" y="466782"/>
                    <a:pt x="261928" y="468821"/>
                  </a:cubicBezTo>
                  <a:lnTo>
                    <a:pt x="258870" y="468821"/>
                  </a:lnTo>
                  <a:cubicBezTo>
                    <a:pt x="257511" y="468821"/>
                    <a:pt x="258530" y="467802"/>
                    <a:pt x="261928" y="465763"/>
                  </a:cubicBezTo>
                  <a:cubicBezTo>
                    <a:pt x="261928" y="465084"/>
                    <a:pt x="262437" y="464574"/>
                    <a:pt x="263457" y="464234"/>
                  </a:cubicBezTo>
                  <a:close/>
                  <a:moveTo>
                    <a:pt x="293522" y="462706"/>
                  </a:moveTo>
                  <a:lnTo>
                    <a:pt x="293522" y="463725"/>
                  </a:lnTo>
                  <a:cubicBezTo>
                    <a:pt x="293522" y="465084"/>
                    <a:pt x="292843" y="465763"/>
                    <a:pt x="291484" y="465763"/>
                  </a:cubicBezTo>
                  <a:cubicBezTo>
                    <a:pt x="292843" y="464404"/>
                    <a:pt x="293522" y="463385"/>
                    <a:pt x="293522" y="462706"/>
                  </a:cubicBezTo>
                  <a:close/>
                  <a:moveTo>
                    <a:pt x="290465" y="462706"/>
                  </a:moveTo>
                  <a:cubicBezTo>
                    <a:pt x="290465" y="464744"/>
                    <a:pt x="289785" y="465763"/>
                    <a:pt x="288426" y="465763"/>
                  </a:cubicBezTo>
                  <a:lnTo>
                    <a:pt x="288426" y="463725"/>
                  </a:lnTo>
                  <a:cubicBezTo>
                    <a:pt x="288426" y="463045"/>
                    <a:pt x="289106" y="462706"/>
                    <a:pt x="290465" y="462706"/>
                  </a:cubicBezTo>
                  <a:close/>
                  <a:moveTo>
                    <a:pt x="284058" y="457610"/>
                  </a:moveTo>
                  <a:lnTo>
                    <a:pt x="284350" y="457610"/>
                  </a:lnTo>
                  <a:lnTo>
                    <a:pt x="283840" y="458374"/>
                  </a:lnTo>
                  <a:close/>
                  <a:moveTo>
                    <a:pt x="313141" y="457355"/>
                  </a:moveTo>
                  <a:cubicBezTo>
                    <a:pt x="312632" y="457865"/>
                    <a:pt x="311867" y="458969"/>
                    <a:pt x="310848" y="460667"/>
                  </a:cubicBezTo>
                  <a:lnTo>
                    <a:pt x="306771" y="462706"/>
                  </a:lnTo>
                  <a:lnTo>
                    <a:pt x="310848" y="462706"/>
                  </a:lnTo>
                  <a:cubicBezTo>
                    <a:pt x="312887" y="462706"/>
                    <a:pt x="313906" y="461007"/>
                    <a:pt x="313906" y="457610"/>
                  </a:cubicBezTo>
                  <a:cubicBezTo>
                    <a:pt x="313906" y="456930"/>
                    <a:pt x="313651" y="456845"/>
                    <a:pt x="313141" y="457355"/>
                  </a:cubicBezTo>
                  <a:close/>
                  <a:moveTo>
                    <a:pt x="201796" y="456591"/>
                  </a:moveTo>
                  <a:cubicBezTo>
                    <a:pt x="198399" y="459308"/>
                    <a:pt x="196701" y="461347"/>
                    <a:pt x="196701" y="462706"/>
                  </a:cubicBezTo>
                  <a:lnTo>
                    <a:pt x="193643" y="465763"/>
                  </a:lnTo>
                  <a:cubicBezTo>
                    <a:pt x="193643" y="467802"/>
                    <a:pt x="192964" y="469500"/>
                    <a:pt x="191605" y="470859"/>
                  </a:cubicBezTo>
                  <a:lnTo>
                    <a:pt x="188547" y="471878"/>
                  </a:lnTo>
                  <a:cubicBezTo>
                    <a:pt x="187188" y="473917"/>
                    <a:pt x="186509" y="475615"/>
                    <a:pt x="186509" y="476974"/>
                  </a:cubicBezTo>
                  <a:lnTo>
                    <a:pt x="185490" y="479012"/>
                  </a:lnTo>
                  <a:cubicBezTo>
                    <a:pt x="182092" y="481730"/>
                    <a:pt x="182092" y="483089"/>
                    <a:pt x="185490" y="483089"/>
                  </a:cubicBezTo>
                  <a:cubicBezTo>
                    <a:pt x="185490" y="481730"/>
                    <a:pt x="185829" y="481051"/>
                    <a:pt x="186509" y="481051"/>
                  </a:cubicBezTo>
                  <a:cubicBezTo>
                    <a:pt x="186509" y="479692"/>
                    <a:pt x="187188" y="478333"/>
                    <a:pt x="188547" y="476974"/>
                  </a:cubicBezTo>
                  <a:cubicBezTo>
                    <a:pt x="190585" y="475615"/>
                    <a:pt x="191605" y="473917"/>
                    <a:pt x="191605" y="471878"/>
                  </a:cubicBezTo>
                  <a:cubicBezTo>
                    <a:pt x="192964" y="471878"/>
                    <a:pt x="193983" y="470859"/>
                    <a:pt x="194662" y="468821"/>
                  </a:cubicBezTo>
                  <a:cubicBezTo>
                    <a:pt x="195342" y="468141"/>
                    <a:pt x="196021" y="467122"/>
                    <a:pt x="196701" y="465763"/>
                  </a:cubicBezTo>
                  <a:cubicBezTo>
                    <a:pt x="197380" y="464404"/>
                    <a:pt x="198399" y="463385"/>
                    <a:pt x="199758" y="462706"/>
                  </a:cubicBezTo>
                  <a:cubicBezTo>
                    <a:pt x="201117" y="461347"/>
                    <a:pt x="201796" y="459648"/>
                    <a:pt x="201796" y="457610"/>
                  </a:cubicBezTo>
                  <a:close/>
                  <a:moveTo>
                    <a:pt x="244602" y="451495"/>
                  </a:moveTo>
                  <a:cubicBezTo>
                    <a:pt x="246640" y="451495"/>
                    <a:pt x="247829" y="451665"/>
                    <a:pt x="248169" y="452004"/>
                  </a:cubicBezTo>
                  <a:cubicBezTo>
                    <a:pt x="248509" y="452344"/>
                    <a:pt x="247999" y="453193"/>
                    <a:pt x="246640" y="454552"/>
                  </a:cubicBezTo>
                  <a:cubicBezTo>
                    <a:pt x="245281" y="455911"/>
                    <a:pt x="244602" y="456930"/>
                    <a:pt x="244602" y="457610"/>
                  </a:cubicBezTo>
                  <a:cubicBezTo>
                    <a:pt x="244602" y="459648"/>
                    <a:pt x="243922" y="459648"/>
                    <a:pt x="242563" y="457610"/>
                  </a:cubicBezTo>
                  <a:cubicBezTo>
                    <a:pt x="241204" y="456930"/>
                    <a:pt x="240525" y="455911"/>
                    <a:pt x="240525" y="454552"/>
                  </a:cubicBezTo>
                  <a:cubicBezTo>
                    <a:pt x="240525" y="453193"/>
                    <a:pt x="240865" y="452344"/>
                    <a:pt x="241544" y="452004"/>
                  </a:cubicBezTo>
                  <a:cubicBezTo>
                    <a:pt x="242224" y="451665"/>
                    <a:pt x="243243" y="451495"/>
                    <a:pt x="244602" y="451495"/>
                  </a:cubicBezTo>
                  <a:close/>
                  <a:moveTo>
                    <a:pt x="222180" y="451495"/>
                  </a:moveTo>
                  <a:lnTo>
                    <a:pt x="217084" y="456591"/>
                  </a:lnTo>
                  <a:cubicBezTo>
                    <a:pt x="216405" y="457270"/>
                    <a:pt x="215725" y="458459"/>
                    <a:pt x="215046" y="460158"/>
                  </a:cubicBezTo>
                  <a:cubicBezTo>
                    <a:pt x="214366" y="461856"/>
                    <a:pt x="213347" y="463045"/>
                    <a:pt x="211988" y="463725"/>
                  </a:cubicBezTo>
                  <a:cubicBezTo>
                    <a:pt x="209950" y="465763"/>
                    <a:pt x="206553" y="470180"/>
                    <a:pt x="201796" y="476974"/>
                  </a:cubicBezTo>
                  <a:cubicBezTo>
                    <a:pt x="200438" y="479012"/>
                    <a:pt x="198909" y="480881"/>
                    <a:pt x="197210" y="482580"/>
                  </a:cubicBezTo>
                  <a:cubicBezTo>
                    <a:pt x="195512" y="484278"/>
                    <a:pt x="194662" y="485467"/>
                    <a:pt x="194662" y="486147"/>
                  </a:cubicBezTo>
                  <a:cubicBezTo>
                    <a:pt x="193983" y="488185"/>
                    <a:pt x="193983" y="489204"/>
                    <a:pt x="194662" y="489204"/>
                  </a:cubicBezTo>
                  <a:lnTo>
                    <a:pt x="202816" y="481051"/>
                  </a:lnTo>
                  <a:cubicBezTo>
                    <a:pt x="204175" y="479692"/>
                    <a:pt x="205873" y="477484"/>
                    <a:pt x="207911" y="474426"/>
                  </a:cubicBezTo>
                  <a:cubicBezTo>
                    <a:pt x="209950" y="471369"/>
                    <a:pt x="211988" y="467802"/>
                    <a:pt x="214027" y="463725"/>
                  </a:cubicBezTo>
                  <a:cubicBezTo>
                    <a:pt x="216065" y="461686"/>
                    <a:pt x="217933" y="459478"/>
                    <a:pt x="219632" y="457100"/>
                  </a:cubicBezTo>
                  <a:cubicBezTo>
                    <a:pt x="221331" y="454722"/>
                    <a:pt x="222180" y="452854"/>
                    <a:pt x="222180" y="451495"/>
                  </a:cubicBezTo>
                  <a:close/>
                  <a:moveTo>
                    <a:pt x="304733" y="448437"/>
                  </a:moveTo>
                  <a:lnTo>
                    <a:pt x="304733" y="449456"/>
                  </a:lnTo>
                  <a:lnTo>
                    <a:pt x="302695" y="449456"/>
                  </a:lnTo>
                  <a:cubicBezTo>
                    <a:pt x="302695" y="448777"/>
                    <a:pt x="303374" y="448437"/>
                    <a:pt x="304733" y="448437"/>
                  </a:cubicBezTo>
                  <a:close/>
                  <a:moveTo>
                    <a:pt x="295815" y="446908"/>
                  </a:moveTo>
                  <a:cubicBezTo>
                    <a:pt x="295306" y="446908"/>
                    <a:pt x="294541" y="447418"/>
                    <a:pt x="293522" y="448437"/>
                  </a:cubicBezTo>
                  <a:cubicBezTo>
                    <a:pt x="293522" y="449117"/>
                    <a:pt x="294541" y="449456"/>
                    <a:pt x="296580" y="449456"/>
                  </a:cubicBezTo>
                  <a:lnTo>
                    <a:pt x="296580" y="448437"/>
                  </a:lnTo>
                  <a:cubicBezTo>
                    <a:pt x="296580" y="447418"/>
                    <a:pt x="296325" y="446908"/>
                    <a:pt x="295815" y="446908"/>
                  </a:cubicBezTo>
                  <a:close/>
                  <a:moveTo>
                    <a:pt x="321040" y="441303"/>
                  </a:moveTo>
                  <a:lnTo>
                    <a:pt x="325117" y="441303"/>
                  </a:lnTo>
                  <a:cubicBezTo>
                    <a:pt x="325117" y="442662"/>
                    <a:pt x="323758" y="443341"/>
                    <a:pt x="321040" y="443341"/>
                  </a:cubicBezTo>
                  <a:close/>
                  <a:moveTo>
                    <a:pt x="174788" y="438500"/>
                  </a:moveTo>
                  <a:cubicBezTo>
                    <a:pt x="174449" y="437991"/>
                    <a:pt x="174279" y="438585"/>
                    <a:pt x="174279" y="440284"/>
                  </a:cubicBezTo>
                  <a:lnTo>
                    <a:pt x="174279" y="451495"/>
                  </a:lnTo>
                  <a:cubicBezTo>
                    <a:pt x="175638" y="451495"/>
                    <a:pt x="176317" y="448777"/>
                    <a:pt x="176317" y="443341"/>
                  </a:cubicBezTo>
                  <a:cubicBezTo>
                    <a:pt x="175638" y="440624"/>
                    <a:pt x="175128" y="439010"/>
                    <a:pt x="174788" y="438500"/>
                  </a:cubicBezTo>
                  <a:close/>
                  <a:moveTo>
                    <a:pt x="299637" y="437226"/>
                  </a:moveTo>
                  <a:cubicBezTo>
                    <a:pt x="298958" y="441303"/>
                    <a:pt x="298618" y="445040"/>
                    <a:pt x="298618" y="448437"/>
                  </a:cubicBezTo>
                  <a:cubicBezTo>
                    <a:pt x="298618" y="449117"/>
                    <a:pt x="297939" y="450136"/>
                    <a:pt x="296580" y="451495"/>
                  </a:cubicBezTo>
                  <a:cubicBezTo>
                    <a:pt x="293182" y="454892"/>
                    <a:pt x="291484" y="454892"/>
                    <a:pt x="291484" y="451495"/>
                  </a:cubicBezTo>
                  <a:lnTo>
                    <a:pt x="291484" y="449456"/>
                  </a:lnTo>
                  <a:cubicBezTo>
                    <a:pt x="291484" y="448777"/>
                    <a:pt x="291484" y="447588"/>
                    <a:pt x="291484" y="445889"/>
                  </a:cubicBezTo>
                  <a:cubicBezTo>
                    <a:pt x="291484" y="444191"/>
                    <a:pt x="291484" y="443341"/>
                    <a:pt x="291484" y="443341"/>
                  </a:cubicBezTo>
                  <a:cubicBezTo>
                    <a:pt x="292843" y="443341"/>
                    <a:pt x="295221" y="442322"/>
                    <a:pt x="298618" y="440284"/>
                  </a:cubicBezTo>
                  <a:cubicBezTo>
                    <a:pt x="298618" y="438245"/>
                    <a:pt x="298958" y="437226"/>
                    <a:pt x="299637" y="437226"/>
                  </a:cubicBezTo>
                  <a:close/>
                  <a:moveTo>
                    <a:pt x="510606" y="434169"/>
                  </a:moveTo>
                  <a:cubicBezTo>
                    <a:pt x="509248" y="434169"/>
                    <a:pt x="508568" y="434508"/>
                    <a:pt x="508568" y="435188"/>
                  </a:cubicBezTo>
                  <a:cubicBezTo>
                    <a:pt x="508568" y="435867"/>
                    <a:pt x="509248" y="436547"/>
                    <a:pt x="510606" y="437226"/>
                  </a:cubicBezTo>
                  <a:lnTo>
                    <a:pt x="510606" y="440284"/>
                  </a:lnTo>
                  <a:lnTo>
                    <a:pt x="510606" y="441303"/>
                  </a:lnTo>
                  <a:cubicBezTo>
                    <a:pt x="509248" y="441982"/>
                    <a:pt x="508568" y="443511"/>
                    <a:pt x="508568" y="445889"/>
                  </a:cubicBezTo>
                  <a:cubicBezTo>
                    <a:pt x="508568" y="448267"/>
                    <a:pt x="509248" y="450136"/>
                    <a:pt x="510606" y="451495"/>
                  </a:cubicBezTo>
                  <a:cubicBezTo>
                    <a:pt x="511965" y="453533"/>
                    <a:pt x="512645" y="455232"/>
                    <a:pt x="512645" y="456591"/>
                  </a:cubicBezTo>
                  <a:lnTo>
                    <a:pt x="512645" y="460667"/>
                  </a:lnTo>
                  <a:cubicBezTo>
                    <a:pt x="514004" y="460667"/>
                    <a:pt x="514683" y="457610"/>
                    <a:pt x="514683" y="451495"/>
                  </a:cubicBezTo>
                  <a:cubicBezTo>
                    <a:pt x="514683" y="445380"/>
                    <a:pt x="514004" y="440624"/>
                    <a:pt x="512645" y="437226"/>
                  </a:cubicBezTo>
                  <a:cubicBezTo>
                    <a:pt x="512645" y="435188"/>
                    <a:pt x="511965" y="434169"/>
                    <a:pt x="510606" y="434169"/>
                  </a:cubicBezTo>
                  <a:close/>
                  <a:moveTo>
                    <a:pt x="373018" y="431111"/>
                  </a:moveTo>
                  <a:cubicBezTo>
                    <a:pt x="371659" y="430432"/>
                    <a:pt x="370810" y="430602"/>
                    <a:pt x="370470" y="431621"/>
                  </a:cubicBezTo>
                  <a:cubicBezTo>
                    <a:pt x="370130" y="432640"/>
                    <a:pt x="369960" y="433829"/>
                    <a:pt x="369960" y="435188"/>
                  </a:cubicBezTo>
                  <a:cubicBezTo>
                    <a:pt x="369960" y="435867"/>
                    <a:pt x="370470" y="436207"/>
                    <a:pt x="371489" y="436207"/>
                  </a:cubicBezTo>
                  <a:cubicBezTo>
                    <a:pt x="372508" y="436207"/>
                    <a:pt x="373018" y="435867"/>
                    <a:pt x="373018" y="435188"/>
                  </a:cubicBezTo>
                  <a:cubicBezTo>
                    <a:pt x="373697" y="434508"/>
                    <a:pt x="373697" y="433150"/>
                    <a:pt x="373018" y="431111"/>
                  </a:cubicBezTo>
                  <a:close/>
                  <a:moveTo>
                    <a:pt x="272629" y="430092"/>
                  </a:moveTo>
                  <a:cubicBezTo>
                    <a:pt x="272969" y="430092"/>
                    <a:pt x="273139" y="430432"/>
                    <a:pt x="273139" y="431111"/>
                  </a:cubicBezTo>
                  <a:lnTo>
                    <a:pt x="271100" y="431111"/>
                  </a:lnTo>
                  <a:cubicBezTo>
                    <a:pt x="271780" y="430432"/>
                    <a:pt x="272289" y="430092"/>
                    <a:pt x="272629" y="430092"/>
                  </a:cubicBezTo>
                  <a:close/>
                  <a:moveTo>
                    <a:pt x="276706" y="428054"/>
                  </a:moveTo>
                  <a:cubicBezTo>
                    <a:pt x="277046" y="428054"/>
                    <a:pt x="277215" y="428393"/>
                    <a:pt x="277215" y="429073"/>
                  </a:cubicBezTo>
                  <a:lnTo>
                    <a:pt x="277215" y="431111"/>
                  </a:lnTo>
                  <a:lnTo>
                    <a:pt x="276196" y="429073"/>
                  </a:lnTo>
                  <a:cubicBezTo>
                    <a:pt x="276196" y="428393"/>
                    <a:pt x="276366" y="428054"/>
                    <a:pt x="276706" y="428054"/>
                  </a:cubicBezTo>
                  <a:close/>
                  <a:moveTo>
                    <a:pt x="374547" y="422448"/>
                  </a:moveTo>
                  <a:cubicBezTo>
                    <a:pt x="375566" y="423128"/>
                    <a:pt x="376075" y="424656"/>
                    <a:pt x="376075" y="427035"/>
                  </a:cubicBezTo>
                  <a:cubicBezTo>
                    <a:pt x="374717" y="424317"/>
                    <a:pt x="373697" y="422958"/>
                    <a:pt x="373018" y="422958"/>
                  </a:cubicBezTo>
                  <a:cubicBezTo>
                    <a:pt x="373018" y="423637"/>
                    <a:pt x="372508" y="423977"/>
                    <a:pt x="371489" y="423977"/>
                  </a:cubicBezTo>
                  <a:cubicBezTo>
                    <a:pt x="370470" y="423977"/>
                    <a:pt x="369960" y="423637"/>
                    <a:pt x="369960" y="422958"/>
                  </a:cubicBezTo>
                  <a:cubicBezTo>
                    <a:pt x="371999" y="421939"/>
                    <a:pt x="373527" y="421769"/>
                    <a:pt x="374547" y="422448"/>
                  </a:cubicBezTo>
                  <a:close/>
                  <a:moveTo>
                    <a:pt x="313906" y="420919"/>
                  </a:moveTo>
                  <a:cubicBezTo>
                    <a:pt x="315944" y="420919"/>
                    <a:pt x="316963" y="422278"/>
                    <a:pt x="316963" y="424996"/>
                  </a:cubicBezTo>
                  <a:cubicBezTo>
                    <a:pt x="316963" y="423637"/>
                    <a:pt x="315944" y="422958"/>
                    <a:pt x="313906" y="422958"/>
                  </a:cubicBezTo>
                  <a:close/>
                  <a:moveTo>
                    <a:pt x="310848" y="418881"/>
                  </a:moveTo>
                  <a:lnTo>
                    <a:pt x="310848" y="422958"/>
                  </a:lnTo>
                  <a:lnTo>
                    <a:pt x="306771" y="431111"/>
                  </a:lnTo>
                  <a:lnTo>
                    <a:pt x="304733" y="429073"/>
                  </a:lnTo>
                  <a:cubicBezTo>
                    <a:pt x="304054" y="427714"/>
                    <a:pt x="303714" y="426355"/>
                    <a:pt x="303714" y="424996"/>
                  </a:cubicBezTo>
                  <a:cubicBezTo>
                    <a:pt x="303714" y="423637"/>
                    <a:pt x="304054" y="422958"/>
                    <a:pt x="304733" y="422958"/>
                  </a:cubicBezTo>
                  <a:cubicBezTo>
                    <a:pt x="306092" y="422958"/>
                    <a:pt x="306771" y="422278"/>
                    <a:pt x="306771" y="420919"/>
                  </a:cubicBezTo>
                  <a:cubicBezTo>
                    <a:pt x="308130" y="419561"/>
                    <a:pt x="309489" y="418881"/>
                    <a:pt x="310848" y="418881"/>
                  </a:cubicBezTo>
                  <a:close/>
                  <a:moveTo>
                    <a:pt x="188547" y="418881"/>
                  </a:moveTo>
                  <a:lnTo>
                    <a:pt x="188547" y="420919"/>
                  </a:lnTo>
                  <a:cubicBezTo>
                    <a:pt x="188547" y="422278"/>
                    <a:pt x="187868" y="422958"/>
                    <a:pt x="186509" y="422958"/>
                  </a:cubicBezTo>
                  <a:lnTo>
                    <a:pt x="186509" y="440284"/>
                  </a:lnTo>
                  <a:cubicBezTo>
                    <a:pt x="186509" y="436887"/>
                    <a:pt x="186169" y="434848"/>
                    <a:pt x="185490" y="434169"/>
                  </a:cubicBezTo>
                  <a:lnTo>
                    <a:pt x="182432" y="445380"/>
                  </a:lnTo>
                  <a:lnTo>
                    <a:pt x="182432" y="449456"/>
                  </a:lnTo>
                  <a:lnTo>
                    <a:pt x="185490" y="448437"/>
                  </a:lnTo>
                  <a:cubicBezTo>
                    <a:pt x="185490" y="443681"/>
                    <a:pt x="185829" y="440963"/>
                    <a:pt x="186509" y="440284"/>
                  </a:cubicBezTo>
                  <a:lnTo>
                    <a:pt x="186509" y="443341"/>
                  </a:lnTo>
                  <a:lnTo>
                    <a:pt x="188547" y="443341"/>
                  </a:lnTo>
                  <a:lnTo>
                    <a:pt x="193643" y="437226"/>
                  </a:lnTo>
                  <a:cubicBezTo>
                    <a:pt x="197720" y="433150"/>
                    <a:pt x="198739" y="430432"/>
                    <a:pt x="196701" y="429073"/>
                  </a:cubicBezTo>
                  <a:cubicBezTo>
                    <a:pt x="196701" y="427714"/>
                    <a:pt x="197720" y="426355"/>
                    <a:pt x="199758" y="424996"/>
                  </a:cubicBezTo>
                  <a:cubicBezTo>
                    <a:pt x="197720" y="422278"/>
                    <a:pt x="196021" y="421599"/>
                    <a:pt x="194662" y="422958"/>
                  </a:cubicBezTo>
                  <a:cubicBezTo>
                    <a:pt x="192624" y="422958"/>
                    <a:pt x="191605" y="422278"/>
                    <a:pt x="191605" y="420919"/>
                  </a:cubicBezTo>
                  <a:cubicBezTo>
                    <a:pt x="191605" y="419561"/>
                    <a:pt x="190585" y="418881"/>
                    <a:pt x="188547" y="418881"/>
                  </a:cubicBezTo>
                  <a:close/>
                  <a:moveTo>
                    <a:pt x="595198" y="414804"/>
                  </a:moveTo>
                  <a:lnTo>
                    <a:pt x="595198" y="434169"/>
                  </a:lnTo>
                  <a:cubicBezTo>
                    <a:pt x="596557" y="445719"/>
                    <a:pt x="597236" y="453533"/>
                    <a:pt x="597236" y="457610"/>
                  </a:cubicBezTo>
                  <a:cubicBezTo>
                    <a:pt x="595877" y="459648"/>
                    <a:pt x="595198" y="459648"/>
                    <a:pt x="595198" y="457610"/>
                  </a:cubicBezTo>
                  <a:lnTo>
                    <a:pt x="595198" y="437226"/>
                  </a:lnTo>
                  <a:cubicBezTo>
                    <a:pt x="594518" y="437226"/>
                    <a:pt x="594179" y="436887"/>
                    <a:pt x="594179" y="436207"/>
                  </a:cubicBezTo>
                  <a:cubicBezTo>
                    <a:pt x="594179" y="435528"/>
                    <a:pt x="594518" y="435188"/>
                    <a:pt x="595198" y="435188"/>
                  </a:cubicBezTo>
                  <a:cubicBezTo>
                    <a:pt x="595198" y="424317"/>
                    <a:pt x="594518" y="418881"/>
                    <a:pt x="593160" y="418881"/>
                  </a:cubicBezTo>
                  <a:lnTo>
                    <a:pt x="593160" y="416843"/>
                  </a:lnTo>
                  <a:cubicBezTo>
                    <a:pt x="594518" y="416843"/>
                    <a:pt x="595198" y="416163"/>
                    <a:pt x="595198" y="414804"/>
                  </a:cubicBezTo>
                  <a:close/>
                  <a:moveTo>
                    <a:pt x="535449" y="408944"/>
                  </a:moveTo>
                  <a:cubicBezTo>
                    <a:pt x="535194" y="409454"/>
                    <a:pt x="535067" y="410728"/>
                    <a:pt x="535067" y="412766"/>
                  </a:cubicBezTo>
                  <a:cubicBezTo>
                    <a:pt x="535067" y="416843"/>
                    <a:pt x="536086" y="422278"/>
                    <a:pt x="538124" y="429073"/>
                  </a:cubicBezTo>
                  <a:cubicBezTo>
                    <a:pt x="538804" y="427714"/>
                    <a:pt x="538804" y="424996"/>
                    <a:pt x="538124" y="420919"/>
                  </a:cubicBezTo>
                  <a:cubicBezTo>
                    <a:pt x="538124" y="415484"/>
                    <a:pt x="537615" y="411747"/>
                    <a:pt x="536595" y="409709"/>
                  </a:cubicBezTo>
                  <a:cubicBezTo>
                    <a:pt x="536086" y="408689"/>
                    <a:pt x="535704" y="408435"/>
                    <a:pt x="535449" y="408944"/>
                  </a:cubicBezTo>
                  <a:close/>
                  <a:moveTo>
                    <a:pt x="567680" y="406651"/>
                  </a:moveTo>
                  <a:lnTo>
                    <a:pt x="567680" y="427035"/>
                  </a:lnTo>
                  <a:cubicBezTo>
                    <a:pt x="567680" y="431791"/>
                    <a:pt x="568020" y="435358"/>
                    <a:pt x="568699" y="437736"/>
                  </a:cubicBezTo>
                  <a:cubicBezTo>
                    <a:pt x="569379" y="440114"/>
                    <a:pt x="569719" y="441982"/>
                    <a:pt x="569719" y="443341"/>
                  </a:cubicBezTo>
                  <a:lnTo>
                    <a:pt x="569719" y="462706"/>
                  </a:lnTo>
                  <a:lnTo>
                    <a:pt x="567680" y="437226"/>
                  </a:lnTo>
                  <a:cubicBezTo>
                    <a:pt x="567680" y="432470"/>
                    <a:pt x="567510" y="428393"/>
                    <a:pt x="567171" y="424996"/>
                  </a:cubicBezTo>
                  <a:cubicBezTo>
                    <a:pt x="566831" y="421599"/>
                    <a:pt x="566661" y="418881"/>
                    <a:pt x="566661" y="416843"/>
                  </a:cubicBezTo>
                  <a:lnTo>
                    <a:pt x="566661" y="410728"/>
                  </a:lnTo>
                  <a:cubicBezTo>
                    <a:pt x="567341" y="409369"/>
                    <a:pt x="567680" y="408010"/>
                    <a:pt x="567680" y="406651"/>
                  </a:cubicBezTo>
                  <a:close/>
                  <a:moveTo>
                    <a:pt x="182432" y="406651"/>
                  </a:moveTo>
                  <a:cubicBezTo>
                    <a:pt x="181753" y="406651"/>
                    <a:pt x="181413" y="408689"/>
                    <a:pt x="181413" y="412766"/>
                  </a:cubicBezTo>
                  <a:cubicBezTo>
                    <a:pt x="181413" y="420240"/>
                    <a:pt x="181753" y="427374"/>
                    <a:pt x="182432" y="434169"/>
                  </a:cubicBezTo>
                  <a:cubicBezTo>
                    <a:pt x="183112" y="434169"/>
                    <a:pt x="183791" y="432980"/>
                    <a:pt x="184470" y="430602"/>
                  </a:cubicBezTo>
                  <a:cubicBezTo>
                    <a:pt x="185150" y="428224"/>
                    <a:pt x="185490" y="426355"/>
                    <a:pt x="185490" y="424996"/>
                  </a:cubicBezTo>
                  <a:cubicBezTo>
                    <a:pt x="185490" y="423637"/>
                    <a:pt x="185659" y="422618"/>
                    <a:pt x="185999" y="421939"/>
                  </a:cubicBezTo>
                  <a:cubicBezTo>
                    <a:pt x="186339" y="421259"/>
                    <a:pt x="186509" y="420919"/>
                    <a:pt x="186509" y="420919"/>
                  </a:cubicBezTo>
                  <a:lnTo>
                    <a:pt x="186509" y="416843"/>
                  </a:lnTo>
                  <a:cubicBezTo>
                    <a:pt x="185829" y="418202"/>
                    <a:pt x="185490" y="417522"/>
                    <a:pt x="185490" y="414804"/>
                  </a:cubicBezTo>
                  <a:lnTo>
                    <a:pt x="185490" y="410728"/>
                  </a:lnTo>
                  <a:cubicBezTo>
                    <a:pt x="183451" y="409369"/>
                    <a:pt x="182432" y="408010"/>
                    <a:pt x="182432" y="406651"/>
                  </a:cubicBezTo>
                  <a:close/>
                  <a:moveTo>
                    <a:pt x="320530" y="405632"/>
                  </a:moveTo>
                  <a:cubicBezTo>
                    <a:pt x="320870" y="405632"/>
                    <a:pt x="321040" y="405972"/>
                    <a:pt x="321040" y="406651"/>
                  </a:cubicBezTo>
                  <a:lnTo>
                    <a:pt x="321040" y="408689"/>
                  </a:lnTo>
                  <a:lnTo>
                    <a:pt x="319002" y="408689"/>
                  </a:lnTo>
                  <a:lnTo>
                    <a:pt x="319002" y="406651"/>
                  </a:lnTo>
                  <a:cubicBezTo>
                    <a:pt x="319681" y="405972"/>
                    <a:pt x="320191" y="405632"/>
                    <a:pt x="320530" y="405632"/>
                  </a:cubicBezTo>
                  <a:close/>
                  <a:moveTo>
                    <a:pt x="314288" y="403466"/>
                  </a:moveTo>
                  <a:lnTo>
                    <a:pt x="313906" y="404613"/>
                  </a:lnTo>
                  <a:cubicBezTo>
                    <a:pt x="313226" y="404613"/>
                    <a:pt x="313226" y="404273"/>
                    <a:pt x="313906" y="403594"/>
                  </a:cubicBezTo>
                  <a:close/>
                  <a:moveTo>
                    <a:pt x="574814" y="402574"/>
                  </a:moveTo>
                  <a:cubicBezTo>
                    <a:pt x="575494" y="402574"/>
                    <a:pt x="575834" y="403254"/>
                    <a:pt x="575834" y="404613"/>
                  </a:cubicBezTo>
                  <a:lnTo>
                    <a:pt x="574814" y="406651"/>
                  </a:lnTo>
                  <a:close/>
                  <a:moveTo>
                    <a:pt x="316963" y="402574"/>
                  </a:moveTo>
                  <a:lnTo>
                    <a:pt x="314288" y="403466"/>
                  </a:lnTo>
                  <a:lnTo>
                    <a:pt x="314415" y="403084"/>
                  </a:lnTo>
                  <a:cubicBezTo>
                    <a:pt x="314755" y="402744"/>
                    <a:pt x="315604" y="402574"/>
                    <a:pt x="316963" y="402574"/>
                  </a:cubicBezTo>
                  <a:close/>
                  <a:moveTo>
                    <a:pt x="593160" y="389325"/>
                  </a:moveTo>
                  <a:lnTo>
                    <a:pt x="595198" y="389325"/>
                  </a:lnTo>
                  <a:lnTo>
                    <a:pt x="595198" y="394421"/>
                  </a:lnTo>
                  <a:cubicBezTo>
                    <a:pt x="596557" y="395780"/>
                    <a:pt x="596557" y="396459"/>
                    <a:pt x="595198" y="396459"/>
                  </a:cubicBezTo>
                  <a:lnTo>
                    <a:pt x="595198" y="408689"/>
                  </a:lnTo>
                  <a:lnTo>
                    <a:pt x="593160" y="400536"/>
                  </a:lnTo>
                  <a:close/>
                  <a:moveTo>
                    <a:pt x="306262" y="387287"/>
                  </a:moveTo>
                  <a:cubicBezTo>
                    <a:pt x="305922" y="387287"/>
                    <a:pt x="305413" y="387626"/>
                    <a:pt x="304733" y="388306"/>
                  </a:cubicBezTo>
                  <a:cubicBezTo>
                    <a:pt x="303374" y="388985"/>
                    <a:pt x="303374" y="389325"/>
                    <a:pt x="304733" y="389325"/>
                  </a:cubicBezTo>
                  <a:lnTo>
                    <a:pt x="306771" y="388306"/>
                  </a:lnTo>
                  <a:cubicBezTo>
                    <a:pt x="306771" y="387626"/>
                    <a:pt x="306602" y="387287"/>
                    <a:pt x="306262" y="387287"/>
                  </a:cubicBezTo>
                  <a:close/>
                  <a:moveTo>
                    <a:pt x="595198" y="383210"/>
                  </a:moveTo>
                  <a:lnTo>
                    <a:pt x="595198" y="389325"/>
                  </a:lnTo>
                  <a:cubicBezTo>
                    <a:pt x="595198" y="388646"/>
                    <a:pt x="594518" y="388306"/>
                    <a:pt x="593160" y="388306"/>
                  </a:cubicBezTo>
                  <a:lnTo>
                    <a:pt x="593160" y="386268"/>
                  </a:lnTo>
                  <a:cubicBezTo>
                    <a:pt x="594518" y="386268"/>
                    <a:pt x="595198" y="385248"/>
                    <a:pt x="595198" y="383210"/>
                  </a:cubicBezTo>
                  <a:close/>
                  <a:moveTo>
                    <a:pt x="355692" y="382191"/>
                  </a:moveTo>
                  <a:lnTo>
                    <a:pt x="347538" y="386268"/>
                  </a:lnTo>
                  <a:lnTo>
                    <a:pt x="339385" y="392383"/>
                  </a:lnTo>
                  <a:cubicBezTo>
                    <a:pt x="327155" y="399177"/>
                    <a:pt x="320360" y="403254"/>
                    <a:pt x="319002" y="404613"/>
                  </a:cubicBezTo>
                  <a:cubicBezTo>
                    <a:pt x="315604" y="408689"/>
                    <a:pt x="314925" y="410728"/>
                    <a:pt x="316963" y="410728"/>
                  </a:cubicBezTo>
                  <a:cubicBezTo>
                    <a:pt x="318322" y="410728"/>
                    <a:pt x="319002" y="411407"/>
                    <a:pt x="319002" y="412766"/>
                  </a:cubicBezTo>
                  <a:cubicBezTo>
                    <a:pt x="319002" y="414125"/>
                    <a:pt x="318322" y="414804"/>
                    <a:pt x="316963" y="414804"/>
                  </a:cubicBezTo>
                  <a:cubicBezTo>
                    <a:pt x="316963" y="416163"/>
                    <a:pt x="315944" y="416163"/>
                    <a:pt x="313906" y="414804"/>
                  </a:cubicBezTo>
                  <a:cubicBezTo>
                    <a:pt x="313226" y="414804"/>
                    <a:pt x="312887" y="414125"/>
                    <a:pt x="312887" y="412766"/>
                  </a:cubicBezTo>
                  <a:lnTo>
                    <a:pt x="312887" y="410728"/>
                  </a:lnTo>
                  <a:cubicBezTo>
                    <a:pt x="311528" y="410728"/>
                    <a:pt x="310848" y="411407"/>
                    <a:pt x="310848" y="412766"/>
                  </a:cubicBezTo>
                  <a:cubicBezTo>
                    <a:pt x="309489" y="414125"/>
                    <a:pt x="308810" y="414125"/>
                    <a:pt x="308810" y="412766"/>
                  </a:cubicBezTo>
                  <a:cubicBezTo>
                    <a:pt x="310169" y="412766"/>
                    <a:pt x="310848" y="412087"/>
                    <a:pt x="310848" y="410728"/>
                  </a:cubicBezTo>
                  <a:cubicBezTo>
                    <a:pt x="314925" y="408010"/>
                    <a:pt x="316963" y="405292"/>
                    <a:pt x="316963" y="402574"/>
                  </a:cubicBezTo>
                  <a:cubicBezTo>
                    <a:pt x="319681" y="402574"/>
                    <a:pt x="327834" y="397818"/>
                    <a:pt x="341423" y="388306"/>
                  </a:cubicBezTo>
                  <a:close/>
                  <a:moveTo>
                    <a:pt x="426015" y="378114"/>
                  </a:moveTo>
                  <a:lnTo>
                    <a:pt x="426015" y="384229"/>
                  </a:lnTo>
                  <a:lnTo>
                    <a:pt x="423977" y="386268"/>
                  </a:lnTo>
                  <a:cubicBezTo>
                    <a:pt x="423977" y="382191"/>
                    <a:pt x="424656" y="379473"/>
                    <a:pt x="426015" y="378114"/>
                  </a:cubicBezTo>
                  <a:close/>
                  <a:moveTo>
                    <a:pt x="364864" y="375057"/>
                  </a:moveTo>
                  <a:cubicBezTo>
                    <a:pt x="362826" y="375057"/>
                    <a:pt x="361807" y="376076"/>
                    <a:pt x="361807" y="378114"/>
                  </a:cubicBezTo>
                  <a:cubicBezTo>
                    <a:pt x="360448" y="379473"/>
                    <a:pt x="359769" y="379473"/>
                    <a:pt x="359769" y="378114"/>
                  </a:cubicBezTo>
                  <a:cubicBezTo>
                    <a:pt x="363166" y="378114"/>
                    <a:pt x="364864" y="377095"/>
                    <a:pt x="364864" y="375057"/>
                  </a:cubicBezTo>
                  <a:close/>
                  <a:moveTo>
                    <a:pt x="364864" y="366903"/>
                  </a:moveTo>
                  <a:cubicBezTo>
                    <a:pt x="365544" y="366903"/>
                    <a:pt x="365544" y="367583"/>
                    <a:pt x="364864" y="368942"/>
                  </a:cubicBezTo>
                  <a:lnTo>
                    <a:pt x="361807" y="368942"/>
                  </a:lnTo>
                  <a:close/>
                  <a:moveTo>
                    <a:pt x="595198" y="364865"/>
                  </a:moveTo>
                  <a:lnTo>
                    <a:pt x="595198" y="383210"/>
                  </a:lnTo>
                  <a:cubicBezTo>
                    <a:pt x="595198" y="381172"/>
                    <a:pt x="594518" y="380152"/>
                    <a:pt x="593160" y="380152"/>
                  </a:cubicBezTo>
                  <a:lnTo>
                    <a:pt x="593160" y="371999"/>
                  </a:lnTo>
                  <a:cubicBezTo>
                    <a:pt x="594518" y="368602"/>
                    <a:pt x="595198" y="366224"/>
                    <a:pt x="595198" y="364865"/>
                  </a:cubicBezTo>
                  <a:close/>
                  <a:moveTo>
                    <a:pt x="185490" y="360788"/>
                  </a:moveTo>
                  <a:cubicBezTo>
                    <a:pt x="185490" y="364185"/>
                    <a:pt x="186509" y="365884"/>
                    <a:pt x="188547" y="365884"/>
                  </a:cubicBezTo>
                  <a:cubicBezTo>
                    <a:pt x="189906" y="365884"/>
                    <a:pt x="190585" y="365544"/>
                    <a:pt x="190585" y="364865"/>
                  </a:cubicBezTo>
                  <a:cubicBezTo>
                    <a:pt x="190585" y="364185"/>
                    <a:pt x="189906" y="363846"/>
                    <a:pt x="188547" y="363846"/>
                  </a:cubicBezTo>
                  <a:cubicBezTo>
                    <a:pt x="188547" y="361807"/>
                    <a:pt x="187868" y="360788"/>
                    <a:pt x="186509" y="360788"/>
                  </a:cubicBezTo>
                  <a:cubicBezTo>
                    <a:pt x="185829" y="360109"/>
                    <a:pt x="185490" y="360109"/>
                    <a:pt x="185490" y="360788"/>
                  </a:cubicBezTo>
                  <a:close/>
                  <a:moveTo>
                    <a:pt x="404612" y="351616"/>
                  </a:moveTo>
                  <a:lnTo>
                    <a:pt x="407670" y="351616"/>
                  </a:lnTo>
                  <a:cubicBezTo>
                    <a:pt x="409029" y="351616"/>
                    <a:pt x="409029" y="351955"/>
                    <a:pt x="407670" y="352635"/>
                  </a:cubicBezTo>
                  <a:lnTo>
                    <a:pt x="404612" y="354673"/>
                  </a:lnTo>
                  <a:cubicBezTo>
                    <a:pt x="403933" y="354673"/>
                    <a:pt x="403593" y="354333"/>
                    <a:pt x="403593" y="353654"/>
                  </a:cubicBezTo>
                  <a:cubicBezTo>
                    <a:pt x="403593" y="352975"/>
                    <a:pt x="403933" y="352635"/>
                    <a:pt x="404612" y="352635"/>
                  </a:cubicBezTo>
                  <a:close/>
                  <a:moveTo>
                    <a:pt x="395440" y="348558"/>
                  </a:moveTo>
                  <a:cubicBezTo>
                    <a:pt x="394081" y="348558"/>
                    <a:pt x="391703" y="349577"/>
                    <a:pt x="388305" y="351616"/>
                  </a:cubicBezTo>
                  <a:lnTo>
                    <a:pt x="387286" y="351616"/>
                  </a:lnTo>
                  <a:cubicBezTo>
                    <a:pt x="385927" y="351616"/>
                    <a:pt x="385248" y="351955"/>
                    <a:pt x="385248" y="352635"/>
                  </a:cubicBezTo>
                  <a:cubicBezTo>
                    <a:pt x="383210" y="352635"/>
                    <a:pt x="382190" y="353314"/>
                    <a:pt x="382190" y="354673"/>
                  </a:cubicBezTo>
                  <a:lnTo>
                    <a:pt x="379133" y="354673"/>
                  </a:lnTo>
                  <a:cubicBezTo>
                    <a:pt x="377774" y="354673"/>
                    <a:pt x="375905" y="355522"/>
                    <a:pt x="373527" y="357221"/>
                  </a:cubicBezTo>
                  <a:cubicBezTo>
                    <a:pt x="371149" y="358920"/>
                    <a:pt x="369960" y="360109"/>
                    <a:pt x="369960" y="360788"/>
                  </a:cubicBezTo>
                  <a:cubicBezTo>
                    <a:pt x="368601" y="362827"/>
                    <a:pt x="367922" y="362827"/>
                    <a:pt x="367922" y="360788"/>
                  </a:cubicBezTo>
                  <a:cubicBezTo>
                    <a:pt x="367922" y="360109"/>
                    <a:pt x="366903" y="359769"/>
                    <a:pt x="364864" y="359769"/>
                  </a:cubicBezTo>
                  <a:cubicBezTo>
                    <a:pt x="362826" y="360448"/>
                    <a:pt x="361127" y="360788"/>
                    <a:pt x="359769" y="360788"/>
                  </a:cubicBezTo>
                  <a:lnTo>
                    <a:pt x="358749" y="360788"/>
                  </a:lnTo>
                  <a:lnTo>
                    <a:pt x="355692" y="363846"/>
                  </a:lnTo>
                  <a:cubicBezTo>
                    <a:pt x="355012" y="362487"/>
                    <a:pt x="354163" y="361807"/>
                    <a:pt x="353144" y="361807"/>
                  </a:cubicBezTo>
                  <a:cubicBezTo>
                    <a:pt x="352125" y="361807"/>
                    <a:pt x="350936" y="362487"/>
                    <a:pt x="349577" y="363846"/>
                  </a:cubicBezTo>
                  <a:cubicBezTo>
                    <a:pt x="345500" y="363846"/>
                    <a:pt x="341423" y="365544"/>
                    <a:pt x="337347" y="368942"/>
                  </a:cubicBezTo>
                  <a:cubicBezTo>
                    <a:pt x="335988" y="368942"/>
                    <a:pt x="333949" y="369961"/>
                    <a:pt x="331232" y="371999"/>
                  </a:cubicBezTo>
                  <a:cubicBezTo>
                    <a:pt x="329873" y="371999"/>
                    <a:pt x="328514" y="372679"/>
                    <a:pt x="327155" y="374037"/>
                  </a:cubicBezTo>
                  <a:cubicBezTo>
                    <a:pt x="327155" y="374717"/>
                    <a:pt x="326476" y="375057"/>
                    <a:pt x="325117" y="375057"/>
                  </a:cubicBezTo>
                  <a:cubicBezTo>
                    <a:pt x="323758" y="377095"/>
                    <a:pt x="322399" y="378794"/>
                    <a:pt x="321040" y="380152"/>
                  </a:cubicBezTo>
                  <a:cubicBezTo>
                    <a:pt x="319002" y="381511"/>
                    <a:pt x="317303" y="382870"/>
                    <a:pt x="315944" y="384229"/>
                  </a:cubicBezTo>
                  <a:lnTo>
                    <a:pt x="315265" y="385135"/>
                  </a:lnTo>
                  <a:lnTo>
                    <a:pt x="315434" y="385248"/>
                  </a:lnTo>
                  <a:cubicBezTo>
                    <a:pt x="315434" y="385928"/>
                    <a:pt x="314925" y="386947"/>
                    <a:pt x="313906" y="388306"/>
                  </a:cubicBezTo>
                  <a:lnTo>
                    <a:pt x="313906" y="389325"/>
                  </a:lnTo>
                  <a:cubicBezTo>
                    <a:pt x="313226" y="391363"/>
                    <a:pt x="312887" y="393062"/>
                    <a:pt x="312887" y="394421"/>
                  </a:cubicBezTo>
                  <a:cubicBezTo>
                    <a:pt x="311528" y="395780"/>
                    <a:pt x="311528" y="396459"/>
                    <a:pt x="312887" y="396459"/>
                  </a:cubicBezTo>
                  <a:lnTo>
                    <a:pt x="313906" y="396459"/>
                  </a:lnTo>
                  <a:cubicBezTo>
                    <a:pt x="313906" y="397818"/>
                    <a:pt x="313566" y="398498"/>
                    <a:pt x="312887" y="398498"/>
                  </a:cubicBezTo>
                  <a:lnTo>
                    <a:pt x="312887" y="400536"/>
                  </a:lnTo>
                  <a:cubicBezTo>
                    <a:pt x="311528" y="400536"/>
                    <a:pt x="310848" y="401215"/>
                    <a:pt x="310848" y="402574"/>
                  </a:cubicBezTo>
                  <a:lnTo>
                    <a:pt x="310848" y="404613"/>
                  </a:lnTo>
                  <a:cubicBezTo>
                    <a:pt x="310848" y="407330"/>
                    <a:pt x="309489" y="408689"/>
                    <a:pt x="306771" y="408689"/>
                  </a:cubicBezTo>
                  <a:cubicBezTo>
                    <a:pt x="306771" y="410048"/>
                    <a:pt x="306092" y="410728"/>
                    <a:pt x="304733" y="410728"/>
                  </a:cubicBezTo>
                  <a:lnTo>
                    <a:pt x="304733" y="408689"/>
                  </a:lnTo>
                  <a:cubicBezTo>
                    <a:pt x="304733" y="405972"/>
                    <a:pt x="302695" y="405292"/>
                    <a:pt x="298618" y="406651"/>
                  </a:cubicBezTo>
                  <a:lnTo>
                    <a:pt x="298618" y="404613"/>
                  </a:lnTo>
                  <a:lnTo>
                    <a:pt x="299637" y="402574"/>
                  </a:lnTo>
                  <a:cubicBezTo>
                    <a:pt x="301676" y="402574"/>
                    <a:pt x="302695" y="401895"/>
                    <a:pt x="302695" y="400536"/>
                  </a:cubicBezTo>
                  <a:cubicBezTo>
                    <a:pt x="302695" y="399177"/>
                    <a:pt x="301676" y="398498"/>
                    <a:pt x="299637" y="398498"/>
                  </a:cubicBezTo>
                  <a:lnTo>
                    <a:pt x="299637" y="394421"/>
                  </a:lnTo>
                  <a:cubicBezTo>
                    <a:pt x="299637" y="391024"/>
                    <a:pt x="299298" y="389325"/>
                    <a:pt x="298618" y="389325"/>
                  </a:cubicBezTo>
                  <a:cubicBezTo>
                    <a:pt x="298618" y="391363"/>
                    <a:pt x="297939" y="392383"/>
                    <a:pt x="296580" y="392383"/>
                  </a:cubicBezTo>
                  <a:lnTo>
                    <a:pt x="291484" y="396459"/>
                  </a:lnTo>
                  <a:cubicBezTo>
                    <a:pt x="290804" y="396459"/>
                    <a:pt x="290465" y="397139"/>
                    <a:pt x="290465" y="398498"/>
                  </a:cubicBezTo>
                  <a:lnTo>
                    <a:pt x="296580" y="398498"/>
                  </a:lnTo>
                  <a:cubicBezTo>
                    <a:pt x="296580" y="399857"/>
                    <a:pt x="297259" y="399857"/>
                    <a:pt x="298618" y="398498"/>
                  </a:cubicBezTo>
                  <a:lnTo>
                    <a:pt x="299637" y="398498"/>
                  </a:lnTo>
                  <a:lnTo>
                    <a:pt x="299637" y="402574"/>
                  </a:lnTo>
                  <a:lnTo>
                    <a:pt x="298618" y="400536"/>
                  </a:lnTo>
                  <a:cubicBezTo>
                    <a:pt x="297259" y="400536"/>
                    <a:pt x="296070" y="401046"/>
                    <a:pt x="295051" y="402065"/>
                  </a:cubicBezTo>
                  <a:cubicBezTo>
                    <a:pt x="294032" y="403084"/>
                    <a:pt x="293522" y="403933"/>
                    <a:pt x="293522" y="404613"/>
                  </a:cubicBezTo>
                  <a:cubicBezTo>
                    <a:pt x="293522" y="405972"/>
                    <a:pt x="294541" y="406651"/>
                    <a:pt x="296580" y="406651"/>
                  </a:cubicBezTo>
                  <a:lnTo>
                    <a:pt x="296580" y="408689"/>
                  </a:lnTo>
                  <a:cubicBezTo>
                    <a:pt x="294541" y="408689"/>
                    <a:pt x="293522" y="410048"/>
                    <a:pt x="293522" y="412766"/>
                  </a:cubicBezTo>
                  <a:lnTo>
                    <a:pt x="293522" y="414804"/>
                  </a:lnTo>
                  <a:lnTo>
                    <a:pt x="296580" y="414804"/>
                  </a:lnTo>
                  <a:cubicBezTo>
                    <a:pt x="296580" y="415484"/>
                    <a:pt x="296070" y="416163"/>
                    <a:pt x="295051" y="416843"/>
                  </a:cubicBezTo>
                  <a:cubicBezTo>
                    <a:pt x="294032" y="417522"/>
                    <a:pt x="293522" y="418202"/>
                    <a:pt x="293522" y="418881"/>
                  </a:cubicBezTo>
                  <a:lnTo>
                    <a:pt x="290465" y="418881"/>
                  </a:lnTo>
                  <a:cubicBezTo>
                    <a:pt x="289106" y="418881"/>
                    <a:pt x="287407" y="418202"/>
                    <a:pt x="285369" y="416843"/>
                  </a:cubicBezTo>
                  <a:cubicBezTo>
                    <a:pt x="284689" y="416163"/>
                    <a:pt x="284180" y="415824"/>
                    <a:pt x="283840" y="415824"/>
                  </a:cubicBezTo>
                  <a:cubicBezTo>
                    <a:pt x="283500" y="415824"/>
                    <a:pt x="282991" y="416163"/>
                    <a:pt x="282311" y="416843"/>
                  </a:cubicBezTo>
                  <a:lnTo>
                    <a:pt x="279254" y="416843"/>
                  </a:lnTo>
                  <a:lnTo>
                    <a:pt x="279254" y="434169"/>
                  </a:lnTo>
                  <a:cubicBezTo>
                    <a:pt x="277895" y="432130"/>
                    <a:pt x="277215" y="430432"/>
                    <a:pt x="277215" y="429073"/>
                  </a:cubicBezTo>
                  <a:cubicBezTo>
                    <a:pt x="277215" y="427714"/>
                    <a:pt x="276876" y="426695"/>
                    <a:pt x="276196" y="426015"/>
                  </a:cubicBezTo>
                  <a:cubicBezTo>
                    <a:pt x="275517" y="425336"/>
                    <a:pt x="274498" y="424996"/>
                    <a:pt x="273139" y="424996"/>
                  </a:cubicBezTo>
                  <a:cubicBezTo>
                    <a:pt x="269741" y="422278"/>
                    <a:pt x="268043" y="420240"/>
                    <a:pt x="268043" y="418881"/>
                  </a:cubicBezTo>
                  <a:lnTo>
                    <a:pt x="263456" y="420410"/>
                  </a:lnTo>
                  <a:lnTo>
                    <a:pt x="261928" y="420919"/>
                  </a:lnTo>
                  <a:cubicBezTo>
                    <a:pt x="260569" y="420919"/>
                    <a:pt x="259380" y="421259"/>
                    <a:pt x="258361" y="421939"/>
                  </a:cubicBezTo>
                  <a:cubicBezTo>
                    <a:pt x="257341" y="422618"/>
                    <a:pt x="257511" y="422958"/>
                    <a:pt x="258870" y="422958"/>
                  </a:cubicBezTo>
                  <a:lnTo>
                    <a:pt x="258870" y="424996"/>
                  </a:lnTo>
                  <a:lnTo>
                    <a:pt x="256832" y="424996"/>
                  </a:lnTo>
                  <a:cubicBezTo>
                    <a:pt x="254114" y="427714"/>
                    <a:pt x="252755" y="429752"/>
                    <a:pt x="252755" y="431111"/>
                  </a:cubicBezTo>
                  <a:lnTo>
                    <a:pt x="246640" y="437226"/>
                  </a:lnTo>
                  <a:cubicBezTo>
                    <a:pt x="245281" y="437226"/>
                    <a:pt x="237977" y="444700"/>
                    <a:pt x="224728" y="459648"/>
                  </a:cubicBezTo>
                  <a:cubicBezTo>
                    <a:pt x="211479" y="474596"/>
                    <a:pt x="203835" y="484448"/>
                    <a:pt x="201796" y="489204"/>
                  </a:cubicBezTo>
                  <a:cubicBezTo>
                    <a:pt x="201796" y="490563"/>
                    <a:pt x="202136" y="491243"/>
                    <a:pt x="202816" y="491243"/>
                  </a:cubicBezTo>
                  <a:lnTo>
                    <a:pt x="207911" y="491243"/>
                  </a:lnTo>
                  <a:cubicBezTo>
                    <a:pt x="208591" y="489884"/>
                    <a:pt x="209950" y="489204"/>
                    <a:pt x="211988" y="489204"/>
                  </a:cubicBezTo>
                  <a:lnTo>
                    <a:pt x="216065" y="489204"/>
                  </a:lnTo>
                  <a:cubicBezTo>
                    <a:pt x="216744" y="487166"/>
                    <a:pt x="218103" y="486147"/>
                    <a:pt x="220142" y="486147"/>
                  </a:cubicBezTo>
                  <a:cubicBezTo>
                    <a:pt x="220142" y="487506"/>
                    <a:pt x="219972" y="488355"/>
                    <a:pt x="219632" y="488695"/>
                  </a:cubicBezTo>
                  <a:cubicBezTo>
                    <a:pt x="219292" y="489034"/>
                    <a:pt x="218443" y="489204"/>
                    <a:pt x="217084" y="489204"/>
                  </a:cubicBezTo>
                  <a:lnTo>
                    <a:pt x="217084" y="491243"/>
                  </a:lnTo>
                  <a:cubicBezTo>
                    <a:pt x="215046" y="492601"/>
                    <a:pt x="216065" y="493281"/>
                    <a:pt x="220142" y="493281"/>
                  </a:cubicBezTo>
                  <a:cubicBezTo>
                    <a:pt x="223539" y="493281"/>
                    <a:pt x="228295" y="491922"/>
                    <a:pt x="234410" y="489204"/>
                  </a:cubicBezTo>
                  <a:cubicBezTo>
                    <a:pt x="235769" y="487166"/>
                    <a:pt x="237468" y="485637"/>
                    <a:pt x="239506" y="484618"/>
                  </a:cubicBezTo>
                  <a:cubicBezTo>
                    <a:pt x="241544" y="483599"/>
                    <a:pt x="243243" y="483089"/>
                    <a:pt x="244602" y="483089"/>
                  </a:cubicBezTo>
                  <a:cubicBezTo>
                    <a:pt x="245961" y="483089"/>
                    <a:pt x="248678" y="481730"/>
                    <a:pt x="252755" y="479012"/>
                  </a:cubicBezTo>
                  <a:lnTo>
                    <a:pt x="254794" y="479012"/>
                  </a:lnTo>
                  <a:cubicBezTo>
                    <a:pt x="256152" y="479012"/>
                    <a:pt x="257002" y="479522"/>
                    <a:pt x="257341" y="480541"/>
                  </a:cubicBezTo>
                  <a:cubicBezTo>
                    <a:pt x="257681" y="481560"/>
                    <a:pt x="257511" y="482410"/>
                    <a:pt x="256832" y="483089"/>
                  </a:cubicBezTo>
                  <a:lnTo>
                    <a:pt x="261928" y="483089"/>
                  </a:lnTo>
                  <a:cubicBezTo>
                    <a:pt x="261928" y="482410"/>
                    <a:pt x="262098" y="481730"/>
                    <a:pt x="262437" y="481051"/>
                  </a:cubicBezTo>
                  <a:cubicBezTo>
                    <a:pt x="262777" y="480371"/>
                    <a:pt x="262947" y="479692"/>
                    <a:pt x="262947" y="479012"/>
                  </a:cubicBezTo>
                  <a:cubicBezTo>
                    <a:pt x="266344" y="479012"/>
                    <a:pt x="268383" y="478333"/>
                    <a:pt x="269062" y="476974"/>
                  </a:cubicBezTo>
                  <a:lnTo>
                    <a:pt x="271100" y="476974"/>
                  </a:lnTo>
                  <a:cubicBezTo>
                    <a:pt x="274498" y="476974"/>
                    <a:pt x="276196" y="476295"/>
                    <a:pt x="276196" y="474936"/>
                  </a:cubicBezTo>
                  <a:cubicBezTo>
                    <a:pt x="276196" y="472897"/>
                    <a:pt x="275177" y="472897"/>
                    <a:pt x="273139" y="474936"/>
                  </a:cubicBezTo>
                  <a:cubicBezTo>
                    <a:pt x="273139" y="475615"/>
                    <a:pt x="272799" y="475955"/>
                    <a:pt x="272120" y="475955"/>
                  </a:cubicBezTo>
                  <a:cubicBezTo>
                    <a:pt x="271440" y="475955"/>
                    <a:pt x="271100" y="475615"/>
                    <a:pt x="271100" y="474936"/>
                  </a:cubicBezTo>
                  <a:lnTo>
                    <a:pt x="273139" y="471878"/>
                  </a:lnTo>
                  <a:cubicBezTo>
                    <a:pt x="275177" y="471878"/>
                    <a:pt x="276196" y="471538"/>
                    <a:pt x="276196" y="470859"/>
                  </a:cubicBezTo>
                  <a:cubicBezTo>
                    <a:pt x="276196" y="469500"/>
                    <a:pt x="276536" y="469500"/>
                    <a:pt x="277215" y="470859"/>
                  </a:cubicBezTo>
                  <a:lnTo>
                    <a:pt x="277215" y="471878"/>
                  </a:lnTo>
                  <a:cubicBezTo>
                    <a:pt x="277215" y="473237"/>
                    <a:pt x="277555" y="473917"/>
                    <a:pt x="278235" y="473917"/>
                  </a:cubicBezTo>
                  <a:cubicBezTo>
                    <a:pt x="278914" y="473917"/>
                    <a:pt x="279254" y="473237"/>
                    <a:pt x="279254" y="471878"/>
                  </a:cubicBezTo>
                  <a:lnTo>
                    <a:pt x="279254" y="463725"/>
                  </a:lnTo>
                  <a:lnTo>
                    <a:pt x="277215" y="457610"/>
                  </a:lnTo>
                  <a:lnTo>
                    <a:pt x="277215" y="445380"/>
                  </a:lnTo>
                  <a:cubicBezTo>
                    <a:pt x="277215" y="446739"/>
                    <a:pt x="277046" y="446229"/>
                    <a:pt x="276706" y="443851"/>
                  </a:cubicBezTo>
                  <a:cubicBezTo>
                    <a:pt x="276366" y="441473"/>
                    <a:pt x="276196" y="439265"/>
                    <a:pt x="276196" y="437226"/>
                  </a:cubicBezTo>
                  <a:cubicBezTo>
                    <a:pt x="276876" y="437226"/>
                    <a:pt x="277215" y="438245"/>
                    <a:pt x="277215" y="440284"/>
                  </a:cubicBezTo>
                  <a:lnTo>
                    <a:pt x="277215" y="441303"/>
                  </a:lnTo>
                  <a:lnTo>
                    <a:pt x="279254" y="440284"/>
                  </a:lnTo>
                  <a:lnTo>
                    <a:pt x="282311" y="440284"/>
                  </a:lnTo>
                  <a:lnTo>
                    <a:pt x="282311" y="441303"/>
                  </a:lnTo>
                  <a:lnTo>
                    <a:pt x="284350" y="454552"/>
                  </a:lnTo>
                  <a:cubicBezTo>
                    <a:pt x="284350" y="455232"/>
                    <a:pt x="284350" y="455911"/>
                    <a:pt x="284350" y="456591"/>
                  </a:cubicBezTo>
                  <a:lnTo>
                    <a:pt x="284058" y="457610"/>
                  </a:lnTo>
                  <a:lnTo>
                    <a:pt x="282311" y="457610"/>
                  </a:lnTo>
                  <a:lnTo>
                    <a:pt x="282311" y="460667"/>
                  </a:lnTo>
                  <a:lnTo>
                    <a:pt x="283840" y="458374"/>
                  </a:lnTo>
                  <a:lnTo>
                    <a:pt x="282311" y="463725"/>
                  </a:lnTo>
                  <a:lnTo>
                    <a:pt x="282311" y="465763"/>
                  </a:lnTo>
                  <a:cubicBezTo>
                    <a:pt x="283670" y="465763"/>
                    <a:pt x="284350" y="465084"/>
                    <a:pt x="284350" y="463725"/>
                  </a:cubicBezTo>
                  <a:cubicBezTo>
                    <a:pt x="284350" y="463045"/>
                    <a:pt x="284689" y="462706"/>
                    <a:pt x="285369" y="462706"/>
                  </a:cubicBezTo>
                  <a:cubicBezTo>
                    <a:pt x="285369" y="463385"/>
                    <a:pt x="285029" y="465423"/>
                    <a:pt x="284350" y="468821"/>
                  </a:cubicBezTo>
                  <a:lnTo>
                    <a:pt x="284350" y="471878"/>
                  </a:lnTo>
                  <a:lnTo>
                    <a:pt x="291484" y="468821"/>
                  </a:lnTo>
                  <a:cubicBezTo>
                    <a:pt x="293522" y="468141"/>
                    <a:pt x="295391" y="467292"/>
                    <a:pt x="297089" y="466273"/>
                  </a:cubicBezTo>
                  <a:cubicBezTo>
                    <a:pt x="298788" y="465254"/>
                    <a:pt x="299637" y="464404"/>
                    <a:pt x="299637" y="463725"/>
                  </a:cubicBezTo>
                  <a:cubicBezTo>
                    <a:pt x="301676" y="463045"/>
                    <a:pt x="301336" y="462706"/>
                    <a:pt x="298618" y="462706"/>
                  </a:cubicBezTo>
                  <a:cubicBezTo>
                    <a:pt x="297939" y="462706"/>
                    <a:pt x="297769" y="462366"/>
                    <a:pt x="298108" y="461686"/>
                  </a:cubicBezTo>
                  <a:cubicBezTo>
                    <a:pt x="298448" y="461007"/>
                    <a:pt x="298958" y="460667"/>
                    <a:pt x="299637" y="460667"/>
                  </a:cubicBezTo>
                  <a:cubicBezTo>
                    <a:pt x="301676" y="460667"/>
                    <a:pt x="303374" y="459648"/>
                    <a:pt x="304733" y="457610"/>
                  </a:cubicBezTo>
                  <a:cubicBezTo>
                    <a:pt x="306092" y="457610"/>
                    <a:pt x="307451" y="457440"/>
                    <a:pt x="308810" y="457100"/>
                  </a:cubicBezTo>
                  <a:cubicBezTo>
                    <a:pt x="310169" y="456760"/>
                    <a:pt x="311867" y="456591"/>
                    <a:pt x="313906" y="456591"/>
                  </a:cubicBezTo>
                  <a:cubicBezTo>
                    <a:pt x="315265" y="456591"/>
                    <a:pt x="317133" y="455741"/>
                    <a:pt x="319511" y="454043"/>
                  </a:cubicBezTo>
                  <a:cubicBezTo>
                    <a:pt x="321889" y="452344"/>
                    <a:pt x="323758" y="451495"/>
                    <a:pt x="325117" y="451495"/>
                  </a:cubicBezTo>
                  <a:cubicBezTo>
                    <a:pt x="326476" y="450136"/>
                    <a:pt x="328684" y="449287"/>
                    <a:pt x="331741" y="448947"/>
                  </a:cubicBezTo>
                  <a:cubicBezTo>
                    <a:pt x="334799" y="448607"/>
                    <a:pt x="337347" y="448437"/>
                    <a:pt x="339385" y="448437"/>
                  </a:cubicBezTo>
                  <a:lnTo>
                    <a:pt x="341423" y="448437"/>
                  </a:lnTo>
                  <a:cubicBezTo>
                    <a:pt x="341423" y="445040"/>
                    <a:pt x="342103" y="443341"/>
                    <a:pt x="343462" y="443341"/>
                  </a:cubicBezTo>
                  <a:cubicBezTo>
                    <a:pt x="344821" y="441303"/>
                    <a:pt x="346180" y="440284"/>
                    <a:pt x="347538" y="440284"/>
                  </a:cubicBezTo>
                  <a:cubicBezTo>
                    <a:pt x="347538" y="438925"/>
                    <a:pt x="347199" y="438245"/>
                    <a:pt x="346519" y="438245"/>
                  </a:cubicBezTo>
                  <a:cubicBezTo>
                    <a:pt x="345840" y="438245"/>
                    <a:pt x="345500" y="438925"/>
                    <a:pt x="345500" y="440284"/>
                  </a:cubicBezTo>
                  <a:lnTo>
                    <a:pt x="339385" y="440284"/>
                  </a:lnTo>
                  <a:cubicBezTo>
                    <a:pt x="340744" y="438245"/>
                    <a:pt x="343462" y="437226"/>
                    <a:pt x="347538" y="437226"/>
                  </a:cubicBezTo>
                  <a:cubicBezTo>
                    <a:pt x="350256" y="437226"/>
                    <a:pt x="352295" y="436547"/>
                    <a:pt x="353654" y="435188"/>
                  </a:cubicBezTo>
                  <a:cubicBezTo>
                    <a:pt x="355012" y="434508"/>
                    <a:pt x="355692" y="434508"/>
                    <a:pt x="355692" y="435188"/>
                  </a:cubicBezTo>
                  <a:lnTo>
                    <a:pt x="358749" y="434169"/>
                  </a:lnTo>
                  <a:cubicBezTo>
                    <a:pt x="359429" y="432130"/>
                    <a:pt x="359769" y="432130"/>
                    <a:pt x="359769" y="434169"/>
                  </a:cubicBezTo>
                  <a:cubicBezTo>
                    <a:pt x="360448" y="434169"/>
                    <a:pt x="361467" y="433999"/>
                    <a:pt x="362826" y="433659"/>
                  </a:cubicBezTo>
                  <a:cubicBezTo>
                    <a:pt x="364185" y="433319"/>
                    <a:pt x="364864" y="432470"/>
                    <a:pt x="364864" y="431111"/>
                  </a:cubicBezTo>
                  <a:cubicBezTo>
                    <a:pt x="364864" y="428393"/>
                    <a:pt x="365204" y="427714"/>
                    <a:pt x="365884" y="429073"/>
                  </a:cubicBezTo>
                  <a:lnTo>
                    <a:pt x="367922" y="429073"/>
                  </a:lnTo>
                  <a:cubicBezTo>
                    <a:pt x="371319" y="429073"/>
                    <a:pt x="373358" y="429752"/>
                    <a:pt x="374037" y="431111"/>
                  </a:cubicBezTo>
                  <a:lnTo>
                    <a:pt x="376075" y="431111"/>
                  </a:lnTo>
                  <a:cubicBezTo>
                    <a:pt x="376075" y="430432"/>
                    <a:pt x="376415" y="429752"/>
                    <a:pt x="377095" y="429073"/>
                  </a:cubicBezTo>
                  <a:cubicBezTo>
                    <a:pt x="377774" y="428393"/>
                    <a:pt x="377434" y="427714"/>
                    <a:pt x="376075" y="427035"/>
                  </a:cubicBezTo>
                  <a:cubicBezTo>
                    <a:pt x="378114" y="428393"/>
                    <a:pt x="379812" y="429073"/>
                    <a:pt x="381171" y="429073"/>
                  </a:cubicBezTo>
                  <a:cubicBezTo>
                    <a:pt x="381851" y="429073"/>
                    <a:pt x="382700" y="428733"/>
                    <a:pt x="383719" y="428054"/>
                  </a:cubicBezTo>
                  <a:cubicBezTo>
                    <a:pt x="384738" y="427374"/>
                    <a:pt x="385248" y="426355"/>
                    <a:pt x="385248" y="424996"/>
                  </a:cubicBezTo>
                  <a:cubicBezTo>
                    <a:pt x="386607" y="424996"/>
                    <a:pt x="387286" y="426355"/>
                    <a:pt x="387286" y="429073"/>
                  </a:cubicBezTo>
                  <a:cubicBezTo>
                    <a:pt x="387286" y="430432"/>
                    <a:pt x="387456" y="431451"/>
                    <a:pt x="387796" y="432130"/>
                  </a:cubicBezTo>
                  <a:cubicBezTo>
                    <a:pt x="388136" y="432810"/>
                    <a:pt x="388305" y="432470"/>
                    <a:pt x="388305" y="431111"/>
                  </a:cubicBezTo>
                  <a:cubicBezTo>
                    <a:pt x="388985" y="430432"/>
                    <a:pt x="390004" y="429922"/>
                    <a:pt x="391363" y="429582"/>
                  </a:cubicBezTo>
                  <a:cubicBezTo>
                    <a:pt x="392722" y="429243"/>
                    <a:pt x="393401" y="429752"/>
                    <a:pt x="393401" y="431111"/>
                  </a:cubicBezTo>
                  <a:cubicBezTo>
                    <a:pt x="394760" y="429752"/>
                    <a:pt x="394760" y="429073"/>
                    <a:pt x="393401" y="429073"/>
                  </a:cubicBezTo>
                  <a:lnTo>
                    <a:pt x="393401" y="427035"/>
                  </a:lnTo>
                  <a:cubicBezTo>
                    <a:pt x="394760" y="427035"/>
                    <a:pt x="395440" y="427714"/>
                    <a:pt x="395440" y="429073"/>
                  </a:cubicBezTo>
                  <a:cubicBezTo>
                    <a:pt x="396119" y="429073"/>
                    <a:pt x="396968" y="429582"/>
                    <a:pt x="397988" y="430602"/>
                  </a:cubicBezTo>
                  <a:cubicBezTo>
                    <a:pt x="399007" y="431621"/>
                    <a:pt x="399516" y="432810"/>
                    <a:pt x="399516" y="434169"/>
                  </a:cubicBezTo>
                  <a:lnTo>
                    <a:pt x="401555" y="435188"/>
                  </a:lnTo>
                  <a:cubicBezTo>
                    <a:pt x="403593" y="437906"/>
                    <a:pt x="404612" y="437566"/>
                    <a:pt x="404612" y="434169"/>
                  </a:cubicBezTo>
                  <a:cubicBezTo>
                    <a:pt x="404612" y="432810"/>
                    <a:pt x="404782" y="431961"/>
                    <a:pt x="405122" y="431621"/>
                  </a:cubicBezTo>
                  <a:cubicBezTo>
                    <a:pt x="405462" y="431281"/>
                    <a:pt x="406311" y="431111"/>
                    <a:pt x="407670" y="431111"/>
                  </a:cubicBezTo>
                  <a:cubicBezTo>
                    <a:pt x="409029" y="431111"/>
                    <a:pt x="409708" y="430432"/>
                    <a:pt x="409708" y="429073"/>
                  </a:cubicBezTo>
                  <a:cubicBezTo>
                    <a:pt x="413785" y="429073"/>
                    <a:pt x="415823" y="429752"/>
                    <a:pt x="415823" y="431111"/>
                  </a:cubicBezTo>
                  <a:lnTo>
                    <a:pt x="417862" y="431111"/>
                  </a:lnTo>
                  <a:cubicBezTo>
                    <a:pt x="419220" y="431111"/>
                    <a:pt x="420579" y="432130"/>
                    <a:pt x="421938" y="434169"/>
                  </a:cubicBezTo>
                  <a:cubicBezTo>
                    <a:pt x="423297" y="435528"/>
                    <a:pt x="424656" y="436717"/>
                    <a:pt x="426015" y="437736"/>
                  </a:cubicBezTo>
                  <a:cubicBezTo>
                    <a:pt x="427374" y="438755"/>
                    <a:pt x="428053" y="438585"/>
                    <a:pt x="428053" y="437226"/>
                  </a:cubicBezTo>
                  <a:lnTo>
                    <a:pt x="430092" y="435188"/>
                  </a:lnTo>
                  <a:cubicBezTo>
                    <a:pt x="431451" y="434508"/>
                    <a:pt x="432130" y="433489"/>
                    <a:pt x="432130" y="432130"/>
                  </a:cubicBezTo>
                  <a:lnTo>
                    <a:pt x="430092" y="420919"/>
                  </a:lnTo>
                  <a:lnTo>
                    <a:pt x="429073" y="389325"/>
                  </a:lnTo>
                  <a:cubicBezTo>
                    <a:pt x="428393" y="382531"/>
                    <a:pt x="428053" y="374717"/>
                    <a:pt x="428053" y="365884"/>
                  </a:cubicBezTo>
                  <a:cubicBezTo>
                    <a:pt x="428053" y="361807"/>
                    <a:pt x="427714" y="359599"/>
                    <a:pt x="427034" y="359259"/>
                  </a:cubicBezTo>
                  <a:cubicBezTo>
                    <a:pt x="426355" y="358920"/>
                    <a:pt x="426015" y="360448"/>
                    <a:pt x="426015" y="363846"/>
                  </a:cubicBezTo>
                  <a:lnTo>
                    <a:pt x="426015" y="375057"/>
                  </a:lnTo>
                  <a:cubicBezTo>
                    <a:pt x="424656" y="375057"/>
                    <a:pt x="423977" y="374717"/>
                    <a:pt x="423977" y="374037"/>
                  </a:cubicBezTo>
                  <a:lnTo>
                    <a:pt x="423977" y="363846"/>
                  </a:lnTo>
                  <a:cubicBezTo>
                    <a:pt x="423977" y="357731"/>
                    <a:pt x="423297" y="354673"/>
                    <a:pt x="421938" y="354673"/>
                  </a:cubicBezTo>
                  <a:cubicBezTo>
                    <a:pt x="421938" y="356711"/>
                    <a:pt x="419220" y="358410"/>
                    <a:pt x="413785" y="359769"/>
                  </a:cubicBezTo>
                  <a:lnTo>
                    <a:pt x="415823" y="357731"/>
                  </a:lnTo>
                  <a:cubicBezTo>
                    <a:pt x="416503" y="357051"/>
                    <a:pt x="417182" y="356032"/>
                    <a:pt x="417862" y="354673"/>
                  </a:cubicBezTo>
                  <a:cubicBezTo>
                    <a:pt x="418541" y="353314"/>
                    <a:pt x="418541" y="352635"/>
                    <a:pt x="417862" y="352635"/>
                  </a:cubicBezTo>
                  <a:cubicBezTo>
                    <a:pt x="415144" y="352635"/>
                    <a:pt x="409708" y="355013"/>
                    <a:pt x="401555" y="359769"/>
                  </a:cubicBezTo>
                  <a:lnTo>
                    <a:pt x="396459" y="359769"/>
                  </a:lnTo>
                  <a:cubicBezTo>
                    <a:pt x="398497" y="359769"/>
                    <a:pt x="400196" y="359090"/>
                    <a:pt x="401555" y="357731"/>
                  </a:cubicBezTo>
                  <a:cubicBezTo>
                    <a:pt x="405631" y="354333"/>
                    <a:pt x="408349" y="352635"/>
                    <a:pt x="409708" y="352635"/>
                  </a:cubicBezTo>
                  <a:cubicBezTo>
                    <a:pt x="410388" y="352635"/>
                    <a:pt x="410897" y="352465"/>
                    <a:pt x="411237" y="352125"/>
                  </a:cubicBezTo>
                  <a:cubicBezTo>
                    <a:pt x="411577" y="351785"/>
                    <a:pt x="412426" y="351955"/>
                    <a:pt x="413785" y="352635"/>
                  </a:cubicBezTo>
                  <a:lnTo>
                    <a:pt x="413785" y="351616"/>
                  </a:lnTo>
                  <a:lnTo>
                    <a:pt x="417862" y="351616"/>
                  </a:lnTo>
                  <a:cubicBezTo>
                    <a:pt x="417862" y="349577"/>
                    <a:pt x="417182" y="348558"/>
                    <a:pt x="415823" y="348558"/>
                  </a:cubicBezTo>
                  <a:lnTo>
                    <a:pt x="409708" y="348558"/>
                  </a:lnTo>
                  <a:cubicBezTo>
                    <a:pt x="408349" y="348558"/>
                    <a:pt x="406311" y="349577"/>
                    <a:pt x="403593" y="351616"/>
                  </a:cubicBezTo>
                  <a:lnTo>
                    <a:pt x="401555" y="351616"/>
                  </a:lnTo>
                  <a:cubicBezTo>
                    <a:pt x="402914" y="349577"/>
                    <a:pt x="402234" y="348558"/>
                    <a:pt x="399516" y="348558"/>
                  </a:cubicBezTo>
                  <a:close/>
                  <a:moveTo>
                    <a:pt x="211988" y="346520"/>
                  </a:moveTo>
                  <a:cubicBezTo>
                    <a:pt x="209950" y="346520"/>
                    <a:pt x="208931" y="347199"/>
                    <a:pt x="208931" y="348558"/>
                  </a:cubicBezTo>
                  <a:cubicBezTo>
                    <a:pt x="208931" y="349917"/>
                    <a:pt x="209100" y="350766"/>
                    <a:pt x="209440" y="351106"/>
                  </a:cubicBezTo>
                  <a:cubicBezTo>
                    <a:pt x="209780" y="351446"/>
                    <a:pt x="210629" y="351616"/>
                    <a:pt x="211988" y="351616"/>
                  </a:cubicBezTo>
                  <a:cubicBezTo>
                    <a:pt x="213347" y="351616"/>
                    <a:pt x="214706" y="350596"/>
                    <a:pt x="216065" y="348558"/>
                  </a:cubicBezTo>
                  <a:lnTo>
                    <a:pt x="214027" y="348558"/>
                  </a:lnTo>
                  <a:lnTo>
                    <a:pt x="214027" y="346520"/>
                  </a:lnTo>
                  <a:close/>
                  <a:moveTo>
                    <a:pt x="410727" y="344481"/>
                  </a:moveTo>
                  <a:cubicBezTo>
                    <a:pt x="412766" y="345840"/>
                    <a:pt x="414464" y="346520"/>
                    <a:pt x="415823" y="346520"/>
                  </a:cubicBezTo>
                  <a:lnTo>
                    <a:pt x="417862" y="346520"/>
                  </a:lnTo>
                  <a:cubicBezTo>
                    <a:pt x="419220" y="346520"/>
                    <a:pt x="419900" y="345840"/>
                    <a:pt x="419900" y="344481"/>
                  </a:cubicBezTo>
                  <a:close/>
                  <a:moveTo>
                    <a:pt x="595198" y="340405"/>
                  </a:moveTo>
                  <a:lnTo>
                    <a:pt x="595198" y="364865"/>
                  </a:lnTo>
                  <a:cubicBezTo>
                    <a:pt x="595198" y="364185"/>
                    <a:pt x="594518" y="359769"/>
                    <a:pt x="593160" y="351616"/>
                  </a:cubicBezTo>
                  <a:close/>
                  <a:moveTo>
                    <a:pt x="182432" y="340405"/>
                  </a:moveTo>
                  <a:lnTo>
                    <a:pt x="182432" y="344481"/>
                  </a:lnTo>
                  <a:cubicBezTo>
                    <a:pt x="180394" y="346520"/>
                    <a:pt x="180394" y="348898"/>
                    <a:pt x="182432" y="351616"/>
                  </a:cubicBezTo>
                  <a:lnTo>
                    <a:pt x="182432" y="354673"/>
                  </a:lnTo>
                  <a:lnTo>
                    <a:pt x="180394" y="360788"/>
                  </a:lnTo>
                  <a:cubicBezTo>
                    <a:pt x="181753" y="360788"/>
                    <a:pt x="182432" y="360448"/>
                    <a:pt x="182432" y="359769"/>
                  </a:cubicBezTo>
                  <a:lnTo>
                    <a:pt x="182432" y="354673"/>
                  </a:lnTo>
                  <a:cubicBezTo>
                    <a:pt x="184470" y="352635"/>
                    <a:pt x="185490" y="350596"/>
                    <a:pt x="185490" y="348558"/>
                  </a:cubicBezTo>
                  <a:cubicBezTo>
                    <a:pt x="185490" y="345840"/>
                    <a:pt x="184470" y="343122"/>
                    <a:pt x="182432" y="340405"/>
                  </a:cubicBezTo>
                  <a:close/>
                  <a:moveTo>
                    <a:pt x="577872" y="338366"/>
                  </a:moveTo>
                  <a:cubicBezTo>
                    <a:pt x="579910" y="348558"/>
                    <a:pt x="580930" y="359769"/>
                    <a:pt x="580930" y="371999"/>
                  </a:cubicBezTo>
                  <a:lnTo>
                    <a:pt x="580930" y="408689"/>
                  </a:lnTo>
                  <a:cubicBezTo>
                    <a:pt x="578891" y="407330"/>
                    <a:pt x="577872" y="405292"/>
                    <a:pt x="577872" y="402574"/>
                  </a:cubicBezTo>
                  <a:close/>
                  <a:moveTo>
                    <a:pt x="199758" y="332251"/>
                  </a:moveTo>
                  <a:cubicBezTo>
                    <a:pt x="199758" y="333610"/>
                    <a:pt x="200438" y="335309"/>
                    <a:pt x="201796" y="337347"/>
                  </a:cubicBezTo>
                  <a:lnTo>
                    <a:pt x="201796" y="332251"/>
                  </a:lnTo>
                  <a:close/>
                  <a:moveTo>
                    <a:pt x="185490" y="332251"/>
                  </a:moveTo>
                  <a:lnTo>
                    <a:pt x="182432" y="334290"/>
                  </a:lnTo>
                  <a:lnTo>
                    <a:pt x="182432" y="338366"/>
                  </a:lnTo>
                  <a:cubicBezTo>
                    <a:pt x="184470" y="338366"/>
                    <a:pt x="185490" y="337007"/>
                    <a:pt x="185490" y="334290"/>
                  </a:cubicBezTo>
                  <a:close/>
                  <a:moveTo>
                    <a:pt x="566661" y="326136"/>
                  </a:moveTo>
                  <a:cubicBezTo>
                    <a:pt x="567341" y="326136"/>
                    <a:pt x="567680" y="326646"/>
                    <a:pt x="567680" y="327665"/>
                  </a:cubicBezTo>
                  <a:cubicBezTo>
                    <a:pt x="567680" y="328684"/>
                    <a:pt x="567341" y="329194"/>
                    <a:pt x="566661" y="329194"/>
                  </a:cubicBezTo>
                  <a:close/>
                  <a:moveTo>
                    <a:pt x="590102" y="325627"/>
                  </a:moveTo>
                  <a:cubicBezTo>
                    <a:pt x="590102" y="325966"/>
                    <a:pt x="590102" y="327155"/>
                    <a:pt x="590102" y="329194"/>
                  </a:cubicBezTo>
                  <a:lnTo>
                    <a:pt x="590102" y="330213"/>
                  </a:lnTo>
                  <a:cubicBezTo>
                    <a:pt x="589423" y="330213"/>
                    <a:pt x="589083" y="328854"/>
                    <a:pt x="589083" y="326136"/>
                  </a:cubicBezTo>
                  <a:cubicBezTo>
                    <a:pt x="589762" y="325457"/>
                    <a:pt x="590102" y="325287"/>
                    <a:pt x="590102" y="325627"/>
                  </a:cubicBezTo>
                  <a:close/>
                  <a:moveTo>
                    <a:pt x="580420" y="324098"/>
                  </a:moveTo>
                  <a:cubicBezTo>
                    <a:pt x="580760" y="324098"/>
                    <a:pt x="580930" y="324777"/>
                    <a:pt x="580930" y="326136"/>
                  </a:cubicBezTo>
                  <a:lnTo>
                    <a:pt x="580930" y="330213"/>
                  </a:lnTo>
                  <a:cubicBezTo>
                    <a:pt x="578891" y="330213"/>
                    <a:pt x="577872" y="328854"/>
                    <a:pt x="577872" y="326136"/>
                  </a:cubicBezTo>
                  <a:cubicBezTo>
                    <a:pt x="579231" y="324777"/>
                    <a:pt x="580080" y="324098"/>
                    <a:pt x="580420" y="324098"/>
                  </a:cubicBezTo>
                  <a:close/>
                  <a:moveTo>
                    <a:pt x="569464" y="319002"/>
                  </a:moveTo>
                  <a:cubicBezTo>
                    <a:pt x="569634" y="319002"/>
                    <a:pt x="569719" y="319342"/>
                    <a:pt x="569719" y="320021"/>
                  </a:cubicBezTo>
                  <a:lnTo>
                    <a:pt x="569719" y="326136"/>
                  </a:lnTo>
                  <a:cubicBezTo>
                    <a:pt x="569719" y="327495"/>
                    <a:pt x="569379" y="328005"/>
                    <a:pt x="568699" y="327665"/>
                  </a:cubicBezTo>
                  <a:cubicBezTo>
                    <a:pt x="568020" y="327325"/>
                    <a:pt x="567680" y="326136"/>
                    <a:pt x="567680" y="324098"/>
                  </a:cubicBezTo>
                  <a:cubicBezTo>
                    <a:pt x="567680" y="322739"/>
                    <a:pt x="568020" y="321380"/>
                    <a:pt x="568699" y="320021"/>
                  </a:cubicBezTo>
                  <a:cubicBezTo>
                    <a:pt x="569039" y="319342"/>
                    <a:pt x="569294" y="319002"/>
                    <a:pt x="569464" y="319002"/>
                  </a:cubicBezTo>
                  <a:close/>
                  <a:moveTo>
                    <a:pt x="580165" y="310849"/>
                  </a:moveTo>
                  <a:cubicBezTo>
                    <a:pt x="580675" y="310849"/>
                    <a:pt x="580930" y="311188"/>
                    <a:pt x="580930" y="311868"/>
                  </a:cubicBezTo>
                  <a:lnTo>
                    <a:pt x="577872" y="311868"/>
                  </a:lnTo>
                  <a:cubicBezTo>
                    <a:pt x="578891" y="311188"/>
                    <a:pt x="579656" y="310849"/>
                    <a:pt x="580165" y="310849"/>
                  </a:cubicBezTo>
                  <a:close/>
                  <a:moveTo>
                    <a:pt x="595198" y="307791"/>
                  </a:moveTo>
                  <a:cubicBezTo>
                    <a:pt x="596557" y="307791"/>
                    <a:pt x="597236" y="312207"/>
                    <a:pt x="597236" y="321040"/>
                  </a:cubicBezTo>
                  <a:cubicBezTo>
                    <a:pt x="597236" y="328514"/>
                    <a:pt x="596557" y="332931"/>
                    <a:pt x="595198" y="334290"/>
                  </a:cubicBezTo>
                  <a:close/>
                  <a:moveTo>
                    <a:pt x="582968" y="292503"/>
                  </a:moveTo>
                  <a:lnTo>
                    <a:pt x="582968" y="295561"/>
                  </a:lnTo>
                  <a:cubicBezTo>
                    <a:pt x="583647" y="295561"/>
                    <a:pt x="583987" y="296240"/>
                    <a:pt x="583987" y="297599"/>
                  </a:cubicBezTo>
                  <a:cubicBezTo>
                    <a:pt x="583987" y="298958"/>
                    <a:pt x="583647" y="299638"/>
                    <a:pt x="582968" y="299638"/>
                  </a:cubicBezTo>
                  <a:lnTo>
                    <a:pt x="582968" y="311868"/>
                  </a:lnTo>
                  <a:cubicBezTo>
                    <a:pt x="582968" y="313227"/>
                    <a:pt x="582288" y="314586"/>
                    <a:pt x="580930" y="315944"/>
                  </a:cubicBezTo>
                  <a:lnTo>
                    <a:pt x="580930" y="311868"/>
                  </a:lnTo>
                  <a:lnTo>
                    <a:pt x="580930" y="309829"/>
                  </a:lnTo>
                  <a:cubicBezTo>
                    <a:pt x="578891" y="307112"/>
                    <a:pt x="578891" y="304394"/>
                    <a:pt x="580930" y="301676"/>
                  </a:cubicBezTo>
                  <a:lnTo>
                    <a:pt x="580930" y="295561"/>
                  </a:lnTo>
                  <a:cubicBezTo>
                    <a:pt x="582288" y="295561"/>
                    <a:pt x="582968" y="294542"/>
                    <a:pt x="582968" y="292503"/>
                  </a:cubicBezTo>
                  <a:close/>
                  <a:moveTo>
                    <a:pt x="304733" y="283331"/>
                  </a:moveTo>
                  <a:lnTo>
                    <a:pt x="302695" y="284350"/>
                  </a:lnTo>
                  <a:cubicBezTo>
                    <a:pt x="301336" y="284350"/>
                    <a:pt x="300487" y="284520"/>
                    <a:pt x="300147" y="284860"/>
                  </a:cubicBezTo>
                  <a:cubicBezTo>
                    <a:pt x="299807" y="285199"/>
                    <a:pt x="299637" y="286049"/>
                    <a:pt x="299637" y="287408"/>
                  </a:cubicBezTo>
                  <a:lnTo>
                    <a:pt x="302695" y="287408"/>
                  </a:lnTo>
                  <a:cubicBezTo>
                    <a:pt x="304054" y="287408"/>
                    <a:pt x="304733" y="286049"/>
                    <a:pt x="304733" y="283331"/>
                  </a:cubicBezTo>
                  <a:close/>
                  <a:moveTo>
                    <a:pt x="293522" y="278235"/>
                  </a:moveTo>
                  <a:cubicBezTo>
                    <a:pt x="293522" y="281632"/>
                    <a:pt x="292843" y="283331"/>
                    <a:pt x="291484" y="283331"/>
                  </a:cubicBezTo>
                  <a:lnTo>
                    <a:pt x="276196" y="292503"/>
                  </a:lnTo>
                  <a:lnTo>
                    <a:pt x="273139" y="292503"/>
                  </a:lnTo>
                  <a:lnTo>
                    <a:pt x="273139" y="295162"/>
                  </a:lnTo>
                  <a:lnTo>
                    <a:pt x="272953" y="295283"/>
                  </a:lnTo>
                  <a:lnTo>
                    <a:pt x="272120" y="294032"/>
                  </a:lnTo>
                  <a:cubicBezTo>
                    <a:pt x="272120" y="293013"/>
                    <a:pt x="272459" y="292164"/>
                    <a:pt x="273139" y="291484"/>
                  </a:cubicBezTo>
                  <a:lnTo>
                    <a:pt x="276196" y="291484"/>
                  </a:lnTo>
                  <a:cubicBezTo>
                    <a:pt x="279593" y="287408"/>
                    <a:pt x="284350" y="284690"/>
                    <a:pt x="290465" y="283331"/>
                  </a:cubicBezTo>
                  <a:lnTo>
                    <a:pt x="291484" y="281292"/>
                  </a:lnTo>
                  <a:cubicBezTo>
                    <a:pt x="292843" y="281292"/>
                    <a:pt x="293522" y="280273"/>
                    <a:pt x="293522" y="278235"/>
                  </a:cubicBezTo>
                  <a:close/>
                  <a:moveTo>
                    <a:pt x="312887" y="275177"/>
                  </a:moveTo>
                  <a:cubicBezTo>
                    <a:pt x="313566" y="275177"/>
                    <a:pt x="313566" y="275857"/>
                    <a:pt x="312887" y="277216"/>
                  </a:cubicBezTo>
                  <a:lnTo>
                    <a:pt x="310848" y="277216"/>
                  </a:lnTo>
                  <a:cubicBezTo>
                    <a:pt x="310848" y="275857"/>
                    <a:pt x="311528" y="275177"/>
                    <a:pt x="312887" y="275177"/>
                  </a:cubicBezTo>
                  <a:close/>
                  <a:moveTo>
                    <a:pt x="310829" y="271543"/>
                  </a:moveTo>
                  <a:lnTo>
                    <a:pt x="308810" y="275177"/>
                  </a:lnTo>
                  <a:lnTo>
                    <a:pt x="308810" y="272120"/>
                  </a:lnTo>
                  <a:close/>
                  <a:moveTo>
                    <a:pt x="593160" y="269062"/>
                  </a:moveTo>
                  <a:cubicBezTo>
                    <a:pt x="594518" y="269062"/>
                    <a:pt x="595198" y="269402"/>
                    <a:pt x="595198" y="270082"/>
                  </a:cubicBezTo>
                  <a:lnTo>
                    <a:pt x="595198" y="275177"/>
                  </a:lnTo>
                  <a:cubicBezTo>
                    <a:pt x="593839" y="275177"/>
                    <a:pt x="593160" y="274158"/>
                    <a:pt x="593160" y="272120"/>
                  </a:cubicBezTo>
                  <a:cubicBezTo>
                    <a:pt x="594518" y="272120"/>
                    <a:pt x="594518" y="271440"/>
                    <a:pt x="593160" y="270082"/>
                  </a:cubicBezTo>
                  <a:close/>
                  <a:moveTo>
                    <a:pt x="364864" y="267024"/>
                  </a:moveTo>
                  <a:cubicBezTo>
                    <a:pt x="361467" y="267024"/>
                    <a:pt x="359429" y="267703"/>
                    <a:pt x="358749" y="269062"/>
                  </a:cubicBezTo>
                  <a:lnTo>
                    <a:pt x="353654" y="269062"/>
                  </a:lnTo>
                  <a:lnTo>
                    <a:pt x="353654" y="270082"/>
                  </a:lnTo>
                  <a:cubicBezTo>
                    <a:pt x="348218" y="273479"/>
                    <a:pt x="344141" y="275177"/>
                    <a:pt x="341423" y="275177"/>
                  </a:cubicBezTo>
                  <a:cubicBezTo>
                    <a:pt x="340065" y="275177"/>
                    <a:pt x="338366" y="275517"/>
                    <a:pt x="336328" y="276197"/>
                  </a:cubicBezTo>
                  <a:cubicBezTo>
                    <a:pt x="334289" y="276876"/>
                    <a:pt x="333270" y="277555"/>
                    <a:pt x="333270" y="278235"/>
                  </a:cubicBezTo>
                  <a:lnTo>
                    <a:pt x="339385" y="278235"/>
                  </a:lnTo>
                  <a:cubicBezTo>
                    <a:pt x="340744" y="277555"/>
                    <a:pt x="342782" y="277216"/>
                    <a:pt x="345500" y="277216"/>
                  </a:cubicBezTo>
                  <a:cubicBezTo>
                    <a:pt x="348218" y="277216"/>
                    <a:pt x="350256" y="276536"/>
                    <a:pt x="351615" y="275177"/>
                  </a:cubicBezTo>
                  <a:cubicBezTo>
                    <a:pt x="352974" y="275177"/>
                    <a:pt x="355352" y="274158"/>
                    <a:pt x="358749" y="272120"/>
                  </a:cubicBezTo>
                  <a:cubicBezTo>
                    <a:pt x="359429" y="272120"/>
                    <a:pt x="360448" y="271440"/>
                    <a:pt x="361807" y="270082"/>
                  </a:cubicBezTo>
                  <a:cubicBezTo>
                    <a:pt x="363845" y="270082"/>
                    <a:pt x="364864" y="269062"/>
                    <a:pt x="364864" y="267024"/>
                  </a:cubicBezTo>
                  <a:close/>
                  <a:moveTo>
                    <a:pt x="323078" y="263967"/>
                  </a:moveTo>
                  <a:lnTo>
                    <a:pt x="325117" y="263967"/>
                  </a:lnTo>
                  <a:cubicBezTo>
                    <a:pt x="323758" y="266005"/>
                    <a:pt x="321040" y="267703"/>
                    <a:pt x="316963" y="269062"/>
                  </a:cubicBezTo>
                  <a:cubicBezTo>
                    <a:pt x="314925" y="269742"/>
                    <a:pt x="313396" y="270421"/>
                    <a:pt x="312377" y="271101"/>
                  </a:cubicBezTo>
                  <a:lnTo>
                    <a:pt x="310829" y="271543"/>
                  </a:lnTo>
                  <a:lnTo>
                    <a:pt x="311358" y="270591"/>
                  </a:lnTo>
                  <a:cubicBezTo>
                    <a:pt x="313056" y="269232"/>
                    <a:pt x="315604" y="268043"/>
                    <a:pt x="319002" y="267024"/>
                  </a:cubicBezTo>
                  <a:cubicBezTo>
                    <a:pt x="320360" y="267024"/>
                    <a:pt x="321719" y="266005"/>
                    <a:pt x="323078" y="263967"/>
                  </a:cubicBezTo>
                  <a:close/>
                  <a:moveTo>
                    <a:pt x="395440" y="261928"/>
                  </a:moveTo>
                  <a:cubicBezTo>
                    <a:pt x="394760" y="261928"/>
                    <a:pt x="396799" y="263627"/>
                    <a:pt x="401555" y="267024"/>
                  </a:cubicBezTo>
                  <a:lnTo>
                    <a:pt x="407670" y="267024"/>
                  </a:lnTo>
                  <a:cubicBezTo>
                    <a:pt x="407670" y="264986"/>
                    <a:pt x="406651" y="263967"/>
                    <a:pt x="404612" y="263967"/>
                  </a:cubicBezTo>
                  <a:cubicBezTo>
                    <a:pt x="403933" y="262608"/>
                    <a:pt x="400875" y="261928"/>
                    <a:pt x="395440" y="261928"/>
                  </a:cubicBezTo>
                  <a:close/>
                  <a:moveTo>
                    <a:pt x="268043" y="249698"/>
                  </a:moveTo>
                  <a:lnTo>
                    <a:pt x="269062" y="249698"/>
                  </a:lnTo>
                  <a:cubicBezTo>
                    <a:pt x="270421" y="249698"/>
                    <a:pt x="271780" y="250717"/>
                    <a:pt x="273139" y="252756"/>
                  </a:cubicBezTo>
                  <a:lnTo>
                    <a:pt x="271100" y="254794"/>
                  </a:lnTo>
                  <a:close/>
                  <a:moveTo>
                    <a:pt x="598256" y="243583"/>
                  </a:moveTo>
                  <a:cubicBezTo>
                    <a:pt x="597576" y="243583"/>
                    <a:pt x="597236" y="247320"/>
                    <a:pt x="597236" y="254794"/>
                  </a:cubicBezTo>
                  <a:lnTo>
                    <a:pt x="598256" y="246641"/>
                  </a:lnTo>
                  <a:close/>
                  <a:moveTo>
                    <a:pt x="310848" y="213008"/>
                  </a:moveTo>
                  <a:cubicBezTo>
                    <a:pt x="309489" y="214367"/>
                    <a:pt x="309489" y="215046"/>
                    <a:pt x="310848" y="215046"/>
                  </a:cubicBezTo>
                  <a:lnTo>
                    <a:pt x="312887" y="215046"/>
                  </a:lnTo>
                  <a:cubicBezTo>
                    <a:pt x="312887" y="213687"/>
                    <a:pt x="312207" y="213008"/>
                    <a:pt x="310848" y="213008"/>
                  </a:cubicBezTo>
                  <a:close/>
                  <a:moveTo>
                    <a:pt x="589593" y="202816"/>
                  </a:moveTo>
                  <a:cubicBezTo>
                    <a:pt x="589253" y="202816"/>
                    <a:pt x="589083" y="203495"/>
                    <a:pt x="589083" y="204854"/>
                  </a:cubicBezTo>
                  <a:lnTo>
                    <a:pt x="589083" y="206893"/>
                  </a:lnTo>
                  <a:lnTo>
                    <a:pt x="590102" y="204854"/>
                  </a:lnTo>
                  <a:cubicBezTo>
                    <a:pt x="590102" y="203495"/>
                    <a:pt x="589932" y="202816"/>
                    <a:pt x="589593" y="202816"/>
                  </a:cubicBezTo>
                  <a:close/>
                  <a:moveTo>
                    <a:pt x="580930" y="202816"/>
                  </a:moveTo>
                  <a:cubicBezTo>
                    <a:pt x="578891" y="206213"/>
                    <a:pt x="577872" y="215046"/>
                    <a:pt x="577872" y="229315"/>
                  </a:cubicBezTo>
                  <a:cubicBezTo>
                    <a:pt x="577872" y="232712"/>
                    <a:pt x="577532" y="236109"/>
                    <a:pt x="576853" y="239506"/>
                  </a:cubicBezTo>
                  <a:cubicBezTo>
                    <a:pt x="576173" y="242904"/>
                    <a:pt x="575834" y="246301"/>
                    <a:pt x="575834" y="249698"/>
                  </a:cubicBezTo>
                  <a:lnTo>
                    <a:pt x="575834" y="229315"/>
                  </a:lnTo>
                  <a:lnTo>
                    <a:pt x="574814" y="232372"/>
                  </a:lnTo>
                  <a:cubicBezTo>
                    <a:pt x="573456" y="232372"/>
                    <a:pt x="572776" y="232712"/>
                    <a:pt x="572776" y="233391"/>
                  </a:cubicBezTo>
                  <a:lnTo>
                    <a:pt x="572776" y="247660"/>
                  </a:lnTo>
                  <a:lnTo>
                    <a:pt x="569719" y="260909"/>
                  </a:lnTo>
                  <a:cubicBezTo>
                    <a:pt x="568360" y="261588"/>
                    <a:pt x="567680" y="262608"/>
                    <a:pt x="567680" y="263967"/>
                  </a:cubicBezTo>
                  <a:cubicBezTo>
                    <a:pt x="567680" y="266005"/>
                    <a:pt x="568360" y="267024"/>
                    <a:pt x="569719" y="267024"/>
                  </a:cubicBezTo>
                  <a:lnTo>
                    <a:pt x="569719" y="287408"/>
                  </a:lnTo>
                  <a:cubicBezTo>
                    <a:pt x="569719" y="284010"/>
                    <a:pt x="569379" y="281462"/>
                    <a:pt x="568699" y="279764"/>
                  </a:cubicBezTo>
                  <a:cubicBezTo>
                    <a:pt x="568020" y="278065"/>
                    <a:pt x="567680" y="279254"/>
                    <a:pt x="567680" y="283331"/>
                  </a:cubicBezTo>
                  <a:cubicBezTo>
                    <a:pt x="567680" y="289446"/>
                    <a:pt x="567341" y="294202"/>
                    <a:pt x="566661" y="297599"/>
                  </a:cubicBezTo>
                  <a:cubicBezTo>
                    <a:pt x="565302" y="299638"/>
                    <a:pt x="564623" y="305413"/>
                    <a:pt x="564623" y="314925"/>
                  </a:cubicBezTo>
                  <a:cubicBezTo>
                    <a:pt x="564623" y="324438"/>
                    <a:pt x="565302" y="330213"/>
                    <a:pt x="566661" y="332251"/>
                  </a:cubicBezTo>
                  <a:lnTo>
                    <a:pt x="566661" y="338366"/>
                  </a:lnTo>
                  <a:cubicBezTo>
                    <a:pt x="566661" y="337687"/>
                    <a:pt x="566831" y="337517"/>
                    <a:pt x="567171" y="337857"/>
                  </a:cubicBezTo>
                  <a:cubicBezTo>
                    <a:pt x="567510" y="338196"/>
                    <a:pt x="567680" y="339046"/>
                    <a:pt x="567680" y="340405"/>
                  </a:cubicBezTo>
                  <a:cubicBezTo>
                    <a:pt x="567680" y="341764"/>
                    <a:pt x="567510" y="342953"/>
                    <a:pt x="567171" y="343972"/>
                  </a:cubicBezTo>
                  <a:cubicBezTo>
                    <a:pt x="566831" y="344991"/>
                    <a:pt x="566661" y="345840"/>
                    <a:pt x="566661" y="346520"/>
                  </a:cubicBezTo>
                  <a:lnTo>
                    <a:pt x="566661" y="348558"/>
                  </a:lnTo>
                  <a:cubicBezTo>
                    <a:pt x="567341" y="348558"/>
                    <a:pt x="567341" y="349577"/>
                    <a:pt x="566661" y="351616"/>
                  </a:cubicBezTo>
                  <a:lnTo>
                    <a:pt x="566661" y="375057"/>
                  </a:lnTo>
                  <a:cubicBezTo>
                    <a:pt x="568020" y="389325"/>
                    <a:pt x="568020" y="396459"/>
                    <a:pt x="566661" y="396459"/>
                  </a:cubicBezTo>
                  <a:cubicBezTo>
                    <a:pt x="565982" y="395780"/>
                    <a:pt x="565302" y="393402"/>
                    <a:pt x="564623" y="389325"/>
                  </a:cubicBezTo>
                  <a:cubicBezTo>
                    <a:pt x="563943" y="385248"/>
                    <a:pt x="563604" y="380492"/>
                    <a:pt x="563604" y="375057"/>
                  </a:cubicBezTo>
                  <a:cubicBezTo>
                    <a:pt x="563604" y="363506"/>
                    <a:pt x="562584" y="358750"/>
                    <a:pt x="560546" y="360788"/>
                  </a:cubicBezTo>
                  <a:lnTo>
                    <a:pt x="560546" y="363846"/>
                  </a:lnTo>
                  <a:cubicBezTo>
                    <a:pt x="561226" y="363846"/>
                    <a:pt x="561565" y="364865"/>
                    <a:pt x="561565" y="366903"/>
                  </a:cubicBezTo>
                  <a:cubicBezTo>
                    <a:pt x="561565" y="368262"/>
                    <a:pt x="561226" y="368942"/>
                    <a:pt x="560546" y="368942"/>
                  </a:cubicBezTo>
                  <a:lnTo>
                    <a:pt x="560546" y="374037"/>
                  </a:lnTo>
                  <a:cubicBezTo>
                    <a:pt x="560546" y="372679"/>
                    <a:pt x="560886" y="370980"/>
                    <a:pt x="561565" y="368942"/>
                  </a:cubicBezTo>
                  <a:lnTo>
                    <a:pt x="561565" y="382191"/>
                  </a:lnTo>
                  <a:cubicBezTo>
                    <a:pt x="561565" y="396459"/>
                    <a:pt x="561905" y="407500"/>
                    <a:pt x="562584" y="415314"/>
                  </a:cubicBezTo>
                  <a:cubicBezTo>
                    <a:pt x="563264" y="423128"/>
                    <a:pt x="563604" y="429413"/>
                    <a:pt x="563604" y="434169"/>
                  </a:cubicBezTo>
                  <a:cubicBezTo>
                    <a:pt x="563604" y="444361"/>
                    <a:pt x="564623" y="452174"/>
                    <a:pt x="566661" y="457610"/>
                  </a:cubicBezTo>
                  <a:lnTo>
                    <a:pt x="566661" y="479012"/>
                  </a:lnTo>
                  <a:cubicBezTo>
                    <a:pt x="566661" y="483769"/>
                    <a:pt x="567001" y="485807"/>
                    <a:pt x="567680" y="485127"/>
                  </a:cubicBezTo>
                  <a:lnTo>
                    <a:pt x="567680" y="495319"/>
                  </a:lnTo>
                  <a:cubicBezTo>
                    <a:pt x="567680" y="496678"/>
                    <a:pt x="567341" y="497358"/>
                    <a:pt x="566661" y="497358"/>
                  </a:cubicBezTo>
                  <a:cubicBezTo>
                    <a:pt x="567341" y="498716"/>
                    <a:pt x="567680" y="500755"/>
                    <a:pt x="567680" y="503473"/>
                  </a:cubicBezTo>
                  <a:cubicBezTo>
                    <a:pt x="567680" y="507549"/>
                    <a:pt x="567850" y="511456"/>
                    <a:pt x="568190" y="515193"/>
                  </a:cubicBezTo>
                  <a:cubicBezTo>
                    <a:pt x="568530" y="518930"/>
                    <a:pt x="569039" y="521138"/>
                    <a:pt x="569719" y="521818"/>
                  </a:cubicBezTo>
                  <a:cubicBezTo>
                    <a:pt x="569719" y="520459"/>
                    <a:pt x="570228" y="520629"/>
                    <a:pt x="571247" y="522327"/>
                  </a:cubicBezTo>
                  <a:cubicBezTo>
                    <a:pt x="572267" y="524026"/>
                    <a:pt x="572776" y="525894"/>
                    <a:pt x="572776" y="527933"/>
                  </a:cubicBezTo>
                  <a:lnTo>
                    <a:pt x="572776" y="540163"/>
                  </a:lnTo>
                  <a:cubicBezTo>
                    <a:pt x="572776" y="539483"/>
                    <a:pt x="573456" y="539144"/>
                    <a:pt x="574814" y="539144"/>
                  </a:cubicBezTo>
                  <a:lnTo>
                    <a:pt x="574814" y="542201"/>
                  </a:lnTo>
                  <a:cubicBezTo>
                    <a:pt x="574814" y="544919"/>
                    <a:pt x="574984" y="546957"/>
                    <a:pt x="575324" y="548316"/>
                  </a:cubicBezTo>
                  <a:cubicBezTo>
                    <a:pt x="575664" y="549675"/>
                    <a:pt x="575834" y="549675"/>
                    <a:pt x="575834" y="548316"/>
                  </a:cubicBezTo>
                  <a:cubicBezTo>
                    <a:pt x="577193" y="546957"/>
                    <a:pt x="577872" y="546957"/>
                    <a:pt x="577872" y="548316"/>
                  </a:cubicBezTo>
                  <a:lnTo>
                    <a:pt x="577872" y="551374"/>
                  </a:lnTo>
                  <a:cubicBezTo>
                    <a:pt x="576513" y="549335"/>
                    <a:pt x="575834" y="550015"/>
                    <a:pt x="575834" y="553412"/>
                  </a:cubicBezTo>
                  <a:lnTo>
                    <a:pt x="575834" y="561566"/>
                  </a:lnTo>
                  <a:cubicBezTo>
                    <a:pt x="577193" y="564283"/>
                    <a:pt x="577872" y="569719"/>
                    <a:pt x="577872" y="577872"/>
                  </a:cubicBezTo>
                  <a:lnTo>
                    <a:pt x="577872" y="588064"/>
                  </a:lnTo>
                  <a:cubicBezTo>
                    <a:pt x="576513" y="588064"/>
                    <a:pt x="575834" y="588744"/>
                    <a:pt x="575834" y="590102"/>
                  </a:cubicBezTo>
                  <a:cubicBezTo>
                    <a:pt x="577193" y="590102"/>
                    <a:pt x="577872" y="591461"/>
                    <a:pt x="577872" y="594179"/>
                  </a:cubicBezTo>
                  <a:lnTo>
                    <a:pt x="577872" y="596218"/>
                  </a:lnTo>
                  <a:lnTo>
                    <a:pt x="580930" y="596218"/>
                  </a:lnTo>
                  <a:lnTo>
                    <a:pt x="582968" y="610486"/>
                  </a:lnTo>
                  <a:cubicBezTo>
                    <a:pt x="582288" y="610486"/>
                    <a:pt x="581949" y="611845"/>
                    <a:pt x="581949" y="614563"/>
                  </a:cubicBezTo>
                  <a:cubicBezTo>
                    <a:pt x="581949" y="617281"/>
                    <a:pt x="582288" y="618639"/>
                    <a:pt x="582968" y="618639"/>
                  </a:cubicBezTo>
                  <a:cubicBezTo>
                    <a:pt x="582968" y="619998"/>
                    <a:pt x="583138" y="621357"/>
                    <a:pt x="583477" y="622716"/>
                  </a:cubicBezTo>
                  <a:cubicBezTo>
                    <a:pt x="583817" y="624075"/>
                    <a:pt x="583647" y="624754"/>
                    <a:pt x="582968" y="624754"/>
                  </a:cubicBezTo>
                  <a:lnTo>
                    <a:pt x="582968" y="622716"/>
                  </a:lnTo>
                  <a:cubicBezTo>
                    <a:pt x="582968" y="620678"/>
                    <a:pt x="582628" y="619998"/>
                    <a:pt x="581949" y="620678"/>
                  </a:cubicBezTo>
                  <a:cubicBezTo>
                    <a:pt x="581269" y="621357"/>
                    <a:pt x="580930" y="622716"/>
                    <a:pt x="580930" y="624754"/>
                  </a:cubicBezTo>
                  <a:lnTo>
                    <a:pt x="580930" y="633927"/>
                  </a:lnTo>
                  <a:cubicBezTo>
                    <a:pt x="582288" y="635286"/>
                    <a:pt x="582968" y="638343"/>
                    <a:pt x="582968" y="643100"/>
                  </a:cubicBezTo>
                  <a:cubicBezTo>
                    <a:pt x="582968" y="645817"/>
                    <a:pt x="583138" y="648026"/>
                    <a:pt x="583477" y="649724"/>
                  </a:cubicBezTo>
                  <a:cubicBezTo>
                    <a:pt x="583817" y="651423"/>
                    <a:pt x="583987" y="652952"/>
                    <a:pt x="583987" y="654311"/>
                  </a:cubicBezTo>
                  <a:lnTo>
                    <a:pt x="587045" y="665521"/>
                  </a:lnTo>
                  <a:lnTo>
                    <a:pt x="587045" y="672656"/>
                  </a:lnTo>
                  <a:lnTo>
                    <a:pt x="589083" y="676732"/>
                  </a:lnTo>
                  <a:lnTo>
                    <a:pt x="590102" y="676732"/>
                  </a:lnTo>
                  <a:cubicBezTo>
                    <a:pt x="590102" y="674694"/>
                    <a:pt x="589762" y="672656"/>
                    <a:pt x="589083" y="670617"/>
                  </a:cubicBezTo>
                  <a:lnTo>
                    <a:pt x="589083" y="665521"/>
                  </a:lnTo>
                  <a:cubicBezTo>
                    <a:pt x="589083" y="660765"/>
                    <a:pt x="588403" y="655669"/>
                    <a:pt x="587045" y="650234"/>
                  </a:cubicBezTo>
                  <a:lnTo>
                    <a:pt x="587045" y="643100"/>
                  </a:lnTo>
                  <a:cubicBezTo>
                    <a:pt x="588403" y="643100"/>
                    <a:pt x="589083" y="642760"/>
                    <a:pt x="589083" y="642080"/>
                  </a:cubicBezTo>
                  <a:cubicBezTo>
                    <a:pt x="589083" y="642080"/>
                    <a:pt x="589423" y="642420"/>
                    <a:pt x="590102" y="643100"/>
                  </a:cubicBezTo>
                  <a:cubicBezTo>
                    <a:pt x="590102" y="644458"/>
                    <a:pt x="590612" y="646497"/>
                    <a:pt x="591631" y="649215"/>
                  </a:cubicBezTo>
                  <a:cubicBezTo>
                    <a:pt x="592650" y="651932"/>
                    <a:pt x="593160" y="654311"/>
                    <a:pt x="593160" y="656349"/>
                  </a:cubicBezTo>
                  <a:cubicBezTo>
                    <a:pt x="593160" y="660426"/>
                    <a:pt x="593839" y="664502"/>
                    <a:pt x="595198" y="668579"/>
                  </a:cubicBezTo>
                  <a:lnTo>
                    <a:pt x="595198" y="678771"/>
                  </a:lnTo>
                  <a:cubicBezTo>
                    <a:pt x="596557" y="678771"/>
                    <a:pt x="597236" y="681489"/>
                    <a:pt x="597236" y="686924"/>
                  </a:cubicBezTo>
                  <a:cubicBezTo>
                    <a:pt x="597236" y="691001"/>
                    <a:pt x="597576" y="693039"/>
                    <a:pt x="598256" y="693039"/>
                  </a:cubicBezTo>
                  <a:lnTo>
                    <a:pt x="598256" y="699154"/>
                  </a:lnTo>
                  <a:cubicBezTo>
                    <a:pt x="598256" y="701872"/>
                    <a:pt x="599954" y="703231"/>
                    <a:pt x="603351" y="703231"/>
                  </a:cubicBezTo>
                  <a:lnTo>
                    <a:pt x="603351" y="693039"/>
                  </a:lnTo>
                  <a:cubicBezTo>
                    <a:pt x="601992" y="688963"/>
                    <a:pt x="601313" y="684206"/>
                    <a:pt x="601313" y="678771"/>
                  </a:cubicBezTo>
                  <a:cubicBezTo>
                    <a:pt x="601313" y="675374"/>
                    <a:pt x="600294" y="673335"/>
                    <a:pt x="598256" y="672656"/>
                  </a:cubicBezTo>
                  <a:lnTo>
                    <a:pt x="601313" y="672656"/>
                  </a:lnTo>
                  <a:lnTo>
                    <a:pt x="601313" y="676732"/>
                  </a:lnTo>
                  <a:cubicBezTo>
                    <a:pt x="602672" y="678091"/>
                    <a:pt x="603351" y="678771"/>
                    <a:pt x="603351" y="678771"/>
                  </a:cubicBezTo>
                  <a:lnTo>
                    <a:pt x="605390" y="678771"/>
                  </a:lnTo>
                  <a:cubicBezTo>
                    <a:pt x="606749" y="677412"/>
                    <a:pt x="606749" y="676732"/>
                    <a:pt x="605390" y="676732"/>
                  </a:cubicBezTo>
                  <a:lnTo>
                    <a:pt x="605390" y="672656"/>
                  </a:lnTo>
                  <a:cubicBezTo>
                    <a:pt x="605390" y="669258"/>
                    <a:pt x="605390" y="667050"/>
                    <a:pt x="605390" y="666031"/>
                  </a:cubicBezTo>
                  <a:cubicBezTo>
                    <a:pt x="605390" y="665012"/>
                    <a:pt x="604710" y="664842"/>
                    <a:pt x="603351" y="665521"/>
                  </a:cubicBezTo>
                  <a:cubicBezTo>
                    <a:pt x="601992" y="665521"/>
                    <a:pt x="601313" y="666541"/>
                    <a:pt x="601313" y="668579"/>
                  </a:cubicBezTo>
                  <a:lnTo>
                    <a:pt x="601313" y="670617"/>
                  </a:lnTo>
                  <a:cubicBezTo>
                    <a:pt x="599275" y="670617"/>
                    <a:pt x="598256" y="666880"/>
                    <a:pt x="598256" y="659406"/>
                  </a:cubicBezTo>
                  <a:lnTo>
                    <a:pt x="598256" y="658387"/>
                  </a:lnTo>
                  <a:cubicBezTo>
                    <a:pt x="600294" y="661105"/>
                    <a:pt x="601313" y="663143"/>
                    <a:pt x="601313" y="664502"/>
                  </a:cubicBezTo>
                  <a:lnTo>
                    <a:pt x="601313" y="656349"/>
                  </a:lnTo>
                  <a:cubicBezTo>
                    <a:pt x="602672" y="656349"/>
                    <a:pt x="603351" y="655669"/>
                    <a:pt x="603351" y="654311"/>
                  </a:cubicBezTo>
                  <a:lnTo>
                    <a:pt x="603351" y="651253"/>
                  </a:lnTo>
                  <a:cubicBezTo>
                    <a:pt x="603351" y="649215"/>
                    <a:pt x="602672" y="647176"/>
                    <a:pt x="601313" y="645138"/>
                  </a:cubicBezTo>
                  <a:lnTo>
                    <a:pt x="598256" y="645138"/>
                  </a:lnTo>
                  <a:lnTo>
                    <a:pt x="598256" y="643100"/>
                  </a:lnTo>
                  <a:cubicBezTo>
                    <a:pt x="597576" y="644458"/>
                    <a:pt x="597236" y="644458"/>
                    <a:pt x="597236" y="643100"/>
                  </a:cubicBezTo>
                  <a:cubicBezTo>
                    <a:pt x="596557" y="642420"/>
                    <a:pt x="596217" y="641061"/>
                    <a:pt x="596217" y="639023"/>
                  </a:cubicBezTo>
                  <a:cubicBezTo>
                    <a:pt x="596217" y="636985"/>
                    <a:pt x="596557" y="635965"/>
                    <a:pt x="597236" y="635965"/>
                  </a:cubicBezTo>
                  <a:lnTo>
                    <a:pt x="597236" y="642080"/>
                  </a:lnTo>
                  <a:cubicBezTo>
                    <a:pt x="597916" y="642760"/>
                    <a:pt x="599275" y="642760"/>
                    <a:pt x="601313" y="642080"/>
                  </a:cubicBezTo>
                  <a:lnTo>
                    <a:pt x="601313" y="639023"/>
                  </a:lnTo>
                  <a:cubicBezTo>
                    <a:pt x="601313" y="636985"/>
                    <a:pt x="600294" y="635965"/>
                    <a:pt x="598256" y="635965"/>
                  </a:cubicBezTo>
                  <a:cubicBezTo>
                    <a:pt x="597576" y="635965"/>
                    <a:pt x="597236" y="635286"/>
                    <a:pt x="597236" y="633927"/>
                  </a:cubicBezTo>
                  <a:cubicBezTo>
                    <a:pt x="597236" y="631889"/>
                    <a:pt x="597576" y="630870"/>
                    <a:pt x="598256" y="630870"/>
                  </a:cubicBezTo>
                  <a:cubicBezTo>
                    <a:pt x="600294" y="632908"/>
                    <a:pt x="601313" y="632228"/>
                    <a:pt x="601313" y="628831"/>
                  </a:cubicBezTo>
                  <a:cubicBezTo>
                    <a:pt x="599275" y="628152"/>
                    <a:pt x="598256" y="624754"/>
                    <a:pt x="598256" y="618639"/>
                  </a:cubicBezTo>
                  <a:cubicBezTo>
                    <a:pt x="598256" y="610486"/>
                    <a:pt x="597236" y="606409"/>
                    <a:pt x="595198" y="606409"/>
                  </a:cubicBezTo>
                  <a:cubicBezTo>
                    <a:pt x="595198" y="603691"/>
                    <a:pt x="595877" y="602333"/>
                    <a:pt x="597236" y="602333"/>
                  </a:cubicBezTo>
                  <a:lnTo>
                    <a:pt x="597236" y="598256"/>
                  </a:lnTo>
                  <a:cubicBezTo>
                    <a:pt x="597236" y="594179"/>
                    <a:pt x="596557" y="590102"/>
                    <a:pt x="595198" y="586026"/>
                  </a:cubicBezTo>
                  <a:cubicBezTo>
                    <a:pt x="595198" y="579231"/>
                    <a:pt x="594858" y="572946"/>
                    <a:pt x="594179" y="567171"/>
                  </a:cubicBezTo>
                  <a:cubicBezTo>
                    <a:pt x="593499" y="561396"/>
                    <a:pt x="593160" y="556130"/>
                    <a:pt x="593160" y="551374"/>
                  </a:cubicBezTo>
                  <a:cubicBezTo>
                    <a:pt x="593160" y="547977"/>
                    <a:pt x="592140" y="544240"/>
                    <a:pt x="590102" y="540163"/>
                  </a:cubicBezTo>
                  <a:cubicBezTo>
                    <a:pt x="590102" y="534048"/>
                    <a:pt x="589932" y="529971"/>
                    <a:pt x="589593" y="527933"/>
                  </a:cubicBezTo>
                  <a:cubicBezTo>
                    <a:pt x="589253" y="525894"/>
                    <a:pt x="589083" y="524536"/>
                    <a:pt x="589083" y="523856"/>
                  </a:cubicBezTo>
                  <a:cubicBezTo>
                    <a:pt x="587724" y="523856"/>
                    <a:pt x="587724" y="523177"/>
                    <a:pt x="589083" y="521818"/>
                  </a:cubicBezTo>
                  <a:lnTo>
                    <a:pt x="589083" y="517741"/>
                  </a:lnTo>
                  <a:cubicBezTo>
                    <a:pt x="587724" y="517741"/>
                    <a:pt x="587045" y="516382"/>
                    <a:pt x="587045" y="513664"/>
                  </a:cubicBezTo>
                  <a:lnTo>
                    <a:pt x="587045" y="505511"/>
                  </a:lnTo>
                  <a:cubicBezTo>
                    <a:pt x="587045" y="502793"/>
                    <a:pt x="586025" y="500075"/>
                    <a:pt x="583987" y="497358"/>
                  </a:cubicBezTo>
                  <a:lnTo>
                    <a:pt x="583987" y="485127"/>
                  </a:lnTo>
                  <a:cubicBezTo>
                    <a:pt x="583987" y="483769"/>
                    <a:pt x="583817" y="480371"/>
                    <a:pt x="583477" y="474936"/>
                  </a:cubicBezTo>
                  <a:cubicBezTo>
                    <a:pt x="583138" y="469500"/>
                    <a:pt x="582968" y="461686"/>
                    <a:pt x="582968" y="451495"/>
                  </a:cubicBezTo>
                  <a:lnTo>
                    <a:pt x="582968" y="441303"/>
                  </a:lnTo>
                  <a:cubicBezTo>
                    <a:pt x="581609" y="438585"/>
                    <a:pt x="581609" y="437226"/>
                    <a:pt x="582968" y="437226"/>
                  </a:cubicBezTo>
                  <a:cubicBezTo>
                    <a:pt x="582968" y="437226"/>
                    <a:pt x="582968" y="436887"/>
                    <a:pt x="582968" y="436207"/>
                  </a:cubicBezTo>
                  <a:cubicBezTo>
                    <a:pt x="582968" y="435528"/>
                    <a:pt x="582968" y="435188"/>
                    <a:pt x="582968" y="435188"/>
                  </a:cubicBezTo>
                  <a:cubicBezTo>
                    <a:pt x="582968" y="434508"/>
                    <a:pt x="582288" y="434169"/>
                    <a:pt x="580930" y="434169"/>
                  </a:cubicBezTo>
                  <a:cubicBezTo>
                    <a:pt x="580930" y="432130"/>
                    <a:pt x="581609" y="432130"/>
                    <a:pt x="582968" y="434169"/>
                  </a:cubicBezTo>
                  <a:cubicBezTo>
                    <a:pt x="583647" y="434169"/>
                    <a:pt x="583647" y="433150"/>
                    <a:pt x="582968" y="431111"/>
                  </a:cubicBezTo>
                  <a:lnTo>
                    <a:pt x="582968" y="427035"/>
                  </a:lnTo>
                  <a:cubicBezTo>
                    <a:pt x="582288" y="427714"/>
                    <a:pt x="581779" y="427884"/>
                    <a:pt x="581439" y="427544"/>
                  </a:cubicBezTo>
                  <a:cubicBezTo>
                    <a:pt x="581099" y="427204"/>
                    <a:pt x="580930" y="426355"/>
                    <a:pt x="580930" y="424996"/>
                  </a:cubicBezTo>
                  <a:cubicBezTo>
                    <a:pt x="580930" y="422278"/>
                    <a:pt x="581609" y="420919"/>
                    <a:pt x="582968" y="420919"/>
                  </a:cubicBezTo>
                  <a:lnTo>
                    <a:pt x="582968" y="368942"/>
                  </a:lnTo>
                  <a:lnTo>
                    <a:pt x="583987" y="363846"/>
                  </a:lnTo>
                  <a:lnTo>
                    <a:pt x="583987" y="320021"/>
                  </a:lnTo>
                  <a:cubicBezTo>
                    <a:pt x="586025" y="315944"/>
                    <a:pt x="587045" y="311188"/>
                    <a:pt x="587045" y="305753"/>
                  </a:cubicBezTo>
                  <a:lnTo>
                    <a:pt x="587045" y="291484"/>
                  </a:lnTo>
                  <a:cubicBezTo>
                    <a:pt x="587045" y="286049"/>
                    <a:pt x="587724" y="282651"/>
                    <a:pt x="589083" y="281292"/>
                  </a:cubicBezTo>
                  <a:lnTo>
                    <a:pt x="589083" y="247660"/>
                  </a:lnTo>
                  <a:cubicBezTo>
                    <a:pt x="589083" y="247660"/>
                    <a:pt x="589253" y="246641"/>
                    <a:pt x="589593" y="244602"/>
                  </a:cubicBezTo>
                  <a:cubicBezTo>
                    <a:pt x="589932" y="242564"/>
                    <a:pt x="590102" y="240186"/>
                    <a:pt x="590102" y="237468"/>
                  </a:cubicBezTo>
                  <a:lnTo>
                    <a:pt x="590102" y="217084"/>
                  </a:lnTo>
                  <a:cubicBezTo>
                    <a:pt x="590102" y="218443"/>
                    <a:pt x="589762" y="218443"/>
                    <a:pt x="589083" y="217084"/>
                  </a:cubicBezTo>
                  <a:cubicBezTo>
                    <a:pt x="589083" y="215726"/>
                    <a:pt x="588403" y="216405"/>
                    <a:pt x="587045" y="219123"/>
                  </a:cubicBezTo>
                  <a:lnTo>
                    <a:pt x="587045" y="232372"/>
                  </a:lnTo>
                  <a:cubicBezTo>
                    <a:pt x="588403" y="232372"/>
                    <a:pt x="589083" y="232712"/>
                    <a:pt x="589083" y="233391"/>
                  </a:cubicBezTo>
                  <a:lnTo>
                    <a:pt x="587045" y="233391"/>
                  </a:lnTo>
                  <a:cubicBezTo>
                    <a:pt x="587045" y="236789"/>
                    <a:pt x="586025" y="241205"/>
                    <a:pt x="583987" y="246641"/>
                  </a:cubicBezTo>
                  <a:lnTo>
                    <a:pt x="583987" y="252756"/>
                  </a:lnTo>
                  <a:lnTo>
                    <a:pt x="582968" y="252756"/>
                  </a:lnTo>
                  <a:lnTo>
                    <a:pt x="582968" y="257851"/>
                  </a:lnTo>
                  <a:cubicBezTo>
                    <a:pt x="582968" y="266005"/>
                    <a:pt x="582288" y="270761"/>
                    <a:pt x="580930" y="272120"/>
                  </a:cubicBezTo>
                  <a:cubicBezTo>
                    <a:pt x="580930" y="274158"/>
                    <a:pt x="581099" y="275517"/>
                    <a:pt x="581439" y="276197"/>
                  </a:cubicBezTo>
                  <a:cubicBezTo>
                    <a:pt x="581779" y="276876"/>
                    <a:pt x="582288" y="277216"/>
                    <a:pt x="582968" y="277216"/>
                  </a:cubicBezTo>
                  <a:lnTo>
                    <a:pt x="582968" y="263967"/>
                  </a:lnTo>
                  <a:cubicBezTo>
                    <a:pt x="583647" y="263967"/>
                    <a:pt x="583987" y="265665"/>
                    <a:pt x="583987" y="269062"/>
                  </a:cubicBezTo>
                  <a:lnTo>
                    <a:pt x="583987" y="270082"/>
                  </a:lnTo>
                  <a:lnTo>
                    <a:pt x="587045" y="272120"/>
                  </a:lnTo>
                  <a:lnTo>
                    <a:pt x="587045" y="277216"/>
                  </a:lnTo>
                  <a:lnTo>
                    <a:pt x="583987" y="275177"/>
                  </a:lnTo>
                  <a:lnTo>
                    <a:pt x="583987" y="272120"/>
                  </a:lnTo>
                  <a:lnTo>
                    <a:pt x="582968" y="281292"/>
                  </a:lnTo>
                  <a:cubicBezTo>
                    <a:pt x="582968" y="285369"/>
                    <a:pt x="583308" y="288087"/>
                    <a:pt x="583987" y="289446"/>
                  </a:cubicBezTo>
                  <a:lnTo>
                    <a:pt x="583987" y="291484"/>
                  </a:lnTo>
                  <a:lnTo>
                    <a:pt x="582968" y="291484"/>
                  </a:lnTo>
                  <a:lnTo>
                    <a:pt x="582968" y="289446"/>
                  </a:lnTo>
                  <a:lnTo>
                    <a:pt x="580930" y="287408"/>
                  </a:lnTo>
                  <a:lnTo>
                    <a:pt x="580930" y="292503"/>
                  </a:lnTo>
                  <a:cubicBezTo>
                    <a:pt x="580250" y="292503"/>
                    <a:pt x="579910" y="291144"/>
                    <a:pt x="579910" y="288427"/>
                  </a:cubicBezTo>
                  <a:lnTo>
                    <a:pt x="580930" y="263967"/>
                  </a:lnTo>
                  <a:lnTo>
                    <a:pt x="580930" y="237468"/>
                  </a:lnTo>
                  <a:cubicBezTo>
                    <a:pt x="582288" y="229994"/>
                    <a:pt x="582968" y="222520"/>
                    <a:pt x="582968" y="215046"/>
                  </a:cubicBezTo>
                  <a:lnTo>
                    <a:pt x="582968" y="208931"/>
                  </a:lnTo>
                  <a:cubicBezTo>
                    <a:pt x="582968" y="206213"/>
                    <a:pt x="582288" y="204175"/>
                    <a:pt x="580930" y="202816"/>
                  </a:cubicBezTo>
                  <a:close/>
                  <a:moveTo>
                    <a:pt x="332251" y="202816"/>
                  </a:moveTo>
                  <a:lnTo>
                    <a:pt x="335308" y="202816"/>
                  </a:lnTo>
                  <a:lnTo>
                    <a:pt x="333270" y="204854"/>
                  </a:lnTo>
                  <a:cubicBezTo>
                    <a:pt x="333270" y="203495"/>
                    <a:pt x="332930" y="202816"/>
                    <a:pt x="332251" y="202816"/>
                  </a:cubicBezTo>
                  <a:close/>
                  <a:moveTo>
                    <a:pt x="337347" y="195682"/>
                  </a:moveTo>
                  <a:cubicBezTo>
                    <a:pt x="335988" y="195682"/>
                    <a:pt x="334629" y="196701"/>
                    <a:pt x="333270" y="198739"/>
                  </a:cubicBezTo>
                  <a:lnTo>
                    <a:pt x="331232" y="198739"/>
                  </a:lnTo>
                  <a:cubicBezTo>
                    <a:pt x="329873" y="198739"/>
                    <a:pt x="329023" y="199079"/>
                    <a:pt x="328684" y="199758"/>
                  </a:cubicBezTo>
                  <a:cubicBezTo>
                    <a:pt x="328344" y="200438"/>
                    <a:pt x="327834" y="200778"/>
                    <a:pt x="327155" y="200778"/>
                  </a:cubicBezTo>
                  <a:cubicBezTo>
                    <a:pt x="327155" y="201457"/>
                    <a:pt x="326815" y="201797"/>
                    <a:pt x="326136" y="201797"/>
                  </a:cubicBezTo>
                  <a:cubicBezTo>
                    <a:pt x="325456" y="201797"/>
                    <a:pt x="325117" y="201457"/>
                    <a:pt x="325117" y="200778"/>
                  </a:cubicBezTo>
                  <a:lnTo>
                    <a:pt x="323078" y="200778"/>
                  </a:lnTo>
                  <a:cubicBezTo>
                    <a:pt x="321719" y="200778"/>
                    <a:pt x="321719" y="201457"/>
                    <a:pt x="323078" y="202816"/>
                  </a:cubicBezTo>
                  <a:cubicBezTo>
                    <a:pt x="324437" y="204175"/>
                    <a:pt x="325796" y="204854"/>
                    <a:pt x="327155" y="204854"/>
                  </a:cubicBezTo>
                  <a:cubicBezTo>
                    <a:pt x="327155" y="206213"/>
                    <a:pt x="327834" y="206213"/>
                    <a:pt x="329193" y="204854"/>
                  </a:cubicBezTo>
                  <a:lnTo>
                    <a:pt x="331232" y="202816"/>
                  </a:lnTo>
                  <a:lnTo>
                    <a:pt x="332251" y="202816"/>
                  </a:lnTo>
                  <a:cubicBezTo>
                    <a:pt x="331571" y="202816"/>
                    <a:pt x="331232" y="203495"/>
                    <a:pt x="331232" y="204854"/>
                  </a:cubicBezTo>
                  <a:lnTo>
                    <a:pt x="333270" y="204854"/>
                  </a:lnTo>
                  <a:cubicBezTo>
                    <a:pt x="333270" y="206213"/>
                    <a:pt x="333949" y="206213"/>
                    <a:pt x="335308" y="204854"/>
                  </a:cubicBezTo>
                  <a:cubicBezTo>
                    <a:pt x="336667" y="203495"/>
                    <a:pt x="339385" y="202816"/>
                    <a:pt x="343462" y="202816"/>
                  </a:cubicBezTo>
                  <a:cubicBezTo>
                    <a:pt x="344821" y="202816"/>
                    <a:pt x="345670" y="202306"/>
                    <a:pt x="346010" y="201287"/>
                  </a:cubicBezTo>
                  <a:cubicBezTo>
                    <a:pt x="346349" y="200268"/>
                    <a:pt x="346180" y="199419"/>
                    <a:pt x="345500" y="198739"/>
                  </a:cubicBezTo>
                  <a:cubicBezTo>
                    <a:pt x="344141" y="198739"/>
                    <a:pt x="342782" y="199419"/>
                    <a:pt x="341423" y="200778"/>
                  </a:cubicBezTo>
                  <a:cubicBezTo>
                    <a:pt x="340744" y="200778"/>
                    <a:pt x="339555" y="200948"/>
                    <a:pt x="337856" y="201287"/>
                  </a:cubicBezTo>
                  <a:cubicBezTo>
                    <a:pt x="336158" y="201627"/>
                    <a:pt x="335308" y="201457"/>
                    <a:pt x="335308" y="200778"/>
                  </a:cubicBezTo>
                  <a:lnTo>
                    <a:pt x="335308" y="198739"/>
                  </a:lnTo>
                  <a:cubicBezTo>
                    <a:pt x="335988" y="198739"/>
                    <a:pt x="336497" y="198569"/>
                    <a:pt x="336837" y="198230"/>
                  </a:cubicBezTo>
                  <a:cubicBezTo>
                    <a:pt x="337177" y="197890"/>
                    <a:pt x="337347" y="197041"/>
                    <a:pt x="337347" y="195682"/>
                  </a:cubicBezTo>
                  <a:close/>
                  <a:moveTo>
                    <a:pt x="580930" y="194663"/>
                  </a:moveTo>
                  <a:lnTo>
                    <a:pt x="580930" y="198739"/>
                  </a:lnTo>
                  <a:cubicBezTo>
                    <a:pt x="582288" y="198739"/>
                    <a:pt x="582968" y="197720"/>
                    <a:pt x="582968" y="195682"/>
                  </a:cubicBezTo>
                  <a:cubicBezTo>
                    <a:pt x="582968" y="195002"/>
                    <a:pt x="582288" y="194663"/>
                    <a:pt x="580930" y="194663"/>
                  </a:cubicBezTo>
                  <a:close/>
                  <a:moveTo>
                    <a:pt x="352634" y="194663"/>
                  </a:moveTo>
                  <a:cubicBezTo>
                    <a:pt x="351955" y="194663"/>
                    <a:pt x="350936" y="195002"/>
                    <a:pt x="349577" y="195682"/>
                  </a:cubicBezTo>
                  <a:cubicBezTo>
                    <a:pt x="348218" y="195682"/>
                    <a:pt x="347538" y="196701"/>
                    <a:pt x="347538" y="198739"/>
                  </a:cubicBezTo>
                  <a:cubicBezTo>
                    <a:pt x="348897" y="198739"/>
                    <a:pt x="350936" y="197720"/>
                    <a:pt x="353654" y="195682"/>
                  </a:cubicBezTo>
                  <a:cubicBezTo>
                    <a:pt x="353654" y="195002"/>
                    <a:pt x="353314" y="194663"/>
                    <a:pt x="352634" y="194663"/>
                  </a:cubicBezTo>
                  <a:close/>
                  <a:moveTo>
                    <a:pt x="415823" y="176317"/>
                  </a:moveTo>
                  <a:cubicBezTo>
                    <a:pt x="412426" y="176317"/>
                    <a:pt x="410388" y="176997"/>
                    <a:pt x="409708" y="178356"/>
                  </a:cubicBezTo>
                  <a:cubicBezTo>
                    <a:pt x="408349" y="179035"/>
                    <a:pt x="406990" y="179545"/>
                    <a:pt x="405631" y="179885"/>
                  </a:cubicBezTo>
                  <a:cubicBezTo>
                    <a:pt x="404273" y="180224"/>
                    <a:pt x="403593" y="180734"/>
                    <a:pt x="403593" y="181413"/>
                  </a:cubicBezTo>
                  <a:cubicBezTo>
                    <a:pt x="402234" y="181413"/>
                    <a:pt x="400705" y="181923"/>
                    <a:pt x="399007" y="182942"/>
                  </a:cubicBezTo>
                  <a:cubicBezTo>
                    <a:pt x="397308" y="183961"/>
                    <a:pt x="396119" y="184471"/>
                    <a:pt x="395440" y="184471"/>
                  </a:cubicBezTo>
                  <a:cubicBezTo>
                    <a:pt x="391363" y="186509"/>
                    <a:pt x="387286" y="188378"/>
                    <a:pt x="383210" y="190076"/>
                  </a:cubicBezTo>
                  <a:cubicBezTo>
                    <a:pt x="379133" y="191775"/>
                    <a:pt x="374717" y="193643"/>
                    <a:pt x="369960" y="195682"/>
                  </a:cubicBezTo>
                  <a:cubicBezTo>
                    <a:pt x="368601" y="195682"/>
                    <a:pt x="367582" y="196191"/>
                    <a:pt x="366903" y="197211"/>
                  </a:cubicBezTo>
                  <a:cubicBezTo>
                    <a:pt x="366223" y="198230"/>
                    <a:pt x="365544" y="198739"/>
                    <a:pt x="364864" y="198739"/>
                  </a:cubicBezTo>
                  <a:cubicBezTo>
                    <a:pt x="361467" y="198739"/>
                    <a:pt x="358410" y="199419"/>
                    <a:pt x="355692" y="200778"/>
                  </a:cubicBezTo>
                  <a:cubicBezTo>
                    <a:pt x="352974" y="202137"/>
                    <a:pt x="350256" y="202816"/>
                    <a:pt x="347538" y="202816"/>
                  </a:cubicBezTo>
                  <a:cubicBezTo>
                    <a:pt x="346180" y="204175"/>
                    <a:pt x="344821" y="204854"/>
                    <a:pt x="343462" y="204854"/>
                  </a:cubicBezTo>
                  <a:cubicBezTo>
                    <a:pt x="342103" y="206213"/>
                    <a:pt x="340744" y="206893"/>
                    <a:pt x="339385" y="206893"/>
                  </a:cubicBezTo>
                  <a:lnTo>
                    <a:pt x="333270" y="206893"/>
                  </a:lnTo>
                  <a:cubicBezTo>
                    <a:pt x="331232" y="207572"/>
                    <a:pt x="329873" y="207912"/>
                    <a:pt x="329193" y="207912"/>
                  </a:cubicBezTo>
                  <a:cubicBezTo>
                    <a:pt x="328514" y="207912"/>
                    <a:pt x="327834" y="207572"/>
                    <a:pt x="327155" y="206893"/>
                  </a:cubicBezTo>
                  <a:lnTo>
                    <a:pt x="325117" y="206893"/>
                  </a:lnTo>
                  <a:cubicBezTo>
                    <a:pt x="321040" y="208252"/>
                    <a:pt x="319002" y="209611"/>
                    <a:pt x="319002" y="210969"/>
                  </a:cubicBezTo>
                  <a:cubicBezTo>
                    <a:pt x="317643" y="210969"/>
                    <a:pt x="315944" y="211649"/>
                    <a:pt x="313906" y="213008"/>
                  </a:cubicBezTo>
                  <a:cubicBezTo>
                    <a:pt x="315944" y="213008"/>
                    <a:pt x="316963" y="213008"/>
                    <a:pt x="316963" y="213008"/>
                  </a:cubicBezTo>
                  <a:cubicBezTo>
                    <a:pt x="319681" y="212328"/>
                    <a:pt x="321040" y="211989"/>
                    <a:pt x="321040" y="211989"/>
                  </a:cubicBezTo>
                  <a:cubicBezTo>
                    <a:pt x="321040" y="211989"/>
                    <a:pt x="321040" y="212328"/>
                    <a:pt x="321040" y="213008"/>
                  </a:cubicBezTo>
                  <a:cubicBezTo>
                    <a:pt x="319681" y="213008"/>
                    <a:pt x="319002" y="213687"/>
                    <a:pt x="319002" y="215046"/>
                  </a:cubicBezTo>
                  <a:cubicBezTo>
                    <a:pt x="319002" y="216405"/>
                    <a:pt x="318322" y="217764"/>
                    <a:pt x="316963" y="219123"/>
                  </a:cubicBezTo>
                  <a:lnTo>
                    <a:pt x="319002" y="221161"/>
                  </a:lnTo>
                  <a:lnTo>
                    <a:pt x="321040" y="221161"/>
                  </a:lnTo>
                  <a:lnTo>
                    <a:pt x="321040" y="225238"/>
                  </a:lnTo>
                  <a:cubicBezTo>
                    <a:pt x="322399" y="227276"/>
                    <a:pt x="323078" y="228635"/>
                    <a:pt x="323078" y="229315"/>
                  </a:cubicBezTo>
                  <a:cubicBezTo>
                    <a:pt x="322399" y="229315"/>
                    <a:pt x="321040" y="228805"/>
                    <a:pt x="319002" y="227786"/>
                  </a:cubicBezTo>
                  <a:cubicBezTo>
                    <a:pt x="316963" y="226767"/>
                    <a:pt x="314925" y="225238"/>
                    <a:pt x="312887" y="223200"/>
                  </a:cubicBezTo>
                  <a:cubicBezTo>
                    <a:pt x="312207" y="222520"/>
                    <a:pt x="311358" y="222520"/>
                    <a:pt x="310339" y="223200"/>
                  </a:cubicBezTo>
                  <a:cubicBezTo>
                    <a:pt x="309319" y="223879"/>
                    <a:pt x="308810" y="224558"/>
                    <a:pt x="308810" y="225238"/>
                  </a:cubicBezTo>
                  <a:lnTo>
                    <a:pt x="308810" y="227276"/>
                  </a:lnTo>
                  <a:lnTo>
                    <a:pt x="306771" y="225238"/>
                  </a:lnTo>
                  <a:cubicBezTo>
                    <a:pt x="305413" y="225238"/>
                    <a:pt x="304054" y="224558"/>
                    <a:pt x="302695" y="223200"/>
                  </a:cubicBezTo>
                  <a:cubicBezTo>
                    <a:pt x="301336" y="223200"/>
                    <a:pt x="300317" y="223030"/>
                    <a:pt x="299637" y="222690"/>
                  </a:cubicBezTo>
                  <a:cubicBezTo>
                    <a:pt x="298958" y="222350"/>
                    <a:pt x="298618" y="222520"/>
                    <a:pt x="298618" y="223200"/>
                  </a:cubicBezTo>
                  <a:lnTo>
                    <a:pt x="293522" y="223200"/>
                  </a:lnTo>
                  <a:cubicBezTo>
                    <a:pt x="292163" y="223200"/>
                    <a:pt x="291484" y="223879"/>
                    <a:pt x="291484" y="225238"/>
                  </a:cubicBezTo>
                  <a:cubicBezTo>
                    <a:pt x="290804" y="227956"/>
                    <a:pt x="289785" y="229315"/>
                    <a:pt x="288426" y="229315"/>
                  </a:cubicBezTo>
                  <a:cubicBezTo>
                    <a:pt x="286388" y="229315"/>
                    <a:pt x="285369" y="230334"/>
                    <a:pt x="285369" y="232372"/>
                  </a:cubicBezTo>
                  <a:lnTo>
                    <a:pt x="282311" y="235430"/>
                  </a:lnTo>
                  <a:cubicBezTo>
                    <a:pt x="282311" y="236789"/>
                    <a:pt x="281292" y="237468"/>
                    <a:pt x="279254" y="237468"/>
                  </a:cubicBezTo>
                  <a:cubicBezTo>
                    <a:pt x="278574" y="238827"/>
                    <a:pt x="277895" y="239506"/>
                    <a:pt x="277215" y="239506"/>
                  </a:cubicBezTo>
                  <a:cubicBezTo>
                    <a:pt x="276536" y="239506"/>
                    <a:pt x="276196" y="238827"/>
                    <a:pt x="276196" y="237468"/>
                  </a:cubicBezTo>
                  <a:lnTo>
                    <a:pt x="271100" y="233391"/>
                  </a:lnTo>
                  <a:cubicBezTo>
                    <a:pt x="269741" y="233391"/>
                    <a:pt x="269062" y="233052"/>
                    <a:pt x="269062" y="232372"/>
                  </a:cubicBezTo>
                  <a:lnTo>
                    <a:pt x="268043" y="232372"/>
                  </a:lnTo>
                  <a:cubicBezTo>
                    <a:pt x="266684" y="232372"/>
                    <a:pt x="265495" y="232542"/>
                    <a:pt x="264476" y="232882"/>
                  </a:cubicBezTo>
                  <a:cubicBezTo>
                    <a:pt x="263457" y="233221"/>
                    <a:pt x="263626" y="233391"/>
                    <a:pt x="264985" y="233391"/>
                  </a:cubicBezTo>
                  <a:cubicBezTo>
                    <a:pt x="267024" y="233391"/>
                    <a:pt x="267024" y="234071"/>
                    <a:pt x="264985" y="235430"/>
                  </a:cubicBezTo>
                  <a:cubicBezTo>
                    <a:pt x="263626" y="236789"/>
                    <a:pt x="262947" y="238147"/>
                    <a:pt x="262947" y="239506"/>
                  </a:cubicBezTo>
                  <a:cubicBezTo>
                    <a:pt x="262268" y="239506"/>
                    <a:pt x="261928" y="238827"/>
                    <a:pt x="261928" y="237468"/>
                  </a:cubicBezTo>
                  <a:cubicBezTo>
                    <a:pt x="259889" y="237468"/>
                    <a:pt x="258870" y="238827"/>
                    <a:pt x="258870" y="241545"/>
                  </a:cubicBezTo>
                  <a:cubicBezTo>
                    <a:pt x="258870" y="244942"/>
                    <a:pt x="258530" y="247830"/>
                    <a:pt x="257851" y="250208"/>
                  </a:cubicBezTo>
                  <a:cubicBezTo>
                    <a:pt x="257172" y="252586"/>
                    <a:pt x="256832" y="254114"/>
                    <a:pt x="256832" y="254794"/>
                  </a:cubicBezTo>
                  <a:cubicBezTo>
                    <a:pt x="255473" y="254794"/>
                    <a:pt x="254454" y="254964"/>
                    <a:pt x="253774" y="255304"/>
                  </a:cubicBezTo>
                  <a:cubicBezTo>
                    <a:pt x="253095" y="255643"/>
                    <a:pt x="252076" y="255813"/>
                    <a:pt x="250717" y="255813"/>
                  </a:cubicBezTo>
                  <a:cubicBezTo>
                    <a:pt x="250037" y="255813"/>
                    <a:pt x="249188" y="255983"/>
                    <a:pt x="248169" y="256323"/>
                  </a:cubicBezTo>
                  <a:cubicBezTo>
                    <a:pt x="247150" y="256663"/>
                    <a:pt x="245961" y="256493"/>
                    <a:pt x="244602" y="255813"/>
                  </a:cubicBezTo>
                  <a:lnTo>
                    <a:pt x="234410" y="255813"/>
                  </a:lnTo>
                  <a:cubicBezTo>
                    <a:pt x="233731" y="255813"/>
                    <a:pt x="232711" y="256153"/>
                    <a:pt x="231352" y="256832"/>
                  </a:cubicBezTo>
                  <a:cubicBezTo>
                    <a:pt x="229994" y="257512"/>
                    <a:pt x="228295" y="257851"/>
                    <a:pt x="226257" y="257851"/>
                  </a:cubicBezTo>
                  <a:cubicBezTo>
                    <a:pt x="224898" y="259890"/>
                    <a:pt x="223539" y="260909"/>
                    <a:pt x="222180" y="260909"/>
                  </a:cubicBezTo>
                  <a:cubicBezTo>
                    <a:pt x="220821" y="260909"/>
                    <a:pt x="219632" y="261079"/>
                    <a:pt x="218613" y="261419"/>
                  </a:cubicBezTo>
                  <a:cubicBezTo>
                    <a:pt x="217594" y="261758"/>
                    <a:pt x="216744" y="261928"/>
                    <a:pt x="216065" y="261928"/>
                  </a:cubicBezTo>
                  <a:cubicBezTo>
                    <a:pt x="213347" y="263287"/>
                    <a:pt x="210629" y="263967"/>
                    <a:pt x="207911" y="263967"/>
                  </a:cubicBezTo>
                  <a:cubicBezTo>
                    <a:pt x="206553" y="263967"/>
                    <a:pt x="205873" y="263287"/>
                    <a:pt x="205873" y="261928"/>
                  </a:cubicBezTo>
                  <a:cubicBezTo>
                    <a:pt x="205873" y="261249"/>
                    <a:pt x="204514" y="260909"/>
                    <a:pt x="201796" y="260909"/>
                  </a:cubicBezTo>
                  <a:cubicBezTo>
                    <a:pt x="198399" y="260909"/>
                    <a:pt x="195681" y="261249"/>
                    <a:pt x="193643" y="261928"/>
                  </a:cubicBezTo>
                  <a:cubicBezTo>
                    <a:pt x="192284" y="265325"/>
                    <a:pt x="189906" y="277216"/>
                    <a:pt x="186509" y="297599"/>
                  </a:cubicBezTo>
                  <a:lnTo>
                    <a:pt x="186509" y="309829"/>
                  </a:lnTo>
                  <a:lnTo>
                    <a:pt x="185490" y="311868"/>
                  </a:lnTo>
                  <a:lnTo>
                    <a:pt x="188547" y="309829"/>
                  </a:lnTo>
                  <a:cubicBezTo>
                    <a:pt x="191944" y="307112"/>
                    <a:pt x="193983" y="304394"/>
                    <a:pt x="194662" y="301676"/>
                  </a:cubicBezTo>
                  <a:cubicBezTo>
                    <a:pt x="193303" y="306432"/>
                    <a:pt x="191774" y="310679"/>
                    <a:pt x="190076" y="314416"/>
                  </a:cubicBezTo>
                  <a:cubicBezTo>
                    <a:pt x="188377" y="318153"/>
                    <a:pt x="187868" y="320021"/>
                    <a:pt x="188547" y="320021"/>
                  </a:cubicBezTo>
                  <a:cubicBezTo>
                    <a:pt x="190585" y="320021"/>
                    <a:pt x="190585" y="320701"/>
                    <a:pt x="188547" y="322059"/>
                  </a:cubicBezTo>
                  <a:cubicBezTo>
                    <a:pt x="187868" y="322059"/>
                    <a:pt x="187188" y="322909"/>
                    <a:pt x="186509" y="324607"/>
                  </a:cubicBezTo>
                  <a:cubicBezTo>
                    <a:pt x="185829" y="326306"/>
                    <a:pt x="185490" y="327835"/>
                    <a:pt x="185490" y="329194"/>
                  </a:cubicBezTo>
                  <a:cubicBezTo>
                    <a:pt x="186169" y="329194"/>
                    <a:pt x="186509" y="330213"/>
                    <a:pt x="186509" y="332251"/>
                  </a:cubicBezTo>
                  <a:cubicBezTo>
                    <a:pt x="186509" y="332931"/>
                    <a:pt x="186509" y="334120"/>
                    <a:pt x="186509" y="335818"/>
                  </a:cubicBezTo>
                  <a:cubicBezTo>
                    <a:pt x="186509" y="337517"/>
                    <a:pt x="186509" y="338366"/>
                    <a:pt x="186509" y="338366"/>
                  </a:cubicBezTo>
                  <a:lnTo>
                    <a:pt x="186509" y="343462"/>
                  </a:lnTo>
                  <a:cubicBezTo>
                    <a:pt x="186509" y="344142"/>
                    <a:pt x="186679" y="344821"/>
                    <a:pt x="187018" y="345501"/>
                  </a:cubicBezTo>
                  <a:cubicBezTo>
                    <a:pt x="187358" y="346180"/>
                    <a:pt x="187868" y="346520"/>
                    <a:pt x="188547" y="346520"/>
                  </a:cubicBezTo>
                  <a:cubicBezTo>
                    <a:pt x="188547" y="345161"/>
                    <a:pt x="189566" y="345161"/>
                    <a:pt x="191605" y="346520"/>
                  </a:cubicBezTo>
                  <a:cubicBezTo>
                    <a:pt x="193643" y="347879"/>
                    <a:pt x="196361" y="348558"/>
                    <a:pt x="199758" y="348558"/>
                  </a:cubicBezTo>
                  <a:cubicBezTo>
                    <a:pt x="200438" y="347879"/>
                    <a:pt x="201117" y="347369"/>
                    <a:pt x="201796" y="347029"/>
                  </a:cubicBezTo>
                  <a:cubicBezTo>
                    <a:pt x="202476" y="346690"/>
                    <a:pt x="202816" y="347199"/>
                    <a:pt x="202816" y="348558"/>
                  </a:cubicBezTo>
                  <a:cubicBezTo>
                    <a:pt x="204854" y="350596"/>
                    <a:pt x="206553" y="351616"/>
                    <a:pt x="207911" y="351616"/>
                  </a:cubicBezTo>
                  <a:cubicBezTo>
                    <a:pt x="207911" y="349577"/>
                    <a:pt x="207232" y="347879"/>
                    <a:pt x="205873" y="346520"/>
                  </a:cubicBezTo>
                  <a:cubicBezTo>
                    <a:pt x="204514" y="346520"/>
                    <a:pt x="202816" y="345331"/>
                    <a:pt x="200777" y="342953"/>
                  </a:cubicBezTo>
                  <a:cubicBezTo>
                    <a:pt x="198739" y="340574"/>
                    <a:pt x="196701" y="338706"/>
                    <a:pt x="194662" y="337347"/>
                  </a:cubicBezTo>
                  <a:cubicBezTo>
                    <a:pt x="194662" y="335309"/>
                    <a:pt x="194492" y="333440"/>
                    <a:pt x="194153" y="331742"/>
                  </a:cubicBezTo>
                  <a:cubicBezTo>
                    <a:pt x="193813" y="330043"/>
                    <a:pt x="192964" y="328175"/>
                    <a:pt x="191605" y="326136"/>
                  </a:cubicBezTo>
                  <a:cubicBezTo>
                    <a:pt x="191605" y="324777"/>
                    <a:pt x="192284" y="323418"/>
                    <a:pt x="193643" y="322059"/>
                  </a:cubicBezTo>
                  <a:cubicBezTo>
                    <a:pt x="197040" y="317303"/>
                    <a:pt x="199758" y="317303"/>
                    <a:pt x="201796" y="322059"/>
                  </a:cubicBezTo>
                  <a:lnTo>
                    <a:pt x="202816" y="324098"/>
                  </a:lnTo>
                  <a:lnTo>
                    <a:pt x="202816" y="326136"/>
                  </a:lnTo>
                  <a:cubicBezTo>
                    <a:pt x="204854" y="324777"/>
                    <a:pt x="205873" y="324777"/>
                    <a:pt x="205873" y="326136"/>
                  </a:cubicBezTo>
                  <a:cubicBezTo>
                    <a:pt x="207232" y="326136"/>
                    <a:pt x="207911" y="325457"/>
                    <a:pt x="207911" y="324098"/>
                  </a:cubicBezTo>
                  <a:cubicBezTo>
                    <a:pt x="206553" y="322739"/>
                    <a:pt x="205873" y="320701"/>
                    <a:pt x="205873" y="317983"/>
                  </a:cubicBezTo>
                  <a:cubicBezTo>
                    <a:pt x="207232" y="317983"/>
                    <a:pt x="207911" y="318662"/>
                    <a:pt x="207911" y="320021"/>
                  </a:cubicBezTo>
                  <a:cubicBezTo>
                    <a:pt x="207911" y="321380"/>
                    <a:pt x="208251" y="322059"/>
                    <a:pt x="208931" y="322059"/>
                  </a:cubicBezTo>
                  <a:lnTo>
                    <a:pt x="208931" y="320021"/>
                  </a:lnTo>
                  <a:cubicBezTo>
                    <a:pt x="208931" y="318662"/>
                    <a:pt x="209270" y="317643"/>
                    <a:pt x="209950" y="316964"/>
                  </a:cubicBezTo>
                  <a:cubicBezTo>
                    <a:pt x="210629" y="316284"/>
                    <a:pt x="211988" y="315944"/>
                    <a:pt x="214027" y="315944"/>
                  </a:cubicBezTo>
                  <a:lnTo>
                    <a:pt x="217084" y="315944"/>
                  </a:lnTo>
                  <a:cubicBezTo>
                    <a:pt x="219122" y="314586"/>
                    <a:pt x="220142" y="314586"/>
                    <a:pt x="220142" y="315944"/>
                  </a:cubicBezTo>
                  <a:cubicBezTo>
                    <a:pt x="220142" y="316624"/>
                    <a:pt x="220651" y="316964"/>
                    <a:pt x="221670" y="316964"/>
                  </a:cubicBezTo>
                  <a:cubicBezTo>
                    <a:pt x="222689" y="316964"/>
                    <a:pt x="223539" y="316624"/>
                    <a:pt x="224218" y="315944"/>
                  </a:cubicBezTo>
                  <a:cubicBezTo>
                    <a:pt x="224898" y="315265"/>
                    <a:pt x="225577" y="314925"/>
                    <a:pt x="226257" y="314925"/>
                  </a:cubicBezTo>
                  <a:cubicBezTo>
                    <a:pt x="226936" y="314925"/>
                    <a:pt x="227616" y="315265"/>
                    <a:pt x="228295" y="315944"/>
                  </a:cubicBezTo>
                  <a:cubicBezTo>
                    <a:pt x="233731" y="314586"/>
                    <a:pt x="237807" y="312547"/>
                    <a:pt x="240525" y="309829"/>
                  </a:cubicBezTo>
                  <a:cubicBezTo>
                    <a:pt x="241884" y="308470"/>
                    <a:pt x="243243" y="307791"/>
                    <a:pt x="244602" y="307791"/>
                  </a:cubicBezTo>
                  <a:cubicBezTo>
                    <a:pt x="245961" y="307791"/>
                    <a:pt x="249358" y="306432"/>
                    <a:pt x="254794" y="303714"/>
                  </a:cubicBezTo>
                  <a:cubicBezTo>
                    <a:pt x="258191" y="300997"/>
                    <a:pt x="260909" y="299128"/>
                    <a:pt x="262947" y="298109"/>
                  </a:cubicBezTo>
                  <a:cubicBezTo>
                    <a:pt x="264985" y="297090"/>
                    <a:pt x="266684" y="296920"/>
                    <a:pt x="268043" y="297599"/>
                  </a:cubicBezTo>
                  <a:cubicBezTo>
                    <a:pt x="268722" y="297599"/>
                    <a:pt x="269826" y="297175"/>
                    <a:pt x="271355" y="296325"/>
                  </a:cubicBezTo>
                  <a:lnTo>
                    <a:pt x="272953" y="295283"/>
                  </a:lnTo>
                  <a:lnTo>
                    <a:pt x="273139" y="295561"/>
                  </a:lnTo>
                  <a:lnTo>
                    <a:pt x="273139" y="295162"/>
                  </a:lnTo>
                  <a:lnTo>
                    <a:pt x="277215" y="292503"/>
                  </a:lnTo>
                  <a:cubicBezTo>
                    <a:pt x="280613" y="291824"/>
                    <a:pt x="282991" y="291484"/>
                    <a:pt x="284350" y="291484"/>
                  </a:cubicBezTo>
                  <a:lnTo>
                    <a:pt x="285369" y="291484"/>
                  </a:lnTo>
                  <a:cubicBezTo>
                    <a:pt x="285369" y="290125"/>
                    <a:pt x="286388" y="289446"/>
                    <a:pt x="288426" y="289446"/>
                  </a:cubicBezTo>
                  <a:cubicBezTo>
                    <a:pt x="289785" y="289446"/>
                    <a:pt x="290804" y="288766"/>
                    <a:pt x="291484" y="287408"/>
                  </a:cubicBezTo>
                  <a:lnTo>
                    <a:pt x="296580" y="283331"/>
                  </a:lnTo>
                  <a:cubicBezTo>
                    <a:pt x="297259" y="283331"/>
                    <a:pt x="298108" y="282991"/>
                    <a:pt x="299128" y="282312"/>
                  </a:cubicBezTo>
                  <a:cubicBezTo>
                    <a:pt x="300147" y="281632"/>
                    <a:pt x="301336" y="281292"/>
                    <a:pt x="302695" y="281292"/>
                  </a:cubicBezTo>
                  <a:cubicBezTo>
                    <a:pt x="302695" y="279934"/>
                    <a:pt x="303374" y="279084"/>
                    <a:pt x="304733" y="278745"/>
                  </a:cubicBezTo>
                  <a:cubicBezTo>
                    <a:pt x="306092" y="278405"/>
                    <a:pt x="308130" y="278235"/>
                    <a:pt x="310848" y="278235"/>
                  </a:cubicBezTo>
                  <a:cubicBezTo>
                    <a:pt x="312887" y="278235"/>
                    <a:pt x="315434" y="277555"/>
                    <a:pt x="318492" y="276197"/>
                  </a:cubicBezTo>
                  <a:cubicBezTo>
                    <a:pt x="321550" y="274838"/>
                    <a:pt x="323078" y="273479"/>
                    <a:pt x="323078" y="272120"/>
                  </a:cubicBezTo>
                  <a:lnTo>
                    <a:pt x="325117" y="272120"/>
                  </a:lnTo>
                  <a:cubicBezTo>
                    <a:pt x="326476" y="272120"/>
                    <a:pt x="327155" y="271440"/>
                    <a:pt x="327155" y="270082"/>
                  </a:cubicBezTo>
                  <a:lnTo>
                    <a:pt x="325117" y="270082"/>
                  </a:lnTo>
                  <a:cubicBezTo>
                    <a:pt x="327834" y="268043"/>
                    <a:pt x="329873" y="267703"/>
                    <a:pt x="331232" y="269062"/>
                  </a:cubicBezTo>
                  <a:lnTo>
                    <a:pt x="331232" y="267024"/>
                  </a:lnTo>
                  <a:cubicBezTo>
                    <a:pt x="332591" y="267024"/>
                    <a:pt x="333270" y="267024"/>
                    <a:pt x="333270" y="267024"/>
                  </a:cubicBezTo>
                  <a:lnTo>
                    <a:pt x="339385" y="261928"/>
                  </a:lnTo>
                  <a:lnTo>
                    <a:pt x="339385" y="263967"/>
                  </a:lnTo>
                  <a:lnTo>
                    <a:pt x="341423" y="263967"/>
                  </a:lnTo>
                  <a:lnTo>
                    <a:pt x="341423" y="261928"/>
                  </a:lnTo>
                  <a:cubicBezTo>
                    <a:pt x="341423" y="261249"/>
                    <a:pt x="342443" y="260569"/>
                    <a:pt x="344481" y="259890"/>
                  </a:cubicBezTo>
                  <a:cubicBezTo>
                    <a:pt x="346519" y="259210"/>
                    <a:pt x="347538" y="259550"/>
                    <a:pt x="347538" y="260909"/>
                  </a:cubicBezTo>
                  <a:cubicBezTo>
                    <a:pt x="348897" y="261588"/>
                    <a:pt x="350256" y="261588"/>
                    <a:pt x="351615" y="260909"/>
                  </a:cubicBezTo>
                  <a:cubicBezTo>
                    <a:pt x="352974" y="260230"/>
                    <a:pt x="353654" y="259210"/>
                    <a:pt x="353654" y="257851"/>
                  </a:cubicBezTo>
                  <a:lnTo>
                    <a:pt x="351615" y="257851"/>
                  </a:lnTo>
                  <a:cubicBezTo>
                    <a:pt x="352974" y="256493"/>
                    <a:pt x="353654" y="255813"/>
                    <a:pt x="353654" y="255813"/>
                  </a:cubicBezTo>
                  <a:lnTo>
                    <a:pt x="355692" y="254794"/>
                  </a:lnTo>
                  <a:cubicBezTo>
                    <a:pt x="355692" y="254794"/>
                    <a:pt x="356371" y="254624"/>
                    <a:pt x="357730" y="254284"/>
                  </a:cubicBezTo>
                  <a:cubicBezTo>
                    <a:pt x="359089" y="253945"/>
                    <a:pt x="359769" y="253435"/>
                    <a:pt x="359769" y="252756"/>
                  </a:cubicBezTo>
                  <a:lnTo>
                    <a:pt x="359769" y="249698"/>
                  </a:lnTo>
                  <a:cubicBezTo>
                    <a:pt x="354333" y="253095"/>
                    <a:pt x="350936" y="254794"/>
                    <a:pt x="349577" y="254794"/>
                  </a:cubicBezTo>
                  <a:lnTo>
                    <a:pt x="347538" y="255813"/>
                  </a:lnTo>
                  <a:cubicBezTo>
                    <a:pt x="346859" y="255813"/>
                    <a:pt x="347369" y="254964"/>
                    <a:pt x="349067" y="253265"/>
                  </a:cubicBezTo>
                  <a:cubicBezTo>
                    <a:pt x="350766" y="251567"/>
                    <a:pt x="352295" y="250378"/>
                    <a:pt x="353654" y="249698"/>
                  </a:cubicBezTo>
                  <a:lnTo>
                    <a:pt x="358749" y="249698"/>
                  </a:lnTo>
                  <a:cubicBezTo>
                    <a:pt x="358749" y="249019"/>
                    <a:pt x="359089" y="248509"/>
                    <a:pt x="359769" y="248169"/>
                  </a:cubicBezTo>
                  <a:cubicBezTo>
                    <a:pt x="360448" y="247830"/>
                    <a:pt x="360448" y="247320"/>
                    <a:pt x="359769" y="246641"/>
                  </a:cubicBezTo>
                  <a:cubicBezTo>
                    <a:pt x="359769" y="245282"/>
                    <a:pt x="359429" y="244602"/>
                    <a:pt x="358749" y="244602"/>
                  </a:cubicBezTo>
                  <a:cubicBezTo>
                    <a:pt x="358070" y="244602"/>
                    <a:pt x="356371" y="245282"/>
                    <a:pt x="353654" y="246641"/>
                  </a:cubicBezTo>
                  <a:lnTo>
                    <a:pt x="351615" y="246641"/>
                  </a:lnTo>
                  <a:lnTo>
                    <a:pt x="351615" y="243583"/>
                  </a:lnTo>
                  <a:lnTo>
                    <a:pt x="353654" y="243583"/>
                  </a:lnTo>
                  <a:cubicBezTo>
                    <a:pt x="355012" y="243583"/>
                    <a:pt x="356371" y="242904"/>
                    <a:pt x="357730" y="241545"/>
                  </a:cubicBezTo>
                  <a:cubicBezTo>
                    <a:pt x="359089" y="240186"/>
                    <a:pt x="359769" y="238827"/>
                    <a:pt x="359769" y="237468"/>
                  </a:cubicBezTo>
                  <a:lnTo>
                    <a:pt x="361807" y="235430"/>
                  </a:lnTo>
                  <a:cubicBezTo>
                    <a:pt x="363845" y="235430"/>
                    <a:pt x="365204" y="236109"/>
                    <a:pt x="365884" y="237468"/>
                  </a:cubicBezTo>
                  <a:lnTo>
                    <a:pt x="365884" y="235430"/>
                  </a:lnTo>
                  <a:cubicBezTo>
                    <a:pt x="365884" y="234071"/>
                    <a:pt x="366393" y="233221"/>
                    <a:pt x="367412" y="232882"/>
                  </a:cubicBezTo>
                  <a:cubicBezTo>
                    <a:pt x="368432" y="232542"/>
                    <a:pt x="369281" y="232712"/>
                    <a:pt x="369960" y="233391"/>
                  </a:cubicBezTo>
                  <a:cubicBezTo>
                    <a:pt x="369960" y="234750"/>
                    <a:pt x="370979" y="235430"/>
                    <a:pt x="373018" y="235430"/>
                  </a:cubicBezTo>
                  <a:cubicBezTo>
                    <a:pt x="373018" y="234071"/>
                    <a:pt x="373358" y="233391"/>
                    <a:pt x="374037" y="233391"/>
                  </a:cubicBezTo>
                  <a:cubicBezTo>
                    <a:pt x="377434" y="233391"/>
                    <a:pt x="381171" y="235430"/>
                    <a:pt x="385248" y="239506"/>
                  </a:cubicBezTo>
                  <a:cubicBezTo>
                    <a:pt x="385248" y="240865"/>
                    <a:pt x="385927" y="241545"/>
                    <a:pt x="387286" y="241545"/>
                  </a:cubicBezTo>
                  <a:cubicBezTo>
                    <a:pt x="387966" y="241545"/>
                    <a:pt x="388815" y="241884"/>
                    <a:pt x="389834" y="242564"/>
                  </a:cubicBezTo>
                  <a:cubicBezTo>
                    <a:pt x="390853" y="243243"/>
                    <a:pt x="392043" y="243583"/>
                    <a:pt x="393401" y="243583"/>
                  </a:cubicBezTo>
                  <a:cubicBezTo>
                    <a:pt x="393401" y="245621"/>
                    <a:pt x="394081" y="246641"/>
                    <a:pt x="395440" y="246641"/>
                  </a:cubicBezTo>
                  <a:lnTo>
                    <a:pt x="395440" y="247660"/>
                  </a:lnTo>
                  <a:cubicBezTo>
                    <a:pt x="395440" y="249019"/>
                    <a:pt x="395779" y="249698"/>
                    <a:pt x="396459" y="249698"/>
                  </a:cubicBezTo>
                  <a:lnTo>
                    <a:pt x="403593" y="249698"/>
                  </a:lnTo>
                  <a:cubicBezTo>
                    <a:pt x="403593" y="249019"/>
                    <a:pt x="403763" y="248679"/>
                    <a:pt x="404103" y="248679"/>
                  </a:cubicBezTo>
                  <a:cubicBezTo>
                    <a:pt x="404442" y="248679"/>
                    <a:pt x="405631" y="249019"/>
                    <a:pt x="407670" y="249698"/>
                  </a:cubicBezTo>
                  <a:lnTo>
                    <a:pt x="407670" y="252756"/>
                  </a:lnTo>
                  <a:cubicBezTo>
                    <a:pt x="407670" y="254114"/>
                    <a:pt x="408349" y="254794"/>
                    <a:pt x="409708" y="254794"/>
                  </a:cubicBezTo>
                  <a:lnTo>
                    <a:pt x="415823" y="254794"/>
                  </a:lnTo>
                  <a:lnTo>
                    <a:pt x="419900" y="257851"/>
                  </a:lnTo>
                  <a:cubicBezTo>
                    <a:pt x="420579" y="257851"/>
                    <a:pt x="421599" y="258191"/>
                    <a:pt x="422957" y="258871"/>
                  </a:cubicBezTo>
                  <a:cubicBezTo>
                    <a:pt x="424316" y="259550"/>
                    <a:pt x="425336" y="259210"/>
                    <a:pt x="426015" y="257851"/>
                  </a:cubicBezTo>
                  <a:cubicBezTo>
                    <a:pt x="426015" y="247660"/>
                    <a:pt x="425336" y="239506"/>
                    <a:pt x="423977" y="233391"/>
                  </a:cubicBezTo>
                  <a:cubicBezTo>
                    <a:pt x="423977" y="223879"/>
                    <a:pt x="423297" y="217764"/>
                    <a:pt x="421938" y="215046"/>
                  </a:cubicBezTo>
                  <a:cubicBezTo>
                    <a:pt x="421938" y="210969"/>
                    <a:pt x="421599" y="207232"/>
                    <a:pt x="420919" y="203835"/>
                  </a:cubicBezTo>
                  <a:cubicBezTo>
                    <a:pt x="420240" y="200438"/>
                    <a:pt x="419220" y="196701"/>
                    <a:pt x="417862" y="192624"/>
                  </a:cubicBezTo>
                  <a:cubicBezTo>
                    <a:pt x="417862" y="191945"/>
                    <a:pt x="417522" y="190756"/>
                    <a:pt x="416842" y="189057"/>
                  </a:cubicBezTo>
                  <a:cubicBezTo>
                    <a:pt x="416163" y="187358"/>
                    <a:pt x="415823" y="184811"/>
                    <a:pt x="415823" y="181413"/>
                  </a:cubicBezTo>
                  <a:close/>
                  <a:moveTo>
                    <a:pt x="652272" y="126378"/>
                  </a:moveTo>
                  <a:cubicBezTo>
                    <a:pt x="652272" y="127737"/>
                    <a:pt x="651592" y="129096"/>
                    <a:pt x="650233" y="130455"/>
                  </a:cubicBezTo>
                  <a:lnTo>
                    <a:pt x="649214" y="130455"/>
                  </a:lnTo>
                  <a:lnTo>
                    <a:pt x="650233" y="128416"/>
                  </a:lnTo>
                  <a:close/>
                  <a:moveTo>
                    <a:pt x="609466" y="114148"/>
                  </a:moveTo>
                  <a:cubicBezTo>
                    <a:pt x="608108" y="114148"/>
                    <a:pt x="607428" y="114827"/>
                    <a:pt x="607428" y="116186"/>
                  </a:cubicBezTo>
                  <a:cubicBezTo>
                    <a:pt x="607428" y="117545"/>
                    <a:pt x="608108" y="118224"/>
                    <a:pt x="609466" y="118224"/>
                  </a:cubicBezTo>
                  <a:close/>
                  <a:moveTo>
                    <a:pt x="603351" y="108033"/>
                  </a:moveTo>
                  <a:lnTo>
                    <a:pt x="601313" y="110071"/>
                  </a:lnTo>
                  <a:lnTo>
                    <a:pt x="603351" y="112109"/>
                  </a:lnTo>
                  <a:close/>
                  <a:moveTo>
                    <a:pt x="643099" y="101918"/>
                  </a:moveTo>
                  <a:lnTo>
                    <a:pt x="640042" y="104975"/>
                  </a:lnTo>
                  <a:cubicBezTo>
                    <a:pt x="640042" y="106334"/>
                    <a:pt x="640551" y="106504"/>
                    <a:pt x="641570" y="105485"/>
                  </a:cubicBezTo>
                  <a:cubicBezTo>
                    <a:pt x="642590" y="104466"/>
                    <a:pt x="643099" y="103277"/>
                    <a:pt x="643099" y="101918"/>
                  </a:cubicBezTo>
                  <a:close/>
                  <a:moveTo>
                    <a:pt x="589083" y="90707"/>
                  </a:moveTo>
                  <a:cubicBezTo>
                    <a:pt x="589083" y="92066"/>
                    <a:pt x="589253" y="92745"/>
                    <a:pt x="589593" y="92745"/>
                  </a:cubicBezTo>
                  <a:cubicBezTo>
                    <a:pt x="589932" y="92745"/>
                    <a:pt x="590102" y="92066"/>
                    <a:pt x="590102" y="90707"/>
                  </a:cubicBezTo>
                  <a:cubicBezTo>
                    <a:pt x="589423" y="90027"/>
                    <a:pt x="589083" y="90027"/>
                    <a:pt x="589083" y="90707"/>
                  </a:cubicBezTo>
                  <a:close/>
                  <a:moveTo>
                    <a:pt x="632653" y="74400"/>
                  </a:moveTo>
                  <a:cubicBezTo>
                    <a:pt x="633162" y="74400"/>
                    <a:pt x="633927" y="74740"/>
                    <a:pt x="634946" y="75419"/>
                  </a:cubicBezTo>
                  <a:cubicBezTo>
                    <a:pt x="635625" y="75419"/>
                    <a:pt x="635965" y="75759"/>
                    <a:pt x="635965" y="76438"/>
                  </a:cubicBezTo>
                  <a:cubicBezTo>
                    <a:pt x="635965" y="78477"/>
                    <a:pt x="635625" y="79496"/>
                    <a:pt x="634946" y="79496"/>
                  </a:cubicBezTo>
                  <a:cubicBezTo>
                    <a:pt x="632907" y="77457"/>
                    <a:pt x="631888" y="76099"/>
                    <a:pt x="631888" y="75419"/>
                  </a:cubicBezTo>
                  <a:cubicBezTo>
                    <a:pt x="631888" y="74740"/>
                    <a:pt x="632143" y="74400"/>
                    <a:pt x="632653" y="74400"/>
                  </a:cubicBezTo>
                  <a:close/>
                  <a:moveTo>
                    <a:pt x="589083" y="68285"/>
                  </a:moveTo>
                  <a:cubicBezTo>
                    <a:pt x="587724" y="69644"/>
                    <a:pt x="587724" y="70323"/>
                    <a:pt x="589083" y="70323"/>
                  </a:cubicBezTo>
                  <a:lnTo>
                    <a:pt x="593160" y="70323"/>
                  </a:lnTo>
                  <a:cubicBezTo>
                    <a:pt x="593160" y="68964"/>
                    <a:pt x="592140" y="68285"/>
                    <a:pt x="590102" y="68285"/>
                  </a:cubicBezTo>
                  <a:close/>
                  <a:moveTo>
                    <a:pt x="583987" y="56055"/>
                  </a:moveTo>
                  <a:cubicBezTo>
                    <a:pt x="581949" y="56055"/>
                    <a:pt x="578891" y="58093"/>
                    <a:pt x="574814" y="62170"/>
                  </a:cubicBezTo>
                  <a:cubicBezTo>
                    <a:pt x="574135" y="62849"/>
                    <a:pt x="573795" y="63529"/>
                    <a:pt x="573795" y="64208"/>
                  </a:cubicBezTo>
                  <a:cubicBezTo>
                    <a:pt x="573795" y="64888"/>
                    <a:pt x="574135" y="65907"/>
                    <a:pt x="574814" y="67266"/>
                  </a:cubicBezTo>
                  <a:cubicBezTo>
                    <a:pt x="575494" y="65227"/>
                    <a:pt x="577532" y="63529"/>
                    <a:pt x="580930" y="62170"/>
                  </a:cubicBezTo>
                  <a:close/>
                  <a:moveTo>
                    <a:pt x="594688" y="55036"/>
                  </a:moveTo>
                  <a:cubicBezTo>
                    <a:pt x="594349" y="55036"/>
                    <a:pt x="593839" y="55375"/>
                    <a:pt x="593160" y="56055"/>
                  </a:cubicBezTo>
                  <a:cubicBezTo>
                    <a:pt x="591121" y="58093"/>
                    <a:pt x="589762" y="59112"/>
                    <a:pt x="589083" y="59112"/>
                  </a:cubicBezTo>
                  <a:cubicBezTo>
                    <a:pt x="587724" y="59792"/>
                    <a:pt x="586535" y="60301"/>
                    <a:pt x="585516" y="60641"/>
                  </a:cubicBezTo>
                  <a:cubicBezTo>
                    <a:pt x="584497" y="60981"/>
                    <a:pt x="583647" y="61490"/>
                    <a:pt x="582968" y="62170"/>
                  </a:cubicBezTo>
                  <a:cubicBezTo>
                    <a:pt x="580930" y="62849"/>
                    <a:pt x="579571" y="63699"/>
                    <a:pt x="578891" y="64718"/>
                  </a:cubicBezTo>
                  <a:cubicBezTo>
                    <a:pt x="578212" y="65737"/>
                    <a:pt x="577872" y="66926"/>
                    <a:pt x="577872" y="68285"/>
                  </a:cubicBezTo>
                  <a:lnTo>
                    <a:pt x="577872" y="70323"/>
                  </a:lnTo>
                  <a:cubicBezTo>
                    <a:pt x="579231" y="70323"/>
                    <a:pt x="582458" y="68285"/>
                    <a:pt x="587554" y="64208"/>
                  </a:cubicBezTo>
                  <a:cubicBezTo>
                    <a:pt x="592650" y="60132"/>
                    <a:pt x="595198" y="57414"/>
                    <a:pt x="595198" y="56055"/>
                  </a:cubicBezTo>
                  <a:cubicBezTo>
                    <a:pt x="595198" y="55375"/>
                    <a:pt x="595028" y="55036"/>
                    <a:pt x="594688" y="55036"/>
                  </a:cubicBezTo>
                  <a:close/>
                  <a:moveTo>
                    <a:pt x="568190" y="47901"/>
                  </a:moveTo>
                  <a:cubicBezTo>
                    <a:pt x="569209" y="47901"/>
                    <a:pt x="569719" y="48581"/>
                    <a:pt x="569719" y="49940"/>
                  </a:cubicBezTo>
                  <a:cubicBezTo>
                    <a:pt x="571757" y="49940"/>
                    <a:pt x="572606" y="50449"/>
                    <a:pt x="572267" y="51469"/>
                  </a:cubicBezTo>
                  <a:cubicBezTo>
                    <a:pt x="571927" y="52488"/>
                    <a:pt x="570398" y="52997"/>
                    <a:pt x="567680" y="52997"/>
                  </a:cubicBezTo>
                  <a:cubicBezTo>
                    <a:pt x="567001" y="52997"/>
                    <a:pt x="566661" y="51978"/>
                    <a:pt x="566661" y="49940"/>
                  </a:cubicBezTo>
                  <a:cubicBezTo>
                    <a:pt x="566661" y="48581"/>
                    <a:pt x="567171" y="47901"/>
                    <a:pt x="568190" y="47901"/>
                  </a:cubicBezTo>
                  <a:close/>
                  <a:moveTo>
                    <a:pt x="563604" y="45863"/>
                  </a:moveTo>
                  <a:cubicBezTo>
                    <a:pt x="564962" y="45863"/>
                    <a:pt x="565982" y="46203"/>
                    <a:pt x="566661" y="46882"/>
                  </a:cubicBezTo>
                  <a:cubicBezTo>
                    <a:pt x="567341" y="47562"/>
                    <a:pt x="567341" y="47901"/>
                    <a:pt x="566661" y="47901"/>
                  </a:cubicBezTo>
                  <a:lnTo>
                    <a:pt x="563604" y="47901"/>
                  </a:lnTo>
                  <a:cubicBezTo>
                    <a:pt x="562245" y="46543"/>
                    <a:pt x="562245" y="45863"/>
                    <a:pt x="563604" y="45863"/>
                  </a:cubicBezTo>
                  <a:close/>
                  <a:moveTo>
                    <a:pt x="507549" y="0"/>
                  </a:moveTo>
                  <a:cubicBezTo>
                    <a:pt x="508228" y="0"/>
                    <a:pt x="509248" y="340"/>
                    <a:pt x="510606" y="1019"/>
                  </a:cubicBezTo>
                  <a:cubicBezTo>
                    <a:pt x="512645" y="3737"/>
                    <a:pt x="512645" y="5096"/>
                    <a:pt x="510606" y="5096"/>
                  </a:cubicBezTo>
                  <a:cubicBezTo>
                    <a:pt x="509248" y="5096"/>
                    <a:pt x="508568" y="5776"/>
                    <a:pt x="508568" y="7134"/>
                  </a:cubicBezTo>
                  <a:cubicBezTo>
                    <a:pt x="508568" y="7814"/>
                    <a:pt x="509248" y="8154"/>
                    <a:pt x="510606" y="8154"/>
                  </a:cubicBezTo>
                  <a:cubicBezTo>
                    <a:pt x="511965" y="8154"/>
                    <a:pt x="513324" y="9173"/>
                    <a:pt x="514683" y="11211"/>
                  </a:cubicBezTo>
                  <a:lnTo>
                    <a:pt x="518760" y="11211"/>
                  </a:lnTo>
                  <a:cubicBezTo>
                    <a:pt x="518760" y="9173"/>
                    <a:pt x="520119" y="8154"/>
                    <a:pt x="522837" y="8154"/>
                  </a:cubicBezTo>
                  <a:cubicBezTo>
                    <a:pt x="525554" y="8154"/>
                    <a:pt x="527593" y="8833"/>
                    <a:pt x="528952" y="10192"/>
                  </a:cubicBezTo>
                  <a:cubicBezTo>
                    <a:pt x="530311" y="11551"/>
                    <a:pt x="530990" y="12570"/>
                    <a:pt x="530990" y="13249"/>
                  </a:cubicBezTo>
                  <a:lnTo>
                    <a:pt x="530990" y="15288"/>
                  </a:lnTo>
                  <a:cubicBezTo>
                    <a:pt x="532349" y="16647"/>
                    <a:pt x="533028" y="18006"/>
                    <a:pt x="533028" y="19365"/>
                  </a:cubicBezTo>
                  <a:cubicBezTo>
                    <a:pt x="533708" y="21403"/>
                    <a:pt x="535067" y="24290"/>
                    <a:pt x="537105" y="28028"/>
                  </a:cubicBezTo>
                  <a:cubicBezTo>
                    <a:pt x="539143" y="31764"/>
                    <a:pt x="540502" y="33633"/>
                    <a:pt x="541182" y="33633"/>
                  </a:cubicBezTo>
                  <a:cubicBezTo>
                    <a:pt x="545258" y="40427"/>
                    <a:pt x="547297" y="44504"/>
                    <a:pt x="547297" y="45863"/>
                  </a:cubicBezTo>
                  <a:lnTo>
                    <a:pt x="552393" y="49940"/>
                  </a:lnTo>
                  <a:lnTo>
                    <a:pt x="553412" y="52997"/>
                  </a:lnTo>
                  <a:cubicBezTo>
                    <a:pt x="554771" y="52997"/>
                    <a:pt x="555450" y="51299"/>
                    <a:pt x="555450" y="47901"/>
                  </a:cubicBezTo>
                  <a:cubicBezTo>
                    <a:pt x="557489" y="46543"/>
                    <a:pt x="559187" y="46543"/>
                    <a:pt x="560546" y="47901"/>
                  </a:cubicBezTo>
                  <a:cubicBezTo>
                    <a:pt x="560546" y="49260"/>
                    <a:pt x="560886" y="49260"/>
                    <a:pt x="561565" y="47901"/>
                  </a:cubicBezTo>
                  <a:cubicBezTo>
                    <a:pt x="562924" y="47901"/>
                    <a:pt x="563604" y="48581"/>
                    <a:pt x="563604" y="49940"/>
                  </a:cubicBezTo>
                  <a:cubicBezTo>
                    <a:pt x="563604" y="51978"/>
                    <a:pt x="562924" y="52997"/>
                    <a:pt x="561565" y="52997"/>
                  </a:cubicBezTo>
                  <a:cubicBezTo>
                    <a:pt x="561565" y="50959"/>
                    <a:pt x="560546" y="49940"/>
                    <a:pt x="558508" y="49940"/>
                  </a:cubicBezTo>
                  <a:lnTo>
                    <a:pt x="558508" y="52997"/>
                  </a:lnTo>
                  <a:cubicBezTo>
                    <a:pt x="558508" y="55036"/>
                    <a:pt x="559187" y="56055"/>
                    <a:pt x="560546" y="56055"/>
                  </a:cubicBezTo>
                  <a:lnTo>
                    <a:pt x="563604" y="60132"/>
                  </a:lnTo>
                  <a:lnTo>
                    <a:pt x="566661" y="62170"/>
                  </a:lnTo>
                  <a:lnTo>
                    <a:pt x="567680" y="60132"/>
                  </a:lnTo>
                  <a:cubicBezTo>
                    <a:pt x="569039" y="60132"/>
                    <a:pt x="569719" y="59792"/>
                    <a:pt x="569719" y="59112"/>
                  </a:cubicBezTo>
                  <a:lnTo>
                    <a:pt x="572776" y="56055"/>
                  </a:lnTo>
                  <a:cubicBezTo>
                    <a:pt x="574135" y="54696"/>
                    <a:pt x="574814" y="53677"/>
                    <a:pt x="574814" y="52997"/>
                  </a:cubicBezTo>
                  <a:lnTo>
                    <a:pt x="575834" y="52997"/>
                  </a:lnTo>
                  <a:lnTo>
                    <a:pt x="582968" y="54016"/>
                  </a:lnTo>
                  <a:lnTo>
                    <a:pt x="583987" y="54016"/>
                  </a:lnTo>
                  <a:cubicBezTo>
                    <a:pt x="586025" y="54016"/>
                    <a:pt x="587045" y="53677"/>
                    <a:pt x="587045" y="52997"/>
                  </a:cubicBezTo>
                  <a:lnTo>
                    <a:pt x="587045" y="49940"/>
                  </a:lnTo>
                  <a:cubicBezTo>
                    <a:pt x="588403" y="49940"/>
                    <a:pt x="589423" y="50959"/>
                    <a:pt x="590102" y="52997"/>
                  </a:cubicBezTo>
                  <a:cubicBezTo>
                    <a:pt x="592140" y="53677"/>
                    <a:pt x="594858" y="54016"/>
                    <a:pt x="598256" y="54016"/>
                  </a:cubicBezTo>
                  <a:cubicBezTo>
                    <a:pt x="600294" y="53337"/>
                    <a:pt x="602672" y="54016"/>
                    <a:pt x="605390" y="56055"/>
                  </a:cubicBezTo>
                  <a:cubicBezTo>
                    <a:pt x="605390" y="58773"/>
                    <a:pt x="604031" y="60132"/>
                    <a:pt x="601313" y="60132"/>
                  </a:cubicBezTo>
                  <a:lnTo>
                    <a:pt x="597236" y="64208"/>
                  </a:lnTo>
                  <a:lnTo>
                    <a:pt x="598256" y="64208"/>
                  </a:lnTo>
                  <a:cubicBezTo>
                    <a:pt x="600294" y="64208"/>
                    <a:pt x="601653" y="64718"/>
                    <a:pt x="602332" y="65737"/>
                  </a:cubicBezTo>
                  <a:cubicBezTo>
                    <a:pt x="603012" y="66756"/>
                    <a:pt x="602672" y="67605"/>
                    <a:pt x="601313" y="68285"/>
                  </a:cubicBezTo>
                  <a:cubicBezTo>
                    <a:pt x="602672" y="68285"/>
                    <a:pt x="604031" y="68964"/>
                    <a:pt x="605390" y="70323"/>
                  </a:cubicBezTo>
                  <a:cubicBezTo>
                    <a:pt x="605390" y="74400"/>
                    <a:pt x="606069" y="76438"/>
                    <a:pt x="607428" y="76438"/>
                  </a:cubicBezTo>
                  <a:lnTo>
                    <a:pt x="609466" y="76438"/>
                  </a:lnTo>
                  <a:cubicBezTo>
                    <a:pt x="609466" y="78477"/>
                    <a:pt x="610146" y="80175"/>
                    <a:pt x="611505" y="81534"/>
                  </a:cubicBezTo>
                  <a:cubicBezTo>
                    <a:pt x="612184" y="82214"/>
                    <a:pt x="613034" y="82383"/>
                    <a:pt x="614053" y="82044"/>
                  </a:cubicBezTo>
                  <a:cubicBezTo>
                    <a:pt x="615072" y="81704"/>
                    <a:pt x="614902" y="80855"/>
                    <a:pt x="613543" y="79496"/>
                  </a:cubicBezTo>
                  <a:cubicBezTo>
                    <a:pt x="612184" y="76778"/>
                    <a:pt x="610825" y="75419"/>
                    <a:pt x="609466" y="75419"/>
                  </a:cubicBezTo>
                  <a:cubicBezTo>
                    <a:pt x="608108" y="75419"/>
                    <a:pt x="607428" y="74740"/>
                    <a:pt x="607428" y="73381"/>
                  </a:cubicBezTo>
                  <a:cubicBezTo>
                    <a:pt x="607428" y="69304"/>
                    <a:pt x="608787" y="68285"/>
                    <a:pt x="611505" y="70323"/>
                  </a:cubicBezTo>
                  <a:cubicBezTo>
                    <a:pt x="611505" y="71682"/>
                    <a:pt x="611675" y="72531"/>
                    <a:pt x="612014" y="72871"/>
                  </a:cubicBezTo>
                  <a:cubicBezTo>
                    <a:pt x="612354" y="73211"/>
                    <a:pt x="612864" y="73381"/>
                    <a:pt x="613543" y="73381"/>
                  </a:cubicBezTo>
                  <a:cubicBezTo>
                    <a:pt x="614223" y="73381"/>
                    <a:pt x="614732" y="73720"/>
                    <a:pt x="615072" y="74400"/>
                  </a:cubicBezTo>
                  <a:cubicBezTo>
                    <a:pt x="615412" y="75079"/>
                    <a:pt x="615581" y="75759"/>
                    <a:pt x="615581" y="76438"/>
                  </a:cubicBezTo>
                  <a:cubicBezTo>
                    <a:pt x="615581" y="78477"/>
                    <a:pt x="616261" y="79496"/>
                    <a:pt x="617620" y="79496"/>
                  </a:cubicBezTo>
                  <a:cubicBezTo>
                    <a:pt x="618979" y="77457"/>
                    <a:pt x="619658" y="77457"/>
                    <a:pt x="619658" y="79496"/>
                  </a:cubicBezTo>
                  <a:cubicBezTo>
                    <a:pt x="621017" y="80855"/>
                    <a:pt x="622376" y="81534"/>
                    <a:pt x="623735" y="81534"/>
                  </a:cubicBezTo>
                  <a:cubicBezTo>
                    <a:pt x="625094" y="80175"/>
                    <a:pt x="625773" y="78477"/>
                    <a:pt x="625773" y="76438"/>
                  </a:cubicBezTo>
                  <a:cubicBezTo>
                    <a:pt x="625773" y="74400"/>
                    <a:pt x="625094" y="73381"/>
                    <a:pt x="623735" y="73381"/>
                  </a:cubicBezTo>
                  <a:lnTo>
                    <a:pt x="623735" y="76438"/>
                  </a:lnTo>
                  <a:cubicBezTo>
                    <a:pt x="622376" y="76438"/>
                    <a:pt x="620338" y="75419"/>
                    <a:pt x="617620" y="73381"/>
                  </a:cubicBezTo>
                  <a:cubicBezTo>
                    <a:pt x="616940" y="73381"/>
                    <a:pt x="616261" y="72871"/>
                    <a:pt x="615581" y="71852"/>
                  </a:cubicBezTo>
                  <a:cubicBezTo>
                    <a:pt x="614902" y="70833"/>
                    <a:pt x="614223" y="70323"/>
                    <a:pt x="613543" y="70323"/>
                  </a:cubicBezTo>
                  <a:lnTo>
                    <a:pt x="613543" y="67266"/>
                  </a:lnTo>
                  <a:lnTo>
                    <a:pt x="615581" y="68285"/>
                  </a:lnTo>
                  <a:cubicBezTo>
                    <a:pt x="615581" y="69644"/>
                    <a:pt x="616261" y="70323"/>
                    <a:pt x="617620" y="70323"/>
                  </a:cubicBezTo>
                  <a:cubicBezTo>
                    <a:pt x="618979" y="70323"/>
                    <a:pt x="619998" y="69984"/>
                    <a:pt x="620677" y="69304"/>
                  </a:cubicBezTo>
                  <a:cubicBezTo>
                    <a:pt x="621357" y="68625"/>
                    <a:pt x="622376" y="68285"/>
                    <a:pt x="623735" y="68285"/>
                  </a:cubicBezTo>
                  <a:cubicBezTo>
                    <a:pt x="625094" y="68285"/>
                    <a:pt x="625773" y="68964"/>
                    <a:pt x="625773" y="70323"/>
                  </a:cubicBezTo>
                  <a:cubicBezTo>
                    <a:pt x="627132" y="70323"/>
                    <a:pt x="628491" y="71342"/>
                    <a:pt x="629850" y="73381"/>
                  </a:cubicBezTo>
                  <a:cubicBezTo>
                    <a:pt x="631209" y="73381"/>
                    <a:pt x="631888" y="74060"/>
                    <a:pt x="631888" y="75419"/>
                  </a:cubicBezTo>
                  <a:lnTo>
                    <a:pt x="629850" y="75419"/>
                  </a:lnTo>
                  <a:cubicBezTo>
                    <a:pt x="629850" y="74060"/>
                    <a:pt x="629170" y="73381"/>
                    <a:pt x="627812" y="73381"/>
                  </a:cubicBezTo>
                  <a:cubicBezTo>
                    <a:pt x="626453" y="75419"/>
                    <a:pt x="626453" y="76438"/>
                    <a:pt x="627812" y="76438"/>
                  </a:cubicBezTo>
                  <a:lnTo>
                    <a:pt x="627812" y="79496"/>
                  </a:lnTo>
                  <a:cubicBezTo>
                    <a:pt x="629170" y="82893"/>
                    <a:pt x="630529" y="84592"/>
                    <a:pt x="631888" y="84592"/>
                  </a:cubicBezTo>
                  <a:lnTo>
                    <a:pt x="634946" y="87649"/>
                  </a:lnTo>
                  <a:cubicBezTo>
                    <a:pt x="635625" y="87649"/>
                    <a:pt x="635965" y="86630"/>
                    <a:pt x="635965" y="84592"/>
                  </a:cubicBezTo>
                  <a:cubicBezTo>
                    <a:pt x="637324" y="83233"/>
                    <a:pt x="638003" y="83233"/>
                    <a:pt x="638003" y="84592"/>
                  </a:cubicBezTo>
                  <a:lnTo>
                    <a:pt x="638003" y="89688"/>
                  </a:lnTo>
                  <a:lnTo>
                    <a:pt x="635965" y="90707"/>
                  </a:lnTo>
                  <a:lnTo>
                    <a:pt x="635965" y="89688"/>
                  </a:lnTo>
                  <a:cubicBezTo>
                    <a:pt x="635286" y="88329"/>
                    <a:pt x="634946" y="88329"/>
                    <a:pt x="634946" y="89688"/>
                  </a:cubicBezTo>
                  <a:cubicBezTo>
                    <a:pt x="634946" y="88329"/>
                    <a:pt x="634436" y="87649"/>
                    <a:pt x="633417" y="87649"/>
                  </a:cubicBezTo>
                  <a:cubicBezTo>
                    <a:pt x="632398" y="87649"/>
                    <a:pt x="631888" y="88329"/>
                    <a:pt x="631888" y="89688"/>
                  </a:cubicBezTo>
                  <a:cubicBezTo>
                    <a:pt x="631209" y="90367"/>
                    <a:pt x="630869" y="91556"/>
                    <a:pt x="630869" y="93255"/>
                  </a:cubicBezTo>
                  <a:cubicBezTo>
                    <a:pt x="630869" y="94953"/>
                    <a:pt x="631209" y="95803"/>
                    <a:pt x="631888" y="95803"/>
                  </a:cubicBezTo>
                  <a:cubicBezTo>
                    <a:pt x="633927" y="95803"/>
                    <a:pt x="634946" y="94104"/>
                    <a:pt x="634946" y="90707"/>
                  </a:cubicBezTo>
                  <a:lnTo>
                    <a:pt x="634946" y="89688"/>
                  </a:lnTo>
                  <a:cubicBezTo>
                    <a:pt x="634946" y="90367"/>
                    <a:pt x="635286" y="90707"/>
                    <a:pt x="635965" y="90707"/>
                  </a:cubicBezTo>
                  <a:lnTo>
                    <a:pt x="635965" y="101918"/>
                  </a:lnTo>
                  <a:cubicBezTo>
                    <a:pt x="636644" y="102597"/>
                    <a:pt x="637324" y="102937"/>
                    <a:pt x="638003" y="102937"/>
                  </a:cubicBezTo>
                  <a:cubicBezTo>
                    <a:pt x="638683" y="102937"/>
                    <a:pt x="639362" y="102597"/>
                    <a:pt x="640042" y="101918"/>
                  </a:cubicBezTo>
                  <a:cubicBezTo>
                    <a:pt x="641401" y="101918"/>
                    <a:pt x="642250" y="101578"/>
                    <a:pt x="642590" y="100898"/>
                  </a:cubicBezTo>
                  <a:cubicBezTo>
                    <a:pt x="642929" y="100219"/>
                    <a:pt x="643439" y="99879"/>
                    <a:pt x="644118" y="99879"/>
                  </a:cubicBezTo>
                  <a:lnTo>
                    <a:pt x="646157" y="95803"/>
                  </a:lnTo>
                  <a:lnTo>
                    <a:pt x="646157" y="101918"/>
                  </a:lnTo>
                  <a:cubicBezTo>
                    <a:pt x="648195" y="101918"/>
                    <a:pt x="649214" y="102597"/>
                    <a:pt x="649214" y="103956"/>
                  </a:cubicBezTo>
                  <a:lnTo>
                    <a:pt x="649214" y="108033"/>
                  </a:lnTo>
                  <a:cubicBezTo>
                    <a:pt x="649214" y="109392"/>
                    <a:pt x="649554" y="108372"/>
                    <a:pt x="650233" y="104975"/>
                  </a:cubicBezTo>
                  <a:cubicBezTo>
                    <a:pt x="652951" y="102937"/>
                    <a:pt x="654310" y="102597"/>
                    <a:pt x="654310" y="103956"/>
                  </a:cubicBezTo>
                  <a:cubicBezTo>
                    <a:pt x="654310" y="104635"/>
                    <a:pt x="653970" y="105485"/>
                    <a:pt x="653291" y="106504"/>
                  </a:cubicBezTo>
                  <a:cubicBezTo>
                    <a:pt x="652611" y="107523"/>
                    <a:pt x="652272" y="108712"/>
                    <a:pt x="652272" y="110071"/>
                  </a:cubicBezTo>
                  <a:cubicBezTo>
                    <a:pt x="652272" y="112789"/>
                    <a:pt x="651592" y="114827"/>
                    <a:pt x="650233" y="116186"/>
                  </a:cubicBezTo>
                  <a:lnTo>
                    <a:pt x="650233" y="122301"/>
                  </a:lnTo>
                  <a:cubicBezTo>
                    <a:pt x="650233" y="123660"/>
                    <a:pt x="649554" y="124849"/>
                    <a:pt x="648195" y="125868"/>
                  </a:cubicBezTo>
                  <a:cubicBezTo>
                    <a:pt x="646836" y="126887"/>
                    <a:pt x="645477" y="127737"/>
                    <a:pt x="644118" y="128416"/>
                  </a:cubicBezTo>
                  <a:lnTo>
                    <a:pt x="645817" y="125019"/>
                  </a:lnTo>
                  <a:lnTo>
                    <a:pt x="644118" y="126378"/>
                  </a:lnTo>
                  <a:cubicBezTo>
                    <a:pt x="641401" y="129096"/>
                    <a:pt x="640042" y="131134"/>
                    <a:pt x="640042" y="132493"/>
                  </a:cubicBezTo>
                  <a:lnTo>
                    <a:pt x="635965" y="136570"/>
                  </a:lnTo>
                  <a:lnTo>
                    <a:pt x="635965" y="135550"/>
                  </a:lnTo>
                  <a:cubicBezTo>
                    <a:pt x="634606" y="135550"/>
                    <a:pt x="631888" y="138608"/>
                    <a:pt x="627812" y="144723"/>
                  </a:cubicBezTo>
                  <a:cubicBezTo>
                    <a:pt x="623735" y="154235"/>
                    <a:pt x="621017" y="159671"/>
                    <a:pt x="619658" y="161030"/>
                  </a:cubicBezTo>
                  <a:cubicBezTo>
                    <a:pt x="619658" y="163748"/>
                    <a:pt x="618299" y="166805"/>
                    <a:pt x="615581" y="170202"/>
                  </a:cubicBezTo>
                  <a:cubicBezTo>
                    <a:pt x="614223" y="171561"/>
                    <a:pt x="614902" y="172241"/>
                    <a:pt x="617620" y="172241"/>
                  </a:cubicBezTo>
                  <a:lnTo>
                    <a:pt x="619658" y="172241"/>
                  </a:lnTo>
                  <a:cubicBezTo>
                    <a:pt x="618299" y="172920"/>
                    <a:pt x="618299" y="173260"/>
                    <a:pt x="619658" y="173260"/>
                  </a:cubicBezTo>
                  <a:lnTo>
                    <a:pt x="619658" y="176317"/>
                  </a:lnTo>
                  <a:lnTo>
                    <a:pt x="617620" y="176317"/>
                  </a:lnTo>
                  <a:cubicBezTo>
                    <a:pt x="617620" y="174959"/>
                    <a:pt x="616940" y="174279"/>
                    <a:pt x="615581" y="174279"/>
                  </a:cubicBezTo>
                  <a:cubicBezTo>
                    <a:pt x="614223" y="174279"/>
                    <a:pt x="613543" y="174959"/>
                    <a:pt x="613543" y="176317"/>
                  </a:cubicBezTo>
                  <a:cubicBezTo>
                    <a:pt x="612864" y="177676"/>
                    <a:pt x="611675" y="179885"/>
                    <a:pt x="609976" y="182942"/>
                  </a:cubicBezTo>
                  <a:cubicBezTo>
                    <a:pt x="608277" y="186000"/>
                    <a:pt x="607428" y="188548"/>
                    <a:pt x="607428" y="190586"/>
                  </a:cubicBezTo>
                  <a:lnTo>
                    <a:pt x="607428" y="192624"/>
                  </a:lnTo>
                  <a:cubicBezTo>
                    <a:pt x="606069" y="191265"/>
                    <a:pt x="605390" y="191265"/>
                    <a:pt x="605390" y="192624"/>
                  </a:cubicBezTo>
                  <a:lnTo>
                    <a:pt x="605390" y="195682"/>
                  </a:lnTo>
                  <a:cubicBezTo>
                    <a:pt x="605390" y="199079"/>
                    <a:pt x="604710" y="202137"/>
                    <a:pt x="603351" y="204854"/>
                  </a:cubicBezTo>
                  <a:lnTo>
                    <a:pt x="603351" y="215046"/>
                  </a:lnTo>
                  <a:cubicBezTo>
                    <a:pt x="602672" y="215726"/>
                    <a:pt x="601992" y="220142"/>
                    <a:pt x="601313" y="228295"/>
                  </a:cubicBezTo>
                  <a:cubicBezTo>
                    <a:pt x="600634" y="236449"/>
                    <a:pt x="599614" y="245282"/>
                    <a:pt x="598256" y="254794"/>
                  </a:cubicBezTo>
                  <a:lnTo>
                    <a:pt x="598256" y="272120"/>
                  </a:lnTo>
                  <a:cubicBezTo>
                    <a:pt x="598256" y="276197"/>
                    <a:pt x="598086" y="279934"/>
                    <a:pt x="597746" y="283331"/>
                  </a:cubicBezTo>
                  <a:cubicBezTo>
                    <a:pt x="597406" y="286728"/>
                    <a:pt x="597236" y="289446"/>
                    <a:pt x="597236" y="291484"/>
                  </a:cubicBezTo>
                  <a:lnTo>
                    <a:pt x="597236" y="301676"/>
                  </a:lnTo>
                  <a:cubicBezTo>
                    <a:pt x="595877" y="301676"/>
                    <a:pt x="595538" y="296240"/>
                    <a:pt x="596217" y="285369"/>
                  </a:cubicBezTo>
                  <a:cubicBezTo>
                    <a:pt x="596897" y="274498"/>
                    <a:pt x="597236" y="268383"/>
                    <a:pt x="597236" y="267024"/>
                  </a:cubicBezTo>
                  <a:lnTo>
                    <a:pt x="597236" y="260909"/>
                  </a:lnTo>
                  <a:lnTo>
                    <a:pt x="595198" y="263967"/>
                  </a:lnTo>
                  <a:cubicBezTo>
                    <a:pt x="595198" y="266005"/>
                    <a:pt x="594518" y="267024"/>
                    <a:pt x="593160" y="267024"/>
                  </a:cubicBezTo>
                  <a:lnTo>
                    <a:pt x="593160" y="254794"/>
                  </a:lnTo>
                  <a:cubicBezTo>
                    <a:pt x="591801" y="254794"/>
                    <a:pt x="590951" y="257851"/>
                    <a:pt x="590612" y="263967"/>
                  </a:cubicBezTo>
                  <a:cubicBezTo>
                    <a:pt x="590272" y="270082"/>
                    <a:pt x="590102" y="277895"/>
                    <a:pt x="590102" y="287408"/>
                  </a:cubicBezTo>
                  <a:cubicBezTo>
                    <a:pt x="589423" y="292843"/>
                    <a:pt x="589083" y="298958"/>
                    <a:pt x="589083" y="305753"/>
                  </a:cubicBezTo>
                  <a:lnTo>
                    <a:pt x="589083" y="324098"/>
                  </a:lnTo>
                  <a:cubicBezTo>
                    <a:pt x="587724" y="329533"/>
                    <a:pt x="587045" y="337007"/>
                    <a:pt x="587045" y="346520"/>
                  </a:cubicBezTo>
                  <a:lnTo>
                    <a:pt x="587045" y="366903"/>
                  </a:lnTo>
                  <a:lnTo>
                    <a:pt x="586025" y="414804"/>
                  </a:lnTo>
                  <a:cubicBezTo>
                    <a:pt x="586025" y="422958"/>
                    <a:pt x="586365" y="427035"/>
                    <a:pt x="587045" y="427035"/>
                  </a:cubicBezTo>
                  <a:lnTo>
                    <a:pt x="587045" y="443341"/>
                  </a:lnTo>
                  <a:cubicBezTo>
                    <a:pt x="587045" y="459648"/>
                    <a:pt x="588064" y="474936"/>
                    <a:pt x="590102" y="489204"/>
                  </a:cubicBezTo>
                  <a:lnTo>
                    <a:pt x="590102" y="491243"/>
                  </a:lnTo>
                  <a:lnTo>
                    <a:pt x="590102" y="503473"/>
                  </a:lnTo>
                  <a:cubicBezTo>
                    <a:pt x="590102" y="506190"/>
                    <a:pt x="590612" y="509078"/>
                    <a:pt x="591631" y="512136"/>
                  </a:cubicBezTo>
                  <a:cubicBezTo>
                    <a:pt x="592650" y="515193"/>
                    <a:pt x="593160" y="517741"/>
                    <a:pt x="593160" y="519779"/>
                  </a:cubicBezTo>
                  <a:lnTo>
                    <a:pt x="593160" y="532010"/>
                  </a:lnTo>
                  <a:cubicBezTo>
                    <a:pt x="593160" y="537445"/>
                    <a:pt x="593499" y="542881"/>
                    <a:pt x="594179" y="548316"/>
                  </a:cubicBezTo>
                  <a:cubicBezTo>
                    <a:pt x="594858" y="553752"/>
                    <a:pt x="595198" y="558508"/>
                    <a:pt x="595198" y="562585"/>
                  </a:cubicBezTo>
                  <a:cubicBezTo>
                    <a:pt x="595198" y="565303"/>
                    <a:pt x="595538" y="568190"/>
                    <a:pt x="596217" y="571248"/>
                  </a:cubicBezTo>
                  <a:cubicBezTo>
                    <a:pt x="596897" y="574305"/>
                    <a:pt x="597236" y="577193"/>
                    <a:pt x="597236" y="579911"/>
                  </a:cubicBezTo>
                  <a:cubicBezTo>
                    <a:pt x="597236" y="581949"/>
                    <a:pt x="597406" y="585516"/>
                    <a:pt x="597746" y="590612"/>
                  </a:cubicBezTo>
                  <a:cubicBezTo>
                    <a:pt x="598086" y="595708"/>
                    <a:pt x="598256" y="601653"/>
                    <a:pt x="598256" y="608448"/>
                  </a:cubicBezTo>
                  <a:cubicBezTo>
                    <a:pt x="600294" y="622037"/>
                    <a:pt x="601992" y="630530"/>
                    <a:pt x="603351" y="633927"/>
                  </a:cubicBezTo>
                  <a:lnTo>
                    <a:pt x="603351" y="636985"/>
                  </a:lnTo>
                  <a:cubicBezTo>
                    <a:pt x="603351" y="640382"/>
                    <a:pt x="604031" y="642080"/>
                    <a:pt x="605390" y="642080"/>
                  </a:cubicBezTo>
                  <a:cubicBezTo>
                    <a:pt x="604710" y="642760"/>
                    <a:pt x="604371" y="643779"/>
                    <a:pt x="604371" y="645138"/>
                  </a:cubicBezTo>
                  <a:lnTo>
                    <a:pt x="605390" y="658387"/>
                  </a:lnTo>
                  <a:cubicBezTo>
                    <a:pt x="606069" y="663143"/>
                    <a:pt x="606749" y="667220"/>
                    <a:pt x="607428" y="670617"/>
                  </a:cubicBezTo>
                  <a:cubicBezTo>
                    <a:pt x="608108" y="674015"/>
                    <a:pt x="608787" y="677412"/>
                    <a:pt x="609466" y="680809"/>
                  </a:cubicBezTo>
                  <a:cubicBezTo>
                    <a:pt x="609466" y="686245"/>
                    <a:pt x="610146" y="689642"/>
                    <a:pt x="611505" y="691001"/>
                  </a:cubicBezTo>
                  <a:lnTo>
                    <a:pt x="611505" y="693039"/>
                  </a:lnTo>
                  <a:cubicBezTo>
                    <a:pt x="612864" y="693039"/>
                    <a:pt x="613543" y="693719"/>
                    <a:pt x="613543" y="695078"/>
                  </a:cubicBezTo>
                  <a:lnTo>
                    <a:pt x="615581" y="695078"/>
                  </a:lnTo>
                  <a:cubicBezTo>
                    <a:pt x="616940" y="695078"/>
                    <a:pt x="617960" y="694908"/>
                    <a:pt x="618639" y="694568"/>
                  </a:cubicBezTo>
                  <a:lnTo>
                    <a:pt x="619345" y="693510"/>
                  </a:lnTo>
                  <a:lnTo>
                    <a:pt x="620168" y="694058"/>
                  </a:lnTo>
                  <a:cubicBezTo>
                    <a:pt x="621187" y="695417"/>
                    <a:pt x="621697" y="697116"/>
                    <a:pt x="621697" y="699154"/>
                  </a:cubicBezTo>
                  <a:lnTo>
                    <a:pt x="621697" y="703231"/>
                  </a:lnTo>
                  <a:cubicBezTo>
                    <a:pt x="621697" y="704590"/>
                    <a:pt x="622206" y="705949"/>
                    <a:pt x="623225" y="707308"/>
                  </a:cubicBezTo>
                  <a:cubicBezTo>
                    <a:pt x="624244" y="708667"/>
                    <a:pt x="625094" y="710025"/>
                    <a:pt x="625773" y="711384"/>
                  </a:cubicBezTo>
                  <a:cubicBezTo>
                    <a:pt x="627132" y="712064"/>
                    <a:pt x="628151" y="712743"/>
                    <a:pt x="628831" y="713423"/>
                  </a:cubicBezTo>
                  <a:cubicBezTo>
                    <a:pt x="629510" y="714102"/>
                    <a:pt x="629850" y="714782"/>
                    <a:pt x="629850" y="715461"/>
                  </a:cubicBezTo>
                  <a:lnTo>
                    <a:pt x="625773" y="719538"/>
                  </a:lnTo>
                  <a:lnTo>
                    <a:pt x="625773" y="724634"/>
                  </a:lnTo>
                  <a:cubicBezTo>
                    <a:pt x="625773" y="725313"/>
                    <a:pt x="625094" y="725653"/>
                    <a:pt x="623735" y="725653"/>
                  </a:cubicBezTo>
                  <a:lnTo>
                    <a:pt x="621697" y="724634"/>
                  </a:lnTo>
                  <a:lnTo>
                    <a:pt x="617620" y="724634"/>
                  </a:lnTo>
                  <a:cubicBezTo>
                    <a:pt x="616261" y="724634"/>
                    <a:pt x="616261" y="725653"/>
                    <a:pt x="617620" y="727691"/>
                  </a:cubicBezTo>
                  <a:lnTo>
                    <a:pt x="617620" y="738902"/>
                  </a:lnTo>
                  <a:cubicBezTo>
                    <a:pt x="618979" y="738902"/>
                    <a:pt x="619658" y="740940"/>
                    <a:pt x="619658" y="745017"/>
                  </a:cubicBezTo>
                  <a:cubicBezTo>
                    <a:pt x="619658" y="747056"/>
                    <a:pt x="620338" y="748075"/>
                    <a:pt x="621697" y="748075"/>
                  </a:cubicBezTo>
                  <a:cubicBezTo>
                    <a:pt x="621697" y="751472"/>
                    <a:pt x="622376" y="753850"/>
                    <a:pt x="623735" y="755209"/>
                  </a:cubicBezTo>
                  <a:cubicBezTo>
                    <a:pt x="625094" y="760644"/>
                    <a:pt x="625773" y="762683"/>
                    <a:pt x="625773" y="761324"/>
                  </a:cubicBezTo>
                  <a:cubicBezTo>
                    <a:pt x="624414" y="752491"/>
                    <a:pt x="623735" y="745697"/>
                    <a:pt x="623735" y="740940"/>
                  </a:cubicBezTo>
                  <a:cubicBezTo>
                    <a:pt x="625094" y="740940"/>
                    <a:pt x="625773" y="741280"/>
                    <a:pt x="625773" y="741960"/>
                  </a:cubicBezTo>
                  <a:lnTo>
                    <a:pt x="627812" y="755209"/>
                  </a:lnTo>
                  <a:cubicBezTo>
                    <a:pt x="628491" y="755209"/>
                    <a:pt x="628831" y="754190"/>
                    <a:pt x="628831" y="752151"/>
                  </a:cubicBezTo>
                  <a:cubicBezTo>
                    <a:pt x="628831" y="746716"/>
                    <a:pt x="627812" y="742299"/>
                    <a:pt x="625773" y="738902"/>
                  </a:cubicBezTo>
                  <a:cubicBezTo>
                    <a:pt x="624414" y="736864"/>
                    <a:pt x="623735" y="734825"/>
                    <a:pt x="623735" y="732787"/>
                  </a:cubicBezTo>
                  <a:cubicBezTo>
                    <a:pt x="625094" y="732787"/>
                    <a:pt x="625773" y="732108"/>
                    <a:pt x="625773" y="730749"/>
                  </a:cubicBezTo>
                  <a:lnTo>
                    <a:pt x="625773" y="733806"/>
                  </a:lnTo>
                  <a:cubicBezTo>
                    <a:pt x="627132" y="735845"/>
                    <a:pt x="627981" y="737713"/>
                    <a:pt x="628321" y="739412"/>
                  </a:cubicBezTo>
                  <a:cubicBezTo>
                    <a:pt x="628661" y="741110"/>
                    <a:pt x="629170" y="741960"/>
                    <a:pt x="629850" y="741960"/>
                  </a:cubicBezTo>
                  <a:lnTo>
                    <a:pt x="629850" y="753171"/>
                  </a:lnTo>
                  <a:cubicBezTo>
                    <a:pt x="629850" y="754529"/>
                    <a:pt x="630190" y="756058"/>
                    <a:pt x="630869" y="757757"/>
                  </a:cubicBezTo>
                  <a:cubicBezTo>
                    <a:pt x="631549" y="759455"/>
                    <a:pt x="631888" y="760644"/>
                    <a:pt x="631888" y="761324"/>
                  </a:cubicBezTo>
                  <a:cubicBezTo>
                    <a:pt x="631888" y="766760"/>
                    <a:pt x="632907" y="769817"/>
                    <a:pt x="634946" y="770497"/>
                  </a:cubicBezTo>
                  <a:cubicBezTo>
                    <a:pt x="635625" y="772535"/>
                    <a:pt x="635965" y="774233"/>
                    <a:pt x="635965" y="775592"/>
                  </a:cubicBezTo>
                  <a:lnTo>
                    <a:pt x="638003" y="775592"/>
                  </a:lnTo>
                  <a:cubicBezTo>
                    <a:pt x="638003" y="774233"/>
                    <a:pt x="638853" y="774233"/>
                    <a:pt x="640551" y="775592"/>
                  </a:cubicBezTo>
                  <a:cubicBezTo>
                    <a:pt x="642250" y="776951"/>
                    <a:pt x="643099" y="778310"/>
                    <a:pt x="643099" y="779669"/>
                  </a:cubicBezTo>
                  <a:lnTo>
                    <a:pt x="644118" y="781707"/>
                  </a:lnTo>
                  <a:cubicBezTo>
                    <a:pt x="643439" y="780349"/>
                    <a:pt x="643099" y="780349"/>
                    <a:pt x="643099" y="781707"/>
                  </a:cubicBezTo>
                  <a:cubicBezTo>
                    <a:pt x="643099" y="783066"/>
                    <a:pt x="642590" y="783746"/>
                    <a:pt x="641570" y="783746"/>
                  </a:cubicBezTo>
                  <a:cubicBezTo>
                    <a:pt x="640551" y="783746"/>
                    <a:pt x="640042" y="783066"/>
                    <a:pt x="640042" y="781707"/>
                  </a:cubicBezTo>
                  <a:cubicBezTo>
                    <a:pt x="638683" y="780349"/>
                    <a:pt x="638003" y="780349"/>
                    <a:pt x="638003" y="781707"/>
                  </a:cubicBezTo>
                  <a:cubicBezTo>
                    <a:pt x="636644" y="783066"/>
                    <a:pt x="636814" y="784255"/>
                    <a:pt x="638513" y="785275"/>
                  </a:cubicBezTo>
                  <a:cubicBezTo>
                    <a:pt x="640212" y="786294"/>
                    <a:pt x="641740" y="786464"/>
                    <a:pt x="643099" y="785784"/>
                  </a:cubicBezTo>
                  <a:cubicBezTo>
                    <a:pt x="643779" y="785784"/>
                    <a:pt x="644118" y="786464"/>
                    <a:pt x="644118" y="787822"/>
                  </a:cubicBezTo>
                  <a:cubicBezTo>
                    <a:pt x="644118" y="789181"/>
                    <a:pt x="644798" y="789861"/>
                    <a:pt x="646157" y="789861"/>
                  </a:cubicBezTo>
                  <a:lnTo>
                    <a:pt x="649214" y="787822"/>
                  </a:lnTo>
                  <a:cubicBezTo>
                    <a:pt x="649894" y="787822"/>
                    <a:pt x="650233" y="788502"/>
                    <a:pt x="650233" y="789861"/>
                  </a:cubicBezTo>
                  <a:cubicBezTo>
                    <a:pt x="650233" y="791220"/>
                    <a:pt x="649894" y="791899"/>
                    <a:pt x="649214" y="791899"/>
                  </a:cubicBezTo>
                  <a:lnTo>
                    <a:pt x="646157" y="793938"/>
                  </a:lnTo>
                  <a:cubicBezTo>
                    <a:pt x="646157" y="795296"/>
                    <a:pt x="645477" y="795976"/>
                    <a:pt x="644118" y="795976"/>
                  </a:cubicBezTo>
                  <a:cubicBezTo>
                    <a:pt x="644118" y="794617"/>
                    <a:pt x="643779" y="793938"/>
                    <a:pt x="643099" y="793938"/>
                  </a:cubicBezTo>
                  <a:cubicBezTo>
                    <a:pt x="641061" y="792579"/>
                    <a:pt x="640042" y="792579"/>
                    <a:pt x="640042" y="793938"/>
                  </a:cubicBezTo>
                  <a:cubicBezTo>
                    <a:pt x="641401" y="794617"/>
                    <a:pt x="642080" y="795466"/>
                    <a:pt x="642080" y="796485"/>
                  </a:cubicBezTo>
                  <a:cubicBezTo>
                    <a:pt x="642080" y="797505"/>
                    <a:pt x="641401" y="798014"/>
                    <a:pt x="640042" y="798014"/>
                  </a:cubicBezTo>
                  <a:cubicBezTo>
                    <a:pt x="640042" y="799373"/>
                    <a:pt x="639362" y="800732"/>
                    <a:pt x="638003" y="802091"/>
                  </a:cubicBezTo>
                  <a:cubicBezTo>
                    <a:pt x="638003" y="802091"/>
                    <a:pt x="638683" y="802091"/>
                    <a:pt x="640042" y="802091"/>
                  </a:cubicBezTo>
                  <a:cubicBezTo>
                    <a:pt x="640042" y="800732"/>
                    <a:pt x="641061" y="800732"/>
                    <a:pt x="643099" y="802091"/>
                  </a:cubicBezTo>
                  <a:cubicBezTo>
                    <a:pt x="643099" y="803450"/>
                    <a:pt x="644118" y="804129"/>
                    <a:pt x="646157" y="804129"/>
                  </a:cubicBezTo>
                  <a:cubicBezTo>
                    <a:pt x="647516" y="804129"/>
                    <a:pt x="648535" y="804809"/>
                    <a:pt x="649214" y="806168"/>
                  </a:cubicBezTo>
                  <a:cubicBezTo>
                    <a:pt x="649894" y="807527"/>
                    <a:pt x="650233" y="808206"/>
                    <a:pt x="650233" y="808206"/>
                  </a:cubicBezTo>
                  <a:cubicBezTo>
                    <a:pt x="650233" y="807527"/>
                    <a:pt x="650913" y="807527"/>
                    <a:pt x="652272" y="808206"/>
                  </a:cubicBezTo>
                  <a:cubicBezTo>
                    <a:pt x="652272" y="810924"/>
                    <a:pt x="651592" y="812283"/>
                    <a:pt x="650233" y="812283"/>
                  </a:cubicBezTo>
                  <a:lnTo>
                    <a:pt x="649214" y="815340"/>
                  </a:lnTo>
                  <a:lnTo>
                    <a:pt x="646157" y="815340"/>
                  </a:lnTo>
                  <a:lnTo>
                    <a:pt x="646157" y="816359"/>
                  </a:lnTo>
                  <a:lnTo>
                    <a:pt x="644118" y="818398"/>
                  </a:lnTo>
                  <a:lnTo>
                    <a:pt x="644118" y="822474"/>
                  </a:lnTo>
                  <a:lnTo>
                    <a:pt x="638003" y="822474"/>
                  </a:lnTo>
                  <a:lnTo>
                    <a:pt x="638003" y="824513"/>
                  </a:lnTo>
                  <a:cubicBezTo>
                    <a:pt x="638003" y="823833"/>
                    <a:pt x="636984" y="822814"/>
                    <a:pt x="634946" y="821455"/>
                  </a:cubicBezTo>
                  <a:cubicBezTo>
                    <a:pt x="632907" y="820096"/>
                    <a:pt x="631209" y="819077"/>
                    <a:pt x="629850" y="818398"/>
                  </a:cubicBezTo>
                  <a:cubicBezTo>
                    <a:pt x="629850" y="817039"/>
                    <a:pt x="629170" y="816359"/>
                    <a:pt x="627812" y="816359"/>
                  </a:cubicBezTo>
                  <a:lnTo>
                    <a:pt x="627812" y="818398"/>
                  </a:lnTo>
                  <a:lnTo>
                    <a:pt x="631888" y="822474"/>
                  </a:lnTo>
                  <a:cubicBezTo>
                    <a:pt x="633927" y="823833"/>
                    <a:pt x="634946" y="825192"/>
                    <a:pt x="634946" y="826551"/>
                  </a:cubicBezTo>
                  <a:cubicBezTo>
                    <a:pt x="632907" y="826551"/>
                    <a:pt x="631888" y="825872"/>
                    <a:pt x="631888" y="824513"/>
                  </a:cubicBezTo>
                  <a:cubicBezTo>
                    <a:pt x="630529" y="824513"/>
                    <a:pt x="629170" y="823833"/>
                    <a:pt x="627812" y="822474"/>
                  </a:cubicBezTo>
                  <a:lnTo>
                    <a:pt x="623735" y="822474"/>
                  </a:lnTo>
                  <a:cubicBezTo>
                    <a:pt x="623735" y="823833"/>
                    <a:pt x="623055" y="824513"/>
                    <a:pt x="621697" y="824513"/>
                  </a:cubicBezTo>
                  <a:cubicBezTo>
                    <a:pt x="620338" y="824513"/>
                    <a:pt x="619658" y="823494"/>
                    <a:pt x="619658" y="821455"/>
                  </a:cubicBezTo>
                  <a:cubicBezTo>
                    <a:pt x="619658" y="818058"/>
                    <a:pt x="618979" y="816359"/>
                    <a:pt x="617620" y="816359"/>
                  </a:cubicBezTo>
                  <a:lnTo>
                    <a:pt x="617620" y="810244"/>
                  </a:lnTo>
                  <a:cubicBezTo>
                    <a:pt x="617620" y="808206"/>
                    <a:pt x="616940" y="807527"/>
                    <a:pt x="615581" y="808206"/>
                  </a:cubicBezTo>
                  <a:cubicBezTo>
                    <a:pt x="614223" y="808206"/>
                    <a:pt x="613543" y="807866"/>
                    <a:pt x="613543" y="807187"/>
                  </a:cubicBezTo>
                  <a:cubicBezTo>
                    <a:pt x="614223" y="805828"/>
                    <a:pt x="614562" y="804809"/>
                    <a:pt x="614562" y="804129"/>
                  </a:cubicBezTo>
                  <a:cubicBezTo>
                    <a:pt x="614562" y="803450"/>
                    <a:pt x="614223" y="802770"/>
                    <a:pt x="613543" y="802091"/>
                  </a:cubicBezTo>
                  <a:cubicBezTo>
                    <a:pt x="610825" y="802091"/>
                    <a:pt x="609466" y="802770"/>
                    <a:pt x="609466" y="804129"/>
                  </a:cubicBezTo>
                  <a:cubicBezTo>
                    <a:pt x="608787" y="804129"/>
                    <a:pt x="607938" y="805658"/>
                    <a:pt x="606919" y="808716"/>
                  </a:cubicBezTo>
                  <a:cubicBezTo>
                    <a:pt x="605899" y="811773"/>
                    <a:pt x="605390" y="814321"/>
                    <a:pt x="605390" y="816359"/>
                  </a:cubicBezTo>
                  <a:cubicBezTo>
                    <a:pt x="605390" y="819757"/>
                    <a:pt x="604710" y="822474"/>
                    <a:pt x="603351" y="824513"/>
                  </a:cubicBezTo>
                  <a:cubicBezTo>
                    <a:pt x="601992" y="825192"/>
                    <a:pt x="600803" y="826211"/>
                    <a:pt x="599784" y="827570"/>
                  </a:cubicBezTo>
                  <a:cubicBezTo>
                    <a:pt x="598765" y="828929"/>
                    <a:pt x="597916" y="829948"/>
                    <a:pt x="597236" y="830628"/>
                  </a:cubicBezTo>
                  <a:lnTo>
                    <a:pt x="595198" y="830628"/>
                  </a:lnTo>
                  <a:lnTo>
                    <a:pt x="595198" y="832666"/>
                  </a:lnTo>
                  <a:cubicBezTo>
                    <a:pt x="595198" y="834705"/>
                    <a:pt x="595708" y="836743"/>
                    <a:pt x="596727" y="838781"/>
                  </a:cubicBezTo>
                  <a:cubicBezTo>
                    <a:pt x="597746" y="840820"/>
                    <a:pt x="598256" y="841839"/>
                    <a:pt x="598256" y="841839"/>
                  </a:cubicBezTo>
                  <a:lnTo>
                    <a:pt x="598256" y="843877"/>
                  </a:lnTo>
                  <a:cubicBezTo>
                    <a:pt x="600294" y="844557"/>
                    <a:pt x="601313" y="845576"/>
                    <a:pt x="601313" y="846935"/>
                  </a:cubicBezTo>
                  <a:cubicBezTo>
                    <a:pt x="604031" y="853050"/>
                    <a:pt x="605390" y="856787"/>
                    <a:pt x="605390" y="858146"/>
                  </a:cubicBezTo>
                  <a:cubicBezTo>
                    <a:pt x="605390" y="859505"/>
                    <a:pt x="606069" y="860184"/>
                    <a:pt x="607428" y="860184"/>
                  </a:cubicBezTo>
                  <a:lnTo>
                    <a:pt x="609466" y="862222"/>
                  </a:lnTo>
                  <a:cubicBezTo>
                    <a:pt x="609466" y="863581"/>
                    <a:pt x="608787" y="863581"/>
                    <a:pt x="607428" y="862222"/>
                  </a:cubicBezTo>
                  <a:cubicBezTo>
                    <a:pt x="607428" y="860863"/>
                    <a:pt x="606749" y="860184"/>
                    <a:pt x="605390" y="860184"/>
                  </a:cubicBezTo>
                  <a:cubicBezTo>
                    <a:pt x="605390" y="864261"/>
                    <a:pt x="606069" y="866639"/>
                    <a:pt x="607428" y="867318"/>
                  </a:cubicBezTo>
                  <a:lnTo>
                    <a:pt x="605390" y="866299"/>
                  </a:lnTo>
                  <a:cubicBezTo>
                    <a:pt x="604031" y="866299"/>
                    <a:pt x="602672" y="865620"/>
                    <a:pt x="601313" y="864261"/>
                  </a:cubicBezTo>
                  <a:cubicBezTo>
                    <a:pt x="599275" y="864261"/>
                    <a:pt x="596557" y="862222"/>
                    <a:pt x="593160" y="858146"/>
                  </a:cubicBezTo>
                  <a:lnTo>
                    <a:pt x="589083" y="853050"/>
                  </a:lnTo>
                  <a:cubicBezTo>
                    <a:pt x="589762" y="855088"/>
                    <a:pt x="589932" y="856617"/>
                    <a:pt x="589593" y="857636"/>
                  </a:cubicBezTo>
                  <a:cubicBezTo>
                    <a:pt x="589253" y="858655"/>
                    <a:pt x="588403" y="859505"/>
                    <a:pt x="587045" y="860184"/>
                  </a:cubicBezTo>
                  <a:cubicBezTo>
                    <a:pt x="585686" y="860863"/>
                    <a:pt x="584667" y="861203"/>
                    <a:pt x="583987" y="861203"/>
                  </a:cubicBezTo>
                  <a:cubicBezTo>
                    <a:pt x="583308" y="861203"/>
                    <a:pt x="582968" y="860863"/>
                    <a:pt x="582968" y="860184"/>
                  </a:cubicBezTo>
                  <a:cubicBezTo>
                    <a:pt x="580930" y="856107"/>
                    <a:pt x="578551" y="855428"/>
                    <a:pt x="575834" y="858146"/>
                  </a:cubicBezTo>
                  <a:cubicBezTo>
                    <a:pt x="575834" y="856787"/>
                    <a:pt x="575494" y="855088"/>
                    <a:pt x="574814" y="853050"/>
                  </a:cubicBezTo>
                  <a:cubicBezTo>
                    <a:pt x="574814" y="852370"/>
                    <a:pt x="573965" y="852540"/>
                    <a:pt x="572267" y="853559"/>
                  </a:cubicBezTo>
                  <a:cubicBezTo>
                    <a:pt x="570568" y="854578"/>
                    <a:pt x="569719" y="856107"/>
                    <a:pt x="569719" y="858146"/>
                  </a:cubicBezTo>
                  <a:cubicBezTo>
                    <a:pt x="569719" y="858825"/>
                    <a:pt x="569379" y="859335"/>
                    <a:pt x="568699" y="859674"/>
                  </a:cubicBezTo>
                  <a:cubicBezTo>
                    <a:pt x="568020" y="860014"/>
                    <a:pt x="567341" y="860184"/>
                    <a:pt x="566661" y="860184"/>
                  </a:cubicBezTo>
                  <a:lnTo>
                    <a:pt x="563604" y="858146"/>
                  </a:lnTo>
                  <a:lnTo>
                    <a:pt x="560546" y="853050"/>
                  </a:lnTo>
                  <a:cubicBezTo>
                    <a:pt x="559867" y="853729"/>
                    <a:pt x="558508" y="854069"/>
                    <a:pt x="556469" y="854069"/>
                  </a:cubicBezTo>
                  <a:cubicBezTo>
                    <a:pt x="554431" y="854069"/>
                    <a:pt x="552902" y="853899"/>
                    <a:pt x="551883" y="853559"/>
                  </a:cubicBezTo>
                  <a:cubicBezTo>
                    <a:pt x="550864" y="853220"/>
                    <a:pt x="550015" y="852710"/>
                    <a:pt x="549335" y="852030"/>
                  </a:cubicBezTo>
                  <a:lnTo>
                    <a:pt x="547297" y="852030"/>
                  </a:lnTo>
                  <a:lnTo>
                    <a:pt x="545258" y="849992"/>
                  </a:lnTo>
                  <a:lnTo>
                    <a:pt x="543220" y="849992"/>
                  </a:lnTo>
                  <a:lnTo>
                    <a:pt x="545258" y="852030"/>
                  </a:lnTo>
                  <a:cubicBezTo>
                    <a:pt x="545938" y="852710"/>
                    <a:pt x="546447" y="853559"/>
                    <a:pt x="546787" y="854578"/>
                  </a:cubicBezTo>
                  <a:cubicBezTo>
                    <a:pt x="547127" y="855598"/>
                    <a:pt x="546617" y="856107"/>
                    <a:pt x="545258" y="856107"/>
                  </a:cubicBezTo>
                  <a:lnTo>
                    <a:pt x="543220" y="858146"/>
                  </a:lnTo>
                  <a:cubicBezTo>
                    <a:pt x="543220" y="859505"/>
                    <a:pt x="543730" y="860863"/>
                    <a:pt x="544749" y="862222"/>
                  </a:cubicBezTo>
                  <a:cubicBezTo>
                    <a:pt x="545768" y="863581"/>
                    <a:pt x="547297" y="864940"/>
                    <a:pt x="549335" y="866299"/>
                  </a:cubicBezTo>
                  <a:lnTo>
                    <a:pt x="552393" y="866299"/>
                  </a:lnTo>
                  <a:cubicBezTo>
                    <a:pt x="552393" y="867658"/>
                    <a:pt x="552053" y="868337"/>
                    <a:pt x="551373" y="868337"/>
                  </a:cubicBezTo>
                  <a:cubicBezTo>
                    <a:pt x="550694" y="868337"/>
                    <a:pt x="549335" y="867658"/>
                    <a:pt x="547297" y="866299"/>
                  </a:cubicBezTo>
                  <a:cubicBezTo>
                    <a:pt x="545258" y="864940"/>
                    <a:pt x="543220" y="863581"/>
                    <a:pt x="541182" y="862222"/>
                  </a:cubicBezTo>
                  <a:cubicBezTo>
                    <a:pt x="540502" y="861543"/>
                    <a:pt x="539483" y="860863"/>
                    <a:pt x="538124" y="860184"/>
                  </a:cubicBezTo>
                  <a:lnTo>
                    <a:pt x="538124" y="864261"/>
                  </a:lnTo>
                  <a:lnTo>
                    <a:pt x="539143" y="864261"/>
                  </a:lnTo>
                  <a:cubicBezTo>
                    <a:pt x="540502" y="865620"/>
                    <a:pt x="540502" y="866299"/>
                    <a:pt x="539143" y="866299"/>
                  </a:cubicBezTo>
                  <a:lnTo>
                    <a:pt x="535067" y="866299"/>
                  </a:lnTo>
                  <a:cubicBezTo>
                    <a:pt x="535067" y="864940"/>
                    <a:pt x="534387" y="864261"/>
                    <a:pt x="533028" y="864261"/>
                  </a:cubicBezTo>
                  <a:cubicBezTo>
                    <a:pt x="531669" y="862902"/>
                    <a:pt x="530990" y="862902"/>
                    <a:pt x="530990" y="864261"/>
                  </a:cubicBezTo>
                  <a:cubicBezTo>
                    <a:pt x="530990" y="862902"/>
                    <a:pt x="530650" y="861883"/>
                    <a:pt x="529971" y="861203"/>
                  </a:cubicBezTo>
                  <a:cubicBezTo>
                    <a:pt x="529291" y="860524"/>
                    <a:pt x="528272" y="860184"/>
                    <a:pt x="526913" y="860184"/>
                  </a:cubicBezTo>
                  <a:lnTo>
                    <a:pt x="526913" y="864261"/>
                  </a:lnTo>
                  <a:lnTo>
                    <a:pt x="530990" y="867318"/>
                  </a:lnTo>
                  <a:cubicBezTo>
                    <a:pt x="531669" y="868677"/>
                    <a:pt x="532009" y="869696"/>
                    <a:pt x="532009" y="870376"/>
                  </a:cubicBezTo>
                  <a:cubicBezTo>
                    <a:pt x="532009" y="871055"/>
                    <a:pt x="531669" y="871735"/>
                    <a:pt x="530990" y="872414"/>
                  </a:cubicBezTo>
                  <a:lnTo>
                    <a:pt x="528952" y="872414"/>
                  </a:lnTo>
                  <a:lnTo>
                    <a:pt x="528952" y="876491"/>
                  </a:lnTo>
                  <a:lnTo>
                    <a:pt x="530990" y="876491"/>
                  </a:lnTo>
                  <a:cubicBezTo>
                    <a:pt x="530990" y="880567"/>
                    <a:pt x="530311" y="882606"/>
                    <a:pt x="528952" y="882606"/>
                  </a:cubicBezTo>
                  <a:lnTo>
                    <a:pt x="528952" y="880567"/>
                  </a:lnTo>
                  <a:cubicBezTo>
                    <a:pt x="528952" y="879209"/>
                    <a:pt x="527593" y="877170"/>
                    <a:pt x="524875" y="874452"/>
                  </a:cubicBezTo>
                  <a:cubicBezTo>
                    <a:pt x="523516" y="874452"/>
                    <a:pt x="522327" y="874113"/>
                    <a:pt x="521308" y="873433"/>
                  </a:cubicBezTo>
                  <a:cubicBezTo>
                    <a:pt x="520289" y="872754"/>
                    <a:pt x="519439" y="872414"/>
                    <a:pt x="518760" y="872414"/>
                  </a:cubicBezTo>
                  <a:cubicBezTo>
                    <a:pt x="514683" y="868337"/>
                    <a:pt x="512645" y="866639"/>
                    <a:pt x="512645" y="867318"/>
                  </a:cubicBezTo>
                  <a:cubicBezTo>
                    <a:pt x="512645" y="872074"/>
                    <a:pt x="513324" y="875811"/>
                    <a:pt x="514683" y="878529"/>
                  </a:cubicBezTo>
                  <a:cubicBezTo>
                    <a:pt x="514683" y="879209"/>
                    <a:pt x="514853" y="880228"/>
                    <a:pt x="515193" y="881587"/>
                  </a:cubicBezTo>
                  <a:cubicBezTo>
                    <a:pt x="515532" y="882946"/>
                    <a:pt x="515363" y="884644"/>
                    <a:pt x="514683" y="886683"/>
                  </a:cubicBezTo>
                  <a:cubicBezTo>
                    <a:pt x="514683" y="888041"/>
                    <a:pt x="515363" y="889400"/>
                    <a:pt x="516721" y="890759"/>
                  </a:cubicBezTo>
                  <a:lnTo>
                    <a:pt x="516721" y="892798"/>
                  </a:lnTo>
                  <a:cubicBezTo>
                    <a:pt x="514004" y="892798"/>
                    <a:pt x="512645" y="890759"/>
                    <a:pt x="512645" y="886683"/>
                  </a:cubicBezTo>
                  <a:lnTo>
                    <a:pt x="512645" y="882606"/>
                  </a:lnTo>
                  <a:cubicBezTo>
                    <a:pt x="511286" y="882606"/>
                    <a:pt x="510606" y="881247"/>
                    <a:pt x="510606" y="878529"/>
                  </a:cubicBezTo>
                  <a:lnTo>
                    <a:pt x="510606" y="870376"/>
                  </a:lnTo>
                  <a:cubicBezTo>
                    <a:pt x="509248" y="868337"/>
                    <a:pt x="508398" y="866809"/>
                    <a:pt x="508058" y="865789"/>
                  </a:cubicBezTo>
                  <a:cubicBezTo>
                    <a:pt x="507719" y="864770"/>
                    <a:pt x="507209" y="863581"/>
                    <a:pt x="506530" y="862222"/>
                  </a:cubicBezTo>
                  <a:cubicBezTo>
                    <a:pt x="502453" y="858146"/>
                    <a:pt x="499735" y="856107"/>
                    <a:pt x="498376" y="856107"/>
                  </a:cubicBezTo>
                  <a:cubicBezTo>
                    <a:pt x="497697" y="856787"/>
                    <a:pt x="497017" y="857126"/>
                    <a:pt x="496338" y="857126"/>
                  </a:cubicBezTo>
                  <a:cubicBezTo>
                    <a:pt x="495658" y="857126"/>
                    <a:pt x="494639" y="856787"/>
                    <a:pt x="493280" y="856107"/>
                  </a:cubicBezTo>
                  <a:cubicBezTo>
                    <a:pt x="493280" y="854069"/>
                    <a:pt x="492941" y="852710"/>
                    <a:pt x="492261" y="852030"/>
                  </a:cubicBezTo>
                  <a:lnTo>
                    <a:pt x="490223" y="852030"/>
                  </a:lnTo>
                  <a:cubicBezTo>
                    <a:pt x="490223" y="850672"/>
                    <a:pt x="489713" y="849483"/>
                    <a:pt x="488694" y="848463"/>
                  </a:cubicBezTo>
                  <a:cubicBezTo>
                    <a:pt x="487675" y="847444"/>
                    <a:pt x="486826" y="846935"/>
                    <a:pt x="486146" y="846935"/>
                  </a:cubicBezTo>
                  <a:cubicBezTo>
                    <a:pt x="484787" y="846935"/>
                    <a:pt x="483259" y="846425"/>
                    <a:pt x="481560" y="845406"/>
                  </a:cubicBezTo>
                  <a:cubicBezTo>
                    <a:pt x="479861" y="844387"/>
                    <a:pt x="479012" y="843198"/>
                    <a:pt x="479012" y="841839"/>
                  </a:cubicBezTo>
                  <a:cubicBezTo>
                    <a:pt x="478333" y="839800"/>
                    <a:pt x="477144" y="838272"/>
                    <a:pt x="475445" y="837252"/>
                  </a:cubicBezTo>
                  <a:cubicBezTo>
                    <a:pt x="473746" y="836233"/>
                    <a:pt x="472217" y="835724"/>
                    <a:pt x="470859" y="835724"/>
                  </a:cubicBezTo>
                  <a:cubicBezTo>
                    <a:pt x="470179" y="835724"/>
                    <a:pt x="468820" y="835044"/>
                    <a:pt x="466782" y="833685"/>
                  </a:cubicBezTo>
                  <a:cubicBezTo>
                    <a:pt x="464744" y="832326"/>
                    <a:pt x="463724" y="831307"/>
                    <a:pt x="463724" y="830628"/>
                  </a:cubicBezTo>
                  <a:cubicBezTo>
                    <a:pt x="463724" y="830628"/>
                    <a:pt x="462875" y="830798"/>
                    <a:pt x="461176" y="831137"/>
                  </a:cubicBezTo>
                  <a:cubicBezTo>
                    <a:pt x="459478" y="831477"/>
                    <a:pt x="458628" y="831987"/>
                    <a:pt x="458628" y="832666"/>
                  </a:cubicBezTo>
                  <a:cubicBezTo>
                    <a:pt x="457270" y="836063"/>
                    <a:pt x="455231" y="837083"/>
                    <a:pt x="452513" y="835724"/>
                  </a:cubicBezTo>
                  <a:cubicBezTo>
                    <a:pt x="452513" y="837083"/>
                    <a:pt x="451834" y="837762"/>
                    <a:pt x="450475" y="837762"/>
                  </a:cubicBezTo>
                  <a:lnTo>
                    <a:pt x="448437" y="837762"/>
                  </a:lnTo>
                  <a:cubicBezTo>
                    <a:pt x="448437" y="838441"/>
                    <a:pt x="447757" y="838781"/>
                    <a:pt x="446398" y="838781"/>
                  </a:cubicBezTo>
                  <a:lnTo>
                    <a:pt x="442322" y="843877"/>
                  </a:lnTo>
                  <a:cubicBezTo>
                    <a:pt x="442322" y="844557"/>
                    <a:pt x="441133" y="845576"/>
                    <a:pt x="438755" y="846935"/>
                  </a:cubicBezTo>
                  <a:cubicBezTo>
                    <a:pt x="436377" y="848294"/>
                    <a:pt x="434848" y="848294"/>
                    <a:pt x="434168" y="846935"/>
                  </a:cubicBezTo>
                  <a:cubicBezTo>
                    <a:pt x="434168" y="845576"/>
                    <a:pt x="433489" y="844896"/>
                    <a:pt x="432130" y="844896"/>
                  </a:cubicBezTo>
                  <a:lnTo>
                    <a:pt x="430092" y="844896"/>
                  </a:lnTo>
                  <a:cubicBezTo>
                    <a:pt x="430092" y="844217"/>
                    <a:pt x="429412" y="843877"/>
                    <a:pt x="428053" y="843877"/>
                  </a:cubicBezTo>
                  <a:cubicBezTo>
                    <a:pt x="429412" y="843877"/>
                    <a:pt x="430092" y="843198"/>
                    <a:pt x="430092" y="841839"/>
                  </a:cubicBezTo>
                  <a:cubicBezTo>
                    <a:pt x="431451" y="843198"/>
                    <a:pt x="432130" y="843198"/>
                    <a:pt x="432130" y="841839"/>
                  </a:cubicBezTo>
                  <a:cubicBezTo>
                    <a:pt x="432809" y="841839"/>
                    <a:pt x="433149" y="841329"/>
                    <a:pt x="433149" y="840310"/>
                  </a:cubicBezTo>
                  <a:cubicBezTo>
                    <a:pt x="433149" y="839291"/>
                    <a:pt x="432809" y="838781"/>
                    <a:pt x="432130" y="838781"/>
                  </a:cubicBezTo>
                  <a:cubicBezTo>
                    <a:pt x="432130" y="838102"/>
                    <a:pt x="432809" y="837762"/>
                    <a:pt x="434168" y="837762"/>
                  </a:cubicBezTo>
                  <a:cubicBezTo>
                    <a:pt x="434168" y="836403"/>
                    <a:pt x="434848" y="834705"/>
                    <a:pt x="436207" y="832666"/>
                  </a:cubicBezTo>
                  <a:lnTo>
                    <a:pt x="436207" y="830628"/>
                  </a:lnTo>
                  <a:cubicBezTo>
                    <a:pt x="437566" y="830628"/>
                    <a:pt x="438245" y="826551"/>
                    <a:pt x="438245" y="818398"/>
                  </a:cubicBezTo>
                  <a:cubicBezTo>
                    <a:pt x="438245" y="817039"/>
                    <a:pt x="439264" y="816359"/>
                    <a:pt x="441303" y="816359"/>
                  </a:cubicBezTo>
                  <a:cubicBezTo>
                    <a:pt x="441982" y="816359"/>
                    <a:pt x="443341" y="816020"/>
                    <a:pt x="445379" y="815340"/>
                  </a:cubicBezTo>
                  <a:cubicBezTo>
                    <a:pt x="447418" y="814661"/>
                    <a:pt x="448437" y="813642"/>
                    <a:pt x="448437" y="812283"/>
                  </a:cubicBezTo>
                  <a:cubicBezTo>
                    <a:pt x="447078" y="810924"/>
                    <a:pt x="445719" y="810244"/>
                    <a:pt x="444360" y="810244"/>
                  </a:cubicBezTo>
                  <a:cubicBezTo>
                    <a:pt x="443681" y="810244"/>
                    <a:pt x="443001" y="809565"/>
                    <a:pt x="442322" y="808206"/>
                  </a:cubicBezTo>
                  <a:cubicBezTo>
                    <a:pt x="441642" y="806847"/>
                    <a:pt x="441303" y="805488"/>
                    <a:pt x="441303" y="804129"/>
                  </a:cubicBezTo>
                  <a:cubicBezTo>
                    <a:pt x="441303" y="802770"/>
                    <a:pt x="440283" y="802091"/>
                    <a:pt x="438245" y="802091"/>
                  </a:cubicBezTo>
                  <a:lnTo>
                    <a:pt x="438245" y="800053"/>
                  </a:lnTo>
                  <a:cubicBezTo>
                    <a:pt x="439604" y="800053"/>
                    <a:pt x="440283" y="799713"/>
                    <a:pt x="440283" y="799033"/>
                  </a:cubicBezTo>
                  <a:cubicBezTo>
                    <a:pt x="440283" y="798354"/>
                    <a:pt x="439604" y="796655"/>
                    <a:pt x="438245" y="793938"/>
                  </a:cubicBezTo>
                  <a:lnTo>
                    <a:pt x="438245" y="791899"/>
                  </a:lnTo>
                  <a:lnTo>
                    <a:pt x="441303" y="793938"/>
                  </a:lnTo>
                  <a:cubicBezTo>
                    <a:pt x="441303" y="794617"/>
                    <a:pt x="441472" y="794957"/>
                    <a:pt x="441812" y="794957"/>
                  </a:cubicBezTo>
                  <a:cubicBezTo>
                    <a:pt x="442152" y="794957"/>
                    <a:pt x="442322" y="794617"/>
                    <a:pt x="442322" y="793938"/>
                  </a:cubicBezTo>
                  <a:cubicBezTo>
                    <a:pt x="443681" y="793938"/>
                    <a:pt x="443681" y="793258"/>
                    <a:pt x="442322" y="791899"/>
                  </a:cubicBezTo>
                  <a:lnTo>
                    <a:pt x="444360" y="791899"/>
                  </a:lnTo>
                  <a:lnTo>
                    <a:pt x="442322" y="785784"/>
                  </a:lnTo>
                  <a:lnTo>
                    <a:pt x="442322" y="783746"/>
                  </a:lnTo>
                  <a:cubicBezTo>
                    <a:pt x="441642" y="783746"/>
                    <a:pt x="440963" y="782896"/>
                    <a:pt x="440283" y="781198"/>
                  </a:cubicBezTo>
                  <a:cubicBezTo>
                    <a:pt x="439604" y="779499"/>
                    <a:pt x="438924" y="778310"/>
                    <a:pt x="438245" y="777631"/>
                  </a:cubicBezTo>
                  <a:cubicBezTo>
                    <a:pt x="434848" y="773554"/>
                    <a:pt x="429922" y="768798"/>
                    <a:pt x="423467" y="763362"/>
                  </a:cubicBezTo>
                  <a:cubicBezTo>
                    <a:pt x="417012" y="757927"/>
                    <a:pt x="408009" y="750792"/>
                    <a:pt x="396459" y="741960"/>
                  </a:cubicBezTo>
                  <a:cubicBezTo>
                    <a:pt x="387626" y="734486"/>
                    <a:pt x="381851" y="730749"/>
                    <a:pt x="379133" y="730749"/>
                  </a:cubicBezTo>
                  <a:lnTo>
                    <a:pt x="379133" y="727691"/>
                  </a:lnTo>
                  <a:cubicBezTo>
                    <a:pt x="377774" y="727012"/>
                    <a:pt x="376585" y="726502"/>
                    <a:pt x="375566" y="726162"/>
                  </a:cubicBezTo>
                  <a:cubicBezTo>
                    <a:pt x="374547" y="725823"/>
                    <a:pt x="373697" y="725313"/>
                    <a:pt x="373018" y="724634"/>
                  </a:cubicBezTo>
                  <a:lnTo>
                    <a:pt x="365884" y="718519"/>
                  </a:lnTo>
                  <a:lnTo>
                    <a:pt x="359769" y="713423"/>
                  </a:lnTo>
                  <a:cubicBezTo>
                    <a:pt x="359089" y="712064"/>
                    <a:pt x="356371" y="711384"/>
                    <a:pt x="351615" y="711384"/>
                  </a:cubicBezTo>
                  <a:cubicBezTo>
                    <a:pt x="351615" y="712064"/>
                    <a:pt x="351445" y="712404"/>
                    <a:pt x="351106" y="712404"/>
                  </a:cubicBezTo>
                  <a:cubicBezTo>
                    <a:pt x="350766" y="712404"/>
                    <a:pt x="349577" y="712064"/>
                    <a:pt x="347538" y="711384"/>
                  </a:cubicBezTo>
                  <a:lnTo>
                    <a:pt x="339385" y="711384"/>
                  </a:lnTo>
                  <a:cubicBezTo>
                    <a:pt x="328514" y="714102"/>
                    <a:pt x="321719" y="715461"/>
                    <a:pt x="319002" y="715461"/>
                  </a:cubicBezTo>
                  <a:cubicBezTo>
                    <a:pt x="315604" y="715461"/>
                    <a:pt x="313566" y="716480"/>
                    <a:pt x="312887" y="718519"/>
                  </a:cubicBezTo>
                  <a:cubicBezTo>
                    <a:pt x="310169" y="718519"/>
                    <a:pt x="300656" y="720557"/>
                    <a:pt x="284350" y="724634"/>
                  </a:cubicBezTo>
                  <a:cubicBezTo>
                    <a:pt x="282991" y="724634"/>
                    <a:pt x="283161" y="723954"/>
                    <a:pt x="284859" y="722595"/>
                  </a:cubicBezTo>
                  <a:cubicBezTo>
                    <a:pt x="286558" y="721236"/>
                    <a:pt x="288766" y="720217"/>
                    <a:pt x="291484" y="719538"/>
                  </a:cubicBezTo>
                  <a:cubicBezTo>
                    <a:pt x="296240" y="718858"/>
                    <a:pt x="300656" y="718519"/>
                    <a:pt x="304733" y="718519"/>
                  </a:cubicBezTo>
                  <a:cubicBezTo>
                    <a:pt x="306092" y="718519"/>
                    <a:pt x="307111" y="718009"/>
                    <a:pt x="307791" y="716990"/>
                  </a:cubicBezTo>
                  <a:cubicBezTo>
                    <a:pt x="308470" y="715971"/>
                    <a:pt x="309489" y="715461"/>
                    <a:pt x="310848" y="715461"/>
                  </a:cubicBezTo>
                  <a:lnTo>
                    <a:pt x="319002" y="713423"/>
                  </a:lnTo>
                  <a:cubicBezTo>
                    <a:pt x="319681" y="713423"/>
                    <a:pt x="320021" y="713423"/>
                    <a:pt x="320021" y="713423"/>
                  </a:cubicBezTo>
                  <a:lnTo>
                    <a:pt x="321040" y="713423"/>
                  </a:lnTo>
                  <a:cubicBezTo>
                    <a:pt x="322399" y="713423"/>
                    <a:pt x="323758" y="712743"/>
                    <a:pt x="325117" y="711384"/>
                  </a:cubicBezTo>
                  <a:lnTo>
                    <a:pt x="333270" y="711384"/>
                  </a:lnTo>
                  <a:cubicBezTo>
                    <a:pt x="338026" y="710705"/>
                    <a:pt x="341593" y="710195"/>
                    <a:pt x="343971" y="709856"/>
                  </a:cubicBezTo>
                  <a:cubicBezTo>
                    <a:pt x="346349" y="709516"/>
                    <a:pt x="347538" y="708667"/>
                    <a:pt x="347538" y="707308"/>
                  </a:cubicBezTo>
                  <a:cubicBezTo>
                    <a:pt x="346180" y="705949"/>
                    <a:pt x="344821" y="705949"/>
                    <a:pt x="343462" y="707308"/>
                  </a:cubicBezTo>
                  <a:lnTo>
                    <a:pt x="341423" y="707308"/>
                  </a:lnTo>
                  <a:cubicBezTo>
                    <a:pt x="341423" y="705949"/>
                    <a:pt x="340744" y="705269"/>
                    <a:pt x="339385" y="705269"/>
                  </a:cubicBezTo>
                  <a:cubicBezTo>
                    <a:pt x="338026" y="705269"/>
                    <a:pt x="335988" y="705269"/>
                    <a:pt x="333270" y="705269"/>
                  </a:cubicBezTo>
                  <a:cubicBezTo>
                    <a:pt x="330552" y="705269"/>
                    <a:pt x="327834" y="705949"/>
                    <a:pt x="325117" y="707308"/>
                  </a:cubicBezTo>
                  <a:cubicBezTo>
                    <a:pt x="323758" y="707308"/>
                    <a:pt x="323078" y="708327"/>
                    <a:pt x="323078" y="710365"/>
                  </a:cubicBezTo>
                  <a:cubicBezTo>
                    <a:pt x="321719" y="709006"/>
                    <a:pt x="320530" y="708157"/>
                    <a:pt x="319511" y="707817"/>
                  </a:cubicBezTo>
                  <a:cubicBezTo>
                    <a:pt x="318492" y="707478"/>
                    <a:pt x="316623" y="707308"/>
                    <a:pt x="313906" y="707308"/>
                  </a:cubicBezTo>
                  <a:cubicBezTo>
                    <a:pt x="309150" y="708667"/>
                    <a:pt x="304224" y="710025"/>
                    <a:pt x="299128" y="711384"/>
                  </a:cubicBezTo>
                  <a:cubicBezTo>
                    <a:pt x="294032" y="712743"/>
                    <a:pt x="289446" y="714102"/>
                    <a:pt x="285369" y="715461"/>
                  </a:cubicBezTo>
                  <a:lnTo>
                    <a:pt x="279254" y="715461"/>
                  </a:lnTo>
                  <a:lnTo>
                    <a:pt x="276196" y="715461"/>
                  </a:lnTo>
                  <a:cubicBezTo>
                    <a:pt x="276196" y="717499"/>
                    <a:pt x="274498" y="718519"/>
                    <a:pt x="271100" y="718519"/>
                  </a:cubicBezTo>
                  <a:cubicBezTo>
                    <a:pt x="269741" y="719198"/>
                    <a:pt x="269062" y="719198"/>
                    <a:pt x="269062" y="718519"/>
                  </a:cubicBezTo>
                  <a:lnTo>
                    <a:pt x="268043" y="718519"/>
                  </a:lnTo>
                  <a:cubicBezTo>
                    <a:pt x="266004" y="718519"/>
                    <a:pt x="264306" y="718858"/>
                    <a:pt x="262947" y="719538"/>
                  </a:cubicBezTo>
                  <a:cubicBezTo>
                    <a:pt x="258870" y="719538"/>
                    <a:pt x="255473" y="720217"/>
                    <a:pt x="252755" y="721576"/>
                  </a:cubicBezTo>
                  <a:cubicBezTo>
                    <a:pt x="246640" y="724294"/>
                    <a:pt x="241884" y="725653"/>
                    <a:pt x="238487" y="725653"/>
                  </a:cubicBezTo>
                  <a:cubicBezTo>
                    <a:pt x="237128" y="725653"/>
                    <a:pt x="236109" y="725993"/>
                    <a:pt x="235429" y="726672"/>
                  </a:cubicBezTo>
                  <a:cubicBezTo>
                    <a:pt x="234750" y="727351"/>
                    <a:pt x="233731" y="727691"/>
                    <a:pt x="232372" y="727691"/>
                  </a:cubicBezTo>
                  <a:cubicBezTo>
                    <a:pt x="231692" y="727691"/>
                    <a:pt x="230503" y="728201"/>
                    <a:pt x="228805" y="729220"/>
                  </a:cubicBezTo>
                  <a:cubicBezTo>
                    <a:pt x="227106" y="730239"/>
                    <a:pt x="225577" y="730749"/>
                    <a:pt x="224218" y="730749"/>
                  </a:cubicBezTo>
                  <a:cubicBezTo>
                    <a:pt x="221500" y="730749"/>
                    <a:pt x="219122" y="731428"/>
                    <a:pt x="217084" y="732787"/>
                  </a:cubicBezTo>
                  <a:cubicBezTo>
                    <a:pt x="216405" y="733467"/>
                    <a:pt x="215385" y="733806"/>
                    <a:pt x="214027" y="733806"/>
                  </a:cubicBezTo>
                  <a:cubicBezTo>
                    <a:pt x="212668" y="733806"/>
                    <a:pt x="210969" y="734486"/>
                    <a:pt x="208931" y="735845"/>
                  </a:cubicBezTo>
                  <a:lnTo>
                    <a:pt x="205873" y="735845"/>
                  </a:lnTo>
                  <a:lnTo>
                    <a:pt x="205873" y="740940"/>
                  </a:lnTo>
                  <a:lnTo>
                    <a:pt x="205873" y="741960"/>
                  </a:lnTo>
                  <a:cubicBezTo>
                    <a:pt x="203155" y="741960"/>
                    <a:pt x="201117" y="742979"/>
                    <a:pt x="199758" y="745017"/>
                  </a:cubicBezTo>
                  <a:cubicBezTo>
                    <a:pt x="196361" y="746376"/>
                    <a:pt x="194322" y="747056"/>
                    <a:pt x="193643" y="747056"/>
                  </a:cubicBezTo>
                  <a:cubicBezTo>
                    <a:pt x="192964" y="746376"/>
                    <a:pt x="192454" y="746376"/>
                    <a:pt x="192114" y="747056"/>
                  </a:cubicBezTo>
                  <a:cubicBezTo>
                    <a:pt x="191774" y="747735"/>
                    <a:pt x="191605" y="748754"/>
                    <a:pt x="191605" y="750113"/>
                  </a:cubicBezTo>
                  <a:cubicBezTo>
                    <a:pt x="191605" y="753510"/>
                    <a:pt x="190585" y="755549"/>
                    <a:pt x="188547" y="756228"/>
                  </a:cubicBezTo>
                  <a:cubicBezTo>
                    <a:pt x="188547" y="758266"/>
                    <a:pt x="187868" y="760644"/>
                    <a:pt x="186509" y="763362"/>
                  </a:cubicBezTo>
                  <a:cubicBezTo>
                    <a:pt x="186509" y="764042"/>
                    <a:pt x="186339" y="765061"/>
                    <a:pt x="185999" y="766420"/>
                  </a:cubicBezTo>
                  <a:cubicBezTo>
                    <a:pt x="185659" y="767779"/>
                    <a:pt x="185490" y="768798"/>
                    <a:pt x="185490" y="769477"/>
                  </a:cubicBezTo>
                  <a:cubicBezTo>
                    <a:pt x="185490" y="770157"/>
                    <a:pt x="183791" y="772195"/>
                    <a:pt x="180394" y="775592"/>
                  </a:cubicBezTo>
                  <a:cubicBezTo>
                    <a:pt x="177676" y="779669"/>
                    <a:pt x="175298" y="782727"/>
                    <a:pt x="173259" y="784765"/>
                  </a:cubicBezTo>
                  <a:cubicBezTo>
                    <a:pt x="171221" y="786803"/>
                    <a:pt x="168843" y="787822"/>
                    <a:pt x="166125" y="787822"/>
                  </a:cubicBezTo>
                  <a:cubicBezTo>
                    <a:pt x="164766" y="787822"/>
                    <a:pt x="163408" y="787143"/>
                    <a:pt x="162049" y="785784"/>
                  </a:cubicBezTo>
                  <a:cubicBezTo>
                    <a:pt x="160690" y="785784"/>
                    <a:pt x="159670" y="785444"/>
                    <a:pt x="158991" y="784765"/>
                  </a:cubicBezTo>
                  <a:cubicBezTo>
                    <a:pt x="158312" y="784086"/>
                    <a:pt x="157972" y="783066"/>
                    <a:pt x="157972" y="781707"/>
                  </a:cubicBezTo>
                  <a:cubicBezTo>
                    <a:pt x="153216" y="779669"/>
                    <a:pt x="151857" y="781707"/>
                    <a:pt x="153895" y="787822"/>
                  </a:cubicBezTo>
                  <a:lnTo>
                    <a:pt x="156482" y="797701"/>
                  </a:lnTo>
                  <a:lnTo>
                    <a:pt x="153895" y="795976"/>
                  </a:lnTo>
                  <a:cubicBezTo>
                    <a:pt x="151177" y="793938"/>
                    <a:pt x="149819" y="791220"/>
                    <a:pt x="149819" y="787822"/>
                  </a:cubicBezTo>
                  <a:cubicBezTo>
                    <a:pt x="149819" y="786464"/>
                    <a:pt x="149479" y="785954"/>
                    <a:pt x="148799" y="786294"/>
                  </a:cubicBezTo>
                  <a:cubicBezTo>
                    <a:pt x="148120" y="786633"/>
                    <a:pt x="147780" y="787822"/>
                    <a:pt x="147780" y="789861"/>
                  </a:cubicBezTo>
                  <a:cubicBezTo>
                    <a:pt x="147101" y="791899"/>
                    <a:pt x="146421" y="792918"/>
                    <a:pt x="145742" y="792918"/>
                  </a:cubicBezTo>
                  <a:cubicBezTo>
                    <a:pt x="145062" y="792918"/>
                    <a:pt x="144383" y="792579"/>
                    <a:pt x="143703" y="791899"/>
                  </a:cubicBezTo>
                  <a:cubicBezTo>
                    <a:pt x="142344" y="791899"/>
                    <a:pt x="141155" y="791559"/>
                    <a:pt x="140136" y="790880"/>
                  </a:cubicBezTo>
                  <a:cubicBezTo>
                    <a:pt x="139117" y="790201"/>
                    <a:pt x="138268" y="789861"/>
                    <a:pt x="137588" y="789861"/>
                  </a:cubicBezTo>
                  <a:cubicBezTo>
                    <a:pt x="133512" y="789861"/>
                    <a:pt x="130794" y="789181"/>
                    <a:pt x="129435" y="787822"/>
                  </a:cubicBezTo>
                  <a:lnTo>
                    <a:pt x="125358" y="783746"/>
                  </a:lnTo>
                  <a:cubicBezTo>
                    <a:pt x="123999" y="783746"/>
                    <a:pt x="122471" y="784935"/>
                    <a:pt x="120772" y="787313"/>
                  </a:cubicBezTo>
                  <a:cubicBezTo>
                    <a:pt x="119073" y="789691"/>
                    <a:pt x="118564" y="791220"/>
                    <a:pt x="119243" y="791899"/>
                  </a:cubicBezTo>
                  <a:lnTo>
                    <a:pt x="117205" y="793938"/>
                  </a:lnTo>
                  <a:cubicBezTo>
                    <a:pt x="116525" y="793938"/>
                    <a:pt x="116186" y="794277"/>
                    <a:pt x="116186" y="794957"/>
                  </a:cubicBezTo>
                  <a:cubicBezTo>
                    <a:pt x="116186" y="795636"/>
                    <a:pt x="116525" y="796655"/>
                    <a:pt x="117205" y="798014"/>
                  </a:cubicBezTo>
                  <a:lnTo>
                    <a:pt x="119086" y="806795"/>
                  </a:lnTo>
                  <a:lnTo>
                    <a:pt x="117205" y="802091"/>
                  </a:lnTo>
                  <a:cubicBezTo>
                    <a:pt x="117205" y="801411"/>
                    <a:pt x="116865" y="800902"/>
                    <a:pt x="116186" y="800562"/>
                  </a:cubicBezTo>
                  <a:cubicBezTo>
                    <a:pt x="115506" y="800222"/>
                    <a:pt x="115167" y="799373"/>
                    <a:pt x="115167" y="798014"/>
                  </a:cubicBezTo>
                  <a:lnTo>
                    <a:pt x="114778" y="796461"/>
                  </a:lnTo>
                  <a:lnTo>
                    <a:pt x="113128" y="798524"/>
                  </a:lnTo>
                  <a:cubicBezTo>
                    <a:pt x="111769" y="798184"/>
                    <a:pt x="111090" y="797335"/>
                    <a:pt x="111090" y="795976"/>
                  </a:cubicBezTo>
                  <a:cubicBezTo>
                    <a:pt x="107013" y="787143"/>
                    <a:pt x="104295" y="781707"/>
                    <a:pt x="102936" y="779669"/>
                  </a:cubicBezTo>
                  <a:cubicBezTo>
                    <a:pt x="100219" y="777631"/>
                    <a:pt x="98180" y="777631"/>
                    <a:pt x="96821" y="779669"/>
                  </a:cubicBezTo>
                  <a:cubicBezTo>
                    <a:pt x="95462" y="779669"/>
                    <a:pt x="93764" y="778990"/>
                    <a:pt x="91726" y="777631"/>
                  </a:cubicBezTo>
                  <a:cubicBezTo>
                    <a:pt x="89687" y="774913"/>
                    <a:pt x="88668" y="772195"/>
                    <a:pt x="88668" y="769477"/>
                  </a:cubicBezTo>
                  <a:cubicBezTo>
                    <a:pt x="89347" y="768118"/>
                    <a:pt x="89347" y="767439"/>
                    <a:pt x="88668" y="767439"/>
                  </a:cubicBezTo>
                  <a:cubicBezTo>
                    <a:pt x="85271" y="767439"/>
                    <a:pt x="83232" y="766760"/>
                    <a:pt x="82553" y="765401"/>
                  </a:cubicBezTo>
                  <a:cubicBezTo>
                    <a:pt x="81873" y="765401"/>
                    <a:pt x="81194" y="764891"/>
                    <a:pt x="80515" y="763872"/>
                  </a:cubicBezTo>
                  <a:cubicBezTo>
                    <a:pt x="79835" y="762853"/>
                    <a:pt x="78816" y="762003"/>
                    <a:pt x="77457" y="761324"/>
                  </a:cubicBezTo>
                  <a:lnTo>
                    <a:pt x="77457" y="755209"/>
                  </a:lnTo>
                  <a:cubicBezTo>
                    <a:pt x="76098" y="755209"/>
                    <a:pt x="75419" y="752831"/>
                    <a:pt x="75419" y="748075"/>
                  </a:cubicBezTo>
                  <a:cubicBezTo>
                    <a:pt x="74739" y="746036"/>
                    <a:pt x="74400" y="743658"/>
                    <a:pt x="74400" y="740940"/>
                  </a:cubicBezTo>
                  <a:lnTo>
                    <a:pt x="71342" y="738902"/>
                  </a:lnTo>
                  <a:lnTo>
                    <a:pt x="67265" y="733806"/>
                  </a:lnTo>
                  <a:cubicBezTo>
                    <a:pt x="63189" y="731088"/>
                    <a:pt x="62509" y="728371"/>
                    <a:pt x="65227" y="725653"/>
                  </a:cubicBezTo>
                  <a:lnTo>
                    <a:pt x="63189" y="724634"/>
                  </a:lnTo>
                  <a:lnTo>
                    <a:pt x="63189" y="727691"/>
                  </a:lnTo>
                  <a:lnTo>
                    <a:pt x="61150" y="725653"/>
                  </a:lnTo>
                  <a:cubicBezTo>
                    <a:pt x="60471" y="724973"/>
                    <a:pt x="60471" y="724634"/>
                    <a:pt x="61150" y="724634"/>
                  </a:cubicBezTo>
                  <a:cubicBezTo>
                    <a:pt x="63189" y="724634"/>
                    <a:pt x="62849" y="722935"/>
                    <a:pt x="60131" y="719538"/>
                  </a:cubicBezTo>
                  <a:lnTo>
                    <a:pt x="57074" y="719538"/>
                  </a:lnTo>
                  <a:cubicBezTo>
                    <a:pt x="57074" y="718858"/>
                    <a:pt x="56394" y="718519"/>
                    <a:pt x="55035" y="718519"/>
                  </a:cubicBezTo>
                  <a:cubicBezTo>
                    <a:pt x="53676" y="718519"/>
                    <a:pt x="52997" y="717499"/>
                    <a:pt x="52997" y="715461"/>
                  </a:cubicBezTo>
                  <a:lnTo>
                    <a:pt x="50959" y="715461"/>
                  </a:lnTo>
                  <a:cubicBezTo>
                    <a:pt x="49600" y="715461"/>
                    <a:pt x="48920" y="716480"/>
                    <a:pt x="48920" y="718519"/>
                  </a:cubicBezTo>
                  <a:cubicBezTo>
                    <a:pt x="50279" y="718519"/>
                    <a:pt x="50279" y="718858"/>
                    <a:pt x="48920" y="719538"/>
                  </a:cubicBezTo>
                  <a:cubicBezTo>
                    <a:pt x="48241" y="718858"/>
                    <a:pt x="47901" y="718349"/>
                    <a:pt x="47901" y="718009"/>
                  </a:cubicBezTo>
                  <a:cubicBezTo>
                    <a:pt x="47901" y="717669"/>
                    <a:pt x="48241" y="716820"/>
                    <a:pt x="48920" y="715461"/>
                  </a:cubicBezTo>
                  <a:cubicBezTo>
                    <a:pt x="49600" y="715461"/>
                    <a:pt x="49939" y="715121"/>
                    <a:pt x="49939" y="714442"/>
                  </a:cubicBezTo>
                  <a:cubicBezTo>
                    <a:pt x="49939" y="713762"/>
                    <a:pt x="49600" y="713423"/>
                    <a:pt x="48920" y="713423"/>
                  </a:cubicBezTo>
                  <a:cubicBezTo>
                    <a:pt x="47561" y="713423"/>
                    <a:pt x="46202" y="714102"/>
                    <a:pt x="44843" y="715461"/>
                  </a:cubicBezTo>
                  <a:cubicBezTo>
                    <a:pt x="43485" y="715461"/>
                    <a:pt x="42805" y="715461"/>
                    <a:pt x="42805" y="715461"/>
                  </a:cubicBezTo>
                  <a:cubicBezTo>
                    <a:pt x="44164" y="714102"/>
                    <a:pt x="42805" y="713423"/>
                    <a:pt x="38728" y="713423"/>
                  </a:cubicBezTo>
                  <a:cubicBezTo>
                    <a:pt x="37370" y="713423"/>
                    <a:pt x="36690" y="712743"/>
                    <a:pt x="36690" y="711384"/>
                  </a:cubicBezTo>
                  <a:lnTo>
                    <a:pt x="36690" y="707308"/>
                  </a:lnTo>
                  <a:cubicBezTo>
                    <a:pt x="38049" y="707308"/>
                    <a:pt x="38728" y="706628"/>
                    <a:pt x="38728" y="705269"/>
                  </a:cubicBezTo>
                  <a:lnTo>
                    <a:pt x="40767" y="703231"/>
                  </a:lnTo>
                  <a:cubicBezTo>
                    <a:pt x="40087" y="702552"/>
                    <a:pt x="39238" y="702212"/>
                    <a:pt x="38219" y="702212"/>
                  </a:cubicBezTo>
                  <a:cubicBezTo>
                    <a:pt x="37200" y="702212"/>
                    <a:pt x="36690" y="702552"/>
                    <a:pt x="36690" y="703231"/>
                  </a:cubicBezTo>
                  <a:cubicBezTo>
                    <a:pt x="31934" y="705949"/>
                    <a:pt x="29556" y="706628"/>
                    <a:pt x="29556" y="705269"/>
                  </a:cubicBezTo>
                  <a:lnTo>
                    <a:pt x="32613" y="703231"/>
                  </a:lnTo>
                  <a:cubicBezTo>
                    <a:pt x="33972" y="703231"/>
                    <a:pt x="34991" y="702891"/>
                    <a:pt x="35671" y="702212"/>
                  </a:cubicBezTo>
                  <a:cubicBezTo>
                    <a:pt x="36350" y="701532"/>
                    <a:pt x="36011" y="701193"/>
                    <a:pt x="34652" y="701193"/>
                  </a:cubicBezTo>
                  <a:lnTo>
                    <a:pt x="32613" y="701193"/>
                  </a:lnTo>
                  <a:cubicBezTo>
                    <a:pt x="31254" y="701193"/>
                    <a:pt x="30405" y="701023"/>
                    <a:pt x="30065" y="700683"/>
                  </a:cubicBezTo>
                  <a:cubicBezTo>
                    <a:pt x="29726" y="700343"/>
                    <a:pt x="29216" y="700513"/>
                    <a:pt x="28537" y="701193"/>
                  </a:cubicBezTo>
                  <a:cubicBezTo>
                    <a:pt x="27178" y="701193"/>
                    <a:pt x="26498" y="700513"/>
                    <a:pt x="26498" y="699154"/>
                  </a:cubicBezTo>
                  <a:lnTo>
                    <a:pt x="23441" y="697116"/>
                  </a:lnTo>
                  <a:lnTo>
                    <a:pt x="23441" y="695078"/>
                  </a:lnTo>
                  <a:cubicBezTo>
                    <a:pt x="23441" y="693719"/>
                    <a:pt x="23101" y="692360"/>
                    <a:pt x="22422" y="691001"/>
                  </a:cubicBezTo>
                  <a:cubicBezTo>
                    <a:pt x="22422" y="689642"/>
                    <a:pt x="23271" y="688793"/>
                    <a:pt x="24970" y="688453"/>
                  </a:cubicBezTo>
                  <a:cubicBezTo>
                    <a:pt x="26668" y="688113"/>
                    <a:pt x="27857" y="688283"/>
                    <a:pt x="28537" y="688963"/>
                  </a:cubicBezTo>
                  <a:cubicBezTo>
                    <a:pt x="32613" y="688963"/>
                    <a:pt x="35331" y="688283"/>
                    <a:pt x="36690" y="686924"/>
                  </a:cubicBezTo>
                  <a:lnTo>
                    <a:pt x="37709" y="684886"/>
                  </a:lnTo>
                  <a:cubicBezTo>
                    <a:pt x="37709" y="682168"/>
                    <a:pt x="31254" y="680809"/>
                    <a:pt x="18345" y="680809"/>
                  </a:cubicBezTo>
                  <a:lnTo>
                    <a:pt x="4076" y="680809"/>
                  </a:lnTo>
                  <a:lnTo>
                    <a:pt x="1019" y="678771"/>
                  </a:lnTo>
                  <a:lnTo>
                    <a:pt x="12230" y="678771"/>
                  </a:lnTo>
                  <a:cubicBezTo>
                    <a:pt x="13589" y="677412"/>
                    <a:pt x="14438" y="676053"/>
                    <a:pt x="14778" y="674694"/>
                  </a:cubicBezTo>
                  <a:cubicBezTo>
                    <a:pt x="15118" y="673335"/>
                    <a:pt x="14948" y="672656"/>
                    <a:pt x="14268" y="672656"/>
                  </a:cubicBezTo>
                  <a:cubicBezTo>
                    <a:pt x="13589" y="672656"/>
                    <a:pt x="13249" y="671467"/>
                    <a:pt x="13249" y="669089"/>
                  </a:cubicBezTo>
                  <a:cubicBezTo>
                    <a:pt x="13249" y="666711"/>
                    <a:pt x="13589" y="665521"/>
                    <a:pt x="14268" y="665521"/>
                  </a:cubicBezTo>
                  <a:cubicBezTo>
                    <a:pt x="14268" y="664842"/>
                    <a:pt x="14608" y="664842"/>
                    <a:pt x="15287" y="665521"/>
                  </a:cubicBezTo>
                  <a:cubicBezTo>
                    <a:pt x="18685" y="665521"/>
                    <a:pt x="20383" y="665182"/>
                    <a:pt x="20383" y="664502"/>
                  </a:cubicBezTo>
                  <a:lnTo>
                    <a:pt x="18345" y="662464"/>
                  </a:lnTo>
                  <a:cubicBezTo>
                    <a:pt x="16986" y="662464"/>
                    <a:pt x="16137" y="662294"/>
                    <a:pt x="15797" y="661954"/>
                  </a:cubicBezTo>
                  <a:cubicBezTo>
                    <a:pt x="15457" y="661615"/>
                    <a:pt x="15287" y="660765"/>
                    <a:pt x="15287" y="659406"/>
                  </a:cubicBezTo>
                  <a:cubicBezTo>
                    <a:pt x="17326" y="658727"/>
                    <a:pt x="19024" y="658387"/>
                    <a:pt x="20383" y="658387"/>
                  </a:cubicBezTo>
                  <a:lnTo>
                    <a:pt x="23441" y="658387"/>
                  </a:lnTo>
                  <a:cubicBezTo>
                    <a:pt x="24800" y="657708"/>
                    <a:pt x="25989" y="657198"/>
                    <a:pt x="27008" y="656859"/>
                  </a:cubicBezTo>
                  <a:cubicBezTo>
                    <a:pt x="28027" y="656519"/>
                    <a:pt x="27857" y="657028"/>
                    <a:pt x="26498" y="658387"/>
                  </a:cubicBezTo>
                  <a:lnTo>
                    <a:pt x="26498" y="662464"/>
                  </a:lnTo>
                  <a:cubicBezTo>
                    <a:pt x="26498" y="663143"/>
                    <a:pt x="27687" y="663653"/>
                    <a:pt x="30065" y="663993"/>
                  </a:cubicBezTo>
                  <a:cubicBezTo>
                    <a:pt x="32444" y="664332"/>
                    <a:pt x="34652" y="663823"/>
                    <a:pt x="36690" y="662464"/>
                  </a:cubicBezTo>
                  <a:cubicBezTo>
                    <a:pt x="42126" y="658387"/>
                    <a:pt x="43485" y="656349"/>
                    <a:pt x="40767" y="656349"/>
                  </a:cubicBezTo>
                  <a:cubicBezTo>
                    <a:pt x="40767" y="654990"/>
                    <a:pt x="40087" y="654311"/>
                    <a:pt x="38728" y="654311"/>
                  </a:cubicBezTo>
                  <a:lnTo>
                    <a:pt x="38728" y="650234"/>
                  </a:lnTo>
                  <a:cubicBezTo>
                    <a:pt x="37370" y="650234"/>
                    <a:pt x="36690" y="649554"/>
                    <a:pt x="36690" y="648195"/>
                  </a:cubicBezTo>
                  <a:cubicBezTo>
                    <a:pt x="36690" y="645478"/>
                    <a:pt x="36180" y="643949"/>
                    <a:pt x="35161" y="643609"/>
                  </a:cubicBezTo>
                  <a:cubicBezTo>
                    <a:pt x="34142" y="643269"/>
                    <a:pt x="33293" y="642760"/>
                    <a:pt x="32613" y="642080"/>
                  </a:cubicBezTo>
                  <a:lnTo>
                    <a:pt x="23441" y="642080"/>
                  </a:lnTo>
                  <a:cubicBezTo>
                    <a:pt x="21402" y="642080"/>
                    <a:pt x="20383" y="641061"/>
                    <a:pt x="20383" y="639023"/>
                  </a:cubicBezTo>
                  <a:cubicBezTo>
                    <a:pt x="20383" y="637664"/>
                    <a:pt x="20213" y="636815"/>
                    <a:pt x="19874" y="636475"/>
                  </a:cubicBezTo>
                  <a:cubicBezTo>
                    <a:pt x="19534" y="636135"/>
                    <a:pt x="19024" y="635965"/>
                    <a:pt x="18345" y="635965"/>
                  </a:cubicBezTo>
                  <a:lnTo>
                    <a:pt x="18345" y="633927"/>
                  </a:lnTo>
                  <a:cubicBezTo>
                    <a:pt x="19704" y="633927"/>
                    <a:pt x="20383" y="632908"/>
                    <a:pt x="20383" y="630870"/>
                  </a:cubicBezTo>
                  <a:lnTo>
                    <a:pt x="18345" y="630870"/>
                  </a:lnTo>
                  <a:cubicBezTo>
                    <a:pt x="16986" y="630870"/>
                    <a:pt x="16646" y="630530"/>
                    <a:pt x="17326" y="629850"/>
                  </a:cubicBezTo>
                  <a:cubicBezTo>
                    <a:pt x="18005" y="629171"/>
                    <a:pt x="19024" y="628831"/>
                    <a:pt x="20383" y="628831"/>
                  </a:cubicBezTo>
                  <a:cubicBezTo>
                    <a:pt x="22422" y="628831"/>
                    <a:pt x="24460" y="628491"/>
                    <a:pt x="26498" y="627812"/>
                  </a:cubicBezTo>
                  <a:cubicBezTo>
                    <a:pt x="24460" y="629171"/>
                    <a:pt x="23271" y="630530"/>
                    <a:pt x="22931" y="631889"/>
                  </a:cubicBezTo>
                  <a:cubicBezTo>
                    <a:pt x="22592" y="633248"/>
                    <a:pt x="22761" y="633927"/>
                    <a:pt x="23441" y="633927"/>
                  </a:cubicBezTo>
                  <a:cubicBezTo>
                    <a:pt x="25479" y="635286"/>
                    <a:pt x="27517" y="634267"/>
                    <a:pt x="29556" y="630870"/>
                  </a:cubicBezTo>
                  <a:lnTo>
                    <a:pt x="34652" y="627812"/>
                  </a:lnTo>
                  <a:cubicBezTo>
                    <a:pt x="36011" y="627812"/>
                    <a:pt x="36860" y="626793"/>
                    <a:pt x="37200" y="624754"/>
                  </a:cubicBezTo>
                  <a:cubicBezTo>
                    <a:pt x="37539" y="622716"/>
                    <a:pt x="37370" y="621357"/>
                    <a:pt x="36690" y="620678"/>
                  </a:cubicBezTo>
                  <a:lnTo>
                    <a:pt x="29556" y="620678"/>
                  </a:lnTo>
                  <a:cubicBezTo>
                    <a:pt x="30235" y="620678"/>
                    <a:pt x="30575" y="621018"/>
                    <a:pt x="30575" y="621697"/>
                  </a:cubicBezTo>
                  <a:lnTo>
                    <a:pt x="26498" y="627812"/>
                  </a:lnTo>
                  <a:cubicBezTo>
                    <a:pt x="27857" y="625774"/>
                    <a:pt x="28707" y="624415"/>
                    <a:pt x="29046" y="623735"/>
                  </a:cubicBezTo>
                  <a:cubicBezTo>
                    <a:pt x="29386" y="623056"/>
                    <a:pt x="29216" y="622716"/>
                    <a:pt x="28537" y="622716"/>
                  </a:cubicBezTo>
                  <a:cubicBezTo>
                    <a:pt x="27178" y="622716"/>
                    <a:pt x="25989" y="623056"/>
                    <a:pt x="24970" y="623735"/>
                  </a:cubicBezTo>
                  <a:cubicBezTo>
                    <a:pt x="23950" y="624415"/>
                    <a:pt x="23101" y="624754"/>
                    <a:pt x="22422" y="624754"/>
                  </a:cubicBezTo>
                  <a:lnTo>
                    <a:pt x="18345" y="624754"/>
                  </a:lnTo>
                  <a:lnTo>
                    <a:pt x="22422" y="620678"/>
                  </a:lnTo>
                  <a:lnTo>
                    <a:pt x="26498" y="618639"/>
                  </a:lnTo>
                  <a:lnTo>
                    <a:pt x="22422" y="616601"/>
                  </a:lnTo>
                  <a:cubicBezTo>
                    <a:pt x="19704" y="616601"/>
                    <a:pt x="17326" y="615922"/>
                    <a:pt x="15287" y="614563"/>
                  </a:cubicBezTo>
                  <a:cubicBezTo>
                    <a:pt x="15287" y="613883"/>
                    <a:pt x="15967" y="613204"/>
                    <a:pt x="17326" y="612524"/>
                  </a:cubicBezTo>
                  <a:cubicBezTo>
                    <a:pt x="18685" y="611845"/>
                    <a:pt x="19704" y="612185"/>
                    <a:pt x="20383" y="613543"/>
                  </a:cubicBezTo>
                  <a:cubicBezTo>
                    <a:pt x="20383" y="613543"/>
                    <a:pt x="20723" y="613543"/>
                    <a:pt x="21402" y="613543"/>
                  </a:cubicBezTo>
                  <a:cubicBezTo>
                    <a:pt x="22082" y="613543"/>
                    <a:pt x="22761" y="613543"/>
                    <a:pt x="23441" y="613543"/>
                  </a:cubicBezTo>
                  <a:cubicBezTo>
                    <a:pt x="25479" y="613543"/>
                    <a:pt x="28537" y="611845"/>
                    <a:pt x="32613" y="608448"/>
                  </a:cubicBezTo>
                  <a:cubicBezTo>
                    <a:pt x="33972" y="608448"/>
                    <a:pt x="34652" y="608448"/>
                    <a:pt x="34652" y="608448"/>
                  </a:cubicBezTo>
                  <a:cubicBezTo>
                    <a:pt x="36011" y="608448"/>
                    <a:pt x="36690" y="607768"/>
                    <a:pt x="36690" y="606409"/>
                  </a:cubicBezTo>
                  <a:lnTo>
                    <a:pt x="38728" y="606409"/>
                  </a:lnTo>
                  <a:cubicBezTo>
                    <a:pt x="39408" y="605730"/>
                    <a:pt x="39748" y="605050"/>
                    <a:pt x="39748" y="604371"/>
                  </a:cubicBezTo>
                  <a:cubicBezTo>
                    <a:pt x="39748" y="603691"/>
                    <a:pt x="39408" y="603012"/>
                    <a:pt x="38728" y="602333"/>
                  </a:cubicBezTo>
                  <a:cubicBezTo>
                    <a:pt x="37370" y="600974"/>
                    <a:pt x="36690" y="598935"/>
                    <a:pt x="36690" y="596218"/>
                  </a:cubicBezTo>
                  <a:lnTo>
                    <a:pt x="36690" y="592141"/>
                  </a:lnTo>
                  <a:cubicBezTo>
                    <a:pt x="35331" y="592141"/>
                    <a:pt x="34652" y="589423"/>
                    <a:pt x="34652" y="583987"/>
                  </a:cubicBezTo>
                  <a:cubicBezTo>
                    <a:pt x="34652" y="580590"/>
                    <a:pt x="34991" y="578382"/>
                    <a:pt x="35671" y="577363"/>
                  </a:cubicBezTo>
                  <a:cubicBezTo>
                    <a:pt x="36350" y="576344"/>
                    <a:pt x="38049" y="575834"/>
                    <a:pt x="40767" y="575834"/>
                  </a:cubicBezTo>
                  <a:lnTo>
                    <a:pt x="42805" y="573796"/>
                  </a:lnTo>
                  <a:cubicBezTo>
                    <a:pt x="42805" y="569719"/>
                    <a:pt x="42126" y="567001"/>
                    <a:pt x="40767" y="565642"/>
                  </a:cubicBezTo>
                  <a:cubicBezTo>
                    <a:pt x="39408" y="563604"/>
                    <a:pt x="38728" y="562245"/>
                    <a:pt x="38728" y="561566"/>
                  </a:cubicBezTo>
                  <a:cubicBezTo>
                    <a:pt x="40087" y="561566"/>
                    <a:pt x="40087" y="560886"/>
                    <a:pt x="38728" y="559527"/>
                  </a:cubicBezTo>
                  <a:cubicBezTo>
                    <a:pt x="38049" y="558848"/>
                    <a:pt x="37539" y="557998"/>
                    <a:pt x="37200" y="556979"/>
                  </a:cubicBezTo>
                  <a:cubicBezTo>
                    <a:pt x="36860" y="555960"/>
                    <a:pt x="36690" y="554771"/>
                    <a:pt x="36690" y="553412"/>
                  </a:cubicBezTo>
                  <a:lnTo>
                    <a:pt x="40767" y="548316"/>
                  </a:lnTo>
                  <a:cubicBezTo>
                    <a:pt x="42126" y="548316"/>
                    <a:pt x="42805" y="547297"/>
                    <a:pt x="42805" y="545259"/>
                  </a:cubicBezTo>
                  <a:cubicBezTo>
                    <a:pt x="42805" y="543220"/>
                    <a:pt x="43485" y="542201"/>
                    <a:pt x="44843" y="542201"/>
                  </a:cubicBezTo>
                  <a:cubicBezTo>
                    <a:pt x="45523" y="542201"/>
                    <a:pt x="46542" y="541862"/>
                    <a:pt x="47901" y="541182"/>
                  </a:cubicBezTo>
                  <a:cubicBezTo>
                    <a:pt x="49260" y="540503"/>
                    <a:pt x="50279" y="540163"/>
                    <a:pt x="50959" y="540163"/>
                  </a:cubicBezTo>
                  <a:lnTo>
                    <a:pt x="52997" y="539144"/>
                  </a:lnTo>
                  <a:lnTo>
                    <a:pt x="50959" y="537105"/>
                  </a:lnTo>
                  <a:cubicBezTo>
                    <a:pt x="50959" y="535746"/>
                    <a:pt x="50619" y="534727"/>
                    <a:pt x="49939" y="534048"/>
                  </a:cubicBezTo>
                  <a:cubicBezTo>
                    <a:pt x="49260" y="533368"/>
                    <a:pt x="48920" y="532689"/>
                    <a:pt x="48920" y="532010"/>
                  </a:cubicBezTo>
                  <a:cubicBezTo>
                    <a:pt x="48920" y="531330"/>
                    <a:pt x="48241" y="530990"/>
                    <a:pt x="46882" y="530990"/>
                  </a:cubicBezTo>
                  <a:cubicBezTo>
                    <a:pt x="46882" y="528952"/>
                    <a:pt x="46202" y="527253"/>
                    <a:pt x="44843" y="525894"/>
                  </a:cubicBezTo>
                  <a:cubicBezTo>
                    <a:pt x="44843" y="523856"/>
                    <a:pt x="45863" y="520799"/>
                    <a:pt x="47901" y="516722"/>
                  </a:cubicBezTo>
                  <a:cubicBezTo>
                    <a:pt x="49939" y="512645"/>
                    <a:pt x="51638" y="509588"/>
                    <a:pt x="52997" y="507549"/>
                  </a:cubicBezTo>
                  <a:cubicBezTo>
                    <a:pt x="55035" y="505511"/>
                    <a:pt x="55035" y="503473"/>
                    <a:pt x="52997" y="501434"/>
                  </a:cubicBezTo>
                  <a:cubicBezTo>
                    <a:pt x="52317" y="500755"/>
                    <a:pt x="51978" y="499396"/>
                    <a:pt x="51978" y="497358"/>
                  </a:cubicBezTo>
                  <a:cubicBezTo>
                    <a:pt x="51978" y="494640"/>
                    <a:pt x="53676" y="490903"/>
                    <a:pt x="57074" y="486147"/>
                  </a:cubicBezTo>
                  <a:lnTo>
                    <a:pt x="60131" y="485127"/>
                  </a:lnTo>
                  <a:lnTo>
                    <a:pt x="60131" y="374037"/>
                  </a:lnTo>
                  <a:cubicBezTo>
                    <a:pt x="60131" y="302695"/>
                    <a:pt x="61830" y="241545"/>
                    <a:pt x="65227" y="190586"/>
                  </a:cubicBezTo>
                  <a:cubicBezTo>
                    <a:pt x="66586" y="181074"/>
                    <a:pt x="67265" y="168504"/>
                    <a:pt x="67265" y="152876"/>
                  </a:cubicBezTo>
                  <a:lnTo>
                    <a:pt x="63189" y="142685"/>
                  </a:lnTo>
                  <a:cubicBezTo>
                    <a:pt x="61830" y="142685"/>
                    <a:pt x="61150" y="142005"/>
                    <a:pt x="61150" y="140646"/>
                  </a:cubicBezTo>
                  <a:cubicBezTo>
                    <a:pt x="61150" y="138608"/>
                    <a:pt x="59791" y="136909"/>
                    <a:pt x="57074" y="135550"/>
                  </a:cubicBezTo>
                  <a:cubicBezTo>
                    <a:pt x="55035" y="131474"/>
                    <a:pt x="54016" y="128416"/>
                    <a:pt x="54016" y="126378"/>
                  </a:cubicBezTo>
                  <a:cubicBezTo>
                    <a:pt x="54016" y="122981"/>
                    <a:pt x="55035" y="120433"/>
                    <a:pt x="57074" y="118734"/>
                  </a:cubicBezTo>
                  <a:cubicBezTo>
                    <a:pt x="59112" y="117035"/>
                    <a:pt x="60471" y="116186"/>
                    <a:pt x="61150" y="116186"/>
                  </a:cubicBezTo>
                  <a:cubicBezTo>
                    <a:pt x="62509" y="116186"/>
                    <a:pt x="63868" y="115507"/>
                    <a:pt x="65227" y="114148"/>
                  </a:cubicBezTo>
                  <a:cubicBezTo>
                    <a:pt x="65227" y="113468"/>
                    <a:pt x="65737" y="112789"/>
                    <a:pt x="66756" y="112109"/>
                  </a:cubicBezTo>
                  <a:cubicBezTo>
                    <a:pt x="67775" y="111430"/>
                    <a:pt x="68624" y="110751"/>
                    <a:pt x="69304" y="110071"/>
                  </a:cubicBezTo>
                  <a:cubicBezTo>
                    <a:pt x="72701" y="106674"/>
                    <a:pt x="74739" y="104975"/>
                    <a:pt x="75419" y="104975"/>
                  </a:cubicBezTo>
                  <a:lnTo>
                    <a:pt x="77457" y="103956"/>
                  </a:lnTo>
                  <a:lnTo>
                    <a:pt x="75419" y="99879"/>
                  </a:lnTo>
                  <a:cubicBezTo>
                    <a:pt x="74739" y="99879"/>
                    <a:pt x="74400" y="99200"/>
                    <a:pt x="74400" y="97841"/>
                  </a:cubicBezTo>
                  <a:cubicBezTo>
                    <a:pt x="74400" y="96482"/>
                    <a:pt x="74739" y="95803"/>
                    <a:pt x="75419" y="95803"/>
                  </a:cubicBezTo>
                  <a:cubicBezTo>
                    <a:pt x="78816" y="92405"/>
                    <a:pt x="80515" y="90367"/>
                    <a:pt x="80515" y="89688"/>
                  </a:cubicBezTo>
                  <a:cubicBezTo>
                    <a:pt x="81873" y="88329"/>
                    <a:pt x="83572" y="87649"/>
                    <a:pt x="85610" y="87649"/>
                  </a:cubicBezTo>
                  <a:cubicBezTo>
                    <a:pt x="87649" y="87649"/>
                    <a:pt x="89178" y="87309"/>
                    <a:pt x="90197" y="86630"/>
                  </a:cubicBezTo>
                  <a:cubicBezTo>
                    <a:pt x="91216" y="85951"/>
                    <a:pt x="92745" y="84592"/>
                    <a:pt x="94783" y="82553"/>
                  </a:cubicBezTo>
                  <a:cubicBezTo>
                    <a:pt x="96821" y="80515"/>
                    <a:pt x="98520" y="79496"/>
                    <a:pt x="99879" y="79496"/>
                  </a:cubicBezTo>
                  <a:cubicBezTo>
                    <a:pt x="103276" y="79496"/>
                    <a:pt x="104975" y="78477"/>
                    <a:pt x="104975" y="76438"/>
                  </a:cubicBezTo>
                  <a:cubicBezTo>
                    <a:pt x="109731" y="74400"/>
                    <a:pt x="113128" y="73381"/>
                    <a:pt x="115167" y="73381"/>
                  </a:cubicBezTo>
                  <a:cubicBezTo>
                    <a:pt x="117884" y="73381"/>
                    <a:pt x="121282" y="71342"/>
                    <a:pt x="125358" y="67266"/>
                  </a:cubicBezTo>
                  <a:lnTo>
                    <a:pt x="127397" y="62170"/>
                  </a:lnTo>
                  <a:lnTo>
                    <a:pt x="137588" y="62170"/>
                  </a:lnTo>
                  <a:lnTo>
                    <a:pt x="141665" y="59112"/>
                  </a:lnTo>
                  <a:cubicBezTo>
                    <a:pt x="143024" y="55715"/>
                    <a:pt x="144383" y="54016"/>
                    <a:pt x="145742" y="54016"/>
                  </a:cubicBezTo>
                  <a:cubicBezTo>
                    <a:pt x="145742" y="54696"/>
                    <a:pt x="146251" y="55375"/>
                    <a:pt x="147271" y="56055"/>
                  </a:cubicBezTo>
                  <a:cubicBezTo>
                    <a:pt x="148290" y="56734"/>
                    <a:pt x="149139" y="57753"/>
                    <a:pt x="149819" y="59112"/>
                  </a:cubicBezTo>
                  <a:cubicBezTo>
                    <a:pt x="151177" y="59112"/>
                    <a:pt x="153895" y="61830"/>
                    <a:pt x="157972" y="67266"/>
                  </a:cubicBezTo>
                  <a:lnTo>
                    <a:pt x="162049" y="73381"/>
                  </a:lnTo>
                  <a:cubicBezTo>
                    <a:pt x="164766" y="77457"/>
                    <a:pt x="166125" y="80175"/>
                    <a:pt x="166125" y="81534"/>
                  </a:cubicBezTo>
                  <a:lnTo>
                    <a:pt x="174279" y="95803"/>
                  </a:lnTo>
                  <a:cubicBezTo>
                    <a:pt x="174958" y="97162"/>
                    <a:pt x="175638" y="98011"/>
                    <a:pt x="176317" y="98351"/>
                  </a:cubicBezTo>
                  <a:cubicBezTo>
                    <a:pt x="176996" y="98690"/>
                    <a:pt x="178016" y="98520"/>
                    <a:pt x="179375" y="97841"/>
                  </a:cubicBezTo>
                  <a:lnTo>
                    <a:pt x="179375" y="95803"/>
                  </a:lnTo>
                  <a:cubicBezTo>
                    <a:pt x="179375" y="94444"/>
                    <a:pt x="180394" y="93764"/>
                    <a:pt x="182432" y="93764"/>
                  </a:cubicBezTo>
                  <a:cubicBezTo>
                    <a:pt x="184470" y="93764"/>
                    <a:pt x="186509" y="94444"/>
                    <a:pt x="188547" y="95803"/>
                  </a:cubicBezTo>
                  <a:cubicBezTo>
                    <a:pt x="190585" y="97162"/>
                    <a:pt x="191605" y="98520"/>
                    <a:pt x="191605" y="99879"/>
                  </a:cubicBezTo>
                  <a:lnTo>
                    <a:pt x="194662" y="103956"/>
                  </a:lnTo>
                  <a:cubicBezTo>
                    <a:pt x="194662" y="104635"/>
                    <a:pt x="195342" y="105994"/>
                    <a:pt x="196701" y="108033"/>
                  </a:cubicBezTo>
                  <a:lnTo>
                    <a:pt x="201796" y="114148"/>
                  </a:lnTo>
                  <a:cubicBezTo>
                    <a:pt x="205873" y="118224"/>
                    <a:pt x="208251" y="120263"/>
                    <a:pt x="208931" y="120263"/>
                  </a:cubicBezTo>
                  <a:lnTo>
                    <a:pt x="211988" y="118224"/>
                  </a:lnTo>
                  <a:lnTo>
                    <a:pt x="214027" y="120263"/>
                  </a:lnTo>
                  <a:cubicBezTo>
                    <a:pt x="214027" y="118904"/>
                    <a:pt x="214706" y="118904"/>
                    <a:pt x="216065" y="120263"/>
                  </a:cubicBezTo>
                  <a:cubicBezTo>
                    <a:pt x="216744" y="120942"/>
                    <a:pt x="218613" y="121792"/>
                    <a:pt x="221670" y="122811"/>
                  </a:cubicBezTo>
                  <a:cubicBezTo>
                    <a:pt x="224728" y="123830"/>
                    <a:pt x="226257" y="123660"/>
                    <a:pt x="226257" y="122301"/>
                  </a:cubicBezTo>
                  <a:cubicBezTo>
                    <a:pt x="227616" y="122301"/>
                    <a:pt x="228974" y="122981"/>
                    <a:pt x="230333" y="124340"/>
                  </a:cubicBezTo>
                  <a:cubicBezTo>
                    <a:pt x="230333" y="125698"/>
                    <a:pt x="231013" y="126378"/>
                    <a:pt x="232372" y="126378"/>
                  </a:cubicBezTo>
                  <a:cubicBezTo>
                    <a:pt x="233731" y="125019"/>
                    <a:pt x="234410" y="125019"/>
                    <a:pt x="234410" y="126378"/>
                  </a:cubicBezTo>
                  <a:cubicBezTo>
                    <a:pt x="235769" y="126378"/>
                    <a:pt x="236448" y="127057"/>
                    <a:pt x="236448" y="128416"/>
                  </a:cubicBezTo>
                  <a:cubicBezTo>
                    <a:pt x="237807" y="129775"/>
                    <a:pt x="238487" y="131134"/>
                    <a:pt x="238487" y="132493"/>
                  </a:cubicBezTo>
                  <a:cubicBezTo>
                    <a:pt x="241204" y="135211"/>
                    <a:pt x="242563" y="137249"/>
                    <a:pt x="242563" y="138608"/>
                  </a:cubicBezTo>
                  <a:cubicBezTo>
                    <a:pt x="243922" y="138608"/>
                    <a:pt x="245961" y="137929"/>
                    <a:pt x="248678" y="136570"/>
                  </a:cubicBezTo>
                  <a:cubicBezTo>
                    <a:pt x="253435" y="136570"/>
                    <a:pt x="261588" y="133172"/>
                    <a:pt x="273139" y="126378"/>
                  </a:cubicBezTo>
                  <a:cubicBezTo>
                    <a:pt x="275177" y="125019"/>
                    <a:pt x="277215" y="124000"/>
                    <a:pt x="279254" y="123320"/>
                  </a:cubicBezTo>
                  <a:cubicBezTo>
                    <a:pt x="281292" y="122641"/>
                    <a:pt x="282991" y="122301"/>
                    <a:pt x="284350" y="122301"/>
                  </a:cubicBezTo>
                  <a:cubicBezTo>
                    <a:pt x="284350" y="122301"/>
                    <a:pt x="287407" y="120942"/>
                    <a:pt x="293522" y="118224"/>
                  </a:cubicBezTo>
                  <a:cubicBezTo>
                    <a:pt x="296240" y="116866"/>
                    <a:pt x="303034" y="113468"/>
                    <a:pt x="313906" y="108033"/>
                  </a:cubicBezTo>
                  <a:cubicBezTo>
                    <a:pt x="317982" y="105994"/>
                    <a:pt x="322908" y="103446"/>
                    <a:pt x="328684" y="100389"/>
                  </a:cubicBezTo>
                  <a:cubicBezTo>
                    <a:pt x="334459" y="97331"/>
                    <a:pt x="340744" y="94104"/>
                    <a:pt x="347538" y="90707"/>
                  </a:cubicBezTo>
                  <a:cubicBezTo>
                    <a:pt x="355012" y="86630"/>
                    <a:pt x="360448" y="83573"/>
                    <a:pt x="363845" y="81534"/>
                  </a:cubicBezTo>
                  <a:cubicBezTo>
                    <a:pt x="367242" y="79496"/>
                    <a:pt x="368601" y="77797"/>
                    <a:pt x="367922" y="76438"/>
                  </a:cubicBezTo>
                  <a:cubicBezTo>
                    <a:pt x="367242" y="76438"/>
                    <a:pt x="367073" y="76099"/>
                    <a:pt x="367412" y="75419"/>
                  </a:cubicBezTo>
                  <a:cubicBezTo>
                    <a:pt x="367752" y="74740"/>
                    <a:pt x="367922" y="74060"/>
                    <a:pt x="367922" y="73381"/>
                  </a:cubicBezTo>
                  <a:cubicBezTo>
                    <a:pt x="369281" y="73381"/>
                    <a:pt x="369960" y="71682"/>
                    <a:pt x="369960" y="68285"/>
                  </a:cubicBezTo>
                  <a:cubicBezTo>
                    <a:pt x="369960" y="67605"/>
                    <a:pt x="370979" y="66247"/>
                    <a:pt x="373018" y="64208"/>
                  </a:cubicBezTo>
                  <a:cubicBezTo>
                    <a:pt x="373697" y="64208"/>
                    <a:pt x="374377" y="63868"/>
                    <a:pt x="375056" y="63189"/>
                  </a:cubicBezTo>
                  <a:cubicBezTo>
                    <a:pt x="375736" y="62510"/>
                    <a:pt x="377095" y="62170"/>
                    <a:pt x="379133" y="62170"/>
                  </a:cubicBezTo>
                  <a:lnTo>
                    <a:pt x="385248" y="62170"/>
                  </a:lnTo>
                  <a:cubicBezTo>
                    <a:pt x="385248" y="60811"/>
                    <a:pt x="386267" y="60132"/>
                    <a:pt x="388305" y="60132"/>
                  </a:cubicBezTo>
                  <a:cubicBezTo>
                    <a:pt x="390344" y="60132"/>
                    <a:pt x="391703" y="60132"/>
                    <a:pt x="392382" y="60132"/>
                  </a:cubicBezTo>
                  <a:cubicBezTo>
                    <a:pt x="393062" y="60132"/>
                    <a:pt x="393401" y="59792"/>
                    <a:pt x="393401" y="59112"/>
                  </a:cubicBezTo>
                  <a:cubicBezTo>
                    <a:pt x="393401" y="57074"/>
                    <a:pt x="394081" y="56055"/>
                    <a:pt x="395440" y="56055"/>
                  </a:cubicBezTo>
                  <a:lnTo>
                    <a:pt x="395440" y="54016"/>
                  </a:lnTo>
                  <a:cubicBezTo>
                    <a:pt x="395440" y="53337"/>
                    <a:pt x="395610" y="52827"/>
                    <a:pt x="395949" y="52488"/>
                  </a:cubicBezTo>
                  <a:cubicBezTo>
                    <a:pt x="396289" y="52148"/>
                    <a:pt x="396459" y="51299"/>
                    <a:pt x="396459" y="49940"/>
                  </a:cubicBezTo>
                  <a:cubicBezTo>
                    <a:pt x="397818" y="49940"/>
                    <a:pt x="398837" y="49430"/>
                    <a:pt x="399516" y="48411"/>
                  </a:cubicBezTo>
                  <a:cubicBezTo>
                    <a:pt x="400196" y="47392"/>
                    <a:pt x="400875" y="46543"/>
                    <a:pt x="401555" y="45863"/>
                  </a:cubicBezTo>
                  <a:lnTo>
                    <a:pt x="403593" y="43825"/>
                  </a:lnTo>
                  <a:lnTo>
                    <a:pt x="403593" y="35671"/>
                  </a:lnTo>
                  <a:cubicBezTo>
                    <a:pt x="402234" y="32953"/>
                    <a:pt x="402574" y="31595"/>
                    <a:pt x="404612" y="31595"/>
                  </a:cubicBezTo>
                  <a:cubicBezTo>
                    <a:pt x="404612" y="32953"/>
                    <a:pt x="405631" y="33633"/>
                    <a:pt x="407670" y="33633"/>
                  </a:cubicBezTo>
                  <a:cubicBezTo>
                    <a:pt x="407670" y="33633"/>
                    <a:pt x="408179" y="32953"/>
                    <a:pt x="409199" y="31595"/>
                  </a:cubicBezTo>
                  <a:cubicBezTo>
                    <a:pt x="410218" y="30236"/>
                    <a:pt x="411747" y="30236"/>
                    <a:pt x="413785" y="31595"/>
                  </a:cubicBezTo>
                  <a:cubicBezTo>
                    <a:pt x="415823" y="31595"/>
                    <a:pt x="417352" y="31255"/>
                    <a:pt x="418371" y="30575"/>
                  </a:cubicBezTo>
                  <a:cubicBezTo>
                    <a:pt x="419390" y="29896"/>
                    <a:pt x="419900" y="28877"/>
                    <a:pt x="419900" y="27518"/>
                  </a:cubicBezTo>
                  <a:cubicBezTo>
                    <a:pt x="419900" y="26838"/>
                    <a:pt x="420240" y="26499"/>
                    <a:pt x="420919" y="26499"/>
                  </a:cubicBezTo>
                  <a:cubicBezTo>
                    <a:pt x="421599" y="26499"/>
                    <a:pt x="422618" y="26838"/>
                    <a:pt x="423977" y="27518"/>
                  </a:cubicBezTo>
                  <a:cubicBezTo>
                    <a:pt x="425336" y="27518"/>
                    <a:pt x="426694" y="28197"/>
                    <a:pt x="428053" y="29556"/>
                  </a:cubicBezTo>
                  <a:cubicBezTo>
                    <a:pt x="428053" y="30915"/>
                    <a:pt x="429412" y="31595"/>
                    <a:pt x="432130" y="31595"/>
                  </a:cubicBezTo>
                  <a:cubicBezTo>
                    <a:pt x="433489" y="31595"/>
                    <a:pt x="434508" y="31425"/>
                    <a:pt x="435188" y="31085"/>
                  </a:cubicBezTo>
                  <a:cubicBezTo>
                    <a:pt x="435867" y="30745"/>
                    <a:pt x="436207" y="30236"/>
                    <a:pt x="436207" y="29556"/>
                  </a:cubicBezTo>
                  <a:cubicBezTo>
                    <a:pt x="435527" y="26159"/>
                    <a:pt x="435188" y="23781"/>
                    <a:pt x="435188" y="22422"/>
                  </a:cubicBezTo>
                  <a:cubicBezTo>
                    <a:pt x="435188" y="21063"/>
                    <a:pt x="435527" y="20044"/>
                    <a:pt x="436207" y="19365"/>
                  </a:cubicBezTo>
                  <a:cubicBezTo>
                    <a:pt x="436207" y="18006"/>
                    <a:pt x="437905" y="17326"/>
                    <a:pt x="441303" y="17326"/>
                  </a:cubicBezTo>
                  <a:cubicBezTo>
                    <a:pt x="444700" y="17326"/>
                    <a:pt x="447078" y="16647"/>
                    <a:pt x="448437" y="15288"/>
                  </a:cubicBezTo>
                  <a:cubicBezTo>
                    <a:pt x="448437" y="13929"/>
                    <a:pt x="449116" y="13929"/>
                    <a:pt x="450475" y="15288"/>
                  </a:cubicBezTo>
                  <a:lnTo>
                    <a:pt x="455571" y="15288"/>
                  </a:lnTo>
                  <a:cubicBezTo>
                    <a:pt x="456250" y="15288"/>
                    <a:pt x="456590" y="14608"/>
                    <a:pt x="456590" y="13249"/>
                  </a:cubicBezTo>
                  <a:cubicBezTo>
                    <a:pt x="456590" y="9852"/>
                    <a:pt x="457270" y="7814"/>
                    <a:pt x="458628" y="7134"/>
                  </a:cubicBezTo>
                  <a:lnTo>
                    <a:pt x="461686" y="5096"/>
                  </a:lnTo>
                  <a:lnTo>
                    <a:pt x="463724" y="7134"/>
                  </a:lnTo>
                  <a:cubicBezTo>
                    <a:pt x="464404" y="7134"/>
                    <a:pt x="466782" y="9173"/>
                    <a:pt x="470859" y="13249"/>
                  </a:cubicBezTo>
                  <a:cubicBezTo>
                    <a:pt x="472217" y="14608"/>
                    <a:pt x="473916" y="15288"/>
                    <a:pt x="475954" y="15288"/>
                  </a:cubicBezTo>
                  <a:lnTo>
                    <a:pt x="475954" y="7134"/>
                  </a:lnTo>
                  <a:lnTo>
                    <a:pt x="477993" y="8154"/>
                  </a:lnTo>
                  <a:cubicBezTo>
                    <a:pt x="480711" y="8154"/>
                    <a:pt x="482070" y="7814"/>
                    <a:pt x="482070" y="7134"/>
                  </a:cubicBezTo>
                  <a:lnTo>
                    <a:pt x="482070" y="5096"/>
                  </a:lnTo>
                  <a:cubicBezTo>
                    <a:pt x="483429" y="5096"/>
                    <a:pt x="484108" y="4417"/>
                    <a:pt x="484108" y="3058"/>
                  </a:cubicBezTo>
                  <a:lnTo>
                    <a:pt x="487165" y="5096"/>
                  </a:lnTo>
                  <a:lnTo>
                    <a:pt x="490223" y="7134"/>
                  </a:lnTo>
                  <a:lnTo>
                    <a:pt x="490223" y="5096"/>
                  </a:lnTo>
                  <a:cubicBezTo>
                    <a:pt x="490223" y="3737"/>
                    <a:pt x="490902" y="3058"/>
                    <a:pt x="492261" y="3058"/>
                  </a:cubicBezTo>
                  <a:lnTo>
                    <a:pt x="492261" y="5096"/>
                  </a:lnTo>
                  <a:cubicBezTo>
                    <a:pt x="492261" y="6455"/>
                    <a:pt x="492601" y="7134"/>
                    <a:pt x="493280" y="7134"/>
                  </a:cubicBezTo>
                  <a:lnTo>
                    <a:pt x="493280" y="5096"/>
                  </a:lnTo>
                  <a:lnTo>
                    <a:pt x="496338" y="5096"/>
                  </a:lnTo>
                  <a:cubicBezTo>
                    <a:pt x="496338" y="3737"/>
                    <a:pt x="496848" y="2718"/>
                    <a:pt x="497867" y="2039"/>
                  </a:cubicBezTo>
                  <a:cubicBezTo>
                    <a:pt x="498886" y="1359"/>
                    <a:pt x="500075" y="1019"/>
                    <a:pt x="501434" y="1019"/>
                  </a:cubicBezTo>
                  <a:lnTo>
                    <a:pt x="506530" y="1019"/>
                  </a:lnTo>
                  <a:cubicBezTo>
                    <a:pt x="506530" y="340"/>
                    <a:pt x="506869" y="0"/>
                    <a:pt x="507549"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14" name="文本框 13">
              <a:extLst>
                <a:ext uri="{FF2B5EF4-FFF2-40B4-BE49-F238E27FC236}">
                  <a16:creationId xmlns:a16="http://schemas.microsoft.com/office/drawing/2014/main" id="{0020E0E5-CAB2-2DB6-F5EB-CDF2CF77AE59}"/>
                </a:ext>
              </a:extLst>
            </p:cNvPr>
            <p:cNvSpPr txBox="1"/>
            <p:nvPr/>
          </p:nvSpPr>
          <p:spPr>
            <a:xfrm>
              <a:off x="1800807" y="2447585"/>
              <a:ext cx="902818" cy="922353"/>
            </a:xfrm>
            <a:custGeom>
              <a:avLst/>
              <a:gdLst/>
              <a:ahLst/>
              <a:cxnLst/>
              <a:rect l="l" t="t" r="r" b="b"/>
              <a:pathLst>
                <a:path w="902818" h="922353">
                  <a:moveTo>
                    <a:pt x="483089" y="909104"/>
                  </a:moveTo>
                  <a:lnTo>
                    <a:pt x="483089" y="910123"/>
                  </a:lnTo>
                  <a:cubicBezTo>
                    <a:pt x="483089" y="910803"/>
                    <a:pt x="483259" y="911312"/>
                    <a:pt x="483599" y="911652"/>
                  </a:cubicBezTo>
                  <a:cubicBezTo>
                    <a:pt x="483938" y="911992"/>
                    <a:pt x="484448" y="912162"/>
                    <a:pt x="485128" y="912162"/>
                  </a:cubicBezTo>
                  <a:lnTo>
                    <a:pt x="485128" y="909104"/>
                  </a:lnTo>
                  <a:close/>
                  <a:moveTo>
                    <a:pt x="491243" y="905027"/>
                  </a:moveTo>
                  <a:cubicBezTo>
                    <a:pt x="492601" y="906386"/>
                    <a:pt x="492771" y="907745"/>
                    <a:pt x="491752" y="909104"/>
                  </a:cubicBezTo>
                  <a:cubicBezTo>
                    <a:pt x="490733" y="910463"/>
                    <a:pt x="490223" y="911482"/>
                    <a:pt x="490223" y="912162"/>
                  </a:cubicBezTo>
                  <a:cubicBezTo>
                    <a:pt x="489544" y="910803"/>
                    <a:pt x="489884" y="908425"/>
                    <a:pt x="491243" y="905027"/>
                  </a:cubicBezTo>
                  <a:close/>
                  <a:moveTo>
                    <a:pt x="522582" y="886937"/>
                  </a:moveTo>
                  <a:cubicBezTo>
                    <a:pt x="521733" y="886767"/>
                    <a:pt x="520459" y="887022"/>
                    <a:pt x="518760" y="887701"/>
                  </a:cubicBezTo>
                  <a:lnTo>
                    <a:pt x="516722" y="890759"/>
                  </a:lnTo>
                  <a:lnTo>
                    <a:pt x="515703" y="890759"/>
                  </a:lnTo>
                  <a:cubicBezTo>
                    <a:pt x="515703" y="891438"/>
                    <a:pt x="514684" y="892118"/>
                    <a:pt x="512645" y="892797"/>
                  </a:cubicBezTo>
                  <a:cubicBezTo>
                    <a:pt x="515363" y="893477"/>
                    <a:pt x="516722" y="894836"/>
                    <a:pt x="516722" y="896874"/>
                  </a:cubicBezTo>
                  <a:cubicBezTo>
                    <a:pt x="518081" y="896874"/>
                    <a:pt x="519440" y="896364"/>
                    <a:pt x="520799" y="895345"/>
                  </a:cubicBezTo>
                  <a:cubicBezTo>
                    <a:pt x="522158" y="894326"/>
                    <a:pt x="523177" y="893477"/>
                    <a:pt x="523856" y="892797"/>
                  </a:cubicBezTo>
                  <a:cubicBezTo>
                    <a:pt x="525215" y="891438"/>
                    <a:pt x="525215" y="890079"/>
                    <a:pt x="523856" y="888721"/>
                  </a:cubicBezTo>
                  <a:cubicBezTo>
                    <a:pt x="523856" y="887701"/>
                    <a:pt x="523431" y="887107"/>
                    <a:pt x="522582" y="886937"/>
                  </a:cubicBezTo>
                  <a:close/>
                  <a:moveTo>
                    <a:pt x="382191" y="860184"/>
                  </a:moveTo>
                  <a:cubicBezTo>
                    <a:pt x="380152" y="863581"/>
                    <a:pt x="381851" y="864940"/>
                    <a:pt x="387287" y="864260"/>
                  </a:cubicBezTo>
                  <a:cubicBezTo>
                    <a:pt x="386607" y="864260"/>
                    <a:pt x="385928" y="863581"/>
                    <a:pt x="385248" y="862222"/>
                  </a:cubicBezTo>
                  <a:cubicBezTo>
                    <a:pt x="384569" y="860863"/>
                    <a:pt x="383550" y="860184"/>
                    <a:pt x="382191" y="860184"/>
                  </a:cubicBezTo>
                  <a:close/>
                  <a:moveTo>
                    <a:pt x="328174" y="836743"/>
                  </a:moveTo>
                  <a:cubicBezTo>
                    <a:pt x="329533" y="838101"/>
                    <a:pt x="330213" y="839800"/>
                    <a:pt x="330213" y="841838"/>
                  </a:cubicBezTo>
                  <a:cubicBezTo>
                    <a:pt x="331572" y="842518"/>
                    <a:pt x="332761" y="843197"/>
                    <a:pt x="333780" y="843877"/>
                  </a:cubicBezTo>
                  <a:cubicBezTo>
                    <a:pt x="334799" y="844556"/>
                    <a:pt x="336328" y="845236"/>
                    <a:pt x="338366" y="845915"/>
                  </a:cubicBezTo>
                  <a:cubicBezTo>
                    <a:pt x="339046" y="846595"/>
                    <a:pt x="340744" y="846595"/>
                    <a:pt x="343462" y="845915"/>
                  </a:cubicBezTo>
                  <a:cubicBezTo>
                    <a:pt x="336668" y="840480"/>
                    <a:pt x="331572" y="837422"/>
                    <a:pt x="328174" y="836743"/>
                  </a:cubicBezTo>
                  <a:close/>
                  <a:moveTo>
                    <a:pt x="317983" y="832666"/>
                  </a:moveTo>
                  <a:cubicBezTo>
                    <a:pt x="317983" y="834704"/>
                    <a:pt x="318492" y="836063"/>
                    <a:pt x="319511" y="836743"/>
                  </a:cubicBezTo>
                  <a:cubicBezTo>
                    <a:pt x="320531" y="837422"/>
                    <a:pt x="322399" y="837762"/>
                    <a:pt x="325117" y="837762"/>
                  </a:cubicBezTo>
                  <a:cubicBezTo>
                    <a:pt x="325117" y="836403"/>
                    <a:pt x="324777" y="835723"/>
                    <a:pt x="324098" y="835723"/>
                  </a:cubicBezTo>
                  <a:cubicBezTo>
                    <a:pt x="322059" y="833685"/>
                    <a:pt x="320021" y="832666"/>
                    <a:pt x="317983" y="832666"/>
                  </a:cubicBezTo>
                  <a:close/>
                  <a:moveTo>
                    <a:pt x="863241" y="813302"/>
                  </a:moveTo>
                  <a:lnTo>
                    <a:pt x="873433" y="816359"/>
                  </a:lnTo>
                  <a:lnTo>
                    <a:pt x="871395" y="819417"/>
                  </a:lnTo>
                  <a:cubicBezTo>
                    <a:pt x="869356" y="818058"/>
                    <a:pt x="866639" y="816019"/>
                    <a:pt x="863241" y="813302"/>
                  </a:cubicBezTo>
                  <a:close/>
                  <a:moveTo>
                    <a:pt x="142684" y="805148"/>
                  </a:moveTo>
                  <a:lnTo>
                    <a:pt x="142684" y="808206"/>
                  </a:lnTo>
                  <a:cubicBezTo>
                    <a:pt x="143364" y="808206"/>
                    <a:pt x="144043" y="808206"/>
                    <a:pt x="144723" y="808206"/>
                  </a:cubicBezTo>
                  <a:cubicBezTo>
                    <a:pt x="146082" y="807526"/>
                    <a:pt x="146082" y="806847"/>
                    <a:pt x="144723" y="806167"/>
                  </a:cubicBezTo>
                  <a:cubicBezTo>
                    <a:pt x="144723" y="805488"/>
                    <a:pt x="144043" y="805148"/>
                    <a:pt x="142684" y="805148"/>
                  </a:cubicBezTo>
                  <a:close/>
                  <a:moveTo>
                    <a:pt x="858528" y="795976"/>
                  </a:moveTo>
                  <a:cubicBezTo>
                    <a:pt x="857254" y="795976"/>
                    <a:pt x="856107" y="796315"/>
                    <a:pt x="855088" y="796995"/>
                  </a:cubicBezTo>
                  <a:cubicBezTo>
                    <a:pt x="857126" y="796995"/>
                    <a:pt x="859334" y="797504"/>
                    <a:pt x="861713" y="798524"/>
                  </a:cubicBezTo>
                  <a:cubicBezTo>
                    <a:pt x="864091" y="799543"/>
                    <a:pt x="866639" y="800052"/>
                    <a:pt x="869356" y="800052"/>
                  </a:cubicBezTo>
                  <a:cubicBezTo>
                    <a:pt x="867997" y="799373"/>
                    <a:pt x="865789" y="798354"/>
                    <a:pt x="862732" y="796995"/>
                  </a:cubicBezTo>
                  <a:cubicBezTo>
                    <a:pt x="861203" y="796315"/>
                    <a:pt x="859802" y="795976"/>
                    <a:pt x="858528" y="795976"/>
                  </a:cubicBezTo>
                  <a:close/>
                  <a:moveTo>
                    <a:pt x="825532" y="789861"/>
                  </a:moveTo>
                  <a:cubicBezTo>
                    <a:pt x="825532" y="791899"/>
                    <a:pt x="825702" y="793088"/>
                    <a:pt x="826041" y="793428"/>
                  </a:cubicBezTo>
                  <a:cubicBezTo>
                    <a:pt x="826381" y="793767"/>
                    <a:pt x="827570" y="793597"/>
                    <a:pt x="829609" y="792918"/>
                  </a:cubicBezTo>
                  <a:cubicBezTo>
                    <a:pt x="828929" y="792239"/>
                    <a:pt x="828250" y="791559"/>
                    <a:pt x="827570" y="790880"/>
                  </a:cubicBezTo>
                  <a:cubicBezTo>
                    <a:pt x="826891" y="790200"/>
                    <a:pt x="826211" y="789861"/>
                    <a:pt x="825532" y="789861"/>
                  </a:cubicBezTo>
                  <a:close/>
                  <a:moveTo>
                    <a:pt x="804129" y="789861"/>
                  </a:moveTo>
                  <a:cubicBezTo>
                    <a:pt x="805488" y="793258"/>
                    <a:pt x="808885" y="794956"/>
                    <a:pt x="814321" y="794956"/>
                  </a:cubicBezTo>
                  <a:cubicBezTo>
                    <a:pt x="815680" y="794956"/>
                    <a:pt x="818058" y="794277"/>
                    <a:pt x="821455" y="792918"/>
                  </a:cubicBezTo>
                  <a:close/>
                  <a:moveTo>
                    <a:pt x="264986" y="789861"/>
                  </a:moveTo>
                  <a:cubicBezTo>
                    <a:pt x="264986" y="789861"/>
                    <a:pt x="264986" y="790030"/>
                    <a:pt x="264986" y="790370"/>
                  </a:cubicBezTo>
                  <a:cubicBezTo>
                    <a:pt x="264986" y="790710"/>
                    <a:pt x="264986" y="790880"/>
                    <a:pt x="264986" y="790880"/>
                  </a:cubicBezTo>
                  <a:cubicBezTo>
                    <a:pt x="265665" y="792239"/>
                    <a:pt x="267024" y="792918"/>
                    <a:pt x="269062" y="792918"/>
                  </a:cubicBezTo>
                  <a:cubicBezTo>
                    <a:pt x="269062" y="792239"/>
                    <a:pt x="268043" y="791219"/>
                    <a:pt x="266005" y="789861"/>
                  </a:cubicBezTo>
                  <a:close/>
                  <a:moveTo>
                    <a:pt x="773044" y="788332"/>
                  </a:moveTo>
                  <a:lnTo>
                    <a:pt x="777631" y="789861"/>
                  </a:lnTo>
                  <a:cubicBezTo>
                    <a:pt x="776951" y="789181"/>
                    <a:pt x="775592" y="788841"/>
                    <a:pt x="773554" y="788841"/>
                  </a:cubicBezTo>
                  <a:close/>
                  <a:moveTo>
                    <a:pt x="276196" y="786803"/>
                  </a:moveTo>
                  <a:lnTo>
                    <a:pt x="277216" y="788841"/>
                  </a:lnTo>
                  <a:cubicBezTo>
                    <a:pt x="278575" y="790200"/>
                    <a:pt x="279254" y="790880"/>
                    <a:pt x="279254" y="790880"/>
                  </a:cubicBezTo>
                  <a:cubicBezTo>
                    <a:pt x="279254" y="789521"/>
                    <a:pt x="278235" y="788162"/>
                    <a:pt x="276196" y="786803"/>
                  </a:cubicBezTo>
                  <a:close/>
                  <a:moveTo>
                    <a:pt x="757247" y="761324"/>
                  </a:moveTo>
                  <a:lnTo>
                    <a:pt x="745017" y="763362"/>
                  </a:lnTo>
                  <a:cubicBezTo>
                    <a:pt x="750453" y="763362"/>
                    <a:pt x="755888" y="764211"/>
                    <a:pt x="761324" y="765910"/>
                  </a:cubicBezTo>
                  <a:cubicBezTo>
                    <a:pt x="766759" y="767609"/>
                    <a:pt x="770836" y="768458"/>
                    <a:pt x="773554" y="768458"/>
                  </a:cubicBezTo>
                  <a:lnTo>
                    <a:pt x="777631" y="768458"/>
                  </a:lnTo>
                  <a:lnTo>
                    <a:pt x="795976" y="773554"/>
                  </a:lnTo>
                  <a:lnTo>
                    <a:pt x="799033" y="772535"/>
                  </a:lnTo>
                  <a:lnTo>
                    <a:pt x="791899" y="770496"/>
                  </a:lnTo>
                  <a:lnTo>
                    <a:pt x="793937" y="770496"/>
                  </a:lnTo>
                  <a:lnTo>
                    <a:pt x="810244" y="772535"/>
                  </a:lnTo>
                  <a:cubicBezTo>
                    <a:pt x="815680" y="773214"/>
                    <a:pt x="819587" y="774233"/>
                    <a:pt x="821965" y="775592"/>
                  </a:cubicBezTo>
                  <a:cubicBezTo>
                    <a:pt x="824343" y="776951"/>
                    <a:pt x="827230" y="777630"/>
                    <a:pt x="830628" y="777630"/>
                  </a:cubicBezTo>
                  <a:lnTo>
                    <a:pt x="827570" y="781707"/>
                  </a:lnTo>
                  <a:cubicBezTo>
                    <a:pt x="828250" y="782387"/>
                    <a:pt x="829269" y="781877"/>
                    <a:pt x="830628" y="780178"/>
                  </a:cubicBezTo>
                  <a:cubicBezTo>
                    <a:pt x="831987" y="778480"/>
                    <a:pt x="832666" y="777630"/>
                    <a:pt x="832666" y="777630"/>
                  </a:cubicBezTo>
                  <a:cubicBezTo>
                    <a:pt x="832666" y="775592"/>
                    <a:pt x="831307" y="774573"/>
                    <a:pt x="828589" y="774573"/>
                  </a:cubicBezTo>
                  <a:lnTo>
                    <a:pt x="795976" y="769477"/>
                  </a:lnTo>
                  <a:cubicBezTo>
                    <a:pt x="795296" y="769477"/>
                    <a:pt x="794277" y="768967"/>
                    <a:pt x="792918" y="767948"/>
                  </a:cubicBezTo>
                  <a:cubicBezTo>
                    <a:pt x="791559" y="766929"/>
                    <a:pt x="790201" y="767099"/>
                    <a:pt x="788842" y="768458"/>
                  </a:cubicBezTo>
                  <a:cubicBezTo>
                    <a:pt x="788842" y="769137"/>
                    <a:pt x="787483" y="769307"/>
                    <a:pt x="784765" y="768967"/>
                  </a:cubicBezTo>
                  <a:cubicBezTo>
                    <a:pt x="782047" y="768628"/>
                    <a:pt x="779669" y="768458"/>
                    <a:pt x="777631" y="768458"/>
                  </a:cubicBezTo>
                  <a:cubicBezTo>
                    <a:pt x="779669" y="768458"/>
                    <a:pt x="780688" y="767778"/>
                    <a:pt x="780688" y="766420"/>
                  </a:cubicBezTo>
                  <a:cubicBezTo>
                    <a:pt x="780688" y="765061"/>
                    <a:pt x="778310" y="764041"/>
                    <a:pt x="773554" y="763362"/>
                  </a:cubicBezTo>
                  <a:cubicBezTo>
                    <a:pt x="773554" y="763362"/>
                    <a:pt x="772875" y="763192"/>
                    <a:pt x="771516" y="762852"/>
                  </a:cubicBezTo>
                  <a:cubicBezTo>
                    <a:pt x="770157" y="762513"/>
                    <a:pt x="768798" y="762343"/>
                    <a:pt x="767439" y="762343"/>
                  </a:cubicBezTo>
                  <a:cubicBezTo>
                    <a:pt x="765401" y="763022"/>
                    <a:pt x="762003" y="762683"/>
                    <a:pt x="757247" y="761324"/>
                  </a:cubicBezTo>
                  <a:close/>
                  <a:moveTo>
                    <a:pt x="825532" y="750113"/>
                  </a:moveTo>
                  <a:cubicBezTo>
                    <a:pt x="828250" y="753510"/>
                    <a:pt x="830628" y="755548"/>
                    <a:pt x="832666" y="756228"/>
                  </a:cubicBezTo>
                  <a:cubicBezTo>
                    <a:pt x="834704" y="756907"/>
                    <a:pt x="839800" y="757926"/>
                    <a:pt x="847954" y="759285"/>
                  </a:cubicBezTo>
                  <a:lnTo>
                    <a:pt x="847954" y="757247"/>
                  </a:lnTo>
                  <a:close/>
                  <a:moveTo>
                    <a:pt x="864261" y="749094"/>
                  </a:moveTo>
                  <a:cubicBezTo>
                    <a:pt x="867658" y="751132"/>
                    <a:pt x="873093" y="752151"/>
                    <a:pt x="880567" y="752151"/>
                  </a:cubicBezTo>
                  <a:cubicBezTo>
                    <a:pt x="879208" y="751472"/>
                    <a:pt x="876660" y="750792"/>
                    <a:pt x="872924" y="750113"/>
                  </a:cubicBezTo>
                  <a:cubicBezTo>
                    <a:pt x="869187" y="749433"/>
                    <a:pt x="866299" y="749094"/>
                    <a:pt x="864261" y="749094"/>
                  </a:cubicBezTo>
                  <a:close/>
                  <a:moveTo>
                    <a:pt x="818907" y="748074"/>
                  </a:moveTo>
                  <a:cubicBezTo>
                    <a:pt x="817209" y="748074"/>
                    <a:pt x="816020" y="748414"/>
                    <a:pt x="815340" y="749094"/>
                  </a:cubicBezTo>
                  <a:lnTo>
                    <a:pt x="816359" y="750113"/>
                  </a:lnTo>
                  <a:lnTo>
                    <a:pt x="822474" y="750113"/>
                  </a:lnTo>
                  <a:cubicBezTo>
                    <a:pt x="821795" y="748754"/>
                    <a:pt x="820606" y="748074"/>
                    <a:pt x="818907" y="748074"/>
                  </a:cubicBezTo>
                  <a:close/>
                  <a:moveTo>
                    <a:pt x="769477" y="742978"/>
                  </a:moveTo>
                  <a:cubicBezTo>
                    <a:pt x="772195" y="745017"/>
                    <a:pt x="775253" y="746036"/>
                    <a:pt x="778650" y="746036"/>
                  </a:cubicBezTo>
                  <a:cubicBezTo>
                    <a:pt x="781368" y="743998"/>
                    <a:pt x="783406" y="743998"/>
                    <a:pt x="784765" y="746036"/>
                  </a:cubicBezTo>
                  <a:lnTo>
                    <a:pt x="790880" y="746036"/>
                  </a:lnTo>
                  <a:lnTo>
                    <a:pt x="790880" y="748074"/>
                  </a:lnTo>
                  <a:lnTo>
                    <a:pt x="812283" y="748074"/>
                  </a:lnTo>
                  <a:cubicBezTo>
                    <a:pt x="810924" y="747395"/>
                    <a:pt x="808036" y="746546"/>
                    <a:pt x="803620" y="745526"/>
                  </a:cubicBezTo>
                  <a:cubicBezTo>
                    <a:pt x="799203" y="744507"/>
                    <a:pt x="794957" y="743998"/>
                    <a:pt x="790880" y="743998"/>
                  </a:cubicBezTo>
                  <a:close/>
                  <a:moveTo>
                    <a:pt x="728710" y="734825"/>
                  </a:moveTo>
                  <a:cubicBezTo>
                    <a:pt x="729390" y="736184"/>
                    <a:pt x="731598" y="737203"/>
                    <a:pt x="735335" y="737883"/>
                  </a:cubicBezTo>
                  <a:cubicBezTo>
                    <a:pt x="739072" y="738562"/>
                    <a:pt x="741620" y="739921"/>
                    <a:pt x="742979" y="741959"/>
                  </a:cubicBezTo>
                  <a:cubicBezTo>
                    <a:pt x="741620" y="739242"/>
                    <a:pt x="740091" y="737543"/>
                    <a:pt x="738392" y="736863"/>
                  </a:cubicBezTo>
                  <a:cubicBezTo>
                    <a:pt x="736694" y="736184"/>
                    <a:pt x="734995" y="735674"/>
                    <a:pt x="733297" y="735335"/>
                  </a:cubicBezTo>
                  <a:cubicBezTo>
                    <a:pt x="731598" y="734995"/>
                    <a:pt x="730069" y="734825"/>
                    <a:pt x="728710" y="734825"/>
                  </a:cubicBezTo>
                  <a:close/>
                  <a:moveTo>
                    <a:pt x="272398" y="734825"/>
                  </a:moveTo>
                  <a:lnTo>
                    <a:pt x="273649" y="739411"/>
                  </a:lnTo>
                  <a:cubicBezTo>
                    <a:pt x="274328" y="740770"/>
                    <a:pt x="275177" y="741620"/>
                    <a:pt x="276196" y="741959"/>
                  </a:cubicBezTo>
                  <a:cubicBezTo>
                    <a:pt x="278235" y="741959"/>
                    <a:pt x="279254" y="741959"/>
                    <a:pt x="279254" y="741959"/>
                  </a:cubicBezTo>
                  <a:cubicBezTo>
                    <a:pt x="277895" y="741280"/>
                    <a:pt x="276706" y="740431"/>
                    <a:pt x="275687" y="739411"/>
                  </a:cubicBezTo>
                  <a:cubicBezTo>
                    <a:pt x="274668" y="738392"/>
                    <a:pt x="273818" y="737203"/>
                    <a:pt x="273139" y="735844"/>
                  </a:cubicBezTo>
                  <a:close/>
                  <a:moveTo>
                    <a:pt x="892797" y="727691"/>
                  </a:moveTo>
                  <a:lnTo>
                    <a:pt x="897893" y="727691"/>
                  </a:lnTo>
                  <a:lnTo>
                    <a:pt x="902818" y="728676"/>
                  </a:lnTo>
                  <a:lnTo>
                    <a:pt x="902818" y="730103"/>
                  </a:lnTo>
                  <a:lnTo>
                    <a:pt x="898403" y="729220"/>
                  </a:lnTo>
                  <a:cubicBezTo>
                    <a:pt x="896025" y="728200"/>
                    <a:pt x="894156" y="727691"/>
                    <a:pt x="892797" y="727691"/>
                  </a:cubicBezTo>
                  <a:close/>
                  <a:moveTo>
                    <a:pt x="726672" y="719028"/>
                  </a:moveTo>
                  <a:cubicBezTo>
                    <a:pt x="725992" y="718688"/>
                    <a:pt x="725313" y="718858"/>
                    <a:pt x="724634" y="719537"/>
                  </a:cubicBezTo>
                  <a:lnTo>
                    <a:pt x="723614" y="721576"/>
                  </a:lnTo>
                  <a:cubicBezTo>
                    <a:pt x="724294" y="723614"/>
                    <a:pt x="725313" y="724633"/>
                    <a:pt x="726672" y="724633"/>
                  </a:cubicBezTo>
                  <a:lnTo>
                    <a:pt x="752151" y="728710"/>
                  </a:lnTo>
                  <a:lnTo>
                    <a:pt x="757247" y="728710"/>
                  </a:lnTo>
                  <a:cubicBezTo>
                    <a:pt x="759285" y="728710"/>
                    <a:pt x="763362" y="730069"/>
                    <a:pt x="769477" y="732787"/>
                  </a:cubicBezTo>
                  <a:cubicBezTo>
                    <a:pt x="772875" y="732787"/>
                    <a:pt x="778650" y="733296"/>
                    <a:pt x="786803" y="734316"/>
                  </a:cubicBezTo>
                  <a:cubicBezTo>
                    <a:pt x="794957" y="735335"/>
                    <a:pt x="800732" y="735505"/>
                    <a:pt x="804129" y="734825"/>
                  </a:cubicBezTo>
                  <a:lnTo>
                    <a:pt x="827570" y="740940"/>
                  </a:lnTo>
                  <a:cubicBezTo>
                    <a:pt x="828250" y="740940"/>
                    <a:pt x="829099" y="740940"/>
                    <a:pt x="830118" y="740940"/>
                  </a:cubicBezTo>
                  <a:lnTo>
                    <a:pt x="830628" y="740940"/>
                  </a:lnTo>
                  <a:cubicBezTo>
                    <a:pt x="822474" y="734825"/>
                    <a:pt x="816020" y="732107"/>
                    <a:pt x="811263" y="732787"/>
                  </a:cubicBezTo>
                  <a:lnTo>
                    <a:pt x="794957" y="731768"/>
                  </a:lnTo>
                  <a:cubicBezTo>
                    <a:pt x="793598" y="731088"/>
                    <a:pt x="790880" y="730579"/>
                    <a:pt x="786803" y="730239"/>
                  </a:cubicBezTo>
                  <a:cubicBezTo>
                    <a:pt x="782726" y="729899"/>
                    <a:pt x="779329" y="729050"/>
                    <a:pt x="776611" y="727691"/>
                  </a:cubicBezTo>
                  <a:lnTo>
                    <a:pt x="773554" y="727691"/>
                  </a:lnTo>
                  <a:cubicBezTo>
                    <a:pt x="773554" y="727691"/>
                    <a:pt x="769137" y="726672"/>
                    <a:pt x="760305" y="724633"/>
                  </a:cubicBezTo>
                  <a:cubicBezTo>
                    <a:pt x="758946" y="723954"/>
                    <a:pt x="756738" y="723614"/>
                    <a:pt x="753680" y="723614"/>
                  </a:cubicBezTo>
                  <a:cubicBezTo>
                    <a:pt x="750622" y="723614"/>
                    <a:pt x="747735" y="723274"/>
                    <a:pt x="745017" y="722595"/>
                  </a:cubicBezTo>
                  <a:cubicBezTo>
                    <a:pt x="744338" y="723274"/>
                    <a:pt x="743318" y="723614"/>
                    <a:pt x="741960" y="723614"/>
                  </a:cubicBezTo>
                  <a:cubicBezTo>
                    <a:pt x="740601" y="723614"/>
                    <a:pt x="736184" y="722935"/>
                    <a:pt x="728710" y="721576"/>
                  </a:cubicBezTo>
                  <a:cubicBezTo>
                    <a:pt x="728031" y="720217"/>
                    <a:pt x="727351" y="719368"/>
                    <a:pt x="726672" y="719028"/>
                  </a:cubicBezTo>
                  <a:close/>
                  <a:moveTo>
                    <a:pt x="877510" y="712403"/>
                  </a:moveTo>
                  <a:lnTo>
                    <a:pt x="902818" y="716621"/>
                  </a:lnTo>
                  <a:lnTo>
                    <a:pt x="902818" y="727196"/>
                  </a:lnTo>
                  <a:lnTo>
                    <a:pt x="899932" y="726672"/>
                  </a:lnTo>
                  <a:cubicBezTo>
                    <a:pt x="896534" y="725313"/>
                    <a:pt x="892797" y="723274"/>
                    <a:pt x="888721" y="720557"/>
                  </a:cubicBezTo>
                  <a:cubicBezTo>
                    <a:pt x="884644" y="717839"/>
                    <a:pt x="880907" y="716140"/>
                    <a:pt x="877510" y="715461"/>
                  </a:cubicBezTo>
                  <a:cubicBezTo>
                    <a:pt x="871395" y="715461"/>
                    <a:pt x="867148" y="714951"/>
                    <a:pt x="864770" y="713932"/>
                  </a:cubicBezTo>
                  <a:lnTo>
                    <a:pt x="863740" y="713387"/>
                  </a:lnTo>
                  <a:close/>
                  <a:moveTo>
                    <a:pt x="742979" y="712403"/>
                  </a:moveTo>
                  <a:lnTo>
                    <a:pt x="741960" y="715461"/>
                  </a:lnTo>
                  <a:lnTo>
                    <a:pt x="738902" y="715461"/>
                  </a:lnTo>
                  <a:cubicBezTo>
                    <a:pt x="738902" y="716140"/>
                    <a:pt x="739412" y="716820"/>
                    <a:pt x="740431" y="717499"/>
                  </a:cubicBezTo>
                  <a:cubicBezTo>
                    <a:pt x="741450" y="718179"/>
                    <a:pt x="742299" y="718518"/>
                    <a:pt x="742979" y="718518"/>
                  </a:cubicBezTo>
                  <a:close/>
                  <a:moveTo>
                    <a:pt x="856107" y="709346"/>
                  </a:moveTo>
                  <a:lnTo>
                    <a:pt x="863740" y="713387"/>
                  </a:lnTo>
                  <a:lnTo>
                    <a:pt x="863241" y="713422"/>
                  </a:lnTo>
                  <a:close/>
                  <a:moveTo>
                    <a:pt x="237468" y="708327"/>
                  </a:moveTo>
                  <a:cubicBezTo>
                    <a:pt x="237468" y="709685"/>
                    <a:pt x="237977" y="711044"/>
                    <a:pt x="238997" y="712403"/>
                  </a:cubicBezTo>
                  <a:cubicBezTo>
                    <a:pt x="240016" y="713762"/>
                    <a:pt x="240186" y="715121"/>
                    <a:pt x="239506" y="716480"/>
                  </a:cubicBezTo>
                  <a:cubicBezTo>
                    <a:pt x="240865" y="717159"/>
                    <a:pt x="241544" y="718179"/>
                    <a:pt x="241544" y="719537"/>
                  </a:cubicBezTo>
                  <a:cubicBezTo>
                    <a:pt x="242224" y="720217"/>
                    <a:pt x="242564" y="721916"/>
                    <a:pt x="242564" y="724633"/>
                  </a:cubicBezTo>
                  <a:lnTo>
                    <a:pt x="245621" y="725653"/>
                  </a:lnTo>
                  <a:lnTo>
                    <a:pt x="245621" y="728710"/>
                  </a:lnTo>
                  <a:cubicBezTo>
                    <a:pt x="253095" y="740940"/>
                    <a:pt x="259550" y="749773"/>
                    <a:pt x="264986" y="755209"/>
                  </a:cubicBezTo>
                  <a:lnTo>
                    <a:pt x="268043" y="757247"/>
                  </a:lnTo>
                  <a:cubicBezTo>
                    <a:pt x="269402" y="754529"/>
                    <a:pt x="268722" y="752831"/>
                    <a:pt x="266005" y="752151"/>
                  </a:cubicBezTo>
                  <a:lnTo>
                    <a:pt x="264986" y="751132"/>
                  </a:lnTo>
                  <a:cubicBezTo>
                    <a:pt x="262947" y="750452"/>
                    <a:pt x="261249" y="749433"/>
                    <a:pt x="259890" y="748074"/>
                  </a:cubicBezTo>
                  <a:cubicBezTo>
                    <a:pt x="259890" y="747395"/>
                    <a:pt x="259550" y="746206"/>
                    <a:pt x="258870" y="744507"/>
                  </a:cubicBezTo>
                  <a:cubicBezTo>
                    <a:pt x="258191" y="742809"/>
                    <a:pt x="257511" y="741620"/>
                    <a:pt x="256832" y="740940"/>
                  </a:cubicBezTo>
                  <a:cubicBezTo>
                    <a:pt x="256832" y="740940"/>
                    <a:pt x="256662" y="740940"/>
                    <a:pt x="256323" y="740940"/>
                  </a:cubicBezTo>
                  <a:cubicBezTo>
                    <a:pt x="255983" y="740940"/>
                    <a:pt x="255813" y="740940"/>
                    <a:pt x="255813" y="740940"/>
                  </a:cubicBezTo>
                  <a:lnTo>
                    <a:pt x="248679" y="726672"/>
                  </a:lnTo>
                  <a:lnTo>
                    <a:pt x="238487" y="709346"/>
                  </a:lnTo>
                  <a:close/>
                  <a:moveTo>
                    <a:pt x="855088" y="707307"/>
                  </a:moveTo>
                  <a:lnTo>
                    <a:pt x="856107" y="709346"/>
                  </a:lnTo>
                  <a:cubicBezTo>
                    <a:pt x="855428" y="710025"/>
                    <a:pt x="853899" y="710195"/>
                    <a:pt x="851521" y="709855"/>
                  </a:cubicBezTo>
                  <a:cubicBezTo>
                    <a:pt x="849143" y="709516"/>
                    <a:pt x="848633" y="709006"/>
                    <a:pt x="849992" y="708327"/>
                  </a:cubicBezTo>
                  <a:close/>
                  <a:moveTo>
                    <a:pt x="772535" y="706288"/>
                  </a:moveTo>
                  <a:lnTo>
                    <a:pt x="773044" y="706288"/>
                  </a:lnTo>
                  <a:lnTo>
                    <a:pt x="772535" y="707307"/>
                  </a:lnTo>
                  <a:close/>
                  <a:moveTo>
                    <a:pt x="252755" y="705269"/>
                  </a:moveTo>
                  <a:cubicBezTo>
                    <a:pt x="252755" y="705269"/>
                    <a:pt x="252586" y="705439"/>
                    <a:pt x="252246" y="705779"/>
                  </a:cubicBezTo>
                  <a:cubicBezTo>
                    <a:pt x="251906" y="706118"/>
                    <a:pt x="251736" y="706288"/>
                    <a:pt x="251736" y="706288"/>
                  </a:cubicBezTo>
                  <a:cubicBezTo>
                    <a:pt x="253775" y="709006"/>
                    <a:pt x="255303" y="711724"/>
                    <a:pt x="256323" y="714442"/>
                  </a:cubicBezTo>
                  <a:cubicBezTo>
                    <a:pt x="257342" y="717159"/>
                    <a:pt x="258531" y="718858"/>
                    <a:pt x="259890" y="719537"/>
                  </a:cubicBezTo>
                  <a:cubicBezTo>
                    <a:pt x="260229" y="721916"/>
                    <a:pt x="261418" y="724294"/>
                    <a:pt x="263457" y="726672"/>
                  </a:cubicBezTo>
                  <a:lnTo>
                    <a:pt x="270965" y="732855"/>
                  </a:lnTo>
                  <a:lnTo>
                    <a:pt x="264986" y="724633"/>
                  </a:lnTo>
                  <a:cubicBezTo>
                    <a:pt x="264986" y="724633"/>
                    <a:pt x="264986" y="724294"/>
                    <a:pt x="264986" y="723614"/>
                  </a:cubicBezTo>
                  <a:cubicBezTo>
                    <a:pt x="264986" y="722935"/>
                    <a:pt x="264646" y="722255"/>
                    <a:pt x="263966" y="721576"/>
                  </a:cubicBezTo>
                  <a:lnTo>
                    <a:pt x="255813" y="706288"/>
                  </a:lnTo>
                  <a:cubicBezTo>
                    <a:pt x="255813" y="705609"/>
                    <a:pt x="255473" y="705269"/>
                    <a:pt x="254794" y="705269"/>
                  </a:cubicBezTo>
                  <a:cubicBezTo>
                    <a:pt x="254114" y="705269"/>
                    <a:pt x="253435" y="705269"/>
                    <a:pt x="252755" y="705269"/>
                  </a:cubicBezTo>
                  <a:close/>
                  <a:moveTo>
                    <a:pt x="771006" y="700173"/>
                  </a:moveTo>
                  <a:cubicBezTo>
                    <a:pt x="769307" y="700853"/>
                    <a:pt x="768118" y="701192"/>
                    <a:pt x="767439" y="701192"/>
                  </a:cubicBezTo>
                  <a:cubicBezTo>
                    <a:pt x="768118" y="702551"/>
                    <a:pt x="770157" y="702891"/>
                    <a:pt x="773554" y="702211"/>
                  </a:cubicBezTo>
                  <a:cubicBezTo>
                    <a:pt x="773554" y="700173"/>
                    <a:pt x="772705" y="699494"/>
                    <a:pt x="771006" y="700173"/>
                  </a:cubicBezTo>
                  <a:close/>
                  <a:moveTo>
                    <a:pt x="742979" y="697116"/>
                  </a:moveTo>
                  <a:lnTo>
                    <a:pt x="741960" y="700173"/>
                  </a:lnTo>
                  <a:cubicBezTo>
                    <a:pt x="742639" y="701532"/>
                    <a:pt x="743998" y="702211"/>
                    <a:pt x="746036" y="702211"/>
                  </a:cubicBezTo>
                  <a:cubicBezTo>
                    <a:pt x="745357" y="701532"/>
                    <a:pt x="744677" y="700853"/>
                    <a:pt x="743998" y="700173"/>
                  </a:cubicBezTo>
                  <a:cubicBezTo>
                    <a:pt x="743318" y="699494"/>
                    <a:pt x="742979" y="698474"/>
                    <a:pt x="742979" y="697116"/>
                  </a:cubicBezTo>
                  <a:close/>
                  <a:moveTo>
                    <a:pt x="245621" y="697116"/>
                  </a:moveTo>
                  <a:cubicBezTo>
                    <a:pt x="242904" y="700513"/>
                    <a:pt x="241544" y="702211"/>
                    <a:pt x="241544" y="702211"/>
                  </a:cubicBezTo>
                  <a:cubicBezTo>
                    <a:pt x="241544" y="707647"/>
                    <a:pt x="244262" y="714442"/>
                    <a:pt x="249698" y="722595"/>
                  </a:cubicBezTo>
                  <a:cubicBezTo>
                    <a:pt x="249698" y="723274"/>
                    <a:pt x="250038" y="723954"/>
                    <a:pt x="250717" y="724633"/>
                  </a:cubicBezTo>
                  <a:cubicBezTo>
                    <a:pt x="251396" y="725313"/>
                    <a:pt x="252755" y="725653"/>
                    <a:pt x="254794" y="725653"/>
                  </a:cubicBezTo>
                  <a:cubicBezTo>
                    <a:pt x="256153" y="726332"/>
                    <a:pt x="256832" y="727351"/>
                    <a:pt x="256832" y="728710"/>
                  </a:cubicBezTo>
                  <a:lnTo>
                    <a:pt x="256832" y="730748"/>
                  </a:lnTo>
                  <a:lnTo>
                    <a:pt x="264986" y="738902"/>
                  </a:lnTo>
                  <a:cubicBezTo>
                    <a:pt x="264986" y="740261"/>
                    <a:pt x="265325" y="740940"/>
                    <a:pt x="266005" y="740940"/>
                  </a:cubicBezTo>
                  <a:cubicBezTo>
                    <a:pt x="266005" y="738902"/>
                    <a:pt x="265665" y="737203"/>
                    <a:pt x="264986" y="735844"/>
                  </a:cubicBezTo>
                  <a:cubicBezTo>
                    <a:pt x="262947" y="734485"/>
                    <a:pt x="261249" y="732617"/>
                    <a:pt x="259890" y="730239"/>
                  </a:cubicBezTo>
                  <a:cubicBezTo>
                    <a:pt x="258531" y="727861"/>
                    <a:pt x="257511" y="726332"/>
                    <a:pt x="256832" y="725653"/>
                  </a:cubicBezTo>
                  <a:cubicBezTo>
                    <a:pt x="254114" y="722935"/>
                    <a:pt x="251396" y="717839"/>
                    <a:pt x="248679" y="710365"/>
                  </a:cubicBezTo>
                  <a:lnTo>
                    <a:pt x="248679" y="708327"/>
                  </a:lnTo>
                  <a:lnTo>
                    <a:pt x="247660" y="703231"/>
                  </a:lnTo>
                  <a:cubicBezTo>
                    <a:pt x="247660" y="700513"/>
                    <a:pt x="246980" y="698474"/>
                    <a:pt x="245621" y="697116"/>
                  </a:cubicBezTo>
                  <a:close/>
                  <a:moveTo>
                    <a:pt x="752151" y="695077"/>
                  </a:moveTo>
                  <a:lnTo>
                    <a:pt x="748075" y="701192"/>
                  </a:lnTo>
                  <a:cubicBezTo>
                    <a:pt x="746716" y="702551"/>
                    <a:pt x="745357" y="703570"/>
                    <a:pt x="743998" y="704250"/>
                  </a:cubicBezTo>
                  <a:cubicBezTo>
                    <a:pt x="742639" y="704929"/>
                    <a:pt x="741960" y="704590"/>
                    <a:pt x="741960" y="703231"/>
                  </a:cubicBezTo>
                  <a:cubicBezTo>
                    <a:pt x="740601" y="701872"/>
                    <a:pt x="738562" y="701532"/>
                    <a:pt x="735844" y="702211"/>
                  </a:cubicBezTo>
                  <a:cubicBezTo>
                    <a:pt x="733127" y="702891"/>
                    <a:pt x="731428" y="703231"/>
                    <a:pt x="730749" y="703231"/>
                  </a:cubicBezTo>
                  <a:lnTo>
                    <a:pt x="733806" y="703231"/>
                  </a:lnTo>
                  <a:lnTo>
                    <a:pt x="746036" y="705269"/>
                  </a:lnTo>
                  <a:lnTo>
                    <a:pt x="756228" y="702211"/>
                  </a:lnTo>
                  <a:cubicBezTo>
                    <a:pt x="757587" y="702891"/>
                    <a:pt x="757587" y="702211"/>
                    <a:pt x="756228" y="700173"/>
                  </a:cubicBezTo>
                  <a:lnTo>
                    <a:pt x="756228" y="697116"/>
                  </a:lnTo>
                  <a:close/>
                  <a:moveTo>
                    <a:pt x="242564" y="686924"/>
                  </a:moveTo>
                  <a:cubicBezTo>
                    <a:pt x="241205" y="687603"/>
                    <a:pt x="238827" y="688622"/>
                    <a:pt x="235429" y="689981"/>
                  </a:cubicBezTo>
                  <a:lnTo>
                    <a:pt x="235429" y="692020"/>
                  </a:lnTo>
                  <a:cubicBezTo>
                    <a:pt x="235429" y="693379"/>
                    <a:pt x="236109" y="694058"/>
                    <a:pt x="237468" y="694058"/>
                  </a:cubicBezTo>
                  <a:cubicBezTo>
                    <a:pt x="238827" y="692020"/>
                    <a:pt x="240525" y="691001"/>
                    <a:pt x="242564" y="691001"/>
                  </a:cubicBezTo>
                  <a:cubicBezTo>
                    <a:pt x="243243" y="689642"/>
                    <a:pt x="243243" y="688283"/>
                    <a:pt x="242564" y="686924"/>
                  </a:cubicBezTo>
                  <a:close/>
                  <a:moveTo>
                    <a:pt x="249698" y="681828"/>
                  </a:moveTo>
                  <a:cubicBezTo>
                    <a:pt x="247660" y="683866"/>
                    <a:pt x="247660" y="685565"/>
                    <a:pt x="249698" y="686924"/>
                  </a:cubicBezTo>
                  <a:lnTo>
                    <a:pt x="251736" y="696096"/>
                  </a:lnTo>
                  <a:cubicBezTo>
                    <a:pt x="251736" y="696776"/>
                    <a:pt x="252416" y="698135"/>
                    <a:pt x="253775" y="700173"/>
                  </a:cubicBezTo>
                  <a:cubicBezTo>
                    <a:pt x="255134" y="702211"/>
                    <a:pt x="256153" y="703910"/>
                    <a:pt x="256832" y="705269"/>
                  </a:cubicBezTo>
                  <a:cubicBezTo>
                    <a:pt x="257511" y="705948"/>
                    <a:pt x="258191" y="706968"/>
                    <a:pt x="258870" y="708327"/>
                  </a:cubicBezTo>
                  <a:cubicBezTo>
                    <a:pt x="259550" y="709685"/>
                    <a:pt x="260229" y="710705"/>
                    <a:pt x="260909" y="711384"/>
                  </a:cubicBezTo>
                  <a:cubicBezTo>
                    <a:pt x="263627" y="716140"/>
                    <a:pt x="267364" y="720217"/>
                    <a:pt x="272120" y="723614"/>
                  </a:cubicBezTo>
                  <a:lnTo>
                    <a:pt x="270081" y="720557"/>
                  </a:lnTo>
                  <a:lnTo>
                    <a:pt x="264986" y="711384"/>
                  </a:lnTo>
                  <a:cubicBezTo>
                    <a:pt x="263627" y="708666"/>
                    <a:pt x="262098" y="705609"/>
                    <a:pt x="260399" y="702211"/>
                  </a:cubicBezTo>
                  <a:cubicBezTo>
                    <a:pt x="258701" y="698814"/>
                    <a:pt x="257172" y="696096"/>
                    <a:pt x="255813" y="694058"/>
                  </a:cubicBezTo>
                  <a:cubicBezTo>
                    <a:pt x="253095" y="691340"/>
                    <a:pt x="251736" y="688962"/>
                    <a:pt x="251736" y="686924"/>
                  </a:cubicBezTo>
                  <a:cubicBezTo>
                    <a:pt x="251736" y="686244"/>
                    <a:pt x="251057" y="684546"/>
                    <a:pt x="249698" y="681828"/>
                  </a:cubicBezTo>
                  <a:close/>
                  <a:moveTo>
                    <a:pt x="290465" y="641061"/>
                  </a:moveTo>
                  <a:lnTo>
                    <a:pt x="287407" y="645138"/>
                  </a:lnTo>
                  <a:cubicBezTo>
                    <a:pt x="287407" y="647855"/>
                    <a:pt x="286728" y="649554"/>
                    <a:pt x="285369" y="650234"/>
                  </a:cubicBezTo>
                  <a:cubicBezTo>
                    <a:pt x="284690" y="650234"/>
                    <a:pt x="284180" y="650403"/>
                    <a:pt x="283840" y="650743"/>
                  </a:cubicBezTo>
                  <a:cubicBezTo>
                    <a:pt x="283500" y="651083"/>
                    <a:pt x="283331" y="651253"/>
                    <a:pt x="283331" y="651253"/>
                  </a:cubicBezTo>
                  <a:cubicBezTo>
                    <a:pt x="279254" y="653970"/>
                    <a:pt x="276876" y="655669"/>
                    <a:pt x="276196" y="656349"/>
                  </a:cubicBezTo>
                  <a:cubicBezTo>
                    <a:pt x="273479" y="657028"/>
                    <a:pt x="272120" y="658047"/>
                    <a:pt x="272120" y="659406"/>
                  </a:cubicBezTo>
                  <a:cubicBezTo>
                    <a:pt x="269402" y="660086"/>
                    <a:pt x="268043" y="661784"/>
                    <a:pt x="268043" y="664502"/>
                  </a:cubicBezTo>
                  <a:lnTo>
                    <a:pt x="269062" y="664502"/>
                  </a:lnTo>
                  <a:lnTo>
                    <a:pt x="290465" y="648195"/>
                  </a:lnTo>
                  <a:cubicBezTo>
                    <a:pt x="291824" y="648195"/>
                    <a:pt x="292503" y="647176"/>
                    <a:pt x="292503" y="645138"/>
                  </a:cubicBezTo>
                  <a:cubicBezTo>
                    <a:pt x="292503" y="645138"/>
                    <a:pt x="292333" y="644968"/>
                    <a:pt x="291994" y="644628"/>
                  </a:cubicBezTo>
                  <a:cubicBezTo>
                    <a:pt x="291654" y="644288"/>
                    <a:pt x="291484" y="644118"/>
                    <a:pt x="291484" y="644118"/>
                  </a:cubicBezTo>
                  <a:lnTo>
                    <a:pt x="292503" y="641061"/>
                  </a:lnTo>
                  <a:close/>
                  <a:moveTo>
                    <a:pt x="304733" y="630360"/>
                  </a:moveTo>
                  <a:cubicBezTo>
                    <a:pt x="305413" y="630699"/>
                    <a:pt x="306092" y="630869"/>
                    <a:pt x="306772" y="630869"/>
                  </a:cubicBezTo>
                  <a:lnTo>
                    <a:pt x="302695" y="630869"/>
                  </a:lnTo>
                  <a:cubicBezTo>
                    <a:pt x="303375" y="630190"/>
                    <a:pt x="304054" y="630020"/>
                    <a:pt x="304733" y="630360"/>
                  </a:cubicBezTo>
                  <a:close/>
                  <a:moveTo>
                    <a:pt x="312887" y="623735"/>
                  </a:moveTo>
                  <a:lnTo>
                    <a:pt x="315944" y="624754"/>
                  </a:lnTo>
                  <a:lnTo>
                    <a:pt x="311868" y="628831"/>
                  </a:lnTo>
                  <a:lnTo>
                    <a:pt x="311868" y="627812"/>
                  </a:lnTo>
                  <a:close/>
                  <a:moveTo>
                    <a:pt x="306772" y="621697"/>
                  </a:moveTo>
                  <a:lnTo>
                    <a:pt x="302695" y="624754"/>
                  </a:lnTo>
                  <a:cubicBezTo>
                    <a:pt x="300657" y="627472"/>
                    <a:pt x="297939" y="628831"/>
                    <a:pt x="294542" y="628831"/>
                  </a:cubicBezTo>
                  <a:cubicBezTo>
                    <a:pt x="294542" y="628831"/>
                    <a:pt x="293183" y="629850"/>
                    <a:pt x="290465" y="631888"/>
                  </a:cubicBezTo>
                  <a:lnTo>
                    <a:pt x="289446" y="631888"/>
                  </a:lnTo>
                  <a:lnTo>
                    <a:pt x="289446" y="632907"/>
                  </a:lnTo>
                  <a:cubicBezTo>
                    <a:pt x="288766" y="632907"/>
                    <a:pt x="288257" y="632907"/>
                    <a:pt x="287917" y="632907"/>
                  </a:cubicBezTo>
                  <a:cubicBezTo>
                    <a:pt x="287577" y="632907"/>
                    <a:pt x="287407" y="633247"/>
                    <a:pt x="287407" y="633927"/>
                  </a:cubicBezTo>
                  <a:lnTo>
                    <a:pt x="278235" y="641061"/>
                  </a:lnTo>
                  <a:cubicBezTo>
                    <a:pt x="280273" y="641740"/>
                    <a:pt x="281972" y="641401"/>
                    <a:pt x="283331" y="640042"/>
                  </a:cubicBezTo>
                  <a:cubicBezTo>
                    <a:pt x="283331" y="640042"/>
                    <a:pt x="284690" y="639362"/>
                    <a:pt x="287407" y="638003"/>
                  </a:cubicBezTo>
                  <a:cubicBezTo>
                    <a:pt x="288766" y="638003"/>
                    <a:pt x="289786" y="637664"/>
                    <a:pt x="290465" y="636984"/>
                  </a:cubicBezTo>
                  <a:cubicBezTo>
                    <a:pt x="291824" y="636305"/>
                    <a:pt x="293183" y="635965"/>
                    <a:pt x="294542" y="635965"/>
                  </a:cubicBezTo>
                  <a:cubicBezTo>
                    <a:pt x="295901" y="633927"/>
                    <a:pt x="297259" y="632907"/>
                    <a:pt x="298618" y="632907"/>
                  </a:cubicBezTo>
                  <a:lnTo>
                    <a:pt x="303714" y="627812"/>
                  </a:lnTo>
                  <a:lnTo>
                    <a:pt x="303714" y="625773"/>
                  </a:lnTo>
                  <a:close/>
                  <a:moveTo>
                    <a:pt x="302185" y="615072"/>
                  </a:moveTo>
                  <a:cubicBezTo>
                    <a:pt x="301846" y="615412"/>
                    <a:pt x="301336" y="615582"/>
                    <a:pt x="300657" y="615582"/>
                  </a:cubicBezTo>
                  <a:lnTo>
                    <a:pt x="299638" y="618639"/>
                  </a:lnTo>
                  <a:cubicBezTo>
                    <a:pt x="300317" y="618639"/>
                    <a:pt x="300827" y="618469"/>
                    <a:pt x="301166" y="618129"/>
                  </a:cubicBezTo>
                  <a:cubicBezTo>
                    <a:pt x="301506" y="617790"/>
                    <a:pt x="302355" y="617280"/>
                    <a:pt x="303714" y="616601"/>
                  </a:cubicBezTo>
                  <a:cubicBezTo>
                    <a:pt x="303714" y="615921"/>
                    <a:pt x="303375" y="615582"/>
                    <a:pt x="302695" y="615582"/>
                  </a:cubicBezTo>
                  <a:cubicBezTo>
                    <a:pt x="302695" y="614902"/>
                    <a:pt x="302525" y="614732"/>
                    <a:pt x="302185" y="615072"/>
                  </a:cubicBezTo>
                  <a:close/>
                  <a:moveTo>
                    <a:pt x="302695" y="609466"/>
                  </a:moveTo>
                  <a:cubicBezTo>
                    <a:pt x="302695" y="609466"/>
                    <a:pt x="302695" y="609636"/>
                    <a:pt x="302695" y="609976"/>
                  </a:cubicBezTo>
                  <a:cubicBezTo>
                    <a:pt x="302695" y="610316"/>
                    <a:pt x="302695" y="610486"/>
                    <a:pt x="302695" y="610486"/>
                  </a:cubicBezTo>
                  <a:cubicBezTo>
                    <a:pt x="302016" y="610486"/>
                    <a:pt x="301506" y="610656"/>
                    <a:pt x="301166" y="610995"/>
                  </a:cubicBezTo>
                  <a:cubicBezTo>
                    <a:pt x="300827" y="611335"/>
                    <a:pt x="300657" y="611505"/>
                    <a:pt x="300657" y="611505"/>
                  </a:cubicBezTo>
                  <a:cubicBezTo>
                    <a:pt x="299298" y="614223"/>
                    <a:pt x="297259" y="615582"/>
                    <a:pt x="294542" y="615582"/>
                  </a:cubicBezTo>
                  <a:cubicBezTo>
                    <a:pt x="294542" y="615582"/>
                    <a:pt x="294372" y="615921"/>
                    <a:pt x="294032" y="616601"/>
                  </a:cubicBezTo>
                  <a:cubicBezTo>
                    <a:pt x="293692" y="617280"/>
                    <a:pt x="293183" y="617620"/>
                    <a:pt x="292503" y="617620"/>
                  </a:cubicBezTo>
                  <a:lnTo>
                    <a:pt x="299638" y="614562"/>
                  </a:lnTo>
                  <a:cubicBezTo>
                    <a:pt x="300317" y="614562"/>
                    <a:pt x="300657" y="613543"/>
                    <a:pt x="300657" y="611505"/>
                  </a:cubicBezTo>
                  <a:cubicBezTo>
                    <a:pt x="300657" y="612184"/>
                    <a:pt x="301166" y="612694"/>
                    <a:pt x="302185" y="613034"/>
                  </a:cubicBezTo>
                  <a:cubicBezTo>
                    <a:pt x="303205" y="613373"/>
                    <a:pt x="304054" y="613543"/>
                    <a:pt x="304733" y="613543"/>
                  </a:cubicBezTo>
                  <a:cubicBezTo>
                    <a:pt x="306092" y="613543"/>
                    <a:pt x="306772" y="612524"/>
                    <a:pt x="306772" y="610486"/>
                  </a:cubicBezTo>
                  <a:close/>
                  <a:moveTo>
                    <a:pt x="343462" y="604880"/>
                  </a:moveTo>
                  <a:cubicBezTo>
                    <a:pt x="342783" y="604880"/>
                    <a:pt x="342443" y="605390"/>
                    <a:pt x="342443" y="606409"/>
                  </a:cubicBezTo>
                  <a:cubicBezTo>
                    <a:pt x="340405" y="606409"/>
                    <a:pt x="339046" y="606409"/>
                    <a:pt x="338366" y="606409"/>
                  </a:cubicBezTo>
                  <a:cubicBezTo>
                    <a:pt x="338366" y="606409"/>
                    <a:pt x="338196" y="606579"/>
                    <a:pt x="337857" y="606919"/>
                  </a:cubicBezTo>
                  <a:cubicBezTo>
                    <a:pt x="337517" y="607258"/>
                    <a:pt x="337347" y="607428"/>
                    <a:pt x="337347" y="607428"/>
                  </a:cubicBezTo>
                  <a:lnTo>
                    <a:pt x="337347" y="606409"/>
                  </a:lnTo>
                  <a:lnTo>
                    <a:pt x="331232" y="609466"/>
                  </a:lnTo>
                  <a:cubicBezTo>
                    <a:pt x="331232" y="609466"/>
                    <a:pt x="330553" y="609127"/>
                    <a:pt x="329194" y="608447"/>
                  </a:cubicBezTo>
                  <a:lnTo>
                    <a:pt x="328174" y="610486"/>
                  </a:lnTo>
                  <a:cubicBezTo>
                    <a:pt x="328174" y="611165"/>
                    <a:pt x="328174" y="611845"/>
                    <a:pt x="328174" y="612524"/>
                  </a:cubicBezTo>
                  <a:cubicBezTo>
                    <a:pt x="328174" y="613203"/>
                    <a:pt x="328174" y="613543"/>
                    <a:pt x="328174" y="613543"/>
                  </a:cubicBezTo>
                  <a:cubicBezTo>
                    <a:pt x="326816" y="614223"/>
                    <a:pt x="325796" y="614223"/>
                    <a:pt x="325117" y="613543"/>
                  </a:cubicBezTo>
                  <a:lnTo>
                    <a:pt x="321040" y="614562"/>
                  </a:lnTo>
                  <a:cubicBezTo>
                    <a:pt x="321040" y="614562"/>
                    <a:pt x="320870" y="614732"/>
                    <a:pt x="320531" y="615072"/>
                  </a:cubicBezTo>
                  <a:cubicBezTo>
                    <a:pt x="320191" y="615412"/>
                    <a:pt x="320021" y="615582"/>
                    <a:pt x="320021" y="615582"/>
                  </a:cubicBezTo>
                  <a:lnTo>
                    <a:pt x="320021" y="616601"/>
                  </a:lnTo>
                  <a:cubicBezTo>
                    <a:pt x="320021" y="617280"/>
                    <a:pt x="319342" y="617620"/>
                    <a:pt x="317983" y="617620"/>
                  </a:cubicBezTo>
                  <a:cubicBezTo>
                    <a:pt x="317983" y="618979"/>
                    <a:pt x="317643" y="619658"/>
                    <a:pt x="316963" y="619658"/>
                  </a:cubicBezTo>
                  <a:cubicBezTo>
                    <a:pt x="316963" y="620338"/>
                    <a:pt x="316114" y="621017"/>
                    <a:pt x="314416" y="621697"/>
                  </a:cubicBezTo>
                  <a:cubicBezTo>
                    <a:pt x="312717" y="622376"/>
                    <a:pt x="311528" y="623395"/>
                    <a:pt x="310848" y="624754"/>
                  </a:cubicBezTo>
                  <a:cubicBezTo>
                    <a:pt x="310169" y="625434"/>
                    <a:pt x="309490" y="626283"/>
                    <a:pt x="308810" y="627302"/>
                  </a:cubicBezTo>
                  <a:cubicBezTo>
                    <a:pt x="308131" y="628321"/>
                    <a:pt x="307791" y="628831"/>
                    <a:pt x="307791" y="628831"/>
                  </a:cubicBezTo>
                  <a:lnTo>
                    <a:pt x="311868" y="628831"/>
                  </a:lnTo>
                  <a:cubicBezTo>
                    <a:pt x="309829" y="628831"/>
                    <a:pt x="308131" y="629510"/>
                    <a:pt x="306772" y="630869"/>
                  </a:cubicBezTo>
                  <a:cubicBezTo>
                    <a:pt x="306772" y="630190"/>
                    <a:pt x="306092" y="629510"/>
                    <a:pt x="304733" y="628831"/>
                  </a:cubicBezTo>
                  <a:lnTo>
                    <a:pt x="302695" y="630869"/>
                  </a:lnTo>
                  <a:cubicBezTo>
                    <a:pt x="302016" y="634266"/>
                    <a:pt x="300657" y="635965"/>
                    <a:pt x="298618" y="635965"/>
                  </a:cubicBezTo>
                  <a:cubicBezTo>
                    <a:pt x="297939" y="635965"/>
                    <a:pt x="297090" y="636475"/>
                    <a:pt x="296070" y="637494"/>
                  </a:cubicBezTo>
                  <a:cubicBezTo>
                    <a:pt x="295051" y="638513"/>
                    <a:pt x="294542" y="639362"/>
                    <a:pt x="294542" y="640042"/>
                  </a:cubicBezTo>
                  <a:cubicBezTo>
                    <a:pt x="295221" y="641401"/>
                    <a:pt x="295391" y="642420"/>
                    <a:pt x="295051" y="643099"/>
                  </a:cubicBezTo>
                  <a:cubicBezTo>
                    <a:pt x="294711" y="643779"/>
                    <a:pt x="294542" y="644458"/>
                    <a:pt x="294542" y="645138"/>
                  </a:cubicBezTo>
                  <a:cubicBezTo>
                    <a:pt x="294542" y="644458"/>
                    <a:pt x="295051" y="644288"/>
                    <a:pt x="296070" y="644628"/>
                  </a:cubicBezTo>
                  <a:cubicBezTo>
                    <a:pt x="297090" y="644968"/>
                    <a:pt x="297939" y="646157"/>
                    <a:pt x="298618" y="648195"/>
                  </a:cubicBezTo>
                  <a:lnTo>
                    <a:pt x="294542" y="650234"/>
                  </a:lnTo>
                  <a:lnTo>
                    <a:pt x="294542" y="647176"/>
                  </a:lnTo>
                  <a:cubicBezTo>
                    <a:pt x="294542" y="648535"/>
                    <a:pt x="293183" y="649894"/>
                    <a:pt x="290465" y="651253"/>
                  </a:cubicBezTo>
                  <a:lnTo>
                    <a:pt x="289446" y="653291"/>
                  </a:lnTo>
                  <a:lnTo>
                    <a:pt x="289446" y="651253"/>
                  </a:lnTo>
                  <a:cubicBezTo>
                    <a:pt x="287407" y="651932"/>
                    <a:pt x="286558" y="652781"/>
                    <a:pt x="286898" y="653801"/>
                  </a:cubicBezTo>
                  <a:cubicBezTo>
                    <a:pt x="287238" y="654820"/>
                    <a:pt x="287407" y="655329"/>
                    <a:pt x="287407" y="655329"/>
                  </a:cubicBezTo>
                  <a:cubicBezTo>
                    <a:pt x="287407" y="655329"/>
                    <a:pt x="286728" y="655839"/>
                    <a:pt x="285369" y="656858"/>
                  </a:cubicBezTo>
                  <a:cubicBezTo>
                    <a:pt x="284010" y="657877"/>
                    <a:pt x="283331" y="658727"/>
                    <a:pt x="283331" y="659406"/>
                  </a:cubicBezTo>
                  <a:cubicBezTo>
                    <a:pt x="281972" y="658727"/>
                    <a:pt x="281292" y="658217"/>
                    <a:pt x="281292" y="657877"/>
                  </a:cubicBezTo>
                  <a:cubicBezTo>
                    <a:pt x="281292" y="657538"/>
                    <a:pt x="280952" y="657028"/>
                    <a:pt x="280273" y="656349"/>
                  </a:cubicBezTo>
                  <a:cubicBezTo>
                    <a:pt x="279594" y="657707"/>
                    <a:pt x="278235" y="658896"/>
                    <a:pt x="276196" y="659916"/>
                  </a:cubicBezTo>
                  <a:cubicBezTo>
                    <a:pt x="274158" y="660935"/>
                    <a:pt x="272799" y="662124"/>
                    <a:pt x="272120" y="663483"/>
                  </a:cubicBezTo>
                  <a:lnTo>
                    <a:pt x="272120" y="665521"/>
                  </a:lnTo>
                  <a:cubicBezTo>
                    <a:pt x="270081" y="666880"/>
                    <a:pt x="269062" y="668579"/>
                    <a:pt x="269062" y="670617"/>
                  </a:cubicBezTo>
                  <a:lnTo>
                    <a:pt x="269062" y="672655"/>
                  </a:lnTo>
                  <a:cubicBezTo>
                    <a:pt x="269062" y="674694"/>
                    <a:pt x="269572" y="677072"/>
                    <a:pt x="270591" y="679790"/>
                  </a:cubicBezTo>
                  <a:cubicBezTo>
                    <a:pt x="271610" y="682507"/>
                    <a:pt x="272460" y="684546"/>
                    <a:pt x="273139" y="685905"/>
                  </a:cubicBezTo>
                  <a:lnTo>
                    <a:pt x="276196" y="695077"/>
                  </a:lnTo>
                  <a:cubicBezTo>
                    <a:pt x="280273" y="701192"/>
                    <a:pt x="287747" y="709006"/>
                    <a:pt x="298618" y="718518"/>
                  </a:cubicBezTo>
                  <a:cubicBezTo>
                    <a:pt x="305413" y="724633"/>
                    <a:pt x="312547" y="730069"/>
                    <a:pt x="320021" y="734825"/>
                  </a:cubicBezTo>
                  <a:cubicBezTo>
                    <a:pt x="322739" y="736184"/>
                    <a:pt x="331572" y="739921"/>
                    <a:pt x="346520" y="746036"/>
                  </a:cubicBezTo>
                  <a:cubicBezTo>
                    <a:pt x="346520" y="746715"/>
                    <a:pt x="347199" y="747055"/>
                    <a:pt x="348558" y="747055"/>
                  </a:cubicBezTo>
                  <a:lnTo>
                    <a:pt x="348558" y="733806"/>
                  </a:lnTo>
                  <a:cubicBezTo>
                    <a:pt x="347879" y="731768"/>
                    <a:pt x="347879" y="729729"/>
                    <a:pt x="348558" y="727691"/>
                  </a:cubicBezTo>
                  <a:lnTo>
                    <a:pt x="348558" y="712403"/>
                  </a:lnTo>
                  <a:lnTo>
                    <a:pt x="347539" y="682847"/>
                  </a:lnTo>
                  <a:lnTo>
                    <a:pt x="347539" y="648195"/>
                  </a:lnTo>
                  <a:lnTo>
                    <a:pt x="347539" y="640042"/>
                  </a:lnTo>
                  <a:cubicBezTo>
                    <a:pt x="347539" y="637324"/>
                    <a:pt x="347539" y="634606"/>
                    <a:pt x="347539" y="631888"/>
                  </a:cubicBezTo>
                  <a:cubicBezTo>
                    <a:pt x="347539" y="631209"/>
                    <a:pt x="347539" y="630190"/>
                    <a:pt x="347539" y="628831"/>
                  </a:cubicBezTo>
                  <a:cubicBezTo>
                    <a:pt x="347539" y="627472"/>
                    <a:pt x="347879" y="626113"/>
                    <a:pt x="348558" y="624754"/>
                  </a:cubicBezTo>
                  <a:cubicBezTo>
                    <a:pt x="348558" y="622036"/>
                    <a:pt x="348218" y="616940"/>
                    <a:pt x="347539" y="609466"/>
                  </a:cubicBezTo>
                  <a:lnTo>
                    <a:pt x="347539" y="606409"/>
                  </a:lnTo>
                  <a:lnTo>
                    <a:pt x="346520" y="606409"/>
                  </a:lnTo>
                  <a:cubicBezTo>
                    <a:pt x="345161" y="605390"/>
                    <a:pt x="344141" y="604880"/>
                    <a:pt x="343462" y="604880"/>
                  </a:cubicBezTo>
                  <a:close/>
                  <a:moveTo>
                    <a:pt x="231353" y="599275"/>
                  </a:moveTo>
                  <a:cubicBezTo>
                    <a:pt x="229994" y="599275"/>
                    <a:pt x="227955" y="600294"/>
                    <a:pt x="225238" y="602332"/>
                  </a:cubicBezTo>
                  <a:lnTo>
                    <a:pt x="216065" y="609466"/>
                  </a:lnTo>
                  <a:lnTo>
                    <a:pt x="213008" y="609466"/>
                  </a:lnTo>
                  <a:lnTo>
                    <a:pt x="213008" y="606409"/>
                  </a:lnTo>
                  <a:cubicBezTo>
                    <a:pt x="211649" y="608447"/>
                    <a:pt x="209950" y="609466"/>
                    <a:pt x="207912" y="609466"/>
                  </a:cubicBezTo>
                  <a:cubicBezTo>
                    <a:pt x="207912" y="609466"/>
                    <a:pt x="207572" y="609976"/>
                    <a:pt x="206892" y="610995"/>
                  </a:cubicBezTo>
                  <a:cubicBezTo>
                    <a:pt x="206213" y="612014"/>
                    <a:pt x="204175" y="612184"/>
                    <a:pt x="200777" y="611505"/>
                  </a:cubicBezTo>
                  <a:cubicBezTo>
                    <a:pt x="202136" y="610825"/>
                    <a:pt x="203495" y="610146"/>
                    <a:pt x="204854" y="609466"/>
                  </a:cubicBezTo>
                  <a:cubicBezTo>
                    <a:pt x="206213" y="608787"/>
                    <a:pt x="206892" y="608108"/>
                    <a:pt x="206892" y="607428"/>
                  </a:cubicBezTo>
                  <a:cubicBezTo>
                    <a:pt x="204175" y="607428"/>
                    <a:pt x="202816" y="607768"/>
                    <a:pt x="202816" y="608447"/>
                  </a:cubicBezTo>
                  <a:lnTo>
                    <a:pt x="191605" y="615582"/>
                  </a:lnTo>
                  <a:cubicBezTo>
                    <a:pt x="190926" y="616261"/>
                    <a:pt x="186169" y="620338"/>
                    <a:pt x="177336" y="627812"/>
                  </a:cubicBezTo>
                  <a:lnTo>
                    <a:pt x="166125" y="634946"/>
                  </a:lnTo>
                  <a:lnTo>
                    <a:pt x="158991" y="640042"/>
                  </a:lnTo>
                  <a:cubicBezTo>
                    <a:pt x="158312" y="640042"/>
                    <a:pt x="156953" y="641061"/>
                    <a:pt x="154915" y="643099"/>
                  </a:cubicBezTo>
                  <a:cubicBezTo>
                    <a:pt x="150838" y="645817"/>
                    <a:pt x="148460" y="647516"/>
                    <a:pt x="147780" y="648195"/>
                  </a:cubicBezTo>
                  <a:cubicBezTo>
                    <a:pt x="146421" y="649554"/>
                    <a:pt x="144893" y="650913"/>
                    <a:pt x="143194" y="652272"/>
                  </a:cubicBezTo>
                  <a:cubicBezTo>
                    <a:pt x="141496" y="653631"/>
                    <a:pt x="139627" y="654650"/>
                    <a:pt x="137589" y="655329"/>
                  </a:cubicBezTo>
                  <a:lnTo>
                    <a:pt x="132493" y="659406"/>
                  </a:lnTo>
                  <a:cubicBezTo>
                    <a:pt x="131134" y="660086"/>
                    <a:pt x="129945" y="661105"/>
                    <a:pt x="128926" y="662464"/>
                  </a:cubicBezTo>
                  <a:cubicBezTo>
                    <a:pt x="127906" y="663822"/>
                    <a:pt x="126378" y="665181"/>
                    <a:pt x="124339" y="666540"/>
                  </a:cubicBezTo>
                  <a:cubicBezTo>
                    <a:pt x="123660" y="665861"/>
                    <a:pt x="124000" y="665012"/>
                    <a:pt x="125359" y="663992"/>
                  </a:cubicBezTo>
                  <a:cubicBezTo>
                    <a:pt x="126717" y="662973"/>
                    <a:pt x="126717" y="662124"/>
                    <a:pt x="125359" y="661444"/>
                  </a:cubicBezTo>
                  <a:cubicBezTo>
                    <a:pt x="124679" y="662124"/>
                    <a:pt x="121961" y="664162"/>
                    <a:pt x="117205" y="667559"/>
                  </a:cubicBezTo>
                  <a:lnTo>
                    <a:pt x="117205" y="669598"/>
                  </a:lnTo>
                  <a:lnTo>
                    <a:pt x="122301" y="673675"/>
                  </a:lnTo>
                  <a:lnTo>
                    <a:pt x="130454" y="666540"/>
                  </a:lnTo>
                  <a:lnTo>
                    <a:pt x="152876" y="654310"/>
                  </a:lnTo>
                  <a:cubicBezTo>
                    <a:pt x="154235" y="653631"/>
                    <a:pt x="155594" y="652272"/>
                    <a:pt x="156953" y="650234"/>
                  </a:cubicBezTo>
                  <a:cubicBezTo>
                    <a:pt x="158991" y="648195"/>
                    <a:pt x="160010" y="647176"/>
                    <a:pt x="160010" y="647176"/>
                  </a:cubicBezTo>
                  <a:cubicBezTo>
                    <a:pt x="165446" y="645817"/>
                    <a:pt x="170202" y="644118"/>
                    <a:pt x="174279" y="642080"/>
                  </a:cubicBezTo>
                  <a:cubicBezTo>
                    <a:pt x="179715" y="638683"/>
                    <a:pt x="183112" y="636645"/>
                    <a:pt x="184471" y="635965"/>
                  </a:cubicBezTo>
                  <a:cubicBezTo>
                    <a:pt x="198060" y="630529"/>
                    <a:pt x="207572" y="625094"/>
                    <a:pt x="213008" y="619658"/>
                  </a:cubicBezTo>
                  <a:cubicBezTo>
                    <a:pt x="213008" y="618299"/>
                    <a:pt x="214027" y="617280"/>
                    <a:pt x="216065" y="616601"/>
                  </a:cubicBezTo>
                  <a:cubicBezTo>
                    <a:pt x="217424" y="616601"/>
                    <a:pt x="217424" y="616261"/>
                    <a:pt x="216065" y="615582"/>
                  </a:cubicBezTo>
                  <a:cubicBezTo>
                    <a:pt x="215386" y="615582"/>
                    <a:pt x="214706" y="615751"/>
                    <a:pt x="214027" y="616091"/>
                  </a:cubicBezTo>
                  <a:cubicBezTo>
                    <a:pt x="213347" y="616431"/>
                    <a:pt x="213008" y="616940"/>
                    <a:pt x="213008" y="617620"/>
                  </a:cubicBezTo>
                  <a:cubicBezTo>
                    <a:pt x="212328" y="618299"/>
                    <a:pt x="210629" y="618639"/>
                    <a:pt x="207912" y="618639"/>
                  </a:cubicBezTo>
                  <a:lnTo>
                    <a:pt x="213008" y="615582"/>
                  </a:lnTo>
                  <a:lnTo>
                    <a:pt x="218103" y="613543"/>
                  </a:lnTo>
                  <a:cubicBezTo>
                    <a:pt x="219462" y="612864"/>
                    <a:pt x="221840" y="611165"/>
                    <a:pt x="225238" y="608447"/>
                  </a:cubicBezTo>
                  <a:cubicBezTo>
                    <a:pt x="226597" y="609127"/>
                    <a:pt x="227276" y="609466"/>
                    <a:pt x="227276" y="609466"/>
                  </a:cubicBezTo>
                  <a:cubicBezTo>
                    <a:pt x="231353" y="608108"/>
                    <a:pt x="234070" y="607088"/>
                    <a:pt x="235429" y="606409"/>
                  </a:cubicBezTo>
                  <a:cubicBezTo>
                    <a:pt x="235429" y="606409"/>
                    <a:pt x="235429" y="606239"/>
                    <a:pt x="235429" y="605899"/>
                  </a:cubicBezTo>
                  <a:cubicBezTo>
                    <a:pt x="235429" y="605560"/>
                    <a:pt x="235429" y="605390"/>
                    <a:pt x="235429" y="605390"/>
                  </a:cubicBezTo>
                  <a:lnTo>
                    <a:pt x="235429" y="603351"/>
                  </a:lnTo>
                  <a:cubicBezTo>
                    <a:pt x="235429" y="602672"/>
                    <a:pt x="235769" y="602162"/>
                    <a:pt x="236449" y="601823"/>
                  </a:cubicBezTo>
                  <a:cubicBezTo>
                    <a:pt x="237128" y="601483"/>
                    <a:pt x="237468" y="600973"/>
                    <a:pt x="237468" y="600294"/>
                  </a:cubicBezTo>
                  <a:cubicBezTo>
                    <a:pt x="236788" y="600294"/>
                    <a:pt x="234750" y="601653"/>
                    <a:pt x="231353" y="604371"/>
                  </a:cubicBezTo>
                  <a:cubicBezTo>
                    <a:pt x="231353" y="603691"/>
                    <a:pt x="231693" y="603351"/>
                    <a:pt x="232372" y="603351"/>
                  </a:cubicBezTo>
                  <a:cubicBezTo>
                    <a:pt x="233051" y="603351"/>
                    <a:pt x="233391" y="603012"/>
                    <a:pt x="233391" y="602332"/>
                  </a:cubicBezTo>
                  <a:cubicBezTo>
                    <a:pt x="233391" y="601653"/>
                    <a:pt x="233561" y="601143"/>
                    <a:pt x="233901" y="600803"/>
                  </a:cubicBezTo>
                  <a:cubicBezTo>
                    <a:pt x="234241" y="600464"/>
                    <a:pt x="234410" y="599954"/>
                    <a:pt x="234410" y="599275"/>
                  </a:cubicBezTo>
                  <a:close/>
                  <a:moveTo>
                    <a:pt x="339385" y="597236"/>
                  </a:moveTo>
                  <a:cubicBezTo>
                    <a:pt x="338706" y="597236"/>
                    <a:pt x="338366" y="597576"/>
                    <a:pt x="338366" y="598256"/>
                  </a:cubicBezTo>
                  <a:cubicBezTo>
                    <a:pt x="338366" y="599614"/>
                    <a:pt x="337687" y="600803"/>
                    <a:pt x="336328" y="601823"/>
                  </a:cubicBezTo>
                  <a:cubicBezTo>
                    <a:pt x="334969" y="602842"/>
                    <a:pt x="333950" y="603691"/>
                    <a:pt x="333270" y="604371"/>
                  </a:cubicBezTo>
                  <a:lnTo>
                    <a:pt x="334289" y="605390"/>
                  </a:lnTo>
                  <a:cubicBezTo>
                    <a:pt x="334969" y="605390"/>
                    <a:pt x="335479" y="605220"/>
                    <a:pt x="335818" y="604880"/>
                  </a:cubicBezTo>
                  <a:cubicBezTo>
                    <a:pt x="336158" y="604540"/>
                    <a:pt x="336668" y="604371"/>
                    <a:pt x="337347" y="604371"/>
                  </a:cubicBezTo>
                  <a:cubicBezTo>
                    <a:pt x="338026" y="604371"/>
                    <a:pt x="338366" y="604031"/>
                    <a:pt x="338366" y="603351"/>
                  </a:cubicBezTo>
                  <a:lnTo>
                    <a:pt x="339385" y="603351"/>
                  </a:lnTo>
                  <a:lnTo>
                    <a:pt x="339385" y="600294"/>
                  </a:lnTo>
                  <a:cubicBezTo>
                    <a:pt x="341424" y="600294"/>
                    <a:pt x="342443" y="599954"/>
                    <a:pt x="342443" y="599275"/>
                  </a:cubicBezTo>
                  <a:lnTo>
                    <a:pt x="339385" y="599275"/>
                  </a:lnTo>
                  <a:close/>
                  <a:moveTo>
                    <a:pt x="331028" y="594485"/>
                  </a:moveTo>
                  <a:lnTo>
                    <a:pt x="329194" y="596217"/>
                  </a:lnTo>
                  <a:cubicBezTo>
                    <a:pt x="328514" y="596217"/>
                    <a:pt x="328005" y="596387"/>
                    <a:pt x="327665" y="596727"/>
                  </a:cubicBezTo>
                  <a:cubicBezTo>
                    <a:pt x="327325" y="597067"/>
                    <a:pt x="326816" y="597576"/>
                    <a:pt x="326136" y="598256"/>
                  </a:cubicBezTo>
                  <a:cubicBezTo>
                    <a:pt x="323418" y="598935"/>
                    <a:pt x="320700" y="600294"/>
                    <a:pt x="317983" y="602332"/>
                  </a:cubicBezTo>
                  <a:cubicBezTo>
                    <a:pt x="315265" y="604371"/>
                    <a:pt x="313227" y="605729"/>
                    <a:pt x="311868" y="606409"/>
                  </a:cubicBezTo>
                  <a:cubicBezTo>
                    <a:pt x="311188" y="607088"/>
                    <a:pt x="310169" y="607768"/>
                    <a:pt x="308810" y="608447"/>
                  </a:cubicBezTo>
                  <a:cubicBezTo>
                    <a:pt x="309490" y="608447"/>
                    <a:pt x="310169" y="608277"/>
                    <a:pt x="310848" y="607938"/>
                  </a:cubicBezTo>
                  <a:cubicBezTo>
                    <a:pt x="311528" y="607598"/>
                    <a:pt x="311868" y="607428"/>
                    <a:pt x="311868" y="607428"/>
                  </a:cubicBezTo>
                  <a:cubicBezTo>
                    <a:pt x="314585" y="606069"/>
                    <a:pt x="319002" y="604371"/>
                    <a:pt x="325117" y="602332"/>
                  </a:cubicBezTo>
                  <a:lnTo>
                    <a:pt x="317983" y="606409"/>
                  </a:lnTo>
                  <a:cubicBezTo>
                    <a:pt x="319342" y="605729"/>
                    <a:pt x="320700" y="605050"/>
                    <a:pt x="322059" y="604371"/>
                  </a:cubicBezTo>
                  <a:cubicBezTo>
                    <a:pt x="323418" y="603691"/>
                    <a:pt x="324438" y="603012"/>
                    <a:pt x="325117" y="602332"/>
                  </a:cubicBezTo>
                  <a:cubicBezTo>
                    <a:pt x="325117" y="600973"/>
                    <a:pt x="325796" y="599954"/>
                    <a:pt x="327155" y="599275"/>
                  </a:cubicBezTo>
                  <a:cubicBezTo>
                    <a:pt x="328514" y="598595"/>
                    <a:pt x="329533" y="597916"/>
                    <a:pt x="330213" y="597236"/>
                  </a:cubicBezTo>
                  <a:lnTo>
                    <a:pt x="329194" y="597236"/>
                  </a:lnTo>
                  <a:close/>
                  <a:moveTo>
                    <a:pt x="344481" y="591121"/>
                  </a:moveTo>
                  <a:cubicBezTo>
                    <a:pt x="344481" y="591801"/>
                    <a:pt x="344312" y="592820"/>
                    <a:pt x="343972" y="594179"/>
                  </a:cubicBezTo>
                  <a:cubicBezTo>
                    <a:pt x="343632" y="595538"/>
                    <a:pt x="343802" y="597236"/>
                    <a:pt x="344481" y="599275"/>
                  </a:cubicBezTo>
                  <a:lnTo>
                    <a:pt x="343462" y="599275"/>
                  </a:lnTo>
                  <a:cubicBezTo>
                    <a:pt x="343462" y="599275"/>
                    <a:pt x="342952" y="599614"/>
                    <a:pt x="341933" y="600294"/>
                  </a:cubicBezTo>
                  <a:cubicBezTo>
                    <a:pt x="340914" y="600973"/>
                    <a:pt x="341084" y="601313"/>
                    <a:pt x="342443" y="601313"/>
                  </a:cubicBezTo>
                  <a:lnTo>
                    <a:pt x="347539" y="601313"/>
                  </a:lnTo>
                  <a:lnTo>
                    <a:pt x="347539" y="591121"/>
                  </a:lnTo>
                  <a:close/>
                  <a:moveTo>
                    <a:pt x="347539" y="583987"/>
                  </a:moveTo>
                  <a:lnTo>
                    <a:pt x="343462" y="585006"/>
                  </a:lnTo>
                  <a:cubicBezTo>
                    <a:pt x="339386" y="587724"/>
                    <a:pt x="336158" y="590017"/>
                    <a:pt x="333780" y="591886"/>
                  </a:cubicBezTo>
                  <a:lnTo>
                    <a:pt x="332252" y="593329"/>
                  </a:lnTo>
                  <a:lnTo>
                    <a:pt x="334289" y="591631"/>
                  </a:lnTo>
                  <a:cubicBezTo>
                    <a:pt x="335649" y="591291"/>
                    <a:pt x="337007" y="590782"/>
                    <a:pt x="338366" y="590102"/>
                  </a:cubicBezTo>
                  <a:cubicBezTo>
                    <a:pt x="341084" y="590102"/>
                    <a:pt x="343122" y="589762"/>
                    <a:pt x="344481" y="589083"/>
                  </a:cubicBezTo>
                  <a:lnTo>
                    <a:pt x="344481" y="590102"/>
                  </a:lnTo>
                  <a:cubicBezTo>
                    <a:pt x="344481" y="589423"/>
                    <a:pt x="345161" y="589083"/>
                    <a:pt x="346520" y="589083"/>
                  </a:cubicBezTo>
                  <a:cubicBezTo>
                    <a:pt x="347199" y="587724"/>
                    <a:pt x="347539" y="586025"/>
                    <a:pt x="347539" y="583987"/>
                  </a:cubicBezTo>
                  <a:close/>
                  <a:moveTo>
                    <a:pt x="343462" y="577872"/>
                  </a:moveTo>
                  <a:lnTo>
                    <a:pt x="339385" y="578891"/>
                  </a:lnTo>
                  <a:lnTo>
                    <a:pt x="338366" y="579910"/>
                  </a:lnTo>
                  <a:lnTo>
                    <a:pt x="337347" y="581949"/>
                  </a:lnTo>
                  <a:lnTo>
                    <a:pt x="339385" y="579910"/>
                  </a:lnTo>
                  <a:cubicBezTo>
                    <a:pt x="342103" y="579231"/>
                    <a:pt x="343462" y="578552"/>
                    <a:pt x="343462" y="577872"/>
                  </a:cubicBezTo>
                  <a:close/>
                  <a:moveTo>
                    <a:pt x="475955" y="545258"/>
                  </a:moveTo>
                  <a:lnTo>
                    <a:pt x="483089" y="548316"/>
                  </a:lnTo>
                  <a:lnTo>
                    <a:pt x="485128" y="547297"/>
                  </a:lnTo>
                  <a:cubicBezTo>
                    <a:pt x="481730" y="545938"/>
                    <a:pt x="478673" y="545258"/>
                    <a:pt x="475955" y="545258"/>
                  </a:cubicBezTo>
                  <a:close/>
                  <a:moveTo>
                    <a:pt x="494300" y="542201"/>
                  </a:moveTo>
                  <a:lnTo>
                    <a:pt x="490223" y="544239"/>
                  </a:lnTo>
                  <a:lnTo>
                    <a:pt x="490223" y="545258"/>
                  </a:lnTo>
                  <a:lnTo>
                    <a:pt x="494300" y="543220"/>
                  </a:lnTo>
                  <a:close/>
                  <a:moveTo>
                    <a:pt x="499396" y="539143"/>
                  </a:moveTo>
                  <a:cubicBezTo>
                    <a:pt x="499396" y="540502"/>
                    <a:pt x="499056" y="541182"/>
                    <a:pt x="498377" y="541182"/>
                  </a:cubicBezTo>
                  <a:lnTo>
                    <a:pt x="503473" y="542201"/>
                  </a:lnTo>
                  <a:cubicBezTo>
                    <a:pt x="502793" y="542201"/>
                    <a:pt x="502453" y="542880"/>
                    <a:pt x="502453" y="544239"/>
                  </a:cubicBezTo>
                  <a:cubicBezTo>
                    <a:pt x="501774" y="544239"/>
                    <a:pt x="499736" y="544919"/>
                    <a:pt x="496338" y="546278"/>
                  </a:cubicBezTo>
                  <a:lnTo>
                    <a:pt x="497358" y="546278"/>
                  </a:lnTo>
                  <a:cubicBezTo>
                    <a:pt x="498037" y="546278"/>
                    <a:pt x="498717" y="546278"/>
                    <a:pt x="499396" y="546278"/>
                  </a:cubicBezTo>
                  <a:lnTo>
                    <a:pt x="502453" y="544239"/>
                  </a:lnTo>
                  <a:cubicBezTo>
                    <a:pt x="502453" y="542880"/>
                    <a:pt x="503133" y="542201"/>
                    <a:pt x="504492" y="542201"/>
                  </a:cubicBezTo>
                  <a:lnTo>
                    <a:pt x="503473" y="542201"/>
                  </a:lnTo>
                  <a:cubicBezTo>
                    <a:pt x="502793" y="542201"/>
                    <a:pt x="502453" y="541861"/>
                    <a:pt x="502453" y="541182"/>
                  </a:cubicBezTo>
                  <a:lnTo>
                    <a:pt x="502453" y="539143"/>
                  </a:lnTo>
                  <a:close/>
                  <a:moveTo>
                    <a:pt x="511626" y="522837"/>
                  </a:moveTo>
                  <a:lnTo>
                    <a:pt x="511626" y="523856"/>
                  </a:lnTo>
                  <a:lnTo>
                    <a:pt x="508569" y="524875"/>
                  </a:lnTo>
                  <a:lnTo>
                    <a:pt x="508569" y="523856"/>
                  </a:lnTo>
                  <a:close/>
                  <a:moveTo>
                    <a:pt x="517741" y="513664"/>
                  </a:moveTo>
                  <a:lnTo>
                    <a:pt x="517741" y="515702"/>
                  </a:lnTo>
                  <a:lnTo>
                    <a:pt x="519779" y="516722"/>
                  </a:lnTo>
                  <a:cubicBezTo>
                    <a:pt x="519100" y="516722"/>
                    <a:pt x="518760" y="517061"/>
                    <a:pt x="518760" y="517741"/>
                  </a:cubicBezTo>
                  <a:cubicBezTo>
                    <a:pt x="518760" y="518420"/>
                    <a:pt x="518420" y="518760"/>
                    <a:pt x="517741" y="518760"/>
                  </a:cubicBezTo>
                  <a:lnTo>
                    <a:pt x="512645" y="518760"/>
                  </a:lnTo>
                  <a:lnTo>
                    <a:pt x="511626" y="520798"/>
                  </a:lnTo>
                  <a:lnTo>
                    <a:pt x="509588" y="520798"/>
                  </a:lnTo>
                  <a:lnTo>
                    <a:pt x="509588" y="519779"/>
                  </a:lnTo>
                  <a:cubicBezTo>
                    <a:pt x="510267" y="519100"/>
                    <a:pt x="511116" y="517911"/>
                    <a:pt x="512136" y="516212"/>
                  </a:cubicBezTo>
                  <a:cubicBezTo>
                    <a:pt x="513155" y="514513"/>
                    <a:pt x="515023" y="513664"/>
                    <a:pt x="517741" y="513664"/>
                  </a:cubicBezTo>
                  <a:close/>
                  <a:moveTo>
                    <a:pt x="525894" y="510607"/>
                  </a:moveTo>
                  <a:lnTo>
                    <a:pt x="526914" y="510607"/>
                  </a:lnTo>
                  <a:lnTo>
                    <a:pt x="527933" y="511626"/>
                  </a:lnTo>
                  <a:lnTo>
                    <a:pt x="526914" y="511626"/>
                  </a:lnTo>
                  <a:close/>
                  <a:moveTo>
                    <a:pt x="525894" y="505511"/>
                  </a:moveTo>
                  <a:cubicBezTo>
                    <a:pt x="526574" y="505511"/>
                    <a:pt x="527593" y="506020"/>
                    <a:pt x="528952" y="507039"/>
                  </a:cubicBezTo>
                  <a:cubicBezTo>
                    <a:pt x="530311" y="508059"/>
                    <a:pt x="531670" y="507549"/>
                    <a:pt x="533029" y="505511"/>
                  </a:cubicBezTo>
                  <a:cubicBezTo>
                    <a:pt x="533708" y="507549"/>
                    <a:pt x="533708" y="508908"/>
                    <a:pt x="533029" y="509587"/>
                  </a:cubicBezTo>
                  <a:lnTo>
                    <a:pt x="526914" y="510607"/>
                  </a:lnTo>
                  <a:close/>
                  <a:moveTo>
                    <a:pt x="503473" y="498376"/>
                  </a:moveTo>
                  <a:lnTo>
                    <a:pt x="504492" y="498376"/>
                  </a:lnTo>
                  <a:lnTo>
                    <a:pt x="504492" y="499396"/>
                  </a:lnTo>
                  <a:cubicBezTo>
                    <a:pt x="504492" y="500075"/>
                    <a:pt x="505511" y="500415"/>
                    <a:pt x="507549" y="500415"/>
                  </a:cubicBezTo>
                  <a:cubicBezTo>
                    <a:pt x="506190" y="501094"/>
                    <a:pt x="505341" y="501944"/>
                    <a:pt x="505001" y="502963"/>
                  </a:cubicBezTo>
                  <a:cubicBezTo>
                    <a:pt x="504662" y="503982"/>
                    <a:pt x="503812" y="504831"/>
                    <a:pt x="502453" y="505511"/>
                  </a:cubicBezTo>
                  <a:lnTo>
                    <a:pt x="503473" y="500415"/>
                  </a:lnTo>
                  <a:lnTo>
                    <a:pt x="502453" y="500415"/>
                  </a:lnTo>
                  <a:close/>
                  <a:moveTo>
                    <a:pt x="508569" y="497357"/>
                  </a:moveTo>
                  <a:lnTo>
                    <a:pt x="511626" y="498376"/>
                  </a:lnTo>
                  <a:lnTo>
                    <a:pt x="507549" y="499396"/>
                  </a:lnTo>
                  <a:cubicBezTo>
                    <a:pt x="507549" y="498037"/>
                    <a:pt x="507889" y="497357"/>
                    <a:pt x="508569" y="497357"/>
                  </a:cubicBezTo>
                  <a:close/>
                  <a:moveTo>
                    <a:pt x="516722" y="491242"/>
                  </a:moveTo>
                  <a:lnTo>
                    <a:pt x="517741" y="491242"/>
                  </a:lnTo>
                  <a:lnTo>
                    <a:pt x="517741" y="492261"/>
                  </a:lnTo>
                  <a:lnTo>
                    <a:pt x="516722" y="492261"/>
                  </a:lnTo>
                  <a:close/>
                  <a:moveTo>
                    <a:pt x="526914" y="486146"/>
                  </a:moveTo>
                  <a:cubicBezTo>
                    <a:pt x="526914" y="486826"/>
                    <a:pt x="526574" y="487166"/>
                    <a:pt x="525894" y="487166"/>
                  </a:cubicBezTo>
                  <a:lnTo>
                    <a:pt x="518760" y="491242"/>
                  </a:lnTo>
                  <a:lnTo>
                    <a:pt x="517741" y="491242"/>
                  </a:lnTo>
                  <a:cubicBezTo>
                    <a:pt x="518420" y="489204"/>
                    <a:pt x="521478" y="487505"/>
                    <a:pt x="526914" y="486146"/>
                  </a:cubicBezTo>
                  <a:close/>
                  <a:moveTo>
                    <a:pt x="504492" y="482070"/>
                  </a:moveTo>
                  <a:lnTo>
                    <a:pt x="504492" y="483089"/>
                  </a:lnTo>
                  <a:cubicBezTo>
                    <a:pt x="504492" y="484448"/>
                    <a:pt x="503303" y="485637"/>
                    <a:pt x="500925" y="486656"/>
                  </a:cubicBezTo>
                  <a:cubicBezTo>
                    <a:pt x="498547" y="487675"/>
                    <a:pt x="496678" y="488185"/>
                    <a:pt x="495319" y="488185"/>
                  </a:cubicBezTo>
                  <a:cubicBezTo>
                    <a:pt x="495319" y="488185"/>
                    <a:pt x="494640" y="488185"/>
                    <a:pt x="493281" y="488185"/>
                  </a:cubicBezTo>
                  <a:cubicBezTo>
                    <a:pt x="494640" y="487505"/>
                    <a:pt x="496169" y="486826"/>
                    <a:pt x="497867" y="486146"/>
                  </a:cubicBezTo>
                  <a:cubicBezTo>
                    <a:pt x="499566" y="485467"/>
                    <a:pt x="501094" y="484787"/>
                    <a:pt x="502453" y="484108"/>
                  </a:cubicBezTo>
                  <a:cubicBezTo>
                    <a:pt x="503812" y="482749"/>
                    <a:pt x="504492" y="482070"/>
                    <a:pt x="504492" y="482070"/>
                  </a:cubicBezTo>
                  <a:close/>
                  <a:moveTo>
                    <a:pt x="529971" y="481050"/>
                  </a:moveTo>
                  <a:cubicBezTo>
                    <a:pt x="529971" y="481050"/>
                    <a:pt x="530141" y="481220"/>
                    <a:pt x="530481" y="481560"/>
                  </a:cubicBezTo>
                  <a:cubicBezTo>
                    <a:pt x="530821" y="481900"/>
                    <a:pt x="530990" y="482070"/>
                    <a:pt x="530990" y="482070"/>
                  </a:cubicBezTo>
                  <a:lnTo>
                    <a:pt x="529971" y="484108"/>
                  </a:lnTo>
                  <a:lnTo>
                    <a:pt x="528952" y="484108"/>
                  </a:lnTo>
                  <a:cubicBezTo>
                    <a:pt x="528952" y="482070"/>
                    <a:pt x="529292" y="481050"/>
                    <a:pt x="529971" y="481050"/>
                  </a:cubicBezTo>
                  <a:close/>
                  <a:moveTo>
                    <a:pt x="476974" y="479012"/>
                  </a:moveTo>
                  <a:cubicBezTo>
                    <a:pt x="475615" y="480371"/>
                    <a:pt x="475275" y="481390"/>
                    <a:pt x="475955" y="482070"/>
                  </a:cubicBezTo>
                  <a:cubicBezTo>
                    <a:pt x="476634" y="482070"/>
                    <a:pt x="477314" y="481730"/>
                    <a:pt x="477993" y="481050"/>
                  </a:cubicBezTo>
                  <a:cubicBezTo>
                    <a:pt x="478673" y="480371"/>
                    <a:pt x="479012" y="479692"/>
                    <a:pt x="479012" y="479012"/>
                  </a:cubicBezTo>
                  <a:close/>
                  <a:moveTo>
                    <a:pt x="502453" y="475955"/>
                  </a:moveTo>
                  <a:cubicBezTo>
                    <a:pt x="501094" y="477993"/>
                    <a:pt x="499396" y="479352"/>
                    <a:pt x="497358" y="480031"/>
                  </a:cubicBezTo>
                  <a:cubicBezTo>
                    <a:pt x="495319" y="480711"/>
                    <a:pt x="493960" y="481390"/>
                    <a:pt x="493281" y="482070"/>
                  </a:cubicBezTo>
                  <a:lnTo>
                    <a:pt x="493281" y="476974"/>
                  </a:lnTo>
                  <a:lnTo>
                    <a:pt x="495319" y="477993"/>
                  </a:lnTo>
                  <a:cubicBezTo>
                    <a:pt x="495319" y="477993"/>
                    <a:pt x="497697" y="477313"/>
                    <a:pt x="502453" y="475955"/>
                  </a:cubicBezTo>
                  <a:close/>
                  <a:moveTo>
                    <a:pt x="517741" y="472897"/>
                  </a:moveTo>
                  <a:cubicBezTo>
                    <a:pt x="516382" y="474256"/>
                    <a:pt x="515023" y="475445"/>
                    <a:pt x="513664" y="476464"/>
                  </a:cubicBezTo>
                  <a:cubicBezTo>
                    <a:pt x="512305" y="477483"/>
                    <a:pt x="511626" y="478333"/>
                    <a:pt x="511626" y="479012"/>
                  </a:cubicBezTo>
                  <a:cubicBezTo>
                    <a:pt x="510267" y="478333"/>
                    <a:pt x="510267" y="477653"/>
                    <a:pt x="511626" y="476974"/>
                  </a:cubicBezTo>
                  <a:lnTo>
                    <a:pt x="511626" y="474935"/>
                  </a:lnTo>
                  <a:close/>
                  <a:moveTo>
                    <a:pt x="505001" y="472897"/>
                  </a:moveTo>
                  <a:cubicBezTo>
                    <a:pt x="505341" y="472218"/>
                    <a:pt x="505851" y="472218"/>
                    <a:pt x="506530" y="472897"/>
                  </a:cubicBezTo>
                  <a:lnTo>
                    <a:pt x="504492" y="475955"/>
                  </a:lnTo>
                  <a:cubicBezTo>
                    <a:pt x="503133" y="475955"/>
                    <a:pt x="503133" y="475275"/>
                    <a:pt x="504492" y="473916"/>
                  </a:cubicBezTo>
                  <a:cubicBezTo>
                    <a:pt x="504492" y="473916"/>
                    <a:pt x="504662" y="473577"/>
                    <a:pt x="505001" y="472897"/>
                  </a:cubicBezTo>
                  <a:close/>
                  <a:moveTo>
                    <a:pt x="511626" y="470349"/>
                  </a:moveTo>
                  <a:cubicBezTo>
                    <a:pt x="511626" y="471368"/>
                    <a:pt x="511966" y="471878"/>
                    <a:pt x="512645" y="471878"/>
                  </a:cubicBezTo>
                  <a:lnTo>
                    <a:pt x="511626" y="472897"/>
                  </a:lnTo>
                  <a:close/>
                  <a:moveTo>
                    <a:pt x="504492" y="466782"/>
                  </a:moveTo>
                  <a:cubicBezTo>
                    <a:pt x="504492" y="469500"/>
                    <a:pt x="502453" y="471198"/>
                    <a:pt x="498377" y="471878"/>
                  </a:cubicBezTo>
                  <a:cubicBezTo>
                    <a:pt x="496338" y="473237"/>
                    <a:pt x="494640" y="474935"/>
                    <a:pt x="493281" y="476974"/>
                  </a:cubicBezTo>
                  <a:cubicBezTo>
                    <a:pt x="493281" y="476294"/>
                    <a:pt x="492262" y="475955"/>
                    <a:pt x="490223" y="475955"/>
                  </a:cubicBezTo>
                  <a:cubicBezTo>
                    <a:pt x="492262" y="473237"/>
                    <a:pt x="494810" y="471198"/>
                    <a:pt x="497867" y="469840"/>
                  </a:cubicBezTo>
                  <a:cubicBezTo>
                    <a:pt x="500925" y="468481"/>
                    <a:pt x="503133" y="467461"/>
                    <a:pt x="504492" y="466782"/>
                  </a:cubicBezTo>
                  <a:close/>
                  <a:moveTo>
                    <a:pt x="511626" y="463725"/>
                  </a:moveTo>
                  <a:cubicBezTo>
                    <a:pt x="509588" y="465083"/>
                    <a:pt x="507210" y="466103"/>
                    <a:pt x="504492" y="466782"/>
                  </a:cubicBezTo>
                  <a:cubicBezTo>
                    <a:pt x="504492" y="466103"/>
                    <a:pt x="505171" y="465423"/>
                    <a:pt x="506530" y="464744"/>
                  </a:cubicBezTo>
                  <a:cubicBezTo>
                    <a:pt x="508569" y="464064"/>
                    <a:pt x="510267" y="463725"/>
                    <a:pt x="511626" y="463725"/>
                  </a:cubicBezTo>
                  <a:close/>
                  <a:moveTo>
                    <a:pt x="534048" y="454552"/>
                  </a:moveTo>
                  <a:cubicBezTo>
                    <a:pt x="529292" y="459988"/>
                    <a:pt x="524196" y="463725"/>
                    <a:pt x="518760" y="465763"/>
                  </a:cubicBezTo>
                  <a:cubicBezTo>
                    <a:pt x="518760" y="465083"/>
                    <a:pt x="519779" y="463894"/>
                    <a:pt x="521818" y="462196"/>
                  </a:cubicBezTo>
                  <a:cubicBezTo>
                    <a:pt x="523856" y="460497"/>
                    <a:pt x="524875" y="458968"/>
                    <a:pt x="524875" y="457609"/>
                  </a:cubicBezTo>
                  <a:lnTo>
                    <a:pt x="526914" y="457609"/>
                  </a:lnTo>
                  <a:cubicBezTo>
                    <a:pt x="527593" y="457609"/>
                    <a:pt x="528442" y="457270"/>
                    <a:pt x="529462" y="456590"/>
                  </a:cubicBezTo>
                  <a:cubicBezTo>
                    <a:pt x="530481" y="455911"/>
                    <a:pt x="532010" y="455231"/>
                    <a:pt x="534048" y="454552"/>
                  </a:cubicBezTo>
                  <a:close/>
                  <a:moveTo>
                    <a:pt x="348558" y="445379"/>
                  </a:moveTo>
                  <a:lnTo>
                    <a:pt x="343462" y="446399"/>
                  </a:lnTo>
                  <a:lnTo>
                    <a:pt x="339385" y="446399"/>
                  </a:lnTo>
                  <a:cubicBezTo>
                    <a:pt x="331232" y="446399"/>
                    <a:pt x="318323" y="448777"/>
                    <a:pt x="300657" y="453533"/>
                  </a:cubicBezTo>
                  <a:lnTo>
                    <a:pt x="272120" y="459648"/>
                  </a:lnTo>
                  <a:cubicBezTo>
                    <a:pt x="261249" y="462366"/>
                    <a:pt x="253095" y="464404"/>
                    <a:pt x="247660" y="465763"/>
                  </a:cubicBezTo>
                  <a:cubicBezTo>
                    <a:pt x="230673" y="471198"/>
                    <a:pt x="217424" y="475615"/>
                    <a:pt x="207912" y="479012"/>
                  </a:cubicBezTo>
                  <a:lnTo>
                    <a:pt x="193643" y="483089"/>
                  </a:lnTo>
                  <a:cubicBezTo>
                    <a:pt x="190246" y="484448"/>
                    <a:pt x="184471" y="486486"/>
                    <a:pt x="176317" y="489204"/>
                  </a:cubicBezTo>
                  <a:lnTo>
                    <a:pt x="176317" y="490223"/>
                  </a:lnTo>
                  <a:lnTo>
                    <a:pt x="181413" y="491242"/>
                  </a:lnTo>
                  <a:lnTo>
                    <a:pt x="181413" y="494300"/>
                  </a:lnTo>
                  <a:cubicBezTo>
                    <a:pt x="180734" y="494979"/>
                    <a:pt x="180564" y="495489"/>
                    <a:pt x="180904" y="495829"/>
                  </a:cubicBezTo>
                  <a:cubicBezTo>
                    <a:pt x="181243" y="496168"/>
                    <a:pt x="181753" y="496338"/>
                    <a:pt x="182432" y="496338"/>
                  </a:cubicBezTo>
                  <a:lnTo>
                    <a:pt x="182432" y="494300"/>
                  </a:lnTo>
                  <a:cubicBezTo>
                    <a:pt x="183791" y="493620"/>
                    <a:pt x="186169" y="493960"/>
                    <a:pt x="189566" y="495319"/>
                  </a:cubicBezTo>
                  <a:lnTo>
                    <a:pt x="189566" y="498376"/>
                  </a:lnTo>
                  <a:lnTo>
                    <a:pt x="186509" y="498376"/>
                  </a:lnTo>
                  <a:lnTo>
                    <a:pt x="186509" y="501434"/>
                  </a:lnTo>
                  <a:lnTo>
                    <a:pt x="189566" y="501434"/>
                  </a:lnTo>
                  <a:lnTo>
                    <a:pt x="194662" y="501434"/>
                  </a:lnTo>
                  <a:lnTo>
                    <a:pt x="196701" y="502453"/>
                  </a:lnTo>
                  <a:cubicBezTo>
                    <a:pt x="196701" y="503133"/>
                    <a:pt x="195851" y="503642"/>
                    <a:pt x="194153" y="503982"/>
                  </a:cubicBezTo>
                  <a:cubicBezTo>
                    <a:pt x="192454" y="504322"/>
                    <a:pt x="191605" y="504831"/>
                    <a:pt x="191605" y="505511"/>
                  </a:cubicBezTo>
                  <a:cubicBezTo>
                    <a:pt x="195682" y="506870"/>
                    <a:pt x="198060" y="506870"/>
                    <a:pt x="198739" y="505511"/>
                  </a:cubicBezTo>
                  <a:lnTo>
                    <a:pt x="200777" y="504491"/>
                  </a:lnTo>
                  <a:cubicBezTo>
                    <a:pt x="200777" y="503812"/>
                    <a:pt x="201117" y="503302"/>
                    <a:pt x="201797" y="502963"/>
                  </a:cubicBezTo>
                  <a:cubicBezTo>
                    <a:pt x="202476" y="502623"/>
                    <a:pt x="202816" y="502113"/>
                    <a:pt x="202816" y="501434"/>
                  </a:cubicBezTo>
                  <a:cubicBezTo>
                    <a:pt x="205534" y="501434"/>
                    <a:pt x="207232" y="501434"/>
                    <a:pt x="207912" y="501434"/>
                  </a:cubicBezTo>
                  <a:cubicBezTo>
                    <a:pt x="211309" y="499396"/>
                    <a:pt x="215386" y="498376"/>
                    <a:pt x="220142" y="498376"/>
                  </a:cubicBezTo>
                  <a:cubicBezTo>
                    <a:pt x="222180" y="499056"/>
                    <a:pt x="224218" y="498376"/>
                    <a:pt x="226257" y="496338"/>
                  </a:cubicBezTo>
                  <a:lnTo>
                    <a:pt x="231353" y="494300"/>
                  </a:lnTo>
                  <a:cubicBezTo>
                    <a:pt x="234070" y="492941"/>
                    <a:pt x="235429" y="490563"/>
                    <a:pt x="235429" y="487166"/>
                  </a:cubicBezTo>
                  <a:lnTo>
                    <a:pt x="235429" y="484108"/>
                  </a:lnTo>
                  <a:lnTo>
                    <a:pt x="239506" y="484108"/>
                  </a:lnTo>
                  <a:lnTo>
                    <a:pt x="242564" y="483089"/>
                  </a:lnTo>
                  <a:cubicBezTo>
                    <a:pt x="242564" y="483089"/>
                    <a:pt x="242733" y="483089"/>
                    <a:pt x="243073" y="483089"/>
                  </a:cubicBezTo>
                  <a:cubicBezTo>
                    <a:pt x="243413" y="483089"/>
                    <a:pt x="243583" y="483089"/>
                    <a:pt x="243583" y="483089"/>
                  </a:cubicBezTo>
                  <a:cubicBezTo>
                    <a:pt x="244262" y="483768"/>
                    <a:pt x="244602" y="484448"/>
                    <a:pt x="244602" y="485127"/>
                  </a:cubicBezTo>
                  <a:cubicBezTo>
                    <a:pt x="244602" y="485807"/>
                    <a:pt x="244942" y="486486"/>
                    <a:pt x="245621" y="487166"/>
                  </a:cubicBezTo>
                  <a:cubicBezTo>
                    <a:pt x="248339" y="487166"/>
                    <a:pt x="250717" y="486486"/>
                    <a:pt x="252755" y="485127"/>
                  </a:cubicBezTo>
                  <a:cubicBezTo>
                    <a:pt x="254794" y="485127"/>
                    <a:pt x="256662" y="484787"/>
                    <a:pt x="258361" y="484108"/>
                  </a:cubicBezTo>
                  <a:cubicBezTo>
                    <a:pt x="260059" y="483429"/>
                    <a:pt x="261928" y="482749"/>
                    <a:pt x="263966" y="482070"/>
                  </a:cubicBezTo>
                  <a:cubicBezTo>
                    <a:pt x="266005" y="482749"/>
                    <a:pt x="268383" y="483768"/>
                    <a:pt x="271101" y="485127"/>
                  </a:cubicBezTo>
                  <a:cubicBezTo>
                    <a:pt x="273818" y="486486"/>
                    <a:pt x="276536" y="487166"/>
                    <a:pt x="279254" y="487166"/>
                  </a:cubicBezTo>
                  <a:cubicBezTo>
                    <a:pt x="279933" y="487845"/>
                    <a:pt x="280613" y="488185"/>
                    <a:pt x="281292" y="488185"/>
                  </a:cubicBezTo>
                  <a:cubicBezTo>
                    <a:pt x="281972" y="488185"/>
                    <a:pt x="282651" y="488524"/>
                    <a:pt x="283331" y="489204"/>
                  </a:cubicBezTo>
                  <a:cubicBezTo>
                    <a:pt x="286048" y="490563"/>
                    <a:pt x="288427" y="491242"/>
                    <a:pt x="290465" y="491242"/>
                  </a:cubicBezTo>
                  <a:lnTo>
                    <a:pt x="302695" y="492261"/>
                  </a:lnTo>
                  <a:cubicBezTo>
                    <a:pt x="304733" y="492261"/>
                    <a:pt x="306942" y="492431"/>
                    <a:pt x="309320" y="492771"/>
                  </a:cubicBezTo>
                  <a:cubicBezTo>
                    <a:pt x="311698" y="493111"/>
                    <a:pt x="314246" y="492941"/>
                    <a:pt x="316963" y="492261"/>
                  </a:cubicBezTo>
                  <a:cubicBezTo>
                    <a:pt x="320361" y="492261"/>
                    <a:pt x="323079" y="492941"/>
                    <a:pt x="325117" y="494300"/>
                  </a:cubicBezTo>
                  <a:lnTo>
                    <a:pt x="325117" y="497357"/>
                  </a:lnTo>
                  <a:cubicBezTo>
                    <a:pt x="325117" y="498716"/>
                    <a:pt x="325457" y="499735"/>
                    <a:pt x="326136" y="500415"/>
                  </a:cubicBezTo>
                  <a:cubicBezTo>
                    <a:pt x="326816" y="500415"/>
                    <a:pt x="327325" y="500245"/>
                    <a:pt x="327665" y="499905"/>
                  </a:cubicBezTo>
                  <a:cubicBezTo>
                    <a:pt x="328005" y="499565"/>
                    <a:pt x="328514" y="499396"/>
                    <a:pt x="329194" y="499396"/>
                  </a:cubicBezTo>
                  <a:cubicBezTo>
                    <a:pt x="331232" y="495998"/>
                    <a:pt x="332591" y="495998"/>
                    <a:pt x="333270" y="499396"/>
                  </a:cubicBezTo>
                  <a:lnTo>
                    <a:pt x="334289" y="501434"/>
                  </a:lnTo>
                  <a:lnTo>
                    <a:pt x="338366" y="501434"/>
                  </a:lnTo>
                  <a:cubicBezTo>
                    <a:pt x="339046" y="502113"/>
                    <a:pt x="339385" y="502793"/>
                    <a:pt x="339385" y="503472"/>
                  </a:cubicBezTo>
                  <a:lnTo>
                    <a:pt x="339385" y="507549"/>
                  </a:lnTo>
                  <a:cubicBezTo>
                    <a:pt x="339385" y="508228"/>
                    <a:pt x="339216" y="508738"/>
                    <a:pt x="338876" y="509078"/>
                  </a:cubicBezTo>
                  <a:cubicBezTo>
                    <a:pt x="338536" y="509417"/>
                    <a:pt x="338706" y="509927"/>
                    <a:pt x="339385" y="510607"/>
                  </a:cubicBezTo>
                  <a:cubicBezTo>
                    <a:pt x="340744" y="510607"/>
                    <a:pt x="341764" y="510267"/>
                    <a:pt x="342443" y="509587"/>
                  </a:cubicBezTo>
                  <a:cubicBezTo>
                    <a:pt x="343122" y="508908"/>
                    <a:pt x="343802" y="508228"/>
                    <a:pt x="344481" y="507549"/>
                  </a:cubicBezTo>
                  <a:lnTo>
                    <a:pt x="344481" y="508568"/>
                  </a:lnTo>
                  <a:lnTo>
                    <a:pt x="346520" y="508568"/>
                  </a:lnTo>
                  <a:cubicBezTo>
                    <a:pt x="346520" y="507889"/>
                    <a:pt x="345840" y="507549"/>
                    <a:pt x="344481" y="507549"/>
                  </a:cubicBezTo>
                  <a:cubicBezTo>
                    <a:pt x="346520" y="505511"/>
                    <a:pt x="347539" y="503812"/>
                    <a:pt x="347539" y="502453"/>
                  </a:cubicBezTo>
                  <a:lnTo>
                    <a:pt x="347539" y="480031"/>
                  </a:lnTo>
                  <a:lnTo>
                    <a:pt x="347539" y="475955"/>
                  </a:lnTo>
                  <a:lnTo>
                    <a:pt x="348558" y="449456"/>
                  </a:lnTo>
                  <a:close/>
                  <a:moveTo>
                    <a:pt x="344481" y="435188"/>
                  </a:moveTo>
                  <a:lnTo>
                    <a:pt x="335309" y="437226"/>
                  </a:lnTo>
                  <a:lnTo>
                    <a:pt x="333270" y="438245"/>
                  </a:lnTo>
                  <a:cubicBezTo>
                    <a:pt x="332591" y="437566"/>
                    <a:pt x="331911" y="437396"/>
                    <a:pt x="331232" y="437736"/>
                  </a:cubicBezTo>
                  <a:cubicBezTo>
                    <a:pt x="330553" y="438075"/>
                    <a:pt x="329873" y="438585"/>
                    <a:pt x="329194" y="439264"/>
                  </a:cubicBezTo>
                  <a:cubicBezTo>
                    <a:pt x="329194" y="440623"/>
                    <a:pt x="328854" y="441303"/>
                    <a:pt x="328174" y="441303"/>
                  </a:cubicBezTo>
                  <a:cubicBezTo>
                    <a:pt x="327495" y="441303"/>
                    <a:pt x="326476" y="440963"/>
                    <a:pt x="325117" y="440283"/>
                  </a:cubicBezTo>
                  <a:cubicBezTo>
                    <a:pt x="320361" y="438925"/>
                    <a:pt x="317643" y="439604"/>
                    <a:pt x="316963" y="442322"/>
                  </a:cubicBezTo>
                  <a:lnTo>
                    <a:pt x="313906" y="443341"/>
                  </a:lnTo>
                  <a:cubicBezTo>
                    <a:pt x="313906" y="443341"/>
                    <a:pt x="313906" y="443681"/>
                    <a:pt x="313906" y="444360"/>
                  </a:cubicBezTo>
                  <a:cubicBezTo>
                    <a:pt x="313906" y="445040"/>
                    <a:pt x="313906" y="445379"/>
                    <a:pt x="313906" y="445379"/>
                  </a:cubicBezTo>
                  <a:lnTo>
                    <a:pt x="321040" y="445379"/>
                  </a:lnTo>
                  <a:cubicBezTo>
                    <a:pt x="317643" y="446738"/>
                    <a:pt x="311868" y="447418"/>
                    <a:pt x="303714" y="447418"/>
                  </a:cubicBezTo>
                  <a:cubicBezTo>
                    <a:pt x="305073" y="446738"/>
                    <a:pt x="306432" y="446229"/>
                    <a:pt x="307791" y="445889"/>
                  </a:cubicBezTo>
                  <a:cubicBezTo>
                    <a:pt x="309150" y="445549"/>
                    <a:pt x="310509" y="445379"/>
                    <a:pt x="311868" y="445379"/>
                  </a:cubicBezTo>
                  <a:lnTo>
                    <a:pt x="311868" y="442322"/>
                  </a:lnTo>
                  <a:lnTo>
                    <a:pt x="310848" y="442322"/>
                  </a:lnTo>
                  <a:cubicBezTo>
                    <a:pt x="310169" y="442322"/>
                    <a:pt x="309150" y="442662"/>
                    <a:pt x="307791" y="443341"/>
                  </a:cubicBezTo>
                  <a:cubicBezTo>
                    <a:pt x="306432" y="444020"/>
                    <a:pt x="305073" y="443681"/>
                    <a:pt x="303714" y="442322"/>
                  </a:cubicBezTo>
                  <a:lnTo>
                    <a:pt x="298618" y="443341"/>
                  </a:lnTo>
                  <a:lnTo>
                    <a:pt x="294542" y="446399"/>
                  </a:lnTo>
                  <a:cubicBezTo>
                    <a:pt x="293183" y="445719"/>
                    <a:pt x="291484" y="445549"/>
                    <a:pt x="289446" y="445889"/>
                  </a:cubicBezTo>
                  <a:cubicBezTo>
                    <a:pt x="287407" y="446229"/>
                    <a:pt x="285369" y="446399"/>
                    <a:pt x="283331" y="446399"/>
                  </a:cubicBezTo>
                  <a:cubicBezTo>
                    <a:pt x="281972" y="447757"/>
                    <a:pt x="280443" y="448607"/>
                    <a:pt x="278744" y="448946"/>
                  </a:cubicBezTo>
                  <a:cubicBezTo>
                    <a:pt x="277046" y="449286"/>
                    <a:pt x="275517" y="449456"/>
                    <a:pt x="274158" y="449456"/>
                  </a:cubicBezTo>
                  <a:cubicBezTo>
                    <a:pt x="274158" y="449456"/>
                    <a:pt x="273988" y="449456"/>
                    <a:pt x="273649" y="449456"/>
                  </a:cubicBezTo>
                  <a:cubicBezTo>
                    <a:pt x="273309" y="449456"/>
                    <a:pt x="273139" y="449456"/>
                    <a:pt x="273139" y="449456"/>
                  </a:cubicBezTo>
                  <a:cubicBezTo>
                    <a:pt x="271101" y="450815"/>
                    <a:pt x="268383" y="451494"/>
                    <a:pt x="264986" y="451494"/>
                  </a:cubicBezTo>
                  <a:lnTo>
                    <a:pt x="260909" y="452514"/>
                  </a:lnTo>
                  <a:cubicBezTo>
                    <a:pt x="260909" y="453193"/>
                    <a:pt x="260909" y="453872"/>
                    <a:pt x="260909" y="454552"/>
                  </a:cubicBezTo>
                  <a:cubicBezTo>
                    <a:pt x="260909" y="455231"/>
                    <a:pt x="260909" y="455571"/>
                    <a:pt x="260909" y="455571"/>
                  </a:cubicBezTo>
                  <a:lnTo>
                    <a:pt x="264986" y="455571"/>
                  </a:lnTo>
                  <a:cubicBezTo>
                    <a:pt x="264986" y="456930"/>
                    <a:pt x="264646" y="457609"/>
                    <a:pt x="263966" y="457609"/>
                  </a:cubicBezTo>
                  <a:cubicBezTo>
                    <a:pt x="259890" y="457609"/>
                    <a:pt x="257511" y="457949"/>
                    <a:pt x="256832" y="458629"/>
                  </a:cubicBezTo>
                  <a:cubicBezTo>
                    <a:pt x="252755" y="458629"/>
                    <a:pt x="250377" y="458968"/>
                    <a:pt x="249698" y="459648"/>
                  </a:cubicBezTo>
                  <a:cubicBezTo>
                    <a:pt x="248339" y="459648"/>
                    <a:pt x="247660" y="459988"/>
                    <a:pt x="247660" y="460667"/>
                  </a:cubicBezTo>
                  <a:lnTo>
                    <a:pt x="245621" y="461686"/>
                  </a:lnTo>
                  <a:cubicBezTo>
                    <a:pt x="244942" y="461686"/>
                    <a:pt x="244432" y="461516"/>
                    <a:pt x="244092" y="461177"/>
                  </a:cubicBezTo>
                  <a:cubicBezTo>
                    <a:pt x="243753" y="460837"/>
                    <a:pt x="243583" y="460667"/>
                    <a:pt x="243583" y="460667"/>
                  </a:cubicBezTo>
                  <a:cubicBezTo>
                    <a:pt x="243583" y="459988"/>
                    <a:pt x="243753" y="459478"/>
                    <a:pt x="244092" y="459138"/>
                  </a:cubicBezTo>
                  <a:cubicBezTo>
                    <a:pt x="244432" y="458798"/>
                    <a:pt x="244942" y="458629"/>
                    <a:pt x="245621" y="458629"/>
                  </a:cubicBezTo>
                  <a:lnTo>
                    <a:pt x="252755" y="456590"/>
                  </a:lnTo>
                  <a:cubicBezTo>
                    <a:pt x="254114" y="456590"/>
                    <a:pt x="255134" y="456590"/>
                    <a:pt x="255813" y="456590"/>
                  </a:cubicBezTo>
                  <a:cubicBezTo>
                    <a:pt x="256492" y="456590"/>
                    <a:pt x="257172" y="456590"/>
                    <a:pt x="257851" y="456590"/>
                  </a:cubicBezTo>
                  <a:lnTo>
                    <a:pt x="257851" y="455571"/>
                  </a:lnTo>
                  <a:lnTo>
                    <a:pt x="256832" y="455571"/>
                  </a:lnTo>
                  <a:cubicBezTo>
                    <a:pt x="255473" y="455571"/>
                    <a:pt x="252416" y="455911"/>
                    <a:pt x="247660" y="456590"/>
                  </a:cubicBezTo>
                  <a:cubicBezTo>
                    <a:pt x="246301" y="456590"/>
                    <a:pt x="244602" y="457270"/>
                    <a:pt x="242564" y="458629"/>
                  </a:cubicBezTo>
                  <a:cubicBezTo>
                    <a:pt x="242564" y="458629"/>
                    <a:pt x="242394" y="458798"/>
                    <a:pt x="242054" y="459138"/>
                  </a:cubicBezTo>
                  <a:cubicBezTo>
                    <a:pt x="241714" y="459478"/>
                    <a:pt x="241544" y="459648"/>
                    <a:pt x="241544" y="459648"/>
                  </a:cubicBezTo>
                  <a:cubicBezTo>
                    <a:pt x="239506" y="462366"/>
                    <a:pt x="237468" y="464064"/>
                    <a:pt x="235429" y="464744"/>
                  </a:cubicBezTo>
                  <a:cubicBezTo>
                    <a:pt x="234750" y="465423"/>
                    <a:pt x="233051" y="466272"/>
                    <a:pt x="230334" y="467292"/>
                  </a:cubicBezTo>
                  <a:cubicBezTo>
                    <a:pt x="227616" y="468311"/>
                    <a:pt x="225578" y="469160"/>
                    <a:pt x="224218" y="469840"/>
                  </a:cubicBezTo>
                  <a:cubicBezTo>
                    <a:pt x="221501" y="470519"/>
                    <a:pt x="220142" y="470859"/>
                    <a:pt x="220142" y="470859"/>
                  </a:cubicBezTo>
                  <a:cubicBezTo>
                    <a:pt x="218103" y="470179"/>
                    <a:pt x="215725" y="470179"/>
                    <a:pt x="213008" y="470859"/>
                  </a:cubicBezTo>
                  <a:cubicBezTo>
                    <a:pt x="213008" y="471538"/>
                    <a:pt x="213347" y="471878"/>
                    <a:pt x="214027" y="471878"/>
                  </a:cubicBezTo>
                  <a:cubicBezTo>
                    <a:pt x="214706" y="471878"/>
                    <a:pt x="214367" y="471878"/>
                    <a:pt x="213008" y="471878"/>
                  </a:cubicBezTo>
                  <a:cubicBezTo>
                    <a:pt x="213008" y="472557"/>
                    <a:pt x="211988" y="473237"/>
                    <a:pt x="209950" y="473916"/>
                  </a:cubicBezTo>
                  <a:cubicBezTo>
                    <a:pt x="207912" y="474596"/>
                    <a:pt x="206213" y="475275"/>
                    <a:pt x="204854" y="475955"/>
                  </a:cubicBezTo>
                  <a:cubicBezTo>
                    <a:pt x="201457" y="476634"/>
                    <a:pt x="198739" y="477993"/>
                    <a:pt x="196701" y="480031"/>
                  </a:cubicBezTo>
                  <a:lnTo>
                    <a:pt x="198739" y="479012"/>
                  </a:lnTo>
                  <a:cubicBezTo>
                    <a:pt x="206213" y="476294"/>
                    <a:pt x="212668" y="474256"/>
                    <a:pt x="218103" y="472897"/>
                  </a:cubicBezTo>
                  <a:cubicBezTo>
                    <a:pt x="223539" y="471538"/>
                    <a:pt x="227955" y="470179"/>
                    <a:pt x="231353" y="468820"/>
                  </a:cubicBezTo>
                  <a:cubicBezTo>
                    <a:pt x="232712" y="468820"/>
                    <a:pt x="233901" y="468481"/>
                    <a:pt x="234920" y="467801"/>
                  </a:cubicBezTo>
                  <a:cubicBezTo>
                    <a:pt x="235939" y="467122"/>
                    <a:pt x="237468" y="466782"/>
                    <a:pt x="239506" y="466782"/>
                  </a:cubicBezTo>
                  <a:cubicBezTo>
                    <a:pt x="251057" y="463385"/>
                    <a:pt x="261928" y="460667"/>
                    <a:pt x="272120" y="458629"/>
                  </a:cubicBezTo>
                  <a:cubicBezTo>
                    <a:pt x="282312" y="454552"/>
                    <a:pt x="293862" y="451494"/>
                    <a:pt x="306772" y="449456"/>
                  </a:cubicBezTo>
                  <a:cubicBezTo>
                    <a:pt x="310848" y="449456"/>
                    <a:pt x="315265" y="449116"/>
                    <a:pt x="320021" y="448437"/>
                  </a:cubicBezTo>
                  <a:cubicBezTo>
                    <a:pt x="324777" y="447757"/>
                    <a:pt x="329533" y="446738"/>
                    <a:pt x="334289" y="445379"/>
                  </a:cubicBezTo>
                  <a:cubicBezTo>
                    <a:pt x="337007" y="445379"/>
                    <a:pt x="341764" y="444700"/>
                    <a:pt x="348558" y="443341"/>
                  </a:cubicBezTo>
                  <a:lnTo>
                    <a:pt x="348558" y="438245"/>
                  </a:lnTo>
                  <a:lnTo>
                    <a:pt x="344481" y="438245"/>
                  </a:lnTo>
                  <a:lnTo>
                    <a:pt x="344481" y="437226"/>
                  </a:lnTo>
                  <a:cubicBezTo>
                    <a:pt x="346520" y="437226"/>
                    <a:pt x="347879" y="436886"/>
                    <a:pt x="348558" y="436207"/>
                  </a:cubicBezTo>
                  <a:lnTo>
                    <a:pt x="350596" y="435188"/>
                  </a:lnTo>
                  <a:close/>
                  <a:moveTo>
                    <a:pt x="506530" y="432130"/>
                  </a:moveTo>
                  <a:cubicBezTo>
                    <a:pt x="507889" y="434168"/>
                    <a:pt x="508908" y="435188"/>
                    <a:pt x="509588" y="435188"/>
                  </a:cubicBezTo>
                  <a:lnTo>
                    <a:pt x="509588" y="432130"/>
                  </a:lnTo>
                  <a:close/>
                  <a:moveTo>
                    <a:pt x="550355" y="431111"/>
                  </a:moveTo>
                  <a:lnTo>
                    <a:pt x="516722" y="432130"/>
                  </a:lnTo>
                  <a:lnTo>
                    <a:pt x="511626" y="432130"/>
                  </a:lnTo>
                  <a:cubicBezTo>
                    <a:pt x="511626" y="433489"/>
                    <a:pt x="511286" y="434678"/>
                    <a:pt x="510607" y="435697"/>
                  </a:cubicBezTo>
                  <a:cubicBezTo>
                    <a:pt x="509927" y="436716"/>
                    <a:pt x="509588" y="437905"/>
                    <a:pt x="509588" y="439264"/>
                  </a:cubicBezTo>
                  <a:cubicBezTo>
                    <a:pt x="506870" y="441982"/>
                    <a:pt x="506530" y="445379"/>
                    <a:pt x="508569" y="449456"/>
                  </a:cubicBezTo>
                  <a:cubicBezTo>
                    <a:pt x="510607" y="449456"/>
                    <a:pt x="511626" y="450136"/>
                    <a:pt x="511626" y="451494"/>
                  </a:cubicBezTo>
                  <a:cubicBezTo>
                    <a:pt x="511626" y="452174"/>
                    <a:pt x="511626" y="453023"/>
                    <a:pt x="511626" y="454042"/>
                  </a:cubicBezTo>
                  <a:cubicBezTo>
                    <a:pt x="511626" y="455062"/>
                    <a:pt x="511966" y="455911"/>
                    <a:pt x="512645" y="456590"/>
                  </a:cubicBezTo>
                  <a:cubicBezTo>
                    <a:pt x="513325" y="456590"/>
                    <a:pt x="513495" y="456930"/>
                    <a:pt x="513155" y="457609"/>
                  </a:cubicBezTo>
                  <a:cubicBezTo>
                    <a:pt x="512815" y="458289"/>
                    <a:pt x="512305" y="458629"/>
                    <a:pt x="511626" y="458629"/>
                  </a:cubicBezTo>
                  <a:cubicBezTo>
                    <a:pt x="510267" y="459308"/>
                    <a:pt x="507889" y="459648"/>
                    <a:pt x="504492" y="459648"/>
                  </a:cubicBezTo>
                  <a:lnTo>
                    <a:pt x="504492" y="454552"/>
                  </a:lnTo>
                  <a:cubicBezTo>
                    <a:pt x="503133" y="455231"/>
                    <a:pt x="502453" y="456251"/>
                    <a:pt x="502453" y="457609"/>
                  </a:cubicBezTo>
                  <a:cubicBezTo>
                    <a:pt x="499736" y="458289"/>
                    <a:pt x="498377" y="459988"/>
                    <a:pt x="498377" y="462705"/>
                  </a:cubicBezTo>
                  <a:lnTo>
                    <a:pt x="493281" y="466782"/>
                  </a:lnTo>
                  <a:cubicBezTo>
                    <a:pt x="492601" y="467461"/>
                    <a:pt x="491752" y="467801"/>
                    <a:pt x="490733" y="467801"/>
                  </a:cubicBezTo>
                  <a:cubicBezTo>
                    <a:pt x="489714" y="467801"/>
                    <a:pt x="489204" y="468141"/>
                    <a:pt x="489204" y="468820"/>
                  </a:cubicBezTo>
                  <a:cubicBezTo>
                    <a:pt x="487845" y="468141"/>
                    <a:pt x="486486" y="468481"/>
                    <a:pt x="485128" y="469840"/>
                  </a:cubicBezTo>
                  <a:cubicBezTo>
                    <a:pt x="486486" y="472557"/>
                    <a:pt x="485807" y="475615"/>
                    <a:pt x="483089" y="479012"/>
                  </a:cubicBezTo>
                  <a:cubicBezTo>
                    <a:pt x="483768" y="479012"/>
                    <a:pt x="484278" y="479012"/>
                    <a:pt x="484618" y="479012"/>
                  </a:cubicBezTo>
                  <a:cubicBezTo>
                    <a:pt x="484958" y="479012"/>
                    <a:pt x="485128" y="479012"/>
                    <a:pt x="485128" y="479012"/>
                  </a:cubicBezTo>
                  <a:lnTo>
                    <a:pt x="486147" y="479012"/>
                  </a:lnTo>
                  <a:cubicBezTo>
                    <a:pt x="486826" y="480371"/>
                    <a:pt x="486826" y="481560"/>
                    <a:pt x="486147" y="482579"/>
                  </a:cubicBezTo>
                  <a:cubicBezTo>
                    <a:pt x="485467" y="483598"/>
                    <a:pt x="485128" y="484448"/>
                    <a:pt x="485128" y="485127"/>
                  </a:cubicBezTo>
                  <a:cubicBezTo>
                    <a:pt x="483768" y="485127"/>
                    <a:pt x="481051" y="486146"/>
                    <a:pt x="476974" y="488185"/>
                  </a:cubicBezTo>
                  <a:lnTo>
                    <a:pt x="476974" y="490223"/>
                  </a:lnTo>
                  <a:lnTo>
                    <a:pt x="485128" y="486146"/>
                  </a:lnTo>
                  <a:lnTo>
                    <a:pt x="485128" y="485127"/>
                  </a:lnTo>
                  <a:lnTo>
                    <a:pt x="487166" y="485127"/>
                  </a:lnTo>
                  <a:lnTo>
                    <a:pt x="489204" y="481050"/>
                  </a:lnTo>
                  <a:lnTo>
                    <a:pt x="493281" y="482070"/>
                  </a:lnTo>
                  <a:lnTo>
                    <a:pt x="494300" y="482070"/>
                  </a:lnTo>
                  <a:cubicBezTo>
                    <a:pt x="491582" y="482749"/>
                    <a:pt x="489544" y="484448"/>
                    <a:pt x="488185" y="487166"/>
                  </a:cubicBezTo>
                  <a:lnTo>
                    <a:pt x="487166" y="487166"/>
                  </a:lnTo>
                  <a:cubicBezTo>
                    <a:pt x="486486" y="489883"/>
                    <a:pt x="484788" y="492261"/>
                    <a:pt x="482070" y="494300"/>
                  </a:cubicBezTo>
                  <a:cubicBezTo>
                    <a:pt x="479352" y="496338"/>
                    <a:pt x="477653" y="497697"/>
                    <a:pt x="476974" y="498376"/>
                  </a:cubicBezTo>
                  <a:lnTo>
                    <a:pt x="472897" y="502453"/>
                  </a:lnTo>
                  <a:cubicBezTo>
                    <a:pt x="472218" y="502453"/>
                    <a:pt x="471878" y="503133"/>
                    <a:pt x="471878" y="504491"/>
                  </a:cubicBezTo>
                  <a:cubicBezTo>
                    <a:pt x="473237" y="503133"/>
                    <a:pt x="474256" y="502283"/>
                    <a:pt x="474936" y="501944"/>
                  </a:cubicBezTo>
                  <a:cubicBezTo>
                    <a:pt x="475615" y="501604"/>
                    <a:pt x="476295" y="501434"/>
                    <a:pt x="476974" y="501434"/>
                  </a:cubicBezTo>
                  <a:lnTo>
                    <a:pt x="485128" y="496338"/>
                  </a:lnTo>
                  <a:lnTo>
                    <a:pt x="485128" y="499396"/>
                  </a:lnTo>
                  <a:lnTo>
                    <a:pt x="473917" y="508568"/>
                  </a:lnTo>
                  <a:cubicBezTo>
                    <a:pt x="472558" y="509248"/>
                    <a:pt x="471878" y="509927"/>
                    <a:pt x="471878" y="510607"/>
                  </a:cubicBezTo>
                  <a:lnTo>
                    <a:pt x="472897" y="511626"/>
                  </a:lnTo>
                  <a:cubicBezTo>
                    <a:pt x="473577" y="512305"/>
                    <a:pt x="474086" y="512645"/>
                    <a:pt x="474426" y="512645"/>
                  </a:cubicBezTo>
                  <a:cubicBezTo>
                    <a:pt x="474766" y="512645"/>
                    <a:pt x="475275" y="512305"/>
                    <a:pt x="475955" y="511626"/>
                  </a:cubicBezTo>
                  <a:cubicBezTo>
                    <a:pt x="475275" y="510946"/>
                    <a:pt x="475105" y="510437"/>
                    <a:pt x="475445" y="510097"/>
                  </a:cubicBezTo>
                  <a:cubicBezTo>
                    <a:pt x="475785" y="509757"/>
                    <a:pt x="476295" y="509587"/>
                    <a:pt x="476974" y="509587"/>
                  </a:cubicBezTo>
                  <a:cubicBezTo>
                    <a:pt x="481051" y="507549"/>
                    <a:pt x="483768" y="506190"/>
                    <a:pt x="485128" y="505511"/>
                  </a:cubicBezTo>
                  <a:lnTo>
                    <a:pt x="487166" y="506530"/>
                  </a:lnTo>
                  <a:lnTo>
                    <a:pt x="481051" y="511626"/>
                  </a:lnTo>
                  <a:cubicBezTo>
                    <a:pt x="480371" y="511626"/>
                    <a:pt x="478673" y="512305"/>
                    <a:pt x="475955" y="513664"/>
                  </a:cubicBezTo>
                  <a:cubicBezTo>
                    <a:pt x="475955" y="514344"/>
                    <a:pt x="475275" y="515363"/>
                    <a:pt x="473917" y="516722"/>
                  </a:cubicBezTo>
                  <a:lnTo>
                    <a:pt x="472897" y="519779"/>
                  </a:lnTo>
                  <a:cubicBezTo>
                    <a:pt x="473577" y="520459"/>
                    <a:pt x="473577" y="521817"/>
                    <a:pt x="472897" y="523856"/>
                  </a:cubicBezTo>
                  <a:cubicBezTo>
                    <a:pt x="474936" y="521817"/>
                    <a:pt x="476634" y="520459"/>
                    <a:pt x="477993" y="519779"/>
                  </a:cubicBezTo>
                  <a:lnTo>
                    <a:pt x="481051" y="521817"/>
                  </a:lnTo>
                  <a:lnTo>
                    <a:pt x="482070" y="517741"/>
                  </a:lnTo>
                  <a:cubicBezTo>
                    <a:pt x="482070" y="517741"/>
                    <a:pt x="483429" y="517741"/>
                    <a:pt x="486147" y="517741"/>
                  </a:cubicBezTo>
                  <a:lnTo>
                    <a:pt x="487166" y="517741"/>
                  </a:lnTo>
                  <a:cubicBezTo>
                    <a:pt x="487166" y="516382"/>
                    <a:pt x="487845" y="515363"/>
                    <a:pt x="489204" y="514683"/>
                  </a:cubicBezTo>
                  <a:cubicBezTo>
                    <a:pt x="489884" y="514004"/>
                    <a:pt x="490733" y="513324"/>
                    <a:pt x="491752" y="512645"/>
                  </a:cubicBezTo>
                  <a:cubicBezTo>
                    <a:pt x="492771" y="511965"/>
                    <a:pt x="493281" y="510946"/>
                    <a:pt x="493281" y="509587"/>
                  </a:cubicBezTo>
                  <a:lnTo>
                    <a:pt x="497358" y="505511"/>
                  </a:lnTo>
                  <a:lnTo>
                    <a:pt x="498377" y="505511"/>
                  </a:lnTo>
                  <a:cubicBezTo>
                    <a:pt x="498377" y="507549"/>
                    <a:pt x="498377" y="508568"/>
                    <a:pt x="498377" y="508568"/>
                  </a:cubicBezTo>
                  <a:lnTo>
                    <a:pt x="497358" y="509587"/>
                  </a:lnTo>
                  <a:lnTo>
                    <a:pt x="491243" y="514683"/>
                  </a:lnTo>
                  <a:cubicBezTo>
                    <a:pt x="490563" y="515363"/>
                    <a:pt x="490054" y="516042"/>
                    <a:pt x="489714" y="516722"/>
                  </a:cubicBezTo>
                  <a:cubicBezTo>
                    <a:pt x="489374" y="517401"/>
                    <a:pt x="488864" y="517741"/>
                    <a:pt x="488185" y="517741"/>
                  </a:cubicBezTo>
                  <a:cubicBezTo>
                    <a:pt x="487506" y="518420"/>
                    <a:pt x="487166" y="519439"/>
                    <a:pt x="487166" y="520798"/>
                  </a:cubicBezTo>
                  <a:cubicBezTo>
                    <a:pt x="487166" y="522157"/>
                    <a:pt x="486826" y="523176"/>
                    <a:pt x="486147" y="523856"/>
                  </a:cubicBezTo>
                  <a:cubicBezTo>
                    <a:pt x="485467" y="523856"/>
                    <a:pt x="484618" y="523856"/>
                    <a:pt x="483599" y="523856"/>
                  </a:cubicBezTo>
                  <a:cubicBezTo>
                    <a:pt x="482580" y="523856"/>
                    <a:pt x="481730" y="524196"/>
                    <a:pt x="481051" y="524875"/>
                  </a:cubicBezTo>
                  <a:lnTo>
                    <a:pt x="475955" y="527933"/>
                  </a:lnTo>
                  <a:cubicBezTo>
                    <a:pt x="475275" y="528612"/>
                    <a:pt x="474766" y="529461"/>
                    <a:pt x="474426" y="530480"/>
                  </a:cubicBezTo>
                  <a:cubicBezTo>
                    <a:pt x="474086" y="531500"/>
                    <a:pt x="473577" y="532009"/>
                    <a:pt x="472897" y="532009"/>
                  </a:cubicBezTo>
                  <a:cubicBezTo>
                    <a:pt x="472218" y="533368"/>
                    <a:pt x="472218" y="535067"/>
                    <a:pt x="472897" y="537105"/>
                  </a:cubicBezTo>
                  <a:lnTo>
                    <a:pt x="479012" y="540163"/>
                  </a:lnTo>
                  <a:cubicBezTo>
                    <a:pt x="481051" y="541521"/>
                    <a:pt x="484108" y="543220"/>
                    <a:pt x="488185" y="545258"/>
                  </a:cubicBezTo>
                  <a:cubicBezTo>
                    <a:pt x="488185" y="544579"/>
                    <a:pt x="488355" y="544069"/>
                    <a:pt x="488695" y="543730"/>
                  </a:cubicBezTo>
                  <a:cubicBezTo>
                    <a:pt x="489034" y="543390"/>
                    <a:pt x="489204" y="542880"/>
                    <a:pt x="489204" y="542201"/>
                  </a:cubicBezTo>
                  <a:lnTo>
                    <a:pt x="489204" y="541182"/>
                  </a:lnTo>
                  <a:cubicBezTo>
                    <a:pt x="490563" y="541182"/>
                    <a:pt x="491243" y="540502"/>
                    <a:pt x="491243" y="539143"/>
                  </a:cubicBezTo>
                  <a:cubicBezTo>
                    <a:pt x="493960" y="537105"/>
                    <a:pt x="497697" y="535406"/>
                    <a:pt x="502453" y="534048"/>
                  </a:cubicBezTo>
                  <a:cubicBezTo>
                    <a:pt x="503133" y="534048"/>
                    <a:pt x="503812" y="533368"/>
                    <a:pt x="504492" y="532009"/>
                  </a:cubicBezTo>
                  <a:lnTo>
                    <a:pt x="508569" y="532009"/>
                  </a:lnTo>
                  <a:cubicBezTo>
                    <a:pt x="510607" y="529291"/>
                    <a:pt x="511626" y="527933"/>
                    <a:pt x="511626" y="527933"/>
                  </a:cubicBezTo>
                  <a:cubicBezTo>
                    <a:pt x="523177" y="520459"/>
                    <a:pt x="530651" y="514344"/>
                    <a:pt x="534048" y="509587"/>
                  </a:cubicBezTo>
                  <a:lnTo>
                    <a:pt x="547297" y="494300"/>
                  </a:lnTo>
                  <a:lnTo>
                    <a:pt x="547297" y="493281"/>
                  </a:lnTo>
                  <a:cubicBezTo>
                    <a:pt x="545259" y="492601"/>
                    <a:pt x="543730" y="492601"/>
                    <a:pt x="542711" y="493281"/>
                  </a:cubicBezTo>
                  <a:cubicBezTo>
                    <a:pt x="541692" y="493960"/>
                    <a:pt x="541182" y="495319"/>
                    <a:pt x="541182" y="497357"/>
                  </a:cubicBezTo>
                  <a:cubicBezTo>
                    <a:pt x="541182" y="497357"/>
                    <a:pt x="540503" y="498376"/>
                    <a:pt x="539144" y="500415"/>
                  </a:cubicBezTo>
                  <a:lnTo>
                    <a:pt x="538125" y="498376"/>
                  </a:lnTo>
                  <a:cubicBezTo>
                    <a:pt x="538125" y="497018"/>
                    <a:pt x="538464" y="496338"/>
                    <a:pt x="539144" y="496338"/>
                  </a:cubicBezTo>
                  <a:lnTo>
                    <a:pt x="538125" y="492261"/>
                  </a:lnTo>
                  <a:lnTo>
                    <a:pt x="550355" y="481050"/>
                  </a:lnTo>
                  <a:cubicBezTo>
                    <a:pt x="549675" y="479692"/>
                    <a:pt x="549505" y="478672"/>
                    <a:pt x="549845" y="477993"/>
                  </a:cubicBezTo>
                  <a:cubicBezTo>
                    <a:pt x="550185" y="477313"/>
                    <a:pt x="550355" y="476634"/>
                    <a:pt x="550355" y="475955"/>
                  </a:cubicBezTo>
                  <a:cubicBezTo>
                    <a:pt x="551034" y="475275"/>
                    <a:pt x="551374" y="474256"/>
                    <a:pt x="551374" y="472897"/>
                  </a:cubicBezTo>
                  <a:cubicBezTo>
                    <a:pt x="552053" y="472218"/>
                    <a:pt x="552053" y="471538"/>
                    <a:pt x="551374" y="470859"/>
                  </a:cubicBezTo>
                  <a:cubicBezTo>
                    <a:pt x="550694" y="471538"/>
                    <a:pt x="547977" y="472557"/>
                    <a:pt x="543220" y="473916"/>
                  </a:cubicBezTo>
                  <a:lnTo>
                    <a:pt x="539144" y="479012"/>
                  </a:lnTo>
                  <a:lnTo>
                    <a:pt x="537105" y="481050"/>
                  </a:lnTo>
                  <a:cubicBezTo>
                    <a:pt x="535067" y="481730"/>
                    <a:pt x="534048" y="481730"/>
                    <a:pt x="534048" y="481050"/>
                  </a:cubicBezTo>
                  <a:lnTo>
                    <a:pt x="534048" y="475955"/>
                  </a:lnTo>
                  <a:lnTo>
                    <a:pt x="534048" y="474935"/>
                  </a:lnTo>
                  <a:cubicBezTo>
                    <a:pt x="535407" y="475615"/>
                    <a:pt x="536766" y="475615"/>
                    <a:pt x="538125" y="474935"/>
                  </a:cubicBezTo>
                  <a:cubicBezTo>
                    <a:pt x="539483" y="474256"/>
                    <a:pt x="540503" y="473916"/>
                    <a:pt x="541182" y="473916"/>
                  </a:cubicBezTo>
                  <a:lnTo>
                    <a:pt x="543220" y="469840"/>
                  </a:lnTo>
                  <a:cubicBezTo>
                    <a:pt x="547977" y="467801"/>
                    <a:pt x="550355" y="466782"/>
                    <a:pt x="550355" y="466782"/>
                  </a:cubicBezTo>
                  <a:cubicBezTo>
                    <a:pt x="549675" y="466782"/>
                    <a:pt x="549336" y="466782"/>
                    <a:pt x="549336" y="466782"/>
                  </a:cubicBezTo>
                  <a:cubicBezTo>
                    <a:pt x="547297" y="466782"/>
                    <a:pt x="545259" y="467122"/>
                    <a:pt x="543220" y="467801"/>
                  </a:cubicBezTo>
                  <a:lnTo>
                    <a:pt x="543220" y="466782"/>
                  </a:lnTo>
                  <a:lnTo>
                    <a:pt x="546278" y="464744"/>
                  </a:lnTo>
                  <a:cubicBezTo>
                    <a:pt x="544240" y="464744"/>
                    <a:pt x="543220" y="464064"/>
                    <a:pt x="543220" y="462705"/>
                  </a:cubicBezTo>
                  <a:cubicBezTo>
                    <a:pt x="543220" y="462026"/>
                    <a:pt x="543730" y="461516"/>
                    <a:pt x="544749" y="461177"/>
                  </a:cubicBezTo>
                  <a:cubicBezTo>
                    <a:pt x="545768" y="460837"/>
                    <a:pt x="546618" y="459988"/>
                    <a:pt x="547297" y="458629"/>
                  </a:cubicBezTo>
                  <a:cubicBezTo>
                    <a:pt x="547297" y="457949"/>
                    <a:pt x="547637" y="457100"/>
                    <a:pt x="548316" y="456081"/>
                  </a:cubicBezTo>
                  <a:cubicBezTo>
                    <a:pt x="548996" y="455062"/>
                    <a:pt x="548316" y="454212"/>
                    <a:pt x="546278" y="453533"/>
                  </a:cubicBezTo>
                  <a:cubicBezTo>
                    <a:pt x="544919" y="452853"/>
                    <a:pt x="543900" y="453023"/>
                    <a:pt x="543220" y="454042"/>
                  </a:cubicBezTo>
                  <a:cubicBezTo>
                    <a:pt x="542541" y="455062"/>
                    <a:pt x="541862" y="455571"/>
                    <a:pt x="541182" y="455571"/>
                  </a:cubicBezTo>
                  <a:cubicBezTo>
                    <a:pt x="541862" y="454212"/>
                    <a:pt x="542881" y="452853"/>
                    <a:pt x="544240" y="451494"/>
                  </a:cubicBezTo>
                  <a:cubicBezTo>
                    <a:pt x="545599" y="450136"/>
                    <a:pt x="546618" y="448777"/>
                    <a:pt x="547297" y="447418"/>
                  </a:cubicBezTo>
                  <a:cubicBezTo>
                    <a:pt x="549336" y="446059"/>
                    <a:pt x="550355" y="444360"/>
                    <a:pt x="550355" y="442322"/>
                  </a:cubicBezTo>
                  <a:cubicBezTo>
                    <a:pt x="550355" y="440283"/>
                    <a:pt x="552393" y="438925"/>
                    <a:pt x="556470" y="438245"/>
                  </a:cubicBezTo>
                  <a:lnTo>
                    <a:pt x="556470" y="435188"/>
                  </a:lnTo>
                  <a:lnTo>
                    <a:pt x="561566" y="435188"/>
                  </a:lnTo>
                  <a:lnTo>
                    <a:pt x="561566" y="432130"/>
                  </a:lnTo>
                  <a:close/>
                  <a:moveTo>
                    <a:pt x="346010" y="430092"/>
                  </a:moveTo>
                  <a:cubicBezTo>
                    <a:pt x="344991" y="430771"/>
                    <a:pt x="343462" y="431451"/>
                    <a:pt x="341424" y="432130"/>
                  </a:cubicBezTo>
                  <a:lnTo>
                    <a:pt x="347539" y="431111"/>
                  </a:lnTo>
                  <a:cubicBezTo>
                    <a:pt x="347539" y="431111"/>
                    <a:pt x="347709" y="431281"/>
                    <a:pt x="348048" y="431621"/>
                  </a:cubicBezTo>
                  <a:cubicBezTo>
                    <a:pt x="348388" y="431960"/>
                    <a:pt x="348558" y="431790"/>
                    <a:pt x="348558" y="431111"/>
                  </a:cubicBezTo>
                  <a:cubicBezTo>
                    <a:pt x="347879" y="429752"/>
                    <a:pt x="347029" y="429412"/>
                    <a:pt x="346010" y="430092"/>
                  </a:cubicBezTo>
                  <a:close/>
                  <a:moveTo>
                    <a:pt x="152876" y="366903"/>
                  </a:moveTo>
                  <a:lnTo>
                    <a:pt x="150328" y="367413"/>
                  </a:lnTo>
                  <a:lnTo>
                    <a:pt x="150328" y="367412"/>
                  </a:lnTo>
                  <a:cubicBezTo>
                    <a:pt x="151347" y="367073"/>
                    <a:pt x="152197" y="366903"/>
                    <a:pt x="152876" y="366903"/>
                  </a:cubicBezTo>
                  <a:close/>
                  <a:moveTo>
                    <a:pt x="294542" y="332251"/>
                  </a:moveTo>
                  <a:cubicBezTo>
                    <a:pt x="294542" y="332930"/>
                    <a:pt x="294032" y="333270"/>
                    <a:pt x="293013" y="333270"/>
                  </a:cubicBezTo>
                  <a:cubicBezTo>
                    <a:pt x="291994" y="333270"/>
                    <a:pt x="291144" y="333610"/>
                    <a:pt x="290465" y="334289"/>
                  </a:cubicBezTo>
                  <a:lnTo>
                    <a:pt x="287407" y="336328"/>
                  </a:lnTo>
                  <a:cubicBezTo>
                    <a:pt x="287407" y="335648"/>
                    <a:pt x="286898" y="335308"/>
                    <a:pt x="285879" y="335308"/>
                  </a:cubicBezTo>
                  <a:cubicBezTo>
                    <a:pt x="284859" y="335308"/>
                    <a:pt x="284010" y="334969"/>
                    <a:pt x="283331" y="334289"/>
                  </a:cubicBezTo>
                  <a:cubicBezTo>
                    <a:pt x="281292" y="334969"/>
                    <a:pt x="278914" y="336158"/>
                    <a:pt x="276196" y="337856"/>
                  </a:cubicBezTo>
                  <a:cubicBezTo>
                    <a:pt x="273479" y="339555"/>
                    <a:pt x="271440" y="340744"/>
                    <a:pt x="270081" y="341423"/>
                  </a:cubicBezTo>
                  <a:lnTo>
                    <a:pt x="270081" y="343462"/>
                  </a:lnTo>
                  <a:cubicBezTo>
                    <a:pt x="272120" y="343462"/>
                    <a:pt x="274158" y="343122"/>
                    <a:pt x="276196" y="342443"/>
                  </a:cubicBezTo>
                  <a:lnTo>
                    <a:pt x="294542" y="339385"/>
                  </a:lnTo>
                  <a:cubicBezTo>
                    <a:pt x="297939" y="339385"/>
                    <a:pt x="299977" y="338026"/>
                    <a:pt x="300657" y="335308"/>
                  </a:cubicBezTo>
                  <a:cubicBezTo>
                    <a:pt x="299977" y="335308"/>
                    <a:pt x="299128" y="334799"/>
                    <a:pt x="298109" y="333780"/>
                  </a:cubicBezTo>
                  <a:cubicBezTo>
                    <a:pt x="297090" y="332760"/>
                    <a:pt x="295901" y="332251"/>
                    <a:pt x="294542" y="332251"/>
                  </a:cubicBezTo>
                  <a:close/>
                  <a:moveTo>
                    <a:pt x="320786" y="326391"/>
                  </a:moveTo>
                  <a:cubicBezTo>
                    <a:pt x="319596" y="326561"/>
                    <a:pt x="318322" y="327155"/>
                    <a:pt x="316963" y="328174"/>
                  </a:cubicBezTo>
                  <a:lnTo>
                    <a:pt x="311868" y="329193"/>
                  </a:lnTo>
                  <a:lnTo>
                    <a:pt x="306772" y="330213"/>
                  </a:lnTo>
                  <a:cubicBezTo>
                    <a:pt x="306772" y="330213"/>
                    <a:pt x="306602" y="330213"/>
                    <a:pt x="306262" y="330213"/>
                  </a:cubicBezTo>
                  <a:cubicBezTo>
                    <a:pt x="305922" y="330213"/>
                    <a:pt x="305413" y="330213"/>
                    <a:pt x="304733" y="330213"/>
                  </a:cubicBezTo>
                  <a:lnTo>
                    <a:pt x="306772" y="331232"/>
                  </a:lnTo>
                  <a:cubicBezTo>
                    <a:pt x="307451" y="331232"/>
                    <a:pt x="308131" y="331062"/>
                    <a:pt x="308810" y="330722"/>
                  </a:cubicBezTo>
                  <a:cubicBezTo>
                    <a:pt x="309490" y="330382"/>
                    <a:pt x="310509" y="330213"/>
                    <a:pt x="311868" y="330213"/>
                  </a:cubicBezTo>
                  <a:lnTo>
                    <a:pt x="315944" y="330213"/>
                  </a:lnTo>
                  <a:cubicBezTo>
                    <a:pt x="317303" y="330213"/>
                    <a:pt x="320021" y="329193"/>
                    <a:pt x="324098" y="327155"/>
                  </a:cubicBezTo>
                  <a:cubicBezTo>
                    <a:pt x="323079" y="326476"/>
                    <a:pt x="321975" y="326221"/>
                    <a:pt x="320786" y="326391"/>
                  </a:cubicBezTo>
                  <a:close/>
                  <a:moveTo>
                    <a:pt x="361807" y="319002"/>
                  </a:moveTo>
                  <a:cubicBezTo>
                    <a:pt x="360448" y="319002"/>
                    <a:pt x="359769" y="319681"/>
                    <a:pt x="359769" y="321040"/>
                  </a:cubicBezTo>
                  <a:cubicBezTo>
                    <a:pt x="361128" y="323758"/>
                    <a:pt x="363846" y="324437"/>
                    <a:pt x="367922" y="323078"/>
                  </a:cubicBezTo>
                  <a:cubicBezTo>
                    <a:pt x="365205" y="321040"/>
                    <a:pt x="363166" y="319681"/>
                    <a:pt x="361807" y="319002"/>
                  </a:cubicBezTo>
                  <a:close/>
                  <a:moveTo>
                    <a:pt x="355692" y="316963"/>
                  </a:moveTo>
                  <a:cubicBezTo>
                    <a:pt x="355692" y="316963"/>
                    <a:pt x="355522" y="317133"/>
                    <a:pt x="355183" y="317473"/>
                  </a:cubicBezTo>
                  <a:cubicBezTo>
                    <a:pt x="354843" y="317813"/>
                    <a:pt x="354673" y="317982"/>
                    <a:pt x="354673" y="317982"/>
                  </a:cubicBezTo>
                  <a:cubicBezTo>
                    <a:pt x="354673" y="317982"/>
                    <a:pt x="354843" y="318152"/>
                    <a:pt x="355183" y="318492"/>
                  </a:cubicBezTo>
                  <a:cubicBezTo>
                    <a:pt x="355522" y="318832"/>
                    <a:pt x="355692" y="319002"/>
                    <a:pt x="355692" y="319002"/>
                  </a:cubicBezTo>
                  <a:lnTo>
                    <a:pt x="359769" y="319002"/>
                  </a:lnTo>
                  <a:lnTo>
                    <a:pt x="359769" y="316963"/>
                  </a:lnTo>
                  <a:close/>
                  <a:moveTo>
                    <a:pt x="552393" y="314925"/>
                  </a:moveTo>
                  <a:lnTo>
                    <a:pt x="552393" y="321040"/>
                  </a:lnTo>
                  <a:lnTo>
                    <a:pt x="556470" y="321040"/>
                  </a:lnTo>
                  <a:lnTo>
                    <a:pt x="561566" y="320021"/>
                  </a:lnTo>
                  <a:cubicBezTo>
                    <a:pt x="559527" y="317303"/>
                    <a:pt x="556470" y="315604"/>
                    <a:pt x="552393" y="314925"/>
                  </a:cubicBezTo>
                  <a:close/>
                  <a:moveTo>
                    <a:pt x="581949" y="313906"/>
                  </a:moveTo>
                  <a:lnTo>
                    <a:pt x="581949" y="316963"/>
                  </a:lnTo>
                  <a:lnTo>
                    <a:pt x="587045" y="315944"/>
                  </a:lnTo>
                  <a:cubicBezTo>
                    <a:pt x="586366" y="315944"/>
                    <a:pt x="585686" y="315604"/>
                    <a:pt x="585007" y="314925"/>
                  </a:cubicBezTo>
                  <a:cubicBezTo>
                    <a:pt x="584327" y="314246"/>
                    <a:pt x="583308" y="313906"/>
                    <a:pt x="581949" y="313906"/>
                  </a:cubicBezTo>
                  <a:close/>
                  <a:moveTo>
                    <a:pt x="739921" y="307791"/>
                  </a:moveTo>
                  <a:cubicBezTo>
                    <a:pt x="739921" y="309150"/>
                    <a:pt x="739581" y="310169"/>
                    <a:pt x="738902" y="310848"/>
                  </a:cubicBezTo>
                  <a:cubicBezTo>
                    <a:pt x="741620" y="310848"/>
                    <a:pt x="742979" y="310508"/>
                    <a:pt x="742979" y="309829"/>
                  </a:cubicBezTo>
                  <a:cubicBezTo>
                    <a:pt x="742979" y="309829"/>
                    <a:pt x="742979" y="309659"/>
                    <a:pt x="742979" y="309320"/>
                  </a:cubicBezTo>
                  <a:cubicBezTo>
                    <a:pt x="742979" y="308980"/>
                    <a:pt x="742979" y="308810"/>
                    <a:pt x="742979" y="308810"/>
                  </a:cubicBezTo>
                  <a:cubicBezTo>
                    <a:pt x="742299" y="308810"/>
                    <a:pt x="741790" y="308640"/>
                    <a:pt x="741450" y="308300"/>
                  </a:cubicBezTo>
                  <a:cubicBezTo>
                    <a:pt x="741110" y="307961"/>
                    <a:pt x="740601" y="307791"/>
                    <a:pt x="739921" y="307791"/>
                  </a:cubicBezTo>
                  <a:close/>
                  <a:moveTo>
                    <a:pt x="392383" y="304733"/>
                  </a:moveTo>
                  <a:cubicBezTo>
                    <a:pt x="392383" y="304733"/>
                    <a:pt x="390684" y="305413"/>
                    <a:pt x="387287" y="306772"/>
                  </a:cubicBezTo>
                  <a:cubicBezTo>
                    <a:pt x="390004" y="307451"/>
                    <a:pt x="392043" y="307451"/>
                    <a:pt x="393402" y="306772"/>
                  </a:cubicBezTo>
                  <a:cubicBezTo>
                    <a:pt x="393402" y="306772"/>
                    <a:pt x="393232" y="306432"/>
                    <a:pt x="392892" y="305752"/>
                  </a:cubicBezTo>
                  <a:cubicBezTo>
                    <a:pt x="392552" y="305073"/>
                    <a:pt x="392383" y="304733"/>
                    <a:pt x="392383" y="304733"/>
                  </a:cubicBezTo>
                  <a:close/>
                  <a:moveTo>
                    <a:pt x="555451" y="302695"/>
                  </a:moveTo>
                  <a:cubicBezTo>
                    <a:pt x="553412" y="304054"/>
                    <a:pt x="552393" y="305752"/>
                    <a:pt x="552393" y="307791"/>
                  </a:cubicBezTo>
                  <a:lnTo>
                    <a:pt x="563604" y="313906"/>
                  </a:lnTo>
                  <a:cubicBezTo>
                    <a:pt x="564283" y="315265"/>
                    <a:pt x="566322" y="316963"/>
                    <a:pt x="569719" y="319002"/>
                  </a:cubicBezTo>
                  <a:cubicBezTo>
                    <a:pt x="570398" y="320361"/>
                    <a:pt x="572437" y="321040"/>
                    <a:pt x="575834" y="321040"/>
                  </a:cubicBezTo>
                  <a:cubicBezTo>
                    <a:pt x="575834" y="319681"/>
                    <a:pt x="575155" y="319002"/>
                    <a:pt x="573796" y="319002"/>
                  </a:cubicBezTo>
                  <a:cubicBezTo>
                    <a:pt x="573116" y="317643"/>
                    <a:pt x="570398" y="315604"/>
                    <a:pt x="565642" y="312887"/>
                  </a:cubicBezTo>
                  <a:close/>
                  <a:moveTo>
                    <a:pt x="602333" y="295561"/>
                  </a:moveTo>
                  <a:cubicBezTo>
                    <a:pt x="602333" y="295561"/>
                    <a:pt x="604371" y="297259"/>
                    <a:pt x="608448" y="300656"/>
                  </a:cubicBezTo>
                  <a:lnTo>
                    <a:pt x="607428" y="297599"/>
                  </a:lnTo>
                  <a:close/>
                  <a:moveTo>
                    <a:pt x="426015" y="294541"/>
                  </a:moveTo>
                  <a:cubicBezTo>
                    <a:pt x="421939" y="295221"/>
                    <a:pt x="417012" y="296580"/>
                    <a:pt x="411237" y="298618"/>
                  </a:cubicBezTo>
                  <a:cubicBezTo>
                    <a:pt x="405462" y="300656"/>
                    <a:pt x="401215" y="302355"/>
                    <a:pt x="398498" y="303714"/>
                  </a:cubicBezTo>
                  <a:lnTo>
                    <a:pt x="396459" y="304733"/>
                  </a:lnTo>
                  <a:lnTo>
                    <a:pt x="408689" y="304733"/>
                  </a:lnTo>
                  <a:lnTo>
                    <a:pt x="396459" y="307791"/>
                  </a:lnTo>
                  <a:cubicBezTo>
                    <a:pt x="395100" y="309150"/>
                    <a:pt x="393742" y="309829"/>
                    <a:pt x="392383" y="309829"/>
                  </a:cubicBezTo>
                  <a:cubicBezTo>
                    <a:pt x="390344" y="309829"/>
                    <a:pt x="388815" y="310339"/>
                    <a:pt x="387796" y="311358"/>
                  </a:cubicBezTo>
                  <a:cubicBezTo>
                    <a:pt x="386777" y="312377"/>
                    <a:pt x="386098" y="313226"/>
                    <a:pt x="385758" y="313906"/>
                  </a:cubicBezTo>
                  <a:cubicBezTo>
                    <a:pt x="385418" y="314585"/>
                    <a:pt x="385248" y="315265"/>
                    <a:pt x="385248" y="315944"/>
                  </a:cubicBezTo>
                  <a:cubicBezTo>
                    <a:pt x="385928" y="315944"/>
                    <a:pt x="386437" y="316284"/>
                    <a:pt x="386777" y="316963"/>
                  </a:cubicBezTo>
                  <a:cubicBezTo>
                    <a:pt x="387117" y="317643"/>
                    <a:pt x="387287" y="317982"/>
                    <a:pt x="387287" y="317982"/>
                  </a:cubicBezTo>
                  <a:lnTo>
                    <a:pt x="403593" y="323078"/>
                  </a:lnTo>
                  <a:cubicBezTo>
                    <a:pt x="406311" y="323758"/>
                    <a:pt x="409709" y="325117"/>
                    <a:pt x="413785" y="327155"/>
                  </a:cubicBezTo>
                  <a:cubicBezTo>
                    <a:pt x="415144" y="327834"/>
                    <a:pt x="417862" y="328174"/>
                    <a:pt x="421939" y="328174"/>
                  </a:cubicBezTo>
                  <a:lnTo>
                    <a:pt x="424996" y="322059"/>
                  </a:lnTo>
                  <a:cubicBezTo>
                    <a:pt x="425675" y="318662"/>
                    <a:pt x="426185" y="314925"/>
                    <a:pt x="426525" y="310848"/>
                  </a:cubicBezTo>
                  <a:cubicBezTo>
                    <a:pt x="426865" y="306772"/>
                    <a:pt x="427714" y="303035"/>
                    <a:pt x="429073" y="299637"/>
                  </a:cubicBezTo>
                  <a:lnTo>
                    <a:pt x="427035" y="299637"/>
                  </a:lnTo>
                  <a:cubicBezTo>
                    <a:pt x="426355" y="299637"/>
                    <a:pt x="425166" y="299977"/>
                    <a:pt x="423467" y="300656"/>
                  </a:cubicBezTo>
                  <a:cubicBezTo>
                    <a:pt x="421769" y="301336"/>
                    <a:pt x="419560" y="301336"/>
                    <a:pt x="416843" y="300656"/>
                  </a:cubicBezTo>
                  <a:cubicBezTo>
                    <a:pt x="418202" y="299977"/>
                    <a:pt x="419391" y="299298"/>
                    <a:pt x="420410" y="298618"/>
                  </a:cubicBezTo>
                  <a:cubicBezTo>
                    <a:pt x="421429" y="297939"/>
                    <a:pt x="422958" y="297599"/>
                    <a:pt x="424996" y="297599"/>
                  </a:cubicBezTo>
                  <a:lnTo>
                    <a:pt x="429073" y="296580"/>
                  </a:lnTo>
                  <a:lnTo>
                    <a:pt x="429073" y="294541"/>
                  </a:lnTo>
                  <a:close/>
                  <a:moveTo>
                    <a:pt x="558508" y="285369"/>
                  </a:moveTo>
                  <a:cubicBezTo>
                    <a:pt x="557149" y="287407"/>
                    <a:pt x="556130" y="292503"/>
                    <a:pt x="555451" y="300656"/>
                  </a:cubicBezTo>
                  <a:lnTo>
                    <a:pt x="556470" y="301676"/>
                  </a:lnTo>
                  <a:cubicBezTo>
                    <a:pt x="556470" y="303714"/>
                    <a:pt x="558168" y="304054"/>
                    <a:pt x="561566" y="302695"/>
                  </a:cubicBezTo>
                  <a:lnTo>
                    <a:pt x="563604" y="303714"/>
                  </a:lnTo>
                  <a:lnTo>
                    <a:pt x="575834" y="312887"/>
                  </a:lnTo>
                  <a:lnTo>
                    <a:pt x="579911" y="314925"/>
                  </a:lnTo>
                  <a:cubicBezTo>
                    <a:pt x="580590" y="314925"/>
                    <a:pt x="580590" y="314585"/>
                    <a:pt x="579911" y="313906"/>
                  </a:cubicBezTo>
                  <a:lnTo>
                    <a:pt x="576853" y="310848"/>
                  </a:lnTo>
                  <a:lnTo>
                    <a:pt x="576853" y="307791"/>
                  </a:lnTo>
                  <a:cubicBezTo>
                    <a:pt x="576174" y="307791"/>
                    <a:pt x="575494" y="307621"/>
                    <a:pt x="574815" y="307281"/>
                  </a:cubicBezTo>
                  <a:cubicBezTo>
                    <a:pt x="574135" y="306941"/>
                    <a:pt x="573796" y="306432"/>
                    <a:pt x="573796" y="305752"/>
                  </a:cubicBezTo>
                  <a:cubicBezTo>
                    <a:pt x="574475" y="305752"/>
                    <a:pt x="575155" y="305752"/>
                    <a:pt x="575834" y="305752"/>
                  </a:cubicBezTo>
                  <a:cubicBezTo>
                    <a:pt x="576514" y="305752"/>
                    <a:pt x="576853" y="305752"/>
                    <a:pt x="576853" y="305752"/>
                  </a:cubicBezTo>
                  <a:cubicBezTo>
                    <a:pt x="580930" y="309829"/>
                    <a:pt x="582968" y="311867"/>
                    <a:pt x="582968" y="311867"/>
                  </a:cubicBezTo>
                  <a:lnTo>
                    <a:pt x="594179" y="319002"/>
                  </a:lnTo>
                  <a:cubicBezTo>
                    <a:pt x="595538" y="319681"/>
                    <a:pt x="597916" y="320021"/>
                    <a:pt x="601313" y="320021"/>
                  </a:cubicBezTo>
                  <a:cubicBezTo>
                    <a:pt x="599955" y="317982"/>
                    <a:pt x="596897" y="316284"/>
                    <a:pt x="592141" y="314925"/>
                  </a:cubicBezTo>
                  <a:cubicBezTo>
                    <a:pt x="590102" y="312887"/>
                    <a:pt x="588064" y="310848"/>
                    <a:pt x="586026" y="308810"/>
                  </a:cubicBezTo>
                  <a:cubicBezTo>
                    <a:pt x="583987" y="306772"/>
                    <a:pt x="581949" y="305073"/>
                    <a:pt x="579911" y="303714"/>
                  </a:cubicBezTo>
                  <a:lnTo>
                    <a:pt x="563604" y="290465"/>
                  </a:lnTo>
                  <a:close/>
                  <a:moveTo>
                    <a:pt x="367922" y="157972"/>
                  </a:moveTo>
                  <a:cubicBezTo>
                    <a:pt x="366563" y="158651"/>
                    <a:pt x="366903" y="158991"/>
                    <a:pt x="368941" y="158991"/>
                  </a:cubicBezTo>
                  <a:cubicBezTo>
                    <a:pt x="369621" y="158312"/>
                    <a:pt x="369621" y="157972"/>
                    <a:pt x="368941" y="157972"/>
                  </a:cubicBezTo>
                  <a:cubicBezTo>
                    <a:pt x="368941" y="157972"/>
                    <a:pt x="368602" y="157972"/>
                    <a:pt x="367922" y="157972"/>
                  </a:cubicBezTo>
                  <a:close/>
                  <a:moveTo>
                    <a:pt x="565642" y="30575"/>
                  </a:moveTo>
                  <a:lnTo>
                    <a:pt x="565642" y="35671"/>
                  </a:lnTo>
                  <a:lnTo>
                    <a:pt x="567681" y="38729"/>
                  </a:lnTo>
                  <a:cubicBezTo>
                    <a:pt x="567681" y="38729"/>
                    <a:pt x="567851" y="38389"/>
                    <a:pt x="568190" y="37709"/>
                  </a:cubicBezTo>
                  <a:cubicBezTo>
                    <a:pt x="568530" y="37030"/>
                    <a:pt x="568360" y="36350"/>
                    <a:pt x="567681" y="35671"/>
                  </a:cubicBezTo>
                  <a:cubicBezTo>
                    <a:pt x="567681" y="32953"/>
                    <a:pt x="567001" y="31255"/>
                    <a:pt x="565642" y="30575"/>
                  </a:cubicBezTo>
                  <a:close/>
                  <a:moveTo>
                    <a:pt x="469840" y="0"/>
                  </a:moveTo>
                  <a:cubicBezTo>
                    <a:pt x="473237" y="0"/>
                    <a:pt x="476295" y="340"/>
                    <a:pt x="479012" y="1019"/>
                  </a:cubicBezTo>
                  <a:lnTo>
                    <a:pt x="489204" y="5096"/>
                  </a:lnTo>
                  <a:cubicBezTo>
                    <a:pt x="493281" y="7814"/>
                    <a:pt x="497697" y="9852"/>
                    <a:pt x="502453" y="11211"/>
                  </a:cubicBezTo>
                  <a:cubicBezTo>
                    <a:pt x="503812" y="8493"/>
                    <a:pt x="509248" y="6455"/>
                    <a:pt x="518760" y="5096"/>
                  </a:cubicBezTo>
                  <a:cubicBezTo>
                    <a:pt x="520119" y="5096"/>
                    <a:pt x="521478" y="5266"/>
                    <a:pt x="522837" y="5605"/>
                  </a:cubicBezTo>
                  <a:cubicBezTo>
                    <a:pt x="524196" y="5945"/>
                    <a:pt x="525555" y="5775"/>
                    <a:pt x="526914" y="5096"/>
                  </a:cubicBezTo>
                  <a:lnTo>
                    <a:pt x="533029" y="5096"/>
                  </a:lnTo>
                  <a:lnTo>
                    <a:pt x="544240" y="4077"/>
                  </a:lnTo>
                  <a:cubicBezTo>
                    <a:pt x="546957" y="4077"/>
                    <a:pt x="549336" y="4756"/>
                    <a:pt x="551374" y="6115"/>
                  </a:cubicBezTo>
                  <a:cubicBezTo>
                    <a:pt x="553412" y="7474"/>
                    <a:pt x="555111" y="8153"/>
                    <a:pt x="556470" y="8153"/>
                  </a:cubicBezTo>
                  <a:cubicBezTo>
                    <a:pt x="559188" y="9512"/>
                    <a:pt x="561056" y="11381"/>
                    <a:pt x="562075" y="13759"/>
                  </a:cubicBezTo>
                  <a:cubicBezTo>
                    <a:pt x="563094" y="16137"/>
                    <a:pt x="563944" y="17665"/>
                    <a:pt x="564623" y="18345"/>
                  </a:cubicBezTo>
                  <a:lnTo>
                    <a:pt x="565642" y="27518"/>
                  </a:lnTo>
                  <a:cubicBezTo>
                    <a:pt x="569040" y="28197"/>
                    <a:pt x="571757" y="30235"/>
                    <a:pt x="573796" y="33633"/>
                  </a:cubicBezTo>
                  <a:cubicBezTo>
                    <a:pt x="572437" y="34312"/>
                    <a:pt x="571418" y="35161"/>
                    <a:pt x="570738" y="36181"/>
                  </a:cubicBezTo>
                  <a:cubicBezTo>
                    <a:pt x="570059" y="37200"/>
                    <a:pt x="569719" y="38389"/>
                    <a:pt x="569719" y="39748"/>
                  </a:cubicBezTo>
                  <a:lnTo>
                    <a:pt x="576853" y="39748"/>
                  </a:lnTo>
                  <a:lnTo>
                    <a:pt x="580930" y="41786"/>
                  </a:lnTo>
                  <a:cubicBezTo>
                    <a:pt x="581609" y="43145"/>
                    <a:pt x="582629" y="44334"/>
                    <a:pt x="583987" y="45353"/>
                  </a:cubicBezTo>
                  <a:cubicBezTo>
                    <a:pt x="585346" y="46372"/>
                    <a:pt x="587045" y="46882"/>
                    <a:pt x="589083" y="46882"/>
                  </a:cubicBezTo>
                  <a:cubicBezTo>
                    <a:pt x="589083" y="46882"/>
                    <a:pt x="590782" y="48581"/>
                    <a:pt x="594179" y="51978"/>
                  </a:cubicBezTo>
                  <a:lnTo>
                    <a:pt x="594179" y="61150"/>
                  </a:lnTo>
                  <a:lnTo>
                    <a:pt x="599275" y="61150"/>
                  </a:lnTo>
                  <a:cubicBezTo>
                    <a:pt x="600634" y="60471"/>
                    <a:pt x="602333" y="61150"/>
                    <a:pt x="604371" y="63189"/>
                  </a:cubicBezTo>
                  <a:cubicBezTo>
                    <a:pt x="606409" y="64548"/>
                    <a:pt x="606409" y="66246"/>
                    <a:pt x="604371" y="68285"/>
                  </a:cubicBezTo>
                  <a:cubicBezTo>
                    <a:pt x="603691" y="71002"/>
                    <a:pt x="602672" y="73380"/>
                    <a:pt x="601313" y="75419"/>
                  </a:cubicBezTo>
                  <a:cubicBezTo>
                    <a:pt x="601313" y="76098"/>
                    <a:pt x="603012" y="77117"/>
                    <a:pt x="606409" y="78476"/>
                  </a:cubicBezTo>
                  <a:cubicBezTo>
                    <a:pt x="608448" y="80515"/>
                    <a:pt x="611845" y="83912"/>
                    <a:pt x="616601" y="88668"/>
                  </a:cubicBezTo>
                  <a:cubicBezTo>
                    <a:pt x="616601" y="90027"/>
                    <a:pt x="618300" y="93084"/>
                    <a:pt x="621697" y="97841"/>
                  </a:cubicBezTo>
                  <a:cubicBezTo>
                    <a:pt x="627812" y="102597"/>
                    <a:pt x="630869" y="107693"/>
                    <a:pt x="630869" y="113128"/>
                  </a:cubicBezTo>
                  <a:cubicBezTo>
                    <a:pt x="630869" y="113128"/>
                    <a:pt x="630869" y="113468"/>
                    <a:pt x="630869" y="114147"/>
                  </a:cubicBezTo>
                  <a:cubicBezTo>
                    <a:pt x="630869" y="114827"/>
                    <a:pt x="630869" y="115506"/>
                    <a:pt x="630869" y="116186"/>
                  </a:cubicBezTo>
                  <a:lnTo>
                    <a:pt x="625774" y="120262"/>
                  </a:lnTo>
                  <a:cubicBezTo>
                    <a:pt x="629171" y="121621"/>
                    <a:pt x="630869" y="123320"/>
                    <a:pt x="630869" y="125358"/>
                  </a:cubicBezTo>
                  <a:cubicBezTo>
                    <a:pt x="626793" y="127397"/>
                    <a:pt x="623735" y="129775"/>
                    <a:pt x="621697" y="132493"/>
                  </a:cubicBezTo>
                  <a:lnTo>
                    <a:pt x="621697" y="135550"/>
                  </a:lnTo>
                  <a:cubicBezTo>
                    <a:pt x="621697" y="136909"/>
                    <a:pt x="622037" y="137928"/>
                    <a:pt x="622716" y="138608"/>
                  </a:cubicBezTo>
                  <a:lnTo>
                    <a:pt x="621697" y="141665"/>
                  </a:lnTo>
                  <a:cubicBezTo>
                    <a:pt x="621017" y="143024"/>
                    <a:pt x="621017" y="145742"/>
                    <a:pt x="621697" y="149819"/>
                  </a:cubicBezTo>
                  <a:lnTo>
                    <a:pt x="622716" y="150838"/>
                  </a:lnTo>
                  <a:cubicBezTo>
                    <a:pt x="622037" y="152197"/>
                    <a:pt x="621187" y="153046"/>
                    <a:pt x="620168" y="153386"/>
                  </a:cubicBezTo>
                  <a:cubicBezTo>
                    <a:pt x="619149" y="153725"/>
                    <a:pt x="618300" y="154235"/>
                    <a:pt x="617620" y="154914"/>
                  </a:cubicBezTo>
                  <a:cubicBezTo>
                    <a:pt x="619659" y="157632"/>
                    <a:pt x="621867" y="159331"/>
                    <a:pt x="624245" y="160010"/>
                  </a:cubicBezTo>
                  <a:cubicBezTo>
                    <a:pt x="626623" y="160690"/>
                    <a:pt x="628152" y="161029"/>
                    <a:pt x="628831" y="161029"/>
                  </a:cubicBezTo>
                  <a:cubicBezTo>
                    <a:pt x="627472" y="161029"/>
                    <a:pt x="626453" y="161199"/>
                    <a:pt x="625774" y="161539"/>
                  </a:cubicBezTo>
                  <a:cubicBezTo>
                    <a:pt x="625094" y="161879"/>
                    <a:pt x="624754" y="162388"/>
                    <a:pt x="624754" y="163068"/>
                  </a:cubicBezTo>
                  <a:cubicBezTo>
                    <a:pt x="622037" y="164427"/>
                    <a:pt x="620338" y="165786"/>
                    <a:pt x="619659" y="167145"/>
                  </a:cubicBezTo>
                  <a:lnTo>
                    <a:pt x="612524" y="169183"/>
                  </a:lnTo>
                  <a:cubicBezTo>
                    <a:pt x="611165" y="169862"/>
                    <a:pt x="609807" y="170202"/>
                    <a:pt x="608448" y="170202"/>
                  </a:cubicBezTo>
                  <a:cubicBezTo>
                    <a:pt x="608448" y="172240"/>
                    <a:pt x="608108" y="173599"/>
                    <a:pt x="607428" y="174279"/>
                  </a:cubicBezTo>
                  <a:cubicBezTo>
                    <a:pt x="606070" y="174958"/>
                    <a:pt x="604711" y="175128"/>
                    <a:pt x="603352" y="174788"/>
                  </a:cubicBezTo>
                  <a:cubicBezTo>
                    <a:pt x="601993" y="174449"/>
                    <a:pt x="600634" y="174618"/>
                    <a:pt x="599275" y="175298"/>
                  </a:cubicBezTo>
                  <a:lnTo>
                    <a:pt x="591122" y="177336"/>
                  </a:lnTo>
                  <a:cubicBezTo>
                    <a:pt x="591122" y="178016"/>
                    <a:pt x="591292" y="178525"/>
                    <a:pt x="591631" y="178865"/>
                  </a:cubicBezTo>
                  <a:cubicBezTo>
                    <a:pt x="591971" y="179205"/>
                    <a:pt x="592141" y="179714"/>
                    <a:pt x="592141" y="180394"/>
                  </a:cubicBezTo>
                  <a:cubicBezTo>
                    <a:pt x="593500" y="180394"/>
                    <a:pt x="593500" y="180734"/>
                    <a:pt x="592141" y="181413"/>
                  </a:cubicBezTo>
                  <a:cubicBezTo>
                    <a:pt x="591461" y="182092"/>
                    <a:pt x="589763" y="181753"/>
                    <a:pt x="587045" y="180394"/>
                  </a:cubicBezTo>
                  <a:cubicBezTo>
                    <a:pt x="584327" y="180394"/>
                    <a:pt x="582629" y="180734"/>
                    <a:pt x="581949" y="181413"/>
                  </a:cubicBezTo>
                  <a:cubicBezTo>
                    <a:pt x="582629" y="183451"/>
                    <a:pt x="583478" y="184980"/>
                    <a:pt x="584497" y="185999"/>
                  </a:cubicBezTo>
                  <a:cubicBezTo>
                    <a:pt x="585516" y="187018"/>
                    <a:pt x="586026" y="187868"/>
                    <a:pt x="586026" y="188547"/>
                  </a:cubicBezTo>
                  <a:lnTo>
                    <a:pt x="581949" y="188547"/>
                  </a:lnTo>
                  <a:lnTo>
                    <a:pt x="580930" y="193643"/>
                  </a:lnTo>
                  <a:cubicBezTo>
                    <a:pt x="579571" y="199079"/>
                    <a:pt x="578552" y="204854"/>
                    <a:pt x="577872" y="210969"/>
                  </a:cubicBezTo>
                  <a:cubicBezTo>
                    <a:pt x="577193" y="217084"/>
                    <a:pt x="576853" y="221161"/>
                    <a:pt x="576853" y="223199"/>
                  </a:cubicBezTo>
                  <a:lnTo>
                    <a:pt x="575834" y="225238"/>
                  </a:lnTo>
                  <a:cubicBezTo>
                    <a:pt x="575834" y="225238"/>
                    <a:pt x="576004" y="225407"/>
                    <a:pt x="576344" y="225747"/>
                  </a:cubicBezTo>
                  <a:cubicBezTo>
                    <a:pt x="576683" y="226087"/>
                    <a:pt x="576853" y="226257"/>
                    <a:pt x="576853" y="226257"/>
                  </a:cubicBezTo>
                  <a:cubicBezTo>
                    <a:pt x="574815" y="227616"/>
                    <a:pt x="573796" y="229654"/>
                    <a:pt x="573796" y="232372"/>
                  </a:cubicBezTo>
                  <a:cubicBezTo>
                    <a:pt x="573796" y="235090"/>
                    <a:pt x="572777" y="238147"/>
                    <a:pt x="570738" y="241544"/>
                  </a:cubicBezTo>
                  <a:lnTo>
                    <a:pt x="568700" y="252755"/>
                  </a:lnTo>
                  <a:cubicBezTo>
                    <a:pt x="568700" y="254794"/>
                    <a:pt x="567681" y="256492"/>
                    <a:pt x="565642" y="257851"/>
                  </a:cubicBezTo>
                  <a:lnTo>
                    <a:pt x="564623" y="256832"/>
                  </a:lnTo>
                  <a:cubicBezTo>
                    <a:pt x="563944" y="258191"/>
                    <a:pt x="563604" y="260569"/>
                    <a:pt x="563604" y="263966"/>
                  </a:cubicBezTo>
                  <a:lnTo>
                    <a:pt x="565642" y="257851"/>
                  </a:lnTo>
                  <a:lnTo>
                    <a:pt x="565642" y="269062"/>
                  </a:lnTo>
                  <a:cubicBezTo>
                    <a:pt x="565642" y="271100"/>
                    <a:pt x="564283" y="272120"/>
                    <a:pt x="561566" y="272120"/>
                  </a:cubicBezTo>
                  <a:lnTo>
                    <a:pt x="559527" y="282311"/>
                  </a:lnTo>
                  <a:cubicBezTo>
                    <a:pt x="559527" y="282311"/>
                    <a:pt x="562925" y="285709"/>
                    <a:pt x="569719" y="292503"/>
                  </a:cubicBezTo>
                  <a:cubicBezTo>
                    <a:pt x="573796" y="294541"/>
                    <a:pt x="578722" y="297599"/>
                    <a:pt x="584497" y="301676"/>
                  </a:cubicBezTo>
                  <a:cubicBezTo>
                    <a:pt x="590272" y="305752"/>
                    <a:pt x="595538" y="308810"/>
                    <a:pt x="600294" y="310848"/>
                  </a:cubicBezTo>
                  <a:cubicBezTo>
                    <a:pt x="605730" y="314246"/>
                    <a:pt x="610826" y="316963"/>
                    <a:pt x="615582" y="319002"/>
                  </a:cubicBezTo>
                  <a:lnTo>
                    <a:pt x="620678" y="322059"/>
                  </a:lnTo>
                  <a:lnTo>
                    <a:pt x="621697" y="322059"/>
                  </a:lnTo>
                  <a:cubicBezTo>
                    <a:pt x="621697" y="320021"/>
                    <a:pt x="621357" y="319002"/>
                    <a:pt x="620678" y="319002"/>
                  </a:cubicBezTo>
                  <a:lnTo>
                    <a:pt x="604371" y="309829"/>
                  </a:lnTo>
                  <a:cubicBezTo>
                    <a:pt x="600974" y="306432"/>
                    <a:pt x="599275" y="304733"/>
                    <a:pt x="599275" y="304733"/>
                  </a:cubicBezTo>
                  <a:cubicBezTo>
                    <a:pt x="600634" y="306092"/>
                    <a:pt x="601653" y="306772"/>
                    <a:pt x="602333" y="306772"/>
                  </a:cubicBezTo>
                  <a:lnTo>
                    <a:pt x="604371" y="307791"/>
                  </a:lnTo>
                  <a:lnTo>
                    <a:pt x="610486" y="311867"/>
                  </a:lnTo>
                  <a:cubicBezTo>
                    <a:pt x="611165" y="311867"/>
                    <a:pt x="612185" y="312547"/>
                    <a:pt x="613544" y="313906"/>
                  </a:cubicBezTo>
                  <a:lnTo>
                    <a:pt x="617620" y="314925"/>
                  </a:lnTo>
                  <a:cubicBezTo>
                    <a:pt x="617620" y="314925"/>
                    <a:pt x="617450" y="314755"/>
                    <a:pt x="617111" y="314415"/>
                  </a:cubicBezTo>
                  <a:cubicBezTo>
                    <a:pt x="616771" y="314076"/>
                    <a:pt x="616601" y="313906"/>
                    <a:pt x="616601" y="313906"/>
                  </a:cubicBezTo>
                  <a:lnTo>
                    <a:pt x="604371" y="305752"/>
                  </a:lnTo>
                  <a:lnTo>
                    <a:pt x="602333" y="303714"/>
                  </a:lnTo>
                  <a:cubicBezTo>
                    <a:pt x="601653" y="302355"/>
                    <a:pt x="599445" y="300996"/>
                    <a:pt x="595708" y="299637"/>
                  </a:cubicBezTo>
                  <a:cubicBezTo>
                    <a:pt x="591971" y="298278"/>
                    <a:pt x="589083" y="296919"/>
                    <a:pt x="587045" y="295561"/>
                  </a:cubicBezTo>
                  <a:lnTo>
                    <a:pt x="585007" y="292503"/>
                  </a:lnTo>
                  <a:cubicBezTo>
                    <a:pt x="584327" y="292503"/>
                    <a:pt x="582968" y="291824"/>
                    <a:pt x="580930" y="290465"/>
                  </a:cubicBezTo>
                  <a:lnTo>
                    <a:pt x="581949" y="290465"/>
                  </a:lnTo>
                  <a:cubicBezTo>
                    <a:pt x="585346" y="290465"/>
                    <a:pt x="588064" y="290804"/>
                    <a:pt x="590102" y="291484"/>
                  </a:cubicBezTo>
                  <a:cubicBezTo>
                    <a:pt x="590102" y="291484"/>
                    <a:pt x="590102" y="291824"/>
                    <a:pt x="590102" y="292503"/>
                  </a:cubicBezTo>
                  <a:cubicBezTo>
                    <a:pt x="590102" y="293183"/>
                    <a:pt x="590782" y="293183"/>
                    <a:pt x="592141" y="292503"/>
                  </a:cubicBezTo>
                  <a:lnTo>
                    <a:pt x="592141" y="296580"/>
                  </a:lnTo>
                  <a:cubicBezTo>
                    <a:pt x="593500" y="296580"/>
                    <a:pt x="594519" y="296410"/>
                    <a:pt x="595198" y="296070"/>
                  </a:cubicBezTo>
                  <a:cubicBezTo>
                    <a:pt x="595878" y="295730"/>
                    <a:pt x="596218" y="295221"/>
                    <a:pt x="596218" y="294541"/>
                  </a:cubicBezTo>
                  <a:cubicBezTo>
                    <a:pt x="596218" y="293862"/>
                    <a:pt x="597237" y="293522"/>
                    <a:pt x="599275" y="293522"/>
                  </a:cubicBezTo>
                  <a:cubicBezTo>
                    <a:pt x="596557" y="292843"/>
                    <a:pt x="594689" y="292333"/>
                    <a:pt x="593670" y="291993"/>
                  </a:cubicBezTo>
                  <a:cubicBezTo>
                    <a:pt x="592650" y="291654"/>
                    <a:pt x="591461" y="291484"/>
                    <a:pt x="590102" y="291484"/>
                  </a:cubicBezTo>
                  <a:cubicBezTo>
                    <a:pt x="590102" y="290125"/>
                    <a:pt x="590782" y="289446"/>
                    <a:pt x="592141" y="289446"/>
                  </a:cubicBezTo>
                  <a:lnTo>
                    <a:pt x="594179" y="291484"/>
                  </a:lnTo>
                  <a:cubicBezTo>
                    <a:pt x="596218" y="292163"/>
                    <a:pt x="599445" y="293352"/>
                    <a:pt x="603861" y="295051"/>
                  </a:cubicBezTo>
                  <a:cubicBezTo>
                    <a:pt x="608278" y="296750"/>
                    <a:pt x="612185" y="298278"/>
                    <a:pt x="615582" y="299637"/>
                  </a:cubicBezTo>
                  <a:lnTo>
                    <a:pt x="630869" y="305752"/>
                  </a:lnTo>
                  <a:cubicBezTo>
                    <a:pt x="630869" y="306432"/>
                    <a:pt x="631039" y="306772"/>
                    <a:pt x="631379" y="306772"/>
                  </a:cubicBezTo>
                  <a:cubicBezTo>
                    <a:pt x="631719" y="306772"/>
                    <a:pt x="632228" y="306432"/>
                    <a:pt x="632908" y="305752"/>
                  </a:cubicBezTo>
                  <a:cubicBezTo>
                    <a:pt x="632908" y="305073"/>
                    <a:pt x="632228" y="304733"/>
                    <a:pt x="630869" y="304733"/>
                  </a:cubicBezTo>
                  <a:cubicBezTo>
                    <a:pt x="630190" y="304054"/>
                    <a:pt x="629001" y="303204"/>
                    <a:pt x="627302" y="302185"/>
                  </a:cubicBezTo>
                  <a:cubicBezTo>
                    <a:pt x="625604" y="301166"/>
                    <a:pt x="624754" y="300317"/>
                    <a:pt x="624754" y="299637"/>
                  </a:cubicBezTo>
                  <a:lnTo>
                    <a:pt x="626793" y="299637"/>
                  </a:lnTo>
                  <a:cubicBezTo>
                    <a:pt x="626113" y="299637"/>
                    <a:pt x="625604" y="299467"/>
                    <a:pt x="625264" y="299128"/>
                  </a:cubicBezTo>
                  <a:cubicBezTo>
                    <a:pt x="624924" y="298788"/>
                    <a:pt x="624754" y="298278"/>
                    <a:pt x="624754" y="297599"/>
                  </a:cubicBezTo>
                  <a:cubicBezTo>
                    <a:pt x="624754" y="297599"/>
                    <a:pt x="624415" y="297599"/>
                    <a:pt x="623735" y="297599"/>
                  </a:cubicBezTo>
                  <a:lnTo>
                    <a:pt x="623735" y="299637"/>
                  </a:lnTo>
                  <a:cubicBezTo>
                    <a:pt x="623735" y="299637"/>
                    <a:pt x="623396" y="299637"/>
                    <a:pt x="622716" y="299637"/>
                  </a:cubicBezTo>
                  <a:lnTo>
                    <a:pt x="621697" y="295561"/>
                  </a:lnTo>
                  <a:cubicBezTo>
                    <a:pt x="621697" y="294881"/>
                    <a:pt x="621017" y="293862"/>
                    <a:pt x="619659" y="292503"/>
                  </a:cubicBezTo>
                  <a:cubicBezTo>
                    <a:pt x="617620" y="291824"/>
                    <a:pt x="614563" y="289955"/>
                    <a:pt x="610486" y="286898"/>
                  </a:cubicBezTo>
                  <a:cubicBezTo>
                    <a:pt x="606409" y="283840"/>
                    <a:pt x="602672" y="281972"/>
                    <a:pt x="599275" y="281292"/>
                  </a:cubicBezTo>
                  <a:lnTo>
                    <a:pt x="592141" y="279254"/>
                  </a:lnTo>
                  <a:cubicBezTo>
                    <a:pt x="591461" y="278574"/>
                    <a:pt x="590612" y="278235"/>
                    <a:pt x="589593" y="278235"/>
                  </a:cubicBezTo>
                  <a:cubicBezTo>
                    <a:pt x="588574" y="278235"/>
                    <a:pt x="587724" y="277895"/>
                    <a:pt x="587045" y="277215"/>
                  </a:cubicBezTo>
                  <a:lnTo>
                    <a:pt x="581949" y="273139"/>
                  </a:lnTo>
                  <a:lnTo>
                    <a:pt x="586026" y="273139"/>
                  </a:lnTo>
                  <a:cubicBezTo>
                    <a:pt x="586705" y="275177"/>
                    <a:pt x="589423" y="276536"/>
                    <a:pt x="594179" y="277215"/>
                  </a:cubicBezTo>
                  <a:cubicBezTo>
                    <a:pt x="594179" y="277895"/>
                    <a:pt x="595878" y="278235"/>
                    <a:pt x="599275" y="278235"/>
                  </a:cubicBezTo>
                  <a:lnTo>
                    <a:pt x="604371" y="281292"/>
                  </a:lnTo>
                  <a:cubicBezTo>
                    <a:pt x="605050" y="280613"/>
                    <a:pt x="605050" y="279933"/>
                    <a:pt x="604371" y="279254"/>
                  </a:cubicBezTo>
                  <a:cubicBezTo>
                    <a:pt x="603691" y="278574"/>
                    <a:pt x="603352" y="277895"/>
                    <a:pt x="603352" y="277215"/>
                  </a:cubicBezTo>
                  <a:lnTo>
                    <a:pt x="606409" y="277215"/>
                  </a:lnTo>
                  <a:cubicBezTo>
                    <a:pt x="607768" y="279933"/>
                    <a:pt x="608448" y="282311"/>
                    <a:pt x="608448" y="284350"/>
                  </a:cubicBezTo>
                  <a:cubicBezTo>
                    <a:pt x="609127" y="284350"/>
                    <a:pt x="610486" y="284859"/>
                    <a:pt x="612524" y="285878"/>
                  </a:cubicBezTo>
                  <a:cubicBezTo>
                    <a:pt x="614563" y="286898"/>
                    <a:pt x="615922" y="287407"/>
                    <a:pt x="616601" y="287407"/>
                  </a:cubicBezTo>
                  <a:cubicBezTo>
                    <a:pt x="617280" y="286048"/>
                    <a:pt x="617280" y="285369"/>
                    <a:pt x="616601" y="285369"/>
                  </a:cubicBezTo>
                  <a:cubicBezTo>
                    <a:pt x="615922" y="284689"/>
                    <a:pt x="615242" y="284180"/>
                    <a:pt x="614563" y="283840"/>
                  </a:cubicBezTo>
                  <a:cubicBezTo>
                    <a:pt x="613883" y="283500"/>
                    <a:pt x="613204" y="282991"/>
                    <a:pt x="612524" y="282311"/>
                  </a:cubicBezTo>
                  <a:lnTo>
                    <a:pt x="613544" y="281292"/>
                  </a:lnTo>
                  <a:cubicBezTo>
                    <a:pt x="616941" y="282651"/>
                    <a:pt x="620338" y="284689"/>
                    <a:pt x="623735" y="287407"/>
                  </a:cubicBezTo>
                  <a:lnTo>
                    <a:pt x="620678" y="287407"/>
                  </a:lnTo>
                  <a:cubicBezTo>
                    <a:pt x="620678" y="289446"/>
                    <a:pt x="621357" y="290465"/>
                    <a:pt x="622716" y="290465"/>
                  </a:cubicBezTo>
                  <a:lnTo>
                    <a:pt x="624754" y="291484"/>
                  </a:lnTo>
                  <a:cubicBezTo>
                    <a:pt x="624754" y="289446"/>
                    <a:pt x="624415" y="288087"/>
                    <a:pt x="623735" y="287407"/>
                  </a:cubicBezTo>
                  <a:cubicBezTo>
                    <a:pt x="625094" y="288087"/>
                    <a:pt x="626793" y="288596"/>
                    <a:pt x="628831" y="288936"/>
                  </a:cubicBezTo>
                  <a:cubicBezTo>
                    <a:pt x="630869" y="289276"/>
                    <a:pt x="633587" y="290125"/>
                    <a:pt x="636985" y="291484"/>
                  </a:cubicBezTo>
                  <a:lnTo>
                    <a:pt x="651253" y="294541"/>
                  </a:lnTo>
                  <a:lnTo>
                    <a:pt x="653291" y="294541"/>
                  </a:lnTo>
                  <a:lnTo>
                    <a:pt x="656349" y="292503"/>
                  </a:lnTo>
                  <a:cubicBezTo>
                    <a:pt x="656349" y="291824"/>
                    <a:pt x="656689" y="291144"/>
                    <a:pt x="657368" y="290465"/>
                  </a:cubicBezTo>
                  <a:lnTo>
                    <a:pt x="657368" y="294541"/>
                  </a:lnTo>
                  <a:cubicBezTo>
                    <a:pt x="658727" y="297259"/>
                    <a:pt x="661105" y="298618"/>
                    <a:pt x="664502" y="298618"/>
                  </a:cubicBezTo>
                  <a:lnTo>
                    <a:pt x="665521" y="298618"/>
                  </a:lnTo>
                  <a:cubicBezTo>
                    <a:pt x="667560" y="299298"/>
                    <a:pt x="668409" y="299807"/>
                    <a:pt x="668069" y="300147"/>
                  </a:cubicBezTo>
                  <a:cubicBezTo>
                    <a:pt x="667730" y="300487"/>
                    <a:pt x="667560" y="300656"/>
                    <a:pt x="667560" y="300656"/>
                  </a:cubicBezTo>
                  <a:cubicBezTo>
                    <a:pt x="668239" y="302015"/>
                    <a:pt x="669428" y="302865"/>
                    <a:pt x="671127" y="303204"/>
                  </a:cubicBezTo>
                  <a:cubicBezTo>
                    <a:pt x="672825" y="303544"/>
                    <a:pt x="674354" y="304054"/>
                    <a:pt x="675713" y="304733"/>
                  </a:cubicBezTo>
                  <a:cubicBezTo>
                    <a:pt x="677072" y="304054"/>
                    <a:pt x="678261" y="303884"/>
                    <a:pt x="679280" y="304224"/>
                  </a:cubicBezTo>
                  <a:cubicBezTo>
                    <a:pt x="680299" y="304563"/>
                    <a:pt x="681149" y="304733"/>
                    <a:pt x="681828" y="304733"/>
                  </a:cubicBezTo>
                  <a:lnTo>
                    <a:pt x="678771" y="301676"/>
                  </a:lnTo>
                  <a:lnTo>
                    <a:pt x="682847" y="300656"/>
                  </a:lnTo>
                  <a:cubicBezTo>
                    <a:pt x="687604" y="300656"/>
                    <a:pt x="690321" y="300487"/>
                    <a:pt x="691001" y="300147"/>
                  </a:cubicBezTo>
                  <a:cubicBezTo>
                    <a:pt x="691680" y="299807"/>
                    <a:pt x="693379" y="297939"/>
                    <a:pt x="696097" y="294541"/>
                  </a:cubicBezTo>
                  <a:cubicBezTo>
                    <a:pt x="698135" y="293183"/>
                    <a:pt x="700173" y="292503"/>
                    <a:pt x="702212" y="292503"/>
                  </a:cubicBezTo>
                  <a:lnTo>
                    <a:pt x="700173" y="296580"/>
                  </a:lnTo>
                  <a:cubicBezTo>
                    <a:pt x="700853" y="297259"/>
                    <a:pt x="701532" y="297599"/>
                    <a:pt x="702212" y="297599"/>
                  </a:cubicBezTo>
                  <a:cubicBezTo>
                    <a:pt x="702891" y="297599"/>
                    <a:pt x="703571" y="296919"/>
                    <a:pt x="704250" y="295561"/>
                  </a:cubicBezTo>
                  <a:cubicBezTo>
                    <a:pt x="703571" y="298278"/>
                    <a:pt x="701872" y="300317"/>
                    <a:pt x="699154" y="301676"/>
                  </a:cubicBezTo>
                  <a:cubicBezTo>
                    <a:pt x="697795" y="301676"/>
                    <a:pt x="696776" y="302015"/>
                    <a:pt x="696097" y="302695"/>
                  </a:cubicBezTo>
                  <a:cubicBezTo>
                    <a:pt x="695417" y="303374"/>
                    <a:pt x="694738" y="304054"/>
                    <a:pt x="694058" y="304733"/>
                  </a:cubicBezTo>
                  <a:cubicBezTo>
                    <a:pt x="692699" y="304733"/>
                    <a:pt x="692020" y="305073"/>
                    <a:pt x="692020" y="305752"/>
                  </a:cubicBezTo>
                  <a:cubicBezTo>
                    <a:pt x="692020" y="306432"/>
                    <a:pt x="692699" y="307111"/>
                    <a:pt x="694058" y="307791"/>
                  </a:cubicBezTo>
                  <a:cubicBezTo>
                    <a:pt x="696776" y="307791"/>
                    <a:pt x="698814" y="308130"/>
                    <a:pt x="700173" y="308810"/>
                  </a:cubicBezTo>
                  <a:lnTo>
                    <a:pt x="702212" y="307791"/>
                  </a:lnTo>
                  <a:cubicBezTo>
                    <a:pt x="702891" y="307791"/>
                    <a:pt x="703740" y="307791"/>
                    <a:pt x="704760" y="307791"/>
                  </a:cubicBezTo>
                  <a:cubicBezTo>
                    <a:pt x="705779" y="307791"/>
                    <a:pt x="706628" y="307791"/>
                    <a:pt x="707308" y="307791"/>
                  </a:cubicBezTo>
                  <a:lnTo>
                    <a:pt x="709346" y="307791"/>
                  </a:lnTo>
                  <a:cubicBezTo>
                    <a:pt x="712743" y="307791"/>
                    <a:pt x="715121" y="306772"/>
                    <a:pt x="716480" y="304733"/>
                  </a:cubicBezTo>
                  <a:cubicBezTo>
                    <a:pt x="718518" y="304733"/>
                    <a:pt x="719708" y="304054"/>
                    <a:pt x="720047" y="302695"/>
                  </a:cubicBezTo>
                  <a:cubicBezTo>
                    <a:pt x="720387" y="301336"/>
                    <a:pt x="720557" y="300317"/>
                    <a:pt x="720557" y="299637"/>
                  </a:cubicBezTo>
                  <a:cubicBezTo>
                    <a:pt x="721236" y="299637"/>
                    <a:pt x="721576" y="299637"/>
                    <a:pt x="721576" y="299637"/>
                  </a:cubicBezTo>
                  <a:lnTo>
                    <a:pt x="725653" y="299637"/>
                  </a:lnTo>
                  <a:lnTo>
                    <a:pt x="728710" y="298618"/>
                  </a:lnTo>
                  <a:lnTo>
                    <a:pt x="728710" y="301676"/>
                  </a:lnTo>
                  <a:lnTo>
                    <a:pt x="729729" y="301676"/>
                  </a:lnTo>
                  <a:lnTo>
                    <a:pt x="736864" y="299637"/>
                  </a:lnTo>
                  <a:cubicBezTo>
                    <a:pt x="737543" y="298958"/>
                    <a:pt x="738392" y="297939"/>
                    <a:pt x="739412" y="296580"/>
                  </a:cubicBezTo>
                  <a:cubicBezTo>
                    <a:pt x="740431" y="295221"/>
                    <a:pt x="742299" y="294202"/>
                    <a:pt x="745017" y="293522"/>
                  </a:cubicBezTo>
                  <a:cubicBezTo>
                    <a:pt x="745017" y="292843"/>
                    <a:pt x="746036" y="292503"/>
                    <a:pt x="748075" y="292503"/>
                  </a:cubicBezTo>
                  <a:cubicBezTo>
                    <a:pt x="749433" y="293183"/>
                    <a:pt x="750113" y="294372"/>
                    <a:pt x="750113" y="296070"/>
                  </a:cubicBezTo>
                  <a:cubicBezTo>
                    <a:pt x="750113" y="297769"/>
                    <a:pt x="749433" y="298958"/>
                    <a:pt x="748075" y="299637"/>
                  </a:cubicBezTo>
                  <a:cubicBezTo>
                    <a:pt x="746716" y="301676"/>
                    <a:pt x="746716" y="304054"/>
                    <a:pt x="748075" y="306772"/>
                  </a:cubicBezTo>
                  <a:cubicBezTo>
                    <a:pt x="748754" y="306772"/>
                    <a:pt x="749433" y="306602"/>
                    <a:pt x="750113" y="306262"/>
                  </a:cubicBezTo>
                  <a:cubicBezTo>
                    <a:pt x="750792" y="305922"/>
                    <a:pt x="751132" y="305752"/>
                    <a:pt x="751132" y="305752"/>
                  </a:cubicBezTo>
                  <a:cubicBezTo>
                    <a:pt x="752491" y="304393"/>
                    <a:pt x="754190" y="304393"/>
                    <a:pt x="756228" y="305752"/>
                  </a:cubicBezTo>
                  <a:cubicBezTo>
                    <a:pt x="756228" y="305752"/>
                    <a:pt x="756398" y="305582"/>
                    <a:pt x="756738" y="305243"/>
                  </a:cubicBezTo>
                  <a:cubicBezTo>
                    <a:pt x="757077" y="304903"/>
                    <a:pt x="757247" y="304733"/>
                    <a:pt x="757247" y="304733"/>
                  </a:cubicBezTo>
                  <a:lnTo>
                    <a:pt x="757247" y="307791"/>
                  </a:lnTo>
                  <a:cubicBezTo>
                    <a:pt x="759285" y="310508"/>
                    <a:pt x="761664" y="311867"/>
                    <a:pt x="764381" y="311867"/>
                  </a:cubicBezTo>
                  <a:cubicBezTo>
                    <a:pt x="765061" y="311867"/>
                    <a:pt x="765401" y="311358"/>
                    <a:pt x="765401" y="310339"/>
                  </a:cubicBezTo>
                  <a:cubicBezTo>
                    <a:pt x="765401" y="309320"/>
                    <a:pt x="765401" y="308810"/>
                    <a:pt x="765401" y="308810"/>
                  </a:cubicBezTo>
                  <a:lnTo>
                    <a:pt x="767439" y="308810"/>
                  </a:lnTo>
                  <a:lnTo>
                    <a:pt x="767439" y="316963"/>
                  </a:lnTo>
                  <a:cubicBezTo>
                    <a:pt x="768118" y="317643"/>
                    <a:pt x="768288" y="318492"/>
                    <a:pt x="767948" y="319511"/>
                  </a:cubicBezTo>
                  <a:cubicBezTo>
                    <a:pt x="767609" y="320530"/>
                    <a:pt x="767779" y="321380"/>
                    <a:pt x="768458" y="322059"/>
                  </a:cubicBezTo>
                  <a:cubicBezTo>
                    <a:pt x="768458" y="322059"/>
                    <a:pt x="769817" y="322059"/>
                    <a:pt x="772535" y="322059"/>
                  </a:cubicBezTo>
                  <a:cubicBezTo>
                    <a:pt x="772535" y="321380"/>
                    <a:pt x="773554" y="320700"/>
                    <a:pt x="775592" y="320021"/>
                  </a:cubicBezTo>
                  <a:cubicBezTo>
                    <a:pt x="775592" y="320700"/>
                    <a:pt x="775762" y="321889"/>
                    <a:pt x="776102" y="323588"/>
                  </a:cubicBezTo>
                  <a:cubicBezTo>
                    <a:pt x="776442" y="325287"/>
                    <a:pt x="776272" y="327155"/>
                    <a:pt x="775592" y="329193"/>
                  </a:cubicBezTo>
                  <a:cubicBezTo>
                    <a:pt x="775592" y="331911"/>
                    <a:pt x="775932" y="333950"/>
                    <a:pt x="776611" y="335308"/>
                  </a:cubicBezTo>
                  <a:cubicBezTo>
                    <a:pt x="777970" y="336667"/>
                    <a:pt x="779329" y="337347"/>
                    <a:pt x="780688" y="337347"/>
                  </a:cubicBezTo>
                  <a:cubicBezTo>
                    <a:pt x="784765" y="337347"/>
                    <a:pt x="787143" y="338366"/>
                    <a:pt x="787822" y="340404"/>
                  </a:cubicBezTo>
                  <a:cubicBezTo>
                    <a:pt x="788502" y="342443"/>
                    <a:pt x="790540" y="343462"/>
                    <a:pt x="793937" y="343462"/>
                  </a:cubicBezTo>
                  <a:cubicBezTo>
                    <a:pt x="795296" y="342103"/>
                    <a:pt x="796655" y="342443"/>
                    <a:pt x="798014" y="344481"/>
                  </a:cubicBezTo>
                  <a:lnTo>
                    <a:pt x="799033" y="344481"/>
                  </a:lnTo>
                  <a:cubicBezTo>
                    <a:pt x="801751" y="345840"/>
                    <a:pt x="804469" y="347369"/>
                    <a:pt x="807187" y="349067"/>
                  </a:cubicBezTo>
                  <a:cubicBezTo>
                    <a:pt x="809904" y="350766"/>
                    <a:pt x="812622" y="351955"/>
                    <a:pt x="815340" y="352634"/>
                  </a:cubicBezTo>
                  <a:lnTo>
                    <a:pt x="819417" y="356711"/>
                  </a:lnTo>
                  <a:cubicBezTo>
                    <a:pt x="822135" y="358070"/>
                    <a:pt x="823493" y="359769"/>
                    <a:pt x="823493" y="361807"/>
                  </a:cubicBezTo>
                  <a:cubicBezTo>
                    <a:pt x="823493" y="363845"/>
                    <a:pt x="822474" y="365544"/>
                    <a:pt x="820436" y="366903"/>
                  </a:cubicBezTo>
                  <a:lnTo>
                    <a:pt x="819417" y="367922"/>
                  </a:lnTo>
                  <a:cubicBezTo>
                    <a:pt x="819417" y="369281"/>
                    <a:pt x="820436" y="370810"/>
                    <a:pt x="822474" y="372508"/>
                  </a:cubicBezTo>
                  <a:cubicBezTo>
                    <a:pt x="824513" y="374207"/>
                    <a:pt x="825532" y="375736"/>
                    <a:pt x="825532" y="377095"/>
                  </a:cubicBezTo>
                  <a:lnTo>
                    <a:pt x="821455" y="379133"/>
                  </a:lnTo>
                  <a:lnTo>
                    <a:pt x="821455" y="382191"/>
                  </a:lnTo>
                  <a:cubicBezTo>
                    <a:pt x="820776" y="382191"/>
                    <a:pt x="819757" y="382870"/>
                    <a:pt x="818398" y="384229"/>
                  </a:cubicBezTo>
                  <a:cubicBezTo>
                    <a:pt x="817039" y="385588"/>
                    <a:pt x="816020" y="386947"/>
                    <a:pt x="815340" y="388306"/>
                  </a:cubicBezTo>
                  <a:cubicBezTo>
                    <a:pt x="816020" y="388985"/>
                    <a:pt x="817039" y="389664"/>
                    <a:pt x="818398" y="390344"/>
                  </a:cubicBezTo>
                  <a:cubicBezTo>
                    <a:pt x="819757" y="391023"/>
                    <a:pt x="820776" y="391703"/>
                    <a:pt x="821455" y="392382"/>
                  </a:cubicBezTo>
                  <a:cubicBezTo>
                    <a:pt x="824173" y="393062"/>
                    <a:pt x="825532" y="394421"/>
                    <a:pt x="825532" y="396459"/>
                  </a:cubicBezTo>
                  <a:cubicBezTo>
                    <a:pt x="825532" y="397138"/>
                    <a:pt x="824853" y="397818"/>
                    <a:pt x="823493" y="398497"/>
                  </a:cubicBezTo>
                  <a:cubicBezTo>
                    <a:pt x="822135" y="399177"/>
                    <a:pt x="821115" y="399856"/>
                    <a:pt x="820436" y="400536"/>
                  </a:cubicBezTo>
                  <a:cubicBezTo>
                    <a:pt x="820436" y="401215"/>
                    <a:pt x="821115" y="402234"/>
                    <a:pt x="822474" y="403593"/>
                  </a:cubicBezTo>
                  <a:cubicBezTo>
                    <a:pt x="824513" y="404273"/>
                    <a:pt x="825532" y="404612"/>
                    <a:pt x="825532" y="404612"/>
                  </a:cubicBezTo>
                  <a:cubicBezTo>
                    <a:pt x="825532" y="405971"/>
                    <a:pt x="826211" y="407160"/>
                    <a:pt x="827570" y="408179"/>
                  </a:cubicBezTo>
                  <a:cubicBezTo>
                    <a:pt x="828929" y="409199"/>
                    <a:pt x="829948" y="410048"/>
                    <a:pt x="830628" y="410727"/>
                  </a:cubicBezTo>
                  <a:lnTo>
                    <a:pt x="832666" y="411747"/>
                  </a:lnTo>
                  <a:cubicBezTo>
                    <a:pt x="836063" y="411747"/>
                    <a:pt x="837422" y="413106"/>
                    <a:pt x="836743" y="415823"/>
                  </a:cubicBezTo>
                  <a:lnTo>
                    <a:pt x="836743" y="417862"/>
                  </a:lnTo>
                  <a:lnTo>
                    <a:pt x="834704" y="417862"/>
                  </a:lnTo>
                  <a:cubicBezTo>
                    <a:pt x="832666" y="413785"/>
                    <a:pt x="830288" y="411747"/>
                    <a:pt x="827570" y="411747"/>
                  </a:cubicBezTo>
                  <a:lnTo>
                    <a:pt x="825532" y="410727"/>
                  </a:lnTo>
                  <a:cubicBezTo>
                    <a:pt x="824853" y="406651"/>
                    <a:pt x="822135" y="405971"/>
                    <a:pt x="817378" y="408689"/>
                  </a:cubicBezTo>
                  <a:lnTo>
                    <a:pt x="816359" y="410727"/>
                  </a:lnTo>
                  <a:cubicBezTo>
                    <a:pt x="815000" y="407330"/>
                    <a:pt x="813981" y="405632"/>
                    <a:pt x="813302" y="405632"/>
                  </a:cubicBezTo>
                  <a:lnTo>
                    <a:pt x="806168" y="403593"/>
                  </a:lnTo>
                  <a:cubicBezTo>
                    <a:pt x="804129" y="406990"/>
                    <a:pt x="803110" y="409708"/>
                    <a:pt x="803110" y="411747"/>
                  </a:cubicBezTo>
                  <a:cubicBezTo>
                    <a:pt x="803110" y="411747"/>
                    <a:pt x="804299" y="412256"/>
                    <a:pt x="806677" y="413275"/>
                  </a:cubicBezTo>
                  <a:cubicBezTo>
                    <a:pt x="809055" y="414295"/>
                    <a:pt x="810584" y="415484"/>
                    <a:pt x="811263" y="416842"/>
                  </a:cubicBezTo>
                  <a:cubicBezTo>
                    <a:pt x="810584" y="417522"/>
                    <a:pt x="809735" y="417862"/>
                    <a:pt x="808715" y="417862"/>
                  </a:cubicBezTo>
                  <a:cubicBezTo>
                    <a:pt x="807696" y="417862"/>
                    <a:pt x="806847" y="418201"/>
                    <a:pt x="806168" y="418881"/>
                  </a:cubicBezTo>
                  <a:cubicBezTo>
                    <a:pt x="806847" y="420240"/>
                    <a:pt x="807866" y="420579"/>
                    <a:pt x="809225" y="419900"/>
                  </a:cubicBezTo>
                  <a:cubicBezTo>
                    <a:pt x="813302" y="420579"/>
                    <a:pt x="815340" y="422278"/>
                    <a:pt x="815340" y="424996"/>
                  </a:cubicBezTo>
                  <a:lnTo>
                    <a:pt x="818398" y="427034"/>
                  </a:lnTo>
                  <a:cubicBezTo>
                    <a:pt x="818398" y="428393"/>
                    <a:pt x="817718" y="429073"/>
                    <a:pt x="816359" y="429073"/>
                  </a:cubicBezTo>
                  <a:lnTo>
                    <a:pt x="816359" y="428053"/>
                  </a:lnTo>
                  <a:cubicBezTo>
                    <a:pt x="810924" y="427374"/>
                    <a:pt x="807866" y="427714"/>
                    <a:pt x="807187" y="429073"/>
                  </a:cubicBezTo>
                  <a:lnTo>
                    <a:pt x="802091" y="431111"/>
                  </a:lnTo>
                  <a:cubicBezTo>
                    <a:pt x="802091" y="433149"/>
                    <a:pt x="802600" y="434338"/>
                    <a:pt x="803620" y="434678"/>
                  </a:cubicBezTo>
                  <a:cubicBezTo>
                    <a:pt x="804639" y="435018"/>
                    <a:pt x="805488" y="435188"/>
                    <a:pt x="806168" y="435188"/>
                  </a:cubicBezTo>
                  <a:cubicBezTo>
                    <a:pt x="806168" y="435867"/>
                    <a:pt x="805828" y="436377"/>
                    <a:pt x="805148" y="436716"/>
                  </a:cubicBezTo>
                  <a:cubicBezTo>
                    <a:pt x="804469" y="437056"/>
                    <a:pt x="804129" y="436886"/>
                    <a:pt x="804129" y="436207"/>
                  </a:cubicBezTo>
                  <a:lnTo>
                    <a:pt x="802091" y="435188"/>
                  </a:lnTo>
                  <a:cubicBezTo>
                    <a:pt x="800732" y="435188"/>
                    <a:pt x="799713" y="435018"/>
                    <a:pt x="799033" y="434678"/>
                  </a:cubicBezTo>
                  <a:cubicBezTo>
                    <a:pt x="798354" y="434338"/>
                    <a:pt x="797335" y="434508"/>
                    <a:pt x="795976" y="435188"/>
                  </a:cubicBezTo>
                  <a:cubicBezTo>
                    <a:pt x="795976" y="435867"/>
                    <a:pt x="795636" y="436207"/>
                    <a:pt x="794957" y="436207"/>
                  </a:cubicBezTo>
                  <a:lnTo>
                    <a:pt x="790880" y="436207"/>
                  </a:lnTo>
                  <a:cubicBezTo>
                    <a:pt x="788842" y="436207"/>
                    <a:pt x="784765" y="436886"/>
                    <a:pt x="778650" y="438245"/>
                  </a:cubicBezTo>
                  <a:cubicBezTo>
                    <a:pt x="780009" y="438245"/>
                    <a:pt x="780688" y="438925"/>
                    <a:pt x="780688" y="440283"/>
                  </a:cubicBezTo>
                  <a:lnTo>
                    <a:pt x="776611" y="442322"/>
                  </a:lnTo>
                  <a:cubicBezTo>
                    <a:pt x="776611" y="442322"/>
                    <a:pt x="776272" y="442831"/>
                    <a:pt x="775592" y="443851"/>
                  </a:cubicBezTo>
                  <a:cubicBezTo>
                    <a:pt x="774913" y="444870"/>
                    <a:pt x="774233" y="445719"/>
                    <a:pt x="773554" y="446399"/>
                  </a:cubicBezTo>
                  <a:cubicBezTo>
                    <a:pt x="775592" y="448437"/>
                    <a:pt x="776611" y="449796"/>
                    <a:pt x="776611" y="450475"/>
                  </a:cubicBezTo>
                  <a:lnTo>
                    <a:pt x="786803" y="454552"/>
                  </a:lnTo>
                  <a:cubicBezTo>
                    <a:pt x="785444" y="455231"/>
                    <a:pt x="783746" y="455571"/>
                    <a:pt x="781707" y="455571"/>
                  </a:cubicBezTo>
                  <a:cubicBezTo>
                    <a:pt x="772875" y="453533"/>
                    <a:pt x="767439" y="452174"/>
                    <a:pt x="765401" y="451494"/>
                  </a:cubicBezTo>
                  <a:lnTo>
                    <a:pt x="757247" y="450475"/>
                  </a:lnTo>
                  <a:lnTo>
                    <a:pt x="747055" y="449456"/>
                  </a:lnTo>
                  <a:cubicBezTo>
                    <a:pt x="747055" y="449456"/>
                    <a:pt x="746886" y="449456"/>
                    <a:pt x="746546" y="449456"/>
                  </a:cubicBezTo>
                  <a:cubicBezTo>
                    <a:pt x="746206" y="449456"/>
                    <a:pt x="746036" y="449456"/>
                    <a:pt x="746036" y="449456"/>
                  </a:cubicBezTo>
                  <a:cubicBezTo>
                    <a:pt x="743998" y="452174"/>
                    <a:pt x="741620" y="453193"/>
                    <a:pt x="738902" y="452514"/>
                  </a:cubicBezTo>
                  <a:cubicBezTo>
                    <a:pt x="738902" y="450475"/>
                    <a:pt x="735844" y="450136"/>
                    <a:pt x="729729" y="451494"/>
                  </a:cubicBezTo>
                  <a:lnTo>
                    <a:pt x="730749" y="449456"/>
                  </a:lnTo>
                  <a:lnTo>
                    <a:pt x="728710" y="448437"/>
                  </a:lnTo>
                  <a:cubicBezTo>
                    <a:pt x="728710" y="447757"/>
                    <a:pt x="728371" y="447588"/>
                    <a:pt x="727691" y="447927"/>
                  </a:cubicBezTo>
                  <a:cubicBezTo>
                    <a:pt x="727012" y="448267"/>
                    <a:pt x="726332" y="448437"/>
                    <a:pt x="725653" y="448437"/>
                  </a:cubicBezTo>
                  <a:lnTo>
                    <a:pt x="721576" y="447418"/>
                  </a:lnTo>
                  <a:cubicBezTo>
                    <a:pt x="712743" y="445379"/>
                    <a:pt x="707987" y="444360"/>
                    <a:pt x="707308" y="444360"/>
                  </a:cubicBezTo>
                  <a:cubicBezTo>
                    <a:pt x="706628" y="445719"/>
                    <a:pt x="705949" y="445719"/>
                    <a:pt x="705269" y="444360"/>
                  </a:cubicBezTo>
                  <a:lnTo>
                    <a:pt x="700173" y="445379"/>
                  </a:lnTo>
                  <a:cubicBezTo>
                    <a:pt x="699494" y="445379"/>
                    <a:pt x="698814" y="445719"/>
                    <a:pt x="698135" y="446399"/>
                  </a:cubicBezTo>
                  <a:cubicBezTo>
                    <a:pt x="697456" y="447078"/>
                    <a:pt x="696776" y="447418"/>
                    <a:pt x="696097" y="447418"/>
                  </a:cubicBezTo>
                  <a:cubicBezTo>
                    <a:pt x="696097" y="444700"/>
                    <a:pt x="695077" y="443001"/>
                    <a:pt x="693039" y="442322"/>
                  </a:cubicBezTo>
                  <a:cubicBezTo>
                    <a:pt x="691680" y="442322"/>
                    <a:pt x="690321" y="442322"/>
                    <a:pt x="688962" y="442322"/>
                  </a:cubicBezTo>
                  <a:cubicBezTo>
                    <a:pt x="688283" y="441642"/>
                    <a:pt x="687434" y="441473"/>
                    <a:pt x="686414" y="441812"/>
                  </a:cubicBezTo>
                  <a:cubicBezTo>
                    <a:pt x="685395" y="442152"/>
                    <a:pt x="684546" y="441982"/>
                    <a:pt x="683867" y="441303"/>
                  </a:cubicBezTo>
                  <a:cubicBezTo>
                    <a:pt x="683187" y="441303"/>
                    <a:pt x="682168" y="441473"/>
                    <a:pt x="680809" y="441812"/>
                  </a:cubicBezTo>
                  <a:cubicBezTo>
                    <a:pt x="679450" y="442152"/>
                    <a:pt x="678771" y="441982"/>
                    <a:pt x="678771" y="441303"/>
                  </a:cubicBezTo>
                  <a:cubicBezTo>
                    <a:pt x="678771" y="441303"/>
                    <a:pt x="678091" y="441303"/>
                    <a:pt x="676732" y="441303"/>
                  </a:cubicBezTo>
                  <a:cubicBezTo>
                    <a:pt x="676053" y="442662"/>
                    <a:pt x="676053" y="444700"/>
                    <a:pt x="676732" y="447418"/>
                  </a:cubicBezTo>
                  <a:lnTo>
                    <a:pt x="678771" y="449456"/>
                  </a:lnTo>
                  <a:cubicBezTo>
                    <a:pt x="678771" y="452174"/>
                    <a:pt x="679450" y="454382"/>
                    <a:pt x="680809" y="456081"/>
                  </a:cubicBezTo>
                  <a:cubicBezTo>
                    <a:pt x="682168" y="457779"/>
                    <a:pt x="683187" y="459308"/>
                    <a:pt x="683867" y="460667"/>
                  </a:cubicBezTo>
                  <a:cubicBezTo>
                    <a:pt x="685905" y="463385"/>
                    <a:pt x="688453" y="465933"/>
                    <a:pt x="691510" y="468311"/>
                  </a:cubicBezTo>
                  <a:cubicBezTo>
                    <a:pt x="694568" y="470689"/>
                    <a:pt x="697116" y="472897"/>
                    <a:pt x="699154" y="474935"/>
                  </a:cubicBezTo>
                  <a:lnTo>
                    <a:pt x="702212" y="476974"/>
                  </a:lnTo>
                  <a:cubicBezTo>
                    <a:pt x="702891" y="478333"/>
                    <a:pt x="704080" y="480031"/>
                    <a:pt x="705779" y="482070"/>
                  </a:cubicBezTo>
                  <a:cubicBezTo>
                    <a:pt x="707477" y="484108"/>
                    <a:pt x="708666" y="485807"/>
                    <a:pt x="709346" y="487166"/>
                  </a:cubicBezTo>
                  <a:lnTo>
                    <a:pt x="709346" y="497357"/>
                  </a:lnTo>
                  <a:lnTo>
                    <a:pt x="707308" y="507549"/>
                  </a:lnTo>
                  <a:lnTo>
                    <a:pt x="708327" y="512645"/>
                  </a:lnTo>
                  <a:lnTo>
                    <a:pt x="709346" y="518760"/>
                  </a:lnTo>
                  <a:cubicBezTo>
                    <a:pt x="708666" y="521478"/>
                    <a:pt x="708666" y="524535"/>
                    <a:pt x="709346" y="527933"/>
                  </a:cubicBezTo>
                  <a:cubicBezTo>
                    <a:pt x="711384" y="529971"/>
                    <a:pt x="711384" y="532349"/>
                    <a:pt x="709346" y="535067"/>
                  </a:cubicBezTo>
                  <a:lnTo>
                    <a:pt x="705269" y="540163"/>
                  </a:lnTo>
                  <a:lnTo>
                    <a:pt x="704250" y="542201"/>
                  </a:lnTo>
                  <a:cubicBezTo>
                    <a:pt x="702212" y="546278"/>
                    <a:pt x="699494" y="548995"/>
                    <a:pt x="696097" y="550354"/>
                  </a:cubicBezTo>
                  <a:lnTo>
                    <a:pt x="686924" y="553412"/>
                  </a:lnTo>
                  <a:cubicBezTo>
                    <a:pt x="686245" y="554091"/>
                    <a:pt x="685225" y="554431"/>
                    <a:pt x="683867" y="554431"/>
                  </a:cubicBezTo>
                  <a:cubicBezTo>
                    <a:pt x="681828" y="554431"/>
                    <a:pt x="679620" y="554941"/>
                    <a:pt x="677242" y="555960"/>
                  </a:cubicBezTo>
                  <a:cubicBezTo>
                    <a:pt x="674864" y="556979"/>
                    <a:pt x="671976" y="557828"/>
                    <a:pt x="668579" y="558508"/>
                  </a:cubicBezTo>
                  <a:lnTo>
                    <a:pt x="665521" y="559527"/>
                  </a:lnTo>
                  <a:cubicBezTo>
                    <a:pt x="664842" y="559527"/>
                    <a:pt x="664163" y="559357"/>
                    <a:pt x="663483" y="559017"/>
                  </a:cubicBezTo>
                  <a:cubicBezTo>
                    <a:pt x="662804" y="558678"/>
                    <a:pt x="662124" y="558508"/>
                    <a:pt x="661445" y="558508"/>
                  </a:cubicBezTo>
                  <a:cubicBezTo>
                    <a:pt x="659406" y="559187"/>
                    <a:pt x="657878" y="559867"/>
                    <a:pt x="656858" y="560546"/>
                  </a:cubicBezTo>
                  <a:cubicBezTo>
                    <a:pt x="655839" y="561226"/>
                    <a:pt x="654990" y="561565"/>
                    <a:pt x="654310" y="561565"/>
                  </a:cubicBezTo>
                  <a:cubicBezTo>
                    <a:pt x="653631" y="561565"/>
                    <a:pt x="652952" y="561565"/>
                    <a:pt x="652272" y="561565"/>
                  </a:cubicBezTo>
                  <a:cubicBezTo>
                    <a:pt x="649554" y="564283"/>
                    <a:pt x="646157" y="565302"/>
                    <a:pt x="642080" y="564623"/>
                  </a:cubicBezTo>
                  <a:cubicBezTo>
                    <a:pt x="641401" y="563943"/>
                    <a:pt x="639702" y="564283"/>
                    <a:pt x="636985" y="565642"/>
                  </a:cubicBezTo>
                  <a:lnTo>
                    <a:pt x="628831" y="568699"/>
                  </a:lnTo>
                  <a:cubicBezTo>
                    <a:pt x="625434" y="570058"/>
                    <a:pt x="623396" y="571078"/>
                    <a:pt x="622716" y="571757"/>
                  </a:cubicBezTo>
                  <a:lnTo>
                    <a:pt x="620678" y="572776"/>
                  </a:lnTo>
                  <a:cubicBezTo>
                    <a:pt x="619998" y="573456"/>
                    <a:pt x="619149" y="573795"/>
                    <a:pt x="618130" y="573795"/>
                  </a:cubicBezTo>
                  <a:cubicBezTo>
                    <a:pt x="617111" y="573795"/>
                    <a:pt x="616261" y="574135"/>
                    <a:pt x="615582" y="574815"/>
                  </a:cubicBezTo>
                  <a:cubicBezTo>
                    <a:pt x="614902" y="574815"/>
                    <a:pt x="612524" y="575494"/>
                    <a:pt x="608448" y="576853"/>
                  </a:cubicBezTo>
                  <a:cubicBezTo>
                    <a:pt x="607089" y="576173"/>
                    <a:pt x="605050" y="576173"/>
                    <a:pt x="602333" y="576853"/>
                  </a:cubicBezTo>
                  <a:cubicBezTo>
                    <a:pt x="598256" y="580250"/>
                    <a:pt x="594859" y="581949"/>
                    <a:pt x="592141" y="581949"/>
                  </a:cubicBezTo>
                  <a:lnTo>
                    <a:pt x="587045" y="585006"/>
                  </a:lnTo>
                  <a:lnTo>
                    <a:pt x="586026" y="585006"/>
                  </a:lnTo>
                  <a:cubicBezTo>
                    <a:pt x="587385" y="583647"/>
                    <a:pt x="588404" y="582288"/>
                    <a:pt x="589083" y="580930"/>
                  </a:cubicBezTo>
                  <a:lnTo>
                    <a:pt x="591590" y="577588"/>
                  </a:lnTo>
                  <a:lnTo>
                    <a:pt x="586280" y="581184"/>
                  </a:lnTo>
                  <a:cubicBezTo>
                    <a:pt x="583733" y="582373"/>
                    <a:pt x="581270" y="582968"/>
                    <a:pt x="578892" y="582968"/>
                  </a:cubicBezTo>
                  <a:lnTo>
                    <a:pt x="578892" y="581949"/>
                  </a:lnTo>
                  <a:cubicBezTo>
                    <a:pt x="584327" y="578552"/>
                    <a:pt x="588404" y="576173"/>
                    <a:pt x="591122" y="574815"/>
                  </a:cubicBezTo>
                  <a:lnTo>
                    <a:pt x="594179" y="569719"/>
                  </a:lnTo>
                  <a:lnTo>
                    <a:pt x="592141" y="569719"/>
                  </a:lnTo>
                  <a:cubicBezTo>
                    <a:pt x="590782" y="571078"/>
                    <a:pt x="589083" y="572267"/>
                    <a:pt x="587045" y="573286"/>
                  </a:cubicBezTo>
                  <a:cubicBezTo>
                    <a:pt x="585007" y="574305"/>
                    <a:pt x="582968" y="575494"/>
                    <a:pt x="580930" y="576853"/>
                  </a:cubicBezTo>
                  <a:cubicBezTo>
                    <a:pt x="580250" y="576853"/>
                    <a:pt x="579231" y="577193"/>
                    <a:pt x="577872" y="577872"/>
                  </a:cubicBezTo>
                  <a:cubicBezTo>
                    <a:pt x="576514" y="578552"/>
                    <a:pt x="574815" y="578891"/>
                    <a:pt x="572777" y="578891"/>
                  </a:cubicBezTo>
                  <a:cubicBezTo>
                    <a:pt x="572097" y="578891"/>
                    <a:pt x="570738" y="579231"/>
                    <a:pt x="568700" y="579910"/>
                  </a:cubicBezTo>
                  <a:cubicBezTo>
                    <a:pt x="566661" y="580590"/>
                    <a:pt x="565642" y="582288"/>
                    <a:pt x="565642" y="585006"/>
                  </a:cubicBezTo>
                  <a:cubicBezTo>
                    <a:pt x="564963" y="584327"/>
                    <a:pt x="564453" y="583987"/>
                    <a:pt x="564114" y="583987"/>
                  </a:cubicBezTo>
                  <a:cubicBezTo>
                    <a:pt x="563774" y="583987"/>
                    <a:pt x="563604" y="583647"/>
                    <a:pt x="563604" y="582968"/>
                  </a:cubicBezTo>
                  <a:cubicBezTo>
                    <a:pt x="564963" y="580930"/>
                    <a:pt x="565642" y="579231"/>
                    <a:pt x="565642" y="577872"/>
                  </a:cubicBezTo>
                  <a:cubicBezTo>
                    <a:pt x="572437" y="577193"/>
                    <a:pt x="577872" y="575154"/>
                    <a:pt x="581949" y="571757"/>
                  </a:cubicBezTo>
                  <a:lnTo>
                    <a:pt x="581949" y="570738"/>
                  </a:lnTo>
                  <a:lnTo>
                    <a:pt x="578892" y="570738"/>
                  </a:lnTo>
                  <a:lnTo>
                    <a:pt x="565642" y="577872"/>
                  </a:lnTo>
                  <a:cubicBezTo>
                    <a:pt x="565642" y="577872"/>
                    <a:pt x="565472" y="577702"/>
                    <a:pt x="565133" y="577362"/>
                  </a:cubicBezTo>
                  <a:cubicBezTo>
                    <a:pt x="564793" y="577023"/>
                    <a:pt x="564623" y="576853"/>
                    <a:pt x="564623" y="576853"/>
                  </a:cubicBezTo>
                  <a:cubicBezTo>
                    <a:pt x="563944" y="576853"/>
                    <a:pt x="563094" y="577532"/>
                    <a:pt x="562075" y="578891"/>
                  </a:cubicBezTo>
                  <a:cubicBezTo>
                    <a:pt x="561056" y="580250"/>
                    <a:pt x="559867" y="580590"/>
                    <a:pt x="558508" y="579910"/>
                  </a:cubicBezTo>
                  <a:lnTo>
                    <a:pt x="556470" y="578891"/>
                  </a:lnTo>
                  <a:lnTo>
                    <a:pt x="554431" y="579910"/>
                  </a:lnTo>
                  <a:lnTo>
                    <a:pt x="558508" y="579910"/>
                  </a:lnTo>
                  <a:cubicBezTo>
                    <a:pt x="557829" y="580590"/>
                    <a:pt x="557319" y="581099"/>
                    <a:pt x="556979" y="581439"/>
                  </a:cubicBezTo>
                  <a:cubicBezTo>
                    <a:pt x="556640" y="581779"/>
                    <a:pt x="556470" y="581949"/>
                    <a:pt x="556470" y="581949"/>
                  </a:cubicBezTo>
                  <a:lnTo>
                    <a:pt x="556470" y="582968"/>
                  </a:lnTo>
                  <a:cubicBezTo>
                    <a:pt x="558508" y="584327"/>
                    <a:pt x="560886" y="587045"/>
                    <a:pt x="563604" y="591121"/>
                  </a:cubicBezTo>
                  <a:cubicBezTo>
                    <a:pt x="572437" y="594519"/>
                    <a:pt x="583987" y="602332"/>
                    <a:pt x="598256" y="614562"/>
                  </a:cubicBezTo>
                  <a:cubicBezTo>
                    <a:pt x="600294" y="616601"/>
                    <a:pt x="602333" y="617960"/>
                    <a:pt x="604371" y="618639"/>
                  </a:cubicBezTo>
                  <a:lnTo>
                    <a:pt x="602333" y="615582"/>
                  </a:lnTo>
                  <a:cubicBezTo>
                    <a:pt x="601653" y="615582"/>
                    <a:pt x="601144" y="615072"/>
                    <a:pt x="600804" y="614053"/>
                  </a:cubicBezTo>
                  <a:cubicBezTo>
                    <a:pt x="600464" y="613034"/>
                    <a:pt x="599955" y="612184"/>
                    <a:pt x="599275" y="611505"/>
                  </a:cubicBezTo>
                  <a:lnTo>
                    <a:pt x="608448" y="618639"/>
                  </a:lnTo>
                  <a:lnTo>
                    <a:pt x="607428" y="620677"/>
                  </a:lnTo>
                  <a:cubicBezTo>
                    <a:pt x="610146" y="622036"/>
                    <a:pt x="614223" y="623735"/>
                    <a:pt x="619659" y="625773"/>
                  </a:cubicBezTo>
                  <a:cubicBezTo>
                    <a:pt x="625094" y="627812"/>
                    <a:pt x="628491" y="630529"/>
                    <a:pt x="629850" y="633927"/>
                  </a:cubicBezTo>
                  <a:cubicBezTo>
                    <a:pt x="629850" y="635286"/>
                    <a:pt x="632568" y="637324"/>
                    <a:pt x="638004" y="640042"/>
                  </a:cubicBezTo>
                  <a:cubicBezTo>
                    <a:pt x="652272" y="644118"/>
                    <a:pt x="660765" y="649214"/>
                    <a:pt x="663483" y="655329"/>
                  </a:cubicBezTo>
                  <a:cubicBezTo>
                    <a:pt x="670278" y="657368"/>
                    <a:pt x="676393" y="658727"/>
                    <a:pt x="681828" y="659406"/>
                  </a:cubicBezTo>
                  <a:cubicBezTo>
                    <a:pt x="691341" y="663483"/>
                    <a:pt x="699834" y="665861"/>
                    <a:pt x="707308" y="666540"/>
                  </a:cubicBezTo>
                  <a:cubicBezTo>
                    <a:pt x="711384" y="668579"/>
                    <a:pt x="718349" y="671976"/>
                    <a:pt x="728201" y="676732"/>
                  </a:cubicBezTo>
                  <a:cubicBezTo>
                    <a:pt x="738053" y="681488"/>
                    <a:pt x="747395" y="684206"/>
                    <a:pt x="756228" y="684885"/>
                  </a:cubicBezTo>
                  <a:cubicBezTo>
                    <a:pt x="761664" y="686924"/>
                    <a:pt x="767099" y="688283"/>
                    <a:pt x="772535" y="688962"/>
                  </a:cubicBezTo>
                  <a:cubicBezTo>
                    <a:pt x="777970" y="689642"/>
                    <a:pt x="782726" y="690661"/>
                    <a:pt x="786803" y="692020"/>
                  </a:cubicBezTo>
                  <a:cubicBezTo>
                    <a:pt x="787483" y="692699"/>
                    <a:pt x="790031" y="693548"/>
                    <a:pt x="794447" y="694568"/>
                  </a:cubicBezTo>
                  <a:cubicBezTo>
                    <a:pt x="798864" y="695587"/>
                    <a:pt x="801751" y="698474"/>
                    <a:pt x="803110" y="703231"/>
                  </a:cubicBezTo>
                  <a:lnTo>
                    <a:pt x="807187" y="701192"/>
                  </a:lnTo>
                  <a:cubicBezTo>
                    <a:pt x="805828" y="703231"/>
                    <a:pt x="806847" y="703910"/>
                    <a:pt x="810244" y="703231"/>
                  </a:cubicBezTo>
                  <a:cubicBezTo>
                    <a:pt x="811603" y="699154"/>
                    <a:pt x="813642" y="699154"/>
                    <a:pt x="816359" y="703231"/>
                  </a:cubicBezTo>
                  <a:lnTo>
                    <a:pt x="817378" y="705269"/>
                  </a:lnTo>
                  <a:cubicBezTo>
                    <a:pt x="818058" y="705948"/>
                    <a:pt x="819587" y="706628"/>
                    <a:pt x="821965" y="707307"/>
                  </a:cubicBezTo>
                  <a:cubicBezTo>
                    <a:pt x="824343" y="707987"/>
                    <a:pt x="825532" y="707307"/>
                    <a:pt x="825532" y="705269"/>
                  </a:cubicBezTo>
                  <a:cubicBezTo>
                    <a:pt x="828250" y="705269"/>
                    <a:pt x="829948" y="704590"/>
                    <a:pt x="830628" y="703231"/>
                  </a:cubicBezTo>
                  <a:lnTo>
                    <a:pt x="849992" y="708327"/>
                  </a:lnTo>
                  <a:lnTo>
                    <a:pt x="837762" y="709346"/>
                  </a:lnTo>
                  <a:lnTo>
                    <a:pt x="837762" y="712403"/>
                  </a:lnTo>
                  <a:lnTo>
                    <a:pt x="851011" y="712403"/>
                  </a:lnTo>
                  <a:cubicBezTo>
                    <a:pt x="853729" y="712403"/>
                    <a:pt x="853729" y="712743"/>
                    <a:pt x="851011" y="713422"/>
                  </a:cubicBezTo>
                  <a:cubicBezTo>
                    <a:pt x="850332" y="714781"/>
                    <a:pt x="847614" y="715461"/>
                    <a:pt x="842858" y="715461"/>
                  </a:cubicBezTo>
                  <a:cubicBezTo>
                    <a:pt x="841499" y="714781"/>
                    <a:pt x="838781" y="714272"/>
                    <a:pt x="834704" y="713932"/>
                  </a:cubicBezTo>
                  <a:cubicBezTo>
                    <a:pt x="830628" y="713592"/>
                    <a:pt x="827570" y="712743"/>
                    <a:pt x="825532" y="711384"/>
                  </a:cubicBezTo>
                  <a:cubicBezTo>
                    <a:pt x="824173" y="710025"/>
                    <a:pt x="822305" y="709176"/>
                    <a:pt x="819926" y="708836"/>
                  </a:cubicBezTo>
                  <a:cubicBezTo>
                    <a:pt x="817548" y="708496"/>
                    <a:pt x="816359" y="709006"/>
                    <a:pt x="816359" y="710365"/>
                  </a:cubicBezTo>
                  <a:cubicBezTo>
                    <a:pt x="813642" y="709006"/>
                    <a:pt x="810244" y="708327"/>
                    <a:pt x="806168" y="708327"/>
                  </a:cubicBezTo>
                  <a:cubicBezTo>
                    <a:pt x="802091" y="708327"/>
                    <a:pt x="798694" y="709006"/>
                    <a:pt x="795976" y="710365"/>
                  </a:cubicBezTo>
                  <a:cubicBezTo>
                    <a:pt x="793258" y="708327"/>
                    <a:pt x="789946" y="706968"/>
                    <a:pt x="786039" y="706288"/>
                  </a:cubicBezTo>
                  <a:lnTo>
                    <a:pt x="773044" y="706288"/>
                  </a:lnTo>
                  <a:lnTo>
                    <a:pt x="773554" y="705269"/>
                  </a:lnTo>
                  <a:lnTo>
                    <a:pt x="772535" y="704250"/>
                  </a:lnTo>
                  <a:lnTo>
                    <a:pt x="768458" y="704250"/>
                  </a:lnTo>
                  <a:lnTo>
                    <a:pt x="772535" y="707307"/>
                  </a:lnTo>
                  <a:lnTo>
                    <a:pt x="767439" y="708327"/>
                  </a:lnTo>
                  <a:lnTo>
                    <a:pt x="767439" y="703231"/>
                  </a:lnTo>
                  <a:lnTo>
                    <a:pt x="763362" y="703231"/>
                  </a:lnTo>
                  <a:cubicBezTo>
                    <a:pt x="764042" y="703231"/>
                    <a:pt x="764721" y="702551"/>
                    <a:pt x="765401" y="701192"/>
                  </a:cubicBezTo>
                  <a:cubicBezTo>
                    <a:pt x="762683" y="701192"/>
                    <a:pt x="761324" y="700513"/>
                    <a:pt x="761324" y="699154"/>
                  </a:cubicBezTo>
                  <a:lnTo>
                    <a:pt x="761324" y="703231"/>
                  </a:lnTo>
                  <a:lnTo>
                    <a:pt x="758266" y="703231"/>
                  </a:lnTo>
                  <a:cubicBezTo>
                    <a:pt x="754869" y="703231"/>
                    <a:pt x="752491" y="703570"/>
                    <a:pt x="751132" y="704250"/>
                  </a:cubicBezTo>
                  <a:cubicBezTo>
                    <a:pt x="749773" y="704929"/>
                    <a:pt x="748414" y="705269"/>
                    <a:pt x="747055" y="705269"/>
                  </a:cubicBezTo>
                  <a:lnTo>
                    <a:pt x="756228" y="705269"/>
                  </a:lnTo>
                  <a:cubicBezTo>
                    <a:pt x="765740" y="709346"/>
                    <a:pt x="772875" y="711724"/>
                    <a:pt x="777631" y="712403"/>
                  </a:cubicBezTo>
                  <a:cubicBezTo>
                    <a:pt x="785105" y="713762"/>
                    <a:pt x="791899" y="714442"/>
                    <a:pt x="798014" y="714442"/>
                  </a:cubicBezTo>
                  <a:cubicBezTo>
                    <a:pt x="801411" y="715800"/>
                    <a:pt x="804469" y="716480"/>
                    <a:pt x="807187" y="716480"/>
                  </a:cubicBezTo>
                  <a:cubicBezTo>
                    <a:pt x="809904" y="716480"/>
                    <a:pt x="811603" y="717159"/>
                    <a:pt x="812283" y="718518"/>
                  </a:cubicBezTo>
                  <a:cubicBezTo>
                    <a:pt x="816359" y="718518"/>
                    <a:pt x="819587" y="719028"/>
                    <a:pt x="821965" y="720047"/>
                  </a:cubicBezTo>
                  <a:cubicBezTo>
                    <a:pt x="824343" y="721066"/>
                    <a:pt x="826891" y="721576"/>
                    <a:pt x="829609" y="721576"/>
                  </a:cubicBezTo>
                  <a:lnTo>
                    <a:pt x="832666" y="721576"/>
                  </a:lnTo>
                  <a:cubicBezTo>
                    <a:pt x="834025" y="722255"/>
                    <a:pt x="840480" y="723614"/>
                    <a:pt x="852030" y="725653"/>
                  </a:cubicBezTo>
                  <a:cubicBezTo>
                    <a:pt x="864261" y="727011"/>
                    <a:pt x="873773" y="729050"/>
                    <a:pt x="880567" y="731768"/>
                  </a:cubicBezTo>
                  <a:lnTo>
                    <a:pt x="885663" y="731768"/>
                  </a:lnTo>
                  <a:cubicBezTo>
                    <a:pt x="890419" y="731768"/>
                    <a:pt x="893477" y="732107"/>
                    <a:pt x="894836" y="732787"/>
                  </a:cubicBezTo>
                  <a:lnTo>
                    <a:pt x="902818" y="734450"/>
                  </a:lnTo>
                  <a:lnTo>
                    <a:pt x="902818" y="740940"/>
                  </a:lnTo>
                  <a:lnTo>
                    <a:pt x="898912" y="740940"/>
                  </a:lnTo>
                  <a:cubicBezTo>
                    <a:pt x="898233" y="735505"/>
                    <a:pt x="896874" y="734485"/>
                    <a:pt x="894836" y="737883"/>
                  </a:cubicBezTo>
                  <a:cubicBezTo>
                    <a:pt x="886003" y="737883"/>
                    <a:pt x="880567" y="736524"/>
                    <a:pt x="878529" y="733806"/>
                  </a:cubicBezTo>
                  <a:cubicBezTo>
                    <a:pt x="878529" y="733466"/>
                    <a:pt x="877340" y="733296"/>
                    <a:pt x="874962" y="733296"/>
                  </a:cubicBezTo>
                  <a:cubicBezTo>
                    <a:pt x="872584" y="733296"/>
                    <a:pt x="869017" y="733466"/>
                    <a:pt x="864261" y="733806"/>
                  </a:cubicBezTo>
                  <a:lnTo>
                    <a:pt x="871395" y="734825"/>
                  </a:lnTo>
                  <a:cubicBezTo>
                    <a:pt x="875471" y="736184"/>
                    <a:pt x="880737" y="738222"/>
                    <a:pt x="887192" y="740940"/>
                  </a:cubicBezTo>
                  <a:lnTo>
                    <a:pt x="902818" y="744972"/>
                  </a:lnTo>
                  <a:lnTo>
                    <a:pt x="902818" y="772695"/>
                  </a:lnTo>
                  <a:lnTo>
                    <a:pt x="897893" y="769987"/>
                  </a:lnTo>
                  <a:cubicBezTo>
                    <a:pt x="894496" y="767609"/>
                    <a:pt x="892118" y="766759"/>
                    <a:pt x="890759" y="767439"/>
                  </a:cubicBezTo>
                  <a:cubicBezTo>
                    <a:pt x="890759" y="768798"/>
                    <a:pt x="889910" y="769137"/>
                    <a:pt x="888211" y="768458"/>
                  </a:cubicBezTo>
                  <a:cubicBezTo>
                    <a:pt x="886513" y="767778"/>
                    <a:pt x="885663" y="766759"/>
                    <a:pt x="885663" y="765400"/>
                  </a:cubicBezTo>
                  <a:cubicBezTo>
                    <a:pt x="870715" y="758606"/>
                    <a:pt x="860524" y="755209"/>
                    <a:pt x="855088" y="755209"/>
                  </a:cubicBezTo>
                  <a:lnTo>
                    <a:pt x="855088" y="758266"/>
                  </a:lnTo>
                  <a:cubicBezTo>
                    <a:pt x="856447" y="759625"/>
                    <a:pt x="858145" y="760814"/>
                    <a:pt x="860184" y="761833"/>
                  </a:cubicBezTo>
                  <a:cubicBezTo>
                    <a:pt x="862222" y="762852"/>
                    <a:pt x="864600" y="764041"/>
                    <a:pt x="867318" y="765400"/>
                  </a:cubicBezTo>
                  <a:cubicBezTo>
                    <a:pt x="868677" y="764041"/>
                    <a:pt x="870715" y="763362"/>
                    <a:pt x="873433" y="763362"/>
                  </a:cubicBezTo>
                  <a:cubicBezTo>
                    <a:pt x="876151" y="763362"/>
                    <a:pt x="877170" y="764041"/>
                    <a:pt x="876491" y="765400"/>
                  </a:cubicBezTo>
                  <a:lnTo>
                    <a:pt x="871395" y="767439"/>
                  </a:lnTo>
                  <a:cubicBezTo>
                    <a:pt x="874792" y="768798"/>
                    <a:pt x="880398" y="769987"/>
                    <a:pt x="888211" y="771006"/>
                  </a:cubicBezTo>
                  <a:lnTo>
                    <a:pt x="902818" y="774377"/>
                  </a:lnTo>
                  <a:lnTo>
                    <a:pt x="902818" y="782521"/>
                  </a:lnTo>
                  <a:lnTo>
                    <a:pt x="900441" y="779669"/>
                  </a:lnTo>
                  <a:cubicBezTo>
                    <a:pt x="898743" y="778310"/>
                    <a:pt x="897214" y="777630"/>
                    <a:pt x="895855" y="777630"/>
                  </a:cubicBezTo>
                  <a:cubicBezTo>
                    <a:pt x="895176" y="777630"/>
                    <a:pt x="894156" y="777630"/>
                    <a:pt x="892797" y="777630"/>
                  </a:cubicBezTo>
                  <a:cubicBezTo>
                    <a:pt x="890080" y="777630"/>
                    <a:pt x="887532" y="777291"/>
                    <a:pt x="885154" y="776611"/>
                  </a:cubicBezTo>
                  <a:cubicBezTo>
                    <a:pt x="882775" y="775932"/>
                    <a:pt x="880567" y="775252"/>
                    <a:pt x="878529" y="774573"/>
                  </a:cubicBezTo>
                  <a:cubicBezTo>
                    <a:pt x="878529" y="772535"/>
                    <a:pt x="876151" y="771515"/>
                    <a:pt x="871395" y="771515"/>
                  </a:cubicBezTo>
                  <a:lnTo>
                    <a:pt x="868337" y="770496"/>
                  </a:lnTo>
                  <a:cubicBezTo>
                    <a:pt x="862222" y="768458"/>
                    <a:pt x="856107" y="767439"/>
                    <a:pt x="849992" y="767439"/>
                  </a:cubicBezTo>
                  <a:lnTo>
                    <a:pt x="825532" y="763362"/>
                  </a:lnTo>
                  <a:cubicBezTo>
                    <a:pt x="820096" y="761324"/>
                    <a:pt x="815340" y="760304"/>
                    <a:pt x="811263" y="760304"/>
                  </a:cubicBezTo>
                  <a:cubicBezTo>
                    <a:pt x="807866" y="760304"/>
                    <a:pt x="805148" y="761324"/>
                    <a:pt x="803110" y="763362"/>
                  </a:cubicBezTo>
                  <a:lnTo>
                    <a:pt x="784765" y="756228"/>
                  </a:lnTo>
                  <a:cubicBezTo>
                    <a:pt x="784765" y="755548"/>
                    <a:pt x="785274" y="755209"/>
                    <a:pt x="786294" y="755209"/>
                  </a:cubicBezTo>
                  <a:cubicBezTo>
                    <a:pt x="787313" y="755209"/>
                    <a:pt x="788162" y="754869"/>
                    <a:pt x="788842" y="754189"/>
                  </a:cubicBezTo>
                  <a:lnTo>
                    <a:pt x="782726" y="750113"/>
                  </a:lnTo>
                  <a:cubicBezTo>
                    <a:pt x="779329" y="751472"/>
                    <a:pt x="777291" y="751132"/>
                    <a:pt x="776611" y="749094"/>
                  </a:cubicBezTo>
                  <a:lnTo>
                    <a:pt x="768458" y="749094"/>
                  </a:lnTo>
                  <a:lnTo>
                    <a:pt x="745017" y="747055"/>
                  </a:lnTo>
                  <a:lnTo>
                    <a:pt x="732787" y="743998"/>
                  </a:lnTo>
                  <a:cubicBezTo>
                    <a:pt x="726672" y="743318"/>
                    <a:pt x="720897" y="742299"/>
                    <a:pt x="715461" y="740940"/>
                  </a:cubicBezTo>
                  <a:lnTo>
                    <a:pt x="708327" y="740940"/>
                  </a:lnTo>
                  <a:cubicBezTo>
                    <a:pt x="706288" y="740940"/>
                    <a:pt x="706628" y="741110"/>
                    <a:pt x="709346" y="741450"/>
                  </a:cubicBezTo>
                  <a:cubicBezTo>
                    <a:pt x="712064" y="741789"/>
                    <a:pt x="714442" y="741959"/>
                    <a:pt x="716480" y="741959"/>
                  </a:cubicBezTo>
                  <a:cubicBezTo>
                    <a:pt x="721236" y="744677"/>
                    <a:pt x="726162" y="746885"/>
                    <a:pt x="731258" y="748584"/>
                  </a:cubicBezTo>
                  <a:cubicBezTo>
                    <a:pt x="736354" y="750283"/>
                    <a:pt x="741280" y="752491"/>
                    <a:pt x="746036" y="755209"/>
                  </a:cubicBezTo>
                  <a:lnTo>
                    <a:pt x="751132" y="755209"/>
                  </a:lnTo>
                  <a:cubicBezTo>
                    <a:pt x="762003" y="755209"/>
                    <a:pt x="768798" y="755888"/>
                    <a:pt x="771516" y="757247"/>
                  </a:cubicBezTo>
                  <a:cubicBezTo>
                    <a:pt x="782387" y="761324"/>
                    <a:pt x="791899" y="763362"/>
                    <a:pt x="800052" y="763362"/>
                  </a:cubicBezTo>
                  <a:lnTo>
                    <a:pt x="820436" y="769477"/>
                  </a:lnTo>
                  <a:lnTo>
                    <a:pt x="851011" y="772535"/>
                  </a:lnTo>
                  <a:cubicBezTo>
                    <a:pt x="859165" y="773893"/>
                    <a:pt x="863241" y="774573"/>
                    <a:pt x="863241" y="774573"/>
                  </a:cubicBezTo>
                  <a:lnTo>
                    <a:pt x="865280" y="775592"/>
                  </a:lnTo>
                  <a:cubicBezTo>
                    <a:pt x="868677" y="778310"/>
                    <a:pt x="872244" y="779839"/>
                    <a:pt x="875981" y="780178"/>
                  </a:cubicBezTo>
                  <a:cubicBezTo>
                    <a:pt x="879718" y="780518"/>
                    <a:pt x="882606" y="781028"/>
                    <a:pt x="884644" y="781707"/>
                  </a:cubicBezTo>
                  <a:cubicBezTo>
                    <a:pt x="885323" y="781707"/>
                    <a:pt x="886682" y="781707"/>
                    <a:pt x="888721" y="781707"/>
                  </a:cubicBezTo>
                  <a:cubicBezTo>
                    <a:pt x="890759" y="781707"/>
                    <a:pt x="891778" y="781028"/>
                    <a:pt x="891778" y="779669"/>
                  </a:cubicBezTo>
                  <a:lnTo>
                    <a:pt x="902818" y="782679"/>
                  </a:lnTo>
                  <a:lnTo>
                    <a:pt x="902818" y="833056"/>
                  </a:lnTo>
                  <a:lnTo>
                    <a:pt x="891778" y="831647"/>
                  </a:lnTo>
                  <a:lnTo>
                    <a:pt x="891778" y="830628"/>
                  </a:lnTo>
                  <a:lnTo>
                    <a:pt x="898912" y="826551"/>
                  </a:lnTo>
                  <a:cubicBezTo>
                    <a:pt x="897553" y="826551"/>
                    <a:pt x="896025" y="826211"/>
                    <a:pt x="894326" y="825532"/>
                  </a:cubicBezTo>
                  <a:cubicBezTo>
                    <a:pt x="892628" y="824852"/>
                    <a:pt x="891778" y="824173"/>
                    <a:pt x="891778" y="823493"/>
                  </a:cubicBezTo>
                  <a:lnTo>
                    <a:pt x="892797" y="822474"/>
                  </a:lnTo>
                  <a:lnTo>
                    <a:pt x="877510" y="820436"/>
                  </a:lnTo>
                  <a:lnTo>
                    <a:pt x="882606" y="820436"/>
                  </a:lnTo>
                  <a:lnTo>
                    <a:pt x="880567" y="816359"/>
                  </a:lnTo>
                  <a:lnTo>
                    <a:pt x="873433" y="816359"/>
                  </a:lnTo>
                  <a:lnTo>
                    <a:pt x="880567" y="812282"/>
                  </a:lnTo>
                  <a:cubicBezTo>
                    <a:pt x="880567" y="811603"/>
                    <a:pt x="879378" y="810754"/>
                    <a:pt x="877000" y="809734"/>
                  </a:cubicBezTo>
                  <a:cubicBezTo>
                    <a:pt x="874622" y="808715"/>
                    <a:pt x="872074" y="807866"/>
                    <a:pt x="869356" y="807186"/>
                  </a:cubicBezTo>
                  <a:lnTo>
                    <a:pt x="872414" y="807186"/>
                  </a:lnTo>
                  <a:lnTo>
                    <a:pt x="859165" y="801071"/>
                  </a:lnTo>
                  <a:cubicBezTo>
                    <a:pt x="860524" y="805148"/>
                    <a:pt x="863581" y="807186"/>
                    <a:pt x="868337" y="807186"/>
                  </a:cubicBezTo>
                  <a:lnTo>
                    <a:pt x="864261" y="808206"/>
                  </a:lnTo>
                  <a:cubicBezTo>
                    <a:pt x="862902" y="808206"/>
                    <a:pt x="860524" y="807696"/>
                    <a:pt x="857126" y="806677"/>
                  </a:cubicBezTo>
                  <a:cubicBezTo>
                    <a:pt x="853729" y="805658"/>
                    <a:pt x="850671" y="804469"/>
                    <a:pt x="847954" y="803110"/>
                  </a:cubicBezTo>
                  <a:cubicBezTo>
                    <a:pt x="852710" y="803110"/>
                    <a:pt x="856447" y="802091"/>
                    <a:pt x="859165" y="800052"/>
                  </a:cubicBezTo>
                  <a:lnTo>
                    <a:pt x="839800" y="799033"/>
                  </a:lnTo>
                  <a:cubicBezTo>
                    <a:pt x="839121" y="798354"/>
                    <a:pt x="839121" y="798014"/>
                    <a:pt x="839800" y="798014"/>
                  </a:cubicBezTo>
                  <a:cubicBezTo>
                    <a:pt x="840480" y="798014"/>
                    <a:pt x="840819" y="797674"/>
                    <a:pt x="840819" y="796995"/>
                  </a:cubicBezTo>
                  <a:lnTo>
                    <a:pt x="832666" y="793937"/>
                  </a:lnTo>
                  <a:lnTo>
                    <a:pt x="838781" y="798014"/>
                  </a:lnTo>
                  <a:cubicBezTo>
                    <a:pt x="833345" y="798014"/>
                    <a:pt x="827910" y="796315"/>
                    <a:pt x="822474" y="792918"/>
                  </a:cubicBezTo>
                  <a:cubicBezTo>
                    <a:pt x="823833" y="793597"/>
                    <a:pt x="824853" y="794447"/>
                    <a:pt x="825532" y="795466"/>
                  </a:cubicBezTo>
                  <a:cubicBezTo>
                    <a:pt x="826211" y="796485"/>
                    <a:pt x="827230" y="797334"/>
                    <a:pt x="828589" y="798014"/>
                  </a:cubicBezTo>
                  <a:lnTo>
                    <a:pt x="836743" y="800052"/>
                  </a:lnTo>
                  <a:cubicBezTo>
                    <a:pt x="838781" y="800052"/>
                    <a:pt x="841159" y="800562"/>
                    <a:pt x="843877" y="801581"/>
                  </a:cubicBezTo>
                  <a:cubicBezTo>
                    <a:pt x="846595" y="802600"/>
                    <a:pt x="847274" y="803110"/>
                    <a:pt x="845915" y="803110"/>
                  </a:cubicBezTo>
                  <a:lnTo>
                    <a:pt x="830628" y="802091"/>
                  </a:lnTo>
                  <a:cubicBezTo>
                    <a:pt x="821795" y="798014"/>
                    <a:pt x="810924" y="795296"/>
                    <a:pt x="798014" y="793937"/>
                  </a:cubicBezTo>
                  <a:lnTo>
                    <a:pt x="780688" y="790880"/>
                  </a:lnTo>
                  <a:lnTo>
                    <a:pt x="791899" y="790880"/>
                  </a:lnTo>
                  <a:cubicBezTo>
                    <a:pt x="796655" y="790880"/>
                    <a:pt x="799373" y="791559"/>
                    <a:pt x="800052" y="792918"/>
                  </a:cubicBezTo>
                  <a:cubicBezTo>
                    <a:pt x="800052" y="792239"/>
                    <a:pt x="799373" y="791389"/>
                    <a:pt x="798014" y="790370"/>
                  </a:cubicBezTo>
                  <a:cubicBezTo>
                    <a:pt x="796655" y="789351"/>
                    <a:pt x="794617" y="788841"/>
                    <a:pt x="791899" y="788841"/>
                  </a:cubicBezTo>
                  <a:cubicBezTo>
                    <a:pt x="791220" y="789521"/>
                    <a:pt x="790710" y="789351"/>
                    <a:pt x="790370" y="788332"/>
                  </a:cubicBezTo>
                  <a:cubicBezTo>
                    <a:pt x="790031" y="787313"/>
                    <a:pt x="789521" y="786463"/>
                    <a:pt x="788842" y="785784"/>
                  </a:cubicBezTo>
                  <a:lnTo>
                    <a:pt x="791899" y="785784"/>
                  </a:lnTo>
                  <a:lnTo>
                    <a:pt x="784765" y="781707"/>
                  </a:lnTo>
                  <a:cubicBezTo>
                    <a:pt x="788842" y="783066"/>
                    <a:pt x="795296" y="784085"/>
                    <a:pt x="804129" y="784765"/>
                  </a:cubicBezTo>
                  <a:cubicBezTo>
                    <a:pt x="812962" y="785444"/>
                    <a:pt x="820096" y="786803"/>
                    <a:pt x="825532" y="788841"/>
                  </a:cubicBezTo>
                  <a:cubicBezTo>
                    <a:pt x="826891" y="789521"/>
                    <a:pt x="829439" y="790540"/>
                    <a:pt x="833176" y="791899"/>
                  </a:cubicBezTo>
                  <a:cubicBezTo>
                    <a:pt x="836913" y="793258"/>
                    <a:pt x="841159" y="793937"/>
                    <a:pt x="845915" y="793937"/>
                  </a:cubicBezTo>
                  <a:cubicBezTo>
                    <a:pt x="849313" y="793937"/>
                    <a:pt x="852370" y="793597"/>
                    <a:pt x="855088" y="792918"/>
                  </a:cubicBezTo>
                  <a:cubicBezTo>
                    <a:pt x="857126" y="792239"/>
                    <a:pt x="858825" y="792069"/>
                    <a:pt x="860184" y="792408"/>
                  </a:cubicBezTo>
                  <a:cubicBezTo>
                    <a:pt x="861543" y="792748"/>
                    <a:pt x="862562" y="793258"/>
                    <a:pt x="863241" y="793937"/>
                  </a:cubicBezTo>
                  <a:lnTo>
                    <a:pt x="877510" y="798014"/>
                  </a:lnTo>
                  <a:cubicBezTo>
                    <a:pt x="877510" y="795296"/>
                    <a:pt x="875471" y="793767"/>
                    <a:pt x="871395" y="793428"/>
                  </a:cubicBezTo>
                  <a:cubicBezTo>
                    <a:pt x="867318" y="793088"/>
                    <a:pt x="864600" y="792578"/>
                    <a:pt x="863241" y="791899"/>
                  </a:cubicBezTo>
                  <a:cubicBezTo>
                    <a:pt x="838102" y="785784"/>
                    <a:pt x="816699" y="781367"/>
                    <a:pt x="799033" y="778650"/>
                  </a:cubicBezTo>
                  <a:lnTo>
                    <a:pt x="770496" y="772535"/>
                  </a:lnTo>
                  <a:lnTo>
                    <a:pt x="752151" y="768458"/>
                  </a:lnTo>
                  <a:lnTo>
                    <a:pt x="695077" y="759285"/>
                  </a:lnTo>
                  <a:cubicBezTo>
                    <a:pt x="691680" y="756567"/>
                    <a:pt x="688962" y="755209"/>
                    <a:pt x="686924" y="755209"/>
                  </a:cubicBezTo>
                  <a:cubicBezTo>
                    <a:pt x="684886" y="755209"/>
                    <a:pt x="683187" y="755209"/>
                    <a:pt x="681828" y="755209"/>
                  </a:cubicBezTo>
                  <a:cubicBezTo>
                    <a:pt x="683187" y="757247"/>
                    <a:pt x="685905" y="758776"/>
                    <a:pt x="689982" y="759795"/>
                  </a:cubicBezTo>
                  <a:cubicBezTo>
                    <a:pt x="694058" y="760814"/>
                    <a:pt x="697116" y="761663"/>
                    <a:pt x="699154" y="762343"/>
                  </a:cubicBezTo>
                  <a:lnTo>
                    <a:pt x="752151" y="773554"/>
                  </a:lnTo>
                  <a:cubicBezTo>
                    <a:pt x="757587" y="774913"/>
                    <a:pt x="761324" y="775592"/>
                    <a:pt x="763362" y="775592"/>
                  </a:cubicBezTo>
                  <a:lnTo>
                    <a:pt x="746036" y="777630"/>
                  </a:lnTo>
                  <a:lnTo>
                    <a:pt x="730749" y="776611"/>
                  </a:lnTo>
                  <a:lnTo>
                    <a:pt x="730749" y="779669"/>
                  </a:lnTo>
                  <a:lnTo>
                    <a:pt x="734825" y="780688"/>
                  </a:lnTo>
                  <a:lnTo>
                    <a:pt x="759285" y="781707"/>
                  </a:lnTo>
                  <a:cubicBezTo>
                    <a:pt x="760644" y="783066"/>
                    <a:pt x="764721" y="785104"/>
                    <a:pt x="771516" y="787822"/>
                  </a:cubicBezTo>
                  <a:lnTo>
                    <a:pt x="769477" y="787822"/>
                  </a:lnTo>
                  <a:cubicBezTo>
                    <a:pt x="766080" y="787822"/>
                    <a:pt x="761833" y="787313"/>
                    <a:pt x="756738" y="786293"/>
                  </a:cubicBezTo>
                  <a:cubicBezTo>
                    <a:pt x="751642" y="785274"/>
                    <a:pt x="747055" y="785104"/>
                    <a:pt x="742979" y="785784"/>
                  </a:cubicBezTo>
                  <a:cubicBezTo>
                    <a:pt x="740940" y="783066"/>
                    <a:pt x="738902" y="781877"/>
                    <a:pt x="736864" y="782217"/>
                  </a:cubicBezTo>
                  <a:cubicBezTo>
                    <a:pt x="734825" y="782556"/>
                    <a:pt x="733466" y="782726"/>
                    <a:pt x="732787" y="782726"/>
                  </a:cubicBezTo>
                  <a:lnTo>
                    <a:pt x="703231" y="775592"/>
                  </a:lnTo>
                  <a:lnTo>
                    <a:pt x="700173" y="775592"/>
                  </a:lnTo>
                  <a:cubicBezTo>
                    <a:pt x="703571" y="777630"/>
                    <a:pt x="714442" y="782047"/>
                    <a:pt x="732787" y="788841"/>
                  </a:cubicBezTo>
                  <a:cubicBezTo>
                    <a:pt x="736184" y="788841"/>
                    <a:pt x="742639" y="790540"/>
                    <a:pt x="752151" y="793937"/>
                  </a:cubicBezTo>
                  <a:lnTo>
                    <a:pt x="757247" y="789861"/>
                  </a:lnTo>
                  <a:cubicBezTo>
                    <a:pt x="759965" y="789861"/>
                    <a:pt x="763022" y="790710"/>
                    <a:pt x="766420" y="792408"/>
                  </a:cubicBezTo>
                  <a:cubicBezTo>
                    <a:pt x="769817" y="794107"/>
                    <a:pt x="771855" y="794956"/>
                    <a:pt x="772535" y="794956"/>
                  </a:cubicBezTo>
                  <a:cubicBezTo>
                    <a:pt x="777970" y="796995"/>
                    <a:pt x="786463" y="798014"/>
                    <a:pt x="798014" y="798014"/>
                  </a:cubicBezTo>
                  <a:cubicBezTo>
                    <a:pt x="800732" y="799373"/>
                    <a:pt x="804809" y="800562"/>
                    <a:pt x="810244" y="801581"/>
                  </a:cubicBezTo>
                  <a:cubicBezTo>
                    <a:pt x="815680" y="802600"/>
                    <a:pt x="819077" y="803450"/>
                    <a:pt x="820436" y="804129"/>
                  </a:cubicBezTo>
                  <a:cubicBezTo>
                    <a:pt x="825192" y="804129"/>
                    <a:pt x="827910" y="805488"/>
                    <a:pt x="828589" y="808206"/>
                  </a:cubicBezTo>
                  <a:lnTo>
                    <a:pt x="832666" y="808206"/>
                  </a:lnTo>
                  <a:cubicBezTo>
                    <a:pt x="836743" y="806847"/>
                    <a:pt x="839121" y="806507"/>
                    <a:pt x="839800" y="807186"/>
                  </a:cubicBezTo>
                  <a:lnTo>
                    <a:pt x="861203" y="813302"/>
                  </a:lnTo>
                  <a:cubicBezTo>
                    <a:pt x="847614" y="812622"/>
                    <a:pt x="834704" y="811093"/>
                    <a:pt x="822474" y="808715"/>
                  </a:cubicBezTo>
                  <a:cubicBezTo>
                    <a:pt x="810244" y="806337"/>
                    <a:pt x="802091" y="804808"/>
                    <a:pt x="798014" y="804129"/>
                  </a:cubicBezTo>
                  <a:cubicBezTo>
                    <a:pt x="795296" y="803450"/>
                    <a:pt x="790710" y="802091"/>
                    <a:pt x="784255" y="800052"/>
                  </a:cubicBezTo>
                  <a:cubicBezTo>
                    <a:pt x="777800" y="798014"/>
                    <a:pt x="773894" y="796995"/>
                    <a:pt x="772535" y="796995"/>
                  </a:cubicBezTo>
                  <a:lnTo>
                    <a:pt x="767439" y="800052"/>
                  </a:lnTo>
                  <a:lnTo>
                    <a:pt x="761324" y="795976"/>
                  </a:lnTo>
                  <a:lnTo>
                    <a:pt x="754190" y="794956"/>
                  </a:lnTo>
                  <a:cubicBezTo>
                    <a:pt x="746716" y="794956"/>
                    <a:pt x="739581" y="794277"/>
                    <a:pt x="732787" y="792918"/>
                  </a:cubicBezTo>
                  <a:cubicBezTo>
                    <a:pt x="730749" y="790880"/>
                    <a:pt x="724294" y="789181"/>
                    <a:pt x="713423" y="787822"/>
                  </a:cubicBezTo>
                  <a:cubicBezTo>
                    <a:pt x="711384" y="786463"/>
                    <a:pt x="709006" y="785614"/>
                    <a:pt x="706288" y="785274"/>
                  </a:cubicBezTo>
                  <a:cubicBezTo>
                    <a:pt x="703571" y="784935"/>
                    <a:pt x="701532" y="784425"/>
                    <a:pt x="700173" y="783745"/>
                  </a:cubicBezTo>
                  <a:lnTo>
                    <a:pt x="674694" y="773554"/>
                  </a:lnTo>
                  <a:lnTo>
                    <a:pt x="668579" y="773554"/>
                  </a:lnTo>
                  <a:lnTo>
                    <a:pt x="689982" y="785784"/>
                  </a:lnTo>
                  <a:lnTo>
                    <a:pt x="683867" y="785784"/>
                  </a:lnTo>
                  <a:lnTo>
                    <a:pt x="699154" y="789861"/>
                  </a:lnTo>
                  <a:cubicBezTo>
                    <a:pt x="699154" y="791899"/>
                    <a:pt x="699664" y="793597"/>
                    <a:pt x="700683" y="794956"/>
                  </a:cubicBezTo>
                  <a:cubicBezTo>
                    <a:pt x="701702" y="796315"/>
                    <a:pt x="702551" y="798014"/>
                    <a:pt x="703231" y="800052"/>
                  </a:cubicBezTo>
                  <a:cubicBezTo>
                    <a:pt x="702551" y="800732"/>
                    <a:pt x="702212" y="803450"/>
                    <a:pt x="702212" y="808206"/>
                  </a:cubicBezTo>
                  <a:cubicBezTo>
                    <a:pt x="702212" y="808885"/>
                    <a:pt x="702891" y="809055"/>
                    <a:pt x="704250" y="808715"/>
                  </a:cubicBezTo>
                  <a:cubicBezTo>
                    <a:pt x="705609" y="808376"/>
                    <a:pt x="706628" y="808545"/>
                    <a:pt x="707308" y="809225"/>
                  </a:cubicBezTo>
                  <a:cubicBezTo>
                    <a:pt x="715461" y="812622"/>
                    <a:pt x="719877" y="814660"/>
                    <a:pt x="720557" y="815340"/>
                  </a:cubicBezTo>
                  <a:cubicBezTo>
                    <a:pt x="720557" y="816019"/>
                    <a:pt x="720557" y="816359"/>
                    <a:pt x="720557" y="816359"/>
                  </a:cubicBezTo>
                  <a:lnTo>
                    <a:pt x="709346" y="815340"/>
                  </a:lnTo>
                  <a:lnTo>
                    <a:pt x="698135" y="814321"/>
                  </a:lnTo>
                  <a:lnTo>
                    <a:pt x="689982" y="814321"/>
                  </a:lnTo>
                  <a:cubicBezTo>
                    <a:pt x="687264" y="811603"/>
                    <a:pt x="684206" y="809904"/>
                    <a:pt x="680809" y="809225"/>
                  </a:cubicBezTo>
                  <a:cubicBezTo>
                    <a:pt x="677412" y="808545"/>
                    <a:pt x="674354" y="808885"/>
                    <a:pt x="671636" y="810244"/>
                  </a:cubicBezTo>
                  <a:lnTo>
                    <a:pt x="678771" y="815340"/>
                  </a:lnTo>
                  <a:cubicBezTo>
                    <a:pt x="678771" y="816019"/>
                    <a:pt x="679110" y="816189"/>
                    <a:pt x="679790" y="815849"/>
                  </a:cubicBezTo>
                  <a:cubicBezTo>
                    <a:pt x="680469" y="815510"/>
                    <a:pt x="681149" y="815340"/>
                    <a:pt x="681828" y="815340"/>
                  </a:cubicBezTo>
                  <a:cubicBezTo>
                    <a:pt x="682508" y="816699"/>
                    <a:pt x="683867" y="818228"/>
                    <a:pt x="685905" y="819926"/>
                  </a:cubicBezTo>
                  <a:cubicBezTo>
                    <a:pt x="687943" y="821625"/>
                    <a:pt x="689642" y="822474"/>
                    <a:pt x="691001" y="822474"/>
                  </a:cubicBezTo>
                  <a:lnTo>
                    <a:pt x="705269" y="823493"/>
                  </a:lnTo>
                  <a:lnTo>
                    <a:pt x="713423" y="829608"/>
                  </a:lnTo>
                  <a:cubicBezTo>
                    <a:pt x="714102" y="829608"/>
                    <a:pt x="714951" y="829438"/>
                    <a:pt x="715971" y="829099"/>
                  </a:cubicBezTo>
                  <a:cubicBezTo>
                    <a:pt x="716990" y="828759"/>
                    <a:pt x="717499" y="829608"/>
                    <a:pt x="717499" y="831647"/>
                  </a:cubicBezTo>
                  <a:cubicBezTo>
                    <a:pt x="715461" y="830967"/>
                    <a:pt x="713592" y="830458"/>
                    <a:pt x="711894" y="830118"/>
                  </a:cubicBezTo>
                  <a:cubicBezTo>
                    <a:pt x="710195" y="829778"/>
                    <a:pt x="709006" y="829948"/>
                    <a:pt x="708327" y="830628"/>
                  </a:cubicBezTo>
                  <a:lnTo>
                    <a:pt x="688962" y="826551"/>
                  </a:lnTo>
                  <a:cubicBezTo>
                    <a:pt x="684206" y="824512"/>
                    <a:pt x="678091" y="821625"/>
                    <a:pt x="670617" y="817888"/>
                  </a:cubicBezTo>
                  <a:cubicBezTo>
                    <a:pt x="663143" y="814151"/>
                    <a:pt x="656349" y="811943"/>
                    <a:pt x="650234" y="811263"/>
                  </a:cubicBezTo>
                  <a:cubicBezTo>
                    <a:pt x="646837" y="810584"/>
                    <a:pt x="643100" y="809055"/>
                    <a:pt x="639023" y="806677"/>
                  </a:cubicBezTo>
                  <a:cubicBezTo>
                    <a:pt x="634946" y="804299"/>
                    <a:pt x="631889" y="802430"/>
                    <a:pt x="629850" y="801071"/>
                  </a:cubicBezTo>
                  <a:lnTo>
                    <a:pt x="629850" y="808206"/>
                  </a:lnTo>
                  <a:cubicBezTo>
                    <a:pt x="625774" y="804808"/>
                    <a:pt x="623396" y="803110"/>
                    <a:pt x="622716" y="803110"/>
                  </a:cubicBezTo>
                  <a:cubicBezTo>
                    <a:pt x="622037" y="803110"/>
                    <a:pt x="621017" y="802770"/>
                    <a:pt x="619659" y="802091"/>
                  </a:cubicBezTo>
                  <a:cubicBezTo>
                    <a:pt x="618300" y="801411"/>
                    <a:pt x="617280" y="801411"/>
                    <a:pt x="616601" y="802091"/>
                  </a:cubicBezTo>
                  <a:lnTo>
                    <a:pt x="615582" y="806167"/>
                  </a:lnTo>
                  <a:lnTo>
                    <a:pt x="615582" y="804129"/>
                  </a:lnTo>
                  <a:cubicBezTo>
                    <a:pt x="613544" y="802091"/>
                    <a:pt x="610826" y="801411"/>
                    <a:pt x="607428" y="802091"/>
                  </a:cubicBezTo>
                  <a:lnTo>
                    <a:pt x="601313" y="801071"/>
                  </a:lnTo>
                  <a:lnTo>
                    <a:pt x="598256" y="798014"/>
                  </a:lnTo>
                  <a:cubicBezTo>
                    <a:pt x="597576" y="798693"/>
                    <a:pt x="596727" y="798863"/>
                    <a:pt x="595708" y="798524"/>
                  </a:cubicBezTo>
                  <a:cubicBezTo>
                    <a:pt x="594689" y="798184"/>
                    <a:pt x="594179" y="798354"/>
                    <a:pt x="594179" y="799033"/>
                  </a:cubicBezTo>
                  <a:cubicBezTo>
                    <a:pt x="592820" y="798354"/>
                    <a:pt x="592141" y="798693"/>
                    <a:pt x="592141" y="800052"/>
                  </a:cubicBezTo>
                  <a:lnTo>
                    <a:pt x="592141" y="793937"/>
                  </a:lnTo>
                  <a:cubicBezTo>
                    <a:pt x="590102" y="790540"/>
                    <a:pt x="586366" y="787822"/>
                    <a:pt x="580930" y="785784"/>
                  </a:cubicBezTo>
                  <a:cubicBezTo>
                    <a:pt x="580250" y="784425"/>
                    <a:pt x="577193" y="783066"/>
                    <a:pt x="571757" y="781707"/>
                  </a:cubicBezTo>
                  <a:cubicBezTo>
                    <a:pt x="571078" y="778989"/>
                    <a:pt x="569719" y="776781"/>
                    <a:pt x="567681" y="775082"/>
                  </a:cubicBezTo>
                  <a:cubicBezTo>
                    <a:pt x="565642" y="773384"/>
                    <a:pt x="564283" y="771855"/>
                    <a:pt x="563604" y="770496"/>
                  </a:cubicBezTo>
                  <a:cubicBezTo>
                    <a:pt x="563604" y="770496"/>
                    <a:pt x="563604" y="770156"/>
                    <a:pt x="563604" y="769477"/>
                  </a:cubicBezTo>
                  <a:cubicBezTo>
                    <a:pt x="563604" y="768798"/>
                    <a:pt x="563604" y="768458"/>
                    <a:pt x="563604" y="768458"/>
                  </a:cubicBezTo>
                  <a:lnTo>
                    <a:pt x="563604" y="757247"/>
                  </a:lnTo>
                  <a:cubicBezTo>
                    <a:pt x="560207" y="755888"/>
                    <a:pt x="557659" y="753510"/>
                    <a:pt x="555960" y="750113"/>
                  </a:cubicBezTo>
                  <a:cubicBezTo>
                    <a:pt x="554262" y="746715"/>
                    <a:pt x="552393" y="743658"/>
                    <a:pt x="550355" y="740940"/>
                  </a:cubicBezTo>
                  <a:cubicBezTo>
                    <a:pt x="539483" y="729389"/>
                    <a:pt x="533708" y="719877"/>
                    <a:pt x="533029" y="712403"/>
                  </a:cubicBezTo>
                  <a:lnTo>
                    <a:pt x="521818" y="703231"/>
                  </a:lnTo>
                  <a:lnTo>
                    <a:pt x="521818" y="702211"/>
                  </a:lnTo>
                  <a:cubicBezTo>
                    <a:pt x="517741" y="698135"/>
                    <a:pt x="515023" y="695077"/>
                    <a:pt x="513664" y="693039"/>
                  </a:cubicBezTo>
                  <a:cubicBezTo>
                    <a:pt x="513664" y="693039"/>
                    <a:pt x="513495" y="692869"/>
                    <a:pt x="513155" y="692529"/>
                  </a:cubicBezTo>
                  <a:cubicBezTo>
                    <a:pt x="512815" y="692190"/>
                    <a:pt x="512645" y="692020"/>
                    <a:pt x="512645" y="692020"/>
                  </a:cubicBezTo>
                  <a:cubicBezTo>
                    <a:pt x="511966" y="689981"/>
                    <a:pt x="509248" y="685905"/>
                    <a:pt x="504492" y="679790"/>
                  </a:cubicBezTo>
                  <a:cubicBezTo>
                    <a:pt x="503812" y="677072"/>
                    <a:pt x="503133" y="675713"/>
                    <a:pt x="502453" y="675713"/>
                  </a:cubicBezTo>
                  <a:cubicBezTo>
                    <a:pt x="502453" y="672316"/>
                    <a:pt x="500075" y="669258"/>
                    <a:pt x="495319" y="666540"/>
                  </a:cubicBezTo>
                  <a:cubicBezTo>
                    <a:pt x="492601" y="665181"/>
                    <a:pt x="490563" y="663143"/>
                    <a:pt x="489204" y="660425"/>
                  </a:cubicBezTo>
                  <a:cubicBezTo>
                    <a:pt x="489204" y="659746"/>
                    <a:pt x="488525" y="658557"/>
                    <a:pt x="487166" y="656858"/>
                  </a:cubicBezTo>
                  <a:cubicBezTo>
                    <a:pt x="485807" y="655160"/>
                    <a:pt x="484108" y="653291"/>
                    <a:pt x="482070" y="651253"/>
                  </a:cubicBezTo>
                  <a:cubicBezTo>
                    <a:pt x="482070" y="651253"/>
                    <a:pt x="480371" y="649894"/>
                    <a:pt x="476974" y="647176"/>
                  </a:cubicBezTo>
                  <a:cubicBezTo>
                    <a:pt x="476295" y="647176"/>
                    <a:pt x="475955" y="647855"/>
                    <a:pt x="475955" y="649214"/>
                  </a:cubicBezTo>
                  <a:cubicBezTo>
                    <a:pt x="476634" y="651932"/>
                    <a:pt x="477314" y="655160"/>
                    <a:pt x="477993" y="658896"/>
                  </a:cubicBezTo>
                  <a:cubicBezTo>
                    <a:pt x="478673" y="662633"/>
                    <a:pt x="479012" y="666880"/>
                    <a:pt x="479012" y="671636"/>
                  </a:cubicBezTo>
                  <a:lnTo>
                    <a:pt x="479012" y="673675"/>
                  </a:lnTo>
                  <a:cubicBezTo>
                    <a:pt x="479012" y="679110"/>
                    <a:pt x="480371" y="691001"/>
                    <a:pt x="483089" y="709346"/>
                  </a:cubicBezTo>
                  <a:cubicBezTo>
                    <a:pt x="484448" y="712064"/>
                    <a:pt x="485128" y="715461"/>
                    <a:pt x="485128" y="719537"/>
                  </a:cubicBezTo>
                  <a:cubicBezTo>
                    <a:pt x="485807" y="720217"/>
                    <a:pt x="486147" y="721236"/>
                    <a:pt x="486147" y="722595"/>
                  </a:cubicBezTo>
                  <a:cubicBezTo>
                    <a:pt x="486147" y="734146"/>
                    <a:pt x="486486" y="742299"/>
                    <a:pt x="487166" y="747055"/>
                  </a:cubicBezTo>
                  <a:cubicBezTo>
                    <a:pt x="487166" y="747735"/>
                    <a:pt x="487336" y="748244"/>
                    <a:pt x="487675" y="748584"/>
                  </a:cubicBezTo>
                  <a:cubicBezTo>
                    <a:pt x="488015" y="748924"/>
                    <a:pt x="488185" y="749433"/>
                    <a:pt x="488185" y="750113"/>
                  </a:cubicBezTo>
                  <a:cubicBezTo>
                    <a:pt x="488185" y="750792"/>
                    <a:pt x="488355" y="751811"/>
                    <a:pt x="488695" y="753170"/>
                  </a:cubicBezTo>
                  <a:cubicBezTo>
                    <a:pt x="489034" y="754529"/>
                    <a:pt x="489204" y="755548"/>
                    <a:pt x="489204" y="756228"/>
                  </a:cubicBezTo>
                  <a:cubicBezTo>
                    <a:pt x="489204" y="760984"/>
                    <a:pt x="491243" y="763702"/>
                    <a:pt x="495319" y="764381"/>
                  </a:cubicBezTo>
                  <a:lnTo>
                    <a:pt x="502453" y="765400"/>
                  </a:lnTo>
                  <a:cubicBezTo>
                    <a:pt x="502453" y="767439"/>
                    <a:pt x="503133" y="768458"/>
                    <a:pt x="504492" y="768458"/>
                  </a:cubicBezTo>
                  <a:cubicBezTo>
                    <a:pt x="505851" y="768458"/>
                    <a:pt x="506530" y="769137"/>
                    <a:pt x="506530" y="770496"/>
                  </a:cubicBezTo>
                  <a:cubicBezTo>
                    <a:pt x="507210" y="770496"/>
                    <a:pt x="507719" y="770666"/>
                    <a:pt x="508059" y="771006"/>
                  </a:cubicBezTo>
                  <a:cubicBezTo>
                    <a:pt x="508399" y="771346"/>
                    <a:pt x="508908" y="771515"/>
                    <a:pt x="509588" y="771515"/>
                  </a:cubicBezTo>
                  <a:cubicBezTo>
                    <a:pt x="510947" y="771515"/>
                    <a:pt x="512136" y="771855"/>
                    <a:pt x="513155" y="772535"/>
                  </a:cubicBezTo>
                  <a:cubicBezTo>
                    <a:pt x="514174" y="773214"/>
                    <a:pt x="515363" y="773893"/>
                    <a:pt x="516722" y="774573"/>
                  </a:cubicBezTo>
                  <a:lnTo>
                    <a:pt x="517741" y="774573"/>
                  </a:lnTo>
                  <a:lnTo>
                    <a:pt x="518760" y="777630"/>
                  </a:lnTo>
                  <a:lnTo>
                    <a:pt x="521818" y="781707"/>
                  </a:lnTo>
                  <a:cubicBezTo>
                    <a:pt x="523856" y="783066"/>
                    <a:pt x="525555" y="784425"/>
                    <a:pt x="526914" y="785784"/>
                  </a:cubicBezTo>
                  <a:cubicBezTo>
                    <a:pt x="529631" y="789181"/>
                    <a:pt x="531670" y="791899"/>
                    <a:pt x="533029" y="793937"/>
                  </a:cubicBezTo>
                  <a:cubicBezTo>
                    <a:pt x="533029" y="795296"/>
                    <a:pt x="533368" y="795976"/>
                    <a:pt x="534048" y="795976"/>
                  </a:cubicBezTo>
                  <a:cubicBezTo>
                    <a:pt x="534048" y="798014"/>
                    <a:pt x="535407" y="799033"/>
                    <a:pt x="538125" y="799033"/>
                  </a:cubicBezTo>
                  <a:lnTo>
                    <a:pt x="539144" y="799033"/>
                  </a:lnTo>
                  <a:lnTo>
                    <a:pt x="540163" y="795976"/>
                  </a:lnTo>
                  <a:cubicBezTo>
                    <a:pt x="540842" y="797334"/>
                    <a:pt x="541182" y="798693"/>
                    <a:pt x="541182" y="800052"/>
                  </a:cubicBezTo>
                  <a:cubicBezTo>
                    <a:pt x="541182" y="800052"/>
                    <a:pt x="540842" y="800222"/>
                    <a:pt x="540163" y="800562"/>
                  </a:cubicBezTo>
                  <a:cubicBezTo>
                    <a:pt x="539483" y="800902"/>
                    <a:pt x="538804" y="801411"/>
                    <a:pt x="538125" y="802091"/>
                  </a:cubicBezTo>
                  <a:lnTo>
                    <a:pt x="538125" y="801071"/>
                  </a:lnTo>
                  <a:lnTo>
                    <a:pt x="534048" y="808206"/>
                  </a:lnTo>
                  <a:cubicBezTo>
                    <a:pt x="532689" y="810244"/>
                    <a:pt x="532689" y="812282"/>
                    <a:pt x="534048" y="814321"/>
                  </a:cubicBezTo>
                  <a:cubicBezTo>
                    <a:pt x="534727" y="817039"/>
                    <a:pt x="534727" y="818737"/>
                    <a:pt x="534048" y="819417"/>
                  </a:cubicBezTo>
                  <a:cubicBezTo>
                    <a:pt x="534048" y="821455"/>
                    <a:pt x="535067" y="822814"/>
                    <a:pt x="537105" y="823493"/>
                  </a:cubicBezTo>
                  <a:cubicBezTo>
                    <a:pt x="537785" y="826211"/>
                    <a:pt x="538804" y="828759"/>
                    <a:pt x="540163" y="831137"/>
                  </a:cubicBezTo>
                  <a:cubicBezTo>
                    <a:pt x="541522" y="833515"/>
                    <a:pt x="542541" y="835384"/>
                    <a:pt x="543220" y="836743"/>
                  </a:cubicBezTo>
                  <a:cubicBezTo>
                    <a:pt x="545938" y="838781"/>
                    <a:pt x="546957" y="841499"/>
                    <a:pt x="546278" y="844896"/>
                  </a:cubicBezTo>
                  <a:cubicBezTo>
                    <a:pt x="544240" y="847614"/>
                    <a:pt x="543220" y="850332"/>
                    <a:pt x="543220" y="853049"/>
                  </a:cubicBezTo>
                  <a:cubicBezTo>
                    <a:pt x="543220" y="853729"/>
                    <a:pt x="545599" y="856447"/>
                    <a:pt x="550355" y="861203"/>
                  </a:cubicBezTo>
                  <a:cubicBezTo>
                    <a:pt x="551034" y="860523"/>
                    <a:pt x="551544" y="859844"/>
                    <a:pt x="551883" y="859164"/>
                  </a:cubicBezTo>
                  <a:cubicBezTo>
                    <a:pt x="552223" y="858485"/>
                    <a:pt x="553072" y="857466"/>
                    <a:pt x="554431" y="856107"/>
                  </a:cubicBezTo>
                  <a:cubicBezTo>
                    <a:pt x="555111" y="856107"/>
                    <a:pt x="555451" y="855767"/>
                    <a:pt x="555451" y="855088"/>
                  </a:cubicBezTo>
                  <a:cubicBezTo>
                    <a:pt x="555451" y="854408"/>
                    <a:pt x="555111" y="853729"/>
                    <a:pt x="554431" y="853049"/>
                  </a:cubicBezTo>
                  <a:cubicBezTo>
                    <a:pt x="553752" y="853049"/>
                    <a:pt x="552393" y="853729"/>
                    <a:pt x="550355" y="855088"/>
                  </a:cubicBezTo>
                  <a:lnTo>
                    <a:pt x="550355" y="853049"/>
                  </a:lnTo>
                  <a:cubicBezTo>
                    <a:pt x="552393" y="848973"/>
                    <a:pt x="552393" y="845575"/>
                    <a:pt x="550355" y="842858"/>
                  </a:cubicBezTo>
                  <a:cubicBezTo>
                    <a:pt x="553072" y="844216"/>
                    <a:pt x="555111" y="846934"/>
                    <a:pt x="556470" y="851011"/>
                  </a:cubicBezTo>
                  <a:lnTo>
                    <a:pt x="556470" y="844896"/>
                  </a:lnTo>
                  <a:cubicBezTo>
                    <a:pt x="558508" y="846255"/>
                    <a:pt x="560037" y="847784"/>
                    <a:pt x="561056" y="849482"/>
                  </a:cubicBezTo>
                  <a:cubicBezTo>
                    <a:pt x="562075" y="851181"/>
                    <a:pt x="562245" y="852370"/>
                    <a:pt x="561566" y="853049"/>
                  </a:cubicBezTo>
                  <a:cubicBezTo>
                    <a:pt x="560886" y="853729"/>
                    <a:pt x="560037" y="854918"/>
                    <a:pt x="559018" y="856616"/>
                  </a:cubicBezTo>
                  <a:cubicBezTo>
                    <a:pt x="557998" y="858315"/>
                    <a:pt x="557149" y="859504"/>
                    <a:pt x="556470" y="860184"/>
                  </a:cubicBezTo>
                  <a:lnTo>
                    <a:pt x="556470" y="863241"/>
                  </a:lnTo>
                  <a:lnTo>
                    <a:pt x="551374" y="867318"/>
                  </a:lnTo>
                  <a:cubicBezTo>
                    <a:pt x="551374" y="867997"/>
                    <a:pt x="551034" y="868677"/>
                    <a:pt x="550355" y="869356"/>
                  </a:cubicBezTo>
                  <a:lnTo>
                    <a:pt x="549336" y="872414"/>
                  </a:lnTo>
                  <a:lnTo>
                    <a:pt x="549336" y="870375"/>
                  </a:lnTo>
                  <a:cubicBezTo>
                    <a:pt x="547297" y="872414"/>
                    <a:pt x="546278" y="873773"/>
                    <a:pt x="546278" y="874452"/>
                  </a:cubicBezTo>
                  <a:lnTo>
                    <a:pt x="543220" y="875471"/>
                  </a:lnTo>
                  <a:cubicBezTo>
                    <a:pt x="543220" y="874112"/>
                    <a:pt x="542881" y="873433"/>
                    <a:pt x="542201" y="873433"/>
                  </a:cubicBezTo>
                  <a:cubicBezTo>
                    <a:pt x="541522" y="874792"/>
                    <a:pt x="540163" y="875471"/>
                    <a:pt x="538125" y="875471"/>
                  </a:cubicBezTo>
                  <a:lnTo>
                    <a:pt x="533029" y="876490"/>
                  </a:lnTo>
                  <a:cubicBezTo>
                    <a:pt x="532349" y="876490"/>
                    <a:pt x="531330" y="877170"/>
                    <a:pt x="529971" y="878529"/>
                  </a:cubicBezTo>
                  <a:cubicBezTo>
                    <a:pt x="528612" y="881247"/>
                    <a:pt x="527253" y="882606"/>
                    <a:pt x="525894" y="882606"/>
                  </a:cubicBezTo>
                  <a:cubicBezTo>
                    <a:pt x="525894" y="882606"/>
                    <a:pt x="525725" y="882775"/>
                    <a:pt x="525385" y="883115"/>
                  </a:cubicBezTo>
                  <a:cubicBezTo>
                    <a:pt x="525045" y="883455"/>
                    <a:pt x="524875" y="883625"/>
                    <a:pt x="524875" y="883625"/>
                  </a:cubicBezTo>
                  <a:cubicBezTo>
                    <a:pt x="524196" y="883625"/>
                    <a:pt x="524196" y="884644"/>
                    <a:pt x="524875" y="886682"/>
                  </a:cubicBezTo>
                  <a:lnTo>
                    <a:pt x="525894" y="887701"/>
                  </a:lnTo>
                  <a:lnTo>
                    <a:pt x="526914" y="886682"/>
                  </a:lnTo>
                  <a:lnTo>
                    <a:pt x="526914" y="884644"/>
                  </a:lnTo>
                  <a:lnTo>
                    <a:pt x="527933" y="884644"/>
                  </a:lnTo>
                  <a:lnTo>
                    <a:pt x="528952" y="883625"/>
                  </a:lnTo>
                  <a:lnTo>
                    <a:pt x="528952" y="886682"/>
                  </a:lnTo>
                  <a:cubicBezTo>
                    <a:pt x="528952" y="890079"/>
                    <a:pt x="528612" y="893477"/>
                    <a:pt x="527933" y="896874"/>
                  </a:cubicBezTo>
                  <a:cubicBezTo>
                    <a:pt x="527933" y="897553"/>
                    <a:pt x="527763" y="898063"/>
                    <a:pt x="527423" y="898403"/>
                  </a:cubicBezTo>
                  <a:cubicBezTo>
                    <a:pt x="527083" y="898742"/>
                    <a:pt x="527253" y="899252"/>
                    <a:pt x="527933" y="899931"/>
                  </a:cubicBezTo>
                  <a:cubicBezTo>
                    <a:pt x="527933" y="899931"/>
                    <a:pt x="527933" y="900611"/>
                    <a:pt x="527933" y="901970"/>
                  </a:cubicBezTo>
                  <a:cubicBezTo>
                    <a:pt x="527253" y="902649"/>
                    <a:pt x="526234" y="903668"/>
                    <a:pt x="524875" y="905027"/>
                  </a:cubicBezTo>
                  <a:cubicBezTo>
                    <a:pt x="523516" y="906386"/>
                    <a:pt x="521478" y="907066"/>
                    <a:pt x="518760" y="907066"/>
                  </a:cubicBezTo>
                  <a:cubicBezTo>
                    <a:pt x="518760" y="909104"/>
                    <a:pt x="518251" y="910463"/>
                    <a:pt x="517232" y="911142"/>
                  </a:cubicBezTo>
                  <a:cubicBezTo>
                    <a:pt x="516212" y="911822"/>
                    <a:pt x="514344" y="912162"/>
                    <a:pt x="511626" y="912162"/>
                  </a:cubicBezTo>
                  <a:lnTo>
                    <a:pt x="524875" y="900951"/>
                  </a:lnTo>
                  <a:cubicBezTo>
                    <a:pt x="523516" y="900951"/>
                    <a:pt x="522158" y="901460"/>
                    <a:pt x="520799" y="902479"/>
                  </a:cubicBezTo>
                  <a:cubicBezTo>
                    <a:pt x="519440" y="903499"/>
                    <a:pt x="518081" y="903668"/>
                    <a:pt x="516722" y="902989"/>
                  </a:cubicBezTo>
                  <a:cubicBezTo>
                    <a:pt x="516722" y="902989"/>
                    <a:pt x="516722" y="902649"/>
                    <a:pt x="516722" y="901970"/>
                  </a:cubicBezTo>
                  <a:cubicBezTo>
                    <a:pt x="516722" y="901290"/>
                    <a:pt x="516722" y="900951"/>
                    <a:pt x="516722" y="900951"/>
                  </a:cubicBezTo>
                  <a:lnTo>
                    <a:pt x="519779" y="897893"/>
                  </a:lnTo>
                  <a:cubicBezTo>
                    <a:pt x="518420" y="898573"/>
                    <a:pt x="515703" y="898912"/>
                    <a:pt x="511626" y="898912"/>
                  </a:cubicBezTo>
                  <a:cubicBezTo>
                    <a:pt x="509588" y="899592"/>
                    <a:pt x="508569" y="900611"/>
                    <a:pt x="508569" y="901970"/>
                  </a:cubicBezTo>
                  <a:cubicBezTo>
                    <a:pt x="508569" y="902649"/>
                    <a:pt x="509078" y="903499"/>
                    <a:pt x="510097" y="904518"/>
                  </a:cubicBezTo>
                  <a:cubicBezTo>
                    <a:pt x="511116" y="905537"/>
                    <a:pt x="510947" y="907066"/>
                    <a:pt x="509588" y="909104"/>
                  </a:cubicBezTo>
                  <a:cubicBezTo>
                    <a:pt x="509588" y="909104"/>
                    <a:pt x="509418" y="909274"/>
                    <a:pt x="509078" y="909614"/>
                  </a:cubicBezTo>
                  <a:cubicBezTo>
                    <a:pt x="508738" y="909953"/>
                    <a:pt x="508569" y="910123"/>
                    <a:pt x="508569" y="910123"/>
                  </a:cubicBezTo>
                  <a:cubicBezTo>
                    <a:pt x="507889" y="910803"/>
                    <a:pt x="507549" y="911482"/>
                    <a:pt x="507549" y="912162"/>
                  </a:cubicBezTo>
                  <a:cubicBezTo>
                    <a:pt x="508229" y="912841"/>
                    <a:pt x="508229" y="913520"/>
                    <a:pt x="507549" y="914200"/>
                  </a:cubicBezTo>
                  <a:cubicBezTo>
                    <a:pt x="506870" y="914879"/>
                    <a:pt x="505851" y="915219"/>
                    <a:pt x="504492" y="915219"/>
                  </a:cubicBezTo>
                  <a:lnTo>
                    <a:pt x="504492" y="911142"/>
                  </a:lnTo>
                  <a:lnTo>
                    <a:pt x="503473" y="911142"/>
                  </a:lnTo>
                  <a:lnTo>
                    <a:pt x="504492" y="907066"/>
                  </a:lnTo>
                  <a:cubicBezTo>
                    <a:pt x="504492" y="905707"/>
                    <a:pt x="504152" y="904348"/>
                    <a:pt x="503473" y="902989"/>
                  </a:cubicBezTo>
                  <a:cubicBezTo>
                    <a:pt x="502793" y="901630"/>
                    <a:pt x="502453" y="899931"/>
                    <a:pt x="502453" y="897893"/>
                  </a:cubicBezTo>
                  <a:lnTo>
                    <a:pt x="495319" y="899931"/>
                  </a:lnTo>
                  <a:cubicBezTo>
                    <a:pt x="493960" y="901290"/>
                    <a:pt x="493621" y="902989"/>
                    <a:pt x="494300" y="905027"/>
                  </a:cubicBezTo>
                  <a:cubicBezTo>
                    <a:pt x="493621" y="905027"/>
                    <a:pt x="493111" y="905027"/>
                    <a:pt x="492771" y="905027"/>
                  </a:cubicBezTo>
                  <a:cubicBezTo>
                    <a:pt x="492431" y="905027"/>
                    <a:pt x="491922" y="905027"/>
                    <a:pt x="491243" y="905027"/>
                  </a:cubicBezTo>
                  <a:cubicBezTo>
                    <a:pt x="489884" y="905027"/>
                    <a:pt x="489034" y="905537"/>
                    <a:pt x="488695" y="906556"/>
                  </a:cubicBezTo>
                  <a:cubicBezTo>
                    <a:pt x="488355" y="907575"/>
                    <a:pt x="487845" y="908085"/>
                    <a:pt x="487166" y="908085"/>
                  </a:cubicBezTo>
                  <a:lnTo>
                    <a:pt x="487166" y="909104"/>
                  </a:lnTo>
                  <a:cubicBezTo>
                    <a:pt x="487166" y="910463"/>
                    <a:pt x="487506" y="911822"/>
                    <a:pt x="488185" y="913181"/>
                  </a:cubicBezTo>
                  <a:cubicBezTo>
                    <a:pt x="488864" y="914540"/>
                    <a:pt x="489204" y="915899"/>
                    <a:pt x="489204" y="917257"/>
                  </a:cubicBezTo>
                  <a:cubicBezTo>
                    <a:pt x="485807" y="919975"/>
                    <a:pt x="482410" y="921674"/>
                    <a:pt x="479012" y="922353"/>
                  </a:cubicBezTo>
                  <a:lnTo>
                    <a:pt x="475955" y="922353"/>
                  </a:lnTo>
                  <a:cubicBezTo>
                    <a:pt x="475275" y="922353"/>
                    <a:pt x="474766" y="922183"/>
                    <a:pt x="474426" y="921844"/>
                  </a:cubicBezTo>
                  <a:cubicBezTo>
                    <a:pt x="474086" y="921504"/>
                    <a:pt x="473917" y="921334"/>
                    <a:pt x="473917" y="921334"/>
                  </a:cubicBezTo>
                  <a:cubicBezTo>
                    <a:pt x="473917" y="921334"/>
                    <a:pt x="474086" y="921164"/>
                    <a:pt x="474426" y="920825"/>
                  </a:cubicBezTo>
                  <a:cubicBezTo>
                    <a:pt x="474766" y="920485"/>
                    <a:pt x="475275" y="920315"/>
                    <a:pt x="475955" y="920315"/>
                  </a:cubicBezTo>
                  <a:lnTo>
                    <a:pt x="477993" y="920315"/>
                  </a:lnTo>
                  <a:cubicBezTo>
                    <a:pt x="478673" y="920315"/>
                    <a:pt x="480032" y="920315"/>
                    <a:pt x="482070" y="920315"/>
                  </a:cubicBezTo>
                  <a:cubicBezTo>
                    <a:pt x="482070" y="918277"/>
                    <a:pt x="481730" y="915899"/>
                    <a:pt x="481051" y="913181"/>
                  </a:cubicBezTo>
                  <a:lnTo>
                    <a:pt x="476974" y="912162"/>
                  </a:lnTo>
                  <a:cubicBezTo>
                    <a:pt x="474936" y="912162"/>
                    <a:pt x="473577" y="913520"/>
                    <a:pt x="472897" y="916238"/>
                  </a:cubicBezTo>
                  <a:lnTo>
                    <a:pt x="471878" y="916238"/>
                  </a:lnTo>
                  <a:cubicBezTo>
                    <a:pt x="469840" y="916238"/>
                    <a:pt x="468821" y="915559"/>
                    <a:pt x="468821" y="914200"/>
                  </a:cubicBezTo>
                  <a:cubicBezTo>
                    <a:pt x="467462" y="915559"/>
                    <a:pt x="466103" y="915899"/>
                    <a:pt x="464744" y="915219"/>
                  </a:cubicBezTo>
                  <a:lnTo>
                    <a:pt x="463725" y="915219"/>
                  </a:lnTo>
                  <a:cubicBezTo>
                    <a:pt x="461007" y="915219"/>
                    <a:pt x="456930" y="914200"/>
                    <a:pt x="451495" y="912162"/>
                  </a:cubicBezTo>
                  <a:cubicBezTo>
                    <a:pt x="448777" y="910123"/>
                    <a:pt x="446399" y="909104"/>
                    <a:pt x="444360" y="909104"/>
                  </a:cubicBezTo>
                  <a:cubicBezTo>
                    <a:pt x="443681" y="909783"/>
                    <a:pt x="443851" y="910463"/>
                    <a:pt x="444870" y="911142"/>
                  </a:cubicBezTo>
                  <a:cubicBezTo>
                    <a:pt x="445889" y="911822"/>
                    <a:pt x="446399" y="912162"/>
                    <a:pt x="446399" y="912162"/>
                  </a:cubicBezTo>
                  <a:lnTo>
                    <a:pt x="444360" y="913181"/>
                  </a:lnTo>
                  <a:cubicBezTo>
                    <a:pt x="442322" y="912501"/>
                    <a:pt x="440114" y="911992"/>
                    <a:pt x="437736" y="911652"/>
                  </a:cubicBezTo>
                  <a:cubicBezTo>
                    <a:pt x="435358" y="911312"/>
                    <a:pt x="433829" y="910803"/>
                    <a:pt x="433150" y="910123"/>
                  </a:cubicBezTo>
                  <a:lnTo>
                    <a:pt x="424996" y="902989"/>
                  </a:lnTo>
                  <a:cubicBezTo>
                    <a:pt x="424996" y="901630"/>
                    <a:pt x="423977" y="900611"/>
                    <a:pt x="421939" y="899931"/>
                  </a:cubicBezTo>
                  <a:lnTo>
                    <a:pt x="416843" y="897893"/>
                  </a:lnTo>
                  <a:cubicBezTo>
                    <a:pt x="414804" y="897893"/>
                    <a:pt x="413106" y="897893"/>
                    <a:pt x="411747" y="897893"/>
                  </a:cubicBezTo>
                  <a:lnTo>
                    <a:pt x="408689" y="897893"/>
                  </a:lnTo>
                  <a:lnTo>
                    <a:pt x="405632" y="893816"/>
                  </a:lnTo>
                  <a:cubicBezTo>
                    <a:pt x="403593" y="893816"/>
                    <a:pt x="402574" y="893137"/>
                    <a:pt x="402574" y="891778"/>
                  </a:cubicBezTo>
                  <a:cubicBezTo>
                    <a:pt x="403254" y="891099"/>
                    <a:pt x="404103" y="891099"/>
                    <a:pt x="405122" y="891778"/>
                  </a:cubicBezTo>
                  <a:cubicBezTo>
                    <a:pt x="406141" y="892458"/>
                    <a:pt x="407330" y="892458"/>
                    <a:pt x="408689" y="891778"/>
                  </a:cubicBezTo>
                  <a:cubicBezTo>
                    <a:pt x="408689" y="891099"/>
                    <a:pt x="408520" y="890589"/>
                    <a:pt x="408180" y="890249"/>
                  </a:cubicBezTo>
                  <a:cubicBezTo>
                    <a:pt x="407840" y="889910"/>
                    <a:pt x="407330" y="889740"/>
                    <a:pt x="406651" y="889740"/>
                  </a:cubicBezTo>
                  <a:cubicBezTo>
                    <a:pt x="403254" y="888381"/>
                    <a:pt x="400536" y="887701"/>
                    <a:pt x="398498" y="887701"/>
                  </a:cubicBezTo>
                  <a:lnTo>
                    <a:pt x="398498" y="886682"/>
                  </a:lnTo>
                  <a:cubicBezTo>
                    <a:pt x="400536" y="886682"/>
                    <a:pt x="402744" y="887192"/>
                    <a:pt x="405122" y="888211"/>
                  </a:cubicBezTo>
                  <a:cubicBezTo>
                    <a:pt x="407500" y="889230"/>
                    <a:pt x="409369" y="889740"/>
                    <a:pt x="410728" y="889740"/>
                  </a:cubicBezTo>
                  <a:cubicBezTo>
                    <a:pt x="410728" y="888381"/>
                    <a:pt x="410048" y="887362"/>
                    <a:pt x="408689" y="886682"/>
                  </a:cubicBezTo>
                  <a:lnTo>
                    <a:pt x="408689" y="885663"/>
                  </a:lnTo>
                  <a:cubicBezTo>
                    <a:pt x="408689" y="884304"/>
                    <a:pt x="406991" y="883285"/>
                    <a:pt x="403593" y="882606"/>
                  </a:cubicBezTo>
                  <a:lnTo>
                    <a:pt x="402574" y="878529"/>
                  </a:lnTo>
                  <a:cubicBezTo>
                    <a:pt x="400536" y="877849"/>
                    <a:pt x="399007" y="876660"/>
                    <a:pt x="397988" y="874962"/>
                  </a:cubicBezTo>
                  <a:cubicBezTo>
                    <a:pt x="396969" y="873263"/>
                    <a:pt x="395780" y="872414"/>
                    <a:pt x="394421" y="872414"/>
                  </a:cubicBezTo>
                  <a:cubicBezTo>
                    <a:pt x="393742" y="873093"/>
                    <a:pt x="393402" y="874112"/>
                    <a:pt x="393402" y="875471"/>
                  </a:cubicBezTo>
                  <a:cubicBezTo>
                    <a:pt x="391363" y="875471"/>
                    <a:pt x="390344" y="874792"/>
                    <a:pt x="390344" y="873433"/>
                  </a:cubicBezTo>
                  <a:lnTo>
                    <a:pt x="389325" y="869356"/>
                  </a:lnTo>
                  <a:lnTo>
                    <a:pt x="387287" y="871394"/>
                  </a:lnTo>
                  <a:lnTo>
                    <a:pt x="387287" y="870375"/>
                  </a:lnTo>
                  <a:cubicBezTo>
                    <a:pt x="381172" y="868337"/>
                    <a:pt x="376416" y="865619"/>
                    <a:pt x="373018" y="862222"/>
                  </a:cubicBezTo>
                  <a:cubicBezTo>
                    <a:pt x="370980" y="860863"/>
                    <a:pt x="371320" y="859504"/>
                    <a:pt x="374037" y="858145"/>
                  </a:cubicBezTo>
                  <a:cubicBezTo>
                    <a:pt x="371320" y="854748"/>
                    <a:pt x="369281" y="853049"/>
                    <a:pt x="367922" y="853049"/>
                  </a:cubicBezTo>
                  <a:cubicBezTo>
                    <a:pt x="361128" y="848973"/>
                    <a:pt x="355352" y="846255"/>
                    <a:pt x="350596" y="844896"/>
                  </a:cubicBezTo>
                  <a:lnTo>
                    <a:pt x="348558" y="844896"/>
                  </a:lnTo>
                  <a:cubicBezTo>
                    <a:pt x="349917" y="845575"/>
                    <a:pt x="351446" y="846255"/>
                    <a:pt x="353144" y="846934"/>
                  </a:cubicBezTo>
                  <a:cubicBezTo>
                    <a:pt x="354843" y="847614"/>
                    <a:pt x="356711" y="848633"/>
                    <a:pt x="358750" y="849992"/>
                  </a:cubicBezTo>
                  <a:cubicBezTo>
                    <a:pt x="358750" y="850671"/>
                    <a:pt x="358410" y="851351"/>
                    <a:pt x="357731" y="852030"/>
                  </a:cubicBezTo>
                  <a:cubicBezTo>
                    <a:pt x="357051" y="852710"/>
                    <a:pt x="357391" y="853389"/>
                    <a:pt x="358750" y="854069"/>
                  </a:cubicBezTo>
                  <a:cubicBezTo>
                    <a:pt x="359429" y="854748"/>
                    <a:pt x="358410" y="855088"/>
                    <a:pt x="355692" y="855088"/>
                  </a:cubicBezTo>
                  <a:cubicBezTo>
                    <a:pt x="355013" y="854408"/>
                    <a:pt x="354673" y="853899"/>
                    <a:pt x="354673" y="853559"/>
                  </a:cubicBezTo>
                  <a:cubicBezTo>
                    <a:pt x="354673" y="853219"/>
                    <a:pt x="354673" y="853049"/>
                    <a:pt x="354673" y="853049"/>
                  </a:cubicBezTo>
                  <a:lnTo>
                    <a:pt x="347539" y="847953"/>
                  </a:lnTo>
                  <a:lnTo>
                    <a:pt x="343462" y="846934"/>
                  </a:lnTo>
                  <a:lnTo>
                    <a:pt x="339385" y="849992"/>
                  </a:lnTo>
                  <a:cubicBezTo>
                    <a:pt x="339385" y="849992"/>
                    <a:pt x="339216" y="849822"/>
                    <a:pt x="338876" y="849482"/>
                  </a:cubicBezTo>
                  <a:cubicBezTo>
                    <a:pt x="338536" y="849143"/>
                    <a:pt x="338366" y="848973"/>
                    <a:pt x="338366" y="848973"/>
                  </a:cubicBezTo>
                  <a:lnTo>
                    <a:pt x="332251" y="845915"/>
                  </a:lnTo>
                  <a:cubicBezTo>
                    <a:pt x="332251" y="845915"/>
                    <a:pt x="332081" y="845915"/>
                    <a:pt x="331742" y="845915"/>
                  </a:cubicBezTo>
                  <a:cubicBezTo>
                    <a:pt x="331402" y="845915"/>
                    <a:pt x="330892" y="845915"/>
                    <a:pt x="330213" y="845915"/>
                  </a:cubicBezTo>
                  <a:cubicBezTo>
                    <a:pt x="328854" y="843197"/>
                    <a:pt x="326136" y="841838"/>
                    <a:pt x="322059" y="841838"/>
                  </a:cubicBezTo>
                  <a:lnTo>
                    <a:pt x="321040" y="841838"/>
                  </a:lnTo>
                  <a:lnTo>
                    <a:pt x="321040" y="838781"/>
                  </a:lnTo>
                  <a:cubicBezTo>
                    <a:pt x="312207" y="834704"/>
                    <a:pt x="306432" y="831986"/>
                    <a:pt x="303714" y="830628"/>
                  </a:cubicBezTo>
                  <a:cubicBezTo>
                    <a:pt x="305073" y="830628"/>
                    <a:pt x="306432" y="830797"/>
                    <a:pt x="307791" y="831137"/>
                  </a:cubicBezTo>
                  <a:cubicBezTo>
                    <a:pt x="309150" y="831477"/>
                    <a:pt x="310169" y="831647"/>
                    <a:pt x="310848" y="831647"/>
                  </a:cubicBezTo>
                  <a:lnTo>
                    <a:pt x="311868" y="830628"/>
                  </a:lnTo>
                  <a:cubicBezTo>
                    <a:pt x="311868" y="831986"/>
                    <a:pt x="313227" y="833006"/>
                    <a:pt x="315944" y="833685"/>
                  </a:cubicBezTo>
                  <a:lnTo>
                    <a:pt x="315944" y="831647"/>
                  </a:lnTo>
                  <a:lnTo>
                    <a:pt x="311868" y="827570"/>
                  </a:lnTo>
                  <a:cubicBezTo>
                    <a:pt x="304394" y="823493"/>
                    <a:pt x="299977" y="820775"/>
                    <a:pt x="298618" y="819417"/>
                  </a:cubicBezTo>
                  <a:lnTo>
                    <a:pt x="280273" y="808206"/>
                  </a:lnTo>
                  <a:cubicBezTo>
                    <a:pt x="277555" y="806847"/>
                    <a:pt x="274498" y="804639"/>
                    <a:pt x="271101" y="801581"/>
                  </a:cubicBezTo>
                  <a:cubicBezTo>
                    <a:pt x="267703" y="798524"/>
                    <a:pt x="265325" y="795976"/>
                    <a:pt x="263966" y="793937"/>
                  </a:cubicBezTo>
                  <a:cubicBezTo>
                    <a:pt x="262607" y="793258"/>
                    <a:pt x="260229" y="791219"/>
                    <a:pt x="256832" y="787822"/>
                  </a:cubicBezTo>
                  <a:lnTo>
                    <a:pt x="255813" y="786803"/>
                  </a:lnTo>
                  <a:cubicBezTo>
                    <a:pt x="251736" y="783406"/>
                    <a:pt x="246980" y="777291"/>
                    <a:pt x="241544" y="768458"/>
                  </a:cubicBezTo>
                  <a:lnTo>
                    <a:pt x="235429" y="758266"/>
                  </a:lnTo>
                  <a:cubicBezTo>
                    <a:pt x="235429" y="756228"/>
                    <a:pt x="234750" y="754020"/>
                    <a:pt x="233391" y="751641"/>
                  </a:cubicBezTo>
                  <a:cubicBezTo>
                    <a:pt x="232032" y="749263"/>
                    <a:pt x="230673" y="746715"/>
                    <a:pt x="229314" y="743998"/>
                  </a:cubicBezTo>
                  <a:lnTo>
                    <a:pt x="230334" y="743998"/>
                  </a:lnTo>
                  <a:cubicBezTo>
                    <a:pt x="230334" y="743998"/>
                    <a:pt x="230503" y="744168"/>
                    <a:pt x="230843" y="744507"/>
                  </a:cubicBezTo>
                  <a:cubicBezTo>
                    <a:pt x="231183" y="744847"/>
                    <a:pt x="231353" y="745017"/>
                    <a:pt x="231353" y="745017"/>
                  </a:cubicBezTo>
                  <a:cubicBezTo>
                    <a:pt x="231353" y="744337"/>
                    <a:pt x="231523" y="743488"/>
                    <a:pt x="231862" y="742469"/>
                  </a:cubicBezTo>
                  <a:cubicBezTo>
                    <a:pt x="232202" y="741450"/>
                    <a:pt x="231693" y="740940"/>
                    <a:pt x="230334" y="740940"/>
                  </a:cubicBezTo>
                  <a:lnTo>
                    <a:pt x="230334" y="743998"/>
                  </a:lnTo>
                  <a:cubicBezTo>
                    <a:pt x="226936" y="737203"/>
                    <a:pt x="225238" y="733466"/>
                    <a:pt x="225238" y="732787"/>
                  </a:cubicBezTo>
                  <a:cubicBezTo>
                    <a:pt x="226597" y="732787"/>
                    <a:pt x="227446" y="733466"/>
                    <a:pt x="227786" y="734825"/>
                  </a:cubicBezTo>
                  <a:cubicBezTo>
                    <a:pt x="228125" y="736184"/>
                    <a:pt x="228635" y="736863"/>
                    <a:pt x="229314" y="736863"/>
                  </a:cubicBezTo>
                  <a:cubicBezTo>
                    <a:pt x="229314" y="735505"/>
                    <a:pt x="229654" y="734485"/>
                    <a:pt x="230334" y="733806"/>
                  </a:cubicBezTo>
                  <a:cubicBezTo>
                    <a:pt x="230334" y="733806"/>
                    <a:pt x="230503" y="733976"/>
                    <a:pt x="230843" y="734316"/>
                  </a:cubicBezTo>
                  <a:cubicBezTo>
                    <a:pt x="231183" y="734655"/>
                    <a:pt x="231353" y="734825"/>
                    <a:pt x="231353" y="734825"/>
                  </a:cubicBezTo>
                  <a:cubicBezTo>
                    <a:pt x="231353" y="736184"/>
                    <a:pt x="232372" y="737203"/>
                    <a:pt x="234410" y="737883"/>
                  </a:cubicBezTo>
                  <a:cubicBezTo>
                    <a:pt x="234410" y="740600"/>
                    <a:pt x="234750" y="743318"/>
                    <a:pt x="235429" y="746036"/>
                  </a:cubicBezTo>
                  <a:lnTo>
                    <a:pt x="235429" y="749094"/>
                  </a:lnTo>
                  <a:cubicBezTo>
                    <a:pt x="235429" y="749773"/>
                    <a:pt x="235429" y="750792"/>
                    <a:pt x="235429" y="752151"/>
                  </a:cubicBezTo>
                  <a:lnTo>
                    <a:pt x="239506" y="760304"/>
                  </a:lnTo>
                  <a:cubicBezTo>
                    <a:pt x="242224" y="767778"/>
                    <a:pt x="249019" y="776951"/>
                    <a:pt x="259890" y="787822"/>
                  </a:cubicBezTo>
                  <a:cubicBezTo>
                    <a:pt x="260569" y="787822"/>
                    <a:pt x="261249" y="787822"/>
                    <a:pt x="261928" y="787822"/>
                  </a:cubicBezTo>
                  <a:cubicBezTo>
                    <a:pt x="262607" y="787822"/>
                    <a:pt x="263287" y="787822"/>
                    <a:pt x="263966" y="787822"/>
                  </a:cubicBezTo>
                  <a:cubicBezTo>
                    <a:pt x="260569" y="783745"/>
                    <a:pt x="258191" y="781028"/>
                    <a:pt x="256832" y="779669"/>
                  </a:cubicBezTo>
                  <a:cubicBezTo>
                    <a:pt x="256832" y="778310"/>
                    <a:pt x="255473" y="777630"/>
                    <a:pt x="252755" y="777630"/>
                  </a:cubicBezTo>
                  <a:cubicBezTo>
                    <a:pt x="252076" y="776272"/>
                    <a:pt x="251396" y="774743"/>
                    <a:pt x="250717" y="773044"/>
                  </a:cubicBezTo>
                  <a:cubicBezTo>
                    <a:pt x="250038" y="771346"/>
                    <a:pt x="249019" y="769477"/>
                    <a:pt x="247660" y="767439"/>
                  </a:cubicBezTo>
                  <a:cubicBezTo>
                    <a:pt x="244262" y="764721"/>
                    <a:pt x="242564" y="762003"/>
                    <a:pt x="242564" y="759285"/>
                  </a:cubicBezTo>
                  <a:cubicBezTo>
                    <a:pt x="242564" y="758606"/>
                    <a:pt x="242564" y="757926"/>
                    <a:pt x="242564" y="757247"/>
                  </a:cubicBezTo>
                  <a:cubicBezTo>
                    <a:pt x="242564" y="755888"/>
                    <a:pt x="242224" y="755209"/>
                    <a:pt x="241544" y="755209"/>
                  </a:cubicBezTo>
                  <a:lnTo>
                    <a:pt x="241544" y="750113"/>
                  </a:lnTo>
                  <a:lnTo>
                    <a:pt x="242564" y="753170"/>
                  </a:lnTo>
                  <a:lnTo>
                    <a:pt x="243583" y="755209"/>
                  </a:lnTo>
                  <a:cubicBezTo>
                    <a:pt x="243583" y="754529"/>
                    <a:pt x="244262" y="754189"/>
                    <a:pt x="245621" y="754189"/>
                  </a:cubicBezTo>
                  <a:cubicBezTo>
                    <a:pt x="249019" y="758946"/>
                    <a:pt x="250717" y="762003"/>
                    <a:pt x="250717" y="763362"/>
                  </a:cubicBezTo>
                  <a:cubicBezTo>
                    <a:pt x="252076" y="765400"/>
                    <a:pt x="254114" y="766420"/>
                    <a:pt x="256832" y="766420"/>
                  </a:cubicBezTo>
                  <a:cubicBezTo>
                    <a:pt x="257511" y="769137"/>
                    <a:pt x="258021" y="770666"/>
                    <a:pt x="258361" y="771006"/>
                  </a:cubicBezTo>
                  <a:cubicBezTo>
                    <a:pt x="258701" y="771346"/>
                    <a:pt x="260569" y="771855"/>
                    <a:pt x="263966" y="772535"/>
                  </a:cubicBezTo>
                  <a:cubicBezTo>
                    <a:pt x="263966" y="771855"/>
                    <a:pt x="263457" y="771346"/>
                    <a:pt x="262438" y="771006"/>
                  </a:cubicBezTo>
                  <a:cubicBezTo>
                    <a:pt x="261418" y="770666"/>
                    <a:pt x="260909" y="770156"/>
                    <a:pt x="260909" y="769477"/>
                  </a:cubicBezTo>
                  <a:lnTo>
                    <a:pt x="270081" y="776611"/>
                  </a:lnTo>
                  <a:cubicBezTo>
                    <a:pt x="270761" y="777291"/>
                    <a:pt x="271270" y="777630"/>
                    <a:pt x="271610" y="777630"/>
                  </a:cubicBezTo>
                  <a:cubicBezTo>
                    <a:pt x="271950" y="777630"/>
                    <a:pt x="272120" y="777630"/>
                    <a:pt x="272120" y="777630"/>
                  </a:cubicBezTo>
                  <a:lnTo>
                    <a:pt x="272120" y="776611"/>
                  </a:lnTo>
                  <a:lnTo>
                    <a:pt x="270081" y="772535"/>
                  </a:lnTo>
                  <a:cubicBezTo>
                    <a:pt x="263966" y="767778"/>
                    <a:pt x="259890" y="764041"/>
                    <a:pt x="257851" y="761324"/>
                  </a:cubicBezTo>
                  <a:cubicBezTo>
                    <a:pt x="257172" y="759965"/>
                    <a:pt x="256153" y="758776"/>
                    <a:pt x="254794" y="757757"/>
                  </a:cubicBezTo>
                  <a:cubicBezTo>
                    <a:pt x="253435" y="756737"/>
                    <a:pt x="252416" y="755888"/>
                    <a:pt x="251736" y="755209"/>
                  </a:cubicBezTo>
                  <a:cubicBezTo>
                    <a:pt x="251057" y="754529"/>
                    <a:pt x="250717" y="753170"/>
                    <a:pt x="250717" y="751132"/>
                  </a:cubicBezTo>
                  <a:lnTo>
                    <a:pt x="250717" y="749094"/>
                  </a:lnTo>
                  <a:cubicBezTo>
                    <a:pt x="243923" y="738222"/>
                    <a:pt x="238827" y="725992"/>
                    <a:pt x="235429" y="712403"/>
                  </a:cubicBezTo>
                  <a:lnTo>
                    <a:pt x="229314" y="716480"/>
                  </a:lnTo>
                  <a:cubicBezTo>
                    <a:pt x="228635" y="717839"/>
                    <a:pt x="228465" y="719198"/>
                    <a:pt x="228805" y="720557"/>
                  </a:cubicBezTo>
                  <a:cubicBezTo>
                    <a:pt x="229145" y="721916"/>
                    <a:pt x="229314" y="722935"/>
                    <a:pt x="229314" y="723614"/>
                  </a:cubicBezTo>
                  <a:lnTo>
                    <a:pt x="227276" y="720557"/>
                  </a:lnTo>
                  <a:cubicBezTo>
                    <a:pt x="225917" y="721916"/>
                    <a:pt x="225238" y="723444"/>
                    <a:pt x="225238" y="725143"/>
                  </a:cubicBezTo>
                  <a:cubicBezTo>
                    <a:pt x="225238" y="726842"/>
                    <a:pt x="225238" y="728031"/>
                    <a:pt x="225238" y="728710"/>
                  </a:cubicBezTo>
                  <a:cubicBezTo>
                    <a:pt x="223199" y="726672"/>
                    <a:pt x="222180" y="725653"/>
                    <a:pt x="222180" y="725653"/>
                  </a:cubicBezTo>
                  <a:cubicBezTo>
                    <a:pt x="222180" y="725653"/>
                    <a:pt x="222010" y="725822"/>
                    <a:pt x="221671" y="726162"/>
                  </a:cubicBezTo>
                  <a:cubicBezTo>
                    <a:pt x="221331" y="726502"/>
                    <a:pt x="221161" y="726672"/>
                    <a:pt x="221161" y="726672"/>
                  </a:cubicBezTo>
                  <a:lnTo>
                    <a:pt x="204854" y="743998"/>
                  </a:lnTo>
                  <a:cubicBezTo>
                    <a:pt x="204854" y="744677"/>
                    <a:pt x="204684" y="745187"/>
                    <a:pt x="204345" y="745526"/>
                  </a:cubicBezTo>
                  <a:cubicBezTo>
                    <a:pt x="204005" y="745866"/>
                    <a:pt x="203495" y="746376"/>
                    <a:pt x="202816" y="747055"/>
                  </a:cubicBezTo>
                  <a:lnTo>
                    <a:pt x="197720" y="753170"/>
                  </a:lnTo>
                  <a:lnTo>
                    <a:pt x="189566" y="763362"/>
                  </a:lnTo>
                  <a:cubicBezTo>
                    <a:pt x="188208" y="764721"/>
                    <a:pt x="187358" y="766250"/>
                    <a:pt x="187019" y="767948"/>
                  </a:cubicBezTo>
                  <a:cubicBezTo>
                    <a:pt x="186679" y="769647"/>
                    <a:pt x="186509" y="770836"/>
                    <a:pt x="186509" y="771515"/>
                  </a:cubicBezTo>
                  <a:lnTo>
                    <a:pt x="186509" y="778650"/>
                  </a:lnTo>
                  <a:lnTo>
                    <a:pt x="187528" y="778650"/>
                  </a:lnTo>
                  <a:lnTo>
                    <a:pt x="190586" y="776611"/>
                  </a:lnTo>
                  <a:cubicBezTo>
                    <a:pt x="190586" y="777291"/>
                    <a:pt x="190416" y="778480"/>
                    <a:pt x="190076" y="780178"/>
                  </a:cubicBezTo>
                  <a:cubicBezTo>
                    <a:pt x="189736" y="781877"/>
                    <a:pt x="189566" y="783406"/>
                    <a:pt x="189566" y="784765"/>
                  </a:cubicBezTo>
                  <a:lnTo>
                    <a:pt x="186509" y="788841"/>
                  </a:lnTo>
                  <a:cubicBezTo>
                    <a:pt x="185150" y="788841"/>
                    <a:pt x="183791" y="789861"/>
                    <a:pt x="182432" y="791899"/>
                  </a:cubicBezTo>
                  <a:cubicBezTo>
                    <a:pt x="182432" y="792578"/>
                    <a:pt x="181413" y="793428"/>
                    <a:pt x="179375" y="794447"/>
                  </a:cubicBezTo>
                  <a:cubicBezTo>
                    <a:pt x="177336" y="795466"/>
                    <a:pt x="175638" y="795976"/>
                    <a:pt x="174279" y="795976"/>
                  </a:cubicBezTo>
                  <a:cubicBezTo>
                    <a:pt x="170882" y="796655"/>
                    <a:pt x="169183" y="798354"/>
                    <a:pt x="169183" y="801071"/>
                  </a:cubicBezTo>
                  <a:lnTo>
                    <a:pt x="169183" y="803110"/>
                  </a:lnTo>
                  <a:cubicBezTo>
                    <a:pt x="168504" y="805148"/>
                    <a:pt x="167824" y="806337"/>
                    <a:pt x="167145" y="806677"/>
                  </a:cubicBezTo>
                  <a:cubicBezTo>
                    <a:pt x="166465" y="807017"/>
                    <a:pt x="164427" y="807186"/>
                    <a:pt x="161030" y="807186"/>
                  </a:cubicBezTo>
                  <a:cubicBezTo>
                    <a:pt x="160350" y="807186"/>
                    <a:pt x="160010" y="807356"/>
                    <a:pt x="160010" y="807696"/>
                  </a:cubicBezTo>
                  <a:cubicBezTo>
                    <a:pt x="160010" y="808036"/>
                    <a:pt x="159671" y="808206"/>
                    <a:pt x="158991" y="808206"/>
                  </a:cubicBezTo>
                  <a:cubicBezTo>
                    <a:pt x="156953" y="808206"/>
                    <a:pt x="155934" y="809565"/>
                    <a:pt x="155934" y="812282"/>
                  </a:cubicBezTo>
                  <a:cubicBezTo>
                    <a:pt x="155934" y="812962"/>
                    <a:pt x="155764" y="813471"/>
                    <a:pt x="155424" y="813811"/>
                  </a:cubicBezTo>
                  <a:cubicBezTo>
                    <a:pt x="155084" y="814151"/>
                    <a:pt x="154915" y="813981"/>
                    <a:pt x="154915" y="813302"/>
                  </a:cubicBezTo>
                  <a:cubicBezTo>
                    <a:pt x="152197" y="812622"/>
                    <a:pt x="150838" y="811603"/>
                    <a:pt x="150838" y="810244"/>
                  </a:cubicBezTo>
                  <a:cubicBezTo>
                    <a:pt x="149479" y="810244"/>
                    <a:pt x="148800" y="811263"/>
                    <a:pt x="148800" y="813302"/>
                  </a:cubicBezTo>
                  <a:cubicBezTo>
                    <a:pt x="148120" y="814660"/>
                    <a:pt x="147271" y="815510"/>
                    <a:pt x="146252" y="815849"/>
                  </a:cubicBezTo>
                  <a:cubicBezTo>
                    <a:pt x="145232" y="816189"/>
                    <a:pt x="144383" y="816019"/>
                    <a:pt x="143704" y="815340"/>
                  </a:cubicBezTo>
                  <a:cubicBezTo>
                    <a:pt x="143024" y="814660"/>
                    <a:pt x="142005" y="814151"/>
                    <a:pt x="140646" y="813811"/>
                  </a:cubicBezTo>
                  <a:cubicBezTo>
                    <a:pt x="139287" y="813471"/>
                    <a:pt x="138268" y="812962"/>
                    <a:pt x="137589" y="812282"/>
                  </a:cubicBezTo>
                  <a:cubicBezTo>
                    <a:pt x="136230" y="812282"/>
                    <a:pt x="133852" y="811603"/>
                    <a:pt x="130454" y="810244"/>
                  </a:cubicBezTo>
                  <a:lnTo>
                    <a:pt x="126378" y="810244"/>
                  </a:lnTo>
                  <a:cubicBezTo>
                    <a:pt x="125698" y="808885"/>
                    <a:pt x="123660" y="808206"/>
                    <a:pt x="120263" y="808206"/>
                  </a:cubicBezTo>
                  <a:cubicBezTo>
                    <a:pt x="117545" y="807526"/>
                    <a:pt x="115846" y="807186"/>
                    <a:pt x="115167" y="807186"/>
                  </a:cubicBezTo>
                  <a:cubicBezTo>
                    <a:pt x="113128" y="807186"/>
                    <a:pt x="111770" y="806847"/>
                    <a:pt x="111090" y="806167"/>
                  </a:cubicBezTo>
                  <a:cubicBezTo>
                    <a:pt x="106334" y="804129"/>
                    <a:pt x="103276" y="802770"/>
                    <a:pt x="101917" y="802091"/>
                  </a:cubicBezTo>
                  <a:cubicBezTo>
                    <a:pt x="101917" y="802770"/>
                    <a:pt x="101578" y="803619"/>
                    <a:pt x="100898" y="804639"/>
                  </a:cubicBezTo>
                  <a:cubicBezTo>
                    <a:pt x="100219" y="805658"/>
                    <a:pt x="99879" y="806507"/>
                    <a:pt x="99879" y="807186"/>
                  </a:cubicBezTo>
                  <a:lnTo>
                    <a:pt x="96822" y="807186"/>
                  </a:lnTo>
                  <a:cubicBezTo>
                    <a:pt x="95463" y="805828"/>
                    <a:pt x="91726" y="804469"/>
                    <a:pt x="85611" y="803110"/>
                  </a:cubicBezTo>
                  <a:cubicBezTo>
                    <a:pt x="83572" y="803110"/>
                    <a:pt x="82044" y="802770"/>
                    <a:pt x="81024" y="802091"/>
                  </a:cubicBezTo>
                  <a:cubicBezTo>
                    <a:pt x="80005" y="801411"/>
                    <a:pt x="79156" y="800732"/>
                    <a:pt x="78476" y="800052"/>
                  </a:cubicBezTo>
                  <a:cubicBezTo>
                    <a:pt x="72361" y="796655"/>
                    <a:pt x="67605" y="794617"/>
                    <a:pt x="64208" y="793937"/>
                  </a:cubicBezTo>
                  <a:cubicBezTo>
                    <a:pt x="63529" y="793937"/>
                    <a:pt x="63019" y="793937"/>
                    <a:pt x="62679" y="793937"/>
                  </a:cubicBezTo>
                  <a:cubicBezTo>
                    <a:pt x="62340" y="793937"/>
                    <a:pt x="62170" y="793937"/>
                    <a:pt x="62170" y="793937"/>
                  </a:cubicBezTo>
                  <a:cubicBezTo>
                    <a:pt x="59452" y="794617"/>
                    <a:pt x="57244" y="794617"/>
                    <a:pt x="55545" y="793937"/>
                  </a:cubicBezTo>
                  <a:cubicBezTo>
                    <a:pt x="53846" y="793258"/>
                    <a:pt x="52657" y="792918"/>
                    <a:pt x="51978" y="792918"/>
                  </a:cubicBezTo>
                  <a:cubicBezTo>
                    <a:pt x="50619" y="792239"/>
                    <a:pt x="48751" y="790880"/>
                    <a:pt x="46372" y="788841"/>
                  </a:cubicBezTo>
                  <a:cubicBezTo>
                    <a:pt x="43994" y="786803"/>
                    <a:pt x="42466" y="785444"/>
                    <a:pt x="41786" y="784765"/>
                  </a:cubicBezTo>
                  <a:lnTo>
                    <a:pt x="43825" y="779669"/>
                  </a:lnTo>
                  <a:cubicBezTo>
                    <a:pt x="41107" y="778310"/>
                    <a:pt x="39408" y="776951"/>
                    <a:pt x="38729" y="775592"/>
                  </a:cubicBezTo>
                  <a:lnTo>
                    <a:pt x="41786" y="772535"/>
                  </a:lnTo>
                  <a:lnTo>
                    <a:pt x="38729" y="769477"/>
                  </a:lnTo>
                  <a:cubicBezTo>
                    <a:pt x="36011" y="768118"/>
                    <a:pt x="34652" y="765400"/>
                    <a:pt x="34652" y="761324"/>
                  </a:cubicBezTo>
                  <a:lnTo>
                    <a:pt x="34652" y="748074"/>
                  </a:lnTo>
                  <a:cubicBezTo>
                    <a:pt x="33973" y="747395"/>
                    <a:pt x="33633" y="745017"/>
                    <a:pt x="33633" y="740940"/>
                  </a:cubicBezTo>
                  <a:lnTo>
                    <a:pt x="33633" y="736863"/>
                  </a:lnTo>
                  <a:cubicBezTo>
                    <a:pt x="33633" y="735505"/>
                    <a:pt x="33803" y="733806"/>
                    <a:pt x="34142" y="731768"/>
                  </a:cubicBezTo>
                  <a:cubicBezTo>
                    <a:pt x="34482" y="729729"/>
                    <a:pt x="34992" y="728031"/>
                    <a:pt x="35671" y="726672"/>
                  </a:cubicBezTo>
                  <a:cubicBezTo>
                    <a:pt x="36351" y="726672"/>
                    <a:pt x="37370" y="725313"/>
                    <a:pt x="38729" y="722595"/>
                  </a:cubicBezTo>
                  <a:lnTo>
                    <a:pt x="42805" y="722595"/>
                  </a:lnTo>
                  <a:cubicBezTo>
                    <a:pt x="41446" y="720557"/>
                    <a:pt x="40767" y="719537"/>
                    <a:pt x="40767" y="719537"/>
                  </a:cubicBezTo>
                  <a:lnTo>
                    <a:pt x="40767" y="717499"/>
                  </a:lnTo>
                  <a:cubicBezTo>
                    <a:pt x="40767" y="716820"/>
                    <a:pt x="40767" y="715461"/>
                    <a:pt x="40767" y="713422"/>
                  </a:cubicBezTo>
                  <a:cubicBezTo>
                    <a:pt x="40767" y="712064"/>
                    <a:pt x="40597" y="710705"/>
                    <a:pt x="40257" y="709346"/>
                  </a:cubicBezTo>
                  <a:cubicBezTo>
                    <a:pt x="39918" y="707987"/>
                    <a:pt x="39408" y="706628"/>
                    <a:pt x="38729" y="705269"/>
                  </a:cubicBezTo>
                  <a:lnTo>
                    <a:pt x="35671" y="705269"/>
                  </a:lnTo>
                  <a:cubicBezTo>
                    <a:pt x="35671" y="705269"/>
                    <a:pt x="35841" y="705099"/>
                    <a:pt x="36181" y="704759"/>
                  </a:cubicBezTo>
                  <a:cubicBezTo>
                    <a:pt x="36520" y="704420"/>
                    <a:pt x="37030" y="704250"/>
                    <a:pt x="37709" y="704250"/>
                  </a:cubicBezTo>
                  <a:cubicBezTo>
                    <a:pt x="39068" y="703570"/>
                    <a:pt x="41786" y="703231"/>
                    <a:pt x="45863" y="703231"/>
                  </a:cubicBezTo>
                  <a:cubicBezTo>
                    <a:pt x="47222" y="704590"/>
                    <a:pt x="48581" y="705609"/>
                    <a:pt x="49940" y="706288"/>
                  </a:cubicBezTo>
                  <a:lnTo>
                    <a:pt x="52997" y="704250"/>
                  </a:lnTo>
                  <a:cubicBezTo>
                    <a:pt x="52997" y="703570"/>
                    <a:pt x="52657" y="702891"/>
                    <a:pt x="51978" y="702211"/>
                  </a:cubicBezTo>
                  <a:lnTo>
                    <a:pt x="57074" y="701192"/>
                  </a:lnTo>
                  <a:cubicBezTo>
                    <a:pt x="59112" y="701192"/>
                    <a:pt x="60131" y="699494"/>
                    <a:pt x="60131" y="696096"/>
                  </a:cubicBezTo>
                  <a:lnTo>
                    <a:pt x="60131" y="695077"/>
                  </a:lnTo>
                  <a:cubicBezTo>
                    <a:pt x="62170" y="691001"/>
                    <a:pt x="65567" y="687603"/>
                    <a:pt x="70323" y="684885"/>
                  </a:cubicBezTo>
                  <a:cubicBezTo>
                    <a:pt x="71682" y="684885"/>
                    <a:pt x="72361" y="684206"/>
                    <a:pt x="72361" y="682847"/>
                  </a:cubicBezTo>
                  <a:lnTo>
                    <a:pt x="78476" y="680809"/>
                  </a:lnTo>
                  <a:lnTo>
                    <a:pt x="81534" y="680809"/>
                  </a:lnTo>
                  <a:cubicBezTo>
                    <a:pt x="83572" y="680809"/>
                    <a:pt x="86970" y="679790"/>
                    <a:pt x="91726" y="677751"/>
                  </a:cubicBezTo>
                  <a:cubicBezTo>
                    <a:pt x="93085" y="675713"/>
                    <a:pt x="94953" y="673165"/>
                    <a:pt x="97331" y="670107"/>
                  </a:cubicBezTo>
                  <a:cubicBezTo>
                    <a:pt x="99709" y="667050"/>
                    <a:pt x="102257" y="664162"/>
                    <a:pt x="104975" y="661444"/>
                  </a:cubicBezTo>
                  <a:cubicBezTo>
                    <a:pt x="110411" y="657368"/>
                    <a:pt x="115507" y="652612"/>
                    <a:pt x="120263" y="647176"/>
                  </a:cubicBezTo>
                  <a:cubicBezTo>
                    <a:pt x="125019" y="641740"/>
                    <a:pt x="128416" y="638003"/>
                    <a:pt x="130454" y="635965"/>
                  </a:cubicBezTo>
                  <a:cubicBezTo>
                    <a:pt x="130454" y="635965"/>
                    <a:pt x="136569" y="629510"/>
                    <a:pt x="148800" y="616601"/>
                  </a:cubicBezTo>
                  <a:cubicBezTo>
                    <a:pt x="150158" y="614562"/>
                    <a:pt x="152536" y="611335"/>
                    <a:pt x="155934" y="606919"/>
                  </a:cubicBezTo>
                  <a:cubicBezTo>
                    <a:pt x="159331" y="602502"/>
                    <a:pt x="163747" y="598935"/>
                    <a:pt x="169183" y="596217"/>
                  </a:cubicBezTo>
                  <a:cubicBezTo>
                    <a:pt x="169862" y="595538"/>
                    <a:pt x="174958" y="589423"/>
                    <a:pt x="184471" y="577872"/>
                  </a:cubicBezTo>
                  <a:cubicBezTo>
                    <a:pt x="185150" y="577193"/>
                    <a:pt x="185830" y="576004"/>
                    <a:pt x="186509" y="574305"/>
                  </a:cubicBezTo>
                  <a:cubicBezTo>
                    <a:pt x="187188" y="572606"/>
                    <a:pt x="188547" y="570738"/>
                    <a:pt x="190586" y="568699"/>
                  </a:cubicBezTo>
                  <a:cubicBezTo>
                    <a:pt x="191265" y="568020"/>
                    <a:pt x="191605" y="566661"/>
                    <a:pt x="191605" y="564623"/>
                  </a:cubicBezTo>
                  <a:lnTo>
                    <a:pt x="182432" y="558508"/>
                  </a:lnTo>
                  <a:cubicBezTo>
                    <a:pt x="180394" y="556469"/>
                    <a:pt x="177676" y="552393"/>
                    <a:pt x="174279" y="546278"/>
                  </a:cubicBezTo>
                  <a:lnTo>
                    <a:pt x="173260" y="544239"/>
                  </a:lnTo>
                  <a:cubicBezTo>
                    <a:pt x="170542" y="545598"/>
                    <a:pt x="169183" y="546278"/>
                    <a:pt x="169183" y="546278"/>
                  </a:cubicBezTo>
                  <a:lnTo>
                    <a:pt x="168164" y="545258"/>
                  </a:lnTo>
                  <a:cubicBezTo>
                    <a:pt x="168164" y="544579"/>
                    <a:pt x="167824" y="543900"/>
                    <a:pt x="167145" y="543220"/>
                  </a:cubicBezTo>
                  <a:cubicBezTo>
                    <a:pt x="166465" y="542541"/>
                    <a:pt x="166125" y="541861"/>
                    <a:pt x="166125" y="541182"/>
                  </a:cubicBezTo>
                  <a:cubicBezTo>
                    <a:pt x="167484" y="541182"/>
                    <a:pt x="168334" y="541012"/>
                    <a:pt x="168673" y="540672"/>
                  </a:cubicBezTo>
                  <a:cubicBezTo>
                    <a:pt x="169013" y="540332"/>
                    <a:pt x="169183" y="540163"/>
                    <a:pt x="169183" y="540163"/>
                  </a:cubicBezTo>
                  <a:cubicBezTo>
                    <a:pt x="169862" y="539483"/>
                    <a:pt x="170202" y="538804"/>
                    <a:pt x="170202" y="538124"/>
                  </a:cubicBezTo>
                  <a:lnTo>
                    <a:pt x="170202" y="537105"/>
                  </a:lnTo>
                  <a:lnTo>
                    <a:pt x="169183" y="521817"/>
                  </a:lnTo>
                  <a:cubicBezTo>
                    <a:pt x="167145" y="519779"/>
                    <a:pt x="165106" y="518420"/>
                    <a:pt x="163068" y="517741"/>
                  </a:cubicBezTo>
                  <a:cubicBezTo>
                    <a:pt x="161030" y="517061"/>
                    <a:pt x="159671" y="516382"/>
                    <a:pt x="158991" y="515702"/>
                  </a:cubicBezTo>
                  <a:cubicBezTo>
                    <a:pt x="158991" y="514344"/>
                    <a:pt x="158652" y="513154"/>
                    <a:pt x="157972" y="512135"/>
                  </a:cubicBezTo>
                  <a:cubicBezTo>
                    <a:pt x="157293" y="511116"/>
                    <a:pt x="156613" y="510267"/>
                    <a:pt x="155934" y="509587"/>
                  </a:cubicBezTo>
                  <a:cubicBezTo>
                    <a:pt x="155254" y="508228"/>
                    <a:pt x="154915" y="505850"/>
                    <a:pt x="154915" y="502453"/>
                  </a:cubicBezTo>
                  <a:cubicBezTo>
                    <a:pt x="155594" y="501094"/>
                    <a:pt x="155594" y="499396"/>
                    <a:pt x="154915" y="497357"/>
                  </a:cubicBezTo>
                  <a:lnTo>
                    <a:pt x="152876" y="497357"/>
                  </a:lnTo>
                  <a:cubicBezTo>
                    <a:pt x="152876" y="497357"/>
                    <a:pt x="152706" y="497527"/>
                    <a:pt x="152367" y="497867"/>
                  </a:cubicBezTo>
                  <a:cubicBezTo>
                    <a:pt x="152027" y="498207"/>
                    <a:pt x="151857" y="498376"/>
                    <a:pt x="151857" y="498376"/>
                  </a:cubicBezTo>
                  <a:cubicBezTo>
                    <a:pt x="147780" y="499735"/>
                    <a:pt x="140646" y="503472"/>
                    <a:pt x="130454" y="509587"/>
                  </a:cubicBezTo>
                  <a:cubicBezTo>
                    <a:pt x="129095" y="510267"/>
                    <a:pt x="127567" y="511626"/>
                    <a:pt x="125868" y="513664"/>
                  </a:cubicBezTo>
                  <a:cubicBezTo>
                    <a:pt x="124170" y="515702"/>
                    <a:pt x="122980" y="517401"/>
                    <a:pt x="122301" y="518760"/>
                  </a:cubicBezTo>
                  <a:cubicBezTo>
                    <a:pt x="118904" y="522157"/>
                    <a:pt x="116186" y="523856"/>
                    <a:pt x="114148" y="523856"/>
                  </a:cubicBezTo>
                  <a:cubicBezTo>
                    <a:pt x="112109" y="523856"/>
                    <a:pt x="110071" y="525554"/>
                    <a:pt x="108033" y="528952"/>
                  </a:cubicBezTo>
                  <a:cubicBezTo>
                    <a:pt x="104635" y="530990"/>
                    <a:pt x="102257" y="532009"/>
                    <a:pt x="100898" y="532009"/>
                  </a:cubicBezTo>
                  <a:lnTo>
                    <a:pt x="98860" y="532009"/>
                  </a:lnTo>
                  <a:cubicBezTo>
                    <a:pt x="96822" y="532009"/>
                    <a:pt x="94783" y="532009"/>
                    <a:pt x="92745" y="532009"/>
                  </a:cubicBezTo>
                  <a:cubicBezTo>
                    <a:pt x="90707" y="532009"/>
                    <a:pt x="88668" y="531669"/>
                    <a:pt x="86630" y="530990"/>
                  </a:cubicBezTo>
                  <a:lnTo>
                    <a:pt x="95802" y="528952"/>
                  </a:lnTo>
                  <a:cubicBezTo>
                    <a:pt x="99879" y="527593"/>
                    <a:pt x="102257" y="526574"/>
                    <a:pt x="102937" y="525894"/>
                  </a:cubicBezTo>
                  <a:cubicBezTo>
                    <a:pt x="102257" y="525215"/>
                    <a:pt x="101748" y="524705"/>
                    <a:pt x="101408" y="524365"/>
                  </a:cubicBezTo>
                  <a:cubicBezTo>
                    <a:pt x="101068" y="524026"/>
                    <a:pt x="100559" y="523856"/>
                    <a:pt x="99879" y="523856"/>
                  </a:cubicBezTo>
                  <a:cubicBezTo>
                    <a:pt x="97841" y="525215"/>
                    <a:pt x="94783" y="525894"/>
                    <a:pt x="90707" y="525894"/>
                  </a:cubicBezTo>
                  <a:cubicBezTo>
                    <a:pt x="87309" y="525894"/>
                    <a:pt x="82553" y="524875"/>
                    <a:pt x="76438" y="522837"/>
                  </a:cubicBezTo>
                  <a:cubicBezTo>
                    <a:pt x="76438" y="522157"/>
                    <a:pt x="76268" y="521817"/>
                    <a:pt x="75929" y="521817"/>
                  </a:cubicBezTo>
                  <a:cubicBezTo>
                    <a:pt x="75589" y="521817"/>
                    <a:pt x="75079" y="521817"/>
                    <a:pt x="74400" y="521817"/>
                  </a:cubicBezTo>
                  <a:cubicBezTo>
                    <a:pt x="73041" y="520459"/>
                    <a:pt x="71342" y="519609"/>
                    <a:pt x="69304" y="519270"/>
                  </a:cubicBezTo>
                  <a:cubicBezTo>
                    <a:pt x="67266" y="518930"/>
                    <a:pt x="65227" y="519100"/>
                    <a:pt x="63189" y="519779"/>
                  </a:cubicBezTo>
                  <a:cubicBezTo>
                    <a:pt x="63189" y="519779"/>
                    <a:pt x="63019" y="519439"/>
                    <a:pt x="62679" y="518760"/>
                  </a:cubicBezTo>
                  <a:cubicBezTo>
                    <a:pt x="62340" y="518080"/>
                    <a:pt x="62170" y="517741"/>
                    <a:pt x="62170" y="517741"/>
                  </a:cubicBezTo>
                  <a:cubicBezTo>
                    <a:pt x="60811" y="517061"/>
                    <a:pt x="59112" y="516722"/>
                    <a:pt x="57074" y="516722"/>
                  </a:cubicBezTo>
                  <a:lnTo>
                    <a:pt x="52997" y="517741"/>
                  </a:lnTo>
                  <a:cubicBezTo>
                    <a:pt x="52318" y="517061"/>
                    <a:pt x="51298" y="516382"/>
                    <a:pt x="49940" y="515702"/>
                  </a:cubicBezTo>
                  <a:cubicBezTo>
                    <a:pt x="48581" y="515023"/>
                    <a:pt x="47901" y="514004"/>
                    <a:pt x="47901" y="512645"/>
                  </a:cubicBezTo>
                  <a:cubicBezTo>
                    <a:pt x="47901" y="511286"/>
                    <a:pt x="46542" y="510607"/>
                    <a:pt x="43825" y="510607"/>
                  </a:cubicBezTo>
                  <a:cubicBezTo>
                    <a:pt x="40427" y="510607"/>
                    <a:pt x="37030" y="508228"/>
                    <a:pt x="33633" y="503472"/>
                  </a:cubicBezTo>
                  <a:cubicBezTo>
                    <a:pt x="33633" y="502113"/>
                    <a:pt x="33293" y="501094"/>
                    <a:pt x="32614" y="500415"/>
                  </a:cubicBezTo>
                  <a:cubicBezTo>
                    <a:pt x="31934" y="499735"/>
                    <a:pt x="31594" y="498716"/>
                    <a:pt x="31594" y="497357"/>
                  </a:cubicBezTo>
                  <a:lnTo>
                    <a:pt x="29556" y="490223"/>
                  </a:lnTo>
                  <a:cubicBezTo>
                    <a:pt x="28877" y="489544"/>
                    <a:pt x="28537" y="488185"/>
                    <a:pt x="28537" y="486146"/>
                  </a:cubicBezTo>
                  <a:cubicBezTo>
                    <a:pt x="26499" y="482070"/>
                    <a:pt x="25479" y="479692"/>
                    <a:pt x="25479" y="479012"/>
                  </a:cubicBezTo>
                  <a:lnTo>
                    <a:pt x="17326" y="470859"/>
                  </a:lnTo>
                  <a:cubicBezTo>
                    <a:pt x="16647" y="468141"/>
                    <a:pt x="16307" y="465423"/>
                    <a:pt x="16307" y="462705"/>
                  </a:cubicBezTo>
                  <a:lnTo>
                    <a:pt x="16307" y="457609"/>
                  </a:lnTo>
                  <a:cubicBezTo>
                    <a:pt x="12230" y="454212"/>
                    <a:pt x="9512" y="451834"/>
                    <a:pt x="8153" y="450475"/>
                  </a:cubicBezTo>
                  <a:cubicBezTo>
                    <a:pt x="8153" y="448437"/>
                    <a:pt x="8833" y="446399"/>
                    <a:pt x="10192" y="444360"/>
                  </a:cubicBezTo>
                  <a:lnTo>
                    <a:pt x="11211" y="444360"/>
                  </a:lnTo>
                  <a:cubicBezTo>
                    <a:pt x="12570" y="444360"/>
                    <a:pt x="13589" y="443681"/>
                    <a:pt x="14268" y="442322"/>
                  </a:cubicBezTo>
                  <a:cubicBezTo>
                    <a:pt x="14948" y="440963"/>
                    <a:pt x="14948" y="439604"/>
                    <a:pt x="14268" y="438245"/>
                  </a:cubicBezTo>
                  <a:cubicBezTo>
                    <a:pt x="14268" y="438245"/>
                    <a:pt x="14099" y="438075"/>
                    <a:pt x="13759" y="437736"/>
                  </a:cubicBezTo>
                  <a:cubicBezTo>
                    <a:pt x="13419" y="437396"/>
                    <a:pt x="13249" y="437226"/>
                    <a:pt x="13249" y="437226"/>
                  </a:cubicBezTo>
                  <a:cubicBezTo>
                    <a:pt x="11890" y="437226"/>
                    <a:pt x="11211" y="437905"/>
                    <a:pt x="11211" y="439264"/>
                  </a:cubicBezTo>
                  <a:lnTo>
                    <a:pt x="10192" y="440283"/>
                  </a:lnTo>
                  <a:cubicBezTo>
                    <a:pt x="8153" y="440283"/>
                    <a:pt x="5775" y="439604"/>
                    <a:pt x="3058" y="438245"/>
                  </a:cubicBezTo>
                  <a:cubicBezTo>
                    <a:pt x="3058" y="436207"/>
                    <a:pt x="2548" y="434678"/>
                    <a:pt x="1529" y="433659"/>
                  </a:cubicBezTo>
                  <a:cubicBezTo>
                    <a:pt x="510" y="432640"/>
                    <a:pt x="0" y="431451"/>
                    <a:pt x="0" y="430092"/>
                  </a:cubicBezTo>
                  <a:lnTo>
                    <a:pt x="0" y="427034"/>
                  </a:lnTo>
                  <a:cubicBezTo>
                    <a:pt x="0" y="425675"/>
                    <a:pt x="510" y="424486"/>
                    <a:pt x="1529" y="423467"/>
                  </a:cubicBezTo>
                  <a:cubicBezTo>
                    <a:pt x="2548" y="422448"/>
                    <a:pt x="3058" y="421259"/>
                    <a:pt x="3058" y="419900"/>
                  </a:cubicBezTo>
                  <a:cubicBezTo>
                    <a:pt x="4416" y="419900"/>
                    <a:pt x="4416" y="418541"/>
                    <a:pt x="3058" y="415823"/>
                  </a:cubicBezTo>
                  <a:cubicBezTo>
                    <a:pt x="3058" y="414464"/>
                    <a:pt x="3397" y="413106"/>
                    <a:pt x="4077" y="411747"/>
                  </a:cubicBezTo>
                  <a:lnTo>
                    <a:pt x="8153" y="408689"/>
                  </a:lnTo>
                  <a:cubicBezTo>
                    <a:pt x="8833" y="407330"/>
                    <a:pt x="9682" y="406311"/>
                    <a:pt x="10701" y="405632"/>
                  </a:cubicBezTo>
                  <a:cubicBezTo>
                    <a:pt x="11721" y="404952"/>
                    <a:pt x="12570" y="404273"/>
                    <a:pt x="13249" y="403593"/>
                  </a:cubicBezTo>
                  <a:cubicBezTo>
                    <a:pt x="18685" y="398158"/>
                    <a:pt x="24120" y="395100"/>
                    <a:pt x="29556" y="394421"/>
                  </a:cubicBezTo>
                  <a:lnTo>
                    <a:pt x="29556" y="391363"/>
                  </a:lnTo>
                  <a:cubicBezTo>
                    <a:pt x="30915" y="390004"/>
                    <a:pt x="31594" y="388985"/>
                    <a:pt x="31594" y="388306"/>
                  </a:cubicBezTo>
                  <a:cubicBezTo>
                    <a:pt x="32953" y="385588"/>
                    <a:pt x="35671" y="383549"/>
                    <a:pt x="39748" y="382191"/>
                  </a:cubicBezTo>
                  <a:cubicBezTo>
                    <a:pt x="39748" y="381511"/>
                    <a:pt x="40427" y="381171"/>
                    <a:pt x="41786" y="381171"/>
                  </a:cubicBezTo>
                  <a:cubicBezTo>
                    <a:pt x="43145" y="381171"/>
                    <a:pt x="44504" y="381171"/>
                    <a:pt x="45863" y="381171"/>
                  </a:cubicBezTo>
                  <a:lnTo>
                    <a:pt x="45863" y="385248"/>
                  </a:lnTo>
                  <a:lnTo>
                    <a:pt x="47901" y="385248"/>
                  </a:lnTo>
                  <a:lnTo>
                    <a:pt x="60131" y="384229"/>
                  </a:lnTo>
                  <a:cubicBezTo>
                    <a:pt x="60131" y="384229"/>
                    <a:pt x="59961" y="384399"/>
                    <a:pt x="59622" y="384738"/>
                  </a:cubicBezTo>
                  <a:cubicBezTo>
                    <a:pt x="59282" y="385078"/>
                    <a:pt x="59112" y="385248"/>
                    <a:pt x="59112" y="385248"/>
                  </a:cubicBezTo>
                  <a:cubicBezTo>
                    <a:pt x="59112" y="387286"/>
                    <a:pt x="59792" y="388306"/>
                    <a:pt x="61151" y="388306"/>
                  </a:cubicBezTo>
                  <a:cubicBezTo>
                    <a:pt x="61151" y="388306"/>
                    <a:pt x="61490" y="388475"/>
                    <a:pt x="62170" y="388815"/>
                  </a:cubicBezTo>
                  <a:cubicBezTo>
                    <a:pt x="62849" y="389155"/>
                    <a:pt x="63529" y="388645"/>
                    <a:pt x="64208" y="387286"/>
                  </a:cubicBezTo>
                  <a:lnTo>
                    <a:pt x="68285" y="387286"/>
                  </a:lnTo>
                  <a:cubicBezTo>
                    <a:pt x="69644" y="387286"/>
                    <a:pt x="73041" y="387966"/>
                    <a:pt x="78476" y="389325"/>
                  </a:cubicBezTo>
                  <a:lnTo>
                    <a:pt x="81534" y="389325"/>
                  </a:lnTo>
                  <a:cubicBezTo>
                    <a:pt x="81534" y="387286"/>
                    <a:pt x="82213" y="385588"/>
                    <a:pt x="83572" y="384229"/>
                  </a:cubicBezTo>
                  <a:lnTo>
                    <a:pt x="83572" y="385248"/>
                  </a:lnTo>
                  <a:cubicBezTo>
                    <a:pt x="84931" y="386607"/>
                    <a:pt x="87649" y="387286"/>
                    <a:pt x="91726" y="387286"/>
                  </a:cubicBezTo>
                  <a:cubicBezTo>
                    <a:pt x="93764" y="385927"/>
                    <a:pt x="96312" y="384908"/>
                    <a:pt x="99370" y="384229"/>
                  </a:cubicBezTo>
                  <a:cubicBezTo>
                    <a:pt x="102427" y="383549"/>
                    <a:pt x="105315" y="382870"/>
                    <a:pt x="108033" y="382191"/>
                  </a:cubicBezTo>
                  <a:cubicBezTo>
                    <a:pt x="112109" y="381511"/>
                    <a:pt x="115676" y="380492"/>
                    <a:pt x="118734" y="379133"/>
                  </a:cubicBezTo>
                  <a:cubicBezTo>
                    <a:pt x="121791" y="377774"/>
                    <a:pt x="125698" y="376415"/>
                    <a:pt x="130454" y="375056"/>
                  </a:cubicBezTo>
                  <a:lnTo>
                    <a:pt x="142684" y="370980"/>
                  </a:lnTo>
                  <a:lnTo>
                    <a:pt x="147780" y="367922"/>
                  </a:lnTo>
                  <a:lnTo>
                    <a:pt x="150328" y="367413"/>
                  </a:lnTo>
                  <a:lnTo>
                    <a:pt x="148800" y="368941"/>
                  </a:lnTo>
                  <a:cubicBezTo>
                    <a:pt x="147441" y="370300"/>
                    <a:pt x="146082" y="370980"/>
                    <a:pt x="144723" y="370980"/>
                  </a:cubicBezTo>
                  <a:cubicBezTo>
                    <a:pt x="144723" y="371659"/>
                    <a:pt x="145402" y="372169"/>
                    <a:pt x="146761" y="372508"/>
                  </a:cubicBezTo>
                  <a:cubicBezTo>
                    <a:pt x="148120" y="372848"/>
                    <a:pt x="148800" y="373358"/>
                    <a:pt x="148800" y="374037"/>
                  </a:cubicBezTo>
                  <a:lnTo>
                    <a:pt x="137589" y="378114"/>
                  </a:lnTo>
                  <a:cubicBezTo>
                    <a:pt x="138268" y="379473"/>
                    <a:pt x="139627" y="379812"/>
                    <a:pt x="141665" y="379133"/>
                  </a:cubicBezTo>
                  <a:cubicBezTo>
                    <a:pt x="145742" y="378454"/>
                    <a:pt x="149309" y="377774"/>
                    <a:pt x="152367" y="377095"/>
                  </a:cubicBezTo>
                  <a:cubicBezTo>
                    <a:pt x="155424" y="376415"/>
                    <a:pt x="157972" y="375736"/>
                    <a:pt x="160010" y="375056"/>
                  </a:cubicBezTo>
                  <a:lnTo>
                    <a:pt x="189566" y="367922"/>
                  </a:lnTo>
                  <a:cubicBezTo>
                    <a:pt x="190246" y="367922"/>
                    <a:pt x="191605" y="367752"/>
                    <a:pt x="193643" y="367412"/>
                  </a:cubicBezTo>
                  <a:cubicBezTo>
                    <a:pt x="195682" y="367073"/>
                    <a:pt x="197041" y="366903"/>
                    <a:pt x="197720" y="366903"/>
                  </a:cubicBezTo>
                  <a:cubicBezTo>
                    <a:pt x="206553" y="364865"/>
                    <a:pt x="214367" y="363506"/>
                    <a:pt x="221161" y="362826"/>
                  </a:cubicBezTo>
                  <a:cubicBezTo>
                    <a:pt x="224558" y="360788"/>
                    <a:pt x="229314" y="359429"/>
                    <a:pt x="235429" y="358749"/>
                  </a:cubicBezTo>
                  <a:cubicBezTo>
                    <a:pt x="237468" y="358749"/>
                    <a:pt x="240186" y="358070"/>
                    <a:pt x="243583" y="356711"/>
                  </a:cubicBezTo>
                  <a:lnTo>
                    <a:pt x="264986" y="353654"/>
                  </a:lnTo>
                  <a:lnTo>
                    <a:pt x="272120" y="352634"/>
                  </a:lnTo>
                  <a:cubicBezTo>
                    <a:pt x="284350" y="350596"/>
                    <a:pt x="291824" y="349577"/>
                    <a:pt x="294542" y="349577"/>
                  </a:cubicBezTo>
                  <a:lnTo>
                    <a:pt x="295561" y="349577"/>
                  </a:lnTo>
                  <a:cubicBezTo>
                    <a:pt x="296920" y="348897"/>
                    <a:pt x="302016" y="347878"/>
                    <a:pt x="310848" y="346519"/>
                  </a:cubicBezTo>
                  <a:lnTo>
                    <a:pt x="325117" y="346519"/>
                  </a:lnTo>
                  <a:cubicBezTo>
                    <a:pt x="328514" y="346519"/>
                    <a:pt x="330892" y="345840"/>
                    <a:pt x="332251" y="344481"/>
                  </a:cubicBezTo>
                  <a:lnTo>
                    <a:pt x="333270" y="344481"/>
                  </a:lnTo>
                  <a:cubicBezTo>
                    <a:pt x="333950" y="344481"/>
                    <a:pt x="334969" y="344481"/>
                    <a:pt x="336328" y="344481"/>
                  </a:cubicBezTo>
                  <a:cubicBezTo>
                    <a:pt x="337687" y="344481"/>
                    <a:pt x="338706" y="344481"/>
                    <a:pt x="339385" y="344481"/>
                  </a:cubicBezTo>
                  <a:cubicBezTo>
                    <a:pt x="339385" y="343802"/>
                    <a:pt x="341764" y="343462"/>
                    <a:pt x="346520" y="343462"/>
                  </a:cubicBezTo>
                  <a:cubicBezTo>
                    <a:pt x="347199" y="343462"/>
                    <a:pt x="348558" y="343632"/>
                    <a:pt x="350596" y="343971"/>
                  </a:cubicBezTo>
                  <a:cubicBezTo>
                    <a:pt x="352635" y="344311"/>
                    <a:pt x="354333" y="343802"/>
                    <a:pt x="355692" y="342443"/>
                  </a:cubicBezTo>
                  <a:cubicBezTo>
                    <a:pt x="355692" y="341763"/>
                    <a:pt x="356032" y="341593"/>
                    <a:pt x="356711" y="341933"/>
                  </a:cubicBezTo>
                  <a:cubicBezTo>
                    <a:pt x="357391" y="342273"/>
                    <a:pt x="358070" y="342443"/>
                    <a:pt x="358750" y="342443"/>
                  </a:cubicBezTo>
                  <a:cubicBezTo>
                    <a:pt x="359429" y="343122"/>
                    <a:pt x="360109" y="343122"/>
                    <a:pt x="360788" y="342443"/>
                  </a:cubicBezTo>
                  <a:cubicBezTo>
                    <a:pt x="361467" y="341763"/>
                    <a:pt x="362826" y="341423"/>
                    <a:pt x="364865" y="341423"/>
                  </a:cubicBezTo>
                  <a:cubicBezTo>
                    <a:pt x="366224" y="342782"/>
                    <a:pt x="367922" y="342782"/>
                    <a:pt x="369961" y="341423"/>
                  </a:cubicBezTo>
                  <a:cubicBezTo>
                    <a:pt x="369961" y="340744"/>
                    <a:pt x="371320" y="340404"/>
                    <a:pt x="374037" y="340404"/>
                  </a:cubicBezTo>
                  <a:cubicBezTo>
                    <a:pt x="374037" y="340404"/>
                    <a:pt x="374547" y="340574"/>
                    <a:pt x="375566" y="340914"/>
                  </a:cubicBezTo>
                  <a:cubicBezTo>
                    <a:pt x="376585" y="341254"/>
                    <a:pt x="377095" y="340744"/>
                    <a:pt x="377095" y="339385"/>
                  </a:cubicBezTo>
                  <a:cubicBezTo>
                    <a:pt x="375736" y="338706"/>
                    <a:pt x="374377" y="337856"/>
                    <a:pt x="373018" y="336837"/>
                  </a:cubicBezTo>
                  <a:cubicBezTo>
                    <a:pt x="371659" y="335818"/>
                    <a:pt x="370301" y="334629"/>
                    <a:pt x="368941" y="333270"/>
                  </a:cubicBezTo>
                  <a:lnTo>
                    <a:pt x="360788" y="328174"/>
                  </a:lnTo>
                  <a:lnTo>
                    <a:pt x="351615" y="322059"/>
                  </a:lnTo>
                  <a:cubicBezTo>
                    <a:pt x="350257" y="322059"/>
                    <a:pt x="349237" y="322229"/>
                    <a:pt x="348558" y="322569"/>
                  </a:cubicBezTo>
                  <a:cubicBezTo>
                    <a:pt x="347879" y="322908"/>
                    <a:pt x="347539" y="323078"/>
                    <a:pt x="347539" y="323078"/>
                  </a:cubicBezTo>
                  <a:cubicBezTo>
                    <a:pt x="346859" y="323078"/>
                    <a:pt x="345840" y="323588"/>
                    <a:pt x="344481" y="324607"/>
                  </a:cubicBezTo>
                  <a:cubicBezTo>
                    <a:pt x="343122" y="325626"/>
                    <a:pt x="341424" y="325456"/>
                    <a:pt x="339385" y="324097"/>
                  </a:cubicBezTo>
                  <a:cubicBezTo>
                    <a:pt x="339385" y="323418"/>
                    <a:pt x="340744" y="322908"/>
                    <a:pt x="343462" y="322569"/>
                  </a:cubicBezTo>
                  <a:cubicBezTo>
                    <a:pt x="346180" y="322229"/>
                    <a:pt x="347879" y="321719"/>
                    <a:pt x="348558" y="321040"/>
                  </a:cubicBezTo>
                  <a:cubicBezTo>
                    <a:pt x="348558" y="320361"/>
                    <a:pt x="348218" y="320021"/>
                    <a:pt x="347539" y="320021"/>
                  </a:cubicBezTo>
                  <a:cubicBezTo>
                    <a:pt x="340065" y="321380"/>
                    <a:pt x="335649" y="322059"/>
                    <a:pt x="334289" y="322059"/>
                  </a:cubicBezTo>
                  <a:cubicBezTo>
                    <a:pt x="337007" y="324777"/>
                    <a:pt x="338366" y="326136"/>
                    <a:pt x="338366" y="326136"/>
                  </a:cubicBezTo>
                  <a:cubicBezTo>
                    <a:pt x="334289" y="327495"/>
                    <a:pt x="332251" y="328174"/>
                    <a:pt x="332251" y="328174"/>
                  </a:cubicBezTo>
                  <a:lnTo>
                    <a:pt x="332251" y="323078"/>
                  </a:lnTo>
                  <a:cubicBezTo>
                    <a:pt x="329533" y="324437"/>
                    <a:pt x="328174" y="325117"/>
                    <a:pt x="328174" y="325117"/>
                  </a:cubicBezTo>
                  <a:lnTo>
                    <a:pt x="328174" y="329193"/>
                  </a:lnTo>
                  <a:lnTo>
                    <a:pt x="325117" y="330213"/>
                  </a:lnTo>
                  <a:cubicBezTo>
                    <a:pt x="325796" y="330892"/>
                    <a:pt x="325457" y="331571"/>
                    <a:pt x="324098" y="332251"/>
                  </a:cubicBezTo>
                  <a:cubicBezTo>
                    <a:pt x="322739" y="332930"/>
                    <a:pt x="321380" y="333270"/>
                    <a:pt x="320021" y="333270"/>
                  </a:cubicBezTo>
                  <a:lnTo>
                    <a:pt x="316963" y="334289"/>
                  </a:lnTo>
                  <a:lnTo>
                    <a:pt x="304733" y="336328"/>
                  </a:lnTo>
                  <a:cubicBezTo>
                    <a:pt x="303375" y="336328"/>
                    <a:pt x="302695" y="337007"/>
                    <a:pt x="302695" y="338366"/>
                  </a:cubicBezTo>
                  <a:lnTo>
                    <a:pt x="303714" y="338366"/>
                  </a:lnTo>
                  <a:cubicBezTo>
                    <a:pt x="305753" y="338366"/>
                    <a:pt x="307451" y="338196"/>
                    <a:pt x="308810" y="337856"/>
                  </a:cubicBezTo>
                  <a:cubicBezTo>
                    <a:pt x="310169" y="337517"/>
                    <a:pt x="311528" y="337347"/>
                    <a:pt x="312887" y="337347"/>
                  </a:cubicBezTo>
                  <a:lnTo>
                    <a:pt x="312887" y="342443"/>
                  </a:lnTo>
                  <a:cubicBezTo>
                    <a:pt x="311528" y="343802"/>
                    <a:pt x="308470" y="344481"/>
                    <a:pt x="303714" y="344481"/>
                  </a:cubicBezTo>
                  <a:cubicBezTo>
                    <a:pt x="303035" y="343802"/>
                    <a:pt x="302695" y="343122"/>
                    <a:pt x="302695" y="342443"/>
                  </a:cubicBezTo>
                  <a:cubicBezTo>
                    <a:pt x="302695" y="341763"/>
                    <a:pt x="302695" y="341423"/>
                    <a:pt x="302695" y="341423"/>
                  </a:cubicBezTo>
                  <a:cubicBezTo>
                    <a:pt x="300657" y="341423"/>
                    <a:pt x="299298" y="341763"/>
                    <a:pt x="298618" y="342443"/>
                  </a:cubicBezTo>
                  <a:cubicBezTo>
                    <a:pt x="295901" y="342443"/>
                    <a:pt x="294542" y="342782"/>
                    <a:pt x="294542" y="343462"/>
                  </a:cubicBezTo>
                  <a:cubicBezTo>
                    <a:pt x="293183" y="344141"/>
                    <a:pt x="291824" y="344821"/>
                    <a:pt x="290465" y="345500"/>
                  </a:cubicBezTo>
                  <a:cubicBezTo>
                    <a:pt x="290465" y="345500"/>
                    <a:pt x="290295" y="345670"/>
                    <a:pt x="289955" y="346010"/>
                  </a:cubicBezTo>
                  <a:cubicBezTo>
                    <a:pt x="289615" y="346350"/>
                    <a:pt x="289446" y="346519"/>
                    <a:pt x="289446" y="346519"/>
                  </a:cubicBezTo>
                  <a:lnTo>
                    <a:pt x="287407" y="346519"/>
                  </a:lnTo>
                  <a:lnTo>
                    <a:pt x="289446" y="344481"/>
                  </a:lnTo>
                  <a:cubicBezTo>
                    <a:pt x="284690" y="345161"/>
                    <a:pt x="279764" y="346180"/>
                    <a:pt x="274668" y="347539"/>
                  </a:cubicBezTo>
                  <a:cubicBezTo>
                    <a:pt x="269572" y="348897"/>
                    <a:pt x="264986" y="349577"/>
                    <a:pt x="260909" y="349577"/>
                  </a:cubicBezTo>
                  <a:cubicBezTo>
                    <a:pt x="260229" y="348218"/>
                    <a:pt x="259040" y="347878"/>
                    <a:pt x="257342" y="348558"/>
                  </a:cubicBezTo>
                  <a:cubicBezTo>
                    <a:pt x="255643" y="349237"/>
                    <a:pt x="254114" y="349577"/>
                    <a:pt x="252755" y="349577"/>
                  </a:cubicBezTo>
                  <a:cubicBezTo>
                    <a:pt x="252755" y="347539"/>
                    <a:pt x="252076" y="346519"/>
                    <a:pt x="250717" y="346519"/>
                  </a:cubicBezTo>
                  <a:lnTo>
                    <a:pt x="247660" y="344481"/>
                  </a:lnTo>
                  <a:cubicBezTo>
                    <a:pt x="239506" y="337007"/>
                    <a:pt x="235429" y="333270"/>
                    <a:pt x="235429" y="333270"/>
                  </a:cubicBezTo>
                  <a:cubicBezTo>
                    <a:pt x="235429" y="332591"/>
                    <a:pt x="234070" y="332251"/>
                    <a:pt x="231353" y="332251"/>
                  </a:cubicBezTo>
                  <a:cubicBezTo>
                    <a:pt x="230673" y="332251"/>
                    <a:pt x="229994" y="332421"/>
                    <a:pt x="229314" y="332760"/>
                  </a:cubicBezTo>
                  <a:cubicBezTo>
                    <a:pt x="228635" y="333100"/>
                    <a:pt x="227955" y="333270"/>
                    <a:pt x="227276" y="333270"/>
                  </a:cubicBezTo>
                  <a:lnTo>
                    <a:pt x="206892" y="344481"/>
                  </a:lnTo>
                  <a:cubicBezTo>
                    <a:pt x="204854" y="344481"/>
                    <a:pt x="202986" y="344821"/>
                    <a:pt x="201287" y="345500"/>
                  </a:cubicBezTo>
                  <a:cubicBezTo>
                    <a:pt x="199589" y="346180"/>
                    <a:pt x="198060" y="346859"/>
                    <a:pt x="196701" y="347539"/>
                  </a:cubicBezTo>
                  <a:lnTo>
                    <a:pt x="196701" y="345500"/>
                  </a:lnTo>
                  <a:cubicBezTo>
                    <a:pt x="193983" y="346859"/>
                    <a:pt x="187188" y="349917"/>
                    <a:pt x="176317" y="354673"/>
                  </a:cubicBezTo>
                  <a:cubicBezTo>
                    <a:pt x="174958" y="355352"/>
                    <a:pt x="172580" y="356541"/>
                    <a:pt x="169183" y="358240"/>
                  </a:cubicBezTo>
                  <a:cubicBezTo>
                    <a:pt x="165786" y="359938"/>
                    <a:pt x="162389" y="361128"/>
                    <a:pt x="158991" y="361807"/>
                  </a:cubicBezTo>
                  <a:cubicBezTo>
                    <a:pt x="159671" y="360448"/>
                    <a:pt x="163408" y="358749"/>
                    <a:pt x="170202" y="356711"/>
                  </a:cubicBezTo>
                  <a:cubicBezTo>
                    <a:pt x="172920" y="355352"/>
                    <a:pt x="175128" y="354163"/>
                    <a:pt x="176827" y="353144"/>
                  </a:cubicBezTo>
                  <a:cubicBezTo>
                    <a:pt x="178525" y="352125"/>
                    <a:pt x="180394" y="350936"/>
                    <a:pt x="182432" y="349577"/>
                  </a:cubicBezTo>
                  <a:cubicBezTo>
                    <a:pt x="182432" y="349577"/>
                    <a:pt x="182432" y="349237"/>
                    <a:pt x="182432" y="348558"/>
                  </a:cubicBezTo>
                  <a:cubicBezTo>
                    <a:pt x="183112" y="348558"/>
                    <a:pt x="183961" y="348558"/>
                    <a:pt x="184980" y="348558"/>
                  </a:cubicBezTo>
                  <a:cubicBezTo>
                    <a:pt x="185999" y="348558"/>
                    <a:pt x="186849" y="348218"/>
                    <a:pt x="187528" y="347539"/>
                  </a:cubicBezTo>
                  <a:lnTo>
                    <a:pt x="182432" y="348558"/>
                  </a:lnTo>
                  <a:cubicBezTo>
                    <a:pt x="182432" y="349237"/>
                    <a:pt x="182093" y="349407"/>
                    <a:pt x="181413" y="349067"/>
                  </a:cubicBezTo>
                  <a:cubicBezTo>
                    <a:pt x="180734" y="348728"/>
                    <a:pt x="180054" y="348897"/>
                    <a:pt x="179375" y="349577"/>
                  </a:cubicBezTo>
                  <a:lnTo>
                    <a:pt x="176317" y="349577"/>
                  </a:lnTo>
                  <a:cubicBezTo>
                    <a:pt x="177676" y="348218"/>
                    <a:pt x="179375" y="347029"/>
                    <a:pt x="181413" y="346010"/>
                  </a:cubicBezTo>
                  <a:cubicBezTo>
                    <a:pt x="183451" y="344991"/>
                    <a:pt x="185150" y="344481"/>
                    <a:pt x="186509" y="344481"/>
                  </a:cubicBezTo>
                  <a:lnTo>
                    <a:pt x="199758" y="337347"/>
                  </a:lnTo>
                  <a:lnTo>
                    <a:pt x="213008" y="331232"/>
                  </a:lnTo>
                  <a:cubicBezTo>
                    <a:pt x="217764" y="329873"/>
                    <a:pt x="222180" y="327155"/>
                    <a:pt x="226257" y="323078"/>
                  </a:cubicBezTo>
                  <a:cubicBezTo>
                    <a:pt x="224218" y="321719"/>
                    <a:pt x="222690" y="320191"/>
                    <a:pt x="221671" y="318492"/>
                  </a:cubicBezTo>
                  <a:cubicBezTo>
                    <a:pt x="220651" y="316793"/>
                    <a:pt x="219462" y="315604"/>
                    <a:pt x="218103" y="314925"/>
                  </a:cubicBezTo>
                  <a:cubicBezTo>
                    <a:pt x="214706" y="312887"/>
                    <a:pt x="212668" y="309829"/>
                    <a:pt x="211988" y="305752"/>
                  </a:cubicBezTo>
                  <a:cubicBezTo>
                    <a:pt x="211988" y="304393"/>
                    <a:pt x="211309" y="303374"/>
                    <a:pt x="209950" y="302695"/>
                  </a:cubicBezTo>
                  <a:cubicBezTo>
                    <a:pt x="208591" y="300656"/>
                    <a:pt x="207912" y="296919"/>
                    <a:pt x="207912" y="291484"/>
                  </a:cubicBezTo>
                  <a:cubicBezTo>
                    <a:pt x="207232" y="289446"/>
                    <a:pt x="206892" y="287067"/>
                    <a:pt x="206892" y="284350"/>
                  </a:cubicBezTo>
                  <a:cubicBezTo>
                    <a:pt x="205534" y="281632"/>
                    <a:pt x="205873" y="279594"/>
                    <a:pt x="207912" y="278235"/>
                  </a:cubicBezTo>
                  <a:cubicBezTo>
                    <a:pt x="209271" y="278235"/>
                    <a:pt x="210290" y="278574"/>
                    <a:pt x="210969" y="279254"/>
                  </a:cubicBezTo>
                  <a:cubicBezTo>
                    <a:pt x="211649" y="279933"/>
                    <a:pt x="212328" y="280273"/>
                    <a:pt x="213008" y="280273"/>
                  </a:cubicBezTo>
                  <a:lnTo>
                    <a:pt x="218103" y="277215"/>
                  </a:lnTo>
                  <a:lnTo>
                    <a:pt x="221161" y="278235"/>
                  </a:lnTo>
                  <a:lnTo>
                    <a:pt x="222180" y="278235"/>
                  </a:lnTo>
                  <a:cubicBezTo>
                    <a:pt x="224898" y="276196"/>
                    <a:pt x="226597" y="275177"/>
                    <a:pt x="227276" y="275177"/>
                  </a:cubicBezTo>
                  <a:cubicBezTo>
                    <a:pt x="231353" y="274498"/>
                    <a:pt x="234070" y="275177"/>
                    <a:pt x="235429" y="277215"/>
                  </a:cubicBezTo>
                  <a:cubicBezTo>
                    <a:pt x="236788" y="277215"/>
                    <a:pt x="238317" y="277725"/>
                    <a:pt x="240016" y="278744"/>
                  </a:cubicBezTo>
                  <a:cubicBezTo>
                    <a:pt x="241714" y="279763"/>
                    <a:pt x="242904" y="280952"/>
                    <a:pt x="243583" y="282311"/>
                  </a:cubicBezTo>
                  <a:lnTo>
                    <a:pt x="247660" y="283331"/>
                  </a:lnTo>
                  <a:lnTo>
                    <a:pt x="256832" y="282311"/>
                  </a:lnTo>
                  <a:lnTo>
                    <a:pt x="283331" y="274158"/>
                  </a:lnTo>
                  <a:cubicBezTo>
                    <a:pt x="294881" y="270081"/>
                    <a:pt x="305073" y="266684"/>
                    <a:pt x="313906" y="263966"/>
                  </a:cubicBezTo>
                  <a:lnTo>
                    <a:pt x="334289" y="257851"/>
                  </a:lnTo>
                  <a:cubicBezTo>
                    <a:pt x="340405" y="255133"/>
                    <a:pt x="347539" y="252755"/>
                    <a:pt x="355692" y="250717"/>
                  </a:cubicBezTo>
                  <a:cubicBezTo>
                    <a:pt x="361128" y="249358"/>
                    <a:pt x="364185" y="247320"/>
                    <a:pt x="364865" y="244602"/>
                  </a:cubicBezTo>
                  <a:lnTo>
                    <a:pt x="365884" y="242564"/>
                  </a:lnTo>
                  <a:cubicBezTo>
                    <a:pt x="369961" y="239846"/>
                    <a:pt x="373698" y="238487"/>
                    <a:pt x="377095" y="238487"/>
                  </a:cubicBezTo>
                  <a:lnTo>
                    <a:pt x="377095" y="237468"/>
                  </a:lnTo>
                  <a:cubicBezTo>
                    <a:pt x="377774" y="236788"/>
                    <a:pt x="379133" y="236109"/>
                    <a:pt x="381172" y="235429"/>
                  </a:cubicBezTo>
                  <a:cubicBezTo>
                    <a:pt x="383210" y="234750"/>
                    <a:pt x="384569" y="233731"/>
                    <a:pt x="385248" y="232372"/>
                  </a:cubicBezTo>
                  <a:cubicBezTo>
                    <a:pt x="385928" y="228975"/>
                    <a:pt x="387626" y="226257"/>
                    <a:pt x="390344" y="224218"/>
                  </a:cubicBezTo>
                  <a:cubicBezTo>
                    <a:pt x="391703" y="220142"/>
                    <a:pt x="393742" y="218783"/>
                    <a:pt x="396459" y="220142"/>
                  </a:cubicBezTo>
                  <a:lnTo>
                    <a:pt x="403593" y="220142"/>
                  </a:lnTo>
                  <a:lnTo>
                    <a:pt x="408689" y="216065"/>
                  </a:lnTo>
                  <a:lnTo>
                    <a:pt x="423977" y="216065"/>
                  </a:lnTo>
                  <a:cubicBezTo>
                    <a:pt x="425336" y="216065"/>
                    <a:pt x="427035" y="215046"/>
                    <a:pt x="429073" y="213007"/>
                  </a:cubicBezTo>
                  <a:cubicBezTo>
                    <a:pt x="429073" y="209610"/>
                    <a:pt x="430432" y="207232"/>
                    <a:pt x="433150" y="205873"/>
                  </a:cubicBezTo>
                  <a:lnTo>
                    <a:pt x="435188" y="202816"/>
                  </a:lnTo>
                  <a:cubicBezTo>
                    <a:pt x="435867" y="203495"/>
                    <a:pt x="437396" y="203835"/>
                    <a:pt x="439774" y="203835"/>
                  </a:cubicBezTo>
                  <a:cubicBezTo>
                    <a:pt x="442152" y="203835"/>
                    <a:pt x="443681" y="204514"/>
                    <a:pt x="444360" y="205873"/>
                  </a:cubicBezTo>
                  <a:cubicBezTo>
                    <a:pt x="445719" y="205873"/>
                    <a:pt x="446399" y="205194"/>
                    <a:pt x="446399" y="203835"/>
                  </a:cubicBezTo>
                  <a:lnTo>
                    <a:pt x="446399" y="198739"/>
                  </a:lnTo>
                  <a:cubicBezTo>
                    <a:pt x="447758" y="189227"/>
                    <a:pt x="448437" y="182092"/>
                    <a:pt x="448437" y="177336"/>
                  </a:cubicBezTo>
                  <a:cubicBezTo>
                    <a:pt x="448437" y="176657"/>
                    <a:pt x="448607" y="175638"/>
                    <a:pt x="448947" y="174279"/>
                  </a:cubicBezTo>
                  <a:cubicBezTo>
                    <a:pt x="449287" y="172920"/>
                    <a:pt x="449117" y="171901"/>
                    <a:pt x="448437" y="171221"/>
                  </a:cubicBezTo>
                  <a:cubicBezTo>
                    <a:pt x="447078" y="171221"/>
                    <a:pt x="446399" y="171561"/>
                    <a:pt x="446399" y="172240"/>
                  </a:cubicBezTo>
                  <a:cubicBezTo>
                    <a:pt x="443001" y="172920"/>
                    <a:pt x="438925" y="174279"/>
                    <a:pt x="434169" y="176317"/>
                  </a:cubicBezTo>
                  <a:cubicBezTo>
                    <a:pt x="429413" y="178355"/>
                    <a:pt x="425336" y="179714"/>
                    <a:pt x="421939" y="180394"/>
                  </a:cubicBezTo>
                  <a:cubicBezTo>
                    <a:pt x="411067" y="185829"/>
                    <a:pt x="402234" y="189566"/>
                    <a:pt x="395440" y="191605"/>
                  </a:cubicBezTo>
                  <a:cubicBezTo>
                    <a:pt x="387966" y="194323"/>
                    <a:pt x="381851" y="198060"/>
                    <a:pt x="377095" y="202816"/>
                  </a:cubicBezTo>
                  <a:lnTo>
                    <a:pt x="364865" y="209950"/>
                  </a:lnTo>
                  <a:cubicBezTo>
                    <a:pt x="364185" y="210629"/>
                    <a:pt x="363336" y="211649"/>
                    <a:pt x="362317" y="213007"/>
                  </a:cubicBezTo>
                  <a:cubicBezTo>
                    <a:pt x="361298" y="214366"/>
                    <a:pt x="360448" y="215386"/>
                    <a:pt x="359769" y="216065"/>
                  </a:cubicBezTo>
                  <a:cubicBezTo>
                    <a:pt x="356372" y="221501"/>
                    <a:pt x="350936" y="226596"/>
                    <a:pt x="343462" y="231353"/>
                  </a:cubicBezTo>
                  <a:cubicBezTo>
                    <a:pt x="340744" y="232032"/>
                    <a:pt x="338196" y="232372"/>
                    <a:pt x="335818" y="232372"/>
                  </a:cubicBezTo>
                  <a:cubicBezTo>
                    <a:pt x="333440" y="232372"/>
                    <a:pt x="331572" y="232711"/>
                    <a:pt x="330213" y="233391"/>
                  </a:cubicBezTo>
                  <a:cubicBezTo>
                    <a:pt x="327495" y="232711"/>
                    <a:pt x="323079" y="232372"/>
                    <a:pt x="316963" y="232372"/>
                  </a:cubicBezTo>
                  <a:lnTo>
                    <a:pt x="307791" y="233391"/>
                  </a:lnTo>
                  <a:lnTo>
                    <a:pt x="299638" y="238487"/>
                  </a:lnTo>
                  <a:cubicBezTo>
                    <a:pt x="296920" y="239166"/>
                    <a:pt x="293862" y="239166"/>
                    <a:pt x="290465" y="238487"/>
                  </a:cubicBezTo>
                  <a:lnTo>
                    <a:pt x="277216" y="233391"/>
                  </a:lnTo>
                  <a:cubicBezTo>
                    <a:pt x="273818" y="233391"/>
                    <a:pt x="272120" y="233051"/>
                    <a:pt x="272120" y="232372"/>
                  </a:cubicBezTo>
                  <a:cubicBezTo>
                    <a:pt x="269402" y="232372"/>
                    <a:pt x="267364" y="232372"/>
                    <a:pt x="266005" y="232372"/>
                  </a:cubicBezTo>
                  <a:cubicBezTo>
                    <a:pt x="260569" y="229654"/>
                    <a:pt x="257172" y="227955"/>
                    <a:pt x="255813" y="227276"/>
                  </a:cubicBezTo>
                  <a:cubicBezTo>
                    <a:pt x="253095" y="225917"/>
                    <a:pt x="251057" y="224898"/>
                    <a:pt x="249698" y="224218"/>
                  </a:cubicBezTo>
                  <a:cubicBezTo>
                    <a:pt x="248339" y="223539"/>
                    <a:pt x="246301" y="222520"/>
                    <a:pt x="243583" y="221161"/>
                  </a:cubicBezTo>
                  <a:cubicBezTo>
                    <a:pt x="242224" y="220481"/>
                    <a:pt x="235090" y="216744"/>
                    <a:pt x="222180" y="209950"/>
                  </a:cubicBezTo>
                  <a:lnTo>
                    <a:pt x="221161" y="204854"/>
                  </a:lnTo>
                  <a:cubicBezTo>
                    <a:pt x="221161" y="202136"/>
                    <a:pt x="220142" y="199758"/>
                    <a:pt x="218103" y="197720"/>
                  </a:cubicBezTo>
                  <a:cubicBezTo>
                    <a:pt x="215386" y="197040"/>
                    <a:pt x="212668" y="196021"/>
                    <a:pt x="209950" y="194662"/>
                  </a:cubicBezTo>
                  <a:cubicBezTo>
                    <a:pt x="203835" y="192624"/>
                    <a:pt x="199419" y="188887"/>
                    <a:pt x="196701" y="183451"/>
                  </a:cubicBezTo>
                  <a:lnTo>
                    <a:pt x="194662" y="180394"/>
                  </a:lnTo>
                  <a:cubicBezTo>
                    <a:pt x="193303" y="178355"/>
                    <a:pt x="192284" y="176997"/>
                    <a:pt x="191605" y="176317"/>
                  </a:cubicBezTo>
                  <a:cubicBezTo>
                    <a:pt x="191605" y="174279"/>
                    <a:pt x="192284" y="173260"/>
                    <a:pt x="193643" y="173260"/>
                  </a:cubicBezTo>
                  <a:lnTo>
                    <a:pt x="187528" y="162049"/>
                  </a:lnTo>
                  <a:lnTo>
                    <a:pt x="179375" y="146761"/>
                  </a:lnTo>
                  <a:cubicBezTo>
                    <a:pt x="178016" y="144723"/>
                    <a:pt x="177336" y="143024"/>
                    <a:pt x="177336" y="141665"/>
                  </a:cubicBezTo>
                  <a:cubicBezTo>
                    <a:pt x="177336" y="138268"/>
                    <a:pt x="178695" y="136230"/>
                    <a:pt x="181413" y="135550"/>
                  </a:cubicBezTo>
                  <a:cubicBezTo>
                    <a:pt x="182093" y="134191"/>
                    <a:pt x="182432" y="132153"/>
                    <a:pt x="182432" y="129435"/>
                  </a:cubicBezTo>
                  <a:lnTo>
                    <a:pt x="182432" y="127397"/>
                  </a:lnTo>
                  <a:lnTo>
                    <a:pt x="184471" y="122301"/>
                  </a:lnTo>
                  <a:cubicBezTo>
                    <a:pt x="185830" y="121621"/>
                    <a:pt x="186509" y="120942"/>
                    <a:pt x="186509" y="120262"/>
                  </a:cubicBezTo>
                  <a:cubicBezTo>
                    <a:pt x="189227" y="118904"/>
                    <a:pt x="191605" y="117884"/>
                    <a:pt x="193643" y="117205"/>
                  </a:cubicBezTo>
                  <a:cubicBezTo>
                    <a:pt x="196361" y="117205"/>
                    <a:pt x="197041" y="116186"/>
                    <a:pt x="195682" y="114147"/>
                  </a:cubicBezTo>
                  <a:lnTo>
                    <a:pt x="191605" y="108032"/>
                  </a:lnTo>
                  <a:cubicBezTo>
                    <a:pt x="191605" y="107353"/>
                    <a:pt x="191265" y="106504"/>
                    <a:pt x="190586" y="105484"/>
                  </a:cubicBezTo>
                  <a:cubicBezTo>
                    <a:pt x="189906" y="104465"/>
                    <a:pt x="189906" y="103276"/>
                    <a:pt x="190586" y="101917"/>
                  </a:cubicBezTo>
                  <a:cubicBezTo>
                    <a:pt x="191265" y="101238"/>
                    <a:pt x="192284" y="101068"/>
                    <a:pt x="193643" y="101408"/>
                  </a:cubicBezTo>
                  <a:cubicBezTo>
                    <a:pt x="195002" y="101747"/>
                    <a:pt x="196021" y="101917"/>
                    <a:pt x="196701" y="101917"/>
                  </a:cubicBezTo>
                  <a:cubicBezTo>
                    <a:pt x="196701" y="101238"/>
                    <a:pt x="196871" y="100558"/>
                    <a:pt x="197210" y="99879"/>
                  </a:cubicBezTo>
                  <a:cubicBezTo>
                    <a:pt x="197550" y="99200"/>
                    <a:pt x="198399" y="98860"/>
                    <a:pt x="199758" y="98860"/>
                  </a:cubicBezTo>
                  <a:cubicBezTo>
                    <a:pt x="201117" y="99539"/>
                    <a:pt x="202816" y="99879"/>
                    <a:pt x="204854" y="99879"/>
                  </a:cubicBezTo>
                  <a:cubicBezTo>
                    <a:pt x="206892" y="99879"/>
                    <a:pt x="208931" y="99539"/>
                    <a:pt x="210969" y="98860"/>
                  </a:cubicBezTo>
                  <a:cubicBezTo>
                    <a:pt x="213008" y="98180"/>
                    <a:pt x="214706" y="97841"/>
                    <a:pt x="216065" y="97841"/>
                  </a:cubicBezTo>
                  <a:cubicBezTo>
                    <a:pt x="217424" y="97161"/>
                    <a:pt x="218783" y="96821"/>
                    <a:pt x="220142" y="96821"/>
                  </a:cubicBezTo>
                  <a:cubicBezTo>
                    <a:pt x="222180" y="97501"/>
                    <a:pt x="223879" y="97671"/>
                    <a:pt x="225238" y="97331"/>
                  </a:cubicBezTo>
                  <a:cubicBezTo>
                    <a:pt x="226597" y="96991"/>
                    <a:pt x="228295" y="97161"/>
                    <a:pt x="230334" y="97841"/>
                  </a:cubicBezTo>
                  <a:cubicBezTo>
                    <a:pt x="233731" y="98520"/>
                    <a:pt x="236449" y="98860"/>
                    <a:pt x="238487" y="98860"/>
                  </a:cubicBezTo>
                  <a:cubicBezTo>
                    <a:pt x="240525" y="98860"/>
                    <a:pt x="244942" y="98180"/>
                    <a:pt x="251736" y="96821"/>
                  </a:cubicBezTo>
                  <a:cubicBezTo>
                    <a:pt x="259210" y="94783"/>
                    <a:pt x="267024" y="92235"/>
                    <a:pt x="275177" y="89178"/>
                  </a:cubicBezTo>
                  <a:cubicBezTo>
                    <a:pt x="283331" y="86120"/>
                    <a:pt x="289786" y="83912"/>
                    <a:pt x="294542" y="82553"/>
                  </a:cubicBezTo>
                  <a:cubicBezTo>
                    <a:pt x="302695" y="79835"/>
                    <a:pt x="315944" y="74739"/>
                    <a:pt x="334289" y="67265"/>
                  </a:cubicBezTo>
                  <a:cubicBezTo>
                    <a:pt x="336328" y="67265"/>
                    <a:pt x="337687" y="66926"/>
                    <a:pt x="338366" y="66246"/>
                  </a:cubicBezTo>
                  <a:lnTo>
                    <a:pt x="338366" y="62170"/>
                  </a:lnTo>
                  <a:lnTo>
                    <a:pt x="348558" y="60131"/>
                  </a:lnTo>
                  <a:lnTo>
                    <a:pt x="358750" y="58093"/>
                  </a:lnTo>
                  <a:lnTo>
                    <a:pt x="383210" y="48920"/>
                  </a:lnTo>
                  <a:lnTo>
                    <a:pt x="382191" y="45863"/>
                  </a:lnTo>
                  <a:lnTo>
                    <a:pt x="387287" y="42805"/>
                  </a:lnTo>
                  <a:cubicBezTo>
                    <a:pt x="389325" y="40767"/>
                    <a:pt x="391703" y="39748"/>
                    <a:pt x="394421" y="39748"/>
                  </a:cubicBezTo>
                  <a:cubicBezTo>
                    <a:pt x="404613" y="38389"/>
                    <a:pt x="411407" y="36690"/>
                    <a:pt x="414804" y="34652"/>
                  </a:cubicBezTo>
                  <a:cubicBezTo>
                    <a:pt x="419560" y="31934"/>
                    <a:pt x="422958" y="29896"/>
                    <a:pt x="424996" y="28537"/>
                  </a:cubicBezTo>
                  <a:cubicBezTo>
                    <a:pt x="428393" y="26498"/>
                    <a:pt x="431451" y="25140"/>
                    <a:pt x="434169" y="24460"/>
                  </a:cubicBezTo>
                  <a:cubicBezTo>
                    <a:pt x="435528" y="22422"/>
                    <a:pt x="437396" y="20893"/>
                    <a:pt x="439774" y="19874"/>
                  </a:cubicBezTo>
                  <a:cubicBezTo>
                    <a:pt x="442152" y="18855"/>
                    <a:pt x="443681" y="18345"/>
                    <a:pt x="444360" y="18345"/>
                  </a:cubicBezTo>
                  <a:cubicBezTo>
                    <a:pt x="444360" y="17665"/>
                    <a:pt x="444530" y="17156"/>
                    <a:pt x="444870" y="16816"/>
                  </a:cubicBezTo>
                  <a:cubicBezTo>
                    <a:pt x="445210" y="16477"/>
                    <a:pt x="445719" y="16307"/>
                    <a:pt x="446399" y="16307"/>
                  </a:cubicBezTo>
                  <a:cubicBezTo>
                    <a:pt x="445719" y="15627"/>
                    <a:pt x="444700" y="15287"/>
                    <a:pt x="443341" y="15287"/>
                  </a:cubicBezTo>
                  <a:cubicBezTo>
                    <a:pt x="439265" y="15287"/>
                    <a:pt x="437226" y="15967"/>
                    <a:pt x="437226" y="17326"/>
                  </a:cubicBezTo>
                  <a:cubicBezTo>
                    <a:pt x="436547" y="18005"/>
                    <a:pt x="435528" y="18855"/>
                    <a:pt x="434169" y="19874"/>
                  </a:cubicBezTo>
                  <a:cubicBezTo>
                    <a:pt x="432810" y="20893"/>
                    <a:pt x="431451" y="21403"/>
                    <a:pt x="430092" y="21403"/>
                  </a:cubicBezTo>
                  <a:cubicBezTo>
                    <a:pt x="429413" y="20044"/>
                    <a:pt x="427714" y="19024"/>
                    <a:pt x="424996" y="18345"/>
                  </a:cubicBezTo>
                  <a:lnTo>
                    <a:pt x="429073" y="17326"/>
                  </a:lnTo>
                  <a:cubicBezTo>
                    <a:pt x="432470" y="15967"/>
                    <a:pt x="436886" y="14948"/>
                    <a:pt x="442322" y="14268"/>
                  </a:cubicBezTo>
                  <a:cubicBezTo>
                    <a:pt x="443001" y="13589"/>
                    <a:pt x="443681" y="13079"/>
                    <a:pt x="444360" y="12740"/>
                  </a:cubicBezTo>
                  <a:cubicBezTo>
                    <a:pt x="445040" y="12400"/>
                    <a:pt x="445719" y="11890"/>
                    <a:pt x="446399" y="11211"/>
                  </a:cubicBezTo>
                  <a:cubicBezTo>
                    <a:pt x="446399" y="9852"/>
                    <a:pt x="445719" y="8833"/>
                    <a:pt x="444360" y="8153"/>
                  </a:cubicBezTo>
                  <a:lnTo>
                    <a:pt x="444360" y="6115"/>
                  </a:lnTo>
                  <a:cubicBezTo>
                    <a:pt x="445719" y="4756"/>
                    <a:pt x="446399" y="4756"/>
                    <a:pt x="446399" y="6115"/>
                  </a:cubicBezTo>
                  <a:cubicBezTo>
                    <a:pt x="447078" y="6115"/>
                    <a:pt x="448097" y="5605"/>
                    <a:pt x="449456" y="4586"/>
                  </a:cubicBezTo>
                  <a:cubicBezTo>
                    <a:pt x="450815" y="3567"/>
                    <a:pt x="452854" y="3737"/>
                    <a:pt x="455571" y="5096"/>
                  </a:cubicBezTo>
                  <a:lnTo>
                    <a:pt x="460667" y="1019"/>
                  </a:lnTo>
                  <a:cubicBezTo>
                    <a:pt x="462026" y="340"/>
                    <a:pt x="465084" y="0"/>
                    <a:pt x="469840"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grpSp>
      <p:sp>
        <p:nvSpPr>
          <p:cNvPr id="17" name="文本框-17" hidden="1">
            <a:extLst>
              <a:ext uri="{FF2B5EF4-FFF2-40B4-BE49-F238E27FC236}">
                <a16:creationId xmlns:a16="http://schemas.microsoft.com/office/drawing/2014/main" id="{43221930-6C0F-492B-4850-33FC4901B371}"/>
              </a:ext>
            </a:extLst>
          </p:cNvPr>
          <p:cNvSpPr txBox="1"/>
          <p:nvPr/>
        </p:nvSpPr>
        <p:spPr>
          <a:xfrm>
            <a:off x="4468955" y="1124146"/>
            <a:ext cx="10828605" cy="2646878"/>
          </a:xfrm>
          <a:prstGeom prst="rect">
            <a:avLst/>
          </a:prstGeom>
          <a:noFill/>
        </p:spPr>
        <p:txBody>
          <a:bodyPr wrap="none" rtlCol="0">
            <a:spAutoFit/>
          </a:bodyPr>
          <a:lstStyle/>
          <a:p>
            <a:r>
              <a:rPr lang="zh-CN" altLang="en-US" sz="166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壹贰叁肆伍</a:t>
            </a:r>
          </a:p>
        </p:txBody>
      </p:sp>
      <p:grpSp>
        <p:nvGrpSpPr>
          <p:cNvPr id="39" name="文本框-17_矢量">
            <a:extLst>
              <a:ext uri="{FF2B5EF4-FFF2-40B4-BE49-F238E27FC236}">
                <a16:creationId xmlns:a16="http://schemas.microsoft.com/office/drawing/2014/main" id="{5B5F8CB2-353C-0338-0206-0174A1EBA709}"/>
              </a:ext>
            </a:extLst>
          </p:cNvPr>
          <p:cNvGrpSpPr/>
          <p:nvPr/>
        </p:nvGrpSpPr>
        <p:grpSpPr>
          <a:xfrm>
            <a:off x="2233581" y="3558321"/>
            <a:ext cx="7724838" cy="1594546"/>
            <a:chOff x="4817208" y="1584922"/>
            <a:chExt cx="10245156" cy="2114785"/>
          </a:xfrm>
        </p:grpSpPr>
        <p:sp>
          <p:nvSpPr>
            <p:cNvPr id="38" name="文本框 37">
              <a:extLst>
                <a:ext uri="{FF2B5EF4-FFF2-40B4-BE49-F238E27FC236}">
                  <a16:creationId xmlns:a16="http://schemas.microsoft.com/office/drawing/2014/main" id="{9283EA9E-07E2-57DC-3A35-6DEAE0915272}"/>
                </a:ext>
              </a:extLst>
            </p:cNvPr>
            <p:cNvSpPr txBox="1"/>
            <p:nvPr/>
          </p:nvSpPr>
          <p:spPr>
            <a:xfrm>
              <a:off x="4817208" y="1588290"/>
              <a:ext cx="1741909" cy="2086080"/>
            </a:xfrm>
            <a:custGeom>
              <a:avLst/>
              <a:gdLst/>
              <a:ahLst/>
              <a:cxnLst/>
              <a:rect l="l" t="t" r="r" b="b"/>
              <a:pathLst>
                <a:path w="1741909" h="2086080">
                  <a:moveTo>
                    <a:pt x="1278277" y="1993458"/>
                  </a:moveTo>
                  <a:cubicBezTo>
                    <a:pt x="1276523" y="1993458"/>
                    <a:pt x="1274944" y="1994160"/>
                    <a:pt x="1273541" y="1995564"/>
                  </a:cubicBezTo>
                  <a:lnTo>
                    <a:pt x="1273541" y="1997669"/>
                  </a:lnTo>
                  <a:cubicBezTo>
                    <a:pt x="1279154" y="1997669"/>
                    <a:pt x="1282662" y="1996967"/>
                    <a:pt x="1284066" y="1995564"/>
                  </a:cubicBezTo>
                  <a:cubicBezTo>
                    <a:pt x="1281961" y="1994160"/>
                    <a:pt x="1280031" y="1993458"/>
                    <a:pt x="1278277" y="1993458"/>
                  </a:cubicBezTo>
                  <a:close/>
                  <a:moveTo>
                    <a:pt x="1012517" y="1974513"/>
                  </a:moveTo>
                  <a:cubicBezTo>
                    <a:pt x="1008307" y="1975917"/>
                    <a:pt x="1002694" y="1976618"/>
                    <a:pt x="995677" y="1976618"/>
                  </a:cubicBezTo>
                  <a:lnTo>
                    <a:pt x="995677" y="1978723"/>
                  </a:lnTo>
                  <a:cubicBezTo>
                    <a:pt x="1002694" y="1978723"/>
                    <a:pt x="1008307" y="1978022"/>
                    <a:pt x="1012517" y="1976618"/>
                  </a:cubicBezTo>
                  <a:close/>
                  <a:moveTo>
                    <a:pt x="1208285" y="1966093"/>
                  </a:moveTo>
                  <a:cubicBezTo>
                    <a:pt x="1195655" y="1966093"/>
                    <a:pt x="1185831" y="1966795"/>
                    <a:pt x="1178814" y="1968198"/>
                  </a:cubicBezTo>
                  <a:cubicBezTo>
                    <a:pt x="1176008" y="1968198"/>
                    <a:pt x="1174604" y="1969602"/>
                    <a:pt x="1174604" y="1972408"/>
                  </a:cubicBezTo>
                  <a:cubicBezTo>
                    <a:pt x="1176008" y="1971005"/>
                    <a:pt x="1178814" y="1970303"/>
                    <a:pt x="1183025" y="1970303"/>
                  </a:cubicBezTo>
                  <a:lnTo>
                    <a:pt x="1220915" y="1966093"/>
                  </a:lnTo>
                  <a:close/>
                  <a:moveTo>
                    <a:pt x="1145134" y="1963988"/>
                  </a:moveTo>
                  <a:cubicBezTo>
                    <a:pt x="1135311" y="1963988"/>
                    <a:pt x="1128996" y="1964690"/>
                    <a:pt x="1126189" y="1966093"/>
                  </a:cubicBezTo>
                  <a:cubicBezTo>
                    <a:pt x="1124785" y="1966093"/>
                    <a:pt x="1121979" y="1966093"/>
                    <a:pt x="1117769" y="1966093"/>
                  </a:cubicBezTo>
                  <a:cubicBezTo>
                    <a:pt x="1113559" y="1966093"/>
                    <a:pt x="1110752" y="1967497"/>
                    <a:pt x="1109349" y="1970303"/>
                  </a:cubicBezTo>
                  <a:cubicBezTo>
                    <a:pt x="1113559" y="1970303"/>
                    <a:pt x="1125487" y="1968900"/>
                    <a:pt x="1145134" y="1966093"/>
                  </a:cubicBezTo>
                  <a:close/>
                  <a:moveTo>
                    <a:pt x="1234598" y="1916625"/>
                  </a:moveTo>
                  <a:cubicBezTo>
                    <a:pt x="1229686" y="1915923"/>
                    <a:pt x="1225827" y="1916274"/>
                    <a:pt x="1223020" y="1917678"/>
                  </a:cubicBezTo>
                  <a:cubicBezTo>
                    <a:pt x="1230037" y="1917678"/>
                    <a:pt x="1237053" y="1917678"/>
                    <a:pt x="1244070" y="1917678"/>
                  </a:cubicBezTo>
                  <a:cubicBezTo>
                    <a:pt x="1242667" y="1917678"/>
                    <a:pt x="1239509" y="1917327"/>
                    <a:pt x="1234598" y="1916625"/>
                  </a:cubicBezTo>
                  <a:close/>
                  <a:moveTo>
                    <a:pt x="1247228" y="1910310"/>
                  </a:moveTo>
                  <a:cubicBezTo>
                    <a:pt x="1243719" y="1909608"/>
                    <a:pt x="1241264" y="1910661"/>
                    <a:pt x="1239860" y="1913468"/>
                  </a:cubicBezTo>
                  <a:lnTo>
                    <a:pt x="1252490" y="1913468"/>
                  </a:lnTo>
                  <a:cubicBezTo>
                    <a:pt x="1252490" y="1912064"/>
                    <a:pt x="1250736" y="1911012"/>
                    <a:pt x="1247228" y="1910310"/>
                  </a:cubicBezTo>
                  <a:close/>
                  <a:moveTo>
                    <a:pt x="1219862" y="1909257"/>
                  </a:moveTo>
                  <a:cubicBezTo>
                    <a:pt x="1219161" y="1909257"/>
                    <a:pt x="1217407" y="1909959"/>
                    <a:pt x="1214600" y="1911363"/>
                  </a:cubicBezTo>
                  <a:lnTo>
                    <a:pt x="1223020" y="1911363"/>
                  </a:lnTo>
                  <a:lnTo>
                    <a:pt x="1220915" y="1913468"/>
                  </a:lnTo>
                  <a:lnTo>
                    <a:pt x="1233545" y="1913468"/>
                  </a:lnTo>
                  <a:cubicBezTo>
                    <a:pt x="1234949" y="1913468"/>
                    <a:pt x="1234247" y="1913117"/>
                    <a:pt x="1231440" y="1912415"/>
                  </a:cubicBezTo>
                  <a:cubicBezTo>
                    <a:pt x="1228633" y="1911713"/>
                    <a:pt x="1225827" y="1911363"/>
                    <a:pt x="1223020" y="1911363"/>
                  </a:cubicBezTo>
                  <a:cubicBezTo>
                    <a:pt x="1221617" y="1909959"/>
                    <a:pt x="1220564" y="1909257"/>
                    <a:pt x="1219862" y="1909257"/>
                  </a:cubicBezTo>
                  <a:close/>
                  <a:moveTo>
                    <a:pt x="1290381" y="1747171"/>
                  </a:moveTo>
                  <a:lnTo>
                    <a:pt x="1290381" y="1753486"/>
                  </a:lnTo>
                  <a:lnTo>
                    <a:pt x="1298801" y="1753486"/>
                  </a:lnTo>
                  <a:lnTo>
                    <a:pt x="1298801" y="1751381"/>
                  </a:lnTo>
                  <a:close/>
                  <a:moveTo>
                    <a:pt x="1096719" y="1731383"/>
                  </a:moveTo>
                  <a:cubicBezTo>
                    <a:pt x="1086895" y="1732085"/>
                    <a:pt x="1079878" y="1732435"/>
                    <a:pt x="1075668" y="1732435"/>
                  </a:cubicBezTo>
                  <a:lnTo>
                    <a:pt x="1077773" y="1732435"/>
                  </a:lnTo>
                  <a:cubicBezTo>
                    <a:pt x="1101630" y="1732435"/>
                    <a:pt x="1128996" y="1734541"/>
                    <a:pt x="1159869" y="1738750"/>
                  </a:cubicBezTo>
                  <a:lnTo>
                    <a:pt x="1267225" y="1751381"/>
                  </a:lnTo>
                  <a:cubicBezTo>
                    <a:pt x="1274242" y="1752784"/>
                    <a:pt x="1279154" y="1751381"/>
                    <a:pt x="1281961" y="1747171"/>
                  </a:cubicBezTo>
                  <a:cubicBezTo>
                    <a:pt x="1252490" y="1741557"/>
                    <a:pt x="1220915" y="1737698"/>
                    <a:pt x="1187235" y="1735593"/>
                  </a:cubicBezTo>
                  <a:cubicBezTo>
                    <a:pt x="1153554" y="1733488"/>
                    <a:pt x="1131802" y="1732435"/>
                    <a:pt x="1121979" y="1732435"/>
                  </a:cubicBezTo>
                  <a:cubicBezTo>
                    <a:pt x="1114962" y="1731032"/>
                    <a:pt x="1106542" y="1730681"/>
                    <a:pt x="1096719" y="1731383"/>
                  </a:cubicBezTo>
                  <a:close/>
                  <a:moveTo>
                    <a:pt x="1143029" y="1721910"/>
                  </a:moveTo>
                  <a:cubicBezTo>
                    <a:pt x="1150046" y="1721910"/>
                    <a:pt x="1154957" y="1722612"/>
                    <a:pt x="1157764" y="1724015"/>
                  </a:cubicBezTo>
                  <a:cubicBezTo>
                    <a:pt x="1150748" y="1726822"/>
                    <a:pt x="1142327" y="1726822"/>
                    <a:pt x="1132504" y="1724015"/>
                  </a:cubicBezTo>
                  <a:cubicBezTo>
                    <a:pt x="1129697" y="1724015"/>
                    <a:pt x="1127592" y="1723664"/>
                    <a:pt x="1126189" y="1722963"/>
                  </a:cubicBezTo>
                  <a:cubicBezTo>
                    <a:pt x="1124785" y="1722261"/>
                    <a:pt x="1123382" y="1722612"/>
                    <a:pt x="1121979" y="1724015"/>
                  </a:cubicBezTo>
                  <a:lnTo>
                    <a:pt x="1103034" y="1724015"/>
                  </a:lnTo>
                  <a:cubicBezTo>
                    <a:pt x="1125487" y="1726822"/>
                    <a:pt x="1143029" y="1728225"/>
                    <a:pt x="1155659" y="1728225"/>
                  </a:cubicBezTo>
                  <a:cubicBezTo>
                    <a:pt x="1158466" y="1729629"/>
                    <a:pt x="1161273" y="1728927"/>
                    <a:pt x="1164079" y="1726120"/>
                  </a:cubicBezTo>
                  <a:lnTo>
                    <a:pt x="1168289" y="1721910"/>
                  </a:lnTo>
                  <a:close/>
                  <a:moveTo>
                    <a:pt x="437846" y="1587189"/>
                  </a:moveTo>
                  <a:lnTo>
                    <a:pt x="437846" y="1589294"/>
                  </a:lnTo>
                  <a:lnTo>
                    <a:pt x="446266" y="1591399"/>
                  </a:lnTo>
                  <a:lnTo>
                    <a:pt x="446266" y="1589294"/>
                  </a:lnTo>
                  <a:close/>
                  <a:moveTo>
                    <a:pt x="452581" y="1574559"/>
                  </a:moveTo>
                  <a:cubicBezTo>
                    <a:pt x="452581" y="1577365"/>
                    <a:pt x="453984" y="1578769"/>
                    <a:pt x="456791" y="1578769"/>
                  </a:cubicBezTo>
                  <a:cubicBezTo>
                    <a:pt x="459598" y="1578769"/>
                    <a:pt x="461703" y="1578769"/>
                    <a:pt x="463106" y="1578769"/>
                  </a:cubicBezTo>
                  <a:cubicBezTo>
                    <a:pt x="460299" y="1575962"/>
                    <a:pt x="456791" y="1574559"/>
                    <a:pt x="452581" y="1574559"/>
                  </a:cubicBezTo>
                  <a:close/>
                  <a:moveTo>
                    <a:pt x="444161" y="1566139"/>
                  </a:moveTo>
                  <a:cubicBezTo>
                    <a:pt x="444161" y="1566139"/>
                    <a:pt x="443810" y="1566489"/>
                    <a:pt x="443108" y="1567191"/>
                  </a:cubicBezTo>
                  <a:cubicBezTo>
                    <a:pt x="442406" y="1567893"/>
                    <a:pt x="442056" y="1568244"/>
                    <a:pt x="442056" y="1568244"/>
                  </a:cubicBezTo>
                  <a:cubicBezTo>
                    <a:pt x="442056" y="1568244"/>
                    <a:pt x="442406" y="1568594"/>
                    <a:pt x="443108" y="1569296"/>
                  </a:cubicBezTo>
                  <a:cubicBezTo>
                    <a:pt x="443810" y="1569998"/>
                    <a:pt x="444161" y="1570349"/>
                    <a:pt x="444161" y="1570349"/>
                  </a:cubicBezTo>
                  <a:lnTo>
                    <a:pt x="448371" y="1572454"/>
                  </a:lnTo>
                  <a:cubicBezTo>
                    <a:pt x="448371" y="1569647"/>
                    <a:pt x="446968" y="1567542"/>
                    <a:pt x="444161" y="1566139"/>
                  </a:cubicBezTo>
                  <a:close/>
                  <a:moveTo>
                    <a:pt x="454686" y="1555613"/>
                  </a:moveTo>
                  <a:cubicBezTo>
                    <a:pt x="451879" y="1558420"/>
                    <a:pt x="450476" y="1560525"/>
                    <a:pt x="450476" y="1561928"/>
                  </a:cubicBezTo>
                  <a:lnTo>
                    <a:pt x="452581" y="1561928"/>
                  </a:lnTo>
                  <a:cubicBezTo>
                    <a:pt x="458194" y="1561928"/>
                    <a:pt x="460650" y="1562981"/>
                    <a:pt x="459948" y="1565086"/>
                  </a:cubicBezTo>
                  <a:cubicBezTo>
                    <a:pt x="459247" y="1567191"/>
                    <a:pt x="458896" y="1568945"/>
                    <a:pt x="458896" y="1570349"/>
                  </a:cubicBezTo>
                  <a:lnTo>
                    <a:pt x="469421" y="1570349"/>
                  </a:lnTo>
                  <a:cubicBezTo>
                    <a:pt x="465211" y="1567542"/>
                    <a:pt x="460299" y="1562630"/>
                    <a:pt x="454686" y="1555613"/>
                  </a:cubicBezTo>
                  <a:close/>
                  <a:moveTo>
                    <a:pt x="970417" y="1547193"/>
                  </a:moveTo>
                  <a:lnTo>
                    <a:pt x="951472" y="1557718"/>
                  </a:lnTo>
                  <a:cubicBezTo>
                    <a:pt x="952875" y="1559122"/>
                    <a:pt x="954980" y="1559823"/>
                    <a:pt x="957787" y="1559823"/>
                  </a:cubicBezTo>
                  <a:cubicBezTo>
                    <a:pt x="960593" y="1559823"/>
                    <a:pt x="966207" y="1555613"/>
                    <a:pt x="974627" y="1547193"/>
                  </a:cubicBezTo>
                  <a:close/>
                  <a:moveTo>
                    <a:pt x="989362" y="1532458"/>
                  </a:moveTo>
                  <a:cubicBezTo>
                    <a:pt x="989362" y="1533861"/>
                    <a:pt x="986556" y="1534563"/>
                    <a:pt x="980942" y="1534563"/>
                  </a:cubicBezTo>
                  <a:cubicBezTo>
                    <a:pt x="982345" y="1534563"/>
                    <a:pt x="984100" y="1535265"/>
                    <a:pt x="986205" y="1536668"/>
                  </a:cubicBezTo>
                  <a:cubicBezTo>
                    <a:pt x="988310" y="1538071"/>
                    <a:pt x="989362" y="1536668"/>
                    <a:pt x="989362" y="1532458"/>
                  </a:cubicBezTo>
                  <a:close/>
                  <a:moveTo>
                    <a:pt x="860956" y="1532458"/>
                  </a:moveTo>
                  <a:cubicBezTo>
                    <a:pt x="853939" y="1532458"/>
                    <a:pt x="849729" y="1534563"/>
                    <a:pt x="848325" y="1538773"/>
                  </a:cubicBezTo>
                  <a:lnTo>
                    <a:pt x="846220" y="1542983"/>
                  </a:lnTo>
                  <a:lnTo>
                    <a:pt x="848325" y="1542983"/>
                  </a:lnTo>
                  <a:cubicBezTo>
                    <a:pt x="851132" y="1542983"/>
                    <a:pt x="853588" y="1542282"/>
                    <a:pt x="855693" y="1540878"/>
                  </a:cubicBezTo>
                  <a:cubicBezTo>
                    <a:pt x="857798" y="1539475"/>
                    <a:pt x="859552" y="1536668"/>
                    <a:pt x="860956" y="1532458"/>
                  </a:cubicBezTo>
                  <a:close/>
                  <a:moveTo>
                    <a:pt x="838327" y="1531406"/>
                  </a:moveTo>
                  <a:cubicBezTo>
                    <a:pt x="836572" y="1531406"/>
                    <a:pt x="834994" y="1531756"/>
                    <a:pt x="833590" y="1532458"/>
                  </a:cubicBezTo>
                  <a:lnTo>
                    <a:pt x="820960" y="1534563"/>
                  </a:lnTo>
                  <a:cubicBezTo>
                    <a:pt x="819557" y="1534563"/>
                    <a:pt x="818855" y="1536668"/>
                    <a:pt x="818855" y="1540878"/>
                  </a:cubicBezTo>
                  <a:cubicBezTo>
                    <a:pt x="824469" y="1540878"/>
                    <a:pt x="827275" y="1543685"/>
                    <a:pt x="827275" y="1549298"/>
                  </a:cubicBezTo>
                  <a:cubicBezTo>
                    <a:pt x="823065" y="1549298"/>
                    <a:pt x="820258" y="1550000"/>
                    <a:pt x="818855" y="1551403"/>
                  </a:cubicBezTo>
                  <a:cubicBezTo>
                    <a:pt x="816048" y="1551403"/>
                    <a:pt x="813943" y="1551754"/>
                    <a:pt x="812540" y="1552456"/>
                  </a:cubicBezTo>
                  <a:cubicBezTo>
                    <a:pt x="811137" y="1553157"/>
                    <a:pt x="809733" y="1553508"/>
                    <a:pt x="808330" y="1553508"/>
                  </a:cubicBezTo>
                  <a:cubicBezTo>
                    <a:pt x="801313" y="1549298"/>
                    <a:pt x="796402" y="1552105"/>
                    <a:pt x="793595" y="1561928"/>
                  </a:cubicBezTo>
                  <a:cubicBezTo>
                    <a:pt x="792191" y="1561928"/>
                    <a:pt x="791139" y="1562279"/>
                    <a:pt x="790437" y="1562981"/>
                  </a:cubicBezTo>
                  <a:cubicBezTo>
                    <a:pt x="789736" y="1563683"/>
                    <a:pt x="788683" y="1564034"/>
                    <a:pt x="787280" y="1564034"/>
                  </a:cubicBezTo>
                  <a:cubicBezTo>
                    <a:pt x="781666" y="1565437"/>
                    <a:pt x="777105" y="1567542"/>
                    <a:pt x="773597" y="1570349"/>
                  </a:cubicBezTo>
                  <a:cubicBezTo>
                    <a:pt x="770089" y="1573155"/>
                    <a:pt x="766931" y="1575260"/>
                    <a:pt x="764124" y="1576664"/>
                  </a:cubicBezTo>
                  <a:cubicBezTo>
                    <a:pt x="738864" y="1597714"/>
                    <a:pt x="725532" y="1608941"/>
                    <a:pt x="724129" y="1610344"/>
                  </a:cubicBezTo>
                  <a:cubicBezTo>
                    <a:pt x="710095" y="1624378"/>
                    <a:pt x="691852" y="1639814"/>
                    <a:pt x="669398" y="1656654"/>
                  </a:cubicBezTo>
                  <a:cubicBezTo>
                    <a:pt x="666592" y="1660865"/>
                    <a:pt x="664136" y="1665425"/>
                    <a:pt x="662031" y="1670337"/>
                  </a:cubicBezTo>
                  <a:cubicBezTo>
                    <a:pt x="659926" y="1675249"/>
                    <a:pt x="657470" y="1679810"/>
                    <a:pt x="654663" y="1684020"/>
                  </a:cubicBezTo>
                  <a:lnTo>
                    <a:pt x="667293" y="1673495"/>
                  </a:lnTo>
                  <a:cubicBezTo>
                    <a:pt x="667293" y="1674898"/>
                    <a:pt x="667995" y="1675600"/>
                    <a:pt x="669398" y="1675600"/>
                  </a:cubicBezTo>
                  <a:cubicBezTo>
                    <a:pt x="669398" y="1675600"/>
                    <a:pt x="667995" y="1677705"/>
                    <a:pt x="665188" y="1681915"/>
                  </a:cubicBezTo>
                  <a:cubicBezTo>
                    <a:pt x="663785" y="1681915"/>
                    <a:pt x="662031" y="1682617"/>
                    <a:pt x="659926" y="1684020"/>
                  </a:cubicBezTo>
                  <a:cubicBezTo>
                    <a:pt x="657821" y="1685423"/>
                    <a:pt x="656768" y="1686827"/>
                    <a:pt x="656768" y="1688230"/>
                  </a:cubicBezTo>
                  <a:cubicBezTo>
                    <a:pt x="660978" y="1688230"/>
                    <a:pt x="665188" y="1687528"/>
                    <a:pt x="669398" y="1686125"/>
                  </a:cubicBezTo>
                  <a:cubicBezTo>
                    <a:pt x="673608" y="1684721"/>
                    <a:pt x="677117" y="1683318"/>
                    <a:pt x="679923" y="1681915"/>
                  </a:cubicBezTo>
                  <a:cubicBezTo>
                    <a:pt x="679923" y="1684721"/>
                    <a:pt x="676415" y="1686827"/>
                    <a:pt x="669398" y="1688230"/>
                  </a:cubicBezTo>
                  <a:cubicBezTo>
                    <a:pt x="669398" y="1689633"/>
                    <a:pt x="668697" y="1690335"/>
                    <a:pt x="667293" y="1690335"/>
                  </a:cubicBezTo>
                  <a:cubicBezTo>
                    <a:pt x="665890" y="1690335"/>
                    <a:pt x="665188" y="1691037"/>
                    <a:pt x="665188" y="1692440"/>
                  </a:cubicBezTo>
                  <a:cubicBezTo>
                    <a:pt x="666592" y="1693843"/>
                    <a:pt x="666943" y="1695598"/>
                    <a:pt x="666241" y="1697703"/>
                  </a:cubicBezTo>
                  <a:cubicBezTo>
                    <a:pt x="665539" y="1699807"/>
                    <a:pt x="664487" y="1701562"/>
                    <a:pt x="663083" y="1702965"/>
                  </a:cubicBezTo>
                  <a:lnTo>
                    <a:pt x="667293" y="1702965"/>
                  </a:lnTo>
                  <a:cubicBezTo>
                    <a:pt x="665890" y="1712789"/>
                    <a:pt x="663785" y="1719104"/>
                    <a:pt x="660978" y="1721910"/>
                  </a:cubicBezTo>
                  <a:lnTo>
                    <a:pt x="665188" y="1724015"/>
                  </a:lnTo>
                  <a:lnTo>
                    <a:pt x="667293" y="1721910"/>
                  </a:lnTo>
                  <a:lnTo>
                    <a:pt x="671503" y="1724015"/>
                  </a:lnTo>
                  <a:lnTo>
                    <a:pt x="673608" y="1724015"/>
                  </a:lnTo>
                  <a:cubicBezTo>
                    <a:pt x="696062" y="1716999"/>
                    <a:pt x="718516" y="1707877"/>
                    <a:pt x="740969" y="1696650"/>
                  </a:cubicBezTo>
                  <a:cubicBezTo>
                    <a:pt x="752196" y="1692440"/>
                    <a:pt x="768334" y="1684721"/>
                    <a:pt x="789385" y="1673495"/>
                  </a:cubicBezTo>
                  <a:cubicBezTo>
                    <a:pt x="796402" y="1669285"/>
                    <a:pt x="805874" y="1663320"/>
                    <a:pt x="817803" y="1655602"/>
                  </a:cubicBezTo>
                  <a:cubicBezTo>
                    <a:pt x="829731" y="1647884"/>
                    <a:pt x="840607" y="1641218"/>
                    <a:pt x="850431" y="1635604"/>
                  </a:cubicBezTo>
                  <a:cubicBezTo>
                    <a:pt x="857447" y="1629991"/>
                    <a:pt x="868674" y="1621571"/>
                    <a:pt x="884111" y="1610344"/>
                  </a:cubicBezTo>
                  <a:cubicBezTo>
                    <a:pt x="899548" y="1599117"/>
                    <a:pt x="913581" y="1589294"/>
                    <a:pt x="926212" y="1580874"/>
                  </a:cubicBezTo>
                  <a:lnTo>
                    <a:pt x="953577" y="1564034"/>
                  </a:lnTo>
                  <a:lnTo>
                    <a:pt x="943052" y="1564034"/>
                  </a:lnTo>
                  <a:cubicBezTo>
                    <a:pt x="943052" y="1557017"/>
                    <a:pt x="942350" y="1552807"/>
                    <a:pt x="940947" y="1551403"/>
                  </a:cubicBezTo>
                  <a:cubicBezTo>
                    <a:pt x="939543" y="1550000"/>
                    <a:pt x="936035" y="1550000"/>
                    <a:pt x="930421" y="1551403"/>
                  </a:cubicBezTo>
                  <a:cubicBezTo>
                    <a:pt x="927615" y="1552807"/>
                    <a:pt x="922001" y="1552807"/>
                    <a:pt x="913581" y="1551403"/>
                  </a:cubicBezTo>
                  <a:cubicBezTo>
                    <a:pt x="922001" y="1548597"/>
                    <a:pt x="926212" y="1547193"/>
                    <a:pt x="926212" y="1547193"/>
                  </a:cubicBezTo>
                  <a:cubicBezTo>
                    <a:pt x="924808" y="1544387"/>
                    <a:pt x="924106" y="1542983"/>
                    <a:pt x="924106" y="1542983"/>
                  </a:cubicBezTo>
                  <a:cubicBezTo>
                    <a:pt x="922703" y="1542983"/>
                    <a:pt x="920247" y="1543334"/>
                    <a:pt x="916739" y="1544036"/>
                  </a:cubicBezTo>
                  <a:cubicBezTo>
                    <a:pt x="913231" y="1544737"/>
                    <a:pt x="910775" y="1544387"/>
                    <a:pt x="909371" y="1542983"/>
                  </a:cubicBezTo>
                  <a:cubicBezTo>
                    <a:pt x="907968" y="1541580"/>
                    <a:pt x="906214" y="1541229"/>
                    <a:pt x="904109" y="1541931"/>
                  </a:cubicBezTo>
                  <a:cubicBezTo>
                    <a:pt x="902004" y="1542632"/>
                    <a:pt x="900249" y="1542983"/>
                    <a:pt x="898846" y="1542983"/>
                  </a:cubicBezTo>
                  <a:cubicBezTo>
                    <a:pt x="897443" y="1545790"/>
                    <a:pt x="894636" y="1547193"/>
                    <a:pt x="890426" y="1547193"/>
                  </a:cubicBezTo>
                  <a:cubicBezTo>
                    <a:pt x="886216" y="1547193"/>
                    <a:pt x="882707" y="1548597"/>
                    <a:pt x="879901" y="1551403"/>
                  </a:cubicBezTo>
                  <a:cubicBezTo>
                    <a:pt x="877094" y="1552807"/>
                    <a:pt x="873937" y="1553859"/>
                    <a:pt x="870428" y="1554561"/>
                  </a:cubicBezTo>
                  <a:cubicBezTo>
                    <a:pt x="866920" y="1555263"/>
                    <a:pt x="863762" y="1556315"/>
                    <a:pt x="860956" y="1557718"/>
                  </a:cubicBezTo>
                  <a:lnTo>
                    <a:pt x="827275" y="1566139"/>
                  </a:lnTo>
                  <a:lnTo>
                    <a:pt x="810435" y="1570349"/>
                  </a:lnTo>
                  <a:cubicBezTo>
                    <a:pt x="809032" y="1571752"/>
                    <a:pt x="807628" y="1572454"/>
                    <a:pt x="806225" y="1572454"/>
                  </a:cubicBezTo>
                  <a:cubicBezTo>
                    <a:pt x="804822" y="1572454"/>
                    <a:pt x="804120" y="1573155"/>
                    <a:pt x="804120" y="1574559"/>
                  </a:cubicBezTo>
                  <a:lnTo>
                    <a:pt x="795700" y="1561928"/>
                  </a:lnTo>
                  <a:lnTo>
                    <a:pt x="818855" y="1561928"/>
                  </a:lnTo>
                  <a:lnTo>
                    <a:pt x="818855" y="1551403"/>
                  </a:lnTo>
                  <a:lnTo>
                    <a:pt x="848325" y="1555613"/>
                  </a:lnTo>
                  <a:lnTo>
                    <a:pt x="850431" y="1553508"/>
                  </a:lnTo>
                  <a:cubicBezTo>
                    <a:pt x="849027" y="1552105"/>
                    <a:pt x="846571" y="1550702"/>
                    <a:pt x="843063" y="1549298"/>
                  </a:cubicBezTo>
                  <a:cubicBezTo>
                    <a:pt x="839555" y="1547895"/>
                    <a:pt x="836397" y="1547193"/>
                    <a:pt x="833590" y="1547193"/>
                  </a:cubicBezTo>
                  <a:cubicBezTo>
                    <a:pt x="836397" y="1542983"/>
                    <a:pt x="839905" y="1540878"/>
                    <a:pt x="844115" y="1540878"/>
                  </a:cubicBezTo>
                  <a:cubicBezTo>
                    <a:pt x="846922" y="1538071"/>
                    <a:pt x="846922" y="1535265"/>
                    <a:pt x="844115" y="1532458"/>
                  </a:cubicBezTo>
                  <a:cubicBezTo>
                    <a:pt x="842010" y="1531756"/>
                    <a:pt x="840081" y="1531406"/>
                    <a:pt x="838327" y="1531406"/>
                  </a:cubicBezTo>
                  <a:close/>
                  <a:moveTo>
                    <a:pt x="974627" y="1530353"/>
                  </a:moveTo>
                  <a:cubicBezTo>
                    <a:pt x="978837" y="1531756"/>
                    <a:pt x="987257" y="1532458"/>
                    <a:pt x="999887" y="1532458"/>
                  </a:cubicBezTo>
                  <a:cubicBezTo>
                    <a:pt x="995677" y="1531055"/>
                    <a:pt x="991467" y="1530704"/>
                    <a:pt x="987257" y="1531406"/>
                  </a:cubicBezTo>
                  <a:cubicBezTo>
                    <a:pt x="983047" y="1532107"/>
                    <a:pt x="978837" y="1531756"/>
                    <a:pt x="974627" y="1530353"/>
                  </a:cubicBezTo>
                  <a:close/>
                  <a:moveTo>
                    <a:pt x="957787" y="1530353"/>
                  </a:moveTo>
                  <a:cubicBezTo>
                    <a:pt x="957787" y="1530353"/>
                    <a:pt x="957787" y="1531055"/>
                    <a:pt x="957787" y="1532458"/>
                  </a:cubicBezTo>
                  <a:cubicBezTo>
                    <a:pt x="957787" y="1533861"/>
                    <a:pt x="957787" y="1535265"/>
                    <a:pt x="957787" y="1536668"/>
                  </a:cubicBezTo>
                  <a:cubicBezTo>
                    <a:pt x="957787" y="1536668"/>
                    <a:pt x="956734" y="1536668"/>
                    <a:pt x="954629" y="1536668"/>
                  </a:cubicBezTo>
                  <a:cubicBezTo>
                    <a:pt x="952524" y="1536668"/>
                    <a:pt x="951472" y="1538773"/>
                    <a:pt x="951472" y="1542983"/>
                  </a:cubicBezTo>
                  <a:lnTo>
                    <a:pt x="964102" y="1536668"/>
                  </a:lnTo>
                  <a:close/>
                  <a:moveTo>
                    <a:pt x="848325" y="1529301"/>
                  </a:moveTo>
                  <a:cubicBezTo>
                    <a:pt x="846922" y="1528599"/>
                    <a:pt x="846220" y="1528950"/>
                    <a:pt x="846220" y="1530353"/>
                  </a:cubicBezTo>
                  <a:lnTo>
                    <a:pt x="850431" y="1532458"/>
                  </a:lnTo>
                  <a:cubicBezTo>
                    <a:pt x="850431" y="1531055"/>
                    <a:pt x="849729" y="1530002"/>
                    <a:pt x="848325" y="1529301"/>
                  </a:cubicBezTo>
                  <a:close/>
                  <a:moveTo>
                    <a:pt x="391535" y="1517723"/>
                  </a:moveTo>
                  <a:lnTo>
                    <a:pt x="397850" y="1517723"/>
                  </a:lnTo>
                  <a:cubicBezTo>
                    <a:pt x="392237" y="1520530"/>
                    <a:pt x="386273" y="1522284"/>
                    <a:pt x="379957" y="1522985"/>
                  </a:cubicBezTo>
                  <a:cubicBezTo>
                    <a:pt x="373642" y="1523687"/>
                    <a:pt x="369081" y="1522635"/>
                    <a:pt x="366275" y="1519828"/>
                  </a:cubicBezTo>
                  <a:lnTo>
                    <a:pt x="376800" y="1519828"/>
                  </a:lnTo>
                  <a:cubicBezTo>
                    <a:pt x="383817" y="1519828"/>
                    <a:pt x="388728" y="1519126"/>
                    <a:pt x="391535" y="1517723"/>
                  </a:cubicBezTo>
                  <a:close/>
                  <a:moveTo>
                    <a:pt x="444161" y="1498778"/>
                  </a:moveTo>
                  <a:lnTo>
                    <a:pt x="446266" y="1511408"/>
                  </a:lnTo>
                  <a:cubicBezTo>
                    <a:pt x="450476" y="1505795"/>
                    <a:pt x="452581" y="1502988"/>
                    <a:pt x="452581" y="1502988"/>
                  </a:cubicBezTo>
                  <a:close/>
                  <a:moveTo>
                    <a:pt x="442056" y="1484043"/>
                  </a:moveTo>
                  <a:lnTo>
                    <a:pt x="437846" y="1488253"/>
                  </a:lnTo>
                  <a:lnTo>
                    <a:pt x="437846" y="1490358"/>
                  </a:lnTo>
                  <a:cubicBezTo>
                    <a:pt x="442056" y="1487551"/>
                    <a:pt x="444161" y="1485446"/>
                    <a:pt x="444161" y="1484043"/>
                  </a:cubicBezTo>
                  <a:close/>
                  <a:moveTo>
                    <a:pt x="458896" y="1479832"/>
                  </a:moveTo>
                  <a:lnTo>
                    <a:pt x="452581" y="1481938"/>
                  </a:lnTo>
                  <a:cubicBezTo>
                    <a:pt x="456791" y="1484744"/>
                    <a:pt x="458896" y="1486148"/>
                    <a:pt x="458896" y="1486148"/>
                  </a:cubicBezTo>
                  <a:lnTo>
                    <a:pt x="461001" y="1486148"/>
                  </a:lnTo>
                  <a:cubicBezTo>
                    <a:pt x="459598" y="1486148"/>
                    <a:pt x="458896" y="1484043"/>
                    <a:pt x="458896" y="1479832"/>
                  </a:cubicBezTo>
                  <a:close/>
                  <a:moveTo>
                    <a:pt x="774650" y="1460887"/>
                  </a:moveTo>
                  <a:cubicBezTo>
                    <a:pt x="774650" y="1462291"/>
                    <a:pt x="773246" y="1462992"/>
                    <a:pt x="770440" y="1462992"/>
                  </a:cubicBezTo>
                  <a:lnTo>
                    <a:pt x="770440" y="1465097"/>
                  </a:lnTo>
                  <a:lnTo>
                    <a:pt x="772545" y="1465097"/>
                  </a:lnTo>
                  <a:cubicBezTo>
                    <a:pt x="773948" y="1465097"/>
                    <a:pt x="774650" y="1463694"/>
                    <a:pt x="774650" y="1460887"/>
                  </a:cubicBezTo>
                  <a:close/>
                  <a:moveTo>
                    <a:pt x="795700" y="1452467"/>
                  </a:moveTo>
                  <a:lnTo>
                    <a:pt x="795700" y="1456677"/>
                  </a:lnTo>
                  <a:lnTo>
                    <a:pt x="783070" y="1456677"/>
                  </a:lnTo>
                  <a:lnTo>
                    <a:pt x="785175" y="1465097"/>
                  </a:lnTo>
                  <a:lnTo>
                    <a:pt x="802015" y="1465097"/>
                  </a:lnTo>
                  <a:cubicBezTo>
                    <a:pt x="799910" y="1457730"/>
                    <a:pt x="798200" y="1453520"/>
                    <a:pt x="796884" y="1452467"/>
                  </a:cubicBezTo>
                  <a:cubicBezTo>
                    <a:pt x="796445" y="1452116"/>
                    <a:pt x="796051" y="1452116"/>
                    <a:pt x="795700" y="1452467"/>
                  </a:cubicBezTo>
                  <a:close/>
                  <a:moveTo>
                    <a:pt x="818855" y="1439837"/>
                  </a:moveTo>
                  <a:lnTo>
                    <a:pt x="799910" y="1441942"/>
                  </a:lnTo>
                  <a:cubicBezTo>
                    <a:pt x="809733" y="1448959"/>
                    <a:pt x="816750" y="1451766"/>
                    <a:pt x="820960" y="1450362"/>
                  </a:cubicBezTo>
                  <a:close/>
                  <a:moveTo>
                    <a:pt x="711499" y="1437732"/>
                  </a:moveTo>
                  <a:cubicBezTo>
                    <a:pt x="676415" y="1444749"/>
                    <a:pt x="655365" y="1451064"/>
                    <a:pt x="648348" y="1456677"/>
                  </a:cubicBezTo>
                  <a:lnTo>
                    <a:pt x="690449" y="1446152"/>
                  </a:lnTo>
                  <a:lnTo>
                    <a:pt x="684133" y="1452467"/>
                  </a:lnTo>
                  <a:lnTo>
                    <a:pt x="650453" y="1458782"/>
                  </a:lnTo>
                  <a:cubicBezTo>
                    <a:pt x="651857" y="1462992"/>
                    <a:pt x="654312" y="1467553"/>
                    <a:pt x="657821" y="1472465"/>
                  </a:cubicBezTo>
                  <a:cubicBezTo>
                    <a:pt x="661329" y="1477377"/>
                    <a:pt x="663785" y="1481938"/>
                    <a:pt x="665188" y="1486148"/>
                  </a:cubicBezTo>
                  <a:cubicBezTo>
                    <a:pt x="666592" y="1483341"/>
                    <a:pt x="673608" y="1480534"/>
                    <a:pt x="686239" y="1477727"/>
                  </a:cubicBezTo>
                  <a:cubicBezTo>
                    <a:pt x="684835" y="1479131"/>
                    <a:pt x="683783" y="1480885"/>
                    <a:pt x="683081" y="1482990"/>
                  </a:cubicBezTo>
                  <a:cubicBezTo>
                    <a:pt x="682379" y="1485095"/>
                    <a:pt x="681327" y="1486849"/>
                    <a:pt x="679923" y="1488253"/>
                  </a:cubicBezTo>
                  <a:cubicBezTo>
                    <a:pt x="684133" y="1488253"/>
                    <a:pt x="686940" y="1487551"/>
                    <a:pt x="688344" y="1486148"/>
                  </a:cubicBezTo>
                  <a:lnTo>
                    <a:pt x="686239" y="1477727"/>
                  </a:lnTo>
                  <a:lnTo>
                    <a:pt x="690449" y="1479832"/>
                  </a:lnTo>
                  <a:cubicBezTo>
                    <a:pt x="690449" y="1477026"/>
                    <a:pt x="689747" y="1473517"/>
                    <a:pt x="688344" y="1469307"/>
                  </a:cubicBezTo>
                  <a:cubicBezTo>
                    <a:pt x="686940" y="1465097"/>
                    <a:pt x="686940" y="1461589"/>
                    <a:pt x="688344" y="1458782"/>
                  </a:cubicBezTo>
                  <a:lnTo>
                    <a:pt x="705184" y="1473517"/>
                  </a:lnTo>
                  <a:cubicBezTo>
                    <a:pt x="710797" y="1472114"/>
                    <a:pt x="712902" y="1467904"/>
                    <a:pt x="711499" y="1460887"/>
                  </a:cubicBezTo>
                  <a:cubicBezTo>
                    <a:pt x="710095" y="1459484"/>
                    <a:pt x="709745" y="1457730"/>
                    <a:pt x="710446" y="1455625"/>
                  </a:cubicBezTo>
                  <a:cubicBezTo>
                    <a:pt x="711148" y="1453520"/>
                    <a:pt x="710797" y="1451064"/>
                    <a:pt x="709394" y="1448257"/>
                  </a:cubicBezTo>
                  <a:close/>
                  <a:moveTo>
                    <a:pt x="692554" y="1422997"/>
                  </a:moveTo>
                  <a:lnTo>
                    <a:pt x="690449" y="1425102"/>
                  </a:lnTo>
                  <a:cubicBezTo>
                    <a:pt x="690449" y="1426505"/>
                    <a:pt x="691150" y="1427207"/>
                    <a:pt x="692554" y="1427207"/>
                  </a:cubicBezTo>
                  <a:cubicBezTo>
                    <a:pt x="692554" y="1427207"/>
                    <a:pt x="692904" y="1426856"/>
                    <a:pt x="693606" y="1426154"/>
                  </a:cubicBezTo>
                  <a:cubicBezTo>
                    <a:pt x="694308" y="1425453"/>
                    <a:pt x="694659" y="1425102"/>
                    <a:pt x="694659" y="1425102"/>
                  </a:cubicBezTo>
                  <a:close/>
                  <a:moveTo>
                    <a:pt x="682029" y="1418787"/>
                  </a:moveTo>
                  <a:cubicBezTo>
                    <a:pt x="679222" y="1418787"/>
                    <a:pt x="676415" y="1420892"/>
                    <a:pt x="673608" y="1425102"/>
                  </a:cubicBezTo>
                  <a:cubicBezTo>
                    <a:pt x="670802" y="1429312"/>
                    <a:pt x="667995" y="1431417"/>
                    <a:pt x="665188" y="1431417"/>
                  </a:cubicBezTo>
                  <a:cubicBezTo>
                    <a:pt x="673608" y="1432820"/>
                    <a:pt x="678520" y="1432119"/>
                    <a:pt x="679923" y="1429312"/>
                  </a:cubicBezTo>
                  <a:lnTo>
                    <a:pt x="675713" y="1429312"/>
                  </a:lnTo>
                  <a:cubicBezTo>
                    <a:pt x="677117" y="1426505"/>
                    <a:pt x="678871" y="1424751"/>
                    <a:pt x="680976" y="1424049"/>
                  </a:cubicBezTo>
                  <a:cubicBezTo>
                    <a:pt x="683081" y="1423348"/>
                    <a:pt x="683432" y="1421593"/>
                    <a:pt x="682029" y="1418787"/>
                  </a:cubicBezTo>
                  <a:close/>
                  <a:moveTo>
                    <a:pt x="852536" y="1416682"/>
                  </a:moveTo>
                  <a:cubicBezTo>
                    <a:pt x="852536" y="1416682"/>
                    <a:pt x="851834" y="1418085"/>
                    <a:pt x="850431" y="1420892"/>
                  </a:cubicBezTo>
                  <a:lnTo>
                    <a:pt x="856746" y="1418787"/>
                  </a:lnTo>
                  <a:close/>
                  <a:moveTo>
                    <a:pt x="818855" y="1404052"/>
                  </a:moveTo>
                  <a:lnTo>
                    <a:pt x="818855" y="1406157"/>
                  </a:lnTo>
                  <a:lnTo>
                    <a:pt x="814645" y="1410367"/>
                  </a:lnTo>
                  <a:cubicBezTo>
                    <a:pt x="817452" y="1410367"/>
                    <a:pt x="822013" y="1411770"/>
                    <a:pt x="828328" y="1414577"/>
                  </a:cubicBezTo>
                  <a:cubicBezTo>
                    <a:pt x="834643" y="1417383"/>
                    <a:pt x="840607" y="1418085"/>
                    <a:pt x="846220" y="1416682"/>
                  </a:cubicBezTo>
                  <a:cubicBezTo>
                    <a:pt x="844817" y="1415278"/>
                    <a:pt x="843063" y="1413524"/>
                    <a:pt x="840958" y="1411419"/>
                  </a:cubicBezTo>
                  <a:cubicBezTo>
                    <a:pt x="838853" y="1409314"/>
                    <a:pt x="836397" y="1408262"/>
                    <a:pt x="833590" y="1408262"/>
                  </a:cubicBezTo>
                  <a:cubicBezTo>
                    <a:pt x="829380" y="1405455"/>
                    <a:pt x="824469" y="1404052"/>
                    <a:pt x="818855" y="1404052"/>
                  </a:cubicBezTo>
                  <a:close/>
                  <a:moveTo>
                    <a:pt x="797805" y="1401947"/>
                  </a:moveTo>
                  <a:lnTo>
                    <a:pt x="793595" y="1404052"/>
                  </a:lnTo>
                  <a:lnTo>
                    <a:pt x="793595" y="1406157"/>
                  </a:lnTo>
                  <a:close/>
                  <a:moveTo>
                    <a:pt x="711499" y="1399842"/>
                  </a:moveTo>
                  <a:lnTo>
                    <a:pt x="698869" y="1406157"/>
                  </a:lnTo>
                  <a:lnTo>
                    <a:pt x="696343" y="1410577"/>
                  </a:lnTo>
                  <a:lnTo>
                    <a:pt x="692554" y="1412472"/>
                  </a:lnTo>
                  <a:lnTo>
                    <a:pt x="694827" y="1413229"/>
                  </a:lnTo>
                  <a:lnTo>
                    <a:pt x="690449" y="1420892"/>
                  </a:lnTo>
                  <a:lnTo>
                    <a:pt x="698869" y="1414577"/>
                  </a:lnTo>
                  <a:lnTo>
                    <a:pt x="694827" y="1413229"/>
                  </a:lnTo>
                  <a:lnTo>
                    <a:pt x="696343" y="1410577"/>
                  </a:lnTo>
                  <a:lnTo>
                    <a:pt x="713604" y="1401947"/>
                  </a:lnTo>
                  <a:close/>
                  <a:moveTo>
                    <a:pt x="1092508" y="1397737"/>
                  </a:moveTo>
                  <a:lnTo>
                    <a:pt x="1084088" y="1401947"/>
                  </a:lnTo>
                  <a:lnTo>
                    <a:pt x="1092508" y="1401947"/>
                  </a:lnTo>
                  <a:close/>
                  <a:moveTo>
                    <a:pt x="743074" y="1385106"/>
                  </a:moveTo>
                  <a:lnTo>
                    <a:pt x="743074" y="1387211"/>
                  </a:lnTo>
                  <a:cubicBezTo>
                    <a:pt x="743074" y="1390018"/>
                    <a:pt x="742022" y="1392474"/>
                    <a:pt x="739917" y="1394579"/>
                  </a:cubicBezTo>
                  <a:cubicBezTo>
                    <a:pt x="737812" y="1396684"/>
                    <a:pt x="735356" y="1399140"/>
                    <a:pt x="732549" y="1401947"/>
                  </a:cubicBezTo>
                  <a:cubicBezTo>
                    <a:pt x="732549" y="1401947"/>
                    <a:pt x="734654" y="1404052"/>
                    <a:pt x="738864" y="1408262"/>
                  </a:cubicBezTo>
                  <a:cubicBezTo>
                    <a:pt x="740268" y="1408262"/>
                    <a:pt x="740969" y="1407911"/>
                    <a:pt x="740969" y="1407209"/>
                  </a:cubicBezTo>
                  <a:cubicBezTo>
                    <a:pt x="740969" y="1406507"/>
                    <a:pt x="741671" y="1406157"/>
                    <a:pt x="743074" y="1406157"/>
                  </a:cubicBezTo>
                  <a:cubicBezTo>
                    <a:pt x="743074" y="1404753"/>
                    <a:pt x="743776" y="1404052"/>
                    <a:pt x="745179" y="1404052"/>
                  </a:cubicBezTo>
                  <a:cubicBezTo>
                    <a:pt x="756406" y="1397035"/>
                    <a:pt x="762019" y="1393527"/>
                    <a:pt x="762019" y="1393527"/>
                  </a:cubicBezTo>
                  <a:lnTo>
                    <a:pt x="757809" y="1393527"/>
                  </a:lnTo>
                  <a:cubicBezTo>
                    <a:pt x="752196" y="1393527"/>
                    <a:pt x="747284" y="1390720"/>
                    <a:pt x="743074" y="1385106"/>
                  </a:cubicBezTo>
                  <a:close/>
                  <a:moveTo>
                    <a:pt x="1143029" y="1383001"/>
                  </a:moveTo>
                  <a:cubicBezTo>
                    <a:pt x="1138819" y="1383001"/>
                    <a:pt x="1133907" y="1385106"/>
                    <a:pt x="1128294" y="1389316"/>
                  </a:cubicBezTo>
                  <a:cubicBezTo>
                    <a:pt x="1128294" y="1390720"/>
                    <a:pt x="1126890" y="1391421"/>
                    <a:pt x="1124084" y="1391421"/>
                  </a:cubicBezTo>
                  <a:cubicBezTo>
                    <a:pt x="1118470" y="1391421"/>
                    <a:pt x="1114260" y="1392825"/>
                    <a:pt x="1111454" y="1395631"/>
                  </a:cubicBezTo>
                  <a:cubicBezTo>
                    <a:pt x="1104437" y="1402648"/>
                    <a:pt x="1098824" y="1411770"/>
                    <a:pt x="1094613" y="1422997"/>
                  </a:cubicBezTo>
                  <a:cubicBezTo>
                    <a:pt x="1093210" y="1422997"/>
                    <a:pt x="1092158" y="1423348"/>
                    <a:pt x="1091456" y="1424049"/>
                  </a:cubicBezTo>
                  <a:cubicBezTo>
                    <a:pt x="1090754" y="1424751"/>
                    <a:pt x="1089702" y="1425102"/>
                    <a:pt x="1088298" y="1425102"/>
                  </a:cubicBezTo>
                  <a:lnTo>
                    <a:pt x="1086193" y="1420892"/>
                  </a:lnTo>
                  <a:cubicBezTo>
                    <a:pt x="1086193" y="1418085"/>
                    <a:pt x="1087597" y="1415278"/>
                    <a:pt x="1090403" y="1412472"/>
                  </a:cubicBezTo>
                  <a:cubicBezTo>
                    <a:pt x="1093210" y="1409665"/>
                    <a:pt x="1095315" y="1407560"/>
                    <a:pt x="1096719" y="1406157"/>
                  </a:cubicBezTo>
                  <a:cubicBezTo>
                    <a:pt x="1089702" y="1407560"/>
                    <a:pt x="1084088" y="1409665"/>
                    <a:pt x="1079878" y="1412472"/>
                  </a:cubicBezTo>
                  <a:cubicBezTo>
                    <a:pt x="1075668" y="1415278"/>
                    <a:pt x="1072160" y="1417383"/>
                    <a:pt x="1069353" y="1418787"/>
                  </a:cubicBezTo>
                  <a:cubicBezTo>
                    <a:pt x="1073563" y="1413173"/>
                    <a:pt x="1077773" y="1404753"/>
                    <a:pt x="1081983" y="1393527"/>
                  </a:cubicBezTo>
                  <a:lnTo>
                    <a:pt x="1079878" y="1393527"/>
                  </a:lnTo>
                  <a:lnTo>
                    <a:pt x="1077773" y="1393527"/>
                  </a:lnTo>
                  <a:cubicBezTo>
                    <a:pt x="1077773" y="1400543"/>
                    <a:pt x="1073563" y="1405455"/>
                    <a:pt x="1065143" y="1408262"/>
                  </a:cubicBezTo>
                  <a:cubicBezTo>
                    <a:pt x="1059530" y="1408262"/>
                    <a:pt x="1058126" y="1411068"/>
                    <a:pt x="1060933" y="1416682"/>
                  </a:cubicBezTo>
                  <a:cubicBezTo>
                    <a:pt x="1058126" y="1418085"/>
                    <a:pt x="1055320" y="1421593"/>
                    <a:pt x="1052513" y="1427207"/>
                  </a:cubicBezTo>
                  <a:cubicBezTo>
                    <a:pt x="1049706" y="1432820"/>
                    <a:pt x="1046198" y="1437030"/>
                    <a:pt x="1041988" y="1439837"/>
                  </a:cubicBezTo>
                  <a:lnTo>
                    <a:pt x="1052513" y="1444047"/>
                  </a:lnTo>
                  <a:cubicBezTo>
                    <a:pt x="1052513" y="1442644"/>
                    <a:pt x="1053916" y="1441942"/>
                    <a:pt x="1056723" y="1441942"/>
                  </a:cubicBezTo>
                  <a:cubicBezTo>
                    <a:pt x="1055320" y="1441942"/>
                    <a:pt x="1054618" y="1444749"/>
                    <a:pt x="1054618" y="1450362"/>
                  </a:cubicBezTo>
                  <a:lnTo>
                    <a:pt x="1067248" y="1458782"/>
                  </a:lnTo>
                  <a:cubicBezTo>
                    <a:pt x="1071458" y="1455976"/>
                    <a:pt x="1077072" y="1454572"/>
                    <a:pt x="1084088" y="1454572"/>
                  </a:cubicBezTo>
                  <a:cubicBezTo>
                    <a:pt x="1079878" y="1455976"/>
                    <a:pt x="1075668" y="1458782"/>
                    <a:pt x="1071458" y="1462992"/>
                  </a:cubicBezTo>
                  <a:cubicBezTo>
                    <a:pt x="1074265" y="1468606"/>
                    <a:pt x="1075668" y="1474921"/>
                    <a:pt x="1075668" y="1481938"/>
                  </a:cubicBezTo>
                  <a:cubicBezTo>
                    <a:pt x="1099525" y="1463694"/>
                    <a:pt x="1114962" y="1452467"/>
                    <a:pt x="1121979" y="1448257"/>
                  </a:cubicBezTo>
                  <a:cubicBezTo>
                    <a:pt x="1123382" y="1446854"/>
                    <a:pt x="1125487" y="1444749"/>
                    <a:pt x="1128294" y="1441942"/>
                  </a:cubicBezTo>
                  <a:cubicBezTo>
                    <a:pt x="1131100" y="1439135"/>
                    <a:pt x="1132504" y="1435627"/>
                    <a:pt x="1132504" y="1431417"/>
                  </a:cubicBezTo>
                  <a:cubicBezTo>
                    <a:pt x="1132504" y="1427207"/>
                    <a:pt x="1131802" y="1421593"/>
                    <a:pt x="1130399" y="1414577"/>
                  </a:cubicBezTo>
                  <a:lnTo>
                    <a:pt x="1143029" y="1414577"/>
                  </a:lnTo>
                  <a:cubicBezTo>
                    <a:pt x="1143029" y="1411770"/>
                    <a:pt x="1143731" y="1409665"/>
                    <a:pt x="1145134" y="1408262"/>
                  </a:cubicBezTo>
                  <a:cubicBezTo>
                    <a:pt x="1146537" y="1406858"/>
                    <a:pt x="1150046" y="1406157"/>
                    <a:pt x="1155659" y="1406157"/>
                  </a:cubicBezTo>
                  <a:lnTo>
                    <a:pt x="1153554" y="1397737"/>
                  </a:lnTo>
                  <a:cubicBezTo>
                    <a:pt x="1163378" y="1397737"/>
                    <a:pt x="1170394" y="1397035"/>
                    <a:pt x="1174604" y="1395631"/>
                  </a:cubicBezTo>
                  <a:lnTo>
                    <a:pt x="1176709" y="1385106"/>
                  </a:lnTo>
                  <a:lnTo>
                    <a:pt x="1172499" y="1383001"/>
                  </a:lnTo>
                  <a:cubicBezTo>
                    <a:pt x="1169693" y="1387211"/>
                    <a:pt x="1165483" y="1387913"/>
                    <a:pt x="1159869" y="1385106"/>
                  </a:cubicBezTo>
                  <a:close/>
                  <a:moveTo>
                    <a:pt x="1092508" y="1376686"/>
                  </a:moveTo>
                  <a:cubicBezTo>
                    <a:pt x="1086895" y="1378090"/>
                    <a:pt x="1082685" y="1380896"/>
                    <a:pt x="1079878" y="1385106"/>
                  </a:cubicBezTo>
                  <a:cubicBezTo>
                    <a:pt x="1081282" y="1385106"/>
                    <a:pt x="1082685" y="1386510"/>
                    <a:pt x="1084088" y="1389316"/>
                  </a:cubicBezTo>
                  <a:close/>
                  <a:moveTo>
                    <a:pt x="728339" y="1372476"/>
                  </a:moveTo>
                  <a:lnTo>
                    <a:pt x="698869" y="1389316"/>
                  </a:lnTo>
                  <a:cubicBezTo>
                    <a:pt x="712902" y="1386510"/>
                    <a:pt x="723427" y="1381598"/>
                    <a:pt x="730444" y="1374581"/>
                  </a:cubicBezTo>
                  <a:cubicBezTo>
                    <a:pt x="730444" y="1374581"/>
                    <a:pt x="730093" y="1374230"/>
                    <a:pt x="729392" y="1373529"/>
                  </a:cubicBezTo>
                  <a:cubicBezTo>
                    <a:pt x="728690" y="1372827"/>
                    <a:pt x="728339" y="1372476"/>
                    <a:pt x="728339" y="1372476"/>
                  </a:cubicBezTo>
                  <a:close/>
                  <a:moveTo>
                    <a:pt x="879901" y="1368266"/>
                  </a:moveTo>
                  <a:lnTo>
                    <a:pt x="854641" y="1393527"/>
                  </a:lnTo>
                  <a:cubicBezTo>
                    <a:pt x="851834" y="1396333"/>
                    <a:pt x="849027" y="1399140"/>
                    <a:pt x="846220" y="1401947"/>
                  </a:cubicBezTo>
                  <a:cubicBezTo>
                    <a:pt x="847624" y="1397035"/>
                    <a:pt x="848676" y="1393527"/>
                    <a:pt x="849378" y="1391421"/>
                  </a:cubicBezTo>
                  <a:lnTo>
                    <a:pt x="850107" y="1389478"/>
                  </a:lnTo>
                  <a:lnTo>
                    <a:pt x="842010" y="1393527"/>
                  </a:lnTo>
                  <a:cubicBezTo>
                    <a:pt x="843414" y="1396333"/>
                    <a:pt x="842361" y="1398087"/>
                    <a:pt x="838853" y="1398789"/>
                  </a:cubicBezTo>
                  <a:cubicBezTo>
                    <a:pt x="835344" y="1399491"/>
                    <a:pt x="832889" y="1400543"/>
                    <a:pt x="831485" y="1401947"/>
                  </a:cubicBezTo>
                  <a:cubicBezTo>
                    <a:pt x="837099" y="1401947"/>
                    <a:pt x="842712" y="1403350"/>
                    <a:pt x="848325" y="1406157"/>
                  </a:cubicBezTo>
                  <a:lnTo>
                    <a:pt x="848325" y="1414577"/>
                  </a:lnTo>
                  <a:cubicBezTo>
                    <a:pt x="849729" y="1414577"/>
                    <a:pt x="850781" y="1413524"/>
                    <a:pt x="851483" y="1411419"/>
                  </a:cubicBezTo>
                  <a:cubicBezTo>
                    <a:pt x="852185" y="1409314"/>
                    <a:pt x="853237" y="1408262"/>
                    <a:pt x="854641" y="1408262"/>
                  </a:cubicBezTo>
                  <a:lnTo>
                    <a:pt x="858851" y="1408262"/>
                  </a:lnTo>
                  <a:cubicBezTo>
                    <a:pt x="856044" y="1412472"/>
                    <a:pt x="856395" y="1415278"/>
                    <a:pt x="859903" y="1416682"/>
                  </a:cubicBezTo>
                  <a:cubicBezTo>
                    <a:pt x="863411" y="1418085"/>
                    <a:pt x="865166" y="1418787"/>
                    <a:pt x="865166" y="1418787"/>
                  </a:cubicBezTo>
                  <a:lnTo>
                    <a:pt x="869376" y="1408262"/>
                  </a:lnTo>
                  <a:cubicBezTo>
                    <a:pt x="873586" y="1405455"/>
                    <a:pt x="877445" y="1402999"/>
                    <a:pt x="880953" y="1400894"/>
                  </a:cubicBezTo>
                  <a:cubicBezTo>
                    <a:pt x="884462" y="1398789"/>
                    <a:pt x="888321" y="1396333"/>
                    <a:pt x="892531" y="1393527"/>
                  </a:cubicBezTo>
                  <a:cubicBezTo>
                    <a:pt x="893934" y="1392123"/>
                    <a:pt x="894987" y="1390018"/>
                    <a:pt x="895689" y="1387211"/>
                  </a:cubicBezTo>
                  <a:cubicBezTo>
                    <a:pt x="896390" y="1384405"/>
                    <a:pt x="897443" y="1381598"/>
                    <a:pt x="898846" y="1378791"/>
                  </a:cubicBezTo>
                  <a:cubicBezTo>
                    <a:pt x="900249" y="1377388"/>
                    <a:pt x="900249" y="1375985"/>
                    <a:pt x="898846" y="1374581"/>
                  </a:cubicBezTo>
                  <a:cubicBezTo>
                    <a:pt x="897443" y="1373178"/>
                    <a:pt x="896741" y="1373178"/>
                    <a:pt x="896741" y="1374581"/>
                  </a:cubicBezTo>
                  <a:cubicBezTo>
                    <a:pt x="895338" y="1375985"/>
                    <a:pt x="893934" y="1376335"/>
                    <a:pt x="892531" y="1375634"/>
                  </a:cubicBezTo>
                  <a:cubicBezTo>
                    <a:pt x="891128" y="1374932"/>
                    <a:pt x="889724" y="1374581"/>
                    <a:pt x="888321" y="1374581"/>
                  </a:cubicBezTo>
                  <a:cubicBezTo>
                    <a:pt x="886918" y="1370371"/>
                    <a:pt x="884111" y="1368266"/>
                    <a:pt x="879901" y="1368266"/>
                  </a:cubicBezTo>
                  <a:close/>
                  <a:moveTo>
                    <a:pt x="461991" y="1356008"/>
                  </a:moveTo>
                  <a:lnTo>
                    <a:pt x="461001" y="1361951"/>
                  </a:lnTo>
                  <a:lnTo>
                    <a:pt x="461001" y="1357741"/>
                  </a:lnTo>
                  <a:close/>
                  <a:moveTo>
                    <a:pt x="462487" y="1355140"/>
                  </a:moveTo>
                  <a:lnTo>
                    <a:pt x="461991" y="1356008"/>
                  </a:lnTo>
                  <a:lnTo>
                    <a:pt x="462053" y="1355636"/>
                  </a:lnTo>
                  <a:close/>
                  <a:moveTo>
                    <a:pt x="496786" y="1353531"/>
                  </a:moveTo>
                  <a:lnTo>
                    <a:pt x="494681" y="1368266"/>
                  </a:lnTo>
                  <a:lnTo>
                    <a:pt x="498891" y="1368266"/>
                  </a:lnTo>
                  <a:lnTo>
                    <a:pt x="498891" y="1353531"/>
                  </a:lnTo>
                  <a:close/>
                  <a:moveTo>
                    <a:pt x="877796" y="1351426"/>
                  </a:moveTo>
                  <a:cubicBezTo>
                    <a:pt x="872182" y="1354233"/>
                    <a:pt x="868674" y="1357039"/>
                    <a:pt x="867271" y="1359846"/>
                  </a:cubicBezTo>
                  <a:cubicBezTo>
                    <a:pt x="865867" y="1362653"/>
                    <a:pt x="863762" y="1365109"/>
                    <a:pt x="860956" y="1367214"/>
                  </a:cubicBezTo>
                  <a:cubicBezTo>
                    <a:pt x="858149" y="1369319"/>
                    <a:pt x="854641" y="1370371"/>
                    <a:pt x="850431" y="1370371"/>
                  </a:cubicBezTo>
                  <a:lnTo>
                    <a:pt x="863061" y="1361951"/>
                  </a:lnTo>
                  <a:cubicBezTo>
                    <a:pt x="860254" y="1359144"/>
                    <a:pt x="858851" y="1357741"/>
                    <a:pt x="858851" y="1357741"/>
                  </a:cubicBezTo>
                  <a:cubicBezTo>
                    <a:pt x="850431" y="1363355"/>
                    <a:pt x="846220" y="1367564"/>
                    <a:pt x="846220" y="1370371"/>
                  </a:cubicBezTo>
                  <a:cubicBezTo>
                    <a:pt x="846220" y="1373178"/>
                    <a:pt x="845168" y="1375283"/>
                    <a:pt x="843063" y="1376686"/>
                  </a:cubicBezTo>
                  <a:cubicBezTo>
                    <a:pt x="840958" y="1378090"/>
                    <a:pt x="839204" y="1378791"/>
                    <a:pt x="837800" y="1378791"/>
                  </a:cubicBezTo>
                  <a:lnTo>
                    <a:pt x="829380" y="1370371"/>
                  </a:lnTo>
                  <a:cubicBezTo>
                    <a:pt x="823767" y="1374581"/>
                    <a:pt x="818153" y="1374581"/>
                    <a:pt x="812540" y="1370371"/>
                  </a:cubicBezTo>
                  <a:lnTo>
                    <a:pt x="808330" y="1374581"/>
                  </a:lnTo>
                  <a:cubicBezTo>
                    <a:pt x="811137" y="1374581"/>
                    <a:pt x="813943" y="1375985"/>
                    <a:pt x="816750" y="1378791"/>
                  </a:cubicBezTo>
                  <a:cubicBezTo>
                    <a:pt x="818153" y="1378791"/>
                    <a:pt x="818855" y="1378791"/>
                    <a:pt x="818855" y="1378791"/>
                  </a:cubicBezTo>
                  <a:cubicBezTo>
                    <a:pt x="816048" y="1380195"/>
                    <a:pt x="811838" y="1380896"/>
                    <a:pt x="806225" y="1380896"/>
                  </a:cubicBezTo>
                  <a:cubicBezTo>
                    <a:pt x="809032" y="1386510"/>
                    <a:pt x="810435" y="1390720"/>
                    <a:pt x="810435" y="1393527"/>
                  </a:cubicBezTo>
                  <a:cubicBezTo>
                    <a:pt x="802015" y="1392123"/>
                    <a:pt x="794998" y="1386510"/>
                    <a:pt x="789385" y="1376686"/>
                  </a:cubicBezTo>
                  <a:lnTo>
                    <a:pt x="776755" y="1378791"/>
                  </a:lnTo>
                  <a:cubicBezTo>
                    <a:pt x="780965" y="1381598"/>
                    <a:pt x="785175" y="1383703"/>
                    <a:pt x="789385" y="1385106"/>
                  </a:cubicBezTo>
                  <a:cubicBezTo>
                    <a:pt x="785175" y="1385106"/>
                    <a:pt x="781315" y="1385457"/>
                    <a:pt x="777807" y="1386159"/>
                  </a:cubicBezTo>
                  <a:cubicBezTo>
                    <a:pt x="774299" y="1386861"/>
                    <a:pt x="772545" y="1388615"/>
                    <a:pt x="772545" y="1391421"/>
                  </a:cubicBezTo>
                  <a:cubicBezTo>
                    <a:pt x="771141" y="1392825"/>
                    <a:pt x="769036" y="1393527"/>
                    <a:pt x="766229" y="1393527"/>
                  </a:cubicBezTo>
                  <a:lnTo>
                    <a:pt x="772545" y="1401947"/>
                  </a:lnTo>
                  <a:cubicBezTo>
                    <a:pt x="762721" y="1401947"/>
                    <a:pt x="755704" y="1404052"/>
                    <a:pt x="751494" y="1408262"/>
                  </a:cubicBezTo>
                  <a:cubicBezTo>
                    <a:pt x="751494" y="1409665"/>
                    <a:pt x="752547" y="1411419"/>
                    <a:pt x="754652" y="1413524"/>
                  </a:cubicBezTo>
                  <a:cubicBezTo>
                    <a:pt x="756757" y="1415629"/>
                    <a:pt x="755704" y="1417383"/>
                    <a:pt x="751494" y="1418787"/>
                  </a:cubicBezTo>
                  <a:cubicBezTo>
                    <a:pt x="748688" y="1413173"/>
                    <a:pt x="747284" y="1410367"/>
                    <a:pt x="747284" y="1410367"/>
                  </a:cubicBezTo>
                  <a:cubicBezTo>
                    <a:pt x="743074" y="1410367"/>
                    <a:pt x="738864" y="1411068"/>
                    <a:pt x="734654" y="1412472"/>
                  </a:cubicBezTo>
                  <a:cubicBezTo>
                    <a:pt x="724831" y="1415278"/>
                    <a:pt x="717112" y="1416682"/>
                    <a:pt x="711499" y="1416682"/>
                  </a:cubicBezTo>
                  <a:lnTo>
                    <a:pt x="711499" y="1420892"/>
                  </a:lnTo>
                  <a:cubicBezTo>
                    <a:pt x="712902" y="1420892"/>
                    <a:pt x="716411" y="1420541"/>
                    <a:pt x="722024" y="1419839"/>
                  </a:cubicBezTo>
                  <a:cubicBezTo>
                    <a:pt x="727637" y="1419138"/>
                    <a:pt x="733952" y="1419488"/>
                    <a:pt x="740969" y="1420892"/>
                  </a:cubicBezTo>
                  <a:lnTo>
                    <a:pt x="711499" y="1429312"/>
                  </a:lnTo>
                  <a:cubicBezTo>
                    <a:pt x="704482" y="1432119"/>
                    <a:pt x="697465" y="1433522"/>
                    <a:pt x="690449" y="1433522"/>
                  </a:cubicBezTo>
                  <a:cubicBezTo>
                    <a:pt x="690449" y="1433522"/>
                    <a:pt x="690098" y="1433873"/>
                    <a:pt x="689396" y="1434574"/>
                  </a:cubicBezTo>
                  <a:cubicBezTo>
                    <a:pt x="688694" y="1435276"/>
                    <a:pt x="687642" y="1435627"/>
                    <a:pt x="686239" y="1435627"/>
                  </a:cubicBezTo>
                  <a:cubicBezTo>
                    <a:pt x="673608" y="1437030"/>
                    <a:pt x="660978" y="1441240"/>
                    <a:pt x="648348" y="1448257"/>
                  </a:cubicBezTo>
                  <a:lnTo>
                    <a:pt x="740969" y="1425102"/>
                  </a:lnTo>
                  <a:cubicBezTo>
                    <a:pt x="740969" y="1425102"/>
                    <a:pt x="740268" y="1425803"/>
                    <a:pt x="738864" y="1427207"/>
                  </a:cubicBezTo>
                  <a:lnTo>
                    <a:pt x="736759" y="1431417"/>
                  </a:lnTo>
                  <a:lnTo>
                    <a:pt x="732549" y="1431417"/>
                  </a:lnTo>
                  <a:cubicBezTo>
                    <a:pt x="726936" y="1431417"/>
                    <a:pt x="721322" y="1432820"/>
                    <a:pt x="715709" y="1435627"/>
                  </a:cubicBezTo>
                  <a:cubicBezTo>
                    <a:pt x="715709" y="1438434"/>
                    <a:pt x="715709" y="1439837"/>
                    <a:pt x="715709" y="1439837"/>
                  </a:cubicBezTo>
                  <a:cubicBezTo>
                    <a:pt x="712902" y="1441240"/>
                    <a:pt x="712200" y="1445450"/>
                    <a:pt x="713604" y="1452467"/>
                  </a:cubicBezTo>
                  <a:lnTo>
                    <a:pt x="717814" y="1454572"/>
                  </a:lnTo>
                  <a:cubicBezTo>
                    <a:pt x="717814" y="1448959"/>
                    <a:pt x="718516" y="1445450"/>
                    <a:pt x="719919" y="1444047"/>
                  </a:cubicBezTo>
                  <a:cubicBezTo>
                    <a:pt x="724129" y="1445450"/>
                    <a:pt x="726234" y="1447555"/>
                    <a:pt x="726234" y="1450362"/>
                  </a:cubicBezTo>
                  <a:cubicBezTo>
                    <a:pt x="726234" y="1453169"/>
                    <a:pt x="726936" y="1455274"/>
                    <a:pt x="728339" y="1456677"/>
                  </a:cubicBezTo>
                  <a:cubicBezTo>
                    <a:pt x="729742" y="1455274"/>
                    <a:pt x="730795" y="1454221"/>
                    <a:pt x="731496" y="1453520"/>
                  </a:cubicBezTo>
                  <a:cubicBezTo>
                    <a:pt x="732198" y="1452818"/>
                    <a:pt x="733251" y="1451064"/>
                    <a:pt x="734654" y="1448257"/>
                  </a:cubicBezTo>
                  <a:cubicBezTo>
                    <a:pt x="733251" y="1453871"/>
                    <a:pt x="735356" y="1458782"/>
                    <a:pt x="740969" y="1462992"/>
                  </a:cubicBezTo>
                  <a:cubicBezTo>
                    <a:pt x="742372" y="1460186"/>
                    <a:pt x="743074" y="1457379"/>
                    <a:pt x="743074" y="1454572"/>
                  </a:cubicBezTo>
                  <a:cubicBezTo>
                    <a:pt x="743074" y="1454572"/>
                    <a:pt x="742372" y="1453520"/>
                    <a:pt x="740969" y="1451415"/>
                  </a:cubicBezTo>
                  <a:cubicBezTo>
                    <a:pt x="739566" y="1449310"/>
                    <a:pt x="738162" y="1446152"/>
                    <a:pt x="736759" y="1441942"/>
                  </a:cubicBezTo>
                  <a:cubicBezTo>
                    <a:pt x="736759" y="1440539"/>
                    <a:pt x="735005" y="1439486"/>
                    <a:pt x="731496" y="1438785"/>
                  </a:cubicBezTo>
                  <a:cubicBezTo>
                    <a:pt x="727988" y="1438083"/>
                    <a:pt x="726234" y="1437030"/>
                    <a:pt x="726234" y="1435627"/>
                  </a:cubicBezTo>
                  <a:lnTo>
                    <a:pt x="736759" y="1431417"/>
                  </a:lnTo>
                  <a:lnTo>
                    <a:pt x="747284" y="1427207"/>
                  </a:lnTo>
                  <a:lnTo>
                    <a:pt x="747284" y="1431417"/>
                  </a:lnTo>
                  <a:cubicBezTo>
                    <a:pt x="744478" y="1432820"/>
                    <a:pt x="740268" y="1433522"/>
                    <a:pt x="734654" y="1433522"/>
                  </a:cubicBezTo>
                  <a:cubicBezTo>
                    <a:pt x="736057" y="1434925"/>
                    <a:pt x="737812" y="1436329"/>
                    <a:pt x="739917" y="1437732"/>
                  </a:cubicBezTo>
                  <a:cubicBezTo>
                    <a:pt x="742022" y="1439135"/>
                    <a:pt x="743074" y="1440539"/>
                    <a:pt x="743074" y="1441942"/>
                  </a:cubicBezTo>
                  <a:cubicBezTo>
                    <a:pt x="743074" y="1447555"/>
                    <a:pt x="744478" y="1451064"/>
                    <a:pt x="747284" y="1452467"/>
                  </a:cubicBezTo>
                  <a:cubicBezTo>
                    <a:pt x="748688" y="1452467"/>
                    <a:pt x="749038" y="1452818"/>
                    <a:pt x="748337" y="1453520"/>
                  </a:cubicBezTo>
                  <a:cubicBezTo>
                    <a:pt x="747635" y="1454221"/>
                    <a:pt x="747986" y="1454572"/>
                    <a:pt x="749389" y="1454572"/>
                  </a:cubicBezTo>
                  <a:cubicBezTo>
                    <a:pt x="749389" y="1455976"/>
                    <a:pt x="752898" y="1456677"/>
                    <a:pt x="759914" y="1456677"/>
                  </a:cubicBezTo>
                  <a:lnTo>
                    <a:pt x="764124" y="1456677"/>
                  </a:lnTo>
                  <a:cubicBezTo>
                    <a:pt x="764124" y="1456677"/>
                    <a:pt x="763774" y="1457028"/>
                    <a:pt x="763072" y="1457730"/>
                  </a:cubicBezTo>
                  <a:cubicBezTo>
                    <a:pt x="762370" y="1458431"/>
                    <a:pt x="762019" y="1458782"/>
                    <a:pt x="762019" y="1458782"/>
                  </a:cubicBezTo>
                  <a:cubicBezTo>
                    <a:pt x="766229" y="1458782"/>
                    <a:pt x="769036" y="1457379"/>
                    <a:pt x="770440" y="1454572"/>
                  </a:cubicBezTo>
                  <a:lnTo>
                    <a:pt x="764124" y="1456677"/>
                  </a:lnTo>
                  <a:lnTo>
                    <a:pt x="774650" y="1450362"/>
                  </a:lnTo>
                  <a:lnTo>
                    <a:pt x="757809" y="1450362"/>
                  </a:lnTo>
                  <a:cubicBezTo>
                    <a:pt x="759213" y="1447555"/>
                    <a:pt x="760616" y="1445450"/>
                    <a:pt x="762019" y="1444047"/>
                  </a:cubicBezTo>
                  <a:cubicBezTo>
                    <a:pt x="763423" y="1442644"/>
                    <a:pt x="765528" y="1441942"/>
                    <a:pt x="768334" y="1441942"/>
                  </a:cubicBezTo>
                  <a:lnTo>
                    <a:pt x="766229" y="1435627"/>
                  </a:lnTo>
                  <a:lnTo>
                    <a:pt x="774650" y="1439837"/>
                  </a:lnTo>
                  <a:lnTo>
                    <a:pt x="778860" y="1439837"/>
                  </a:lnTo>
                  <a:lnTo>
                    <a:pt x="797805" y="1439837"/>
                  </a:lnTo>
                  <a:lnTo>
                    <a:pt x="799910" y="1437732"/>
                  </a:lnTo>
                  <a:lnTo>
                    <a:pt x="793595" y="1431417"/>
                  </a:lnTo>
                  <a:lnTo>
                    <a:pt x="804120" y="1429312"/>
                  </a:lnTo>
                  <a:lnTo>
                    <a:pt x="804120" y="1427207"/>
                  </a:lnTo>
                  <a:lnTo>
                    <a:pt x="795700" y="1427207"/>
                  </a:lnTo>
                  <a:cubicBezTo>
                    <a:pt x="797103" y="1425803"/>
                    <a:pt x="797805" y="1422295"/>
                    <a:pt x="797805" y="1416682"/>
                  </a:cubicBezTo>
                  <a:cubicBezTo>
                    <a:pt x="800612" y="1418085"/>
                    <a:pt x="802366" y="1419839"/>
                    <a:pt x="803067" y="1421944"/>
                  </a:cubicBezTo>
                  <a:cubicBezTo>
                    <a:pt x="803769" y="1424049"/>
                    <a:pt x="805523" y="1425803"/>
                    <a:pt x="808330" y="1427207"/>
                  </a:cubicBezTo>
                  <a:cubicBezTo>
                    <a:pt x="815347" y="1430014"/>
                    <a:pt x="818855" y="1432820"/>
                    <a:pt x="818855" y="1435627"/>
                  </a:cubicBezTo>
                  <a:cubicBezTo>
                    <a:pt x="830082" y="1432820"/>
                    <a:pt x="836397" y="1430715"/>
                    <a:pt x="837800" y="1429312"/>
                  </a:cubicBezTo>
                  <a:cubicBezTo>
                    <a:pt x="843414" y="1434925"/>
                    <a:pt x="847624" y="1436329"/>
                    <a:pt x="850431" y="1433522"/>
                  </a:cubicBezTo>
                  <a:cubicBezTo>
                    <a:pt x="849027" y="1427909"/>
                    <a:pt x="844115" y="1423699"/>
                    <a:pt x="835695" y="1420892"/>
                  </a:cubicBezTo>
                  <a:lnTo>
                    <a:pt x="827275" y="1427207"/>
                  </a:lnTo>
                  <a:cubicBezTo>
                    <a:pt x="827275" y="1420190"/>
                    <a:pt x="821662" y="1415278"/>
                    <a:pt x="810435" y="1412472"/>
                  </a:cubicBezTo>
                  <a:lnTo>
                    <a:pt x="802015" y="1406157"/>
                  </a:lnTo>
                  <a:lnTo>
                    <a:pt x="808330" y="1408262"/>
                  </a:lnTo>
                  <a:lnTo>
                    <a:pt x="806225" y="1404052"/>
                  </a:lnTo>
                  <a:cubicBezTo>
                    <a:pt x="804822" y="1404052"/>
                    <a:pt x="803418" y="1404753"/>
                    <a:pt x="802015" y="1406157"/>
                  </a:cubicBezTo>
                  <a:lnTo>
                    <a:pt x="793595" y="1414577"/>
                  </a:lnTo>
                  <a:cubicBezTo>
                    <a:pt x="793595" y="1410367"/>
                    <a:pt x="791490" y="1409665"/>
                    <a:pt x="787280" y="1412472"/>
                  </a:cubicBezTo>
                  <a:cubicBezTo>
                    <a:pt x="785876" y="1412472"/>
                    <a:pt x="784824" y="1412823"/>
                    <a:pt x="784122" y="1413524"/>
                  </a:cubicBezTo>
                  <a:cubicBezTo>
                    <a:pt x="783420" y="1414226"/>
                    <a:pt x="782368" y="1414577"/>
                    <a:pt x="780965" y="1414577"/>
                  </a:cubicBezTo>
                  <a:cubicBezTo>
                    <a:pt x="778158" y="1414577"/>
                    <a:pt x="774299" y="1415278"/>
                    <a:pt x="769387" y="1416682"/>
                  </a:cubicBezTo>
                  <a:cubicBezTo>
                    <a:pt x="764475" y="1418085"/>
                    <a:pt x="760616" y="1420190"/>
                    <a:pt x="757809" y="1422997"/>
                  </a:cubicBezTo>
                  <a:lnTo>
                    <a:pt x="753599" y="1422997"/>
                  </a:lnTo>
                  <a:cubicBezTo>
                    <a:pt x="757809" y="1420190"/>
                    <a:pt x="769036" y="1415278"/>
                    <a:pt x="787280" y="1408262"/>
                  </a:cubicBezTo>
                  <a:lnTo>
                    <a:pt x="780965" y="1406157"/>
                  </a:lnTo>
                  <a:cubicBezTo>
                    <a:pt x="778158" y="1406157"/>
                    <a:pt x="775000" y="1406858"/>
                    <a:pt x="771492" y="1408262"/>
                  </a:cubicBezTo>
                  <a:cubicBezTo>
                    <a:pt x="767984" y="1409665"/>
                    <a:pt x="764124" y="1411068"/>
                    <a:pt x="759914" y="1412472"/>
                  </a:cubicBezTo>
                  <a:cubicBezTo>
                    <a:pt x="768334" y="1405455"/>
                    <a:pt x="772545" y="1401947"/>
                    <a:pt x="772545" y="1401947"/>
                  </a:cubicBezTo>
                  <a:lnTo>
                    <a:pt x="772545" y="1391421"/>
                  </a:lnTo>
                  <a:lnTo>
                    <a:pt x="787280" y="1389316"/>
                  </a:lnTo>
                  <a:lnTo>
                    <a:pt x="787280" y="1393527"/>
                  </a:lnTo>
                  <a:lnTo>
                    <a:pt x="799910" y="1391421"/>
                  </a:lnTo>
                  <a:lnTo>
                    <a:pt x="797805" y="1393527"/>
                  </a:lnTo>
                  <a:lnTo>
                    <a:pt x="810435" y="1393527"/>
                  </a:lnTo>
                  <a:lnTo>
                    <a:pt x="814645" y="1393527"/>
                  </a:lnTo>
                  <a:cubicBezTo>
                    <a:pt x="820258" y="1389316"/>
                    <a:pt x="828679" y="1387211"/>
                    <a:pt x="839905" y="1387211"/>
                  </a:cubicBezTo>
                  <a:cubicBezTo>
                    <a:pt x="842712" y="1384405"/>
                    <a:pt x="844115" y="1381598"/>
                    <a:pt x="844115" y="1378791"/>
                  </a:cubicBezTo>
                  <a:lnTo>
                    <a:pt x="850431" y="1389316"/>
                  </a:lnTo>
                  <a:cubicBezTo>
                    <a:pt x="850431" y="1387913"/>
                    <a:pt x="851834" y="1385808"/>
                    <a:pt x="854641" y="1383001"/>
                  </a:cubicBezTo>
                  <a:cubicBezTo>
                    <a:pt x="857447" y="1380195"/>
                    <a:pt x="857447" y="1377388"/>
                    <a:pt x="854641" y="1374581"/>
                  </a:cubicBezTo>
                  <a:cubicBezTo>
                    <a:pt x="860254" y="1374581"/>
                    <a:pt x="864113" y="1373178"/>
                    <a:pt x="866218" y="1370371"/>
                  </a:cubicBezTo>
                  <a:cubicBezTo>
                    <a:pt x="868323" y="1367564"/>
                    <a:pt x="870077" y="1365459"/>
                    <a:pt x="871481" y="1364056"/>
                  </a:cubicBezTo>
                  <a:cubicBezTo>
                    <a:pt x="871481" y="1362653"/>
                    <a:pt x="872884" y="1359846"/>
                    <a:pt x="875691" y="1355636"/>
                  </a:cubicBezTo>
                  <a:cubicBezTo>
                    <a:pt x="877094" y="1355636"/>
                    <a:pt x="877796" y="1354233"/>
                    <a:pt x="877796" y="1351426"/>
                  </a:cubicBezTo>
                  <a:close/>
                  <a:moveTo>
                    <a:pt x="829380" y="1351426"/>
                  </a:moveTo>
                  <a:cubicBezTo>
                    <a:pt x="822364" y="1351426"/>
                    <a:pt x="813943" y="1353531"/>
                    <a:pt x="804120" y="1357741"/>
                  </a:cubicBezTo>
                  <a:cubicBezTo>
                    <a:pt x="804120" y="1357741"/>
                    <a:pt x="792893" y="1361249"/>
                    <a:pt x="770440" y="1368266"/>
                  </a:cubicBezTo>
                  <a:cubicBezTo>
                    <a:pt x="771843" y="1366863"/>
                    <a:pt x="772545" y="1364758"/>
                    <a:pt x="772545" y="1361951"/>
                  </a:cubicBezTo>
                  <a:lnTo>
                    <a:pt x="757809" y="1366161"/>
                  </a:lnTo>
                  <a:lnTo>
                    <a:pt x="749389" y="1370371"/>
                  </a:lnTo>
                  <a:lnTo>
                    <a:pt x="757809" y="1370371"/>
                  </a:lnTo>
                  <a:cubicBezTo>
                    <a:pt x="757809" y="1371775"/>
                    <a:pt x="755003" y="1375985"/>
                    <a:pt x="749389" y="1383001"/>
                  </a:cubicBezTo>
                  <a:cubicBezTo>
                    <a:pt x="750793" y="1383001"/>
                    <a:pt x="752547" y="1384054"/>
                    <a:pt x="754652" y="1386159"/>
                  </a:cubicBezTo>
                  <a:cubicBezTo>
                    <a:pt x="756757" y="1388264"/>
                    <a:pt x="760616" y="1387913"/>
                    <a:pt x="766229" y="1385106"/>
                  </a:cubicBezTo>
                  <a:lnTo>
                    <a:pt x="768334" y="1376686"/>
                  </a:lnTo>
                  <a:cubicBezTo>
                    <a:pt x="766931" y="1375283"/>
                    <a:pt x="766580" y="1373880"/>
                    <a:pt x="767282" y="1372476"/>
                  </a:cubicBezTo>
                  <a:cubicBezTo>
                    <a:pt x="767984" y="1371073"/>
                    <a:pt x="769738" y="1370371"/>
                    <a:pt x="772545" y="1370371"/>
                  </a:cubicBezTo>
                  <a:cubicBezTo>
                    <a:pt x="772545" y="1371775"/>
                    <a:pt x="772545" y="1373529"/>
                    <a:pt x="772545" y="1375634"/>
                  </a:cubicBezTo>
                  <a:cubicBezTo>
                    <a:pt x="772545" y="1377739"/>
                    <a:pt x="773246" y="1378791"/>
                    <a:pt x="774650" y="1378791"/>
                  </a:cubicBezTo>
                  <a:cubicBezTo>
                    <a:pt x="778860" y="1378791"/>
                    <a:pt x="780965" y="1377388"/>
                    <a:pt x="780965" y="1374581"/>
                  </a:cubicBezTo>
                  <a:cubicBezTo>
                    <a:pt x="780965" y="1373178"/>
                    <a:pt x="782719" y="1372125"/>
                    <a:pt x="786227" y="1371424"/>
                  </a:cubicBezTo>
                  <a:cubicBezTo>
                    <a:pt x="789736" y="1370722"/>
                    <a:pt x="792191" y="1369670"/>
                    <a:pt x="793595" y="1368266"/>
                  </a:cubicBezTo>
                  <a:lnTo>
                    <a:pt x="804120" y="1361951"/>
                  </a:lnTo>
                  <a:lnTo>
                    <a:pt x="810435" y="1368266"/>
                  </a:lnTo>
                  <a:lnTo>
                    <a:pt x="812540" y="1364056"/>
                  </a:lnTo>
                  <a:lnTo>
                    <a:pt x="833590" y="1351426"/>
                  </a:lnTo>
                  <a:close/>
                  <a:moveTo>
                    <a:pt x="888321" y="1336691"/>
                  </a:moveTo>
                  <a:cubicBezTo>
                    <a:pt x="886918" y="1336691"/>
                    <a:pt x="884462" y="1337392"/>
                    <a:pt x="880953" y="1338796"/>
                  </a:cubicBezTo>
                  <a:cubicBezTo>
                    <a:pt x="877445" y="1340199"/>
                    <a:pt x="875691" y="1343006"/>
                    <a:pt x="875691" y="1347216"/>
                  </a:cubicBezTo>
                  <a:cubicBezTo>
                    <a:pt x="875691" y="1345813"/>
                    <a:pt x="877796" y="1344409"/>
                    <a:pt x="882006" y="1343006"/>
                  </a:cubicBezTo>
                  <a:cubicBezTo>
                    <a:pt x="886216" y="1341603"/>
                    <a:pt x="888321" y="1339498"/>
                    <a:pt x="888321" y="1336691"/>
                  </a:cubicBezTo>
                  <a:close/>
                  <a:moveTo>
                    <a:pt x="871481" y="1332481"/>
                  </a:moveTo>
                  <a:cubicBezTo>
                    <a:pt x="864464" y="1335287"/>
                    <a:pt x="860254" y="1337392"/>
                    <a:pt x="858851" y="1338796"/>
                  </a:cubicBezTo>
                  <a:lnTo>
                    <a:pt x="854641" y="1340901"/>
                  </a:lnTo>
                  <a:cubicBezTo>
                    <a:pt x="851834" y="1339498"/>
                    <a:pt x="850080" y="1340199"/>
                    <a:pt x="849378" y="1343006"/>
                  </a:cubicBezTo>
                  <a:cubicBezTo>
                    <a:pt x="848676" y="1345813"/>
                    <a:pt x="847624" y="1347216"/>
                    <a:pt x="846220" y="1347216"/>
                  </a:cubicBezTo>
                  <a:cubicBezTo>
                    <a:pt x="844817" y="1348619"/>
                    <a:pt x="844466" y="1350373"/>
                    <a:pt x="845168" y="1352478"/>
                  </a:cubicBezTo>
                  <a:cubicBezTo>
                    <a:pt x="845870" y="1354584"/>
                    <a:pt x="846220" y="1356338"/>
                    <a:pt x="846220" y="1357741"/>
                  </a:cubicBezTo>
                  <a:lnTo>
                    <a:pt x="850431" y="1355636"/>
                  </a:lnTo>
                  <a:cubicBezTo>
                    <a:pt x="850431" y="1351426"/>
                    <a:pt x="853237" y="1348619"/>
                    <a:pt x="858851" y="1347216"/>
                  </a:cubicBezTo>
                  <a:cubicBezTo>
                    <a:pt x="867271" y="1344409"/>
                    <a:pt x="871481" y="1339498"/>
                    <a:pt x="871481" y="1332481"/>
                  </a:cubicBezTo>
                  <a:close/>
                  <a:moveTo>
                    <a:pt x="496786" y="1324061"/>
                  </a:moveTo>
                  <a:cubicBezTo>
                    <a:pt x="496786" y="1325464"/>
                    <a:pt x="496435" y="1327218"/>
                    <a:pt x="495734" y="1329323"/>
                  </a:cubicBezTo>
                  <a:cubicBezTo>
                    <a:pt x="495032" y="1331428"/>
                    <a:pt x="496085" y="1333884"/>
                    <a:pt x="498891" y="1336691"/>
                  </a:cubicBezTo>
                  <a:cubicBezTo>
                    <a:pt x="498891" y="1331077"/>
                    <a:pt x="499593" y="1326867"/>
                    <a:pt x="500996" y="1324061"/>
                  </a:cubicBezTo>
                  <a:close/>
                  <a:moveTo>
                    <a:pt x="665188" y="1284065"/>
                  </a:moveTo>
                  <a:lnTo>
                    <a:pt x="663083" y="1290380"/>
                  </a:lnTo>
                  <a:cubicBezTo>
                    <a:pt x="658873" y="1294590"/>
                    <a:pt x="655365" y="1295994"/>
                    <a:pt x="652558" y="1294590"/>
                  </a:cubicBezTo>
                  <a:lnTo>
                    <a:pt x="650453" y="1294590"/>
                  </a:lnTo>
                  <a:lnTo>
                    <a:pt x="650453" y="1303010"/>
                  </a:lnTo>
                  <a:cubicBezTo>
                    <a:pt x="654663" y="1303010"/>
                    <a:pt x="659224" y="1301256"/>
                    <a:pt x="664136" y="1297748"/>
                  </a:cubicBezTo>
                  <a:cubicBezTo>
                    <a:pt x="669048" y="1294239"/>
                    <a:pt x="674310" y="1293187"/>
                    <a:pt x="679923" y="1294590"/>
                  </a:cubicBezTo>
                  <a:cubicBezTo>
                    <a:pt x="679923" y="1291784"/>
                    <a:pt x="679923" y="1290380"/>
                    <a:pt x="679923" y="1290380"/>
                  </a:cubicBezTo>
                  <a:close/>
                  <a:moveTo>
                    <a:pt x="804120" y="1201969"/>
                  </a:moveTo>
                  <a:cubicBezTo>
                    <a:pt x="790086" y="1204776"/>
                    <a:pt x="786578" y="1208284"/>
                    <a:pt x="793595" y="1212494"/>
                  </a:cubicBezTo>
                  <a:lnTo>
                    <a:pt x="795700" y="1216704"/>
                  </a:lnTo>
                  <a:lnTo>
                    <a:pt x="793595" y="1216704"/>
                  </a:lnTo>
                  <a:lnTo>
                    <a:pt x="785175" y="1216704"/>
                  </a:lnTo>
                  <a:cubicBezTo>
                    <a:pt x="785175" y="1215301"/>
                    <a:pt x="783771" y="1213898"/>
                    <a:pt x="780965" y="1212494"/>
                  </a:cubicBezTo>
                  <a:lnTo>
                    <a:pt x="768334" y="1223019"/>
                  </a:lnTo>
                  <a:lnTo>
                    <a:pt x="757809" y="1229335"/>
                  </a:lnTo>
                  <a:cubicBezTo>
                    <a:pt x="759213" y="1225124"/>
                    <a:pt x="759213" y="1222318"/>
                    <a:pt x="757809" y="1220914"/>
                  </a:cubicBezTo>
                  <a:cubicBezTo>
                    <a:pt x="755003" y="1222318"/>
                    <a:pt x="747986" y="1226528"/>
                    <a:pt x="736759" y="1233545"/>
                  </a:cubicBezTo>
                  <a:lnTo>
                    <a:pt x="740969" y="1235650"/>
                  </a:lnTo>
                  <a:cubicBezTo>
                    <a:pt x="743776" y="1235650"/>
                    <a:pt x="746582" y="1234597"/>
                    <a:pt x="749389" y="1232492"/>
                  </a:cubicBezTo>
                  <a:cubicBezTo>
                    <a:pt x="752196" y="1230387"/>
                    <a:pt x="755003" y="1229335"/>
                    <a:pt x="757809" y="1229335"/>
                  </a:cubicBezTo>
                  <a:lnTo>
                    <a:pt x="762019" y="1231440"/>
                  </a:lnTo>
                  <a:cubicBezTo>
                    <a:pt x="764826" y="1231440"/>
                    <a:pt x="766931" y="1230738"/>
                    <a:pt x="768334" y="1229335"/>
                  </a:cubicBezTo>
                  <a:lnTo>
                    <a:pt x="768334" y="1223019"/>
                  </a:lnTo>
                  <a:lnTo>
                    <a:pt x="776755" y="1223019"/>
                  </a:lnTo>
                  <a:lnTo>
                    <a:pt x="776755" y="1227230"/>
                  </a:lnTo>
                  <a:lnTo>
                    <a:pt x="787280" y="1223019"/>
                  </a:lnTo>
                  <a:cubicBezTo>
                    <a:pt x="787280" y="1224423"/>
                    <a:pt x="787280" y="1227230"/>
                    <a:pt x="787280" y="1231440"/>
                  </a:cubicBezTo>
                  <a:cubicBezTo>
                    <a:pt x="785876" y="1230036"/>
                    <a:pt x="784122" y="1229685"/>
                    <a:pt x="782017" y="1230387"/>
                  </a:cubicBezTo>
                  <a:cubicBezTo>
                    <a:pt x="779912" y="1231089"/>
                    <a:pt x="778158" y="1232843"/>
                    <a:pt x="776755" y="1235650"/>
                  </a:cubicBezTo>
                  <a:cubicBezTo>
                    <a:pt x="778158" y="1234246"/>
                    <a:pt x="780263" y="1233545"/>
                    <a:pt x="783070" y="1233545"/>
                  </a:cubicBezTo>
                  <a:cubicBezTo>
                    <a:pt x="785876" y="1233545"/>
                    <a:pt x="787280" y="1232843"/>
                    <a:pt x="787280" y="1231440"/>
                  </a:cubicBezTo>
                  <a:cubicBezTo>
                    <a:pt x="790086" y="1230036"/>
                    <a:pt x="791490" y="1227931"/>
                    <a:pt x="791490" y="1225124"/>
                  </a:cubicBezTo>
                  <a:cubicBezTo>
                    <a:pt x="790086" y="1223721"/>
                    <a:pt x="790788" y="1220914"/>
                    <a:pt x="793595" y="1216704"/>
                  </a:cubicBezTo>
                  <a:cubicBezTo>
                    <a:pt x="797805" y="1216704"/>
                    <a:pt x="801313" y="1217406"/>
                    <a:pt x="804120" y="1218809"/>
                  </a:cubicBezTo>
                  <a:cubicBezTo>
                    <a:pt x="804120" y="1216003"/>
                    <a:pt x="804120" y="1213196"/>
                    <a:pt x="804120" y="1210389"/>
                  </a:cubicBezTo>
                  <a:cubicBezTo>
                    <a:pt x="804120" y="1207583"/>
                    <a:pt x="804120" y="1204776"/>
                    <a:pt x="804120" y="1201969"/>
                  </a:cubicBezTo>
                  <a:close/>
                  <a:moveTo>
                    <a:pt x="804120" y="1191444"/>
                  </a:moveTo>
                  <a:lnTo>
                    <a:pt x="797805" y="1195654"/>
                  </a:lnTo>
                  <a:lnTo>
                    <a:pt x="806225" y="1197759"/>
                  </a:lnTo>
                  <a:close/>
                  <a:moveTo>
                    <a:pt x="976732" y="1170394"/>
                  </a:moveTo>
                  <a:cubicBezTo>
                    <a:pt x="975329" y="1170394"/>
                    <a:pt x="973925" y="1170745"/>
                    <a:pt x="972522" y="1171446"/>
                  </a:cubicBezTo>
                  <a:cubicBezTo>
                    <a:pt x="971119" y="1172148"/>
                    <a:pt x="968312" y="1172499"/>
                    <a:pt x="964102" y="1172499"/>
                  </a:cubicBezTo>
                  <a:lnTo>
                    <a:pt x="964102" y="1174604"/>
                  </a:lnTo>
                  <a:lnTo>
                    <a:pt x="976732" y="1174604"/>
                  </a:lnTo>
                  <a:close/>
                  <a:moveTo>
                    <a:pt x="1005150" y="1146186"/>
                  </a:moveTo>
                  <a:cubicBezTo>
                    <a:pt x="1000940" y="1146186"/>
                    <a:pt x="997081" y="1147238"/>
                    <a:pt x="993572" y="1149344"/>
                  </a:cubicBezTo>
                  <a:cubicBezTo>
                    <a:pt x="994976" y="1152150"/>
                    <a:pt x="997782" y="1153203"/>
                    <a:pt x="1001992" y="1152501"/>
                  </a:cubicBezTo>
                  <a:cubicBezTo>
                    <a:pt x="1006203" y="1151799"/>
                    <a:pt x="1009009" y="1151449"/>
                    <a:pt x="1010413" y="1151449"/>
                  </a:cubicBezTo>
                  <a:cubicBezTo>
                    <a:pt x="1011816" y="1151449"/>
                    <a:pt x="1013219" y="1151098"/>
                    <a:pt x="1014622" y="1150396"/>
                  </a:cubicBezTo>
                  <a:cubicBezTo>
                    <a:pt x="1016026" y="1149694"/>
                    <a:pt x="1017429" y="1149344"/>
                    <a:pt x="1018832" y="1149344"/>
                  </a:cubicBezTo>
                  <a:cubicBezTo>
                    <a:pt x="1013921" y="1147238"/>
                    <a:pt x="1009360" y="1146186"/>
                    <a:pt x="1005150" y="1146186"/>
                  </a:cubicBezTo>
                  <a:close/>
                  <a:moveTo>
                    <a:pt x="938842" y="1138818"/>
                  </a:moveTo>
                  <a:lnTo>
                    <a:pt x="924106" y="1140923"/>
                  </a:lnTo>
                  <a:lnTo>
                    <a:pt x="932527" y="1145134"/>
                  </a:lnTo>
                  <a:cubicBezTo>
                    <a:pt x="931123" y="1146537"/>
                    <a:pt x="929018" y="1147238"/>
                    <a:pt x="926212" y="1147238"/>
                  </a:cubicBezTo>
                  <a:lnTo>
                    <a:pt x="922001" y="1149344"/>
                  </a:lnTo>
                  <a:lnTo>
                    <a:pt x="943052" y="1149344"/>
                  </a:lnTo>
                  <a:lnTo>
                    <a:pt x="940947" y="1153554"/>
                  </a:lnTo>
                  <a:lnTo>
                    <a:pt x="957787" y="1159869"/>
                  </a:lnTo>
                  <a:lnTo>
                    <a:pt x="972522" y="1159869"/>
                  </a:lnTo>
                  <a:cubicBezTo>
                    <a:pt x="973925" y="1159869"/>
                    <a:pt x="975329" y="1159869"/>
                    <a:pt x="976732" y="1159869"/>
                  </a:cubicBezTo>
                  <a:cubicBezTo>
                    <a:pt x="978135" y="1159869"/>
                    <a:pt x="978135" y="1158465"/>
                    <a:pt x="976732" y="1155659"/>
                  </a:cubicBezTo>
                  <a:lnTo>
                    <a:pt x="964102" y="1157764"/>
                  </a:lnTo>
                  <a:lnTo>
                    <a:pt x="957787" y="1159869"/>
                  </a:lnTo>
                  <a:lnTo>
                    <a:pt x="957787" y="1153554"/>
                  </a:lnTo>
                  <a:cubicBezTo>
                    <a:pt x="957787" y="1152150"/>
                    <a:pt x="959190" y="1151449"/>
                    <a:pt x="961997" y="1151449"/>
                  </a:cubicBezTo>
                  <a:cubicBezTo>
                    <a:pt x="959190" y="1148642"/>
                    <a:pt x="957787" y="1147238"/>
                    <a:pt x="957787" y="1147238"/>
                  </a:cubicBezTo>
                  <a:cubicBezTo>
                    <a:pt x="957787" y="1147238"/>
                    <a:pt x="956734" y="1147238"/>
                    <a:pt x="954629" y="1147238"/>
                  </a:cubicBezTo>
                  <a:cubicBezTo>
                    <a:pt x="952524" y="1147238"/>
                    <a:pt x="950068" y="1147238"/>
                    <a:pt x="947262" y="1147238"/>
                  </a:cubicBezTo>
                  <a:cubicBezTo>
                    <a:pt x="944455" y="1147238"/>
                    <a:pt x="942350" y="1146537"/>
                    <a:pt x="940947" y="1145134"/>
                  </a:cubicBezTo>
                  <a:cubicBezTo>
                    <a:pt x="940947" y="1142327"/>
                    <a:pt x="940245" y="1140222"/>
                    <a:pt x="938842" y="1138818"/>
                  </a:cubicBezTo>
                  <a:close/>
                  <a:moveTo>
                    <a:pt x="31576" y="1136713"/>
                  </a:moveTo>
                  <a:cubicBezTo>
                    <a:pt x="28769" y="1139520"/>
                    <a:pt x="27366" y="1143730"/>
                    <a:pt x="27366" y="1149344"/>
                  </a:cubicBezTo>
                  <a:cubicBezTo>
                    <a:pt x="30173" y="1149344"/>
                    <a:pt x="31576" y="1148642"/>
                    <a:pt x="31576" y="1147238"/>
                  </a:cubicBezTo>
                  <a:lnTo>
                    <a:pt x="31576" y="1144081"/>
                  </a:lnTo>
                  <a:cubicBezTo>
                    <a:pt x="31576" y="1146186"/>
                    <a:pt x="32277" y="1147238"/>
                    <a:pt x="33681" y="1147238"/>
                  </a:cubicBezTo>
                  <a:cubicBezTo>
                    <a:pt x="36487" y="1143028"/>
                    <a:pt x="35786" y="1140923"/>
                    <a:pt x="31576" y="1140923"/>
                  </a:cubicBezTo>
                  <a:cubicBezTo>
                    <a:pt x="30173" y="1140923"/>
                    <a:pt x="30173" y="1139520"/>
                    <a:pt x="31576" y="1136713"/>
                  </a:cubicBezTo>
                  <a:close/>
                  <a:moveTo>
                    <a:pt x="895689" y="1135661"/>
                  </a:moveTo>
                  <a:cubicBezTo>
                    <a:pt x="894987" y="1136363"/>
                    <a:pt x="894636" y="1137415"/>
                    <a:pt x="894636" y="1138818"/>
                  </a:cubicBezTo>
                  <a:cubicBezTo>
                    <a:pt x="896039" y="1138818"/>
                    <a:pt x="897092" y="1138468"/>
                    <a:pt x="897794" y="1137766"/>
                  </a:cubicBezTo>
                  <a:cubicBezTo>
                    <a:pt x="898495" y="1137064"/>
                    <a:pt x="900249" y="1136713"/>
                    <a:pt x="903056" y="1136713"/>
                  </a:cubicBezTo>
                  <a:cubicBezTo>
                    <a:pt x="898846" y="1135310"/>
                    <a:pt x="896390" y="1134959"/>
                    <a:pt x="895689" y="1135661"/>
                  </a:cubicBezTo>
                  <a:close/>
                  <a:moveTo>
                    <a:pt x="21051" y="1134608"/>
                  </a:moveTo>
                  <a:cubicBezTo>
                    <a:pt x="18244" y="1137415"/>
                    <a:pt x="16841" y="1140222"/>
                    <a:pt x="16841" y="1143028"/>
                  </a:cubicBezTo>
                  <a:cubicBezTo>
                    <a:pt x="18244" y="1143028"/>
                    <a:pt x="21051" y="1140923"/>
                    <a:pt x="25261" y="1136713"/>
                  </a:cubicBezTo>
                  <a:lnTo>
                    <a:pt x="25261" y="1134608"/>
                  </a:lnTo>
                  <a:close/>
                  <a:moveTo>
                    <a:pt x="663083" y="1124083"/>
                  </a:moveTo>
                  <a:lnTo>
                    <a:pt x="625193" y="1134608"/>
                  </a:lnTo>
                  <a:lnTo>
                    <a:pt x="620983" y="1143028"/>
                  </a:lnTo>
                  <a:lnTo>
                    <a:pt x="633613" y="1143028"/>
                  </a:lnTo>
                  <a:cubicBezTo>
                    <a:pt x="637823" y="1140222"/>
                    <a:pt x="642384" y="1137415"/>
                    <a:pt x="647296" y="1134608"/>
                  </a:cubicBezTo>
                  <a:cubicBezTo>
                    <a:pt x="652207" y="1131802"/>
                    <a:pt x="657470" y="1128995"/>
                    <a:pt x="663083" y="1126188"/>
                  </a:cubicBezTo>
                  <a:close/>
                  <a:moveTo>
                    <a:pt x="991467" y="1119873"/>
                  </a:moveTo>
                  <a:cubicBezTo>
                    <a:pt x="990064" y="1119873"/>
                    <a:pt x="988660" y="1121277"/>
                    <a:pt x="987257" y="1124083"/>
                  </a:cubicBezTo>
                  <a:cubicBezTo>
                    <a:pt x="987257" y="1128293"/>
                    <a:pt x="987959" y="1130398"/>
                    <a:pt x="989362" y="1130398"/>
                  </a:cubicBezTo>
                  <a:cubicBezTo>
                    <a:pt x="990766" y="1130398"/>
                    <a:pt x="993221" y="1130398"/>
                    <a:pt x="996730" y="1130398"/>
                  </a:cubicBezTo>
                  <a:cubicBezTo>
                    <a:pt x="1000238" y="1130398"/>
                    <a:pt x="1002694" y="1128995"/>
                    <a:pt x="1004097" y="1126188"/>
                  </a:cubicBezTo>
                  <a:lnTo>
                    <a:pt x="989362" y="1130398"/>
                  </a:lnTo>
                  <a:cubicBezTo>
                    <a:pt x="990766" y="1128995"/>
                    <a:pt x="992520" y="1127592"/>
                    <a:pt x="994625" y="1126188"/>
                  </a:cubicBezTo>
                  <a:cubicBezTo>
                    <a:pt x="996730" y="1124785"/>
                    <a:pt x="999186" y="1123382"/>
                    <a:pt x="1001992" y="1121978"/>
                  </a:cubicBezTo>
                  <a:cubicBezTo>
                    <a:pt x="999186" y="1121978"/>
                    <a:pt x="997081" y="1121627"/>
                    <a:pt x="995677" y="1120926"/>
                  </a:cubicBezTo>
                  <a:cubicBezTo>
                    <a:pt x="994274" y="1120224"/>
                    <a:pt x="992871" y="1119873"/>
                    <a:pt x="991467" y="1119873"/>
                  </a:cubicBezTo>
                  <a:close/>
                  <a:moveTo>
                    <a:pt x="978837" y="1117768"/>
                  </a:moveTo>
                  <a:lnTo>
                    <a:pt x="978837" y="1119873"/>
                  </a:lnTo>
                  <a:cubicBezTo>
                    <a:pt x="978837" y="1121277"/>
                    <a:pt x="978486" y="1122680"/>
                    <a:pt x="977785" y="1124083"/>
                  </a:cubicBezTo>
                  <a:cubicBezTo>
                    <a:pt x="977083" y="1125487"/>
                    <a:pt x="976732" y="1127592"/>
                    <a:pt x="976732" y="1130398"/>
                  </a:cubicBezTo>
                  <a:lnTo>
                    <a:pt x="945157" y="1130398"/>
                  </a:lnTo>
                  <a:cubicBezTo>
                    <a:pt x="945157" y="1127592"/>
                    <a:pt x="945858" y="1126188"/>
                    <a:pt x="947262" y="1126188"/>
                  </a:cubicBezTo>
                  <a:lnTo>
                    <a:pt x="945157" y="1126188"/>
                  </a:lnTo>
                  <a:cubicBezTo>
                    <a:pt x="942350" y="1127592"/>
                    <a:pt x="940947" y="1128995"/>
                    <a:pt x="940947" y="1130398"/>
                  </a:cubicBezTo>
                  <a:cubicBezTo>
                    <a:pt x="943753" y="1137415"/>
                    <a:pt x="949367" y="1140923"/>
                    <a:pt x="957787" y="1140923"/>
                  </a:cubicBezTo>
                  <a:cubicBezTo>
                    <a:pt x="960593" y="1140923"/>
                    <a:pt x="963751" y="1141274"/>
                    <a:pt x="967259" y="1141976"/>
                  </a:cubicBezTo>
                  <a:cubicBezTo>
                    <a:pt x="970768" y="1142678"/>
                    <a:pt x="971820" y="1143730"/>
                    <a:pt x="970417" y="1145134"/>
                  </a:cubicBezTo>
                  <a:lnTo>
                    <a:pt x="983047" y="1138818"/>
                  </a:lnTo>
                  <a:lnTo>
                    <a:pt x="980942" y="1138818"/>
                  </a:lnTo>
                  <a:lnTo>
                    <a:pt x="957787" y="1140923"/>
                  </a:lnTo>
                  <a:cubicBezTo>
                    <a:pt x="959190" y="1140923"/>
                    <a:pt x="961295" y="1140222"/>
                    <a:pt x="964102" y="1138818"/>
                  </a:cubicBezTo>
                  <a:cubicBezTo>
                    <a:pt x="966908" y="1137415"/>
                    <a:pt x="969715" y="1135310"/>
                    <a:pt x="972522" y="1132503"/>
                  </a:cubicBezTo>
                  <a:cubicBezTo>
                    <a:pt x="975329" y="1132503"/>
                    <a:pt x="978135" y="1133205"/>
                    <a:pt x="980942" y="1134608"/>
                  </a:cubicBezTo>
                  <a:cubicBezTo>
                    <a:pt x="983749" y="1136012"/>
                    <a:pt x="986556" y="1136012"/>
                    <a:pt x="989362" y="1134608"/>
                  </a:cubicBezTo>
                  <a:cubicBezTo>
                    <a:pt x="986556" y="1127592"/>
                    <a:pt x="983047" y="1121978"/>
                    <a:pt x="978837" y="1117768"/>
                  </a:cubicBezTo>
                  <a:close/>
                  <a:moveTo>
                    <a:pt x="35786" y="1113558"/>
                  </a:moveTo>
                  <a:cubicBezTo>
                    <a:pt x="35786" y="1113558"/>
                    <a:pt x="35435" y="1113909"/>
                    <a:pt x="34733" y="1114611"/>
                  </a:cubicBezTo>
                  <a:cubicBezTo>
                    <a:pt x="34032" y="1115312"/>
                    <a:pt x="33681" y="1115663"/>
                    <a:pt x="33681" y="1115663"/>
                  </a:cubicBezTo>
                  <a:cubicBezTo>
                    <a:pt x="32277" y="1115663"/>
                    <a:pt x="30523" y="1117768"/>
                    <a:pt x="28418" y="1121978"/>
                  </a:cubicBezTo>
                  <a:cubicBezTo>
                    <a:pt x="26313" y="1126188"/>
                    <a:pt x="24559" y="1128995"/>
                    <a:pt x="23156" y="1130398"/>
                  </a:cubicBezTo>
                  <a:cubicBezTo>
                    <a:pt x="25962" y="1133205"/>
                    <a:pt x="27366" y="1133205"/>
                    <a:pt x="27366" y="1130398"/>
                  </a:cubicBezTo>
                  <a:cubicBezTo>
                    <a:pt x="28769" y="1128995"/>
                    <a:pt x="29822" y="1127592"/>
                    <a:pt x="30523" y="1126188"/>
                  </a:cubicBezTo>
                  <a:cubicBezTo>
                    <a:pt x="31225" y="1124785"/>
                    <a:pt x="31576" y="1122680"/>
                    <a:pt x="31576" y="1119873"/>
                  </a:cubicBezTo>
                  <a:cubicBezTo>
                    <a:pt x="34383" y="1115663"/>
                    <a:pt x="35786" y="1113558"/>
                    <a:pt x="35786" y="1113558"/>
                  </a:cubicBezTo>
                  <a:close/>
                  <a:moveTo>
                    <a:pt x="1281961" y="1100928"/>
                  </a:moveTo>
                  <a:lnTo>
                    <a:pt x="1281961" y="1105138"/>
                  </a:lnTo>
                  <a:lnTo>
                    <a:pt x="1279856" y="1105138"/>
                  </a:lnTo>
                  <a:cubicBezTo>
                    <a:pt x="1279856" y="1102331"/>
                    <a:pt x="1280557" y="1100928"/>
                    <a:pt x="1281961" y="1100928"/>
                  </a:cubicBezTo>
                  <a:close/>
                  <a:moveTo>
                    <a:pt x="1356689" y="1099875"/>
                  </a:moveTo>
                  <a:cubicBezTo>
                    <a:pt x="1358794" y="1099174"/>
                    <a:pt x="1361250" y="1099525"/>
                    <a:pt x="1364057" y="1100928"/>
                  </a:cubicBezTo>
                  <a:cubicBezTo>
                    <a:pt x="1362653" y="1100928"/>
                    <a:pt x="1360548" y="1100928"/>
                    <a:pt x="1357742" y="1100928"/>
                  </a:cubicBezTo>
                  <a:cubicBezTo>
                    <a:pt x="1354935" y="1100928"/>
                    <a:pt x="1352830" y="1100928"/>
                    <a:pt x="1351426" y="1100928"/>
                  </a:cubicBezTo>
                  <a:cubicBezTo>
                    <a:pt x="1352830" y="1100928"/>
                    <a:pt x="1354584" y="1100577"/>
                    <a:pt x="1356689" y="1099875"/>
                  </a:cubicBezTo>
                  <a:close/>
                  <a:moveTo>
                    <a:pt x="1178814" y="1086193"/>
                  </a:moveTo>
                  <a:lnTo>
                    <a:pt x="1178814" y="1090403"/>
                  </a:lnTo>
                  <a:cubicBezTo>
                    <a:pt x="1184428" y="1090403"/>
                    <a:pt x="1187936" y="1091105"/>
                    <a:pt x="1189340" y="1092508"/>
                  </a:cubicBezTo>
                  <a:cubicBezTo>
                    <a:pt x="1190743" y="1092508"/>
                    <a:pt x="1192146" y="1091105"/>
                    <a:pt x="1193550" y="1088298"/>
                  </a:cubicBezTo>
                  <a:cubicBezTo>
                    <a:pt x="1187936" y="1088298"/>
                    <a:pt x="1183025" y="1087596"/>
                    <a:pt x="1178814" y="1086193"/>
                  </a:cubicBezTo>
                  <a:close/>
                  <a:moveTo>
                    <a:pt x="1151449" y="1084088"/>
                  </a:moveTo>
                  <a:cubicBezTo>
                    <a:pt x="1154256" y="1086895"/>
                    <a:pt x="1155659" y="1088298"/>
                    <a:pt x="1155659" y="1088298"/>
                  </a:cubicBezTo>
                  <a:cubicBezTo>
                    <a:pt x="1161273" y="1088298"/>
                    <a:pt x="1164079" y="1086895"/>
                    <a:pt x="1164079" y="1084088"/>
                  </a:cubicBezTo>
                  <a:cubicBezTo>
                    <a:pt x="1165483" y="1086895"/>
                    <a:pt x="1168289" y="1087596"/>
                    <a:pt x="1172499" y="1086193"/>
                  </a:cubicBezTo>
                  <a:cubicBezTo>
                    <a:pt x="1171096" y="1084790"/>
                    <a:pt x="1168991" y="1084088"/>
                    <a:pt x="1166184" y="1084088"/>
                  </a:cubicBezTo>
                  <a:lnTo>
                    <a:pt x="1164079" y="1084088"/>
                  </a:lnTo>
                  <a:lnTo>
                    <a:pt x="1159869" y="1084088"/>
                  </a:lnTo>
                  <a:cubicBezTo>
                    <a:pt x="1157063" y="1084088"/>
                    <a:pt x="1154256" y="1084088"/>
                    <a:pt x="1151449" y="1084088"/>
                  </a:cubicBezTo>
                  <a:close/>
                  <a:moveTo>
                    <a:pt x="84201" y="1079878"/>
                  </a:moveTo>
                  <a:lnTo>
                    <a:pt x="84201" y="1100928"/>
                  </a:lnTo>
                  <a:cubicBezTo>
                    <a:pt x="85605" y="1103735"/>
                    <a:pt x="87710" y="1105138"/>
                    <a:pt x="90517" y="1105138"/>
                  </a:cubicBezTo>
                  <a:lnTo>
                    <a:pt x="90517" y="1098823"/>
                  </a:lnTo>
                  <a:lnTo>
                    <a:pt x="92622" y="1098823"/>
                  </a:lnTo>
                  <a:cubicBezTo>
                    <a:pt x="92622" y="1096016"/>
                    <a:pt x="92622" y="1094613"/>
                    <a:pt x="92622" y="1094613"/>
                  </a:cubicBezTo>
                  <a:close/>
                  <a:moveTo>
                    <a:pt x="1145516" y="1067554"/>
                  </a:moveTo>
                  <a:lnTo>
                    <a:pt x="1145397" y="1068300"/>
                  </a:lnTo>
                  <a:lnTo>
                    <a:pt x="1141463" y="1078042"/>
                  </a:lnTo>
                  <a:lnTo>
                    <a:pt x="1147239" y="1080930"/>
                  </a:lnTo>
                  <a:cubicBezTo>
                    <a:pt x="1149344" y="1081632"/>
                    <a:pt x="1151449" y="1081983"/>
                    <a:pt x="1153554" y="1081983"/>
                  </a:cubicBezTo>
                  <a:cubicBezTo>
                    <a:pt x="1160571" y="1080579"/>
                    <a:pt x="1166535" y="1080228"/>
                    <a:pt x="1171447" y="1080930"/>
                  </a:cubicBezTo>
                  <a:cubicBezTo>
                    <a:pt x="1176358" y="1081632"/>
                    <a:pt x="1180218" y="1081983"/>
                    <a:pt x="1183025" y="1081983"/>
                  </a:cubicBezTo>
                  <a:cubicBezTo>
                    <a:pt x="1190041" y="1083386"/>
                    <a:pt x="1201268" y="1084088"/>
                    <a:pt x="1216705" y="1084088"/>
                  </a:cubicBezTo>
                  <a:lnTo>
                    <a:pt x="1220915" y="1084088"/>
                  </a:lnTo>
                  <a:cubicBezTo>
                    <a:pt x="1220915" y="1082684"/>
                    <a:pt x="1220213" y="1081983"/>
                    <a:pt x="1218810" y="1081983"/>
                  </a:cubicBezTo>
                  <a:cubicBezTo>
                    <a:pt x="1217407" y="1083386"/>
                    <a:pt x="1216354" y="1083737"/>
                    <a:pt x="1215652" y="1083035"/>
                  </a:cubicBezTo>
                  <a:cubicBezTo>
                    <a:pt x="1214951" y="1082334"/>
                    <a:pt x="1213898" y="1081983"/>
                    <a:pt x="1212495" y="1081983"/>
                  </a:cubicBezTo>
                  <a:cubicBezTo>
                    <a:pt x="1211091" y="1080579"/>
                    <a:pt x="1208285" y="1079878"/>
                    <a:pt x="1204075" y="1079878"/>
                  </a:cubicBezTo>
                  <a:cubicBezTo>
                    <a:pt x="1194251" y="1079878"/>
                    <a:pt x="1184428" y="1077773"/>
                    <a:pt x="1174604" y="1073563"/>
                  </a:cubicBezTo>
                  <a:lnTo>
                    <a:pt x="1193550" y="1075668"/>
                  </a:lnTo>
                  <a:cubicBezTo>
                    <a:pt x="1190743" y="1072861"/>
                    <a:pt x="1188638" y="1071458"/>
                    <a:pt x="1187235" y="1071458"/>
                  </a:cubicBezTo>
                  <a:cubicBezTo>
                    <a:pt x="1181621" y="1071458"/>
                    <a:pt x="1177411" y="1070756"/>
                    <a:pt x="1174604" y="1069353"/>
                  </a:cubicBezTo>
                  <a:lnTo>
                    <a:pt x="1172499" y="1069353"/>
                  </a:lnTo>
                  <a:cubicBezTo>
                    <a:pt x="1166886" y="1069353"/>
                    <a:pt x="1161623" y="1069002"/>
                    <a:pt x="1156712" y="1068300"/>
                  </a:cubicBezTo>
                  <a:close/>
                  <a:moveTo>
                    <a:pt x="1146837" y="1059251"/>
                  </a:moveTo>
                  <a:lnTo>
                    <a:pt x="1145565" y="1067248"/>
                  </a:lnTo>
                  <a:lnTo>
                    <a:pt x="1155659" y="1067248"/>
                  </a:lnTo>
                  <a:cubicBezTo>
                    <a:pt x="1161273" y="1067248"/>
                    <a:pt x="1171798" y="1067949"/>
                    <a:pt x="1187235" y="1069353"/>
                  </a:cubicBezTo>
                  <a:cubicBezTo>
                    <a:pt x="1204075" y="1072159"/>
                    <a:pt x="1216705" y="1072861"/>
                    <a:pt x="1225125" y="1071458"/>
                  </a:cubicBezTo>
                  <a:lnTo>
                    <a:pt x="1229335" y="1069353"/>
                  </a:lnTo>
                  <a:lnTo>
                    <a:pt x="1225125" y="1069353"/>
                  </a:lnTo>
                  <a:lnTo>
                    <a:pt x="1214600" y="1069353"/>
                  </a:lnTo>
                  <a:lnTo>
                    <a:pt x="1210390" y="1069353"/>
                  </a:lnTo>
                  <a:lnTo>
                    <a:pt x="1206180" y="1067248"/>
                  </a:lnTo>
                  <a:lnTo>
                    <a:pt x="1185129" y="1067248"/>
                  </a:lnTo>
                  <a:cubicBezTo>
                    <a:pt x="1178113" y="1067248"/>
                    <a:pt x="1171096" y="1065143"/>
                    <a:pt x="1164079" y="1060933"/>
                  </a:cubicBezTo>
                  <a:lnTo>
                    <a:pt x="1161974" y="1060933"/>
                  </a:lnTo>
                  <a:close/>
                  <a:moveTo>
                    <a:pt x="1146511" y="1053944"/>
                  </a:moveTo>
                  <a:lnTo>
                    <a:pt x="1147239" y="1056723"/>
                  </a:lnTo>
                  <a:lnTo>
                    <a:pt x="1147130" y="1057406"/>
                  </a:lnTo>
                  <a:lnTo>
                    <a:pt x="1149344" y="1057775"/>
                  </a:lnTo>
                  <a:cubicBezTo>
                    <a:pt x="1151449" y="1057775"/>
                    <a:pt x="1153554" y="1057424"/>
                    <a:pt x="1155659" y="1056723"/>
                  </a:cubicBezTo>
                  <a:lnTo>
                    <a:pt x="1157764" y="1056723"/>
                  </a:lnTo>
                  <a:cubicBezTo>
                    <a:pt x="1160571" y="1058126"/>
                    <a:pt x="1165483" y="1058828"/>
                    <a:pt x="1172499" y="1058828"/>
                  </a:cubicBezTo>
                  <a:lnTo>
                    <a:pt x="1176709" y="1058828"/>
                  </a:lnTo>
                  <a:cubicBezTo>
                    <a:pt x="1178113" y="1060231"/>
                    <a:pt x="1181621" y="1060933"/>
                    <a:pt x="1187235" y="1060933"/>
                  </a:cubicBezTo>
                  <a:cubicBezTo>
                    <a:pt x="1190041" y="1060933"/>
                    <a:pt x="1192848" y="1061634"/>
                    <a:pt x="1195655" y="1063038"/>
                  </a:cubicBezTo>
                  <a:lnTo>
                    <a:pt x="1204075" y="1063038"/>
                  </a:lnTo>
                  <a:cubicBezTo>
                    <a:pt x="1206881" y="1063038"/>
                    <a:pt x="1208285" y="1062336"/>
                    <a:pt x="1208285" y="1060933"/>
                  </a:cubicBezTo>
                  <a:lnTo>
                    <a:pt x="1199865" y="1058828"/>
                  </a:lnTo>
                  <a:cubicBezTo>
                    <a:pt x="1198461" y="1057424"/>
                    <a:pt x="1195655" y="1056723"/>
                    <a:pt x="1191445" y="1056723"/>
                  </a:cubicBezTo>
                  <a:cubicBezTo>
                    <a:pt x="1180218" y="1056723"/>
                    <a:pt x="1171096" y="1056021"/>
                    <a:pt x="1164079" y="1054618"/>
                  </a:cubicBezTo>
                  <a:cubicBezTo>
                    <a:pt x="1160571" y="1054618"/>
                    <a:pt x="1155484" y="1054442"/>
                    <a:pt x="1148818" y="1054091"/>
                  </a:cubicBezTo>
                  <a:close/>
                  <a:moveTo>
                    <a:pt x="1136843" y="1038851"/>
                  </a:moveTo>
                  <a:lnTo>
                    <a:pt x="1144345" y="1045671"/>
                  </a:lnTo>
                  <a:lnTo>
                    <a:pt x="1146136" y="1052512"/>
                  </a:lnTo>
                  <a:lnTo>
                    <a:pt x="1210390" y="1052512"/>
                  </a:lnTo>
                  <a:cubicBezTo>
                    <a:pt x="1218810" y="1052512"/>
                    <a:pt x="1225827" y="1051811"/>
                    <a:pt x="1231440" y="1050407"/>
                  </a:cubicBezTo>
                  <a:lnTo>
                    <a:pt x="1204075" y="1050407"/>
                  </a:lnTo>
                  <a:lnTo>
                    <a:pt x="1225125" y="1048302"/>
                  </a:lnTo>
                  <a:lnTo>
                    <a:pt x="1233545" y="1048302"/>
                  </a:lnTo>
                  <a:lnTo>
                    <a:pt x="1235650" y="1046197"/>
                  </a:lnTo>
                  <a:cubicBezTo>
                    <a:pt x="1232843" y="1044794"/>
                    <a:pt x="1227932" y="1044092"/>
                    <a:pt x="1220915" y="1044092"/>
                  </a:cubicBezTo>
                  <a:cubicBezTo>
                    <a:pt x="1209688" y="1046899"/>
                    <a:pt x="1199163" y="1046899"/>
                    <a:pt x="1189340" y="1044092"/>
                  </a:cubicBezTo>
                  <a:cubicBezTo>
                    <a:pt x="1185129" y="1042689"/>
                    <a:pt x="1177411" y="1041987"/>
                    <a:pt x="1166184" y="1041987"/>
                  </a:cubicBezTo>
                  <a:lnTo>
                    <a:pt x="1159869" y="1039882"/>
                  </a:lnTo>
                  <a:lnTo>
                    <a:pt x="1143029" y="1039882"/>
                  </a:lnTo>
                  <a:close/>
                  <a:moveTo>
                    <a:pt x="1109349" y="1031462"/>
                  </a:moveTo>
                  <a:lnTo>
                    <a:pt x="1107976" y="1032011"/>
                  </a:lnTo>
                  <a:lnTo>
                    <a:pt x="1110903" y="1032239"/>
                  </a:lnTo>
                  <a:close/>
                  <a:moveTo>
                    <a:pt x="1065845" y="1031462"/>
                  </a:moveTo>
                  <a:lnTo>
                    <a:pt x="1063038" y="1035672"/>
                  </a:lnTo>
                  <a:cubicBezTo>
                    <a:pt x="1067248" y="1037076"/>
                    <a:pt x="1071458" y="1037076"/>
                    <a:pt x="1075668" y="1035672"/>
                  </a:cubicBezTo>
                  <a:cubicBezTo>
                    <a:pt x="1075668" y="1035672"/>
                    <a:pt x="1076019" y="1035321"/>
                    <a:pt x="1076721" y="1034620"/>
                  </a:cubicBezTo>
                  <a:cubicBezTo>
                    <a:pt x="1077423" y="1033918"/>
                    <a:pt x="1077773" y="1033567"/>
                    <a:pt x="1077773" y="1033567"/>
                  </a:cubicBezTo>
                  <a:lnTo>
                    <a:pt x="1100928" y="1031462"/>
                  </a:lnTo>
                  <a:lnTo>
                    <a:pt x="1103823" y="1031688"/>
                  </a:lnTo>
                  <a:lnTo>
                    <a:pt x="1103034" y="1031462"/>
                  </a:lnTo>
                  <a:lnTo>
                    <a:pt x="1100928" y="1031462"/>
                  </a:lnTo>
                  <a:close/>
                  <a:moveTo>
                    <a:pt x="839905" y="1029357"/>
                  </a:moveTo>
                  <a:cubicBezTo>
                    <a:pt x="839905" y="1032164"/>
                    <a:pt x="838502" y="1033567"/>
                    <a:pt x="835695" y="1033567"/>
                  </a:cubicBezTo>
                  <a:cubicBezTo>
                    <a:pt x="835695" y="1034970"/>
                    <a:pt x="836397" y="1035672"/>
                    <a:pt x="837800" y="1035672"/>
                  </a:cubicBezTo>
                  <a:lnTo>
                    <a:pt x="844115" y="1031462"/>
                  </a:lnTo>
                  <a:close/>
                  <a:moveTo>
                    <a:pt x="928317" y="1016727"/>
                  </a:moveTo>
                  <a:cubicBezTo>
                    <a:pt x="924106" y="1016727"/>
                    <a:pt x="919896" y="1017429"/>
                    <a:pt x="915686" y="1018832"/>
                  </a:cubicBezTo>
                  <a:cubicBezTo>
                    <a:pt x="921300" y="1024445"/>
                    <a:pt x="927615" y="1025849"/>
                    <a:pt x="934631" y="1023042"/>
                  </a:cubicBezTo>
                  <a:close/>
                  <a:moveTo>
                    <a:pt x="894636" y="1012517"/>
                  </a:moveTo>
                  <a:lnTo>
                    <a:pt x="894636" y="1020937"/>
                  </a:lnTo>
                  <a:cubicBezTo>
                    <a:pt x="896039" y="1018130"/>
                    <a:pt x="897443" y="1016727"/>
                    <a:pt x="898846" y="1016727"/>
                  </a:cubicBezTo>
                  <a:cubicBezTo>
                    <a:pt x="897443" y="1016727"/>
                    <a:pt x="896039" y="1015324"/>
                    <a:pt x="894636" y="1012517"/>
                  </a:cubicBezTo>
                  <a:close/>
                  <a:moveTo>
                    <a:pt x="873586" y="1008307"/>
                  </a:moveTo>
                  <a:lnTo>
                    <a:pt x="879901" y="1008307"/>
                  </a:lnTo>
                  <a:lnTo>
                    <a:pt x="879901" y="1014622"/>
                  </a:lnTo>
                  <a:close/>
                  <a:moveTo>
                    <a:pt x="1187235" y="991467"/>
                  </a:moveTo>
                  <a:lnTo>
                    <a:pt x="1183025" y="993572"/>
                  </a:lnTo>
                  <a:lnTo>
                    <a:pt x="1187235" y="993572"/>
                  </a:lnTo>
                  <a:cubicBezTo>
                    <a:pt x="1188638" y="992168"/>
                    <a:pt x="1188638" y="991467"/>
                    <a:pt x="1187235" y="991467"/>
                  </a:cubicBezTo>
                  <a:close/>
                  <a:moveTo>
                    <a:pt x="842010" y="991467"/>
                  </a:moveTo>
                  <a:cubicBezTo>
                    <a:pt x="843414" y="991467"/>
                    <a:pt x="846220" y="991467"/>
                    <a:pt x="850431" y="991467"/>
                  </a:cubicBezTo>
                  <a:cubicBezTo>
                    <a:pt x="850431" y="992870"/>
                    <a:pt x="850431" y="993572"/>
                    <a:pt x="850431" y="993572"/>
                  </a:cubicBezTo>
                  <a:cubicBezTo>
                    <a:pt x="850431" y="996379"/>
                    <a:pt x="849729" y="997782"/>
                    <a:pt x="848325" y="997782"/>
                  </a:cubicBezTo>
                  <a:cubicBezTo>
                    <a:pt x="845519" y="997782"/>
                    <a:pt x="843414" y="999185"/>
                    <a:pt x="842010" y="1001992"/>
                  </a:cubicBezTo>
                  <a:cubicBezTo>
                    <a:pt x="847624" y="999185"/>
                    <a:pt x="851834" y="997782"/>
                    <a:pt x="854641" y="997782"/>
                  </a:cubicBezTo>
                  <a:lnTo>
                    <a:pt x="852536" y="1001992"/>
                  </a:lnTo>
                  <a:cubicBezTo>
                    <a:pt x="855342" y="1001992"/>
                    <a:pt x="856746" y="1001290"/>
                    <a:pt x="856746" y="999887"/>
                  </a:cubicBezTo>
                  <a:cubicBezTo>
                    <a:pt x="856746" y="997080"/>
                    <a:pt x="858851" y="995677"/>
                    <a:pt x="863061" y="995677"/>
                  </a:cubicBezTo>
                  <a:lnTo>
                    <a:pt x="865166" y="993572"/>
                  </a:lnTo>
                  <a:lnTo>
                    <a:pt x="865166" y="997782"/>
                  </a:lnTo>
                  <a:lnTo>
                    <a:pt x="871481" y="997782"/>
                  </a:lnTo>
                  <a:cubicBezTo>
                    <a:pt x="868674" y="999185"/>
                    <a:pt x="865867" y="999887"/>
                    <a:pt x="863061" y="999887"/>
                  </a:cubicBezTo>
                  <a:lnTo>
                    <a:pt x="854641" y="1004097"/>
                  </a:lnTo>
                  <a:lnTo>
                    <a:pt x="846220" y="1008307"/>
                  </a:lnTo>
                  <a:cubicBezTo>
                    <a:pt x="844817" y="1006904"/>
                    <a:pt x="843063" y="1006553"/>
                    <a:pt x="840958" y="1007254"/>
                  </a:cubicBezTo>
                  <a:cubicBezTo>
                    <a:pt x="838853" y="1007956"/>
                    <a:pt x="837099" y="1008307"/>
                    <a:pt x="835695" y="1008307"/>
                  </a:cubicBezTo>
                  <a:lnTo>
                    <a:pt x="835695" y="999887"/>
                  </a:lnTo>
                  <a:cubicBezTo>
                    <a:pt x="835695" y="999887"/>
                    <a:pt x="835344" y="1000238"/>
                    <a:pt x="834643" y="1000939"/>
                  </a:cubicBezTo>
                  <a:cubicBezTo>
                    <a:pt x="833941" y="1001641"/>
                    <a:pt x="833590" y="1001992"/>
                    <a:pt x="833590" y="1001992"/>
                  </a:cubicBezTo>
                  <a:cubicBezTo>
                    <a:pt x="833590" y="1001992"/>
                    <a:pt x="833590" y="1001641"/>
                    <a:pt x="833590" y="1000939"/>
                  </a:cubicBezTo>
                  <a:cubicBezTo>
                    <a:pt x="833590" y="1000238"/>
                    <a:pt x="833590" y="999887"/>
                    <a:pt x="833590" y="999887"/>
                  </a:cubicBezTo>
                  <a:lnTo>
                    <a:pt x="827275" y="999887"/>
                  </a:lnTo>
                  <a:lnTo>
                    <a:pt x="827275" y="997782"/>
                  </a:lnTo>
                  <a:lnTo>
                    <a:pt x="833590" y="997782"/>
                  </a:lnTo>
                  <a:lnTo>
                    <a:pt x="833590" y="993572"/>
                  </a:lnTo>
                  <a:cubicBezTo>
                    <a:pt x="834994" y="992168"/>
                    <a:pt x="837800" y="991467"/>
                    <a:pt x="842010" y="991467"/>
                  </a:cubicBezTo>
                  <a:close/>
                  <a:moveTo>
                    <a:pt x="863061" y="985152"/>
                  </a:moveTo>
                  <a:lnTo>
                    <a:pt x="865166" y="985152"/>
                  </a:lnTo>
                  <a:lnTo>
                    <a:pt x="865166" y="991467"/>
                  </a:lnTo>
                  <a:lnTo>
                    <a:pt x="863061" y="991467"/>
                  </a:lnTo>
                  <a:cubicBezTo>
                    <a:pt x="860254" y="991467"/>
                    <a:pt x="858149" y="992168"/>
                    <a:pt x="856746" y="993572"/>
                  </a:cubicBezTo>
                  <a:lnTo>
                    <a:pt x="856746" y="991467"/>
                  </a:lnTo>
                  <a:close/>
                  <a:moveTo>
                    <a:pt x="926212" y="976732"/>
                  </a:moveTo>
                  <a:cubicBezTo>
                    <a:pt x="926212" y="976732"/>
                    <a:pt x="927615" y="976732"/>
                    <a:pt x="930421" y="976732"/>
                  </a:cubicBezTo>
                  <a:cubicBezTo>
                    <a:pt x="927615" y="979538"/>
                    <a:pt x="921300" y="980942"/>
                    <a:pt x="911476" y="980942"/>
                  </a:cubicBezTo>
                  <a:cubicBezTo>
                    <a:pt x="912880" y="979538"/>
                    <a:pt x="914985" y="978837"/>
                    <a:pt x="917791" y="978837"/>
                  </a:cubicBezTo>
                  <a:cubicBezTo>
                    <a:pt x="920598" y="978837"/>
                    <a:pt x="923405" y="978135"/>
                    <a:pt x="926212" y="976732"/>
                  </a:cubicBezTo>
                  <a:close/>
                  <a:moveTo>
                    <a:pt x="950419" y="969364"/>
                  </a:moveTo>
                  <a:cubicBezTo>
                    <a:pt x="951121" y="968662"/>
                    <a:pt x="952173" y="969013"/>
                    <a:pt x="953577" y="970416"/>
                  </a:cubicBezTo>
                  <a:cubicBezTo>
                    <a:pt x="952173" y="971820"/>
                    <a:pt x="950068" y="971820"/>
                    <a:pt x="947262" y="970416"/>
                  </a:cubicBezTo>
                  <a:cubicBezTo>
                    <a:pt x="948665" y="970416"/>
                    <a:pt x="949718" y="970066"/>
                    <a:pt x="950419" y="969364"/>
                  </a:cubicBezTo>
                  <a:close/>
                  <a:moveTo>
                    <a:pt x="995677" y="968311"/>
                  </a:moveTo>
                  <a:lnTo>
                    <a:pt x="999887" y="970416"/>
                  </a:lnTo>
                  <a:lnTo>
                    <a:pt x="997782" y="972521"/>
                  </a:lnTo>
                  <a:cubicBezTo>
                    <a:pt x="994976" y="972521"/>
                    <a:pt x="990064" y="973925"/>
                    <a:pt x="983047" y="976732"/>
                  </a:cubicBezTo>
                  <a:cubicBezTo>
                    <a:pt x="980241" y="976732"/>
                    <a:pt x="978837" y="976732"/>
                    <a:pt x="978837" y="976732"/>
                  </a:cubicBezTo>
                  <a:cubicBezTo>
                    <a:pt x="976030" y="979538"/>
                    <a:pt x="973925" y="980942"/>
                    <a:pt x="972522" y="980942"/>
                  </a:cubicBezTo>
                  <a:lnTo>
                    <a:pt x="974627" y="976732"/>
                  </a:lnTo>
                  <a:cubicBezTo>
                    <a:pt x="976030" y="975328"/>
                    <a:pt x="977785" y="974627"/>
                    <a:pt x="979890" y="974627"/>
                  </a:cubicBezTo>
                  <a:cubicBezTo>
                    <a:pt x="981995" y="974627"/>
                    <a:pt x="983749" y="973925"/>
                    <a:pt x="985152" y="972521"/>
                  </a:cubicBezTo>
                  <a:lnTo>
                    <a:pt x="987257" y="970416"/>
                  </a:lnTo>
                  <a:cubicBezTo>
                    <a:pt x="988660" y="971820"/>
                    <a:pt x="990064" y="971820"/>
                    <a:pt x="991467" y="970416"/>
                  </a:cubicBezTo>
                  <a:cubicBezTo>
                    <a:pt x="992871" y="969013"/>
                    <a:pt x="994274" y="968311"/>
                    <a:pt x="995677" y="968311"/>
                  </a:cubicBezTo>
                  <a:close/>
                  <a:moveTo>
                    <a:pt x="957787" y="966206"/>
                  </a:moveTo>
                  <a:lnTo>
                    <a:pt x="961997" y="966206"/>
                  </a:lnTo>
                  <a:cubicBezTo>
                    <a:pt x="961997" y="970416"/>
                    <a:pt x="960593" y="973223"/>
                    <a:pt x="957787" y="974627"/>
                  </a:cubicBezTo>
                  <a:close/>
                  <a:moveTo>
                    <a:pt x="835094" y="965304"/>
                  </a:moveTo>
                  <a:lnTo>
                    <a:pt x="831485" y="966206"/>
                  </a:lnTo>
                  <a:lnTo>
                    <a:pt x="833590" y="968311"/>
                  </a:lnTo>
                  <a:close/>
                  <a:moveTo>
                    <a:pt x="945157" y="961996"/>
                  </a:moveTo>
                  <a:lnTo>
                    <a:pt x="945157" y="964101"/>
                  </a:lnTo>
                  <a:lnTo>
                    <a:pt x="934631" y="966206"/>
                  </a:lnTo>
                  <a:lnTo>
                    <a:pt x="926212" y="968311"/>
                  </a:lnTo>
                  <a:cubicBezTo>
                    <a:pt x="922001" y="971118"/>
                    <a:pt x="917791" y="971820"/>
                    <a:pt x="913581" y="970416"/>
                  </a:cubicBezTo>
                  <a:cubicBezTo>
                    <a:pt x="922001" y="967610"/>
                    <a:pt x="932527" y="964803"/>
                    <a:pt x="945157" y="961996"/>
                  </a:cubicBezTo>
                  <a:close/>
                  <a:moveTo>
                    <a:pt x="974627" y="957786"/>
                  </a:moveTo>
                  <a:lnTo>
                    <a:pt x="974627" y="961996"/>
                  </a:lnTo>
                  <a:lnTo>
                    <a:pt x="957787" y="964101"/>
                  </a:lnTo>
                  <a:cubicBezTo>
                    <a:pt x="960593" y="961295"/>
                    <a:pt x="963751" y="959541"/>
                    <a:pt x="967259" y="958839"/>
                  </a:cubicBezTo>
                  <a:cubicBezTo>
                    <a:pt x="970768" y="958137"/>
                    <a:pt x="973224" y="957786"/>
                    <a:pt x="974627" y="957786"/>
                  </a:cubicBezTo>
                  <a:close/>
                  <a:moveTo>
                    <a:pt x="934631" y="957786"/>
                  </a:moveTo>
                  <a:lnTo>
                    <a:pt x="932527" y="961996"/>
                  </a:lnTo>
                  <a:cubicBezTo>
                    <a:pt x="932527" y="961996"/>
                    <a:pt x="931474" y="961996"/>
                    <a:pt x="929369" y="961996"/>
                  </a:cubicBezTo>
                  <a:cubicBezTo>
                    <a:pt x="927264" y="961996"/>
                    <a:pt x="926212" y="961295"/>
                    <a:pt x="926212" y="959891"/>
                  </a:cubicBezTo>
                  <a:close/>
                  <a:moveTo>
                    <a:pt x="889374" y="952524"/>
                  </a:moveTo>
                  <a:cubicBezTo>
                    <a:pt x="890777" y="952524"/>
                    <a:pt x="891829" y="953576"/>
                    <a:pt x="892531" y="955681"/>
                  </a:cubicBezTo>
                  <a:lnTo>
                    <a:pt x="884111" y="955681"/>
                  </a:lnTo>
                  <a:cubicBezTo>
                    <a:pt x="886216" y="953576"/>
                    <a:pt x="887970" y="952524"/>
                    <a:pt x="889374" y="952524"/>
                  </a:cubicBezTo>
                  <a:close/>
                  <a:moveTo>
                    <a:pt x="1004097" y="951471"/>
                  </a:moveTo>
                  <a:lnTo>
                    <a:pt x="1006203" y="951471"/>
                  </a:lnTo>
                  <a:cubicBezTo>
                    <a:pt x="1006203" y="957085"/>
                    <a:pt x="1004097" y="959190"/>
                    <a:pt x="999887" y="957786"/>
                  </a:cubicBezTo>
                  <a:cubicBezTo>
                    <a:pt x="999887" y="956383"/>
                    <a:pt x="998484" y="955681"/>
                    <a:pt x="995677" y="955681"/>
                  </a:cubicBezTo>
                  <a:lnTo>
                    <a:pt x="989362" y="959891"/>
                  </a:lnTo>
                  <a:cubicBezTo>
                    <a:pt x="986556" y="959891"/>
                    <a:pt x="983749" y="958488"/>
                    <a:pt x="980942" y="955681"/>
                  </a:cubicBezTo>
                  <a:lnTo>
                    <a:pt x="989362" y="953576"/>
                  </a:lnTo>
                  <a:cubicBezTo>
                    <a:pt x="993572" y="954980"/>
                    <a:pt x="998484" y="954278"/>
                    <a:pt x="1004097" y="951471"/>
                  </a:cubicBezTo>
                  <a:close/>
                  <a:moveTo>
                    <a:pt x="871481" y="951471"/>
                  </a:moveTo>
                  <a:lnTo>
                    <a:pt x="871481" y="953576"/>
                  </a:lnTo>
                  <a:cubicBezTo>
                    <a:pt x="868674" y="956383"/>
                    <a:pt x="867271" y="958488"/>
                    <a:pt x="867271" y="959891"/>
                  </a:cubicBezTo>
                  <a:cubicBezTo>
                    <a:pt x="867271" y="961295"/>
                    <a:pt x="865867" y="961996"/>
                    <a:pt x="863061" y="961996"/>
                  </a:cubicBezTo>
                  <a:cubicBezTo>
                    <a:pt x="864464" y="956383"/>
                    <a:pt x="867271" y="952874"/>
                    <a:pt x="871481" y="951471"/>
                  </a:cubicBezTo>
                  <a:close/>
                  <a:moveTo>
                    <a:pt x="1037778" y="947261"/>
                  </a:moveTo>
                  <a:lnTo>
                    <a:pt x="1020938" y="949366"/>
                  </a:lnTo>
                  <a:lnTo>
                    <a:pt x="1016728" y="955681"/>
                  </a:lnTo>
                  <a:cubicBezTo>
                    <a:pt x="1018131" y="958488"/>
                    <a:pt x="1018131" y="960593"/>
                    <a:pt x="1016728" y="961996"/>
                  </a:cubicBezTo>
                  <a:lnTo>
                    <a:pt x="1020938" y="964101"/>
                  </a:lnTo>
                  <a:lnTo>
                    <a:pt x="1020938" y="957786"/>
                  </a:lnTo>
                  <a:lnTo>
                    <a:pt x="1031463" y="955681"/>
                  </a:lnTo>
                  <a:cubicBezTo>
                    <a:pt x="1030059" y="957085"/>
                    <a:pt x="1027954" y="957786"/>
                    <a:pt x="1025148" y="957786"/>
                  </a:cubicBezTo>
                  <a:cubicBezTo>
                    <a:pt x="1023744" y="959190"/>
                    <a:pt x="1023043" y="960593"/>
                    <a:pt x="1023043" y="961996"/>
                  </a:cubicBezTo>
                  <a:cubicBezTo>
                    <a:pt x="1028656" y="961996"/>
                    <a:pt x="1032866" y="961295"/>
                    <a:pt x="1035673" y="959891"/>
                  </a:cubicBezTo>
                  <a:lnTo>
                    <a:pt x="1033568" y="957786"/>
                  </a:lnTo>
                  <a:cubicBezTo>
                    <a:pt x="1033568" y="956383"/>
                    <a:pt x="1033568" y="954278"/>
                    <a:pt x="1033568" y="951471"/>
                  </a:cubicBezTo>
                  <a:cubicBezTo>
                    <a:pt x="1033568" y="948665"/>
                    <a:pt x="1034971" y="947261"/>
                    <a:pt x="1037778" y="947261"/>
                  </a:cubicBezTo>
                  <a:close/>
                  <a:moveTo>
                    <a:pt x="955682" y="947261"/>
                  </a:moveTo>
                  <a:cubicBezTo>
                    <a:pt x="955682" y="947261"/>
                    <a:pt x="956033" y="947612"/>
                    <a:pt x="956734" y="948314"/>
                  </a:cubicBezTo>
                  <a:cubicBezTo>
                    <a:pt x="957436" y="949015"/>
                    <a:pt x="957787" y="949366"/>
                    <a:pt x="957787" y="949366"/>
                  </a:cubicBezTo>
                  <a:cubicBezTo>
                    <a:pt x="954980" y="952173"/>
                    <a:pt x="952875" y="953927"/>
                    <a:pt x="951472" y="954629"/>
                  </a:cubicBezTo>
                  <a:cubicBezTo>
                    <a:pt x="950068" y="955330"/>
                    <a:pt x="948665" y="954980"/>
                    <a:pt x="947262" y="953576"/>
                  </a:cubicBezTo>
                  <a:lnTo>
                    <a:pt x="940947" y="957786"/>
                  </a:lnTo>
                  <a:cubicBezTo>
                    <a:pt x="939543" y="957786"/>
                    <a:pt x="938842" y="957435"/>
                    <a:pt x="938842" y="956734"/>
                  </a:cubicBezTo>
                  <a:cubicBezTo>
                    <a:pt x="938842" y="956032"/>
                    <a:pt x="939543" y="955681"/>
                    <a:pt x="940947" y="955681"/>
                  </a:cubicBezTo>
                  <a:cubicBezTo>
                    <a:pt x="940947" y="954278"/>
                    <a:pt x="941648" y="953576"/>
                    <a:pt x="943052" y="953576"/>
                  </a:cubicBezTo>
                  <a:cubicBezTo>
                    <a:pt x="950068" y="950770"/>
                    <a:pt x="954278" y="948665"/>
                    <a:pt x="955682" y="947261"/>
                  </a:cubicBezTo>
                  <a:close/>
                  <a:moveTo>
                    <a:pt x="1055144" y="946735"/>
                  </a:moveTo>
                  <a:cubicBezTo>
                    <a:pt x="1053390" y="947086"/>
                    <a:pt x="1052513" y="947963"/>
                    <a:pt x="1052513" y="949366"/>
                  </a:cubicBezTo>
                  <a:lnTo>
                    <a:pt x="1058828" y="949366"/>
                  </a:lnTo>
                  <a:cubicBezTo>
                    <a:pt x="1058828" y="947963"/>
                    <a:pt x="1060232" y="947261"/>
                    <a:pt x="1063038" y="947261"/>
                  </a:cubicBezTo>
                  <a:cubicBezTo>
                    <a:pt x="1059530" y="946559"/>
                    <a:pt x="1056898" y="946384"/>
                    <a:pt x="1055144" y="946735"/>
                  </a:cubicBezTo>
                  <a:close/>
                  <a:moveTo>
                    <a:pt x="892531" y="945156"/>
                  </a:moveTo>
                  <a:lnTo>
                    <a:pt x="896741" y="947261"/>
                  </a:lnTo>
                  <a:cubicBezTo>
                    <a:pt x="893934" y="948665"/>
                    <a:pt x="889724" y="949366"/>
                    <a:pt x="884111" y="949366"/>
                  </a:cubicBezTo>
                  <a:close/>
                  <a:moveTo>
                    <a:pt x="916287" y="943653"/>
                  </a:moveTo>
                  <a:lnTo>
                    <a:pt x="915160" y="944104"/>
                  </a:lnTo>
                  <a:lnTo>
                    <a:pt x="914903" y="944030"/>
                  </a:lnTo>
                  <a:close/>
                  <a:moveTo>
                    <a:pt x="926212" y="940946"/>
                  </a:moveTo>
                  <a:lnTo>
                    <a:pt x="916287" y="943653"/>
                  </a:lnTo>
                  <a:lnTo>
                    <a:pt x="917791" y="943051"/>
                  </a:lnTo>
                  <a:cubicBezTo>
                    <a:pt x="919195" y="941648"/>
                    <a:pt x="922001" y="940946"/>
                    <a:pt x="926212" y="940946"/>
                  </a:cubicBezTo>
                  <a:close/>
                  <a:moveTo>
                    <a:pt x="896741" y="938841"/>
                  </a:moveTo>
                  <a:lnTo>
                    <a:pt x="900951" y="940946"/>
                  </a:lnTo>
                  <a:lnTo>
                    <a:pt x="905161" y="938841"/>
                  </a:lnTo>
                  <a:cubicBezTo>
                    <a:pt x="905161" y="938841"/>
                    <a:pt x="904810" y="939192"/>
                    <a:pt x="904109" y="939894"/>
                  </a:cubicBezTo>
                  <a:cubicBezTo>
                    <a:pt x="903407" y="940595"/>
                    <a:pt x="903056" y="940946"/>
                    <a:pt x="903056" y="940946"/>
                  </a:cubicBezTo>
                  <a:lnTo>
                    <a:pt x="896741" y="945156"/>
                  </a:lnTo>
                  <a:lnTo>
                    <a:pt x="896741" y="943051"/>
                  </a:lnTo>
                  <a:close/>
                  <a:moveTo>
                    <a:pt x="1157764" y="936736"/>
                  </a:moveTo>
                  <a:cubicBezTo>
                    <a:pt x="1156361" y="936736"/>
                    <a:pt x="1154957" y="937788"/>
                    <a:pt x="1153554" y="939894"/>
                  </a:cubicBezTo>
                  <a:cubicBezTo>
                    <a:pt x="1152151" y="941999"/>
                    <a:pt x="1151449" y="943051"/>
                    <a:pt x="1151449" y="943051"/>
                  </a:cubicBezTo>
                  <a:cubicBezTo>
                    <a:pt x="1155659" y="943051"/>
                    <a:pt x="1157764" y="940946"/>
                    <a:pt x="1157764" y="936736"/>
                  </a:cubicBezTo>
                  <a:close/>
                  <a:moveTo>
                    <a:pt x="1006203" y="936736"/>
                  </a:moveTo>
                  <a:cubicBezTo>
                    <a:pt x="1009009" y="936736"/>
                    <a:pt x="1010413" y="937438"/>
                    <a:pt x="1010413" y="938841"/>
                  </a:cubicBezTo>
                  <a:lnTo>
                    <a:pt x="1010413" y="940946"/>
                  </a:lnTo>
                  <a:lnTo>
                    <a:pt x="1008307" y="945156"/>
                  </a:lnTo>
                  <a:cubicBezTo>
                    <a:pt x="1008307" y="945156"/>
                    <a:pt x="1008658" y="945156"/>
                    <a:pt x="1009360" y="945156"/>
                  </a:cubicBezTo>
                  <a:cubicBezTo>
                    <a:pt x="1010062" y="945156"/>
                    <a:pt x="1010413" y="945156"/>
                    <a:pt x="1010413" y="945156"/>
                  </a:cubicBezTo>
                  <a:lnTo>
                    <a:pt x="1010413" y="947261"/>
                  </a:lnTo>
                  <a:lnTo>
                    <a:pt x="1006203" y="947261"/>
                  </a:lnTo>
                  <a:lnTo>
                    <a:pt x="997782" y="949366"/>
                  </a:lnTo>
                  <a:cubicBezTo>
                    <a:pt x="996379" y="950770"/>
                    <a:pt x="994274" y="951120"/>
                    <a:pt x="991467" y="950419"/>
                  </a:cubicBezTo>
                  <a:cubicBezTo>
                    <a:pt x="988660" y="949717"/>
                    <a:pt x="986556" y="950068"/>
                    <a:pt x="985152" y="951471"/>
                  </a:cubicBezTo>
                  <a:lnTo>
                    <a:pt x="978837" y="949366"/>
                  </a:lnTo>
                  <a:lnTo>
                    <a:pt x="974627" y="953576"/>
                  </a:lnTo>
                  <a:lnTo>
                    <a:pt x="974627" y="947261"/>
                  </a:lnTo>
                  <a:lnTo>
                    <a:pt x="991467" y="945156"/>
                  </a:lnTo>
                  <a:cubicBezTo>
                    <a:pt x="990064" y="946559"/>
                    <a:pt x="987959" y="947261"/>
                    <a:pt x="985152" y="947261"/>
                  </a:cubicBezTo>
                  <a:lnTo>
                    <a:pt x="997782" y="947261"/>
                  </a:lnTo>
                  <a:cubicBezTo>
                    <a:pt x="999186" y="947261"/>
                    <a:pt x="999887" y="946559"/>
                    <a:pt x="999887" y="945156"/>
                  </a:cubicBezTo>
                  <a:lnTo>
                    <a:pt x="1001992" y="943051"/>
                  </a:lnTo>
                  <a:lnTo>
                    <a:pt x="1004097" y="945156"/>
                  </a:lnTo>
                  <a:lnTo>
                    <a:pt x="1006203" y="940946"/>
                  </a:lnTo>
                  <a:cubicBezTo>
                    <a:pt x="1006203" y="940946"/>
                    <a:pt x="1005851" y="940595"/>
                    <a:pt x="1005150" y="939894"/>
                  </a:cubicBezTo>
                  <a:cubicBezTo>
                    <a:pt x="1004448" y="939192"/>
                    <a:pt x="1004097" y="938841"/>
                    <a:pt x="1004097" y="938841"/>
                  </a:cubicBezTo>
                  <a:cubicBezTo>
                    <a:pt x="1004097" y="938841"/>
                    <a:pt x="1004448" y="938490"/>
                    <a:pt x="1005150" y="937788"/>
                  </a:cubicBezTo>
                  <a:cubicBezTo>
                    <a:pt x="1005851" y="937087"/>
                    <a:pt x="1006203" y="936736"/>
                    <a:pt x="1006203" y="936736"/>
                  </a:cubicBezTo>
                  <a:close/>
                  <a:moveTo>
                    <a:pt x="955682" y="934631"/>
                  </a:moveTo>
                  <a:lnTo>
                    <a:pt x="955682" y="936736"/>
                  </a:lnTo>
                  <a:cubicBezTo>
                    <a:pt x="952875" y="939543"/>
                    <a:pt x="951472" y="941648"/>
                    <a:pt x="951472" y="943051"/>
                  </a:cubicBezTo>
                  <a:lnTo>
                    <a:pt x="947262" y="945156"/>
                  </a:lnTo>
                  <a:lnTo>
                    <a:pt x="947262" y="943051"/>
                  </a:lnTo>
                  <a:lnTo>
                    <a:pt x="949367" y="940946"/>
                  </a:lnTo>
                  <a:cubicBezTo>
                    <a:pt x="949367" y="940946"/>
                    <a:pt x="950770" y="939543"/>
                    <a:pt x="953577" y="936736"/>
                  </a:cubicBezTo>
                  <a:close/>
                  <a:moveTo>
                    <a:pt x="1124084" y="932526"/>
                  </a:moveTo>
                  <a:cubicBezTo>
                    <a:pt x="1121277" y="932526"/>
                    <a:pt x="1119172" y="933228"/>
                    <a:pt x="1117769" y="934631"/>
                  </a:cubicBezTo>
                  <a:cubicBezTo>
                    <a:pt x="1117769" y="934631"/>
                    <a:pt x="1117418" y="934982"/>
                    <a:pt x="1116716" y="935684"/>
                  </a:cubicBezTo>
                  <a:cubicBezTo>
                    <a:pt x="1116015" y="936385"/>
                    <a:pt x="1115664" y="936736"/>
                    <a:pt x="1115664" y="936736"/>
                  </a:cubicBezTo>
                  <a:cubicBezTo>
                    <a:pt x="1115664" y="939543"/>
                    <a:pt x="1114962" y="940946"/>
                    <a:pt x="1113559" y="940946"/>
                  </a:cubicBezTo>
                  <a:lnTo>
                    <a:pt x="1111454" y="943051"/>
                  </a:lnTo>
                  <a:cubicBezTo>
                    <a:pt x="1111454" y="944454"/>
                    <a:pt x="1111805" y="945156"/>
                    <a:pt x="1112506" y="945156"/>
                  </a:cubicBezTo>
                  <a:cubicBezTo>
                    <a:pt x="1113208" y="945156"/>
                    <a:pt x="1114260" y="945156"/>
                    <a:pt x="1115664" y="945156"/>
                  </a:cubicBezTo>
                  <a:lnTo>
                    <a:pt x="1130399" y="943051"/>
                  </a:lnTo>
                  <a:cubicBezTo>
                    <a:pt x="1134609" y="943051"/>
                    <a:pt x="1138117" y="941648"/>
                    <a:pt x="1140924" y="938841"/>
                  </a:cubicBezTo>
                  <a:cubicBezTo>
                    <a:pt x="1140924" y="937438"/>
                    <a:pt x="1138819" y="936736"/>
                    <a:pt x="1134609" y="936736"/>
                  </a:cubicBezTo>
                  <a:cubicBezTo>
                    <a:pt x="1134609" y="936736"/>
                    <a:pt x="1134258" y="936385"/>
                    <a:pt x="1133556" y="935684"/>
                  </a:cubicBezTo>
                  <a:cubicBezTo>
                    <a:pt x="1132855" y="934982"/>
                    <a:pt x="1132504" y="934631"/>
                    <a:pt x="1132504" y="934631"/>
                  </a:cubicBezTo>
                  <a:cubicBezTo>
                    <a:pt x="1129697" y="934631"/>
                    <a:pt x="1128294" y="935333"/>
                    <a:pt x="1128294" y="936736"/>
                  </a:cubicBezTo>
                  <a:cubicBezTo>
                    <a:pt x="1128294" y="936736"/>
                    <a:pt x="1128645" y="937087"/>
                    <a:pt x="1129346" y="937788"/>
                  </a:cubicBezTo>
                  <a:cubicBezTo>
                    <a:pt x="1130048" y="938490"/>
                    <a:pt x="1130399" y="938841"/>
                    <a:pt x="1130399" y="938841"/>
                  </a:cubicBezTo>
                  <a:cubicBezTo>
                    <a:pt x="1128996" y="940244"/>
                    <a:pt x="1127241" y="940595"/>
                    <a:pt x="1125136" y="939894"/>
                  </a:cubicBezTo>
                  <a:cubicBezTo>
                    <a:pt x="1123031" y="939192"/>
                    <a:pt x="1121277" y="938841"/>
                    <a:pt x="1119874" y="938841"/>
                  </a:cubicBezTo>
                  <a:close/>
                  <a:moveTo>
                    <a:pt x="1157764" y="930421"/>
                  </a:moveTo>
                  <a:lnTo>
                    <a:pt x="1140924" y="934631"/>
                  </a:lnTo>
                  <a:cubicBezTo>
                    <a:pt x="1142327" y="937438"/>
                    <a:pt x="1144783" y="937788"/>
                    <a:pt x="1148292" y="935684"/>
                  </a:cubicBezTo>
                  <a:cubicBezTo>
                    <a:pt x="1151800" y="933579"/>
                    <a:pt x="1154256" y="932526"/>
                    <a:pt x="1155659" y="932526"/>
                  </a:cubicBezTo>
                  <a:close/>
                  <a:moveTo>
                    <a:pt x="1084088" y="930421"/>
                  </a:moveTo>
                  <a:cubicBezTo>
                    <a:pt x="1082685" y="930421"/>
                    <a:pt x="1081983" y="931123"/>
                    <a:pt x="1081983" y="932526"/>
                  </a:cubicBezTo>
                  <a:cubicBezTo>
                    <a:pt x="1086193" y="932526"/>
                    <a:pt x="1089702" y="931824"/>
                    <a:pt x="1092508" y="930421"/>
                  </a:cubicBezTo>
                  <a:close/>
                  <a:moveTo>
                    <a:pt x="1105139" y="928316"/>
                  </a:moveTo>
                  <a:cubicBezTo>
                    <a:pt x="1103735" y="929719"/>
                    <a:pt x="1102332" y="930421"/>
                    <a:pt x="1100928" y="930421"/>
                  </a:cubicBezTo>
                  <a:lnTo>
                    <a:pt x="1103034" y="930421"/>
                  </a:lnTo>
                  <a:cubicBezTo>
                    <a:pt x="1105840" y="930421"/>
                    <a:pt x="1106542" y="929719"/>
                    <a:pt x="1105139" y="928316"/>
                  </a:cubicBezTo>
                  <a:close/>
                  <a:moveTo>
                    <a:pt x="997782" y="928316"/>
                  </a:moveTo>
                  <a:cubicBezTo>
                    <a:pt x="994976" y="929719"/>
                    <a:pt x="992520" y="930421"/>
                    <a:pt x="990415" y="930421"/>
                  </a:cubicBezTo>
                  <a:cubicBezTo>
                    <a:pt x="988310" y="930421"/>
                    <a:pt x="985854" y="931123"/>
                    <a:pt x="983047" y="932526"/>
                  </a:cubicBezTo>
                  <a:lnTo>
                    <a:pt x="995677" y="930421"/>
                  </a:lnTo>
                  <a:lnTo>
                    <a:pt x="995677" y="932526"/>
                  </a:lnTo>
                  <a:lnTo>
                    <a:pt x="976732" y="938841"/>
                  </a:lnTo>
                  <a:lnTo>
                    <a:pt x="976732" y="943051"/>
                  </a:lnTo>
                  <a:cubicBezTo>
                    <a:pt x="976732" y="944454"/>
                    <a:pt x="978135" y="945156"/>
                    <a:pt x="980942" y="945156"/>
                  </a:cubicBezTo>
                  <a:cubicBezTo>
                    <a:pt x="976732" y="945156"/>
                    <a:pt x="974627" y="945858"/>
                    <a:pt x="974627" y="947261"/>
                  </a:cubicBezTo>
                  <a:lnTo>
                    <a:pt x="972522" y="945156"/>
                  </a:lnTo>
                  <a:lnTo>
                    <a:pt x="974627" y="938841"/>
                  </a:lnTo>
                  <a:lnTo>
                    <a:pt x="972522" y="940946"/>
                  </a:lnTo>
                  <a:lnTo>
                    <a:pt x="968312" y="938841"/>
                  </a:lnTo>
                  <a:lnTo>
                    <a:pt x="972522" y="934631"/>
                  </a:lnTo>
                  <a:lnTo>
                    <a:pt x="966207" y="934631"/>
                  </a:lnTo>
                  <a:cubicBezTo>
                    <a:pt x="974627" y="930421"/>
                    <a:pt x="985152" y="928316"/>
                    <a:pt x="997782" y="928316"/>
                  </a:cubicBezTo>
                  <a:close/>
                  <a:moveTo>
                    <a:pt x="978837" y="925158"/>
                  </a:moveTo>
                  <a:cubicBezTo>
                    <a:pt x="980241" y="924457"/>
                    <a:pt x="981644" y="924808"/>
                    <a:pt x="983047" y="926211"/>
                  </a:cubicBezTo>
                  <a:cubicBezTo>
                    <a:pt x="981644" y="927614"/>
                    <a:pt x="978837" y="928316"/>
                    <a:pt x="974627" y="928316"/>
                  </a:cubicBezTo>
                  <a:cubicBezTo>
                    <a:pt x="976030" y="926913"/>
                    <a:pt x="977434" y="925860"/>
                    <a:pt x="978837" y="925158"/>
                  </a:cubicBezTo>
                  <a:close/>
                  <a:moveTo>
                    <a:pt x="1164079" y="923580"/>
                  </a:moveTo>
                  <a:cubicBezTo>
                    <a:pt x="1163378" y="923930"/>
                    <a:pt x="1162676" y="924808"/>
                    <a:pt x="1161974" y="926211"/>
                  </a:cubicBezTo>
                  <a:cubicBezTo>
                    <a:pt x="1170394" y="926211"/>
                    <a:pt x="1174604" y="925509"/>
                    <a:pt x="1174604" y="924106"/>
                  </a:cubicBezTo>
                  <a:lnTo>
                    <a:pt x="1166184" y="924106"/>
                  </a:lnTo>
                  <a:cubicBezTo>
                    <a:pt x="1165483" y="923404"/>
                    <a:pt x="1164781" y="923229"/>
                    <a:pt x="1164079" y="923580"/>
                  </a:cubicBezTo>
                  <a:close/>
                  <a:moveTo>
                    <a:pt x="1079878" y="922001"/>
                  </a:moveTo>
                  <a:cubicBezTo>
                    <a:pt x="1072862" y="922001"/>
                    <a:pt x="1069353" y="924106"/>
                    <a:pt x="1069353" y="928316"/>
                  </a:cubicBezTo>
                  <a:lnTo>
                    <a:pt x="1072224" y="927742"/>
                  </a:lnTo>
                  <a:lnTo>
                    <a:pt x="1071458" y="928316"/>
                  </a:lnTo>
                  <a:cubicBezTo>
                    <a:pt x="1072862" y="926913"/>
                    <a:pt x="1075668" y="926211"/>
                    <a:pt x="1079878" y="926211"/>
                  </a:cubicBezTo>
                  <a:lnTo>
                    <a:pt x="1072224" y="927742"/>
                  </a:lnTo>
                  <a:lnTo>
                    <a:pt x="1075668" y="925158"/>
                  </a:lnTo>
                  <a:cubicBezTo>
                    <a:pt x="1077072" y="924457"/>
                    <a:pt x="1078475" y="923404"/>
                    <a:pt x="1079878" y="922001"/>
                  </a:cubicBezTo>
                  <a:close/>
                  <a:moveTo>
                    <a:pt x="943052" y="922001"/>
                  </a:moveTo>
                  <a:cubicBezTo>
                    <a:pt x="943052" y="923404"/>
                    <a:pt x="943052" y="925509"/>
                    <a:pt x="943052" y="928316"/>
                  </a:cubicBezTo>
                  <a:lnTo>
                    <a:pt x="938842" y="926211"/>
                  </a:lnTo>
                  <a:cubicBezTo>
                    <a:pt x="941648" y="923404"/>
                    <a:pt x="943052" y="922001"/>
                    <a:pt x="943052" y="922001"/>
                  </a:cubicBezTo>
                  <a:close/>
                  <a:moveTo>
                    <a:pt x="999887" y="919896"/>
                  </a:moveTo>
                  <a:cubicBezTo>
                    <a:pt x="999887" y="921299"/>
                    <a:pt x="998484" y="922702"/>
                    <a:pt x="995677" y="924106"/>
                  </a:cubicBezTo>
                  <a:cubicBezTo>
                    <a:pt x="992871" y="925509"/>
                    <a:pt x="990766" y="925509"/>
                    <a:pt x="989362" y="924106"/>
                  </a:cubicBezTo>
                  <a:cubicBezTo>
                    <a:pt x="989362" y="922702"/>
                    <a:pt x="990766" y="922001"/>
                    <a:pt x="993572" y="922001"/>
                  </a:cubicBezTo>
                  <a:cubicBezTo>
                    <a:pt x="996379" y="922001"/>
                    <a:pt x="998484" y="921299"/>
                    <a:pt x="999887" y="919896"/>
                  </a:cubicBezTo>
                  <a:close/>
                  <a:moveTo>
                    <a:pt x="1020938" y="917791"/>
                  </a:moveTo>
                  <a:cubicBezTo>
                    <a:pt x="1019534" y="917791"/>
                    <a:pt x="1017429" y="919896"/>
                    <a:pt x="1014622" y="924106"/>
                  </a:cubicBezTo>
                  <a:lnTo>
                    <a:pt x="1018832" y="924106"/>
                  </a:lnTo>
                  <a:cubicBezTo>
                    <a:pt x="1021639" y="921299"/>
                    <a:pt x="1022341" y="919194"/>
                    <a:pt x="1020938" y="917791"/>
                  </a:cubicBezTo>
                  <a:close/>
                  <a:moveTo>
                    <a:pt x="195768" y="917791"/>
                  </a:moveTo>
                  <a:lnTo>
                    <a:pt x="195768" y="926211"/>
                  </a:lnTo>
                  <a:cubicBezTo>
                    <a:pt x="194364" y="929018"/>
                    <a:pt x="194364" y="931824"/>
                    <a:pt x="195768" y="934631"/>
                  </a:cubicBezTo>
                  <a:cubicBezTo>
                    <a:pt x="192961" y="936034"/>
                    <a:pt x="191558" y="938139"/>
                    <a:pt x="191558" y="940946"/>
                  </a:cubicBezTo>
                  <a:lnTo>
                    <a:pt x="191558" y="961996"/>
                  </a:lnTo>
                  <a:lnTo>
                    <a:pt x="193663" y="970416"/>
                  </a:lnTo>
                  <a:cubicBezTo>
                    <a:pt x="196469" y="967610"/>
                    <a:pt x="197873" y="965505"/>
                    <a:pt x="197873" y="964101"/>
                  </a:cubicBezTo>
                  <a:lnTo>
                    <a:pt x="202083" y="947261"/>
                  </a:lnTo>
                  <a:cubicBezTo>
                    <a:pt x="203486" y="945858"/>
                    <a:pt x="202785" y="943051"/>
                    <a:pt x="199978" y="938841"/>
                  </a:cubicBezTo>
                  <a:lnTo>
                    <a:pt x="204188" y="938841"/>
                  </a:lnTo>
                  <a:lnTo>
                    <a:pt x="202083" y="934631"/>
                  </a:lnTo>
                  <a:cubicBezTo>
                    <a:pt x="200679" y="931824"/>
                    <a:pt x="199978" y="929719"/>
                    <a:pt x="199978" y="928316"/>
                  </a:cubicBezTo>
                  <a:cubicBezTo>
                    <a:pt x="199978" y="924106"/>
                    <a:pt x="198574" y="920598"/>
                    <a:pt x="195768" y="917791"/>
                  </a:cubicBezTo>
                  <a:close/>
                  <a:moveTo>
                    <a:pt x="1081983" y="915686"/>
                  </a:moveTo>
                  <a:cubicBezTo>
                    <a:pt x="1084790" y="918493"/>
                    <a:pt x="1086895" y="919194"/>
                    <a:pt x="1088298" y="917791"/>
                  </a:cubicBezTo>
                  <a:cubicBezTo>
                    <a:pt x="1089702" y="917791"/>
                    <a:pt x="1090403" y="917089"/>
                    <a:pt x="1090403" y="915686"/>
                  </a:cubicBezTo>
                  <a:cubicBezTo>
                    <a:pt x="1090403" y="915686"/>
                    <a:pt x="1090053" y="915686"/>
                    <a:pt x="1089351" y="915686"/>
                  </a:cubicBezTo>
                  <a:cubicBezTo>
                    <a:pt x="1088649" y="915686"/>
                    <a:pt x="1088298" y="915686"/>
                    <a:pt x="1088298" y="915686"/>
                  </a:cubicBezTo>
                  <a:close/>
                  <a:moveTo>
                    <a:pt x="1132504" y="913581"/>
                  </a:moveTo>
                  <a:cubicBezTo>
                    <a:pt x="1132504" y="914984"/>
                    <a:pt x="1131100" y="915686"/>
                    <a:pt x="1128294" y="915686"/>
                  </a:cubicBezTo>
                  <a:lnTo>
                    <a:pt x="1138819" y="915686"/>
                  </a:lnTo>
                  <a:cubicBezTo>
                    <a:pt x="1137416" y="914283"/>
                    <a:pt x="1135311" y="913581"/>
                    <a:pt x="1132504" y="913581"/>
                  </a:cubicBezTo>
                  <a:close/>
                  <a:moveTo>
                    <a:pt x="1117769" y="913581"/>
                  </a:moveTo>
                  <a:cubicBezTo>
                    <a:pt x="1113559" y="914984"/>
                    <a:pt x="1106542" y="915686"/>
                    <a:pt x="1096719" y="915686"/>
                  </a:cubicBezTo>
                  <a:lnTo>
                    <a:pt x="1092508" y="915686"/>
                  </a:lnTo>
                  <a:cubicBezTo>
                    <a:pt x="1093912" y="915686"/>
                    <a:pt x="1094613" y="916387"/>
                    <a:pt x="1094613" y="917791"/>
                  </a:cubicBezTo>
                  <a:lnTo>
                    <a:pt x="1094613" y="922001"/>
                  </a:lnTo>
                  <a:lnTo>
                    <a:pt x="1090403" y="922001"/>
                  </a:lnTo>
                  <a:cubicBezTo>
                    <a:pt x="1086193" y="922001"/>
                    <a:pt x="1083387" y="923404"/>
                    <a:pt x="1081983" y="926211"/>
                  </a:cubicBezTo>
                  <a:cubicBezTo>
                    <a:pt x="1086193" y="926211"/>
                    <a:pt x="1089702" y="925509"/>
                    <a:pt x="1092508" y="924106"/>
                  </a:cubicBezTo>
                  <a:lnTo>
                    <a:pt x="1094613" y="924106"/>
                  </a:lnTo>
                  <a:cubicBezTo>
                    <a:pt x="1098824" y="925509"/>
                    <a:pt x="1103034" y="925509"/>
                    <a:pt x="1107244" y="924106"/>
                  </a:cubicBezTo>
                  <a:lnTo>
                    <a:pt x="1111454" y="924106"/>
                  </a:lnTo>
                  <a:cubicBezTo>
                    <a:pt x="1111454" y="921299"/>
                    <a:pt x="1112155" y="918493"/>
                    <a:pt x="1113559" y="915686"/>
                  </a:cubicBezTo>
                  <a:lnTo>
                    <a:pt x="1115664" y="922001"/>
                  </a:lnTo>
                  <a:lnTo>
                    <a:pt x="1128294" y="922001"/>
                  </a:lnTo>
                  <a:cubicBezTo>
                    <a:pt x="1125487" y="924808"/>
                    <a:pt x="1123382" y="926211"/>
                    <a:pt x="1121979" y="926211"/>
                  </a:cubicBezTo>
                  <a:cubicBezTo>
                    <a:pt x="1120575" y="927614"/>
                    <a:pt x="1118470" y="928316"/>
                    <a:pt x="1115664" y="928316"/>
                  </a:cubicBezTo>
                  <a:cubicBezTo>
                    <a:pt x="1121277" y="929719"/>
                    <a:pt x="1125487" y="929719"/>
                    <a:pt x="1128294" y="928316"/>
                  </a:cubicBezTo>
                  <a:lnTo>
                    <a:pt x="1132504" y="926211"/>
                  </a:lnTo>
                  <a:lnTo>
                    <a:pt x="1128294" y="924106"/>
                  </a:lnTo>
                  <a:cubicBezTo>
                    <a:pt x="1128294" y="924106"/>
                    <a:pt x="1128645" y="923755"/>
                    <a:pt x="1129346" y="923053"/>
                  </a:cubicBezTo>
                  <a:cubicBezTo>
                    <a:pt x="1130048" y="922352"/>
                    <a:pt x="1130399" y="922001"/>
                    <a:pt x="1130399" y="922001"/>
                  </a:cubicBezTo>
                  <a:cubicBezTo>
                    <a:pt x="1133205" y="922001"/>
                    <a:pt x="1135311" y="922702"/>
                    <a:pt x="1136714" y="924106"/>
                  </a:cubicBezTo>
                  <a:lnTo>
                    <a:pt x="1140924" y="917791"/>
                  </a:lnTo>
                  <a:cubicBezTo>
                    <a:pt x="1142327" y="917791"/>
                    <a:pt x="1145134" y="917089"/>
                    <a:pt x="1149344" y="915686"/>
                  </a:cubicBezTo>
                  <a:lnTo>
                    <a:pt x="1138819" y="917791"/>
                  </a:lnTo>
                  <a:lnTo>
                    <a:pt x="1128294" y="917791"/>
                  </a:lnTo>
                  <a:cubicBezTo>
                    <a:pt x="1126890" y="919194"/>
                    <a:pt x="1124785" y="918493"/>
                    <a:pt x="1121979" y="915686"/>
                  </a:cubicBezTo>
                  <a:cubicBezTo>
                    <a:pt x="1121979" y="915686"/>
                    <a:pt x="1120575" y="914984"/>
                    <a:pt x="1117769" y="913581"/>
                  </a:cubicBezTo>
                  <a:close/>
                  <a:moveTo>
                    <a:pt x="1047777" y="913055"/>
                  </a:moveTo>
                  <a:lnTo>
                    <a:pt x="1046198" y="913581"/>
                  </a:lnTo>
                  <a:lnTo>
                    <a:pt x="1042830" y="914002"/>
                  </a:lnTo>
                  <a:lnTo>
                    <a:pt x="1044093" y="913581"/>
                  </a:lnTo>
                  <a:close/>
                  <a:moveTo>
                    <a:pt x="1107244" y="905161"/>
                  </a:moveTo>
                  <a:lnTo>
                    <a:pt x="1096719" y="907266"/>
                  </a:lnTo>
                  <a:cubicBezTo>
                    <a:pt x="1098122" y="911476"/>
                    <a:pt x="1101630" y="912178"/>
                    <a:pt x="1107244" y="909371"/>
                  </a:cubicBezTo>
                  <a:cubicBezTo>
                    <a:pt x="1110050" y="909371"/>
                    <a:pt x="1110050" y="907967"/>
                    <a:pt x="1107244" y="905161"/>
                  </a:cubicBezTo>
                  <a:close/>
                  <a:moveTo>
                    <a:pt x="1206180" y="903056"/>
                  </a:moveTo>
                  <a:cubicBezTo>
                    <a:pt x="1204776" y="905862"/>
                    <a:pt x="1202672" y="907266"/>
                    <a:pt x="1199865" y="907266"/>
                  </a:cubicBezTo>
                  <a:lnTo>
                    <a:pt x="1180919" y="909371"/>
                  </a:lnTo>
                  <a:lnTo>
                    <a:pt x="1174604" y="909371"/>
                  </a:lnTo>
                  <a:cubicBezTo>
                    <a:pt x="1176008" y="912178"/>
                    <a:pt x="1177411" y="912879"/>
                    <a:pt x="1178814" y="911476"/>
                  </a:cubicBezTo>
                  <a:cubicBezTo>
                    <a:pt x="1184428" y="911476"/>
                    <a:pt x="1187936" y="910774"/>
                    <a:pt x="1189340" y="909371"/>
                  </a:cubicBezTo>
                  <a:cubicBezTo>
                    <a:pt x="1190743" y="909371"/>
                    <a:pt x="1192146" y="909721"/>
                    <a:pt x="1193550" y="910423"/>
                  </a:cubicBezTo>
                  <a:cubicBezTo>
                    <a:pt x="1194953" y="911125"/>
                    <a:pt x="1196356" y="910774"/>
                    <a:pt x="1197760" y="909371"/>
                  </a:cubicBezTo>
                  <a:lnTo>
                    <a:pt x="1206180" y="909371"/>
                  </a:lnTo>
                  <a:cubicBezTo>
                    <a:pt x="1208986" y="906564"/>
                    <a:pt x="1210390" y="905161"/>
                    <a:pt x="1210390" y="905161"/>
                  </a:cubicBezTo>
                  <a:cubicBezTo>
                    <a:pt x="1210390" y="903757"/>
                    <a:pt x="1208986" y="903056"/>
                    <a:pt x="1206180" y="903056"/>
                  </a:cubicBezTo>
                  <a:close/>
                  <a:moveTo>
                    <a:pt x="1092976" y="898612"/>
                  </a:moveTo>
                  <a:lnTo>
                    <a:pt x="1094613" y="898846"/>
                  </a:lnTo>
                  <a:lnTo>
                    <a:pt x="1092508" y="898846"/>
                  </a:lnTo>
                  <a:close/>
                  <a:moveTo>
                    <a:pt x="1143029" y="896741"/>
                  </a:moveTo>
                  <a:cubicBezTo>
                    <a:pt x="1141626" y="898144"/>
                    <a:pt x="1137416" y="898846"/>
                    <a:pt x="1130399" y="898846"/>
                  </a:cubicBezTo>
                  <a:lnTo>
                    <a:pt x="1128820" y="899372"/>
                  </a:lnTo>
                  <a:lnTo>
                    <a:pt x="1130399" y="900951"/>
                  </a:lnTo>
                  <a:lnTo>
                    <a:pt x="1126189" y="903056"/>
                  </a:lnTo>
                  <a:cubicBezTo>
                    <a:pt x="1123382" y="903056"/>
                    <a:pt x="1122680" y="903757"/>
                    <a:pt x="1124084" y="905161"/>
                  </a:cubicBezTo>
                  <a:cubicBezTo>
                    <a:pt x="1126890" y="906564"/>
                    <a:pt x="1128645" y="906915"/>
                    <a:pt x="1129346" y="906213"/>
                  </a:cubicBezTo>
                  <a:cubicBezTo>
                    <a:pt x="1130048" y="905512"/>
                    <a:pt x="1131100" y="905161"/>
                    <a:pt x="1132504" y="905161"/>
                  </a:cubicBezTo>
                  <a:lnTo>
                    <a:pt x="1134609" y="898846"/>
                  </a:lnTo>
                  <a:lnTo>
                    <a:pt x="1143029" y="898846"/>
                  </a:lnTo>
                  <a:cubicBezTo>
                    <a:pt x="1144432" y="898846"/>
                    <a:pt x="1145134" y="898144"/>
                    <a:pt x="1145134" y="896741"/>
                  </a:cubicBezTo>
                  <a:close/>
                  <a:moveTo>
                    <a:pt x="1103034" y="894635"/>
                  </a:moveTo>
                  <a:lnTo>
                    <a:pt x="1098824" y="896741"/>
                  </a:lnTo>
                  <a:lnTo>
                    <a:pt x="1096719" y="896741"/>
                  </a:lnTo>
                  <a:lnTo>
                    <a:pt x="1092976" y="898612"/>
                  </a:lnTo>
                  <a:lnTo>
                    <a:pt x="1087246" y="897793"/>
                  </a:lnTo>
                  <a:cubicBezTo>
                    <a:pt x="1083737" y="897091"/>
                    <a:pt x="1081983" y="897442"/>
                    <a:pt x="1081983" y="898846"/>
                  </a:cubicBezTo>
                  <a:cubicBezTo>
                    <a:pt x="1083387" y="900249"/>
                    <a:pt x="1084790" y="900951"/>
                    <a:pt x="1086193" y="900951"/>
                  </a:cubicBezTo>
                  <a:cubicBezTo>
                    <a:pt x="1090403" y="900951"/>
                    <a:pt x="1093210" y="900249"/>
                    <a:pt x="1094613" y="898846"/>
                  </a:cubicBezTo>
                  <a:cubicBezTo>
                    <a:pt x="1096017" y="898846"/>
                    <a:pt x="1098824" y="898846"/>
                    <a:pt x="1103034" y="898846"/>
                  </a:cubicBezTo>
                  <a:lnTo>
                    <a:pt x="1105139" y="898846"/>
                  </a:lnTo>
                  <a:cubicBezTo>
                    <a:pt x="1105139" y="898846"/>
                    <a:pt x="1105489" y="898495"/>
                    <a:pt x="1106191" y="897793"/>
                  </a:cubicBezTo>
                  <a:cubicBezTo>
                    <a:pt x="1106893" y="897091"/>
                    <a:pt x="1107244" y="896741"/>
                    <a:pt x="1107244" y="896741"/>
                  </a:cubicBezTo>
                  <a:cubicBezTo>
                    <a:pt x="1107244" y="896741"/>
                    <a:pt x="1106893" y="896390"/>
                    <a:pt x="1106191" y="895688"/>
                  </a:cubicBezTo>
                  <a:cubicBezTo>
                    <a:pt x="1105489" y="894986"/>
                    <a:pt x="1105139" y="894635"/>
                    <a:pt x="1105139" y="894635"/>
                  </a:cubicBezTo>
                  <a:close/>
                  <a:moveTo>
                    <a:pt x="1159869" y="890426"/>
                  </a:moveTo>
                  <a:cubicBezTo>
                    <a:pt x="1157063" y="890426"/>
                    <a:pt x="1155659" y="891127"/>
                    <a:pt x="1155659" y="892531"/>
                  </a:cubicBezTo>
                  <a:lnTo>
                    <a:pt x="1157764" y="894635"/>
                  </a:lnTo>
                  <a:cubicBezTo>
                    <a:pt x="1157764" y="894635"/>
                    <a:pt x="1158466" y="893232"/>
                    <a:pt x="1159869" y="890426"/>
                  </a:cubicBezTo>
                  <a:close/>
                  <a:moveTo>
                    <a:pt x="1115664" y="890426"/>
                  </a:moveTo>
                  <a:lnTo>
                    <a:pt x="1117769" y="892531"/>
                  </a:lnTo>
                  <a:cubicBezTo>
                    <a:pt x="1120575" y="893934"/>
                    <a:pt x="1122680" y="893934"/>
                    <a:pt x="1124084" y="892531"/>
                  </a:cubicBezTo>
                  <a:cubicBezTo>
                    <a:pt x="1122680" y="891127"/>
                    <a:pt x="1121277" y="890426"/>
                    <a:pt x="1119874" y="890426"/>
                  </a:cubicBezTo>
                  <a:cubicBezTo>
                    <a:pt x="1118470" y="890426"/>
                    <a:pt x="1117067" y="890426"/>
                    <a:pt x="1115664" y="890426"/>
                  </a:cubicBezTo>
                  <a:close/>
                  <a:moveTo>
                    <a:pt x="1056197" y="886742"/>
                  </a:moveTo>
                  <a:cubicBezTo>
                    <a:pt x="1055144" y="887093"/>
                    <a:pt x="1054618" y="888320"/>
                    <a:pt x="1054618" y="890426"/>
                  </a:cubicBezTo>
                  <a:cubicBezTo>
                    <a:pt x="1056021" y="889022"/>
                    <a:pt x="1058126" y="888320"/>
                    <a:pt x="1060933" y="888320"/>
                  </a:cubicBezTo>
                  <a:cubicBezTo>
                    <a:pt x="1058828" y="886917"/>
                    <a:pt x="1057249" y="886391"/>
                    <a:pt x="1056197" y="886742"/>
                  </a:cubicBezTo>
                  <a:close/>
                  <a:moveTo>
                    <a:pt x="1035673" y="884110"/>
                  </a:moveTo>
                  <a:cubicBezTo>
                    <a:pt x="1035673" y="886917"/>
                    <a:pt x="1032866" y="888320"/>
                    <a:pt x="1027253" y="888320"/>
                  </a:cubicBezTo>
                  <a:cubicBezTo>
                    <a:pt x="1023043" y="888320"/>
                    <a:pt x="1020938" y="889724"/>
                    <a:pt x="1020938" y="892531"/>
                  </a:cubicBezTo>
                  <a:cubicBezTo>
                    <a:pt x="1020938" y="895337"/>
                    <a:pt x="1020236" y="896039"/>
                    <a:pt x="1018832" y="894635"/>
                  </a:cubicBezTo>
                  <a:lnTo>
                    <a:pt x="1016728" y="898846"/>
                  </a:lnTo>
                  <a:lnTo>
                    <a:pt x="1014622" y="898846"/>
                  </a:lnTo>
                  <a:cubicBezTo>
                    <a:pt x="1016026" y="898846"/>
                    <a:pt x="1016728" y="897442"/>
                    <a:pt x="1016728" y="894635"/>
                  </a:cubicBezTo>
                  <a:cubicBezTo>
                    <a:pt x="1009711" y="897442"/>
                    <a:pt x="1006203" y="899547"/>
                    <a:pt x="1006203" y="900951"/>
                  </a:cubicBezTo>
                  <a:lnTo>
                    <a:pt x="1012517" y="900951"/>
                  </a:lnTo>
                  <a:cubicBezTo>
                    <a:pt x="1011114" y="902354"/>
                    <a:pt x="1009711" y="903056"/>
                    <a:pt x="1008307" y="903056"/>
                  </a:cubicBezTo>
                  <a:cubicBezTo>
                    <a:pt x="1006904" y="903056"/>
                    <a:pt x="1005501" y="903757"/>
                    <a:pt x="1004097" y="905161"/>
                  </a:cubicBezTo>
                  <a:cubicBezTo>
                    <a:pt x="1008307" y="905161"/>
                    <a:pt x="1011114" y="904459"/>
                    <a:pt x="1012517" y="903056"/>
                  </a:cubicBezTo>
                  <a:cubicBezTo>
                    <a:pt x="1012517" y="905862"/>
                    <a:pt x="1011114" y="907266"/>
                    <a:pt x="1008307" y="907266"/>
                  </a:cubicBezTo>
                  <a:cubicBezTo>
                    <a:pt x="1006904" y="907266"/>
                    <a:pt x="1005501" y="908669"/>
                    <a:pt x="1004097" y="911476"/>
                  </a:cubicBezTo>
                  <a:lnTo>
                    <a:pt x="1004097" y="913581"/>
                  </a:lnTo>
                  <a:lnTo>
                    <a:pt x="1001992" y="909371"/>
                  </a:lnTo>
                  <a:cubicBezTo>
                    <a:pt x="1001992" y="910774"/>
                    <a:pt x="1002343" y="911827"/>
                    <a:pt x="1003045" y="912528"/>
                  </a:cubicBezTo>
                  <a:cubicBezTo>
                    <a:pt x="1003746" y="913230"/>
                    <a:pt x="1003396" y="914283"/>
                    <a:pt x="1001992" y="915686"/>
                  </a:cubicBezTo>
                  <a:lnTo>
                    <a:pt x="997782" y="915686"/>
                  </a:lnTo>
                  <a:cubicBezTo>
                    <a:pt x="989362" y="915686"/>
                    <a:pt x="983047" y="916387"/>
                    <a:pt x="978837" y="917791"/>
                  </a:cubicBezTo>
                  <a:cubicBezTo>
                    <a:pt x="977434" y="917791"/>
                    <a:pt x="976030" y="918142"/>
                    <a:pt x="974627" y="918843"/>
                  </a:cubicBezTo>
                  <a:cubicBezTo>
                    <a:pt x="973224" y="919545"/>
                    <a:pt x="971820" y="920598"/>
                    <a:pt x="970417" y="922001"/>
                  </a:cubicBezTo>
                  <a:lnTo>
                    <a:pt x="970417" y="915686"/>
                  </a:lnTo>
                  <a:cubicBezTo>
                    <a:pt x="967610" y="915686"/>
                    <a:pt x="965505" y="915686"/>
                    <a:pt x="964102" y="915686"/>
                  </a:cubicBezTo>
                  <a:cubicBezTo>
                    <a:pt x="966908" y="915686"/>
                    <a:pt x="969014" y="914984"/>
                    <a:pt x="970417" y="913581"/>
                  </a:cubicBezTo>
                  <a:cubicBezTo>
                    <a:pt x="969014" y="912178"/>
                    <a:pt x="967259" y="911827"/>
                    <a:pt x="965154" y="912528"/>
                  </a:cubicBezTo>
                  <a:cubicBezTo>
                    <a:pt x="963049" y="913230"/>
                    <a:pt x="961997" y="913581"/>
                    <a:pt x="961997" y="913581"/>
                  </a:cubicBezTo>
                  <a:cubicBezTo>
                    <a:pt x="960593" y="913581"/>
                    <a:pt x="959892" y="912178"/>
                    <a:pt x="959892" y="909371"/>
                  </a:cubicBezTo>
                  <a:cubicBezTo>
                    <a:pt x="958488" y="907967"/>
                    <a:pt x="957787" y="907616"/>
                    <a:pt x="957787" y="908318"/>
                  </a:cubicBezTo>
                  <a:cubicBezTo>
                    <a:pt x="957787" y="909020"/>
                    <a:pt x="957085" y="909371"/>
                    <a:pt x="955682" y="909371"/>
                  </a:cubicBezTo>
                  <a:lnTo>
                    <a:pt x="953577" y="911476"/>
                  </a:lnTo>
                  <a:lnTo>
                    <a:pt x="951472" y="919896"/>
                  </a:lnTo>
                  <a:cubicBezTo>
                    <a:pt x="948665" y="919896"/>
                    <a:pt x="946560" y="918493"/>
                    <a:pt x="945157" y="915686"/>
                  </a:cubicBezTo>
                  <a:cubicBezTo>
                    <a:pt x="942350" y="919896"/>
                    <a:pt x="938842" y="922001"/>
                    <a:pt x="934631" y="922001"/>
                  </a:cubicBezTo>
                  <a:lnTo>
                    <a:pt x="930421" y="917791"/>
                  </a:lnTo>
                  <a:lnTo>
                    <a:pt x="928317" y="917791"/>
                  </a:lnTo>
                  <a:cubicBezTo>
                    <a:pt x="926913" y="919194"/>
                    <a:pt x="925510" y="919896"/>
                    <a:pt x="924106" y="919896"/>
                  </a:cubicBezTo>
                  <a:cubicBezTo>
                    <a:pt x="922703" y="919896"/>
                    <a:pt x="921300" y="920598"/>
                    <a:pt x="919896" y="922001"/>
                  </a:cubicBezTo>
                  <a:lnTo>
                    <a:pt x="917791" y="922001"/>
                  </a:lnTo>
                  <a:cubicBezTo>
                    <a:pt x="916388" y="922001"/>
                    <a:pt x="914985" y="922702"/>
                    <a:pt x="913581" y="924106"/>
                  </a:cubicBezTo>
                  <a:cubicBezTo>
                    <a:pt x="912178" y="925509"/>
                    <a:pt x="911476" y="927614"/>
                    <a:pt x="911476" y="930421"/>
                  </a:cubicBezTo>
                  <a:lnTo>
                    <a:pt x="924106" y="930421"/>
                  </a:lnTo>
                  <a:cubicBezTo>
                    <a:pt x="921300" y="930421"/>
                    <a:pt x="918142" y="931123"/>
                    <a:pt x="914634" y="932526"/>
                  </a:cubicBezTo>
                  <a:cubicBezTo>
                    <a:pt x="911125" y="933929"/>
                    <a:pt x="907968" y="934631"/>
                    <a:pt x="905161" y="934631"/>
                  </a:cubicBezTo>
                  <a:cubicBezTo>
                    <a:pt x="902354" y="934631"/>
                    <a:pt x="900249" y="935333"/>
                    <a:pt x="898846" y="936736"/>
                  </a:cubicBezTo>
                  <a:cubicBezTo>
                    <a:pt x="897443" y="938139"/>
                    <a:pt x="895338" y="938841"/>
                    <a:pt x="892531" y="938841"/>
                  </a:cubicBezTo>
                  <a:lnTo>
                    <a:pt x="888321" y="940946"/>
                  </a:lnTo>
                  <a:lnTo>
                    <a:pt x="879901" y="945156"/>
                  </a:lnTo>
                  <a:cubicBezTo>
                    <a:pt x="877094" y="945156"/>
                    <a:pt x="875691" y="945156"/>
                    <a:pt x="875691" y="945156"/>
                  </a:cubicBezTo>
                  <a:cubicBezTo>
                    <a:pt x="875691" y="945156"/>
                    <a:pt x="876042" y="945507"/>
                    <a:pt x="876743" y="946209"/>
                  </a:cubicBezTo>
                  <a:cubicBezTo>
                    <a:pt x="877445" y="946910"/>
                    <a:pt x="877796" y="947261"/>
                    <a:pt x="877796" y="947261"/>
                  </a:cubicBezTo>
                  <a:lnTo>
                    <a:pt x="879901" y="949366"/>
                  </a:lnTo>
                  <a:cubicBezTo>
                    <a:pt x="878498" y="950770"/>
                    <a:pt x="877094" y="950068"/>
                    <a:pt x="875691" y="947261"/>
                  </a:cubicBezTo>
                  <a:lnTo>
                    <a:pt x="869376" y="947261"/>
                  </a:lnTo>
                  <a:lnTo>
                    <a:pt x="865166" y="951471"/>
                  </a:lnTo>
                  <a:cubicBezTo>
                    <a:pt x="862359" y="955681"/>
                    <a:pt x="859552" y="957786"/>
                    <a:pt x="856746" y="957786"/>
                  </a:cubicBezTo>
                  <a:lnTo>
                    <a:pt x="850431" y="961996"/>
                  </a:lnTo>
                  <a:cubicBezTo>
                    <a:pt x="847624" y="963400"/>
                    <a:pt x="844115" y="964101"/>
                    <a:pt x="839905" y="964101"/>
                  </a:cubicBezTo>
                  <a:lnTo>
                    <a:pt x="837315" y="964749"/>
                  </a:lnTo>
                  <a:lnTo>
                    <a:pt x="846220" y="968311"/>
                  </a:lnTo>
                  <a:lnTo>
                    <a:pt x="846220" y="964101"/>
                  </a:lnTo>
                  <a:lnTo>
                    <a:pt x="852536" y="961996"/>
                  </a:lnTo>
                  <a:cubicBezTo>
                    <a:pt x="852536" y="961996"/>
                    <a:pt x="852886" y="962347"/>
                    <a:pt x="853588" y="963049"/>
                  </a:cubicBezTo>
                  <a:cubicBezTo>
                    <a:pt x="854290" y="963751"/>
                    <a:pt x="854641" y="964101"/>
                    <a:pt x="854641" y="964101"/>
                  </a:cubicBezTo>
                  <a:lnTo>
                    <a:pt x="850431" y="964101"/>
                  </a:lnTo>
                  <a:cubicBezTo>
                    <a:pt x="849027" y="964101"/>
                    <a:pt x="849027" y="964803"/>
                    <a:pt x="850431" y="966206"/>
                  </a:cubicBezTo>
                  <a:cubicBezTo>
                    <a:pt x="850431" y="966206"/>
                    <a:pt x="850431" y="966557"/>
                    <a:pt x="850431" y="967259"/>
                  </a:cubicBezTo>
                  <a:cubicBezTo>
                    <a:pt x="850431" y="967961"/>
                    <a:pt x="850431" y="968311"/>
                    <a:pt x="850431" y="968311"/>
                  </a:cubicBezTo>
                  <a:lnTo>
                    <a:pt x="854641" y="968311"/>
                  </a:lnTo>
                  <a:lnTo>
                    <a:pt x="869376" y="961996"/>
                  </a:lnTo>
                  <a:lnTo>
                    <a:pt x="871481" y="961996"/>
                  </a:lnTo>
                  <a:lnTo>
                    <a:pt x="884111" y="961996"/>
                  </a:lnTo>
                  <a:lnTo>
                    <a:pt x="890426" y="959891"/>
                  </a:lnTo>
                  <a:lnTo>
                    <a:pt x="896741" y="955681"/>
                  </a:lnTo>
                  <a:lnTo>
                    <a:pt x="894636" y="953576"/>
                  </a:lnTo>
                  <a:lnTo>
                    <a:pt x="896741" y="949366"/>
                  </a:lnTo>
                  <a:cubicBezTo>
                    <a:pt x="896741" y="946559"/>
                    <a:pt x="898846" y="945156"/>
                    <a:pt x="903056" y="945156"/>
                  </a:cubicBezTo>
                  <a:cubicBezTo>
                    <a:pt x="904460" y="945156"/>
                    <a:pt x="906564" y="944454"/>
                    <a:pt x="909371" y="943051"/>
                  </a:cubicBezTo>
                  <a:cubicBezTo>
                    <a:pt x="909371" y="943051"/>
                    <a:pt x="909722" y="942700"/>
                    <a:pt x="910424" y="941999"/>
                  </a:cubicBezTo>
                  <a:cubicBezTo>
                    <a:pt x="911125" y="941297"/>
                    <a:pt x="911476" y="940946"/>
                    <a:pt x="911476" y="940946"/>
                  </a:cubicBezTo>
                  <a:lnTo>
                    <a:pt x="911476" y="938841"/>
                  </a:lnTo>
                  <a:lnTo>
                    <a:pt x="907266" y="940946"/>
                  </a:lnTo>
                  <a:lnTo>
                    <a:pt x="907266" y="938841"/>
                  </a:lnTo>
                  <a:cubicBezTo>
                    <a:pt x="907266" y="938841"/>
                    <a:pt x="907617" y="938490"/>
                    <a:pt x="908319" y="937788"/>
                  </a:cubicBezTo>
                  <a:cubicBezTo>
                    <a:pt x="909020" y="937087"/>
                    <a:pt x="909371" y="936736"/>
                    <a:pt x="909371" y="936736"/>
                  </a:cubicBezTo>
                  <a:lnTo>
                    <a:pt x="915686" y="936736"/>
                  </a:lnTo>
                  <a:cubicBezTo>
                    <a:pt x="917090" y="938139"/>
                    <a:pt x="916739" y="939543"/>
                    <a:pt x="914634" y="940946"/>
                  </a:cubicBezTo>
                  <a:cubicBezTo>
                    <a:pt x="912529" y="942349"/>
                    <a:pt x="911476" y="943051"/>
                    <a:pt x="911476" y="943051"/>
                  </a:cubicBezTo>
                  <a:lnTo>
                    <a:pt x="914903" y="944030"/>
                  </a:lnTo>
                  <a:lnTo>
                    <a:pt x="914634" y="944104"/>
                  </a:lnTo>
                  <a:cubicBezTo>
                    <a:pt x="911125" y="944805"/>
                    <a:pt x="907266" y="945858"/>
                    <a:pt x="903056" y="947261"/>
                  </a:cubicBezTo>
                  <a:lnTo>
                    <a:pt x="905161" y="947261"/>
                  </a:lnTo>
                  <a:lnTo>
                    <a:pt x="926212" y="945156"/>
                  </a:lnTo>
                  <a:lnTo>
                    <a:pt x="926212" y="947261"/>
                  </a:lnTo>
                  <a:cubicBezTo>
                    <a:pt x="923405" y="947261"/>
                    <a:pt x="921300" y="947963"/>
                    <a:pt x="919896" y="949366"/>
                  </a:cubicBezTo>
                  <a:cubicBezTo>
                    <a:pt x="915686" y="949366"/>
                    <a:pt x="912880" y="950068"/>
                    <a:pt x="911476" y="951471"/>
                  </a:cubicBezTo>
                  <a:cubicBezTo>
                    <a:pt x="911476" y="952874"/>
                    <a:pt x="912178" y="953225"/>
                    <a:pt x="913581" y="952524"/>
                  </a:cubicBezTo>
                  <a:cubicBezTo>
                    <a:pt x="914985" y="951822"/>
                    <a:pt x="916388" y="952173"/>
                    <a:pt x="917791" y="953576"/>
                  </a:cubicBezTo>
                  <a:lnTo>
                    <a:pt x="907266" y="959891"/>
                  </a:lnTo>
                  <a:cubicBezTo>
                    <a:pt x="907266" y="959891"/>
                    <a:pt x="907617" y="960242"/>
                    <a:pt x="908319" y="960944"/>
                  </a:cubicBezTo>
                  <a:cubicBezTo>
                    <a:pt x="909020" y="961645"/>
                    <a:pt x="909371" y="961996"/>
                    <a:pt x="909371" y="961996"/>
                  </a:cubicBezTo>
                  <a:cubicBezTo>
                    <a:pt x="910775" y="960593"/>
                    <a:pt x="912880" y="960593"/>
                    <a:pt x="915686" y="961996"/>
                  </a:cubicBezTo>
                  <a:cubicBezTo>
                    <a:pt x="919896" y="959190"/>
                    <a:pt x="922703" y="958488"/>
                    <a:pt x="924106" y="959891"/>
                  </a:cubicBezTo>
                  <a:cubicBezTo>
                    <a:pt x="921300" y="961295"/>
                    <a:pt x="917090" y="963400"/>
                    <a:pt x="911476" y="966206"/>
                  </a:cubicBezTo>
                  <a:cubicBezTo>
                    <a:pt x="911476" y="966206"/>
                    <a:pt x="910073" y="967610"/>
                    <a:pt x="907266" y="970416"/>
                  </a:cubicBezTo>
                  <a:lnTo>
                    <a:pt x="911476" y="972521"/>
                  </a:lnTo>
                  <a:cubicBezTo>
                    <a:pt x="911476" y="973925"/>
                    <a:pt x="910073" y="974627"/>
                    <a:pt x="907266" y="974627"/>
                  </a:cubicBezTo>
                  <a:lnTo>
                    <a:pt x="903056" y="970416"/>
                  </a:lnTo>
                  <a:cubicBezTo>
                    <a:pt x="900249" y="969013"/>
                    <a:pt x="898144" y="969364"/>
                    <a:pt x="896741" y="971469"/>
                  </a:cubicBezTo>
                  <a:cubicBezTo>
                    <a:pt x="895338" y="973574"/>
                    <a:pt x="893934" y="974627"/>
                    <a:pt x="892531" y="974627"/>
                  </a:cubicBezTo>
                  <a:cubicBezTo>
                    <a:pt x="892531" y="974627"/>
                    <a:pt x="891128" y="975328"/>
                    <a:pt x="888321" y="976732"/>
                  </a:cubicBezTo>
                  <a:lnTo>
                    <a:pt x="892531" y="978837"/>
                  </a:lnTo>
                  <a:cubicBezTo>
                    <a:pt x="892531" y="980240"/>
                    <a:pt x="891128" y="980942"/>
                    <a:pt x="888321" y="980942"/>
                  </a:cubicBezTo>
                  <a:cubicBezTo>
                    <a:pt x="885514" y="980942"/>
                    <a:pt x="884111" y="982345"/>
                    <a:pt x="884111" y="985152"/>
                  </a:cubicBezTo>
                  <a:cubicBezTo>
                    <a:pt x="881304" y="985152"/>
                    <a:pt x="879901" y="983748"/>
                    <a:pt x="879901" y="980942"/>
                  </a:cubicBezTo>
                  <a:cubicBezTo>
                    <a:pt x="879901" y="983748"/>
                    <a:pt x="880602" y="985853"/>
                    <a:pt x="882006" y="987257"/>
                  </a:cubicBezTo>
                  <a:cubicBezTo>
                    <a:pt x="883409" y="988660"/>
                    <a:pt x="884111" y="989362"/>
                    <a:pt x="884111" y="989362"/>
                  </a:cubicBezTo>
                  <a:cubicBezTo>
                    <a:pt x="886918" y="989362"/>
                    <a:pt x="889023" y="988309"/>
                    <a:pt x="890426" y="986204"/>
                  </a:cubicBezTo>
                  <a:cubicBezTo>
                    <a:pt x="891829" y="984099"/>
                    <a:pt x="893233" y="982345"/>
                    <a:pt x="894636" y="980942"/>
                  </a:cubicBezTo>
                  <a:cubicBezTo>
                    <a:pt x="897443" y="982345"/>
                    <a:pt x="900249" y="982345"/>
                    <a:pt x="903056" y="980942"/>
                  </a:cubicBezTo>
                  <a:lnTo>
                    <a:pt x="907266" y="978837"/>
                  </a:lnTo>
                  <a:cubicBezTo>
                    <a:pt x="907266" y="978837"/>
                    <a:pt x="907617" y="979187"/>
                    <a:pt x="908319" y="979889"/>
                  </a:cubicBezTo>
                  <a:cubicBezTo>
                    <a:pt x="909020" y="980591"/>
                    <a:pt x="909371" y="980942"/>
                    <a:pt x="909371" y="980942"/>
                  </a:cubicBezTo>
                  <a:lnTo>
                    <a:pt x="905161" y="983047"/>
                  </a:lnTo>
                  <a:cubicBezTo>
                    <a:pt x="900951" y="983047"/>
                    <a:pt x="898846" y="985853"/>
                    <a:pt x="898846" y="991467"/>
                  </a:cubicBezTo>
                  <a:lnTo>
                    <a:pt x="896741" y="987257"/>
                  </a:lnTo>
                  <a:cubicBezTo>
                    <a:pt x="895338" y="987257"/>
                    <a:pt x="894636" y="989362"/>
                    <a:pt x="894636" y="993572"/>
                  </a:cubicBezTo>
                  <a:lnTo>
                    <a:pt x="890426" y="991467"/>
                  </a:lnTo>
                  <a:lnTo>
                    <a:pt x="882006" y="993572"/>
                  </a:lnTo>
                  <a:cubicBezTo>
                    <a:pt x="880602" y="996379"/>
                    <a:pt x="878498" y="997782"/>
                    <a:pt x="875691" y="997782"/>
                  </a:cubicBezTo>
                  <a:cubicBezTo>
                    <a:pt x="875691" y="994975"/>
                    <a:pt x="877094" y="992870"/>
                    <a:pt x="879901" y="991467"/>
                  </a:cubicBezTo>
                  <a:lnTo>
                    <a:pt x="875691" y="991467"/>
                  </a:lnTo>
                  <a:lnTo>
                    <a:pt x="873586" y="987257"/>
                  </a:lnTo>
                  <a:lnTo>
                    <a:pt x="877796" y="987257"/>
                  </a:lnTo>
                  <a:lnTo>
                    <a:pt x="869376" y="980942"/>
                  </a:lnTo>
                  <a:lnTo>
                    <a:pt x="856746" y="983047"/>
                  </a:lnTo>
                  <a:cubicBezTo>
                    <a:pt x="856746" y="981643"/>
                    <a:pt x="858851" y="980942"/>
                    <a:pt x="863061" y="980942"/>
                  </a:cubicBezTo>
                  <a:cubicBezTo>
                    <a:pt x="865867" y="980942"/>
                    <a:pt x="867972" y="980240"/>
                    <a:pt x="869376" y="978837"/>
                  </a:cubicBezTo>
                  <a:cubicBezTo>
                    <a:pt x="874989" y="977433"/>
                    <a:pt x="878498" y="976732"/>
                    <a:pt x="879901" y="976732"/>
                  </a:cubicBezTo>
                  <a:lnTo>
                    <a:pt x="896741" y="970416"/>
                  </a:lnTo>
                  <a:cubicBezTo>
                    <a:pt x="899548" y="967610"/>
                    <a:pt x="900249" y="965505"/>
                    <a:pt x="898846" y="964101"/>
                  </a:cubicBezTo>
                  <a:cubicBezTo>
                    <a:pt x="898846" y="964101"/>
                    <a:pt x="898495" y="963751"/>
                    <a:pt x="897794" y="963049"/>
                  </a:cubicBezTo>
                  <a:cubicBezTo>
                    <a:pt x="897092" y="962347"/>
                    <a:pt x="896741" y="961996"/>
                    <a:pt x="896741" y="961996"/>
                  </a:cubicBezTo>
                  <a:cubicBezTo>
                    <a:pt x="896741" y="961996"/>
                    <a:pt x="896741" y="962347"/>
                    <a:pt x="896741" y="963049"/>
                  </a:cubicBezTo>
                  <a:cubicBezTo>
                    <a:pt x="896741" y="963751"/>
                    <a:pt x="896741" y="964101"/>
                    <a:pt x="896741" y="964101"/>
                  </a:cubicBezTo>
                  <a:cubicBezTo>
                    <a:pt x="896741" y="965505"/>
                    <a:pt x="894636" y="966206"/>
                    <a:pt x="890426" y="966206"/>
                  </a:cubicBezTo>
                  <a:cubicBezTo>
                    <a:pt x="890426" y="963400"/>
                    <a:pt x="889724" y="961996"/>
                    <a:pt x="888321" y="961996"/>
                  </a:cubicBezTo>
                  <a:lnTo>
                    <a:pt x="882006" y="964101"/>
                  </a:lnTo>
                  <a:cubicBezTo>
                    <a:pt x="882006" y="964101"/>
                    <a:pt x="882357" y="964452"/>
                    <a:pt x="883058" y="965154"/>
                  </a:cubicBezTo>
                  <a:cubicBezTo>
                    <a:pt x="883760" y="965856"/>
                    <a:pt x="884111" y="966206"/>
                    <a:pt x="884111" y="966206"/>
                  </a:cubicBezTo>
                  <a:lnTo>
                    <a:pt x="882006" y="968311"/>
                  </a:lnTo>
                  <a:lnTo>
                    <a:pt x="858851" y="978837"/>
                  </a:lnTo>
                  <a:cubicBezTo>
                    <a:pt x="857447" y="980240"/>
                    <a:pt x="856044" y="980942"/>
                    <a:pt x="854641" y="980942"/>
                  </a:cubicBezTo>
                  <a:cubicBezTo>
                    <a:pt x="853237" y="980942"/>
                    <a:pt x="852536" y="981643"/>
                    <a:pt x="852536" y="983047"/>
                  </a:cubicBezTo>
                  <a:lnTo>
                    <a:pt x="850431" y="980942"/>
                  </a:lnTo>
                  <a:lnTo>
                    <a:pt x="848325" y="985152"/>
                  </a:lnTo>
                  <a:lnTo>
                    <a:pt x="833590" y="989362"/>
                  </a:lnTo>
                  <a:lnTo>
                    <a:pt x="825170" y="991467"/>
                  </a:lnTo>
                  <a:cubicBezTo>
                    <a:pt x="820960" y="992870"/>
                    <a:pt x="817452" y="994975"/>
                    <a:pt x="814645" y="997782"/>
                  </a:cubicBezTo>
                  <a:cubicBezTo>
                    <a:pt x="817452" y="997782"/>
                    <a:pt x="819557" y="997080"/>
                    <a:pt x="820960" y="995677"/>
                  </a:cubicBezTo>
                  <a:cubicBezTo>
                    <a:pt x="823767" y="992870"/>
                    <a:pt x="827977" y="991467"/>
                    <a:pt x="833590" y="991467"/>
                  </a:cubicBezTo>
                  <a:cubicBezTo>
                    <a:pt x="832187" y="992870"/>
                    <a:pt x="830784" y="994273"/>
                    <a:pt x="829380" y="995677"/>
                  </a:cubicBezTo>
                  <a:cubicBezTo>
                    <a:pt x="827977" y="997080"/>
                    <a:pt x="825872" y="997782"/>
                    <a:pt x="823065" y="997782"/>
                  </a:cubicBezTo>
                  <a:lnTo>
                    <a:pt x="814645" y="999887"/>
                  </a:lnTo>
                  <a:cubicBezTo>
                    <a:pt x="811838" y="999887"/>
                    <a:pt x="810435" y="1001992"/>
                    <a:pt x="810435" y="1006202"/>
                  </a:cubicBezTo>
                  <a:lnTo>
                    <a:pt x="808330" y="1001992"/>
                  </a:lnTo>
                  <a:cubicBezTo>
                    <a:pt x="804120" y="1003395"/>
                    <a:pt x="799910" y="1005500"/>
                    <a:pt x="795700" y="1008307"/>
                  </a:cubicBezTo>
                  <a:lnTo>
                    <a:pt x="783070" y="1012517"/>
                  </a:lnTo>
                  <a:lnTo>
                    <a:pt x="783070" y="1016727"/>
                  </a:lnTo>
                  <a:lnTo>
                    <a:pt x="791490" y="1012517"/>
                  </a:lnTo>
                  <a:cubicBezTo>
                    <a:pt x="792893" y="1011114"/>
                    <a:pt x="794647" y="1010763"/>
                    <a:pt x="796752" y="1011465"/>
                  </a:cubicBezTo>
                  <a:cubicBezTo>
                    <a:pt x="798857" y="1012166"/>
                    <a:pt x="800612" y="1011815"/>
                    <a:pt x="802015" y="1010412"/>
                  </a:cubicBezTo>
                  <a:lnTo>
                    <a:pt x="810435" y="1006202"/>
                  </a:lnTo>
                  <a:cubicBezTo>
                    <a:pt x="811838" y="1006202"/>
                    <a:pt x="814645" y="1004799"/>
                    <a:pt x="818855" y="1001992"/>
                  </a:cubicBezTo>
                  <a:lnTo>
                    <a:pt x="829380" y="1001992"/>
                  </a:lnTo>
                  <a:cubicBezTo>
                    <a:pt x="827977" y="1001992"/>
                    <a:pt x="826223" y="1002343"/>
                    <a:pt x="824118" y="1003044"/>
                  </a:cubicBezTo>
                  <a:cubicBezTo>
                    <a:pt x="822013" y="1003746"/>
                    <a:pt x="820258" y="1005500"/>
                    <a:pt x="818855" y="1008307"/>
                  </a:cubicBezTo>
                  <a:lnTo>
                    <a:pt x="825170" y="1008307"/>
                  </a:lnTo>
                  <a:lnTo>
                    <a:pt x="833590" y="1004097"/>
                  </a:lnTo>
                  <a:lnTo>
                    <a:pt x="833590" y="1008307"/>
                  </a:lnTo>
                  <a:lnTo>
                    <a:pt x="810435" y="1012517"/>
                  </a:lnTo>
                  <a:cubicBezTo>
                    <a:pt x="811838" y="1013920"/>
                    <a:pt x="813943" y="1013920"/>
                    <a:pt x="816750" y="1012517"/>
                  </a:cubicBezTo>
                  <a:cubicBezTo>
                    <a:pt x="816750" y="1013920"/>
                    <a:pt x="815347" y="1014622"/>
                    <a:pt x="812540" y="1014622"/>
                  </a:cubicBezTo>
                  <a:lnTo>
                    <a:pt x="808330" y="1014622"/>
                  </a:lnTo>
                  <a:cubicBezTo>
                    <a:pt x="805523" y="1011815"/>
                    <a:pt x="803418" y="1011815"/>
                    <a:pt x="802015" y="1014622"/>
                  </a:cubicBezTo>
                  <a:cubicBezTo>
                    <a:pt x="799208" y="1014622"/>
                    <a:pt x="795700" y="1016727"/>
                    <a:pt x="791490" y="1020937"/>
                  </a:cubicBezTo>
                  <a:cubicBezTo>
                    <a:pt x="788683" y="1015324"/>
                    <a:pt x="784473" y="1015324"/>
                    <a:pt x="778860" y="1020937"/>
                  </a:cubicBezTo>
                  <a:cubicBezTo>
                    <a:pt x="778860" y="1020937"/>
                    <a:pt x="779210" y="1021288"/>
                    <a:pt x="779912" y="1021990"/>
                  </a:cubicBezTo>
                  <a:cubicBezTo>
                    <a:pt x="780614" y="1022691"/>
                    <a:pt x="780965" y="1023042"/>
                    <a:pt x="780965" y="1023042"/>
                  </a:cubicBezTo>
                  <a:cubicBezTo>
                    <a:pt x="778158" y="1023042"/>
                    <a:pt x="776053" y="1023042"/>
                    <a:pt x="774650" y="1023042"/>
                  </a:cubicBezTo>
                  <a:lnTo>
                    <a:pt x="766229" y="1023042"/>
                  </a:lnTo>
                  <a:cubicBezTo>
                    <a:pt x="762019" y="1023042"/>
                    <a:pt x="759213" y="1023744"/>
                    <a:pt x="757809" y="1025147"/>
                  </a:cubicBezTo>
                  <a:lnTo>
                    <a:pt x="747284" y="1025147"/>
                  </a:lnTo>
                  <a:lnTo>
                    <a:pt x="747284" y="1029357"/>
                  </a:lnTo>
                  <a:lnTo>
                    <a:pt x="745179" y="1029357"/>
                  </a:lnTo>
                  <a:cubicBezTo>
                    <a:pt x="745179" y="1027954"/>
                    <a:pt x="743776" y="1027252"/>
                    <a:pt x="740969" y="1027252"/>
                  </a:cubicBezTo>
                  <a:lnTo>
                    <a:pt x="734654" y="1031462"/>
                  </a:lnTo>
                  <a:cubicBezTo>
                    <a:pt x="733251" y="1032866"/>
                    <a:pt x="730444" y="1033567"/>
                    <a:pt x="726234" y="1033567"/>
                  </a:cubicBezTo>
                  <a:lnTo>
                    <a:pt x="724129" y="1033567"/>
                  </a:lnTo>
                  <a:lnTo>
                    <a:pt x="715709" y="1035672"/>
                  </a:lnTo>
                  <a:lnTo>
                    <a:pt x="711499" y="1035672"/>
                  </a:lnTo>
                  <a:cubicBezTo>
                    <a:pt x="708692" y="1037076"/>
                    <a:pt x="705535" y="1038128"/>
                    <a:pt x="702026" y="1038830"/>
                  </a:cubicBezTo>
                  <a:cubicBezTo>
                    <a:pt x="698518" y="1039531"/>
                    <a:pt x="696062" y="1040584"/>
                    <a:pt x="694659" y="1041987"/>
                  </a:cubicBezTo>
                  <a:cubicBezTo>
                    <a:pt x="693255" y="1043391"/>
                    <a:pt x="691501" y="1044092"/>
                    <a:pt x="689396" y="1044092"/>
                  </a:cubicBezTo>
                  <a:cubicBezTo>
                    <a:pt x="687291" y="1044092"/>
                    <a:pt x="685537" y="1044794"/>
                    <a:pt x="684133" y="1046197"/>
                  </a:cubicBezTo>
                  <a:lnTo>
                    <a:pt x="673608" y="1052512"/>
                  </a:lnTo>
                  <a:cubicBezTo>
                    <a:pt x="673608" y="1052512"/>
                    <a:pt x="670100" y="1053214"/>
                    <a:pt x="663083" y="1054618"/>
                  </a:cubicBezTo>
                  <a:cubicBezTo>
                    <a:pt x="658873" y="1056021"/>
                    <a:pt x="654312" y="1058126"/>
                    <a:pt x="649401" y="1060933"/>
                  </a:cubicBezTo>
                  <a:lnTo>
                    <a:pt x="644637" y="1062614"/>
                  </a:lnTo>
                  <a:lnTo>
                    <a:pt x="863061" y="1010412"/>
                  </a:lnTo>
                  <a:lnTo>
                    <a:pt x="829380" y="1027252"/>
                  </a:lnTo>
                  <a:cubicBezTo>
                    <a:pt x="836397" y="1027252"/>
                    <a:pt x="842010" y="1025849"/>
                    <a:pt x="846220" y="1023042"/>
                  </a:cubicBezTo>
                  <a:cubicBezTo>
                    <a:pt x="850431" y="1020235"/>
                    <a:pt x="853237" y="1020937"/>
                    <a:pt x="854641" y="1025147"/>
                  </a:cubicBezTo>
                  <a:lnTo>
                    <a:pt x="863061" y="1029357"/>
                  </a:lnTo>
                  <a:cubicBezTo>
                    <a:pt x="865867" y="1029357"/>
                    <a:pt x="871481" y="1027252"/>
                    <a:pt x="879901" y="1023042"/>
                  </a:cubicBezTo>
                  <a:lnTo>
                    <a:pt x="863061" y="1023042"/>
                  </a:lnTo>
                  <a:lnTo>
                    <a:pt x="879901" y="1016727"/>
                  </a:lnTo>
                  <a:cubicBezTo>
                    <a:pt x="888321" y="1016727"/>
                    <a:pt x="893233" y="1014622"/>
                    <a:pt x="894636" y="1010412"/>
                  </a:cubicBezTo>
                  <a:cubicBezTo>
                    <a:pt x="894636" y="1010412"/>
                    <a:pt x="895338" y="1009009"/>
                    <a:pt x="896741" y="1006202"/>
                  </a:cubicBezTo>
                  <a:cubicBezTo>
                    <a:pt x="898144" y="1003395"/>
                    <a:pt x="901653" y="1001992"/>
                    <a:pt x="907266" y="1001992"/>
                  </a:cubicBezTo>
                  <a:cubicBezTo>
                    <a:pt x="908670" y="1003395"/>
                    <a:pt x="909371" y="1004799"/>
                    <a:pt x="909371" y="1006202"/>
                  </a:cubicBezTo>
                  <a:cubicBezTo>
                    <a:pt x="909371" y="1007605"/>
                    <a:pt x="910073" y="1009009"/>
                    <a:pt x="911476" y="1010412"/>
                  </a:cubicBezTo>
                  <a:cubicBezTo>
                    <a:pt x="918493" y="1010412"/>
                    <a:pt x="923405" y="1009710"/>
                    <a:pt x="926212" y="1008307"/>
                  </a:cubicBezTo>
                  <a:cubicBezTo>
                    <a:pt x="930421" y="1008307"/>
                    <a:pt x="932527" y="1009710"/>
                    <a:pt x="932527" y="1012517"/>
                  </a:cubicBezTo>
                  <a:cubicBezTo>
                    <a:pt x="932527" y="1015324"/>
                    <a:pt x="933228" y="1016727"/>
                    <a:pt x="934631" y="1016727"/>
                  </a:cubicBezTo>
                  <a:lnTo>
                    <a:pt x="943052" y="1008307"/>
                  </a:lnTo>
                  <a:cubicBezTo>
                    <a:pt x="944455" y="1008307"/>
                    <a:pt x="946560" y="1009710"/>
                    <a:pt x="949367" y="1012517"/>
                  </a:cubicBezTo>
                  <a:lnTo>
                    <a:pt x="961997" y="1001992"/>
                  </a:lnTo>
                  <a:cubicBezTo>
                    <a:pt x="970417" y="992168"/>
                    <a:pt x="978135" y="992870"/>
                    <a:pt x="985152" y="1004097"/>
                  </a:cubicBezTo>
                  <a:lnTo>
                    <a:pt x="972522" y="1016727"/>
                  </a:lnTo>
                  <a:lnTo>
                    <a:pt x="974627" y="1016727"/>
                  </a:lnTo>
                  <a:cubicBezTo>
                    <a:pt x="978837" y="1016727"/>
                    <a:pt x="983749" y="1018130"/>
                    <a:pt x="989362" y="1020937"/>
                  </a:cubicBezTo>
                  <a:cubicBezTo>
                    <a:pt x="994976" y="1023744"/>
                    <a:pt x="999887" y="1025147"/>
                    <a:pt x="1004097" y="1025147"/>
                  </a:cubicBezTo>
                  <a:cubicBezTo>
                    <a:pt x="1002694" y="1022340"/>
                    <a:pt x="999536" y="1019884"/>
                    <a:pt x="994625" y="1017780"/>
                  </a:cubicBezTo>
                  <a:cubicBezTo>
                    <a:pt x="989713" y="1015674"/>
                    <a:pt x="986556" y="1013920"/>
                    <a:pt x="985152" y="1012517"/>
                  </a:cubicBezTo>
                  <a:cubicBezTo>
                    <a:pt x="986556" y="1012517"/>
                    <a:pt x="988310" y="1011815"/>
                    <a:pt x="990415" y="1010412"/>
                  </a:cubicBezTo>
                  <a:cubicBezTo>
                    <a:pt x="992520" y="1009009"/>
                    <a:pt x="994274" y="1008307"/>
                    <a:pt x="995677" y="1008307"/>
                  </a:cubicBezTo>
                  <a:cubicBezTo>
                    <a:pt x="995677" y="1006904"/>
                    <a:pt x="994274" y="1004799"/>
                    <a:pt x="991467" y="1001992"/>
                  </a:cubicBezTo>
                  <a:lnTo>
                    <a:pt x="1004097" y="993572"/>
                  </a:lnTo>
                  <a:cubicBezTo>
                    <a:pt x="1002694" y="996379"/>
                    <a:pt x="1002343" y="998834"/>
                    <a:pt x="1003045" y="1000939"/>
                  </a:cubicBezTo>
                  <a:cubicBezTo>
                    <a:pt x="1003746" y="1003044"/>
                    <a:pt x="1005501" y="1004097"/>
                    <a:pt x="1008307" y="1004097"/>
                  </a:cubicBezTo>
                  <a:cubicBezTo>
                    <a:pt x="1008307" y="1006904"/>
                    <a:pt x="1009009" y="1008307"/>
                    <a:pt x="1010413" y="1008307"/>
                  </a:cubicBezTo>
                  <a:cubicBezTo>
                    <a:pt x="1016026" y="1013920"/>
                    <a:pt x="1021639" y="1016727"/>
                    <a:pt x="1027253" y="1016727"/>
                  </a:cubicBezTo>
                  <a:cubicBezTo>
                    <a:pt x="1030059" y="1018130"/>
                    <a:pt x="1033919" y="1019884"/>
                    <a:pt x="1038830" y="1021990"/>
                  </a:cubicBezTo>
                  <a:cubicBezTo>
                    <a:pt x="1043742" y="1024095"/>
                    <a:pt x="1046900" y="1026551"/>
                    <a:pt x="1048303" y="1029357"/>
                  </a:cubicBezTo>
                  <a:cubicBezTo>
                    <a:pt x="1049706" y="1030761"/>
                    <a:pt x="1051811" y="1031287"/>
                    <a:pt x="1054618" y="1030936"/>
                  </a:cubicBezTo>
                  <a:lnTo>
                    <a:pt x="1061002" y="1028702"/>
                  </a:lnTo>
                  <a:lnTo>
                    <a:pt x="1058828" y="1027252"/>
                  </a:lnTo>
                  <a:lnTo>
                    <a:pt x="1060933" y="1027252"/>
                  </a:lnTo>
                  <a:lnTo>
                    <a:pt x="1064617" y="1027436"/>
                  </a:lnTo>
                  <a:lnTo>
                    <a:pt x="1065143" y="1027252"/>
                  </a:lnTo>
                  <a:lnTo>
                    <a:pt x="1069353" y="1027252"/>
                  </a:lnTo>
                  <a:lnTo>
                    <a:pt x="1068952" y="1027653"/>
                  </a:lnTo>
                  <a:lnTo>
                    <a:pt x="1103034" y="1029357"/>
                  </a:lnTo>
                  <a:lnTo>
                    <a:pt x="1105139" y="1029357"/>
                  </a:lnTo>
                  <a:cubicBezTo>
                    <a:pt x="1110752" y="1032164"/>
                    <a:pt x="1115664" y="1032164"/>
                    <a:pt x="1119874" y="1029357"/>
                  </a:cubicBezTo>
                  <a:lnTo>
                    <a:pt x="1124084" y="1031462"/>
                  </a:lnTo>
                  <a:cubicBezTo>
                    <a:pt x="1126890" y="1031462"/>
                    <a:pt x="1128294" y="1030760"/>
                    <a:pt x="1128294" y="1029357"/>
                  </a:cubicBezTo>
                  <a:cubicBezTo>
                    <a:pt x="1128294" y="1027954"/>
                    <a:pt x="1129346" y="1027603"/>
                    <a:pt x="1131451" y="1028305"/>
                  </a:cubicBezTo>
                  <a:cubicBezTo>
                    <a:pt x="1133556" y="1029006"/>
                    <a:pt x="1134609" y="1029357"/>
                    <a:pt x="1134609" y="1029357"/>
                  </a:cubicBezTo>
                  <a:lnTo>
                    <a:pt x="1140924" y="1029357"/>
                  </a:lnTo>
                  <a:cubicBezTo>
                    <a:pt x="1140924" y="1027954"/>
                    <a:pt x="1140222" y="1027252"/>
                    <a:pt x="1138819" y="1027252"/>
                  </a:cubicBezTo>
                  <a:cubicBezTo>
                    <a:pt x="1119172" y="1024445"/>
                    <a:pt x="1105139" y="1023042"/>
                    <a:pt x="1096719" y="1023042"/>
                  </a:cubicBezTo>
                  <a:lnTo>
                    <a:pt x="1126189" y="1023042"/>
                  </a:lnTo>
                  <a:cubicBezTo>
                    <a:pt x="1127592" y="1023042"/>
                    <a:pt x="1128996" y="1023042"/>
                    <a:pt x="1130399" y="1023042"/>
                  </a:cubicBezTo>
                  <a:cubicBezTo>
                    <a:pt x="1131802" y="1023042"/>
                    <a:pt x="1132504" y="1021639"/>
                    <a:pt x="1132504" y="1018832"/>
                  </a:cubicBezTo>
                  <a:lnTo>
                    <a:pt x="1176709" y="1018832"/>
                  </a:lnTo>
                  <a:cubicBezTo>
                    <a:pt x="1183726" y="1018832"/>
                    <a:pt x="1188638" y="1018130"/>
                    <a:pt x="1191445" y="1016727"/>
                  </a:cubicBezTo>
                  <a:lnTo>
                    <a:pt x="1195655" y="1016727"/>
                  </a:lnTo>
                  <a:cubicBezTo>
                    <a:pt x="1197058" y="1016727"/>
                    <a:pt x="1197760" y="1016025"/>
                    <a:pt x="1197760" y="1014622"/>
                  </a:cubicBezTo>
                  <a:lnTo>
                    <a:pt x="1193550" y="1014622"/>
                  </a:lnTo>
                  <a:cubicBezTo>
                    <a:pt x="1180919" y="1014622"/>
                    <a:pt x="1171798" y="1013920"/>
                    <a:pt x="1166184" y="1012517"/>
                  </a:cubicBezTo>
                  <a:lnTo>
                    <a:pt x="1157764" y="1014622"/>
                  </a:lnTo>
                  <a:lnTo>
                    <a:pt x="1145134" y="1014622"/>
                  </a:lnTo>
                  <a:cubicBezTo>
                    <a:pt x="1142327" y="1014622"/>
                    <a:pt x="1139521" y="1013920"/>
                    <a:pt x="1136714" y="1012517"/>
                  </a:cubicBezTo>
                  <a:cubicBezTo>
                    <a:pt x="1135311" y="1013920"/>
                    <a:pt x="1133205" y="1014271"/>
                    <a:pt x="1130399" y="1013569"/>
                  </a:cubicBezTo>
                  <a:cubicBezTo>
                    <a:pt x="1127592" y="1012868"/>
                    <a:pt x="1125487" y="1012517"/>
                    <a:pt x="1124084" y="1012517"/>
                  </a:cubicBezTo>
                  <a:cubicBezTo>
                    <a:pt x="1119874" y="1012517"/>
                    <a:pt x="1112857" y="1011114"/>
                    <a:pt x="1103034" y="1008307"/>
                  </a:cubicBezTo>
                  <a:lnTo>
                    <a:pt x="1115664" y="1008307"/>
                  </a:lnTo>
                  <a:lnTo>
                    <a:pt x="1126189" y="1008307"/>
                  </a:lnTo>
                  <a:cubicBezTo>
                    <a:pt x="1127592" y="1008307"/>
                    <a:pt x="1130399" y="1008307"/>
                    <a:pt x="1134609" y="1008307"/>
                  </a:cubicBezTo>
                  <a:lnTo>
                    <a:pt x="1143029" y="1008307"/>
                  </a:lnTo>
                  <a:cubicBezTo>
                    <a:pt x="1145836" y="1008307"/>
                    <a:pt x="1151449" y="1008307"/>
                    <a:pt x="1159869" y="1008307"/>
                  </a:cubicBezTo>
                  <a:lnTo>
                    <a:pt x="1197760" y="1008307"/>
                  </a:lnTo>
                  <a:cubicBezTo>
                    <a:pt x="1201970" y="1008307"/>
                    <a:pt x="1204075" y="1007605"/>
                    <a:pt x="1204075" y="1006202"/>
                  </a:cubicBezTo>
                  <a:lnTo>
                    <a:pt x="1208285" y="1004097"/>
                  </a:lnTo>
                  <a:cubicBezTo>
                    <a:pt x="1204075" y="1004097"/>
                    <a:pt x="1200566" y="1003395"/>
                    <a:pt x="1197760" y="1001992"/>
                  </a:cubicBezTo>
                  <a:cubicBezTo>
                    <a:pt x="1194953" y="1001992"/>
                    <a:pt x="1192848" y="1001290"/>
                    <a:pt x="1191445" y="999887"/>
                  </a:cubicBezTo>
                  <a:lnTo>
                    <a:pt x="1187235" y="999887"/>
                  </a:lnTo>
                  <a:lnTo>
                    <a:pt x="1178814" y="997782"/>
                  </a:lnTo>
                  <a:lnTo>
                    <a:pt x="1174604" y="997782"/>
                  </a:lnTo>
                  <a:lnTo>
                    <a:pt x="1143029" y="999887"/>
                  </a:lnTo>
                  <a:lnTo>
                    <a:pt x="1109349" y="999887"/>
                  </a:lnTo>
                  <a:lnTo>
                    <a:pt x="1107244" y="997782"/>
                  </a:lnTo>
                  <a:cubicBezTo>
                    <a:pt x="1139521" y="997782"/>
                    <a:pt x="1162676" y="996379"/>
                    <a:pt x="1176709" y="993572"/>
                  </a:cubicBezTo>
                  <a:cubicBezTo>
                    <a:pt x="1178113" y="993572"/>
                    <a:pt x="1178814" y="992870"/>
                    <a:pt x="1178814" y="991467"/>
                  </a:cubicBezTo>
                  <a:lnTo>
                    <a:pt x="1174604" y="991467"/>
                  </a:lnTo>
                  <a:cubicBezTo>
                    <a:pt x="1173201" y="991467"/>
                    <a:pt x="1171798" y="991467"/>
                    <a:pt x="1170394" y="991467"/>
                  </a:cubicBezTo>
                  <a:lnTo>
                    <a:pt x="1157764" y="991467"/>
                  </a:lnTo>
                  <a:cubicBezTo>
                    <a:pt x="1156361" y="991467"/>
                    <a:pt x="1152853" y="991467"/>
                    <a:pt x="1147239" y="991467"/>
                  </a:cubicBezTo>
                  <a:lnTo>
                    <a:pt x="1136714" y="991467"/>
                  </a:lnTo>
                  <a:cubicBezTo>
                    <a:pt x="1150748" y="991467"/>
                    <a:pt x="1160571" y="990765"/>
                    <a:pt x="1166184" y="989362"/>
                  </a:cubicBezTo>
                  <a:lnTo>
                    <a:pt x="1172499" y="987257"/>
                  </a:lnTo>
                  <a:cubicBezTo>
                    <a:pt x="1169693" y="985853"/>
                    <a:pt x="1165483" y="985152"/>
                    <a:pt x="1159869" y="985152"/>
                  </a:cubicBezTo>
                  <a:cubicBezTo>
                    <a:pt x="1151449" y="985152"/>
                    <a:pt x="1145836" y="985853"/>
                    <a:pt x="1143029" y="987257"/>
                  </a:cubicBezTo>
                  <a:lnTo>
                    <a:pt x="1126189" y="987257"/>
                  </a:lnTo>
                  <a:cubicBezTo>
                    <a:pt x="1123382" y="985853"/>
                    <a:pt x="1119874" y="985152"/>
                    <a:pt x="1115664" y="985152"/>
                  </a:cubicBezTo>
                  <a:cubicBezTo>
                    <a:pt x="1107244" y="985152"/>
                    <a:pt x="1100928" y="984450"/>
                    <a:pt x="1096719" y="983047"/>
                  </a:cubicBezTo>
                  <a:lnTo>
                    <a:pt x="1130399" y="983047"/>
                  </a:lnTo>
                  <a:cubicBezTo>
                    <a:pt x="1130399" y="981643"/>
                    <a:pt x="1129697" y="980942"/>
                    <a:pt x="1128294" y="980942"/>
                  </a:cubicBezTo>
                  <a:lnTo>
                    <a:pt x="1058828" y="980942"/>
                  </a:lnTo>
                  <a:cubicBezTo>
                    <a:pt x="1053215" y="980942"/>
                    <a:pt x="1050408" y="980240"/>
                    <a:pt x="1050408" y="978837"/>
                  </a:cubicBezTo>
                  <a:cubicBezTo>
                    <a:pt x="1065845" y="977433"/>
                    <a:pt x="1076370" y="976732"/>
                    <a:pt x="1081983" y="976732"/>
                  </a:cubicBezTo>
                  <a:cubicBezTo>
                    <a:pt x="1087597" y="975328"/>
                    <a:pt x="1095315" y="974627"/>
                    <a:pt x="1105139" y="974627"/>
                  </a:cubicBezTo>
                  <a:lnTo>
                    <a:pt x="1140924" y="972521"/>
                  </a:lnTo>
                  <a:cubicBezTo>
                    <a:pt x="1143731" y="972521"/>
                    <a:pt x="1149344" y="971118"/>
                    <a:pt x="1157764" y="968311"/>
                  </a:cubicBezTo>
                  <a:cubicBezTo>
                    <a:pt x="1157764" y="965505"/>
                    <a:pt x="1156361" y="964101"/>
                    <a:pt x="1153554" y="964101"/>
                  </a:cubicBezTo>
                  <a:lnTo>
                    <a:pt x="1143029" y="964101"/>
                  </a:lnTo>
                  <a:cubicBezTo>
                    <a:pt x="1140222" y="965505"/>
                    <a:pt x="1134609" y="966206"/>
                    <a:pt x="1126189" y="966206"/>
                  </a:cubicBezTo>
                  <a:lnTo>
                    <a:pt x="1109349" y="966206"/>
                  </a:lnTo>
                  <a:cubicBezTo>
                    <a:pt x="1110752" y="963400"/>
                    <a:pt x="1112857" y="961996"/>
                    <a:pt x="1115664" y="961996"/>
                  </a:cubicBezTo>
                  <a:lnTo>
                    <a:pt x="1119874" y="961996"/>
                  </a:lnTo>
                  <a:cubicBezTo>
                    <a:pt x="1126890" y="961996"/>
                    <a:pt x="1136714" y="961996"/>
                    <a:pt x="1149344" y="961996"/>
                  </a:cubicBezTo>
                  <a:cubicBezTo>
                    <a:pt x="1150748" y="960593"/>
                    <a:pt x="1152502" y="959891"/>
                    <a:pt x="1154607" y="959891"/>
                  </a:cubicBezTo>
                  <a:cubicBezTo>
                    <a:pt x="1156712" y="959891"/>
                    <a:pt x="1157764" y="959190"/>
                    <a:pt x="1157764" y="957786"/>
                  </a:cubicBezTo>
                  <a:lnTo>
                    <a:pt x="1157764" y="955681"/>
                  </a:lnTo>
                  <a:cubicBezTo>
                    <a:pt x="1156361" y="955681"/>
                    <a:pt x="1155659" y="956383"/>
                    <a:pt x="1155659" y="957786"/>
                  </a:cubicBezTo>
                  <a:cubicBezTo>
                    <a:pt x="1152853" y="959190"/>
                    <a:pt x="1148642" y="959891"/>
                    <a:pt x="1143029" y="959891"/>
                  </a:cubicBezTo>
                  <a:lnTo>
                    <a:pt x="1111454" y="959891"/>
                  </a:lnTo>
                  <a:cubicBezTo>
                    <a:pt x="1110050" y="959891"/>
                    <a:pt x="1109349" y="960593"/>
                    <a:pt x="1109349" y="961996"/>
                  </a:cubicBezTo>
                  <a:cubicBezTo>
                    <a:pt x="1107945" y="961996"/>
                    <a:pt x="1107244" y="962698"/>
                    <a:pt x="1107244" y="964101"/>
                  </a:cubicBezTo>
                  <a:cubicBezTo>
                    <a:pt x="1107244" y="964101"/>
                    <a:pt x="1107595" y="964452"/>
                    <a:pt x="1108296" y="965154"/>
                  </a:cubicBezTo>
                  <a:cubicBezTo>
                    <a:pt x="1108998" y="965856"/>
                    <a:pt x="1109349" y="966206"/>
                    <a:pt x="1109349" y="966206"/>
                  </a:cubicBezTo>
                  <a:lnTo>
                    <a:pt x="1100928" y="964101"/>
                  </a:lnTo>
                  <a:lnTo>
                    <a:pt x="1094613" y="964101"/>
                  </a:lnTo>
                  <a:lnTo>
                    <a:pt x="1092508" y="961996"/>
                  </a:lnTo>
                  <a:lnTo>
                    <a:pt x="1098824" y="961996"/>
                  </a:lnTo>
                  <a:cubicBezTo>
                    <a:pt x="1097420" y="960593"/>
                    <a:pt x="1094613" y="959891"/>
                    <a:pt x="1090403" y="959891"/>
                  </a:cubicBezTo>
                  <a:cubicBezTo>
                    <a:pt x="1087597" y="959891"/>
                    <a:pt x="1085492" y="960593"/>
                    <a:pt x="1084088" y="961996"/>
                  </a:cubicBezTo>
                  <a:lnTo>
                    <a:pt x="1079878" y="961996"/>
                  </a:lnTo>
                  <a:cubicBezTo>
                    <a:pt x="1079878" y="961996"/>
                    <a:pt x="1079527" y="962347"/>
                    <a:pt x="1078826" y="963049"/>
                  </a:cubicBezTo>
                  <a:cubicBezTo>
                    <a:pt x="1078124" y="963751"/>
                    <a:pt x="1077773" y="964101"/>
                    <a:pt x="1077773" y="964101"/>
                  </a:cubicBezTo>
                  <a:lnTo>
                    <a:pt x="1063038" y="964101"/>
                  </a:lnTo>
                  <a:cubicBezTo>
                    <a:pt x="1064441" y="962698"/>
                    <a:pt x="1065494" y="962347"/>
                    <a:pt x="1066196" y="963049"/>
                  </a:cubicBezTo>
                  <a:cubicBezTo>
                    <a:pt x="1066897" y="963751"/>
                    <a:pt x="1067950" y="963400"/>
                    <a:pt x="1069353" y="961996"/>
                  </a:cubicBezTo>
                  <a:cubicBezTo>
                    <a:pt x="1065143" y="961996"/>
                    <a:pt x="1061635" y="962698"/>
                    <a:pt x="1058828" y="964101"/>
                  </a:cubicBezTo>
                  <a:cubicBezTo>
                    <a:pt x="1054618" y="964101"/>
                    <a:pt x="1051811" y="964803"/>
                    <a:pt x="1050408" y="966206"/>
                  </a:cubicBezTo>
                  <a:lnTo>
                    <a:pt x="1050408" y="964101"/>
                  </a:lnTo>
                  <a:lnTo>
                    <a:pt x="1052513" y="964101"/>
                  </a:lnTo>
                  <a:cubicBezTo>
                    <a:pt x="1052513" y="964101"/>
                    <a:pt x="1052162" y="963751"/>
                    <a:pt x="1051460" y="963049"/>
                  </a:cubicBezTo>
                  <a:cubicBezTo>
                    <a:pt x="1050759" y="962347"/>
                    <a:pt x="1050408" y="961996"/>
                    <a:pt x="1050408" y="961996"/>
                  </a:cubicBezTo>
                  <a:cubicBezTo>
                    <a:pt x="1053215" y="961996"/>
                    <a:pt x="1055320" y="961295"/>
                    <a:pt x="1056723" y="959891"/>
                  </a:cubicBezTo>
                  <a:cubicBezTo>
                    <a:pt x="1058126" y="958488"/>
                    <a:pt x="1058828" y="957786"/>
                    <a:pt x="1058828" y="957786"/>
                  </a:cubicBezTo>
                  <a:cubicBezTo>
                    <a:pt x="1061635" y="954980"/>
                    <a:pt x="1063740" y="953576"/>
                    <a:pt x="1065143" y="953576"/>
                  </a:cubicBezTo>
                  <a:cubicBezTo>
                    <a:pt x="1065143" y="953576"/>
                    <a:pt x="1064441" y="954278"/>
                    <a:pt x="1063038" y="955681"/>
                  </a:cubicBezTo>
                  <a:cubicBezTo>
                    <a:pt x="1061635" y="957085"/>
                    <a:pt x="1060933" y="958488"/>
                    <a:pt x="1060933" y="959891"/>
                  </a:cubicBezTo>
                  <a:cubicBezTo>
                    <a:pt x="1060933" y="959891"/>
                    <a:pt x="1062336" y="959891"/>
                    <a:pt x="1065143" y="959891"/>
                  </a:cubicBezTo>
                  <a:cubicBezTo>
                    <a:pt x="1065143" y="958488"/>
                    <a:pt x="1066546" y="957786"/>
                    <a:pt x="1069353" y="957786"/>
                  </a:cubicBezTo>
                  <a:lnTo>
                    <a:pt x="1071458" y="955681"/>
                  </a:lnTo>
                  <a:cubicBezTo>
                    <a:pt x="1078475" y="952874"/>
                    <a:pt x="1084088" y="951471"/>
                    <a:pt x="1088298" y="951471"/>
                  </a:cubicBezTo>
                  <a:cubicBezTo>
                    <a:pt x="1092508" y="951471"/>
                    <a:pt x="1094613" y="950770"/>
                    <a:pt x="1094613" y="949366"/>
                  </a:cubicBezTo>
                  <a:cubicBezTo>
                    <a:pt x="1096017" y="947963"/>
                    <a:pt x="1098122" y="947261"/>
                    <a:pt x="1100928" y="947261"/>
                  </a:cubicBezTo>
                  <a:cubicBezTo>
                    <a:pt x="1103735" y="947261"/>
                    <a:pt x="1105840" y="946559"/>
                    <a:pt x="1107244" y="945156"/>
                  </a:cubicBezTo>
                  <a:cubicBezTo>
                    <a:pt x="1105840" y="942349"/>
                    <a:pt x="1103735" y="942349"/>
                    <a:pt x="1100928" y="945156"/>
                  </a:cubicBezTo>
                  <a:lnTo>
                    <a:pt x="1094613" y="947261"/>
                  </a:lnTo>
                  <a:cubicBezTo>
                    <a:pt x="1096017" y="945858"/>
                    <a:pt x="1096719" y="944454"/>
                    <a:pt x="1096719" y="943051"/>
                  </a:cubicBezTo>
                  <a:cubicBezTo>
                    <a:pt x="1098122" y="941648"/>
                    <a:pt x="1098473" y="940595"/>
                    <a:pt x="1097771" y="939894"/>
                  </a:cubicBezTo>
                  <a:cubicBezTo>
                    <a:pt x="1097069" y="939192"/>
                    <a:pt x="1096719" y="938841"/>
                    <a:pt x="1096719" y="938841"/>
                  </a:cubicBezTo>
                  <a:lnTo>
                    <a:pt x="1092508" y="936736"/>
                  </a:lnTo>
                  <a:lnTo>
                    <a:pt x="1090403" y="936736"/>
                  </a:lnTo>
                  <a:cubicBezTo>
                    <a:pt x="1087597" y="936736"/>
                    <a:pt x="1084790" y="938139"/>
                    <a:pt x="1081983" y="940946"/>
                  </a:cubicBezTo>
                  <a:cubicBezTo>
                    <a:pt x="1079177" y="943753"/>
                    <a:pt x="1076370" y="945156"/>
                    <a:pt x="1073563" y="945156"/>
                  </a:cubicBezTo>
                  <a:lnTo>
                    <a:pt x="1081983" y="945156"/>
                  </a:lnTo>
                  <a:cubicBezTo>
                    <a:pt x="1086193" y="942349"/>
                    <a:pt x="1090403" y="941648"/>
                    <a:pt x="1094613" y="943051"/>
                  </a:cubicBezTo>
                  <a:lnTo>
                    <a:pt x="1086193" y="945156"/>
                  </a:lnTo>
                  <a:lnTo>
                    <a:pt x="1084088" y="945156"/>
                  </a:lnTo>
                  <a:cubicBezTo>
                    <a:pt x="1079878" y="947963"/>
                    <a:pt x="1076370" y="949366"/>
                    <a:pt x="1073563" y="949366"/>
                  </a:cubicBezTo>
                  <a:cubicBezTo>
                    <a:pt x="1070757" y="952173"/>
                    <a:pt x="1069353" y="952173"/>
                    <a:pt x="1069353" y="949366"/>
                  </a:cubicBezTo>
                  <a:lnTo>
                    <a:pt x="1065143" y="949366"/>
                  </a:lnTo>
                  <a:lnTo>
                    <a:pt x="1060933" y="951471"/>
                  </a:lnTo>
                  <a:cubicBezTo>
                    <a:pt x="1056723" y="951471"/>
                    <a:pt x="1053916" y="952173"/>
                    <a:pt x="1052513" y="953576"/>
                  </a:cubicBezTo>
                  <a:cubicBezTo>
                    <a:pt x="1052513" y="953576"/>
                    <a:pt x="1051110" y="955681"/>
                    <a:pt x="1048303" y="959891"/>
                  </a:cubicBezTo>
                  <a:cubicBezTo>
                    <a:pt x="1045496" y="959891"/>
                    <a:pt x="1043391" y="960593"/>
                    <a:pt x="1041988" y="961996"/>
                  </a:cubicBezTo>
                  <a:lnTo>
                    <a:pt x="1050408" y="961996"/>
                  </a:lnTo>
                  <a:cubicBezTo>
                    <a:pt x="1049004" y="963400"/>
                    <a:pt x="1047952" y="963751"/>
                    <a:pt x="1047250" y="963049"/>
                  </a:cubicBezTo>
                  <a:cubicBezTo>
                    <a:pt x="1046549" y="962347"/>
                    <a:pt x="1045496" y="962698"/>
                    <a:pt x="1044093" y="964101"/>
                  </a:cubicBezTo>
                  <a:lnTo>
                    <a:pt x="1029358" y="964101"/>
                  </a:lnTo>
                  <a:lnTo>
                    <a:pt x="1020938" y="966206"/>
                  </a:lnTo>
                  <a:cubicBezTo>
                    <a:pt x="1016728" y="966206"/>
                    <a:pt x="1013219" y="968311"/>
                    <a:pt x="1010413" y="972521"/>
                  </a:cubicBezTo>
                  <a:lnTo>
                    <a:pt x="1004097" y="972521"/>
                  </a:lnTo>
                  <a:cubicBezTo>
                    <a:pt x="1004097" y="972521"/>
                    <a:pt x="1003396" y="971469"/>
                    <a:pt x="1001992" y="969364"/>
                  </a:cubicBezTo>
                  <a:cubicBezTo>
                    <a:pt x="1000589" y="967259"/>
                    <a:pt x="1000589" y="965505"/>
                    <a:pt x="1001992" y="964101"/>
                  </a:cubicBezTo>
                  <a:cubicBezTo>
                    <a:pt x="1003396" y="964101"/>
                    <a:pt x="1004097" y="963751"/>
                    <a:pt x="1004097" y="963049"/>
                  </a:cubicBezTo>
                  <a:cubicBezTo>
                    <a:pt x="1004097" y="962347"/>
                    <a:pt x="1004799" y="961996"/>
                    <a:pt x="1006203" y="961996"/>
                  </a:cubicBezTo>
                  <a:cubicBezTo>
                    <a:pt x="1006203" y="961996"/>
                    <a:pt x="1005851" y="962347"/>
                    <a:pt x="1005150" y="963049"/>
                  </a:cubicBezTo>
                  <a:cubicBezTo>
                    <a:pt x="1004448" y="963751"/>
                    <a:pt x="1004097" y="964101"/>
                    <a:pt x="1004097" y="964101"/>
                  </a:cubicBezTo>
                  <a:lnTo>
                    <a:pt x="1006203" y="968311"/>
                  </a:lnTo>
                  <a:cubicBezTo>
                    <a:pt x="1010413" y="965505"/>
                    <a:pt x="1012517" y="963400"/>
                    <a:pt x="1012517" y="961996"/>
                  </a:cubicBezTo>
                  <a:lnTo>
                    <a:pt x="1012517" y="959891"/>
                  </a:lnTo>
                  <a:lnTo>
                    <a:pt x="1014622" y="955681"/>
                  </a:lnTo>
                  <a:lnTo>
                    <a:pt x="1012517" y="951471"/>
                  </a:lnTo>
                  <a:cubicBezTo>
                    <a:pt x="1015324" y="948665"/>
                    <a:pt x="1017429" y="947261"/>
                    <a:pt x="1018832" y="947261"/>
                  </a:cubicBezTo>
                  <a:lnTo>
                    <a:pt x="1037778" y="945156"/>
                  </a:lnTo>
                  <a:cubicBezTo>
                    <a:pt x="1040584" y="945156"/>
                    <a:pt x="1042689" y="943753"/>
                    <a:pt x="1044093" y="940946"/>
                  </a:cubicBezTo>
                  <a:lnTo>
                    <a:pt x="1048303" y="940946"/>
                  </a:lnTo>
                  <a:lnTo>
                    <a:pt x="1050408" y="938841"/>
                  </a:lnTo>
                  <a:lnTo>
                    <a:pt x="1052513" y="930421"/>
                  </a:lnTo>
                  <a:lnTo>
                    <a:pt x="1054618" y="932526"/>
                  </a:lnTo>
                  <a:lnTo>
                    <a:pt x="1058828" y="934631"/>
                  </a:lnTo>
                  <a:cubicBezTo>
                    <a:pt x="1060232" y="936034"/>
                    <a:pt x="1062336" y="936034"/>
                    <a:pt x="1065143" y="934631"/>
                  </a:cubicBezTo>
                  <a:lnTo>
                    <a:pt x="1063038" y="932526"/>
                  </a:lnTo>
                  <a:lnTo>
                    <a:pt x="1058828" y="934631"/>
                  </a:lnTo>
                  <a:cubicBezTo>
                    <a:pt x="1060232" y="931824"/>
                    <a:pt x="1059530" y="929719"/>
                    <a:pt x="1056723" y="928316"/>
                  </a:cubicBezTo>
                  <a:lnTo>
                    <a:pt x="1063038" y="928316"/>
                  </a:lnTo>
                  <a:cubicBezTo>
                    <a:pt x="1064441" y="928316"/>
                    <a:pt x="1065845" y="926913"/>
                    <a:pt x="1067248" y="924106"/>
                  </a:cubicBezTo>
                  <a:cubicBezTo>
                    <a:pt x="1067248" y="922702"/>
                    <a:pt x="1067950" y="922001"/>
                    <a:pt x="1069353" y="922001"/>
                  </a:cubicBezTo>
                  <a:cubicBezTo>
                    <a:pt x="1070757" y="922001"/>
                    <a:pt x="1072160" y="921299"/>
                    <a:pt x="1073563" y="919896"/>
                  </a:cubicBezTo>
                  <a:cubicBezTo>
                    <a:pt x="1074967" y="918493"/>
                    <a:pt x="1076370" y="917089"/>
                    <a:pt x="1077773" y="915686"/>
                  </a:cubicBezTo>
                  <a:cubicBezTo>
                    <a:pt x="1077773" y="915686"/>
                    <a:pt x="1077423" y="915686"/>
                    <a:pt x="1076721" y="915686"/>
                  </a:cubicBezTo>
                  <a:cubicBezTo>
                    <a:pt x="1076019" y="915686"/>
                    <a:pt x="1075668" y="915686"/>
                    <a:pt x="1075668" y="915686"/>
                  </a:cubicBezTo>
                  <a:cubicBezTo>
                    <a:pt x="1072862" y="912879"/>
                    <a:pt x="1070757" y="912178"/>
                    <a:pt x="1069353" y="913581"/>
                  </a:cubicBezTo>
                  <a:lnTo>
                    <a:pt x="1069353" y="917791"/>
                  </a:lnTo>
                  <a:cubicBezTo>
                    <a:pt x="1067950" y="916387"/>
                    <a:pt x="1065845" y="915686"/>
                    <a:pt x="1063038" y="915686"/>
                  </a:cubicBezTo>
                  <a:cubicBezTo>
                    <a:pt x="1060232" y="915686"/>
                    <a:pt x="1058126" y="915686"/>
                    <a:pt x="1056723" y="915686"/>
                  </a:cubicBezTo>
                  <a:cubicBezTo>
                    <a:pt x="1056723" y="915686"/>
                    <a:pt x="1057074" y="915335"/>
                    <a:pt x="1057775" y="914633"/>
                  </a:cubicBezTo>
                  <a:cubicBezTo>
                    <a:pt x="1058477" y="913932"/>
                    <a:pt x="1058828" y="913581"/>
                    <a:pt x="1058828" y="913581"/>
                  </a:cubicBezTo>
                  <a:cubicBezTo>
                    <a:pt x="1057425" y="913581"/>
                    <a:pt x="1056372" y="913932"/>
                    <a:pt x="1055671" y="914633"/>
                  </a:cubicBezTo>
                  <a:cubicBezTo>
                    <a:pt x="1054969" y="915335"/>
                    <a:pt x="1054618" y="915686"/>
                    <a:pt x="1054618" y="915686"/>
                  </a:cubicBezTo>
                  <a:cubicBezTo>
                    <a:pt x="1053215" y="915686"/>
                    <a:pt x="1052513" y="917089"/>
                    <a:pt x="1052513" y="919896"/>
                  </a:cubicBezTo>
                  <a:lnTo>
                    <a:pt x="1050408" y="917791"/>
                  </a:lnTo>
                  <a:lnTo>
                    <a:pt x="1048303" y="917791"/>
                  </a:lnTo>
                  <a:cubicBezTo>
                    <a:pt x="1046900" y="919194"/>
                    <a:pt x="1046198" y="921299"/>
                    <a:pt x="1046198" y="924106"/>
                  </a:cubicBezTo>
                  <a:lnTo>
                    <a:pt x="1041988" y="926211"/>
                  </a:lnTo>
                  <a:cubicBezTo>
                    <a:pt x="1039181" y="926211"/>
                    <a:pt x="1037778" y="924808"/>
                    <a:pt x="1037778" y="922001"/>
                  </a:cubicBezTo>
                  <a:cubicBezTo>
                    <a:pt x="1037778" y="917791"/>
                    <a:pt x="1037076" y="915686"/>
                    <a:pt x="1035673" y="915686"/>
                  </a:cubicBezTo>
                  <a:cubicBezTo>
                    <a:pt x="1035673" y="915686"/>
                    <a:pt x="1034269" y="915686"/>
                    <a:pt x="1031463" y="915686"/>
                  </a:cubicBezTo>
                  <a:lnTo>
                    <a:pt x="1035673" y="917791"/>
                  </a:lnTo>
                  <a:lnTo>
                    <a:pt x="1035673" y="919896"/>
                  </a:lnTo>
                  <a:lnTo>
                    <a:pt x="1025148" y="928316"/>
                  </a:lnTo>
                  <a:lnTo>
                    <a:pt x="1018832" y="930421"/>
                  </a:lnTo>
                  <a:lnTo>
                    <a:pt x="1016728" y="930421"/>
                  </a:lnTo>
                  <a:cubicBezTo>
                    <a:pt x="1016728" y="930421"/>
                    <a:pt x="1017429" y="929018"/>
                    <a:pt x="1018832" y="926211"/>
                  </a:cubicBezTo>
                  <a:lnTo>
                    <a:pt x="1016728" y="926211"/>
                  </a:lnTo>
                  <a:lnTo>
                    <a:pt x="1008307" y="928316"/>
                  </a:lnTo>
                  <a:cubicBezTo>
                    <a:pt x="1006904" y="929719"/>
                    <a:pt x="1005501" y="929719"/>
                    <a:pt x="1004097" y="928316"/>
                  </a:cubicBezTo>
                  <a:lnTo>
                    <a:pt x="1004097" y="924106"/>
                  </a:lnTo>
                  <a:cubicBezTo>
                    <a:pt x="1005501" y="924106"/>
                    <a:pt x="1006553" y="924457"/>
                    <a:pt x="1007255" y="925158"/>
                  </a:cubicBezTo>
                  <a:cubicBezTo>
                    <a:pt x="1007957" y="925860"/>
                    <a:pt x="1009009" y="925509"/>
                    <a:pt x="1010413" y="924106"/>
                  </a:cubicBezTo>
                  <a:lnTo>
                    <a:pt x="1008307" y="919896"/>
                  </a:lnTo>
                  <a:cubicBezTo>
                    <a:pt x="1012517" y="919896"/>
                    <a:pt x="1014622" y="918493"/>
                    <a:pt x="1014622" y="915686"/>
                  </a:cubicBezTo>
                  <a:lnTo>
                    <a:pt x="1020938" y="915686"/>
                  </a:lnTo>
                  <a:lnTo>
                    <a:pt x="1029358" y="915686"/>
                  </a:lnTo>
                  <a:cubicBezTo>
                    <a:pt x="1023744" y="914283"/>
                    <a:pt x="1022341" y="916387"/>
                    <a:pt x="1025148" y="922001"/>
                  </a:cubicBezTo>
                  <a:cubicBezTo>
                    <a:pt x="1026551" y="922001"/>
                    <a:pt x="1028656" y="920598"/>
                    <a:pt x="1031463" y="917791"/>
                  </a:cubicBezTo>
                  <a:cubicBezTo>
                    <a:pt x="1031463" y="916387"/>
                    <a:pt x="1030761" y="915686"/>
                    <a:pt x="1029358" y="915686"/>
                  </a:cubicBezTo>
                  <a:lnTo>
                    <a:pt x="1042830" y="914002"/>
                  </a:lnTo>
                  <a:lnTo>
                    <a:pt x="1037778" y="915686"/>
                  </a:lnTo>
                  <a:cubicBezTo>
                    <a:pt x="1043391" y="915686"/>
                    <a:pt x="1047601" y="915686"/>
                    <a:pt x="1050408" y="915686"/>
                  </a:cubicBezTo>
                  <a:cubicBezTo>
                    <a:pt x="1049706" y="914283"/>
                    <a:pt x="1048829" y="913405"/>
                    <a:pt x="1047777" y="913055"/>
                  </a:cubicBezTo>
                  <a:lnTo>
                    <a:pt x="1058828" y="909371"/>
                  </a:lnTo>
                  <a:lnTo>
                    <a:pt x="1065143" y="909371"/>
                  </a:lnTo>
                  <a:cubicBezTo>
                    <a:pt x="1067950" y="907967"/>
                    <a:pt x="1071458" y="907266"/>
                    <a:pt x="1075668" y="907266"/>
                  </a:cubicBezTo>
                  <a:lnTo>
                    <a:pt x="1075668" y="898846"/>
                  </a:lnTo>
                  <a:cubicBezTo>
                    <a:pt x="1071458" y="896039"/>
                    <a:pt x="1069353" y="896039"/>
                    <a:pt x="1069353" y="898846"/>
                  </a:cubicBezTo>
                  <a:cubicBezTo>
                    <a:pt x="1066546" y="898846"/>
                    <a:pt x="1063740" y="899196"/>
                    <a:pt x="1060933" y="899898"/>
                  </a:cubicBezTo>
                  <a:cubicBezTo>
                    <a:pt x="1058126" y="900600"/>
                    <a:pt x="1055320" y="900951"/>
                    <a:pt x="1052513" y="900951"/>
                  </a:cubicBezTo>
                  <a:lnTo>
                    <a:pt x="1050408" y="898846"/>
                  </a:lnTo>
                  <a:lnTo>
                    <a:pt x="1050408" y="900951"/>
                  </a:lnTo>
                  <a:cubicBezTo>
                    <a:pt x="1047601" y="899547"/>
                    <a:pt x="1046900" y="898846"/>
                    <a:pt x="1048303" y="898846"/>
                  </a:cubicBezTo>
                  <a:cubicBezTo>
                    <a:pt x="1051110" y="898846"/>
                    <a:pt x="1051811" y="897442"/>
                    <a:pt x="1050408" y="894635"/>
                  </a:cubicBezTo>
                  <a:cubicBezTo>
                    <a:pt x="1049004" y="891829"/>
                    <a:pt x="1048303" y="888320"/>
                    <a:pt x="1048303" y="884110"/>
                  </a:cubicBezTo>
                  <a:lnTo>
                    <a:pt x="1046198" y="886215"/>
                  </a:lnTo>
                  <a:cubicBezTo>
                    <a:pt x="1043391" y="884812"/>
                    <a:pt x="1039883" y="884110"/>
                    <a:pt x="1035673" y="884110"/>
                  </a:cubicBezTo>
                  <a:close/>
                  <a:moveTo>
                    <a:pt x="1012517" y="883058"/>
                  </a:moveTo>
                  <a:cubicBezTo>
                    <a:pt x="1011114" y="883760"/>
                    <a:pt x="1010413" y="885514"/>
                    <a:pt x="1010413" y="888320"/>
                  </a:cubicBezTo>
                  <a:lnTo>
                    <a:pt x="1018832" y="884110"/>
                  </a:lnTo>
                  <a:cubicBezTo>
                    <a:pt x="1016026" y="882707"/>
                    <a:pt x="1013921" y="882356"/>
                    <a:pt x="1012517" y="883058"/>
                  </a:cubicBezTo>
                  <a:close/>
                  <a:moveTo>
                    <a:pt x="1111454" y="882005"/>
                  </a:moveTo>
                  <a:cubicBezTo>
                    <a:pt x="1108647" y="882005"/>
                    <a:pt x="1106542" y="882707"/>
                    <a:pt x="1105139" y="884110"/>
                  </a:cubicBezTo>
                  <a:lnTo>
                    <a:pt x="1098824" y="884110"/>
                  </a:lnTo>
                  <a:cubicBezTo>
                    <a:pt x="1097420" y="884110"/>
                    <a:pt x="1096719" y="884110"/>
                    <a:pt x="1096719" y="884110"/>
                  </a:cubicBezTo>
                  <a:lnTo>
                    <a:pt x="1096719" y="886215"/>
                  </a:lnTo>
                  <a:cubicBezTo>
                    <a:pt x="1098122" y="884812"/>
                    <a:pt x="1102332" y="884110"/>
                    <a:pt x="1109349" y="884110"/>
                  </a:cubicBezTo>
                  <a:lnTo>
                    <a:pt x="1111454" y="884110"/>
                  </a:lnTo>
                  <a:close/>
                  <a:moveTo>
                    <a:pt x="1097771" y="876743"/>
                  </a:moveTo>
                  <a:cubicBezTo>
                    <a:pt x="1094964" y="877445"/>
                    <a:pt x="1092508" y="879199"/>
                    <a:pt x="1090403" y="882005"/>
                  </a:cubicBezTo>
                  <a:lnTo>
                    <a:pt x="1092508" y="882005"/>
                  </a:lnTo>
                  <a:cubicBezTo>
                    <a:pt x="1091105" y="882005"/>
                    <a:pt x="1090403" y="882707"/>
                    <a:pt x="1090403" y="884110"/>
                  </a:cubicBezTo>
                  <a:lnTo>
                    <a:pt x="1079878" y="886215"/>
                  </a:lnTo>
                  <a:cubicBezTo>
                    <a:pt x="1078475" y="887619"/>
                    <a:pt x="1076721" y="888320"/>
                    <a:pt x="1074616" y="888320"/>
                  </a:cubicBezTo>
                  <a:cubicBezTo>
                    <a:pt x="1072511" y="888320"/>
                    <a:pt x="1070757" y="889022"/>
                    <a:pt x="1069353" y="890426"/>
                  </a:cubicBezTo>
                  <a:lnTo>
                    <a:pt x="1067248" y="886215"/>
                  </a:lnTo>
                  <a:cubicBezTo>
                    <a:pt x="1063038" y="891829"/>
                    <a:pt x="1058126" y="894635"/>
                    <a:pt x="1052513" y="894635"/>
                  </a:cubicBezTo>
                  <a:lnTo>
                    <a:pt x="1052513" y="898846"/>
                  </a:lnTo>
                  <a:lnTo>
                    <a:pt x="1054618" y="898846"/>
                  </a:lnTo>
                  <a:cubicBezTo>
                    <a:pt x="1054618" y="898846"/>
                    <a:pt x="1054969" y="898846"/>
                    <a:pt x="1055671" y="898846"/>
                  </a:cubicBezTo>
                  <a:cubicBezTo>
                    <a:pt x="1056372" y="898846"/>
                    <a:pt x="1056723" y="898846"/>
                    <a:pt x="1056723" y="898846"/>
                  </a:cubicBezTo>
                  <a:cubicBezTo>
                    <a:pt x="1058126" y="898846"/>
                    <a:pt x="1058828" y="898144"/>
                    <a:pt x="1058828" y="896741"/>
                  </a:cubicBezTo>
                  <a:lnTo>
                    <a:pt x="1063038" y="896741"/>
                  </a:lnTo>
                  <a:cubicBezTo>
                    <a:pt x="1063038" y="896741"/>
                    <a:pt x="1062687" y="897091"/>
                    <a:pt x="1061986" y="897793"/>
                  </a:cubicBezTo>
                  <a:cubicBezTo>
                    <a:pt x="1061284" y="898495"/>
                    <a:pt x="1060933" y="898846"/>
                    <a:pt x="1060933" y="898846"/>
                  </a:cubicBezTo>
                  <a:cubicBezTo>
                    <a:pt x="1065143" y="898846"/>
                    <a:pt x="1067950" y="898144"/>
                    <a:pt x="1069353" y="896741"/>
                  </a:cubicBezTo>
                  <a:lnTo>
                    <a:pt x="1084088" y="890426"/>
                  </a:lnTo>
                  <a:lnTo>
                    <a:pt x="1090403" y="888320"/>
                  </a:lnTo>
                  <a:cubicBezTo>
                    <a:pt x="1093210" y="885514"/>
                    <a:pt x="1094613" y="884110"/>
                    <a:pt x="1094613" y="884110"/>
                  </a:cubicBezTo>
                  <a:cubicBezTo>
                    <a:pt x="1094613" y="882707"/>
                    <a:pt x="1093912" y="882005"/>
                    <a:pt x="1092508" y="882005"/>
                  </a:cubicBezTo>
                  <a:lnTo>
                    <a:pt x="1096719" y="882005"/>
                  </a:lnTo>
                  <a:cubicBezTo>
                    <a:pt x="1096719" y="880602"/>
                    <a:pt x="1098824" y="879900"/>
                    <a:pt x="1103034" y="879900"/>
                  </a:cubicBezTo>
                  <a:cubicBezTo>
                    <a:pt x="1105840" y="879900"/>
                    <a:pt x="1107244" y="879199"/>
                    <a:pt x="1107244" y="877795"/>
                  </a:cubicBezTo>
                  <a:cubicBezTo>
                    <a:pt x="1103735" y="876392"/>
                    <a:pt x="1100578" y="876041"/>
                    <a:pt x="1097771" y="876743"/>
                  </a:cubicBezTo>
                  <a:close/>
                  <a:moveTo>
                    <a:pt x="1176709" y="871480"/>
                  </a:moveTo>
                  <a:cubicBezTo>
                    <a:pt x="1175306" y="871480"/>
                    <a:pt x="1173903" y="872884"/>
                    <a:pt x="1172499" y="875690"/>
                  </a:cubicBezTo>
                  <a:cubicBezTo>
                    <a:pt x="1173903" y="875690"/>
                    <a:pt x="1175306" y="874989"/>
                    <a:pt x="1176709" y="873585"/>
                  </a:cubicBezTo>
                  <a:lnTo>
                    <a:pt x="1178814" y="873585"/>
                  </a:lnTo>
                  <a:cubicBezTo>
                    <a:pt x="1178814" y="873585"/>
                    <a:pt x="1178464" y="873234"/>
                    <a:pt x="1177762" y="872533"/>
                  </a:cubicBezTo>
                  <a:cubicBezTo>
                    <a:pt x="1177060" y="871831"/>
                    <a:pt x="1176709" y="871480"/>
                    <a:pt x="1176709" y="871480"/>
                  </a:cubicBezTo>
                  <a:close/>
                  <a:moveTo>
                    <a:pt x="1168289" y="869375"/>
                  </a:moveTo>
                  <a:cubicBezTo>
                    <a:pt x="1168289" y="869375"/>
                    <a:pt x="1167588" y="869726"/>
                    <a:pt x="1166184" y="870428"/>
                  </a:cubicBezTo>
                  <a:cubicBezTo>
                    <a:pt x="1164781" y="871129"/>
                    <a:pt x="1164079" y="872884"/>
                    <a:pt x="1164079" y="875690"/>
                  </a:cubicBezTo>
                  <a:lnTo>
                    <a:pt x="1172499" y="873585"/>
                  </a:lnTo>
                  <a:cubicBezTo>
                    <a:pt x="1172499" y="873585"/>
                    <a:pt x="1171096" y="872182"/>
                    <a:pt x="1168289" y="869375"/>
                  </a:cubicBezTo>
                  <a:close/>
                  <a:moveTo>
                    <a:pt x="1073563" y="869375"/>
                  </a:moveTo>
                  <a:cubicBezTo>
                    <a:pt x="1076370" y="870779"/>
                    <a:pt x="1078475" y="871480"/>
                    <a:pt x="1079878" y="871480"/>
                  </a:cubicBezTo>
                  <a:cubicBezTo>
                    <a:pt x="1079878" y="870077"/>
                    <a:pt x="1079177" y="869375"/>
                    <a:pt x="1077773" y="869375"/>
                  </a:cubicBezTo>
                  <a:cubicBezTo>
                    <a:pt x="1077773" y="869375"/>
                    <a:pt x="1076370" y="869375"/>
                    <a:pt x="1073563" y="869375"/>
                  </a:cubicBezTo>
                  <a:close/>
                  <a:moveTo>
                    <a:pt x="1156975" y="868323"/>
                  </a:moveTo>
                  <a:cubicBezTo>
                    <a:pt x="1156449" y="868323"/>
                    <a:pt x="1155659" y="868674"/>
                    <a:pt x="1154607" y="869375"/>
                  </a:cubicBezTo>
                  <a:cubicBezTo>
                    <a:pt x="1152502" y="870779"/>
                    <a:pt x="1150748" y="871480"/>
                    <a:pt x="1149344" y="871480"/>
                  </a:cubicBezTo>
                  <a:lnTo>
                    <a:pt x="1151449" y="877795"/>
                  </a:lnTo>
                  <a:lnTo>
                    <a:pt x="1149344" y="875690"/>
                  </a:lnTo>
                  <a:cubicBezTo>
                    <a:pt x="1149344" y="874287"/>
                    <a:pt x="1147941" y="873585"/>
                    <a:pt x="1145134" y="873585"/>
                  </a:cubicBezTo>
                  <a:cubicBezTo>
                    <a:pt x="1145134" y="873585"/>
                    <a:pt x="1144783" y="873936"/>
                    <a:pt x="1144082" y="874638"/>
                  </a:cubicBezTo>
                  <a:cubicBezTo>
                    <a:pt x="1143380" y="875340"/>
                    <a:pt x="1143029" y="875690"/>
                    <a:pt x="1143029" y="875690"/>
                  </a:cubicBezTo>
                  <a:cubicBezTo>
                    <a:pt x="1143029" y="875690"/>
                    <a:pt x="1143029" y="877094"/>
                    <a:pt x="1143029" y="879900"/>
                  </a:cubicBezTo>
                  <a:cubicBezTo>
                    <a:pt x="1144432" y="879900"/>
                    <a:pt x="1145134" y="879199"/>
                    <a:pt x="1145134" y="877795"/>
                  </a:cubicBezTo>
                  <a:lnTo>
                    <a:pt x="1149344" y="879900"/>
                  </a:lnTo>
                  <a:cubicBezTo>
                    <a:pt x="1152151" y="879900"/>
                    <a:pt x="1154957" y="878497"/>
                    <a:pt x="1157764" y="875690"/>
                  </a:cubicBezTo>
                  <a:cubicBezTo>
                    <a:pt x="1157764" y="874287"/>
                    <a:pt x="1157764" y="872182"/>
                    <a:pt x="1157764" y="869375"/>
                  </a:cubicBezTo>
                  <a:cubicBezTo>
                    <a:pt x="1157764" y="868674"/>
                    <a:pt x="1157501" y="868323"/>
                    <a:pt x="1156975" y="868323"/>
                  </a:cubicBezTo>
                  <a:close/>
                  <a:moveTo>
                    <a:pt x="943052" y="860955"/>
                  </a:moveTo>
                  <a:lnTo>
                    <a:pt x="930421" y="865165"/>
                  </a:lnTo>
                  <a:lnTo>
                    <a:pt x="943052" y="865165"/>
                  </a:lnTo>
                  <a:lnTo>
                    <a:pt x="947262" y="863060"/>
                  </a:lnTo>
                  <a:lnTo>
                    <a:pt x="947262" y="860955"/>
                  </a:lnTo>
                  <a:close/>
                  <a:moveTo>
                    <a:pt x="1024621" y="860429"/>
                  </a:moveTo>
                  <a:cubicBezTo>
                    <a:pt x="1022867" y="860780"/>
                    <a:pt x="1021639" y="862359"/>
                    <a:pt x="1020938" y="865165"/>
                  </a:cubicBezTo>
                  <a:cubicBezTo>
                    <a:pt x="1025148" y="865165"/>
                    <a:pt x="1028656" y="864463"/>
                    <a:pt x="1031463" y="863060"/>
                  </a:cubicBezTo>
                  <a:cubicBezTo>
                    <a:pt x="1028656" y="860955"/>
                    <a:pt x="1026376" y="860078"/>
                    <a:pt x="1024621" y="860429"/>
                  </a:cubicBezTo>
                  <a:close/>
                  <a:moveTo>
                    <a:pt x="1063038" y="858850"/>
                  </a:moveTo>
                  <a:lnTo>
                    <a:pt x="1058828" y="860955"/>
                  </a:lnTo>
                  <a:cubicBezTo>
                    <a:pt x="1061635" y="862359"/>
                    <a:pt x="1063740" y="862359"/>
                    <a:pt x="1065143" y="860955"/>
                  </a:cubicBezTo>
                  <a:cubicBezTo>
                    <a:pt x="1065143" y="860955"/>
                    <a:pt x="1065845" y="860604"/>
                    <a:pt x="1067248" y="859903"/>
                  </a:cubicBezTo>
                  <a:cubicBezTo>
                    <a:pt x="1068652" y="859201"/>
                    <a:pt x="1070055" y="859552"/>
                    <a:pt x="1071458" y="860955"/>
                  </a:cubicBezTo>
                  <a:cubicBezTo>
                    <a:pt x="1072862" y="859552"/>
                    <a:pt x="1072160" y="858850"/>
                    <a:pt x="1069353" y="858850"/>
                  </a:cubicBezTo>
                  <a:close/>
                  <a:moveTo>
                    <a:pt x="957787" y="856745"/>
                  </a:moveTo>
                  <a:cubicBezTo>
                    <a:pt x="953577" y="856745"/>
                    <a:pt x="951472" y="858850"/>
                    <a:pt x="951472" y="863060"/>
                  </a:cubicBezTo>
                  <a:lnTo>
                    <a:pt x="953577" y="865165"/>
                  </a:lnTo>
                  <a:cubicBezTo>
                    <a:pt x="956383" y="862359"/>
                    <a:pt x="957787" y="859552"/>
                    <a:pt x="957787" y="856745"/>
                  </a:cubicBezTo>
                  <a:close/>
                  <a:moveTo>
                    <a:pt x="1121979" y="852535"/>
                  </a:moveTo>
                  <a:lnTo>
                    <a:pt x="1121979" y="854640"/>
                  </a:lnTo>
                  <a:cubicBezTo>
                    <a:pt x="1123382" y="853237"/>
                    <a:pt x="1125487" y="852535"/>
                    <a:pt x="1128294" y="852535"/>
                  </a:cubicBezTo>
                  <a:close/>
                  <a:moveTo>
                    <a:pt x="1069353" y="852535"/>
                  </a:moveTo>
                  <a:lnTo>
                    <a:pt x="1063038" y="854640"/>
                  </a:lnTo>
                  <a:cubicBezTo>
                    <a:pt x="1057425" y="854640"/>
                    <a:pt x="1053215" y="855342"/>
                    <a:pt x="1050408" y="856745"/>
                  </a:cubicBezTo>
                  <a:lnTo>
                    <a:pt x="1054618" y="858850"/>
                  </a:lnTo>
                  <a:cubicBezTo>
                    <a:pt x="1057425" y="857447"/>
                    <a:pt x="1060933" y="856745"/>
                    <a:pt x="1065143" y="856745"/>
                  </a:cubicBezTo>
                  <a:lnTo>
                    <a:pt x="1073563" y="852535"/>
                  </a:lnTo>
                  <a:close/>
                  <a:moveTo>
                    <a:pt x="1092508" y="851483"/>
                  </a:moveTo>
                  <a:cubicBezTo>
                    <a:pt x="1089702" y="852184"/>
                    <a:pt x="1088298" y="853938"/>
                    <a:pt x="1088298" y="856745"/>
                  </a:cubicBezTo>
                  <a:cubicBezTo>
                    <a:pt x="1095315" y="856745"/>
                    <a:pt x="1105139" y="855342"/>
                    <a:pt x="1117769" y="852535"/>
                  </a:cubicBezTo>
                  <a:cubicBezTo>
                    <a:pt x="1117769" y="852535"/>
                    <a:pt x="1117418" y="852184"/>
                    <a:pt x="1116716" y="851483"/>
                  </a:cubicBezTo>
                  <a:cubicBezTo>
                    <a:pt x="1116015" y="850781"/>
                    <a:pt x="1115664" y="851132"/>
                    <a:pt x="1115664" y="852535"/>
                  </a:cubicBezTo>
                  <a:lnTo>
                    <a:pt x="1105139" y="852535"/>
                  </a:lnTo>
                  <a:cubicBezTo>
                    <a:pt x="1100928" y="852535"/>
                    <a:pt x="1098122" y="853237"/>
                    <a:pt x="1096719" y="854640"/>
                  </a:cubicBezTo>
                  <a:lnTo>
                    <a:pt x="1096719" y="852535"/>
                  </a:lnTo>
                  <a:lnTo>
                    <a:pt x="1098824" y="852535"/>
                  </a:lnTo>
                  <a:cubicBezTo>
                    <a:pt x="1097420" y="851132"/>
                    <a:pt x="1095315" y="850781"/>
                    <a:pt x="1092508" y="851483"/>
                  </a:cubicBezTo>
                  <a:close/>
                  <a:moveTo>
                    <a:pt x="839905" y="850430"/>
                  </a:moveTo>
                  <a:cubicBezTo>
                    <a:pt x="838502" y="850430"/>
                    <a:pt x="835695" y="851132"/>
                    <a:pt x="831485" y="852535"/>
                  </a:cubicBezTo>
                  <a:lnTo>
                    <a:pt x="831485" y="854640"/>
                  </a:lnTo>
                  <a:lnTo>
                    <a:pt x="825170" y="854640"/>
                  </a:lnTo>
                  <a:lnTo>
                    <a:pt x="818855" y="856745"/>
                  </a:lnTo>
                  <a:cubicBezTo>
                    <a:pt x="817452" y="859552"/>
                    <a:pt x="816750" y="859552"/>
                    <a:pt x="816750" y="856745"/>
                  </a:cubicBezTo>
                  <a:cubicBezTo>
                    <a:pt x="815347" y="855342"/>
                    <a:pt x="811838" y="856043"/>
                    <a:pt x="806225" y="858850"/>
                  </a:cubicBezTo>
                  <a:lnTo>
                    <a:pt x="802015" y="860955"/>
                  </a:lnTo>
                  <a:cubicBezTo>
                    <a:pt x="796402" y="863762"/>
                    <a:pt x="792191" y="865165"/>
                    <a:pt x="789385" y="865165"/>
                  </a:cubicBezTo>
                  <a:cubicBezTo>
                    <a:pt x="789385" y="867972"/>
                    <a:pt x="790788" y="867972"/>
                    <a:pt x="793595" y="865165"/>
                  </a:cubicBezTo>
                  <a:lnTo>
                    <a:pt x="799910" y="865165"/>
                  </a:lnTo>
                  <a:lnTo>
                    <a:pt x="812540" y="863060"/>
                  </a:lnTo>
                  <a:cubicBezTo>
                    <a:pt x="816750" y="863060"/>
                    <a:pt x="823065" y="861657"/>
                    <a:pt x="831485" y="858850"/>
                  </a:cubicBezTo>
                  <a:lnTo>
                    <a:pt x="833590" y="856745"/>
                  </a:lnTo>
                  <a:cubicBezTo>
                    <a:pt x="833590" y="853938"/>
                    <a:pt x="834994" y="852535"/>
                    <a:pt x="837800" y="852535"/>
                  </a:cubicBezTo>
                  <a:cubicBezTo>
                    <a:pt x="837800" y="852535"/>
                    <a:pt x="838151" y="852535"/>
                    <a:pt x="838853" y="852535"/>
                  </a:cubicBezTo>
                  <a:cubicBezTo>
                    <a:pt x="839555" y="852535"/>
                    <a:pt x="839905" y="852535"/>
                    <a:pt x="839905" y="852535"/>
                  </a:cubicBezTo>
                  <a:close/>
                  <a:moveTo>
                    <a:pt x="1140924" y="847273"/>
                  </a:moveTo>
                  <a:cubicBezTo>
                    <a:pt x="1139521" y="847974"/>
                    <a:pt x="1138117" y="848325"/>
                    <a:pt x="1136714" y="848325"/>
                  </a:cubicBezTo>
                  <a:lnTo>
                    <a:pt x="1132504" y="850430"/>
                  </a:lnTo>
                  <a:lnTo>
                    <a:pt x="1132504" y="852535"/>
                  </a:lnTo>
                  <a:lnTo>
                    <a:pt x="1138819" y="852535"/>
                  </a:lnTo>
                  <a:lnTo>
                    <a:pt x="1145134" y="850430"/>
                  </a:lnTo>
                  <a:lnTo>
                    <a:pt x="1147239" y="848325"/>
                  </a:lnTo>
                  <a:cubicBezTo>
                    <a:pt x="1144432" y="846922"/>
                    <a:pt x="1142327" y="846571"/>
                    <a:pt x="1140924" y="847273"/>
                  </a:cubicBezTo>
                  <a:close/>
                  <a:moveTo>
                    <a:pt x="1105665" y="844641"/>
                  </a:moveTo>
                  <a:cubicBezTo>
                    <a:pt x="1103209" y="844992"/>
                    <a:pt x="1100227" y="846220"/>
                    <a:pt x="1096719" y="848325"/>
                  </a:cubicBezTo>
                  <a:lnTo>
                    <a:pt x="1111454" y="846220"/>
                  </a:lnTo>
                  <a:cubicBezTo>
                    <a:pt x="1110050" y="844817"/>
                    <a:pt x="1108121" y="844290"/>
                    <a:pt x="1105665" y="844641"/>
                  </a:cubicBezTo>
                  <a:close/>
                  <a:moveTo>
                    <a:pt x="1124084" y="842010"/>
                  </a:moveTo>
                  <a:cubicBezTo>
                    <a:pt x="1119874" y="842010"/>
                    <a:pt x="1116365" y="843413"/>
                    <a:pt x="1113559" y="846220"/>
                  </a:cubicBezTo>
                  <a:lnTo>
                    <a:pt x="1111454" y="850430"/>
                  </a:lnTo>
                  <a:lnTo>
                    <a:pt x="1117769" y="848325"/>
                  </a:lnTo>
                  <a:cubicBezTo>
                    <a:pt x="1121979" y="848325"/>
                    <a:pt x="1124084" y="846220"/>
                    <a:pt x="1124084" y="842010"/>
                  </a:cubicBezTo>
                  <a:close/>
                  <a:moveTo>
                    <a:pt x="910950" y="838852"/>
                  </a:moveTo>
                  <a:cubicBezTo>
                    <a:pt x="909897" y="838852"/>
                    <a:pt x="908669" y="839203"/>
                    <a:pt x="907266" y="839905"/>
                  </a:cubicBezTo>
                  <a:lnTo>
                    <a:pt x="905161" y="844115"/>
                  </a:lnTo>
                  <a:lnTo>
                    <a:pt x="909371" y="846220"/>
                  </a:lnTo>
                  <a:cubicBezTo>
                    <a:pt x="910775" y="844817"/>
                    <a:pt x="912178" y="844115"/>
                    <a:pt x="913581" y="844115"/>
                  </a:cubicBezTo>
                  <a:cubicBezTo>
                    <a:pt x="916388" y="841308"/>
                    <a:pt x="916388" y="839905"/>
                    <a:pt x="913581" y="839905"/>
                  </a:cubicBezTo>
                  <a:cubicBezTo>
                    <a:pt x="912880" y="839203"/>
                    <a:pt x="912002" y="838852"/>
                    <a:pt x="910950" y="838852"/>
                  </a:cubicBezTo>
                  <a:close/>
                  <a:moveTo>
                    <a:pt x="924106" y="836747"/>
                  </a:moveTo>
                  <a:cubicBezTo>
                    <a:pt x="922703" y="837449"/>
                    <a:pt x="921300" y="839203"/>
                    <a:pt x="919896" y="842010"/>
                  </a:cubicBezTo>
                  <a:cubicBezTo>
                    <a:pt x="921300" y="840607"/>
                    <a:pt x="922703" y="839554"/>
                    <a:pt x="924106" y="838852"/>
                  </a:cubicBezTo>
                  <a:cubicBezTo>
                    <a:pt x="925510" y="838151"/>
                    <a:pt x="926913" y="837800"/>
                    <a:pt x="928317" y="837800"/>
                  </a:cubicBezTo>
                  <a:cubicBezTo>
                    <a:pt x="926913" y="836397"/>
                    <a:pt x="925510" y="836046"/>
                    <a:pt x="924106" y="836747"/>
                  </a:cubicBezTo>
                  <a:close/>
                  <a:moveTo>
                    <a:pt x="911476" y="831485"/>
                  </a:moveTo>
                  <a:cubicBezTo>
                    <a:pt x="908670" y="831485"/>
                    <a:pt x="905512" y="832187"/>
                    <a:pt x="902004" y="833590"/>
                  </a:cubicBezTo>
                  <a:cubicBezTo>
                    <a:pt x="898495" y="834993"/>
                    <a:pt x="895338" y="835695"/>
                    <a:pt x="892531" y="835695"/>
                  </a:cubicBezTo>
                  <a:cubicBezTo>
                    <a:pt x="889724" y="835695"/>
                    <a:pt x="887619" y="836397"/>
                    <a:pt x="886216" y="837800"/>
                  </a:cubicBezTo>
                  <a:lnTo>
                    <a:pt x="890426" y="837800"/>
                  </a:lnTo>
                  <a:lnTo>
                    <a:pt x="884111" y="844115"/>
                  </a:lnTo>
                  <a:cubicBezTo>
                    <a:pt x="881304" y="844115"/>
                    <a:pt x="879901" y="845518"/>
                    <a:pt x="879901" y="848325"/>
                  </a:cubicBezTo>
                  <a:lnTo>
                    <a:pt x="888321" y="848325"/>
                  </a:lnTo>
                  <a:cubicBezTo>
                    <a:pt x="893934" y="845518"/>
                    <a:pt x="897443" y="844817"/>
                    <a:pt x="898846" y="846220"/>
                  </a:cubicBezTo>
                  <a:cubicBezTo>
                    <a:pt x="901653" y="846220"/>
                    <a:pt x="903056" y="845518"/>
                    <a:pt x="903056" y="844115"/>
                  </a:cubicBezTo>
                  <a:cubicBezTo>
                    <a:pt x="901653" y="842712"/>
                    <a:pt x="899548" y="842010"/>
                    <a:pt x="896741" y="842010"/>
                  </a:cubicBezTo>
                  <a:cubicBezTo>
                    <a:pt x="893934" y="839203"/>
                    <a:pt x="892531" y="837800"/>
                    <a:pt x="892531" y="837800"/>
                  </a:cubicBezTo>
                  <a:lnTo>
                    <a:pt x="903056" y="835695"/>
                  </a:lnTo>
                  <a:lnTo>
                    <a:pt x="915686" y="833590"/>
                  </a:lnTo>
                  <a:cubicBezTo>
                    <a:pt x="915686" y="833590"/>
                    <a:pt x="916037" y="833239"/>
                    <a:pt x="916739" y="832537"/>
                  </a:cubicBezTo>
                  <a:cubicBezTo>
                    <a:pt x="917440" y="831836"/>
                    <a:pt x="917791" y="831485"/>
                    <a:pt x="917791" y="831485"/>
                  </a:cubicBezTo>
                  <a:close/>
                  <a:moveTo>
                    <a:pt x="954629" y="830432"/>
                  </a:moveTo>
                  <a:cubicBezTo>
                    <a:pt x="952524" y="829731"/>
                    <a:pt x="950770" y="830082"/>
                    <a:pt x="949367" y="831485"/>
                  </a:cubicBezTo>
                  <a:cubicBezTo>
                    <a:pt x="945157" y="831485"/>
                    <a:pt x="940947" y="832888"/>
                    <a:pt x="936736" y="835695"/>
                  </a:cubicBezTo>
                  <a:lnTo>
                    <a:pt x="943052" y="835695"/>
                  </a:lnTo>
                  <a:cubicBezTo>
                    <a:pt x="943052" y="837098"/>
                    <a:pt x="945157" y="835695"/>
                    <a:pt x="949367" y="831485"/>
                  </a:cubicBezTo>
                  <a:cubicBezTo>
                    <a:pt x="950770" y="831485"/>
                    <a:pt x="951472" y="832888"/>
                    <a:pt x="951472" y="835695"/>
                  </a:cubicBezTo>
                  <a:lnTo>
                    <a:pt x="964102" y="833590"/>
                  </a:lnTo>
                  <a:cubicBezTo>
                    <a:pt x="964102" y="833590"/>
                    <a:pt x="964453" y="833239"/>
                    <a:pt x="965154" y="832537"/>
                  </a:cubicBezTo>
                  <a:cubicBezTo>
                    <a:pt x="965856" y="831836"/>
                    <a:pt x="966207" y="831485"/>
                    <a:pt x="966207" y="831485"/>
                  </a:cubicBezTo>
                  <a:lnTo>
                    <a:pt x="961997" y="831485"/>
                  </a:lnTo>
                  <a:cubicBezTo>
                    <a:pt x="959190" y="831485"/>
                    <a:pt x="956734" y="831134"/>
                    <a:pt x="954629" y="830432"/>
                  </a:cubicBezTo>
                  <a:close/>
                  <a:moveTo>
                    <a:pt x="1086193" y="827275"/>
                  </a:moveTo>
                  <a:cubicBezTo>
                    <a:pt x="1079177" y="827275"/>
                    <a:pt x="1072160" y="828678"/>
                    <a:pt x="1065143" y="831485"/>
                  </a:cubicBezTo>
                  <a:lnTo>
                    <a:pt x="1073563" y="831485"/>
                  </a:lnTo>
                  <a:cubicBezTo>
                    <a:pt x="1076370" y="830082"/>
                    <a:pt x="1079878" y="829380"/>
                    <a:pt x="1084088" y="829380"/>
                  </a:cubicBezTo>
                  <a:close/>
                  <a:moveTo>
                    <a:pt x="1046198" y="827275"/>
                  </a:moveTo>
                  <a:cubicBezTo>
                    <a:pt x="1041988" y="827275"/>
                    <a:pt x="1034971" y="828678"/>
                    <a:pt x="1025148" y="831485"/>
                  </a:cubicBezTo>
                  <a:lnTo>
                    <a:pt x="1020938" y="831485"/>
                  </a:lnTo>
                  <a:lnTo>
                    <a:pt x="1018832" y="833590"/>
                  </a:lnTo>
                  <a:cubicBezTo>
                    <a:pt x="1018832" y="833590"/>
                    <a:pt x="1019183" y="833941"/>
                    <a:pt x="1019885" y="834642"/>
                  </a:cubicBezTo>
                  <a:cubicBezTo>
                    <a:pt x="1020587" y="835344"/>
                    <a:pt x="1020938" y="835695"/>
                    <a:pt x="1020938" y="835695"/>
                  </a:cubicBezTo>
                  <a:cubicBezTo>
                    <a:pt x="1027954" y="834292"/>
                    <a:pt x="1036374" y="833590"/>
                    <a:pt x="1046198" y="833590"/>
                  </a:cubicBezTo>
                  <a:cubicBezTo>
                    <a:pt x="1049004" y="833590"/>
                    <a:pt x="1050408" y="832888"/>
                    <a:pt x="1050408" y="831485"/>
                  </a:cubicBezTo>
                  <a:lnTo>
                    <a:pt x="1041988" y="831485"/>
                  </a:lnTo>
                  <a:lnTo>
                    <a:pt x="1048303" y="829380"/>
                  </a:lnTo>
                  <a:lnTo>
                    <a:pt x="1048303" y="827275"/>
                  </a:lnTo>
                  <a:close/>
                  <a:moveTo>
                    <a:pt x="943052" y="825170"/>
                  </a:moveTo>
                  <a:cubicBezTo>
                    <a:pt x="937438" y="827976"/>
                    <a:pt x="933930" y="830082"/>
                    <a:pt x="932527" y="831485"/>
                  </a:cubicBezTo>
                  <a:cubicBezTo>
                    <a:pt x="939543" y="831485"/>
                    <a:pt x="943753" y="829380"/>
                    <a:pt x="945157" y="825170"/>
                  </a:cubicBezTo>
                  <a:close/>
                  <a:moveTo>
                    <a:pt x="1016728" y="818855"/>
                  </a:moveTo>
                  <a:cubicBezTo>
                    <a:pt x="1011114" y="821661"/>
                    <a:pt x="1006904" y="823065"/>
                    <a:pt x="1004097" y="823065"/>
                  </a:cubicBezTo>
                  <a:lnTo>
                    <a:pt x="999887" y="823065"/>
                  </a:lnTo>
                  <a:cubicBezTo>
                    <a:pt x="997081" y="824468"/>
                    <a:pt x="993572" y="825170"/>
                    <a:pt x="989362" y="825170"/>
                  </a:cubicBezTo>
                  <a:lnTo>
                    <a:pt x="985152" y="825170"/>
                  </a:lnTo>
                  <a:cubicBezTo>
                    <a:pt x="985152" y="826573"/>
                    <a:pt x="981644" y="828678"/>
                    <a:pt x="974627" y="831485"/>
                  </a:cubicBezTo>
                  <a:cubicBezTo>
                    <a:pt x="983047" y="831485"/>
                    <a:pt x="989362" y="830783"/>
                    <a:pt x="993572" y="829380"/>
                  </a:cubicBezTo>
                  <a:lnTo>
                    <a:pt x="1006203" y="829380"/>
                  </a:lnTo>
                  <a:cubicBezTo>
                    <a:pt x="1009009" y="829380"/>
                    <a:pt x="1010413" y="827976"/>
                    <a:pt x="1010413" y="825170"/>
                  </a:cubicBezTo>
                  <a:cubicBezTo>
                    <a:pt x="1010413" y="823766"/>
                    <a:pt x="1011816" y="822363"/>
                    <a:pt x="1014622" y="820960"/>
                  </a:cubicBezTo>
                  <a:lnTo>
                    <a:pt x="1018832" y="818855"/>
                  </a:lnTo>
                  <a:close/>
                  <a:moveTo>
                    <a:pt x="1018832" y="812540"/>
                  </a:moveTo>
                  <a:cubicBezTo>
                    <a:pt x="1017429" y="812540"/>
                    <a:pt x="1015324" y="813943"/>
                    <a:pt x="1012517" y="816750"/>
                  </a:cubicBezTo>
                  <a:cubicBezTo>
                    <a:pt x="1013921" y="815346"/>
                    <a:pt x="1015324" y="814995"/>
                    <a:pt x="1016728" y="815697"/>
                  </a:cubicBezTo>
                  <a:cubicBezTo>
                    <a:pt x="1018131" y="816399"/>
                    <a:pt x="1019534" y="816048"/>
                    <a:pt x="1020938" y="814645"/>
                  </a:cubicBezTo>
                  <a:cubicBezTo>
                    <a:pt x="1020938" y="814645"/>
                    <a:pt x="1020587" y="814294"/>
                    <a:pt x="1019885" y="813592"/>
                  </a:cubicBezTo>
                  <a:cubicBezTo>
                    <a:pt x="1019183" y="812890"/>
                    <a:pt x="1018832" y="812540"/>
                    <a:pt x="1018832" y="812540"/>
                  </a:cubicBezTo>
                  <a:close/>
                  <a:moveTo>
                    <a:pt x="1008307" y="797804"/>
                  </a:moveTo>
                  <a:cubicBezTo>
                    <a:pt x="1006904" y="799208"/>
                    <a:pt x="1005501" y="799909"/>
                    <a:pt x="1004097" y="799909"/>
                  </a:cubicBezTo>
                  <a:cubicBezTo>
                    <a:pt x="1002694" y="799909"/>
                    <a:pt x="1001291" y="800611"/>
                    <a:pt x="999887" y="802015"/>
                  </a:cubicBezTo>
                  <a:cubicBezTo>
                    <a:pt x="998484" y="802015"/>
                    <a:pt x="997431" y="802365"/>
                    <a:pt x="996730" y="803067"/>
                  </a:cubicBezTo>
                  <a:cubicBezTo>
                    <a:pt x="996028" y="803769"/>
                    <a:pt x="994976" y="803418"/>
                    <a:pt x="993572" y="802015"/>
                  </a:cubicBezTo>
                  <a:lnTo>
                    <a:pt x="987257" y="799909"/>
                  </a:lnTo>
                  <a:lnTo>
                    <a:pt x="976732" y="804119"/>
                  </a:lnTo>
                  <a:lnTo>
                    <a:pt x="976732" y="802015"/>
                  </a:lnTo>
                  <a:cubicBezTo>
                    <a:pt x="976732" y="802015"/>
                    <a:pt x="976381" y="802365"/>
                    <a:pt x="975679" y="803067"/>
                  </a:cubicBezTo>
                  <a:cubicBezTo>
                    <a:pt x="974978" y="803769"/>
                    <a:pt x="974627" y="804119"/>
                    <a:pt x="974627" y="804119"/>
                  </a:cubicBezTo>
                  <a:cubicBezTo>
                    <a:pt x="973224" y="804119"/>
                    <a:pt x="972171" y="804821"/>
                    <a:pt x="971470" y="806224"/>
                  </a:cubicBezTo>
                  <a:cubicBezTo>
                    <a:pt x="970768" y="807628"/>
                    <a:pt x="971119" y="809733"/>
                    <a:pt x="972522" y="812540"/>
                  </a:cubicBezTo>
                  <a:cubicBezTo>
                    <a:pt x="973925" y="812540"/>
                    <a:pt x="977434" y="810434"/>
                    <a:pt x="983047" y="806224"/>
                  </a:cubicBezTo>
                  <a:cubicBezTo>
                    <a:pt x="984451" y="804821"/>
                    <a:pt x="986556" y="804119"/>
                    <a:pt x="989362" y="804119"/>
                  </a:cubicBezTo>
                  <a:lnTo>
                    <a:pt x="991467" y="804119"/>
                  </a:lnTo>
                  <a:cubicBezTo>
                    <a:pt x="995677" y="805523"/>
                    <a:pt x="1001992" y="804821"/>
                    <a:pt x="1010413" y="802015"/>
                  </a:cubicBezTo>
                  <a:lnTo>
                    <a:pt x="1012517" y="802015"/>
                  </a:lnTo>
                  <a:close/>
                  <a:moveTo>
                    <a:pt x="1189340" y="793594"/>
                  </a:moveTo>
                  <a:lnTo>
                    <a:pt x="1170394" y="797804"/>
                  </a:lnTo>
                  <a:lnTo>
                    <a:pt x="1163708" y="798919"/>
                  </a:lnTo>
                  <a:lnTo>
                    <a:pt x="1163027" y="800962"/>
                  </a:lnTo>
                  <a:cubicBezTo>
                    <a:pt x="1162325" y="801664"/>
                    <a:pt x="1161273" y="802015"/>
                    <a:pt x="1159869" y="802015"/>
                  </a:cubicBezTo>
                  <a:cubicBezTo>
                    <a:pt x="1157063" y="802015"/>
                    <a:pt x="1154957" y="802015"/>
                    <a:pt x="1153554" y="802015"/>
                  </a:cubicBezTo>
                  <a:lnTo>
                    <a:pt x="1143029" y="802015"/>
                  </a:lnTo>
                  <a:lnTo>
                    <a:pt x="1138819" y="802015"/>
                  </a:lnTo>
                  <a:lnTo>
                    <a:pt x="1121605" y="800939"/>
                  </a:lnTo>
                  <a:lnTo>
                    <a:pt x="1100928" y="804119"/>
                  </a:lnTo>
                  <a:cubicBezTo>
                    <a:pt x="1099525" y="805523"/>
                    <a:pt x="1097420" y="806224"/>
                    <a:pt x="1094613" y="806224"/>
                  </a:cubicBezTo>
                  <a:lnTo>
                    <a:pt x="1094613" y="804119"/>
                  </a:lnTo>
                  <a:cubicBezTo>
                    <a:pt x="1096017" y="802716"/>
                    <a:pt x="1098473" y="802015"/>
                    <a:pt x="1101981" y="802015"/>
                  </a:cubicBezTo>
                  <a:lnTo>
                    <a:pt x="1110067" y="800218"/>
                  </a:lnTo>
                  <a:lnTo>
                    <a:pt x="1105139" y="799909"/>
                  </a:lnTo>
                  <a:lnTo>
                    <a:pt x="1098824" y="795699"/>
                  </a:lnTo>
                  <a:lnTo>
                    <a:pt x="1098087" y="795068"/>
                  </a:lnTo>
                  <a:lnTo>
                    <a:pt x="1096719" y="797804"/>
                  </a:lnTo>
                  <a:cubicBezTo>
                    <a:pt x="1096719" y="799208"/>
                    <a:pt x="1096368" y="800260"/>
                    <a:pt x="1095666" y="800962"/>
                  </a:cubicBezTo>
                  <a:cubicBezTo>
                    <a:pt x="1094964" y="801664"/>
                    <a:pt x="1094613" y="801313"/>
                    <a:pt x="1094613" y="799909"/>
                  </a:cubicBezTo>
                  <a:cubicBezTo>
                    <a:pt x="1086193" y="797103"/>
                    <a:pt x="1079177" y="798506"/>
                    <a:pt x="1073563" y="804119"/>
                  </a:cubicBezTo>
                  <a:lnTo>
                    <a:pt x="1071458" y="806224"/>
                  </a:lnTo>
                  <a:lnTo>
                    <a:pt x="1071458" y="804119"/>
                  </a:lnTo>
                  <a:cubicBezTo>
                    <a:pt x="1071458" y="804119"/>
                    <a:pt x="1071809" y="803769"/>
                    <a:pt x="1072511" y="803067"/>
                  </a:cubicBezTo>
                  <a:cubicBezTo>
                    <a:pt x="1073212" y="802365"/>
                    <a:pt x="1073563" y="802015"/>
                    <a:pt x="1073563" y="802015"/>
                  </a:cubicBezTo>
                  <a:lnTo>
                    <a:pt x="1069353" y="802015"/>
                  </a:lnTo>
                  <a:lnTo>
                    <a:pt x="1052513" y="804119"/>
                  </a:lnTo>
                  <a:cubicBezTo>
                    <a:pt x="1051110" y="804119"/>
                    <a:pt x="1046198" y="806224"/>
                    <a:pt x="1037778" y="810434"/>
                  </a:cubicBezTo>
                  <a:cubicBezTo>
                    <a:pt x="1034971" y="811838"/>
                    <a:pt x="1031463" y="811838"/>
                    <a:pt x="1027253" y="810434"/>
                  </a:cubicBezTo>
                  <a:cubicBezTo>
                    <a:pt x="1024446" y="810434"/>
                    <a:pt x="1023043" y="811136"/>
                    <a:pt x="1023043" y="812540"/>
                  </a:cubicBezTo>
                  <a:cubicBezTo>
                    <a:pt x="1023043" y="813943"/>
                    <a:pt x="1024446" y="814645"/>
                    <a:pt x="1027253" y="814645"/>
                  </a:cubicBezTo>
                  <a:cubicBezTo>
                    <a:pt x="1032866" y="814645"/>
                    <a:pt x="1037778" y="813943"/>
                    <a:pt x="1041988" y="812540"/>
                  </a:cubicBezTo>
                  <a:lnTo>
                    <a:pt x="1050408" y="812540"/>
                  </a:lnTo>
                  <a:lnTo>
                    <a:pt x="1050408" y="814645"/>
                  </a:lnTo>
                  <a:lnTo>
                    <a:pt x="1031463" y="814645"/>
                  </a:lnTo>
                  <a:cubicBezTo>
                    <a:pt x="1028656" y="814645"/>
                    <a:pt x="1027253" y="815346"/>
                    <a:pt x="1027253" y="816750"/>
                  </a:cubicBezTo>
                  <a:lnTo>
                    <a:pt x="1025148" y="816750"/>
                  </a:lnTo>
                  <a:cubicBezTo>
                    <a:pt x="1026551" y="818153"/>
                    <a:pt x="1028305" y="818504"/>
                    <a:pt x="1030410" y="817802"/>
                  </a:cubicBezTo>
                  <a:cubicBezTo>
                    <a:pt x="1032515" y="817101"/>
                    <a:pt x="1034269" y="817451"/>
                    <a:pt x="1035673" y="818855"/>
                  </a:cubicBezTo>
                  <a:cubicBezTo>
                    <a:pt x="1031463" y="820258"/>
                    <a:pt x="1027603" y="821310"/>
                    <a:pt x="1024095" y="822012"/>
                  </a:cubicBezTo>
                  <a:cubicBezTo>
                    <a:pt x="1020587" y="822714"/>
                    <a:pt x="1017429" y="823065"/>
                    <a:pt x="1014622" y="823065"/>
                  </a:cubicBezTo>
                  <a:lnTo>
                    <a:pt x="1018832" y="823065"/>
                  </a:lnTo>
                  <a:cubicBezTo>
                    <a:pt x="1025849" y="823065"/>
                    <a:pt x="1031463" y="823065"/>
                    <a:pt x="1035673" y="823065"/>
                  </a:cubicBezTo>
                  <a:cubicBezTo>
                    <a:pt x="1038479" y="823065"/>
                    <a:pt x="1041286" y="821661"/>
                    <a:pt x="1044093" y="818855"/>
                  </a:cubicBezTo>
                  <a:cubicBezTo>
                    <a:pt x="1044093" y="818855"/>
                    <a:pt x="1044444" y="818504"/>
                    <a:pt x="1045145" y="817802"/>
                  </a:cubicBezTo>
                  <a:cubicBezTo>
                    <a:pt x="1045847" y="817101"/>
                    <a:pt x="1046198" y="816750"/>
                    <a:pt x="1046198" y="816750"/>
                  </a:cubicBezTo>
                  <a:lnTo>
                    <a:pt x="1044093" y="823065"/>
                  </a:lnTo>
                  <a:lnTo>
                    <a:pt x="1048303" y="823065"/>
                  </a:lnTo>
                  <a:lnTo>
                    <a:pt x="1081983" y="816750"/>
                  </a:lnTo>
                  <a:cubicBezTo>
                    <a:pt x="1097420" y="813943"/>
                    <a:pt x="1108647" y="813241"/>
                    <a:pt x="1115664" y="814645"/>
                  </a:cubicBezTo>
                  <a:lnTo>
                    <a:pt x="1119874" y="812540"/>
                  </a:lnTo>
                  <a:cubicBezTo>
                    <a:pt x="1125487" y="812540"/>
                    <a:pt x="1128996" y="811838"/>
                    <a:pt x="1130399" y="810434"/>
                  </a:cubicBezTo>
                  <a:lnTo>
                    <a:pt x="1140924" y="810434"/>
                  </a:lnTo>
                  <a:cubicBezTo>
                    <a:pt x="1142327" y="807628"/>
                    <a:pt x="1143029" y="806224"/>
                    <a:pt x="1143029" y="806224"/>
                  </a:cubicBezTo>
                  <a:lnTo>
                    <a:pt x="1143029" y="802015"/>
                  </a:lnTo>
                  <a:cubicBezTo>
                    <a:pt x="1144432" y="804821"/>
                    <a:pt x="1147239" y="806224"/>
                    <a:pt x="1151449" y="806224"/>
                  </a:cubicBezTo>
                  <a:lnTo>
                    <a:pt x="1157764" y="804119"/>
                  </a:lnTo>
                  <a:cubicBezTo>
                    <a:pt x="1159168" y="804119"/>
                    <a:pt x="1159869" y="804119"/>
                    <a:pt x="1159869" y="804119"/>
                  </a:cubicBezTo>
                  <a:cubicBezTo>
                    <a:pt x="1162676" y="805523"/>
                    <a:pt x="1165132" y="805874"/>
                    <a:pt x="1167237" y="805172"/>
                  </a:cubicBezTo>
                  <a:cubicBezTo>
                    <a:pt x="1169342" y="804470"/>
                    <a:pt x="1171096" y="804119"/>
                    <a:pt x="1172499" y="804119"/>
                  </a:cubicBezTo>
                  <a:lnTo>
                    <a:pt x="1185129" y="804119"/>
                  </a:lnTo>
                  <a:lnTo>
                    <a:pt x="1195655" y="797804"/>
                  </a:lnTo>
                  <a:lnTo>
                    <a:pt x="1199865" y="793594"/>
                  </a:lnTo>
                  <a:close/>
                  <a:moveTo>
                    <a:pt x="1065453" y="789818"/>
                  </a:moveTo>
                  <a:lnTo>
                    <a:pt x="1050408" y="791489"/>
                  </a:lnTo>
                  <a:lnTo>
                    <a:pt x="1046198" y="791489"/>
                  </a:lnTo>
                  <a:cubicBezTo>
                    <a:pt x="1046198" y="792893"/>
                    <a:pt x="1045496" y="793594"/>
                    <a:pt x="1044093" y="793594"/>
                  </a:cubicBezTo>
                  <a:cubicBezTo>
                    <a:pt x="1042689" y="793594"/>
                    <a:pt x="1041286" y="794296"/>
                    <a:pt x="1039883" y="795699"/>
                  </a:cubicBezTo>
                  <a:lnTo>
                    <a:pt x="1035673" y="797804"/>
                  </a:lnTo>
                  <a:lnTo>
                    <a:pt x="1050408" y="797804"/>
                  </a:lnTo>
                  <a:cubicBezTo>
                    <a:pt x="1051811" y="797804"/>
                    <a:pt x="1053215" y="797103"/>
                    <a:pt x="1054618" y="795699"/>
                  </a:cubicBezTo>
                  <a:cubicBezTo>
                    <a:pt x="1054618" y="794296"/>
                    <a:pt x="1056021" y="793594"/>
                    <a:pt x="1058828" y="793594"/>
                  </a:cubicBezTo>
                  <a:cubicBezTo>
                    <a:pt x="1061635" y="792191"/>
                    <a:pt x="1065143" y="791489"/>
                    <a:pt x="1069353" y="791489"/>
                  </a:cubicBezTo>
                  <a:cubicBezTo>
                    <a:pt x="1073563" y="795699"/>
                    <a:pt x="1077773" y="796401"/>
                    <a:pt x="1081983" y="793594"/>
                  </a:cubicBezTo>
                  <a:lnTo>
                    <a:pt x="1090678" y="791855"/>
                  </a:lnTo>
                  <a:lnTo>
                    <a:pt x="1088298" y="791489"/>
                  </a:lnTo>
                  <a:lnTo>
                    <a:pt x="1069353" y="791489"/>
                  </a:lnTo>
                  <a:close/>
                  <a:moveTo>
                    <a:pt x="1210390" y="783069"/>
                  </a:moveTo>
                  <a:cubicBezTo>
                    <a:pt x="1207583" y="783069"/>
                    <a:pt x="1205478" y="783771"/>
                    <a:pt x="1204075" y="785174"/>
                  </a:cubicBezTo>
                  <a:lnTo>
                    <a:pt x="1191445" y="789384"/>
                  </a:lnTo>
                  <a:cubicBezTo>
                    <a:pt x="1190041" y="786578"/>
                    <a:pt x="1189340" y="785174"/>
                    <a:pt x="1189340" y="785174"/>
                  </a:cubicBezTo>
                  <a:lnTo>
                    <a:pt x="1188077" y="783911"/>
                  </a:lnTo>
                  <a:lnTo>
                    <a:pt x="1183025" y="787279"/>
                  </a:lnTo>
                  <a:cubicBezTo>
                    <a:pt x="1181621" y="787279"/>
                    <a:pt x="1180919" y="788683"/>
                    <a:pt x="1180919" y="791489"/>
                  </a:cubicBezTo>
                  <a:lnTo>
                    <a:pt x="1188287" y="791489"/>
                  </a:lnTo>
                  <a:cubicBezTo>
                    <a:pt x="1190392" y="791489"/>
                    <a:pt x="1192848" y="791489"/>
                    <a:pt x="1195655" y="791489"/>
                  </a:cubicBezTo>
                  <a:lnTo>
                    <a:pt x="1206180" y="789384"/>
                  </a:lnTo>
                  <a:lnTo>
                    <a:pt x="1208285" y="789384"/>
                  </a:lnTo>
                  <a:cubicBezTo>
                    <a:pt x="1209688" y="789384"/>
                    <a:pt x="1211091" y="788683"/>
                    <a:pt x="1212495" y="787279"/>
                  </a:cubicBezTo>
                  <a:cubicBezTo>
                    <a:pt x="1213898" y="785876"/>
                    <a:pt x="1215301" y="784473"/>
                    <a:pt x="1216705" y="783069"/>
                  </a:cubicBezTo>
                  <a:cubicBezTo>
                    <a:pt x="1215301" y="783069"/>
                    <a:pt x="1213197" y="783069"/>
                    <a:pt x="1210390" y="783069"/>
                  </a:cubicBezTo>
                  <a:close/>
                  <a:moveTo>
                    <a:pt x="1233545" y="780964"/>
                  </a:moveTo>
                  <a:cubicBezTo>
                    <a:pt x="1234949" y="786578"/>
                    <a:pt x="1238457" y="787981"/>
                    <a:pt x="1244070" y="785174"/>
                  </a:cubicBezTo>
                  <a:lnTo>
                    <a:pt x="1244070" y="780964"/>
                  </a:lnTo>
                  <a:close/>
                  <a:moveTo>
                    <a:pt x="953577" y="778859"/>
                  </a:moveTo>
                  <a:cubicBezTo>
                    <a:pt x="952173" y="780262"/>
                    <a:pt x="950419" y="780613"/>
                    <a:pt x="948314" y="779912"/>
                  </a:cubicBezTo>
                  <a:cubicBezTo>
                    <a:pt x="946209" y="779210"/>
                    <a:pt x="944455" y="779561"/>
                    <a:pt x="943052" y="780964"/>
                  </a:cubicBezTo>
                  <a:cubicBezTo>
                    <a:pt x="934631" y="785174"/>
                    <a:pt x="924808" y="787279"/>
                    <a:pt x="913581" y="787279"/>
                  </a:cubicBezTo>
                  <a:cubicBezTo>
                    <a:pt x="910775" y="787279"/>
                    <a:pt x="907968" y="787981"/>
                    <a:pt x="905161" y="789384"/>
                  </a:cubicBezTo>
                  <a:lnTo>
                    <a:pt x="860956" y="799909"/>
                  </a:lnTo>
                  <a:lnTo>
                    <a:pt x="835695" y="810434"/>
                  </a:lnTo>
                  <a:cubicBezTo>
                    <a:pt x="834292" y="810434"/>
                    <a:pt x="831485" y="811838"/>
                    <a:pt x="827275" y="814645"/>
                  </a:cubicBezTo>
                  <a:lnTo>
                    <a:pt x="806225" y="820960"/>
                  </a:lnTo>
                  <a:lnTo>
                    <a:pt x="812540" y="823065"/>
                  </a:lnTo>
                  <a:cubicBezTo>
                    <a:pt x="808330" y="823065"/>
                    <a:pt x="805523" y="823766"/>
                    <a:pt x="804120" y="825170"/>
                  </a:cubicBezTo>
                  <a:cubicBezTo>
                    <a:pt x="804120" y="827976"/>
                    <a:pt x="803769" y="830082"/>
                    <a:pt x="803067" y="831485"/>
                  </a:cubicBezTo>
                  <a:cubicBezTo>
                    <a:pt x="802366" y="832888"/>
                    <a:pt x="799910" y="833590"/>
                    <a:pt x="795700" y="833590"/>
                  </a:cubicBezTo>
                  <a:cubicBezTo>
                    <a:pt x="792893" y="833590"/>
                    <a:pt x="790788" y="834292"/>
                    <a:pt x="789385" y="835695"/>
                  </a:cubicBezTo>
                  <a:cubicBezTo>
                    <a:pt x="787981" y="837098"/>
                    <a:pt x="787280" y="837800"/>
                    <a:pt x="787280" y="837800"/>
                  </a:cubicBezTo>
                  <a:cubicBezTo>
                    <a:pt x="785876" y="837800"/>
                    <a:pt x="785175" y="839203"/>
                    <a:pt x="785175" y="842010"/>
                  </a:cubicBezTo>
                  <a:lnTo>
                    <a:pt x="757809" y="848325"/>
                  </a:lnTo>
                  <a:lnTo>
                    <a:pt x="756231" y="849904"/>
                  </a:lnTo>
                  <a:lnTo>
                    <a:pt x="768334" y="848325"/>
                  </a:lnTo>
                  <a:cubicBezTo>
                    <a:pt x="772545" y="846922"/>
                    <a:pt x="776755" y="845518"/>
                    <a:pt x="780965" y="844115"/>
                  </a:cubicBezTo>
                  <a:cubicBezTo>
                    <a:pt x="785175" y="842712"/>
                    <a:pt x="788683" y="841308"/>
                    <a:pt x="791490" y="839905"/>
                  </a:cubicBezTo>
                  <a:cubicBezTo>
                    <a:pt x="795700" y="839905"/>
                    <a:pt x="797805" y="839905"/>
                    <a:pt x="797805" y="839905"/>
                  </a:cubicBezTo>
                  <a:cubicBezTo>
                    <a:pt x="794998" y="842712"/>
                    <a:pt x="792893" y="844115"/>
                    <a:pt x="791490" y="844115"/>
                  </a:cubicBezTo>
                  <a:lnTo>
                    <a:pt x="778860" y="848325"/>
                  </a:lnTo>
                  <a:lnTo>
                    <a:pt x="762019" y="852535"/>
                  </a:lnTo>
                  <a:lnTo>
                    <a:pt x="757809" y="852535"/>
                  </a:lnTo>
                  <a:lnTo>
                    <a:pt x="759914" y="854640"/>
                  </a:lnTo>
                  <a:cubicBezTo>
                    <a:pt x="761318" y="853237"/>
                    <a:pt x="764124" y="852535"/>
                    <a:pt x="768334" y="852535"/>
                  </a:cubicBezTo>
                  <a:cubicBezTo>
                    <a:pt x="772545" y="852535"/>
                    <a:pt x="778860" y="851833"/>
                    <a:pt x="787280" y="850430"/>
                  </a:cubicBezTo>
                  <a:lnTo>
                    <a:pt x="793595" y="848325"/>
                  </a:lnTo>
                  <a:cubicBezTo>
                    <a:pt x="806225" y="845518"/>
                    <a:pt x="815347" y="844115"/>
                    <a:pt x="820960" y="844115"/>
                  </a:cubicBezTo>
                  <a:lnTo>
                    <a:pt x="829380" y="842010"/>
                  </a:lnTo>
                  <a:cubicBezTo>
                    <a:pt x="829380" y="842010"/>
                    <a:pt x="829731" y="841659"/>
                    <a:pt x="830433" y="840957"/>
                  </a:cubicBezTo>
                  <a:cubicBezTo>
                    <a:pt x="831134" y="840256"/>
                    <a:pt x="831485" y="839905"/>
                    <a:pt x="831485" y="839905"/>
                  </a:cubicBezTo>
                  <a:lnTo>
                    <a:pt x="833590" y="842010"/>
                  </a:lnTo>
                  <a:cubicBezTo>
                    <a:pt x="836397" y="840607"/>
                    <a:pt x="839555" y="839905"/>
                    <a:pt x="843063" y="839905"/>
                  </a:cubicBezTo>
                  <a:cubicBezTo>
                    <a:pt x="846571" y="839905"/>
                    <a:pt x="849027" y="839203"/>
                    <a:pt x="850431" y="837800"/>
                  </a:cubicBezTo>
                  <a:lnTo>
                    <a:pt x="854641" y="837800"/>
                  </a:lnTo>
                  <a:lnTo>
                    <a:pt x="850431" y="835695"/>
                  </a:lnTo>
                  <a:lnTo>
                    <a:pt x="852536" y="835695"/>
                  </a:lnTo>
                  <a:cubicBezTo>
                    <a:pt x="855342" y="835695"/>
                    <a:pt x="856746" y="834993"/>
                    <a:pt x="856746" y="833590"/>
                  </a:cubicBezTo>
                  <a:lnTo>
                    <a:pt x="871481" y="831485"/>
                  </a:lnTo>
                  <a:cubicBezTo>
                    <a:pt x="872884" y="830082"/>
                    <a:pt x="875691" y="829380"/>
                    <a:pt x="879901" y="829380"/>
                  </a:cubicBezTo>
                  <a:cubicBezTo>
                    <a:pt x="882707" y="826573"/>
                    <a:pt x="887619" y="825170"/>
                    <a:pt x="894636" y="825170"/>
                  </a:cubicBezTo>
                  <a:lnTo>
                    <a:pt x="896741" y="829380"/>
                  </a:lnTo>
                  <a:cubicBezTo>
                    <a:pt x="896741" y="829380"/>
                    <a:pt x="896741" y="829029"/>
                    <a:pt x="896741" y="828327"/>
                  </a:cubicBezTo>
                  <a:cubicBezTo>
                    <a:pt x="896741" y="827626"/>
                    <a:pt x="896741" y="827275"/>
                    <a:pt x="896741" y="827275"/>
                  </a:cubicBezTo>
                  <a:cubicBezTo>
                    <a:pt x="896741" y="825871"/>
                    <a:pt x="897443" y="824819"/>
                    <a:pt x="898846" y="824117"/>
                  </a:cubicBezTo>
                  <a:cubicBezTo>
                    <a:pt x="900249" y="823416"/>
                    <a:pt x="901653" y="823065"/>
                    <a:pt x="903056" y="823065"/>
                  </a:cubicBezTo>
                  <a:lnTo>
                    <a:pt x="919896" y="823065"/>
                  </a:lnTo>
                  <a:lnTo>
                    <a:pt x="926212" y="816750"/>
                  </a:lnTo>
                  <a:lnTo>
                    <a:pt x="926212" y="818855"/>
                  </a:lnTo>
                  <a:cubicBezTo>
                    <a:pt x="927615" y="817451"/>
                    <a:pt x="929369" y="816750"/>
                    <a:pt x="931474" y="816750"/>
                  </a:cubicBezTo>
                  <a:cubicBezTo>
                    <a:pt x="933579" y="816750"/>
                    <a:pt x="935333" y="816048"/>
                    <a:pt x="936736" y="814645"/>
                  </a:cubicBezTo>
                  <a:cubicBezTo>
                    <a:pt x="939543" y="811838"/>
                    <a:pt x="942350" y="810434"/>
                    <a:pt x="945157" y="810434"/>
                  </a:cubicBezTo>
                  <a:lnTo>
                    <a:pt x="943052" y="808330"/>
                  </a:lnTo>
                  <a:lnTo>
                    <a:pt x="951472" y="806224"/>
                  </a:lnTo>
                  <a:cubicBezTo>
                    <a:pt x="958488" y="803418"/>
                    <a:pt x="964804" y="802015"/>
                    <a:pt x="970417" y="802015"/>
                  </a:cubicBezTo>
                  <a:cubicBezTo>
                    <a:pt x="974627" y="799208"/>
                    <a:pt x="977434" y="797804"/>
                    <a:pt x="978837" y="797804"/>
                  </a:cubicBezTo>
                  <a:lnTo>
                    <a:pt x="985152" y="797804"/>
                  </a:lnTo>
                  <a:cubicBezTo>
                    <a:pt x="997782" y="797804"/>
                    <a:pt x="1007606" y="796401"/>
                    <a:pt x="1014622" y="793594"/>
                  </a:cubicBezTo>
                  <a:cubicBezTo>
                    <a:pt x="1016026" y="792191"/>
                    <a:pt x="1018131" y="791489"/>
                    <a:pt x="1020938" y="791489"/>
                  </a:cubicBezTo>
                  <a:cubicBezTo>
                    <a:pt x="1020938" y="791489"/>
                    <a:pt x="1021990" y="791489"/>
                    <a:pt x="1024095" y="791489"/>
                  </a:cubicBezTo>
                  <a:cubicBezTo>
                    <a:pt x="1026200" y="791489"/>
                    <a:pt x="1027954" y="790788"/>
                    <a:pt x="1029358" y="789384"/>
                  </a:cubicBezTo>
                  <a:cubicBezTo>
                    <a:pt x="1030761" y="789384"/>
                    <a:pt x="1032164" y="789033"/>
                    <a:pt x="1033568" y="788332"/>
                  </a:cubicBezTo>
                  <a:cubicBezTo>
                    <a:pt x="1034971" y="787630"/>
                    <a:pt x="1035673" y="787981"/>
                    <a:pt x="1035673" y="789384"/>
                  </a:cubicBezTo>
                  <a:lnTo>
                    <a:pt x="1050408" y="789384"/>
                  </a:lnTo>
                  <a:lnTo>
                    <a:pt x="1056302" y="787700"/>
                  </a:lnTo>
                  <a:lnTo>
                    <a:pt x="1052513" y="787279"/>
                  </a:lnTo>
                  <a:lnTo>
                    <a:pt x="1046198" y="787279"/>
                  </a:lnTo>
                  <a:lnTo>
                    <a:pt x="1039883" y="783069"/>
                  </a:lnTo>
                  <a:cubicBezTo>
                    <a:pt x="1037076" y="780262"/>
                    <a:pt x="1035673" y="780964"/>
                    <a:pt x="1035673" y="785174"/>
                  </a:cubicBezTo>
                  <a:cubicBezTo>
                    <a:pt x="1030059" y="782368"/>
                    <a:pt x="1025148" y="781666"/>
                    <a:pt x="1020938" y="783069"/>
                  </a:cubicBezTo>
                  <a:cubicBezTo>
                    <a:pt x="1013921" y="780262"/>
                    <a:pt x="1004097" y="778859"/>
                    <a:pt x="991467" y="778859"/>
                  </a:cubicBezTo>
                  <a:lnTo>
                    <a:pt x="970417" y="783069"/>
                  </a:lnTo>
                  <a:lnTo>
                    <a:pt x="964102" y="783069"/>
                  </a:lnTo>
                  <a:cubicBezTo>
                    <a:pt x="962699" y="781666"/>
                    <a:pt x="960593" y="780964"/>
                    <a:pt x="957787" y="780964"/>
                  </a:cubicBezTo>
                  <a:cubicBezTo>
                    <a:pt x="954980" y="780964"/>
                    <a:pt x="952875" y="781666"/>
                    <a:pt x="951472" y="783069"/>
                  </a:cubicBezTo>
                  <a:close/>
                  <a:moveTo>
                    <a:pt x="962523" y="769913"/>
                  </a:moveTo>
                  <a:cubicBezTo>
                    <a:pt x="961471" y="770264"/>
                    <a:pt x="960593" y="771141"/>
                    <a:pt x="959892" y="772544"/>
                  </a:cubicBezTo>
                  <a:lnTo>
                    <a:pt x="966207" y="770439"/>
                  </a:lnTo>
                  <a:cubicBezTo>
                    <a:pt x="964804" y="769737"/>
                    <a:pt x="963576" y="769562"/>
                    <a:pt x="962523" y="769913"/>
                  </a:cubicBezTo>
                  <a:close/>
                  <a:moveTo>
                    <a:pt x="938842" y="768334"/>
                  </a:moveTo>
                  <a:cubicBezTo>
                    <a:pt x="931825" y="769737"/>
                    <a:pt x="922703" y="770439"/>
                    <a:pt x="911476" y="770439"/>
                  </a:cubicBezTo>
                  <a:lnTo>
                    <a:pt x="909371" y="772544"/>
                  </a:lnTo>
                  <a:cubicBezTo>
                    <a:pt x="905161" y="772544"/>
                    <a:pt x="901653" y="773947"/>
                    <a:pt x="898846" y="776754"/>
                  </a:cubicBezTo>
                  <a:cubicBezTo>
                    <a:pt x="907266" y="776754"/>
                    <a:pt x="921300" y="775351"/>
                    <a:pt x="940947" y="772544"/>
                  </a:cubicBezTo>
                  <a:cubicBezTo>
                    <a:pt x="940947" y="769737"/>
                    <a:pt x="940245" y="768334"/>
                    <a:pt x="938842" y="768334"/>
                  </a:cubicBezTo>
                  <a:close/>
                  <a:moveTo>
                    <a:pt x="951472" y="759914"/>
                  </a:moveTo>
                  <a:cubicBezTo>
                    <a:pt x="950068" y="762721"/>
                    <a:pt x="947262" y="764124"/>
                    <a:pt x="943052" y="764124"/>
                  </a:cubicBezTo>
                  <a:lnTo>
                    <a:pt x="947262" y="770439"/>
                  </a:lnTo>
                  <a:cubicBezTo>
                    <a:pt x="948665" y="770439"/>
                    <a:pt x="950068" y="770790"/>
                    <a:pt x="951472" y="771492"/>
                  </a:cubicBezTo>
                  <a:cubicBezTo>
                    <a:pt x="952875" y="772193"/>
                    <a:pt x="954278" y="771843"/>
                    <a:pt x="955682" y="770439"/>
                  </a:cubicBezTo>
                  <a:lnTo>
                    <a:pt x="964102" y="768334"/>
                  </a:lnTo>
                  <a:lnTo>
                    <a:pt x="976732" y="768334"/>
                  </a:lnTo>
                  <a:cubicBezTo>
                    <a:pt x="979539" y="765527"/>
                    <a:pt x="978135" y="764124"/>
                    <a:pt x="972522" y="764124"/>
                  </a:cubicBezTo>
                  <a:cubicBezTo>
                    <a:pt x="972522" y="762721"/>
                    <a:pt x="970768" y="761668"/>
                    <a:pt x="967259" y="760967"/>
                  </a:cubicBezTo>
                  <a:cubicBezTo>
                    <a:pt x="963751" y="760265"/>
                    <a:pt x="961295" y="759914"/>
                    <a:pt x="959892" y="759914"/>
                  </a:cubicBezTo>
                  <a:close/>
                  <a:moveTo>
                    <a:pt x="1063301" y="643348"/>
                  </a:moveTo>
                  <a:cubicBezTo>
                    <a:pt x="1062424" y="643173"/>
                    <a:pt x="1061635" y="643436"/>
                    <a:pt x="1060933" y="644138"/>
                  </a:cubicBezTo>
                  <a:lnTo>
                    <a:pt x="1058828" y="644138"/>
                  </a:lnTo>
                  <a:cubicBezTo>
                    <a:pt x="1058828" y="644138"/>
                    <a:pt x="1058477" y="644488"/>
                    <a:pt x="1057775" y="645190"/>
                  </a:cubicBezTo>
                  <a:cubicBezTo>
                    <a:pt x="1057074" y="645892"/>
                    <a:pt x="1056723" y="646243"/>
                    <a:pt x="1056723" y="646243"/>
                  </a:cubicBezTo>
                  <a:cubicBezTo>
                    <a:pt x="1059530" y="647646"/>
                    <a:pt x="1061635" y="649049"/>
                    <a:pt x="1063038" y="650453"/>
                  </a:cubicBezTo>
                  <a:cubicBezTo>
                    <a:pt x="1064441" y="651856"/>
                    <a:pt x="1066546" y="652558"/>
                    <a:pt x="1069353" y="652558"/>
                  </a:cubicBezTo>
                  <a:cubicBezTo>
                    <a:pt x="1069353" y="649751"/>
                    <a:pt x="1068301" y="647295"/>
                    <a:pt x="1066196" y="645190"/>
                  </a:cubicBezTo>
                  <a:cubicBezTo>
                    <a:pt x="1065143" y="644138"/>
                    <a:pt x="1064178" y="643524"/>
                    <a:pt x="1063301" y="643348"/>
                  </a:cubicBezTo>
                  <a:close/>
                  <a:moveTo>
                    <a:pt x="1106191" y="639138"/>
                  </a:moveTo>
                  <a:cubicBezTo>
                    <a:pt x="1104788" y="638963"/>
                    <a:pt x="1103034" y="639226"/>
                    <a:pt x="1100928" y="639928"/>
                  </a:cubicBezTo>
                  <a:lnTo>
                    <a:pt x="1107244" y="646243"/>
                  </a:lnTo>
                  <a:lnTo>
                    <a:pt x="1113559" y="644138"/>
                  </a:lnTo>
                  <a:lnTo>
                    <a:pt x="1115664" y="644138"/>
                  </a:lnTo>
                  <a:cubicBezTo>
                    <a:pt x="1112857" y="644138"/>
                    <a:pt x="1110752" y="643085"/>
                    <a:pt x="1109349" y="640980"/>
                  </a:cubicBezTo>
                  <a:cubicBezTo>
                    <a:pt x="1108647" y="639928"/>
                    <a:pt x="1107594" y="639314"/>
                    <a:pt x="1106191" y="639138"/>
                  </a:cubicBezTo>
                  <a:close/>
                  <a:moveTo>
                    <a:pt x="1071458" y="618877"/>
                  </a:moveTo>
                  <a:cubicBezTo>
                    <a:pt x="1072862" y="618877"/>
                    <a:pt x="1073563" y="619579"/>
                    <a:pt x="1073563" y="620982"/>
                  </a:cubicBezTo>
                  <a:cubicBezTo>
                    <a:pt x="1070757" y="620982"/>
                    <a:pt x="1069353" y="622035"/>
                    <a:pt x="1069353" y="624140"/>
                  </a:cubicBezTo>
                  <a:cubicBezTo>
                    <a:pt x="1069353" y="626245"/>
                    <a:pt x="1070055" y="627999"/>
                    <a:pt x="1071458" y="629402"/>
                  </a:cubicBezTo>
                  <a:cubicBezTo>
                    <a:pt x="1071458" y="629402"/>
                    <a:pt x="1071107" y="630104"/>
                    <a:pt x="1070406" y="631507"/>
                  </a:cubicBezTo>
                  <a:cubicBezTo>
                    <a:pt x="1069704" y="632911"/>
                    <a:pt x="1068652" y="633613"/>
                    <a:pt x="1067248" y="633613"/>
                  </a:cubicBezTo>
                  <a:lnTo>
                    <a:pt x="1065143" y="633613"/>
                  </a:lnTo>
                  <a:cubicBezTo>
                    <a:pt x="1060933" y="633613"/>
                    <a:pt x="1057425" y="635016"/>
                    <a:pt x="1054618" y="637823"/>
                  </a:cubicBezTo>
                  <a:lnTo>
                    <a:pt x="1050408" y="635718"/>
                  </a:lnTo>
                  <a:cubicBezTo>
                    <a:pt x="1058828" y="634314"/>
                    <a:pt x="1063740" y="629402"/>
                    <a:pt x="1065143" y="620982"/>
                  </a:cubicBezTo>
                  <a:close/>
                  <a:moveTo>
                    <a:pt x="578882" y="606247"/>
                  </a:moveTo>
                  <a:cubicBezTo>
                    <a:pt x="578882" y="606247"/>
                    <a:pt x="578180" y="606949"/>
                    <a:pt x="576777" y="608352"/>
                  </a:cubicBezTo>
                  <a:cubicBezTo>
                    <a:pt x="575374" y="609756"/>
                    <a:pt x="573971" y="609756"/>
                    <a:pt x="572567" y="608352"/>
                  </a:cubicBezTo>
                  <a:cubicBezTo>
                    <a:pt x="572567" y="608352"/>
                    <a:pt x="572216" y="608703"/>
                    <a:pt x="571515" y="609405"/>
                  </a:cubicBezTo>
                  <a:cubicBezTo>
                    <a:pt x="570813" y="610106"/>
                    <a:pt x="570462" y="610457"/>
                    <a:pt x="570462" y="610457"/>
                  </a:cubicBezTo>
                  <a:lnTo>
                    <a:pt x="570462" y="612562"/>
                  </a:lnTo>
                  <a:cubicBezTo>
                    <a:pt x="583092" y="609756"/>
                    <a:pt x="590109" y="607651"/>
                    <a:pt x="591512" y="606247"/>
                  </a:cubicBezTo>
                  <a:lnTo>
                    <a:pt x="589407" y="606247"/>
                  </a:lnTo>
                  <a:cubicBezTo>
                    <a:pt x="588004" y="606247"/>
                    <a:pt x="584496" y="606247"/>
                    <a:pt x="578882" y="606247"/>
                  </a:cubicBezTo>
                  <a:close/>
                  <a:moveTo>
                    <a:pt x="886216" y="591512"/>
                  </a:moveTo>
                  <a:cubicBezTo>
                    <a:pt x="884812" y="594319"/>
                    <a:pt x="884111" y="597827"/>
                    <a:pt x="884111" y="602037"/>
                  </a:cubicBezTo>
                  <a:lnTo>
                    <a:pt x="894636" y="597827"/>
                  </a:lnTo>
                  <a:cubicBezTo>
                    <a:pt x="893233" y="596424"/>
                    <a:pt x="892180" y="595020"/>
                    <a:pt x="891478" y="593617"/>
                  </a:cubicBezTo>
                  <a:cubicBezTo>
                    <a:pt x="890777" y="592214"/>
                    <a:pt x="889023" y="591512"/>
                    <a:pt x="886216" y="591512"/>
                  </a:cubicBezTo>
                  <a:close/>
                  <a:moveTo>
                    <a:pt x="646243" y="559937"/>
                  </a:moveTo>
                  <a:lnTo>
                    <a:pt x="648348" y="562042"/>
                  </a:lnTo>
                  <a:lnTo>
                    <a:pt x="642033" y="562042"/>
                  </a:lnTo>
                  <a:cubicBezTo>
                    <a:pt x="636420" y="564848"/>
                    <a:pt x="632210" y="566953"/>
                    <a:pt x="629403" y="568357"/>
                  </a:cubicBezTo>
                  <a:cubicBezTo>
                    <a:pt x="626596" y="571163"/>
                    <a:pt x="625895" y="573268"/>
                    <a:pt x="627298" y="574672"/>
                  </a:cubicBezTo>
                  <a:lnTo>
                    <a:pt x="633613" y="574672"/>
                  </a:lnTo>
                  <a:cubicBezTo>
                    <a:pt x="630806" y="573268"/>
                    <a:pt x="629403" y="571163"/>
                    <a:pt x="629403" y="568357"/>
                  </a:cubicBezTo>
                  <a:cubicBezTo>
                    <a:pt x="635016" y="571163"/>
                    <a:pt x="637823" y="571865"/>
                    <a:pt x="637823" y="570462"/>
                  </a:cubicBezTo>
                  <a:cubicBezTo>
                    <a:pt x="639226" y="567655"/>
                    <a:pt x="644138" y="566252"/>
                    <a:pt x="652558" y="566252"/>
                  </a:cubicBezTo>
                  <a:lnTo>
                    <a:pt x="656768" y="566252"/>
                  </a:lnTo>
                  <a:lnTo>
                    <a:pt x="656768" y="559937"/>
                  </a:lnTo>
                  <a:close/>
                  <a:moveTo>
                    <a:pt x="606248" y="559937"/>
                  </a:moveTo>
                  <a:cubicBezTo>
                    <a:pt x="604844" y="561340"/>
                    <a:pt x="599231" y="563445"/>
                    <a:pt x="589407" y="566252"/>
                  </a:cubicBezTo>
                  <a:lnTo>
                    <a:pt x="589407" y="568357"/>
                  </a:lnTo>
                  <a:lnTo>
                    <a:pt x="608353" y="568357"/>
                  </a:lnTo>
                  <a:lnTo>
                    <a:pt x="599933" y="572567"/>
                  </a:lnTo>
                  <a:cubicBezTo>
                    <a:pt x="606949" y="572567"/>
                    <a:pt x="612563" y="571163"/>
                    <a:pt x="616773" y="568357"/>
                  </a:cubicBezTo>
                  <a:cubicBezTo>
                    <a:pt x="615370" y="566953"/>
                    <a:pt x="613615" y="565901"/>
                    <a:pt x="611510" y="565199"/>
                  </a:cubicBezTo>
                  <a:cubicBezTo>
                    <a:pt x="609405" y="564497"/>
                    <a:pt x="607651" y="562743"/>
                    <a:pt x="606248" y="559937"/>
                  </a:cubicBezTo>
                  <a:close/>
                  <a:moveTo>
                    <a:pt x="1004097" y="557832"/>
                  </a:moveTo>
                  <a:cubicBezTo>
                    <a:pt x="1004097" y="559235"/>
                    <a:pt x="1004097" y="560638"/>
                    <a:pt x="1004097" y="562042"/>
                  </a:cubicBezTo>
                  <a:lnTo>
                    <a:pt x="999887" y="559937"/>
                  </a:lnTo>
                  <a:cubicBezTo>
                    <a:pt x="1002694" y="559937"/>
                    <a:pt x="1004097" y="559235"/>
                    <a:pt x="1004097" y="557832"/>
                  </a:cubicBezTo>
                  <a:close/>
                  <a:moveTo>
                    <a:pt x="637823" y="555726"/>
                  </a:moveTo>
                  <a:cubicBezTo>
                    <a:pt x="633613" y="558533"/>
                    <a:pt x="627298" y="559937"/>
                    <a:pt x="618878" y="559937"/>
                  </a:cubicBezTo>
                  <a:lnTo>
                    <a:pt x="618878" y="564147"/>
                  </a:lnTo>
                  <a:lnTo>
                    <a:pt x="625193" y="566252"/>
                  </a:lnTo>
                  <a:cubicBezTo>
                    <a:pt x="628000" y="562042"/>
                    <a:pt x="631508" y="559937"/>
                    <a:pt x="635718" y="559937"/>
                  </a:cubicBezTo>
                  <a:cubicBezTo>
                    <a:pt x="639928" y="559937"/>
                    <a:pt x="640630" y="558533"/>
                    <a:pt x="637823" y="555726"/>
                  </a:cubicBezTo>
                  <a:close/>
                  <a:moveTo>
                    <a:pt x="589407" y="553622"/>
                  </a:moveTo>
                  <a:cubicBezTo>
                    <a:pt x="589407" y="557832"/>
                    <a:pt x="587302" y="559937"/>
                    <a:pt x="583092" y="559937"/>
                  </a:cubicBezTo>
                  <a:cubicBezTo>
                    <a:pt x="581689" y="559937"/>
                    <a:pt x="580636" y="559937"/>
                    <a:pt x="579935" y="559937"/>
                  </a:cubicBezTo>
                  <a:cubicBezTo>
                    <a:pt x="579233" y="559937"/>
                    <a:pt x="579584" y="560638"/>
                    <a:pt x="580987" y="562042"/>
                  </a:cubicBezTo>
                  <a:cubicBezTo>
                    <a:pt x="586601" y="563445"/>
                    <a:pt x="592214" y="562042"/>
                    <a:pt x="597828" y="557832"/>
                  </a:cubicBezTo>
                  <a:cubicBezTo>
                    <a:pt x="595021" y="555025"/>
                    <a:pt x="592214" y="553622"/>
                    <a:pt x="589407" y="553622"/>
                  </a:cubicBezTo>
                  <a:close/>
                  <a:moveTo>
                    <a:pt x="646243" y="551516"/>
                  </a:moveTo>
                  <a:lnTo>
                    <a:pt x="646243" y="557832"/>
                  </a:lnTo>
                  <a:lnTo>
                    <a:pt x="648348" y="557832"/>
                  </a:lnTo>
                  <a:cubicBezTo>
                    <a:pt x="648348" y="555025"/>
                    <a:pt x="647646" y="552920"/>
                    <a:pt x="646243" y="551516"/>
                  </a:cubicBezTo>
                  <a:close/>
                  <a:moveTo>
                    <a:pt x="635718" y="547306"/>
                  </a:moveTo>
                  <a:cubicBezTo>
                    <a:pt x="632911" y="547306"/>
                    <a:pt x="631508" y="548710"/>
                    <a:pt x="631508" y="551516"/>
                  </a:cubicBezTo>
                  <a:lnTo>
                    <a:pt x="637823" y="547306"/>
                  </a:lnTo>
                  <a:close/>
                  <a:moveTo>
                    <a:pt x="654663" y="532571"/>
                  </a:moveTo>
                  <a:cubicBezTo>
                    <a:pt x="650453" y="533975"/>
                    <a:pt x="646594" y="535729"/>
                    <a:pt x="643086" y="537834"/>
                  </a:cubicBezTo>
                  <a:cubicBezTo>
                    <a:pt x="639577" y="539939"/>
                    <a:pt x="636420" y="540991"/>
                    <a:pt x="633613" y="540991"/>
                  </a:cubicBezTo>
                  <a:cubicBezTo>
                    <a:pt x="635016" y="540991"/>
                    <a:pt x="636420" y="541342"/>
                    <a:pt x="637823" y="542044"/>
                  </a:cubicBezTo>
                  <a:cubicBezTo>
                    <a:pt x="639226" y="542745"/>
                    <a:pt x="640630" y="542395"/>
                    <a:pt x="642033" y="540991"/>
                  </a:cubicBezTo>
                  <a:cubicBezTo>
                    <a:pt x="649050" y="540991"/>
                    <a:pt x="653260" y="538185"/>
                    <a:pt x="654663" y="532571"/>
                  </a:cubicBezTo>
                  <a:close/>
                  <a:moveTo>
                    <a:pt x="629403" y="433635"/>
                  </a:moveTo>
                  <a:cubicBezTo>
                    <a:pt x="623790" y="433635"/>
                    <a:pt x="620983" y="434337"/>
                    <a:pt x="620983" y="435740"/>
                  </a:cubicBezTo>
                  <a:cubicBezTo>
                    <a:pt x="619579" y="437143"/>
                    <a:pt x="616071" y="437845"/>
                    <a:pt x="610458" y="437845"/>
                  </a:cubicBezTo>
                  <a:cubicBezTo>
                    <a:pt x="609054" y="442055"/>
                    <a:pt x="606248" y="444862"/>
                    <a:pt x="602038" y="446265"/>
                  </a:cubicBezTo>
                  <a:cubicBezTo>
                    <a:pt x="597828" y="447669"/>
                    <a:pt x="594319" y="449072"/>
                    <a:pt x="591512" y="450475"/>
                  </a:cubicBezTo>
                  <a:lnTo>
                    <a:pt x="591512" y="452580"/>
                  </a:lnTo>
                  <a:lnTo>
                    <a:pt x="597828" y="452580"/>
                  </a:lnTo>
                  <a:cubicBezTo>
                    <a:pt x="602038" y="451177"/>
                    <a:pt x="609405" y="449423"/>
                    <a:pt x="619930" y="447318"/>
                  </a:cubicBezTo>
                  <a:cubicBezTo>
                    <a:pt x="630455" y="445213"/>
                    <a:pt x="639226" y="442757"/>
                    <a:pt x="646243" y="439950"/>
                  </a:cubicBezTo>
                  <a:lnTo>
                    <a:pt x="658873" y="435740"/>
                  </a:lnTo>
                  <a:cubicBezTo>
                    <a:pt x="663083" y="435740"/>
                    <a:pt x="664487" y="435038"/>
                    <a:pt x="663083" y="433635"/>
                  </a:cubicBezTo>
                  <a:cubicBezTo>
                    <a:pt x="647646" y="436442"/>
                    <a:pt x="638525" y="437845"/>
                    <a:pt x="635718" y="437845"/>
                  </a:cubicBezTo>
                  <a:cubicBezTo>
                    <a:pt x="635718" y="436442"/>
                    <a:pt x="635016" y="435740"/>
                    <a:pt x="633613" y="435740"/>
                  </a:cubicBezTo>
                  <a:cubicBezTo>
                    <a:pt x="633613" y="434337"/>
                    <a:pt x="632210" y="433635"/>
                    <a:pt x="629403" y="433635"/>
                  </a:cubicBezTo>
                  <a:close/>
                  <a:moveTo>
                    <a:pt x="526257" y="433635"/>
                  </a:moveTo>
                  <a:cubicBezTo>
                    <a:pt x="526257" y="433635"/>
                    <a:pt x="525204" y="434337"/>
                    <a:pt x="523099" y="435740"/>
                  </a:cubicBezTo>
                  <a:cubicBezTo>
                    <a:pt x="520994" y="437143"/>
                    <a:pt x="515731" y="437845"/>
                    <a:pt x="507311" y="437845"/>
                  </a:cubicBezTo>
                  <a:cubicBezTo>
                    <a:pt x="508715" y="436442"/>
                    <a:pt x="510820" y="435740"/>
                    <a:pt x="513627" y="435740"/>
                  </a:cubicBezTo>
                  <a:cubicBezTo>
                    <a:pt x="516433" y="435740"/>
                    <a:pt x="518538" y="435740"/>
                    <a:pt x="519942" y="435740"/>
                  </a:cubicBezTo>
                  <a:cubicBezTo>
                    <a:pt x="519942" y="434337"/>
                    <a:pt x="522047" y="433635"/>
                    <a:pt x="526257" y="433635"/>
                  </a:cubicBezTo>
                  <a:close/>
                  <a:moveTo>
                    <a:pt x="597828" y="418900"/>
                  </a:moveTo>
                  <a:cubicBezTo>
                    <a:pt x="586601" y="418900"/>
                    <a:pt x="579584" y="420303"/>
                    <a:pt x="576777" y="423110"/>
                  </a:cubicBezTo>
                  <a:cubicBezTo>
                    <a:pt x="579584" y="421707"/>
                    <a:pt x="582391" y="421005"/>
                    <a:pt x="585197" y="421005"/>
                  </a:cubicBezTo>
                  <a:cubicBezTo>
                    <a:pt x="588004" y="421005"/>
                    <a:pt x="592214" y="420303"/>
                    <a:pt x="597828" y="418900"/>
                  </a:cubicBezTo>
                  <a:close/>
                  <a:moveTo>
                    <a:pt x="610458" y="414690"/>
                  </a:moveTo>
                  <a:lnTo>
                    <a:pt x="608353" y="418900"/>
                  </a:lnTo>
                  <a:lnTo>
                    <a:pt x="602038" y="418900"/>
                  </a:lnTo>
                  <a:lnTo>
                    <a:pt x="602038" y="416795"/>
                  </a:lnTo>
                  <a:close/>
                  <a:moveTo>
                    <a:pt x="642033" y="406270"/>
                  </a:moveTo>
                  <a:cubicBezTo>
                    <a:pt x="642033" y="409076"/>
                    <a:pt x="640981" y="410480"/>
                    <a:pt x="638875" y="410480"/>
                  </a:cubicBezTo>
                  <a:cubicBezTo>
                    <a:pt x="636771" y="410480"/>
                    <a:pt x="635016" y="409778"/>
                    <a:pt x="633613" y="408375"/>
                  </a:cubicBezTo>
                  <a:cubicBezTo>
                    <a:pt x="637823" y="408375"/>
                    <a:pt x="640630" y="407673"/>
                    <a:pt x="642033" y="406270"/>
                  </a:cubicBezTo>
                  <a:close/>
                  <a:moveTo>
                    <a:pt x="953577" y="393639"/>
                  </a:moveTo>
                  <a:cubicBezTo>
                    <a:pt x="950770" y="393639"/>
                    <a:pt x="948665" y="394341"/>
                    <a:pt x="947262" y="395745"/>
                  </a:cubicBezTo>
                  <a:cubicBezTo>
                    <a:pt x="947262" y="397148"/>
                    <a:pt x="947262" y="398551"/>
                    <a:pt x="947262" y="399955"/>
                  </a:cubicBezTo>
                  <a:cubicBezTo>
                    <a:pt x="947262" y="401358"/>
                    <a:pt x="947963" y="402761"/>
                    <a:pt x="949367" y="404165"/>
                  </a:cubicBezTo>
                  <a:cubicBezTo>
                    <a:pt x="949367" y="404165"/>
                    <a:pt x="949718" y="404165"/>
                    <a:pt x="950419" y="404165"/>
                  </a:cubicBezTo>
                  <a:cubicBezTo>
                    <a:pt x="951121" y="404165"/>
                    <a:pt x="951472" y="404165"/>
                    <a:pt x="951472" y="404165"/>
                  </a:cubicBezTo>
                  <a:lnTo>
                    <a:pt x="964102" y="399955"/>
                  </a:lnTo>
                  <a:cubicBezTo>
                    <a:pt x="964102" y="395745"/>
                    <a:pt x="960593" y="393639"/>
                    <a:pt x="953577" y="393639"/>
                  </a:cubicBezTo>
                  <a:close/>
                  <a:moveTo>
                    <a:pt x="945157" y="393639"/>
                  </a:moveTo>
                  <a:cubicBezTo>
                    <a:pt x="940947" y="396446"/>
                    <a:pt x="938842" y="400656"/>
                    <a:pt x="938842" y="406270"/>
                  </a:cubicBezTo>
                  <a:lnTo>
                    <a:pt x="945157" y="404165"/>
                  </a:lnTo>
                  <a:cubicBezTo>
                    <a:pt x="945157" y="404165"/>
                    <a:pt x="945508" y="402761"/>
                    <a:pt x="946209" y="399955"/>
                  </a:cubicBezTo>
                  <a:cubicBezTo>
                    <a:pt x="946911" y="397148"/>
                    <a:pt x="946560" y="395043"/>
                    <a:pt x="945157" y="393639"/>
                  </a:cubicBezTo>
                  <a:close/>
                  <a:moveTo>
                    <a:pt x="955682" y="370484"/>
                  </a:moveTo>
                  <a:cubicBezTo>
                    <a:pt x="952875" y="370484"/>
                    <a:pt x="951472" y="371186"/>
                    <a:pt x="951472" y="372589"/>
                  </a:cubicBezTo>
                  <a:lnTo>
                    <a:pt x="951472" y="376799"/>
                  </a:lnTo>
                  <a:cubicBezTo>
                    <a:pt x="955682" y="376799"/>
                    <a:pt x="957787" y="375396"/>
                    <a:pt x="957787" y="372589"/>
                  </a:cubicBezTo>
                  <a:cubicBezTo>
                    <a:pt x="957787" y="371186"/>
                    <a:pt x="957085" y="370484"/>
                    <a:pt x="955682" y="370484"/>
                  </a:cubicBezTo>
                  <a:close/>
                  <a:moveTo>
                    <a:pt x="1241439" y="367327"/>
                  </a:moveTo>
                  <a:cubicBezTo>
                    <a:pt x="1239685" y="367327"/>
                    <a:pt x="1237755" y="367678"/>
                    <a:pt x="1235650" y="368379"/>
                  </a:cubicBezTo>
                  <a:lnTo>
                    <a:pt x="1246175" y="370484"/>
                  </a:lnTo>
                  <a:lnTo>
                    <a:pt x="1246175" y="368379"/>
                  </a:lnTo>
                  <a:cubicBezTo>
                    <a:pt x="1244772" y="367678"/>
                    <a:pt x="1243193" y="367327"/>
                    <a:pt x="1241439" y="367327"/>
                  </a:cubicBezTo>
                  <a:close/>
                  <a:moveTo>
                    <a:pt x="955682" y="364169"/>
                  </a:moveTo>
                  <a:lnTo>
                    <a:pt x="961997" y="364169"/>
                  </a:lnTo>
                  <a:cubicBezTo>
                    <a:pt x="961997" y="365573"/>
                    <a:pt x="961295" y="366274"/>
                    <a:pt x="959892" y="366274"/>
                  </a:cubicBezTo>
                  <a:cubicBezTo>
                    <a:pt x="958488" y="366274"/>
                    <a:pt x="957085" y="365573"/>
                    <a:pt x="955682" y="364169"/>
                  </a:cubicBezTo>
                  <a:close/>
                  <a:moveTo>
                    <a:pt x="1281961" y="359959"/>
                  </a:moveTo>
                  <a:lnTo>
                    <a:pt x="1281961" y="366274"/>
                  </a:lnTo>
                  <a:cubicBezTo>
                    <a:pt x="1284767" y="367678"/>
                    <a:pt x="1289679" y="368379"/>
                    <a:pt x="1296696" y="368379"/>
                  </a:cubicBezTo>
                  <a:cubicBezTo>
                    <a:pt x="1296696" y="365573"/>
                    <a:pt x="1294591" y="363467"/>
                    <a:pt x="1290381" y="362064"/>
                  </a:cubicBezTo>
                  <a:lnTo>
                    <a:pt x="1286171" y="359959"/>
                  </a:lnTo>
                  <a:cubicBezTo>
                    <a:pt x="1284767" y="359959"/>
                    <a:pt x="1283364" y="359959"/>
                    <a:pt x="1281961" y="359959"/>
                  </a:cubicBezTo>
                  <a:close/>
                  <a:moveTo>
                    <a:pt x="1220915" y="359959"/>
                  </a:moveTo>
                  <a:cubicBezTo>
                    <a:pt x="1222318" y="361363"/>
                    <a:pt x="1223722" y="362415"/>
                    <a:pt x="1225125" y="363117"/>
                  </a:cubicBezTo>
                  <a:cubicBezTo>
                    <a:pt x="1226528" y="363818"/>
                    <a:pt x="1227230" y="364871"/>
                    <a:pt x="1227230" y="366274"/>
                  </a:cubicBezTo>
                  <a:cubicBezTo>
                    <a:pt x="1231440" y="364871"/>
                    <a:pt x="1232142" y="362766"/>
                    <a:pt x="1229335" y="359959"/>
                  </a:cubicBezTo>
                  <a:close/>
                  <a:moveTo>
                    <a:pt x="1255648" y="335751"/>
                  </a:moveTo>
                  <a:cubicBezTo>
                    <a:pt x="1253543" y="335050"/>
                    <a:pt x="1251789" y="335400"/>
                    <a:pt x="1250385" y="336804"/>
                  </a:cubicBezTo>
                  <a:cubicBezTo>
                    <a:pt x="1246175" y="338207"/>
                    <a:pt x="1240211" y="339611"/>
                    <a:pt x="1232493" y="341014"/>
                  </a:cubicBezTo>
                  <a:cubicBezTo>
                    <a:pt x="1224774" y="342417"/>
                    <a:pt x="1218810" y="343119"/>
                    <a:pt x="1214600" y="343119"/>
                  </a:cubicBezTo>
                  <a:lnTo>
                    <a:pt x="1204075" y="345224"/>
                  </a:lnTo>
                  <a:lnTo>
                    <a:pt x="1210390" y="349434"/>
                  </a:lnTo>
                  <a:cubicBezTo>
                    <a:pt x="1211793" y="349434"/>
                    <a:pt x="1212495" y="348031"/>
                    <a:pt x="1212495" y="345224"/>
                  </a:cubicBezTo>
                  <a:cubicBezTo>
                    <a:pt x="1219512" y="348031"/>
                    <a:pt x="1223722" y="349434"/>
                    <a:pt x="1225125" y="349434"/>
                  </a:cubicBezTo>
                  <a:cubicBezTo>
                    <a:pt x="1232142" y="349434"/>
                    <a:pt x="1237755" y="347329"/>
                    <a:pt x="1241965" y="343119"/>
                  </a:cubicBezTo>
                  <a:cubicBezTo>
                    <a:pt x="1244772" y="343119"/>
                    <a:pt x="1248982" y="343119"/>
                    <a:pt x="1254595" y="343119"/>
                  </a:cubicBezTo>
                  <a:cubicBezTo>
                    <a:pt x="1261612" y="343119"/>
                    <a:pt x="1265121" y="341715"/>
                    <a:pt x="1265121" y="338909"/>
                  </a:cubicBezTo>
                  <a:cubicBezTo>
                    <a:pt x="1262314" y="338909"/>
                    <a:pt x="1260910" y="338207"/>
                    <a:pt x="1260910" y="336804"/>
                  </a:cubicBezTo>
                  <a:cubicBezTo>
                    <a:pt x="1259507" y="336804"/>
                    <a:pt x="1257753" y="336453"/>
                    <a:pt x="1255648" y="335751"/>
                  </a:cubicBezTo>
                  <a:close/>
                  <a:moveTo>
                    <a:pt x="1143247" y="334989"/>
                  </a:moveTo>
                  <a:lnTo>
                    <a:pt x="1141976" y="335751"/>
                  </a:lnTo>
                  <a:cubicBezTo>
                    <a:pt x="1139871" y="336453"/>
                    <a:pt x="1137416" y="336804"/>
                    <a:pt x="1134609" y="336804"/>
                  </a:cubicBezTo>
                  <a:cubicBezTo>
                    <a:pt x="1130399" y="336804"/>
                    <a:pt x="1126890" y="337505"/>
                    <a:pt x="1124084" y="338909"/>
                  </a:cubicBezTo>
                  <a:cubicBezTo>
                    <a:pt x="1121277" y="340312"/>
                    <a:pt x="1118470" y="341715"/>
                    <a:pt x="1115664" y="343119"/>
                  </a:cubicBezTo>
                  <a:lnTo>
                    <a:pt x="1103034" y="343119"/>
                  </a:lnTo>
                  <a:cubicBezTo>
                    <a:pt x="1105840" y="341716"/>
                    <a:pt x="1110752" y="340312"/>
                    <a:pt x="1117769" y="338909"/>
                  </a:cubicBezTo>
                  <a:close/>
                  <a:moveTo>
                    <a:pt x="1147239" y="332594"/>
                  </a:moveTo>
                  <a:lnTo>
                    <a:pt x="1145134" y="334699"/>
                  </a:lnTo>
                  <a:lnTo>
                    <a:pt x="1143247" y="334989"/>
                  </a:lnTo>
                  <a:close/>
                  <a:moveTo>
                    <a:pt x="837800" y="0"/>
                  </a:moveTo>
                  <a:lnTo>
                    <a:pt x="839905" y="0"/>
                  </a:lnTo>
                  <a:cubicBezTo>
                    <a:pt x="856746" y="1403"/>
                    <a:pt x="867271" y="5613"/>
                    <a:pt x="871481" y="12630"/>
                  </a:cubicBezTo>
                  <a:lnTo>
                    <a:pt x="877796" y="18945"/>
                  </a:lnTo>
                  <a:cubicBezTo>
                    <a:pt x="879199" y="20348"/>
                    <a:pt x="880602" y="23155"/>
                    <a:pt x="882006" y="27365"/>
                  </a:cubicBezTo>
                  <a:cubicBezTo>
                    <a:pt x="883409" y="31575"/>
                    <a:pt x="884812" y="34382"/>
                    <a:pt x="886216" y="35785"/>
                  </a:cubicBezTo>
                  <a:lnTo>
                    <a:pt x="888321" y="42100"/>
                  </a:lnTo>
                  <a:lnTo>
                    <a:pt x="896741" y="50520"/>
                  </a:lnTo>
                  <a:cubicBezTo>
                    <a:pt x="899548" y="53327"/>
                    <a:pt x="903758" y="55432"/>
                    <a:pt x="909371" y="56835"/>
                  </a:cubicBezTo>
                  <a:cubicBezTo>
                    <a:pt x="924808" y="59642"/>
                    <a:pt x="934631" y="63852"/>
                    <a:pt x="938842" y="69466"/>
                  </a:cubicBezTo>
                  <a:cubicBezTo>
                    <a:pt x="941648" y="72272"/>
                    <a:pt x="944455" y="72974"/>
                    <a:pt x="947262" y="71571"/>
                  </a:cubicBezTo>
                  <a:lnTo>
                    <a:pt x="955682" y="71571"/>
                  </a:lnTo>
                  <a:cubicBezTo>
                    <a:pt x="958488" y="71571"/>
                    <a:pt x="959892" y="72272"/>
                    <a:pt x="959892" y="73676"/>
                  </a:cubicBezTo>
                  <a:cubicBezTo>
                    <a:pt x="959892" y="76482"/>
                    <a:pt x="960944" y="78587"/>
                    <a:pt x="963049" y="79991"/>
                  </a:cubicBezTo>
                  <a:cubicBezTo>
                    <a:pt x="965154" y="81394"/>
                    <a:pt x="967610" y="82096"/>
                    <a:pt x="970417" y="82096"/>
                  </a:cubicBezTo>
                  <a:cubicBezTo>
                    <a:pt x="970417" y="83499"/>
                    <a:pt x="971470" y="85253"/>
                    <a:pt x="973574" y="87358"/>
                  </a:cubicBezTo>
                  <a:cubicBezTo>
                    <a:pt x="975679" y="89463"/>
                    <a:pt x="977434" y="91218"/>
                    <a:pt x="978837" y="92621"/>
                  </a:cubicBezTo>
                  <a:cubicBezTo>
                    <a:pt x="983047" y="95428"/>
                    <a:pt x="986556" y="96831"/>
                    <a:pt x="989362" y="96831"/>
                  </a:cubicBezTo>
                  <a:cubicBezTo>
                    <a:pt x="990766" y="96831"/>
                    <a:pt x="992169" y="97182"/>
                    <a:pt x="993572" y="97884"/>
                  </a:cubicBezTo>
                  <a:cubicBezTo>
                    <a:pt x="994976" y="98585"/>
                    <a:pt x="995677" y="99638"/>
                    <a:pt x="995677" y="101041"/>
                  </a:cubicBezTo>
                  <a:cubicBezTo>
                    <a:pt x="997081" y="101041"/>
                    <a:pt x="997782" y="102444"/>
                    <a:pt x="997782" y="105251"/>
                  </a:cubicBezTo>
                  <a:cubicBezTo>
                    <a:pt x="997782" y="109461"/>
                    <a:pt x="999186" y="111566"/>
                    <a:pt x="1001992" y="111566"/>
                  </a:cubicBezTo>
                  <a:lnTo>
                    <a:pt x="1012517" y="109461"/>
                  </a:lnTo>
                  <a:cubicBezTo>
                    <a:pt x="1006904" y="112268"/>
                    <a:pt x="1006904" y="115075"/>
                    <a:pt x="1012517" y="117881"/>
                  </a:cubicBezTo>
                  <a:lnTo>
                    <a:pt x="1016728" y="122091"/>
                  </a:lnTo>
                  <a:cubicBezTo>
                    <a:pt x="1019534" y="122091"/>
                    <a:pt x="1021639" y="122793"/>
                    <a:pt x="1023043" y="124196"/>
                  </a:cubicBezTo>
                  <a:cubicBezTo>
                    <a:pt x="1024446" y="125600"/>
                    <a:pt x="1023744" y="127003"/>
                    <a:pt x="1020938" y="128406"/>
                  </a:cubicBezTo>
                  <a:cubicBezTo>
                    <a:pt x="1019534" y="129810"/>
                    <a:pt x="1019183" y="130511"/>
                    <a:pt x="1019885" y="130511"/>
                  </a:cubicBezTo>
                  <a:cubicBezTo>
                    <a:pt x="1020587" y="130511"/>
                    <a:pt x="1020938" y="131213"/>
                    <a:pt x="1020938" y="132616"/>
                  </a:cubicBezTo>
                  <a:cubicBezTo>
                    <a:pt x="1023744" y="138230"/>
                    <a:pt x="1023043" y="142440"/>
                    <a:pt x="1018832" y="145246"/>
                  </a:cubicBezTo>
                  <a:cubicBezTo>
                    <a:pt x="1020236" y="150860"/>
                    <a:pt x="1024446" y="153667"/>
                    <a:pt x="1031463" y="153667"/>
                  </a:cubicBezTo>
                  <a:lnTo>
                    <a:pt x="1023043" y="162087"/>
                  </a:lnTo>
                  <a:lnTo>
                    <a:pt x="1031463" y="164192"/>
                  </a:lnTo>
                  <a:cubicBezTo>
                    <a:pt x="1035673" y="164192"/>
                    <a:pt x="1038479" y="166297"/>
                    <a:pt x="1039883" y="170507"/>
                  </a:cubicBezTo>
                  <a:cubicBezTo>
                    <a:pt x="1039883" y="171910"/>
                    <a:pt x="1040584" y="172963"/>
                    <a:pt x="1041988" y="173664"/>
                  </a:cubicBezTo>
                  <a:cubicBezTo>
                    <a:pt x="1043391" y="174366"/>
                    <a:pt x="1042689" y="175419"/>
                    <a:pt x="1039883" y="176822"/>
                  </a:cubicBezTo>
                  <a:cubicBezTo>
                    <a:pt x="1038479" y="176822"/>
                    <a:pt x="1037778" y="178225"/>
                    <a:pt x="1037778" y="181032"/>
                  </a:cubicBezTo>
                  <a:lnTo>
                    <a:pt x="1037778" y="187347"/>
                  </a:lnTo>
                  <a:cubicBezTo>
                    <a:pt x="1037778" y="188750"/>
                    <a:pt x="1037427" y="189452"/>
                    <a:pt x="1036725" y="189452"/>
                  </a:cubicBezTo>
                  <a:cubicBezTo>
                    <a:pt x="1036024" y="189452"/>
                    <a:pt x="1036374" y="190154"/>
                    <a:pt x="1037778" y="191557"/>
                  </a:cubicBezTo>
                  <a:cubicBezTo>
                    <a:pt x="1040584" y="194364"/>
                    <a:pt x="1043391" y="195066"/>
                    <a:pt x="1046198" y="193662"/>
                  </a:cubicBezTo>
                  <a:lnTo>
                    <a:pt x="1048303" y="193662"/>
                  </a:lnTo>
                  <a:lnTo>
                    <a:pt x="1041988" y="204187"/>
                  </a:lnTo>
                  <a:cubicBezTo>
                    <a:pt x="1041988" y="204187"/>
                    <a:pt x="1039883" y="205591"/>
                    <a:pt x="1035673" y="208397"/>
                  </a:cubicBezTo>
                  <a:cubicBezTo>
                    <a:pt x="1031463" y="209801"/>
                    <a:pt x="1029358" y="213309"/>
                    <a:pt x="1029358" y="218922"/>
                  </a:cubicBezTo>
                  <a:lnTo>
                    <a:pt x="1037778" y="218922"/>
                  </a:lnTo>
                  <a:cubicBezTo>
                    <a:pt x="1041988" y="220326"/>
                    <a:pt x="1043391" y="222431"/>
                    <a:pt x="1041988" y="225238"/>
                  </a:cubicBezTo>
                  <a:lnTo>
                    <a:pt x="1039883" y="225238"/>
                  </a:lnTo>
                  <a:lnTo>
                    <a:pt x="1018832" y="242078"/>
                  </a:lnTo>
                  <a:lnTo>
                    <a:pt x="1012517" y="242078"/>
                  </a:lnTo>
                  <a:cubicBezTo>
                    <a:pt x="1011114" y="242078"/>
                    <a:pt x="1008307" y="243481"/>
                    <a:pt x="1004097" y="246288"/>
                  </a:cubicBezTo>
                  <a:lnTo>
                    <a:pt x="989362" y="250498"/>
                  </a:lnTo>
                  <a:cubicBezTo>
                    <a:pt x="986556" y="250498"/>
                    <a:pt x="983749" y="252603"/>
                    <a:pt x="980942" y="256813"/>
                  </a:cubicBezTo>
                  <a:cubicBezTo>
                    <a:pt x="979539" y="256813"/>
                    <a:pt x="978135" y="256462"/>
                    <a:pt x="976732" y="255760"/>
                  </a:cubicBezTo>
                  <a:cubicBezTo>
                    <a:pt x="975329" y="255059"/>
                    <a:pt x="974627" y="255410"/>
                    <a:pt x="974627" y="256813"/>
                  </a:cubicBezTo>
                  <a:cubicBezTo>
                    <a:pt x="973224" y="258216"/>
                    <a:pt x="975329" y="260321"/>
                    <a:pt x="980942" y="263128"/>
                  </a:cubicBezTo>
                  <a:lnTo>
                    <a:pt x="974627" y="263128"/>
                  </a:lnTo>
                  <a:cubicBezTo>
                    <a:pt x="967610" y="263128"/>
                    <a:pt x="962699" y="263830"/>
                    <a:pt x="959892" y="265233"/>
                  </a:cubicBezTo>
                  <a:lnTo>
                    <a:pt x="957787" y="265233"/>
                  </a:lnTo>
                  <a:cubicBezTo>
                    <a:pt x="954980" y="265233"/>
                    <a:pt x="953577" y="267338"/>
                    <a:pt x="953577" y="271548"/>
                  </a:cubicBezTo>
                  <a:lnTo>
                    <a:pt x="951472" y="279968"/>
                  </a:lnTo>
                  <a:lnTo>
                    <a:pt x="949367" y="275758"/>
                  </a:lnTo>
                  <a:cubicBezTo>
                    <a:pt x="949367" y="279968"/>
                    <a:pt x="948665" y="282073"/>
                    <a:pt x="947262" y="282073"/>
                  </a:cubicBezTo>
                  <a:lnTo>
                    <a:pt x="947262" y="284178"/>
                  </a:lnTo>
                  <a:lnTo>
                    <a:pt x="945157" y="282073"/>
                  </a:lnTo>
                  <a:lnTo>
                    <a:pt x="945157" y="277863"/>
                  </a:lnTo>
                  <a:cubicBezTo>
                    <a:pt x="943753" y="280670"/>
                    <a:pt x="943052" y="283477"/>
                    <a:pt x="943052" y="286283"/>
                  </a:cubicBezTo>
                  <a:lnTo>
                    <a:pt x="943052" y="292598"/>
                  </a:lnTo>
                  <a:cubicBezTo>
                    <a:pt x="941648" y="294002"/>
                    <a:pt x="940596" y="295405"/>
                    <a:pt x="939894" y="296808"/>
                  </a:cubicBezTo>
                  <a:cubicBezTo>
                    <a:pt x="939192" y="298212"/>
                    <a:pt x="937438" y="299615"/>
                    <a:pt x="934631" y="301018"/>
                  </a:cubicBezTo>
                  <a:cubicBezTo>
                    <a:pt x="933228" y="302422"/>
                    <a:pt x="932527" y="307334"/>
                    <a:pt x="932527" y="315754"/>
                  </a:cubicBezTo>
                  <a:cubicBezTo>
                    <a:pt x="932527" y="331190"/>
                    <a:pt x="933228" y="345926"/>
                    <a:pt x="934631" y="359959"/>
                  </a:cubicBezTo>
                  <a:cubicBezTo>
                    <a:pt x="930421" y="362766"/>
                    <a:pt x="929018" y="366274"/>
                    <a:pt x="930421" y="370484"/>
                  </a:cubicBezTo>
                  <a:lnTo>
                    <a:pt x="934631" y="368379"/>
                  </a:lnTo>
                  <a:cubicBezTo>
                    <a:pt x="940245" y="365573"/>
                    <a:pt x="943052" y="363467"/>
                    <a:pt x="943052" y="362064"/>
                  </a:cubicBezTo>
                  <a:lnTo>
                    <a:pt x="947262" y="362064"/>
                  </a:lnTo>
                  <a:cubicBezTo>
                    <a:pt x="947262" y="362064"/>
                    <a:pt x="948314" y="361713"/>
                    <a:pt x="950419" y="361012"/>
                  </a:cubicBezTo>
                  <a:cubicBezTo>
                    <a:pt x="952524" y="360310"/>
                    <a:pt x="954980" y="360661"/>
                    <a:pt x="957787" y="362064"/>
                  </a:cubicBezTo>
                  <a:cubicBezTo>
                    <a:pt x="957787" y="362064"/>
                    <a:pt x="957436" y="362415"/>
                    <a:pt x="956734" y="363117"/>
                  </a:cubicBezTo>
                  <a:cubicBezTo>
                    <a:pt x="956033" y="363818"/>
                    <a:pt x="955682" y="364169"/>
                    <a:pt x="955682" y="364169"/>
                  </a:cubicBezTo>
                  <a:cubicBezTo>
                    <a:pt x="954278" y="366976"/>
                    <a:pt x="954980" y="368379"/>
                    <a:pt x="957787" y="368379"/>
                  </a:cubicBezTo>
                  <a:cubicBezTo>
                    <a:pt x="966207" y="365573"/>
                    <a:pt x="970417" y="362766"/>
                    <a:pt x="970417" y="359959"/>
                  </a:cubicBezTo>
                  <a:lnTo>
                    <a:pt x="976732" y="359959"/>
                  </a:lnTo>
                  <a:cubicBezTo>
                    <a:pt x="976732" y="358556"/>
                    <a:pt x="976381" y="358205"/>
                    <a:pt x="975679" y="358907"/>
                  </a:cubicBezTo>
                  <a:cubicBezTo>
                    <a:pt x="974978" y="359608"/>
                    <a:pt x="973925" y="359257"/>
                    <a:pt x="972522" y="357854"/>
                  </a:cubicBezTo>
                  <a:lnTo>
                    <a:pt x="970417" y="357854"/>
                  </a:lnTo>
                  <a:lnTo>
                    <a:pt x="974627" y="355749"/>
                  </a:lnTo>
                  <a:lnTo>
                    <a:pt x="978837" y="357854"/>
                  </a:lnTo>
                  <a:lnTo>
                    <a:pt x="987257" y="355749"/>
                  </a:lnTo>
                  <a:lnTo>
                    <a:pt x="987257" y="357854"/>
                  </a:lnTo>
                  <a:cubicBezTo>
                    <a:pt x="998484" y="357854"/>
                    <a:pt x="1004799" y="357152"/>
                    <a:pt x="1006203" y="355749"/>
                  </a:cubicBezTo>
                  <a:cubicBezTo>
                    <a:pt x="1007606" y="355749"/>
                    <a:pt x="1009009" y="355047"/>
                    <a:pt x="1010413" y="353644"/>
                  </a:cubicBezTo>
                  <a:cubicBezTo>
                    <a:pt x="1011816" y="352241"/>
                    <a:pt x="1013219" y="352241"/>
                    <a:pt x="1014622" y="353644"/>
                  </a:cubicBezTo>
                  <a:cubicBezTo>
                    <a:pt x="1014622" y="356451"/>
                    <a:pt x="1016026" y="356451"/>
                    <a:pt x="1018832" y="353644"/>
                  </a:cubicBezTo>
                  <a:lnTo>
                    <a:pt x="1035673" y="349434"/>
                  </a:lnTo>
                  <a:lnTo>
                    <a:pt x="1052513" y="347329"/>
                  </a:lnTo>
                  <a:cubicBezTo>
                    <a:pt x="1051110" y="348732"/>
                    <a:pt x="1048303" y="349785"/>
                    <a:pt x="1044093" y="350486"/>
                  </a:cubicBezTo>
                  <a:cubicBezTo>
                    <a:pt x="1039883" y="351188"/>
                    <a:pt x="1037076" y="352942"/>
                    <a:pt x="1035673" y="355749"/>
                  </a:cubicBezTo>
                  <a:cubicBezTo>
                    <a:pt x="1038479" y="354346"/>
                    <a:pt x="1042339" y="353293"/>
                    <a:pt x="1047250" y="352592"/>
                  </a:cubicBezTo>
                  <a:cubicBezTo>
                    <a:pt x="1052162" y="351890"/>
                    <a:pt x="1057425" y="350136"/>
                    <a:pt x="1063038" y="347329"/>
                  </a:cubicBezTo>
                  <a:lnTo>
                    <a:pt x="1054618" y="347329"/>
                  </a:lnTo>
                  <a:cubicBezTo>
                    <a:pt x="1061635" y="347329"/>
                    <a:pt x="1065143" y="345926"/>
                    <a:pt x="1065143" y="343119"/>
                  </a:cubicBezTo>
                  <a:lnTo>
                    <a:pt x="1069353" y="343119"/>
                  </a:lnTo>
                  <a:lnTo>
                    <a:pt x="1090403" y="343119"/>
                  </a:lnTo>
                  <a:cubicBezTo>
                    <a:pt x="1090403" y="343119"/>
                    <a:pt x="1091456" y="342768"/>
                    <a:pt x="1093561" y="342066"/>
                  </a:cubicBezTo>
                  <a:cubicBezTo>
                    <a:pt x="1095666" y="341365"/>
                    <a:pt x="1098122" y="341715"/>
                    <a:pt x="1100928" y="343119"/>
                  </a:cubicBezTo>
                  <a:cubicBezTo>
                    <a:pt x="1095315" y="343119"/>
                    <a:pt x="1089702" y="344522"/>
                    <a:pt x="1084088" y="347329"/>
                  </a:cubicBezTo>
                  <a:lnTo>
                    <a:pt x="1084088" y="349434"/>
                  </a:lnTo>
                  <a:lnTo>
                    <a:pt x="1069353" y="349434"/>
                  </a:lnTo>
                  <a:lnTo>
                    <a:pt x="1065143" y="351539"/>
                  </a:lnTo>
                  <a:cubicBezTo>
                    <a:pt x="1059530" y="351539"/>
                    <a:pt x="1055320" y="352942"/>
                    <a:pt x="1052513" y="355749"/>
                  </a:cubicBezTo>
                  <a:cubicBezTo>
                    <a:pt x="1038479" y="358556"/>
                    <a:pt x="1030059" y="359959"/>
                    <a:pt x="1027253" y="359959"/>
                  </a:cubicBezTo>
                  <a:lnTo>
                    <a:pt x="1023043" y="362064"/>
                  </a:lnTo>
                  <a:lnTo>
                    <a:pt x="1037778" y="359959"/>
                  </a:lnTo>
                  <a:lnTo>
                    <a:pt x="1056723" y="359959"/>
                  </a:lnTo>
                  <a:cubicBezTo>
                    <a:pt x="1062336" y="359959"/>
                    <a:pt x="1067248" y="359257"/>
                    <a:pt x="1071458" y="357854"/>
                  </a:cubicBezTo>
                  <a:lnTo>
                    <a:pt x="1081983" y="355749"/>
                  </a:lnTo>
                  <a:cubicBezTo>
                    <a:pt x="1086193" y="357152"/>
                    <a:pt x="1090403" y="356451"/>
                    <a:pt x="1094613" y="353644"/>
                  </a:cubicBezTo>
                  <a:cubicBezTo>
                    <a:pt x="1096017" y="352241"/>
                    <a:pt x="1098122" y="351188"/>
                    <a:pt x="1100928" y="350486"/>
                  </a:cubicBezTo>
                  <a:cubicBezTo>
                    <a:pt x="1103735" y="349785"/>
                    <a:pt x="1105840" y="348732"/>
                    <a:pt x="1107244" y="347329"/>
                  </a:cubicBezTo>
                  <a:cubicBezTo>
                    <a:pt x="1110050" y="350136"/>
                    <a:pt x="1111454" y="352942"/>
                    <a:pt x="1111454" y="355749"/>
                  </a:cubicBezTo>
                  <a:cubicBezTo>
                    <a:pt x="1114260" y="358556"/>
                    <a:pt x="1116365" y="359257"/>
                    <a:pt x="1117769" y="357854"/>
                  </a:cubicBezTo>
                  <a:cubicBezTo>
                    <a:pt x="1120575" y="355047"/>
                    <a:pt x="1119172" y="352241"/>
                    <a:pt x="1113559" y="349434"/>
                  </a:cubicBezTo>
                  <a:cubicBezTo>
                    <a:pt x="1117769" y="348031"/>
                    <a:pt x="1121277" y="348732"/>
                    <a:pt x="1124084" y="351539"/>
                  </a:cubicBezTo>
                  <a:cubicBezTo>
                    <a:pt x="1124084" y="351539"/>
                    <a:pt x="1125487" y="352942"/>
                    <a:pt x="1128294" y="355749"/>
                  </a:cubicBezTo>
                  <a:cubicBezTo>
                    <a:pt x="1128294" y="350136"/>
                    <a:pt x="1131100" y="346627"/>
                    <a:pt x="1136714" y="345224"/>
                  </a:cubicBezTo>
                  <a:cubicBezTo>
                    <a:pt x="1143731" y="345224"/>
                    <a:pt x="1147239" y="344522"/>
                    <a:pt x="1147239" y="343119"/>
                  </a:cubicBezTo>
                  <a:cubicBezTo>
                    <a:pt x="1147239" y="340312"/>
                    <a:pt x="1147941" y="339611"/>
                    <a:pt x="1149344" y="341014"/>
                  </a:cubicBezTo>
                  <a:lnTo>
                    <a:pt x="1149344" y="343119"/>
                  </a:lnTo>
                  <a:lnTo>
                    <a:pt x="1151449" y="343119"/>
                  </a:lnTo>
                  <a:cubicBezTo>
                    <a:pt x="1152853" y="343119"/>
                    <a:pt x="1156361" y="339611"/>
                    <a:pt x="1161974" y="332594"/>
                  </a:cubicBezTo>
                  <a:cubicBezTo>
                    <a:pt x="1167588" y="325577"/>
                    <a:pt x="1173201" y="322770"/>
                    <a:pt x="1178814" y="324174"/>
                  </a:cubicBezTo>
                  <a:cubicBezTo>
                    <a:pt x="1180218" y="325577"/>
                    <a:pt x="1181270" y="325928"/>
                    <a:pt x="1181972" y="325226"/>
                  </a:cubicBezTo>
                  <a:cubicBezTo>
                    <a:pt x="1182674" y="324525"/>
                    <a:pt x="1183726" y="324875"/>
                    <a:pt x="1185129" y="326279"/>
                  </a:cubicBezTo>
                  <a:cubicBezTo>
                    <a:pt x="1186533" y="326279"/>
                    <a:pt x="1188638" y="325928"/>
                    <a:pt x="1191445" y="325226"/>
                  </a:cubicBezTo>
                  <a:cubicBezTo>
                    <a:pt x="1194251" y="324525"/>
                    <a:pt x="1197760" y="324875"/>
                    <a:pt x="1201970" y="326279"/>
                  </a:cubicBezTo>
                  <a:lnTo>
                    <a:pt x="1204075" y="328384"/>
                  </a:lnTo>
                  <a:lnTo>
                    <a:pt x="1199865" y="328384"/>
                  </a:lnTo>
                  <a:cubicBezTo>
                    <a:pt x="1188638" y="328384"/>
                    <a:pt x="1180218" y="327682"/>
                    <a:pt x="1174604" y="326279"/>
                  </a:cubicBezTo>
                  <a:cubicBezTo>
                    <a:pt x="1173201" y="327682"/>
                    <a:pt x="1170394" y="330840"/>
                    <a:pt x="1166184" y="335751"/>
                  </a:cubicBezTo>
                  <a:cubicBezTo>
                    <a:pt x="1161974" y="340663"/>
                    <a:pt x="1158466" y="343119"/>
                    <a:pt x="1155659" y="343119"/>
                  </a:cubicBezTo>
                  <a:cubicBezTo>
                    <a:pt x="1155659" y="344522"/>
                    <a:pt x="1154607" y="346276"/>
                    <a:pt x="1152502" y="348381"/>
                  </a:cubicBezTo>
                  <a:cubicBezTo>
                    <a:pt x="1150397" y="350486"/>
                    <a:pt x="1148642" y="351539"/>
                    <a:pt x="1147239" y="351539"/>
                  </a:cubicBezTo>
                  <a:cubicBezTo>
                    <a:pt x="1147239" y="351539"/>
                    <a:pt x="1148993" y="351890"/>
                    <a:pt x="1152502" y="352592"/>
                  </a:cubicBezTo>
                  <a:cubicBezTo>
                    <a:pt x="1156010" y="353293"/>
                    <a:pt x="1159168" y="352942"/>
                    <a:pt x="1161974" y="351539"/>
                  </a:cubicBezTo>
                  <a:cubicBezTo>
                    <a:pt x="1163378" y="350136"/>
                    <a:pt x="1164781" y="349434"/>
                    <a:pt x="1166184" y="349434"/>
                  </a:cubicBezTo>
                  <a:cubicBezTo>
                    <a:pt x="1166886" y="349434"/>
                    <a:pt x="1167588" y="349083"/>
                    <a:pt x="1168289" y="348381"/>
                  </a:cubicBezTo>
                  <a:lnTo>
                    <a:pt x="1170173" y="345556"/>
                  </a:lnTo>
                  <a:lnTo>
                    <a:pt x="1165132" y="346276"/>
                  </a:lnTo>
                  <a:cubicBezTo>
                    <a:pt x="1163027" y="345575"/>
                    <a:pt x="1161273" y="345224"/>
                    <a:pt x="1159869" y="345224"/>
                  </a:cubicBezTo>
                  <a:cubicBezTo>
                    <a:pt x="1161273" y="345224"/>
                    <a:pt x="1163728" y="342768"/>
                    <a:pt x="1167237" y="337856"/>
                  </a:cubicBezTo>
                  <a:cubicBezTo>
                    <a:pt x="1170745" y="332945"/>
                    <a:pt x="1173201" y="331190"/>
                    <a:pt x="1174604" y="332594"/>
                  </a:cubicBezTo>
                  <a:lnTo>
                    <a:pt x="1180919" y="332594"/>
                  </a:lnTo>
                  <a:cubicBezTo>
                    <a:pt x="1185129" y="332594"/>
                    <a:pt x="1192146" y="333997"/>
                    <a:pt x="1201970" y="336804"/>
                  </a:cubicBezTo>
                  <a:cubicBezTo>
                    <a:pt x="1201970" y="338207"/>
                    <a:pt x="1203022" y="338207"/>
                    <a:pt x="1205127" y="336804"/>
                  </a:cubicBezTo>
                  <a:cubicBezTo>
                    <a:pt x="1207232" y="335400"/>
                    <a:pt x="1208285" y="333997"/>
                    <a:pt x="1208285" y="332594"/>
                  </a:cubicBezTo>
                  <a:cubicBezTo>
                    <a:pt x="1208285" y="329787"/>
                    <a:pt x="1209688" y="328384"/>
                    <a:pt x="1212495" y="328384"/>
                  </a:cubicBezTo>
                  <a:lnTo>
                    <a:pt x="1212495" y="332594"/>
                  </a:lnTo>
                  <a:cubicBezTo>
                    <a:pt x="1215301" y="332594"/>
                    <a:pt x="1218459" y="333296"/>
                    <a:pt x="1221968" y="334699"/>
                  </a:cubicBezTo>
                  <a:cubicBezTo>
                    <a:pt x="1225476" y="336102"/>
                    <a:pt x="1228633" y="334699"/>
                    <a:pt x="1231440" y="330489"/>
                  </a:cubicBezTo>
                  <a:cubicBezTo>
                    <a:pt x="1228633" y="329085"/>
                    <a:pt x="1225827" y="328384"/>
                    <a:pt x="1223020" y="328384"/>
                  </a:cubicBezTo>
                  <a:cubicBezTo>
                    <a:pt x="1221617" y="329787"/>
                    <a:pt x="1220213" y="329787"/>
                    <a:pt x="1218810" y="328384"/>
                  </a:cubicBezTo>
                  <a:cubicBezTo>
                    <a:pt x="1220213" y="328384"/>
                    <a:pt x="1222318" y="327682"/>
                    <a:pt x="1225125" y="326279"/>
                  </a:cubicBezTo>
                  <a:lnTo>
                    <a:pt x="1227230" y="328384"/>
                  </a:lnTo>
                  <a:lnTo>
                    <a:pt x="1235650" y="328384"/>
                  </a:lnTo>
                  <a:cubicBezTo>
                    <a:pt x="1235650" y="326980"/>
                    <a:pt x="1236352" y="326279"/>
                    <a:pt x="1237755" y="326279"/>
                  </a:cubicBezTo>
                  <a:lnTo>
                    <a:pt x="1250385" y="326279"/>
                  </a:lnTo>
                  <a:cubicBezTo>
                    <a:pt x="1255999" y="326279"/>
                    <a:pt x="1259507" y="325577"/>
                    <a:pt x="1260910" y="324174"/>
                  </a:cubicBezTo>
                  <a:lnTo>
                    <a:pt x="1267225" y="324174"/>
                  </a:lnTo>
                  <a:lnTo>
                    <a:pt x="1267225" y="326279"/>
                  </a:lnTo>
                  <a:cubicBezTo>
                    <a:pt x="1267225" y="326279"/>
                    <a:pt x="1267225" y="326980"/>
                    <a:pt x="1267225" y="328384"/>
                  </a:cubicBezTo>
                  <a:cubicBezTo>
                    <a:pt x="1271436" y="332594"/>
                    <a:pt x="1273541" y="335400"/>
                    <a:pt x="1273541" y="336804"/>
                  </a:cubicBezTo>
                  <a:cubicBezTo>
                    <a:pt x="1273541" y="338207"/>
                    <a:pt x="1275646" y="338909"/>
                    <a:pt x="1279856" y="338909"/>
                  </a:cubicBezTo>
                  <a:lnTo>
                    <a:pt x="1281961" y="341014"/>
                  </a:lnTo>
                  <a:lnTo>
                    <a:pt x="1284066" y="343119"/>
                  </a:lnTo>
                  <a:cubicBezTo>
                    <a:pt x="1286872" y="341715"/>
                    <a:pt x="1289679" y="341365"/>
                    <a:pt x="1292486" y="342066"/>
                  </a:cubicBezTo>
                  <a:cubicBezTo>
                    <a:pt x="1295293" y="342768"/>
                    <a:pt x="1297397" y="342417"/>
                    <a:pt x="1298801" y="341014"/>
                  </a:cubicBezTo>
                  <a:cubicBezTo>
                    <a:pt x="1298801" y="339611"/>
                    <a:pt x="1298099" y="338207"/>
                    <a:pt x="1296696" y="336804"/>
                  </a:cubicBezTo>
                  <a:cubicBezTo>
                    <a:pt x="1295293" y="335400"/>
                    <a:pt x="1292486" y="334699"/>
                    <a:pt x="1288276" y="334699"/>
                  </a:cubicBezTo>
                  <a:cubicBezTo>
                    <a:pt x="1286872" y="331892"/>
                    <a:pt x="1286872" y="330138"/>
                    <a:pt x="1288276" y="329436"/>
                  </a:cubicBezTo>
                  <a:cubicBezTo>
                    <a:pt x="1289679" y="328735"/>
                    <a:pt x="1291082" y="328384"/>
                    <a:pt x="1292486" y="328384"/>
                  </a:cubicBezTo>
                  <a:cubicBezTo>
                    <a:pt x="1295293" y="324174"/>
                    <a:pt x="1297397" y="323472"/>
                    <a:pt x="1298801" y="326279"/>
                  </a:cubicBezTo>
                  <a:cubicBezTo>
                    <a:pt x="1305818" y="327682"/>
                    <a:pt x="1312133" y="328384"/>
                    <a:pt x="1317746" y="328384"/>
                  </a:cubicBezTo>
                  <a:cubicBezTo>
                    <a:pt x="1323360" y="328384"/>
                    <a:pt x="1326868" y="328384"/>
                    <a:pt x="1328271" y="328384"/>
                  </a:cubicBezTo>
                  <a:cubicBezTo>
                    <a:pt x="1329675" y="328384"/>
                    <a:pt x="1331780" y="326980"/>
                    <a:pt x="1334586" y="324174"/>
                  </a:cubicBezTo>
                  <a:cubicBezTo>
                    <a:pt x="1334586" y="319964"/>
                    <a:pt x="1333183" y="316455"/>
                    <a:pt x="1330376" y="313649"/>
                  </a:cubicBezTo>
                  <a:lnTo>
                    <a:pt x="1324061" y="313649"/>
                  </a:lnTo>
                  <a:cubicBezTo>
                    <a:pt x="1322658" y="313649"/>
                    <a:pt x="1319851" y="313649"/>
                    <a:pt x="1315641" y="313649"/>
                  </a:cubicBezTo>
                  <a:cubicBezTo>
                    <a:pt x="1311431" y="313649"/>
                    <a:pt x="1307923" y="312245"/>
                    <a:pt x="1305116" y="309439"/>
                  </a:cubicBezTo>
                  <a:cubicBezTo>
                    <a:pt x="1303712" y="308035"/>
                    <a:pt x="1300204" y="307334"/>
                    <a:pt x="1294591" y="307334"/>
                  </a:cubicBezTo>
                  <a:cubicBezTo>
                    <a:pt x="1294591" y="305930"/>
                    <a:pt x="1294942" y="305228"/>
                    <a:pt x="1295643" y="305228"/>
                  </a:cubicBezTo>
                  <a:cubicBezTo>
                    <a:pt x="1296345" y="305228"/>
                    <a:pt x="1296696" y="305228"/>
                    <a:pt x="1296696" y="305228"/>
                  </a:cubicBezTo>
                  <a:cubicBezTo>
                    <a:pt x="1296696" y="301018"/>
                    <a:pt x="1299503" y="298913"/>
                    <a:pt x="1305116" y="298913"/>
                  </a:cubicBezTo>
                  <a:lnTo>
                    <a:pt x="1311431" y="296808"/>
                  </a:lnTo>
                  <a:cubicBezTo>
                    <a:pt x="1311431" y="294002"/>
                    <a:pt x="1309326" y="292598"/>
                    <a:pt x="1305116" y="292598"/>
                  </a:cubicBezTo>
                  <a:lnTo>
                    <a:pt x="1298801" y="290493"/>
                  </a:lnTo>
                  <a:lnTo>
                    <a:pt x="1284066" y="290493"/>
                  </a:lnTo>
                  <a:lnTo>
                    <a:pt x="1292486" y="288388"/>
                  </a:lnTo>
                  <a:cubicBezTo>
                    <a:pt x="1295293" y="288388"/>
                    <a:pt x="1300906" y="286985"/>
                    <a:pt x="1309326" y="284178"/>
                  </a:cubicBezTo>
                  <a:cubicBezTo>
                    <a:pt x="1312133" y="282775"/>
                    <a:pt x="1314939" y="282073"/>
                    <a:pt x="1317746" y="282073"/>
                  </a:cubicBezTo>
                  <a:cubicBezTo>
                    <a:pt x="1320553" y="282073"/>
                    <a:pt x="1324061" y="282073"/>
                    <a:pt x="1328271" y="282073"/>
                  </a:cubicBezTo>
                  <a:lnTo>
                    <a:pt x="1328271" y="286283"/>
                  </a:lnTo>
                  <a:lnTo>
                    <a:pt x="1326166" y="290493"/>
                  </a:lnTo>
                  <a:cubicBezTo>
                    <a:pt x="1331780" y="294703"/>
                    <a:pt x="1336691" y="298212"/>
                    <a:pt x="1340901" y="301018"/>
                  </a:cubicBezTo>
                  <a:cubicBezTo>
                    <a:pt x="1345111" y="303825"/>
                    <a:pt x="1349321" y="306632"/>
                    <a:pt x="1353532" y="309439"/>
                  </a:cubicBezTo>
                  <a:cubicBezTo>
                    <a:pt x="1352128" y="310842"/>
                    <a:pt x="1350023" y="311894"/>
                    <a:pt x="1347217" y="312596"/>
                  </a:cubicBezTo>
                  <a:cubicBezTo>
                    <a:pt x="1344410" y="313298"/>
                    <a:pt x="1343006" y="314350"/>
                    <a:pt x="1343006" y="315754"/>
                  </a:cubicBezTo>
                  <a:lnTo>
                    <a:pt x="1345111" y="319964"/>
                  </a:lnTo>
                  <a:lnTo>
                    <a:pt x="1345111" y="322069"/>
                  </a:lnTo>
                  <a:cubicBezTo>
                    <a:pt x="1350725" y="322069"/>
                    <a:pt x="1354935" y="321367"/>
                    <a:pt x="1357742" y="319964"/>
                  </a:cubicBezTo>
                  <a:cubicBezTo>
                    <a:pt x="1360548" y="318560"/>
                    <a:pt x="1363355" y="319262"/>
                    <a:pt x="1366162" y="322069"/>
                  </a:cubicBezTo>
                  <a:cubicBezTo>
                    <a:pt x="1366162" y="324875"/>
                    <a:pt x="1368267" y="326279"/>
                    <a:pt x="1372477" y="326279"/>
                  </a:cubicBezTo>
                  <a:cubicBezTo>
                    <a:pt x="1373880" y="327682"/>
                    <a:pt x="1374582" y="330489"/>
                    <a:pt x="1374582" y="334699"/>
                  </a:cubicBezTo>
                  <a:lnTo>
                    <a:pt x="1372477" y="336804"/>
                  </a:lnTo>
                  <a:cubicBezTo>
                    <a:pt x="1371073" y="338207"/>
                    <a:pt x="1370723" y="339260"/>
                    <a:pt x="1371424" y="339961"/>
                  </a:cubicBezTo>
                  <a:cubicBezTo>
                    <a:pt x="1372126" y="340663"/>
                    <a:pt x="1373178" y="341014"/>
                    <a:pt x="1374582" y="341014"/>
                  </a:cubicBezTo>
                  <a:cubicBezTo>
                    <a:pt x="1377388" y="341014"/>
                    <a:pt x="1379493" y="341715"/>
                    <a:pt x="1380897" y="343119"/>
                  </a:cubicBezTo>
                  <a:lnTo>
                    <a:pt x="1374582" y="345224"/>
                  </a:lnTo>
                  <a:cubicBezTo>
                    <a:pt x="1373178" y="346627"/>
                    <a:pt x="1371073" y="347329"/>
                    <a:pt x="1368267" y="347329"/>
                  </a:cubicBezTo>
                  <a:cubicBezTo>
                    <a:pt x="1364057" y="347329"/>
                    <a:pt x="1361250" y="348031"/>
                    <a:pt x="1359847" y="349434"/>
                  </a:cubicBezTo>
                  <a:cubicBezTo>
                    <a:pt x="1358443" y="350837"/>
                    <a:pt x="1357040" y="352942"/>
                    <a:pt x="1355636" y="355749"/>
                  </a:cubicBezTo>
                  <a:cubicBezTo>
                    <a:pt x="1354233" y="355749"/>
                    <a:pt x="1352128" y="356100"/>
                    <a:pt x="1349321" y="356802"/>
                  </a:cubicBezTo>
                  <a:cubicBezTo>
                    <a:pt x="1346515" y="357503"/>
                    <a:pt x="1344410" y="356451"/>
                    <a:pt x="1343006" y="353644"/>
                  </a:cubicBezTo>
                  <a:cubicBezTo>
                    <a:pt x="1338796" y="350837"/>
                    <a:pt x="1338796" y="347329"/>
                    <a:pt x="1343006" y="343119"/>
                  </a:cubicBezTo>
                  <a:cubicBezTo>
                    <a:pt x="1343006" y="343119"/>
                    <a:pt x="1344410" y="343119"/>
                    <a:pt x="1347217" y="343119"/>
                  </a:cubicBezTo>
                  <a:cubicBezTo>
                    <a:pt x="1345813" y="338909"/>
                    <a:pt x="1343357" y="336102"/>
                    <a:pt x="1339849" y="334699"/>
                  </a:cubicBezTo>
                  <a:cubicBezTo>
                    <a:pt x="1336340" y="333296"/>
                    <a:pt x="1332481" y="333296"/>
                    <a:pt x="1328271" y="334699"/>
                  </a:cubicBezTo>
                  <a:cubicBezTo>
                    <a:pt x="1328271" y="336102"/>
                    <a:pt x="1329675" y="338207"/>
                    <a:pt x="1332481" y="341014"/>
                  </a:cubicBezTo>
                  <a:cubicBezTo>
                    <a:pt x="1326868" y="342417"/>
                    <a:pt x="1324061" y="345224"/>
                    <a:pt x="1324061" y="349434"/>
                  </a:cubicBezTo>
                  <a:lnTo>
                    <a:pt x="1332481" y="357854"/>
                  </a:lnTo>
                  <a:lnTo>
                    <a:pt x="1328271" y="357854"/>
                  </a:lnTo>
                  <a:cubicBezTo>
                    <a:pt x="1324061" y="353644"/>
                    <a:pt x="1319149" y="353644"/>
                    <a:pt x="1313536" y="357854"/>
                  </a:cubicBezTo>
                  <a:cubicBezTo>
                    <a:pt x="1307923" y="357854"/>
                    <a:pt x="1304414" y="358556"/>
                    <a:pt x="1303011" y="359959"/>
                  </a:cubicBezTo>
                  <a:lnTo>
                    <a:pt x="1305116" y="359959"/>
                  </a:lnTo>
                  <a:lnTo>
                    <a:pt x="1328271" y="362064"/>
                  </a:lnTo>
                  <a:cubicBezTo>
                    <a:pt x="1331078" y="362064"/>
                    <a:pt x="1334235" y="361713"/>
                    <a:pt x="1337744" y="361012"/>
                  </a:cubicBezTo>
                  <a:cubicBezTo>
                    <a:pt x="1341252" y="360310"/>
                    <a:pt x="1344410" y="360661"/>
                    <a:pt x="1347217" y="362064"/>
                  </a:cubicBezTo>
                  <a:cubicBezTo>
                    <a:pt x="1352830" y="362064"/>
                    <a:pt x="1357040" y="362766"/>
                    <a:pt x="1359847" y="364169"/>
                  </a:cubicBezTo>
                  <a:cubicBezTo>
                    <a:pt x="1357040" y="366976"/>
                    <a:pt x="1352128" y="367678"/>
                    <a:pt x="1345111" y="366274"/>
                  </a:cubicBezTo>
                  <a:lnTo>
                    <a:pt x="1345111" y="368379"/>
                  </a:lnTo>
                  <a:cubicBezTo>
                    <a:pt x="1345111" y="369783"/>
                    <a:pt x="1346515" y="370484"/>
                    <a:pt x="1349321" y="370484"/>
                  </a:cubicBezTo>
                  <a:cubicBezTo>
                    <a:pt x="1350725" y="371888"/>
                    <a:pt x="1351777" y="372238"/>
                    <a:pt x="1352479" y="371537"/>
                  </a:cubicBezTo>
                  <a:cubicBezTo>
                    <a:pt x="1353181" y="370835"/>
                    <a:pt x="1354233" y="371186"/>
                    <a:pt x="1355636" y="372589"/>
                  </a:cubicBezTo>
                  <a:cubicBezTo>
                    <a:pt x="1358443" y="372589"/>
                    <a:pt x="1359847" y="373291"/>
                    <a:pt x="1359847" y="374694"/>
                  </a:cubicBezTo>
                  <a:cubicBezTo>
                    <a:pt x="1359847" y="374694"/>
                    <a:pt x="1359847" y="375045"/>
                    <a:pt x="1359847" y="375747"/>
                  </a:cubicBezTo>
                  <a:cubicBezTo>
                    <a:pt x="1359847" y="376448"/>
                    <a:pt x="1359847" y="376799"/>
                    <a:pt x="1359847" y="376799"/>
                  </a:cubicBezTo>
                  <a:cubicBezTo>
                    <a:pt x="1364057" y="376799"/>
                    <a:pt x="1366513" y="376098"/>
                    <a:pt x="1367214" y="374694"/>
                  </a:cubicBezTo>
                  <a:cubicBezTo>
                    <a:pt x="1367916" y="373291"/>
                    <a:pt x="1368267" y="372589"/>
                    <a:pt x="1368267" y="372589"/>
                  </a:cubicBezTo>
                  <a:lnTo>
                    <a:pt x="1374582" y="370484"/>
                  </a:lnTo>
                  <a:lnTo>
                    <a:pt x="1374582" y="359959"/>
                  </a:lnTo>
                  <a:lnTo>
                    <a:pt x="1385107" y="366274"/>
                  </a:lnTo>
                  <a:lnTo>
                    <a:pt x="1395632" y="368379"/>
                  </a:lnTo>
                  <a:cubicBezTo>
                    <a:pt x="1402649" y="368379"/>
                    <a:pt x="1406157" y="371186"/>
                    <a:pt x="1406157" y="376799"/>
                  </a:cubicBezTo>
                  <a:cubicBezTo>
                    <a:pt x="1407561" y="378203"/>
                    <a:pt x="1408262" y="380308"/>
                    <a:pt x="1408262" y="383114"/>
                  </a:cubicBezTo>
                  <a:cubicBezTo>
                    <a:pt x="1409666" y="384518"/>
                    <a:pt x="1412472" y="386623"/>
                    <a:pt x="1416682" y="389429"/>
                  </a:cubicBezTo>
                  <a:lnTo>
                    <a:pt x="1406157" y="389429"/>
                  </a:lnTo>
                  <a:cubicBezTo>
                    <a:pt x="1406157" y="392236"/>
                    <a:pt x="1407561" y="392938"/>
                    <a:pt x="1410367" y="391535"/>
                  </a:cubicBezTo>
                  <a:cubicBezTo>
                    <a:pt x="1414577" y="391535"/>
                    <a:pt x="1418086" y="392236"/>
                    <a:pt x="1420892" y="393639"/>
                  </a:cubicBezTo>
                  <a:cubicBezTo>
                    <a:pt x="1422296" y="395043"/>
                    <a:pt x="1425102" y="395745"/>
                    <a:pt x="1429312" y="395745"/>
                  </a:cubicBezTo>
                  <a:lnTo>
                    <a:pt x="1433522" y="397850"/>
                  </a:lnTo>
                  <a:lnTo>
                    <a:pt x="1446153" y="412585"/>
                  </a:lnTo>
                  <a:lnTo>
                    <a:pt x="1439838" y="421005"/>
                  </a:lnTo>
                  <a:cubicBezTo>
                    <a:pt x="1445451" y="425215"/>
                    <a:pt x="1447556" y="428723"/>
                    <a:pt x="1446153" y="431530"/>
                  </a:cubicBezTo>
                  <a:lnTo>
                    <a:pt x="1450363" y="437845"/>
                  </a:lnTo>
                  <a:cubicBezTo>
                    <a:pt x="1451766" y="439248"/>
                    <a:pt x="1452117" y="441003"/>
                    <a:pt x="1451415" y="443108"/>
                  </a:cubicBezTo>
                  <a:cubicBezTo>
                    <a:pt x="1450714" y="445213"/>
                    <a:pt x="1449661" y="446967"/>
                    <a:pt x="1448258" y="448370"/>
                  </a:cubicBezTo>
                  <a:cubicBezTo>
                    <a:pt x="1446854" y="448370"/>
                    <a:pt x="1445100" y="447669"/>
                    <a:pt x="1442995" y="446265"/>
                  </a:cubicBezTo>
                  <a:cubicBezTo>
                    <a:pt x="1440890" y="444862"/>
                    <a:pt x="1438434" y="444862"/>
                    <a:pt x="1435628" y="446265"/>
                  </a:cubicBezTo>
                  <a:cubicBezTo>
                    <a:pt x="1438434" y="447669"/>
                    <a:pt x="1441943" y="451177"/>
                    <a:pt x="1446153" y="456790"/>
                  </a:cubicBezTo>
                  <a:cubicBezTo>
                    <a:pt x="1447556" y="458194"/>
                    <a:pt x="1448258" y="461702"/>
                    <a:pt x="1448258" y="467315"/>
                  </a:cubicBezTo>
                  <a:cubicBezTo>
                    <a:pt x="1452468" y="471525"/>
                    <a:pt x="1453169" y="474332"/>
                    <a:pt x="1450363" y="475735"/>
                  </a:cubicBezTo>
                  <a:lnTo>
                    <a:pt x="1448258" y="479946"/>
                  </a:lnTo>
                  <a:lnTo>
                    <a:pt x="1448258" y="490471"/>
                  </a:lnTo>
                  <a:cubicBezTo>
                    <a:pt x="1448258" y="491874"/>
                    <a:pt x="1446854" y="493979"/>
                    <a:pt x="1444048" y="496786"/>
                  </a:cubicBezTo>
                  <a:cubicBezTo>
                    <a:pt x="1438434" y="496786"/>
                    <a:pt x="1434926" y="497487"/>
                    <a:pt x="1433522" y="498891"/>
                  </a:cubicBezTo>
                  <a:lnTo>
                    <a:pt x="1435628" y="498891"/>
                  </a:lnTo>
                  <a:cubicBezTo>
                    <a:pt x="1439838" y="501697"/>
                    <a:pt x="1442293" y="504504"/>
                    <a:pt x="1442995" y="507311"/>
                  </a:cubicBezTo>
                  <a:cubicBezTo>
                    <a:pt x="1443697" y="510118"/>
                    <a:pt x="1441241" y="512223"/>
                    <a:pt x="1435628" y="513626"/>
                  </a:cubicBezTo>
                  <a:cubicBezTo>
                    <a:pt x="1434224" y="515029"/>
                    <a:pt x="1434224" y="517134"/>
                    <a:pt x="1435628" y="519941"/>
                  </a:cubicBezTo>
                  <a:cubicBezTo>
                    <a:pt x="1435628" y="524151"/>
                    <a:pt x="1433522" y="526958"/>
                    <a:pt x="1429312" y="528361"/>
                  </a:cubicBezTo>
                  <a:cubicBezTo>
                    <a:pt x="1420892" y="531168"/>
                    <a:pt x="1413174" y="534676"/>
                    <a:pt x="1406157" y="538886"/>
                  </a:cubicBezTo>
                  <a:cubicBezTo>
                    <a:pt x="1406157" y="540290"/>
                    <a:pt x="1404052" y="540991"/>
                    <a:pt x="1399842" y="540991"/>
                  </a:cubicBezTo>
                  <a:cubicBezTo>
                    <a:pt x="1395632" y="539588"/>
                    <a:pt x="1392124" y="539237"/>
                    <a:pt x="1389317" y="539939"/>
                  </a:cubicBezTo>
                  <a:cubicBezTo>
                    <a:pt x="1386510" y="540640"/>
                    <a:pt x="1383704" y="542395"/>
                    <a:pt x="1380897" y="545201"/>
                  </a:cubicBezTo>
                  <a:lnTo>
                    <a:pt x="1366162" y="545201"/>
                  </a:lnTo>
                  <a:lnTo>
                    <a:pt x="1366162" y="549411"/>
                  </a:lnTo>
                  <a:lnTo>
                    <a:pt x="1353532" y="547306"/>
                  </a:lnTo>
                  <a:cubicBezTo>
                    <a:pt x="1352128" y="547306"/>
                    <a:pt x="1351076" y="546955"/>
                    <a:pt x="1350374" y="546254"/>
                  </a:cubicBezTo>
                  <a:cubicBezTo>
                    <a:pt x="1349672" y="545552"/>
                    <a:pt x="1348620" y="545903"/>
                    <a:pt x="1347217" y="547306"/>
                  </a:cubicBezTo>
                  <a:lnTo>
                    <a:pt x="1340901" y="549411"/>
                  </a:lnTo>
                  <a:cubicBezTo>
                    <a:pt x="1338095" y="546605"/>
                    <a:pt x="1335990" y="545201"/>
                    <a:pt x="1334586" y="545201"/>
                  </a:cubicBezTo>
                  <a:cubicBezTo>
                    <a:pt x="1320553" y="540991"/>
                    <a:pt x="1308624" y="539588"/>
                    <a:pt x="1298801" y="540991"/>
                  </a:cubicBezTo>
                  <a:cubicBezTo>
                    <a:pt x="1297397" y="540991"/>
                    <a:pt x="1296696" y="540290"/>
                    <a:pt x="1296696" y="538886"/>
                  </a:cubicBezTo>
                  <a:cubicBezTo>
                    <a:pt x="1296696" y="537483"/>
                    <a:pt x="1295994" y="536781"/>
                    <a:pt x="1294591" y="536781"/>
                  </a:cubicBezTo>
                  <a:cubicBezTo>
                    <a:pt x="1290381" y="538185"/>
                    <a:pt x="1286171" y="538185"/>
                    <a:pt x="1281961" y="536781"/>
                  </a:cubicBezTo>
                  <a:lnTo>
                    <a:pt x="1281961" y="534676"/>
                  </a:lnTo>
                  <a:cubicBezTo>
                    <a:pt x="1267927" y="534676"/>
                    <a:pt x="1246175" y="536080"/>
                    <a:pt x="1216705" y="538886"/>
                  </a:cubicBezTo>
                  <a:cubicBezTo>
                    <a:pt x="1205478" y="538886"/>
                    <a:pt x="1194251" y="539588"/>
                    <a:pt x="1183025" y="540991"/>
                  </a:cubicBezTo>
                  <a:cubicBezTo>
                    <a:pt x="1171798" y="542395"/>
                    <a:pt x="1160571" y="543096"/>
                    <a:pt x="1149344" y="543096"/>
                  </a:cubicBezTo>
                  <a:lnTo>
                    <a:pt x="1094613" y="545201"/>
                  </a:lnTo>
                  <a:cubicBezTo>
                    <a:pt x="1090403" y="546605"/>
                    <a:pt x="1085492" y="547306"/>
                    <a:pt x="1079878" y="547306"/>
                  </a:cubicBezTo>
                  <a:cubicBezTo>
                    <a:pt x="1079878" y="550113"/>
                    <a:pt x="1079177" y="551516"/>
                    <a:pt x="1077773" y="551516"/>
                  </a:cubicBezTo>
                  <a:cubicBezTo>
                    <a:pt x="1074967" y="551516"/>
                    <a:pt x="1073212" y="552218"/>
                    <a:pt x="1072511" y="553622"/>
                  </a:cubicBezTo>
                  <a:cubicBezTo>
                    <a:pt x="1071809" y="555025"/>
                    <a:pt x="1070757" y="555726"/>
                    <a:pt x="1069353" y="555726"/>
                  </a:cubicBezTo>
                  <a:cubicBezTo>
                    <a:pt x="1066546" y="554323"/>
                    <a:pt x="1061635" y="555025"/>
                    <a:pt x="1054618" y="557832"/>
                  </a:cubicBezTo>
                  <a:cubicBezTo>
                    <a:pt x="1053215" y="556428"/>
                    <a:pt x="1053215" y="555376"/>
                    <a:pt x="1054618" y="554674"/>
                  </a:cubicBezTo>
                  <a:cubicBezTo>
                    <a:pt x="1056021" y="553972"/>
                    <a:pt x="1056723" y="552920"/>
                    <a:pt x="1056723" y="551516"/>
                  </a:cubicBezTo>
                  <a:lnTo>
                    <a:pt x="1037778" y="551516"/>
                  </a:lnTo>
                  <a:cubicBezTo>
                    <a:pt x="1034971" y="552920"/>
                    <a:pt x="1033568" y="555726"/>
                    <a:pt x="1033568" y="559937"/>
                  </a:cubicBezTo>
                  <a:lnTo>
                    <a:pt x="1027253" y="559937"/>
                  </a:lnTo>
                  <a:lnTo>
                    <a:pt x="1027253" y="557832"/>
                  </a:lnTo>
                  <a:lnTo>
                    <a:pt x="1023043" y="553622"/>
                  </a:lnTo>
                  <a:cubicBezTo>
                    <a:pt x="1023043" y="553622"/>
                    <a:pt x="1022692" y="553972"/>
                    <a:pt x="1021990" y="554674"/>
                  </a:cubicBezTo>
                  <a:cubicBezTo>
                    <a:pt x="1021288" y="555376"/>
                    <a:pt x="1020938" y="555726"/>
                    <a:pt x="1020938" y="555726"/>
                  </a:cubicBezTo>
                  <a:cubicBezTo>
                    <a:pt x="1019534" y="558533"/>
                    <a:pt x="1018832" y="559937"/>
                    <a:pt x="1018832" y="559937"/>
                  </a:cubicBezTo>
                  <a:cubicBezTo>
                    <a:pt x="1016026" y="559937"/>
                    <a:pt x="1014622" y="558533"/>
                    <a:pt x="1014622" y="555726"/>
                  </a:cubicBezTo>
                  <a:cubicBezTo>
                    <a:pt x="1007606" y="554323"/>
                    <a:pt x="999887" y="555025"/>
                    <a:pt x="991467" y="557832"/>
                  </a:cubicBezTo>
                  <a:lnTo>
                    <a:pt x="987257" y="559937"/>
                  </a:lnTo>
                  <a:cubicBezTo>
                    <a:pt x="985854" y="559937"/>
                    <a:pt x="984801" y="559937"/>
                    <a:pt x="984100" y="559937"/>
                  </a:cubicBezTo>
                  <a:cubicBezTo>
                    <a:pt x="983398" y="559937"/>
                    <a:pt x="983047" y="560638"/>
                    <a:pt x="983047" y="562042"/>
                  </a:cubicBezTo>
                  <a:cubicBezTo>
                    <a:pt x="978837" y="562042"/>
                    <a:pt x="977083" y="560989"/>
                    <a:pt x="977785" y="558884"/>
                  </a:cubicBezTo>
                  <a:cubicBezTo>
                    <a:pt x="978486" y="556779"/>
                    <a:pt x="978135" y="555726"/>
                    <a:pt x="976732" y="555726"/>
                  </a:cubicBezTo>
                  <a:cubicBezTo>
                    <a:pt x="973925" y="555726"/>
                    <a:pt x="970066" y="556779"/>
                    <a:pt x="965154" y="558884"/>
                  </a:cubicBezTo>
                  <a:cubicBezTo>
                    <a:pt x="960243" y="560989"/>
                    <a:pt x="956383" y="562743"/>
                    <a:pt x="953577" y="564147"/>
                  </a:cubicBezTo>
                  <a:lnTo>
                    <a:pt x="957787" y="562042"/>
                  </a:lnTo>
                  <a:lnTo>
                    <a:pt x="953577" y="557832"/>
                  </a:lnTo>
                  <a:lnTo>
                    <a:pt x="947262" y="553622"/>
                  </a:lnTo>
                  <a:lnTo>
                    <a:pt x="940947" y="564147"/>
                  </a:lnTo>
                  <a:lnTo>
                    <a:pt x="938842" y="564147"/>
                  </a:lnTo>
                  <a:cubicBezTo>
                    <a:pt x="940245" y="562743"/>
                    <a:pt x="940947" y="561340"/>
                    <a:pt x="940947" y="559937"/>
                  </a:cubicBezTo>
                  <a:lnTo>
                    <a:pt x="934631" y="557832"/>
                  </a:lnTo>
                  <a:cubicBezTo>
                    <a:pt x="933228" y="559235"/>
                    <a:pt x="932527" y="561340"/>
                    <a:pt x="932527" y="564147"/>
                  </a:cubicBezTo>
                  <a:cubicBezTo>
                    <a:pt x="928317" y="564147"/>
                    <a:pt x="926212" y="563445"/>
                    <a:pt x="926212" y="562042"/>
                  </a:cubicBezTo>
                  <a:cubicBezTo>
                    <a:pt x="926212" y="560638"/>
                    <a:pt x="926212" y="559937"/>
                    <a:pt x="926212" y="559937"/>
                  </a:cubicBezTo>
                  <a:cubicBezTo>
                    <a:pt x="923405" y="559937"/>
                    <a:pt x="920598" y="559937"/>
                    <a:pt x="917791" y="559937"/>
                  </a:cubicBezTo>
                  <a:lnTo>
                    <a:pt x="915686" y="564147"/>
                  </a:lnTo>
                  <a:lnTo>
                    <a:pt x="907266" y="566252"/>
                  </a:lnTo>
                  <a:lnTo>
                    <a:pt x="907266" y="580987"/>
                  </a:lnTo>
                  <a:lnTo>
                    <a:pt x="903056" y="580987"/>
                  </a:lnTo>
                  <a:lnTo>
                    <a:pt x="900951" y="589407"/>
                  </a:lnTo>
                  <a:cubicBezTo>
                    <a:pt x="900951" y="593617"/>
                    <a:pt x="901653" y="595722"/>
                    <a:pt x="903056" y="595722"/>
                  </a:cubicBezTo>
                  <a:cubicBezTo>
                    <a:pt x="905863" y="595722"/>
                    <a:pt x="907266" y="597125"/>
                    <a:pt x="907266" y="599932"/>
                  </a:cubicBezTo>
                  <a:lnTo>
                    <a:pt x="907266" y="620982"/>
                  </a:lnTo>
                  <a:cubicBezTo>
                    <a:pt x="908670" y="620982"/>
                    <a:pt x="909722" y="620982"/>
                    <a:pt x="910424" y="620982"/>
                  </a:cubicBezTo>
                  <a:cubicBezTo>
                    <a:pt x="911125" y="620982"/>
                    <a:pt x="912178" y="620982"/>
                    <a:pt x="913581" y="620982"/>
                  </a:cubicBezTo>
                  <a:cubicBezTo>
                    <a:pt x="914985" y="619579"/>
                    <a:pt x="917791" y="618877"/>
                    <a:pt x="922001" y="618877"/>
                  </a:cubicBezTo>
                  <a:cubicBezTo>
                    <a:pt x="926212" y="620281"/>
                    <a:pt x="930421" y="619579"/>
                    <a:pt x="934631" y="616772"/>
                  </a:cubicBezTo>
                  <a:cubicBezTo>
                    <a:pt x="941648" y="612562"/>
                    <a:pt x="946560" y="610457"/>
                    <a:pt x="949367" y="610457"/>
                  </a:cubicBezTo>
                  <a:cubicBezTo>
                    <a:pt x="953577" y="610457"/>
                    <a:pt x="956383" y="609756"/>
                    <a:pt x="957787" y="608352"/>
                  </a:cubicBezTo>
                  <a:cubicBezTo>
                    <a:pt x="963400" y="606949"/>
                    <a:pt x="969014" y="606247"/>
                    <a:pt x="974627" y="606247"/>
                  </a:cubicBezTo>
                  <a:lnTo>
                    <a:pt x="983047" y="606247"/>
                  </a:lnTo>
                  <a:cubicBezTo>
                    <a:pt x="990064" y="606247"/>
                    <a:pt x="994274" y="606949"/>
                    <a:pt x="995677" y="608352"/>
                  </a:cubicBezTo>
                  <a:cubicBezTo>
                    <a:pt x="998484" y="609756"/>
                    <a:pt x="1000589" y="610106"/>
                    <a:pt x="1001992" y="609405"/>
                  </a:cubicBezTo>
                  <a:cubicBezTo>
                    <a:pt x="1003396" y="608703"/>
                    <a:pt x="1004097" y="608352"/>
                    <a:pt x="1004097" y="608352"/>
                  </a:cubicBezTo>
                  <a:lnTo>
                    <a:pt x="1012517" y="606247"/>
                  </a:lnTo>
                  <a:cubicBezTo>
                    <a:pt x="1018131" y="610457"/>
                    <a:pt x="1023043" y="612562"/>
                    <a:pt x="1027253" y="612562"/>
                  </a:cubicBezTo>
                  <a:cubicBezTo>
                    <a:pt x="1030059" y="612562"/>
                    <a:pt x="1032866" y="613966"/>
                    <a:pt x="1035673" y="616772"/>
                  </a:cubicBezTo>
                  <a:cubicBezTo>
                    <a:pt x="1035673" y="615369"/>
                    <a:pt x="1036374" y="613966"/>
                    <a:pt x="1037778" y="612562"/>
                  </a:cubicBezTo>
                  <a:lnTo>
                    <a:pt x="1039883" y="612562"/>
                  </a:lnTo>
                  <a:lnTo>
                    <a:pt x="1046198" y="623087"/>
                  </a:lnTo>
                  <a:lnTo>
                    <a:pt x="1041988" y="625192"/>
                  </a:lnTo>
                  <a:cubicBezTo>
                    <a:pt x="1037778" y="625192"/>
                    <a:pt x="1035673" y="627297"/>
                    <a:pt x="1035673" y="631507"/>
                  </a:cubicBezTo>
                  <a:cubicBezTo>
                    <a:pt x="1035673" y="631507"/>
                    <a:pt x="1037076" y="632911"/>
                    <a:pt x="1039883" y="635718"/>
                  </a:cubicBezTo>
                  <a:lnTo>
                    <a:pt x="1050408" y="635718"/>
                  </a:lnTo>
                  <a:lnTo>
                    <a:pt x="1046198" y="639928"/>
                  </a:lnTo>
                  <a:lnTo>
                    <a:pt x="1050408" y="639928"/>
                  </a:lnTo>
                  <a:cubicBezTo>
                    <a:pt x="1054618" y="639928"/>
                    <a:pt x="1058126" y="640629"/>
                    <a:pt x="1060933" y="642033"/>
                  </a:cubicBezTo>
                  <a:lnTo>
                    <a:pt x="1069353" y="637823"/>
                  </a:lnTo>
                  <a:cubicBezTo>
                    <a:pt x="1076370" y="637823"/>
                    <a:pt x="1080580" y="640629"/>
                    <a:pt x="1081983" y="646243"/>
                  </a:cubicBezTo>
                  <a:cubicBezTo>
                    <a:pt x="1089000" y="646243"/>
                    <a:pt x="1093912" y="644839"/>
                    <a:pt x="1096719" y="642033"/>
                  </a:cubicBezTo>
                  <a:lnTo>
                    <a:pt x="1092508" y="639928"/>
                  </a:lnTo>
                  <a:lnTo>
                    <a:pt x="1098824" y="633613"/>
                  </a:lnTo>
                  <a:lnTo>
                    <a:pt x="1096719" y="629402"/>
                  </a:lnTo>
                  <a:cubicBezTo>
                    <a:pt x="1095315" y="623789"/>
                    <a:pt x="1095315" y="620982"/>
                    <a:pt x="1096719" y="620982"/>
                  </a:cubicBezTo>
                  <a:cubicBezTo>
                    <a:pt x="1098122" y="619579"/>
                    <a:pt x="1098473" y="618526"/>
                    <a:pt x="1097771" y="617825"/>
                  </a:cubicBezTo>
                  <a:cubicBezTo>
                    <a:pt x="1097069" y="617123"/>
                    <a:pt x="1097420" y="616071"/>
                    <a:pt x="1098824" y="614667"/>
                  </a:cubicBezTo>
                  <a:cubicBezTo>
                    <a:pt x="1100227" y="614667"/>
                    <a:pt x="1102332" y="615369"/>
                    <a:pt x="1105139" y="616772"/>
                  </a:cubicBezTo>
                  <a:cubicBezTo>
                    <a:pt x="1107945" y="618176"/>
                    <a:pt x="1110752" y="618877"/>
                    <a:pt x="1113559" y="618877"/>
                  </a:cubicBezTo>
                  <a:lnTo>
                    <a:pt x="1107244" y="629402"/>
                  </a:lnTo>
                  <a:cubicBezTo>
                    <a:pt x="1112857" y="632209"/>
                    <a:pt x="1116365" y="634314"/>
                    <a:pt x="1117769" y="635718"/>
                  </a:cubicBezTo>
                  <a:lnTo>
                    <a:pt x="1119874" y="631507"/>
                  </a:lnTo>
                  <a:cubicBezTo>
                    <a:pt x="1124084" y="632911"/>
                    <a:pt x="1127592" y="634665"/>
                    <a:pt x="1130399" y="636770"/>
                  </a:cubicBezTo>
                  <a:cubicBezTo>
                    <a:pt x="1133205" y="638875"/>
                    <a:pt x="1136714" y="640629"/>
                    <a:pt x="1140924" y="642033"/>
                  </a:cubicBezTo>
                  <a:lnTo>
                    <a:pt x="1138819" y="642033"/>
                  </a:lnTo>
                  <a:cubicBezTo>
                    <a:pt x="1138819" y="644839"/>
                    <a:pt x="1137416" y="646243"/>
                    <a:pt x="1134609" y="646243"/>
                  </a:cubicBezTo>
                  <a:lnTo>
                    <a:pt x="1138819" y="646243"/>
                  </a:lnTo>
                  <a:cubicBezTo>
                    <a:pt x="1143029" y="649049"/>
                    <a:pt x="1149344" y="651154"/>
                    <a:pt x="1157764" y="652558"/>
                  </a:cubicBezTo>
                  <a:lnTo>
                    <a:pt x="1159869" y="652558"/>
                  </a:lnTo>
                  <a:cubicBezTo>
                    <a:pt x="1158466" y="655364"/>
                    <a:pt x="1157764" y="656768"/>
                    <a:pt x="1157764" y="656768"/>
                  </a:cubicBezTo>
                  <a:cubicBezTo>
                    <a:pt x="1153554" y="655364"/>
                    <a:pt x="1150046" y="655014"/>
                    <a:pt x="1147239" y="655715"/>
                  </a:cubicBezTo>
                  <a:cubicBezTo>
                    <a:pt x="1144432" y="656417"/>
                    <a:pt x="1141626" y="656066"/>
                    <a:pt x="1138819" y="654663"/>
                  </a:cubicBezTo>
                  <a:cubicBezTo>
                    <a:pt x="1134609" y="653259"/>
                    <a:pt x="1130750" y="652909"/>
                    <a:pt x="1127241" y="653610"/>
                  </a:cubicBezTo>
                  <a:cubicBezTo>
                    <a:pt x="1123733" y="654312"/>
                    <a:pt x="1119874" y="653961"/>
                    <a:pt x="1115664" y="652558"/>
                  </a:cubicBezTo>
                  <a:cubicBezTo>
                    <a:pt x="1112857" y="652558"/>
                    <a:pt x="1108998" y="652909"/>
                    <a:pt x="1104086" y="653610"/>
                  </a:cubicBezTo>
                  <a:cubicBezTo>
                    <a:pt x="1099174" y="654312"/>
                    <a:pt x="1095315" y="653961"/>
                    <a:pt x="1092508" y="652558"/>
                  </a:cubicBezTo>
                  <a:lnTo>
                    <a:pt x="1094613" y="660978"/>
                  </a:lnTo>
                  <a:lnTo>
                    <a:pt x="1096719" y="656768"/>
                  </a:lnTo>
                  <a:cubicBezTo>
                    <a:pt x="1099525" y="659574"/>
                    <a:pt x="1103735" y="661329"/>
                    <a:pt x="1109349" y="662030"/>
                  </a:cubicBezTo>
                  <a:cubicBezTo>
                    <a:pt x="1114962" y="662732"/>
                    <a:pt x="1119172" y="663083"/>
                    <a:pt x="1121979" y="663083"/>
                  </a:cubicBezTo>
                  <a:lnTo>
                    <a:pt x="1119874" y="658873"/>
                  </a:lnTo>
                  <a:lnTo>
                    <a:pt x="1121979" y="658873"/>
                  </a:lnTo>
                  <a:cubicBezTo>
                    <a:pt x="1126189" y="660276"/>
                    <a:pt x="1131802" y="660978"/>
                    <a:pt x="1138819" y="660978"/>
                  </a:cubicBezTo>
                  <a:cubicBezTo>
                    <a:pt x="1141626" y="662381"/>
                    <a:pt x="1143380" y="662732"/>
                    <a:pt x="1144082" y="662030"/>
                  </a:cubicBezTo>
                  <a:cubicBezTo>
                    <a:pt x="1144783" y="661329"/>
                    <a:pt x="1145836" y="660978"/>
                    <a:pt x="1147239" y="660978"/>
                  </a:cubicBezTo>
                  <a:lnTo>
                    <a:pt x="1157764" y="660978"/>
                  </a:lnTo>
                  <a:cubicBezTo>
                    <a:pt x="1161974" y="660978"/>
                    <a:pt x="1164079" y="661679"/>
                    <a:pt x="1164079" y="663083"/>
                  </a:cubicBezTo>
                  <a:lnTo>
                    <a:pt x="1178814" y="667293"/>
                  </a:lnTo>
                  <a:lnTo>
                    <a:pt x="1185129" y="667293"/>
                  </a:lnTo>
                  <a:cubicBezTo>
                    <a:pt x="1186533" y="668696"/>
                    <a:pt x="1190041" y="669398"/>
                    <a:pt x="1195655" y="669398"/>
                  </a:cubicBezTo>
                  <a:cubicBezTo>
                    <a:pt x="1195655" y="670801"/>
                    <a:pt x="1196356" y="671854"/>
                    <a:pt x="1197760" y="672555"/>
                  </a:cubicBezTo>
                  <a:cubicBezTo>
                    <a:pt x="1199163" y="673257"/>
                    <a:pt x="1200566" y="674310"/>
                    <a:pt x="1201970" y="675713"/>
                  </a:cubicBezTo>
                  <a:cubicBezTo>
                    <a:pt x="1201970" y="677116"/>
                    <a:pt x="1204075" y="679221"/>
                    <a:pt x="1208285" y="682028"/>
                  </a:cubicBezTo>
                  <a:lnTo>
                    <a:pt x="1214600" y="682028"/>
                  </a:lnTo>
                  <a:lnTo>
                    <a:pt x="1214600" y="688343"/>
                  </a:lnTo>
                  <a:lnTo>
                    <a:pt x="1193550" y="684133"/>
                  </a:lnTo>
                  <a:cubicBezTo>
                    <a:pt x="1192146" y="685537"/>
                    <a:pt x="1191795" y="686940"/>
                    <a:pt x="1192497" y="688343"/>
                  </a:cubicBezTo>
                  <a:cubicBezTo>
                    <a:pt x="1193199" y="689747"/>
                    <a:pt x="1194953" y="690448"/>
                    <a:pt x="1197760" y="690448"/>
                  </a:cubicBezTo>
                  <a:lnTo>
                    <a:pt x="1201970" y="692553"/>
                  </a:lnTo>
                  <a:cubicBezTo>
                    <a:pt x="1210390" y="692553"/>
                    <a:pt x="1216003" y="693255"/>
                    <a:pt x="1218810" y="694658"/>
                  </a:cubicBezTo>
                  <a:lnTo>
                    <a:pt x="1216705" y="698868"/>
                  </a:lnTo>
                  <a:cubicBezTo>
                    <a:pt x="1216705" y="700272"/>
                    <a:pt x="1218108" y="700973"/>
                    <a:pt x="1220915" y="700973"/>
                  </a:cubicBezTo>
                  <a:lnTo>
                    <a:pt x="1225125" y="713603"/>
                  </a:lnTo>
                  <a:lnTo>
                    <a:pt x="1225125" y="715709"/>
                  </a:lnTo>
                  <a:lnTo>
                    <a:pt x="1223020" y="728339"/>
                  </a:lnTo>
                  <a:lnTo>
                    <a:pt x="1218810" y="730444"/>
                  </a:lnTo>
                  <a:lnTo>
                    <a:pt x="1212495" y="730444"/>
                  </a:lnTo>
                  <a:cubicBezTo>
                    <a:pt x="1215301" y="730444"/>
                    <a:pt x="1217407" y="731145"/>
                    <a:pt x="1218810" y="732549"/>
                  </a:cubicBezTo>
                  <a:cubicBezTo>
                    <a:pt x="1216003" y="735355"/>
                    <a:pt x="1216705" y="738162"/>
                    <a:pt x="1220915" y="740969"/>
                  </a:cubicBezTo>
                  <a:cubicBezTo>
                    <a:pt x="1209688" y="743776"/>
                    <a:pt x="1201970" y="743776"/>
                    <a:pt x="1197760" y="740969"/>
                  </a:cubicBezTo>
                  <a:cubicBezTo>
                    <a:pt x="1197760" y="742372"/>
                    <a:pt x="1198461" y="743074"/>
                    <a:pt x="1199865" y="743074"/>
                  </a:cubicBezTo>
                  <a:cubicBezTo>
                    <a:pt x="1202672" y="744477"/>
                    <a:pt x="1206881" y="747986"/>
                    <a:pt x="1212495" y="753599"/>
                  </a:cubicBezTo>
                  <a:cubicBezTo>
                    <a:pt x="1213898" y="755002"/>
                    <a:pt x="1216003" y="755704"/>
                    <a:pt x="1218810" y="755704"/>
                  </a:cubicBezTo>
                  <a:cubicBezTo>
                    <a:pt x="1220213" y="755704"/>
                    <a:pt x="1221617" y="756055"/>
                    <a:pt x="1223020" y="756757"/>
                  </a:cubicBezTo>
                  <a:cubicBezTo>
                    <a:pt x="1224423" y="757458"/>
                    <a:pt x="1225827" y="757809"/>
                    <a:pt x="1227230" y="757809"/>
                  </a:cubicBezTo>
                  <a:cubicBezTo>
                    <a:pt x="1231440" y="759212"/>
                    <a:pt x="1233896" y="760265"/>
                    <a:pt x="1234598" y="760967"/>
                  </a:cubicBezTo>
                  <a:cubicBezTo>
                    <a:pt x="1235299" y="761668"/>
                    <a:pt x="1234247" y="762721"/>
                    <a:pt x="1231440" y="764124"/>
                  </a:cubicBezTo>
                  <a:lnTo>
                    <a:pt x="1223020" y="774649"/>
                  </a:lnTo>
                  <a:cubicBezTo>
                    <a:pt x="1221617" y="776052"/>
                    <a:pt x="1219862" y="776403"/>
                    <a:pt x="1217757" y="775702"/>
                  </a:cubicBezTo>
                  <a:cubicBezTo>
                    <a:pt x="1215652" y="775000"/>
                    <a:pt x="1212495" y="774649"/>
                    <a:pt x="1208285" y="774649"/>
                  </a:cubicBezTo>
                  <a:cubicBezTo>
                    <a:pt x="1208285" y="774649"/>
                    <a:pt x="1207232" y="774298"/>
                    <a:pt x="1205127" y="773597"/>
                  </a:cubicBezTo>
                  <a:cubicBezTo>
                    <a:pt x="1203022" y="772895"/>
                    <a:pt x="1201268" y="773246"/>
                    <a:pt x="1199865" y="774649"/>
                  </a:cubicBezTo>
                  <a:cubicBezTo>
                    <a:pt x="1199865" y="774649"/>
                    <a:pt x="1199514" y="775000"/>
                    <a:pt x="1198812" y="775702"/>
                  </a:cubicBezTo>
                  <a:cubicBezTo>
                    <a:pt x="1198111" y="776403"/>
                    <a:pt x="1197058" y="776754"/>
                    <a:pt x="1195655" y="776754"/>
                  </a:cubicBezTo>
                  <a:lnTo>
                    <a:pt x="1193339" y="779070"/>
                  </a:lnTo>
                  <a:lnTo>
                    <a:pt x="1198812" y="777807"/>
                  </a:lnTo>
                  <a:cubicBezTo>
                    <a:pt x="1203022" y="777105"/>
                    <a:pt x="1206881" y="776754"/>
                    <a:pt x="1210390" y="776754"/>
                  </a:cubicBezTo>
                  <a:cubicBezTo>
                    <a:pt x="1213197" y="776754"/>
                    <a:pt x="1214600" y="777456"/>
                    <a:pt x="1214600" y="778859"/>
                  </a:cubicBezTo>
                  <a:lnTo>
                    <a:pt x="1235650" y="776754"/>
                  </a:lnTo>
                  <a:lnTo>
                    <a:pt x="1237755" y="776754"/>
                  </a:lnTo>
                  <a:cubicBezTo>
                    <a:pt x="1240562" y="775351"/>
                    <a:pt x="1244772" y="774649"/>
                    <a:pt x="1250385" y="774649"/>
                  </a:cubicBezTo>
                  <a:cubicBezTo>
                    <a:pt x="1251789" y="776052"/>
                    <a:pt x="1252841" y="776403"/>
                    <a:pt x="1253543" y="775702"/>
                  </a:cubicBezTo>
                  <a:cubicBezTo>
                    <a:pt x="1254244" y="775000"/>
                    <a:pt x="1255297" y="774649"/>
                    <a:pt x="1256701" y="774649"/>
                  </a:cubicBezTo>
                  <a:cubicBezTo>
                    <a:pt x="1259507" y="771843"/>
                    <a:pt x="1260910" y="771843"/>
                    <a:pt x="1260910" y="774649"/>
                  </a:cubicBezTo>
                  <a:lnTo>
                    <a:pt x="1267225" y="774649"/>
                  </a:lnTo>
                  <a:cubicBezTo>
                    <a:pt x="1270032" y="773246"/>
                    <a:pt x="1274944" y="772544"/>
                    <a:pt x="1281961" y="772544"/>
                  </a:cubicBezTo>
                  <a:lnTo>
                    <a:pt x="1279856" y="774649"/>
                  </a:lnTo>
                  <a:lnTo>
                    <a:pt x="1271436" y="774649"/>
                  </a:lnTo>
                  <a:cubicBezTo>
                    <a:pt x="1268629" y="774649"/>
                    <a:pt x="1266524" y="776754"/>
                    <a:pt x="1265121" y="780964"/>
                  </a:cubicBezTo>
                  <a:cubicBezTo>
                    <a:pt x="1265121" y="776754"/>
                    <a:pt x="1263717" y="775351"/>
                    <a:pt x="1260910" y="776754"/>
                  </a:cubicBezTo>
                  <a:lnTo>
                    <a:pt x="1246175" y="780964"/>
                  </a:lnTo>
                  <a:cubicBezTo>
                    <a:pt x="1246175" y="782368"/>
                    <a:pt x="1247579" y="783771"/>
                    <a:pt x="1250385" y="785174"/>
                  </a:cubicBezTo>
                  <a:cubicBezTo>
                    <a:pt x="1250385" y="785174"/>
                    <a:pt x="1250736" y="784823"/>
                    <a:pt x="1251438" y="784122"/>
                  </a:cubicBezTo>
                  <a:cubicBezTo>
                    <a:pt x="1252139" y="783420"/>
                    <a:pt x="1253192" y="783771"/>
                    <a:pt x="1254595" y="785174"/>
                  </a:cubicBezTo>
                  <a:lnTo>
                    <a:pt x="1256701" y="785174"/>
                  </a:lnTo>
                  <a:lnTo>
                    <a:pt x="1256701" y="783069"/>
                  </a:lnTo>
                  <a:lnTo>
                    <a:pt x="1258805" y="778859"/>
                  </a:lnTo>
                  <a:lnTo>
                    <a:pt x="1260910" y="783069"/>
                  </a:lnTo>
                  <a:cubicBezTo>
                    <a:pt x="1265121" y="781666"/>
                    <a:pt x="1269331" y="781666"/>
                    <a:pt x="1273541" y="783069"/>
                  </a:cubicBezTo>
                  <a:cubicBezTo>
                    <a:pt x="1277751" y="785876"/>
                    <a:pt x="1280557" y="785876"/>
                    <a:pt x="1281961" y="783069"/>
                  </a:cubicBezTo>
                  <a:cubicBezTo>
                    <a:pt x="1286171" y="781666"/>
                    <a:pt x="1290381" y="778859"/>
                    <a:pt x="1294591" y="774649"/>
                  </a:cubicBezTo>
                  <a:cubicBezTo>
                    <a:pt x="1295994" y="771843"/>
                    <a:pt x="1296696" y="767632"/>
                    <a:pt x="1296696" y="762019"/>
                  </a:cubicBezTo>
                  <a:cubicBezTo>
                    <a:pt x="1298099" y="762019"/>
                    <a:pt x="1299503" y="761668"/>
                    <a:pt x="1300906" y="760967"/>
                  </a:cubicBezTo>
                  <a:cubicBezTo>
                    <a:pt x="1302309" y="760265"/>
                    <a:pt x="1303011" y="759212"/>
                    <a:pt x="1303011" y="757809"/>
                  </a:cubicBezTo>
                  <a:lnTo>
                    <a:pt x="1305116" y="755704"/>
                  </a:lnTo>
                  <a:lnTo>
                    <a:pt x="1311431" y="753599"/>
                  </a:lnTo>
                  <a:cubicBezTo>
                    <a:pt x="1312834" y="750792"/>
                    <a:pt x="1313536" y="749389"/>
                    <a:pt x="1313536" y="749389"/>
                  </a:cubicBezTo>
                  <a:cubicBezTo>
                    <a:pt x="1313536" y="747986"/>
                    <a:pt x="1312834" y="747284"/>
                    <a:pt x="1311431" y="747284"/>
                  </a:cubicBezTo>
                  <a:lnTo>
                    <a:pt x="1307221" y="745179"/>
                  </a:lnTo>
                  <a:cubicBezTo>
                    <a:pt x="1308624" y="745179"/>
                    <a:pt x="1310729" y="745179"/>
                    <a:pt x="1313536" y="745179"/>
                  </a:cubicBezTo>
                  <a:cubicBezTo>
                    <a:pt x="1313536" y="743776"/>
                    <a:pt x="1316343" y="743074"/>
                    <a:pt x="1321956" y="743074"/>
                  </a:cubicBezTo>
                  <a:cubicBezTo>
                    <a:pt x="1321956" y="744477"/>
                    <a:pt x="1321254" y="745179"/>
                    <a:pt x="1319851" y="745179"/>
                  </a:cubicBezTo>
                  <a:cubicBezTo>
                    <a:pt x="1318448" y="745179"/>
                    <a:pt x="1317746" y="745881"/>
                    <a:pt x="1317746" y="747284"/>
                  </a:cubicBezTo>
                  <a:lnTo>
                    <a:pt x="1328271" y="747284"/>
                  </a:lnTo>
                  <a:cubicBezTo>
                    <a:pt x="1328271" y="747284"/>
                    <a:pt x="1329675" y="747284"/>
                    <a:pt x="1332481" y="747284"/>
                  </a:cubicBezTo>
                  <a:lnTo>
                    <a:pt x="1343006" y="745179"/>
                  </a:lnTo>
                  <a:cubicBezTo>
                    <a:pt x="1344410" y="745179"/>
                    <a:pt x="1345813" y="745179"/>
                    <a:pt x="1347217" y="745179"/>
                  </a:cubicBezTo>
                  <a:cubicBezTo>
                    <a:pt x="1348620" y="745179"/>
                    <a:pt x="1350023" y="745179"/>
                    <a:pt x="1351426" y="745179"/>
                  </a:cubicBezTo>
                  <a:lnTo>
                    <a:pt x="1351426" y="743074"/>
                  </a:lnTo>
                  <a:cubicBezTo>
                    <a:pt x="1352830" y="743074"/>
                    <a:pt x="1355636" y="741670"/>
                    <a:pt x="1359847" y="738864"/>
                  </a:cubicBezTo>
                  <a:lnTo>
                    <a:pt x="1374582" y="728339"/>
                  </a:lnTo>
                  <a:lnTo>
                    <a:pt x="1378792" y="722024"/>
                  </a:lnTo>
                  <a:cubicBezTo>
                    <a:pt x="1381598" y="719217"/>
                    <a:pt x="1383704" y="717813"/>
                    <a:pt x="1385107" y="717813"/>
                  </a:cubicBezTo>
                  <a:cubicBezTo>
                    <a:pt x="1387914" y="719217"/>
                    <a:pt x="1390720" y="717813"/>
                    <a:pt x="1393527" y="713603"/>
                  </a:cubicBezTo>
                  <a:lnTo>
                    <a:pt x="1397737" y="713603"/>
                  </a:lnTo>
                  <a:lnTo>
                    <a:pt x="1406157" y="707288"/>
                  </a:lnTo>
                  <a:lnTo>
                    <a:pt x="1412472" y="707288"/>
                  </a:lnTo>
                  <a:lnTo>
                    <a:pt x="1416682" y="709393"/>
                  </a:lnTo>
                  <a:cubicBezTo>
                    <a:pt x="1419489" y="709393"/>
                    <a:pt x="1422296" y="710797"/>
                    <a:pt x="1425102" y="713603"/>
                  </a:cubicBezTo>
                  <a:cubicBezTo>
                    <a:pt x="1430716" y="719217"/>
                    <a:pt x="1434926" y="722725"/>
                    <a:pt x="1437733" y="724129"/>
                  </a:cubicBezTo>
                  <a:lnTo>
                    <a:pt x="1439838" y="728339"/>
                  </a:lnTo>
                  <a:cubicBezTo>
                    <a:pt x="1439838" y="729742"/>
                    <a:pt x="1441943" y="730444"/>
                    <a:pt x="1446153" y="730444"/>
                  </a:cubicBezTo>
                  <a:lnTo>
                    <a:pt x="1458783" y="740969"/>
                  </a:lnTo>
                  <a:cubicBezTo>
                    <a:pt x="1458783" y="740969"/>
                    <a:pt x="1461589" y="743074"/>
                    <a:pt x="1467203" y="747284"/>
                  </a:cubicBezTo>
                  <a:cubicBezTo>
                    <a:pt x="1468606" y="750091"/>
                    <a:pt x="1479833" y="760616"/>
                    <a:pt x="1500883" y="778859"/>
                  </a:cubicBezTo>
                  <a:cubicBezTo>
                    <a:pt x="1502287" y="780262"/>
                    <a:pt x="1504392" y="780964"/>
                    <a:pt x="1507198" y="780964"/>
                  </a:cubicBezTo>
                  <a:cubicBezTo>
                    <a:pt x="1510005" y="780964"/>
                    <a:pt x="1512110" y="781666"/>
                    <a:pt x="1513513" y="783069"/>
                  </a:cubicBezTo>
                  <a:cubicBezTo>
                    <a:pt x="1516320" y="784473"/>
                    <a:pt x="1518425" y="787279"/>
                    <a:pt x="1519829" y="791489"/>
                  </a:cubicBezTo>
                  <a:lnTo>
                    <a:pt x="1534564" y="799909"/>
                  </a:lnTo>
                  <a:cubicBezTo>
                    <a:pt x="1538774" y="799909"/>
                    <a:pt x="1540879" y="802015"/>
                    <a:pt x="1540879" y="806224"/>
                  </a:cubicBezTo>
                  <a:cubicBezTo>
                    <a:pt x="1540879" y="806224"/>
                    <a:pt x="1540528" y="806224"/>
                    <a:pt x="1539826" y="806224"/>
                  </a:cubicBezTo>
                  <a:cubicBezTo>
                    <a:pt x="1539125" y="806224"/>
                    <a:pt x="1538774" y="806224"/>
                    <a:pt x="1538774" y="806224"/>
                  </a:cubicBezTo>
                  <a:cubicBezTo>
                    <a:pt x="1538774" y="809031"/>
                    <a:pt x="1540177" y="811838"/>
                    <a:pt x="1542984" y="814645"/>
                  </a:cubicBezTo>
                  <a:lnTo>
                    <a:pt x="1547194" y="814645"/>
                  </a:lnTo>
                  <a:cubicBezTo>
                    <a:pt x="1550001" y="817451"/>
                    <a:pt x="1551404" y="820258"/>
                    <a:pt x="1551404" y="823065"/>
                  </a:cubicBezTo>
                  <a:cubicBezTo>
                    <a:pt x="1550001" y="823065"/>
                    <a:pt x="1549650" y="823416"/>
                    <a:pt x="1550351" y="824117"/>
                  </a:cubicBezTo>
                  <a:cubicBezTo>
                    <a:pt x="1551053" y="824819"/>
                    <a:pt x="1551404" y="825871"/>
                    <a:pt x="1551404" y="827275"/>
                  </a:cubicBezTo>
                  <a:lnTo>
                    <a:pt x="1559824" y="842010"/>
                  </a:lnTo>
                  <a:cubicBezTo>
                    <a:pt x="1559824" y="843413"/>
                    <a:pt x="1557719" y="844115"/>
                    <a:pt x="1553509" y="844115"/>
                  </a:cubicBezTo>
                  <a:lnTo>
                    <a:pt x="1551404" y="846220"/>
                  </a:lnTo>
                  <a:cubicBezTo>
                    <a:pt x="1552807" y="853237"/>
                    <a:pt x="1553158" y="859201"/>
                    <a:pt x="1552456" y="864113"/>
                  </a:cubicBezTo>
                  <a:cubicBezTo>
                    <a:pt x="1551755" y="869024"/>
                    <a:pt x="1551404" y="873585"/>
                    <a:pt x="1551404" y="877795"/>
                  </a:cubicBezTo>
                  <a:cubicBezTo>
                    <a:pt x="1551404" y="880602"/>
                    <a:pt x="1550001" y="884110"/>
                    <a:pt x="1547194" y="888320"/>
                  </a:cubicBezTo>
                  <a:lnTo>
                    <a:pt x="1545089" y="896741"/>
                  </a:lnTo>
                  <a:cubicBezTo>
                    <a:pt x="1545089" y="896741"/>
                    <a:pt x="1545089" y="897091"/>
                    <a:pt x="1545089" y="897793"/>
                  </a:cubicBezTo>
                  <a:cubicBezTo>
                    <a:pt x="1545089" y="898495"/>
                    <a:pt x="1545089" y="898846"/>
                    <a:pt x="1545089" y="898846"/>
                  </a:cubicBezTo>
                  <a:lnTo>
                    <a:pt x="1549299" y="896741"/>
                  </a:lnTo>
                  <a:lnTo>
                    <a:pt x="1551404" y="898846"/>
                  </a:lnTo>
                  <a:lnTo>
                    <a:pt x="1551404" y="900951"/>
                  </a:lnTo>
                  <a:lnTo>
                    <a:pt x="1555614" y="903056"/>
                  </a:lnTo>
                  <a:cubicBezTo>
                    <a:pt x="1558421" y="901652"/>
                    <a:pt x="1559824" y="902354"/>
                    <a:pt x="1559824" y="905161"/>
                  </a:cubicBezTo>
                  <a:lnTo>
                    <a:pt x="1564034" y="913581"/>
                  </a:lnTo>
                  <a:lnTo>
                    <a:pt x="1564034" y="930421"/>
                  </a:lnTo>
                  <a:cubicBezTo>
                    <a:pt x="1565437" y="930421"/>
                    <a:pt x="1566139" y="933929"/>
                    <a:pt x="1566139" y="940946"/>
                  </a:cubicBezTo>
                  <a:cubicBezTo>
                    <a:pt x="1564736" y="942349"/>
                    <a:pt x="1564385" y="943402"/>
                    <a:pt x="1565087" y="944104"/>
                  </a:cubicBezTo>
                  <a:cubicBezTo>
                    <a:pt x="1565788" y="944805"/>
                    <a:pt x="1566139" y="945156"/>
                    <a:pt x="1566139" y="945156"/>
                  </a:cubicBezTo>
                  <a:cubicBezTo>
                    <a:pt x="1568946" y="946559"/>
                    <a:pt x="1568946" y="948665"/>
                    <a:pt x="1566139" y="951471"/>
                  </a:cubicBezTo>
                  <a:cubicBezTo>
                    <a:pt x="1564736" y="954278"/>
                    <a:pt x="1565437" y="957085"/>
                    <a:pt x="1568244" y="959891"/>
                  </a:cubicBezTo>
                  <a:lnTo>
                    <a:pt x="1568244" y="961996"/>
                  </a:lnTo>
                  <a:cubicBezTo>
                    <a:pt x="1569647" y="963400"/>
                    <a:pt x="1568946" y="964803"/>
                    <a:pt x="1566139" y="966206"/>
                  </a:cubicBezTo>
                  <a:cubicBezTo>
                    <a:pt x="1564736" y="967610"/>
                    <a:pt x="1564034" y="969715"/>
                    <a:pt x="1564034" y="972521"/>
                  </a:cubicBezTo>
                  <a:cubicBezTo>
                    <a:pt x="1561227" y="978135"/>
                    <a:pt x="1557017" y="983047"/>
                    <a:pt x="1551404" y="987257"/>
                  </a:cubicBezTo>
                  <a:cubicBezTo>
                    <a:pt x="1550001" y="990063"/>
                    <a:pt x="1547895" y="990063"/>
                    <a:pt x="1545089" y="987257"/>
                  </a:cubicBezTo>
                  <a:cubicBezTo>
                    <a:pt x="1545089" y="985853"/>
                    <a:pt x="1544387" y="985152"/>
                    <a:pt x="1542984" y="985152"/>
                  </a:cubicBezTo>
                  <a:lnTo>
                    <a:pt x="1538774" y="987257"/>
                  </a:lnTo>
                  <a:cubicBezTo>
                    <a:pt x="1534564" y="987257"/>
                    <a:pt x="1533160" y="988660"/>
                    <a:pt x="1534564" y="991467"/>
                  </a:cubicBezTo>
                  <a:cubicBezTo>
                    <a:pt x="1535967" y="991467"/>
                    <a:pt x="1535967" y="992519"/>
                    <a:pt x="1534564" y="994624"/>
                  </a:cubicBezTo>
                  <a:cubicBezTo>
                    <a:pt x="1533160" y="996729"/>
                    <a:pt x="1531757" y="997782"/>
                    <a:pt x="1530354" y="997782"/>
                  </a:cubicBezTo>
                  <a:lnTo>
                    <a:pt x="1528249" y="1001992"/>
                  </a:lnTo>
                  <a:cubicBezTo>
                    <a:pt x="1529652" y="1001992"/>
                    <a:pt x="1531757" y="1000588"/>
                    <a:pt x="1534564" y="997782"/>
                  </a:cubicBezTo>
                  <a:lnTo>
                    <a:pt x="1540879" y="999887"/>
                  </a:lnTo>
                  <a:lnTo>
                    <a:pt x="1534564" y="1001992"/>
                  </a:lnTo>
                  <a:lnTo>
                    <a:pt x="1530354" y="1001992"/>
                  </a:lnTo>
                  <a:cubicBezTo>
                    <a:pt x="1528950" y="1004799"/>
                    <a:pt x="1526144" y="1006202"/>
                    <a:pt x="1521933" y="1006202"/>
                  </a:cubicBezTo>
                  <a:lnTo>
                    <a:pt x="1521933" y="999887"/>
                  </a:lnTo>
                  <a:cubicBezTo>
                    <a:pt x="1524740" y="995677"/>
                    <a:pt x="1526845" y="994273"/>
                    <a:pt x="1528249" y="995677"/>
                  </a:cubicBezTo>
                  <a:cubicBezTo>
                    <a:pt x="1528249" y="992870"/>
                    <a:pt x="1528249" y="991467"/>
                    <a:pt x="1528249" y="991467"/>
                  </a:cubicBezTo>
                  <a:cubicBezTo>
                    <a:pt x="1522635" y="991467"/>
                    <a:pt x="1518425" y="992168"/>
                    <a:pt x="1515618" y="993572"/>
                  </a:cubicBezTo>
                  <a:cubicBezTo>
                    <a:pt x="1517022" y="994975"/>
                    <a:pt x="1516320" y="997080"/>
                    <a:pt x="1513513" y="999887"/>
                  </a:cubicBezTo>
                  <a:cubicBezTo>
                    <a:pt x="1516320" y="1002694"/>
                    <a:pt x="1517723" y="1005500"/>
                    <a:pt x="1517723" y="1008307"/>
                  </a:cubicBezTo>
                  <a:cubicBezTo>
                    <a:pt x="1514917" y="1011114"/>
                    <a:pt x="1511408" y="1012517"/>
                    <a:pt x="1507198" y="1012517"/>
                  </a:cubicBezTo>
                  <a:cubicBezTo>
                    <a:pt x="1505795" y="1011114"/>
                    <a:pt x="1505795" y="1010061"/>
                    <a:pt x="1507198" y="1009359"/>
                  </a:cubicBezTo>
                  <a:cubicBezTo>
                    <a:pt x="1508602" y="1008658"/>
                    <a:pt x="1509303" y="1008307"/>
                    <a:pt x="1509303" y="1008307"/>
                  </a:cubicBezTo>
                  <a:cubicBezTo>
                    <a:pt x="1509303" y="1006904"/>
                    <a:pt x="1507900" y="1006202"/>
                    <a:pt x="1505093" y="1006202"/>
                  </a:cubicBezTo>
                  <a:cubicBezTo>
                    <a:pt x="1500883" y="1006202"/>
                    <a:pt x="1498778" y="1006904"/>
                    <a:pt x="1498778" y="1008307"/>
                  </a:cubicBezTo>
                  <a:cubicBezTo>
                    <a:pt x="1498778" y="1012517"/>
                    <a:pt x="1497375" y="1014622"/>
                    <a:pt x="1494568" y="1014622"/>
                  </a:cubicBezTo>
                  <a:lnTo>
                    <a:pt x="1502988" y="1014622"/>
                  </a:lnTo>
                  <a:lnTo>
                    <a:pt x="1500883" y="1023042"/>
                  </a:lnTo>
                  <a:lnTo>
                    <a:pt x="1496673" y="1023042"/>
                  </a:lnTo>
                  <a:cubicBezTo>
                    <a:pt x="1496673" y="1023042"/>
                    <a:pt x="1497024" y="1022340"/>
                    <a:pt x="1497726" y="1020937"/>
                  </a:cubicBezTo>
                  <a:cubicBezTo>
                    <a:pt x="1498427" y="1019534"/>
                    <a:pt x="1498778" y="1018130"/>
                    <a:pt x="1498778" y="1016727"/>
                  </a:cubicBezTo>
                  <a:cubicBezTo>
                    <a:pt x="1495972" y="1016727"/>
                    <a:pt x="1493165" y="1018832"/>
                    <a:pt x="1490358" y="1023042"/>
                  </a:cubicBezTo>
                  <a:cubicBezTo>
                    <a:pt x="1490358" y="1023042"/>
                    <a:pt x="1490007" y="1023042"/>
                    <a:pt x="1489306" y="1023042"/>
                  </a:cubicBezTo>
                  <a:cubicBezTo>
                    <a:pt x="1488604" y="1023042"/>
                    <a:pt x="1488253" y="1023042"/>
                    <a:pt x="1488253" y="1023042"/>
                  </a:cubicBezTo>
                  <a:cubicBezTo>
                    <a:pt x="1486850" y="1024445"/>
                    <a:pt x="1484745" y="1025147"/>
                    <a:pt x="1481938" y="1025147"/>
                  </a:cubicBezTo>
                  <a:lnTo>
                    <a:pt x="1486148" y="1020937"/>
                  </a:lnTo>
                  <a:lnTo>
                    <a:pt x="1484043" y="1014622"/>
                  </a:lnTo>
                  <a:cubicBezTo>
                    <a:pt x="1482640" y="1016025"/>
                    <a:pt x="1480886" y="1018481"/>
                    <a:pt x="1478780" y="1021990"/>
                  </a:cubicBezTo>
                  <a:cubicBezTo>
                    <a:pt x="1476675" y="1025498"/>
                    <a:pt x="1474921" y="1028655"/>
                    <a:pt x="1473518" y="1031462"/>
                  </a:cubicBezTo>
                  <a:cubicBezTo>
                    <a:pt x="1470711" y="1031462"/>
                    <a:pt x="1469308" y="1032866"/>
                    <a:pt x="1469308" y="1035672"/>
                  </a:cubicBezTo>
                  <a:lnTo>
                    <a:pt x="1458783" y="1050407"/>
                  </a:lnTo>
                  <a:lnTo>
                    <a:pt x="1456678" y="1050407"/>
                  </a:lnTo>
                  <a:lnTo>
                    <a:pt x="1462993" y="1039882"/>
                  </a:lnTo>
                  <a:cubicBezTo>
                    <a:pt x="1464396" y="1038479"/>
                    <a:pt x="1465098" y="1036374"/>
                    <a:pt x="1465098" y="1033567"/>
                  </a:cubicBezTo>
                  <a:cubicBezTo>
                    <a:pt x="1462291" y="1033567"/>
                    <a:pt x="1460888" y="1034269"/>
                    <a:pt x="1460888" y="1035672"/>
                  </a:cubicBezTo>
                  <a:cubicBezTo>
                    <a:pt x="1456678" y="1037076"/>
                    <a:pt x="1453871" y="1039882"/>
                    <a:pt x="1452468" y="1044092"/>
                  </a:cubicBezTo>
                  <a:cubicBezTo>
                    <a:pt x="1449661" y="1046899"/>
                    <a:pt x="1448959" y="1049004"/>
                    <a:pt x="1450363" y="1050407"/>
                  </a:cubicBezTo>
                  <a:lnTo>
                    <a:pt x="1448258" y="1052512"/>
                  </a:lnTo>
                  <a:lnTo>
                    <a:pt x="1446153" y="1052512"/>
                  </a:lnTo>
                  <a:cubicBezTo>
                    <a:pt x="1443346" y="1052512"/>
                    <a:pt x="1441943" y="1053214"/>
                    <a:pt x="1441943" y="1054618"/>
                  </a:cubicBezTo>
                  <a:cubicBezTo>
                    <a:pt x="1441943" y="1054618"/>
                    <a:pt x="1440539" y="1054618"/>
                    <a:pt x="1437733" y="1054618"/>
                  </a:cubicBezTo>
                  <a:cubicBezTo>
                    <a:pt x="1429312" y="1061634"/>
                    <a:pt x="1424401" y="1066546"/>
                    <a:pt x="1422997" y="1069353"/>
                  </a:cubicBezTo>
                  <a:cubicBezTo>
                    <a:pt x="1420191" y="1073563"/>
                    <a:pt x="1414577" y="1077071"/>
                    <a:pt x="1406157" y="1079878"/>
                  </a:cubicBezTo>
                  <a:cubicBezTo>
                    <a:pt x="1406157" y="1079878"/>
                    <a:pt x="1404754" y="1081281"/>
                    <a:pt x="1401947" y="1084088"/>
                  </a:cubicBezTo>
                  <a:lnTo>
                    <a:pt x="1397737" y="1084088"/>
                  </a:lnTo>
                  <a:lnTo>
                    <a:pt x="1389317" y="1088298"/>
                  </a:lnTo>
                  <a:cubicBezTo>
                    <a:pt x="1389317" y="1088298"/>
                    <a:pt x="1388264" y="1088649"/>
                    <a:pt x="1386159" y="1089350"/>
                  </a:cubicBezTo>
                  <a:cubicBezTo>
                    <a:pt x="1384054" y="1090052"/>
                    <a:pt x="1382300" y="1089701"/>
                    <a:pt x="1380897" y="1088298"/>
                  </a:cubicBezTo>
                  <a:cubicBezTo>
                    <a:pt x="1378090" y="1086895"/>
                    <a:pt x="1373880" y="1087596"/>
                    <a:pt x="1368267" y="1090403"/>
                  </a:cubicBezTo>
                  <a:cubicBezTo>
                    <a:pt x="1365460" y="1093210"/>
                    <a:pt x="1361952" y="1094613"/>
                    <a:pt x="1357742" y="1094613"/>
                  </a:cubicBezTo>
                  <a:cubicBezTo>
                    <a:pt x="1353532" y="1094613"/>
                    <a:pt x="1351426" y="1096718"/>
                    <a:pt x="1351426" y="1100928"/>
                  </a:cubicBezTo>
                  <a:cubicBezTo>
                    <a:pt x="1351426" y="1100928"/>
                    <a:pt x="1351076" y="1100577"/>
                    <a:pt x="1350374" y="1099875"/>
                  </a:cubicBezTo>
                  <a:cubicBezTo>
                    <a:pt x="1349672" y="1099174"/>
                    <a:pt x="1349321" y="1098823"/>
                    <a:pt x="1349321" y="1098823"/>
                  </a:cubicBezTo>
                  <a:lnTo>
                    <a:pt x="1349321" y="1094613"/>
                  </a:lnTo>
                  <a:cubicBezTo>
                    <a:pt x="1345111" y="1094613"/>
                    <a:pt x="1343006" y="1095315"/>
                    <a:pt x="1343006" y="1096718"/>
                  </a:cubicBezTo>
                  <a:cubicBezTo>
                    <a:pt x="1343006" y="1098121"/>
                    <a:pt x="1341603" y="1098823"/>
                    <a:pt x="1338796" y="1098823"/>
                  </a:cubicBezTo>
                  <a:cubicBezTo>
                    <a:pt x="1334586" y="1096016"/>
                    <a:pt x="1331078" y="1096016"/>
                    <a:pt x="1328271" y="1098823"/>
                  </a:cubicBezTo>
                  <a:cubicBezTo>
                    <a:pt x="1326868" y="1100226"/>
                    <a:pt x="1324061" y="1100928"/>
                    <a:pt x="1319851" y="1100928"/>
                  </a:cubicBezTo>
                  <a:cubicBezTo>
                    <a:pt x="1314238" y="1098121"/>
                    <a:pt x="1309326" y="1098121"/>
                    <a:pt x="1305116" y="1100928"/>
                  </a:cubicBezTo>
                  <a:lnTo>
                    <a:pt x="1281961" y="1100928"/>
                  </a:lnTo>
                  <a:lnTo>
                    <a:pt x="1279856" y="1100928"/>
                  </a:lnTo>
                  <a:lnTo>
                    <a:pt x="1235650" y="1100928"/>
                  </a:lnTo>
                  <a:cubicBezTo>
                    <a:pt x="1217407" y="1100928"/>
                    <a:pt x="1199163" y="1098823"/>
                    <a:pt x="1180919" y="1094613"/>
                  </a:cubicBezTo>
                  <a:cubicBezTo>
                    <a:pt x="1175306" y="1094613"/>
                    <a:pt x="1168289" y="1093210"/>
                    <a:pt x="1159869" y="1090403"/>
                  </a:cubicBezTo>
                  <a:lnTo>
                    <a:pt x="1157764" y="1090403"/>
                  </a:lnTo>
                  <a:cubicBezTo>
                    <a:pt x="1154957" y="1091806"/>
                    <a:pt x="1152502" y="1092157"/>
                    <a:pt x="1150397" y="1091455"/>
                  </a:cubicBezTo>
                  <a:cubicBezTo>
                    <a:pt x="1148292" y="1090754"/>
                    <a:pt x="1146537" y="1090403"/>
                    <a:pt x="1145134" y="1090403"/>
                  </a:cubicBezTo>
                  <a:lnTo>
                    <a:pt x="1140924" y="1088298"/>
                  </a:lnTo>
                  <a:cubicBezTo>
                    <a:pt x="1140924" y="1085491"/>
                    <a:pt x="1142327" y="1084790"/>
                    <a:pt x="1145134" y="1086193"/>
                  </a:cubicBezTo>
                  <a:lnTo>
                    <a:pt x="1149344" y="1084088"/>
                  </a:lnTo>
                  <a:lnTo>
                    <a:pt x="1147239" y="1084088"/>
                  </a:lnTo>
                  <a:lnTo>
                    <a:pt x="1143029" y="1084088"/>
                  </a:lnTo>
                  <a:lnTo>
                    <a:pt x="1138643" y="1084088"/>
                  </a:lnTo>
                  <a:lnTo>
                    <a:pt x="1130662" y="1097770"/>
                  </a:lnTo>
                  <a:cubicBezTo>
                    <a:pt x="1126978" y="1103384"/>
                    <a:pt x="1122680" y="1109348"/>
                    <a:pt x="1117769" y="1115663"/>
                  </a:cubicBezTo>
                  <a:lnTo>
                    <a:pt x="1105139" y="1115663"/>
                  </a:lnTo>
                  <a:cubicBezTo>
                    <a:pt x="1102332" y="1115663"/>
                    <a:pt x="1098824" y="1116716"/>
                    <a:pt x="1094613" y="1118821"/>
                  </a:cubicBezTo>
                  <a:cubicBezTo>
                    <a:pt x="1090403" y="1120926"/>
                    <a:pt x="1089000" y="1121978"/>
                    <a:pt x="1090403" y="1121978"/>
                  </a:cubicBezTo>
                  <a:lnTo>
                    <a:pt x="1096719" y="1121978"/>
                  </a:lnTo>
                  <a:cubicBezTo>
                    <a:pt x="1100928" y="1117768"/>
                    <a:pt x="1105840" y="1117768"/>
                    <a:pt x="1111454" y="1121978"/>
                  </a:cubicBezTo>
                  <a:cubicBezTo>
                    <a:pt x="1111454" y="1123382"/>
                    <a:pt x="1109349" y="1124785"/>
                    <a:pt x="1105139" y="1126188"/>
                  </a:cubicBezTo>
                  <a:cubicBezTo>
                    <a:pt x="1100928" y="1127592"/>
                    <a:pt x="1098824" y="1129697"/>
                    <a:pt x="1098824" y="1132503"/>
                  </a:cubicBezTo>
                  <a:cubicBezTo>
                    <a:pt x="1104437" y="1132503"/>
                    <a:pt x="1108647" y="1133205"/>
                    <a:pt x="1111454" y="1134608"/>
                  </a:cubicBezTo>
                  <a:cubicBezTo>
                    <a:pt x="1111454" y="1136012"/>
                    <a:pt x="1109699" y="1136713"/>
                    <a:pt x="1106191" y="1136713"/>
                  </a:cubicBezTo>
                  <a:cubicBezTo>
                    <a:pt x="1102683" y="1136713"/>
                    <a:pt x="1100227" y="1136713"/>
                    <a:pt x="1098824" y="1136713"/>
                  </a:cubicBezTo>
                  <a:lnTo>
                    <a:pt x="1077773" y="1136713"/>
                  </a:lnTo>
                  <a:cubicBezTo>
                    <a:pt x="1080580" y="1139520"/>
                    <a:pt x="1085492" y="1142327"/>
                    <a:pt x="1092508" y="1145134"/>
                  </a:cubicBezTo>
                  <a:lnTo>
                    <a:pt x="1056723" y="1149344"/>
                  </a:lnTo>
                  <a:lnTo>
                    <a:pt x="1065143" y="1155659"/>
                  </a:lnTo>
                  <a:lnTo>
                    <a:pt x="1054618" y="1155659"/>
                  </a:lnTo>
                  <a:cubicBezTo>
                    <a:pt x="1056021" y="1159869"/>
                    <a:pt x="1055320" y="1161974"/>
                    <a:pt x="1052513" y="1161974"/>
                  </a:cubicBezTo>
                  <a:cubicBezTo>
                    <a:pt x="1049706" y="1161974"/>
                    <a:pt x="1047601" y="1162675"/>
                    <a:pt x="1046198" y="1164079"/>
                  </a:cubicBezTo>
                  <a:lnTo>
                    <a:pt x="1035673" y="1159869"/>
                  </a:lnTo>
                  <a:lnTo>
                    <a:pt x="1041988" y="1155659"/>
                  </a:lnTo>
                  <a:lnTo>
                    <a:pt x="1031463" y="1151449"/>
                  </a:lnTo>
                  <a:cubicBezTo>
                    <a:pt x="1030059" y="1151449"/>
                    <a:pt x="1027954" y="1154957"/>
                    <a:pt x="1025148" y="1161974"/>
                  </a:cubicBezTo>
                  <a:cubicBezTo>
                    <a:pt x="1025148" y="1161974"/>
                    <a:pt x="1026200" y="1161974"/>
                    <a:pt x="1028305" y="1161974"/>
                  </a:cubicBezTo>
                  <a:cubicBezTo>
                    <a:pt x="1030410" y="1161974"/>
                    <a:pt x="1031463" y="1163377"/>
                    <a:pt x="1031463" y="1166184"/>
                  </a:cubicBezTo>
                  <a:lnTo>
                    <a:pt x="1014622" y="1166184"/>
                  </a:lnTo>
                  <a:lnTo>
                    <a:pt x="1020938" y="1172499"/>
                  </a:lnTo>
                  <a:cubicBezTo>
                    <a:pt x="1015324" y="1175306"/>
                    <a:pt x="1007606" y="1176709"/>
                    <a:pt x="997782" y="1176709"/>
                  </a:cubicBezTo>
                  <a:lnTo>
                    <a:pt x="972522" y="1176709"/>
                  </a:lnTo>
                  <a:lnTo>
                    <a:pt x="968312" y="1180919"/>
                  </a:lnTo>
                  <a:cubicBezTo>
                    <a:pt x="965505" y="1182322"/>
                    <a:pt x="961295" y="1183024"/>
                    <a:pt x="955682" y="1183024"/>
                  </a:cubicBezTo>
                  <a:cubicBezTo>
                    <a:pt x="950068" y="1183024"/>
                    <a:pt x="945157" y="1182322"/>
                    <a:pt x="940947" y="1180919"/>
                  </a:cubicBezTo>
                  <a:cubicBezTo>
                    <a:pt x="936736" y="1179516"/>
                    <a:pt x="932527" y="1178814"/>
                    <a:pt x="928317" y="1178814"/>
                  </a:cubicBezTo>
                  <a:cubicBezTo>
                    <a:pt x="931123" y="1177411"/>
                    <a:pt x="934281" y="1177060"/>
                    <a:pt x="937789" y="1177761"/>
                  </a:cubicBezTo>
                  <a:cubicBezTo>
                    <a:pt x="941297" y="1178463"/>
                    <a:pt x="943753" y="1178112"/>
                    <a:pt x="945157" y="1176709"/>
                  </a:cubicBezTo>
                  <a:cubicBezTo>
                    <a:pt x="940947" y="1176709"/>
                    <a:pt x="936736" y="1176709"/>
                    <a:pt x="932527" y="1176709"/>
                  </a:cubicBezTo>
                  <a:cubicBezTo>
                    <a:pt x="931123" y="1175306"/>
                    <a:pt x="926212" y="1173201"/>
                    <a:pt x="917791" y="1170394"/>
                  </a:cubicBezTo>
                  <a:cubicBezTo>
                    <a:pt x="917791" y="1164780"/>
                    <a:pt x="921300" y="1164079"/>
                    <a:pt x="928317" y="1168289"/>
                  </a:cubicBezTo>
                  <a:cubicBezTo>
                    <a:pt x="939543" y="1168289"/>
                    <a:pt x="948665" y="1166885"/>
                    <a:pt x="955682" y="1164079"/>
                  </a:cubicBezTo>
                  <a:lnTo>
                    <a:pt x="932527" y="1159869"/>
                  </a:lnTo>
                  <a:cubicBezTo>
                    <a:pt x="931123" y="1158465"/>
                    <a:pt x="929018" y="1157764"/>
                    <a:pt x="926212" y="1157764"/>
                  </a:cubicBezTo>
                  <a:cubicBezTo>
                    <a:pt x="923405" y="1157764"/>
                    <a:pt x="919195" y="1158816"/>
                    <a:pt x="913581" y="1160921"/>
                  </a:cubicBezTo>
                  <a:cubicBezTo>
                    <a:pt x="907968" y="1163026"/>
                    <a:pt x="902354" y="1164079"/>
                    <a:pt x="896741" y="1164079"/>
                  </a:cubicBezTo>
                  <a:cubicBezTo>
                    <a:pt x="912178" y="1158465"/>
                    <a:pt x="920598" y="1155659"/>
                    <a:pt x="922001" y="1155659"/>
                  </a:cubicBezTo>
                  <a:cubicBezTo>
                    <a:pt x="917791" y="1154255"/>
                    <a:pt x="914985" y="1153203"/>
                    <a:pt x="913581" y="1152501"/>
                  </a:cubicBezTo>
                  <a:cubicBezTo>
                    <a:pt x="912178" y="1151799"/>
                    <a:pt x="910775" y="1150747"/>
                    <a:pt x="909371" y="1149344"/>
                  </a:cubicBezTo>
                  <a:cubicBezTo>
                    <a:pt x="910775" y="1147940"/>
                    <a:pt x="913581" y="1147238"/>
                    <a:pt x="917791" y="1147238"/>
                  </a:cubicBezTo>
                  <a:cubicBezTo>
                    <a:pt x="913581" y="1141625"/>
                    <a:pt x="911476" y="1138818"/>
                    <a:pt x="911476" y="1138818"/>
                  </a:cubicBezTo>
                  <a:cubicBezTo>
                    <a:pt x="903056" y="1138818"/>
                    <a:pt x="896741" y="1140222"/>
                    <a:pt x="892531" y="1143028"/>
                  </a:cubicBezTo>
                  <a:lnTo>
                    <a:pt x="890426" y="1132503"/>
                  </a:lnTo>
                  <a:lnTo>
                    <a:pt x="879901" y="1138818"/>
                  </a:lnTo>
                  <a:lnTo>
                    <a:pt x="867271" y="1147238"/>
                  </a:lnTo>
                  <a:cubicBezTo>
                    <a:pt x="865867" y="1147238"/>
                    <a:pt x="863762" y="1147940"/>
                    <a:pt x="860956" y="1149344"/>
                  </a:cubicBezTo>
                  <a:cubicBezTo>
                    <a:pt x="860956" y="1150747"/>
                    <a:pt x="860254" y="1153203"/>
                    <a:pt x="858851" y="1156711"/>
                  </a:cubicBezTo>
                  <a:cubicBezTo>
                    <a:pt x="857447" y="1160220"/>
                    <a:pt x="854641" y="1161974"/>
                    <a:pt x="850431" y="1161974"/>
                  </a:cubicBezTo>
                  <a:lnTo>
                    <a:pt x="844115" y="1159869"/>
                  </a:lnTo>
                  <a:cubicBezTo>
                    <a:pt x="835695" y="1159869"/>
                    <a:pt x="828679" y="1163377"/>
                    <a:pt x="823065" y="1170394"/>
                  </a:cubicBezTo>
                  <a:lnTo>
                    <a:pt x="823065" y="1174604"/>
                  </a:lnTo>
                  <a:cubicBezTo>
                    <a:pt x="823065" y="1178814"/>
                    <a:pt x="819557" y="1182322"/>
                    <a:pt x="812540" y="1185129"/>
                  </a:cubicBezTo>
                  <a:lnTo>
                    <a:pt x="810435" y="1187234"/>
                  </a:lnTo>
                  <a:lnTo>
                    <a:pt x="820960" y="1187234"/>
                  </a:lnTo>
                  <a:cubicBezTo>
                    <a:pt x="820960" y="1190041"/>
                    <a:pt x="820258" y="1192146"/>
                    <a:pt x="818855" y="1193549"/>
                  </a:cubicBezTo>
                  <a:lnTo>
                    <a:pt x="829380" y="1193549"/>
                  </a:lnTo>
                  <a:cubicBezTo>
                    <a:pt x="827977" y="1193549"/>
                    <a:pt x="826223" y="1194602"/>
                    <a:pt x="824118" y="1196707"/>
                  </a:cubicBezTo>
                  <a:cubicBezTo>
                    <a:pt x="822013" y="1198812"/>
                    <a:pt x="820258" y="1200566"/>
                    <a:pt x="818855" y="1201969"/>
                  </a:cubicBezTo>
                  <a:lnTo>
                    <a:pt x="827275" y="1199864"/>
                  </a:lnTo>
                  <a:cubicBezTo>
                    <a:pt x="827275" y="1202671"/>
                    <a:pt x="827977" y="1204776"/>
                    <a:pt x="829380" y="1206179"/>
                  </a:cubicBezTo>
                  <a:lnTo>
                    <a:pt x="850431" y="1193549"/>
                  </a:lnTo>
                  <a:cubicBezTo>
                    <a:pt x="850431" y="1193549"/>
                    <a:pt x="850781" y="1193549"/>
                    <a:pt x="851483" y="1193549"/>
                  </a:cubicBezTo>
                  <a:cubicBezTo>
                    <a:pt x="852185" y="1193549"/>
                    <a:pt x="853237" y="1193549"/>
                    <a:pt x="854641" y="1193549"/>
                  </a:cubicBezTo>
                  <a:cubicBezTo>
                    <a:pt x="856044" y="1193549"/>
                    <a:pt x="856746" y="1193900"/>
                    <a:pt x="856746" y="1194602"/>
                  </a:cubicBezTo>
                  <a:cubicBezTo>
                    <a:pt x="856746" y="1195303"/>
                    <a:pt x="856044" y="1195654"/>
                    <a:pt x="854641" y="1195654"/>
                  </a:cubicBezTo>
                  <a:lnTo>
                    <a:pt x="844115" y="1204074"/>
                  </a:lnTo>
                  <a:cubicBezTo>
                    <a:pt x="841309" y="1205478"/>
                    <a:pt x="834292" y="1207583"/>
                    <a:pt x="823065" y="1210389"/>
                  </a:cubicBezTo>
                  <a:cubicBezTo>
                    <a:pt x="820258" y="1211793"/>
                    <a:pt x="813242" y="1218809"/>
                    <a:pt x="802015" y="1231440"/>
                  </a:cubicBezTo>
                  <a:cubicBezTo>
                    <a:pt x="799208" y="1234246"/>
                    <a:pt x="797805" y="1236351"/>
                    <a:pt x="797805" y="1237755"/>
                  </a:cubicBezTo>
                  <a:lnTo>
                    <a:pt x="804120" y="1237755"/>
                  </a:lnTo>
                  <a:lnTo>
                    <a:pt x="802015" y="1239860"/>
                  </a:lnTo>
                  <a:cubicBezTo>
                    <a:pt x="799208" y="1239860"/>
                    <a:pt x="797103" y="1239509"/>
                    <a:pt x="795700" y="1238807"/>
                  </a:cubicBezTo>
                  <a:cubicBezTo>
                    <a:pt x="794296" y="1238105"/>
                    <a:pt x="792893" y="1237755"/>
                    <a:pt x="791490" y="1237755"/>
                  </a:cubicBezTo>
                  <a:cubicBezTo>
                    <a:pt x="788683" y="1239158"/>
                    <a:pt x="784824" y="1242316"/>
                    <a:pt x="779912" y="1247227"/>
                  </a:cubicBezTo>
                  <a:cubicBezTo>
                    <a:pt x="775000" y="1252139"/>
                    <a:pt x="771141" y="1254595"/>
                    <a:pt x="768334" y="1254595"/>
                  </a:cubicBezTo>
                  <a:cubicBezTo>
                    <a:pt x="768334" y="1254595"/>
                    <a:pt x="767984" y="1254244"/>
                    <a:pt x="767282" y="1253542"/>
                  </a:cubicBezTo>
                  <a:cubicBezTo>
                    <a:pt x="766580" y="1252841"/>
                    <a:pt x="766229" y="1251788"/>
                    <a:pt x="766229" y="1250385"/>
                  </a:cubicBezTo>
                  <a:cubicBezTo>
                    <a:pt x="762019" y="1251788"/>
                    <a:pt x="759213" y="1252841"/>
                    <a:pt x="757809" y="1253542"/>
                  </a:cubicBezTo>
                  <a:cubicBezTo>
                    <a:pt x="756406" y="1254244"/>
                    <a:pt x="755003" y="1255296"/>
                    <a:pt x="753599" y="1256700"/>
                  </a:cubicBezTo>
                  <a:cubicBezTo>
                    <a:pt x="750793" y="1258103"/>
                    <a:pt x="747986" y="1257402"/>
                    <a:pt x="745179" y="1254595"/>
                  </a:cubicBezTo>
                  <a:lnTo>
                    <a:pt x="749389" y="1250385"/>
                  </a:lnTo>
                  <a:lnTo>
                    <a:pt x="762019" y="1244070"/>
                  </a:lnTo>
                  <a:cubicBezTo>
                    <a:pt x="764826" y="1242666"/>
                    <a:pt x="767633" y="1241263"/>
                    <a:pt x="770440" y="1239860"/>
                  </a:cubicBezTo>
                  <a:lnTo>
                    <a:pt x="749389" y="1244070"/>
                  </a:lnTo>
                  <a:cubicBezTo>
                    <a:pt x="745179" y="1245473"/>
                    <a:pt x="742372" y="1246175"/>
                    <a:pt x="740969" y="1246175"/>
                  </a:cubicBezTo>
                  <a:cubicBezTo>
                    <a:pt x="739566" y="1246175"/>
                    <a:pt x="738864" y="1247578"/>
                    <a:pt x="738864" y="1250385"/>
                  </a:cubicBezTo>
                  <a:lnTo>
                    <a:pt x="726234" y="1263015"/>
                  </a:lnTo>
                  <a:cubicBezTo>
                    <a:pt x="730444" y="1263015"/>
                    <a:pt x="733251" y="1263717"/>
                    <a:pt x="734654" y="1265120"/>
                  </a:cubicBezTo>
                  <a:cubicBezTo>
                    <a:pt x="734654" y="1266523"/>
                    <a:pt x="733251" y="1267927"/>
                    <a:pt x="730444" y="1269330"/>
                  </a:cubicBezTo>
                  <a:cubicBezTo>
                    <a:pt x="729041" y="1270733"/>
                    <a:pt x="727637" y="1271786"/>
                    <a:pt x="726234" y="1272488"/>
                  </a:cubicBezTo>
                  <a:cubicBezTo>
                    <a:pt x="724831" y="1273189"/>
                    <a:pt x="723427" y="1272838"/>
                    <a:pt x="722024" y="1271435"/>
                  </a:cubicBezTo>
                  <a:cubicBezTo>
                    <a:pt x="719217" y="1271435"/>
                    <a:pt x="717463" y="1272137"/>
                    <a:pt x="716761" y="1273540"/>
                  </a:cubicBezTo>
                  <a:cubicBezTo>
                    <a:pt x="716060" y="1274943"/>
                    <a:pt x="715007" y="1274943"/>
                    <a:pt x="713604" y="1273540"/>
                  </a:cubicBezTo>
                  <a:lnTo>
                    <a:pt x="715709" y="1263015"/>
                  </a:lnTo>
                  <a:cubicBezTo>
                    <a:pt x="710095" y="1260208"/>
                    <a:pt x="706587" y="1261612"/>
                    <a:pt x="705184" y="1267225"/>
                  </a:cubicBezTo>
                  <a:cubicBezTo>
                    <a:pt x="702377" y="1268628"/>
                    <a:pt x="700974" y="1269330"/>
                    <a:pt x="700974" y="1269330"/>
                  </a:cubicBezTo>
                  <a:cubicBezTo>
                    <a:pt x="695360" y="1270733"/>
                    <a:pt x="691150" y="1273189"/>
                    <a:pt x="688344" y="1276698"/>
                  </a:cubicBezTo>
                  <a:cubicBezTo>
                    <a:pt x="685537" y="1280206"/>
                    <a:pt x="683432" y="1282662"/>
                    <a:pt x="682029" y="1284065"/>
                  </a:cubicBezTo>
                  <a:cubicBezTo>
                    <a:pt x="682029" y="1285469"/>
                    <a:pt x="682730" y="1286170"/>
                    <a:pt x="684133" y="1286170"/>
                  </a:cubicBezTo>
                  <a:lnTo>
                    <a:pt x="698869" y="1281960"/>
                  </a:lnTo>
                  <a:cubicBezTo>
                    <a:pt x="696062" y="1287574"/>
                    <a:pt x="691150" y="1292485"/>
                    <a:pt x="684133" y="1296695"/>
                  </a:cubicBezTo>
                  <a:cubicBezTo>
                    <a:pt x="677117" y="1299502"/>
                    <a:pt x="671854" y="1301958"/>
                    <a:pt x="668346" y="1304063"/>
                  </a:cubicBezTo>
                  <a:cubicBezTo>
                    <a:pt x="664837" y="1306168"/>
                    <a:pt x="661680" y="1307922"/>
                    <a:pt x="658873" y="1309325"/>
                  </a:cubicBezTo>
                  <a:cubicBezTo>
                    <a:pt x="656067" y="1312132"/>
                    <a:pt x="652558" y="1312132"/>
                    <a:pt x="648348" y="1309325"/>
                  </a:cubicBezTo>
                  <a:cubicBezTo>
                    <a:pt x="646945" y="1307922"/>
                    <a:pt x="644840" y="1307220"/>
                    <a:pt x="642033" y="1307220"/>
                  </a:cubicBezTo>
                  <a:cubicBezTo>
                    <a:pt x="639226" y="1307220"/>
                    <a:pt x="637121" y="1306519"/>
                    <a:pt x="635718" y="1305115"/>
                  </a:cubicBezTo>
                  <a:cubicBezTo>
                    <a:pt x="634315" y="1302309"/>
                    <a:pt x="628701" y="1300905"/>
                    <a:pt x="618878" y="1300905"/>
                  </a:cubicBezTo>
                  <a:cubicBezTo>
                    <a:pt x="616071" y="1300905"/>
                    <a:pt x="613264" y="1301607"/>
                    <a:pt x="610458" y="1303010"/>
                  </a:cubicBezTo>
                  <a:cubicBezTo>
                    <a:pt x="607651" y="1304414"/>
                    <a:pt x="604844" y="1305817"/>
                    <a:pt x="602038" y="1307220"/>
                  </a:cubicBezTo>
                  <a:lnTo>
                    <a:pt x="599933" y="1305115"/>
                  </a:lnTo>
                  <a:cubicBezTo>
                    <a:pt x="591512" y="1303712"/>
                    <a:pt x="587302" y="1305115"/>
                    <a:pt x="587302" y="1309325"/>
                  </a:cubicBezTo>
                  <a:lnTo>
                    <a:pt x="589407" y="1317746"/>
                  </a:lnTo>
                  <a:lnTo>
                    <a:pt x="602038" y="1319851"/>
                  </a:lnTo>
                  <a:cubicBezTo>
                    <a:pt x="603441" y="1322657"/>
                    <a:pt x="604143" y="1326166"/>
                    <a:pt x="604143" y="1330376"/>
                  </a:cubicBezTo>
                  <a:lnTo>
                    <a:pt x="618878" y="1326166"/>
                  </a:lnTo>
                  <a:lnTo>
                    <a:pt x="631508" y="1317746"/>
                  </a:lnTo>
                  <a:lnTo>
                    <a:pt x="635718" y="1328271"/>
                  </a:lnTo>
                  <a:lnTo>
                    <a:pt x="644138" y="1324061"/>
                  </a:lnTo>
                  <a:cubicBezTo>
                    <a:pt x="646945" y="1322657"/>
                    <a:pt x="650804" y="1320903"/>
                    <a:pt x="655716" y="1318798"/>
                  </a:cubicBezTo>
                  <a:cubicBezTo>
                    <a:pt x="660627" y="1316693"/>
                    <a:pt x="663785" y="1315641"/>
                    <a:pt x="665188" y="1315641"/>
                  </a:cubicBezTo>
                  <a:cubicBezTo>
                    <a:pt x="672205" y="1315641"/>
                    <a:pt x="677468" y="1314588"/>
                    <a:pt x="680976" y="1312483"/>
                  </a:cubicBezTo>
                  <a:cubicBezTo>
                    <a:pt x="684484" y="1310378"/>
                    <a:pt x="687642" y="1308624"/>
                    <a:pt x="690449" y="1307220"/>
                  </a:cubicBezTo>
                  <a:lnTo>
                    <a:pt x="696764" y="1305115"/>
                  </a:lnTo>
                  <a:lnTo>
                    <a:pt x="696764" y="1307220"/>
                  </a:lnTo>
                  <a:cubicBezTo>
                    <a:pt x="695360" y="1307220"/>
                    <a:pt x="693255" y="1309325"/>
                    <a:pt x="690449" y="1313535"/>
                  </a:cubicBezTo>
                  <a:lnTo>
                    <a:pt x="722024" y="1300905"/>
                  </a:lnTo>
                  <a:lnTo>
                    <a:pt x="755704" y="1286170"/>
                  </a:lnTo>
                  <a:lnTo>
                    <a:pt x="751494" y="1292485"/>
                  </a:lnTo>
                  <a:cubicBezTo>
                    <a:pt x="745881" y="1293889"/>
                    <a:pt x="740618" y="1295994"/>
                    <a:pt x="735707" y="1298800"/>
                  </a:cubicBezTo>
                  <a:cubicBezTo>
                    <a:pt x="730795" y="1301607"/>
                    <a:pt x="727637" y="1303712"/>
                    <a:pt x="726234" y="1305115"/>
                  </a:cubicBezTo>
                  <a:cubicBezTo>
                    <a:pt x="731847" y="1303712"/>
                    <a:pt x="736759" y="1301607"/>
                    <a:pt x="740969" y="1298800"/>
                  </a:cubicBezTo>
                  <a:cubicBezTo>
                    <a:pt x="745179" y="1295994"/>
                    <a:pt x="748688" y="1293889"/>
                    <a:pt x="751494" y="1292485"/>
                  </a:cubicBezTo>
                  <a:cubicBezTo>
                    <a:pt x="757108" y="1288275"/>
                    <a:pt x="764826" y="1285469"/>
                    <a:pt x="774650" y="1284065"/>
                  </a:cubicBezTo>
                  <a:cubicBezTo>
                    <a:pt x="781666" y="1282662"/>
                    <a:pt x="790086" y="1279153"/>
                    <a:pt x="799910" y="1273540"/>
                  </a:cubicBezTo>
                  <a:lnTo>
                    <a:pt x="810435" y="1269330"/>
                  </a:lnTo>
                  <a:cubicBezTo>
                    <a:pt x="816048" y="1269330"/>
                    <a:pt x="825170" y="1267927"/>
                    <a:pt x="837800" y="1265120"/>
                  </a:cubicBezTo>
                  <a:cubicBezTo>
                    <a:pt x="840607" y="1262313"/>
                    <a:pt x="843414" y="1260910"/>
                    <a:pt x="846220" y="1260910"/>
                  </a:cubicBezTo>
                  <a:cubicBezTo>
                    <a:pt x="853237" y="1258103"/>
                    <a:pt x="854641" y="1251087"/>
                    <a:pt x="850431" y="1239860"/>
                  </a:cubicBezTo>
                  <a:cubicBezTo>
                    <a:pt x="854641" y="1245473"/>
                    <a:pt x="857798" y="1248981"/>
                    <a:pt x="859903" y="1250385"/>
                  </a:cubicBezTo>
                  <a:cubicBezTo>
                    <a:pt x="862008" y="1251788"/>
                    <a:pt x="863762" y="1251788"/>
                    <a:pt x="865166" y="1250385"/>
                  </a:cubicBezTo>
                  <a:cubicBezTo>
                    <a:pt x="865166" y="1248981"/>
                    <a:pt x="863762" y="1246876"/>
                    <a:pt x="860956" y="1244070"/>
                  </a:cubicBezTo>
                  <a:cubicBezTo>
                    <a:pt x="858149" y="1241263"/>
                    <a:pt x="854641" y="1239860"/>
                    <a:pt x="850431" y="1239860"/>
                  </a:cubicBezTo>
                  <a:cubicBezTo>
                    <a:pt x="863061" y="1235650"/>
                    <a:pt x="872884" y="1232843"/>
                    <a:pt x="879901" y="1231440"/>
                  </a:cubicBezTo>
                  <a:lnTo>
                    <a:pt x="879901" y="1235650"/>
                  </a:lnTo>
                  <a:cubicBezTo>
                    <a:pt x="881304" y="1237053"/>
                    <a:pt x="882707" y="1237404"/>
                    <a:pt x="884111" y="1236702"/>
                  </a:cubicBezTo>
                  <a:cubicBezTo>
                    <a:pt x="885514" y="1236000"/>
                    <a:pt x="886216" y="1234948"/>
                    <a:pt x="886216" y="1233545"/>
                  </a:cubicBezTo>
                  <a:lnTo>
                    <a:pt x="879901" y="1231440"/>
                  </a:lnTo>
                  <a:cubicBezTo>
                    <a:pt x="881304" y="1228633"/>
                    <a:pt x="884111" y="1226879"/>
                    <a:pt x="888321" y="1226177"/>
                  </a:cubicBezTo>
                  <a:cubicBezTo>
                    <a:pt x="892531" y="1225475"/>
                    <a:pt x="894636" y="1224423"/>
                    <a:pt x="894636" y="1223019"/>
                  </a:cubicBezTo>
                  <a:cubicBezTo>
                    <a:pt x="896039" y="1223019"/>
                    <a:pt x="897092" y="1223370"/>
                    <a:pt x="897794" y="1224072"/>
                  </a:cubicBezTo>
                  <a:cubicBezTo>
                    <a:pt x="898495" y="1224774"/>
                    <a:pt x="899548" y="1224423"/>
                    <a:pt x="900951" y="1223019"/>
                  </a:cubicBezTo>
                  <a:lnTo>
                    <a:pt x="917791" y="1223019"/>
                  </a:lnTo>
                  <a:lnTo>
                    <a:pt x="938842" y="1218809"/>
                  </a:lnTo>
                  <a:cubicBezTo>
                    <a:pt x="941648" y="1217406"/>
                    <a:pt x="946911" y="1215301"/>
                    <a:pt x="954629" y="1212494"/>
                  </a:cubicBezTo>
                  <a:cubicBezTo>
                    <a:pt x="962348" y="1209688"/>
                    <a:pt x="970417" y="1208284"/>
                    <a:pt x="978837" y="1208284"/>
                  </a:cubicBezTo>
                  <a:lnTo>
                    <a:pt x="980942" y="1208284"/>
                  </a:lnTo>
                  <a:cubicBezTo>
                    <a:pt x="982345" y="1205478"/>
                    <a:pt x="984100" y="1204074"/>
                    <a:pt x="986205" y="1204074"/>
                  </a:cubicBezTo>
                  <a:cubicBezTo>
                    <a:pt x="988310" y="1204074"/>
                    <a:pt x="990064" y="1204074"/>
                    <a:pt x="991467" y="1204074"/>
                  </a:cubicBezTo>
                  <a:cubicBezTo>
                    <a:pt x="992871" y="1202671"/>
                    <a:pt x="994625" y="1202320"/>
                    <a:pt x="996730" y="1203022"/>
                  </a:cubicBezTo>
                  <a:cubicBezTo>
                    <a:pt x="998835" y="1203723"/>
                    <a:pt x="1000589" y="1203373"/>
                    <a:pt x="1001992" y="1201969"/>
                  </a:cubicBezTo>
                  <a:cubicBezTo>
                    <a:pt x="1001992" y="1199163"/>
                    <a:pt x="1003396" y="1197057"/>
                    <a:pt x="1006203" y="1195654"/>
                  </a:cubicBezTo>
                  <a:lnTo>
                    <a:pt x="997782" y="1197759"/>
                  </a:lnTo>
                  <a:lnTo>
                    <a:pt x="997782" y="1199864"/>
                  </a:lnTo>
                  <a:cubicBezTo>
                    <a:pt x="997782" y="1201267"/>
                    <a:pt x="999186" y="1201969"/>
                    <a:pt x="1001992" y="1201969"/>
                  </a:cubicBezTo>
                  <a:lnTo>
                    <a:pt x="997782" y="1201969"/>
                  </a:lnTo>
                  <a:cubicBezTo>
                    <a:pt x="989362" y="1196356"/>
                    <a:pt x="980942" y="1197057"/>
                    <a:pt x="972522" y="1204074"/>
                  </a:cubicBezTo>
                  <a:cubicBezTo>
                    <a:pt x="965505" y="1206881"/>
                    <a:pt x="958488" y="1206179"/>
                    <a:pt x="951472" y="1201969"/>
                  </a:cubicBezTo>
                  <a:cubicBezTo>
                    <a:pt x="954278" y="1201969"/>
                    <a:pt x="956033" y="1201618"/>
                    <a:pt x="956734" y="1200917"/>
                  </a:cubicBezTo>
                  <a:cubicBezTo>
                    <a:pt x="957436" y="1200215"/>
                    <a:pt x="958488" y="1199864"/>
                    <a:pt x="959892" y="1199864"/>
                  </a:cubicBezTo>
                  <a:cubicBezTo>
                    <a:pt x="964102" y="1199864"/>
                    <a:pt x="967259" y="1198812"/>
                    <a:pt x="969364" y="1196707"/>
                  </a:cubicBezTo>
                  <a:cubicBezTo>
                    <a:pt x="971470" y="1194602"/>
                    <a:pt x="972522" y="1193549"/>
                    <a:pt x="972522" y="1193549"/>
                  </a:cubicBezTo>
                  <a:lnTo>
                    <a:pt x="972522" y="1176709"/>
                  </a:lnTo>
                  <a:cubicBezTo>
                    <a:pt x="980942" y="1180919"/>
                    <a:pt x="989362" y="1183024"/>
                    <a:pt x="997782" y="1183024"/>
                  </a:cubicBezTo>
                  <a:cubicBezTo>
                    <a:pt x="1010413" y="1183024"/>
                    <a:pt x="1019534" y="1183726"/>
                    <a:pt x="1025148" y="1185129"/>
                  </a:cubicBezTo>
                  <a:lnTo>
                    <a:pt x="1031463" y="1185129"/>
                  </a:lnTo>
                  <a:cubicBezTo>
                    <a:pt x="1038479" y="1185129"/>
                    <a:pt x="1043391" y="1184427"/>
                    <a:pt x="1046198" y="1183024"/>
                  </a:cubicBezTo>
                  <a:cubicBezTo>
                    <a:pt x="1046198" y="1184427"/>
                    <a:pt x="1045847" y="1185480"/>
                    <a:pt x="1045145" y="1186181"/>
                  </a:cubicBezTo>
                  <a:cubicBezTo>
                    <a:pt x="1044444" y="1186883"/>
                    <a:pt x="1043391" y="1187936"/>
                    <a:pt x="1041988" y="1189339"/>
                  </a:cubicBezTo>
                  <a:lnTo>
                    <a:pt x="1048303" y="1187234"/>
                  </a:lnTo>
                  <a:lnTo>
                    <a:pt x="1050408" y="1183024"/>
                  </a:lnTo>
                  <a:lnTo>
                    <a:pt x="1046198" y="1183024"/>
                  </a:lnTo>
                  <a:cubicBezTo>
                    <a:pt x="1046198" y="1181621"/>
                    <a:pt x="1043391" y="1180919"/>
                    <a:pt x="1037778" y="1180919"/>
                  </a:cubicBezTo>
                  <a:lnTo>
                    <a:pt x="1018832" y="1178814"/>
                  </a:lnTo>
                  <a:lnTo>
                    <a:pt x="1014622" y="1176709"/>
                  </a:lnTo>
                  <a:cubicBezTo>
                    <a:pt x="1024446" y="1173902"/>
                    <a:pt x="1032866" y="1173902"/>
                    <a:pt x="1039883" y="1176709"/>
                  </a:cubicBezTo>
                  <a:cubicBezTo>
                    <a:pt x="1045496" y="1176709"/>
                    <a:pt x="1053916" y="1176709"/>
                    <a:pt x="1065143" y="1176709"/>
                  </a:cubicBezTo>
                  <a:lnTo>
                    <a:pt x="1073563" y="1176709"/>
                  </a:lnTo>
                  <a:cubicBezTo>
                    <a:pt x="1079177" y="1176709"/>
                    <a:pt x="1084439" y="1177411"/>
                    <a:pt x="1089351" y="1178814"/>
                  </a:cubicBezTo>
                  <a:cubicBezTo>
                    <a:pt x="1094263" y="1180217"/>
                    <a:pt x="1098122" y="1181621"/>
                    <a:pt x="1100928" y="1183024"/>
                  </a:cubicBezTo>
                  <a:cubicBezTo>
                    <a:pt x="1102332" y="1181621"/>
                    <a:pt x="1104086" y="1180919"/>
                    <a:pt x="1106191" y="1180919"/>
                  </a:cubicBezTo>
                  <a:cubicBezTo>
                    <a:pt x="1108296" y="1180919"/>
                    <a:pt x="1110050" y="1180217"/>
                    <a:pt x="1111454" y="1178814"/>
                  </a:cubicBezTo>
                  <a:lnTo>
                    <a:pt x="1124084" y="1185129"/>
                  </a:lnTo>
                  <a:cubicBezTo>
                    <a:pt x="1128294" y="1187936"/>
                    <a:pt x="1133907" y="1189339"/>
                    <a:pt x="1140924" y="1189339"/>
                  </a:cubicBezTo>
                  <a:cubicBezTo>
                    <a:pt x="1142327" y="1189339"/>
                    <a:pt x="1143731" y="1188637"/>
                    <a:pt x="1145134" y="1187234"/>
                  </a:cubicBezTo>
                  <a:cubicBezTo>
                    <a:pt x="1146537" y="1187234"/>
                    <a:pt x="1147590" y="1186532"/>
                    <a:pt x="1148292" y="1185129"/>
                  </a:cubicBezTo>
                  <a:cubicBezTo>
                    <a:pt x="1148993" y="1183726"/>
                    <a:pt x="1150046" y="1182322"/>
                    <a:pt x="1151449" y="1180919"/>
                  </a:cubicBezTo>
                  <a:lnTo>
                    <a:pt x="1157764" y="1183024"/>
                  </a:lnTo>
                  <a:cubicBezTo>
                    <a:pt x="1157764" y="1185831"/>
                    <a:pt x="1157063" y="1188637"/>
                    <a:pt x="1155659" y="1191444"/>
                  </a:cubicBezTo>
                  <a:lnTo>
                    <a:pt x="1161974" y="1191444"/>
                  </a:lnTo>
                  <a:cubicBezTo>
                    <a:pt x="1163378" y="1191444"/>
                    <a:pt x="1163027" y="1192497"/>
                    <a:pt x="1160922" y="1194602"/>
                  </a:cubicBezTo>
                  <a:cubicBezTo>
                    <a:pt x="1158817" y="1196707"/>
                    <a:pt x="1159168" y="1199163"/>
                    <a:pt x="1161974" y="1201969"/>
                  </a:cubicBezTo>
                  <a:cubicBezTo>
                    <a:pt x="1163378" y="1200566"/>
                    <a:pt x="1164430" y="1200566"/>
                    <a:pt x="1165132" y="1201969"/>
                  </a:cubicBezTo>
                  <a:cubicBezTo>
                    <a:pt x="1165833" y="1203373"/>
                    <a:pt x="1166886" y="1204074"/>
                    <a:pt x="1168289" y="1204074"/>
                  </a:cubicBezTo>
                  <a:lnTo>
                    <a:pt x="1176709" y="1199864"/>
                  </a:lnTo>
                  <a:cubicBezTo>
                    <a:pt x="1175306" y="1201267"/>
                    <a:pt x="1174604" y="1203373"/>
                    <a:pt x="1174604" y="1206179"/>
                  </a:cubicBezTo>
                  <a:cubicBezTo>
                    <a:pt x="1174604" y="1206179"/>
                    <a:pt x="1173201" y="1206881"/>
                    <a:pt x="1170394" y="1208284"/>
                  </a:cubicBezTo>
                  <a:lnTo>
                    <a:pt x="1183025" y="1212494"/>
                  </a:lnTo>
                  <a:cubicBezTo>
                    <a:pt x="1187235" y="1215301"/>
                    <a:pt x="1189340" y="1214599"/>
                    <a:pt x="1189340" y="1210389"/>
                  </a:cubicBezTo>
                  <a:cubicBezTo>
                    <a:pt x="1197760" y="1213196"/>
                    <a:pt x="1197760" y="1217406"/>
                    <a:pt x="1189340" y="1223019"/>
                  </a:cubicBezTo>
                  <a:lnTo>
                    <a:pt x="1204075" y="1227230"/>
                  </a:lnTo>
                  <a:lnTo>
                    <a:pt x="1204075" y="1220914"/>
                  </a:lnTo>
                  <a:cubicBezTo>
                    <a:pt x="1206881" y="1222318"/>
                    <a:pt x="1208285" y="1223019"/>
                    <a:pt x="1208285" y="1223019"/>
                  </a:cubicBezTo>
                  <a:cubicBezTo>
                    <a:pt x="1212495" y="1224423"/>
                    <a:pt x="1216705" y="1227230"/>
                    <a:pt x="1220915" y="1231440"/>
                  </a:cubicBezTo>
                  <a:cubicBezTo>
                    <a:pt x="1223722" y="1234246"/>
                    <a:pt x="1224423" y="1236351"/>
                    <a:pt x="1223020" y="1237755"/>
                  </a:cubicBezTo>
                  <a:cubicBezTo>
                    <a:pt x="1238457" y="1246175"/>
                    <a:pt x="1250385" y="1256700"/>
                    <a:pt x="1258805" y="1269330"/>
                  </a:cubicBezTo>
                  <a:lnTo>
                    <a:pt x="1254595" y="1269330"/>
                  </a:lnTo>
                  <a:lnTo>
                    <a:pt x="1256701" y="1271435"/>
                  </a:lnTo>
                  <a:cubicBezTo>
                    <a:pt x="1252490" y="1271435"/>
                    <a:pt x="1250385" y="1272137"/>
                    <a:pt x="1250385" y="1273540"/>
                  </a:cubicBezTo>
                  <a:cubicBezTo>
                    <a:pt x="1254595" y="1273540"/>
                    <a:pt x="1257402" y="1275645"/>
                    <a:pt x="1258805" y="1279855"/>
                  </a:cubicBezTo>
                  <a:lnTo>
                    <a:pt x="1254595" y="1286170"/>
                  </a:lnTo>
                  <a:cubicBezTo>
                    <a:pt x="1257402" y="1287574"/>
                    <a:pt x="1258805" y="1290380"/>
                    <a:pt x="1258805" y="1294590"/>
                  </a:cubicBezTo>
                  <a:cubicBezTo>
                    <a:pt x="1258805" y="1294590"/>
                    <a:pt x="1259156" y="1294239"/>
                    <a:pt x="1259858" y="1293538"/>
                  </a:cubicBezTo>
                  <a:cubicBezTo>
                    <a:pt x="1260560" y="1292836"/>
                    <a:pt x="1260910" y="1292485"/>
                    <a:pt x="1260910" y="1292485"/>
                  </a:cubicBezTo>
                  <a:cubicBezTo>
                    <a:pt x="1263717" y="1292485"/>
                    <a:pt x="1267225" y="1295292"/>
                    <a:pt x="1271436" y="1300905"/>
                  </a:cubicBezTo>
                  <a:cubicBezTo>
                    <a:pt x="1268629" y="1300905"/>
                    <a:pt x="1265822" y="1301256"/>
                    <a:pt x="1263015" y="1301958"/>
                  </a:cubicBezTo>
                  <a:cubicBezTo>
                    <a:pt x="1260209" y="1302660"/>
                    <a:pt x="1258805" y="1302309"/>
                    <a:pt x="1258805" y="1300905"/>
                  </a:cubicBezTo>
                  <a:cubicBezTo>
                    <a:pt x="1255999" y="1300905"/>
                    <a:pt x="1251789" y="1301607"/>
                    <a:pt x="1246175" y="1303010"/>
                  </a:cubicBezTo>
                  <a:cubicBezTo>
                    <a:pt x="1246175" y="1304414"/>
                    <a:pt x="1246877" y="1305466"/>
                    <a:pt x="1248280" y="1306168"/>
                  </a:cubicBezTo>
                  <a:cubicBezTo>
                    <a:pt x="1249684" y="1306870"/>
                    <a:pt x="1251087" y="1307922"/>
                    <a:pt x="1252490" y="1309325"/>
                  </a:cubicBezTo>
                  <a:lnTo>
                    <a:pt x="1260910" y="1311431"/>
                  </a:lnTo>
                  <a:cubicBezTo>
                    <a:pt x="1259507" y="1312834"/>
                    <a:pt x="1257402" y="1313185"/>
                    <a:pt x="1254595" y="1312483"/>
                  </a:cubicBezTo>
                  <a:cubicBezTo>
                    <a:pt x="1251789" y="1311781"/>
                    <a:pt x="1248982" y="1312132"/>
                    <a:pt x="1246175" y="1313535"/>
                  </a:cubicBezTo>
                  <a:cubicBezTo>
                    <a:pt x="1251789" y="1314939"/>
                    <a:pt x="1255999" y="1316342"/>
                    <a:pt x="1258805" y="1317746"/>
                  </a:cubicBezTo>
                  <a:cubicBezTo>
                    <a:pt x="1255999" y="1320552"/>
                    <a:pt x="1254595" y="1323008"/>
                    <a:pt x="1254595" y="1325113"/>
                  </a:cubicBezTo>
                  <a:cubicBezTo>
                    <a:pt x="1254595" y="1327218"/>
                    <a:pt x="1255297" y="1329674"/>
                    <a:pt x="1256701" y="1332481"/>
                  </a:cubicBezTo>
                  <a:cubicBezTo>
                    <a:pt x="1258104" y="1332481"/>
                    <a:pt x="1258805" y="1332481"/>
                    <a:pt x="1258805" y="1332481"/>
                  </a:cubicBezTo>
                  <a:lnTo>
                    <a:pt x="1265121" y="1334586"/>
                  </a:lnTo>
                  <a:cubicBezTo>
                    <a:pt x="1258104" y="1334586"/>
                    <a:pt x="1253192" y="1333884"/>
                    <a:pt x="1250385" y="1332481"/>
                  </a:cubicBezTo>
                  <a:cubicBezTo>
                    <a:pt x="1247579" y="1328271"/>
                    <a:pt x="1240562" y="1326166"/>
                    <a:pt x="1229335" y="1326166"/>
                  </a:cubicBezTo>
                  <a:lnTo>
                    <a:pt x="1229335" y="1336691"/>
                  </a:lnTo>
                  <a:cubicBezTo>
                    <a:pt x="1232142" y="1333884"/>
                    <a:pt x="1234949" y="1332481"/>
                    <a:pt x="1237755" y="1332481"/>
                  </a:cubicBezTo>
                  <a:cubicBezTo>
                    <a:pt x="1237755" y="1333884"/>
                    <a:pt x="1238457" y="1335287"/>
                    <a:pt x="1239860" y="1336691"/>
                  </a:cubicBezTo>
                  <a:cubicBezTo>
                    <a:pt x="1241264" y="1338094"/>
                    <a:pt x="1240562" y="1340199"/>
                    <a:pt x="1237755" y="1343006"/>
                  </a:cubicBezTo>
                  <a:cubicBezTo>
                    <a:pt x="1240562" y="1344409"/>
                    <a:pt x="1243369" y="1345462"/>
                    <a:pt x="1246175" y="1346163"/>
                  </a:cubicBezTo>
                  <a:cubicBezTo>
                    <a:pt x="1248982" y="1346865"/>
                    <a:pt x="1252490" y="1347918"/>
                    <a:pt x="1256701" y="1349321"/>
                  </a:cubicBezTo>
                  <a:lnTo>
                    <a:pt x="1256701" y="1351426"/>
                  </a:lnTo>
                  <a:lnTo>
                    <a:pt x="1246175" y="1349321"/>
                  </a:lnTo>
                  <a:cubicBezTo>
                    <a:pt x="1241965" y="1347918"/>
                    <a:pt x="1238457" y="1347567"/>
                    <a:pt x="1235650" y="1348268"/>
                  </a:cubicBezTo>
                  <a:cubicBezTo>
                    <a:pt x="1232843" y="1348970"/>
                    <a:pt x="1230738" y="1350023"/>
                    <a:pt x="1229335" y="1351426"/>
                  </a:cubicBezTo>
                  <a:cubicBezTo>
                    <a:pt x="1227932" y="1352829"/>
                    <a:pt x="1226178" y="1353882"/>
                    <a:pt x="1224072" y="1354584"/>
                  </a:cubicBezTo>
                  <a:cubicBezTo>
                    <a:pt x="1221968" y="1355285"/>
                    <a:pt x="1219512" y="1355636"/>
                    <a:pt x="1216705" y="1355636"/>
                  </a:cubicBezTo>
                  <a:lnTo>
                    <a:pt x="1216705" y="1361951"/>
                  </a:lnTo>
                  <a:lnTo>
                    <a:pt x="1235650" y="1370371"/>
                  </a:lnTo>
                  <a:lnTo>
                    <a:pt x="1208285" y="1370371"/>
                  </a:lnTo>
                  <a:lnTo>
                    <a:pt x="1214600" y="1372476"/>
                  </a:lnTo>
                  <a:lnTo>
                    <a:pt x="1214600" y="1376686"/>
                  </a:lnTo>
                  <a:cubicBezTo>
                    <a:pt x="1206180" y="1376686"/>
                    <a:pt x="1197409" y="1375985"/>
                    <a:pt x="1188287" y="1374581"/>
                  </a:cubicBezTo>
                  <a:cubicBezTo>
                    <a:pt x="1179165" y="1373178"/>
                    <a:pt x="1169693" y="1372476"/>
                    <a:pt x="1159869" y="1372476"/>
                  </a:cubicBezTo>
                  <a:cubicBezTo>
                    <a:pt x="1165483" y="1376686"/>
                    <a:pt x="1170394" y="1378791"/>
                    <a:pt x="1174604" y="1378791"/>
                  </a:cubicBezTo>
                  <a:cubicBezTo>
                    <a:pt x="1178814" y="1380195"/>
                    <a:pt x="1183025" y="1383001"/>
                    <a:pt x="1187235" y="1387211"/>
                  </a:cubicBezTo>
                  <a:cubicBezTo>
                    <a:pt x="1187235" y="1388615"/>
                    <a:pt x="1185831" y="1390720"/>
                    <a:pt x="1183025" y="1393527"/>
                  </a:cubicBezTo>
                  <a:cubicBezTo>
                    <a:pt x="1187235" y="1393527"/>
                    <a:pt x="1190743" y="1393877"/>
                    <a:pt x="1193550" y="1394579"/>
                  </a:cubicBezTo>
                  <a:cubicBezTo>
                    <a:pt x="1196356" y="1395281"/>
                    <a:pt x="1198461" y="1395631"/>
                    <a:pt x="1199865" y="1395631"/>
                  </a:cubicBezTo>
                  <a:lnTo>
                    <a:pt x="1204075" y="1395631"/>
                  </a:lnTo>
                  <a:cubicBezTo>
                    <a:pt x="1211091" y="1395631"/>
                    <a:pt x="1218810" y="1397737"/>
                    <a:pt x="1227230" y="1401947"/>
                  </a:cubicBezTo>
                  <a:cubicBezTo>
                    <a:pt x="1230037" y="1401947"/>
                    <a:pt x="1232843" y="1402999"/>
                    <a:pt x="1235650" y="1405104"/>
                  </a:cubicBezTo>
                  <a:cubicBezTo>
                    <a:pt x="1238457" y="1407209"/>
                    <a:pt x="1241965" y="1408262"/>
                    <a:pt x="1246175" y="1408262"/>
                  </a:cubicBezTo>
                  <a:lnTo>
                    <a:pt x="1250385" y="1408262"/>
                  </a:lnTo>
                  <a:cubicBezTo>
                    <a:pt x="1261612" y="1408262"/>
                    <a:pt x="1269331" y="1410367"/>
                    <a:pt x="1273541" y="1414577"/>
                  </a:cubicBezTo>
                  <a:lnTo>
                    <a:pt x="1296696" y="1437732"/>
                  </a:lnTo>
                  <a:cubicBezTo>
                    <a:pt x="1296696" y="1437732"/>
                    <a:pt x="1299503" y="1439837"/>
                    <a:pt x="1305116" y="1444047"/>
                  </a:cubicBezTo>
                  <a:cubicBezTo>
                    <a:pt x="1305116" y="1449660"/>
                    <a:pt x="1306168" y="1455625"/>
                    <a:pt x="1308274" y="1461940"/>
                  </a:cubicBezTo>
                  <a:cubicBezTo>
                    <a:pt x="1310379" y="1468255"/>
                    <a:pt x="1311431" y="1472114"/>
                    <a:pt x="1311431" y="1473517"/>
                  </a:cubicBezTo>
                  <a:lnTo>
                    <a:pt x="1313536" y="1481938"/>
                  </a:lnTo>
                  <a:lnTo>
                    <a:pt x="1313536" y="1484043"/>
                  </a:lnTo>
                  <a:cubicBezTo>
                    <a:pt x="1313536" y="1491059"/>
                    <a:pt x="1318448" y="1495971"/>
                    <a:pt x="1328271" y="1498778"/>
                  </a:cubicBezTo>
                  <a:cubicBezTo>
                    <a:pt x="1342305" y="1504391"/>
                    <a:pt x="1347217" y="1512811"/>
                    <a:pt x="1343006" y="1524038"/>
                  </a:cubicBezTo>
                  <a:lnTo>
                    <a:pt x="1343006" y="1530353"/>
                  </a:lnTo>
                  <a:lnTo>
                    <a:pt x="1349321" y="1547193"/>
                  </a:lnTo>
                  <a:cubicBezTo>
                    <a:pt x="1350725" y="1548597"/>
                    <a:pt x="1351426" y="1552105"/>
                    <a:pt x="1351426" y="1557718"/>
                  </a:cubicBezTo>
                  <a:cubicBezTo>
                    <a:pt x="1351426" y="1568945"/>
                    <a:pt x="1344410" y="1579470"/>
                    <a:pt x="1330376" y="1589294"/>
                  </a:cubicBezTo>
                  <a:lnTo>
                    <a:pt x="1313536" y="1604029"/>
                  </a:lnTo>
                  <a:cubicBezTo>
                    <a:pt x="1313536" y="1606836"/>
                    <a:pt x="1310729" y="1608941"/>
                    <a:pt x="1305116" y="1610344"/>
                  </a:cubicBezTo>
                  <a:cubicBezTo>
                    <a:pt x="1305116" y="1610344"/>
                    <a:pt x="1303011" y="1612449"/>
                    <a:pt x="1298801" y="1616659"/>
                  </a:cubicBezTo>
                  <a:cubicBezTo>
                    <a:pt x="1297397" y="1620869"/>
                    <a:pt x="1290381" y="1625079"/>
                    <a:pt x="1277751" y="1629289"/>
                  </a:cubicBezTo>
                  <a:cubicBezTo>
                    <a:pt x="1273541" y="1629289"/>
                    <a:pt x="1270734" y="1629991"/>
                    <a:pt x="1269331" y="1631394"/>
                  </a:cubicBezTo>
                  <a:lnTo>
                    <a:pt x="1206180" y="1662970"/>
                  </a:lnTo>
                  <a:cubicBezTo>
                    <a:pt x="1200566" y="1667180"/>
                    <a:pt x="1195304" y="1669986"/>
                    <a:pt x="1190392" y="1671390"/>
                  </a:cubicBezTo>
                  <a:cubicBezTo>
                    <a:pt x="1185481" y="1672793"/>
                    <a:pt x="1181621" y="1674196"/>
                    <a:pt x="1178814" y="1675600"/>
                  </a:cubicBezTo>
                  <a:cubicBezTo>
                    <a:pt x="1174604" y="1678406"/>
                    <a:pt x="1168640" y="1682617"/>
                    <a:pt x="1160922" y="1688230"/>
                  </a:cubicBezTo>
                  <a:cubicBezTo>
                    <a:pt x="1153203" y="1693843"/>
                    <a:pt x="1145836" y="1696650"/>
                    <a:pt x="1138819" y="1696650"/>
                  </a:cubicBezTo>
                  <a:lnTo>
                    <a:pt x="1136714" y="1696650"/>
                  </a:lnTo>
                  <a:cubicBezTo>
                    <a:pt x="1126890" y="1696650"/>
                    <a:pt x="1121979" y="1701562"/>
                    <a:pt x="1121979" y="1711385"/>
                  </a:cubicBezTo>
                  <a:cubicBezTo>
                    <a:pt x="1123382" y="1712789"/>
                    <a:pt x="1126189" y="1714192"/>
                    <a:pt x="1130399" y="1715595"/>
                  </a:cubicBezTo>
                  <a:cubicBezTo>
                    <a:pt x="1134609" y="1716999"/>
                    <a:pt x="1138117" y="1717700"/>
                    <a:pt x="1140924" y="1717700"/>
                  </a:cubicBezTo>
                  <a:cubicBezTo>
                    <a:pt x="1170394" y="1719104"/>
                    <a:pt x="1213197" y="1721209"/>
                    <a:pt x="1269331" y="1724015"/>
                  </a:cubicBezTo>
                  <a:lnTo>
                    <a:pt x="1281961" y="1730330"/>
                  </a:lnTo>
                  <a:cubicBezTo>
                    <a:pt x="1276347" y="1730330"/>
                    <a:pt x="1270032" y="1728927"/>
                    <a:pt x="1263015" y="1726120"/>
                  </a:cubicBezTo>
                  <a:cubicBezTo>
                    <a:pt x="1261612" y="1727524"/>
                    <a:pt x="1260910" y="1728927"/>
                    <a:pt x="1260910" y="1730330"/>
                  </a:cubicBezTo>
                  <a:cubicBezTo>
                    <a:pt x="1260910" y="1731734"/>
                    <a:pt x="1260209" y="1732435"/>
                    <a:pt x="1258805" y="1732435"/>
                  </a:cubicBezTo>
                  <a:cubicBezTo>
                    <a:pt x="1253192" y="1732435"/>
                    <a:pt x="1249684" y="1732435"/>
                    <a:pt x="1248280" y="1732435"/>
                  </a:cubicBezTo>
                  <a:cubicBezTo>
                    <a:pt x="1242667" y="1726822"/>
                    <a:pt x="1236001" y="1724015"/>
                    <a:pt x="1228282" y="1724015"/>
                  </a:cubicBezTo>
                  <a:cubicBezTo>
                    <a:pt x="1220564" y="1724015"/>
                    <a:pt x="1216003" y="1724015"/>
                    <a:pt x="1214600" y="1724015"/>
                  </a:cubicBezTo>
                  <a:lnTo>
                    <a:pt x="1214600" y="1730330"/>
                  </a:lnTo>
                  <a:cubicBezTo>
                    <a:pt x="1210390" y="1728927"/>
                    <a:pt x="1204776" y="1728225"/>
                    <a:pt x="1197760" y="1728225"/>
                  </a:cubicBezTo>
                  <a:cubicBezTo>
                    <a:pt x="1185129" y="1728225"/>
                    <a:pt x="1176008" y="1728927"/>
                    <a:pt x="1170394" y="1730330"/>
                  </a:cubicBezTo>
                  <a:lnTo>
                    <a:pt x="1212495" y="1734541"/>
                  </a:lnTo>
                  <a:cubicBezTo>
                    <a:pt x="1222318" y="1735944"/>
                    <a:pt x="1232493" y="1737347"/>
                    <a:pt x="1243018" y="1738750"/>
                  </a:cubicBezTo>
                  <a:cubicBezTo>
                    <a:pt x="1253543" y="1740154"/>
                    <a:pt x="1264419" y="1742259"/>
                    <a:pt x="1275646" y="1745066"/>
                  </a:cubicBezTo>
                  <a:cubicBezTo>
                    <a:pt x="1292486" y="1746469"/>
                    <a:pt x="1303712" y="1747171"/>
                    <a:pt x="1309326" y="1747171"/>
                  </a:cubicBezTo>
                  <a:cubicBezTo>
                    <a:pt x="1310729" y="1747171"/>
                    <a:pt x="1313887" y="1747521"/>
                    <a:pt x="1318799" y="1748223"/>
                  </a:cubicBezTo>
                  <a:cubicBezTo>
                    <a:pt x="1323710" y="1748925"/>
                    <a:pt x="1326868" y="1748574"/>
                    <a:pt x="1328271" y="1747171"/>
                  </a:cubicBezTo>
                  <a:lnTo>
                    <a:pt x="1343006" y="1747171"/>
                  </a:lnTo>
                  <a:cubicBezTo>
                    <a:pt x="1344410" y="1747171"/>
                    <a:pt x="1346866" y="1747171"/>
                    <a:pt x="1350374" y="1747171"/>
                  </a:cubicBezTo>
                  <a:cubicBezTo>
                    <a:pt x="1353882" y="1747171"/>
                    <a:pt x="1356338" y="1747171"/>
                    <a:pt x="1357742" y="1747171"/>
                  </a:cubicBezTo>
                  <a:cubicBezTo>
                    <a:pt x="1361952" y="1744364"/>
                    <a:pt x="1366162" y="1744364"/>
                    <a:pt x="1370372" y="1747171"/>
                  </a:cubicBezTo>
                  <a:lnTo>
                    <a:pt x="1383002" y="1734541"/>
                  </a:lnTo>
                  <a:lnTo>
                    <a:pt x="1380897" y="1730330"/>
                  </a:lnTo>
                  <a:lnTo>
                    <a:pt x="1372477" y="1719805"/>
                  </a:lnTo>
                  <a:cubicBezTo>
                    <a:pt x="1369670" y="1715595"/>
                    <a:pt x="1368267" y="1712087"/>
                    <a:pt x="1368267" y="1709280"/>
                  </a:cubicBezTo>
                  <a:cubicBezTo>
                    <a:pt x="1368267" y="1707877"/>
                    <a:pt x="1367565" y="1706123"/>
                    <a:pt x="1366162" y="1704018"/>
                  </a:cubicBezTo>
                  <a:cubicBezTo>
                    <a:pt x="1364758" y="1701913"/>
                    <a:pt x="1364758" y="1700860"/>
                    <a:pt x="1366162" y="1700860"/>
                  </a:cubicBezTo>
                  <a:cubicBezTo>
                    <a:pt x="1367565" y="1699457"/>
                    <a:pt x="1367214" y="1697352"/>
                    <a:pt x="1365109" y="1694545"/>
                  </a:cubicBezTo>
                  <a:cubicBezTo>
                    <a:pt x="1363004" y="1691738"/>
                    <a:pt x="1361952" y="1689633"/>
                    <a:pt x="1361952" y="1688230"/>
                  </a:cubicBezTo>
                  <a:lnTo>
                    <a:pt x="1374582" y="1688230"/>
                  </a:lnTo>
                  <a:cubicBezTo>
                    <a:pt x="1374582" y="1688230"/>
                    <a:pt x="1374933" y="1689282"/>
                    <a:pt x="1375634" y="1691387"/>
                  </a:cubicBezTo>
                  <a:cubicBezTo>
                    <a:pt x="1376336" y="1693492"/>
                    <a:pt x="1378792" y="1695247"/>
                    <a:pt x="1383002" y="1696650"/>
                  </a:cubicBezTo>
                  <a:cubicBezTo>
                    <a:pt x="1383002" y="1696650"/>
                    <a:pt x="1384405" y="1698053"/>
                    <a:pt x="1387212" y="1700860"/>
                  </a:cubicBezTo>
                  <a:cubicBezTo>
                    <a:pt x="1392825" y="1710684"/>
                    <a:pt x="1395632" y="1716999"/>
                    <a:pt x="1395632" y="1719805"/>
                  </a:cubicBezTo>
                  <a:lnTo>
                    <a:pt x="1395632" y="1721910"/>
                  </a:lnTo>
                  <a:cubicBezTo>
                    <a:pt x="1401246" y="1733137"/>
                    <a:pt x="1409666" y="1736645"/>
                    <a:pt x="1420892" y="1732435"/>
                  </a:cubicBezTo>
                  <a:cubicBezTo>
                    <a:pt x="1427909" y="1732435"/>
                    <a:pt x="1433522" y="1732435"/>
                    <a:pt x="1437733" y="1732435"/>
                  </a:cubicBezTo>
                  <a:cubicBezTo>
                    <a:pt x="1439136" y="1728225"/>
                    <a:pt x="1439136" y="1724015"/>
                    <a:pt x="1437733" y="1719805"/>
                  </a:cubicBezTo>
                  <a:cubicBezTo>
                    <a:pt x="1440539" y="1722612"/>
                    <a:pt x="1446854" y="1724015"/>
                    <a:pt x="1456678" y="1724015"/>
                  </a:cubicBezTo>
                  <a:cubicBezTo>
                    <a:pt x="1465098" y="1715595"/>
                    <a:pt x="1471413" y="1707877"/>
                    <a:pt x="1475623" y="1700860"/>
                  </a:cubicBezTo>
                  <a:lnTo>
                    <a:pt x="1469308" y="1700860"/>
                  </a:lnTo>
                  <a:cubicBezTo>
                    <a:pt x="1472115" y="1695247"/>
                    <a:pt x="1473518" y="1691037"/>
                    <a:pt x="1473518" y="1688230"/>
                  </a:cubicBezTo>
                  <a:lnTo>
                    <a:pt x="1467203" y="1684020"/>
                  </a:lnTo>
                  <a:cubicBezTo>
                    <a:pt x="1468606" y="1678406"/>
                    <a:pt x="1474220" y="1677003"/>
                    <a:pt x="1484043" y="1679810"/>
                  </a:cubicBezTo>
                  <a:cubicBezTo>
                    <a:pt x="1485446" y="1681213"/>
                    <a:pt x="1486148" y="1682617"/>
                    <a:pt x="1486148" y="1684020"/>
                  </a:cubicBezTo>
                  <a:cubicBezTo>
                    <a:pt x="1486148" y="1685423"/>
                    <a:pt x="1486850" y="1686827"/>
                    <a:pt x="1488253" y="1688230"/>
                  </a:cubicBezTo>
                  <a:lnTo>
                    <a:pt x="1496673" y="1688230"/>
                  </a:lnTo>
                  <a:lnTo>
                    <a:pt x="1496673" y="1690335"/>
                  </a:lnTo>
                  <a:cubicBezTo>
                    <a:pt x="1496673" y="1693142"/>
                    <a:pt x="1497726" y="1695948"/>
                    <a:pt x="1499831" y="1698755"/>
                  </a:cubicBezTo>
                  <a:cubicBezTo>
                    <a:pt x="1501936" y="1701562"/>
                    <a:pt x="1502988" y="1705070"/>
                    <a:pt x="1502988" y="1709280"/>
                  </a:cubicBezTo>
                  <a:lnTo>
                    <a:pt x="1502988" y="1719805"/>
                  </a:lnTo>
                  <a:lnTo>
                    <a:pt x="1505093" y="1724015"/>
                  </a:lnTo>
                  <a:cubicBezTo>
                    <a:pt x="1513513" y="1732435"/>
                    <a:pt x="1517723" y="1740154"/>
                    <a:pt x="1517723" y="1747171"/>
                  </a:cubicBezTo>
                  <a:cubicBezTo>
                    <a:pt x="1516320" y="1748574"/>
                    <a:pt x="1516671" y="1749627"/>
                    <a:pt x="1518776" y="1750328"/>
                  </a:cubicBezTo>
                  <a:cubicBezTo>
                    <a:pt x="1520881" y="1751030"/>
                    <a:pt x="1522635" y="1752082"/>
                    <a:pt x="1524039" y="1753486"/>
                  </a:cubicBezTo>
                  <a:cubicBezTo>
                    <a:pt x="1524039" y="1754889"/>
                    <a:pt x="1525091" y="1755942"/>
                    <a:pt x="1527196" y="1756643"/>
                  </a:cubicBezTo>
                  <a:cubicBezTo>
                    <a:pt x="1529301" y="1757345"/>
                    <a:pt x="1531055" y="1759099"/>
                    <a:pt x="1532459" y="1761906"/>
                  </a:cubicBezTo>
                  <a:cubicBezTo>
                    <a:pt x="1540879" y="1764713"/>
                    <a:pt x="1546492" y="1769624"/>
                    <a:pt x="1549299" y="1776641"/>
                  </a:cubicBezTo>
                  <a:cubicBezTo>
                    <a:pt x="1550702" y="1779448"/>
                    <a:pt x="1554211" y="1782956"/>
                    <a:pt x="1559824" y="1787166"/>
                  </a:cubicBezTo>
                  <a:cubicBezTo>
                    <a:pt x="1565437" y="1791376"/>
                    <a:pt x="1569647" y="1794183"/>
                    <a:pt x="1572454" y="1795586"/>
                  </a:cubicBezTo>
                  <a:cubicBezTo>
                    <a:pt x="1573857" y="1794183"/>
                    <a:pt x="1574559" y="1791376"/>
                    <a:pt x="1574559" y="1787166"/>
                  </a:cubicBezTo>
                  <a:cubicBezTo>
                    <a:pt x="1582979" y="1798393"/>
                    <a:pt x="1596311" y="1808918"/>
                    <a:pt x="1614555" y="1818741"/>
                  </a:cubicBezTo>
                  <a:cubicBezTo>
                    <a:pt x="1617361" y="1821548"/>
                    <a:pt x="1619466" y="1823653"/>
                    <a:pt x="1620870" y="1825057"/>
                  </a:cubicBezTo>
                  <a:cubicBezTo>
                    <a:pt x="1622273" y="1826460"/>
                    <a:pt x="1623676" y="1827863"/>
                    <a:pt x="1625080" y="1829267"/>
                  </a:cubicBezTo>
                  <a:cubicBezTo>
                    <a:pt x="1629290" y="1832073"/>
                    <a:pt x="1632097" y="1834880"/>
                    <a:pt x="1633500" y="1837687"/>
                  </a:cubicBezTo>
                  <a:cubicBezTo>
                    <a:pt x="1633500" y="1839090"/>
                    <a:pt x="1636306" y="1843300"/>
                    <a:pt x="1641920" y="1850317"/>
                  </a:cubicBezTo>
                  <a:cubicBezTo>
                    <a:pt x="1639113" y="1850317"/>
                    <a:pt x="1639113" y="1852422"/>
                    <a:pt x="1641920" y="1856632"/>
                  </a:cubicBezTo>
                  <a:cubicBezTo>
                    <a:pt x="1648937" y="1863649"/>
                    <a:pt x="1657357" y="1873121"/>
                    <a:pt x="1667180" y="1885050"/>
                  </a:cubicBezTo>
                  <a:cubicBezTo>
                    <a:pt x="1677004" y="1896978"/>
                    <a:pt x="1687529" y="1906451"/>
                    <a:pt x="1698756" y="1913468"/>
                  </a:cubicBezTo>
                  <a:lnTo>
                    <a:pt x="1705071" y="1915573"/>
                  </a:lnTo>
                  <a:cubicBezTo>
                    <a:pt x="1706474" y="1916976"/>
                    <a:pt x="1708228" y="1918730"/>
                    <a:pt x="1710333" y="1920835"/>
                  </a:cubicBezTo>
                  <a:cubicBezTo>
                    <a:pt x="1712438" y="1922940"/>
                    <a:pt x="1713491" y="1924694"/>
                    <a:pt x="1713491" y="1926098"/>
                  </a:cubicBezTo>
                  <a:cubicBezTo>
                    <a:pt x="1719104" y="1930308"/>
                    <a:pt x="1719104" y="1933114"/>
                    <a:pt x="1713491" y="1934518"/>
                  </a:cubicBezTo>
                  <a:cubicBezTo>
                    <a:pt x="1726121" y="1942938"/>
                    <a:pt x="1733839" y="1947850"/>
                    <a:pt x="1736646" y="1949253"/>
                  </a:cubicBezTo>
                  <a:lnTo>
                    <a:pt x="1740856" y="1963988"/>
                  </a:lnTo>
                  <a:cubicBezTo>
                    <a:pt x="1742260" y="1965392"/>
                    <a:pt x="1742260" y="1967146"/>
                    <a:pt x="1740856" y="1969251"/>
                  </a:cubicBezTo>
                  <a:cubicBezTo>
                    <a:pt x="1739453" y="1971356"/>
                    <a:pt x="1736646" y="1972408"/>
                    <a:pt x="1732436" y="1972408"/>
                  </a:cubicBezTo>
                  <a:cubicBezTo>
                    <a:pt x="1732436" y="1972408"/>
                    <a:pt x="1731734" y="1973812"/>
                    <a:pt x="1730331" y="1976618"/>
                  </a:cubicBezTo>
                  <a:cubicBezTo>
                    <a:pt x="1731734" y="1978022"/>
                    <a:pt x="1732787" y="1980127"/>
                    <a:pt x="1733489" y="1982934"/>
                  </a:cubicBezTo>
                  <a:cubicBezTo>
                    <a:pt x="1734190" y="1985740"/>
                    <a:pt x="1734541" y="1987845"/>
                    <a:pt x="1734541" y="1989249"/>
                  </a:cubicBezTo>
                  <a:cubicBezTo>
                    <a:pt x="1735944" y="1992055"/>
                    <a:pt x="1736646" y="1996265"/>
                    <a:pt x="1736646" y="2001879"/>
                  </a:cubicBezTo>
                  <a:lnTo>
                    <a:pt x="1728226" y="1997669"/>
                  </a:lnTo>
                  <a:cubicBezTo>
                    <a:pt x="1725419" y="2000475"/>
                    <a:pt x="1723665" y="2002931"/>
                    <a:pt x="1722963" y="2005036"/>
                  </a:cubicBezTo>
                  <a:cubicBezTo>
                    <a:pt x="1722262" y="2007141"/>
                    <a:pt x="1721911" y="2008895"/>
                    <a:pt x="1721911" y="2010299"/>
                  </a:cubicBezTo>
                  <a:lnTo>
                    <a:pt x="1705071" y="2010299"/>
                  </a:lnTo>
                  <a:cubicBezTo>
                    <a:pt x="1710684" y="2013105"/>
                    <a:pt x="1713842" y="2015561"/>
                    <a:pt x="1714543" y="2017666"/>
                  </a:cubicBezTo>
                  <a:cubicBezTo>
                    <a:pt x="1715245" y="2019771"/>
                    <a:pt x="1715596" y="2020824"/>
                    <a:pt x="1715596" y="2020824"/>
                  </a:cubicBezTo>
                  <a:cubicBezTo>
                    <a:pt x="1715596" y="2022227"/>
                    <a:pt x="1716297" y="2023981"/>
                    <a:pt x="1717701" y="2026086"/>
                  </a:cubicBezTo>
                  <a:cubicBezTo>
                    <a:pt x="1719104" y="2028191"/>
                    <a:pt x="1717701" y="2029946"/>
                    <a:pt x="1713491" y="2031349"/>
                  </a:cubicBezTo>
                  <a:lnTo>
                    <a:pt x="1713491" y="2033454"/>
                  </a:lnTo>
                  <a:cubicBezTo>
                    <a:pt x="1713491" y="2036261"/>
                    <a:pt x="1711035" y="2040120"/>
                    <a:pt x="1706123" y="2045032"/>
                  </a:cubicBezTo>
                  <a:cubicBezTo>
                    <a:pt x="1701211" y="2049943"/>
                    <a:pt x="1695949" y="2053101"/>
                    <a:pt x="1690336" y="2054504"/>
                  </a:cubicBezTo>
                  <a:lnTo>
                    <a:pt x="1667180" y="2071344"/>
                  </a:lnTo>
                  <a:cubicBezTo>
                    <a:pt x="1651743" y="2076958"/>
                    <a:pt x="1638412" y="2079765"/>
                    <a:pt x="1627185" y="2079765"/>
                  </a:cubicBezTo>
                  <a:cubicBezTo>
                    <a:pt x="1627185" y="2079765"/>
                    <a:pt x="1626834" y="2080115"/>
                    <a:pt x="1626132" y="2080817"/>
                  </a:cubicBezTo>
                  <a:cubicBezTo>
                    <a:pt x="1625431" y="2081519"/>
                    <a:pt x="1625080" y="2081870"/>
                    <a:pt x="1625080" y="2081870"/>
                  </a:cubicBezTo>
                  <a:cubicBezTo>
                    <a:pt x="1622273" y="2084676"/>
                    <a:pt x="1616660" y="2086080"/>
                    <a:pt x="1608240" y="2086080"/>
                  </a:cubicBezTo>
                  <a:cubicBezTo>
                    <a:pt x="1605433" y="2086080"/>
                    <a:pt x="1597715" y="2083273"/>
                    <a:pt x="1585084" y="2077659"/>
                  </a:cubicBezTo>
                  <a:cubicBezTo>
                    <a:pt x="1579471" y="2074853"/>
                    <a:pt x="1573857" y="2071695"/>
                    <a:pt x="1568244" y="2068187"/>
                  </a:cubicBezTo>
                  <a:cubicBezTo>
                    <a:pt x="1562631" y="2064679"/>
                    <a:pt x="1557017" y="2061521"/>
                    <a:pt x="1551404" y="2058714"/>
                  </a:cubicBezTo>
                  <a:lnTo>
                    <a:pt x="1536669" y="2054504"/>
                  </a:lnTo>
                  <a:lnTo>
                    <a:pt x="1524039" y="2046084"/>
                  </a:lnTo>
                  <a:lnTo>
                    <a:pt x="1496673" y="2033454"/>
                  </a:lnTo>
                  <a:cubicBezTo>
                    <a:pt x="1461589" y="2023630"/>
                    <a:pt x="1434224" y="2018719"/>
                    <a:pt x="1414577" y="2018719"/>
                  </a:cubicBezTo>
                  <a:lnTo>
                    <a:pt x="1391422" y="2016614"/>
                  </a:lnTo>
                  <a:cubicBezTo>
                    <a:pt x="1353532" y="2016614"/>
                    <a:pt x="1326166" y="2015210"/>
                    <a:pt x="1309326" y="2012404"/>
                  </a:cubicBezTo>
                  <a:lnTo>
                    <a:pt x="1294591" y="2010299"/>
                  </a:lnTo>
                  <a:lnTo>
                    <a:pt x="1263015" y="2010299"/>
                  </a:lnTo>
                  <a:lnTo>
                    <a:pt x="1250385" y="2012404"/>
                  </a:lnTo>
                  <a:lnTo>
                    <a:pt x="1233545" y="2012404"/>
                  </a:lnTo>
                  <a:cubicBezTo>
                    <a:pt x="1232142" y="2011000"/>
                    <a:pt x="1228633" y="2010299"/>
                    <a:pt x="1223020" y="2010299"/>
                  </a:cubicBezTo>
                  <a:lnTo>
                    <a:pt x="1197760" y="2012404"/>
                  </a:lnTo>
                  <a:cubicBezTo>
                    <a:pt x="1194953" y="2013807"/>
                    <a:pt x="1192146" y="2014509"/>
                    <a:pt x="1189340" y="2014509"/>
                  </a:cubicBezTo>
                  <a:cubicBezTo>
                    <a:pt x="1186533" y="2014509"/>
                    <a:pt x="1183726" y="2015210"/>
                    <a:pt x="1180919" y="2016614"/>
                  </a:cubicBezTo>
                  <a:lnTo>
                    <a:pt x="1174604" y="2016614"/>
                  </a:lnTo>
                  <a:cubicBezTo>
                    <a:pt x="1173201" y="2015210"/>
                    <a:pt x="1169693" y="2014509"/>
                    <a:pt x="1164079" y="2014509"/>
                  </a:cubicBezTo>
                  <a:cubicBezTo>
                    <a:pt x="1155659" y="2014509"/>
                    <a:pt x="1149344" y="2015210"/>
                    <a:pt x="1145134" y="2016614"/>
                  </a:cubicBezTo>
                  <a:cubicBezTo>
                    <a:pt x="1139521" y="2016614"/>
                    <a:pt x="1130750" y="2016965"/>
                    <a:pt x="1118821" y="2017666"/>
                  </a:cubicBezTo>
                  <a:cubicBezTo>
                    <a:pt x="1106893" y="2018368"/>
                    <a:pt x="1095315" y="2018017"/>
                    <a:pt x="1084088" y="2016614"/>
                  </a:cubicBezTo>
                  <a:lnTo>
                    <a:pt x="1081983" y="2014509"/>
                  </a:lnTo>
                  <a:cubicBezTo>
                    <a:pt x="1205478" y="2007492"/>
                    <a:pt x="1298099" y="2003984"/>
                    <a:pt x="1359847" y="2003984"/>
                  </a:cubicBezTo>
                  <a:cubicBezTo>
                    <a:pt x="1359847" y="2003984"/>
                    <a:pt x="1359847" y="2003633"/>
                    <a:pt x="1359847" y="2002931"/>
                  </a:cubicBezTo>
                  <a:cubicBezTo>
                    <a:pt x="1359847" y="2002229"/>
                    <a:pt x="1359847" y="2001879"/>
                    <a:pt x="1359847" y="2001879"/>
                  </a:cubicBezTo>
                  <a:cubicBezTo>
                    <a:pt x="1341603" y="1999072"/>
                    <a:pt x="1328271" y="1997669"/>
                    <a:pt x="1319851" y="1997669"/>
                  </a:cubicBezTo>
                  <a:cubicBezTo>
                    <a:pt x="1310028" y="1997669"/>
                    <a:pt x="1303011" y="1998370"/>
                    <a:pt x="1298801" y="1999774"/>
                  </a:cubicBezTo>
                  <a:lnTo>
                    <a:pt x="1296696" y="1999774"/>
                  </a:lnTo>
                  <a:lnTo>
                    <a:pt x="1241965" y="2001879"/>
                  </a:lnTo>
                  <a:lnTo>
                    <a:pt x="1239860" y="2001879"/>
                  </a:lnTo>
                  <a:lnTo>
                    <a:pt x="1244070" y="1997669"/>
                  </a:lnTo>
                  <a:lnTo>
                    <a:pt x="1225125" y="1997669"/>
                  </a:lnTo>
                  <a:lnTo>
                    <a:pt x="1214600" y="1997669"/>
                  </a:lnTo>
                  <a:cubicBezTo>
                    <a:pt x="1217407" y="1999072"/>
                    <a:pt x="1219512" y="1999423"/>
                    <a:pt x="1220915" y="1998721"/>
                  </a:cubicBezTo>
                  <a:cubicBezTo>
                    <a:pt x="1222318" y="1998020"/>
                    <a:pt x="1223722" y="1997669"/>
                    <a:pt x="1225125" y="1997669"/>
                  </a:cubicBezTo>
                  <a:lnTo>
                    <a:pt x="1239860" y="2001879"/>
                  </a:lnTo>
                  <a:lnTo>
                    <a:pt x="1214600" y="2001879"/>
                  </a:lnTo>
                  <a:cubicBezTo>
                    <a:pt x="1213197" y="2001879"/>
                    <a:pt x="1210390" y="2001528"/>
                    <a:pt x="1206180" y="2000826"/>
                  </a:cubicBezTo>
                  <a:cubicBezTo>
                    <a:pt x="1201970" y="2000124"/>
                    <a:pt x="1197058" y="2000475"/>
                    <a:pt x="1191445" y="2001879"/>
                  </a:cubicBezTo>
                  <a:lnTo>
                    <a:pt x="1168289" y="2001879"/>
                  </a:lnTo>
                  <a:cubicBezTo>
                    <a:pt x="1165483" y="1999072"/>
                    <a:pt x="1162676" y="1999072"/>
                    <a:pt x="1159869" y="2001879"/>
                  </a:cubicBezTo>
                  <a:lnTo>
                    <a:pt x="1151449" y="2001879"/>
                  </a:lnTo>
                  <a:cubicBezTo>
                    <a:pt x="1144432" y="2001879"/>
                    <a:pt x="1134960" y="2001528"/>
                    <a:pt x="1123031" y="2000826"/>
                  </a:cubicBezTo>
                  <a:cubicBezTo>
                    <a:pt x="1111103" y="2000124"/>
                    <a:pt x="1096719" y="2000475"/>
                    <a:pt x="1079878" y="2001879"/>
                  </a:cubicBezTo>
                  <a:lnTo>
                    <a:pt x="987257" y="2008194"/>
                  </a:lnTo>
                  <a:lnTo>
                    <a:pt x="968312" y="2010299"/>
                  </a:lnTo>
                  <a:cubicBezTo>
                    <a:pt x="968312" y="2006089"/>
                    <a:pt x="971820" y="2003984"/>
                    <a:pt x="978837" y="2003984"/>
                  </a:cubicBezTo>
                  <a:cubicBezTo>
                    <a:pt x="981644" y="2003984"/>
                    <a:pt x="1008307" y="2001879"/>
                    <a:pt x="1058828" y="1997669"/>
                  </a:cubicBezTo>
                  <a:cubicBezTo>
                    <a:pt x="1084088" y="1997669"/>
                    <a:pt x="1103034" y="1996967"/>
                    <a:pt x="1115664" y="1995564"/>
                  </a:cubicBezTo>
                  <a:cubicBezTo>
                    <a:pt x="1133907" y="1994160"/>
                    <a:pt x="1147239" y="1993458"/>
                    <a:pt x="1155659" y="1993458"/>
                  </a:cubicBezTo>
                  <a:lnTo>
                    <a:pt x="1214600" y="1989249"/>
                  </a:lnTo>
                  <a:cubicBezTo>
                    <a:pt x="1224423" y="1987845"/>
                    <a:pt x="1235299" y="1986442"/>
                    <a:pt x="1247228" y="1985038"/>
                  </a:cubicBezTo>
                  <a:cubicBezTo>
                    <a:pt x="1259156" y="1983635"/>
                    <a:pt x="1270734" y="1982934"/>
                    <a:pt x="1281961" y="1982934"/>
                  </a:cubicBezTo>
                  <a:lnTo>
                    <a:pt x="1294591" y="1982934"/>
                  </a:lnTo>
                  <a:cubicBezTo>
                    <a:pt x="1291784" y="1980127"/>
                    <a:pt x="1289679" y="1978723"/>
                    <a:pt x="1288276" y="1978723"/>
                  </a:cubicBezTo>
                  <a:cubicBezTo>
                    <a:pt x="1284066" y="1978723"/>
                    <a:pt x="1278452" y="1978723"/>
                    <a:pt x="1271436" y="1978723"/>
                  </a:cubicBezTo>
                  <a:cubicBezTo>
                    <a:pt x="1268629" y="1978723"/>
                    <a:pt x="1264419" y="1978723"/>
                    <a:pt x="1258805" y="1978723"/>
                  </a:cubicBezTo>
                  <a:cubicBezTo>
                    <a:pt x="1253192" y="1978723"/>
                    <a:pt x="1249684" y="1978723"/>
                    <a:pt x="1248280" y="1978723"/>
                  </a:cubicBezTo>
                  <a:cubicBezTo>
                    <a:pt x="1241264" y="1980127"/>
                    <a:pt x="1230037" y="1980828"/>
                    <a:pt x="1214600" y="1980828"/>
                  </a:cubicBezTo>
                  <a:cubicBezTo>
                    <a:pt x="1213197" y="1982232"/>
                    <a:pt x="1211091" y="1982583"/>
                    <a:pt x="1208285" y="1981881"/>
                  </a:cubicBezTo>
                  <a:cubicBezTo>
                    <a:pt x="1205478" y="1981179"/>
                    <a:pt x="1203373" y="1980828"/>
                    <a:pt x="1201970" y="1980828"/>
                  </a:cubicBezTo>
                  <a:cubicBezTo>
                    <a:pt x="1203373" y="1980828"/>
                    <a:pt x="1204426" y="1980478"/>
                    <a:pt x="1205127" y="1979776"/>
                  </a:cubicBezTo>
                  <a:cubicBezTo>
                    <a:pt x="1205829" y="1979074"/>
                    <a:pt x="1206180" y="1978723"/>
                    <a:pt x="1206180" y="1978723"/>
                  </a:cubicBezTo>
                  <a:lnTo>
                    <a:pt x="1187235" y="1978723"/>
                  </a:lnTo>
                  <a:lnTo>
                    <a:pt x="1187235" y="1980828"/>
                  </a:lnTo>
                  <a:cubicBezTo>
                    <a:pt x="1188638" y="1980828"/>
                    <a:pt x="1189690" y="1981179"/>
                    <a:pt x="1190392" y="1981881"/>
                  </a:cubicBezTo>
                  <a:cubicBezTo>
                    <a:pt x="1191094" y="1982583"/>
                    <a:pt x="1192848" y="1982934"/>
                    <a:pt x="1195655" y="1982934"/>
                  </a:cubicBezTo>
                  <a:cubicBezTo>
                    <a:pt x="1185831" y="1985740"/>
                    <a:pt x="1176008" y="1987143"/>
                    <a:pt x="1166184" y="1987143"/>
                  </a:cubicBezTo>
                  <a:cubicBezTo>
                    <a:pt x="1156361" y="1987143"/>
                    <a:pt x="1149344" y="1987143"/>
                    <a:pt x="1145134" y="1987143"/>
                  </a:cubicBezTo>
                  <a:lnTo>
                    <a:pt x="1096719" y="1985038"/>
                  </a:lnTo>
                  <a:lnTo>
                    <a:pt x="1111454" y="1980828"/>
                  </a:lnTo>
                  <a:lnTo>
                    <a:pt x="1111454" y="1978723"/>
                  </a:lnTo>
                  <a:lnTo>
                    <a:pt x="1090403" y="1982934"/>
                  </a:lnTo>
                  <a:lnTo>
                    <a:pt x="1088298" y="1991354"/>
                  </a:lnTo>
                  <a:lnTo>
                    <a:pt x="1081983" y="1982934"/>
                  </a:lnTo>
                  <a:cubicBezTo>
                    <a:pt x="1079177" y="1985740"/>
                    <a:pt x="1077773" y="1987143"/>
                    <a:pt x="1077773" y="1987143"/>
                  </a:cubicBezTo>
                  <a:cubicBezTo>
                    <a:pt x="1073563" y="1987143"/>
                    <a:pt x="1068301" y="1988196"/>
                    <a:pt x="1061986" y="1990301"/>
                  </a:cubicBezTo>
                  <a:cubicBezTo>
                    <a:pt x="1055671" y="1992406"/>
                    <a:pt x="1050408" y="1992757"/>
                    <a:pt x="1046198" y="1991354"/>
                  </a:cubicBezTo>
                  <a:lnTo>
                    <a:pt x="1039883" y="1985038"/>
                  </a:lnTo>
                  <a:lnTo>
                    <a:pt x="1056723" y="1982934"/>
                  </a:lnTo>
                  <a:cubicBezTo>
                    <a:pt x="1056723" y="1985740"/>
                    <a:pt x="1055320" y="1987143"/>
                    <a:pt x="1052513" y="1987143"/>
                  </a:cubicBezTo>
                  <a:cubicBezTo>
                    <a:pt x="1052513" y="1987143"/>
                    <a:pt x="1052864" y="1987494"/>
                    <a:pt x="1053565" y="1988196"/>
                  </a:cubicBezTo>
                  <a:cubicBezTo>
                    <a:pt x="1054267" y="1988898"/>
                    <a:pt x="1054618" y="1989249"/>
                    <a:pt x="1054618" y="1989249"/>
                  </a:cubicBezTo>
                  <a:cubicBezTo>
                    <a:pt x="1061635" y="1989249"/>
                    <a:pt x="1065143" y="1987143"/>
                    <a:pt x="1065143" y="1982934"/>
                  </a:cubicBezTo>
                  <a:cubicBezTo>
                    <a:pt x="1067950" y="1981530"/>
                    <a:pt x="1071458" y="1980828"/>
                    <a:pt x="1075668" y="1980828"/>
                  </a:cubicBezTo>
                  <a:lnTo>
                    <a:pt x="1138819" y="1974513"/>
                  </a:lnTo>
                  <a:cubicBezTo>
                    <a:pt x="1141626" y="1974513"/>
                    <a:pt x="1143731" y="1973812"/>
                    <a:pt x="1145134" y="1972408"/>
                  </a:cubicBezTo>
                  <a:cubicBezTo>
                    <a:pt x="1146537" y="1971005"/>
                    <a:pt x="1147941" y="1969602"/>
                    <a:pt x="1149344" y="1968198"/>
                  </a:cubicBezTo>
                  <a:lnTo>
                    <a:pt x="1113559" y="1974513"/>
                  </a:lnTo>
                  <a:cubicBezTo>
                    <a:pt x="1102332" y="1975917"/>
                    <a:pt x="1090754" y="1976969"/>
                    <a:pt x="1078826" y="1977671"/>
                  </a:cubicBezTo>
                  <a:cubicBezTo>
                    <a:pt x="1066897" y="1978372"/>
                    <a:pt x="1055320" y="1979425"/>
                    <a:pt x="1044093" y="1980828"/>
                  </a:cubicBezTo>
                  <a:cubicBezTo>
                    <a:pt x="1034269" y="1982232"/>
                    <a:pt x="1022692" y="1984337"/>
                    <a:pt x="1009360" y="1987143"/>
                  </a:cubicBezTo>
                  <a:cubicBezTo>
                    <a:pt x="996028" y="1989950"/>
                    <a:pt x="985152" y="1991354"/>
                    <a:pt x="976732" y="1991354"/>
                  </a:cubicBezTo>
                  <a:lnTo>
                    <a:pt x="972522" y="1991354"/>
                  </a:lnTo>
                  <a:cubicBezTo>
                    <a:pt x="966908" y="1991354"/>
                    <a:pt x="962348" y="1992055"/>
                    <a:pt x="958839" y="1993458"/>
                  </a:cubicBezTo>
                  <a:cubicBezTo>
                    <a:pt x="955331" y="1994862"/>
                    <a:pt x="951472" y="1995564"/>
                    <a:pt x="947262" y="1995564"/>
                  </a:cubicBezTo>
                  <a:lnTo>
                    <a:pt x="940947" y="1995564"/>
                  </a:lnTo>
                  <a:cubicBezTo>
                    <a:pt x="931123" y="1995564"/>
                    <a:pt x="925510" y="1996265"/>
                    <a:pt x="924106" y="1997669"/>
                  </a:cubicBezTo>
                  <a:lnTo>
                    <a:pt x="903056" y="1997669"/>
                  </a:lnTo>
                  <a:lnTo>
                    <a:pt x="907266" y="1995564"/>
                  </a:lnTo>
                  <a:cubicBezTo>
                    <a:pt x="917090" y="1994160"/>
                    <a:pt x="929369" y="1992757"/>
                    <a:pt x="944104" y="1991354"/>
                  </a:cubicBezTo>
                  <a:cubicBezTo>
                    <a:pt x="958839" y="1989950"/>
                    <a:pt x="971119" y="1988547"/>
                    <a:pt x="980942" y="1987143"/>
                  </a:cubicBezTo>
                  <a:cubicBezTo>
                    <a:pt x="994976" y="1984337"/>
                    <a:pt x="1011816" y="1982232"/>
                    <a:pt x="1031463" y="1980828"/>
                  </a:cubicBezTo>
                  <a:cubicBezTo>
                    <a:pt x="1051110" y="1979425"/>
                    <a:pt x="1066546" y="1978022"/>
                    <a:pt x="1077773" y="1976618"/>
                  </a:cubicBezTo>
                  <a:lnTo>
                    <a:pt x="1103034" y="1972408"/>
                  </a:lnTo>
                  <a:cubicBezTo>
                    <a:pt x="1098824" y="1969602"/>
                    <a:pt x="1093912" y="1968198"/>
                    <a:pt x="1088298" y="1968198"/>
                  </a:cubicBezTo>
                  <a:cubicBezTo>
                    <a:pt x="1064441" y="1973812"/>
                    <a:pt x="1044794" y="1977320"/>
                    <a:pt x="1029358" y="1978723"/>
                  </a:cubicBezTo>
                  <a:lnTo>
                    <a:pt x="970417" y="1982934"/>
                  </a:lnTo>
                  <a:cubicBezTo>
                    <a:pt x="969014" y="1982934"/>
                    <a:pt x="966908" y="1983284"/>
                    <a:pt x="964102" y="1983986"/>
                  </a:cubicBezTo>
                  <a:cubicBezTo>
                    <a:pt x="961295" y="1984688"/>
                    <a:pt x="959190" y="1984337"/>
                    <a:pt x="957787" y="1982934"/>
                  </a:cubicBezTo>
                  <a:cubicBezTo>
                    <a:pt x="952173" y="1980127"/>
                    <a:pt x="945858" y="1980127"/>
                    <a:pt x="938842" y="1982934"/>
                  </a:cubicBezTo>
                  <a:cubicBezTo>
                    <a:pt x="937438" y="1984337"/>
                    <a:pt x="933228" y="1985038"/>
                    <a:pt x="926212" y="1985038"/>
                  </a:cubicBezTo>
                  <a:lnTo>
                    <a:pt x="903056" y="1987143"/>
                  </a:lnTo>
                  <a:cubicBezTo>
                    <a:pt x="889023" y="1988547"/>
                    <a:pt x="873937" y="1990301"/>
                    <a:pt x="857798" y="1992406"/>
                  </a:cubicBezTo>
                  <a:cubicBezTo>
                    <a:pt x="841660" y="1994511"/>
                    <a:pt x="828679" y="1996265"/>
                    <a:pt x="818855" y="1997669"/>
                  </a:cubicBezTo>
                  <a:lnTo>
                    <a:pt x="814645" y="1995564"/>
                  </a:lnTo>
                  <a:lnTo>
                    <a:pt x="848325" y="1991354"/>
                  </a:lnTo>
                  <a:lnTo>
                    <a:pt x="863061" y="1987143"/>
                  </a:lnTo>
                  <a:lnTo>
                    <a:pt x="875691" y="1985038"/>
                  </a:lnTo>
                  <a:cubicBezTo>
                    <a:pt x="884111" y="1985038"/>
                    <a:pt x="895689" y="1983986"/>
                    <a:pt x="910424" y="1981881"/>
                  </a:cubicBezTo>
                  <a:cubicBezTo>
                    <a:pt x="925159" y="1979776"/>
                    <a:pt x="937438" y="1978723"/>
                    <a:pt x="947262" y="1978723"/>
                  </a:cubicBezTo>
                  <a:cubicBezTo>
                    <a:pt x="951472" y="1977320"/>
                    <a:pt x="954980" y="1976969"/>
                    <a:pt x="957787" y="1977671"/>
                  </a:cubicBezTo>
                  <a:cubicBezTo>
                    <a:pt x="960593" y="1978372"/>
                    <a:pt x="962699" y="1978723"/>
                    <a:pt x="964102" y="1978723"/>
                  </a:cubicBezTo>
                  <a:lnTo>
                    <a:pt x="966207" y="1978723"/>
                  </a:lnTo>
                  <a:cubicBezTo>
                    <a:pt x="971820" y="1975917"/>
                    <a:pt x="978837" y="1974163"/>
                    <a:pt x="987257" y="1973461"/>
                  </a:cubicBezTo>
                  <a:cubicBezTo>
                    <a:pt x="995677" y="1972759"/>
                    <a:pt x="1001992" y="1972408"/>
                    <a:pt x="1006203" y="1972408"/>
                  </a:cubicBezTo>
                  <a:lnTo>
                    <a:pt x="1077773" y="1961883"/>
                  </a:lnTo>
                  <a:lnTo>
                    <a:pt x="1086193" y="1957673"/>
                  </a:lnTo>
                  <a:cubicBezTo>
                    <a:pt x="1091807" y="1957673"/>
                    <a:pt x="1099525" y="1956270"/>
                    <a:pt x="1109349" y="1953463"/>
                  </a:cubicBezTo>
                  <a:lnTo>
                    <a:pt x="1136714" y="1949253"/>
                  </a:lnTo>
                  <a:cubicBezTo>
                    <a:pt x="1136714" y="1949253"/>
                    <a:pt x="1137065" y="1949253"/>
                    <a:pt x="1137767" y="1949253"/>
                  </a:cubicBezTo>
                  <a:cubicBezTo>
                    <a:pt x="1138468" y="1949253"/>
                    <a:pt x="1138819" y="1949253"/>
                    <a:pt x="1138819" y="1949253"/>
                  </a:cubicBezTo>
                  <a:cubicBezTo>
                    <a:pt x="1144432" y="1946446"/>
                    <a:pt x="1154957" y="1945043"/>
                    <a:pt x="1170394" y="1945043"/>
                  </a:cubicBezTo>
                  <a:lnTo>
                    <a:pt x="1176709" y="1945043"/>
                  </a:lnTo>
                  <a:lnTo>
                    <a:pt x="1231440" y="1942938"/>
                  </a:lnTo>
                  <a:lnTo>
                    <a:pt x="1229335" y="1936623"/>
                  </a:lnTo>
                  <a:lnTo>
                    <a:pt x="1279856" y="1932413"/>
                  </a:lnTo>
                  <a:lnTo>
                    <a:pt x="1279856" y="1930308"/>
                  </a:lnTo>
                  <a:lnTo>
                    <a:pt x="1269331" y="1930308"/>
                  </a:lnTo>
                  <a:lnTo>
                    <a:pt x="1204075" y="1932413"/>
                  </a:lnTo>
                  <a:cubicBezTo>
                    <a:pt x="1204075" y="1933816"/>
                    <a:pt x="1202321" y="1934167"/>
                    <a:pt x="1198812" y="1933465"/>
                  </a:cubicBezTo>
                  <a:cubicBezTo>
                    <a:pt x="1195304" y="1932764"/>
                    <a:pt x="1192848" y="1932413"/>
                    <a:pt x="1191445" y="1932413"/>
                  </a:cubicBezTo>
                  <a:lnTo>
                    <a:pt x="1189340" y="1932413"/>
                  </a:lnTo>
                  <a:cubicBezTo>
                    <a:pt x="1180919" y="1935220"/>
                    <a:pt x="1171096" y="1936623"/>
                    <a:pt x="1159869" y="1936623"/>
                  </a:cubicBezTo>
                  <a:cubicBezTo>
                    <a:pt x="1145836" y="1940833"/>
                    <a:pt x="1135311" y="1941535"/>
                    <a:pt x="1128294" y="1938728"/>
                  </a:cubicBezTo>
                  <a:cubicBezTo>
                    <a:pt x="1124084" y="1940131"/>
                    <a:pt x="1117418" y="1941535"/>
                    <a:pt x="1108296" y="1942938"/>
                  </a:cubicBezTo>
                  <a:cubicBezTo>
                    <a:pt x="1099174" y="1944341"/>
                    <a:pt x="1091807" y="1945043"/>
                    <a:pt x="1086193" y="1945043"/>
                  </a:cubicBezTo>
                  <a:lnTo>
                    <a:pt x="1027253" y="1949253"/>
                  </a:lnTo>
                  <a:cubicBezTo>
                    <a:pt x="1021639" y="1949253"/>
                    <a:pt x="1016377" y="1950306"/>
                    <a:pt x="1011465" y="1952411"/>
                  </a:cubicBezTo>
                  <a:cubicBezTo>
                    <a:pt x="1006553" y="1954516"/>
                    <a:pt x="1002694" y="1955568"/>
                    <a:pt x="999887" y="1955568"/>
                  </a:cubicBezTo>
                  <a:lnTo>
                    <a:pt x="911476" y="1963988"/>
                  </a:lnTo>
                  <a:lnTo>
                    <a:pt x="867271" y="1972408"/>
                  </a:lnTo>
                  <a:lnTo>
                    <a:pt x="846220" y="1972408"/>
                  </a:lnTo>
                  <a:lnTo>
                    <a:pt x="846220" y="1970303"/>
                  </a:lnTo>
                  <a:lnTo>
                    <a:pt x="869376" y="1968198"/>
                  </a:lnTo>
                  <a:lnTo>
                    <a:pt x="922001" y="1959778"/>
                  </a:lnTo>
                  <a:cubicBezTo>
                    <a:pt x="941648" y="1955568"/>
                    <a:pt x="958839" y="1952761"/>
                    <a:pt x="973574" y="1951358"/>
                  </a:cubicBezTo>
                  <a:cubicBezTo>
                    <a:pt x="988310" y="1949955"/>
                    <a:pt x="1000589" y="1949253"/>
                    <a:pt x="1010413" y="1949253"/>
                  </a:cubicBezTo>
                  <a:lnTo>
                    <a:pt x="1098824" y="1936623"/>
                  </a:lnTo>
                  <a:lnTo>
                    <a:pt x="1143029" y="1930308"/>
                  </a:lnTo>
                  <a:cubicBezTo>
                    <a:pt x="1151449" y="1928904"/>
                    <a:pt x="1161273" y="1926799"/>
                    <a:pt x="1172499" y="1923993"/>
                  </a:cubicBezTo>
                  <a:cubicBezTo>
                    <a:pt x="1183726" y="1921186"/>
                    <a:pt x="1197760" y="1919081"/>
                    <a:pt x="1214600" y="1917678"/>
                  </a:cubicBezTo>
                  <a:lnTo>
                    <a:pt x="1183025" y="1917678"/>
                  </a:lnTo>
                  <a:cubicBezTo>
                    <a:pt x="1195655" y="1916274"/>
                    <a:pt x="1206180" y="1915573"/>
                    <a:pt x="1214600" y="1915573"/>
                  </a:cubicBezTo>
                  <a:cubicBezTo>
                    <a:pt x="1201970" y="1914169"/>
                    <a:pt x="1188638" y="1914169"/>
                    <a:pt x="1174604" y="1915573"/>
                  </a:cubicBezTo>
                  <a:cubicBezTo>
                    <a:pt x="1168991" y="1916976"/>
                    <a:pt x="1156361" y="1919081"/>
                    <a:pt x="1136714" y="1921888"/>
                  </a:cubicBezTo>
                  <a:lnTo>
                    <a:pt x="1121979" y="1923993"/>
                  </a:lnTo>
                  <a:cubicBezTo>
                    <a:pt x="1123382" y="1919783"/>
                    <a:pt x="1127592" y="1916976"/>
                    <a:pt x="1134609" y="1915573"/>
                  </a:cubicBezTo>
                  <a:cubicBezTo>
                    <a:pt x="1161273" y="1912766"/>
                    <a:pt x="1180919" y="1909959"/>
                    <a:pt x="1193550" y="1907153"/>
                  </a:cubicBezTo>
                  <a:cubicBezTo>
                    <a:pt x="1197760" y="1907153"/>
                    <a:pt x="1199865" y="1906451"/>
                    <a:pt x="1199865" y="1905047"/>
                  </a:cubicBezTo>
                  <a:cubicBezTo>
                    <a:pt x="1191445" y="1905047"/>
                    <a:pt x="1178113" y="1906451"/>
                    <a:pt x="1159869" y="1909257"/>
                  </a:cubicBezTo>
                  <a:cubicBezTo>
                    <a:pt x="1143029" y="1912064"/>
                    <a:pt x="1130399" y="1913468"/>
                    <a:pt x="1121979" y="1913468"/>
                  </a:cubicBezTo>
                  <a:lnTo>
                    <a:pt x="1174604" y="1902942"/>
                  </a:lnTo>
                  <a:lnTo>
                    <a:pt x="1155659" y="1900837"/>
                  </a:lnTo>
                  <a:cubicBezTo>
                    <a:pt x="1147239" y="1902241"/>
                    <a:pt x="1140924" y="1902942"/>
                    <a:pt x="1136714" y="1902942"/>
                  </a:cubicBezTo>
                  <a:lnTo>
                    <a:pt x="1103034" y="1902942"/>
                  </a:lnTo>
                  <a:cubicBezTo>
                    <a:pt x="1097420" y="1900136"/>
                    <a:pt x="1090403" y="1899083"/>
                    <a:pt x="1081983" y="1899785"/>
                  </a:cubicBezTo>
                  <a:cubicBezTo>
                    <a:pt x="1073563" y="1900487"/>
                    <a:pt x="1067950" y="1900837"/>
                    <a:pt x="1065143" y="1900837"/>
                  </a:cubicBezTo>
                  <a:lnTo>
                    <a:pt x="1056723" y="1900837"/>
                  </a:lnTo>
                  <a:lnTo>
                    <a:pt x="1056723" y="1894522"/>
                  </a:lnTo>
                  <a:cubicBezTo>
                    <a:pt x="1076370" y="1895926"/>
                    <a:pt x="1095315" y="1895926"/>
                    <a:pt x="1113559" y="1894522"/>
                  </a:cubicBezTo>
                  <a:cubicBezTo>
                    <a:pt x="1110752" y="1893119"/>
                    <a:pt x="1103735" y="1892417"/>
                    <a:pt x="1092508" y="1892417"/>
                  </a:cubicBezTo>
                  <a:lnTo>
                    <a:pt x="1035673" y="1890312"/>
                  </a:lnTo>
                  <a:cubicBezTo>
                    <a:pt x="1028656" y="1891716"/>
                    <a:pt x="1018131" y="1892417"/>
                    <a:pt x="1004097" y="1892417"/>
                  </a:cubicBezTo>
                  <a:cubicBezTo>
                    <a:pt x="1001291" y="1893821"/>
                    <a:pt x="998133" y="1894171"/>
                    <a:pt x="994625" y="1893470"/>
                  </a:cubicBezTo>
                  <a:cubicBezTo>
                    <a:pt x="991116" y="1892768"/>
                    <a:pt x="987959" y="1892417"/>
                    <a:pt x="985152" y="1892417"/>
                  </a:cubicBezTo>
                  <a:lnTo>
                    <a:pt x="980942" y="1892417"/>
                  </a:lnTo>
                  <a:cubicBezTo>
                    <a:pt x="975329" y="1895224"/>
                    <a:pt x="968663" y="1896978"/>
                    <a:pt x="960944" y="1897680"/>
                  </a:cubicBezTo>
                  <a:cubicBezTo>
                    <a:pt x="953226" y="1898382"/>
                    <a:pt x="947262" y="1898732"/>
                    <a:pt x="943052" y="1898732"/>
                  </a:cubicBezTo>
                  <a:cubicBezTo>
                    <a:pt x="943052" y="1898732"/>
                    <a:pt x="942350" y="1898031"/>
                    <a:pt x="940947" y="1896627"/>
                  </a:cubicBezTo>
                  <a:cubicBezTo>
                    <a:pt x="939543" y="1895224"/>
                    <a:pt x="938842" y="1893821"/>
                    <a:pt x="938842" y="1892417"/>
                  </a:cubicBezTo>
                  <a:cubicBezTo>
                    <a:pt x="944455" y="1892417"/>
                    <a:pt x="959892" y="1891014"/>
                    <a:pt x="985152" y="1888207"/>
                  </a:cubicBezTo>
                  <a:lnTo>
                    <a:pt x="1037778" y="1886102"/>
                  </a:lnTo>
                  <a:lnTo>
                    <a:pt x="1058828" y="1881892"/>
                  </a:lnTo>
                  <a:lnTo>
                    <a:pt x="995677" y="1881892"/>
                  </a:lnTo>
                  <a:cubicBezTo>
                    <a:pt x="987257" y="1881892"/>
                    <a:pt x="978135" y="1882594"/>
                    <a:pt x="968312" y="1883997"/>
                  </a:cubicBezTo>
                  <a:cubicBezTo>
                    <a:pt x="958488" y="1885401"/>
                    <a:pt x="949367" y="1886102"/>
                    <a:pt x="940947" y="1886102"/>
                  </a:cubicBezTo>
                  <a:lnTo>
                    <a:pt x="917791" y="1886102"/>
                  </a:lnTo>
                  <a:cubicBezTo>
                    <a:pt x="917791" y="1886102"/>
                    <a:pt x="921300" y="1884699"/>
                    <a:pt x="928317" y="1881892"/>
                  </a:cubicBezTo>
                  <a:cubicBezTo>
                    <a:pt x="925510" y="1881892"/>
                    <a:pt x="920598" y="1882243"/>
                    <a:pt x="913581" y="1882945"/>
                  </a:cubicBezTo>
                  <a:cubicBezTo>
                    <a:pt x="906564" y="1883646"/>
                    <a:pt x="900951" y="1884699"/>
                    <a:pt x="896741" y="1886102"/>
                  </a:cubicBezTo>
                  <a:cubicBezTo>
                    <a:pt x="893934" y="1888909"/>
                    <a:pt x="887970" y="1890663"/>
                    <a:pt x="878848" y="1891365"/>
                  </a:cubicBezTo>
                  <a:cubicBezTo>
                    <a:pt x="869727" y="1892067"/>
                    <a:pt x="862359" y="1893119"/>
                    <a:pt x="856746" y="1894522"/>
                  </a:cubicBezTo>
                  <a:cubicBezTo>
                    <a:pt x="851132" y="1895926"/>
                    <a:pt x="842712" y="1897680"/>
                    <a:pt x="831485" y="1899785"/>
                  </a:cubicBezTo>
                  <a:cubicBezTo>
                    <a:pt x="820258" y="1901890"/>
                    <a:pt x="811137" y="1903644"/>
                    <a:pt x="804120" y="1905047"/>
                  </a:cubicBezTo>
                  <a:cubicBezTo>
                    <a:pt x="799910" y="1907854"/>
                    <a:pt x="793595" y="1909959"/>
                    <a:pt x="785175" y="1911363"/>
                  </a:cubicBezTo>
                  <a:cubicBezTo>
                    <a:pt x="776755" y="1912766"/>
                    <a:pt x="771843" y="1913468"/>
                    <a:pt x="770440" y="1913468"/>
                  </a:cubicBezTo>
                  <a:cubicBezTo>
                    <a:pt x="753599" y="1913468"/>
                    <a:pt x="736057" y="1914871"/>
                    <a:pt x="717814" y="1917678"/>
                  </a:cubicBezTo>
                  <a:cubicBezTo>
                    <a:pt x="682730" y="1926098"/>
                    <a:pt x="656067" y="1931009"/>
                    <a:pt x="637823" y="1932413"/>
                  </a:cubicBezTo>
                  <a:lnTo>
                    <a:pt x="633613" y="1936623"/>
                  </a:lnTo>
                  <a:cubicBezTo>
                    <a:pt x="653260" y="1935220"/>
                    <a:pt x="675012" y="1932413"/>
                    <a:pt x="698869" y="1928203"/>
                  </a:cubicBezTo>
                  <a:cubicBezTo>
                    <a:pt x="714306" y="1926799"/>
                    <a:pt x="738162" y="1926098"/>
                    <a:pt x="770440" y="1926098"/>
                  </a:cubicBezTo>
                  <a:cubicBezTo>
                    <a:pt x="769036" y="1927501"/>
                    <a:pt x="766931" y="1928203"/>
                    <a:pt x="764124" y="1928203"/>
                  </a:cubicBezTo>
                  <a:cubicBezTo>
                    <a:pt x="755704" y="1928203"/>
                    <a:pt x="741671" y="1929606"/>
                    <a:pt x="722024" y="1932413"/>
                  </a:cubicBezTo>
                  <a:lnTo>
                    <a:pt x="675713" y="1936623"/>
                  </a:lnTo>
                  <a:lnTo>
                    <a:pt x="572567" y="1951358"/>
                  </a:lnTo>
                  <a:cubicBezTo>
                    <a:pt x="536080" y="1956971"/>
                    <a:pt x="498190" y="1966795"/>
                    <a:pt x="458896" y="1980828"/>
                  </a:cubicBezTo>
                  <a:lnTo>
                    <a:pt x="433636" y="1991354"/>
                  </a:lnTo>
                  <a:lnTo>
                    <a:pt x="433636" y="1989249"/>
                  </a:lnTo>
                  <a:lnTo>
                    <a:pt x="399955" y="1999774"/>
                  </a:lnTo>
                  <a:cubicBezTo>
                    <a:pt x="398552" y="2001177"/>
                    <a:pt x="396798" y="2002229"/>
                    <a:pt x="394693" y="2002931"/>
                  </a:cubicBezTo>
                  <a:cubicBezTo>
                    <a:pt x="392588" y="2003633"/>
                    <a:pt x="391535" y="2004685"/>
                    <a:pt x="391535" y="2006089"/>
                  </a:cubicBezTo>
                  <a:cubicBezTo>
                    <a:pt x="390132" y="2008895"/>
                    <a:pt x="386273" y="2011351"/>
                    <a:pt x="379957" y="2013456"/>
                  </a:cubicBezTo>
                  <a:cubicBezTo>
                    <a:pt x="373642" y="2015561"/>
                    <a:pt x="369783" y="2017315"/>
                    <a:pt x="368380" y="2018719"/>
                  </a:cubicBezTo>
                  <a:cubicBezTo>
                    <a:pt x="357153" y="2025736"/>
                    <a:pt x="346628" y="2031349"/>
                    <a:pt x="336804" y="2035559"/>
                  </a:cubicBezTo>
                  <a:cubicBezTo>
                    <a:pt x="328384" y="2038366"/>
                    <a:pt x="324174" y="2039769"/>
                    <a:pt x="324174" y="2039769"/>
                  </a:cubicBezTo>
                  <a:cubicBezTo>
                    <a:pt x="322771" y="2039769"/>
                    <a:pt x="318912" y="2040120"/>
                    <a:pt x="312597" y="2040822"/>
                  </a:cubicBezTo>
                  <a:cubicBezTo>
                    <a:pt x="306282" y="2041523"/>
                    <a:pt x="300317" y="2043979"/>
                    <a:pt x="294704" y="2048189"/>
                  </a:cubicBezTo>
                  <a:lnTo>
                    <a:pt x="273654" y="2052399"/>
                  </a:lnTo>
                  <a:lnTo>
                    <a:pt x="256813" y="2050294"/>
                  </a:lnTo>
                  <a:lnTo>
                    <a:pt x="252603" y="2046084"/>
                  </a:lnTo>
                  <a:lnTo>
                    <a:pt x="229448" y="2041874"/>
                  </a:lnTo>
                  <a:lnTo>
                    <a:pt x="225238" y="2039769"/>
                  </a:lnTo>
                  <a:cubicBezTo>
                    <a:pt x="221028" y="2039769"/>
                    <a:pt x="218923" y="2039067"/>
                    <a:pt x="218923" y="2037664"/>
                  </a:cubicBezTo>
                  <a:lnTo>
                    <a:pt x="202083" y="2025034"/>
                  </a:lnTo>
                  <a:lnTo>
                    <a:pt x="197873" y="2037664"/>
                  </a:lnTo>
                  <a:lnTo>
                    <a:pt x="187348" y="2025034"/>
                  </a:lnTo>
                  <a:cubicBezTo>
                    <a:pt x="185944" y="2025034"/>
                    <a:pt x="185593" y="2025736"/>
                    <a:pt x="186295" y="2027139"/>
                  </a:cubicBezTo>
                  <a:cubicBezTo>
                    <a:pt x="186997" y="2028542"/>
                    <a:pt x="186646" y="2029244"/>
                    <a:pt x="185243" y="2029244"/>
                  </a:cubicBezTo>
                  <a:lnTo>
                    <a:pt x="176823" y="2025034"/>
                  </a:lnTo>
                  <a:lnTo>
                    <a:pt x="174717" y="2020824"/>
                  </a:lnTo>
                  <a:cubicBezTo>
                    <a:pt x="174717" y="2020824"/>
                    <a:pt x="174367" y="2020473"/>
                    <a:pt x="173665" y="2019771"/>
                  </a:cubicBezTo>
                  <a:cubicBezTo>
                    <a:pt x="172963" y="2019070"/>
                    <a:pt x="172612" y="2018719"/>
                    <a:pt x="172612" y="2018719"/>
                  </a:cubicBezTo>
                  <a:lnTo>
                    <a:pt x="170507" y="2016614"/>
                  </a:lnTo>
                  <a:lnTo>
                    <a:pt x="164192" y="2003984"/>
                  </a:lnTo>
                  <a:cubicBezTo>
                    <a:pt x="161386" y="2003984"/>
                    <a:pt x="159281" y="2003282"/>
                    <a:pt x="157877" y="2001879"/>
                  </a:cubicBezTo>
                  <a:cubicBezTo>
                    <a:pt x="156474" y="2000475"/>
                    <a:pt x="155772" y="1999072"/>
                    <a:pt x="155772" y="1997669"/>
                  </a:cubicBezTo>
                  <a:lnTo>
                    <a:pt x="157877" y="1995564"/>
                  </a:lnTo>
                  <a:cubicBezTo>
                    <a:pt x="159281" y="1995564"/>
                    <a:pt x="159982" y="1995213"/>
                    <a:pt x="159982" y="1994511"/>
                  </a:cubicBezTo>
                  <a:cubicBezTo>
                    <a:pt x="159982" y="1993809"/>
                    <a:pt x="159281" y="1993458"/>
                    <a:pt x="157877" y="1993458"/>
                  </a:cubicBezTo>
                  <a:lnTo>
                    <a:pt x="153667" y="1991354"/>
                  </a:lnTo>
                  <a:cubicBezTo>
                    <a:pt x="149457" y="1987143"/>
                    <a:pt x="144546" y="1984337"/>
                    <a:pt x="138932" y="1982934"/>
                  </a:cubicBezTo>
                  <a:cubicBezTo>
                    <a:pt x="137529" y="1982934"/>
                    <a:pt x="136827" y="1981530"/>
                    <a:pt x="136827" y="1978723"/>
                  </a:cubicBezTo>
                  <a:lnTo>
                    <a:pt x="132617" y="1978723"/>
                  </a:lnTo>
                  <a:cubicBezTo>
                    <a:pt x="127004" y="1975917"/>
                    <a:pt x="123495" y="1974864"/>
                    <a:pt x="122092" y="1975566"/>
                  </a:cubicBezTo>
                  <a:cubicBezTo>
                    <a:pt x="120688" y="1976268"/>
                    <a:pt x="119987" y="1976618"/>
                    <a:pt x="119987" y="1976618"/>
                  </a:cubicBezTo>
                  <a:lnTo>
                    <a:pt x="122092" y="1978723"/>
                  </a:lnTo>
                  <a:cubicBezTo>
                    <a:pt x="124899" y="1978723"/>
                    <a:pt x="127705" y="1979776"/>
                    <a:pt x="130512" y="1981881"/>
                  </a:cubicBezTo>
                  <a:cubicBezTo>
                    <a:pt x="133319" y="1983986"/>
                    <a:pt x="135424" y="1985740"/>
                    <a:pt x="136827" y="1987143"/>
                  </a:cubicBezTo>
                  <a:lnTo>
                    <a:pt x="147352" y="1993458"/>
                  </a:lnTo>
                  <a:cubicBezTo>
                    <a:pt x="147352" y="1993458"/>
                    <a:pt x="147703" y="1993809"/>
                    <a:pt x="148405" y="1994511"/>
                  </a:cubicBezTo>
                  <a:cubicBezTo>
                    <a:pt x="149106" y="1995213"/>
                    <a:pt x="149457" y="1995564"/>
                    <a:pt x="149457" y="1995564"/>
                  </a:cubicBezTo>
                  <a:lnTo>
                    <a:pt x="147352" y="1995564"/>
                  </a:lnTo>
                  <a:lnTo>
                    <a:pt x="147352" y="1997669"/>
                  </a:lnTo>
                  <a:lnTo>
                    <a:pt x="141037" y="1997669"/>
                  </a:lnTo>
                  <a:cubicBezTo>
                    <a:pt x="139634" y="1996265"/>
                    <a:pt x="137529" y="1994511"/>
                    <a:pt x="134722" y="1992406"/>
                  </a:cubicBezTo>
                  <a:cubicBezTo>
                    <a:pt x="131915" y="1990301"/>
                    <a:pt x="128407" y="1989249"/>
                    <a:pt x="124197" y="1989249"/>
                  </a:cubicBezTo>
                  <a:lnTo>
                    <a:pt x="122092" y="1989249"/>
                  </a:lnTo>
                  <a:cubicBezTo>
                    <a:pt x="117882" y="1983635"/>
                    <a:pt x="115777" y="1980127"/>
                    <a:pt x="115777" y="1978723"/>
                  </a:cubicBezTo>
                  <a:cubicBezTo>
                    <a:pt x="111567" y="1975917"/>
                    <a:pt x="107708" y="1972057"/>
                    <a:pt x="104199" y="1967146"/>
                  </a:cubicBezTo>
                  <a:cubicBezTo>
                    <a:pt x="100691" y="1962234"/>
                    <a:pt x="97533" y="1959077"/>
                    <a:pt x="94727" y="1957673"/>
                  </a:cubicBezTo>
                  <a:lnTo>
                    <a:pt x="77886" y="1949253"/>
                  </a:lnTo>
                  <a:lnTo>
                    <a:pt x="65256" y="1938728"/>
                  </a:lnTo>
                  <a:lnTo>
                    <a:pt x="52626" y="1928203"/>
                  </a:lnTo>
                  <a:cubicBezTo>
                    <a:pt x="51223" y="1925396"/>
                    <a:pt x="48767" y="1922940"/>
                    <a:pt x="45258" y="1920835"/>
                  </a:cubicBezTo>
                  <a:cubicBezTo>
                    <a:pt x="41750" y="1918730"/>
                    <a:pt x="39294" y="1917678"/>
                    <a:pt x="37891" y="1917678"/>
                  </a:cubicBezTo>
                  <a:lnTo>
                    <a:pt x="27366" y="1911363"/>
                  </a:lnTo>
                  <a:lnTo>
                    <a:pt x="27366" y="1909257"/>
                  </a:lnTo>
                  <a:lnTo>
                    <a:pt x="31576" y="1911363"/>
                  </a:lnTo>
                  <a:lnTo>
                    <a:pt x="42101" y="1913468"/>
                  </a:lnTo>
                  <a:cubicBezTo>
                    <a:pt x="43504" y="1914871"/>
                    <a:pt x="44908" y="1915573"/>
                    <a:pt x="46311" y="1915573"/>
                  </a:cubicBezTo>
                  <a:cubicBezTo>
                    <a:pt x="46311" y="1915573"/>
                    <a:pt x="46311" y="1915222"/>
                    <a:pt x="46311" y="1914520"/>
                  </a:cubicBezTo>
                  <a:cubicBezTo>
                    <a:pt x="46311" y="1913818"/>
                    <a:pt x="46311" y="1913468"/>
                    <a:pt x="46311" y="1913468"/>
                  </a:cubicBezTo>
                  <a:lnTo>
                    <a:pt x="42101" y="1911363"/>
                  </a:lnTo>
                  <a:cubicBezTo>
                    <a:pt x="35084" y="1908556"/>
                    <a:pt x="31576" y="1906451"/>
                    <a:pt x="31576" y="1905047"/>
                  </a:cubicBezTo>
                  <a:lnTo>
                    <a:pt x="33681" y="1905047"/>
                  </a:lnTo>
                  <a:cubicBezTo>
                    <a:pt x="42101" y="1905047"/>
                    <a:pt x="51223" y="1907854"/>
                    <a:pt x="61046" y="1913468"/>
                  </a:cubicBezTo>
                  <a:lnTo>
                    <a:pt x="77886" y="1923993"/>
                  </a:lnTo>
                  <a:cubicBezTo>
                    <a:pt x="80693" y="1928203"/>
                    <a:pt x="85605" y="1931009"/>
                    <a:pt x="92622" y="1932413"/>
                  </a:cubicBezTo>
                  <a:lnTo>
                    <a:pt x="92622" y="1930308"/>
                  </a:lnTo>
                  <a:lnTo>
                    <a:pt x="73676" y="1909257"/>
                  </a:lnTo>
                  <a:cubicBezTo>
                    <a:pt x="66660" y="1906451"/>
                    <a:pt x="63151" y="1904346"/>
                    <a:pt x="63151" y="1902942"/>
                  </a:cubicBezTo>
                  <a:lnTo>
                    <a:pt x="63151" y="1900837"/>
                  </a:lnTo>
                  <a:lnTo>
                    <a:pt x="73676" y="1902942"/>
                  </a:lnTo>
                  <a:lnTo>
                    <a:pt x="73676" y="1900837"/>
                  </a:lnTo>
                  <a:lnTo>
                    <a:pt x="65256" y="1896627"/>
                  </a:lnTo>
                  <a:lnTo>
                    <a:pt x="58941" y="1890312"/>
                  </a:lnTo>
                  <a:lnTo>
                    <a:pt x="52626" y="1888207"/>
                  </a:lnTo>
                  <a:lnTo>
                    <a:pt x="52626" y="1886102"/>
                  </a:lnTo>
                  <a:lnTo>
                    <a:pt x="54731" y="1883997"/>
                  </a:lnTo>
                  <a:cubicBezTo>
                    <a:pt x="54731" y="1883997"/>
                    <a:pt x="55082" y="1884348"/>
                    <a:pt x="55784" y="1885050"/>
                  </a:cubicBezTo>
                  <a:cubicBezTo>
                    <a:pt x="56485" y="1885751"/>
                    <a:pt x="57538" y="1886102"/>
                    <a:pt x="58941" y="1886102"/>
                  </a:cubicBezTo>
                  <a:lnTo>
                    <a:pt x="65256" y="1890312"/>
                  </a:lnTo>
                  <a:lnTo>
                    <a:pt x="67361" y="1888207"/>
                  </a:lnTo>
                  <a:lnTo>
                    <a:pt x="65256" y="1886102"/>
                  </a:lnTo>
                  <a:lnTo>
                    <a:pt x="42101" y="1856632"/>
                  </a:lnTo>
                  <a:lnTo>
                    <a:pt x="42101" y="1852422"/>
                  </a:lnTo>
                  <a:lnTo>
                    <a:pt x="46311" y="1856632"/>
                  </a:lnTo>
                  <a:lnTo>
                    <a:pt x="61046" y="1867157"/>
                  </a:lnTo>
                  <a:lnTo>
                    <a:pt x="63151" y="1856632"/>
                  </a:lnTo>
                  <a:lnTo>
                    <a:pt x="58941" y="1854527"/>
                  </a:lnTo>
                  <a:lnTo>
                    <a:pt x="63151" y="1852422"/>
                  </a:lnTo>
                  <a:lnTo>
                    <a:pt x="63151" y="1854527"/>
                  </a:lnTo>
                  <a:cubicBezTo>
                    <a:pt x="63151" y="1855930"/>
                    <a:pt x="63502" y="1856281"/>
                    <a:pt x="64204" y="1855579"/>
                  </a:cubicBezTo>
                  <a:cubicBezTo>
                    <a:pt x="64905" y="1854878"/>
                    <a:pt x="65958" y="1854527"/>
                    <a:pt x="67361" y="1854527"/>
                  </a:cubicBezTo>
                  <a:cubicBezTo>
                    <a:pt x="68765" y="1855930"/>
                    <a:pt x="72273" y="1859439"/>
                    <a:pt x="77886" y="1865052"/>
                  </a:cubicBezTo>
                  <a:lnTo>
                    <a:pt x="86306" y="1871367"/>
                  </a:lnTo>
                  <a:cubicBezTo>
                    <a:pt x="84903" y="1871367"/>
                    <a:pt x="84201" y="1870665"/>
                    <a:pt x="84201" y="1869262"/>
                  </a:cubicBezTo>
                  <a:lnTo>
                    <a:pt x="77886" y="1860842"/>
                  </a:lnTo>
                  <a:cubicBezTo>
                    <a:pt x="76483" y="1858035"/>
                    <a:pt x="75080" y="1856632"/>
                    <a:pt x="73676" y="1856632"/>
                  </a:cubicBezTo>
                  <a:lnTo>
                    <a:pt x="69466" y="1854527"/>
                  </a:lnTo>
                  <a:lnTo>
                    <a:pt x="75781" y="1852422"/>
                  </a:lnTo>
                  <a:cubicBezTo>
                    <a:pt x="78588" y="1855229"/>
                    <a:pt x="82096" y="1857334"/>
                    <a:pt x="86306" y="1858737"/>
                  </a:cubicBezTo>
                  <a:cubicBezTo>
                    <a:pt x="90517" y="1862947"/>
                    <a:pt x="94025" y="1865754"/>
                    <a:pt x="96832" y="1867157"/>
                  </a:cubicBezTo>
                  <a:lnTo>
                    <a:pt x="109462" y="1871367"/>
                  </a:lnTo>
                  <a:lnTo>
                    <a:pt x="109462" y="1867157"/>
                  </a:lnTo>
                  <a:lnTo>
                    <a:pt x="109462" y="1862947"/>
                  </a:lnTo>
                  <a:cubicBezTo>
                    <a:pt x="109462" y="1861544"/>
                    <a:pt x="107357" y="1860842"/>
                    <a:pt x="103147" y="1860842"/>
                  </a:cubicBezTo>
                  <a:lnTo>
                    <a:pt x="94727" y="1856632"/>
                  </a:lnTo>
                  <a:cubicBezTo>
                    <a:pt x="91920" y="1852422"/>
                    <a:pt x="90517" y="1847510"/>
                    <a:pt x="90517" y="1841897"/>
                  </a:cubicBezTo>
                  <a:lnTo>
                    <a:pt x="90517" y="1839792"/>
                  </a:lnTo>
                  <a:cubicBezTo>
                    <a:pt x="91920" y="1836985"/>
                    <a:pt x="94025" y="1838388"/>
                    <a:pt x="96832" y="1844002"/>
                  </a:cubicBezTo>
                  <a:cubicBezTo>
                    <a:pt x="96832" y="1846808"/>
                    <a:pt x="98235" y="1848212"/>
                    <a:pt x="101042" y="1848212"/>
                  </a:cubicBezTo>
                  <a:cubicBezTo>
                    <a:pt x="101042" y="1852422"/>
                    <a:pt x="103147" y="1854527"/>
                    <a:pt x="107357" y="1854527"/>
                  </a:cubicBezTo>
                  <a:lnTo>
                    <a:pt x="111567" y="1856632"/>
                  </a:lnTo>
                  <a:cubicBezTo>
                    <a:pt x="112970" y="1855229"/>
                    <a:pt x="112970" y="1853825"/>
                    <a:pt x="111567" y="1852422"/>
                  </a:cubicBezTo>
                  <a:lnTo>
                    <a:pt x="109462" y="1850317"/>
                  </a:lnTo>
                  <a:lnTo>
                    <a:pt x="107357" y="1844002"/>
                  </a:lnTo>
                  <a:cubicBezTo>
                    <a:pt x="103147" y="1841195"/>
                    <a:pt x="101042" y="1838388"/>
                    <a:pt x="101042" y="1835582"/>
                  </a:cubicBezTo>
                  <a:cubicBezTo>
                    <a:pt x="102445" y="1834178"/>
                    <a:pt x="102445" y="1831372"/>
                    <a:pt x="101042" y="1827162"/>
                  </a:cubicBezTo>
                  <a:lnTo>
                    <a:pt x="105252" y="1829267"/>
                  </a:lnTo>
                  <a:cubicBezTo>
                    <a:pt x="105252" y="1830670"/>
                    <a:pt x="105603" y="1832073"/>
                    <a:pt x="106304" y="1833477"/>
                  </a:cubicBezTo>
                  <a:cubicBezTo>
                    <a:pt x="107006" y="1834880"/>
                    <a:pt x="107357" y="1836985"/>
                    <a:pt x="107357" y="1839792"/>
                  </a:cubicBezTo>
                  <a:cubicBezTo>
                    <a:pt x="110163" y="1842598"/>
                    <a:pt x="111567" y="1844703"/>
                    <a:pt x="111567" y="1846107"/>
                  </a:cubicBezTo>
                  <a:cubicBezTo>
                    <a:pt x="112970" y="1848913"/>
                    <a:pt x="114724" y="1849966"/>
                    <a:pt x="116829" y="1849264"/>
                  </a:cubicBezTo>
                  <a:cubicBezTo>
                    <a:pt x="118934" y="1848563"/>
                    <a:pt x="119987" y="1848212"/>
                    <a:pt x="119987" y="1848212"/>
                  </a:cubicBezTo>
                  <a:lnTo>
                    <a:pt x="124197" y="1844002"/>
                  </a:lnTo>
                  <a:lnTo>
                    <a:pt x="124197" y="1841897"/>
                  </a:lnTo>
                  <a:cubicBezTo>
                    <a:pt x="127004" y="1844703"/>
                    <a:pt x="131214" y="1845405"/>
                    <a:pt x="136827" y="1844002"/>
                  </a:cubicBezTo>
                  <a:lnTo>
                    <a:pt x="143142" y="1846107"/>
                  </a:lnTo>
                  <a:cubicBezTo>
                    <a:pt x="147352" y="1846107"/>
                    <a:pt x="151562" y="1844002"/>
                    <a:pt x="155772" y="1839792"/>
                  </a:cubicBezTo>
                  <a:lnTo>
                    <a:pt x="155772" y="1841897"/>
                  </a:lnTo>
                  <a:cubicBezTo>
                    <a:pt x="154369" y="1843300"/>
                    <a:pt x="153667" y="1844703"/>
                    <a:pt x="153667" y="1846107"/>
                  </a:cubicBezTo>
                  <a:cubicBezTo>
                    <a:pt x="153667" y="1847510"/>
                    <a:pt x="152966" y="1848212"/>
                    <a:pt x="151562" y="1848212"/>
                  </a:cubicBezTo>
                  <a:lnTo>
                    <a:pt x="157877" y="1846107"/>
                  </a:lnTo>
                  <a:lnTo>
                    <a:pt x="162087" y="1844002"/>
                  </a:lnTo>
                  <a:cubicBezTo>
                    <a:pt x="163491" y="1844002"/>
                    <a:pt x="163491" y="1844703"/>
                    <a:pt x="162087" y="1846107"/>
                  </a:cubicBezTo>
                  <a:cubicBezTo>
                    <a:pt x="166297" y="1846107"/>
                    <a:pt x="169104" y="1845405"/>
                    <a:pt x="170507" y="1844002"/>
                  </a:cubicBezTo>
                  <a:lnTo>
                    <a:pt x="181033" y="1850317"/>
                  </a:lnTo>
                  <a:lnTo>
                    <a:pt x="191558" y="1846107"/>
                  </a:lnTo>
                  <a:cubicBezTo>
                    <a:pt x="209801" y="1841897"/>
                    <a:pt x="221730" y="1836985"/>
                    <a:pt x="227343" y="1831372"/>
                  </a:cubicBezTo>
                  <a:lnTo>
                    <a:pt x="246288" y="1827162"/>
                  </a:lnTo>
                  <a:lnTo>
                    <a:pt x="265234" y="1816636"/>
                  </a:lnTo>
                  <a:lnTo>
                    <a:pt x="288389" y="1808216"/>
                  </a:lnTo>
                  <a:cubicBezTo>
                    <a:pt x="292599" y="1806813"/>
                    <a:pt x="302422" y="1801200"/>
                    <a:pt x="317859" y="1791376"/>
                  </a:cubicBezTo>
                  <a:lnTo>
                    <a:pt x="319964" y="1791376"/>
                  </a:lnTo>
                  <a:cubicBezTo>
                    <a:pt x="321368" y="1791376"/>
                    <a:pt x="322069" y="1792078"/>
                    <a:pt x="322069" y="1793481"/>
                  </a:cubicBezTo>
                  <a:cubicBezTo>
                    <a:pt x="322069" y="1801901"/>
                    <a:pt x="319964" y="1806111"/>
                    <a:pt x="315754" y="1806111"/>
                  </a:cubicBezTo>
                  <a:cubicBezTo>
                    <a:pt x="315754" y="1808918"/>
                    <a:pt x="313649" y="1810321"/>
                    <a:pt x="309439" y="1810321"/>
                  </a:cubicBezTo>
                  <a:cubicBezTo>
                    <a:pt x="309439" y="1810321"/>
                    <a:pt x="309439" y="1809971"/>
                    <a:pt x="309439" y="1809269"/>
                  </a:cubicBezTo>
                  <a:cubicBezTo>
                    <a:pt x="309439" y="1808567"/>
                    <a:pt x="309439" y="1808216"/>
                    <a:pt x="309439" y="1808216"/>
                  </a:cubicBezTo>
                  <a:cubicBezTo>
                    <a:pt x="309439" y="1809620"/>
                    <a:pt x="307334" y="1810321"/>
                    <a:pt x="303124" y="1810321"/>
                  </a:cubicBezTo>
                  <a:lnTo>
                    <a:pt x="301019" y="1812426"/>
                  </a:lnTo>
                  <a:cubicBezTo>
                    <a:pt x="308036" y="1812426"/>
                    <a:pt x="320666" y="1810321"/>
                    <a:pt x="338909" y="1806111"/>
                  </a:cubicBezTo>
                  <a:lnTo>
                    <a:pt x="341015" y="1804006"/>
                  </a:lnTo>
                  <a:lnTo>
                    <a:pt x="345225" y="1804006"/>
                  </a:lnTo>
                  <a:lnTo>
                    <a:pt x="355750" y="1799796"/>
                  </a:lnTo>
                  <a:lnTo>
                    <a:pt x="359960" y="1793481"/>
                  </a:lnTo>
                  <a:lnTo>
                    <a:pt x="362065" y="1801901"/>
                  </a:lnTo>
                  <a:cubicBezTo>
                    <a:pt x="363468" y="1801901"/>
                    <a:pt x="364521" y="1802252"/>
                    <a:pt x="365222" y="1802954"/>
                  </a:cubicBezTo>
                  <a:cubicBezTo>
                    <a:pt x="365924" y="1803655"/>
                    <a:pt x="366977" y="1804006"/>
                    <a:pt x="368380" y="1804006"/>
                  </a:cubicBezTo>
                  <a:cubicBezTo>
                    <a:pt x="368380" y="1804006"/>
                    <a:pt x="368731" y="1803655"/>
                    <a:pt x="369432" y="1802954"/>
                  </a:cubicBezTo>
                  <a:cubicBezTo>
                    <a:pt x="370134" y="1802252"/>
                    <a:pt x="370485" y="1801901"/>
                    <a:pt x="370485" y="1801901"/>
                  </a:cubicBezTo>
                  <a:lnTo>
                    <a:pt x="370485" y="1797691"/>
                  </a:lnTo>
                  <a:lnTo>
                    <a:pt x="370485" y="1795586"/>
                  </a:lnTo>
                  <a:lnTo>
                    <a:pt x="366275" y="1795586"/>
                  </a:lnTo>
                  <a:lnTo>
                    <a:pt x="370485" y="1793481"/>
                  </a:lnTo>
                  <a:lnTo>
                    <a:pt x="345225" y="1791376"/>
                  </a:lnTo>
                  <a:lnTo>
                    <a:pt x="345225" y="1789271"/>
                  </a:lnTo>
                  <a:cubicBezTo>
                    <a:pt x="355048" y="1786464"/>
                    <a:pt x="365573" y="1786464"/>
                    <a:pt x="376800" y="1789271"/>
                  </a:cubicBezTo>
                  <a:lnTo>
                    <a:pt x="366275" y="1778746"/>
                  </a:lnTo>
                  <a:cubicBezTo>
                    <a:pt x="356451" y="1768923"/>
                    <a:pt x="350136" y="1761204"/>
                    <a:pt x="347329" y="1755591"/>
                  </a:cubicBezTo>
                  <a:cubicBezTo>
                    <a:pt x="347329" y="1755591"/>
                    <a:pt x="341716" y="1749977"/>
                    <a:pt x="330489" y="1738750"/>
                  </a:cubicBezTo>
                  <a:cubicBezTo>
                    <a:pt x="308036" y="1717700"/>
                    <a:pt x="295406" y="1697352"/>
                    <a:pt x="292599" y="1677705"/>
                  </a:cubicBezTo>
                  <a:lnTo>
                    <a:pt x="290494" y="1654549"/>
                  </a:lnTo>
                  <a:cubicBezTo>
                    <a:pt x="289091" y="1646129"/>
                    <a:pt x="286635" y="1636657"/>
                    <a:pt x="283126" y="1626132"/>
                  </a:cubicBezTo>
                  <a:cubicBezTo>
                    <a:pt x="279618" y="1615607"/>
                    <a:pt x="277864" y="1606134"/>
                    <a:pt x="277864" y="1597714"/>
                  </a:cubicBezTo>
                  <a:cubicBezTo>
                    <a:pt x="276460" y="1594907"/>
                    <a:pt x="275759" y="1591399"/>
                    <a:pt x="275759" y="1587189"/>
                  </a:cubicBezTo>
                  <a:cubicBezTo>
                    <a:pt x="275759" y="1578769"/>
                    <a:pt x="278565" y="1571050"/>
                    <a:pt x="284179" y="1564034"/>
                  </a:cubicBezTo>
                  <a:lnTo>
                    <a:pt x="292599" y="1561928"/>
                  </a:lnTo>
                  <a:cubicBezTo>
                    <a:pt x="296809" y="1561928"/>
                    <a:pt x="300317" y="1560525"/>
                    <a:pt x="303124" y="1557718"/>
                  </a:cubicBezTo>
                  <a:lnTo>
                    <a:pt x="319964" y="1542983"/>
                  </a:lnTo>
                  <a:cubicBezTo>
                    <a:pt x="319964" y="1541580"/>
                    <a:pt x="319263" y="1538773"/>
                    <a:pt x="317859" y="1534563"/>
                  </a:cubicBezTo>
                  <a:cubicBezTo>
                    <a:pt x="316456" y="1530353"/>
                    <a:pt x="319263" y="1526845"/>
                    <a:pt x="326279" y="1524038"/>
                  </a:cubicBezTo>
                  <a:cubicBezTo>
                    <a:pt x="326279" y="1525441"/>
                    <a:pt x="326981" y="1527897"/>
                    <a:pt x="328384" y="1531406"/>
                  </a:cubicBezTo>
                  <a:cubicBezTo>
                    <a:pt x="329788" y="1534914"/>
                    <a:pt x="333296" y="1538773"/>
                    <a:pt x="338909" y="1542983"/>
                  </a:cubicBezTo>
                  <a:cubicBezTo>
                    <a:pt x="337506" y="1540177"/>
                    <a:pt x="336804" y="1536668"/>
                    <a:pt x="336804" y="1532458"/>
                  </a:cubicBezTo>
                  <a:lnTo>
                    <a:pt x="347329" y="1538773"/>
                  </a:lnTo>
                  <a:cubicBezTo>
                    <a:pt x="352943" y="1544387"/>
                    <a:pt x="368380" y="1561227"/>
                    <a:pt x="393640" y="1589294"/>
                  </a:cubicBezTo>
                  <a:lnTo>
                    <a:pt x="433636" y="1625079"/>
                  </a:lnTo>
                  <a:cubicBezTo>
                    <a:pt x="437846" y="1626483"/>
                    <a:pt x="440652" y="1627184"/>
                    <a:pt x="442056" y="1627184"/>
                  </a:cubicBezTo>
                  <a:lnTo>
                    <a:pt x="448371" y="1631394"/>
                  </a:lnTo>
                  <a:cubicBezTo>
                    <a:pt x="453984" y="1637008"/>
                    <a:pt x="462053" y="1642270"/>
                    <a:pt x="472579" y="1647182"/>
                  </a:cubicBezTo>
                  <a:cubicBezTo>
                    <a:pt x="483104" y="1652094"/>
                    <a:pt x="490471" y="1655953"/>
                    <a:pt x="494681" y="1658760"/>
                  </a:cubicBezTo>
                  <a:cubicBezTo>
                    <a:pt x="501698" y="1661566"/>
                    <a:pt x="506610" y="1660865"/>
                    <a:pt x="509417" y="1656654"/>
                  </a:cubicBezTo>
                  <a:cubicBezTo>
                    <a:pt x="523450" y="1653848"/>
                    <a:pt x="534677" y="1648936"/>
                    <a:pt x="543097" y="1641919"/>
                  </a:cubicBezTo>
                  <a:lnTo>
                    <a:pt x="566252" y="1633499"/>
                  </a:lnTo>
                  <a:cubicBezTo>
                    <a:pt x="564849" y="1626483"/>
                    <a:pt x="561340" y="1625781"/>
                    <a:pt x="555727" y="1631394"/>
                  </a:cubicBezTo>
                  <a:cubicBezTo>
                    <a:pt x="550114" y="1628588"/>
                    <a:pt x="545553" y="1625781"/>
                    <a:pt x="542044" y="1622974"/>
                  </a:cubicBezTo>
                  <a:cubicBezTo>
                    <a:pt x="538536" y="1620167"/>
                    <a:pt x="536782" y="1616659"/>
                    <a:pt x="536782" y="1612449"/>
                  </a:cubicBezTo>
                  <a:lnTo>
                    <a:pt x="536782" y="1610344"/>
                  </a:lnTo>
                  <a:lnTo>
                    <a:pt x="530467" y="1608239"/>
                  </a:lnTo>
                  <a:lnTo>
                    <a:pt x="528362" y="1601924"/>
                  </a:lnTo>
                  <a:cubicBezTo>
                    <a:pt x="526958" y="1603327"/>
                    <a:pt x="526257" y="1605432"/>
                    <a:pt x="526257" y="1608239"/>
                  </a:cubicBezTo>
                  <a:lnTo>
                    <a:pt x="530467" y="1608239"/>
                  </a:lnTo>
                  <a:lnTo>
                    <a:pt x="528362" y="1610344"/>
                  </a:lnTo>
                  <a:lnTo>
                    <a:pt x="536782" y="1614554"/>
                  </a:lnTo>
                  <a:cubicBezTo>
                    <a:pt x="531168" y="1618764"/>
                    <a:pt x="526257" y="1618764"/>
                    <a:pt x="522047" y="1614554"/>
                  </a:cubicBezTo>
                  <a:cubicBezTo>
                    <a:pt x="519240" y="1613151"/>
                    <a:pt x="516784" y="1612800"/>
                    <a:pt x="514679" y="1613502"/>
                  </a:cubicBezTo>
                  <a:cubicBezTo>
                    <a:pt x="512574" y="1614203"/>
                    <a:pt x="511521" y="1614554"/>
                    <a:pt x="511521" y="1614554"/>
                  </a:cubicBezTo>
                  <a:cubicBezTo>
                    <a:pt x="511521" y="1610344"/>
                    <a:pt x="510820" y="1606836"/>
                    <a:pt x="509417" y="1604029"/>
                  </a:cubicBezTo>
                  <a:cubicBezTo>
                    <a:pt x="508013" y="1602626"/>
                    <a:pt x="505206" y="1601924"/>
                    <a:pt x="500996" y="1601924"/>
                  </a:cubicBezTo>
                  <a:cubicBezTo>
                    <a:pt x="496786" y="1601924"/>
                    <a:pt x="493278" y="1600521"/>
                    <a:pt x="490471" y="1597714"/>
                  </a:cubicBezTo>
                  <a:lnTo>
                    <a:pt x="486261" y="1597714"/>
                  </a:lnTo>
                  <a:cubicBezTo>
                    <a:pt x="484858" y="1603327"/>
                    <a:pt x="482402" y="1606134"/>
                    <a:pt x="478894" y="1606134"/>
                  </a:cubicBezTo>
                  <a:cubicBezTo>
                    <a:pt x="475385" y="1606134"/>
                    <a:pt x="472929" y="1606134"/>
                    <a:pt x="471526" y="1606134"/>
                  </a:cubicBezTo>
                  <a:lnTo>
                    <a:pt x="484156" y="1593504"/>
                  </a:lnTo>
                  <a:cubicBezTo>
                    <a:pt x="478543" y="1593504"/>
                    <a:pt x="472929" y="1595609"/>
                    <a:pt x="467316" y="1599819"/>
                  </a:cubicBezTo>
                  <a:cubicBezTo>
                    <a:pt x="458896" y="1606836"/>
                    <a:pt x="449774" y="1608239"/>
                    <a:pt x="439951" y="1604029"/>
                  </a:cubicBezTo>
                  <a:lnTo>
                    <a:pt x="435740" y="1601924"/>
                  </a:lnTo>
                  <a:lnTo>
                    <a:pt x="439951" y="1597714"/>
                  </a:lnTo>
                  <a:cubicBezTo>
                    <a:pt x="442757" y="1599117"/>
                    <a:pt x="446266" y="1599819"/>
                    <a:pt x="450476" y="1599819"/>
                  </a:cubicBezTo>
                  <a:cubicBezTo>
                    <a:pt x="454686" y="1599819"/>
                    <a:pt x="458194" y="1600521"/>
                    <a:pt x="461001" y="1601924"/>
                  </a:cubicBezTo>
                  <a:cubicBezTo>
                    <a:pt x="459598" y="1599117"/>
                    <a:pt x="458896" y="1596311"/>
                    <a:pt x="458896" y="1593504"/>
                  </a:cubicBezTo>
                  <a:cubicBezTo>
                    <a:pt x="457493" y="1593504"/>
                    <a:pt x="456440" y="1593855"/>
                    <a:pt x="455738" y="1594556"/>
                  </a:cubicBezTo>
                  <a:cubicBezTo>
                    <a:pt x="455037" y="1595258"/>
                    <a:pt x="453984" y="1595609"/>
                    <a:pt x="452581" y="1595609"/>
                  </a:cubicBezTo>
                  <a:lnTo>
                    <a:pt x="448371" y="1593504"/>
                  </a:lnTo>
                  <a:cubicBezTo>
                    <a:pt x="446968" y="1593504"/>
                    <a:pt x="444862" y="1594206"/>
                    <a:pt x="442056" y="1595609"/>
                  </a:cubicBezTo>
                  <a:lnTo>
                    <a:pt x="435740" y="1593504"/>
                  </a:lnTo>
                  <a:lnTo>
                    <a:pt x="427320" y="1595609"/>
                  </a:lnTo>
                  <a:lnTo>
                    <a:pt x="418900" y="1589294"/>
                  </a:lnTo>
                  <a:cubicBezTo>
                    <a:pt x="421707" y="1586487"/>
                    <a:pt x="424514" y="1583330"/>
                    <a:pt x="427320" y="1579821"/>
                  </a:cubicBezTo>
                  <a:cubicBezTo>
                    <a:pt x="430127" y="1576313"/>
                    <a:pt x="432232" y="1573857"/>
                    <a:pt x="433636" y="1572454"/>
                  </a:cubicBezTo>
                  <a:cubicBezTo>
                    <a:pt x="433636" y="1569647"/>
                    <a:pt x="434337" y="1566489"/>
                    <a:pt x="435740" y="1562981"/>
                  </a:cubicBezTo>
                  <a:cubicBezTo>
                    <a:pt x="437144" y="1559473"/>
                    <a:pt x="437846" y="1556315"/>
                    <a:pt x="437846" y="1553508"/>
                  </a:cubicBezTo>
                  <a:lnTo>
                    <a:pt x="433636" y="1555613"/>
                  </a:lnTo>
                  <a:cubicBezTo>
                    <a:pt x="432232" y="1552807"/>
                    <a:pt x="432583" y="1550702"/>
                    <a:pt x="434688" y="1549298"/>
                  </a:cubicBezTo>
                  <a:cubicBezTo>
                    <a:pt x="436793" y="1547895"/>
                    <a:pt x="437846" y="1546492"/>
                    <a:pt x="437846" y="1545088"/>
                  </a:cubicBezTo>
                  <a:cubicBezTo>
                    <a:pt x="435039" y="1542282"/>
                    <a:pt x="434688" y="1539826"/>
                    <a:pt x="436793" y="1537721"/>
                  </a:cubicBezTo>
                  <a:cubicBezTo>
                    <a:pt x="438898" y="1535616"/>
                    <a:pt x="439951" y="1533861"/>
                    <a:pt x="439951" y="1532458"/>
                  </a:cubicBezTo>
                  <a:cubicBezTo>
                    <a:pt x="438547" y="1532458"/>
                    <a:pt x="437144" y="1532107"/>
                    <a:pt x="435740" y="1531406"/>
                  </a:cubicBezTo>
                  <a:cubicBezTo>
                    <a:pt x="434337" y="1530704"/>
                    <a:pt x="432232" y="1528950"/>
                    <a:pt x="429426" y="1526143"/>
                  </a:cubicBezTo>
                  <a:cubicBezTo>
                    <a:pt x="432232" y="1523336"/>
                    <a:pt x="433636" y="1521231"/>
                    <a:pt x="433636" y="1519828"/>
                  </a:cubicBezTo>
                  <a:lnTo>
                    <a:pt x="437846" y="1526143"/>
                  </a:lnTo>
                  <a:cubicBezTo>
                    <a:pt x="437846" y="1526143"/>
                    <a:pt x="441354" y="1523336"/>
                    <a:pt x="448371" y="1517723"/>
                  </a:cubicBezTo>
                  <a:lnTo>
                    <a:pt x="433636" y="1517723"/>
                  </a:lnTo>
                  <a:lnTo>
                    <a:pt x="433636" y="1519828"/>
                  </a:lnTo>
                  <a:cubicBezTo>
                    <a:pt x="428022" y="1519828"/>
                    <a:pt x="424514" y="1519126"/>
                    <a:pt x="423110" y="1517723"/>
                  </a:cubicBezTo>
                  <a:cubicBezTo>
                    <a:pt x="418900" y="1517723"/>
                    <a:pt x="415392" y="1517723"/>
                    <a:pt x="412585" y="1517723"/>
                  </a:cubicBezTo>
                  <a:cubicBezTo>
                    <a:pt x="409778" y="1519126"/>
                    <a:pt x="406972" y="1519477"/>
                    <a:pt x="404165" y="1518775"/>
                  </a:cubicBezTo>
                  <a:cubicBezTo>
                    <a:pt x="401359" y="1518074"/>
                    <a:pt x="399253" y="1517723"/>
                    <a:pt x="397850" y="1517723"/>
                  </a:cubicBezTo>
                  <a:lnTo>
                    <a:pt x="402060" y="1517723"/>
                  </a:lnTo>
                  <a:cubicBezTo>
                    <a:pt x="409077" y="1517723"/>
                    <a:pt x="413287" y="1515618"/>
                    <a:pt x="414690" y="1511408"/>
                  </a:cubicBezTo>
                  <a:cubicBezTo>
                    <a:pt x="416094" y="1507198"/>
                    <a:pt x="418900" y="1504391"/>
                    <a:pt x="423110" y="1502988"/>
                  </a:cubicBezTo>
                  <a:lnTo>
                    <a:pt x="429426" y="1515618"/>
                  </a:lnTo>
                  <a:lnTo>
                    <a:pt x="433636" y="1505093"/>
                  </a:lnTo>
                  <a:lnTo>
                    <a:pt x="433636" y="1511408"/>
                  </a:lnTo>
                  <a:lnTo>
                    <a:pt x="435740" y="1507198"/>
                  </a:lnTo>
                  <a:cubicBezTo>
                    <a:pt x="434337" y="1504391"/>
                    <a:pt x="433636" y="1499479"/>
                    <a:pt x="433636" y="1492463"/>
                  </a:cubicBezTo>
                  <a:lnTo>
                    <a:pt x="416795" y="1500883"/>
                  </a:lnTo>
                  <a:cubicBezTo>
                    <a:pt x="411182" y="1495269"/>
                    <a:pt x="408375" y="1491059"/>
                    <a:pt x="408375" y="1488253"/>
                  </a:cubicBezTo>
                  <a:cubicBezTo>
                    <a:pt x="408375" y="1485446"/>
                    <a:pt x="411182" y="1481938"/>
                    <a:pt x="416795" y="1477727"/>
                  </a:cubicBezTo>
                  <a:cubicBezTo>
                    <a:pt x="416795" y="1480534"/>
                    <a:pt x="416795" y="1483341"/>
                    <a:pt x="416795" y="1486148"/>
                  </a:cubicBezTo>
                  <a:cubicBezTo>
                    <a:pt x="415392" y="1487551"/>
                    <a:pt x="415041" y="1488954"/>
                    <a:pt x="415743" y="1490358"/>
                  </a:cubicBezTo>
                  <a:cubicBezTo>
                    <a:pt x="416444" y="1491761"/>
                    <a:pt x="416795" y="1492463"/>
                    <a:pt x="416795" y="1492463"/>
                  </a:cubicBezTo>
                  <a:lnTo>
                    <a:pt x="429426" y="1492463"/>
                  </a:lnTo>
                  <a:cubicBezTo>
                    <a:pt x="430829" y="1491059"/>
                    <a:pt x="432583" y="1488603"/>
                    <a:pt x="434688" y="1485095"/>
                  </a:cubicBezTo>
                  <a:cubicBezTo>
                    <a:pt x="436793" y="1481587"/>
                    <a:pt x="437144" y="1478429"/>
                    <a:pt x="435740" y="1475622"/>
                  </a:cubicBezTo>
                  <a:cubicBezTo>
                    <a:pt x="435740" y="1472816"/>
                    <a:pt x="437144" y="1469307"/>
                    <a:pt x="439951" y="1465097"/>
                  </a:cubicBezTo>
                  <a:lnTo>
                    <a:pt x="429426" y="1460887"/>
                  </a:lnTo>
                  <a:lnTo>
                    <a:pt x="454686" y="1441942"/>
                  </a:lnTo>
                  <a:cubicBezTo>
                    <a:pt x="460299" y="1439135"/>
                    <a:pt x="462404" y="1434925"/>
                    <a:pt x="461001" y="1429312"/>
                  </a:cubicBezTo>
                  <a:cubicBezTo>
                    <a:pt x="461001" y="1427909"/>
                    <a:pt x="461001" y="1425803"/>
                    <a:pt x="461001" y="1422997"/>
                  </a:cubicBezTo>
                  <a:cubicBezTo>
                    <a:pt x="461001" y="1420190"/>
                    <a:pt x="459598" y="1418085"/>
                    <a:pt x="456791" y="1416682"/>
                  </a:cubicBezTo>
                  <a:cubicBezTo>
                    <a:pt x="456791" y="1416682"/>
                    <a:pt x="457142" y="1416331"/>
                    <a:pt x="457843" y="1415629"/>
                  </a:cubicBezTo>
                  <a:cubicBezTo>
                    <a:pt x="458545" y="1414928"/>
                    <a:pt x="458896" y="1414577"/>
                    <a:pt x="458896" y="1414577"/>
                  </a:cubicBezTo>
                  <a:cubicBezTo>
                    <a:pt x="461703" y="1411770"/>
                    <a:pt x="463106" y="1408262"/>
                    <a:pt x="463106" y="1404052"/>
                  </a:cubicBezTo>
                  <a:cubicBezTo>
                    <a:pt x="463106" y="1399842"/>
                    <a:pt x="463106" y="1396333"/>
                    <a:pt x="463106" y="1393527"/>
                  </a:cubicBezTo>
                  <a:lnTo>
                    <a:pt x="456791" y="1385106"/>
                  </a:lnTo>
                  <a:cubicBezTo>
                    <a:pt x="462404" y="1382300"/>
                    <a:pt x="465562" y="1378441"/>
                    <a:pt x="466263" y="1373529"/>
                  </a:cubicBezTo>
                  <a:cubicBezTo>
                    <a:pt x="466965" y="1368617"/>
                    <a:pt x="467316" y="1365459"/>
                    <a:pt x="467316" y="1364056"/>
                  </a:cubicBezTo>
                  <a:lnTo>
                    <a:pt x="469421" y="1347216"/>
                  </a:lnTo>
                  <a:lnTo>
                    <a:pt x="462487" y="1355140"/>
                  </a:lnTo>
                  <a:lnTo>
                    <a:pt x="469421" y="1343006"/>
                  </a:lnTo>
                  <a:cubicBezTo>
                    <a:pt x="473631" y="1341603"/>
                    <a:pt x="475034" y="1338094"/>
                    <a:pt x="473631" y="1332481"/>
                  </a:cubicBezTo>
                  <a:lnTo>
                    <a:pt x="465211" y="1332481"/>
                  </a:lnTo>
                  <a:lnTo>
                    <a:pt x="471526" y="1315641"/>
                  </a:lnTo>
                  <a:cubicBezTo>
                    <a:pt x="472929" y="1314237"/>
                    <a:pt x="474684" y="1310729"/>
                    <a:pt x="476789" y="1305115"/>
                  </a:cubicBezTo>
                  <a:cubicBezTo>
                    <a:pt x="478894" y="1299502"/>
                    <a:pt x="480648" y="1293889"/>
                    <a:pt x="482051" y="1288275"/>
                  </a:cubicBezTo>
                  <a:lnTo>
                    <a:pt x="484156" y="1273540"/>
                  </a:lnTo>
                  <a:lnTo>
                    <a:pt x="482051" y="1267225"/>
                  </a:lnTo>
                  <a:lnTo>
                    <a:pt x="477841" y="1269330"/>
                  </a:lnTo>
                  <a:cubicBezTo>
                    <a:pt x="477841" y="1267927"/>
                    <a:pt x="477841" y="1267225"/>
                    <a:pt x="477841" y="1267225"/>
                  </a:cubicBezTo>
                  <a:lnTo>
                    <a:pt x="479946" y="1263015"/>
                  </a:lnTo>
                  <a:lnTo>
                    <a:pt x="500996" y="1216704"/>
                  </a:lnTo>
                  <a:cubicBezTo>
                    <a:pt x="496786" y="1211091"/>
                    <a:pt x="493278" y="1208284"/>
                    <a:pt x="490471" y="1208284"/>
                  </a:cubicBezTo>
                  <a:cubicBezTo>
                    <a:pt x="493278" y="1206881"/>
                    <a:pt x="493980" y="1204776"/>
                    <a:pt x="492576" y="1201969"/>
                  </a:cubicBezTo>
                  <a:cubicBezTo>
                    <a:pt x="491173" y="1199163"/>
                    <a:pt x="490471" y="1197057"/>
                    <a:pt x="490471" y="1195654"/>
                  </a:cubicBezTo>
                  <a:lnTo>
                    <a:pt x="490471" y="1204074"/>
                  </a:lnTo>
                  <a:cubicBezTo>
                    <a:pt x="483455" y="1199864"/>
                    <a:pt x="480648" y="1196356"/>
                    <a:pt x="482051" y="1193549"/>
                  </a:cubicBezTo>
                  <a:cubicBezTo>
                    <a:pt x="482051" y="1192146"/>
                    <a:pt x="482402" y="1190041"/>
                    <a:pt x="483104" y="1187234"/>
                  </a:cubicBezTo>
                  <a:cubicBezTo>
                    <a:pt x="483805" y="1184427"/>
                    <a:pt x="485559" y="1182322"/>
                    <a:pt x="488366" y="1180919"/>
                  </a:cubicBezTo>
                  <a:cubicBezTo>
                    <a:pt x="488366" y="1180919"/>
                    <a:pt x="488717" y="1180568"/>
                    <a:pt x="489419" y="1179866"/>
                  </a:cubicBezTo>
                  <a:cubicBezTo>
                    <a:pt x="490120" y="1179165"/>
                    <a:pt x="490471" y="1178814"/>
                    <a:pt x="490471" y="1178814"/>
                  </a:cubicBezTo>
                  <a:cubicBezTo>
                    <a:pt x="484858" y="1174604"/>
                    <a:pt x="482051" y="1172499"/>
                    <a:pt x="482051" y="1172499"/>
                  </a:cubicBezTo>
                  <a:cubicBezTo>
                    <a:pt x="482051" y="1172499"/>
                    <a:pt x="481700" y="1170745"/>
                    <a:pt x="480999" y="1167236"/>
                  </a:cubicBezTo>
                  <a:cubicBezTo>
                    <a:pt x="480297" y="1163728"/>
                    <a:pt x="477841" y="1164079"/>
                    <a:pt x="473631" y="1168289"/>
                  </a:cubicBezTo>
                  <a:cubicBezTo>
                    <a:pt x="477841" y="1164079"/>
                    <a:pt x="480648" y="1161974"/>
                    <a:pt x="482051" y="1161974"/>
                  </a:cubicBezTo>
                  <a:lnTo>
                    <a:pt x="498891" y="1166184"/>
                  </a:lnTo>
                  <a:lnTo>
                    <a:pt x="494681" y="1149344"/>
                  </a:lnTo>
                  <a:cubicBezTo>
                    <a:pt x="504505" y="1149344"/>
                    <a:pt x="512223" y="1152150"/>
                    <a:pt x="517837" y="1157764"/>
                  </a:cubicBezTo>
                  <a:cubicBezTo>
                    <a:pt x="516433" y="1152150"/>
                    <a:pt x="519942" y="1149344"/>
                    <a:pt x="528362" y="1149344"/>
                  </a:cubicBezTo>
                  <a:lnTo>
                    <a:pt x="528362" y="1147238"/>
                  </a:lnTo>
                  <a:cubicBezTo>
                    <a:pt x="531168" y="1140222"/>
                    <a:pt x="534677" y="1139520"/>
                    <a:pt x="538887" y="1145134"/>
                  </a:cubicBezTo>
                  <a:lnTo>
                    <a:pt x="555727" y="1155659"/>
                  </a:lnTo>
                  <a:lnTo>
                    <a:pt x="540992" y="1138818"/>
                  </a:lnTo>
                  <a:cubicBezTo>
                    <a:pt x="538185" y="1134608"/>
                    <a:pt x="540290" y="1128995"/>
                    <a:pt x="547307" y="1121978"/>
                  </a:cubicBezTo>
                  <a:lnTo>
                    <a:pt x="551517" y="1117768"/>
                  </a:lnTo>
                  <a:cubicBezTo>
                    <a:pt x="557130" y="1120575"/>
                    <a:pt x="562744" y="1126188"/>
                    <a:pt x="568357" y="1134608"/>
                  </a:cubicBezTo>
                  <a:cubicBezTo>
                    <a:pt x="564147" y="1134608"/>
                    <a:pt x="559937" y="1133205"/>
                    <a:pt x="555727" y="1130398"/>
                  </a:cubicBezTo>
                  <a:lnTo>
                    <a:pt x="566252" y="1143028"/>
                  </a:lnTo>
                  <a:cubicBezTo>
                    <a:pt x="570462" y="1138818"/>
                    <a:pt x="574672" y="1139520"/>
                    <a:pt x="578882" y="1145134"/>
                  </a:cubicBezTo>
                  <a:cubicBezTo>
                    <a:pt x="578882" y="1146537"/>
                    <a:pt x="580286" y="1147238"/>
                    <a:pt x="583092" y="1147238"/>
                  </a:cubicBezTo>
                  <a:cubicBezTo>
                    <a:pt x="592916" y="1147238"/>
                    <a:pt x="604844" y="1143028"/>
                    <a:pt x="618878" y="1134608"/>
                  </a:cubicBezTo>
                  <a:lnTo>
                    <a:pt x="606248" y="1130398"/>
                  </a:lnTo>
                  <a:cubicBezTo>
                    <a:pt x="604844" y="1130398"/>
                    <a:pt x="603792" y="1130048"/>
                    <a:pt x="603090" y="1129346"/>
                  </a:cubicBezTo>
                  <a:cubicBezTo>
                    <a:pt x="602388" y="1128644"/>
                    <a:pt x="602038" y="1128995"/>
                    <a:pt x="602038" y="1130398"/>
                  </a:cubicBezTo>
                  <a:cubicBezTo>
                    <a:pt x="592214" y="1130398"/>
                    <a:pt x="585197" y="1129697"/>
                    <a:pt x="580987" y="1128293"/>
                  </a:cubicBezTo>
                  <a:cubicBezTo>
                    <a:pt x="576777" y="1128293"/>
                    <a:pt x="573269" y="1126188"/>
                    <a:pt x="570462" y="1121978"/>
                  </a:cubicBezTo>
                  <a:cubicBezTo>
                    <a:pt x="567655" y="1120575"/>
                    <a:pt x="564498" y="1119171"/>
                    <a:pt x="560990" y="1117768"/>
                  </a:cubicBezTo>
                  <a:cubicBezTo>
                    <a:pt x="557481" y="1116365"/>
                    <a:pt x="554324" y="1114961"/>
                    <a:pt x="551517" y="1113558"/>
                  </a:cubicBezTo>
                  <a:lnTo>
                    <a:pt x="545202" y="1107243"/>
                  </a:lnTo>
                  <a:cubicBezTo>
                    <a:pt x="543799" y="1105840"/>
                    <a:pt x="542746" y="1105138"/>
                    <a:pt x="542044" y="1105138"/>
                  </a:cubicBezTo>
                  <a:cubicBezTo>
                    <a:pt x="541343" y="1105138"/>
                    <a:pt x="540992" y="1104436"/>
                    <a:pt x="540992" y="1103033"/>
                  </a:cubicBezTo>
                  <a:lnTo>
                    <a:pt x="533975" y="1101279"/>
                  </a:lnTo>
                  <a:lnTo>
                    <a:pt x="530467" y="1100928"/>
                  </a:lnTo>
                  <a:lnTo>
                    <a:pt x="503101" y="1100928"/>
                  </a:lnTo>
                  <a:cubicBezTo>
                    <a:pt x="498891" y="1100928"/>
                    <a:pt x="496786" y="1099525"/>
                    <a:pt x="496786" y="1096718"/>
                  </a:cubicBezTo>
                  <a:lnTo>
                    <a:pt x="494681" y="1094613"/>
                  </a:lnTo>
                  <a:lnTo>
                    <a:pt x="477841" y="1088298"/>
                  </a:lnTo>
                  <a:cubicBezTo>
                    <a:pt x="476438" y="1086895"/>
                    <a:pt x="473631" y="1086193"/>
                    <a:pt x="469421" y="1086193"/>
                  </a:cubicBezTo>
                  <a:cubicBezTo>
                    <a:pt x="465211" y="1086193"/>
                    <a:pt x="463106" y="1087596"/>
                    <a:pt x="463106" y="1090403"/>
                  </a:cubicBezTo>
                  <a:cubicBezTo>
                    <a:pt x="461703" y="1090403"/>
                    <a:pt x="461001" y="1089701"/>
                    <a:pt x="461001" y="1088298"/>
                  </a:cubicBezTo>
                  <a:lnTo>
                    <a:pt x="452581" y="1086193"/>
                  </a:lnTo>
                  <a:cubicBezTo>
                    <a:pt x="451177" y="1086193"/>
                    <a:pt x="446968" y="1084790"/>
                    <a:pt x="439951" y="1081983"/>
                  </a:cubicBezTo>
                  <a:lnTo>
                    <a:pt x="429426" y="1069353"/>
                  </a:lnTo>
                  <a:lnTo>
                    <a:pt x="431531" y="1067248"/>
                  </a:lnTo>
                  <a:lnTo>
                    <a:pt x="418900" y="1067248"/>
                  </a:lnTo>
                  <a:cubicBezTo>
                    <a:pt x="417497" y="1068651"/>
                    <a:pt x="416094" y="1068651"/>
                    <a:pt x="414690" y="1067248"/>
                  </a:cubicBezTo>
                  <a:lnTo>
                    <a:pt x="410480" y="1067248"/>
                  </a:lnTo>
                  <a:cubicBezTo>
                    <a:pt x="409077" y="1068651"/>
                    <a:pt x="406270" y="1069353"/>
                    <a:pt x="402060" y="1069353"/>
                  </a:cubicBezTo>
                  <a:lnTo>
                    <a:pt x="387325" y="1069353"/>
                  </a:lnTo>
                  <a:lnTo>
                    <a:pt x="385220" y="1071458"/>
                  </a:lnTo>
                  <a:lnTo>
                    <a:pt x="376800" y="1081983"/>
                  </a:lnTo>
                  <a:cubicBezTo>
                    <a:pt x="376800" y="1081983"/>
                    <a:pt x="375397" y="1082684"/>
                    <a:pt x="372590" y="1084088"/>
                  </a:cubicBezTo>
                  <a:lnTo>
                    <a:pt x="378905" y="1073563"/>
                  </a:lnTo>
                  <a:lnTo>
                    <a:pt x="374695" y="1071458"/>
                  </a:lnTo>
                  <a:lnTo>
                    <a:pt x="362065" y="1079878"/>
                  </a:lnTo>
                  <a:lnTo>
                    <a:pt x="359960" y="1081983"/>
                  </a:lnTo>
                  <a:lnTo>
                    <a:pt x="349435" y="1086193"/>
                  </a:lnTo>
                  <a:lnTo>
                    <a:pt x="341015" y="1098823"/>
                  </a:lnTo>
                  <a:cubicBezTo>
                    <a:pt x="341015" y="1098823"/>
                    <a:pt x="340664" y="1099174"/>
                    <a:pt x="339962" y="1099875"/>
                  </a:cubicBezTo>
                  <a:cubicBezTo>
                    <a:pt x="339260" y="1100577"/>
                    <a:pt x="338909" y="1100928"/>
                    <a:pt x="338909" y="1100928"/>
                  </a:cubicBezTo>
                  <a:cubicBezTo>
                    <a:pt x="338909" y="1100928"/>
                    <a:pt x="337506" y="1102331"/>
                    <a:pt x="334699" y="1105138"/>
                  </a:cubicBezTo>
                  <a:cubicBezTo>
                    <a:pt x="326279" y="1114961"/>
                    <a:pt x="320666" y="1123382"/>
                    <a:pt x="317859" y="1130398"/>
                  </a:cubicBezTo>
                  <a:cubicBezTo>
                    <a:pt x="317859" y="1131802"/>
                    <a:pt x="317157" y="1132503"/>
                    <a:pt x="315754" y="1132503"/>
                  </a:cubicBezTo>
                  <a:lnTo>
                    <a:pt x="315754" y="1130398"/>
                  </a:lnTo>
                  <a:cubicBezTo>
                    <a:pt x="312947" y="1131802"/>
                    <a:pt x="311544" y="1133907"/>
                    <a:pt x="311544" y="1136713"/>
                  </a:cubicBezTo>
                  <a:cubicBezTo>
                    <a:pt x="310141" y="1138117"/>
                    <a:pt x="310842" y="1141625"/>
                    <a:pt x="313649" y="1147238"/>
                  </a:cubicBezTo>
                  <a:cubicBezTo>
                    <a:pt x="316456" y="1155659"/>
                    <a:pt x="316456" y="1162675"/>
                    <a:pt x="313649" y="1168289"/>
                  </a:cubicBezTo>
                  <a:lnTo>
                    <a:pt x="311544" y="1172499"/>
                  </a:lnTo>
                  <a:cubicBezTo>
                    <a:pt x="310141" y="1175306"/>
                    <a:pt x="309439" y="1178814"/>
                    <a:pt x="309439" y="1183024"/>
                  </a:cubicBezTo>
                  <a:cubicBezTo>
                    <a:pt x="309439" y="1183024"/>
                    <a:pt x="309439" y="1183375"/>
                    <a:pt x="309439" y="1184077"/>
                  </a:cubicBezTo>
                  <a:cubicBezTo>
                    <a:pt x="309439" y="1184778"/>
                    <a:pt x="309439" y="1185129"/>
                    <a:pt x="309439" y="1185129"/>
                  </a:cubicBezTo>
                  <a:cubicBezTo>
                    <a:pt x="309439" y="1189339"/>
                    <a:pt x="308737" y="1191444"/>
                    <a:pt x="307334" y="1191444"/>
                  </a:cubicBezTo>
                  <a:lnTo>
                    <a:pt x="305229" y="1193549"/>
                  </a:lnTo>
                  <a:cubicBezTo>
                    <a:pt x="308036" y="1194952"/>
                    <a:pt x="310842" y="1194251"/>
                    <a:pt x="313649" y="1191444"/>
                  </a:cubicBezTo>
                  <a:lnTo>
                    <a:pt x="313649" y="1193549"/>
                  </a:lnTo>
                  <a:lnTo>
                    <a:pt x="311544" y="1199864"/>
                  </a:lnTo>
                  <a:cubicBezTo>
                    <a:pt x="311544" y="1202671"/>
                    <a:pt x="310842" y="1204074"/>
                    <a:pt x="309439" y="1204074"/>
                  </a:cubicBezTo>
                  <a:lnTo>
                    <a:pt x="303124" y="1204074"/>
                  </a:lnTo>
                  <a:lnTo>
                    <a:pt x="298914" y="1201969"/>
                  </a:lnTo>
                  <a:cubicBezTo>
                    <a:pt x="297511" y="1199163"/>
                    <a:pt x="296107" y="1199163"/>
                    <a:pt x="294704" y="1201969"/>
                  </a:cubicBezTo>
                  <a:cubicBezTo>
                    <a:pt x="293301" y="1204776"/>
                    <a:pt x="292599" y="1207583"/>
                    <a:pt x="292599" y="1210389"/>
                  </a:cubicBezTo>
                  <a:cubicBezTo>
                    <a:pt x="286986" y="1228633"/>
                    <a:pt x="282074" y="1241965"/>
                    <a:pt x="277864" y="1250385"/>
                  </a:cubicBezTo>
                  <a:cubicBezTo>
                    <a:pt x="272250" y="1258805"/>
                    <a:pt x="268040" y="1271435"/>
                    <a:pt x="265234" y="1288275"/>
                  </a:cubicBezTo>
                  <a:cubicBezTo>
                    <a:pt x="265234" y="1289679"/>
                    <a:pt x="264532" y="1293187"/>
                    <a:pt x="263129" y="1298800"/>
                  </a:cubicBezTo>
                  <a:cubicBezTo>
                    <a:pt x="263129" y="1298800"/>
                    <a:pt x="262778" y="1299151"/>
                    <a:pt x="262076" y="1299853"/>
                  </a:cubicBezTo>
                  <a:cubicBezTo>
                    <a:pt x="262778" y="1299151"/>
                    <a:pt x="263830" y="1299502"/>
                    <a:pt x="265234" y="1300905"/>
                  </a:cubicBezTo>
                  <a:cubicBezTo>
                    <a:pt x="265234" y="1300905"/>
                    <a:pt x="264883" y="1300905"/>
                    <a:pt x="264181" y="1300905"/>
                  </a:cubicBezTo>
                  <a:cubicBezTo>
                    <a:pt x="263479" y="1300905"/>
                    <a:pt x="263129" y="1300905"/>
                    <a:pt x="263129" y="1300905"/>
                  </a:cubicBezTo>
                  <a:cubicBezTo>
                    <a:pt x="263129" y="1303712"/>
                    <a:pt x="263129" y="1307220"/>
                    <a:pt x="263129" y="1311431"/>
                  </a:cubicBezTo>
                  <a:lnTo>
                    <a:pt x="261024" y="1313535"/>
                  </a:lnTo>
                  <a:lnTo>
                    <a:pt x="261024" y="1317746"/>
                  </a:lnTo>
                  <a:cubicBezTo>
                    <a:pt x="261024" y="1317746"/>
                    <a:pt x="258918" y="1319851"/>
                    <a:pt x="254708" y="1324061"/>
                  </a:cubicBezTo>
                  <a:cubicBezTo>
                    <a:pt x="253305" y="1325464"/>
                    <a:pt x="253305" y="1328271"/>
                    <a:pt x="254708" y="1332481"/>
                  </a:cubicBezTo>
                  <a:cubicBezTo>
                    <a:pt x="251902" y="1332481"/>
                    <a:pt x="249797" y="1332481"/>
                    <a:pt x="248393" y="1332481"/>
                  </a:cubicBezTo>
                  <a:lnTo>
                    <a:pt x="248393" y="1334586"/>
                  </a:lnTo>
                  <a:lnTo>
                    <a:pt x="250498" y="1340901"/>
                  </a:lnTo>
                  <a:cubicBezTo>
                    <a:pt x="247692" y="1338094"/>
                    <a:pt x="246288" y="1335989"/>
                    <a:pt x="246288" y="1334586"/>
                  </a:cubicBezTo>
                  <a:lnTo>
                    <a:pt x="246288" y="1332481"/>
                  </a:lnTo>
                  <a:lnTo>
                    <a:pt x="244183" y="1332481"/>
                  </a:lnTo>
                  <a:cubicBezTo>
                    <a:pt x="241377" y="1332481"/>
                    <a:pt x="239973" y="1332481"/>
                    <a:pt x="239973" y="1332481"/>
                  </a:cubicBezTo>
                  <a:cubicBezTo>
                    <a:pt x="234360" y="1338094"/>
                    <a:pt x="231553" y="1340901"/>
                    <a:pt x="231553" y="1340901"/>
                  </a:cubicBezTo>
                  <a:cubicBezTo>
                    <a:pt x="231553" y="1342304"/>
                    <a:pt x="230150" y="1341603"/>
                    <a:pt x="227343" y="1338796"/>
                  </a:cubicBezTo>
                  <a:lnTo>
                    <a:pt x="225238" y="1336691"/>
                  </a:lnTo>
                  <a:cubicBezTo>
                    <a:pt x="222431" y="1336691"/>
                    <a:pt x="219274" y="1337392"/>
                    <a:pt x="215765" y="1338796"/>
                  </a:cubicBezTo>
                  <a:cubicBezTo>
                    <a:pt x="212257" y="1340199"/>
                    <a:pt x="208398" y="1340199"/>
                    <a:pt x="204188" y="1338796"/>
                  </a:cubicBezTo>
                  <a:lnTo>
                    <a:pt x="202083" y="1345111"/>
                  </a:lnTo>
                  <a:cubicBezTo>
                    <a:pt x="202083" y="1346514"/>
                    <a:pt x="201381" y="1347216"/>
                    <a:pt x="199978" y="1347216"/>
                  </a:cubicBezTo>
                  <a:cubicBezTo>
                    <a:pt x="195768" y="1348619"/>
                    <a:pt x="193663" y="1350724"/>
                    <a:pt x="193663" y="1353531"/>
                  </a:cubicBezTo>
                  <a:cubicBezTo>
                    <a:pt x="193663" y="1357741"/>
                    <a:pt x="192259" y="1360548"/>
                    <a:pt x="189453" y="1361951"/>
                  </a:cubicBezTo>
                  <a:lnTo>
                    <a:pt x="187348" y="1364056"/>
                  </a:lnTo>
                  <a:lnTo>
                    <a:pt x="187348" y="1374581"/>
                  </a:lnTo>
                  <a:cubicBezTo>
                    <a:pt x="187348" y="1377388"/>
                    <a:pt x="186646" y="1378791"/>
                    <a:pt x="185243" y="1378791"/>
                  </a:cubicBezTo>
                  <a:lnTo>
                    <a:pt x="183138" y="1374581"/>
                  </a:lnTo>
                  <a:cubicBezTo>
                    <a:pt x="180331" y="1374581"/>
                    <a:pt x="178226" y="1375283"/>
                    <a:pt x="176823" y="1376686"/>
                  </a:cubicBezTo>
                  <a:cubicBezTo>
                    <a:pt x="175419" y="1378090"/>
                    <a:pt x="174016" y="1378791"/>
                    <a:pt x="172612" y="1378791"/>
                  </a:cubicBezTo>
                  <a:cubicBezTo>
                    <a:pt x="171209" y="1375985"/>
                    <a:pt x="170858" y="1372827"/>
                    <a:pt x="171560" y="1369319"/>
                  </a:cubicBezTo>
                  <a:cubicBezTo>
                    <a:pt x="172262" y="1365810"/>
                    <a:pt x="171911" y="1363355"/>
                    <a:pt x="170507" y="1361951"/>
                  </a:cubicBezTo>
                  <a:lnTo>
                    <a:pt x="164192" y="1357741"/>
                  </a:lnTo>
                  <a:lnTo>
                    <a:pt x="159982" y="1349321"/>
                  </a:lnTo>
                  <a:lnTo>
                    <a:pt x="157877" y="1336691"/>
                  </a:lnTo>
                  <a:cubicBezTo>
                    <a:pt x="153667" y="1335287"/>
                    <a:pt x="151562" y="1332481"/>
                    <a:pt x="151562" y="1328271"/>
                  </a:cubicBezTo>
                  <a:lnTo>
                    <a:pt x="149457" y="1328271"/>
                  </a:lnTo>
                  <a:cubicBezTo>
                    <a:pt x="143844" y="1329674"/>
                    <a:pt x="139634" y="1329674"/>
                    <a:pt x="136827" y="1328271"/>
                  </a:cubicBezTo>
                  <a:cubicBezTo>
                    <a:pt x="134020" y="1328271"/>
                    <a:pt x="132617" y="1327569"/>
                    <a:pt x="132617" y="1326166"/>
                  </a:cubicBezTo>
                  <a:cubicBezTo>
                    <a:pt x="129810" y="1326166"/>
                    <a:pt x="127705" y="1327569"/>
                    <a:pt x="126302" y="1330376"/>
                  </a:cubicBezTo>
                  <a:lnTo>
                    <a:pt x="126302" y="1332481"/>
                  </a:lnTo>
                  <a:cubicBezTo>
                    <a:pt x="124899" y="1332481"/>
                    <a:pt x="124197" y="1331779"/>
                    <a:pt x="124197" y="1330376"/>
                  </a:cubicBezTo>
                  <a:lnTo>
                    <a:pt x="124197" y="1326166"/>
                  </a:lnTo>
                  <a:cubicBezTo>
                    <a:pt x="125600" y="1321956"/>
                    <a:pt x="126302" y="1316342"/>
                    <a:pt x="126302" y="1309325"/>
                  </a:cubicBezTo>
                  <a:cubicBezTo>
                    <a:pt x="122092" y="1309325"/>
                    <a:pt x="119285" y="1312132"/>
                    <a:pt x="117882" y="1317746"/>
                  </a:cubicBezTo>
                  <a:cubicBezTo>
                    <a:pt x="113672" y="1316342"/>
                    <a:pt x="110865" y="1317044"/>
                    <a:pt x="109462" y="1319851"/>
                  </a:cubicBezTo>
                  <a:cubicBezTo>
                    <a:pt x="106655" y="1322657"/>
                    <a:pt x="103848" y="1323359"/>
                    <a:pt x="101042" y="1321956"/>
                  </a:cubicBezTo>
                  <a:cubicBezTo>
                    <a:pt x="101042" y="1321956"/>
                    <a:pt x="100691" y="1321605"/>
                    <a:pt x="99989" y="1320903"/>
                  </a:cubicBezTo>
                  <a:cubicBezTo>
                    <a:pt x="99287" y="1320201"/>
                    <a:pt x="98937" y="1319851"/>
                    <a:pt x="98937" y="1319851"/>
                  </a:cubicBezTo>
                  <a:cubicBezTo>
                    <a:pt x="94727" y="1318447"/>
                    <a:pt x="91920" y="1316342"/>
                    <a:pt x="90517" y="1313535"/>
                  </a:cubicBezTo>
                  <a:cubicBezTo>
                    <a:pt x="89113" y="1306519"/>
                    <a:pt x="85605" y="1305817"/>
                    <a:pt x="79991" y="1311431"/>
                  </a:cubicBezTo>
                  <a:lnTo>
                    <a:pt x="71571" y="1319851"/>
                  </a:lnTo>
                  <a:cubicBezTo>
                    <a:pt x="65958" y="1322657"/>
                    <a:pt x="62449" y="1323359"/>
                    <a:pt x="61046" y="1321956"/>
                  </a:cubicBezTo>
                  <a:cubicBezTo>
                    <a:pt x="58239" y="1319149"/>
                    <a:pt x="54731" y="1317746"/>
                    <a:pt x="50521" y="1317746"/>
                  </a:cubicBezTo>
                  <a:lnTo>
                    <a:pt x="48416" y="1315641"/>
                  </a:lnTo>
                  <a:lnTo>
                    <a:pt x="44206" y="1315641"/>
                  </a:lnTo>
                  <a:lnTo>
                    <a:pt x="44206" y="1313535"/>
                  </a:lnTo>
                  <a:cubicBezTo>
                    <a:pt x="44206" y="1313535"/>
                    <a:pt x="44908" y="1312132"/>
                    <a:pt x="46311" y="1309325"/>
                  </a:cubicBezTo>
                  <a:cubicBezTo>
                    <a:pt x="46311" y="1309325"/>
                    <a:pt x="46662" y="1308975"/>
                    <a:pt x="47363" y="1308273"/>
                  </a:cubicBezTo>
                  <a:cubicBezTo>
                    <a:pt x="48065" y="1307571"/>
                    <a:pt x="48416" y="1307220"/>
                    <a:pt x="48416" y="1307220"/>
                  </a:cubicBezTo>
                  <a:cubicBezTo>
                    <a:pt x="49819" y="1308624"/>
                    <a:pt x="50521" y="1311431"/>
                    <a:pt x="50521" y="1315641"/>
                  </a:cubicBezTo>
                  <a:cubicBezTo>
                    <a:pt x="51924" y="1312834"/>
                    <a:pt x="52626" y="1309325"/>
                    <a:pt x="52626" y="1305115"/>
                  </a:cubicBezTo>
                  <a:cubicBezTo>
                    <a:pt x="49819" y="1295292"/>
                    <a:pt x="48416" y="1286170"/>
                    <a:pt x="48416" y="1277750"/>
                  </a:cubicBezTo>
                  <a:lnTo>
                    <a:pt x="48416" y="1275645"/>
                  </a:lnTo>
                  <a:cubicBezTo>
                    <a:pt x="49819" y="1271435"/>
                    <a:pt x="49819" y="1266523"/>
                    <a:pt x="48416" y="1260910"/>
                  </a:cubicBezTo>
                  <a:lnTo>
                    <a:pt x="46311" y="1244070"/>
                  </a:lnTo>
                  <a:cubicBezTo>
                    <a:pt x="46311" y="1244070"/>
                    <a:pt x="46311" y="1243719"/>
                    <a:pt x="46311" y="1243017"/>
                  </a:cubicBezTo>
                  <a:cubicBezTo>
                    <a:pt x="46311" y="1242316"/>
                    <a:pt x="46311" y="1241965"/>
                    <a:pt x="46311" y="1241965"/>
                  </a:cubicBezTo>
                  <a:cubicBezTo>
                    <a:pt x="44908" y="1240561"/>
                    <a:pt x="44206" y="1237755"/>
                    <a:pt x="44206" y="1233545"/>
                  </a:cubicBezTo>
                  <a:lnTo>
                    <a:pt x="39996" y="1225124"/>
                  </a:lnTo>
                  <a:lnTo>
                    <a:pt x="39996" y="1223019"/>
                  </a:lnTo>
                  <a:cubicBezTo>
                    <a:pt x="39996" y="1220213"/>
                    <a:pt x="38943" y="1217055"/>
                    <a:pt x="36838" y="1213547"/>
                  </a:cubicBezTo>
                  <a:cubicBezTo>
                    <a:pt x="34733" y="1210038"/>
                    <a:pt x="32979" y="1207583"/>
                    <a:pt x="31576" y="1206179"/>
                  </a:cubicBezTo>
                  <a:lnTo>
                    <a:pt x="29471" y="1199864"/>
                  </a:lnTo>
                  <a:cubicBezTo>
                    <a:pt x="23857" y="1194251"/>
                    <a:pt x="19647" y="1190041"/>
                    <a:pt x="16841" y="1187234"/>
                  </a:cubicBezTo>
                  <a:lnTo>
                    <a:pt x="14736" y="1183024"/>
                  </a:lnTo>
                  <a:lnTo>
                    <a:pt x="16841" y="1183024"/>
                  </a:lnTo>
                  <a:cubicBezTo>
                    <a:pt x="18244" y="1181621"/>
                    <a:pt x="19647" y="1181621"/>
                    <a:pt x="21051" y="1183024"/>
                  </a:cubicBezTo>
                  <a:cubicBezTo>
                    <a:pt x="23857" y="1187234"/>
                    <a:pt x="25962" y="1189339"/>
                    <a:pt x="27366" y="1189339"/>
                  </a:cubicBezTo>
                  <a:lnTo>
                    <a:pt x="27366" y="1187234"/>
                  </a:lnTo>
                  <a:cubicBezTo>
                    <a:pt x="25962" y="1183024"/>
                    <a:pt x="25962" y="1178814"/>
                    <a:pt x="27366" y="1174604"/>
                  </a:cubicBezTo>
                  <a:cubicBezTo>
                    <a:pt x="27366" y="1170394"/>
                    <a:pt x="25261" y="1167587"/>
                    <a:pt x="21051" y="1166184"/>
                  </a:cubicBezTo>
                  <a:cubicBezTo>
                    <a:pt x="19647" y="1164780"/>
                    <a:pt x="18946" y="1163377"/>
                    <a:pt x="18946" y="1161974"/>
                  </a:cubicBezTo>
                  <a:cubicBezTo>
                    <a:pt x="18946" y="1157764"/>
                    <a:pt x="18244" y="1155659"/>
                    <a:pt x="16841" y="1155659"/>
                  </a:cubicBezTo>
                  <a:cubicBezTo>
                    <a:pt x="14034" y="1155659"/>
                    <a:pt x="11227" y="1154255"/>
                    <a:pt x="8421" y="1151449"/>
                  </a:cubicBezTo>
                  <a:lnTo>
                    <a:pt x="0" y="1140923"/>
                  </a:lnTo>
                  <a:lnTo>
                    <a:pt x="10526" y="1140923"/>
                  </a:lnTo>
                  <a:cubicBezTo>
                    <a:pt x="11929" y="1140923"/>
                    <a:pt x="13332" y="1140923"/>
                    <a:pt x="14736" y="1140923"/>
                  </a:cubicBezTo>
                  <a:cubicBezTo>
                    <a:pt x="16139" y="1140923"/>
                    <a:pt x="17542" y="1138117"/>
                    <a:pt x="18946" y="1132503"/>
                  </a:cubicBezTo>
                  <a:cubicBezTo>
                    <a:pt x="20349" y="1132503"/>
                    <a:pt x="21051" y="1131802"/>
                    <a:pt x="21051" y="1130398"/>
                  </a:cubicBezTo>
                  <a:cubicBezTo>
                    <a:pt x="23857" y="1126188"/>
                    <a:pt x="25261" y="1124083"/>
                    <a:pt x="25261" y="1124083"/>
                  </a:cubicBezTo>
                  <a:cubicBezTo>
                    <a:pt x="26664" y="1124083"/>
                    <a:pt x="27366" y="1123732"/>
                    <a:pt x="27366" y="1123031"/>
                  </a:cubicBezTo>
                  <a:cubicBezTo>
                    <a:pt x="27366" y="1122329"/>
                    <a:pt x="27366" y="1121277"/>
                    <a:pt x="27366" y="1119873"/>
                  </a:cubicBezTo>
                  <a:lnTo>
                    <a:pt x="35786" y="1107243"/>
                  </a:lnTo>
                  <a:lnTo>
                    <a:pt x="39996" y="1109348"/>
                  </a:lnTo>
                  <a:lnTo>
                    <a:pt x="42101" y="1105138"/>
                  </a:lnTo>
                  <a:cubicBezTo>
                    <a:pt x="42101" y="1109348"/>
                    <a:pt x="39294" y="1114961"/>
                    <a:pt x="33681" y="1121978"/>
                  </a:cubicBezTo>
                  <a:cubicBezTo>
                    <a:pt x="32277" y="1127592"/>
                    <a:pt x="32277" y="1131100"/>
                    <a:pt x="33681" y="1132503"/>
                  </a:cubicBezTo>
                  <a:lnTo>
                    <a:pt x="46311" y="1147238"/>
                  </a:lnTo>
                  <a:cubicBezTo>
                    <a:pt x="46311" y="1147238"/>
                    <a:pt x="46311" y="1147940"/>
                    <a:pt x="46311" y="1149344"/>
                  </a:cubicBezTo>
                  <a:cubicBezTo>
                    <a:pt x="49118" y="1149344"/>
                    <a:pt x="50521" y="1148642"/>
                    <a:pt x="50521" y="1147238"/>
                  </a:cubicBezTo>
                  <a:lnTo>
                    <a:pt x="52626" y="1145134"/>
                  </a:lnTo>
                  <a:cubicBezTo>
                    <a:pt x="52626" y="1135310"/>
                    <a:pt x="54029" y="1128293"/>
                    <a:pt x="56836" y="1124083"/>
                  </a:cubicBezTo>
                  <a:cubicBezTo>
                    <a:pt x="56836" y="1119873"/>
                    <a:pt x="58239" y="1117067"/>
                    <a:pt x="61046" y="1115663"/>
                  </a:cubicBezTo>
                  <a:cubicBezTo>
                    <a:pt x="62449" y="1115663"/>
                    <a:pt x="63151" y="1114961"/>
                    <a:pt x="63151" y="1113558"/>
                  </a:cubicBezTo>
                  <a:cubicBezTo>
                    <a:pt x="63151" y="1107945"/>
                    <a:pt x="63151" y="1103735"/>
                    <a:pt x="63151" y="1100928"/>
                  </a:cubicBezTo>
                  <a:cubicBezTo>
                    <a:pt x="63151" y="1099525"/>
                    <a:pt x="63151" y="1096718"/>
                    <a:pt x="63151" y="1092508"/>
                  </a:cubicBezTo>
                  <a:cubicBezTo>
                    <a:pt x="63151" y="1088298"/>
                    <a:pt x="63151" y="1084088"/>
                    <a:pt x="63151" y="1079878"/>
                  </a:cubicBezTo>
                  <a:lnTo>
                    <a:pt x="65256" y="1035672"/>
                  </a:lnTo>
                  <a:lnTo>
                    <a:pt x="67361" y="1031462"/>
                  </a:lnTo>
                  <a:cubicBezTo>
                    <a:pt x="68765" y="1031462"/>
                    <a:pt x="69466" y="1032164"/>
                    <a:pt x="69466" y="1033567"/>
                  </a:cubicBezTo>
                  <a:lnTo>
                    <a:pt x="69466" y="1100928"/>
                  </a:lnTo>
                  <a:cubicBezTo>
                    <a:pt x="69466" y="1106541"/>
                    <a:pt x="70168" y="1110751"/>
                    <a:pt x="71571" y="1113558"/>
                  </a:cubicBezTo>
                  <a:cubicBezTo>
                    <a:pt x="74378" y="1114961"/>
                    <a:pt x="76483" y="1114961"/>
                    <a:pt x="77886" y="1113558"/>
                  </a:cubicBezTo>
                  <a:lnTo>
                    <a:pt x="79991" y="1111453"/>
                  </a:lnTo>
                  <a:cubicBezTo>
                    <a:pt x="77185" y="1104436"/>
                    <a:pt x="74378" y="1093210"/>
                    <a:pt x="71571" y="1077773"/>
                  </a:cubicBezTo>
                  <a:lnTo>
                    <a:pt x="75781" y="1088298"/>
                  </a:lnTo>
                  <a:cubicBezTo>
                    <a:pt x="75781" y="1091105"/>
                    <a:pt x="77185" y="1096016"/>
                    <a:pt x="79991" y="1103033"/>
                  </a:cubicBezTo>
                  <a:lnTo>
                    <a:pt x="79991" y="1105138"/>
                  </a:lnTo>
                  <a:cubicBezTo>
                    <a:pt x="81395" y="1103735"/>
                    <a:pt x="82096" y="1102331"/>
                    <a:pt x="82096" y="1100928"/>
                  </a:cubicBezTo>
                  <a:lnTo>
                    <a:pt x="82096" y="1037777"/>
                  </a:lnTo>
                  <a:lnTo>
                    <a:pt x="84201" y="1050407"/>
                  </a:lnTo>
                  <a:lnTo>
                    <a:pt x="84201" y="1054618"/>
                  </a:lnTo>
                  <a:cubicBezTo>
                    <a:pt x="84201" y="1063038"/>
                    <a:pt x="86306" y="1072159"/>
                    <a:pt x="90517" y="1081983"/>
                  </a:cubicBezTo>
                  <a:lnTo>
                    <a:pt x="92622" y="1088298"/>
                  </a:lnTo>
                  <a:cubicBezTo>
                    <a:pt x="92622" y="1089701"/>
                    <a:pt x="93323" y="1091806"/>
                    <a:pt x="94727" y="1094613"/>
                  </a:cubicBezTo>
                  <a:cubicBezTo>
                    <a:pt x="96130" y="1091806"/>
                    <a:pt x="96832" y="1088298"/>
                    <a:pt x="96832" y="1084088"/>
                  </a:cubicBezTo>
                  <a:lnTo>
                    <a:pt x="96832" y="1081983"/>
                  </a:lnTo>
                  <a:cubicBezTo>
                    <a:pt x="99638" y="1076369"/>
                    <a:pt x="101042" y="1069353"/>
                    <a:pt x="101042" y="1060933"/>
                  </a:cubicBezTo>
                  <a:lnTo>
                    <a:pt x="101042" y="1054618"/>
                  </a:lnTo>
                  <a:lnTo>
                    <a:pt x="103147" y="1058828"/>
                  </a:lnTo>
                  <a:lnTo>
                    <a:pt x="103147" y="1077773"/>
                  </a:lnTo>
                  <a:cubicBezTo>
                    <a:pt x="103147" y="1077773"/>
                    <a:pt x="104550" y="1079176"/>
                    <a:pt x="107357" y="1081983"/>
                  </a:cubicBezTo>
                  <a:cubicBezTo>
                    <a:pt x="108760" y="1079176"/>
                    <a:pt x="108760" y="1077071"/>
                    <a:pt x="107357" y="1075668"/>
                  </a:cubicBezTo>
                  <a:cubicBezTo>
                    <a:pt x="105953" y="1074264"/>
                    <a:pt x="105603" y="1072861"/>
                    <a:pt x="106304" y="1071458"/>
                  </a:cubicBezTo>
                  <a:cubicBezTo>
                    <a:pt x="107006" y="1070054"/>
                    <a:pt x="107357" y="1068651"/>
                    <a:pt x="107357" y="1067248"/>
                  </a:cubicBezTo>
                  <a:lnTo>
                    <a:pt x="111567" y="1075668"/>
                  </a:lnTo>
                  <a:lnTo>
                    <a:pt x="113672" y="1073563"/>
                  </a:lnTo>
                  <a:cubicBezTo>
                    <a:pt x="110865" y="1066546"/>
                    <a:pt x="109462" y="1063038"/>
                    <a:pt x="109462" y="1063038"/>
                  </a:cubicBezTo>
                  <a:cubicBezTo>
                    <a:pt x="109462" y="1061634"/>
                    <a:pt x="109462" y="1058828"/>
                    <a:pt x="109462" y="1054618"/>
                  </a:cubicBezTo>
                  <a:lnTo>
                    <a:pt x="107357" y="1033567"/>
                  </a:lnTo>
                  <a:cubicBezTo>
                    <a:pt x="107357" y="1033567"/>
                    <a:pt x="107006" y="1032164"/>
                    <a:pt x="106304" y="1029357"/>
                  </a:cubicBezTo>
                  <a:cubicBezTo>
                    <a:pt x="105603" y="1026551"/>
                    <a:pt x="105953" y="1024445"/>
                    <a:pt x="107357" y="1023042"/>
                  </a:cubicBezTo>
                  <a:lnTo>
                    <a:pt x="109462" y="1027252"/>
                  </a:lnTo>
                  <a:lnTo>
                    <a:pt x="109462" y="1035672"/>
                  </a:lnTo>
                  <a:cubicBezTo>
                    <a:pt x="109462" y="1037076"/>
                    <a:pt x="109462" y="1038479"/>
                    <a:pt x="109462" y="1039882"/>
                  </a:cubicBezTo>
                  <a:lnTo>
                    <a:pt x="111567" y="1050407"/>
                  </a:lnTo>
                  <a:cubicBezTo>
                    <a:pt x="111567" y="1057424"/>
                    <a:pt x="113672" y="1066546"/>
                    <a:pt x="117882" y="1077773"/>
                  </a:cubicBezTo>
                  <a:lnTo>
                    <a:pt x="119987" y="1081983"/>
                  </a:lnTo>
                  <a:cubicBezTo>
                    <a:pt x="122794" y="1077773"/>
                    <a:pt x="122794" y="1072861"/>
                    <a:pt x="119987" y="1067248"/>
                  </a:cubicBezTo>
                  <a:lnTo>
                    <a:pt x="113672" y="1035672"/>
                  </a:lnTo>
                  <a:lnTo>
                    <a:pt x="113672" y="1031462"/>
                  </a:lnTo>
                  <a:lnTo>
                    <a:pt x="115777" y="1031462"/>
                  </a:lnTo>
                  <a:lnTo>
                    <a:pt x="119987" y="1041987"/>
                  </a:lnTo>
                  <a:cubicBezTo>
                    <a:pt x="119987" y="1047601"/>
                    <a:pt x="120688" y="1050407"/>
                    <a:pt x="122092" y="1050407"/>
                  </a:cubicBezTo>
                  <a:lnTo>
                    <a:pt x="122092" y="1052512"/>
                  </a:lnTo>
                  <a:cubicBezTo>
                    <a:pt x="124899" y="1055319"/>
                    <a:pt x="126302" y="1058828"/>
                    <a:pt x="126302" y="1063038"/>
                  </a:cubicBezTo>
                  <a:cubicBezTo>
                    <a:pt x="129109" y="1065844"/>
                    <a:pt x="131214" y="1067248"/>
                    <a:pt x="132617" y="1067248"/>
                  </a:cubicBezTo>
                  <a:cubicBezTo>
                    <a:pt x="132617" y="1064441"/>
                    <a:pt x="131915" y="1062336"/>
                    <a:pt x="130512" y="1060933"/>
                  </a:cubicBezTo>
                  <a:lnTo>
                    <a:pt x="128407" y="1052512"/>
                  </a:lnTo>
                  <a:cubicBezTo>
                    <a:pt x="127004" y="1051109"/>
                    <a:pt x="126302" y="1046899"/>
                    <a:pt x="126302" y="1039882"/>
                  </a:cubicBezTo>
                  <a:cubicBezTo>
                    <a:pt x="129109" y="1046899"/>
                    <a:pt x="131915" y="1051109"/>
                    <a:pt x="134722" y="1052512"/>
                  </a:cubicBezTo>
                  <a:lnTo>
                    <a:pt x="136827" y="1050407"/>
                  </a:lnTo>
                  <a:cubicBezTo>
                    <a:pt x="135424" y="1047601"/>
                    <a:pt x="134722" y="1045145"/>
                    <a:pt x="134722" y="1043040"/>
                  </a:cubicBezTo>
                  <a:cubicBezTo>
                    <a:pt x="134722" y="1040935"/>
                    <a:pt x="134722" y="1039181"/>
                    <a:pt x="134722" y="1037777"/>
                  </a:cubicBezTo>
                  <a:cubicBezTo>
                    <a:pt x="134722" y="1034970"/>
                    <a:pt x="134020" y="1032866"/>
                    <a:pt x="132617" y="1031462"/>
                  </a:cubicBezTo>
                  <a:cubicBezTo>
                    <a:pt x="131214" y="1030059"/>
                    <a:pt x="130512" y="1027954"/>
                    <a:pt x="130512" y="1025147"/>
                  </a:cubicBezTo>
                  <a:lnTo>
                    <a:pt x="126302" y="1006202"/>
                  </a:lnTo>
                  <a:lnTo>
                    <a:pt x="126302" y="997782"/>
                  </a:lnTo>
                  <a:cubicBezTo>
                    <a:pt x="129109" y="1000588"/>
                    <a:pt x="130512" y="1004097"/>
                    <a:pt x="130512" y="1008307"/>
                  </a:cubicBezTo>
                  <a:cubicBezTo>
                    <a:pt x="130512" y="1009710"/>
                    <a:pt x="131915" y="1010412"/>
                    <a:pt x="134722" y="1010412"/>
                  </a:cubicBezTo>
                  <a:cubicBezTo>
                    <a:pt x="134722" y="1001992"/>
                    <a:pt x="134020" y="995677"/>
                    <a:pt x="132617" y="991467"/>
                  </a:cubicBezTo>
                  <a:cubicBezTo>
                    <a:pt x="131214" y="987257"/>
                    <a:pt x="130512" y="981643"/>
                    <a:pt x="130512" y="974627"/>
                  </a:cubicBezTo>
                  <a:lnTo>
                    <a:pt x="128407" y="943051"/>
                  </a:lnTo>
                  <a:lnTo>
                    <a:pt x="128407" y="938841"/>
                  </a:lnTo>
                  <a:lnTo>
                    <a:pt x="130512" y="938841"/>
                  </a:lnTo>
                  <a:lnTo>
                    <a:pt x="132617" y="943051"/>
                  </a:lnTo>
                  <a:cubicBezTo>
                    <a:pt x="132617" y="947261"/>
                    <a:pt x="133319" y="950770"/>
                    <a:pt x="134722" y="953576"/>
                  </a:cubicBezTo>
                  <a:cubicBezTo>
                    <a:pt x="134722" y="960593"/>
                    <a:pt x="136125" y="971820"/>
                    <a:pt x="138932" y="987257"/>
                  </a:cubicBezTo>
                  <a:cubicBezTo>
                    <a:pt x="138932" y="990063"/>
                    <a:pt x="138932" y="991467"/>
                    <a:pt x="138932" y="991467"/>
                  </a:cubicBezTo>
                  <a:lnTo>
                    <a:pt x="136827" y="989362"/>
                  </a:lnTo>
                  <a:lnTo>
                    <a:pt x="134722" y="989362"/>
                  </a:lnTo>
                  <a:lnTo>
                    <a:pt x="134722" y="993572"/>
                  </a:lnTo>
                  <a:lnTo>
                    <a:pt x="136827" y="1014622"/>
                  </a:lnTo>
                  <a:lnTo>
                    <a:pt x="138932" y="1029357"/>
                  </a:lnTo>
                  <a:lnTo>
                    <a:pt x="147352" y="1037777"/>
                  </a:lnTo>
                  <a:lnTo>
                    <a:pt x="149457" y="1039882"/>
                  </a:lnTo>
                  <a:cubicBezTo>
                    <a:pt x="152264" y="1037076"/>
                    <a:pt x="152264" y="1032866"/>
                    <a:pt x="149457" y="1027252"/>
                  </a:cubicBezTo>
                  <a:lnTo>
                    <a:pt x="145247" y="1020937"/>
                  </a:lnTo>
                  <a:cubicBezTo>
                    <a:pt x="141037" y="1008307"/>
                    <a:pt x="138932" y="998483"/>
                    <a:pt x="138932" y="991467"/>
                  </a:cubicBezTo>
                  <a:lnTo>
                    <a:pt x="145247" y="1010412"/>
                  </a:lnTo>
                  <a:lnTo>
                    <a:pt x="147352" y="1014622"/>
                  </a:lnTo>
                  <a:cubicBezTo>
                    <a:pt x="148756" y="1018832"/>
                    <a:pt x="152264" y="1020937"/>
                    <a:pt x="157877" y="1020937"/>
                  </a:cubicBezTo>
                  <a:cubicBezTo>
                    <a:pt x="157877" y="1019534"/>
                    <a:pt x="158228" y="1016376"/>
                    <a:pt x="158930" y="1011465"/>
                  </a:cubicBezTo>
                  <a:cubicBezTo>
                    <a:pt x="159631" y="1006553"/>
                    <a:pt x="159281" y="1001992"/>
                    <a:pt x="157877" y="997782"/>
                  </a:cubicBezTo>
                  <a:lnTo>
                    <a:pt x="157877" y="991467"/>
                  </a:lnTo>
                  <a:cubicBezTo>
                    <a:pt x="157877" y="988660"/>
                    <a:pt x="157176" y="986555"/>
                    <a:pt x="155772" y="985152"/>
                  </a:cubicBezTo>
                  <a:cubicBezTo>
                    <a:pt x="155772" y="982345"/>
                    <a:pt x="156474" y="979538"/>
                    <a:pt x="157877" y="976732"/>
                  </a:cubicBezTo>
                  <a:cubicBezTo>
                    <a:pt x="156474" y="976732"/>
                    <a:pt x="155421" y="976732"/>
                    <a:pt x="154720" y="976732"/>
                  </a:cubicBezTo>
                  <a:cubicBezTo>
                    <a:pt x="154018" y="976732"/>
                    <a:pt x="153667" y="975328"/>
                    <a:pt x="153667" y="972521"/>
                  </a:cubicBezTo>
                  <a:lnTo>
                    <a:pt x="151562" y="961996"/>
                  </a:lnTo>
                  <a:lnTo>
                    <a:pt x="153667" y="964101"/>
                  </a:lnTo>
                  <a:cubicBezTo>
                    <a:pt x="155071" y="965505"/>
                    <a:pt x="156474" y="967961"/>
                    <a:pt x="157877" y="971469"/>
                  </a:cubicBezTo>
                  <a:cubicBezTo>
                    <a:pt x="159281" y="974977"/>
                    <a:pt x="159982" y="976732"/>
                    <a:pt x="159982" y="976732"/>
                  </a:cubicBezTo>
                  <a:lnTo>
                    <a:pt x="159982" y="978837"/>
                  </a:lnTo>
                  <a:cubicBezTo>
                    <a:pt x="161386" y="977433"/>
                    <a:pt x="162087" y="974977"/>
                    <a:pt x="162087" y="971469"/>
                  </a:cubicBezTo>
                  <a:cubicBezTo>
                    <a:pt x="162087" y="967961"/>
                    <a:pt x="162789" y="965505"/>
                    <a:pt x="164192" y="964101"/>
                  </a:cubicBezTo>
                  <a:lnTo>
                    <a:pt x="164192" y="976732"/>
                  </a:lnTo>
                  <a:cubicBezTo>
                    <a:pt x="165596" y="976732"/>
                    <a:pt x="166999" y="975679"/>
                    <a:pt x="168402" y="973574"/>
                  </a:cubicBezTo>
                  <a:cubicBezTo>
                    <a:pt x="169806" y="971469"/>
                    <a:pt x="170507" y="969715"/>
                    <a:pt x="170507" y="968311"/>
                  </a:cubicBezTo>
                  <a:lnTo>
                    <a:pt x="170507" y="978837"/>
                  </a:lnTo>
                  <a:cubicBezTo>
                    <a:pt x="170507" y="984450"/>
                    <a:pt x="170507" y="992870"/>
                    <a:pt x="170507" y="1004097"/>
                  </a:cubicBezTo>
                  <a:lnTo>
                    <a:pt x="170507" y="1008307"/>
                  </a:lnTo>
                  <a:lnTo>
                    <a:pt x="172612" y="1008307"/>
                  </a:lnTo>
                  <a:cubicBezTo>
                    <a:pt x="175419" y="997080"/>
                    <a:pt x="176121" y="990063"/>
                    <a:pt x="174717" y="987257"/>
                  </a:cubicBezTo>
                  <a:lnTo>
                    <a:pt x="170507" y="964101"/>
                  </a:lnTo>
                  <a:cubicBezTo>
                    <a:pt x="170507" y="961996"/>
                    <a:pt x="170507" y="958839"/>
                    <a:pt x="170507" y="954629"/>
                  </a:cubicBezTo>
                  <a:lnTo>
                    <a:pt x="170507" y="943051"/>
                  </a:lnTo>
                  <a:cubicBezTo>
                    <a:pt x="170507" y="944454"/>
                    <a:pt x="171209" y="949366"/>
                    <a:pt x="172612" y="957786"/>
                  </a:cubicBezTo>
                  <a:lnTo>
                    <a:pt x="174717" y="964101"/>
                  </a:lnTo>
                  <a:lnTo>
                    <a:pt x="174717" y="976732"/>
                  </a:lnTo>
                  <a:cubicBezTo>
                    <a:pt x="176121" y="976732"/>
                    <a:pt x="176823" y="977433"/>
                    <a:pt x="176823" y="978837"/>
                  </a:cubicBezTo>
                  <a:cubicBezTo>
                    <a:pt x="176823" y="980240"/>
                    <a:pt x="177524" y="980942"/>
                    <a:pt x="178928" y="980942"/>
                  </a:cubicBezTo>
                  <a:lnTo>
                    <a:pt x="178928" y="987257"/>
                  </a:lnTo>
                  <a:cubicBezTo>
                    <a:pt x="183138" y="984450"/>
                    <a:pt x="185243" y="981643"/>
                    <a:pt x="185243" y="978837"/>
                  </a:cubicBezTo>
                  <a:cubicBezTo>
                    <a:pt x="185243" y="973223"/>
                    <a:pt x="185243" y="968311"/>
                    <a:pt x="185243" y="964101"/>
                  </a:cubicBezTo>
                  <a:cubicBezTo>
                    <a:pt x="186646" y="964101"/>
                    <a:pt x="187348" y="961996"/>
                    <a:pt x="187348" y="957786"/>
                  </a:cubicBezTo>
                  <a:lnTo>
                    <a:pt x="187348" y="934631"/>
                  </a:lnTo>
                  <a:cubicBezTo>
                    <a:pt x="188751" y="931824"/>
                    <a:pt x="188049" y="930421"/>
                    <a:pt x="185243" y="930421"/>
                  </a:cubicBezTo>
                  <a:cubicBezTo>
                    <a:pt x="185243" y="930421"/>
                    <a:pt x="185243" y="930070"/>
                    <a:pt x="185243" y="929369"/>
                  </a:cubicBezTo>
                  <a:cubicBezTo>
                    <a:pt x="185243" y="928667"/>
                    <a:pt x="185243" y="928316"/>
                    <a:pt x="185243" y="928316"/>
                  </a:cubicBezTo>
                  <a:lnTo>
                    <a:pt x="189453" y="930421"/>
                  </a:lnTo>
                  <a:cubicBezTo>
                    <a:pt x="192259" y="927614"/>
                    <a:pt x="193663" y="924106"/>
                    <a:pt x="193663" y="919896"/>
                  </a:cubicBezTo>
                  <a:lnTo>
                    <a:pt x="193663" y="915686"/>
                  </a:lnTo>
                  <a:lnTo>
                    <a:pt x="191558" y="913581"/>
                  </a:lnTo>
                  <a:lnTo>
                    <a:pt x="187348" y="909371"/>
                  </a:lnTo>
                  <a:cubicBezTo>
                    <a:pt x="187348" y="906564"/>
                    <a:pt x="186646" y="905161"/>
                    <a:pt x="185243" y="905161"/>
                  </a:cubicBezTo>
                  <a:cubicBezTo>
                    <a:pt x="183839" y="905161"/>
                    <a:pt x="183138" y="903757"/>
                    <a:pt x="183138" y="900951"/>
                  </a:cubicBezTo>
                  <a:lnTo>
                    <a:pt x="178928" y="886215"/>
                  </a:lnTo>
                  <a:lnTo>
                    <a:pt x="176823" y="869375"/>
                  </a:lnTo>
                  <a:lnTo>
                    <a:pt x="176823" y="865165"/>
                  </a:lnTo>
                  <a:lnTo>
                    <a:pt x="174717" y="852535"/>
                  </a:lnTo>
                  <a:cubicBezTo>
                    <a:pt x="171911" y="839905"/>
                    <a:pt x="171209" y="830082"/>
                    <a:pt x="172612" y="823065"/>
                  </a:cubicBezTo>
                  <a:cubicBezTo>
                    <a:pt x="174016" y="823065"/>
                    <a:pt x="175068" y="822714"/>
                    <a:pt x="175770" y="822012"/>
                  </a:cubicBezTo>
                  <a:cubicBezTo>
                    <a:pt x="176472" y="821310"/>
                    <a:pt x="177524" y="821661"/>
                    <a:pt x="178928" y="823065"/>
                  </a:cubicBezTo>
                  <a:cubicBezTo>
                    <a:pt x="181734" y="823065"/>
                    <a:pt x="183839" y="822363"/>
                    <a:pt x="185243" y="820960"/>
                  </a:cubicBezTo>
                  <a:cubicBezTo>
                    <a:pt x="186646" y="820960"/>
                    <a:pt x="188751" y="819556"/>
                    <a:pt x="191558" y="816750"/>
                  </a:cubicBezTo>
                  <a:lnTo>
                    <a:pt x="195768" y="814645"/>
                  </a:lnTo>
                  <a:lnTo>
                    <a:pt x="195768" y="806224"/>
                  </a:lnTo>
                  <a:cubicBezTo>
                    <a:pt x="198574" y="803418"/>
                    <a:pt x="200679" y="802015"/>
                    <a:pt x="202083" y="802015"/>
                  </a:cubicBezTo>
                  <a:lnTo>
                    <a:pt x="204188" y="791489"/>
                  </a:lnTo>
                  <a:lnTo>
                    <a:pt x="206293" y="791489"/>
                  </a:lnTo>
                  <a:lnTo>
                    <a:pt x="204188" y="787279"/>
                  </a:lnTo>
                  <a:lnTo>
                    <a:pt x="214713" y="791489"/>
                  </a:lnTo>
                  <a:cubicBezTo>
                    <a:pt x="214713" y="788683"/>
                    <a:pt x="211205" y="783771"/>
                    <a:pt x="204188" y="776754"/>
                  </a:cubicBezTo>
                  <a:lnTo>
                    <a:pt x="208398" y="776754"/>
                  </a:lnTo>
                  <a:cubicBezTo>
                    <a:pt x="208398" y="779561"/>
                    <a:pt x="209801" y="780964"/>
                    <a:pt x="212608" y="780964"/>
                  </a:cubicBezTo>
                  <a:cubicBezTo>
                    <a:pt x="215415" y="786578"/>
                    <a:pt x="221028" y="792191"/>
                    <a:pt x="229448" y="797804"/>
                  </a:cubicBezTo>
                  <a:lnTo>
                    <a:pt x="231553" y="797804"/>
                  </a:lnTo>
                  <a:cubicBezTo>
                    <a:pt x="231553" y="797804"/>
                    <a:pt x="231202" y="797454"/>
                    <a:pt x="230501" y="796752"/>
                  </a:cubicBezTo>
                  <a:cubicBezTo>
                    <a:pt x="229799" y="796050"/>
                    <a:pt x="229448" y="795699"/>
                    <a:pt x="229448" y="795699"/>
                  </a:cubicBezTo>
                  <a:cubicBezTo>
                    <a:pt x="222431" y="788683"/>
                    <a:pt x="217520" y="778157"/>
                    <a:pt x="214713" y="764124"/>
                  </a:cubicBezTo>
                  <a:lnTo>
                    <a:pt x="214713" y="759914"/>
                  </a:lnTo>
                  <a:lnTo>
                    <a:pt x="216818" y="759914"/>
                  </a:lnTo>
                  <a:cubicBezTo>
                    <a:pt x="219625" y="759914"/>
                    <a:pt x="221028" y="759914"/>
                    <a:pt x="221028" y="759914"/>
                  </a:cubicBezTo>
                  <a:cubicBezTo>
                    <a:pt x="222431" y="761317"/>
                    <a:pt x="223835" y="763071"/>
                    <a:pt x="225238" y="765176"/>
                  </a:cubicBezTo>
                  <a:cubicBezTo>
                    <a:pt x="226641" y="767282"/>
                    <a:pt x="228045" y="770439"/>
                    <a:pt x="229448" y="774649"/>
                  </a:cubicBezTo>
                  <a:cubicBezTo>
                    <a:pt x="229448" y="777456"/>
                    <a:pt x="231553" y="778859"/>
                    <a:pt x="235763" y="778859"/>
                  </a:cubicBezTo>
                  <a:cubicBezTo>
                    <a:pt x="242780" y="781666"/>
                    <a:pt x="246990" y="783771"/>
                    <a:pt x="248393" y="785174"/>
                  </a:cubicBezTo>
                  <a:lnTo>
                    <a:pt x="250498" y="787279"/>
                  </a:lnTo>
                  <a:lnTo>
                    <a:pt x="250498" y="785174"/>
                  </a:lnTo>
                  <a:lnTo>
                    <a:pt x="244183" y="766229"/>
                  </a:lnTo>
                  <a:cubicBezTo>
                    <a:pt x="241377" y="763422"/>
                    <a:pt x="239973" y="762019"/>
                    <a:pt x="239973" y="762019"/>
                  </a:cubicBezTo>
                  <a:cubicBezTo>
                    <a:pt x="237167" y="760616"/>
                    <a:pt x="237868" y="759212"/>
                    <a:pt x="242078" y="757809"/>
                  </a:cubicBezTo>
                  <a:lnTo>
                    <a:pt x="237868" y="753599"/>
                  </a:lnTo>
                  <a:cubicBezTo>
                    <a:pt x="235062" y="753599"/>
                    <a:pt x="233658" y="752196"/>
                    <a:pt x="233658" y="749389"/>
                  </a:cubicBezTo>
                  <a:cubicBezTo>
                    <a:pt x="242078" y="752196"/>
                    <a:pt x="246990" y="755704"/>
                    <a:pt x="248393" y="759914"/>
                  </a:cubicBezTo>
                  <a:lnTo>
                    <a:pt x="256813" y="764124"/>
                  </a:lnTo>
                  <a:lnTo>
                    <a:pt x="256813" y="759914"/>
                  </a:lnTo>
                  <a:lnTo>
                    <a:pt x="263129" y="762019"/>
                  </a:lnTo>
                  <a:lnTo>
                    <a:pt x="265234" y="759914"/>
                  </a:lnTo>
                  <a:cubicBezTo>
                    <a:pt x="263830" y="758511"/>
                    <a:pt x="263129" y="757107"/>
                    <a:pt x="263129" y="755704"/>
                  </a:cubicBezTo>
                  <a:cubicBezTo>
                    <a:pt x="265935" y="755704"/>
                    <a:pt x="267339" y="757809"/>
                    <a:pt x="267339" y="762019"/>
                  </a:cubicBezTo>
                  <a:cubicBezTo>
                    <a:pt x="268742" y="762019"/>
                    <a:pt x="269444" y="761317"/>
                    <a:pt x="269444" y="759914"/>
                  </a:cubicBezTo>
                  <a:lnTo>
                    <a:pt x="277864" y="762019"/>
                  </a:lnTo>
                  <a:lnTo>
                    <a:pt x="307334" y="778859"/>
                  </a:lnTo>
                  <a:lnTo>
                    <a:pt x="309439" y="778859"/>
                  </a:lnTo>
                  <a:cubicBezTo>
                    <a:pt x="315053" y="783069"/>
                    <a:pt x="320666" y="785174"/>
                    <a:pt x="326279" y="785174"/>
                  </a:cubicBezTo>
                  <a:cubicBezTo>
                    <a:pt x="327683" y="783771"/>
                    <a:pt x="328735" y="783420"/>
                    <a:pt x="329437" y="784122"/>
                  </a:cubicBezTo>
                  <a:cubicBezTo>
                    <a:pt x="330139" y="784823"/>
                    <a:pt x="331191" y="784473"/>
                    <a:pt x="332594" y="783069"/>
                  </a:cubicBezTo>
                  <a:cubicBezTo>
                    <a:pt x="332594" y="781666"/>
                    <a:pt x="333998" y="780964"/>
                    <a:pt x="336804" y="780964"/>
                  </a:cubicBezTo>
                  <a:lnTo>
                    <a:pt x="351540" y="785174"/>
                  </a:lnTo>
                  <a:cubicBezTo>
                    <a:pt x="354346" y="786578"/>
                    <a:pt x="357153" y="787981"/>
                    <a:pt x="359960" y="789384"/>
                  </a:cubicBezTo>
                  <a:cubicBezTo>
                    <a:pt x="362766" y="790788"/>
                    <a:pt x="366275" y="791489"/>
                    <a:pt x="370485" y="791489"/>
                  </a:cubicBezTo>
                  <a:lnTo>
                    <a:pt x="381010" y="797804"/>
                  </a:lnTo>
                  <a:cubicBezTo>
                    <a:pt x="395043" y="800611"/>
                    <a:pt x="404867" y="808330"/>
                    <a:pt x="410480" y="820960"/>
                  </a:cubicBezTo>
                  <a:cubicBezTo>
                    <a:pt x="414690" y="830783"/>
                    <a:pt x="418900" y="837800"/>
                    <a:pt x="423110" y="842010"/>
                  </a:cubicBezTo>
                  <a:cubicBezTo>
                    <a:pt x="423110" y="844817"/>
                    <a:pt x="423812" y="846922"/>
                    <a:pt x="425215" y="848325"/>
                  </a:cubicBezTo>
                  <a:cubicBezTo>
                    <a:pt x="429426" y="852535"/>
                    <a:pt x="432232" y="857798"/>
                    <a:pt x="433636" y="864113"/>
                  </a:cubicBezTo>
                  <a:cubicBezTo>
                    <a:pt x="435039" y="870428"/>
                    <a:pt x="437846" y="876392"/>
                    <a:pt x="442056" y="882005"/>
                  </a:cubicBezTo>
                  <a:lnTo>
                    <a:pt x="448371" y="892531"/>
                  </a:lnTo>
                  <a:cubicBezTo>
                    <a:pt x="449774" y="896741"/>
                    <a:pt x="452581" y="898846"/>
                    <a:pt x="456791" y="898846"/>
                  </a:cubicBezTo>
                  <a:lnTo>
                    <a:pt x="463106" y="898846"/>
                  </a:lnTo>
                  <a:cubicBezTo>
                    <a:pt x="465913" y="898846"/>
                    <a:pt x="466614" y="898846"/>
                    <a:pt x="465211" y="898846"/>
                  </a:cubicBezTo>
                  <a:lnTo>
                    <a:pt x="471526" y="898846"/>
                  </a:lnTo>
                  <a:lnTo>
                    <a:pt x="509417" y="898846"/>
                  </a:lnTo>
                  <a:lnTo>
                    <a:pt x="511521" y="882005"/>
                  </a:lnTo>
                  <a:cubicBezTo>
                    <a:pt x="515731" y="882005"/>
                    <a:pt x="517837" y="882707"/>
                    <a:pt x="517837" y="884110"/>
                  </a:cubicBezTo>
                  <a:cubicBezTo>
                    <a:pt x="520643" y="884110"/>
                    <a:pt x="522748" y="884461"/>
                    <a:pt x="524152" y="885163"/>
                  </a:cubicBezTo>
                  <a:cubicBezTo>
                    <a:pt x="525555" y="885865"/>
                    <a:pt x="526958" y="885514"/>
                    <a:pt x="528362" y="884110"/>
                  </a:cubicBezTo>
                  <a:lnTo>
                    <a:pt x="530467" y="884110"/>
                  </a:lnTo>
                  <a:cubicBezTo>
                    <a:pt x="533273" y="888320"/>
                    <a:pt x="536080" y="889724"/>
                    <a:pt x="538887" y="888320"/>
                  </a:cubicBezTo>
                  <a:cubicBezTo>
                    <a:pt x="544500" y="886917"/>
                    <a:pt x="549412" y="885865"/>
                    <a:pt x="553622" y="885163"/>
                  </a:cubicBezTo>
                  <a:cubicBezTo>
                    <a:pt x="557832" y="884461"/>
                    <a:pt x="562042" y="883409"/>
                    <a:pt x="566252" y="882005"/>
                  </a:cubicBezTo>
                  <a:lnTo>
                    <a:pt x="572567" y="882005"/>
                  </a:lnTo>
                  <a:cubicBezTo>
                    <a:pt x="589407" y="882005"/>
                    <a:pt x="602038" y="881304"/>
                    <a:pt x="610458" y="879900"/>
                  </a:cubicBezTo>
                  <a:lnTo>
                    <a:pt x="615012" y="879217"/>
                  </a:lnTo>
                  <a:lnTo>
                    <a:pt x="612563" y="877795"/>
                  </a:lnTo>
                  <a:cubicBezTo>
                    <a:pt x="609756" y="876392"/>
                    <a:pt x="605546" y="875340"/>
                    <a:pt x="599933" y="874638"/>
                  </a:cubicBezTo>
                  <a:cubicBezTo>
                    <a:pt x="594319" y="873936"/>
                    <a:pt x="590109" y="872884"/>
                    <a:pt x="587302" y="871480"/>
                  </a:cubicBezTo>
                  <a:cubicBezTo>
                    <a:pt x="585899" y="870077"/>
                    <a:pt x="583443" y="869375"/>
                    <a:pt x="579935" y="869375"/>
                  </a:cubicBezTo>
                  <a:cubicBezTo>
                    <a:pt x="576426" y="869375"/>
                    <a:pt x="572567" y="868674"/>
                    <a:pt x="568357" y="867270"/>
                  </a:cubicBezTo>
                  <a:cubicBezTo>
                    <a:pt x="566954" y="868674"/>
                    <a:pt x="565901" y="868674"/>
                    <a:pt x="565200" y="867270"/>
                  </a:cubicBezTo>
                  <a:cubicBezTo>
                    <a:pt x="564498" y="865867"/>
                    <a:pt x="563445" y="865165"/>
                    <a:pt x="562042" y="865165"/>
                  </a:cubicBezTo>
                  <a:cubicBezTo>
                    <a:pt x="557832" y="862359"/>
                    <a:pt x="555727" y="859552"/>
                    <a:pt x="555727" y="856745"/>
                  </a:cubicBezTo>
                  <a:cubicBezTo>
                    <a:pt x="552920" y="855342"/>
                    <a:pt x="549763" y="854289"/>
                    <a:pt x="546254" y="853588"/>
                  </a:cubicBezTo>
                  <a:cubicBezTo>
                    <a:pt x="542746" y="852886"/>
                    <a:pt x="539589" y="851132"/>
                    <a:pt x="536782" y="848325"/>
                  </a:cubicBezTo>
                  <a:cubicBezTo>
                    <a:pt x="535379" y="848325"/>
                    <a:pt x="532572" y="846220"/>
                    <a:pt x="528362" y="842010"/>
                  </a:cubicBezTo>
                  <a:cubicBezTo>
                    <a:pt x="526958" y="840607"/>
                    <a:pt x="524853" y="839203"/>
                    <a:pt x="522047" y="837800"/>
                  </a:cubicBezTo>
                  <a:cubicBezTo>
                    <a:pt x="519240" y="836397"/>
                    <a:pt x="517135" y="835695"/>
                    <a:pt x="515731" y="835695"/>
                  </a:cubicBezTo>
                  <a:cubicBezTo>
                    <a:pt x="510118" y="834292"/>
                    <a:pt x="503452" y="831485"/>
                    <a:pt x="495734" y="827275"/>
                  </a:cubicBezTo>
                  <a:cubicBezTo>
                    <a:pt x="488015" y="823065"/>
                    <a:pt x="482051" y="819556"/>
                    <a:pt x="477841" y="816750"/>
                  </a:cubicBezTo>
                  <a:lnTo>
                    <a:pt x="465211" y="806224"/>
                  </a:lnTo>
                  <a:lnTo>
                    <a:pt x="439951" y="787279"/>
                  </a:lnTo>
                  <a:lnTo>
                    <a:pt x="433636" y="776754"/>
                  </a:lnTo>
                  <a:lnTo>
                    <a:pt x="444161" y="776754"/>
                  </a:lnTo>
                  <a:lnTo>
                    <a:pt x="431531" y="759914"/>
                  </a:lnTo>
                  <a:cubicBezTo>
                    <a:pt x="425917" y="751494"/>
                    <a:pt x="423110" y="745179"/>
                    <a:pt x="423110" y="740969"/>
                  </a:cubicBezTo>
                  <a:lnTo>
                    <a:pt x="435740" y="740969"/>
                  </a:lnTo>
                  <a:cubicBezTo>
                    <a:pt x="437144" y="735355"/>
                    <a:pt x="436442" y="729040"/>
                    <a:pt x="433636" y="722024"/>
                  </a:cubicBezTo>
                  <a:cubicBezTo>
                    <a:pt x="436442" y="722024"/>
                    <a:pt x="439249" y="722725"/>
                    <a:pt x="442056" y="724129"/>
                  </a:cubicBezTo>
                  <a:cubicBezTo>
                    <a:pt x="444862" y="725532"/>
                    <a:pt x="446968" y="725532"/>
                    <a:pt x="448371" y="724129"/>
                  </a:cubicBezTo>
                  <a:cubicBezTo>
                    <a:pt x="446968" y="719919"/>
                    <a:pt x="448371" y="717112"/>
                    <a:pt x="452581" y="715709"/>
                  </a:cubicBezTo>
                  <a:cubicBezTo>
                    <a:pt x="451177" y="712902"/>
                    <a:pt x="449072" y="709393"/>
                    <a:pt x="446266" y="705183"/>
                  </a:cubicBezTo>
                  <a:cubicBezTo>
                    <a:pt x="446266" y="705183"/>
                    <a:pt x="446617" y="704832"/>
                    <a:pt x="447318" y="704131"/>
                  </a:cubicBezTo>
                  <a:cubicBezTo>
                    <a:pt x="448020" y="703429"/>
                    <a:pt x="448371" y="703078"/>
                    <a:pt x="448371" y="703078"/>
                  </a:cubicBezTo>
                  <a:cubicBezTo>
                    <a:pt x="449774" y="705885"/>
                    <a:pt x="451177" y="707288"/>
                    <a:pt x="452581" y="707288"/>
                  </a:cubicBezTo>
                  <a:lnTo>
                    <a:pt x="454686" y="705183"/>
                  </a:lnTo>
                  <a:lnTo>
                    <a:pt x="467316" y="705183"/>
                  </a:lnTo>
                  <a:cubicBezTo>
                    <a:pt x="467316" y="703780"/>
                    <a:pt x="466614" y="701324"/>
                    <a:pt x="465211" y="697816"/>
                  </a:cubicBezTo>
                  <a:cubicBezTo>
                    <a:pt x="463808" y="694307"/>
                    <a:pt x="463808" y="690448"/>
                    <a:pt x="465211" y="686238"/>
                  </a:cubicBezTo>
                  <a:lnTo>
                    <a:pt x="467316" y="690448"/>
                  </a:lnTo>
                  <a:cubicBezTo>
                    <a:pt x="467316" y="693255"/>
                    <a:pt x="468719" y="694658"/>
                    <a:pt x="471526" y="694658"/>
                  </a:cubicBezTo>
                  <a:cubicBezTo>
                    <a:pt x="474333" y="693255"/>
                    <a:pt x="477139" y="693255"/>
                    <a:pt x="479946" y="694658"/>
                  </a:cubicBezTo>
                  <a:cubicBezTo>
                    <a:pt x="482753" y="696062"/>
                    <a:pt x="484858" y="696763"/>
                    <a:pt x="486261" y="696763"/>
                  </a:cubicBezTo>
                  <a:lnTo>
                    <a:pt x="500996" y="694658"/>
                  </a:lnTo>
                  <a:lnTo>
                    <a:pt x="494681" y="688343"/>
                  </a:lnTo>
                  <a:cubicBezTo>
                    <a:pt x="494681" y="685537"/>
                    <a:pt x="496786" y="684133"/>
                    <a:pt x="500996" y="684133"/>
                  </a:cubicBezTo>
                  <a:lnTo>
                    <a:pt x="496786" y="688343"/>
                  </a:lnTo>
                  <a:cubicBezTo>
                    <a:pt x="498190" y="689747"/>
                    <a:pt x="500295" y="690448"/>
                    <a:pt x="503101" y="690448"/>
                  </a:cubicBezTo>
                  <a:cubicBezTo>
                    <a:pt x="505908" y="691852"/>
                    <a:pt x="510118" y="692553"/>
                    <a:pt x="515731" y="692553"/>
                  </a:cubicBezTo>
                  <a:lnTo>
                    <a:pt x="532572" y="696763"/>
                  </a:lnTo>
                  <a:cubicBezTo>
                    <a:pt x="533975" y="696763"/>
                    <a:pt x="535729" y="697114"/>
                    <a:pt x="537834" y="697816"/>
                  </a:cubicBezTo>
                  <a:cubicBezTo>
                    <a:pt x="539939" y="698517"/>
                    <a:pt x="543097" y="698167"/>
                    <a:pt x="547307" y="696763"/>
                  </a:cubicBezTo>
                  <a:cubicBezTo>
                    <a:pt x="552920" y="696763"/>
                    <a:pt x="558183" y="696062"/>
                    <a:pt x="563095" y="694658"/>
                  </a:cubicBezTo>
                  <a:cubicBezTo>
                    <a:pt x="568006" y="693255"/>
                    <a:pt x="573269" y="692553"/>
                    <a:pt x="578882" y="692553"/>
                  </a:cubicBezTo>
                  <a:cubicBezTo>
                    <a:pt x="580286" y="691150"/>
                    <a:pt x="582040" y="690799"/>
                    <a:pt x="584145" y="691501"/>
                  </a:cubicBezTo>
                  <a:cubicBezTo>
                    <a:pt x="586250" y="692202"/>
                    <a:pt x="587302" y="691852"/>
                    <a:pt x="587302" y="690448"/>
                  </a:cubicBezTo>
                  <a:cubicBezTo>
                    <a:pt x="599933" y="687642"/>
                    <a:pt x="608353" y="686238"/>
                    <a:pt x="612563" y="686238"/>
                  </a:cubicBezTo>
                  <a:lnTo>
                    <a:pt x="606248" y="690448"/>
                  </a:lnTo>
                  <a:lnTo>
                    <a:pt x="631508" y="688343"/>
                  </a:lnTo>
                  <a:lnTo>
                    <a:pt x="642033" y="688343"/>
                  </a:lnTo>
                  <a:cubicBezTo>
                    <a:pt x="649050" y="688343"/>
                    <a:pt x="654663" y="686940"/>
                    <a:pt x="658873" y="684133"/>
                  </a:cubicBezTo>
                  <a:lnTo>
                    <a:pt x="652558" y="679923"/>
                  </a:lnTo>
                  <a:lnTo>
                    <a:pt x="644138" y="667293"/>
                  </a:lnTo>
                  <a:cubicBezTo>
                    <a:pt x="642735" y="665890"/>
                    <a:pt x="639928" y="660978"/>
                    <a:pt x="635718" y="652558"/>
                  </a:cubicBezTo>
                  <a:cubicBezTo>
                    <a:pt x="635718" y="649751"/>
                    <a:pt x="635016" y="648348"/>
                    <a:pt x="633613" y="648348"/>
                  </a:cubicBezTo>
                  <a:cubicBezTo>
                    <a:pt x="632210" y="645541"/>
                    <a:pt x="631508" y="642033"/>
                    <a:pt x="631508" y="637823"/>
                  </a:cubicBezTo>
                  <a:lnTo>
                    <a:pt x="633613" y="639928"/>
                  </a:lnTo>
                  <a:cubicBezTo>
                    <a:pt x="637823" y="639928"/>
                    <a:pt x="640630" y="639226"/>
                    <a:pt x="642033" y="637823"/>
                  </a:cubicBezTo>
                  <a:lnTo>
                    <a:pt x="633613" y="637823"/>
                  </a:lnTo>
                  <a:lnTo>
                    <a:pt x="637823" y="633613"/>
                  </a:lnTo>
                  <a:lnTo>
                    <a:pt x="633613" y="629402"/>
                  </a:lnTo>
                  <a:cubicBezTo>
                    <a:pt x="630806" y="626596"/>
                    <a:pt x="630105" y="624491"/>
                    <a:pt x="631508" y="623087"/>
                  </a:cubicBezTo>
                  <a:cubicBezTo>
                    <a:pt x="637121" y="618877"/>
                    <a:pt x="638525" y="614667"/>
                    <a:pt x="635718" y="610457"/>
                  </a:cubicBezTo>
                  <a:lnTo>
                    <a:pt x="633613" y="595722"/>
                  </a:lnTo>
                  <a:cubicBezTo>
                    <a:pt x="635016" y="594319"/>
                    <a:pt x="635367" y="593266"/>
                    <a:pt x="634665" y="592565"/>
                  </a:cubicBezTo>
                  <a:cubicBezTo>
                    <a:pt x="633964" y="591863"/>
                    <a:pt x="633613" y="591512"/>
                    <a:pt x="633613" y="591512"/>
                  </a:cubicBezTo>
                  <a:cubicBezTo>
                    <a:pt x="630806" y="590109"/>
                    <a:pt x="629403" y="588705"/>
                    <a:pt x="629403" y="587302"/>
                  </a:cubicBezTo>
                  <a:cubicBezTo>
                    <a:pt x="625193" y="584495"/>
                    <a:pt x="620983" y="584495"/>
                    <a:pt x="616773" y="587302"/>
                  </a:cubicBezTo>
                  <a:cubicBezTo>
                    <a:pt x="611159" y="590109"/>
                    <a:pt x="608353" y="591512"/>
                    <a:pt x="608353" y="591512"/>
                  </a:cubicBezTo>
                  <a:cubicBezTo>
                    <a:pt x="615370" y="591512"/>
                    <a:pt x="620281" y="590810"/>
                    <a:pt x="623088" y="589407"/>
                  </a:cubicBezTo>
                  <a:cubicBezTo>
                    <a:pt x="623088" y="593617"/>
                    <a:pt x="620983" y="596424"/>
                    <a:pt x="616773" y="597827"/>
                  </a:cubicBezTo>
                  <a:lnTo>
                    <a:pt x="597828" y="602037"/>
                  </a:lnTo>
                  <a:cubicBezTo>
                    <a:pt x="599231" y="604844"/>
                    <a:pt x="602038" y="606247"/>
                    <a:pt x="606248" y="606247"/>
                  </a:cubicBezTo>
                  <a:cubicBezTo>
                    <a:pt x="609054" y="603441"/>
                    <a:pt x="613264" y="602037"/>
                    <a:pt x="618878" y="602037"/>
                  </a:cubicBezTo>
                  <a:lnTo>
                    <a:pt x="616773" y="604142"/>
                  </a:lnTo>
                  <a:lnTo>
                    <a:pt x="580987" y="612562"/>
                  </a:lnTo>
                  <a:lnTo>
                    <a:pt x="568357" y="616772"/>
                  </a:lnTo>
                  <a:lnTo>
                    <a:pt x="559937" y="618877"/>
                  </a:lnTo>
                  <a:cubicBezTo>
                    <a:pt x="558534" y="620281"/>
                    <a:pt x="557130" y="620982"/>
                    <a:pt x="555727" y="620982"/>
                  </a:cubicBezTo>
                  <a:cubicBezTo>
                    <a:pt x="554324" y="620982"/>
                    <a:pt x="552920" y="620982"/>
                    <a:pt x="551517" y="620982"/>
                  </a:cubicBezTo>
                  <a:cubicBezTo>
                    <a:pt x="554324" y="622386"/>
                    <a:pt x="556780" y="622736"/>
                    <a:pt x="558884" y="622035"/>
                  </a:cubicBezTo>
                  <a:cubicBezTo>
                    <a:pt x="560990" y="621333"/>
                    <a:pt x="562042" y="620982"/>
                    <a:pt x="562042" y="620982"/>
                  </a:cubicBezTo>
                  <a:lnTo>
                    <a:pt x="562042" y="623087"/>
                  </a:lnTo>
                  <a:lnTo>
                    <a:pt x="532572" y="631507"/>
                  </a:lnTo>
                  <a:lnTo>
                    <a:pt x="519942" y="631507"/>
                  </a:lnTo>
                  <a:lnTo>
                    <a:pt x="522047" y="633613"/>
                  </a:lnTo>
                  <a:lnTo>
                    <a:pt x="509417" y="637823"/>
                  </a:lnTo>
                  <a:cubicBezTo>
                    <a:pt x="509417" y="639226"/>
                    <a:pt x="507662" y="640278"/>
                    <a:pt x="504154" y="640980"/>
                  </a:cubicBezTo>
                  <a:cubicBezTo>
                    <a:pt x="500646" y="641682"/>
                    <a:pt x="498190" y="642734"/>
                    <a:pt x="496786" y="644138"/>
                  </a:cubicBezTo>
                  <a:cubicBezTo>
                    <a:pt x="495383" y="645541"/>
                    <a:pt x="493278" y="646243"/>
                    <a:pt x="490471" y="646243"/>
                  </a:cubicBezTo>
                  <a:cubicBezTo>
                    <a:pt x="489068" y="647646"/>
                    <a:pt x="484156" y="649751"/>
                    <a:pt x="475736" y="652558"/>
                  </a:cubicBezTo>
                  <a:cubicBezTo>
                    <a:pt x="475736" y="652558"/>
                    <a:pt x="475385" y="652558"/>
                    <a:pt x="474684" y="652558"/>
                  </a:cubicBezTo>
                  <a:cubicBezTo>
                    <a:pt x="473982" y="652558"/>
                    <a:pt x="473631" y="652558"/>
                    <a:pt x="473631" y="652558"/>
                  </a:cubicBezTo>
                  <a:cubicBezTo>
                    <a:pt x="469421" y="652558"/>
                    <a:pt x="464860" y="653610"/>
                    <a:pt x="459948" y="655715"/>
                  </a:cubicBezTo>
                  <a:cubicBezTo>
                    <a:pt x="455037" y="657820"/>
                    <a:pt x="451177" y="658873"/>
                    <a:pt x="448371" y="658873"/>
                  </a:cubicBezTo>
                  <a:cubicBezTo>
                    <a:pt x="446968" y="658873"/>
                    <a:pt x="442056" y="661679"/>
                    <a:pt x="433636" y="667293"/>
                  </a:cubicBezTo>
                  <a:lnTo>
                    <a:pt x="408375" y="673608"/>
                  </a:lnTo>
                  <a:cubicBezTo>
                    <a:pt x="402762" y="675011"/>
                    <a:pt x="396798" y="677818"/>
                    <a:pt x="390482" y="682028"/>
                  </a:cubicBezTo>
                  <a:cubicBezTo>
                    <a:pt x="384167" y="686238"/>
                    <a:pt x="378905" y="689747"/>
                    <a:pt x="374695" y="692553"/>
                  </a:cubicBezTo>
                  <a:cubicBezTo>
                    <a:pt x="369081" y="698167"/>
                    <a:pt x="361363" y="700973"/>
                    <a:pt x="351540" y="700973"/>
                  </a:cubicBezTo>
                  <a:lnTo>
                    <a:pt x="345225" y="700973"/>
                  </a:lnTo>
                  <a:cubicBezTo>
                    <a:pt x="326981" y="709393"/>
                    <a:pt x="317859" y="713603"/>
                    <a:pt x="317859" y="713603"/>
                  </a:cubicBezTo>
                  <a:cubicBezTo>
                    <a:pt x="312246" y="715007"/>
                    <a:pt x="304527" y="715007"/>
                    <a:pt x="294704" y="713603"/>
                  </a:cubicBezTo>
                  <a:lnTo>
                    <a:pt x="275759" y="709393"/>
                  </a:lnTo>
                  <a:lnTo>
                    <a:pt x="269444" y="707288"/>
                  </a:lnTo>
                  <a:lnTo>
                    <a:pt x="229448" y="684133"/>
                  </a:lnTo>
                  <a:cubicBezTo>
                    <a:pt x="228045" y="684133"/>
                    <a:pt x="225589" y="683431"/>
                    <a:pt x="222081" y="682028"/>
                  </a:cubicBezTo>
                  <a:cubicBezTo>
                    <a:pt x="218572" y="680625"/>
                    <a:pt x="216818" y="678520"/>
                    <a:pt x="216818" y="675713"/>
                  </a:cubicBezTo>
                  <a:cubicBezTo>
                    <a:pt x="215415" y="674310"/>
                    <a:pt x="210503" y="670801"/>
                    <a:pt x="202083" y="665188"/>
                  </a:cubicBezTo>
                  <a:cubicBezTo>
                    <a:pt x="197873" y="662381"/>
                    <a:pt x="195768" y="660978"/>
                    <a:pt x="195768" y="660978"/>
                  </a:cubicBezTo>
                  <a:cubicBezTo>
                    <a:pt x="191558" y="653961"/>
                    <a:pt x="185243" y="647646"/>
                    <a:pt x="176823" y="642033"/>
                  </a:cubicBezTo>
                  <a:cubicBezTo>
                    <a:pt x="171209" y="639226"/>
                    <a:pt x="168402" y="635718"/>
                    <a:pt x="168402" y="631507"/>
                  </a:cubicBezTo>
                  <a:cubicBezTo>
                    <a:pt x="168402" y="625894"/>
                    <a:pt x="166297" y="622386"/>
                    <a:pt x="162087" y="620982"/>
                  </a:cubicBezTo>
                  <a:cubicBezTo>
                    <a:pt x="155071" y="613966"/>
                    <a:pt x="149457" y="606949"/>
                    <a:pt x="145247" y="599932"/>
                  </a:cubicBezTo>
                  <a:cubicBezTo>
                    <a:pt x="142440" y="594319"/>
                    <a:pt x="140336" y="590810"/>
                    <a:pt x="138932" y="589407"/>
                  </a:cubicBezTo>
                  <a:lnTo>
                    <a:pt x="138932" y="587302"/>
                  </a:lnTo>
                  <a:cubicBezTo>
                    <a:pt x="134722" y="584495"/>
                    <a:pt x="131915" y="581338"/>
                    <a:pt x="130512" y="577829"/>
                  </a:cubicBezTo>
                  <a:cubicBezTo>
                    <a:pt x="129109" y="574321"/>
                    <a:pt x="127705" y="571163"/>
                    <a:pt x="126302" y="568357"/>
                  </a:cubicBezTo>
                  <a:cubicBezTo>
                    <a:pt x="124899" y="562743"/>
                    <a:pt x="121390" y="557832"/>
                    <a:pt x="115777" y="553622"/>
                  </a:cubicBezTo>
                  <a:cubicBezTo>
                    <a:pt x="111567" y="548008"/>
                    <a:pt x="110163" y="542395"/>
                    <a:pt x="111567" y="536781"/>
                  </a:cubicBezTo>
                  <a:cubicBezTo>
                    <a:pt x="110163" y="533975"/>
                    <a:pt x="109462" y="531168"/>
                    <a:pt x="109462" y="528361"/>
                  </a:cubicBezTo>
                  <a:cubicBezTo>
                    <a:pt x="109462" y="521345"/>
                    <a:pt x="110865" y="514328"/>
                    <a:pt x="113672" y="507311"/>
                  </a:cubicBezTo>
                  <a:cubicBezTo>
                    <a:pt x="116478" y="505907"/>
                    <a:pt x="117882" y="505206"/>
                    <a:pt x="117882" y="505206"/>
                  </a:cubicBezTo>
                  <a:cubicBezTo>
                    <a:pt x="120688" y="503802"/>
                    <a:pt x="122443" y="501697"/>
                    <a:pt x="123144" y="498891"/>
                  </a:cubicBezTo>
                  <a:cubicBezTo>
                    <a:pt x="123846" y="496084"/>
                    <a:pt x="124197" y="493277"/>
                    <a:pt x="124197" y="490471"/>
                  </a:cubicBezTo>
                  <a:cubicBezTo>
                    <a:pt x="124197" y="487664"/>
                    <a:pt x="125600" y="486261"/>
                    <a:pt x="128407" y="486261"/>
                  </a:cubicBezTo>
                  <a:cubicBezTo>
                    <a:pt x="145247" y="482051"/>
                    <a:pt x="156474" y="479244"/>
                    <a:pt x="162087" y="477840"/>
                  </a:cubicBezTo>
                  <a:lnTo>
                    <a:pt x="206293" y="469420"/>
                  </a:lnTo>
                  <a:cubicBezTo>
                    <a:pt x="210503" y="469420"/>
                    <a:pt x="214011" y="469069"/>
                    <a:pt x="216818" y="468368"/>
                  </a:cubicBezTo>
                  <a:cubicBezTo>
                    <a:pt x="219625" y="467666"/>
                    <a:pt x="223133" y="467315"/>
                    <a:pt x="227343" y="467315"/>
                  </a:cubicBezTo>
                  <a:cubicBezTo>
                    <a:pt x="228747" y="467315"/>
                    <a:pt x="229799" y="466965"/>
                    <a:pt x="230501" y="466263"/>
                  </a:cubicBezTo>
                  <a:cubicBezTo>
                    <a:pt x="231202" y="465561"/>
                    <a:pt x="232957" y="465210"/>
                    <a:pt x="235763" y="465210"/>
                  </a:cubicBezTo>
                  <a:cubicBezTo>
                    <a:pt x="239973" y="466614"/>
                    <a:pt x="246288" y="465912"/>
                    <a:pt x="254708" y="463105"/>
                  </a:cubicBezTo>
                  <a:lnTo>
                    <a:pt x="273654" y="456790"/>
                  </a:lnTo>
                  <a:lnTo>
                    <a:pt x="277864" y="456790"/>
                  </a:lnTo>
                  <a:cubicBezTo>
                    <a:pt x="276460" y="456790"/>
                    <a:pt x="274706" y="457843"/>
                    <a:pt x="272601" y="459948"/>
                  </a:cubicBezTo>
                  <a:cubicBezTo>
                    <a:pt x="270496" y="462053"/>
                    <a:pt x="269444" y="463807"/>
                    <a:pt x="269444" y="465210"/>
                  </a:cubicBezTo>
                  <a:lnTo>
                    <a:pt x="263129" y="465210"/>
                  </a:lnTo>
                  <a:cubicBezTo>
                    <a:pt x="257515" y="465210"/>
                    <a:pt x="251200" y="465912"/>
                    <a:pt x="244183" y="467315"/>
                  </a:cubicBezTo>
                  <a:cubicBezTo>
                    <a:pt x="241377" y="468719"/>
                    <a:pt x="239973" y="470122"/>
                    <a:pt x="239973" y="471525"/>
                  </a:cubicBezTo>
                  <a:cubicBezTo>
                    <a:pt x="241377" y="472929"/>
                    <a:pt x="244183" y="472929"/>
                    <a:pt x="248393" y="471525"/>
                  </a:cubicBezTo>
                  <a:cubicBezTo>
                    <a:pt x="249797" y="470122"/>
                    <a:pt x="251551" y="469420"/>
                    <a:pt x="253656" y="469420"/>
                  </a:cubicBezTo>
                  <a:cubicBezTo>
                    <a:pt x="255761" y="469420"/>
                    <a:pt x="256813" y="470122"/>
                    <a:pt x="256813" y="471525"/>
                  </a:cubicBezTo>
                  <a:cubicBezTo>
                    <a:pt x="256813" y="472929"/>
                    <a:pt x="257515" y="473631"/>
                    <a:pt x="258918" y="473631"/>
                  </a:cubicBezTo>
                  <a:cubicBezTo>
                    <a:pt x="265935" y="473631"/>
                    <a:pt x="270847" y="472227"/>
                    <a:pt x="273654" y="469420"/>
                  </a:cubicBezTo>
                  <a:cubicBezTo>
                    <a:pt x="276460" y="468017"/>
                    <a:pt x="279969" y="468017"/>
                    <a:pt x="284179" y="469420"/>
                  </a:cubicBezTo>
                  <a:cubicBezTo>
                    <a:pt x="295406" y="469420"/>
                    <a:pt x="303826" y="468719"/>
                    <a:pt x="309439" y="467315"/>
                  </a:cubicBezTo>
                  <a:cubicBezTo>
                    <a:pt x="322069" y="465912"/>
                    <a:pt x="331893" y="465210"/>
                    <a:pt x="338909" y="465210"/>
                  </a:cubicBezTo>
                  <a:lnTo>
                    <a:pt x="362065" y="461000"/>
                  </a:lnTo>
                  <a:cubicBezTo>
                    <a:pt x="385922" y="455387"/>
                    <a:pt x="399253" y="452580"/>
                    <a:pt x="402060" y="452580"/>
                  </a:cubicBezTo>
                  <a:cubicBezTo>
                    <a:pt x="403464" y="452580"/>
                    <a:pt x="404867" y="451879"/>
                    <a:pt x="406270" y="450475"/>
                  </a:cubicBezTo>
                  <a:cubicBezTo>
                    <a:pt x="409077" y="449072"/>
                    <a:pt x="411533" y="447669"/>
                    <a:pt x="413638" y="446265"/>
                  </a:cubicBezTo>
                  <a:cubicBezTo>
                    <a:pt x="415743" y="444862"/>
                    <a:pt x="418199" y="444862"/>
                    <a:pt x="421005" y="446265"/>
                  </a:cubicBezTo>
                  <a:lnTo>
                    <a:pt x="425215" y="446265"/>
                  </a:lnTo>
                  <a:cubicBezTo>
                    <a:pt x="451879" y="439248"/>
                    <a:pt x="467316" y="435740"/>
                    <a:pt x="471526" y="435740"/>
                  </a:cubicBezTo>
                  <a:lnTo>
                    <a:pt x="477841" y="435740"/>
                  </a:lnTo>
                  <a:cubicBezTo>
                    <a:pt x="479244" y="435740"/>
                    <a:pt x="482753" y="435740"/>
                    <a:pt x="488366" y="435740"/>
                  </a:cubicBezTo>
                  <a:cubicBezTo>
                    <a:pt x="498190" y="432933"/>
                    <a:pt x="513627" y="428723"/>
                    <a:pt x="534677" y="423110"/>
                  </a:cubicBezTo>
                  <a:cubicBezTo>
                    <a:pt x="555727" y="417496"/>
                    <a:pt x="574672" y="413286"/>
                    <a:pt x="591512" y="410480"/>
                  </a:cubicBezTo>
                  <a:lnTo>
                    <a:pt x="642033" y="397850"/>
                  </a:lnTo>
                  <a:cubicBezTo>
                    <a:pt x="646243" y="397850"/>
                    <a:pt x="648348" y="396446"/>
                    <a:pt x="648348" y="393639"/>
                  </a:cubicBezTo>
                  <a:lnTo>
                    <a:pt x="652558" y="393639"/>
                  </a:lnTo>
                  <a:cubicBezTo>
                    <a:pt x="655365" y="393639"/>
                    <a:pt x="660277" y="392236"/>
                    <a:pt x="667293" y="389429"/>
                  </a:cubicBezTo>
                  <a:cubicBezTo>
                    <a:pt x="670100" y="392236"/>
                    <a:pt x="669398" y="393639"/>
                    <a:pt x="665188" y="393639"/>
                  </a:cubicBezTo>
                  <a:cubicBezTo>
                    <a:pt x="658171" y="397850"/>
                    <a:pt x="650453" y="401358"/>
                    <a:pt x="642033" y="404165"/>
                  </a:cubicBezTo>
                  <a:lnTo>
                    <a:pt x="631508" y="406270"/>
                  </a:lnTo>
                  <a:cubicBezTo>
                    <a:pt x="630105" y="406270"/>
                    <a:pt x="628350" y="406270"/>
                    <a:pt x="626245" y="406270"/>
                  </a:cubicBezTo>
                  <a:cubicBezTo>
                    <a:pt x="624140" y="406270"/>
                    <a:pt x="622386" y="406270"/>
                    <a:pt x="620983" y="406270"/>
                  </a:cubicBezTo>
                  <a:cubicBezTo>
                    <a:pt x="620983" y="406270"/>
                    <a:pt x="620632" y="406270"/>
                    <a:pt x="619930" y="406270"/>
                  </a:cubicBezTo>
                  <a:cubicBezTo>
                    <a:pt x="619229" y="406270"/>
                    <a:pt x="618878" y="406270"/>
                    <a:pt x="618878" y="406270"/>
                  </a:cubicBezTo>
                  <a:cubicBezTo>
                    <a:pt x="614668" y="406270"/>
                    <a:pt x="612563" y="407673"/>
                    <a:pt x="612563" y="410480"/>
                  </a:cubicBezTo>
                  <a:cubicBezTo>
                    <a:pt x="599933" y="413286"/>
                    <a:pt x="591512" y="414690"/>
                    <a:pt x="587302" y="414690"/>
                  </a:cubicBezTo>
                  <a:cubicBezTo>
                    <a:pt x="583092" y="417496"/>
                    <a:pt x="578882" y="418900"/>
                    <a:pt x="574672" y="418900"/>
                  </a:cubicBezTo>
                  <a:cubicBezTo>
                    <a:pt x="574672" y="414690"/>
                    <a:pt x="573269" y="413988"/>
                    <a:pt x="570462" y="416795"/>
                  </a:cubicBezTo>
                  <a:cubicBezTo>
                    <a:pt x="564849" y="418198"/>
                    <a:pt x="559235" y="419251"/>
                    <a:pt x="553622" y="419952"/>
                  </a:cubicBezTo>
                  <a:cubicBezTo>
                    <a:pt x="548009" y="420654"/>
                    <a:pt x="543097" y="421707"/>
                    <a:pt x="538887" y="423110"/>
                  </a:cubicBezTo>
                  <a:cubicBezTo>
                    <a:pt x="538887" y="424513"/>
                    <a:pt x="536782" y="425215"/>
                    <a:pt x="532572" y="425215"/>
                  </a:cubicBezTo>
                  <a:cubicBezTo>
                    <a:pt x="524152" y="429425"/>
                    <a:pt x="517837" y="431530"/>
                    <a:pt x="513627" y="431530"/>
                  </a:cubicBezTo>
                  <a:cubicBezTo>
                    <a:pt x="509417" y="434337"/>
                    <a:pt x="507311" y="435740"/>
                    <a:pt x="507311" y="435740"/>
                  </a:cubicBezTo>
                  <a:cubicBezTo>
                    <a:pt x="505908" y="437143"/>
                    <a:pt x="505908" y="437845"/>
                    <a:pt x="507311" y="437845"/>
                  </a:cubicBezTo>
                  <a:cubicBezTo>
                    <a:pt x="507311" y="440652"/>
                    <a:pt x="505206" y="442055"/>
                    <a:pt x="500996" y="442055"/>
                  </a:cubicBezTo>
                  <a:cubicBezTo>
                    <a:pt x="496786" y="442055"/>
                    <a:pt x="493629" y="442757"/>
                    <a:pt x="491524" y="444160"/>
                  </a:cubicBezTo>
                  <a:cubicBezTo>
                    <a:pt x="489419" y="445564"/>
                    <a:pt x="486261" y="446967"/>
                    <a:pt x="482051" y="448370"/>
                  </a:cubicBezTo>
                  <a:lnTo>
                    <a:pt x="463106" y="452580"/>
                  </a:lnTo>
                  <a:cubicBezTo>
                    <a:pt x="457493" y="453984"/>
                    <a:pt x="454686" y="455387"/>
                    <a:pt x="454686" y="456790"/>
                  </a:cubicBezTo>
                  <a:lnTo>
                    <a:pt x="458896" y="456790"/>
                  </a:lnTo>
                  <a:cubicBezTo>
                    <a:pt x="465913" y="456790"/>
                    <a:pt x="477841" y="454685"/>
                    <a:pt x="494681" y="450475"/>
                  </a:cubicBezTo>
                  <a:lnTo>
                    <a:pt x="511521" y="448370"/>
                  </a:lnTo>
                  <a:cubicBezTo>
                    <a:pt x="514328" y="448370"/>
                    <a:pt x="515731" y="447669"/>
                    <a:pt x="515731" y="446265"/>
                  </a:cubicBezTo>
                  <a:cubicBezTo>
                    <a:pt x="525555" y="443459"/>
                    <a:pt x="537483" y="441003"/>
                    <a:pt x="551517" y="438898"/>
                  </a:cubicBezTo>
                  <a:cubicBezTo>
                    <a:pt x="565550" y="436793"/>
                    <a:pt x="576777" y="434337"/>
                    <a:pt x="585197" y="431530"/>
                  </a:cubicBezTo>
                  <a:cubicBezTo>
                    <a:pt x="586601" y="431530"/>
                    <a:pt x="588004" y="430127"/>
                    <a:pt x="589407" y="427320"/>
                  </a:cubicBezTo>
                  <a:cubicBezTo>
                    <a:pt x="590811" y="425917"/>
                    <a:pt x="593617" y="425215"/>
                    <a:pt x="597828" y="425215"/>
                  </a:cubicBezTo>
                  <a:cubicBezTo>
                    <a:pt x="604844" y="425215"/>
                    <a:pt x="611159" y="424513"/>
                    <a:pt x="616773" y="423110"/>
                  </a:cubicBezTo>
                  <a:lnTo>
                    <a:pt x="623088" y="421005"/>
                  </a:lnTo>
                  <a:lnTo>
                    <a:pt x="620983" y="418900"/>
                  </a:lnTo>
                  <a:cubicBezTo>
                    <a:pt x="626596" y="417496"/>
                    <a:pt x="633613" y="416795"/>
                    <a:pt x="642033" y="416795"/>
                  </a:cubicBezTo>
                  <a:cubicBezTo>
                    <a:pt x="647646" y="419601"/>
                    <a:pt x="653961" y="418198"/>
                    <a:pt x="660978" y="412585"/>
                  </a:cubicBezTo>
                  <a:cubicBezTo>
                    <a:pt x="662382" y="412585"/>
                    <a:pt x="663785" y="411181"/>
                    <a:pt x="665188" y="408375"/>
                  </a:cubicBezTo>
                  <a:cubicBezTo>
                    <a:pt x="666592" y="409778"/>
                    <a:pt x="669398" y="410480"/>
                    <a:pt x="673608" y="410480"/>
                  </a:cubicBezTo>
                  <a:cubicBezTo>
                    <a:pt x="677819" y="410480"/>
                    <a:pt x="679923" y="407673"/>
                    <a:pt x="679923" y="402060"/>
                  </a:cubicBezTo>
                  <a:lnTo>
                    <a:pt x="679923" y="282073"/>
                  </a:lnTo>
                  <a:cubicBezTo>
                    <a:pt x="679923" y="272250"/>
                    <a:pt x="679923" y="265233"/>
                    <a:pt x="679923" y="261023"/>
                  </a:cubicBezTo>
                  <a:lnTo>
                    <a:pt x="679923" y="256813"/>
                  </a:lnTo>
                  <a:cubicBezTo>
                    <a:pt x="677117" y="254006"/>
                    <a:pt x="675713" y="251901"/>
                    <a:pt x="675713" y="250498"/>
                  </a:cubicBezTo>
                  <a:cubicBezTo>
                    <a:pt x="675713" y="249094"/>
                    <a:pt x="675713" y="247691"/>
                    <a:pt x="675713" y="246288"/>
                  </a:cubicBezTo>
                  <a:lnTo>
                    <a:pt x="673608" y="242078"/>
                  </a:lnTo>
                  <a:cubicBezTo>
                    <a:pt x="670802" y="242078"/>
                    <a:pt x="668697" y="242779"/>
                    <a:pt x="667293" y="244183"/>
                  </a:cubicBezTo>
                  <a:cubicBezTo>
                    <a:pt x="665890" y="238569"/>
                    <a:pt x="665188" y="233307"/>
                    <a:pt x="665188" y="228395"/>
                  </a:cubicBezTo>
                  <a:cubicBezTo>
                    <a:pt x="665188" y="223483"/>
                    <a:pt x="664487" y="220326"/>
                    <a:pt x="663083" y="218922"/>
                  </a:cubicBezTo>
                  <a:cubicBezTo>
                    <a:pt x="663083" y="213309"/>
                    <a:pt x="660277" y="210502"/>
                    <a:pt x="654663" y="210502"/>
                  </a:cubicBezTo>
                  <a:cubicBezTo>
                    <a:pt x="650453" y="211906"/>
                    <a:pt x="647646" y="212257"/>
                    <a:pt x="646243" y="211555"/>
                  </a:cubicBezTo>
                  <a:cubicBezTo>
                    <a:pt x="644840" y="210853"/>
                    <a:pt x="643436" y="209099"/>
                    <a:pt x="642033" y="206292"/>
                  </a:cubicBezTo>
                  <a:lnTo>
                    <a:pt x="648348" y="206292"/>
                  </a:lnTo>
                  <a:cubicBezTo>
                    <a:pt x="648348" y="203486"/>
                    <a:pt x="648348" y="201381"/>
                    <a:pt x="648348" y="199977"/>
                  </a:cubicBezTo>
                  <a:cubicBezTo>
                    <a:pt x="648348" y="199977"/>
                    <a:pt x="648348" y="199626"/>
                    <a:pt x="648348" y="198925"/>
                  </a:cubicBezTo>
                  <a:cubicBezTo>
                    <a:pt x="648348" y="198223"/>
                    <a:pt x="648348" y="197872"/>
                    <a:pt x="648348" y="197872"/>
                  </a:cubicBezTo>
                  <a:cubicBezTo>
                    <a:pt x="646945" y="196469"/>
                    <a:pt x="645892" y="194715"/>
                    <a:pt x="645191" y="192610"/>
                  </a:cubicBezTo>
                  <a:cubicBezTo>
                    <a:pt x="644489" y="190505"/>
                    <a:pt x="643436" y="189452"/>
                    <a:pt x="642033" y="189452"/>
                  </a:cubicBezTo>
                  <a:lnTo>
                    <a:pt x="639928" y="189452"/>
                  </a:lnTo>
                  <a:cubicBezTo>
                    <a:pt x="641331" y="186645"/>
                    <a:pt x="640630" y="183839"/>
                    <a:pt x="637823" y="181032"/>
                  </a:cubicBezTo>
                  <a:cubicBezTo>
                    <a:pt x="635016" y="178225"/>
                    <a:pt x="633613" y="176822"/>
                    <a:pt x="633613" y="176822"/>
                  </a:cubicBezTo>
                  <a:cubicBezTo>
                    <a:pt x="629403" y="174015"/>
                    <a:pt x="627298" y="170507"/>
                    <a:pt x="627298" y="166297"/>
                  </a:cubicBezTo>
                  <a:cubicBezTo>
                    <a:pt x="627298" y="162087"/>
                    <a:pt x="627298" y="159280"/>
                    <a:pt x="627298" y="157877"/>
                  </a:cubicBezTo>
                  <a:lnTo>
                    <a:pt x="625193" y="153667"/>
                  </a:lnTo>
                  <a:cubicBezTo>
                    <a:pt x="623790" y="148053"/>
                    <a:pt x="623088" y="139633"/>
                    <a:pt x="623088" y="128406"/>
                  </a:cubicBezTo>
                  <a:cubicBezTo>
                    <a:pt x="623088" y="124196"/>
                    <a:pt x="626596" y="120688"/>
                    <a:pt x="633613" y="117881"/>
                  </a:cubicBezTo>
                  <a:lnTo>
                    <a:pt x="639928" y="111566"/>
                  </a:lnTo>
                  <a:cubicBezTo>
                    <a:pt x="645541" y="107356"/>
                    <a:pt x="649050" y="105251"/>
                    <a:pt x="650453" y="105251"/>
                  </a:cubicBezTo>
                  <a:cubicBezTo>
                    <a:pt x="653260" y="103848"/>
                    <a:pt x="655014" y="102444"/>
                    <a:pt x="655716" y="101041"/>
                  </a:cubicBezTo>
                  <a:cubicBezTo>
                    <a:pt x="656417" y="99638"/>
                    <a:pt x="655365" y="98234"/>
                    <a:pt x="652558" y="96831"/>
                  </a:cubicBezTo>
                  <a:cubicBezTo>
                    <a:pt x="648348" y="92621"/>
                    <a:pt x="646945" y="87709"/>
                    <a:pt x="648348" y="82096"/>
                  </a:cubicBezTo>
                  <a:lnTo>
                    <a:pt x="667293" y="77886"/>
                  </a:lnTo>
                  <a:cubicBezTo>
                    <a:pt x="667293" y="77886"/>
                    <a:pt x="667995" y="77535"/>
                    <a:pt x="669398" y="76833"/>
                  </a:cubicBezTo>
                  <a:cubicBezTo>
                    <a:pt x="670802" y="76132"/>
                    <a:pt x="671503" y="75079"/>
                    <a:pt x="671503" y="73676"/>
                  </a:cubicBezTo>
                  <a:cubicBezTo>
                    <a:pt x="674310" y="72272"/>
                    <a:pt x="677117" y="70167"/>
                    <a:pt x="679923" y="67361"/>
                  </a:cubicBezTo>
                  <a:cubicBezTo>
                    <a:pt x="688344" y="54730"/>
                    <a:pt x="700272" y="42100"/>
                    <a:pt x="715709" y="29470"/>
                  </a:cubicBezTo>
                  <a:cubicBezTo>
                    <a:pt x="719919" y="26663"/>
                    <a:pt x="723778" y="24208"/>
                    <a:pt x="727286" y="22103"/>
                  </a:cubicBezTo>
                  <a:cubicBezTo>
                    <a:pt x="730795" y="19998"/>
                    <a:pt x="734654" y="17542"/>
                    <a:pt x="738864" y="14735"/>
                  </a:cubicBezTo>
                  <a:lnTo>
                    <a:pt x="755704" y="8420"/>
                  </a:lnTo>
                  <a:lnTo>
                    <a:pt x="768334" y="4210"/>
                  </a:lnTo>
                  <a:lnTo>
                    <a:pt x="780965" y="4210"/>
                  </a:lnTo>
                  <a:lnTo>
                    <a:pt x="808330" y="2105"/>
                  </a:lnTo>
                  <a:lnTo>
                    <a:pt x="816750" y="2105"/>
                  </a:lnTo>
                  <a:cubicBezTo>
                    <a:pt x="825170" y="2105"/>
                    <a:pt x="832187" y="1403"/>
                    <a:pt x="837800"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37" name="文本框 36">
              <a:extLst>
                <a:ext uri="{FF2B5EF4-FFF2-40B4-BE49-F238E27FC236}">
                  <a16:creationId xmlns:a16="http://schemas.microsoft.com/office/drawing/2014/main" id="{01F6A981-D20F-EDDB-E8E1-522E25DB3584}"/>
                </a:ext>
              </a:extLst>
            </p:cNvPr>
            <p:cNvSpPr txBox="1"/>
            <p:nvPr/>
          </p:nvSpPr>
          <p:spPr>
            <a:xfrm>
              <a:off x="6860252" y="1584922"/>
              <a:ext cx="1773366" cy="2114785"/>
            </a:xfrm>
            <a:custGeom>
              <a:avLst/>
              <a:gdLst/>
              <a:ahLst/>
              <a:cxnLst/>
              <a:rect l="l" t="t" r="r" b="b"/>
              <a:pathLst>
                <a:path w="1773366" h="2114785">
                  <a:moveTo>
                    <a:pt x="108292" y="2038928"/>
                  </a:moveTo>
                  <a:lnTo>
                    <a:pt x="131447" y="2040709"/>
                  </a:lnTo>
                  <a:lnTo>
                    <a:pt x="131447" y="2041033"/>
                  </a:lnTo>
                  <a:cubicBezTo>
                    <a:pt x="125834" y="2039630"/>
                    <a:pt x="118115" y="2038928"/>
                    <a:pt x="108292" y="2038928"/>
                  </a:cubicBezTo>
                  <a:close/>
                  <a:moveTo>
                    <a:pt x="859784" y="2033665"/>
                  </a:moveTo>
                  <a:lnTo>
                    <a:pt x="862263" y="2034594"/>
                  </a:lnTo>
                  <a:lnTo>
                    <a:pt x="861891" y="2034718"/>
                  </a:lnTo>
                  <a:close/>
                  <a:moveTo>
                    <a:pt x="851366" y="2030508"/>
                  </a:moveTo>
                  <a:cubicBezTo>
                    <a:pt x="854173" y="2030508"/>
                    <a:pt x="856277" y="2031210"/>
                    <a:pt x="857681" y="2032613"/>
                  </a:cubicBezTo>
                  <a:lnTo>
                    <a:pt x="859784" y="2033665"/>
                  </a:lnTo>
                  <a:close/>
                  <a:moveTo>
                    <a:pt x="1093444" y="1994723"/>
                  </a:moveTo>
                  <a:cubicBezTo>
                    <a:pt x="1093444" y="1994723"/>
                    <a:pt x="1093093" y="1995073"/>
                    <a:pt x="1092391" y="1995775"/>
                  </a:cubicBezTo>
                  <a:cubicBezTo>
                    <a:pt x="1091689" y="1996477"/>
                    <a:pt x="1090637" y="1996827"/>
                    <a:pt x="1089234" y="1996827"/>
                  </a:cubicBezTo>
                  <a:lnTo>
                    <a:pt x="1082919" y="1996827"/>
                  </a:lnTo>
                  <a:lnTo>
                    <a:pt x="1080814" y="1998933"/>
                  </a:lnTo>
                  <a:lnTo>
                    <a:pt x="1080814" y="2007353"/>
                  </a:lnTo>
                  <a:cubicBezTo>
                    <a:pt x="1082217" y="2008756"/>
                    <a:pt x="1083620" y="2009458"/>
                    <a:pt x="1085024" y="2009458"/>
                  </a:cubicBezTo>
                  <a:cubicBezTo>
                    <a:pt x="1090637" y="2009458"/>
                    <a:pt x="1093444" y="2007353"/>
                    <a:pt x="1093444" y="2003143"/>
                  </a:cubicBezTo>
                  <a:cubicBezTo>
                    <a:pt x="1093444" y="1998933"/>
                    <a:pt x="1093444" y="1996126"/>
                    <a:pt x="1093444" y="1994723"/>
                  </a:cubicBezTo>
                  <a:close/>
                  <a:moveTo>
                    <a:pt x="1356572" y="1990512"/>
                  </a:moveTo>
                  <a:cubicBezTo>
                    <a:pt x="1362185" y="1993319"/>
                    <a:pt x="1366395" y="1998231"/>
                    <a:pt x="1369202" y="2005248"/>
                  </a:cubicBezTo>
                  <a:cubicBezTo>
                    <a:pt x="1369202" y="1999634"/>
                    <a:pt x="1368500" y="1996126"/>
                    <a:pt x="1367097" y="1994723"/>
                  </a:cubicBezTo>
                  <a:cubicBezTo>
                    <a:pt x="1365694" y="1993319"/>
                    <a:pt x="1362185" y="1991916"/>
                    <a:pt x="1356572" y="1990512"/>
                  </a:cubicBezTo>
                  <a:close/>
                  <a:moveTo>
                    <a:pt x="1110284" y="1961042"/>
                  </a:moveTo>
                  <a:lnTo>
                    <a:pt x="1112389" y="1965252"/>
                  </a:lnTo>
                  <a:lnTo>
                    <a:pt x="1109558" y="1971858"/>
                  </a:lnTo>
                  <a:lnTo>
                    <a:pt x="1108263" y="1968620"/>
                  </a:lnTo>
                  <a:lnTo>
                    <a:pt x="1108705" y="1964200"/>
                  </a:lnTo>
                  <a:cubicBezTo>
                    <a:pt x="1109056" y="1962796"/>
                    <a:pt x="1109582" y="1961744"/>
                    <a:pt x="1110284" y="1961042"/>
                  </a:cubicBezTo>
                  <a:close/>
                  <a:moveTo>
                    <a:pt x="1314471" y="1927362"/>
                  </a:moveTo>
                  <a:lnTo>
                    <a:pt x="1308156" y="1931572"/>
                  </a:lnTo>
                  <a:lnTo>
                    <a:pt x="1310261" y="1937887"/>
                  </a:lnTo>
                  <a:cubicBezTo>
                    <a:pt x="1315875" y="1933677"/>
                    <a:pt x="1317980" y="1930870"/>
                    <a:pt x="1316577" y="1929467"/>
                  </a:cubicBezTo>
                  <a:close/>
                  <a:moveTo>
                    <a:pt x="635469" y="1893944"/>
                  </a:moveTo>
                  <a:lnTo>
                    <a:pt x="631917" y="1894734"/>
                  </a:lnTo>
                  <a:cubicBezTo>
                    <a:pt x="630864" y="1895436"/>
                    <a:pt x="630338" y="1896488"/>
                    <a:pt x="630338" y="1897891"/>
                  </a:cubicBezTo>
                  <a:lnTo>
                    <a:pt x="634548" y="1899996"/>
                  </a:lnTo>
                  <a:lnTo>
                    <a:pt x="645950" y="1900873"/>
                  </a:lnTo>
                  <a:lnTo>
                    <a:pt x="645073" y="1899996"/>
                  </a:lnTo>
                  <a:lnTo>
                    <a:pt x="638758" y="1897891"/>
                  </a:lnTo>
                  <a:close/>
                  <a:moveTo>
                    <a:pt x="619111" y="1887600"/>
                  </a:moveTo>
                  <a:lnTo>
                    <a:pt x="617708" y="1889471"/>
                  </a:lnTo>
                  <a:lnTo>
                    <a:pt x="613127" y="1896802"/>
                  </a:lnTo>
                  <a:lnTo>
                    <a:pt x="624023" y="1897891"/>
                  </a:lnTo>
                  <a:lnTo>
                    <a:pt x="628233" y="1897891"/>
                  </a:lnTo>
                  <a:lnTo>
                    <a:pt x="630338" y="1891576"/>
                  </a:lnTo>
                  <a:lnTo>
                    <a:pt x="633721" y="1891847"/>
                  </a:lnTo>
                  <a:lnTo>
                    <a:pt x="633496" y="1891576"/>
                  </a:lnTo>
                  <a:cubicBezTo>
                    <a:pt x="631390" y="1890173"/>
                    <a:pt x="630338" y="1889471"/>
                    <a:pt x="630338" y="1889471"/>
                  </a:cubicBezTo>
                  <a:close/>
                  <a:moveTo>
                    <a:pt x="630338" y="1881051"/>
                  </a:moveTo>
                  <a:cubicBezTo>
                    <a:pt x="628233" y="1881753"/>
                    <a:pt x="626304" y="1882148"/>
                    <a:pt x="624549" y="1882235"/>
                  </a:cubicBezTo>
                  <a:lnTo>
                    <a:pt x="623269" y="1882057"/>
                  </a:lnTo>
                  <a:lnTo>
                    <a:pt x="622537" y="1883032"/>
                  </a:lnTo>
                  <a:lnTo>
                    <a:pt x="630338" y="1885261"/>
                  </a:lnTo>
                  <a:lnTo>
                    <a:pt x="642968" y="1887366"/>
                  </a:lnTo>
                  <a:lnTo>
                    <a:pt x="645073" y="1889471"/>
                  </a:lnTo>
                  <a:cubicBezTo>
                    <a:pt x="645073" y="1888068"/>
                    <a:pt x="645073" y="1886665"/>
                    <a:pt x="645073" y="1885261"/>
                  </a:cubicBezTo>
                  <a:close/>
                  <a:moveTo>
                    <a:pt x="666123" y="1870526"/>
                  </a:moveTo>
                  <a:cubicBezTo>
                    <a:pt x="664720" y="1871929"/>
                    <a:pt x="662616" y="1872280"/>
                    <a:pt x="659808" y="1871579"/>
                  </a:cubicBezTo>
                  <a:cubicBezTo>
                    <a:pt x="657002" y="1870877"/>
                    <a:pt x="654195" y="1871929"/>
                    <a:pt x="651389" y="1874736"/>
                  </a:cubicBezTo>
                  <a:cubicBezTo>
                    <a:pt x="650687" y="1874034"/>
                    <a:pt x="649459" y="1873859"/>
                    <a:pt x="647705" y="1874210"/>
                  </a:cubicBezTo>
                  <a:lnTo>
                    <a:pt x="645740" y="1874965"/>
                  </a:lnTo>
                  <a:lnTo>
                    <a:pt x="649284" y="1876841"/>
                  </a:lnTo>
                  <a:cubicBezTo>
                    <a:pt x="664720" y="1882454"/>
                    <a:pt x="677350" y="1885261"/>
                    <a:pt x="687174" y="1885261"/>
                  </a:cubicBezTo>
                  <a:lnTo>
                    <a:pt x="694443" y="1887827"/>
                  </a:lnTo>
                  <a:lnTo>
                    <a:pt x="706119" y="1883156"/>
                  </a:lnTo>
                  <a:lnTo>
                    <a:pt x="712434" y="1883156"/>
                  </a:lnTo>
                  <a:cubicBezTo>
                    <a:pt x="709628" y="1881753"/>
                    <a:pt x="706119" y="1881051"/>
                    <a:pt x="701909" y="1881051"/>
                  </a:cubicBezTo>
                  <a:cubicBezTo>
                    <a:pt x="694892" y="1881051"/>
                    <a:pt x="690682" y="1879648"/>
                    <a:pt x="689279" y="1876841"/>
                  </a:cubicBezTo>
                  <a:cubicBezTo>
                    <a:pt x="685069" y="1875438"/>
                    <a:pt x="682964" y="1874736"/>
                    <a:pt x="682964" y="1874736"/>
                  </a:cubicBezTo>
                  <a:cubicBezTo>
                    <a:pt x="681560" y="1878946"/>
                    <a:pt x="679455" y="1881051"/>
                    <a:pt x="676649" y="1881051"/>
                  </a:cubicBezTo>
                  <a:cubicBezTo>
                    <a:pt x="673842" y="1879648"/>
                    <a:pt x="669632" y="1878946"/>
                    <a:pt x="664018" y="1878946"/>
                  </a:cubicBezTo>
                  <a:close/>
                  <a:moveTo>
                    <a:pt x="691384" y="1811585"/>
                  </a:moveTo>
                  <a:lnTo>
                    <a:pt x="694467" y="1813483"/>
                  </a:lnTo>
                  <a:lnTo>
                    <a:pt x="695594" y="1812638"/>
                  </a:lnTo>
                  <a:lnTo>
                    <a:pt x="695977" y="1812351"/>
                  </a:lnTo>
                  <a:close/>
                  <a:moveTo>
                    <a:pt x="638758" y="1792640"/>
                  </a:moveTo>
                  <a:lnTo>
                    <a:pt x="638758" y="1798955"/>
                  </a:lnTo>
                  <a:cubicBezTo>
                    <a:pt x="640162" y="1803165"/>
                    <a:pt x="638057" y="1807375"/>
                    <a:pt x="632443" y="1811585"/>
                  </a:cubicBezTo>
                  <a:lnTo>
                    <a:pt x="630338" y="1824215"/>
                  </a:lnTo>
                  <a:cubicBezTo>
                    <a:pt x="630338" y="1827022"/>
                    <a:pt x="631390" y="1828776"/>
                    <a:pt x="633496" y="1829478"/>
                  </a:cubicBezTo>
                  <a:cubicBezTo>
                    <a:pt x="635601" y="1830180"/>
                    <a:pt x="638057" y="1828426"/>
                    <a:pt x="640863" y="1824215"/>
                  </a:cubicBezTo>
                  <a:lnTo>
                    <a:pt x="624023" y="1845266"/>
                  </a:lnTo>
                  <a:lnTo>
                    <a:pt x="624023" y="1847371"/>
                  </a:lnTo>
                  <a:lnTo>
                    <a:pt x="621918" y="1853686"/>
                  </a:lnTo>
                  <a:lnTo>
                    <a:pt x="623871" y="1861497"/>
                  </a:lnTo>
                  <a:lnTo>
                    <a:pt x="636653" y="1862106"/>
                  </a:lnTo>
                  <a:cubicBezTo>
                    <a:pt x="646476" y="1863509"/>
                    <a:pt x="657704" y="1862808"/>
                    <a:pt x="670334" y="1860001"/>
                  </a:cubicBezTo>
                  <a:cubicBezTo>
                    <a:pt x="682964" y="1857194"/>
                    <a:pt x="692787" y="1852984"/>
                    <a:pt x="699804" y="1847371"/>
                  </a:cubicBezTo>
                  <a:cubicBezTo>
                    <a:pt x="706821" y="1841757"/>
                    <a:pt x="708224" y="1838249"/>
                    <a:pt x="704014" y="1836846"/>
                  </a:cubicBezTo>
                  <a:lnTo>
                    <a:pt x="704014" y="1834741"/>
                  </a:lnTo>
                  <a:cubicBezTo>
                    <a:pt x="704014" y="1831934"/>
                    <a:pt x="701558" y="1829829"/>
                    <a:pt x="696646" y="1828426"/>
                  </a:cubicBezTo>
                  <a:cubicBezTo>
                    <a:pt x="691735" y="1827022"/>
                    <a:pt x="687876" y="1825619"/>
                    <a:pt x="685069" y="1824215"/>
                  </a:cubicBezTo>
                  <a:cubicBezTo>
                    <a:pt x="680859" y="1824215"/>
                    <a:pt x="677350" y="1821409"/>
                    <a:pt x="674544" y="1815795"/>
                  </a:cubicBezTo>
                  <a:cubicBezTo>
                    <a:pt x="671737" y="1810182"/>
                    <a:pt x="667527" y="1806674"/>
                    <a:pt x="661913" y="1805270"/>
                  </a:cubicBezTo>
                  <a:lnTo>
                    <a:pt x="653493" y="1803165"/>
                  </a:lnTo>
                  <a:cubicBezTo>
                    <a:pt x="649284" y="1801762"/>
                    <a:pt x="644371" y="1798254"/>
                    <a:pt x="638758" y="1792640"/>
                  </a:cubicBezTo>
                  <a:close/>
                  <a:moveTo>
                    <a:pt x="400891" y="1752645"/>
                  </a:moveTo>
                  <a:cubicBezTo>
                    <a:pt x="402294" y="1756855"/>
                    <a:pt x="401592" y="1758960"/>
                    <a:pt x="398785" y="1758960"/>
                  </a:cubicBezTo>
                  <a:cubicBezTo>
                    <a:pt x="400189" y="1758960"/>
                    <a:pt x="400891" y="1758258"/>
                    <a:pt x="400891" y="1756855"/>
                  </a:cubicBezTo>
                  <a:cubicBezTo>
                    <a:pt x="400891" y="1755451"/>
                    <a:pt x="400891" y="1754048"/>
                    <a:pt x="400891" y="1752645"/>
                  </a:cubicBezTo>
                  <a:close/>
                  <a:moveTo>
                    <a:pt x="864522" y="1748435"/>
                  </a:moveTo>
                  <a:lnTo>
                    <a:pt x="865928" y="1748867"/>
                  </a:lnTo>
                  <a:lnTo>
                    <a:pt x="866101" y="1748435"/>
                  </a:lnTo>
                  <a:close/>
                  <a:moveTo>
                    <a:pt x="394575" y="1746330"/>
                  </a:moveTo>
                  <a:lnTo>
                    <a:pt x="390365" y="1750540"/>
                  </a:lnTo>
                  <a:lnTo>
                    <a:pt x="396681" y="1750540"/>
                  </a:lnTo>
                  <a:close/>
                  <a:moveTo>
                    <a:pt x="111837" y="1736801"/>
                  </a:moveTo>
                  <a:lnTo>
                    <a:pt x="106988" y="1753290"/>
                  </a:lnTo>
                  <a:lnTo>
                    <a:pt x="106976" y="1752645"/>
                  </a:lnTo>
                  <a:cubicBezTo>
                    <a:pt x="107152" y="1748435"/>
                    <a:pt x="107590" y="1744926"/>
                    <a:pt x="108292" y="1742119"/>
                  </a:cubicBezTo>
                  <a:close/>
                  <a:moveTo>
                    <a:pt x="114607" y="1727384"/>
                  </a:moveTo>
                  <a:lnTo>
                    <a:pt x="116712" y="1729489"/>
                  </a:lnTo>
                  <a:lnTo>
                    <a:pt x="111837" y="1736801"/>
                  </a:lnTo>
                  <a:close/>
                  <a:moveTo>
                    <a:pt x="838353" y="1722409"/>
                  </a:moveTo>
                  <a:lnTo>
                    <a:pt x="834526" y="1723174"/>
                  </a:lnTo>
                  <a:lnTo>
                    <a:pt x="832842" y="1724016"/>
                  </a:lnTo>
                  <a:lnTo>
                    <a:pt x="831935" y="1726737"/>
                  </a:lnTo>
                  <a:lnTo>
                    <a:pt x="835578" y="1730016"/>
                  </a:lnTo>
                  <a:cubicBezTo>
                    <a:pt x="836981" y="1731068"/>
                    <a:pt x="838034" y="1731594"/>
                    <a:pt x="838735" y="1731594"/>
                  </a:cubicBezTo>
                  <a:lnTo>
                    <a:pt x="839487" y="1731970"/>
                  </a:lnTo>
                  <a:lnTo>
                    <a:pt x="840840" y="1731594"/>
                  </a:lnTo>
                  <a:cubicBezTo>
                    <a:pt x="840840" y="1731594"/>
                    <a:pt x="839788" y="1730542"/>
                    <a:pt x="837683" y="1728437"/>
                  </a:cubicBezTo>
                  <a:close/>
                  <a:moveTo>
                    <a:pt x="853471" y="1717912"/>
                  </a:moveTo>
                  <a:cubicBezTo>
                    <a:pt x="852068" y="1717210"/>
                    <a:pt x="849963" y="1719666"/>
                    <a:pt x="847155" y="1725279"/>
                  </a:cubicBezTo>
                  <a:lnTo>
                    <a:pt x="855576" y="1727384"/>
                  </a:lnTo>
                  <a:cubicBezTo>
                    <a:pt x="855576" y="1727384"/>
                    <a:pt x="855927" y="1726683"/>
                    <a:pt x="856628" y="1725279"/>
                  </a:cubicBezTo>
                  <a:cubicBezTo>
                    <a:pt x="857330" y="1723876"/>
                    <a:pt x="857681" y="1721771"/>
                    <a:pt x="857681" y="1718964"/>
                  </a:cubicBezTo>
                  <a:cubicBezTo>
                    <a:pt x="856277" y="1718964"/>
                    <a:pt x="854874" y="1718613"/>
                    <a:pt x="853471" y="1717912"/>
                  </a:cubicBezTo>
                  <a:close/>
                  <a:moveTo>
                    <a:pt x="640863" y="1685284"/>
                  </a:moveTo>
                  <a:lnTo>
                    <a:pt x="647178" y="1685284"/>
                  </a:lnTo>
                  <a:lnTo>
                    <a:pt x="640847" y="1685350"/>
                  </a:lnTo>
                  <a:close/>
                  <a:moveTo>
                    <a:pt x="274589" y="1638973"/>
                  </a:moveTo>
                  <a:lnTo>
                    <a:pt x="274589" y="1641078"/>
                  </a:lnTo>
                  <a:cubicBezTo>
                    <a:pt x="275992" y="1641078"/>
                    <a:pt x="278097" y="1640377"/>
                    <a:pt x="280904" y="1638973"/>
                  </a:cubicBezTo>
                  <a:close/>
                  <a:moveTo>
                    <a:pt x="670334" y="1636868"/>
                  </a:moveTo>
                  <a:cubicBezTo>
                    <a:pt x="673140" y="1636868"/>
                    <a:pt x="674544" y="1637570"/>
                    <a:pt x="674544" y="1638973"/>
                  </a:cubicBezTo>
                  <a:cubicBezTo>
                    <a:pt x="671737" y="1643183"/>
                    <a:pt x="671386" y="1646341"/>
                    <a:pt x="673491" y="1648446"/>
                  </a:cubicBezTo>
                  <a:cubicBezTo>
                    <a:pt x="675596" y="1650551"/>
                    <a:pt x="676649" y="1652305"/>
                    <a:pt x="676649" y="1653708"/>
                  </a:cubicBezTo>
                  <a:lnTo>
                    <a:pt x="670334" y="1653708"/>
                  </a:lnTo>
                  <a:cubicBezTo>
                    <a:pt x="666123" y="1650902"/>
                    <a:pt x="659808" y="1649498"/>
                    <a:pt x="651389" y="1649498"/>
                  </a:cubicBezTo>
                  <a:cubicBezTo>
                    <a:pt x="651389" y="1650902"/>
                    <a:pt x="652792" y="1652305"/>
                    <a:pt x="655599" y="1653708"/>
                  </a:cubicBezTo>
                  <a:cubicBezTo>
                    <a:pt x="658405" y="1655112"/>
                    <a:pt x="658405" y="1658620"/>
                    <a:pt x="655599" y="1664234"/>
                  </a:cubicBezTo>
                  <a:lnTo>
                    <a:pt x="642968" y="1664234"/>
                  </a:lnTo>
                  <a:cubicBezTo>
                    <a:pt x="642968" y="1662830"/>
                    <a:pt x="642968" y="1661427"/>
                    <a:pt x="642968" y="1660023"/>
                  </a:cubicBezTo>
                  <a:cubicBezTo>
                    <a:pt x="642968" y="1658620"/>
                    <a:pt x="642968" y="1657217"/>
                    <a:pt x="642968" y="1655814"/>
                  </a:cubicBezTo>
                  <a:cubicBezTo>
                    <a:pt x="642968" y="1657217"/>
                    <a:pt x="642267" y="1658620"/>
                    <a:pt x="640863" y="1660023"/>
                  </a:cubicBezTo>
                  <a:cubicBezTo>
                    <a:pt x="639460" y="1661427"/>
                    <a:pt x="638057" y="1662129"/>
                    <a:pt x="636653" y="1662129"/>
                  </a:cubicBezTo>
                  <a:cubicBezTo>
                    <a:pt x="635250" y="1666339"/>
                    <a:pt x="633145" y="1669847"/>
                    <a:pt x="630338" y="1672654"/>
                  </a:cubicBezTo>
                  <a:cubicBezTo>
                    <a:pt x="627531" y="1672654"/>
                    <a:pt x="626479" y="1674408"/>
                    <a:pt x="627181" y="1677916"/>
                  </a:cubicBezTo>
                  <a:cubicBezTo>
                    <a:pt x="627883" y="1681425"/>
                    <a:pt x="628233" y="1683880"/>
                    <a:pt x="628233" y="1685284"/>
                  </a:cubicBezTo>
                  <a:lnTo>
                    <a:pt x="628233" y="1685481"/>
                  </a:lnTo>
                  <a:lnTo>
                    <a:pt x="640847" y="1685350"/>
                  </a:lnTo>
                  <a:lnTo>
                    <a:pt x="639513" y="1690685"/>
                  </a:lnTo>
                  <a:lnTo>
                    <a:pt x="645073" y="1689494"/>
                  </a:lnTo>
                  <a:lnTo>
                    <a:pt x="649531" y="1689494"/>
                  </a:lnTo>
                  <a:lnTo>
                    <a:pt x="651389" y="1685284"/>
                  </a:lnTo>
                  <a:lnTo>
                    <a:pt x="676649" y="1685284"/>
                  </a:lnTo>
                  <a:cubicBezTo>
                    <a:pt x="676298" y="1685635"/>
                    <a:pt x="675464" y="1686731"/>
                    <a:pt x="674149" y="1688573"/>
                  </a:cubicBezTo>
                  <a:lnTo>
                    <a:pt x="673089" y="1690098"/>
                  </a:lnTo>
                  <a:lnTo>
                    <a:pt x="674534" y="1690176"/>
                  </a:lnTo>
                  <a:lnTo>
                    <a:pt x="676649" y="1685284"/>
                  </a:lnTo>
                  <a:lnTo>
                    <a:pt x="680859" y="1683179"/>
                  </a:lnTo>
                  <a:lnTo>
                    <a:pt x="676970" y="1690308"/>
                  </a:lnTo>
                  <a:lnTo>
                    <a:pt x="681385" y="1690546"/>
                  </a:lnTo>
                  <a:cubicBezTo>
                    <a:pt x="686648" y="1691248"/>
                    <a:pt x="690682" y="1692301"/>
                    <a:pt x="693489" y="1693704"/>
                  </a:cubicBezTo>
                  <a:lnTo>
                    <a:pt x="701909" y="1693704"/>
                  </a:lnTo>
                  <a:cubicBezTo>
                    <a:pt x="703312" y="1690897"/>
                    <a:pt x="705417" y="1687740"/>
                    <a:pt x="708224" y="1684231"/>
                  </a:cubicBezTo>
                  <a:cubicBezTo>
                    <a:pt x="711031" y="1680723"/>
                    <a:pt x="713837" y="1676162"/>
                    <a:pt x="716644" y="1670549"/>
                  </a:cubicBezTo>
                  <a:lnTo>
                    <a:pt x="721745" y="1669820"/>
                  </a:lnTo>
                  <a:lnTo>
                    <a:pt x="717696" y="1667391"/>
                  </a:lnTo>
                  <a:cubicBezTo>
                    <a:pt x="716293" y="1666689"/>
                    <a:pt x="715241" y="1666339"/>
                    <a:pt x="714539" y="1666339"/>
                  </a:cubicBezTo>
                  <a:lnTo>
                    <a:pt x="718749" y="1666339"/>
                  </a:lnTo>
                  <a:lnTo>
                    <a:pt x="708224" y="1653708"/>
                  </a:lnTo>
                  <a:cubicBezTo>
                    <a:pt x="708224" y="1648095"/>
                    <a:pt x="704014" y="1643885"/>
                    <a:pt x="695594" y="1641078"/>
                  </a:cubicBezTo>
                  <a:cubicBezTo>
                    <a:pt x="694191" y="1639675"/>
                    <a:pt x="692086" y="1638973"/>
                    <a:pt x="689279" y="1638973"/>
                  </a:cubicBezTo>
                  <a:cubicBezTo>
                    <a:pt x="686472" y="1638973"/>
                    <a:pt x="684367" y="1638272"/>
                    <a:pt x="682964" y="1636868"/>
                  </a:cubicBezTo>
                  <a:close/>
                  <a:moveTo>
                    <a:pt x="278799" y="1596873"/>
                  </a:moveTo>
                  <a:cubicBezTo>
                    <a:pt x="275992" y="1601083"/>
                    <a:pt x="269677" y="1603188"/>
                    <a:pt x="259854" y="1603188"/>
                  </a:cubicBezTo>
                  <a:cubicBezTo>
                    <a:pt x="268274" y="1607398"/>
                    <a:pt x="275992" y="1606696"/>
                    <a:pt x="283009" y="1601083"/>
                  </a:cubicBezTo>
                  <a:cubicBezTo>
                    <a:pt x="283009" y="1601083"/>
                    <a:pt x="281606" y="1599680"/>
                    <a:pt x="278799" y="1596873"/>
                  </a:cubicBezTo>
                  <a:close/>
                  <a:moveTo>
                    <a:pt x="257749" y="1588453"/>
                  </a:moveTo>
                  <a:cubicBezTo>
                    <a:pt x="257749" y="1592663"/>
                    <a:pt x="259503" y="1595820"/>
                    <a:pt x="263011" y="1597925"/>
                  </a:cubicBezTo>
                  <a:cubicBezTo>
                    <a:pt x="266519" y="1600030"/>
                    <a:pt x="271080" y="1599680"/>
                    <a:pt x="276694" y="1596873"/>
                  </a:cubicBezTo>
                  <a:lnTo>
                    <a:pt x="274589" y="1592663"/>
                  </a:lnTo>
                  <a:cubicBezTo>
                    <a:pt x="267572" y="1592663"/>
                    <a:pt x="261959" y="1591260"/>
                    <a:pt x="257749" y="1588453"/>
                  </a:cubicBezTo>
                  <a:close/>
                  <a:moveTo>
                    <a:pt x="730327" y="1532670"/>
                  </a:moveTo>
                  <a:cubicBezTo>
                    <a:pt x="731029" y="1533371"/>
                    <a:pt x="730678" y="1534424"/>
                    <a:pt x="729274" y="1535827"/>
                  </a:cubicBezTo>
                  <a:lnTo>
                    <a:pt x="722959" y="1537932"/>
                  </a:lnTo>
                  <a:cubicBezTo>
                    <a:pt x="721556" y="1537932"/>
                    <a:pt x="721556" y="1539336"/>
                    <a:pt x="722959" y="1542142"/>
                  </a:cubicBezTo>
                  <a:lnTo>
                    <a:pt x="729274" y="1546352"/>
                  </a:lnTo>
                  <a:cubicBezTo>
                    <a:pt x="729274" y="1546352"/>
                    <a:pt x="729976" y="1546703"/>
                    <a:pt x="731379" y="1547405"/>
                  </a:cubicBezTo>
                  <a:cubicBezTo>
                    <a:pt x="732783" y="1548106"/>
                    <a:pt x="732783" y="1549159"/>
                    <a:pt x="731379" y="1550562"/>
                  </a:cubicBezTo>
                  <a:cubicBezTo>
                    <a:pt x="731379" y="1551966"/>
                    <a:pt x="732783" y="1554071"/>
                    <a:pt x="735589" y="1556877"/>
                  </a:cubicBezTo>
                  <a:lnTo>
                    <a:pt x="735589" y="1550562"/>
                  </a:lnTo>
                  <a:cubicBezTo>
                    <a:pt x="731379" y="1537932"/>
                    <a:pt x="729625" y="1531968"/>
                    <a:pt x="730327" y="1532670"/>
                  </a:cubicBezTo>
                  <a:close/>
                  <a:moveTo>
                    <a:pt x="257749" y="1529512"/>
                  </a:moveTo>
                  <a:lnTo>
                    <a:pt x="267853" y="1530775"/>
                  </a:lnTo>
                  <a:lnTo>
                    <a:pt x="268274" y="1531617"/>
                  </a:lnTo>
                  <a:close/>
                  <a:moveTo>
                    <a:pt x="1724951" y="1514777"/>
                  </a:moveTo>
                  <a:lnTo>
                    <a:pt x="1722846" y="1523197"/>
                  </a:lnTo>
                  <a:cubicBezTo>
                    <a:pt x="1722846" y="1523197"/>
                    <a:pt x="1723196" y="1523548"/>
                    <a:pt x="1723898" y="1524250"/>
                  </a:cubicBezTo>
                  <a:cubicBezTo>
                    <a:pt x="1724600" y="1524951"/>
                    <a:pt x="1724951" y="1525302"/>
                    <a:pt x="1724951" y="1525302"/>
                  </a:cubicBezTo>
                  <a:lnTo>
                    <a:pt x="1724951" y="1523197"/>
                  </a:lnTo>
                  <a:cubicBezTo>
                    <a:pt x="1724951" y="1523197"/>
                    <a:pt x="1724951" y="1520390"/>
                    <a:pt x="1724951" y="1514777"/>
                  </a:cubicBezTo>
                  <a:close/>
                  <a:moveTo>
                    <a:pt x="489302" y="1504252"/>
                  </a:moveTo>
                  <a:cubicBezTo>
                    <a:pt x="489302" y="1530915"/>
                    <a:pt x="494213" y="1556176"/>
                    <a:pt x="504037" y="1580033"/>
                  </a:cubicBezTo>
                  <a:cubicBezTo>
                    <a:pt x="508247" y="1575823"/>
                    <a:pt x="513860" y="1565999"/>
                    <a:pt x="520877" y="1550562"/>
                  </a:cubicBezTo>
                  <a:cubicBezTo>
                    <a:pt x="520877" y="1549159"/>
                    <a:pt x="520877" y="1547756"/>
                    <a:pt x="520877" y="1546352"/>
                  </a:cubicBezTo>
                  <a:cubicBezTo>
                    <a:pt x="520877" y="1544949"/>
                    <a:pt x="521579" y="1544247"/>
                    <a:pt x="522982" y="1544247"/>
                  </a:cubicBezTo>
                  <a:cubicBezTo>
                    <a:pt x="525789" y="1542844"/>
                    <a:pt x="525789" y="1540739"/>
                    <a:pt x="522982" y="1537932"/>
                  </a:cubicBezTo>
                  <a:lnTo>
                    <a:pt x="527192" y="1537932"/>
                  </a:lnTo>
                  <a:cubicBezTo>
                    <a:pt x="527192" y="1536529"/>
                    <a:pt x="525789" y="1534424"/>
                    <a:pt x="522982" y="1531617"/>
                  </a:cubicBezTo>
                  <a:lnTo>
                    <a:pt x="512457" y="1533722"/>
                  </a:lnTo>
                  <a:lnTo>
                    <a:pt x="508247" y="1531617"/>
                  </a:lnTo>
                  <a:lnTo>
                    <a:pt x="507720" y="1528460"/>
                  </a:lnTo>
                  <a:cubicBezTo>
                    <a:pt x="507370" y="1527758"/>
                    <a:pt x="506843" y="1527407"/>
                    <a:pt x="506141" y="1527407"/>
                  </a:cubicBezTo>
                  <a:lnTo>
                    <a:pt x="497722" y="1516882"/>
                  </a:lnTo>
                  <a:lnTo>
                    <a:pt x="506141" y="1521092"/>
                  </a:lnTo>
                  <a:cubicBezTo>
                    <a:pt x="503335" y="1518285"/>
                    <a:pt x="500177" y="1515829"/>
                    <a:pt x="496669" y="1513724"/>
                  </a:cubicBezTo>
                  <a:cubicBezTo>
                    <a:pt x="493161" y="1511619"/>
                    <a:pt x="490705" y="1508462"/>
                    <a:pt x="489302" y="1504252"/>
                  </a:cubicBezTo>
                  <a:close/>
                  <a:moveTo>
                    <a:pt x="1735476" y="1443206"/>
                  </a:moveTo>
                  <a:cubicBezTo>
                    <a:pt x="1728460" y="1448819"/>
                    <a:pt x="1727758" y="1453029"/>
                    <a:pt x="1733371" y="1455836"/>
                  </a:cubicBezTo>
                  <a:cubicBezTo>
                    <a:pt x="1734774" y="1455836"/>
                    <a:pt x="1736178" y="1455135"/>
                    <a:pt x="1737581" y="1453731"/>
                  </a:cubicBezTo>
                  <a:cubicBezTo>
                    <a:pt x="1736178" y="1450924"/>
                    <a:pt x="1735476" y="1447416"/>
                    <a:pt x="1735476" y="1443206"/>
                  </a:cubicBezTo>
                  <a:close/>
                  <a:moveTo>
                    <a:pt x="1714426" y="1443206"/>
                  </a:moveTo>
                  <a:lnTo>
                    <a:pt x="1718636" y="1464256"/>
                  </a:lnTo>
                  <a:cubicBezTo>
                    <a:pt x="1721443" y="1460046"/>
                    <a:pt x="1722846" y="1456889"/>
                    <a:pt x="1722846" y="1454784"/>
                  </a:cubicBezTo>
                  <a:cubicBezTo>
                    <a:pt x="1722846" y="1452679"/>
                    <a:pt x="1720039" y="1448819"/>
                    <a:pt x="1714426" y="1443206"/>
                  </a:cubicBezTo>
                  <a:close/>
                  <a:moveTo>
                    <a:pt x="1754421" y="1422156"/>
                  </a:moveTo>
                  <a:cubicBezTo>
                    <a:pt x="1753018" y="1424962"/>
                    <a:pt x="1751966" y="1427769"/>
                    <a:pt x="1751264" y="1430576"/>
                  </a:cubicBezTo>
                  <a:cubicBezTo>
                    <a:pt x="1750562" y="1433383"/>
                    <a:pt x="1749510" y="1435488"/>
                    <a:pt x="1748106" y="1436891"/>
                  </a:cubicBezTo>
                  <a:cubicBezTo>
                    <a:pt x="1749510" y="1438294"/>
                    <a:pt x="1751615" y="1438996"/>
                    <a:pt x="1754421" y="1438996"/>
                  </a:cubicBezTo>
                  <a:cubicBezTo>
                    <a:pt x="1755825" y="1434786"/>
                    <a:pt x="1755825" y="1429172"/>
                    <a:pt x="1754421" y="1422156"/>
                  </a:cubicBezTo>
                  <a:close/>
                  <a:moveTo>
                    <a:pt x="1750211" y="1405316"/>
                  </a:moveTo>
                  <a:lnTo>
                    <a:pt x="1748106" y="1407421"/>
                  </a:lnTo>
                  <a:lnTo>
                    <a:pt x="1750211" y="1411631"/>
                  </a:lnTo>
                  <a:cubicBezTo>
                    <a:pt x="1751615" y="1411631"/>
                    <a:pt x="1752667" y="1411280"/>
                    <a:pt x="1753369" y="1410578"/>
                  </a:cubicBezTo>
                  <a:cubicBezTo>
                    <a:pt x="1754070" y="1409876"/>
                    <a:pt x="1755123" y="1409526"/>
                    <a:pt x="1756526" y="1409526"/>
                  </a:cubicBezTo>
                  <a:close/>
                  <a:moveTo>
                    <a:pt x="1038713" y="1401106"/>
                  </a:moveTo>
                  <a:cubicBezTo>
                    <a:pt x="1038012" y="1403211"/>
                    <a:pt x="1037836" y="1404789"/>
                    <a:pt x="1038187" y="1405842"/>
                  </a:cubicBezTo>
                  <a:lnTo>
                    <a:pt x="1040561" y="1407267"/>
                  </a:lnTo>
                  <a:close/>
                  <a:moveTo>
                    <a:pt x="544164" y="1387949"/>
                  </a:moveTo>
                  <a:lnTo>
                    <a:pt x="544032" y="1388475"/>
                  </a:lnTo>
                  <a:lnTo>
                    <a:pt x="543774" y="1388260"/>
                  </a:lnTo>
                  <a:close/>
                  <a:moveTo>
                    <a:pt x="540875" y="1385844"/>
                  </a:moveTo>
                  <a:lnTo>
                    <a:pt x="543774" y="1388260"/>
                  </a:lnTo>
                  <a:lnTo>
                    <a:pt x="540874" y="1390580"/>
                  </a:lnTo>
                  <a:lnTo>
                    <a:pt x="537717" y="1388054"/>
                  </a:lnTo>
                  <a:lnTo>
                    <a:pt x="537717" y="1386160"/>
                  </a:lnTo>
                  <a:close/>
                  <a:moveTo>
                    <a:pt x="544707" y="1385775"/>
                  </a:moveTo>
                  <a:lnTo>
                    <a:pt x="546137" y="1386370"/>
                  </a:lnTo>
                  <a:lnTo>
                    <a:pt x="544164" y="1387949"/>
                  </a:lnTo>
                  <a:close/>
                  <a:moveTo>
                    <a:pt x="1695481" y="1375845"/>
                  </a:moveTo>
                  <a:cubicBezTo>
                    <a:pt x="1695481" y="1381459"/>
                    <a:pt x="1695130" y="1387072"/>
                    <a:pt x="1694428" y="1392685"/>
                  </a:cubicBezTo>
                  <a:cubicBezTo>
                    <a:pt x="1693726" y="1398299"/>
                    <a:pt x="1694078" y="1403211"/>
                    <a:pt x="1695481" y="1407421"/>
                  </a:cubicBezTo>
                  <a:cubicBezTo>
                    <a:pt x="1696884" y="1399000"/>
                    <a:pt x="1697586" y="1394089"/>
                    <a:pt x="1697586" y="1392685"/>
                  </a:cubicBezTo>
                  <a:close/>
                  <a:moveTo>
                    <a:pt x="1663905" y="1371635"/>
                  </a:moveTo>
                  <a:cubicBezTo>
                    <a:pt x="1663905" y="1374442"/>
                    <a:pt x="1662502" y="1375845"/>
                    <a:pt x="1659695" y="1375845"/>
                  </a:cubicBezTo>
                  <a:lnTo>
                    <a:pt x="1659695" y="1382160"/>
                  </a:lnTo>
                  <a:lnTo>
                    <a:pt x="1663905" y="1382160"/>
                  </a:lnTo>
                  <a:lnTo>
                    <a:pt x="1659695" y="1388475"/>
                  </a:lnTo>
                  <a:lnTo>
                    <a:pt x="1661800" y="1392685"/>
                  </a:lnTo>
                  <a:lnTo>
                    <a:pt x="1659695" y="1405316"/>
                  </a:lnTo>
                  <a:lnTo>
                    <a:pt x="1661800" y="1441101"/>
                  </a:lnTo>
                  <a:cubicBezTo>
                    <a:pt x="1663204" y="1442504"/>
                    <a:pt x="1663905" y="1444258"/>
                    <a:pt x="1663905" y="1446364"/>
                  </a:cubicBezTo>
                  <a:cubicBezTo>
                    <a:pt x="1663905" y="1448469"/>
                    <a:pt x="1663905" y="1449521"/>
                    <a:pt x="1663905" y="1449521"/>
                  </a:cubicBezTo>
                  <a:lnTo>
                    <a:pt x="1663905" y="1457941"/>
                  </a:lnTo>
                  <a:lnTo>
                    <a:pt x="1666010" y="1457941"/>
                  </a:lnTo>
                  <a:cubicBezTo>
                    <a:pt x="1670220" y="1435488"/>
                    <a:pt x="1672326" y="1411631"/>
                    <a:pt x="1672326" y="1386370"/>
                  </a:cubicBezTo>
                  <a:cubicBezTo>
                    <a:pt x="1672326" y="1379354"/>
                    <a:pt x="1669518" y="1374442"/>
                    <a:pt x="1663905" y="1371635"/>
                  </a:cubicBezTo>
                  <a:close/>
                  <a:moveTo>
                    <a:pt x="1623910" y="1319010"/>
                  </a:moveTo>
                  <a:cubicBezTo>
                    <a:pt x="1619700" y="1320413"/>
                    <a:pt x="1620402" y="1323220"/>
                    <a:pt x="1626015" y="1327430"/>
                  </a:cubicBezTo>
                  <a:cubicBezTo>
                    <a:pt x="1626015" y="1326026"/>
                    <a:pt x="1626717" y="1324623"/>
                    <a:pt x="1628120" y="1323220"/>
                  </a:cubicBezTo>
                  <a:cubicBezTo>
                    <a:pt x="1629523" y="1321816"/>
                    <a:pt x="1629523" y="1320413"/>
                    <a:pt x="1628120" y="1319010"/>
                  </a:cubicBezTo>
                  <a:close/>
                  <a:moveTo>
                    <a:pt x="1676536" y="1314800"/>
                  </a:moveTo>
                  <a:lnTo>
                    <a:pt x="1674430" y="1325325"/>
                  </a:lnTo>
                  <a:cubicBezTo>
                    <a:pt x="1674430" y="1330938"/>
                    <a:pt x="1675834" y="1335850"/>
                    <a:pt x="1678640" y="1340060"/>
                  </a:cubicBezTo>
                  <a:lnTo>
                    <a:pt x="1680746" y="1333745"/>
                  </a:lnTo>
                  <a:cubicBezTo>
                    <a:pt x="1680746" y="1330938"/>
                    <a:pt x="1680044" y="1328131"/>
                    <a:pt x="1678640" y="1325325"/>
                  </a:cubicBezTo>
                  <a:cubicBezTo>
                    <a:pt x="1677237" y="1322518"/>
                    <a:pt x="1676536" y="1319010"/>
                    <a:pt x="1676536" y="1314800"/>
                  </a:cubicBezTo>
                  <a:close/>
                  <a:moveTo>
                    <a:pt x="699278" y="1314273"/>
                  </a:moveTo>
                  <a:cubicBezTo>
                    <a:pt x="696120" y="1313922"/>
                    <a:pt x="693489" y="1314800"/>
                    <a:pt x="691384" y="1316904"/>
                  </a:cubicBezTo>
                  <a:lnTo>
                    <a:pt x="645073" y="1333745"/>
                  </a:lnTo>
                  <a:cubicBezTo>
                    <a:pt x="642267" y="1335148"/>
                    <a:pt x="638408" y="1336551"/>
                    <a:pt x="633496" y="1337955"/>
                  </a:cubicBezTo>
                  <a:cubicBezTo>
                    <a:pt x="628584" y="1339358"/>
                    <a:pt x="624725" y="1340060"/>
                    <a:pt x="621918" y="1340060"/>
                  </a:cubicBezTo>
                  <a:cubicBezTo>
                    <a:pt x="616305" y="1344270"/>
                    <a:pt x="608586" y="1347076"/>
                    <a:pt x="598763" y="1348480"/>
                  </a:cubicBezTo>
                  <a:lnTo>
                    <a:pt x="588238" y="1354795"/>
                  </a:lnTo>
                  <a:cubicBezTo>
                    <a:pt x="586834" y="1354795"/>
                    <a:pt x="585431" y="1355146"/>
                    <a:pt x="584028" y="1355847"/>
                  </a:cubicBezTo>
                  <a:cubicBezTo>
                    <a:pt x="582625" y="1356549"/>
                    <a:pt x="582625" y="1358303"/>
                    <a:pt x="584028" y="1361110"/>
                  </a:cubicBezTo>
                  <a:cubicBezTo>
                    <a:pt x="582625" y="1361110"/>
                    <a:pt x="581923" y="1360408"/>
                    <a:pt x="581923" y="1359005"/>
                  </a:cubicBezTo>
                  <a:lnTo>
                    <a:pt x="573502" y="1361110"/>
                  </a:lnTo>
                  <a:cubicBezTo>
                    <a:pt x="574906" y="1366724"/>
                    <a:pt x="577011" y="1369530"/>
                    <a:pt x="579818" y="1369530"/>
                  </a:cubicBezTo>
                  <a:lnTo>
                    <a:pt x="579818" y="1371635"/>
                  </a:lnTo>
                  <a:cubicBezTo>
                    <a:pt x="579818" y="1374442"/>
                    <a:pt x="577011" y="1375845"/>
                    <a:pt x="571397" y="1375845"/>
                  </a:cubicBezTo>
                  <a:cubicBezTo>
                    <a:pt x="560170" y="1375845"/>
                    <a:pt x="551750" y="1377249"/>
                    <a:pt x="546137" y="1380055"/>
                  </a:cubicBezTo>
                  <a:lnTo>
                    <a:pt x="544707" y="1385775"/>
                  </a:lnTo>
                  <a:lnTo>
                    <a:pt x="539822" y="1383739"/>
                  </a:lnTo>
                  <a:cubicBezTo>
                    <a:pt x="538419" y="1383388"/>
                    <a:pt x="537717" y="1383564"/>
                    <a:pt x="537717" y="1384265"/>
                  </a:cubicBezTo>
                  <a:lnTo>
                    <a:pt x="537717" y="1386160"/>
                  </a:lnTo>
                  <a:lnTo>
                    <a:pt x="535612" y="1386370"/>
                  </a:lnTo>
                  <a:lnTo>
                    <a:pt x="537717" y="1388054"/>
                  </a:lnTo>
                  <a:lnTo>
                    <a:pt x="537717" y="1388475"/>
                  </a:lnTo>
                  <a:lnTo>
                    <a:pt x="533507" y="1388475"/>
                  </a:lnTo>
                  <a:cubicBezTo>
                    <a:pt x="522280" y="1385669"/>
                    <a:pt x="513860" y="1386370"/>
                    <a:pt x="508247" y="1390580"/>
                  </a:cubicBezTo>
                  <a:cubicBezTo>
                    <a:pt x="506844" y="1393387"/>
                    <a:pt x="503335" y="1393387"/>
                    <a:pt x="497722" y="1390580"/>
                  </a:cubicBezTo>
                  <a:lnTo>
                    <a:pt x="495617" y="1394790"/>
                  </a:lnTo>
                  <a:cubicBezTo>
                    <a:pt x="495617" y="1403211"/>
                    <a:pt x="494213" y="1415139"/>
                    <a:pt x="491407" y="1430576"/>
                  </a:cubicBezTo>
                  <a:cubicBezTo>
                    <a:pt x="487197" y="1444609"/>
                    <a:pt x="487197" y="1455135"/>
                    <a:pt x="491407" y="1462151"/>
                  </a:cubicBezTo>
                  <a:lnTo>
                    <a:pt x="485091" y="1493727"/>
                  </a:lnTo>
                  <a:cubicBezTo>
                    <a:pt x="485091" y="1496533"/>
                    <a:pt x="487197" y="1500042"/>
                    <a:pt x="491407" y="1504252"/>
                  </a:cubicBezTo>
                  <a:cubicBezTo>
                    <a:pt x="497020" y="1509865"/>
                    <a:pt x="508948" y="1517584"/>
                    <a:pt x="527192" y="1527407"/>
                  </a:cubicBezTo>
                  <a:lnTo>
                    <a:pt x="531402" y="1527407"/>
                  </a:lnTo>
                  <a:cubicBezTo>
                    <a:pt x="535612" y="1523197"/>
                    <a:pt x="537717" y="1518285"/>
                    <a:pt x="537717" y="1512672"/>
                  </a:cubicBezTo>
                  <a:cubicBezTo>
                    <a:pt x="537717" y="1509865"/>
                    <a:pt x="538419" y="1506357"/>
                    <a:pt x="539822" y="1502147"/>
                  </a:cubicBezTo>
                  <a:cubicBezTo>
                    <a:pt x="541226" y="1497937"/>
                    <a:pt x="540524" y="1493025"/>
                    <a:pt x="537717" y="1487412"/>
                  </a:cubicBezTo>
                  <a:lnTo>
                    <a:pt x="537717" y="1485307"/>
                  </a:lnTo>
                  <a:lnTo>
                    <a:pt x="548242" y="1464256"/>
                  </a:lnTo>
                  <a:cubicBezTo>
                    <a:pt x="551049" y="1457240"/>
                    <a:pt x="549646" y="1451626"/>
                    <a:pt x="544032" y="1447416"/>
                  </a:cubicBezTo>
                  <a:lnTo>
                    <a:pt x="544032" y="1443206"/>
                  </a:lnTo>
                  <a:cubicBezTo>
                    <a:pt x="544032" y="1440399"/>
                    <a:pt x="542629" y="1436189"/>
                    <a:pt x="539822" y="1430576"/>
                  </a:cubicBezTo>
                  <a:cubicBezTo>
                    <a:pt x="537015" y="1424962"/>
                    <a:pt x="535612" y="1420752"/>
                    <a:pt x="535612" y="1417946"/>
                  </a:cubicBezTo>
                  <a:lnTo>
                    <a:pt x="529297" y="1409526"/>
                  </a:lnTo>
                  <a:cubicBezTo>
                    <a:pt x="533507" y="1409526"/>
                    <a:pt x="537717" y="1410929"/>
                    <a:pt x="541927" y="1413736"/>
                  </a:cubicBezTo>
                  <a:lnTo>
                    <a:pt x="541927" y="1411631"/>
                  </a:lnTo>
                  <a:lnTo>
                    <a:pt x="535612" y="1407421"/>
                  </a:lnTo>
                  <a:cubicBezTo>
                    <a:pt x="535612" y="1404614"/>
                    <a:pt x="536314" y="1400404"/>
                    <a:pt x="537717" y="1394790"/>
                  </a:cubicBezTo>
                  <a:cubicBezTo>
                    <a:pt x="540524" y="1404614"/>
                    <a:pt x="541927" y="1409526"/>
                    <a:pt x="541927" y="1409526"/>
                  </a:cubicBezTo>
                  <a:lnTo>
                    <a:pt x="544032" y="1413736"/>
                  </a:lnTo>
                  <a:lnTo>
                    <a:pt x="544032" y="1407421"/>
                  </a:lnTo>
                  <a:cubicBezTo>
                    <a:pt x="546839" y="1406017"/>
                    <a:pt x="548944" y="1403912"/>
                    <a:pt x="550347" y="1401106"/>
                  </a:cubicBezTo>
                  <a:cubicBezTo>
                    <a:pt x="551750" y="1398299"/>
                    <a:pt x="552452" y="1396896"/>
                    <a:pt x="552452" y="1396896"/>
                  </a:cubicBezTo>
                  <a:cubicBezTo>
                    <a:pt x="555259" y="1395492"/>
                    <a:pt x="557364" y="1394089"/>
                    <a:pt x="558768" y="1392685"/>
                  </a:cubicBezTo>
                  <a:cubicBezTo>
                    <a:pt x="560170" y="1391282"/>
                    <a:pt x="558768" y="1389879"/>
                    <a:pt x="554557" y="1388475"/>
                  </a:cubicBezTo>
                  <a:cubicBezTo>
                    <a:pt x="562977" y="1387072"/>
                    <a:pt x="567889" y="1387072"/>
                    <a:pt x="569292" y="1388475"/>
                  </a:cubicBezTo>
                  <a:cubicBezTo>
                    <a:pt x="573502" y="1389879"/>
                    <a:pt x="575607" y="1389177"/>
                    <a:pt x="575607" y="1386370"/>
                  </a:cubicBezTo>
                  <a:lnTo>
                    <a:pt x="575607" y="1382160"/>
                  </a:lnTo>
                  <a:cubicBezTo>
                    <a:pt x="577011" y="1382160"/>
                    <a:pt x="579467" y="1385318"/>
                    <a:pt x="582975" y="1391633"/>
                  </a:cubicBezTo>
                  <a:cubicBezTo>
                    <a:pt x="586483" y="1397948"/>
                    <a:pt x="589641" y="1400404"/>
                    <a:pt x="592447" y="1399000"/>
                  </a:cubicBezTo>
                  <a:lnTo>
                    <a:pt x="598763" y="1399000"/>
                  </a:lnTo>
                  <a:cubicBezTo>
                    <a:pt x="600166" y="1400404"/>
                    <a:pt x="600868" y="1398650"/>
                    <a:pt x="600868" y="1393738"/>
                  </a:cubicBezTo>
                  <a:cubicBezTo>
                    <a:pt x="600868" y="1388826"/>
                    <a:pt x="601570" y="1384967"/>
                    <a:pt x="602973" y="1382160"/>
                  </a:cubicBezTo>
                  <a:cubicBezTo>
                    <a:pt x="607183" y="1383564"/>
                    <a:pt x="612796" y="1386019"/>
                    <a:pt x="619813" y="1389528"/>
                  </a:cubicBezTo>
                  <a:cubicBezTo>
                    <a:pt x="626830" y="1393036"/>
                    <a:pt x="634548" y="1395492"/>
                    <a:pt x="642968" y="1396896"/>
                  </a:cubicBezTo>
                  <a:lnTo>
                    <a:pt x="642968" y="1399000"/>
                  </a:lnTo>
                  <a:cubicBezTo>
                    <a:pt x="642968" y="1399000"/>
                    <a:pt x="647880" y="1406719"/>
                    <a:pt x="657704" y="1422156"/>
                  </a:cubicBezTo>
                  <a:cubicBezTo>
                    <a:pt x="657704" y="1422156"/>
                    <a:pt x="659107" y="1422156"/>
                    <a:pt x="661913" y="1422156"/>
                  </a:cubicBezTo>
                  <a:lnTo>
                    <a:pt x="678754" y="1441101"/>
                  </a:lnTo>
                  <a:cubicBezTo>
                    <a:pt x="680157" y="1443908"/>
                    <a:pt x="682262" y="1443908"/>
                    <a:pt x="685069" y="1441101"/>
                  </a:cubicBezTo>
                  <a:lnTo>
                    <a:pt x="687174" y="1445311"/>
                  </a:lnTo>
                  <a:cubicBezTo>
                    <a:pt x="687174" y="1448118"/>
                    <a:pt x="691384" y="1450924"/>
                    <a:pt x="699804" y="1453731"/>
                  </a:cubicBezTo>
                  <a:cubicBezTo>
                    <a:pt x="699804" y="1452328"/>
                    <a:pt x="698401" y="1450223"/>
                    <a:pt x="695594" y="1447416"/>
                  </a:cubicBezTo>
                  <a:cubicBezTo>
                    <a:pt x="705417" y="1447416"/>
                    <a:pt x="709628" y="1448819"/>
                    <a:pt x="708224" y="1451626"/>
                  </a:cubicBezTo>
                  <a:cubicBezTo>
                    <a:pt x="709628" y="1453029"/>
                    <a:pt x="710680" y="1455836"/>
                    <a:pt x="711382" y="1460046"/>
                  </a:cubicBezTo>
                  <a:cubicBezTo>
                    <a:pt x="712083" y="1464256"/>
                    <a:pt x="713837" y="1467063"/>
                    <a:pt x="716644" y="1468466"/>
                  </a:cubicBezTo>
                  <a:cubicBezTo>
                    <a:pt x="713837" y="1468466"/>
                    <a:pt x="711031" y="1468466"/>
                    <a:pt x="708224" y="1468466"/>
                  </a:cubicBezTo>
                  <a:cubicBezTo>
                    <a:pt x="705417" y="1468466"/>
                    <a:pt x="702610" y="1469168"/>
                    <a:pt x="699804" y="1470571"/>
                  </a:cubicBezTo>
                  <a:cubicBezTo>
                    <a:pt x="702610" y="1471975"/>
                    <a:pt x="704716" y="1474781"/>
                    <a:pt x="706119" y="1478991"/>
                  </a:cubicBezTo>
                  <a:cubicBezTo>
                    <a:pt x="707522" y="1483201"/>
                    <a:pt x="708926" y="1485307"/>
                    <a:pt x="710329" y="1485307"/>
                  </a:cubicBezTo>
                  <a:lnTo>
                    <a:pt x="716644" y="1485307"/>
                  </a:lnTo>
                  <a:lnTo>
                    <a:pt x="716644" y="1489517"/>
                  </a:lnTo>
                  <a:lnTo>
                    <a:pt x="718749" y="1493727"/>
                  </a:lnTo>
                  <a:lnTo>
                    <a:pt x="712434" y="1493727"/>
                  </a:lnTo>
                  <a:lnTo>
                    <a:pt x="714539" y="1497937"/>
                  </a:lnTo>
                  <a:lnTo>
                    <a:pt x="725064" y="1500042"/>
                  </a:lnTo>
                  <a:cubicBezTo>
                    <a:pt x="725064" y="1501445"/>
                    <a:pt x="726468" y="1502147"/>
                    <a:pt x="729274" y="1502147"/>
                  </a:cubicBezTo>
                  <a:cubicBezTo>
                    <a:pt x="727871" y="1497937"/>
                    <a:pt x="727169" y="1492323"/>
                    <a:pt x="727169" y="1485307"/>
                  </a:cubicBezTo>
                  <a:cubicBezTo>
                    <a:pt x="724363" y="1483903"/>
                    <a:pt x="723310" y="1481096"/>
                    <a:pt x="724012" y="1476886"/>
                  </a:cubicBezTo>
                  <a:cubicBezTo>
                    <a:pt x="724714" y="1472676"/>
                    <a:pt x="724363" y="1469870"/>
                    <a:pt x="722959" y="1468466"/>
                  </a:cubicBezTo>
                  <a:lnTo>
                    <a:pt x="727169" y="1470571"/>
                  </a:lnTo>
                  <a:cubicBezTo>
                    <a:pt x="729976" y="1455135"/>
                    <a:pt x="730678" y="1441803"/>
                    <a:pt x="729274" y="1430576"/>
                  </a:cubicBezTo>
                  <a:cubicBezTo>
                    <a:pt x="730678" y="1419349"/>
                    <a:pt x="731029" y="1410227"/>
                    <a:pt x="730327" y="1403211"/>
                  </a:cubicBezTo>
                  <a:cubicBezTo>
                    <a:pt x="729625" y="1396194"/>
                    <a:pt x="729274" y="1389177"/>
                    <a:pt x="729274" y="1382160"/>
                  </a:cubicBezTo>
                  <a:cubicBezTo>
                    <a:pt x="729274" y="1369530"/>
                    <a:pt x="727871" y="1358303"/>
                    <a:pt x="725064" y="1348480"/>
                  </a:cubicBezTo>
                  <a:lnTo>
                    <a:pt x="722959" y="1348480"/>
                  </a:lnTo>
                  <a:cubicBezTo>
                    <a:pt x="724363" y="1347076"/>
                    <a:pt x="725064" y="1344270"/>
                    <a:pt x="725064" y="1340060"/>
                  </a:cubicBezTo>
                  <a:lnTo>
                    <a:pt x="720854" y="1340060"/>
                  </a:lnTo>
                  <a:cubicBezTo>
                    <a:pt x="719451" y="1337253"/>
                    <a:pt x="718047" y="1334096"/>
                    <a:pt x="716644" y="1330587"/>
                  </a:cubicBezTo>
                  <a:cubicBezTo>
                    <a:pt x="715241" y="1327079"/>
                    <a:pt x="713136" y="1323220"/>
                    <a:pt x="710329" y="1319010"/>
                  </a:cubicBezTo>
                  <a:cubicBezTo>
                    <a:pt x="706119" y="1316203"/>
                    <a:pt x="702435" y="1314624"/>
                    <a:pt x="699278" y="1314273"/>
                  </a:cubicBezTo>
                  <a:close/>
                  <a:moveTo>
                    <a:pt x="1737581" y="1304274"/>
                  </a:moveTo>
                  <a:cubicBezTo>
                    <a:pt x="1740388" y="1308484"/>
                    <a:pt x="1743896" y="1310940"/>
                    <a:pt x="1748106" y="1311642"/>
                  </a:cubicBezTo>
                  <a:cubicBezTo>
                    <a:pt x="1752316" y="1312344"/>
                    <a:pt x="1755123" y="1312694"/>
                    <a:pt x="1756526" y="1312694"/>
                  </a:cubicBezTo>
                  <a:cubicBezTo>
                    <a:pt x="1753720" y="1312694"/>
                    <a:pt x="1750562" y="1313045"/>
                    <a:pt x="1747054" y="1313747"/>
                  </a:cubicBezTo>
                  <a:cubicBezTo>
                    <a:pt x="1743546" y="1314449"/>
                    <a:pt x="1740388" y="1314800"/>
                    <a:pt x="1737581" y="1314800"/>
                  </a:cubicBezTo>
                  <a:close/>
                  <a:moveTo>
                    <a:pt x="1706006" y="1295854"/>
                  </a:moveTo>
                  <a:cubicBezTo>
                    <a:pt x="1708812" y="1295854"/>
                    <a:pt x="1710918" y="1296556"/>
                    <a:pt x="1712321" y="1297959"/>
                  </a:cubicBezTo>
                  <a:cubicBezTo>
                    <a:pt x="1713724" y="1299363"/>
                    <a:pt x="1714426" y="1301468"/>
                    <a:pt x="1714426" y="1304274"/>
                  </a:cubicBezTo>
                  <a:cubicBezTo>
                    <a:pt x="1710216" y="1301468"/>
                    <a:pt x="1707409" y="1298661"/>
                    <a:pt x="1706006" y="1295854"/>
                  </a:cubicBezTo>
                  <a:close/>
                  <a:moveTo>
                    <a:pt x="1724951" y="1279014"/>
                  </a:moveTo>
                  <a:cubicBezTo>
                    <a:pt x="1726354" y="1280417"/>
                    <a:pt x="1727056" y="1282522"/>
                    <a:pt x="1727056" y="1285329"/>
                  </a:cubicBezTo>
                  <a:lnTo>
                    <a:pt x="1727056" y="1289539"/>
                  </a:lnTo>
                  <a:cubicBezTo>
                    <a:pt x="1727056" y="1288136"/>
                    <a:pt x="1726706" y="1286732"/>
                    <a:pt x="1726004" y="1285329"/>
                  </a:cubicBezTo>
                  <a:cubicBezTo>
                    <a:pt x="1725302" y="1283926"/>
                    <a:pt x="1724951" y="1282522"/>
                    <a:pt x="1724951" y="1281119"/>
                  </a:cubicBezTo>
                  <a:close/>
                  <a:moveTo>
                    <a:pt x="1710216" y="1279014"/>
                  </a:moveTo>
                  <a:cubicBezTo>
                    <a:pt x="1710216" y="1280417"/>
                    <a:pt x="1710566" y="1282172"/>
                    <a:pt x="1711268" y="1284277"/>
                  </a:cubicBezTo>
                  <a:cubicBezTo>
                    <a:pt x="1711970" y="1286382"/>
                    <a:pt x="1713023" y="1288838"/>
                    <a:pt x="1714426" y="1291644"/>
                  </a:cubicBezTo>
                  <a:cubicBezTo>
                    <a:pt x="1711619" y="1290241"/>
                    <a:pt x="1709865" y="1288487"/>
                    <a:pt x="1709164" y="1286382"/>
                  </a:cubicBezTo>
                  <a:cubicBezTo>
                    <a:pt x="1708462" y="1284277"/>
                    <a:pt x="1708812" y="1281821"/>
                    <a:pt x="1710216" y="1279014"/>
                  </a:cubicBezTo>
                  <a:close/>
                  <a:moveTo>
                    <a:pt x="1743896" y="1274804"/>
                  </a:moveTo>
                  <a:lnTo>
                    <a:pt x="1750211" y="1281119"/>
                  </a:lnTo>
                  <a:lnTo>
                    <a:pt x="1752316" y="1279014"/>
                  </a:lnTo>
                  <a:lnTo>
                    <a:pt x="1748106" y="1289539"/>
                  </a:lnTo>
                  <a:close/>
                  <a:moveTo>
                    <a:pt x="1735476" y="1268489"/>
                  </a:moveTo>
                  <a:lnTo>
                    <a:pt x="1737581" y="1268489"/>
                  </a:lnTo>
                  <a:lnTo>
                    <a:pt x="1746001" y="1295854"/>
                  </a:lnTo>
                  <a:lnTo>
                    <a:pt x="1739686" y="1295854"/>
                  </a:lnTo>
                  <a:close/>
                  <a:moveTo>
                    <a:pt x="1733371" y="1232704"/>
                  </a:moveTo>
                  <a:lnTo>
                    <a:pt x="1737581" y="1249544"/>
                  </a:lnTo>
                  <a:cubicBezTo>
                    <a:pt x="1737581" y="1250947"/>
                    <a:pt x="1737230" y="1253052"/>
                    <a:pt x="1736529" y="1255859"/>
                  </a:cubicBezTo>
                  <a:cubicBezTo>
                    <a:pt x="1735827" y="1258665"/>
                    <a:pt x="1736879" y="1260771"/>
                    <a:pt x="1739686" y="1262174"/>
                  </a:cubicBezTo>
                  <a:cubicBezTo>
                    <a:pt x="1736879" y="1264981"/>
                    <a:pt x="1734774" y="1264279"/>
                    <a:pt x="1733371" y="1260069"/>
                  </a:cubicBezTo>
                  <a:close/>
                  <a:moveTo>
                    <a:pt x="1741792" y="1230599"/>
                  </a:moveTo>
                  <a:cubicBezTo>
                    <a:pt x="1743194" y="1232002"/>
                    <a:pt x="1743896" y="1233756"/>
                    <a:pt x="1743896" y="1235861"/>
                  </a:cubicBezTo>
                  <a:cubicBezTo>
                    <a:pt x="1743896" y="1237966"/>
                    <a:pt x="1745300" y="1241124"/>
                    <a:pt x="1748106" y="1245334"/>
                  </a:cubicBezTo>
                  <a:lnTo>
                    <a:pt x="1748106" y="1247439"/>
                  </a:lnTo>
                  <a:cubicBezTo>
                    <a:pt x="1746703" y="1247439"/>
                    <a:pt x="1746703" y="1248491"/>
                    <a:pt x="1748106" y="1250596"/>
                  </a:cubicBezTo>
                  <a:cubicBezTo>
                    <a:pt x="1749510" y="1252701"/>
                    <a:pt x="1749510" y="1254456"/>
                    <a:pt x="1748106" y="1255859"/>
                  </a:cubicBezTo>
                  <a:cubicBezTo>
                    <a:pt x="1746703" y="1254456"/>
                    <a:pt x="1745300" y="1253052"/>
                    <a:pt x="1743896" y="1251649"/>
                  </a:cubicBezTo>
                  <a:cubicBezTo>
                    <a:pt x="1742493" y="1250245"/>
                    <a:pt x="1740388" y="1249544"/>
                    <a:pt x="1737581" y="1249544"/>
                  </a:cubicBezTo>
                  <a:lnTo>
                    <a:pt x="1743896" y="1245334"/>
                  </a:lnTo>
                  <a:cubicBezTo>
                    <a:pt x="1743896" y="1243930"/>
                    <a:pt x="1743194" y="1242176"/>
                    <a:pt x="1741792" y="1240071"/>
                  </a:cubicBezTo>
                  <a:cubicBezTo>
                    <a:pt x="1740388" y="1237966"/>
                    <a:pt x="1740388" y="1234809"/>
                    <a:pt x="1741792" y="1230599"/>
                  </a:cubicBezTo>
                  <a:close/>
                  <a:moveTo>
                    <a:pt x="1672326" y="1230599"/>
                  </a:moveTo>
                  <a:lnTo>
                    <a:pt x="1678640" y="1239019"/>
                  </a:lnTo>
                  <a:cubicBezTo>
                    <a:pt x="1675834" y="1239019"/>
                    <a:pt x="1673728" y="1238668"/>
                    <a:pt x="1672326" y="1237966"/>
                  </a:cubicBezTo>
                  <a:cubicBezTo>
                    <a:pt x="1670922" y="1237264"/>
                    <a:pt x="1670922" y="1234809"/>
                    <a:pt x="1672326" y="1230599"/>
                  </a:cubicBezTo>
                  <a:close/>
                  <a:moveTo>
                    <a:pt x="1733371" y="1213758"/>
                  </a:moveTo>
                  <a:cubicBezTo>
                    <a:pt x="1734774" y="1213758"/>
                    <a:pt x="1736178" y="1214460"/>
                    <a:pt x="1737581" y="1215863"/>
                  </a:cubicBezTo>
                  <a:cubicBezTo>
                    <a:pt x="1738984" y="1217267"/>
                    <a:pt x="1739686" y="1219372"/>
                    <a:pt x="1739686" y="1222178"/>
                  </a:cubicBezTo>
                  <a:lnTo>
                    <a:pt x="1737581" y="1222178"/>
                  </a:lnTo>
                  <a:close/>
                  <a:moveTo>
                    <a:pt x="883439" y="1208936"/>
                  </a:moveTo>
                  <a:lnTo>
                    <a:pt x="883994" y="1210601"/>
                  </a:lnTo>
                  <a:cubicBezTo>
                    <a:pt x="884696" y="1212706"/>
                    <a:pt x="884344" y="1213758"/>
                    <a:pt x="882941" y="1213758"/>
                  </a:cubicBezTo>
                  <a:lnTo>
                    <a:pt x="887151" y="1213758"/>
                  </a:lnTo>
                  <a:cubicBezTo>
                    <a:pt x="885748" y="1215162"/>
                    <a:pt x="885748" y="1216565"/>
                    <a:pt x="887151" y="1217968"/>
                  </a:cubicBezTo>
                  <a:cubicBezTo>
                    <a:pt x="888555" y="1219372"/>
                    <a:pt x="889958" y="1220073"/>
                    <a:pt x="891361" y="1220073"/>
                  </a:cubicBezTo>
                  <a:lnTo>
                    <a:pt x="891361" y="1217968"/>
                  </a:lnTo>
                  <a:cubicBezTo>
                    <a:pt x="891361" y="1217267"/>
                    <a:pt x="890572" y="1216039"/>
                    <a:pt x="888993" y="1214285"/>
                  </a:cubicBezTo>
                  <a:close/>
                  <a:moveTo>
                    <a:pt x="491407" y="1201128"/>
                  </a:moveTo>
                  <a:cubicBezTo>
                    <a:pt x="488599" y="1201128"/>
                    <a:pt x="486144" y="1201830"/>
                    <a:pt x="484039" y="1203233"/>
                  </a:cubicBezTo>
                  <a:cubicBezTo>
                    <a:pt x="481934" y="1204636"/>
                    <a:pt x="479478" y="1206040"/>
                    <a:pt x="476671" y="1207443"/>
                  </a:cubicBezTo>
                  <a:cubicBezTo>
                    <a:pt x="482284" y="1207443"/>
                    <a:pt x="486144" y="1207092"/>
                    <a:pt x="488249" y="1206391"/>
                  </a:cubicBezTo>
                  <a:cubicBezTo>
                    <a:pt x="490354" y="1205689"/>
                    <a:pt x="491407" y="1203935"/>
                    <a:pt x="491407" y="1201128"/>
                  </a:cubicBezTo>
                  <a:close/>
                  <a:moveTo>
                    <a:pt x="1733371" y="1200076"/>
                  </a:moveTo>
                  <a:cubicBezTo>
                    <a:pt x="1734774" y="1200076"/>
                    <a:pt x="1736178" y="1201128"/>
                    <a:pt x="1737581" y="1203233"/>
                  </a:cubicBezTo>
                  <a:lnTo>
                    <a:pt x="1729161" y="1203233"/>
                  </a:lnTo>
                  <a:cubicBezTo>
                    <a:pt x="1730564" y="1201128"/>
                    <a:pt x="1731968" y="1200076"/>
                    <a:pt x="1733371" y="1200076"/>
                  </a:cubicBezTo>
                  <a:close/>
                  <a:moveTo>
                    <a:pt x="1615490" y="1199023"/>
                  </a:moveTo>
                  <a:cubicBezTo>
                    <a:pt x="1615490" y="1203233"/>
                    <a:pt x="1615840" y="1206040"/>
                    <a:pt x="1616542" y="1207443"/>
                  </a:cubicBezTo>
                  <a:cubicBezTo>
                    <a:pt x="1617244" y="1208847"/>
                    <a:pt x="1617595" y="1210250"/>
                    <a:pt x="1617595" y="1211653"/>
                  </a:cubicBezTo>
                  <a:cubicBezTo>
                    <a:pt x="1614788" y="1211653"/>
                    <a:pt x="1613384" y="1209548"/>
                    <a:pt x="1613384" y="1205338"/>
                  </a:cubicBezTo>
                  <a:cubicBezTo>
                    <a:pt x="1613384" y="1203935"/>
                    <a:pt x="1613034" y="1202882"/>
                    <a:pt x="1612332" y="1202181"/>
                  </a:cubicBezTo>
                  <a:cubicBezTo>
                    <a:pt x="1611630" y="1201479"/>
                    <a:pt x="1611280" y="1201128"/>
                    <a:pt x="1611280" y="1201128"/>
                  </a:cubicBezTo>
                  <a:close/>
                  <a:moveTo>
                    <a:pt x="533507" y="1188498"/>
                  </a:moveTo>
                  <a:lnTo>
                    <a:pt x="518772" y="1190603"/>
                  </a:lnTo>
                  <a:cubicBezTo>
                    <a:pt x="515965" y="1190603"/>
                    <a:pt x="514562" y="1192006"/>
                    <a:pt x="514562" y="1194813"/>
                  </a:cubicBezTo>
                  <a:lnTo>
                    <a:pt x="514562" y="1199023"/>
                  </a:lnTo>
                  <a:cubicBezTo>
                    <a:pt x="517368" y="1193410"/>
                    <a:pt x="521579" y="1190603"/>
                    <a:pt x="527192" y="1190603"/>
                  </a:cubicBezTo>
                  <a:lnTo>
                    <a:pt x="535612" y="1188498"/>
                  </a:lnTo>
                  <a:close/>
                  <a:moveTo>
                    <a:pt x="1634435" y="1182183"/>
                  </a:moveTo>
                  <a:cubicBezTo>
                    <a:pt x="1635838" y="1184990"/>
                    <a:pt x="1637944" y="1186393"/>
                    <a:pt x="1640750" y="1186393"/>
                  </a:cubicBezTo>
                  <a:cubicBezTo>
                    <a:pt x="1640750" y="1196216"/>
                    <a:pt x="1642153" y="1208145"/>
                    <a:pt x="1644960" y="1222178"/>
                  </a:cubicBezTo>
                  <a:cubicBezTo>
                    <a:pt x="1644960" y="1222178"/>
                    <a:pt x="1645311" y="1223582"/>
                    <a:pt x="1646013" y="1226388"/>
                  </a:cubicBezTo>
                  <a:cubicBezTo>
                    <a:pt x="1646714" y="1229195"/>
                    <a:pt x="1646363" y="1231300"/>
                    <a:pt x="1644960" y="1232704"/>
                  </a:cubicBezTo>
                  <a:cubicBezTo>
                    <a:pt x="1639347" y="1208847"/>
                    <a:pt x="1635838" y="1192006"/>
                    <a:pt x="1634435" y="1182183"/>
                  </a:cubicBezTo>
                  <a:close/>
                  <a:moveTo>
                    <a:pt x="1632330" y="1169553"/>
                  </a:moveTo>
                  <a:cubicBezTo>
                    <a:pt x="1635136" y="1170956"/>
                    <a:pt x="1636540" y="1172360"/>
                    <a:pt x="1636540" y="1173763"/>
                  </a:cubicBezTo>
                  <a:cubicBezTo>
                    <a:pt x="1636540" y="1175166"/>
                    <a:pt x="1635838" y="1177271"/>
                    <a:pt x="1634435" y="1180078"/>
                  </a:cubicBezTo>
                  <a:cubicBezTo>
                    <a:pt x="1634435" y="1175868"/>
                    <a:pt x="1633733" y="1172360"/>
                    <a:pt x="1632330" y="1169553"/>
                  </a:cubicBezTo>
                  <a:close/>
                  <a:moveTo>
                    <a:pt x="683833" y="1159992"/>
                  </a:moveTo>
                  <a:lnTo>
                    <a:pt x="682964" y="1161133"/>
                  </a:lnTo>
                  <a:lnTo>
                    <a:pt x="680157" y="1161133"/>
                  </a:lnTo>
                  <a:close/>
                  <a:moveTo>
                    <a:pt x="1703374" y="1146397"/>
                  </a:moveTo>
                  <a:cubicBezTo>
                    <a:pt x="1704427" y="1146397"/>
                    <a:pt x="1705304" y="1147099"/>
                    <a:pt x="1706006" y="1148503"/>
                  </a:cubicBezTo>
                  <a:cubicBezTo>
                    <a:pt x="1707409" y="1151309"/>
                    <a:pt x="1707409" y="1154818"/>
                    <a:pt x="1706006" y="1159028"/>
                  </a:cubicBezTo>
                  <a:cubicBezTo>
                    <a:pt x="1704602" y="1157624"/>
                    <a:pt x="1702848" y="1156221"/>
                    <a:pt x="1700743" y="1154818"/>
                  </a:cubicBezTo>
                  <a:cubicBezTo>
                    <a:pt x="1698638" y="1153414"/>
                    <a:pt x="1698288" y="1151309"/>
                    <a:pt x="1699691" y="1148503"/>
                  </a:cubicBezTo>
                  <a:cubicBezTo>
                    <a:pt x="1701094" y="1147099"/>
                    <a:pt x="1702322" y="1146397"/>
                    <a:pt x="1703374" y="1146397"/>
                  </a:cubicBezTo>
                  <a:close/>
                  <a:moveTo>
                    <a:pt x="809265" y="1129557"/>
                  </a:moveTo>
                  <a:lnTo>
                    <a:pt x="752430" y="1140082"/>
                  </a:lnTo>
                  <a:lnTo>
                    <a:pt x="746115" y="1140082"/>
                  </a:lnTo>
                  <a:cubicBezTo>
                    <a:pt x="736291" y="1140082"/>
                    <a:pt x="728573" y="1140784"/>
                    <a:pt x="722959" y="1142187"/>
                  </a:cubicBezTo>
                  <a:cubicBezTo>
                    <a:pt x="720152" y="1142187"/>
                    <a:pt x="714539" y="1142538"/>
                    <a:pt x="706119" y="1143240"/>
                  </a:cubicBezTo>
                  <a:lnTo>
                    <a:pt x="692553" y="1146631"/>
                  </a:lnTo>
                  <a:lnTo>
                    <a:pt x="696646" y="1147450"/>
                  </a:lnTo>
                  <a:cubicBezTo>
                    <a:pt x="698050" y="1147450"/>
                    <a:pt x="699102" y="1147099"/>
                    <a:pt x="699804" y="1146397"/>
                  </a:cubicBezTo>
                  <a:lnTo>
                    <a:pt x="706119" y="1144292"/>
                  </a:lnTo>
                  <a:lnTo>
                    <a:pt x="750324" y="1144292"/>
                  </a:lnTo>
                  <a:lnTo>
                    <a:pt x="794530" y="1135872"/>
                  </a:lnTo>
                  <a:cubicBezTo>
                    <a:pt x="808563" y="1131662"/>
                    <a:pt x="816984" y="1129557"/>
                    <a:pt x="819790" y="1129557"/>
                  </a:cubicBezTo>
                  <a:close/>
                  <a:moveTo>
                    <a:pt x="592447" y="1129557"/>
                  </a:moveTo>
                  <a:cubicBezTo>
                    <a:pt x="586834" y="1129557"/>
                    <a:pt x="582625" y="1132364"/>
                    <a:pt x="579818" y="1137977"/>
                  </a:cubicBezTo>
                  <a:cubicBezTo>
                    <a:pt x="582625" y="1135171"/>
                    <a:pt x="588238" y="1132364"/>
                    <a:pt x="596658" y="1129557"/>
                  </a:cubicBezTo>
                  <a:close/>
                  <a:moveTo>
                    <a:pt x="1659695" y="1119032"/>
                  </a:moveTo>
                  <a:cubicBezTo>
                    <a:pt x="1659695" y="1120436"/>
                    <a:pt x="1660046" y="1121488"/>
                    <a:pt x="1660748" y="1122190"/>
                  </a:cubicBezTo>
                  <a:cubicBezTo>
                    <a:pt x="1661450" y="1122891"/>
                    <a:pt x="1661800" y="1123242"/>
                    <a:pt x="1661800" y="1123242"/>
                  </a:cubicBezTo>
                  <a:lnTo>
                    <a:pt x="1659695" y="1125347"/>
                  </a:lnTo>
                  <a:cubicBezTo>
                    <a:pt x="1659695" y="1123944"/>
                    <a:pt x="1658994" y="1123242"/>
                    <a:pt x="1657590" y="1123242"/>
                  </a:cubicBezTo>
                  <a:cubicBezTo>
                    <a:pt x="1658994" y="1123242"/>
                    <a:pt x="1659695" y="1122891"/>
                    <a:pt x="1659695" y="1122190"/>
                  </a:cubicBezTo>
                  <a:cubicBezTo>
                    <a:pt x="1659695" y="1121488"/>
                    <a:pt x="1659695" y="1120436"/>
                    <a:pt x="1659695" y="1119032"/>
                  </a:cubicBezTo>
                  <a:close/>
                  <a:moveTo>
                    <a:pt x="821895" y="1114822"/>
                  </a:moveTo>
                  <a:cubicBezTo>
                    <a:pt x="814879" y="1114822"/>
                    <a:pt x="807511" y="1115524"/>
                    <a:pt x="799793" y="1116927"/>
                  </a:cubicBezTo>
                  <a:cubicBezTo>
                    <a:pt x="792075" y="1118330"/>
                    <a:pt x="785408" y="1119734"/>
                    <a:pt x="779795" y="1121137"/>
                  </a:cubicBezTo>
                  <a:cubicBezTo>
                    <a:pt x="775585" y="1121137"/>
                    <a:pt x="772076" y="1121839"/>
                    <a:pt x="769270" y="1123242"/>
                  </a:cubicBezTo>
                  <a:cubicBezTo>
                    <a:pt x="766463" y="1124646"/>
                    <a:pt x="763656" y="1125347"/>
                    <a:pt x="760850" y="1125347"/>
                  </a:cubicBezTo>
                  <a:cubicBezTo>
                    <a:pt x="748219" y="1122540"/>
                    <a:pt x="740501" y="1122540"/>
                    <a:pt x="737695" y="1125347"/>
                  </a:cubicBezTo>
                  <a:cubicBezTo>
                    <a:pt x="736291" y="1123944"/>
                    <a:pt x="731379" y="1123242"/>
                    <a:pt x="722959" y="1123242"/>
                  </a:cubicBezTo>
                  <a:cubicBezTo>
                    <a:pt x="727169" y="1123242"/>
                    <a:pt x="732081" y="1121839"/>
                    <a:pt x="737695" y="1119032"/>
                  </a:cubicBezTo>
                  <a:cubicBezTo>
                    <a:pt x="736291" y="1119032"/>
                    <a:pt x="734888" y="1118681"/>
                    <a:pt x="733484" y="1117980"/>
                  </a:cubicBezTo>
                  <a:cubicBezTo>
                    <a:pt x="732081" y="1117278"/>
                    <a:pt x="731379" y="1117629"/>
                    <a:pt x="731379" y="1119032"/>
                  </a:cubicBezTo>
                  <a:cubicBezTo>
                    <a:pt x="722959" y="1119032"/>
                    <a:pt x="711732" y="1120436"/>
                    <a:pt x="697699" y="1123242"/>
                  </a:cubicBezTo>
                  <a:cubicBezTo>
                    <a:pt x="683665" y="1126049"/>
                    <a:pt x="671035" y="1128154"/>
                    <a:pt x="659808" y="1129557"/>
                  </a:cubicBezTo>
                  <a:lnTo>
                    <a:pt x="657704" y="1129557"/>
                  </a:lnTo>
                  <a:cubicBezTo>
                    <a:pt x="652090" y="1129557"/>
                    <a:pt x="646828" y="1130259"/>
                    <a:pt x="641916" y="1131662"/>
                  </a:cubicBezTo>
                  <a:cubicBezTo>
                    <a:pt x="637004" y="1133066"/>
                    <a:pt x="631742" y="1134469"/>
                    <a:pt x="626128" y="1135872"/>
                  </a:cubicBezTo>
                  <a:cubicBezTo>
                    <a:pt x="621918" y="1137276"/>
                    <a:pt x="617006" y="1137977"/>
                    <a:pt x="611393" y="1137977"/>
                  </a:cubicBezTo>
                  <a:cubicBezTo>
                    <a:pt x="605779" y="1137977"/>
                    <a:pt x="600868" y="1139381"/>
                    <a:pt x="596658" y="1142187"/>
                  </a:cubicBezTo>
                  <a:cubicBezTo>
                    <a:pt x="591044" y="1142187"/>
                    <a:pt x="586133" y="1142889"/>
                    <a:pt x="581923" y="1144292"/>
                  </a:cubicBezTo>
                  <a:cubicBezTo>
                    <a:pt x="580519" y="1147099"/>
                    <a:pt x="576309" y="1148503"/>
                    <a:pt x="569292" y="1148503"/>
                  </a:cubicBezTo>
                  <a:cubicBezTo>
                    <a:pt x="567889" y="1148503"/>
                    <a:pt x="567188" y="1148853"/>
                    <a:pt x="567188" y="1149555"/>
                  </a:cubicBezTo>
                  <a:cubicBezTo>
                    <a:pt x="567188" y="1150257"/>
                    <a:pt x="567188" y="1151309"/>
                    <a:pt x="567188" y="1152713"/>
                  </a:cubicBezTo>
                  <a:cubicBezTo>
                    <a:pt x="564381" y="1152713"/>
                    <a:pt x="561223" y="1154116"/>
                    <a:pt x="557715" y="1156923"/>
                  </a:cubicBezTo>
                  <a:cubicBezTo>
                    <a:pt x="554206" y="1159729"/>
                    <a:pt x="552452" y="1159729"/>
                    <a:pt x="552452" y="1156923"/>
                  </a:cubicBezTo>
                  <a:cubicBezTo>
                    <a:pt x="549646" y="1159729"/>
                    <a:pt x="545787" y="1161483"/>
                    <a:pt x="540874" y="1162185"/>
                  </a:cubicBezTo>
                  <a:cubicBezTo>
                    <a:pt x="535963" y="1162887"/>
                    <a:pt x="532805" y="1163939"/>
                    <a:pt x="531402" y="1165343"/>
                  </a:cubicBezTo>
                  <a:cubicBezTo>
                    <a:pt x="527192" y="1170956"/>
                    <a:pt x="520175" y="1172360"/>
                    <a:pt x="510352" y="1169553"/>
                  </a:cubicBezTo>
                  <a:lnTo>
                    <a:pt x="510352" y="1173763"/>
                  </a:lnTo>
                  <a:cubicBezTo>
                    <a:pt x="501931" y="1173763"/>
                    <a:pt x="494915" y="1174464"/>
                    <a:pt x="489302" y="1175868"/>
                  </a:cubicBezTo>
                  <a:cubicBezTo>
                    <a:pt x="479478" y="1181481"/>
                    <a:pt x="468251" y="1184288"/>
                    <a:pt x="455621" y="1184288"/>
                  </a:cubicBezTo>
                  <a:cubicBezTo>
                    <a:pt x="454218" y="1184288"/>
                    <a:pt x="453867" y="1184990"/>
                    <a:pt x="454569" y="1186393"/>
                  </a:cubicBezTo>
                  <a:cubicBezTo>
                    <a:pt x="455270" y="1187796"/>
                    <a:pt x="455621" y="1189200"/>
                    <a:pt x="455621" y="1190603"/>
                  </a:cubicBezTo>
                  <a:cubicBezTo>
                    <a:pt x="454218" y="1190603"/>
                    <a:pt x="452113" y="1190603"/>
                    <a:pt x="449306" y="1190603"/>
                  </a:cubicBezTo>
                  <a:cubicBezTo>
                    <a:pt x="446499" y="1190603"/>
                    <a:pt x="442991" y="1190603"/>
                    <a:pt x="438781" y="1190603"/>
                  </a:cubicBezTo>
                  <a:cubicBezTo>
                    <a:pt x="431764" y="1193410"/>
                    <a:pt x="426151" y="1193410"/>
                    <a:pt x="421941" y="1190603"/>
                  </a:cubicBezTo>
                  <a:cubicBezTo>
                    <a:pt x="420538" y="1192006"/>
                    <a:pt x="417380" y="1193761"/>
                    <a:pt x="412468" y="1195866"/>
                  </a:cubicBezTo>
                  <a:cubicBezTo>
                    <a:pt x="407556" y="1197971"/>
                    <a:pt x="402996" y="1201830"/>
                    <a:pt x="398785" y="1207443"/>
                  </a:cubicBezTo>
                  <a:lnTo>
                    <a:pt x="392470" y="1205338"/>
                  </a:lnTo>
                  <a:cubicBezTo>
                    <a:pt x="391067" y="1206742"/>
                    <a:pt x="388962" y="1208847"/>
                    <a:pt x="386155" y="1211653"/>
                  </a:cubicBezTo>
                  <a:cubicBezTo>
                    <a:pt x="383349" y="1214460"/>
                    <a:pt x="379840" y="1215863"/>
                    <a:pt x="375630" y="1215863"/>
                  </a:cubicBezTo>
                  <a:cubicBezTo>
                    <a:pt x="375630" y="1217267"/>
                    <a:pt x="374227" y="1217968"/>
                    <a:pt x="371420" y="1217968"/>
                  </a:cubicBezTo>
                  <a:cubicBezTo>
                    <a:pt x="371420" y="1217968"/>
                    <a:pt x="370017" y="1219372"/>
                    <a:pt x="367210" y="1222178"/>
                  </a:cubicBezTo>
                  <a:cubicBezTo>
                    <a:pt x="361596" y="1220775"/>
                    <a:pt x="358790" y="1220775"/>
                    <a:pt x="358790" y="1222178"/>
                  </a:cubicBezTo>
                  <a:cubicBezTo>
                    <a:pt x="358790" y="1222178"/>
                    <a:pt x="356685" y="1222178"/>
                    <a:pt x="352475" y="1222178"/>
                  </a:cubicBezTo>
                  <a:lnTo>
                    <a:pt x="346160" y="1222178"/>
                  </a:lnTo>
                  <a:cubicBezTo>
                    <a:pt x="344757" y="1224985"/>
                    <a:pt x="342651" y="1226388"/>
                    <a:pt x="339845" y="1226388"/>
                  </a:cubicBezTo>
                  <a:lnTo>
                    <a:pt x="329320" y="1234809"/>
                  </a:lnTo>
                  <a:lnTo>
                    <a:pt x="327215" y="1232704"/>
                  </a:lnTo>
                  <a:cubicBezTo>
                    <a:pt x="327215" y="1232704"/>
                    <a:pt x="326864" y="1232353"/>
                    <a:pt x="326162" y="1231651"/>
                  </a:cubicBezTo>
                  <a:cubicBezTo>
                    <a:pt x="325460" y="1230949"/>
                    <a:pt x="325109" y="1230599"/>
                    <a:pt x="325109" y="1230599"/>
                  </a:cubicBezTo>
                  <a:cubicBezTo>
                    <a:pt x="319496" y="1230599"/>
                    <a:pt x="315988" y="1232002"/>
                    <a:pt x="314584" y="1234809"/>
                  </a:cubicBezTo>
                  <a:cubicBezTo>
                    <a:pt x="313181" y="1234809"/>
                    <a:pt x="312129" y="1235159"/>
                    <a:pt x="311427" y="1235861"/>
                  </a:cubicBezTo>
                  <a:cubicBezTo>
                    <a:pt x="310725" y="1236563"/>
                    <a:pt x="309673" y="1236914"/>
                    <a:pt x="308269" y="1236914"/>
                  </a:cubicBezTo>
                  <a:cubicBezTo>
                    <a:pt x="306866" y="1236914"/>
                    <a:pt x="306164" y="1239019"/>
                    <a:pt x="306164" y="1243229"/>
                  </a:cubicBezTo>
                  <a:cubicBezTo>
                    <a:pt x="303357" y="1243229"/>
                    <a:pt x="300902" y="1244281"/>
                    <a:pt x="298797" y="1246386"/>
                  </a:cubicBezTo>
                  <a:cubicBezTo>
                    <a:pt x="296692" y="1248491"/>
                    <a:pt x="294937" y="1248842"/>
                    <a:pt x="293534" y="1247439"/>
                  </a:cubicBezTo>
                  <a:cubicBezTo>
                    <a:pt x="290727" y="1248842"/>
                    <a:pt x="288622" y="1249895"/>
                    <a:pt x="287219" y="1250596"/>
                  </a:cubicBezTo>
                  <a:cubicBezTo>
                    <a:pt x="285816" y="1251298"/>
                    <a:pt x="284412" y="1251649"/>
                    <a:pt x="283009" y="1251649"/>
                  </a:cubicBezTo>
                  <a:lnTo>
                    <a:pt x="278799" y="1253754"/>
                  </a:lnTo>
                  <a:cubicBezTo>
                    <a:pt x="275992" y="1253754"/>
                    <a:pt x="271080" y="1255157"/>
                    <a:pt x="264064" y="1257964"/>
                  </a:cubicBezTo>
                  <a:cubicBezTo>
                    <a:pt x="266871" y="1256560"/>
                    <a:pt x="254942" y="1258665"/>
                    <a:pt x="228278" y="1264279"/>
                  </a:cubicBezTo>
                  <a:cubicBezTo>
                    <a:pt x="228278" y="1265682"/>
                    <a:pt x="226524" y="1266735"/>
                    <a:pt x="223016" y="1267436"/>
                  </a:cubicBezTo>
                  <a:cubicBezTo>
                    <a:pt x="219508" y="1268138"/>
                    <a:pt x="216350" y="1269892"/>
                    <a:pt x="213543" y="1272699"/>
                  </a:cubicBezTo>
                  <a:cubicBezTo>
                    <a:pt x="214946" y="1274102"/>
                    <a:pt x="216701" y="1274804"/>
                    <a:pt x="218806" y="1274804"/>
                  </a:cubicBezTo>
                  <a:cubicBezTo>
                    <a:pt x="220911" y="1274804"/>
                    <a:pt x="222665" y="1275506"/>
                    <a:pt x="224068" y="1276909"/>
                  </a:cubicBezTo>
                  <a:cubicBezTo>
                    <a:pt x="226875" y="1278312"/>
                    <a:pt x="229682" y="1278312"/>
                    <a:pt x="232488" y="1276909"/>
                  </a:cubicBezTo>
                  <a:cubicBezTo>
                    <a:pt x="235295" y="1275506"/>
                    <a:pt x="238102" y="1275506"/>
                    <a:pt x="240909" y="1276909"/>
                  </a:cubicBezTo>
                  <a:cubicBezTo>
                    <a:pt x="243715" y="1276909"/>
                    <a:pt x="248627" y="1275506"/>
                    <a:pt x="255644" y="1272699"/>
                  </a:cubicBezTo>
                  <a:cubicBezTo>
                    <a:pt x="262661" y="1269892"/>
                    <a:pt x="268274" y="1267787"/>
                    <a:pt x="272484" y="1266384"/>
                  </a:cubicBezTo>
                  <a:cubicBezTo>
                    <a:pt x="273887" y="1264981"/>
                    <a:pt x="275642" y="1263577"/>
                    <a:pt x="277747" y="1262174"/>
                  </a:cubicBezTo>
                  <a:cubicBezTo>
                    <a:pt x="279852" y="1260771"/>
                    <a:pt x="281606" y="1259367"/>
                    <a:pt x="283009" y="1257964"/>
                  </a:cubicBezTo>
                  <a:lnTo>
                    <a:pt x="283783" y="1257856"/>
                  </a:lnTo>
                  <a:lnTo>
                    <a:pt x="285114" y="1255859"/>
                  </a:lnTo>
                  <a:cubicBezTo>
                    <a:pt x="286517" y="1254456"/>
                    <a:pt x="289324" y="1253754"/>
                    <a:pt x="293534" y="1253754"/>
                  </a:cubicBezTo>
                  <a:cubicBezTo>
                    <a:pt x="297744" y="1250947"/>
                    <a:pt x="301954" y="1249544"/>
                    <a:pt x="306164" y="1249544"/>
                  </a:cubicBezTo>
                  <a:lnTo>
                    <a:pt x="308269" y="1247439"/>
                  </a:lnTo>
                  <a:cubicBezTo>
                    <a:pt x="312479" y="1246035"/>
                    <a:pt x="316339" y="1243930"/>
                    <a:pt x="319847" y="1241124"/>
                  </a:cubicBezTo>
                  <a:cubicBezTo>
                    <a:pt x="323355" y="1238317"/>
                    <a:pt x="326513" y="1236212"/>
                    <a:pt x="329320" y="1234809"/>
                  </a:cubicBezTo>
                  <a:cubicBezTo>
                    <a:pt x="332126" y="1233405"/>
                    <a:pt x="334933" y="1233054"/>
                    <a:pt x="337740" y="1233756"/>
                  </a:cubicBezTo>
                  <a:cubicBezTo>
                    <a:pt x="340546" y="1234458"/>
                    <a:pt x="344054" y="1234107"/>
                    <a:pt x="348265" y="1232704"/>
                  </a:cubicBezTo>
                  <a:cubicBezTo>
                    <a:pt x="353878" y="1232704"/>
                    <a:pt x="356685" y="1231300"/>
                    <a:pt x="356685" y="1228493"/>
                  </a:cubicBezTo>
                  <a:cubicBezTo>
                    <a:pt x="356685" y="1227090"/>
                    <a:pt x="357737" y="1226038"/>
                    <a:pt x="359842" y="1225336"/>
                  </a:cubicBezTo>
                  <a:cubicBezTo>
                    <a:pt x="361948" y="1224634"/>
                    <a:pt x="364403" y="1224985"/>
                    <a:pt x="367210" y="1226388"/>
                  </a:cubicBezTo>
                  <a:lnTo>
                    <a:pt x="377995" y="1231781"/>
                  </a:lnTo>
                  <a:lnTo>
                    <a:pt x="397207" y="1224283"/>
                  </a:lnTo>
                  <a:cubicBezTo>
                    <a:pt x="403873" y="1222178"/>
                    <a:pt x="410012" y="1220775"/>
                    <a:pt x="415625" y="1220073"/>
                  </a:cubicBezTo>
                  <a:cubicBezTo>
                    <a:pt x="426852" y="1217267"/>
                    <a:pt x="437728" y="1214109"/>
                    <a:pt x="448253" y="1210601"/>
                  </a:cubicBezTo>
                  <a:cubicBezTo>
                    <a:pt x="458779" y="1207092"/>
                    <a:pt x="468251" y="1203935"/>
                    <a:pt x="476671" y="1201128"/>
                  </a:cubicBezTo>
                  <a:cubicBezTo>
                    <a:pt x="486495" y="1194111"/>
                    <a:pt x="500528" y="1189200"/>
                    <a:pt x="518772" y="1186393"/>
                  </a:cubicBezTo>
                  <a:cubicBezTo>
                    <a:pt x="524385" y="1184990"/>
                    <a:pt x="532454" y="1182885"/>
                    <a:pt x="542980" y="1180078"/>
                  </a:cubicBezTo>
                  <a:cubicBezTo>
                    <a:pt x="553505" y="1177271"/>
                    <a:pt x="565784" y="1174464"/>
                    <a:pt x="579818" y="1171658"/>
                  </a:cubicBezTo>
                  <a:cubicBezTo>
                    <a:pt x="584028" y="1170254"/>
                    <a:pt x="589992" y="1168851"/>
                    <a:pt x="597711" y="1167448"/>
                  </a:cubicBezTo>
                  <a:cubicBezTo>
                    <a:pt x="605429" y="1166044"/>
                    <a:pt x="610691" y="1163939"/>
                    <a:pt x="613498" y="1161133"/>
                  </a:cubicBezTo>
                  <a:cubicBezTo>
                    <a:pt x="623321" y="1159729"/>
                    <a:pt x="632794" y="1157273"/>
                    <a:pt x="641916" y="1153765"/>
                  </a:cubicBezTo>
                  <a:cubicBezTo>
                    <a:pt x="651038" y="1150257"/>
                    <a:pt x="658405" y="1147801"/>
                    <a:pt x="664018" y="1146397"/>
                  </a:cubicBezTo>
                  <a:cubicBezTo>
                    <a:pt x="685069" y="1140784"/>
                    <a:pt x="714539" y="1135872"/>
                    <a:pt x="752430" y="1131662"/>
                  </a:cubicBezTo>
                  <a:lnTo>
                    <a:pt x="760850" y="1131662"/>
                  </a:lnTo>
                  <a:lnTo>
                    <a:pt x="760850" y="1129557"/>
                  </a:lnTo>
                  <a:lnTo>
                    <a:pt x="746115" y="1129557"/>
                  </a:lnTo>
                  <a:cubicBezTo>
                    <a:pt x="753132" y="1128154"/>
                    <a:pt x="759447" y="1126751"/>
                    <a:pt x="765060" y="1125347"/>
                  </a:cubicBezTo>
                  <a:cubicBezTo>
                    <a:pt x="770673" y="1123944"/>
                    <a:pt x="776988" y="1123242"/>
                    <a:pt x="784005" y="1123242"/>
                  </a:cubicBezTo>
                  <a:cubicBezTo>
                    <a:pt x="782602" y="1124646"/>
                    <a:pt x="780146" y="1125347"/>
                    <a:pt x="776637" y="1125347"/>
                  </a:cubicBezTo>
                  <a:cubicBezTo>
                    <a:pt x="773129" y="1125347"/>
                    <a:pt x="769972" y="1126751"/>
                    <a:pt x="767165" y="1129557"/>
                  </a:cubicBezTo>
                  <a:cubicBezTo>
                    <a:pt x="768568" y="1128154"/>
                    <a:pt x="771024" y="1127452"/>
                    <a:pt x="774533" y="1127452"/>
                  </a:cubicBezTo>
                  <a:cubicBezTo>
                    <a:pt x="778041" y="1127452"/>
                    <a:pt x="781198" y="1126751"/>
                    <a:pt x="784005" y="1125347"/>
                  </a:cubicBezTo>
                  <a:cubicBezTo>
                    <a:pt x="786811" y="1122540"/>
                    <a:pt x="791723" y="1121137"/>
                    <a:pt x="798740" y="1121137"/>
                  </a:cubicBezTo>
                  <a:cubicBezTo>
                    <a:pt x="801547" y="1119734"/>
                    <a:pt x="805055" y="1119032"/>
                    <a:pt x="809265" y="1119032"/>
                  </a:cubicBezTo>
                  <a:cubicBezTo>
                    <a:pt x="813476" y="1119032"/>
                    <a:pt x="817685" y="1117629"/>
                    <a:pt x="821895" y="1114822"/>
                  </a:cubicBezTo>
                  <a:close/>
                  <a:moveTo>
                    <a:pt x="739800" y="1114822"/>
                  </a:moveTo>
                  <a:cubicBezTo>
                    <a:pt x="741203" y="1114822"/>
                    <a:pt x="742606" y="1115173"/>
                    <a:pt x="744010" y="1115875"/>
                  </a:cubicBezTo>
                  <a:cubicBezTo>
                    <a:pt x="745413" y="1116576"/>
                    <a:pt x="746816" y="1116225"/>
                    <a:pt x="748219" y="1114822"/>
                  </a:cubicBezTo>
                  <a:close/>
                  <a:moveTo>
                    <a:pt x="371420" y="1114822"/>
                  </a:moveTo>
                  <a:cubicBezTo>
                    <a:pt x="378437" y="1117629"/>
                    <a:pt x="381945" y="1119734"/>
                    <a:pt x="381945" y="1121137"/>
                  </a:cubicBezTo>
                  <a:cubicBezTo>
                    <a:pt x="383349" y="1119734"/>
                    <a:pt x="384050" y="1118330"/>
                    <a:pt x="384050" y="1116927"/>
                  </a:cubicBezTo>
                  <a:cubicBezTo>
                    <a:pt x="384050" y="1115524"/>
                    <a:pt x="385454" y="1114822"/>
                    <a:pt x="388260" y="1114822"/>
                  </a:cubicBezTo>
                  <a:close/>
                  <a:moveTo>
                    <a:pt x="1592334" y="1108507"/>
                  </a:moveTo>
                  <a:cubicBezTo>
                    <a:pt x="1595141" y="1112717"/>
                    <a:pt x="1597948" y="1115875"/>
                    <a:pt x="1600755" y="1117980"/>
                  </a:cubicBezTo>
                  <a:cubicBezTo>
                    <a:pt x="1603562" y="1120085"/>
                    <a:pt x="1604964" y="1121137"/>
                    <a:pt x="1604964" y="1121137"/>
                  </a:cubicBezTo>
                  <a:lnTo>
                    <a:pt x="1594439" y="1121137"/>
                  </a:lnTo>
                  <a:close/>
                  <a:moveTo>
                    <a:pt x="920832" y="1108507"/>
                  </a:moveTo>
                  <a:lnTo>
                    <a:pt x="910306" y="1110612"/>
                  </a:lnTo>
                  <a:cubicBezTo>
                    <a:pt x="917324" y="1110612"/>
                    <a:pt x="920832" y="1111314"/>
                    <a:pt x="920832" y="1112717"/>
                  </a:cubicBezTo>
                  <a:lnTo>
                    <a:pt x="921479" y="1112393"/>
                  </a:lnTo>
                  <a:lnTo>
                    <a:pt x="921095" y="1110086"/>
                  </a:lnTo>
                  <a:cubicBezTo>
                    <a:pt x="920919" y="1109033"/>
                    <a:pt x="920832" y="1108507"/>
                    <a:pt x="920832" y="1108507"/>
                  </a:cubicBezTo>
                  <a:close/>
                  <a:moveTo>
                    <a:pt x="390365" y="1102192"/>
                  </a:moveTo>
                  <a:cubicBezTo>
                    <a:pt x="387559" y="1103595"/>
                    <a:pt x="382647" y="1105350"/>
                    <a:pt x="375630" y="1107454"/>
                  </a:cubicBezTo>
                  <a:cubicBezTo>
                    <a:pt x="368613" y="1109560"/>
                    <a:pt x="362298" y="1113419"/>
                    <a:pt x="356685" y="1119032"/>
                  </a:cubicBezTo>
                  <a:cubicBezTo>
                    <a:pt x="372122" y="1114822"/>
                    <a:pt x="383349" y="1109209"/>
                    <a:pt x="390365" y="1102192"/>
                  </a:cubicBezTo>
                  <a:close/>
                  <a:moveTo>
                    <a:pt x="1608912" y="1101403"/>
                  </a:moveTo>
                  <a:cubicBezTo>
                    <a:pt x="1609438" y="1101578"/>
                    <a:pt x="1609876" y="1102192"/>
                    <a:pt x="1610227" y="1103244"/>
                  </a:cubicBezTo>
                  <a:cubicBezTo>
                    <a:pt x="1610929" y="1105350"/>
                    <a:pt x="1609876" y="1107805"/>
                    <a:pt x="1607070" y="1110612"/>
                  </a:cubicBezTo>
                  <a:lnTo>
                    <a:pt x="1607070" y="1102192"/>
                  </a:lnTo>
                  <a:cubicBezTo>
                    <a:pt x="1607772" y="1101490"/>
                    <a:pt x="1608385" y="1101227"/>
                    <a:pt x="1608912" y="1101403"/>
                  </a:cubicBezTo>
                  <a:close/>
                  <a:moveTo>
                    <a:pt x="919804" y="1100381"/>
                  </a:moveTo>
                  <a:lnTo>
                    <a:pt x="917148" y="1101139"/>
                  </a:lnTo>
                  <a:cubicBezTo>
                    <a:pt x="916095" y="1101841"/>
                    <a:pt x="915218" y="1102894"/>
                    <a:pt x="914516" y="1104297"/>
                  </a:cubicBezTo>
                  <a:lnTo>
                    <a:pt x="918829" y="1107172"/>
                  </a:lnTo>
                  <a:lnTo>
                    <a:pt x="919253" y="1101666"/>
                  </a:lnTo>
                  <a:close/>
                  <a:moveTo>
                    <a:pt x="405100" y="1095877"/>
                  </a:moveTo>
                  <a:cubicBezTo>
                    <a:pt x="400891" y="1095877"/>
                    <a:pt x="397382" y="1096579"/>
                    <a:pt x="394575" y="1097982"/>
                  </a:cubicBezTo>
                  <a:cubicBezTo>
                    <a:pt x="401592" y="1097982"/>
                    <a:pt x="407205" y="1097982"/>
                    <a:pt x="411415" y="1097982"/>
                  </a:cubicBezTo>
                  <a:lnTo>
                    <a:pt x="411415" y="1100087"/>
                  </a:lnTo>
                  <a:lnTo>
                    <a:pt x="415625" y="1097982"/>
                  </a:lnTo>
                  <a:lnTo>
                    <a:pt x="411415" y="1097982"/>
                  </a:lnTo>
                  <a:lnTo>
                    <a:pt x="413520" y="1095877"/>
                  </a:lnTo>
                  <a:cubicBezTo>
                    <a:pt x="412117" y="1095877"/>
                    <a:pt x="409310" y="1095877"/>
                    <a:pt x="405100" y="1095877"/>
                  </a:cubicBezTo>
                  <a:close/>
                  <a:moveTo>
                    <a:pt x="1607070" y="1089562"/>
                  </a:moveTo>
                  <a:cubicBezTo>
                    <a:pt x="1609876" y="1090965"/>
                    <a:pt x="1610578" y="1093070"/>
                    <a:pt x="1609175" y="1095877"/>
                  </a:cubicBezTo>
                  <a:cubicBezTo>
                    <a:pt x="1607771" y="1098684"/>
                    <a:pt x="1607070" y="1100789"/>
                    <a:pt x="1607070" y="1102192"/>
                  </a:cubicBezTo>
                  <a:lnTo>
                    <a:pt x="1600755" y="1104297"/>
                  </a:lnTo>
                  <a:cubicBezTo>
                    <a:pt x="1602158" y="1102894"/>
                    <a:pt x="1604262" y="1097982"/>
                    <a:pt x="1607070" y="1089562"/>
                  </a:cubicBezTo>
                  <a:close/>
                  <a:moveTo>
                    <a:pt x="453516" y="1085352"/>
                  </a:moveTo>
                  <a:cubicBezTo>
                    <a:pt x="453516" y="1085352"/>
                    <a:pt x="451411" y="1087457"/>
                    <a:pt x="447201" y="1091667"/>
                  </a:cubicBezTo>
                  <a:cubicBezTo>
                    <a:pt x="448604" y="1090264"/>
                    <a:pt x="450709" y="1089562"/>
                    <a:pt x="453516" y="1089562"/>
                  </a:cubicBezTo>
                  <a:close/>
                  <a:moveTo>
                    <a:pt x="485091" y="1083247"/>
                  </a:moveTo>
                  <a:cubicBezTo>
                    <a:pt x="480881" y="1083247"/>
                    <a:pt x="477373" y="1087457"/>
                    <a:pt x="474567" y="1095877"/>
                  </a:cubicBezTo>
                  <a:cubicBezTo>
                    <a:pt x="482986" y="1087457"/>
                    <a:pt x="492109" y="1083247"/>
                    <a:pt x="501931" y="1083247"/>
                  </a:cubicBezTo>
                  <a:lnTo>
                    <a:pt x="495617" y="1083247"/>
                  </a:lnTo>
                  <a:cubicBezTo>
                    <a:pt x="492810" y="1083247"/>
                    <a:pt x="490705" y="1083247"/>
                    <a:pt x="489302" y="1083247"/>
                  </a:cubicBezTo>
                  <a:cubicBezTo>
                    <a:pt x="487898" y="1083247"/>
                    <a:pt x="486495" y="1083247"/>
                    <a:pt x="485091" y="1083247"/>
                  </a:cubicBezTo>
                  <a:close/>
                  <a:moveTo>
                    <a:pt x="438781" y="1083247"/>
                  </a:moveTo>
                  <a:cubicBezTo>
                    <a:pt x="437378" y="1084650"/>
                    <a:pt x="434571" y="1085703"/>
                    <a:pt x="430361" y="1086404"/>
                  </a:cubicBezTo>
                  <a:cubicBezTo>
                    <a:pt x="426151" y="1087106"/>
                    <a:pt x="423344" y="1090264"/>
                    <a:pt x="421941" y="1095877"/>
                  </a:cubicBezTo>
                  <a:cubicBezTo>
                    <a:pt x="427554" y="1088860"/>
                    <a:pt x="433168" y="1084650"/>
                    <a:pt x="438781" y="1083247"/>
                  </a:cubicBezTo>
                  <a:close/>
                  <a:moveTo>
                    <a:pt x="365368" y="1078510"/>
                  </a:moveTo>
                  <a:cubicBezTo>
                    <a:pt x="364842" y="1078160"/>
                    <a:pt x="364404" y="1078335"/>
                    <a:pt x="364053" y="1079037"/>
                  </a:cubicBezTo>
                  <a:cubicBezTo>
                    <a:pt x="363351" y="1080440"/>
                    <a:pt x="362298" y="1081843"/>
                    <a:pt x="360895" y="1083247"/>
                  </a:cubicBezTo>
                  <a:lnTo>
                    <a:pt x="367210" y="1081142"/>
                  </a:lnTo>
                  <a:cubicBezTo>
                    <a:pt x="366508" y="1079738"/>
                    <a:pt x="365894" y="1078861"/>
                    <a:pt x="365368" y="1078510"/>
                  </a:cubicBezTo>
                  <a:close/>
                  <a:moveTo>
                    <a:pt x="478776" y="1072722"/>
                  </a:moveTo>
                  <a:cubicBezTo>
                    <a:pt x="474567" y="1075528"/>
                    <a:pt x="469304" y="1077633"/>
                    <a:pt x="462989" y="1079037"/>
                  </a:cubicBezTo>
                  <a:cubicBezTo>
                    <a:pt x="456674" y="1080440"/>
                    <a:pt x="452113" y="1081843"/>
                    <a:pt x="449306" y="1083247"/>
                  </a:cubicBezTo>
                  <a:lnTo>
                    <a:pt x="449306" y="1085352"/>
                  </a:lnTo>
                  <a:cubicBezTo>
                    <a:pt x="454920" y="1083948"/>
                    <a:pt x="460182" y="1082194"/>
                    <a:pt x="465094" y="1080089"/>
                  </a:cubicBezTo>
                  <a:cubicBezTo>
                    <a:pt x="470006" y="1077984"/>
                    <a:pt x="474567" y="1075528"/>
                    <a:pt x="478776" y="1072722"/>
                  </a:cubicBezTo>
                  <a:close/>
                  <a:moveTo>
                    <a:pt x="562977" y="1070617"/>
                  </a:moveTo>
                  <a:cubicBezTo>
                    <a:pt x="558768" y="1070617"/>
                    <a:pt x="553154" y="1072722"/>
                    <a:pt x="546137" y="1076932"/>
                  </a:cubicBezTo>
                  <a:lnTo>
                    <a:pt x="569292" y="1072722"/>
                  </a:lnTo>
                  <a:close/>
                  <a:moveTo>
                    <a:pt x="527192" y="1070617"/>
                  </a:moveTo>
                  <a:cubicBezTo>
                    <a:pt x="520175" y="1074827"/>
                    <a:pt x="513159" y="1076932"/>
                    <a:pt x="506141" y="1076932"/>
                  </a:cubicBezTo>
                  <a:cubicBezTo>
                    <a:pt x="506141" y="1076932"/>
                    <a:pt x="506141" y="1079037"/>
                    <a:pt x="506141" y="1083247"/>
                  </a:cubicBezTo>
                  <a:cubicBezTo>
                    <a:pt x="507545" y="1083247"/>
                    <a:pt x="509650" y="1082545"/>
                    <a:pt x="512457" y="1081142"/>
                  </a:cubicBezTo>
                  <a:cubicBezTo>
                    <a:pt x="515264" y="1079738"/>
                    <a:pt x="518070" y="1079037"/>
                    <a:pt x="520877" y="1079037"/>
                  </a:cubicBezTo>
                  <a:lnTo>
                    <a:pt x="520877" y="1083247"/>
                  </a:lnTo>
                  <a:lnTo>
                    <a:pt x="522982" y="1083247"/>
                  </a:lnTo>
                  <a:cubicBezTo>
                    <a:pt x="522982" y="1081843"/>
                    <a:pt x="522631" y="1080791"/>
                    <a:pt x="521929" y="1080089"/>
                  </a:cubicBezTo>
                  <a:cubicBezTo>
                    <a:pt x="521227" y="1079387"/>
                    <a:pt x="520877" y="1079037"/>
                    <a:pt x="520877" y="1079037"/>
                  </a:cubicBezTo>
                  <a:cubicBezTo>
                    <a:pt x="520877" y="1077633"/>
                    <a:pt x="520877" y="1076932"/>
                    <a:pt x="520877" y="1076932"/>
                  </a:cubicBezTo>
                  <a:lnTo>
                    <a:pt x="527192" y="1076932"/>
                  </a:lnTo>
                  <a:cubicBezTo>
                    <a:pt x="529999" y="1076932"/>
                    <a:pt x="533507" y="1074827"/>
                    <a:pt x="537717" y="1070617"/>
                  </a:cubicBezTo>
                  <a:close/>
                  <a:moveTo>
                    <a:pt x="1581809" y="1068512"/>
                  </a:moveTo>
                  <a:cubicBezTo>
                    <a:pt x="1584616" y="1072722"/>
                    <a:pt x="1587423" y="1074827"/>
                    <a:pt x="1590229" y="1074827"/>
                  </a:cubicBezTo>
                  <a:cubicBezTo>
                    <a:pt x="1587423" y="1077633"/>
                    <a:pt x="1585318" y="1079037"/>
                    <a:pt x="1583914" y="1079037"/>
                  </a:cubicBezTo>
                  <a:cubicBezTo>
                    <a:pt x="1582511" y="1076230"/>
                    <a:pt x="1581809" y="1072722"/>
                    <a:pt x="1581809" y="1068512"/>
                  </a:cubicBezTo>
                  <a:close/>
                  <a:moveTo>
                    <a:pt x="1651275" y="1064302"/>
                  </a:moveTo>
                  <a:lnTo>
                    <a:pt x="1655485" y="1072722"/>
                  </a:lnTo>
                  <a:cubicBezTo>
                    <a:pt x="1652678" y="1069915"/>
                    <a:pt x="1650924" y="1068161"/>
                    <a:pt x="1650222" y="1067459"/>
                  </a:cubicBezTo>
                  <a:cubicBezTo>
                    <a:pt x="1649521" y="1066757"/>
                    <a:pt x="1649872" y="1065705"/>
                    <a:pt x="1651275" y="1064302"/>
                  </a:cubicBezTo>
                  <a:close/>
                  <a:moveTo>
                    <a:pt x="497722" y="1062197"/>
                  </a:moveTo>
                  <a:lnTo>
                    <a:pt x="495617" y="1068512"/>
                  </a:lnTo>
                  <a:cubicBezTo>
                    <a:pt x="498423" y="1065705"/>
                    <a:pt x="500528" y="1064302"/>
                    <a:pt x="501931" y="1064302"/>
                  </a:cubicBezTo>
                  <a:close/>
                  <a:moveTo>
                    <a:pt x="485091" y="1062197"/>
                  </a:moveTo>
                  <a:cubicBezTo>
                    <a:pt x="482284" y="1062197"/>
                    <a:pt x="480881" y="1064302"/>
                    <a:pt x="480881" y="1068512"/>
                  </a:cubicBezTo>
                  <a:lnTo>
                    <a:pt x="478776" y="1068512"/>
                  </a:lnTo>
                  <a:lnTo>
                    <a:pt x="478776" y="1070617"/>
                  </a:lnTo>
                  <a:cubicBezTo>
                    <a:pt x="480180" y="1070617"/>
                    <a:pt x="481232" y="1069564"/>
                    <a:pt x="481934" y="1067459"/>
                  </a:cubicBezTo>
                  <a:cubicBezTo>
                    <a:pt x="482636" y="1065354"/>
                    <a:pt x="483688" y="1064302"/>
                    <a:pt x="485091" y="1064302"/>
                  </a:cubicBezTo>
                  <a:close/>
                  <a:moveTo>
                    <a:pt x="1622858" y="1061670"/>
                  </a:moveTo>
                  <a:cubicBezTo>
                    <a:pt x="1624261" y="1062021"/>
                    <a:pt x="1625313" y="1062898"/>
                    <a:pt x="1626015" y="1064302"/>
                  </a:cubicBezTo>
                  <a:cubicBezTo>
                    <a:pt x="1627418" y="1067108"/>
                    <a:pt x="1628120" y="1068512"/>
                    <a:pt x="1628120" y="1068512"/>
                  </a:cubicBezTo>
                  <a:cubicBezTo>
                    <a:pt x="1628120" y="1069915"/>
                    <a:pt x="1627769" y="1070967"/>
                    <a:pt x="1627067" y="1071669"/>
                  </a:cubicBezTo>
                  <a:cubicBezTo>
                    <a:pt x="1626366" y="1072371"/>
                    <a:pt x="1626015" y="1073423"/>
                    <a:pt x="1626015" y="1074827"/>
                  </a:cubicBezTo>
                  <a:cubicBezTo>
                    <a:pt x="1627418" y="1076230"/>
                    <a:pt x="1629523" y="1078335"/>
                    <a:pt x="1632330" y="1081142"/>
                  </a:cubicBezTo>
                  <a:lnTo>
                    <a:pt x="1628120" y="1087457"/>
                  </a:lnTo>
                  <a:cubicBezTo>
                    <a:pt x="1629523" y="1090264"/>
                    <a:pt x="1630576" y="1094123"/>
                    <a:pt x="1631277" y="1099034"/>
                  </a:cubicBezTo>
                  <a:cubicBezTo>
                    <a:pt x="1631979" y="1103946"/>
                    <a:pt x="1634435" y="1107805"/>
                    <a:pt x="1638645" y="1110612"/>
                  </a:cubicBezTo>
                  <a:lnTo>
                    <a:pt x="1632330" y="1119032"/>
                  </a:lnTo>
                  <a:cubicBezTo>
                    <a:pt x="1628120" y="1116225"/>
                    <a:pt x="1626015" y="1109910"/>
                    <a:pt x="1626015" y="1100087"/>
                  </a:cubicBezTo>
                  <a:lnTo>
                    <a:pt x="1617595" y="1062197"/>
                  </a:lnTo>
                  <a:cubicBezTo>
                    <a:pt x="1619700" y="1061495"/>
                    <a:pt x="1621454" y="1061319"/>
                    <a:pt x="1622858" y="1061670"/>
                  </a:cubicBezTo>
                  <a:close/>
                  <a:moveTo>
                    <a:pt x="1695481" y="1060092"/>
                  </a:moveTo>
                  <a:lnTo>
                    <a:pt x="1699691" y="1060092"/>
                  </a:lnTo>
                  <a:lnTo>
                    <a:pt x="1703901" y="1070617"/>
                  </a:lnTo>
                  <a:cubicBezTo>
                    <a:pt x="1698288" y="1066407"/>
                    <a:pt x="1695481" y="1062898"/>
                    <a:pt x="1695481" y="1060092"/>
                  </a:cubicBezTo>
                  <a:close/>
                  <a:moveTo>
                    <a:pt x="1592334" y="1055881"/>
                  </a:moveTo>
                  <a:lnTo>
                    <a:pt x="1596544" y="1055881"/>
                  </a:lnTo>
                  <a:cubicBezTo>
                    <a:pt x="1599351" y="1058688"/>
                    <a:pt x="1601106" y="1062547"/>
                    <a:pt x="1601807" y="1067459"/>
                  </a:cubicBezTo>
                  <a:cubicBezTo>
                    <a:pt x="1602509" y="1072371"/>
                    <a:pt x="1602860" y="1076932"/>
                    <a:pt x="1602860" y="1081142"/>
                  </a:cubicBezTo>
                  <a:cubicBezTo>
                    <a:pt x="1602860" y="1076932"/>
                    <a:pt x="1601456" y="1073073"/>
                    <a:pt x="1598649" y="1069564"/>
                  </a:cubicBezTo>
                  <a:cubicBezTo>
                    <a:pt x="1595843" y="1066056"/>
                    <a:pt x="1593738" y="1061495"/>
                    <a:pt x="1592334" y="1055881"/>
                  </a:cubicBezTo>
                  <a:close/>
                  <a:moveTo>
                    <a:pt x="617708" y="1053776"/>
                  </a:moveTo>
                  <a:cubicBezTo>
                    <a:pt x="605078" y="1053776"/>
                    <a:pt x="591746" y="1057987"/>
                    <a:pt x="577713" y="1066407"/>
                  </a:cubicBezTo>
                  <a:lnTo>
                    <a:pt x="579818" y="1068512"/>
                  </a:lnTo>
                  <a:cubicBezTo>
                    <a:pt x="588238" y="1064302"/>
                    <a:pt x="595605" y="1061495"/>
                    <a:pt x="601920" y="1060092"/>
                  </a:cubicBezTo>
                  <a:cubicBezTo>
                    <a:pt x="608235" y="1058688"/>
                    <a:pt x="612796" y="1057285"/>
                    <a:pt x="615603" y="1055881"/>
                  </a:cubicBezTo>
                  <a:close/>
                  <a:moveTo>
                    <a:pt x="539822" y="1053776"/>
                  </a:moveTo>
                  <a:lnTo>
                    <a:pt x="533507" y="1055881"/>
                  </a:lnTo>
                  <a:cubicBezTo>
                    <a:pt x="533507" y="1055881"/>
                    <a:pt x="533858" y="1056232"/>
                    <a:pt x="534559" y="1056934"/>
                  </a:cubicBezTo>
                  <a:cubicBezTo>
                    <a:pt x="535261" y="1057636"/>
                    <a:pt x="536314" y="1057987"/>
                    <a:pt x="537717" y="1057987"/>
                  </a:cubicBezTo>
                  <a:cubicBezTo>
                    <a:pt x="537717" y="1056583"/>
                    <a:pt x="537717" y="1055881"/>
                    <a:pt x="537717" y="1055881"/>
                  </a:cubicBezTo>
                  <a:cubicBezTo>
                    <a:pt x="537717" y="1055881"/>
                    <a:pt x="538419" y="1055881"/>
                    <a:pt x="539822" y="1055881"/>
                  </a:cubicBezTo>
                  <a:close/>
                  <a:moveTo>
                    <a:pt x="630338" y="1051671"/>
                  </a:moveTo>
                  <a:cubicBezTo>
                    <a:pt x="630338" y="1053075"/>
                    <a:pt x="631390" y="1053426"/>
                    <a:pt x="633496" y="1052724"/>
                  </a:cubicBezTo>
                  <a:cubicBezTo>
                    <a:pt x="635601" y="1052022"/>
                    <a:pt x="637355" y="1051671"/>
                    <a:pt x="638758" y="1051671"/>
                  </a:cubicBezTo>
                  <a:close/>
                  <a:moveTo>
                    <a:pt x="537717" y="1049566"/>
                  </a:moveTo>
                  <a:cubicBezTo>
                    <a:pt x="534910" y="1050970"/>
                    <a:pt x="531402" y="1051671"/>
                    <a:pt x="527192" y="1051671"/>
                  </a:cubicBezTo>
                  <a:cubicBezTo>
                    <a:pt x="522982" y="1051671"/>
                    <a:pt x="509650" y="1054478"/>
                    <a:pt x="487197" y="1060092"/>
                  </a:cubicBezTo>
                  <a:lnTo>
                    <a:pt x="499826" y="1062197"/>
                  </a:lnTo>
                  <a:cubicBezTo>
                    <a:pt x="502633" y="1059390"/>
                    <a:pt x="505440" y="1058688"/>
                    <a:pt x="508247" y="1060092"/>
                  </a:cubicBezTo>
                  <a:lnTo>
                    <a:pt x="506141" y="1062197"/>
                  </a:lnTo>
                  <a:cubicBezTo>
                    <a:pt x="511755" y="1062197"/>
                    <a:pt x="515264" y="1061495"/>
                    <a:pt x="516667" y="1060092"/>
                  </a:cubicBezTo>
                  <a:cubicBezTo>
                    <a:pt x="516667" y="1057285"/>
                    <a:pt x="518070" y="1055881"/>
                    <a:pt x="520877" y="1055881"/>
                  </a:cubicBezTo>
                  <a:cubicBezTo>
                    <a:pt x="523684" y="1055881"/>
                    <a:pt x="525789" y="1054478"/>
                    <a:pt x="527192" y="1051671"/>
                  </a:cubicBezTo>
                  <a:lnTo>
                    <a:pt x="537717" y="1051671"/>
                  </a:lnTo>
                  <a:close/>
                  <a:moveTo>
                    <a:pt x="646126" y="1045356"/>
                  </a:moveTo>
                  <a:cubicBezTo>
                    <a:pt x="644722" y="1046058"/>
                    <a:pt x="643670" y="1047461"/>
                    <a:pt x="642968" y="1049566"/>
                  </a:cubicBezTo>
                  <a:cubicBezTo>
                    <a:pt x="644371" y="1049566"/>
                    <a:pt x="645775" y="1048865"/>
                    <a:pt x="647178" y="1047461"/>
                  </a:cubicBezTo>
                  <a:cubicBezTo>
                    <a:pt x="648582" y="1046058"/>
                    <a:pt x="649985" y="1045356"/>
                    <a:pt x="651389" y="1045356"/>
                  </a:cubicBezTo>
                  <a:cubicBezTo>
                    <a:pt x="649284" y="1044655"/>
                    <a:pt x="647529" y="1044655"/>
                    <a:pt x="646126" y="1045356"/>
                  </a:cubicBezTo>
                  <a:close/>
                  <a:moveTo>
                    <a:pt x="1617595" y="1041146"/>
                  </a:moveTo>
                  <a:cubicBezTo>
                    <a:pt x="1617595" y="1041146"/>
                    <a:pt x="1618297" y="1042900"/>
                    <a:pt x="1619700" y="1046409"/>
                  </a:cubicBezTo>
                  <a:cubicBezTo>
                    <a:pt x="1621103" y="1049917"/>
                    <a:pt x="1620402" y="1052373"/>
                    <a:pt x="1617595" y="1053776"/>
                  </a:cubicBezTo>
                  <a:cubicBezTo>
                    <a:pt x="1617595" y="1050970"/>
                    <a:pt x="1617595" y="1046760"/>
                    <a:pt x="1617595" y="1041146"/>
                  </a:cubicBezTo>
                  <a:close/>
                  <a:moveTo>
                    <a:pt x="1695481" y="1036936"/>
                  </a:moveTo>
                  <a:cubicBezTo>
                    <a:pt x="1695481" y="1039743"/>
                    <a:pt x="1696884" y="1043251"/>
                    <a:pt x="1699691" y="1047461"/>
                  </a:cubicBezTo>
                  <a:lnTo>
                    <a:pt x="1695481" y="1047461"/>
                  </a:lnTo>
                  <a:cubicBezTo>
                    <a:pt x="1695481" y="1046058"/>
                    <a:pt x="1695130" y="1043953"/>
                    <a:pt x="1694428" y="1041146"/>
                  </a:cubicBezTo>
                  <a:cubicBezTo>
                    <a:pt x="1693726" y="1038339"/>
                    <a:pt x="1694078" y="1036936"/>
                    <a:pt x="1695481" y="1036936"/>
                  </a:cubicBezTo>
                  <a:close/>
                  <a:moveTo>
                    <a:pt x="678754" y="1026411"/>
                  </a:moveTo>
                  <a:cubicBezTo>
                    <a:pt x="678754" y="1026411"/>
                    <a:pt x="678403" y="1026762"/>
                    <a:pt x="677701" y="1027464"/>
                  </a:cubicBezTo>
                  <a:cubicBezTo>
                    <a:pt x="676999" y="1028165"/>
                    <a:pt x="676649" y="1028516"/>
                    <a:pt x="676649" y="1028516"/>
                  </a:cubicBezTo>
                  <a:lnTo>
                    <a:pt x="682964" y="1030621"/>
                  </a:lnTo>
                  <a:lnTo>
                    <a:pt x="685069" y="1026411"/>
                  </a:lnTo>
                  <a:cubicBezTo>
                    <a:pt x="683665" y="1027814"/>
                    <a:pt x="682262" y="1028516"/>
                    <a:pt x="680859" y="1028516"/>
                  </a:cubicBezTo>
                  <a:cubicBezTo>
                    <a:pt x="679455" y="1028516"/>
                    <a:pt x="678754" y="1027814"/>
                    <a:pt x="678754" y="1026411"/>
                  </a:cubicBezTo>
                  <a:close/>
                  <a:moveTo>
                    <a:pt x="1588125" y="1024306"/>
                  </a:moveTo>
                  <a:lnTo>
                    <a:pt x="1596544" y="1053776"/>
                  </a:lnTo>
                  <a:cubicBezTo>
                    <a:pt x="1595141" y="1050970"/>
                    <a:pt x="1593387" y="1047111"/>
                    <a:pt x="1591282" y="1042199"/>
                  </a:cubicBezTo>
                  <a:cubicBezTo>
                    <a:pt x="1589177" y="1037287"/>
                    <a:pt x="1588125" y="1031323"/>
                    <a:pt x="1588125" y="1024306"/>
                  </a:cubicBezTo>
                  <a:close/>
                  <a:moveTo>
                    <a:pt x="659808" y="1024306"/>
                  </a:moveTo>
                  <a:cubicBezTo>
                    <a:pt x="658405" y="1025709"/>
                    <a:pt x="656651" y="1027113"/>
                    <a:pt x="654546" y="1028516"/>
                  </a:cubicBezTo>
                  <a:cubicBezTo>
                    <a:pt x="652441" y="1029920"/>
                    <a:pt x="649985" y="1030621"/>
                    <a:pt x="647178" y="1030621"/>
                  </a:cubicBezTo>
                  <a:cubicBezTo>
                    <a:pt x="648582" y="1030621"/>
                    <a:pt x="650336" y="1031674"/>
                    <a:pt x="652441" y="1033779"/>
                  </a:cubicBezTo>
                  <a:cubicBezTo>
                    <a:pt x="654546" y="1035884"/>
                    <a:pt x="657002" y="1035533"/>
                    <a:pt x="659808" y="1032726"/>
                  </a:cubicBezTo>
                  <a:cubicBezTo>
                    <a:pt x="662616" y="1032726"/>
                    <a:pt x="663317" y="1031323"/>
                    <a:pt x="661913" y="1028516"/>
                  </a:cubicBezTo>
                  <a:cubicBezTo>
                    <a:pt x="664720" y="1031323"/>
                    <a:pt x="668229" y="1032726"/>
                    <a:pt x="672439" y="1032726"/>
                  </a:cubicBezTo>
                  <a:lnTo>
                    <a:pt x="674544" y="1032726"/>
                  </a:lnTo>
                  <a:cubicBezTo>
                    <a:pt x="671737" y="1029920"/>
                    <a:pt x="669632" y="1028516"/>
                    <a:pt x="668229" y="1028516"/>
                  </a:cubicBezTo>
                  <a:lnTo>
                    <a:pt x="669492" y="1028095"/>
                  </a:lnTo>
                  <a:lnTo>
                    <a:pt x="665071" y="1027464"/>
                  </a:lnTo>
                  <a:cubicBezTo>
                    <a:pt x="662966" y="1028165"/>
                    <a:pt x="661913" y="1028516"/>
                    <a:pt x="661913" y="1028516"/>
                  </a:cubicBezTo>
                  <a:lnTo>
                    <a:pt x="659808" y="1028516"/>
                  </a:lnTo>
                  <a:cubicBezTo>
                    <a:pt x="659808" y="1028516"/>
                    <a:pt x="661212" y="1027113"/>
                    <a:pt x="664018" y="1024306"/>
                  </a:cubicBezTo>
                  <a:close/>
                  <a:moveTo>
                    <a:pt x="640863" y="1022201"/>
                  </a:moveTo>
                  <a:cubicBezTo>
                    <a:pt x="638057" y="1023604"/>
                    <a:pt x="635601" y="1023955"/>
                    <a:pt x="633496" y="1023253"/>
                  </a:cubicBezTo>
                  <a:cubicBezTo>
                    <a:pt x="631390" y="1022552"/>
                    <a:pt x="630338" y="1022903"/>
                    <a:pt x="630338" y="1024306"/>
                  </a:cubicBezTo>
                  <a:cubicBezTo>
                    <a:pt x="621918" y="1027113"/>
                    <a:pt x="616305" y="1027113"/>
                    <a:pt x="613498" y="1024306"/>
                  </a:cubicBezTo>
                  <a:cubicBezTo>
                    <a:pt x="612095" y="1024306"/>
                    <a:pt x="609639" y="1025008"/>
                    <a:pt x="606130" y="1026411"/>
                  </a:cubicBezTo>
                  <a:cubicBezTo>
                    <a:pt x="602622" y="1027814"/>
                    <a:pt x="600166" y="1028516"/>
                    <a:pt x="598763" y="1028516"/>
                  </a:cubicBezTo>
                  <a:cubicBezTo>
                    <a:pt x="595956" y="1028516"/>
                    <a:pt x="593851" y="1028867"/>
                    <a:pt x="592447" y="1029569"/>
                  </a:cubicBezTo>
                  <a:cubicBezTo>
                    <a:pt x="591044" y="1030270"/>
                    <a:pt x="589641" y="1030621"/>
                    <a:pt x="588238" y="1030621"/>
                  </a:cubicBezTo>
                  <a:cubicBezTo>
                    <a:pt x="589641" y="1034831"/>
                    <a:pt x="589290" y="1037287"/>
                    <a:pt x="587185" y="1037989"/>
                  </a:cubicBezTo>
                  <a:cubicBezTo>
                    <a:pt x="585080" y="1038690"/>
                    <a:pt x="583326" y="1040445"/>
                    <a:pt x="581923" y="1043251"/>
                  </a:cubicBezTo>
                  <a:lnTo>
                    <a:pt x="584028" y="1030621"/>
                  </a:lnTo>
                  <a:cubicBezTo>
                    <a:pt x="582625" y="1033428"/>
                    <a:pt x="581221" y="1035182"/>
                    <a:pt x="579818" y="1035884"/>
                  </a:cubicBezTo>
                  <a:cubicBezTo>
                    <a:pt x="578414" y="1036585"/>
                    <a:pt x="577011" y="1038339"/>
                    <a:pt x="575607" y="1041146"/>
                  </a:cubicBezTo>
                  <a:cubicBezTo>
                    <a:pt x="568591" y="1045356"/>
                    <a:pt x="562276" y="1048163"/>
                    <a:pt x="556662" y="1049566"/>
                  </a:cubicBezTo>
                  <a:lnTo>
                    <a:pt x="556662" y="1051671"/>
                  </a:lnTo>
                  <a:cubicBezTo>
                    <a:pt x="553855" y="1054478"/>
                    <a:pt x="551049" y="1055881"/>
                    <a:pt x="548242" y="1055881"/>
                  </a:cubicBezTo>
                  <a:cubicBezTo>
                    <a:pt x="545435" y="1055881"/>
                    <a:pt x="544032" y="1056583"/>
                    <a:pt x="544032" y="1057987"/>
                  </a:cubicBezTo>
                  <a:cubicBezTo>
                    <a:pt x="545435" y="1059390"/>
                    <a:pt x="546839" y="1059741"/>
                    <a:pt x="548242" y="1059039"/>
                  </a:cubicBezTo>
                  <a:cubicBezTo>
                    <a:pt x="549646" y="1058337"/>
                    <a:pt x="551049" y="1058688"/>
                    <a:pt x="552452" y="1060092"/>
                  </a:cubicBezTo>
                  <a:cubicBezTo>
                    <a:pt x="552452" y="1061495"/>
                    <a:pt x="553855" y="1061495"/>
                    <a:pt x="556662" y="1060092"/>
                  </a:cubicBezTo>
                  <a:cubicBezTo>
                    <a:pt x="559469" y="1058688"/>
                    <a:pt x="562276" y="1057987"/>
                    <a:pt x="565083" y="1057987"/>
                  </a:cubicBezTo>
                  <a:cubicBezTo>
                    <a:pt x="569292" y="1056583"/>
                    <a:pt x="574906" y="1054829"/>
                    <a:pt x="581923" y="1052724"/>
                  </a:cubicBezTo>
                  <a:cubicBezTo>
                    <a:pt x="588939" y="1050619"/>
                    <a:pt x="597360" y="1048163"/>
                    <a:pt x="607183" y="1045356"/>
                  </a:cubicBezTo>
                  <a:lnTo>
                    <a:pt x="609288" y="1045356"/>
                  </a:lnTo>
                  <a:cubicBezTo>
                    <a:pt x="610691" y="1046760"/>
                    <a:pt x="612796" y="1046760"/>
                    <a:pt x="615603" y="1045356"/>
                  </a:cubicBezTo>
                  <a:cubicBezTo>
                    <a:pt x="618410" y="1043953"/>
                    <a:pt x="620515" y="1043251"/>
                    <a:pt x="621918" y="1043251"/>
                  </a:cubicBezTo>
                  <a:lnTo>
                    <a:pt x="636653" y="1041146"/>
                  </a:lnTo>
                  <a:lnTo>
                    <a:pt x="645073" y="1036936"/>
                  </a:lnTo>
                  <a:lnTo>
                    <a:pt x="645073" y="1032726"/>
                  </a:lnTo>
                  <a:lnTo>
                    <a:pt x="642968" y="1030621"/>
                  </a:lnTo>
                  <a:cubicBezTo>
                    <a:pt x="640162" y="1032024"/>
                    <a:pt x="636653" y="1033428"/>
                    <a:pt x="632443" y="1034831"/>
                  </a:cubicBezTo>
                  <a:cubicBezTo>
                    <a:pt x="628233" y="1036235"/>
                    <a:pt x="623321" y="1037638"/>
                    <a:pt x="617708" y="1039041"/>
                  </a:cubicBezTo>
                  <a:cubicBezTo>
                    <a:pt x="613498" y="1040445"/>
                    <a:pt x="610691" y="1039743"/>
                    <a:pt x="609288" y="1036936"/>
                  </a:cubicBezTo>
                  <a:cubicBezTo>
                    <a:pt x="612095" y="1031323"/>
                    <a:pt x="615603" y="1029920"/>
                    <a:pt x="619813" y="1032726"/>
                  </a:cubicBezTo>
                  <a:cubicBezTo>
                    <a:pt x="624023" y="1032726"/>
                    <a:pt x="629636" y="1031323"/>
                    <a:pt x="636653" y="1028516"/>
                  </a:cubicBezTo>
                  <a:cubicBezTo>
                    <a:pt x="636653" y="1027113"/>
                    <a:pt x="638057" y="1025008"/>
                    <a:pt x="640863" y="1022201"/>
                  </a:cubicBezTo>
                  <a:close/>
                  <a:moveTo>
                    <a:pt x="295639" y="1020096"/>
                  </a:moveTo>
                  <a:cubicBezTo>
                    <a:pt x="288622" y="1020096"/>
                    <a:pt x="279501" y="1025709"/>
                    <a:pt x="268274" y="1036936"/>
                  </a:cubicBezTo>
                  <a:cubicBezTo>
                    <a:pt x="265467" y="1038339"/>
                    <a:pt x="264064" y="1039041"/>
                    <a:pt x="264064" y="1039041"/>
                  </a:cubicBezTo>
                  <a:cubicBezTo>
                    <a:pt x="247224" y="1044655"/>
                    <a:pt x="229682" y="1053776"/>
                    <a:pt x="211438" y="1066407"/>
                  </a:cubicBezTo>
                  <a:lnTo>
                    <a:pt x="163023" y="1106402"/>
                  </a:lnTo>
                  <a:cubicBezTo>
                    <a:pt x="154603" y="1112015"/>
                    <a:pt x="148288" y="1119032"/>
                    <a:pt x="144077" y="1127452"/>
                  </a:cubicBezTo>
                  <a:lnTo>
                    <a:pt x="154603" y="1127452"/>
                  </a:lnTo>
                  <a:cubicBezTo>
                    <a:pt x="165830" y="1119032"/>
                    <a:pt x="180564" y="1114120"/>
                    <a:pt x="198808" y="1112717"/>
                  </a:cubicBezTo>
                  <a:cubicBezTo>
                    <a:pt x="211438" y="1112717"/>
                    <a:pt x="221262" y="1112015"/>
                    <a:pt x="228278" y="1110612"/>
                  </a:cubicBezTo>
                  <a:lnTo>
                    <a:pt x="238804" y="1110612"/>
                  </a:lnTo>
                  <a:cubicBezTo>
                    <a:pt x="245820" y="1112015"/>
                    <a:pt x="252135" y="1112015"/>
                    <a:pt x="257749" y="1110612"/>
                  </a:cubicBezTo>
                  <a:lnTo>
                    <a:pt x="264064" y="1108507"/>
                  </a:lnTo>
                  <a:lnTo>
                    <a:pt x="262801" y="1111033"/>
                  </a:lnTo>
                  <a:lnTo>
                    <a:pt x="264064" y="1110612"/>
                  </a:lnTo>
                  <a:lnTo>
                    <a:pt x="287219" y="1104297"/>
                  </a:lnTo>
                  <a:cubicBezTo>
                    <a:pt x="295639" y="1101490"/>
                    <a:pt x="301253" y="1098684"/>
                    <a:pt x="304059" y="1095877"/>
                  </a:cubicBezTo>
                  <a:lnTo>
                    <a:pt x="306164" y="1093772"/>
                  </a:lnTo>
                  <a:cubicBezTo>
                    <a:pt x="307567" y="1093772"/>
                    <a:pt x="315988" y="1090264"/>
                    <a:pt x="331425" y="1083247"/>
                  </a:cubicBezTo>
                  <a:lnTo>
                    <a:pt x="335635" y="1083247"/>
                  </a:lnTo>
                  <a:cubicBezTo>
                    <a:pt x="330021" y="1088860"/>
                    <a:pt x="322303" y="1093070"/>
                    <a:pt x="312479" y="1095877"/>
                  </a:cubicBezTo>
                  <a:lnTo>
                    <a:pt x="312479" y="1097982"/>
                  </a:lnTo>
                  <a:cubicBezTo>
                    <a:pt x="327917" y="1093772"/>
                    <a:pt x="339143" y="1089562"/>
                    <a:pt x="346160" y="1085352"/>
                  </a:cubicBezTo>
                  <a:lnTo>
                    <a:pt x="346160" y="1081142"/>
                  </a:lnTo>
                  <a:lnTo>
                    <a:pt x="358790" y="1076932"/>
                  </a:lnTo>
                  <a:cubicBezTo>
                    <a:pt x="357387" y="1075528"/>
                    <a:pt x="355632" y="1075178"/>
                    <a:pt x="353527" y="1075879"/>
                  </a:cubicBezTo>
                  <a:cubicBezTo>
                    <a:pt x="351422" y="1076581"/>
                    <a:pt x="348967" y="1076932"/>
                    <a:pt x="346160" y="1076932"/>
                  </a:cubicBezTo>
                  <a:lnTo>
                    <a:pt x="339845" y="1076932"/>
                  </a:lnTo>
                  <a:cubicBezTo>
                    <a:pt x="345458" y="1075528"/>
                    <a:pt x="348265" y="1073423"/>
                    <a:pt x="348265" y="1070617"/>
                  </a:cubicBezTo>
                  <a:cubicBezTo>
                    <a:pt x="346862" y="1070617"/>
                    <a:pt x="342651" y="1067810"/>
                    <a:pt x="335635" y="1062197"/>
                  </a:cubicBezTo>
                  <a:cubicBezTo>
                    <a:pt x="327215" y="1053776"/>
                    <a:pt x="323004" y="1049566"/>
                    <a:pt x="323004" y="1049566"/>
                  </a:cubicBezTo>
                  <a:cubicBezTo>
                    <a:pt x="321601" y="1043953"/>
                    <a:pt x="318444" y="1039743"/>
                    <a:pt x="313532" y="1036936"/>
                  </a:cubicBezTo>
                  <a:cubicBezTo>
                    <a:pt x="308620" y="1034129"/>
                    <a:pt x="305462" y="1029920"/>
                    <a:pt x="304059" y="1024306"/>
                  </a:cubicBezTo>
                  <a:cubicBezTo>
                    <a:pt x="301253" y="1021499"/>
                    <a:pt x="298446" y="1020096"/>
                    <a:pt x="295639" y="1020096"/>
                  </a:cubicBezTo>
                  <a:close/>
                  <a:moveTo>
                    <a:pt x="735589" y="1017991"/>
                  </a:moveTo>
                  <a:lnTo>
                    <a:pt x="722959" y="1020096"/>
                  </a:lnTo>
                  <a:cubicBezTo>
                    <a:pt x="724363" y="1020096"/>
                    <a:pt x="726117" y="1020447"/>
                    <a:pt x="728222" y="1021149"/>
                  </a:cubicBezTo>
                  <a:cubicBezTo>
                    <a:pt x="730327" y="1021850"/>
                    <a:pt x="732081" y="1021499"/>
                    <a:pt x="733484" y="1020096"/>
                  </a:cubicBezTo>
                  <a:cubicBezTo>
                    <a:pt x="734888" y="1020096"/>
                    <a:pt x="735238" y="1019745"/>
                    <a:pt x="734537" y="1019043"/>
                  </a:cubicBezTo>
                  <a:cubicBezTo>
                    <a:pt x="733835" y="1018342"/>
                    <a:pt x="734186" y="1017991"/>
                    <a:pt x="735589" y="1017991"/>
                  </a:cubicBezTo>
                  <a:lnTo>
                    <a:pt x="737695" y="1020096"/>
                  </a:lnTo>
                  <a:cubicBezTo>
                    <a:pt x="737695" y="1020096"/>
                    <a:pt x="738045" y="1019745"/>
                    <a:pt x="738747" y="1019043"/>
                  </a:cubicBezTo>
                  <a:cubicBezTo>
                    <a:pt x="739449" y="1018342"/>
                    <a:pt x="739800" y="1017991"/>
                    <a:pt x="739800" y="1017991"/>
                  </a:cubicBezTo>
                  <a:close/>
                  <a:moveTo>
                    <a:pt x="706119" y="1011676"/>
                  </a:moveTo>
                  <a:cubicBezTo>
                    <a:pt x="699102" y="1011676"/>
                    <a:pt x="692086" y="1014483"/>
                    <a:pt x="685069" y="1020096"/>
                  </a:cubicBezTo>
                  <a:cubicBezTo>
                    <a:pt x="680859" y="1020096"/>
                    <a:pt x="677701" y="1020447"/>
                    <a:pt x="675596" y="1021149"/>
                  </a:cubicBezTo>
                  <a:cubicBezTo>
                    <a:pt x="673491" y="1021850"/>
                    <a:pt x="671035" y="1022201"/>
                    <a:pt x="668229" y="1022201"/>
                  </a:cubicBezTo>
                  <a:lnTo>
                    <a:pt x="671673" y="1027368"/>
                  </a:lnTo>
                  <a:lnTo>
                    <a:pt x="677701" y="1025359"/>
                  </a:lnTo>
                  <a:cubicBezTo>
                    <a:pt x="679806" y="1024657"/>
                    <a:pt x="682262" y="1023604"/>
                    <a:pt x="685069" y="1022201"/>
                  </a:cubicBezTo>
                  <a:lnTo>
                    <a:pt x="685069" y="1020096"/>
                  </a:lnTo>
                  <a:cubicBezTo>
                    <a:pt x="687876" y="1022903"/>
                    <a:pt x="690682" y="1024306"/>
                    <a:pt x="693489" y="1024306"/>
                  </a:cubicBezTo>
                  <a:cubicBezTo>
                    <a:pt x="699102" y="1024306"/>
                    <a:pt x="701909" y="1025008"/>
                    <a:pt x="701909" y="1026411"/>
                  </a:cubicBezTo>
                  <a:cubicBezTo>
                    <a:pt x="701909" y="1025008"/>
                    <a:pt x="700856" y="1023955"/>
                    <a:pt x="698751" y="1023253"/>
                  </a:cubicBezTo>
                  <a:cubicBezTo>
                    <a:pt x="696646" y="1022552"/>
                    <a:pt x="694892" y="1022903"/>
                    <a:pt x="693489" y="1024306"/>
                  </a:cubicBezTo>
                  <a:lnTo>
                    <a:pt x="693489" y="1017991"/>
                  </a:lnTo>
                  <a:cubicBezTo>
                    <a:pt x="700506" y="1017991"/>
                    <a:pt x="704716" y="1015886"/>
                    <a:pt x="706119" y="1011676"/>
                  </a:cubicBezTo>
                  <a:cubicBezTo>
                    <a:pt x="707522" y="1011676"/>
                    <a:pt x="708575" y="1012378"/>
                    <a:pt x="709277" y="1013781"/>
                  </a:cubicBezTo>
                  <a:cubicBezTo>
                    <a:pt x="709978" y="1015184"/>
                    <a:pt x="711031" y="1015886"/>
                    <a:pt x="712434" y="1015886"/>
                  </a:cubicBezTo>
                  <a:cubicBezTo>
                    <a:pt x="713837" y="1013079"/>
                    <a:pt x="717346" y="1011676"/>
                    <a:pt x="722959" y="1011676"/>
                  </a:cubicBezTo>
                  <a:close/>
                  <a:moveTo>
                    <a:pt x="640863" y="1007466"/>
                  </a:moveTo>
                  <a:cubicBezTo>
                    <a:pt x="635250" y="1007466"/>
                    <a:pt x="629636" y="1008869"/>
                    <a:pt x="624023" y="1011676"/>
                  </a:cubicBezTo>
                  <a:cubicBezTo>
                    <a:pt x="618410" y="1014483"/>
                    <a:pt x="614901" y="1016588"/>
                    <a:pt x="613498" y="1017991"/>
                  </a:cubicBezTo>
                  <a:lnTo>
                    <a:pt x="630338" y="1017991"/>
                  </a:lnTo>
                  <a:close/>
                  <a:moveTo>
                    <a:pt x="1524974" y="999046"/>
                  </a:moveTo>
                  <a:lnTo>
                    <a:pt x="1535499" y="1005361"/>
                  </a:lnTo>
                  <a:lnTo>
                    <a:pt x="1529184" y="1013781"/>
                  </a:lnTo>
                  <a:lnTo>
                    <a:pt x="1535499" y="1015886"/>
                  </a:lnTo>
                  <a:cubicBezTo>
                    <a:pt x="1534096" y="1017289"/>
                    <a:pt x="1533394" y="1020096"/>
                    <a:pt x="1533394" y="1024306"/>
                  </a:cubicBezTo>
                  <a:cubicBezTo>
                    <a:pt x="1534797" y="1027113"/>
                    <a:pt x="1534096" y="1029920"/>
                    <a:pt x="1531288" y="1032726"/>
                  </a:cubicBezTo>
                  <a:cubicBezTo>
                    <a:pt x="1529886" y="1028516"/>
                    <a:pt x="1528482" y="1022903"/>
                    <a:pt x="1527079" y="1015886"/>
                  </a:cubicBezTo>
                  <a:cubicBezTo>
                    <a:pt x="1525676" y="1008869"/>
                    <a:pt x="1524974" y="1003256"/>
                    <a:pt x="1524974" y="999046"/>
                  </a:cubicBezTo>
                  <a:close/>
                  <a:moveTo>
                    <a:pt x="1600755" y="994836"/>
                  </a:moveTo>
                  <a:cubicBezTo>
                    <a:pt x="1604964" y="994836"/>
                    <a:pt x="1608473" y="996239"/>
                    <a:pt x="1611280" y="999046"/>
                  </a:cubicBezTo>
                  <a:cubicBezTo>
                    <a:pt x="1607070" y="1000449"/>
                    <a:pt x="1606368" y="1003256"/>
                    <a:pt x="1609175" y="1007466"/>
                  </a:cubicBezTo>
                  <a:cubicBezTo>
                    <a:pt x="1611981" y="1014483"/>
                    <a:pt x="1614788" y="1019394"/>
                    <a:pt x="1617595" y="1022201"/>
                  </a:cubicBezTo>
                  <a:cubicBezTo>
                    <a:pt x="1617595" y="1025008"/>
                    <a:pt x="1617595" y="1027814"/>
                    <a:pt x="1617595" y="1030621"/>
                  </a:cubicBezTo>
                  <a:cubicBezTo>
                    <a:pt x="1617595" y="1033428"/>
                    <a:pt x="1618297" y="1035533"/>
                    <a:pt x="1619700" y="1036936"/>
                  </a:cubicBezTo>
                  <a:lnTo>
                    <a:pt x="1617595" y="1041146"/>
                  </a:lnTo>
                  <a:cubicBezTo>
                    <a:pt x="1617595" y="1039743"/>
                    <a:pt x="1617244" y="1038690"/>
                    <a:pt x="1616542" y="1037989"/>
                  </a:cubicBezTo>
                  <a:cubicBezTo>
                    <a:pt x="1615840" y="1037287"/>
                    <a:pt x="1615490" y="1036936"/>
                    <a:pt x="1615490" y="1036936"/>
                  </a:cubicBezTo>
                  <a:cubicBezTo>
                    <a:pt x="1612683" y="1031323"/>
                    <a:pt x="1609876" y="1024657"/>
                    <a:pt x="1607070" y="1016938"/>
                  </a:cubicBezTo>
                  <a:cubicBezTo>
                    <a:pt x="1604262" y="1009220"/>
                    <a:pt x="1602158" y="1001852"/>
                    <a:pt x="1600755" y="994836"/>
                  </a:cubicBezTo>
                  <a:close/>
                  <a:moveTo>
                    <a:pt x="1556549" y="992731"/>
                  </a:moveTo>
                  <a:cubicBezTo>
                    <a:pt x="1557952" y="992731"/>
                    <a:pt x="1559356" y="993783"/>
                    <a:pt x="1560759" y="995888"/>
                  </a:cubicBezTo>
                  <a:cubicBezTo>
                    <a:pt x="1562162" y="997993"/>
                    <a:pt x="1562864" y="1001151"/>
                    <a:pt x="1562864" y="1005361"/>
                  </a:cubicBezTo>
                  <a:close/>
                  <a:moveTo>
                    <a:pt x="1535499" y="980101"/>
                  </a:moveTo>
                  <a:lnTo>
                    <a:pt x="1539709" y="980101"/>
                  </a:lnTo>
                  <a:lnTo>
                    <a:pt x="1539709" y="994836"/>
                  </a:lnTo>
                  <a:lnTo>
                    <a:pt x="1554444" y="1007466"/>
                  </a:lnTo>
                  <a:cubicBezTo>
                    <a:pt x="1551637" y="1007466"/>
                    <a:pt x="1549532" y="1007817"/>
                    <a:pt x="1548129" y="1008518"/>
                  </a:cubicBezTo>
                  <a:cubicBezTo>
                    <a:pt x="1546726" y="1009220"/>
                    <a:pt x="1545322" y="1009571"/>
                    <a:pt x="1543918" y="1009571"/>
                  </a:cubicBezTo>
                  <a:cubicBezTo>
                    <a:pt x="1542516" y="1006764"/>
                    <a:pt x="1540761" y="1002905"/>
                    <a:pt x="1538656" y="997993"/>
                  </a:cubicBezTo>
                  <a:cubicBezTo>
                    <a:pt x="1536551" y="993082"/>
                    <a:pt x="1535499" y="987117"/>
                    <a:pt x="1535499" y="980101"/>
                  </a:cubicBezTo>
                  <a:close/>
                  <a:moveTo>
                    <a:pt x="1661800" y="975890"/>
                  </a:moveTo>
                  <a:cubicBezTo>
                    <a:pt x="1664607" y="989924"/>
                    <a:pt x="1665308" y="997642"/>
                    <a:pt x="1663905" y="999046"/>
                  </a:cubicBezTo>
                  <a:cubicBezTo>
                    <a:pt x="1662502" y="994836"/>
                    <a:pt x="1661800" y="987117"/>
                    <a:pt x="1661800" y="975890"/>
                  </a:cubicBezTo>
                  <a:close/>
                  <a:moveTo>
                    <a:pt x="815580" y="969575"/>
                  </a:moveTo>
                  <a:lnTo>
                    <a:pt x="815580" y="975890"/>
                  </a:lnTo>
                  <a:lnTo>
                    <a:pt x="817685" y="975890"/>
                  </a:lnTo>
                  <a:cubicBezTo>
                    <a:pt x="817685" y="973084"/>
                    <a:pt x="816984" y="970979"/>
                    <a:pt x="815580" y="969575"/>
                  </a:cubicBezTo>
                  <a:close/>
                  <a:moveTo>
                    <a:pt x="1533394" y="967470"/>
                  </a:moveTo>
                  <a:cubicBezTo>
                    <a:pt x="1540410" y="971680"/>
                    <a:pt x="1547428" y="973084"/>
                    <a:pt x="1554444" y="971680"/>
                  </a:cubicBezTo>
                  <a:lnTo>
                    <a:pt x="1556549" y="973785"/>
                  </a:lnTo>
                  <a:cubicBezTo>
                    <a:pt x="1553742" y="975189"/>
                    <a:pt x="1546726" y="975890"/>
                    <a:pt x="1535499" y="975890"/>
                  </a:cubicBezTo>
                  <a:close/>
                  <a:moveTo>
                    <a:pt x="760850" y="963260"/>
                  </a:moveTo>
                  <a:cubicBezTo>
                    <a:pt x="762253" y="966067"/>
                    <a:pt x="763656" y="967470"/>
                    <a:pt x="765060" y="967470"/>
                  </a:cubicBezTo>
                  <a:cubicBezTo>
                    <a:pt x="767866" y="970277"/>
                    <a:pt x="769972" y="969575"/>
                    <a:pt x="771375" y="965365"/>
                  </a:cubicBezTo>
                  <a:close/>
                  <a:moveTo>
                    <a:pt x="1609175" y="959050"/>
                  </a:moveTo>
                  <a:cubicBezTo>
                    <a:pt x="1613384" y="959050"/>
                    <a:pt x="1615840" y="959752"/>
                    <a:pt x="1616542" y="961155"/>
                  </a:cubicBezTo>
                  <a:cubicBezTo>
                    <a:pt x="1617244" y="962559"/>
                    <a:pt x="1616893" y="964664"/>
                    <a:pt x="1615490" y="967470"/>
                  </a:cubicBezTo>
                  <a:cubicBezTo>
                    <a:pt x="1614086" y="964664"/>
                    <a:pt x="1613034" y="962559"/>
                    <a:pt x="1612332" y="961155"/>
                  </a:cubicBezTo>
                  <a:cubicBezTo>
                    <a:pt x="1611630" y="959752"/>
                    <a:pt x="1610578" y="959050"/>
                    <a:pt x="1609175" y="959050"/>
                  </a:cubicBezTo>
                  <a:close/>
                  <a:moveTo>
                    <a:pt x="801898" y="957998"/>
                  </a:moveTo>
                  <a:cubicBezTo>
                    <a:pt x="801196" y="957296"/>
                    <a:pt x="799442" y="957647"/>
                    <a:pt x="796635" y="959050"/>
                  </a:cubicBezTo>
                  <a:lnTo>
                    <a:pt x="802950" y="961155"/>
                  </a:lnTo>
                  <a:cubicBezTo>
                    <a:pt x="802950" y="959752"/>
                    <a:pt x="803652" y="959050"/>
                    <a:pt x="805055" y="959050"/>
                  </a:cubicBezTo>
                  <a:cubicBezTo>
                    <a:pt x="803652" y="959050"/>
                    <a:pt x="802599" y="958699"/>
                    <a:pt x="801898" y="957998"/>
                  </a:cubicBezTo>
                  <a:close/>
                  <a:moveTo>
                    <a:pt x="1531288" y="952735"/>
                  </a:moveTo>
                  <a:lnTo>
                    <a:pt x="1535499" y="952735"/>
                  </a:lnTo>
                  <a:cubicBezTo>
                    <a:pt x="1535499" y="952735"/>
                    <a:pt x="1535850" y="953437"/>
                    <a:pt x="1536551" y="954840"/>
                  </a:cubicBezTo>
                  <a:cubicBezTo>
                    <a:pt x="1537253" y="956243"/>
                    <a:pt x="1537604" y="957647"/>
                    <a:pt x="1537604" y="959050"/>
                  </a:cubicBezTo>
                  <a:lnTo>
                    <a:pt x="1533394" y="959050"/>
                  </a:lnTo>
                  <a:close/>
                  <a:moveTo>
                    <a:pt x="843220" y="952278"/>
                  </a:moveTo>
                  <a:lnTo>
                    <a:pt x="845051" y="952735"/>
                  </a:lnTo>
                  <a:lnTo>
                    <a:pt x="845051" y="954840"/>
                  </a:lnTo>
                  <a:close/>
                  <a:moveTo>
                    <a:pt x="708224" y="948525"/>
                  </a:moveTo>
                  <a:cubicBezTo>
                    <a:pt x="706821" y="948525"/>
                    <a:pt x="701207" y="949928"/>
                    <a:pt x="691384" y="952735"/>
                  </a:cubicBezTo>
                  <a:cubicBezTo>
                    <a:pt x="666123" y="959752"/>
                    <a:pt x="649985" y="963962"/>
                    <a:pt x="642968" y="965365"/>
                  </a:cubicBezTo>
                  <a:lnTo>
                    <a:pt x="617708" y="971680"/>
                  </a:lnTo>
                  <a:cubicBezTo>
                    <a:pt x="613498" y="974487"/>
                    <a:pt x="590343" y="982907"/>
                    <a:pt x="548242" y="996941"/>
                  </a:cubicBezTo>
                  <a:cubicBezTo>
                    <a:pt x="544032" y="1001151"/>
                    <a:pt x="539120" y="1003957"/>
                    <a:pt x="533507" y="1005361"/>
                  </a:cubicBezTo>
                  <a:cubicBezTo>
                    <a:pt x="527894" y="1006764"/>
                    <a:pt x="523684" y="1007466"/>
                    <a:pt x="520877" y="1007466"/>
                  </a:cubicBezTo>
                  <a:cubicBezTo>
                    <a:pt x="516667" y="1010273"/>
                    <a:pt x="512457" y="1013781"/>
                    <a:pt x="508247" y="1017991"/>
                  </a:cubicBezTo>
                  <a:cubicBezTo>
                    <a:pt x="504037" y="1022201"/>
                    <a:pt x="499826" y="1025008"/>
                    <a:pt x="495617" y="1026411"/>
                  </a:cubicBezTo>
                  <a:cubicBezTo>
                    <a:pt x="498423" y="1029218"/>
                    <a:pt x="501931" y="1029218"/>
                    <a:pt x="506141" y="1026411"/>
                  </a:cubicBezTo>
                  <a:cubicBezTo>
                    <a:pt x="515965" y="1026411"/>
                    <a:pt x="528595" y="1024306"/>
                    <a:pt x="544032" y="1020096"/>
                  </a:cubicBezTo>
                  <a:cubicBezTo>
                    <a:pt x="545435" y="1015886"/>
                    <a:pt x="548242" y="1015886"/>
                    <a:pt x="552452" y="1020096"/>
                  </a:cubicBezTo>
                  <a:cubicBezTo>
                    <a:pt x="553855" y="1018693"/>
                    <a:pt x="556662" y="1018342"/>
                    <a:pt x="560872" y="1019043"/>
                  </a:cubicBezTo>
                  <a:cubicBezTo>
                    <a:pt x="565083" y="1019745"/>
                    <a:pt x="568591" y="1019394"/>
                    <a:pt x="571397" y="1017991"/>
                  </a:cubicBezTo>
                  <a:cubicBezTo>
                    <a:pt x="579818" y="1012378"/>
                    <a:pt x="592447" y="1008168"/>
                    <a:pt x="609288" y="1005361"/>
                  </a:cubicBezTo>
                  <a:cubicBezTo>
                    <a:pt x="642968" y="1001151"/>
                    <a:pt x="669632" y="995537"/>
                    <a:pt x="689279" y="988521"/>
                  </a:cubicBezTo>
                  <a:lnTo>
                    <a:pt x="701909" y="986416"/>
                  </a:lnTo>
                  <a:cubicBezTo>
                    <a:pt x="703312" y="986416"/>
                    <a:pt x="704014" y="988521"/>
                    <a:pt x="704014" y="992731"/>
                  </a:cubicBezTo>
                  <a:cubicBezTo>
                    <a:pt x="698401" y="992731"/>
                    <a:pt x="694541" y="993432"/>
                    <a:pt x="692436" y="994836"/>
                  </a:cubicBezTo>
                  <a:cubicBezTo>
                    <a:pt x="690332" y="996239"/>
                    <a:pt x="687876" y="996941"/>
                    <a:pt x="685069" y="996941"/>
                  </a:cubicBezTo>
                  <a:cubicBezTo>
                    <a:pt x="679455" y="996941"/>
                    <a:pt x="673842" y="997993"/>
                    <a:pt x="668229" y="1000098"/>
                  </a:cubicBezTo>
                  <a:cubicBezTo>
                    <a:pt x="662616" y="1002203"/>
                    <a:pt x="657002" y="1003256"/>
                    <a:pt x="651389" y="1003256"/>
                  </a:cubicBezTo>
                  <a:cubicBezTo>
                    <a:pt x="655599" y="1004659"/>
                    <a:pt x="657704" y="1005712"/>
                    <a:pt x="657704" y="1006413"/>
                  </a:cubicBezTo>
                  <a:cubicBezTo>
                    <a:pt x="657704" y="1007115"/>
                    <a:pt x="657002" y="1007466"/>
                    <a:pt x="655599" y="1007466"/>
                  </a:cubicBezTo>
                  <a:lnTo>
                    <a:pt x="651389" y="1007466"/>
                  </a:lnTo>
                  <a:lnTo>
                    <a:pt x="645073" y="1009571"/>
                  </a:lnTo>
                  <a:cubicBezTo>
                    <a:pt x="657704" y="1009571"/>
                    <a:pt x="666825" y="1008869"/>
                    <a:pt x="672439" y="1007466"/>
                  </a:cubicBezTo>
                  <a:cubicBezTo>
                    <a:pt x="678052" y="1007466"/>
                    <a:pt x="688577" y="1005361"/>
                    <a:pt x="704014" y="1001151"/>
                  </a:cubicBezTo>
                  <a:cubicBezTo>
                    <a:pt x="704014" y="1001151"/>
                    <a:pt x="704716" y="999748"/>
                    <a:pt x="706119" y="996941"/>
                  </a:cubicBezTo>
                  <a:cubicBezTo>
                    <a:pt x="708926" y="994134"/>
                    <a:pt x="711732" y="992731"/>
                    <a:pt x="714539" y="992731"/>
                  </a:cubicBezTo>
                  <a:lnTo>
                    <a:pt x="706119" y="992731"/>
                  </a:lnTo>
                  <a:cubicBezTo>
                    <a:pt x="714539" y="984311"/>
                    <a:pt x="725766" y="982206"/>
                    <a:pt x="739800" y="986416"/>
                  </a:cubicBezTo>
                  <a:cubicBezTo>
                    <a:pt x="738396" y="983609"/>
                    <a:pt x="739449" y="981153"/>
                    <a:pt x="742957" y="979048"/>
                  </a:cubicBezTo>
                  <a:cubicBezTo>
                    <a:pt x="746465" y="976943"/>
                    <a:pt x="745413" y="974487"/>
                    <a:pt x="739800" y="971680"/>
                  </a:cubicBezTo>
                  <a:lnTo>
                    <a:pt x="741905" y="971680"/>
                  </a:lnTo>
                  <a:cubicBezTo>
                    <a:pt x="744711" y="968874"/>
                    <a:pt x="745062" y="966418"/>
                    <a:pt x="742957" y="964313"/>
                  </a:cubicBezTo>
                  <a:cubicBezTo>
                    <a:pt x="740852" y="962208"/>
                    <a:pt x="739800" y="960454"/>
                    <a:pt x="739800" y="959050"/>
                  </a:cubicBezTo>
                  <a:cubicBezTo>
                    <a:pt x="738396" y="960454"/>
                    <a:pt x="737695" y="960804"/>
                    <a:pt x="737695" y="960103"/>
                  </a:cubicBezTo>
                  <a:cubicBezTo>
                    <a:pt x="737695" y="959401"/>
                    <a:pt x="737695" y="959050"/>
                    <a:pt x="737695" y="959050"/>
                  </a:cubicBezTo>
                  <a:cubicBezTo>
                    <a:pt x="736291" y="953437"/>
                    <a:pt x="731379" y="950630"/>
                    <a:pt x="722959" y="950630"/>
                  </a:cubicBezTo>
                  <a:close/>
                  <a:moveTo>
                    <a:pt x="1543918" y="946420"/>
                  </a:moveTo>
                  <a:cubicBezTo>
                    <a:pt x="1545322" y="949227"/>
                    <a:pt x="1547428" y="952034"/>
                    <a:pt x="1550234" y="954840"/>
                  </a:cubicBezTo>
                  <a:cubicBezTo>
                    <a:pt x="1553041" y="957647"/>
                    <a:pt x="1554444" y="960454"/>
                    <a:pt x="1554444" y="963260"/>
                  </a:cubicBezTo>
                  <a:cubicBezTo>
                    <a:pt x="1548831" y="961857"/>
                    <a:pt x="1545673" y="959401"/>
                    <a:pt x="1544972" y="955893"/>
                  </a:cubicBezTo>
                  <a:cubicBezTo>
                    <a:pt x="1544270" y="952384"/>
                    <a:pt x="1543217" y="949928"/>
                    <a:pt x="1541814" y="948525"/>
                  </a:cubicBezTo>
                  <a:cubicBezTo>
                    <a:pt x="1543217" y="948525"/>
                    <a:pt x="1543918" y="947823"/>
                    <a:pt x="1543918" y="946420"/>
                  </a:cubicBezTo>
                  <a:close/>
                  <a:moveTo>
                    <a:pt x="238804" y="946420"/>
                  </a:moveTo>
                  <a:cubicBezTo>
                    <a:pt x="240206" y="946420"/>
                    <a:pt x="241610" y="947823"/>
                    <a:pt x="243014" y="950630"/>
                  </a:cubicBezTo>
                  <a:lnTo>
                    <a:pt x="248793" y="960087"/>
                  </a:lnTo>
                  <a:lnTo>
                    <a:pt x="249164" y="962043"/>
                  </a:lnTo>
                  <a:cubicBezTo>
                    <a:pt x="249274" y="964784"/>
                    <a:pt x="245820" y="959577"/>
                    <a:pt x="238804" y="946420"/>
                  </a:cubicBezTo>
                  <a:close/>
                  <a:moveTo>
                    <a:pt x="819249" y="944435"/>
                  </a:moveTo>
                  <a:lnTo>
                    <a:pt x="821895" y="946420"/>
                  </a:lnTo>
                  <a:lnTo>
                    <a:pt x="822841" y="945475"/>
                  </a:lnTo>
                  <a:close/>
                  <a:moveTo>
                    <a:pt x="835614" y="941629"/>
                  </a:moveTo>
                  <a:lnTo>
                    <a:pt x="843220" y="952278"/>
                  </a:lnTo>
                  <a:lnTo>
                    <a:pt x="842946" y="952209"/>
                  </a:lnTo>
                  <a:lnTo>
                    <a:pt x="836631" y="944315"/>
                  </a:lnTo>
                  <a:lnTo>
                    <a:pt x="833186" y="945463"/>
                  </a:lnTo>
                  <a:lnTo>
                    <a:pt x="832120" y="943864"/>
                  </a:lnTo>
                  <a:lnTo>
                    <a:pt x="834526" y="943263"/>
                  </a:lnTo>
                  <a:close/>
                  <a:moveTo>
                    <a:pt x="1583914" y="938000"/>
                  </a:moveTo>
                  <a:cubicBezTo>
                    <a:pt x="1585318" y="938000"/>
                    <a:pt x="1586020" y="939403"/>
                    <a:pt x="1586020" y="942210"/>
                  </a:cubicBezTo>
                  <a:cubicBezTo>
                    <a:pt x="1586020" y="943613"/>
                    <a:pt x="1587423" y="945017"/>
                    <a:pt x="1590229" y="946420"/>
                  </a:cubicBezTo>
                  <a:cubicBezTo>
                    <a:pt x="1594439" y="950630"/>
                    <a:pt x="1597246" y="953788"/>
                    <a:pt x="1598649" y="955893"/>
                  </a:cubicBezTo>
                  <a:cubicBezTo>
                    <a:pt x="1600053" y="957998"/>
                    <a:pt x="1599351" y="961857"/>
                    <a:pt x="1596544" y="967470"/>
                  </a:cubicBezTo>
                  <a:cubicBezTo>
                    <a:pt x="1599351" y="970277"/>
                    <a:pt x="1601456" y="971680"/>
                    <a:pt x="1602860" y="971680"/>
                  </a:cubicBezTo>
                  <a:lnTo>
                    <a:pt x="1596544" y="975890"/>
                  </a:lnTo>
                  <a:cubicBezTo>
                    <a:pt x="1590931" y="964664"/>
                    <a:pt x="1586721" y="952034"/>
                    <a:pt x="1583914" y="938000"/>
                  </a:cubicBezTo>
                  <a:close/>
                  <a:moveTo>
                    <a:pt x="1556549" y="933790"/>
                  </a:moveTo>
                  <a:lnTo>
                    <a:pt x="1558654" y="952735"/>
                  </a:lnTo>
                  <a:cubicBezTo>
                    <a:pt x="1557251" y="951332"/>
                    <a:pt x="1556549" y="949578"/>
                    <a:pt x="1556549" y="947473"/>
                  </a:cubicBezTo>
                  <a:cubicBezTo>
                    <a:pt x="1556549" y="945368"/>
                    <a:pt x="1556549" y="940807"/>
                    <a:pt x="1556549" y="933790"/>
                  </a:cubicBezTo>
                  <a:close/>
                  <a:moveTo>
                    <a:pt x="827143" y="930109"/>
                  </a:moveTo>
                  <a:lnTo>
                    <a:pt x="823369" y="930738"/>
                  </a:lnTo>
                  <a:lnTo>
                    <a:pt x="829814" y="940406"/>
                  </a:lnTo>
                  <a:lnTo>
                    <a:pt x="830316" y="940105"/>
                  </a:lnTo>
                  <a:lnTo>
                    <a:pt x="830316" y="934211"/>
                  </a:lnTo>
                  <a:lnTo>
                    <a:pt x="829263" y="932738"/>
                  </a:lnTo>
                  <a:close/>
                  <a:moveTo>
                    <a:pt x="784005" y="925370"/>
                  </a:moveTo>
                  <a:lnTo>
                    <a:pt x="784005" y="929580"/>
                  </a:lnTo>
                  <a:cubicBezTo>
                    <a:pt x="782602" y="935193"/>
                    <a:pt x="775585" y="941508"/>
                    <a:pt x="762955" y="948525"/>
                  </a:cubicBezTo>
                  <a:cubicBezTo>
                    <a:pt x="755938" y="948525"/>
                    <a:pt x="747518" y="951332"/>
                    <a:pt x="737695" y="956945"/>
                  </a:cubicBezTo>
                  <a:cubicBezTo>
                    <a:pt x="739098" y="958349"/>
                    <a:pt x="741905" y="959050"/>
                    <a:pt x="746115" y="959050"/>
                  </a:cubicBezTo>
                  <a:cubicBezTo>
                    <a:pt x="750324" y="959050"/>
                    <a:pt x="753482" y="959401"/>
                    <a:pt x="755587" y="960103"/>
                  </a:cubicBezTo>
                  <a:cubicBezTo>
                    <a:pt x="757692" y="960804"/>
                    <a:pt x="759447" y="960454"/>
                    <a:pt x="760850" y="959050"/>
                  </a:cubicBezTo>
                  <a:cubicBezTo>
                    <a:pt x="760850" y="959050"/>
                    <a:pt x="763656" y="956945"/>
                    <a:pt x="769270" y="952735"/>
                  </a:cubicBezTo>
                  <a:lnTo>
                    <a:pt x="769270" y="956945"/>
                  </a:lnTo>
                  <a:cubicBezTo>
                    <a:pt x="770673" y="954139"/>
                    <a:pt x="771375" y="951332"/>
                    <a:pt x="771375" y="948525"/>
                  </a:cubicBezTo>
                  <a:lnTo>
                    <a:pt x="773480" y="950630"/>
                  </a:lnTo>
                  <a:cubicBezTo>
                    <a:pt x="773480" y="950630"/>
                    <a:pt x="776287" y="948525"/>
                    <a:pt x="781900" y="944315"/>
                  </a:cubicBezTo>
                  <a:lnTo>
                    <a:pt x="779795" y="948525"/>
                  </a:lnTo>
                  <a:cubicBezTo>
                    <a:pt x="782602" y="948525"/>
                    <a:pt x="784005" y="949928"/>
                    <a:pt x="784005" y="952735"/>
                  </a:cubicBezTo>
                  <a:lnTo>
                    <a:pt x="790320" y="952735"/>
                  </a:lnTo>
                  <a:cubicBezTo>
                    <a:pt x="797337" y="952735"/>
                    <a:pt x="803652" y="950630"/>
                    <a:pt x="809265" y="946420"/>
                  </a:cubicBezTo>
                  <a:cubicBezTo>
                    <a:pt x="810669" y="946420"/>
                    <a:pt x="811897" y="946069"/>
                    <a:pt x="812949" y="945368"/>
                  </a:cubicBezTo>
                  <a:lnTo>
                    <a:pt x="815060" y="942835"/>
                  </a:lnTo>
                  <a:lnTo>
                    <a:pt x="802950" y="934842"/>
                  </a:lnTo>
                  <a:cubicBezTo>
                    <a:pt x="793127" y="927124"/>
                    <a:pt x="786811" y="923967"/>
                    <a:pt x="784005" y="925370"/>
                  </a:cubicBezTo>
                  <a:close/>
                  <a:moveTo>
                    <a:pt x="817685" y="919055"/>
                  </a:moveTo>
                  <a:lnTo>
                    <a:pt x="826105" y="929580"/>
                  </a:lnTo>
                  <a:lnTo>
                    <a:pt x="826284" y="929044"/>
                  </a:lnTo>
                  <a:lnTo>
                    <a:pt x="822685" y="924580"/>
                  </a:lnTo>
                  <a:cubicBezTo>
                    <a:pt x="820755" y="922300"/>
                    <a:pt x="819089" y="920458"/>
                    <a:pt x="817685" y="919055"/>
                  </a:cubicBezTo>
                  <a:close/>
                  <a:moveTo>
                    <a:pt x="1546024" y="912740"/>
                  </a:moveTo>
                  <a:cubicBezTo>
                    <a:pt x="1554444" y="911336"/>
                    <a:pt x="1559356" y="914143"/>
                    <a:pt x="1560759" y="921160"/>
                  </a:cubicBezTo>
                  <a:lnTo>
                    <a:pt x="1556549" y="921160"/>
                  </a:lnTo>
                  <a:lnTo>
                    <a:pt x="1556549" y="929580"/>
                  </a:lnTo>
                  <a:lnTo>
                    <a:pt x="1554444" y="929580"/>
                  </a:lnTo>
                  <a:cubicBezTo>
                    <a:pt x="1550234" y="925370"/>
                    <a:pt x="1547428" y="919756"/>
                    <a:pt x="1546024" y="912740"/>
                  </a:cubicBezTo>
                  <a:close/>
                  <a:moveTo>
                    <a:pt x="1543918" y="883269"/>
                  </a:moveTo>
                  <a:cubicBezTo>
                    <a:pt x="1543918" y="883269"/>
                    <a:pt x="1543918" y="883620"/>
                    <a:pt x="1543918" y="884322"/>
                  </a:cubicBezTo>
                  <a:cubicBezTo>
                    <a:pt x="1543918" y="885024"/>
                    <a:pt x="1544620" y="885374"/>
                    <a:pt x="1546024" y="885374"/>
                  </a:cubicBezTo>
                  <a:cubicBezTo>
                    <a:pt x="1546024" y="886778"/>
                    <a:pt x="1543918" y="887479"/>
                    <a:pt x="1539709" y="887479"/>
                  </a:cubicBezTo>
                  <a:cubicBezTo>
                    <a:pt x="1539709" y="886076"/>
                    <a:pt x="1540060" y="885024"/>
                    <a:pt x="1540761" y="884322"/>
                  </a:cubicBezTo>
                  <a:cubicBezTo>
                    <a:pt x="1541463" y="883620"/>
                    <a:pt x="1542516" y="883269"/>
                    <a:pt x="1543918" y="883269"/>
                  </a:cubicBezTo>
                  <a:close/>
                  <a:moveTo>
                    <a:pt x="1535499" y="847484"/>
                  </a:moveTo>
                  <a:cubicBezTo>
                    <a:pt x="1538305" y="860114"/>
                    <a:pt x="1540410" y="868534"/>
                    <a:pt x="1541814" y="872744"/>
                  </a:cubicBezTo>
                  <a:lnTo>
                    <a:pt x="1539709" y="876954"/>
                  </a:lnTo>
                  <a:cubicBezTo>
                    <a:pt x="1536902" y="871341"/>
                    <a:pt x="1535499" y="861517"/>
                    <a:pt x="1535499" y="847484"/>
                  </a:cubicBezTo>
                  <a:close/>
                  <a:moveTo>
                    <a:pt x="750324" y="799068"/>
                  </a:moveTo>
                  <a:lnTo>
                    <a:pt x="756639" y="799068"/>
                  </a:lnTo>
                  <a:cubicBezTo>
                    <a:pt x="749623" y="801875"/>
                    <a:pt x="745413" y="803278"/>
                    <a:pt x="744010" y="803278"/>
                  </a:cubicBezTo>
                  <a:cubicBezTo>
                    <a:pt x="746816" y="800472"/>
                    <a:pt x="748921" y="799068"/>
                    <a:pt x="750324" y="799068"/>
                  </a:cubicBezTo>
                  <a:close/>
                  <a:moveTo>
                    <a:pt x="769270" y="792753"/>
                  </a:moveTo>
                  <a:lnTo>
                    <a:pt x="769270" y="796963"/>
                  </a:lnTo>
                  <a:cubicBezTo>
                    <a:pt x="767866" y="798367"/>
                    <a:pt x="766463" y="798717"/>
                    <a:pt x="765060" y="798016"/>
                  </a:cubicBezTo>
                  <a:cubicBezTo>
                    <a:pt x="763656" y="797314"/>
                    <a:pt x="762253" y="796963"/>
                    <a:pt x="760850" y="796963"/>
                  </a:cubicBezTo>
                  <a:cubicBezTo>
                    <a:pt x="760850" y="796963"/>
                    <a:pt x="760499" y="796613"/>
                    <a:pt x="759797" y="795911"/>
                  </a:cubicBezTo>
                  <a:cubicBezTo>
                    <a:pt x="759095" y="795209"/>
                    <a:pt x="758745" y="794858"/>
                    <a:pt x="758745" y="794858"/>
                  </a:cubicBezTo>
                  <a:cubicBezTo>
                    <a:pt x="764358" y="794858"/>
                    <a:pt x="767866" y="794157"/>
                    <a:pt x="769270" y="792753"/>
                  </a:cubicBezTo>
                  <a:close/>
                  <a:moveTo>
                    <a:pt x="522982" y="716972"/>
                  </a:moveTo>
                  <a:cubicBezTo>
                    <a:pt x="520175" y="716972"/>
                    <a:pt x="516667" y="719078"/>
                    <a:pt x="512457" y="723288"/>
                  </a:cubicBezTo>
                  <a:cubicBezTo>
                    <a:pt x="515264" y="724691"/>
                    <a:pt x="518070" y="726445"/>
                    <a:pt x="520877" y="728550"/>
                  </a:cubicBezTo>
                  <a:cubicBezTo>
                    <a:pt x="523684" y="730655"/>
                    <a:pt x="527894" y="731708"/>
                    <a:pt x="533507" y="731708"/>
                  </a:cubicBezTo>
                  <a:cubicBezTo>
                    <a:pt x="530700" y="724691"/>
                    <a:pt x="527192" y="719779"/>
                    <a:pt x="522982" y="716972"/>
                  </a:cubicBezTo>
                  <a:close/>
                  <a:moveTo>
                    <a:pt x="537717" y="712762"/>
                  </a:moveTo>
                  <a:cubicBezTo>
                    <a:pt x="536314" y="712762"/>
                    <a:pt x="535612" y="713464"/>
                    <a:pt x="535612" y="714867"/>
                  </a:cubicBezTo>
                  <a:cubicBezTo>
                    <a:pt x="532805" y="717674"/>
                    <a:pt x="532454" y="720481"/>
                    <a:pt x="534559" y="723288"/>
                  </a:cubicBezTo>
                  <a:cubicBezTo>
                    <a:pt x="536664" y="726094"/>
                    <a:pt x="537717" y="728199"/>
                    <a:pt x="537717" y="729603"/>
                  </a:cubicBezTo>
                  <a:lnTo>
                    <a:pt x="539822" y="729603"/>
                  </a:lnTo>
                  <a:lnTo>
                    <a:pt x="539822" y="714867"/>
                  </a:lnTo>
                  <a:close/>
                  <a:moveTo>
                    <a:pt x="1200800" y="689607"/>
                  </a:moveTo>
                  <a:lnTo>
                    <a:pt x="1200800" y="691712"/>
                  </a:lnTo>
                  <a:cubicBezTo>
                    <a:pt x="1206413" y="693116"/>
                    <a:pt x="1216938" y="693817"/>
                    <a:pt x="1232375" y="693817"/>
                  </a:cubicBezTo>
                  <a:lnTo>
                    <a:pt x="1232375" y="691712"/>
                  </a:lnTo>
                  <a:cubicBezTo>
                    <a:pt x="1216938" y="691712"/>
                    <a:pt x="1206413" y="691011"/>
                    <a:pt x="1200800" y="689607"/>
                  </a:cubicBezTo>
                  <a:close/>
                  <a:moveTo>
                    <a:pt x="725064" y="670662"/>
                  </a:moveTo>
                  <a:cubicBezTo>
                    <a:pt x="723661" y="673469"/>
                    <a:pt x="722959" y="675223"/>
                    <a:pt x="722959" y="675924"/>
                  </a:cubicBezTo>
                  <a:cubicBezTo>
                    <a:pt x="722959" y="676626"/>
                    <a:pt x="724363" y="676977"/>
                    <a:pt x="727169" y="676977"/>
                  </a:cubicBezTo>
                  <a:cubicBezTo>
                    <a:pt x="727169" y="674170"/>
                    <a:pt x="726468" y="672065"/>
                    <a:pt x="725064" y="670662"/>
                  </a:cubicBezTo>
                  <a:close/>
                  <a:moveTo>
                    <a:pt x="746415" y="664046"/>
                  </a:moveTo>
                  <a:lnTo>
                    <a:pt x="750324" y="664347"/>
                  </a:lnTo>
                  <a:lnTo>
                    <a:pt x="747030" y="665582"/>
                  </a:lnTo>
                  <a:close/>
                  <a:moveTo>
                    <a:pt x="738300" y="663422"/>
                  </a:moveTo>
                  <a:lnTo>
                    <a:pt x="740619" y="663600"/>
                  </a:lnTo>
                  <a:lnTo>
                    <a:pt x="739800" y="665136"/>
                  </a:lnTo>
                  <a:cubicBezTo>
                    <a:pt x="739098" y="666013"/>
                    <a:pt x="738396" y="666452"/>
                    <a:pt x="737695" y="666452"/>
                  </a:cubicBezTo>
                  <a:close/>
                  <a:moveTo>
                    <a:pt x="745062" y="657769"/>
                  </a:moveTo>
                  <a:cubicBezTo>
                    <a:pt x="746465" y="657242"/>
                    <a:pt x="748219" y="657330"/>
                    <a:pt x="750324" y="658032"/>
                  </a:cubicBezTo>
                  <a:cubicBezTo>
                    <a:pt x="750324" y="659435"/>
                    <a:pt x="748921" y="661189"/>
                    <a:pt x="746115" y="663294"/>
                  </a:cubicBezTo>
                  <a:lnTo>
                    <a:pt x="746415" y="664046"/>
                  </a:lnTo>
                  <a:lnTo>
                    <a:pt x="740619" y="663600"/>
                  </a:lnTo>
                  <a:lnTo>
                    <a:pt x="741905" y="661189"/>
                  </a:lnTo>
                  <a:cubicBezTo>
                    <a:pt x="742606" y="659435"/>
                    <a:pt x="743659" y="658295"/>
                    <a:pt x="745062" y="657769"/>
                  </a:cubicBezTo>
                  <a:close/>
                  <a:moveTo>
                    <a:pt x="642968" y="653822"/>
                  </a:moveTo>
                  <a:cubicBezTo>
                    <a:pt x="642968" y="656628"/>
                    <a:pt x="641214" y="658733"/>
                    <a:pt x="637706" y="660137"/>
                  </a:cubicBezTo>
                  <a:cubicBezTo>
                    <a:pt x="634198" y="661540"/>
                    <a:pt x="633145" y="663645"/>
                    <a:pt x="634548" y="666452"/>
                  </a:cubicBezTo>
                  <a:cubicBezTo>
                    <a:pt x="649985" y="666452"/>
                    <a:pt x="660510" y="665750"/>
                    <a:pt x="666123" y="664347"/>
                  </a:cubicBezTo>
                  <a:lnTo>
                    <a:pt x="659808" y="653822"/>
                  </a:lnTo>
                  <a:cubicBezTo>
                    <a:pt x="659808" y="658032"/>
                    <a:pt x="658405" y="660137"/>
                    <a:pt x="655599" y="660137"/>
                  </a:cubicBezTo>
                  <a:cubicBezTo>
                    <a:pt x="652792" y="661540"/>
                    <a:pt x="650336" y="661540"/>
                    <a:pt x="648231" y="660137"/>
                  </a:cubicBezTo>
                  <a:cubicBezTo>
                    <a:pt x="646126" y="658733"/>
                    <a:pt x="644371" y="656628"/>
                    <a:pt x="642968" y="653822"/>
                  </a:cubicBezTo>
                  <a:close/>
                  <a:moveTo>
                    <a:pt x="815580" y="647507"/>
                  </a:moveTo>
                  <a:cubicBezTo>
                    <a:pt x="809967" y="653120"/>
                    <a:pt x="803301" y="656628"/>
                    <a:pt x="795583" y="658032"/>
                  </a:cubicBezTo>
                  <a:cubicBezTo>
                    <a:pt x="787864" y="659435"/>
                    <a:pt x="782602" y="660838"/>
                    <a:pt x="779795" y="662242"/>
                  </a:cubicBezTo>
                  <a:cubicBezTo>
                    <a:pt x="781198" y="659435"/>
                    <a:pt x="781900" y="655927"/>
                    <a:pt x="781900" y="651717"/>
                  </a:cubicBezTo>
                  <a:cubicBezTo>
                    <a:pt x="780497" y="651717"/>
                    <a:pt x="779093" y="651366"/>
                    <a:pt x="777690" y="650664"/>
                  </a:cubicBezTo>
                  <a:cubicBezTo>
                    <a:pt x="776287" y="649962"/>
                    <a:pt x="774883" y="650313"/>
                    <a:pt x="773480" y="651717"/>
                  </a:cubicBezTo>
                  <a:lnTo>
                    <a:pt x="739800" y="655927"/>
                  </a:lnTo>
                  <a:lnTo>
                    <a:pt x="738300" y="663422"/>
                  </a:lnTo>
                  <a:lnTo>
                    <a:pt x="736642" y="663294"/>
                  </a:lnTo>
                  <a:cubicBezTo>
                    <a:pt x="734537" y="663996"/>
                    <a:pt x="733484" y="666452"/>
                    <a:pt x="733484" y="670662"/>
                  </a:cubicBezTo>
                  <a:lnTo>
                    <a:pt x="747030" y="665582"/>
                  </a:lnTo>
                  <a:lnTo>
                    <a:pt x="748219" y="668557"/>
                  </a:lnTo>
                  <a:lnTo>
                    <a:pt x="792425" y="666452"/>
                  </a:lnTo>
                  <a:cubicBezTo>
                    <a:pt x="803652" y="665750"/>
                    <a:pt x="813300" y="665224"/>
                    <a:pt x="821369" y="664873"/>
                  </a:cubicBezTo>
                  <a:lnTo>
                    <a:pt x="833514" y="664545"/>
                  </a:lnTo>
                  <a:lnTo>
                    <a:pt x="830882" y="651909"/>
                  </a:lnTo>
                  <a:lnTo>
                    <a:pt x="815580" y="653822"/>
                  </a:lnTo>
                  <a:close/>
                  <a:moveTo>
                    <a:pt x="722959" y="643297"/>
                  </a:moveTo>
                  <a:lnTo>
                    <a:pt x="722959" y="645402"/>
                  </a:lnTo>
                  <a:lnTo>
                    <a:pt x="729274" y="647507"/>
                  </a:lnTo>
                  <a:lnTo>
                    <a:pt x="729274" y="645402"/>
                  </a:lnTo>
                  <a:cubicBezTo>
                    <a:pt x="727871" y="643998"/>
                    <a:pt x="725766" y="643297"/>
                    <a:pt x="722959" y="643297"/>
                  </a:cubicBezTo>
                  <a:close/>
                  <a:moveTo>
                    <a:pt x="660861" y="643297"/>
                  </a:moveTo>
                  <a:cubicBezTo>
                    <a:pt x="658756" y="643297"/>
                    <a:pt x="657002" y="644700"/>
                    <a:pt x="655599" y="647507"/>
                  </a:cubicBezTo>
                  <a:lnTo>
                    <a:pt x="666123" y="645402"/>
                  </a:lnTo>
                  <a:cubicBezTo>
                    <a:pt x="664720" y="643998"/>
                    <a:pt x="662966" y="643297"/>
                    <a:pt x="660861" y="643297"/>
                  </a:cubicBezTo>
                  <a:close/>
                  <a:moveTo>
                    <a:pt x="758745" y="630666"/>
                  </a:moveTo>
                  <a:cubicBezTo>
                    <a:pt x="751728" y="630666"/>
                    <a:pt x="745413" y="631368"/>
                    <a:pt x="739800" y="632771"/>
                  </a:cubicBezTo>
                  <a:lnTo>
                    <a:pt x="731379" y="634876"/>
                  </a:lnTo>
                  <a:cubicBezTo>
                    <a:pt x="711732" y="634876"/>
                    <a:pt x="693489" y="636280"/>
                    <a:pt x="676649" y="639087"/>
                  </a:cubicBezTo>
                  <a:lnTo>
                    <a:pt x="676649" y="641192"/>
                  </a:lnTo>
                  <a:lnTo>
                    <a:pt x="765060" y="634876"/>
                  </a:lnTo>
                  <a:cubicBezTo>
                    <a:pt x="763656" y="632070"/>
                    <a:pt x="761552" y="630666"/>
                    <a:pt x="758745" y="630666"/>
                  </a:cubicBezTo>
                  <a:close/>
                  <a:moveTo>
                    <a:pt x="1513011" y="557401"/>
                  </a:moveTo>
                  <a:lnTo>
                    <a:pt x="1518659" y="559095"/>
                  </a:lnTo>
                  <a:cubicBezTo>
                    <a:pt x="1517255" y="559095"/>
                    <a:pt x="1515501" y="558745"/>
                    <a:pt x="1513396" y="558043"/>
                  </a:cubicBezTo>
                  <a:close/>
                  <a:moveTo>
                    <a:pt x="812703" y="453977"/>
                  </a:moveTo>
                  <a:lnTo>
                    <a:pt x="814001" y="464369"/>
                  </a:lnTo>
                  <a:cubicBezTo>
                    <a:pt x="815054" y="472789"/>
                    <a:pt x="815580" y="477000"/>
                    <a:pt x="815580" y="477000"/>
                  </a:cubicBezTo>
                  <a:lnTo>
                    <a:pt x="809265" y="462264"/>
                  </a:lnTo>
                  <a:cubicBezTo>
                    <a:pt x="809265" y="459458"/>
                    <a:pt x="809791" y="457177"/>
                    <a:pt x="810844" y="455423"/>
                  </a:cubicBezTo>
                  <a:close/>
                  <a:moveTo>
                    <a:pt x="1291316" y="420164"/>
                  </a:moveTo>
                  <a:cubicBezTo>
                    <a:pt x="1284299" y="420164"/>
                    <a:pt x="1279388" y="422269"/>
                    <a:pt x="1276581" y="426479"/>
                  </a:cubicBezTo>
                  <a:cubicBezTo>
                    <a:pt x="1276581" y="426479"/>
                    <a:pt x="1277283" y="427882"/>
                    <a:pt x="1278686" y="430689"/>
                  </a:cubicBezTo>
                  <a:cubicBezTo>
                    <a:pt x="1281493" y="425076"/>
                    <a:pt x="1285703" y="421567"/>
                    <a:pt x="1291316" y="420164"/>
                  </a:cubicBezTo>
                  <a:close/>
                  <a:moveTo>
                    <a:pt x="1190275" y="220186"/>
                  </a:moveTo>
                  <a:cubicBezTo>
                    <a:pt x="1187468" y="228607"/>
                    <a:pt x="1186065" y="235623"/>
                    <a:pt x="1186065" y="241237"/>
                  </a:cubicBezTo>
                  <a:lnTo>
                    <a:pt x="1186065" y="249657"/>
                  </a:lnTo>
                  <a:cubicBezTo>
                    <a:pt x="1186065" y="259480"/>
                    <a:pt x="1182556" y="270707"/>
                    <a:pt x="1175540" y="283337"/>
                  </a:cubicBezTo>
                  <a:cubicBezTo>
                    <a:pt x="1174136" y="287547"/>
                    <a:pt x="1170628" y="291406"/>
                    <a:pt x="1165014" y="294915"/>
                  </a:cubicBezTo>
                  <a:cubicBezTo>
                    <a:pt x="1159401" y="298423"/>
                    <a:pt x="1155191" y="302282"/>
                    <a:pt x="1152384" y="306493"/>
                  </a:cubicBezTo>
                  <a:lnTo>
                    <a:pt x="1141859" y="308597"/>
                  </a:lnTo>
                  <a:cubicBezTo>
                    <a:pt x="1140456" y="311404"/>
                    <a:pt x="1136948" y="312808"/>
                    <a:pt x="1131334" y="312808"/>
                  </a:cubicBezTo>
                  <a:cubicBezTo>
                    <a:pt x="1117301" y="314211"/>
                    <a:pt x="1104670" y="317719"/>
                    <a:pt x="1093444" y="323333"/>
                  </a:cubicBezTo>
                  <a:cubicBezTo>
                    <a:pt x="1092040" y="324736"/>
                    <a:pt x="1087830" y="326139"/>
                    <a:pt x="1080814" y="327543"/>
                  </a:cubicBezTo>
                  <a:cubicBezTo>
                    <a:pt x="1079410" y="334559"/>
                    <a:pt x="1079059" y="341225"/>
                    <a:pt x="1079761" y="347540"/>
                  </a:cubicBezTo>
                  <a:cubicBezTo>
                    <a:pt x="1080463" y="353855"/>
                    <a:pt x="1080112" y="359820"/>
                    <a:pt x="1078708" y="365433"/>
                  </a:cubicBezTo>
                  <a:cubicBezTo>
                    <a:pt x="1075902" y="372450"/>
                    <a:pt x="1074498" y="380168"/>
                    <a:pt x="1074498" y="388588"/>
                  </a:cubicBezTo>
                  <a:cubicBezTo>
                    <a:pt x="1074498" y="391395"/>
                    <a:pt x="1075200" y="401920"/>
                    <a:pt x="1076603" y="420164"/>
                  </a:cubicBezTo>
                  <a:lnTo>
                    <a:pt x="1125019" y="409639"/>
                  </a:lnTo>
                  <a:lnTo>
                    <a:pt x="1137649" y="409639"/>
                  </a:lnTo>
                  <a:cubicBezTo>
                    <a:pt x="1153086" y="409639"/>
                    <a:pt x="1167119" y="411744"/>
                    <a:pt x="1179749" y="415954"/>
                  </a:cubicBezTo>
                  <a:lnTo>
                    <a:pt x="1186065" y="418059"/>
                  </a:lnTo>
                  <a:cubicBezTo>
                    <a:pt x="1179048" y="418059"/>
                    <a:pt x="1174136" y="419462"/>
                    <a:pt x="1171330" y="422269"/>
                  </a:cubicBezTo>
                  <a:cubicBezTo>
                    <a:pt x="1169926" y="422269"/>
                    <a:pt x="1169575" y="424023"/>
                    <a:pt x="1170277" y="427531"/>
                  </a:cubicBezTo>
                  <a:cubicBezTo>
                    <a:pt x="1170979" y="431040"/>
                    <a:pt x="1172733" y="432794"/>
                    <a:pt x="1175540" y="432794"/>
                  </a:cubicBezTo>
                  <a:lnTo>
                    <a:pt x="1196590" y="432794"/>
                  </a:lnTo>
                  <a:lnTo>
                    <a:pt x="1196590" y="426479"/>
                  </a:lnTo>
                  <a:cubicBezTo>
                    <a:pt x="1209220" y="426479"/>
                    <a:pt x="1218342" y="427180"/>
                    <a:pt x="1223955" y="428584"/>
                  </a:cubicBezTo>
                  <a:cubicBezTo>
                    <a:pt x="1229569" y="431391"/>
                    <a:pt x="1233778" y="434197"/>
                    <a:pt x="1236585" y="437004"/>
                  </a:cubicBezTo>
                  <a:lnTo>
                    <a:pt x="1253425" y="424374"/>
                  </a:lnTo>
                  <a:cubicBezTo>
                    <a:pt x="1259039" y="422970"/>
                    <a:pt x="1263951" y="422970"/>
                    <a:pt x="1268161" y="424374"/>
                  </a:cubicBezTo>
                  <a:lnTo>
                    <a:pt x="1278686" y="415954"/>
                  </a:lnTo>
                  <a:lnTo>
                    <a:pt x="1282896" y="413849"/>
                  </a:lnTo>
                  <a:cubicBezTo>
                    <a:pt x="1278686" y="411042"/>
                    <a:pt x="1275879" y="408235"/>
                    <a:pt x="1274476" y="405429"/>
                  </a:cubicBezTo>
                  <a:lnTo>
                    <a:pt x="1295526" y="405429"/>
                  </a:lnTo>
                  <a:lnTo>
                    <a:pt x="1322891" y="390693"/>
                  </a:lnTo>
                  <a:lnTo>
                    <a:pt x="1324996" y="384378"/>
                  </a:lnTo>
                  <a:cubicBezTo>
                    <a:pt x="1324996" y="381572"/>
                    <a:pt x="1324294" y="379467"/>
                    <a:pt x="1322891" y="378063"/>
                  </a:cubicBezTo>
                  <a:cubicBezTo>
                    <a:pt x="1321488" y="376660"/>
                    <a:pt x="1319734" y="377011"/>
                    <a:pt x="1317629" y="379116"/>
                  </a:cubicBezTo>
                  <a:cubicBezTo>
                    <a:pt x="1315524" y="381221"/>
                    <a:pt x="1312366" y="382975"/>
                    <a:pt x="1308156" y="384378"/>
                  </a:cubicBezTo>
                  <a:cubicBezTo>
                    <a:pt x="1308156" y="385782"/>
                    <a:pt x="1307104" y="386834"/>
                    <a:pt x="1304999" y="387536"/>
                  </a:cubicBezTo>
                  <a:cubicBezTo>
                    <a:pt x="1302894" y="388238"/>
                    <a:pt x="1300438" y="389290"/>
                    <a:pt x="1297631" y="390693"/>
                  </a:cubicBezTo>
                  <a:cubicBezTo>
                    <a:pt x="1314471" y="375257"/>
                    <a:pt x="1322891" y="367538"/>
                    <a:pt x="1322891" y="367538"/>
                  </a:cubicBezTo>
                  <a:lnTo>
                    <a:pt x="1306051" y="363328"/>
                  </a:lnTo>
                  <a:cubicBezTo>
                    <a:pt x="1306051" y="349295"/>
                    <a:pt x="1299736" y="337366"/>
                    <a:pt x="1287106" y="327543"/>
                  </a:cubicBezTo>
                  <a:cubicBezTo>
                    <a:pt x="1278686" y="314912"/>
                    <a:pt x="1267108" y="300879"/>
                    <a:pt x="1252373" y="285442"/>
                  </a:cubicBezTo>
                  <a:cubicBezTo>
                    <a:pt x="1237638" y="270005"/>
                    <a:pt x="1227464" y="259480"/>
                    <a:pt x="1221850" y="253867"/>
                  </a:cubicBezTo>
                  <a:cubicBezTo>
                    <a:pt x="1220447" y="246850"/>
                    <a:pt x="1215886" y="241588"/>
                    <a:pt x="1208168" y="238079"/>
                  </a:cubicBezTo>
                  <a:cubicBezTo>
                    <a:pt x="1200449" y="234571"/>
                    <a:pt x="1195187" y="231413"/>
                    <a:pt x="1192380" y="228607"/>
                  </a:cubicBezTo>
                  <a:close/>
                  <a:moveTo>
                    <a:pt x="888204" y="211"/>
                  </a:moveTo>
                  <a:cubicBezTo>
                    <a:pt x="893115" y="-490"/>
                    <a:pt x="897676" y="562"/>
                    <a:pt x="901886" y="3369"/>
                  </a:cubicBezTo>
                  <a:cubicBezTo>
                    <a:pt x="906097" y="8982"/>
                    <a:pt x="910657" y="14946"/>
                    <a:pt x="915569" y="21261"/>
                  </a:cubicBezTo>
                  <a:cubicBezTo>
                    <a:pt x="920481" y="27577"/>
                    <a:pt x="925042" y="32839"/>
                    <a:pt x="929252" y="37049"/>
                  </a:cubicBezTo>
                  <a:cubicBezTo>
                    <a:pt x="934865" y="45469"/>
                    <a:pt x="946794" y="52486"/>
                    <a:pt x="965037" y="58099"/>
                  </a:cubicBezTo>
                  <a:cubicBezTo>
                    <a:pt x="966440" y="58099"/>
                    <a:pt x="968897" y="58450"/>
                    <a:pt x="972404" y="59152"/>
                  </a:cubicBezTo>
                  <a:cubicBezTo>
                    <a:pt x="975913" y="59854"/>
                    <a:pt x="979772" y="59503"/>
                    <a:pt x="983982" y="58099"/>
                  </a:cubicBezTo>
                  <a:cubicBezTo>
                    <a:pt x="983982" y="59503"/>
                    <a:pt x="985035" y="60204"/>
                    <a:pt x="987140" y="60204"/>
                  </a:cubicBezTo>
                  <a:cubicBezTo>
                    <a:pt x="989245" y="60204"/>
                    <a:pt x="990999" y="60906"/>
                    <a:pt x="992403" y="62310"/>
                  </a:cubicBezTo>
                  <a:cubicBezTo>
                    <a:pt x="996613" y="65116"/>
                    <a:pt x="999419" y="66520"/>
                    <a:pt x="1000823" y="66520"/>
                  </a:cubicBezTo>
                  <a:cubicBezTo>
                    <a:pt x="1002226" y="66520"/>
                    <a:pt x="1005734" y="64415"/>
                    <a:pt x="1011348" y="60204"/>
                  </a:cubicBezTo>
                  <a:cubicBezTo>
                    <a:pt x="1019768" y="61608"/>
                    <a:pt x="1025732" y="63362"/>
                    <a:pt x="1029241" y="65467"/>
                  </a:cubicBezTo>
                  <a:cubicBezTo>
                    <a:pt x="1032749" y="67572"/>
                    <a:pt x="1035205" y="72133"/>
                    <a:pt x="1036608" y="79150"/>
                  </a:cubicBezTo>
                  <a:lnTo>
                    <a:pt x="1045028" y="77045"/>
                  </a:lnTo>
                  <a:cubicBezTo>
                    <a:pt x="1053448" y="77045"/>
                    <a:pt x="1057658" y="81255"/>
                    <a:pt x="1057658" y="89675"/>
                  </a:cubicBezTo>
                  <a:cubicBezTo>
                    <a:pt x="1059061" y="86868"/>
                    <a:pt x="1060816" y="85465"/>
                    <a:pt x="1062920" y="85465"/>
                  </a:cubicBezTo>
                  <a:cubicBezTo>
                    <a:pt x="1065026" y="85465"/>
                    <a:pt x="1066078" y="86868"/>
                    <a:pt x="1066078" y="89675"/>
                  </a:cubicBezTo>
                  <a:cubicBezTo>
                    <a:pt x="1068885" y="93885"/>
                    <a:pt x="1074147" y="97393"/>
                    <a:pt x="1081866" y="100200"/>
                  </a:cubicBezTo>
                  <a:cubicBezTo>
                    <a:pt x="1089584" y="103007"/>
                    <a:pt x="1095548" y="105112"/>
                    <a:pt x="1099759" y="106515"/>
                  </a:cubicBezTo>
                  <a:cubicBezTo>
                    <a:pt x="1105372" y="107918"/>
                    <a:pt x="1110634" y="108971"/>
                    <a:pt x="1115547" y="109673"/>
                  </a:cubicBezTo>
                  <a:cubicBezTo>
                    <a:pt x="1120458" y="110374"/>
                    <a:pt x="1125721" y="111427"/>
                    <a:pt x="1131334" y="112830"/>
                  </a:cubicBezTo>
                  <a:cubicBezTo>
                    <a:pt x="1136948" y="114234"/>
                    <a:pt x="1139754" y="119145"/>
                    <a:pt x="1139754" y="127565"/>
                  </a:cubicBezTo>
                  <a:cubicBezTo>
                    <a:pt x="1148174" y="131775"/>
                    <a:pt x="1148174" y="136687"/>
                    <a:pt x="1139754" y="142300"/>
                  </a:cubicBezTo>
                  <a:cubicBezTo>
                    <a:pt x="1139754" y="142300"/>
                    <a:pt x="1139754" y="144405"/>
                    <a:pt x="1139754" y="148615"/>
                  </a:cubicBezTo>
                  <a:cubicBezTo>
                    <a:pt x="1142561" y="152826"/>
                    <a:pt x="1145718" y="157036"/>
                    <a:pt x="1149227" y="161246"/>
                  </a:cubicBezTo>
                  <a:cubicBezTo>
                    <a:pt x="1152735" y="165456"/>
                    <a:pt x="1155893" y="168964"/>
                    <a:pt x="1158699" y="171771"/>
                  </a:cubicBezTo>
                  <a:cubicBezTo>
                    <a:pt x="1160103" y="175981"/>
                    <a:pt x="1164313" y="178788"/>
                    <a:pt x="1171330" y="180191"/>
                  </a:cubicBezTo>
                  <a:cubicBezTo>
                    <a:pt x="1168523" y="182998"/>
                    <a:pt x="1168172" y="185454"/>
                    <a:pt x="1170277" y="187558"/>
                  </a:cubicBezTo>
                  <a:cubicBezTo>
                    <a:pt x="1172382" y="189664"/>
                    <a:pt x="1174136" y="191418"/>
                    <a:pt x="1175540" y="192821"/>
                  </a:cubicBezTo>
                  <a:lnTo>
                    <a:pt x="1186065" y="205451"/>
                  </a:lnTo>
                  <a:cubicBezTo>
                    <a:pt x="1186065" y="208258"/>
                    <a:pt x="1186065" y="210363"/>
                    <a:pt x="1186065" y="211766"/>
                  </a:cubicBezTo>
                  <a:lnTo>
                    <a:pt x="1188170" y="207556"/>
                  </a:lnTo>
                  <a:lnTo>
                    <a:pt x="1223955" y="228607"/>
                  </a:lnTo>
                  <a:cubicBezTo>
                    <a:pt x="1223955" y="228607"/>
                    <a:pt x="1224306" y="228256"/>
                    <a:pt x="1225008" y="227554"/>
                  </a:cubicBezTo>
                  <a:cubicBezTo>
                    <a:pt x="1225710" y="226852"/>
                    <a:pt x="1226060" y="226501"/>
                    <a:pt x="1226060" y="226501"/>
                  </a:cubicBezTo>
                  <a:lnTo>
                    <a:pt x="1211325" y="205451"/>
                  </a:lnTo>
                  <a:cubicBezTo>
                    <a:pt x="1205711" y="202645"/>
                    <a:pt x="1197993" y="198084"/>
                    <a:pt x="1188170" y="191769"/>
                  </a:cubicBezTo>
                  <a:cubicBezTo>
                    <a:pt x="1178346" y="185454"/>
                    <a:pt x="1172733" y="178788"/>
                    <a:pt x="1171330" y="171771"/>
                  </a:cubicBezTo>
                  <a:cubicBezTo>
                    <a:pt x="1171330" y="163351"/>
                    <a:pt x="1172733" y="157737"/>
                    <a:pt x="1175540" y="154931"/>
                  </a:cubicBezTo>
                  <a:cubicBezTo>
                    <a:pt x="1169926" y="150721"/>
                    <a:pt x="1167119" y="146511"/>
                    <a:pt x="1167119" y="142300"/>
                  </a:cubicBezTo>
                  <a:cubicBezTo>
                    <a:pt x="1167119" y="142300"/>
                    <a:pt x="1166418" y="140546"/>
                    <a:pt x="1165014" y="137038"/>
                  </a:cubicBezTo>
                  <a:cubicBezTo>
                    <a:pt x="1163611" y="133529"/>
                    <a:pt x="1160804" y="131074"/>
                    <a:pt x="1156594" y="129670"/>
                  </a:cubicBezTo>
                  <a:cubicBezTo>
                    <a:pt x="1152384" y="124057"/>
                    <a:pt x="1150279" y="118444"/>
                    <a:pt x="1150279" y="112830"/>
                  </a:cubicBezTo>
                  <a:cubicBezTo>
                    <a:pt x="1153086" y="112830"/>
                    <a:pt x="1160454" y="114935"/>
                    <a:pt x="1172382" y="119145"/>
                  </a:cubicBezTo>
                  <a:cubicBezTo>
                    <a:pt x="1184310" y="123355"/>
                    <a:pt x="1193783" y="125460"/>
                    <a:pt x="1200800" y="125460"/>
                  </a:cubicBezTo>
                  <a:lnTo>
                    <a:pt x="1215535" y="125460"/>
                  </a:lnTo>
                  <a:lnTo>
                    <a:pt x="1177645" y="104410"/>
                  </a:lnTo>
                  <a:cubicBezTo>
                    <a:pt x="1177645" y="104410"/>
                    <a:pt x="1177995" y="104059"/>
                    <a:pt x="1178697" y="103357"/>
                  </a:cubicBezTo>
                  <a:cubicBezTo>
                    <a:pt x="1179399" y="102656"/>
                    <a:pt x="1179749" y="102305"/>
                    <a:pt x="1179749" y="102305"/>
                  </a:cubicBezTo>
                  <a:cubicBezTo>
                    <a:pt x="1188170" y="103708"/>
                    <a:pt x="1196239" y="104059"/>
                    <a:pt x="1203958" y="103357"/>
                  </a:cubicBezTo>
                  <a:cubicBezTo>
                    <a:pt x="1211676" y="102656"/>
                    <a:pt x="1218342" y="103007"/>
                    <a:pt x="1223955" y="104410"/>
                  </a:cubicBezTo>
                  <a:lnTo>
                    <a:pt x="1272370" y="100200"/>
                  </a:lnTo>
                  <a:lnTo>
                    <a:pt x="1339732" y="100200"/>
                  </a:lnTo>
                  <a:cubicBezTo>
                    <a:pt x="1357975" y="100200"/>
                    <a:pt x="1378324" y="105813"/>
                    <a:pt x="1400777" y="117040"/>
                  </a:cubicBezTo>
                  <a:lnTo>
                    <a:pt x="1396567" y="117040"/>
                  </a:lnTo>
                  <a:cubicBezTo>
                    <a:pt x="1392357" y="117040"/>
                    <a:pt x="1386393" y="114935"/>
                    <a:pt x="1378674" y="110725"/>
                  </a:cubicBezTo>
                  <a:cubicBezTo>
                    <a:pt x="1370956" y="106515"/>
                    <a:pt x="1365694" y="104410"/>
                    <a:pt x="1362887" y="104410"/>
                  </a:cubicBezTo>
                  <a:cubicBezTo>
                    <a:pt x="1365694" y="117040"/>
                    <a:pt x="1373412" y="125460"/>
                    <a:pt x="1386042" y="129670"/>
                  </a:cubicBezTo>
                  <a:cubicBezTo>
                    <a:pt x="1386042" y="135284"/>
                    <a:pt x="1387095" y="138090"/>
                    <a:pt x="1389200" y="138090"/>
                  </a:cubicBezTo>
                  <a:cubicBezTo>
                    <a:pt x="1391305" y="138090"/>
                    <a:pt x="1393059" y="135284"/>
                    <a:pt x="1394462" y="129670"/>
                  </a:cubicBezTo>
                  <a:cubicBezTo>
                    <a:pt x="1395865" y="128267"/>
                    <a:pt x="1397970" y="127565"/>
                    <a:pt x="1400777" y="127565"/>
                  </a:cubicBezTo>
                  <a:cubicBezTo>
                    <a:pt x="1406391" y="127565"/>
                    <a:pt x="1412004" y="131775"/>
                    <a:pt x="1417617" y="140195"/>
                  </a:cubicBezTo>
                  <a:cubicBezTo>
                    <a:pt x="1417617" y="141599"/>
                    <a:pt x="1418319" y="141248"/>
                    <a:pt x="1419723" y="139143"/>
                  </a:cubicBezTo>
                  <a:cubicBezTo>
                    <a:pt x="1421126" y="137038"/>
                    <a:pt x="1422529" y="133880"/>
                    <a:pt x="1423933" y="129670"/>
                  </a:cubicBezTo>
                  <a:lnTo>
                    <a:pt x="1434457" y="142300"/>
                  </a:lnTo>
                  <a:cubicBezTo>
                    <a:pt x="1442878" y="147914"/>
                    <a:pt x="1452701" y="150721"/>
                    <a:pt x="1463928" y="150721"/>
                  </a:cubicBezTo>
                  <a:lnTo>
                    <a:pt x="1480768" y="146511"/>
                  </a:lnTo>
                  <a:cubicBezTo>
                    <a:pt x="1482172" y="146511"/>
                    <a:pt x="1484627" y="146160"/>
                    <a:pt x="1488136" y="145458"/>
                  </a:cubicBezTo>
                  <a:cubicBezTo>
                    <a:pt x="1491644" y="144756"/>
                    <a:pt x="1494802" y="145809"/>
                    <a:pt x="1497608" y="148615"/>
                  </a:cubicBezTo>
                  <a:cubicBezTo>
                    <a:pt x="1497608" y="152826"/>
                    <a:pt x="1501818" y="154931"/>
                    <a:pt x="1510239" y="154931"/>
                  </a:cubicBezTo>
                  <a:cubicBezTo>
                    <a:pt x="1514449" y="154931"/>
                    <a:pt x="1516554" y="157737"/>
                    <a:pt x="1516554" y="163351"/>
                  </a:cubicBezTo>
                  <a:lnTo>
                    <a:pt x="1535499" y="182296"/>
                  </a:lnTo>
                  <a:cubicBezTo>
                    <a:pt x="1542516" y="187909"/>
                    <a:pt x="1553041" y="203346"/>
                    <a:pt x="1567074" y="228607"/>
                  </a:cubicBezTo>
                  <a:cubicBezTo>
                    <a:pt x="1575494" y="230010"/>
                    <a:pt x="1580757" y="231413"/>
                    <a:pt x="1582862" y="232817"/>
                  </a:cubicBezTo>
                  <a:cubicBezTo>
                    <a:pt x="1584967" y="234220"/>
                    <a:pt x="1586020" y="239132"/>
                    <a:pt x="1586020" y="247552"/>
                  </a:cubicBezTo>
                  <a:cubicBezTo>
                    <a:pt x="1587423" y="248955"/>
                    <a:pt x="1590580" y="251411"/>
                    <a:pt x="1595492" y="254919"/>
                  </a:cubicBezTo>
                  <a:cubicBezTo>
                    <a:pt x="1600404" y="258428"/>
                    <a:pt x="1602860" y="262287"/>
                    <a:pt x="1602860" y="266497"/>
                  </a:cubicBezTo>
                  <a:lnTo>
                    <a:pt x="1613384" y="283337"/>
                  </a:lnTo>
                  <a:cubicBezTo>
                    <a:pt x="1618998" y="291757"/>
                    <a:pt x="1635838" y="307194"/>
                    <a:pt x="1663905" y="329648"/>
                  </a:cubicBezTo>
                  <a:cubicBezTo>
                    <a:pt x="1670922" y="333858"/>
                    <a:pt x="1673027" y="341576"/>
                    <a:pt x="1670220" y="352803"/>
                  </a:cubicBezTo>
                  <a:cubicBezTo>
                    <a:pt x="1666010" y="355610"/>
                    <a:pt x="1663554" y="360171"/>
                    <a:pt x="1662853" y="366486"/>
                  </a:cubicBezTo>
                  <a:cubicBezTo>
                    <a:pt x="1662151" y="372801"/>
                    <a:pt x="1661800" y="376660"/>
                    <a:pt x="1661800" y="378063"/>
                  </a:cubicBezTo>
                  <a:cubicBezTo>
                    <a:pt x="1663204" y="379467"/>
                    <a:pt x="1664958" y="381221"/>
                    <a:pt x="1667063" y="383326"/>
                  </a:cubicBezTo>
                  <a:cubicBezTo>
                    <a:pt x="1669168" y="385431"/>
                    <a:pt x="1670220" y="387185"/>
                    <a:pt x="1670220" y="388588"/>
                  </a:cubicBezTo>
                  <a:cubicBezTo>
                    <a:pt x="1673027" y="394202"/>
                    <a:pt x="1674430" y="399815"/>
                    <a:pt x="1674430" y="405429"/>
                  </a:cubicBezTo>
                  <a:cubicBezTo>
                    <a:pt x="1673027" y="412445"/>
                    <a:pt x="1672326" y="421567"/>
                    <a:pt x="1672326" y="432794"/>
                  </a:cubicBezTo>
                  <a:lnTo>
                    <a:pt x="1674430" y="445424"/>
                  </a:lnTo>
                  <a:cubicBezTo>
                    <a:pt x="1671624" y="446828"/>
                    <a:pt x="1668466" y="446477"/>
                    <a:pt x="1664958" y="444372"/>
                  </a:cubicBezTo>
                  <a:cubicBezTo>
                    <a:pt x="1661450" y="442267"/>
                    <a:pt x="1658292" y="442617"/>
                    <a:pt x="1655485" y="445424"/>
                  </a:cubicBezTo>
                  <a:cubicBezTo>
                    <a:pt x="1655485" y="451038"/>
                    <a:pt x="1658292" y="453844"/>
                    <a:pt x="1663905" y="453844"/>
                  </a:cubicBezTo>
                  <a:lnTo>
                    <a:pt x="1642855" y="466474"/>
                  </a:lnTo>
                  <a:cubicBezTo>
                    <a:pt x="1642855" y="469281"/>
                    <a:pt x="1644960" y="473491"/>
                    <a:pt x="1649170" y="479104"/>
                  </a:cubicBezTo>
                  <a:cubicBezTo>
                    <a:pt x="1653380" y="484718"/>
                    <a:pt x="1655485" y="490331"/>
                    <a:pt x="1655485" y="495945"/>
                  </a:cubicBezTo>
                  <a:cubicBezTo>
                    <a:pt x="1654082" y="493138"/>
                    <a:pt x="1651977" y="491735"/>
                    <a:pt x="1649170" y="491735"/>
                  </a:cubicBezTo>
                  <a:lnTo>
                    <a:pt x="1638645" y="491735"/>
                  </a:lnTo>
                  <a:cubicBezTo>
                    <a:pt x="1627418" y="491735"/>
                    <a:pt x="1618297" y="495945"/>
                    <a:pt x="1611280" y="504365"/>
                  </a:cubicBezTo>
                  <a:cubicBezTo>
                    <a:pt x="1611280" y="507171"/>
                    <a:pt x="1607070" y="509627"/>
                    <a:pt x="1598649" y="511732"/>
                  </a:cubicBezTo>
                  <a:cubicBezTo>
                    <a:pt x="1590229" y="513837"/>
                    <a:pt x="1585318" y="516995"/>
                    <a:pt x="1583914" y="521205"/>
                  </a:cubicBezTo>
                  <a:lnTo>
                    <a:pt x="1592334" y="538045"/>
                  </a:lnTo>
                  <a:cubicBezTo>
                    <a:pt x="1588125" y="540852"/>
                    <a:pt x="1583914" y="542255"/>
                    <a:pt x="1579704" y="542255"/>
                  </a:cubicBezTo>
                  <a:cubicBezTo>
                    <a:pt x="1575494" y="542255"/>
                    <a:pt x="1572688" y="542957"/>
                    <a:pt x="1571284" y="544360"/>
                  </a:cubicBezTo>
                  <a:cubicBezTo>
                    <a:pt x="1571284" y="547167"/>
                    <a:pt x="1571986" y="550324"/>
                    <a:pt x="1573389" y="553833"/>
                  </a:cubicBezTo>
                  <a:cubicBezTo>
                    <a:pt x="1574792" y="557341"/>
                    <a:pt x="1575494" y="559095"/>
                    <a:pt x="1575494" y="559095"/>
                  </a:cubicBezTo>
                  <a:cubicBezTo>
                    <a:pt x="1572688" y="566112"/>
                    <a:pt x="1569881" y="566112"/>
                    <a:pt x="1567074" y="559095"/>
                  </a:cubicBezTo>
                  <a:cubicBezTo>
                    <a:pt x="1560057" y="553482"/>
                    <a:pt x="1546726" y="548570"/>
                    <a:pt x="1527079" y="544360"/>
                  </a:cubicBezTo>
                  <a:cubicBezTo>
                    <a:pt x="1520062" y="542957"/>
                    <a:pt x="1516554" y="545062"/>
                    <a:pt x="1516554" y="550675"/>
                  </a:cubicBezTo>
                  <a:lnTo>
                    <a:pt x="1510239" y="550675"/>
                  </a:lnTo>
                  <a:lnTo>
                    <a:pt x="1510239" y="552780"/>
                  </a:lnTo>
                  <a:lnTo>
                    <a:pt x="1513011" y="557401"/>
                  </a:lnTo>
                  <a:lnTo>
                    <a:pt x="1497608" y="552780"/>
                  </a:lnTo>
                  <a:cubicBezTo>
                    <a:pt x="1497608" y="551377"/>
                    <a:pt x="1497959" y="550675"/>
                    <a:pt x="1498661" y="550675"/>
                  </a:cubicBezTo>
                  <a:cubicBezTo>
                    <a:pt x="1499363" y="550675"/>
                    <a:pt x="1500415" y="550675"/>
                    <a:pt x="1501818" y="550675"/>
                  </a:cubicBezTo>
                  <a:lnTo>
                    <a:pt x="1499713" y="544360"/>
                  </a:lnTo>
                  <a:lnTo>
                    <a:pt x="1484978" y="544360"/>
                  </a:lnTo>
                  <a:cubicBezTo>
                    <a:pt x="1480768" y="544360"/>
                    <a:pt x="1478313" y="545764"/>
                    <a:pt x="1477611" y="548570"/>
                  </a:cubicBezTo>
                  <a:cubicBezTo>
                    <a:pt x="1476909" y="551377"/>
                    <a:pt x="1475857" y="554885"/>
                    <a:pt x="1474453" y="559095"/>
                  </a:cubicBezTo>
                  <a:cubicBezTo>
                    <a:pt x="1468840" y="547869"/>
                    <a:pt x="1463928" y="539449"/>
                    <a:pt x="1459718" y="533835"/>
                  </a:cubicBezTo>
                  <a:cubicBezTo>
                    <a:pt x="1456911" y="529625"/>
                    <a:pt x="1452350" y="525766"/>
                    <a:pt x="1446035" y="522258"/>
                  </a:cubicBezTo>
                  <a:cubicBezTo>
                    <a:pt x="1439720" y="518749"/>
                    <a:pt x="1435160" y="515592"/>
                    <a:pt x="1432353" y="512785"/>
                  </a:cubicBezTo>
                  <a:cubicBezTo>
                    <a:pt x="1436563" y="514188"/>
                    <a:pt x="1441475" y="514890"/>
                    <a:pt x="1447088" y="514890"/>
                  </a:cubicBezTo>
                  <a:cubicBezTo>
                    <a:pt x="1447088" y="513487"/>
                    <a:pt x="1445685" y="510329"/>
                    <a:pt x="1442878" y="505417"/>
                  </a:cubicBezTo>
                  <a:cubicBezTo>
                    <a:pt x="1440071" y="500506"/>
                    <a:pt x="1438668" y="497348"/>
                    <a:pt x="1438668" y="495945"/>
                  </a:cubicBezTo>
                  <a:lnTo>
                    <a:pt x="1432353" y="489630"/>
                  </a:lnTo>
                  <a:cubicBezTo>
                    <a:pt x="1432353" y="485420"/>
                    <a:pt x="1431651" y="482964"/>
                    <a:pt x="1430248" y="482262"/>
                  </a:cubicBezTo>
                  <a:cubicBezTo>
                    <a:pt x="1428844" y="481560"/>
                    <a:pt x="1426739" y="481209"/>
                    <a:pt x="1423933" y="481209"/>
                  </a:cubicBezTo>
                  <a:lnTo>
                    <a:pt x="1411302" y="481209"/>
                  </a:lnTo>
                  <a:lnTo>
                    <a:pt x="1415512" y="472789"/>
                  </a:lnTo>
                  <a:cubicBezTo>
                    <a:pt x="1414109" y="468579"/>
                    <a:pt x="1409899" y="465071"/>
                    <a:pt x="1402883" y="462264"/>
                  </a:cubicBezTo>
                  <a:cubicBezTo>
                    <a:pt x="1395865" y="459458"/>
                    <a:pt x="1390252" y="458054"/>
                    <a:pt x="1386042" y="458054"/>
                  </a:cubicBezTo>
                  <a:lnTo>
                    <a:pt x="1375517" y="458054"/>
                  </a:lnTo>
                  <a:cubicBezTo>
                    <a:pt x="1374114" y="458054"/>
                    <a:pt x="1372710" y="458756"/>
                    <a:pt x="1371307" y="460159"/>
                  </a:cubicBezTo>
                  <a:cubicBezTo>
                    <a:pt x="1369904" y="461563"/>
                    <a:pt x="1368500" y="463668"/>
                    <a:pt x="1367097" y="466474"/>
                  </a:cubicBezTo>
                  <a:cubicBezTo>
                    <a:pt x="1358677" y="466474"/>
                    <a:pt x="1354467" y="464369"/>
                    <a:pt x="1354467" y="460159"/>
                  </a:cubicBezTo>
                  <a:lnTo>
                    <a:pt x="1333417" y="460159"/>
                  </a:lnTo>
                  <a:cubicBezTo>
                    <a:pt x="1333417" y="462966"/>
                    <a:pt x="1335522" y="465773"/>
                    <a:pt x="1339732" y="468579"/>
                  </a:cubicBezTo>
                  <a:lnTo>
                    <a:pt x="1371307" y="474894"/>
                  </a:lnTo>
                  <a:cubicBezTo>
                    <a:pt x="1339030" y="488928"/>
                    <a:pt x="1328505" y="495945"/>
                    <a:pt x="1339732" y="495945"/>
                  </a:cubicBezTo>
                  <a:cubicBezTo>
                    <a:pt x="1343941" y="494541"/>
                    <a:pt x="1348152" y="495243"/>
                    <a:pt x="1352362" y="498050"/>
                  </a:cubicBezTo>
                  <a:cubicBezTo>
                    <a:pt x="1353765" y="503663"/>
                    <a:pt x="1356221" y="507522"/>
                    <a:pt x="1359729" y="509627"/>
                  </a:cubicBezTo>
                  <a:cubicBezTo>
                    <a:pt x="1363237" y="511732"/>
                    <a:pt x="1365694" y="512785"/>
                    <a:pt x="1367097" y="512785"/>
                  </a:cubicBezTo>
                  <a:cubicBezTo>
                    <a:pt x="1369904" y="515592"/>
                    <a:pt x="1373412" y="515592"/>
                    <a:pt x="1377622" y="512785"/>
                  </a:cubicBezTo>
                  <a:cubicBezTo>
                    <a:pt x="1383236" y="519802"/>
                    <a:pt x="1391656" y="524714"/>
                    <a:pt x="1402883" y="527520"/>
                  </a:cubicBezTo>
                  <a:lnTo>
                    <a:pt x="1409197" y="527520"/>
                  </a:lnTo>
                  <a:cubicBezTo>
                    <a:pt x="1410601" y="530327"/>
                    <a:pt x="1412355" y="533134"/>
                    <a:pt x="1414460" y="535940"/>
                  </a:cubicBezTo>
                  <a:cubicBezTo>
                    <a:pt x="1416565" y="538747"/>
                    <a:pt x="1417617" y="540852"/>
                    <a:pt x="1417617" y="542255"/>
                  </a:cubicBezTo>
                  <a:cubicBezTo>
                    <a:pt x="1419021" y="543659"/>
                    <a:pt x="1419372" y="545062"/>
                    <a:pt x="1418670" y="546465"/>
                  </a:cubicBezTo>
                  <a:cubicBezTo>
                    <a:pt x="1417968" y="547869"/>
                    <a:pt x="1418319" y="549272"/>
                    <a:pt x="1419723" y="550675"/>
                  </a:cubicBezTo>
                  <a:cubicBezTo>
                    <a:pt x="1426739" y="553482"/>
                    <a:pt x="1430248" y="556991"/>
                    <a:pt x="1430248" y="561201"/>
                  </a:cubicBezTo>
                  <a:cubicBezTo>
                    <a:pt x="1430248" y="565411"/>
                    <a:pt x="1430949" y="567516"/>
                    <a:pt x="1432353" y="567516"/>
                  </a:cubicBezTo>
                  <a:cubicBezTo>
                    <a:pt x="1436563" y="570322"/>
                    <a:pt x="1438668" y="573831"/>
                    <a:pt x="1438668" y="578041"/>
                  </a:cubicBezTo>
                  <a:cubicBezTo>
                    <a:pt x="1437264" y="580847"/>
                    <a:pt x="1437264" y="582952"/>
                    <a:pt x="1438668" y="584356"/>
                  </a:cubicBezTo>
                  <a:cubicBezTo>
                    <a:pt x="1440071" y="585759"/>
                    <a:pt x="1442878" y="586461"/>
                    <a:pt x="1447088" y="586461"/>
                  </a:cubicBezTo>
                  <a:cubicBezTo>
                    <a:pt x="1444281" y="587864"/>
                    <a:pt x="1441475" y="590671"/>
                    <a:pt x="1438668" y="594881"/>
                  </a:cubicBezTo>
                  <a:lnTo>
                    <a:pt x="1438668" y="601196"/>
                  </a:lnTo>
                  <a:cubicBezTo>
                    <a:pt x="1438668" y="611020"/>
                    <a:pt x="1442878" y="617335"/>
                    <a:pt x="1451298" y="620141"/>
                  </a:cubicBezTo>
                  <a:cubicBezTo>
                    <a:pt x="1455508" y="620141"/>
                    <a:pt x="1457613" y="623650"/>
                    <a:pt x="1457613" y="630666"/>
                  </a:cubicBezTo>
                  <a:cubicBezTo>
                    <a:pt x="1453403" y="634876"/>
                    <a:pt x="1453403" y="640490"/>
                    <a:pt x="1457613" y="647507"/>
                  </a:cubicBezTo>
                  <a:cubicBezTo>
                    <a:pt x="1461823" y="651717"/>
                    <a:pt x="1463577" y="654874"/>
                    <a:pt x="1462876" y="656979"/>
                  </a:cubicBezTo>
                  <a:cubicBezTo>
                    <a:pt x="1462174" y="659084"/>
                    <a:pt x="1458315" y="661540"/>
                    <a:pt x="1451298" y="664347"/>
                  </a:cubicBezTo>
                  <a:cubicBezTo>
                    <a:pt x="1447088" y="665750"/>
                    <a:pt x="1439370" y="669960"/>
                    <a:pt x="1428143" y="676977"/>
                  </a:cubicBezTo>
                  <a:lnTo>
                    <a:pt x="1419723" y="679082"/>
                  </a:lnTo>
                  <a:cubicBezTo>
                    <a:pt x="1407092" y="680485"/>
                    <a:pt x="1400075" y="686099"/>
                    <a:pt x="1398672" y="695922"/>
                  </a:cubicBezTo>
                  <a:cubicBezTo>
                    <a:pt x="1395865" y="698729"/>
                    <a:pt x="1393059" y="700483"/>
                    <a:pt x="1390252" y="701185"/>
                  </a:cubicBezTo>
                  <a:cubicBezTo>
                    <a:pt x="1387445" y="701886"/>
                    <a:pt x="1383236" y="701536"/>
                    <a:pt x="1377622" y="700132"/>
                  </a:cubicBezTo>
                  <a:cubicBezTo>
                    <a:pt x="1370605" y="698729"/>
                    <a:pt x="1364290" y="698729"/>
                    <a:pt x="1358677" y="700132"/>
                  </a:cubicBezTo>
                  <a:lnTo>
                    <a:pt x="1354467" y="700132"/>
                  </a:lnTo>
                  <a:cubicBezTo>
                    <a:pt x="1353064" y="700132"/>
                    <a:pt x="1341135" y="698729"/>
                    <a:pt x="1318681" y="695922"/>
                  </a:cubicBezTo>
                  <a:lnTo>
                    <a:pt x="1272370" y="683292"/>
                  </a:lnTo>
                  <a:cubicBezTo>
                    <a:pt x="1266757" y="681889"/>
                    <a:pt x="1260442" y="681889"/>
                    <a:pt x="1253425" y="683292"/>
                  </a:cubicBezTo>
                  <a:cubicBezTo>
                    <a:pt x="1254829" y="683292"/>
                    <a:pt x="1256233" y="683994"/>
                    <a:pt x="1257635" y="685397"/>
                  </a:cubicBezTo>
                  <a:cubicBezTo>
                    <a:pt x="1259039" y="686800"/>
                    <a:pt x="1259741" y="688204"/>
                    <a:pt x="1259741" y="689607"/>
                  </a:cubicBezTo>
                  <a:lnTo>
                    <a:pt x="1272370" y="691712"/>
                  </a:lnTo>
                  <a:cubicBezTo>
                    <a:pt x="1276581" y="691712"/>
                    <a:pt x="1281493" y="693817"/>
                    <a:pt x="1287106" y="698027"/>
                  </a:cubicBezTo>
                  <a:cubicBezTo>
                    <a:pt x="1285703" y="698027"/>
                    <a:pt x="1282896" y="698027"/>
                    <a:pt x="1278686" y="698027"/>
                  </a:cubicBezTo>
                  <a:lnTo>
                    <a:pt x="1253425" y="698027"/>
                  </a:lnTo>
                  <a:cubicBezTo>
                    <a:pt x="1250619" y="698027"/>
                    <a:pt x="1245707" y="698027"/>
                    <a:pt x="1238691" y="698027"/>
                  </a:cubicBezTo>
                  <a:cubicBezTo>
                    <a:pt x="1230270" y="698027"/>
                    <a:pt x="1218342" y="696624"/>
                    <a:pt x="1202905" y="693817"/>
                  </a:cubicBezTo>
                  <a:lnTo>
                    <a:pt x="1171330" y="691712"/>
                  </a:lnTo>
                  <a:lnTo>
                    <a:pt x="1190275" y="691712"/>
                  </a:lnTo>
                  <a:cubicBezTo>
                    <a:pt x="1194485" y="691712"/>
                    <a:pt x="1194485" y="691361"/>
                    <a:pt x="1190275" y="690660"/>
                  </a:cubicBezTo>
                  <a:cubicBezTo>
                    <a:pt x="1186065" y="689958"/>
                    <a:pt x="1181153" y="689607"/>
                    <a:pt x="1175540" y="689607"/>
                  </a:cubicBezTo>
                  <a:cubicBezTo>
                    <a:pt x="1169926" y="689607"/>
                    <a:pt x="1164313" y="690309"/>
                    <a:pt x="1158699" y="691712"/>
                  </a:cubicBezTo>
                  <a:cubicBezTo>
                    <a:pt x="1155893" y="694519"/>
                    <a:pt x="1150981" y="694519"/>
                    <a:pt x="1143964" y="691712"/>
                  </a:cubicBezTo>
                  <a:cubicBezTo>
                    <a:pt x="1138351" y="688906"/>
                    <a:pt x="1134141" y="688204"/>
                    <a:pt x="1131334" y="689607"/>
                  </a:cubicBezTo>
                  <a:cubicBezTo>
                    <a:pt x="1131334" y="685397"/>
                    <a:pt x="1132737" y="683292"/>
                    <a:pt x="1135544" y="683292"/>
                  </a:cubicBezTo>
                  <a:lnTo>
                    <a:pt x="1137649" y="683292"/>
                  </a:lnTo>
                  <a:cubicBezTo>
                    <a:pt x="1153086" y="683292"/>
                    <a:pt x="1165014" y="683994"/>
                    <a:pt x="1173435" y="685397"/>
                  </a:cubicBezTo>
                  <a:lnTo>
                    <a:pt x="1215535" y="687502"/>
                  </a:lnTo>
                  <a:lnTo>
                    <a:pt x="1234480" y="689607"/>
                  </a:lnTo>
                  <a:cubicBezTo>
                    <a:pt x="1235883" y="689607"/>
                    <a:pt x="1238691" y="686800"/>
                    <a:pt x="1242900" y="681187"/>
                  </a:cubicBezTo>
                  <a:cubicBezTo>
                    <a:pt x="1228867" y="681187"/>
                    <a:pt x="1218342" y="681187"/>
                    <a:pt x="1211325" y="681187"/>
                  </a:cubicBezTo>
                  <a:cubicBezTo>
                    <a:pt x="1204308" y="681187"/>
                    <a:pt x="1200098" y="679784"/>
                    <a:pt x="1198695" y="676977"/>
                  </a:cubicBezTo>
                  <a:lnTo>
                    <a:pt x="1186065" y="674872"/>
                  </a:lnTo>
                  <a:lnTo>
                    <a:pt x="1127124" y="674872"/>
                  </a:lnTo>
                  <a:lnTo>
                    <a:pt x="1127124" y="681187"/>
                  </a:lnTo>
                  <a:cubicBezTo>
                    <a:pt x="1127124" y="696624"/>
                    <a:pt x="1127826" y="707149"/>
                    <a:pt x="1129229" y="712762"/>
                  </a:cubicBezTo>
                  <a:cubicBezTo>
                    <a:pt x="1137649" y="729603"/>
                    <a:pt x="1143613" y="746443"/>
                    <a:pt x="1147122" y="763283"/>
                  </a:cubicBezTo>
                  <a:cubicBezTo>
                    <a:pt x="1150630" y="780123"/>
                    <a:pt x="1153086" y="800472"/>
                    <a:pt x="1154490" y="824329"/>
                  </a:cubicBezTo>
                  <a:cubicBezTo>
                    <a:pt x="1154490" y="835556"/>
                    <a:pt x="1154840" y="845379"/>
                    <a:pt x="1155542" y="853799"/>
                  </a:cubicBezTo>
                  <a:cubicBezTo>
                    <a:pt x="1156244" y="862219"/>
                    <a:pt x="1157296" y="869938"/>
                    <a:pt x="1158699" y="876954"/>
                  </a:cubicBezTo>
                  <a:cubicBezTo>
                    <a:pt x="1162909" y="902215"/>
                    <a:pt x="1165014" y="916248"/>
                    <a:pt x="1165014" y="919055"/>
                  </a:cubicBezTo>
                  <a:lnTo>
                    <a:pt x="1179749" y="994836"/>
                  </a:lnTo>
                  <a:cubicBezTo>
                    <a:pt x="1176943" y="996239"/>
                    <a:pt x="1175540" y="999046"/>
                    <a:pt x="1175540" y="1003256"/>
                  </a:cubicBezTo>
                  <a:cubicBezTo>
                    <a:pt x="1175540" y="1004659"/>
                    <a:pt x="1175891" y="1007115"/>
                    <a:pt x="1176592" y="1010623"/>
                  </a:cubicBezTo>
                  <a:cubicBezTo>
                    <a:pt x="1177294" y="1014132"/>
                    <a:pt x="1180451" y="1015886"/>
                    <a:pt x="1186065" y="1015886"/>
                  </a:cubicBezTo>
                  <a:cubicBezTo>
                    <a:pt x="1186065" y="1020096"/>
                    <a:pt x="1186767" y="1022903"/>
                    <a:pt x="1188170" y="1024306"/>
                  </a:cubicBezTo>
                  <a:cubicBezTo>
                    <a:pt x="1186767" y="1024306"/>
                    <a:pt x="1185363" y="1023955"/>
                    <a:pt x="1183960" y="1023253"/>
                  </a:cubicBezTo>
                  <a:cubicBezTo>
                    <a:pt x="1182556" y="1022552"/>
                    <a:pt x="1179749" y="1022201"/>
                    <a:pt x="1175540" y="1022201"/>
                  </a:cubicBezTo>
                  <a:cubicBezTo>
                    <a:pt x="1175540" y="1026411"/>
                    <a:pt x="1175891" y="1029920"/>
                    <a:pt x="1176592" y="1032726"/>
                  </a:cubicBezTo>
                  <a:cubicBezTo>
                    <a:pt x="1177294" y="1035533"/>
                    <a:pt x="1179749" y="1036936"/>
                    <a:pt x="1183960" y="1036936"/>
                  </a:cubicBezTo>
                  <a:lnTo>
                    <a:pt x="1186065" y="1036936"/>
                  </a:lnTo>
                  <a:lnTo>
                    <a:pt x="1186065" y="1030621"/>
                  </a:lnTo>
                  <a:cubicBezTo>
                    <a:pt x="1190275" y="1034831"/>
                    <a:pt x="1193432" y="1039041"/>
                    <a:pt x="1195537" y="1043251"/>
                  </a:cubicBezTo>
                  <a:cubicBezTo>
                    <a:pt x="1197642" y="1047461"/>
                    <a:pt x="1198695" y="1052373"/>
                    <a:pt x="1198695" y="1057987"/>
                  </a:cubicBezTo>
                  <a:cubicBezTo>
                    <a:pt x="1197291" y="1059390"/>
                    <a:pt x="1195187" y="1060092"/>
                    <a:pt x="1192380" y="1060092"/>
                  </a:cubicBezTo>
                  <a:cubicBezTo>
                    <a:pt x="1189573" y="1060092"/>
                    <a:pt x="1187468" y="1060793"/>
                    <a:pt x="1186065" y="1062197"/>
                  </a:cubicBezTo>
                  <a:lnTo>
                    <a:pt x="1200800" y="1064302"/>
                  </a:lnTo>
                  <a:lnTo>
                    <a:pt x="1186065" y="1068512"/>
                  </a:lnTo>
                  <a:cubicBezTo>
                    <a:pt x="1187468" y="1068512"/>
                    <a:pt x="1190275" y="1069213"/>
                    <a:pt x="1194485" y="1070617"/>
                  </a:cubicBezTo>
                  <a:cubicBezTo>
                    <a:pt x="1198695" y="1072020"/>
                    <a:pt x="1200800" y="1074125"/>
                    <a:pt x="1200800" y="1076932"/>
                  </a:cubicBezTo>
                  <a:cubicBezTo>
                    <a:pt x="1200800" y="1078335"/>
                    <a:pt x="1200800" y="1079738"/>
                    <a:pt x="1200800" y="1081142"/>
                  </a:cubicBezTo>
                  <a:cubicBezTo>
                    <a:pt x="1200800" y="1082545"/>
                    <a:pt x="1200800" y="1083948"/>
                    <a:pt x="1200800" y="1085352"/>
                  </a:cubicBezTo>
                  <a:cubicBezTo>
                    <a:pt x="1203607" y="1085352"/>
                    <a:pt x="1205010" y="1087457"/>
                    <a:pt x="1205010" y="1091667"/>
                  </a:cubicBezTo>
                  <a:lnTo>
                    <a:pt x="1198695" y="1095877"/>
                  </a:lnTo>
                  <a:lnTo>
                    <a:pt x="1205010" y="1097982"/>
                  </a:lnTo>
                  <a:lnTo>
                    <a:pt x="1207115" y="1108507"/>
                  </a:lnTo>
                  <a:lnTo>
                    <a:pt x="1207115" y="1114822"/>
                  </a:lnTo>
                  <a:cubicBezTo>
                    <a:pt x="1204308" y="1121839"/>
                    <a:pt x="1205010" y="1126751"/>
                    <a:pt x="1209220" y="1129557"/>
                  </a:cubicBezTo>
                  <a:cubicBezTo>
                    <a:pt x="1209220" y="1128154"/>
                    <a:pt x="1209571" y="1126751"/>
                    <a:pt x="1210273" y="1125347"/>
                  </a:cubicBezTo>
                  <a:cubicBezTo>
                    <a:pt x="1210974" y="1123944"/>
                    <a:pt x="1210623" y="1122540"/>
                    <a:pt x="1209220" y="1121137"/>
                  </a:cubicBezTo>
                  <a:cubicBezTo>
                    <a:pt x="1213430" y="1125347"/>
                    <a:pt x="1215535" y="1131662"/>
                    <a:pt x="1215535" y="1140082"/>
                  </a:cubicBezTo>
                  <a:lnTo>
                    <a:pt x="1211325" y="1137977"/>
                  </a:lnTo>
                  <a:cubicBezTo>
                    <a:pt x="1209922" y="1139381"/>
                    <a:pt x="1209571" y="1140784"/>
                    <a:pt x="1210273" y="1142187"/>
                  </a:cubicBezTo>
                  <a:cubicBezTo>
                    <a:pt x="1210974" y="1143591"/>
                    <a:pt x="1211325" y="1144994"/>
                    <a:pt x="1211325" y="1146397"/>
                  </a:cubicBezTo>
                  <a:lnTo>
                    <a:pt x="1215535" y="1142187"/>
                  </a:lnTo>
                  <a:cubicBezTo>
                    <a:pt x="1215535" y="1143591"/>
                    <a:pt x="1215886" y="1146748"/>
                    <a:pt x="1216588" y="1151660"/>
                  </a:cubicBezTo>
                  <a:cubicBezTo>
                    <a:pt x="1217289" y="1156572"/>
                    <a:pt x="1220447" y="1160431"/>
                    <a:pt x="1226060" y="1163238"/>
                  </a:cubicBezTo>
                  <a:cubicBezTo>
                    <a:pt x="1223253" y="1163238"/>
                    <a:pt x="1220797" y="1163589"/>
                    <a:pt x="1218692" y="1164290"/>
                  </a:cubicBezTo>
                  <a:cubicBezTo>
                    <a:pt x="1216588" y="1164992"/>
                    <a:pt x="1215535" y="1165343"/>
                    <a:pt x="1215535" y="1165343"/>
                  </a:cubicBezTo>
                  <a:lnTo>
                    <a:pt x="1215535" y="1171658"/>
                  </a:lnTo>
                  <a:lnTo>
                    <a:pt x="1226060" y="1167448"/>
                  </a:lnTo>
                  <a:cubicBezTo>
                    <a:pt x="1227464" y="1173061"/>
                    <a:pt x="1229218" y="1181130"/>
                    <a:pt x="1231323" y="1191656"/>
                  </a:cubicBezTo>
                  <a:cubicBezTo>
                    <a:pt x="1233428" y="1202181"/>
                    <a:pt x="1237287" y="1211653"/>
                    <a:pt x="1242900" y="1220073"/>
                  </a:cubicBezTo>
                  <a:cubicBezTo>
                    <a:pt x="1240093" y="1221477"/>
                    <a:pt x="1236585" y="1222178"/>
                    <a:pt x="1232375" y="1222178"/>
                  </a:cubicBezTo>
                  <a:lnTo>
                    <a:pt x="1242900" y="1222178"/>
                  </a:lnTo>
                  <a:lnTo>
                    <a:pt x="1242900" y="1224283"/>
                  </a:lnTo>
                  <a:cubicBezTo>
                    <a:pt x="1240093" y="1225687"/>
                    <a:pt x="1236585" y="1226388"/>
                    <a:pt x="1232375" y="1226388"/>
                  </a:cubicBezTo>
                  <a:cubicBezTo>
                    <a:pt x="1232375" y="1227792"/>
                    <a:pt x="1232726" y="1228844"/>
                    <a:pt x="1233428" y="1229546"/>
                  </a:cubicBezTo>
                  <a:cubicBezTo>
                    <a:pt x="1234130" y="1230248"/>
                    <a:pt x="1234480" y="1230599"/>
                    <a:pt x="1234480" y="1230599"/>
                  </a:cubicBezTo>
                  <a:cubicBezTo>
                    <a:pt x="1242900" y="1232002"/>
                    <a:pt x="1249215" y="1235510"/>
                    <a:pt x="1253425" y="1241124"/>
                  </a:cubicBezTo>
                  <a:cubicBezTo>
                    <a:pt x="1254829" y="1249544"/>
                    <a:pt x="1258338" y="1261121"/>
                    <a:pt x="1263951" y="1275857"/>
                  </a:cubicBezTo>
                  <a:cubicBezTo>
                    <a:pt x="1269564" y="1290592"/>
                    <a:pt x="1273072" y="1302169"/>
                    <a:pt x="1274476" y="1310589"/>
                  </a:cubicBezTo>
                  <a:lnTo>
                    <a:pt x="1274476" y="1314800"/>
                  </a:lnTo>
                  <a:cubicBezTo>
                    <a:pt x="1273072" y="1320413"/>
                    <a:pt x="1274476" y="1325325"/>
                    <a:pt x="1278686" y="1329535"/>
                  </a:cubicBezTo>
                  <a:cubicBezTo>
                    <a:pt x="1278686" y="1333745"/>
                    <a:pt x="1280089" y="1335148"/>
                    <a:pt x="1282896" y="1333745"/>
                  </a:cubicBezTo>
                  <a:cubicBezTo>
                    <a:pt x="1284299" y="1335148"/>
                    <a:pt x="1285703" y="1337253"/>
                    <a:pt x="1287106" y="1340060"/>
                  </a:cubicBezTo>
                  <a:cubicBezTo>
                    <a:pt x="1288509" y="1342867"/>
                    <a:pt x="1289912" y="1344972"/>
                    <a:pt x="1291316" y="1346375"/>
                  </a:cubicBezTo>
                  <a:cubicBezTo>
                    <a:pt x="1291316" y="1346375"/>
                    <a:pt x="1291667" y="1347427"/>
                    <a:pt x="1292368" y="1349532"/>
                  </a:cubicBezTo>
                  <a:cubicBezTo>
                    <a:pt x="1293070" y="1351637"/>
                    <a:pt x="1292719" y="1353392"/>
                    <a:pt x="1291316" y="1354795"/>
                  </a:cubicBezTo>
                  <a:lnTo>
                    <a:pt x="1291316" y="1361110"/>
                  </a:lnTo>
                  <a:cubicBezTo>
                    <a:pt x="1291316" y="1362513"/>
                    <a:pt x="1289912" y="1363917"/>
                    <a:pt x="1287106" y="1365320"/>
                  </a:cubicBezTo>
                  <a:lnTo>
                    <a:pt x="1293421" y="1371635"/>
                  </a:lnTo>
                  <a:lnTo>
                    <a:pt x="1293421" y="1367425"/>
                  </a:lnTo>
                  <a:cubicBezTo>
                    <a:pt x="1299035" y="1374442"/>
                    <a:pt x="1303244" y="1387774"/>
                    <a:pt x="1306051" y="1407421"/>
                  </a:cubicBezTo>
                  <a:lnTo>
                    <a:pt x="1301841" y="1409526"/>
                  </a:lnTo>
                  <a:lnTo>
                    <a:pt x="1303946" y="1411631"/>
                  </a:lnTo>
                  <a:cubicBezTo>
                    <a:pt x="1308156" y="1411631"/>
                    <a:pt x="1311313" y="1411982"/>
                    <a:pt x="1313419" y="1412683"/>
                  </a:cubicBezTo>
                  <a:cubicBezTo>
                    <a:pt x="1315524" y="1413385"/>
                    <a:pt x="1316577" y="1416542"/>
                    <a:pt x="1316577" y="1422156"/>
                  </a:cubicBezTo>
                  <a:cubicBezTo>
                    <a:pt x="1316577" y="1423559"/>
                    <a:pt x="1317278" y="1424962"/>
                    <a:pt x="1318681" y="1426366"/>
                  </a:cubicBezTo>
                  <a:cubicBezTo>
                    <a:pt x="1322891" y="1430576"/>
                    <a:pt x="1324996" y="1435488"/>
                    <a:pt x="1324996" y="1441101"/>
                  </a:cubicBezTo>
                  <a:cubicBezTo>
                    <a:pt x="1327803" y="1446714"/>
                    <a:pt x="1331312" y="1451626"/>
                    <a:pt x="1335522" y="1455836"/>
                  </a:cubicBezTo>
                  <a:cubicBezTo>
                    <a:pt x="1341135" y="1464256"/>
                    <a:pt x="1343941" y="1471273"/>
                    <a:pt x="1343941" y="1476886"/>
                  </a:cubicBezTo>
                  <a:cubicBezTo>
                    <a:pt x="1343941" y="1481096"/>
                    <a:pt x="1342538" y="1483903"/>
                    <a:pt x="1339732" y="1485307"/>
                  </a:cubicBezTo>
                  <a:cubicBezTo>
                    <a:pt x="1342538" y="1485307"/>
                    <a:pt x="1346047" y="1486710"/>
                    <a:pt x="1350257" y="1489517"/>
                  </a:cubicBezTo>
                  <a:cubicBezTo>
                    <a:pt x="1350257" y="1495130"/>
                    <a:pt x="1354467" y="1500743"/>
                    <a:pt x="1362887" y="1506357"/>
                  </a:cubicBezTo>
                  <a:cubicBezTo>
                    <a:pt x="1362887" y="1514777"/>
                    <a:pt x="1364992" y="1520390"/>
                    <a:pt x="1369202" y="1523197"/>
                  </a:cubicBezTo>
                  <a:lnTo>
                    <a:pt x="1390252" y="1556877"/>
                  </a:lnTo>
                  <a:cubicBezTo>
                    <a:pt x="1395865" y="1568104"/>
                    <a:pt x="1402883" y="1578629"/>
                    <a:pt x="1411302" y="1588453"/>
                  </a:cubicBezTo>
                  <a:lnTo>
                    <a:pt x="1417617" y="1592663"/>
                  </a:lnTo>
                  <a:cubicBezTo>
                    <a:pt x="1417617" y="1594066"/>
                    <a:pt x="1417617" y="1595820"/>
                    <a:pt x="1417617" y="1597925"/>
                  </a:cubicBezTo>
                  <a:cubicBezTo>
                    <a:pt x="1417617" y="1600030"/>
                    <a:pt x="1419021" y="1601083"/>
                    <a:pt x="1421828" y="1601083"/>
                  </a:cubicBezTo>
                  <a:cubicBezTo>
                    <a:pt x="1421828" y="1603890"/>
                    <a:pt x="1424283" y="1607398"/>
                    <a:pt x="1429195" y="1611608"/>
                  </a:cubicBezTo>
                  <a:cubicBezTo>
                    <a:pt x="1434107" y="1615818"/>
                    <a:pt x="1436563" y="1620028"/>
                    <a:pt x="1436563" y="1624238"/>
                  </a:cubicBezTo>
                  <a:cubicBezTo>
                    <a:pt x="1450596" y="1629852"/>
                    <a:pt x="1459718" y="1636868"/>
                    <a:pt x="1463928" y="1645288"/>
                  </a:cubicBezTo>
                  <a:cubicBezTo>
                    <a:pt x="1468138" y="1642482"/>
                    <a:pt x="1473752" y="1636868"/>
                    <a:pt x="1480768" y="1628448"/>
                  </a:cubicBezTo>
                  <a:cubicBezTo>
                    <a:pt x="1487785" y="1620028"/>
                    <a:pt x="1492697" y="1608100"/>
                    <a:pt x="1495504" y="1592663"/>
                  </a:cubicBezTo>
                  <a:lnTo>
                    <a:pt x="1518659" y="1521092"/>
                  </a:lnTo>
                  <a:cubicBezTo>
                    <a:pt x="1522869" y="1507058"/>
                    <a:pt x="1526377" y="1495832"/>
                    <a:pt x="1529184" y="1487412"/>
                  </a:cubicBezTo>
                  <a:lnTo>
                    <a:pt x="1533394" y="1466361"/>
                  </a:lnTo>
                  <a:cubicBezTo>
                    <a:pt x="1536201" y="1449521"/>
                    <a:pt x="1540410" y="1417244"/>
                    <a:pt x="1546024" y="1369530"/>
                  </a:cubicBezTo>
                  <a:lnTo>
                    <a:pt x="1546024" y="1337955"/>
                  </a:lnTo>
                  <a:cubicBezTo>
                    <a:pt x="1543217" y="1340761"/>
                    <a:pt x="1541112" y="1342165"/>
                    <a:pt x="1539709" y="1342165"/>
                  </a:cubicBezTo>
                  <a:cubicBezTo>
                    <a:pt x="1539709" y="1349182"/>
                    <a:pt x="1538305" y="1355497"/>
                    <a:pt x="1535499" y="1361110"/>
                  </a:cubicBezTo>
                  <a:lnTo>
                    <a:pt x="1535499" y="1356900"/>
                  </a:lnTo>
                  <a:cubicBezTo>
                    <a:pt x="1535499" y="1344270"/>
                    <a:pt x="1536902" y="1335148"/>
                    <a:pt x="1539709" y="1329535"/>
                  </a:cubicBezTo>
                  <a:cubicBezTo>
                    <a:pt x="1542516" y="1322518"/>
                    <a:pt x="1543918" y="1315501"/>
                    <a:pt x="1543918" y="1308484"/>
                  </a:cubicBezTo>
                  <a:cubicBezTo>
                    <a:pt x="1546726" y="1298661"/>
                    <a:pt x="1547428" y="1290241"/>
                    <a:pt x="1546024" y="1283224"/>
                  </a:cubicBezTo>
                  <a:cubicBezTo>
                    <a:pt x="1543217" y="1276207"/>
                    <a:pt x="1545322" y="1271296"/>
                    <a:pt x="1552339" y="1268489"/>
                  </a:cubicBezTo>
                  <a:lnTo>
                    <a:pt x="1546024" y="1146397"/>
                  </a:lnTo>
                  <a:cubicBezTo>
                    <a:pt x="1546024" y="1140784"/>
                    <a:pt x="1544620" y="1136574"/>
                    <a:pt x="1541814" y="1133767"/>
                  </a:cubicBezTo>
                  <a:cubicBezTo>
                    <a:pt x="1541814" y="1133767"/>
                    <a:pt x="1541463" y="1133417"/>
                    <a:pt x="1540761" y="1132715"/>
                  </a:cubicBezTo>
                  <a:cubicBezTo>
                    <a:pt x="1540060" y="1132013"/>
                    <a:pt x="1539709" y="1131662"/>
                    <a:pt x="1539709" y="1131662"/>
                  </a:cubicBezTo>
                  <a:lnTo>
                    <a:pt x="1539709" y="1108507"/>
                  </a:lnTo>
                  <a:cubicBezTo>
                    <a:pt x="1539709" y="1101490"/>
                    <a:pt x="1539007" y="1097280"/>
                    <a:pt x="1537604" y="1095877"/>
                  </a:cubicBezTo>
                  <a:cubicBezTo>
                    <a:pt x="1539007" y="1094474"/>
                    <a:pt x="1539709" y="1092368"/>
                    <a:pt x="1539709" y="1089562"/>
                  </a:cubicBezTo>
                  <a:cubicBezTo>
                    <a:pt x="1539709" y="1085352"/>
                    <a:pt x="1539007" y="1082545"/>
                    <a:pt x="1537604" y="1081142"/>
                  </a:cubicBezTo>
                  <a:cubicBezTo>
                    <a:pt x="1536201" y="1079738"/>
                    <a:pt x="1535499" y="1077633"/>
                    <a:pt x="1535499" y="1074827"/>
                  </a:cubicBezTo>
                  <a:cubicBezTo>
                    <a:pt x="1538305" y="1070617"/>
                    <a:pt x="1538656" y="1066407"/>
                    <a:pt x="1536551" y="1062197"/>
                  </a:cubicBezTo>
                  <a:cubicBezTo>
                    <a:pt x="1534446" y="1057987"/>
                    <a:pt x="1533394" y="1055180"/>
                    <a:pt x="1533394" y="1053776"/>
                  </a:cubicBezTo>
                  <a:cubicBezTo>
                    <a:pt x="1531990" y="1050970"/>
                    <a:pt x="1531288" y="1045356"/>
                    <a:pt x="1531288" y="1036936"/>
                  </a:cubicBezTo>
                  <a:cubicBezTo>
                    <a:pt x="1534096" y="1036936"/>
                    <a:pt x="1535499" y="1036936"/>
                    <a:pt x="1535499" y="1036936"/>
                  </a:cubicBezTo>
                  <a:cubicBezTo>
                    <a:pt x="1539709" y="1036936"/>
                    <a:pt x="1541814" y="1041146"/>
                    <a:pt x="1541814" y="1049566"/>
                  </a:cubicBezTo>
                  <a:lnTo>
                    <a:pt x="1541814" y="1051671"/>
                  </a:lnTo>
                  <a:cubicBezTo>
                    <a:pt x="1541814" y="1058688"/>
                    <a:pt x="1543918" y="1064302"/>
                    <a:pt x="1548129" y="1068512"/>
                  </a:cubicBezTo>
                  <a:cubicBezTo>
                    <a:pt x="1546726" y="1068512"/>
                    <a:pt x="1545322" y="1069213"/>
                    <a:pt x="1543918" y="1070617"/>
                  </a:cubicBezTo>
                  <a:cubicBezTo>
                    <a:pt x="1542516" y="1072020"/>
                    <a:pt x="1541112" y="1072722"/>
                    <a:pt x="1539709" y="1072722"/>
                  </a:cubicBezTo>
                  <a:cubicBezTo>
                    <a:pt x="1545322" y="1078335"/>
                    <a:pt x="1549182" y="1083247"/>
                    <a:pt x="1551286" y="1087457"/>
                  </a:cubicBezTo>
                  <a:cubicBezTo>
                    <a:pt x="1553392" y="1091667"/>
                    <a:pt x="1554444" y="1098684"/>
                    <a:pt x="1554444" y="1108507"/>
                  </a:cubicBezTo>
                  <a:cubicBezTo>
                    <a:pt x="1555847" y="1112717"/>
                    <a:pt x="1556900" y="1115875"/>
                    <a:pt x="1557602" y="1117980"/>
                  </a:cubicBezTo>
                  <a:cubicBezTo>
                    <a:pt x="1558303" y="1120085"/>
                    <a:pt x="1558654" y="1122540"/>
                    <a:pt x="1558654" y="1125347"/>
                  </a:cubicBezTo>
                  <a:cubicBezTo>
                    <a:pt x="1557251" y="1128154"/>
                    <a:pt x="1557251" y="1130610"/>
                    <a:pt x="1558654" y="1132715"/>
                  </a:cubicBezTo>
                  <a:cubicBezTo>
                    <a:pt x="1560057" y="1134820"/>
                    <a:pt x="1560759" y="1137276"/>
                    <a:pt x="1560759" y="1140082"/>
                  </a:cubicBezTo>
                  <a:lnTo>
                    <a:pt x="1548129" y="1140082"/>
                  </a:lnTo>
                  <a:cubicBezTo>
                    <a:pt x="1553742" y="1144292"/>
                    <a:pt x="1558654" y="1146397"/>
                    <a:pt x="1562864" y="1146397"/>
                  </a:cubicBezTo>
                  <a:cubicBezTo>
                    <a:pt x="1562864" y="1139381"/>
                    <a:pt x="1561812" y="1129206"/>
                    <a:pt x="1559706" y="1115875"/>
                  </a:cubicBezTo>
                  <a:cubicBezTo>
                    <a:pt x="1557602" y="1102543"/>
                    <a:pt x="1555847" y="1090965"/>
                    <a:pt x="1554444" y="1081142"/>
                  </a:cubicBezTo>
                  <a:cubicBezTo>
                    <a:pt x="1553041" y="1072722"/>
                    <a:pt x="1550936" y="1061495"/>
                    <a:pt x="1548129" y="1047461"/>
                  </a:cubicBezTo>
                  <a:cubicBezTo>
                    <a:pt x="1545322" y="1033428"/>
                    <a:pt x="1543918" y="1022201"/>
                    <a:pt x="1543918" y="1013781"/>
                  </a:cubicBezTo>
                  <a:cubicBezTo>
                    <a:pt x="1546726" y="1013781"/>
                    <a:pt x="1549182" y="1014132"/>
                    <a:pt x="1551286" y="1014834"/>
                  </a:cubicBezTo>
                  <a:cubicBezTo>
                    <a:pt x="1553392" y="1015535"/>
                    <a:pt x="1554444" y="1017289"/>
                    <a:pt x="1554444" y="1020096"/>
                  </a:cubicBezTo>
                  <a:cubicBezTo>
                    <a:pt x="1554444" y="1021499"/>
                    <a:pt x="1554795" y="1022201"/>
                    <a:pt x="1555497" y="1022201"/>
                  </a:cubicBezTo>
                  <a:cubicBezTo>
                    <a:pt x="1556198" y="1022201"/>
                    <a:pt x="1556549" y="1021499"/>
                    <a:pt x="1556549" y="1020096"/>
                  </a:cubicBezTo>
                  <a:cubicBezTo>
                    <a:pt x="1557952" y="1021499"/>
                    <a:pt x="1560759" y="1022201"/>
                    <a:pt x="1564969" y="1022201"/>
                  </a:cubicBezTo>
                  <a:cubicBezTo>
                    <a:pt x="1564969" y="1025008"/>
                    <a:pt x="1566022" y="1028867"/>
                    <a:pt x="1568127" y="1033779"/>
                  </a:cubicBezTo>
                  <a:cubicBezTo>
                    <a:pt x="1570232" y="1038690"/>
                    <a:pt x="1571284" y="1043953"/>
                    <a:pt x="1571284" y="1049566"/>
                  </a:cubicBezTo>
                  <a:cubicBezTo>
                    <a:pt x="1572688" y="1050970"/>
                    <a:pt x="1575144" y="1051671"/>
                    <a:pt x="1578652" y="1051671"/>
                  </a:cubicBezTo>
                  <a:cubicBezTo>
                    <a:pt x="1582160" y="1051671"/>
                    <a:pt x="1583914" y="1053075"/>
                    <a:pt x="1583914" y="1055881"/>
                  </a:cubicBezTo>
                  <a:cubicBezTo>
                    <a:pt x="1585318" y="1054478"/>
                    <a:pt x="1586370" y="1055180"/>
                    <a:pt x="1587072" y="1057987"/>
                  </a:cubicBezTo>
                  <a:cubicBezTo>
                    <a:pt x="1587774" y="1060793"/>
                    <a:pt x="1588826" y="1063600"/>
                    <a:pt x="1590229" y="1066407"/>
                  </a:cubicBezTo>
                  <a:lnTo>
                    <a:pt x="1590229" y="1068512"/>
                  </a:lnTo>
                  <a:lnTo>
                    <a:pt x="1581809" y="1068512"/>
                  </a:lnTo>
                  <a:lnTo>
                    <a:pt x="1577600" y="1068512"/>
                  </a:lnTo>
                  <a:cubicBezTo>
                    <a:pt x="1577600" y="1071318"/>
                    <a:pt x="1578301" y="1074476"/>
                    <a:pt x="1579704" y="1077984"/>
                  </a:cubicBezTo>
                  <a:cubicBezTo>
                    <a:pt x="1581107" y="1081493"/>
                    <a:pt x="1581809" y="1084650"/>
                    <a:pt x="1581809" y="1087457"/>
                  </a:cubicBezTo>
                  <a:cubicBezTo>
                    <a:pt x="1587423" y="1087457"/>
                    <a:pt x="1591633" y="1088159"/>
                    <a:pt x="1594439" y="1089562"/>
                  </a:cubicBezTo>
                  <a:lnTo>
                    <a:pt x="1581809" y="1093772"/>
                  </a:lnTo>
                  <a:cubicBezTo>
                    <a:pt x="1584616" y="1112015"/>
                    <a:pt x="1586020" y="1121137"/>
                    <a:pt x="1586020" y="1121137"/>
                  </a:cubicBezTo>
                  <a:cubicBezTo>
                    <a:pt x="1588826" y="1122540"/>
                    <a:pt x="1594439" y="1124646"/>
                    <a:pt x="1602860" y="1127452"/>
                  </a:cubicBezTo>
                  <a:lnTo>
                    <a:pt x="1604964" y="1137977"/>
                  </a:lnTo>
                  <a:lnTo>
                    <a:pt x="1590229" y="1137977"/>
                  </a:lnTo>
                  <a:cubicBezTo>
                    <a:pt x="1593036" y="1142187"/>
                    <a:pt x="1595843" y="1144994"/>
                    <a:pt x="1598649" y="1146397"/>
                  </a:cubicBezTo>
                  <a:cubicBezTo>
                    <a:pt x="1601456" y="1147801"/>
                    <a:pt x="1603562" y="1149906"/>
                    <a:pt x="1604964" y="1152713"/>
                  </a:cubicBezTo>
                  <a:cubicBezTo>
                    <a:pt x="1610578" y="1156923"/>
                    <a:pt x="1613384" y="1161834"/>
                    <a:pt x="1613384" y="1167448"/>
                  </a:cubicBezTo>
                  <a:lnTo>
                    <a:pt x="1602860" y="1161133"/>
                  </a:lnTo>
                  <a:cubicBezTo>
                    <a:pt x="1602860" y="1166746"/>
                    <a:pt x="1603562" y="1169904"/>
                    <a:pt x="1604964" y="1170605"/>
                  </a:cubicBezTo>
                  <a:cubicBezTo>
                    <a:pt x="1606368" y="1171307"/>
                    <a:pt x="1609876" y="1170956"/>
                    <a:pt x="1615490" y="1169553"/>
                  </a:cubicBezTo>
                  <a:cubicBezTo>
                    <a:pt x="1615490" y="1173763"/>
                    <a:pt x="1616192" y="1177271"/>
                    <a:pt x="1617595" y="1180078"/>
                  </a:cubicBezTo>
                  <a:lnTo>
                    <a:pt x="1615490" y="1154818"/>
                  </a:lnTo>
                  <a:cubicBezTo>
                    <a:pt x="1618297" y="1156221"/>
                    <a:pt x="1620752" y="1158677"/>
                    <a:pt x="1622858" y="1162185"/>
                  </a:cubicBezTo>
                  <a:cubicBezTo>
                    <a:pt x="1624962" y="1165693"/>
                    <a:pt x="1626717" y="1173763"/>
                    <a:pt x="1628120" y="1186393"/>
                  </a:cubicBezTo>
                  <a:cubicBezTo>
                    <a:pt x="1621103" y="1189200"/>
                    <a:pt x="1614086" y="1187796"/>
                    <a:pt x="1607070" y="1182183"/>
                  </a:cubicBezTo>
                  <a:cubicBezTo>
                    <a:pt x="1605666" y="1186393"/>
                    <a:pt x="1607070" y="1192708"/>
                    <a:pt x="1611280" y="1201128"/>
                  </a:cubicBezTo>
                  <a:cubicBezTo>
                    <a:pt x="1608473" y="1201128"/>
                    <a:pt x="1607070" y="1201830"/>
                    <a:pt x="1607070" y="1203233"/>
                  </a:cubicBezTo>
                  <a:cubicBezTo>
                    <a:pt x="1607070" y="1207443"/>
                    <a:pt x="1607771" y="1211653"/>
                    <a:pt x="1609175" y="1215863"/>
                  </a:cubicBezTo>
                  <a:cubicBezTo>
                    <a:pt x="1610578" y="1220073"/>
                    <a:pt x="1611280" y="1224985"/>
                    <a:pt x="1611280" y="1230599"/>
                  </a:cubicBezTo>
                  <a:lnTo>
                    <a:pt x="1615490" y="1230599"/>
                  </a:lnTo>
                  <a:lnTo>
                    <a:pt x="1628120" y="1249544"/>
                  </a:lnTo>
                  <a:cubicBezTo>
                    <a:pt x="1626717" y="1250947"/>
                    <a:pt x="1625313" y="1252000"/>
                    <a:pt x="1623910" y="1252701"/>
                  </a:cubicBezTo>
                  <a:cubicBezTo>
                    <a:pt x="1622506" y="1253403"/>
                    <a:pt x="1622506" y="1255157"/>
                    <a:pt x="1623910" y="1257964"/>
                  </a:cubicBezTo>
                  <a:lnTo>
                    <a:pt x="1623910" y="1268489"/>
                  </a:lnTo>
                  <a:cubicBezTo>
                    <a:pt x="1621103" y="1268489"/>
                    <a:pt x="1619349" y="1269542"/>
                    <a:pt x="1618648" y="1271646"/>
                  </a:cubicBezTo>
                  <a:cubicBezTo>
                    <a:pt x="1617946" y="1273752"/>
                    <a:pt x="1619700" y="1275506"/>
                    <a:pt x="1623910" y="1276909"/>
                  </a:cubicBezTo>
                  <a:cubicBezTo>
                    <a:pt x="1625313" y="1279716"/>
                    <a:pt x="1625664" y="1283224"/>
                    <a:pt x="1624962" y="1287434"/>
                  </a:cubicBezTo>
                  <a:cubicBezTo>
                    <a:pt x="1624261" y="1291644"/>
                    <a:pt x="1624612" y="1295854"/>
                    <a:pt x="1626015" y="1300064"/>
                  </a:cubicBezTo>
                  <a:cubicBezTo>
                    <a:pt x="1627418" y="1294451"/>
                    <a:pt x="1628120" y="1286732"/>
                    <a:pt x="1628120" y="1276909"/>
                  </a:cubicBezTo>
                  <a:lnTo>
                    <a:pt x="1630225" y="1281119"/>
                  </a:lnTo>
                  <a:cubicBezTo>
                    <a:pt x="1631628" y="1275506"/>
                    <a:pt x="1630225" y="1271296"/>
                    <a:pt x="1626015" y="1268489"/>
                  </a:cubicBezTo>
                  <a:cubicBezTo>
                    <a:pt x="1626015" y="1268489"/>
                    <a:pt x="1628120" y="1266384"/>
                    <a:pt x="1632330" y="1262174"/>
                  </a:cubicBezTo>
                  <a:cubicBezTo>
                    <a:pt x="1630926" y="1262174"/>
                    <a:pt x="1629874" y="1261823"/>
                    <a:pt x="1629172" y="1261121"/>
                  </a:cubicBezTo>
                  <a:cubicBezTo>
                    <a:pt x="1628471" y="1260420"/>
                    <a:pt x="1628120" y="1259367"/>
                    <a:pt x="1628120" y="1257964"/>
                  </a:cubicBezTo>
                  <a:cubicBezTo>
                    <a:pt x="1629523" y="1255157"/>
                    <a:pt x="1630225" y="1250947"/>
                    <a:pt x="1630225" y="1245334"/>
                  </a:cubicBezTo>
                  <a:cubicBezTo>
                    <a:pt x="1630225" y="1236914"/>
                    <a:pt x="1628120" y="1230599"/>
                    <a:pt x="1623910" y="1226388"/>
                  </a:cubicBezTo>
                  <a:lnTo>
                    <a:pt x="1626015" y="1222178"/>
                  </a:lnTo>
                  <a:lnTo>
                    <a:pt x="1619700" y="1220073"/>
                  </a:lnTo>
                  <a:cubicBezTo>
                    <a:pt x="1622506" y="1218670"/>
                    <a:pt x="1624612" y="1216214"/>
                    <a:pt x="1626015" y="1212706"/>
                  </a:cubicBezTo>
                  <a:cubicBezTo>
                    <a:pt x="1627418" y="1209197"/>
                    <a:pt x="1629523" y="1208847"/>
                    <a:pt x="1632330" y="1211653"/>
                  </a:cubicBezTo>
                  <a:cubicBezTo>
                    <a:pt x="1632330" y="1213057"/>
                    <a:pt x="1631628" y="1214811"/>
                    <a:pt x="1630225" y="1216916"/>
                  </a:cubicBezTo>
                  <a:cubicBezTo>
                    <a:pt x="1628822" y="1219021"/>
                    <a:pt x="1628822" y="1220073"/>
                    <a:pt x="1630225" y="1220073"/>
                  </a:cubicBezTo>
                  <a:cubicBezTo>
                    <a:pt x="1630225" y="1222880"/>
                    <a:pt x="1630576" y="1225336"/>
                    <a:pt x="1631277" y="1227441"/>
                  </a:cubicBezTo>
                  <a:cubicBezTo>
                    <a:pt x="1631979" y="1229546"/>
                    <a:pt x="1632330" y="1232002"/>
                    <a:pt x="1632330" y="1234809"/>
                  </a:cubicBezTo>
                  <a:cubicBezTo>
                    <a:pt x="1632330" y="1239019"/>
                    <a:pt x="1634435" y="1248842"/>
                    <a:pt x="1638645" y="1264279"/>
                  </a:cubicBezTo>
                  <a:cubicBezTo>
                    <a:pt x="1640048" y="1268489"/>
                    <a:pt x="1640750" y="1277611"/>
                    <a:pt x="1640750" y="1291644"/>
                  </a:cubicBezTo>
                  <a:lnTo>
                    <a:pt x="1642855" y="1323220"/>
                  </a:lnTo>
                  <a:cubicBezTo>
                    <a:pt x="1644258" y="1326026"/>
                    <a:pt x="1644960" y="1329535"/>
                    <a:pt x="1644960" y="1333745"/>
                  </a:cubicBezTo>
                  <a:cubicBezTo>
                    <a:pt x="1644960" y="1337955"/>
                    <a:pt x="1646363" y="1342165"/>
                    <a:pt x="1649170" y="1346375"/>
                  </a:cubicBezTo>
                  <a:lnTo>
                    <a:pt x="1649170" y="1350585"/>
                  </a:lnTo>
                  <a:cubicBezTo>
                    <a:pt x="1649170" y="1354795"/>
                    <a:pt x="1648468" y="1359005"/>
                    <a:pt x="1647065" y="1363215"/>
                  </a:cubicBezTo>
                  <a:cubicBezTo>
                    <a:pt x="1645662" y="1367425"/>
                    <a:pt x="1644960" y="1371635"/>
                    <a:pt x="1644960" y="1375845"/>
                  </a:cubicBezTo>
                  <a:cubicBezTo>
                    <a:pt x="1647767" y="1384265"/>
                    <a:pt x="1649170" y="1396194"/>
                    <a:pt x="1649170" y="1411631"/>
                  </a:cubicBezTo>
                  <a:lnTo>
                    <a:pt x="1649170" y="1430576"/>
                  </a:lnTo>
                  <a:lnTo>
                    <a:pt x="1649170" y="1470571"/>
                  </a:lnTo>
                  <a:cubicBezTo>
                    <a:pt x="1650573" y="1466361"/>
                    <a:pt x="1651275" y="1461450"/>
                    <a:pt x="1651275" y="1455836"/>
                  </a:cubicBezTo>
                  <a:lnTo>
                    <a:pt x="1653380" y="1436891"/>
                  </a:lnTo>
                  <a:lnTo>
                    <a:pt x="1651275" y="1422156"/>
                  </a:lnTo>
                  <a:lnTo>
                    <a:pt x="1653380" y="1411631"/>
                  </a:lnTo>
                  <a:cubicBezTo>
                    <a:pt x="1653380" y="1406017"/>
                    <a:pt x="1654082" y="1397246"/>
                    <a:pt x="1655485" y="1385318"/>
                  </a:cubicBezTo>
                  <a:cubicBezTo>
                    <a:pt x="1656888" y="1373389"/>
                    <a:pt x="1656888" y="1363917"/>
                    <a:pt x="1655485" y="1356900"/>
                  </a:cubicBezTo>
                  <a:lnTo>
                    <a:pt x="1653380" y="1327430"/>
                  </a:lnTo>
                  <a:lnTo>
                    <a:pt x="1649170" y="1260069"/>
                  </a:lnTo>
                  <a:lnTo>
                    <a:pt x="1649170" y="1247439"/>
                  </a:lnTo>
                  <a:cubicBezTo>
                    <a:pt x="1649170" y="1248842"/>
                    <a:pt x="1650924" y="1253052"/>
                    <a:pt x="1654432" y="1260069"/>
                  </a:cubicBezTo>
                  <a:cubicBezTo>
                    <a:pt x="1657941" y="1267086"/>
                    <a:pt x="1658292" y="1274102"/>
                    <a:pt x="1655485" y="1281119"/>
                  </a:cubicBezTo>
                  <a:lnTo>
                    <a:pt x="1655485" y="1287434"/>
                  </a:lnTo>
                  <a:cubicBezTo>
                    <a:pt x="1655485" y="1295854"/>
                    <a:pt x="1657590" y="1303573"/>
                    <a:pt x="1661800" y="1310589"/>
                  </a:cubicBezTo>
                  <a:cubicBezTo>
                    <a:pt x="1657590" y="1310589"/>
                    <a:pt x="1655485" y="1311291"/>
                    <a:pt x="1655485" y="1312694"/>
                  </a:cubicBezTo>
                  <a:cubicBezTo>
                    <a:pt x="1655485" y="1315501"/>
                    <a:pt x="1657590" y="1318308"/>
                    <a:pt x="1661800" y="1321115"/>
                  </a:cubicBezTo>
                  <a:lnTo>
                    <a:pt x="1655485" y="1321115"/>
                  </a:lnTo>
                  <a:cubicBezTo>
                    <a:pt x="1661099" y="1340761"/>
                    <a:pt x="1663905" y="1356198"/>
                    <a:pt x="1663905" y="1367425"/>
                  </a:cubicBezTo>
                  <a:cubicBezTo>
                    <a:pt x="1665308" y="1364618"/>
                    <a:pt x="1666010" y="1361110"/>
                    <a:pt x="1666010" y="1356900"/>
                  </a:cubicBezTo>
                  <a:lnTo>
                    <a:pt x="1663905" y="1295854"/>
                  </a:lnTo>
                  <a:lnTo>
                    <a:pt x="1674430" y="1300064"/>
                  </a:lnTo>
                  <a:cubicBezTo>
                    <a:pt x="1674430" y="1300064"/>
                    <a:pt x="1675834" y="1297258"/>
                    <a:pt x="1678640" y="1291644"/>
                  </a:cubicBezTo>
                  <a:lnTo>
                    <a:pt x="1674430" y="1289539"/>
                  </a:lnTo>
                  <a:cubicBezTo>
                    <a:pt x="1670220" y="1290943"/>
                    <a:pt x="1667414" y="1290592"/>
                    <a:pt x="1666010" y="1288487"/>
                  </a:cubicBezTo>
                  <a:cubicBezTo>
                    <a:pt x="1664607" y="1286382"/>
                    <a:pt x="1663905" y="1283926"/>
                    <a:pt x="1663905" y="1281119"/>
                  </a:cubicBezTo>
                  <a:cubicBezTo>
                    <a:pt x="1663905" y="1278312"/>
                    <a:pt x="1663554" y="1275155"/>
                    <a:pt x="1662853" y="1271646"/>
                  </a:cubicBezTo>
                  <a:cubicBezTo>
                    <a:pt x="1662151" y="1268138"/>
                    <a:pt x="1661099" y="1264981"/>
                    <a:pt x="1659695" y="1262174"/>
                  </a:cubicBezTo>
                  <a:cubicBezTo>
                    <a:pt x="1659695" y="1255157"/>
                    <a:pt x="1656187" y="1232704"/>
                    <a:pt x="1649170" y="1194813"/>
                  </a:cubicBezTo>
                  <a:lnTo>
                    <a:pt x="1638645" y="1152713"/>
                  </a:lnTo>
                  <a:lnTo>
                    <a:pt x="1636540" y="1137977"/>
                  </a:lnTo>
                  <a:cubicBezTo>
                    <a:pt x="1633733" y="1135171"/>
                    <a:pt x="1632330" y="1132715"/>
                    <a:pt x="1632330" y="1130610"/>
                  </a:cubicBezTo>
                  <a:cubicBezTo>
                    <a:pt x="1632330" y="1128505"/>
                    <a:pt x="1632330" y="1125347"/>
                    <a:pt x="1632330" y="1121137"/>
                  </a:cubicBezTo>
                  <a:lnTo>
                    <a:pt x="1640750" y="1121137"/>
                  </a:lnTo>
                  <a:cubicBezTo>
                    <a:pt x="1643557" y="1121137"/>
                    <a:pt x="1645662" y="1122540"/>
                    <a:pt x="1647065" y="1125347"/>
                  </a:cubicBezTo>
                  <a:cubicBezTo>
                    <a:pt x="1648468" y="1128154"/>
                    <a:pt x="1649170" y="1131662"/>
                    <a:pt x="1649170" y="1135872"/>
                  </a:cubicBezTo>
                  <a:lnTo>
                    <a:pt x="1649170" y="1137977"/>
                  </a:lnTo>
                  <a:lnTo>
                    <a:pt x="1640750" y="1140082"/>
                  </a:lnTo>
                  <a:cubicBezTo>
                    <a:pt x="1640750" y="1144292"/>
                    <a:pt x="1641452" y="1147450"/>
                    <a:pt x="1642855" y="1149555"/>
                  </a:cubicBezTo>
                  <a:cubicBezTo>
                    <a:pt x="1644258" y="1151660"/>
                    <a:pt x="1646363" y="1152713"/>
                    <a:pt x="1649170" y="1152713"/>
                  </a:cubicBezTo>
                  <a:cubicBezTo>
                    <a:pt x="1651977" y="1152713"/>
                    <a:pt x="1653380" y="1154818"/>
                    <a:pt x="1653380" y="1159028"/>
                  </a:cubicBezTo>
                  <a:cubicBezTo>
                    <a:pt x="1653380" y="1159028"/>
                    <a:pt x="1653731" y="1159378"/>
                    <a:pt x="1654432" y="1160080"/>
                  </a:cubicBezTo>
                  <a:cubicBezTo>
                    <a:pt x="1655134" y="1160782"/>
                    <a:pt x="1655485" y="1161133"/>
                    <a:pt x="1655485" y="1161133"/>
                  </a:cubicBezTo>
                  <a:cubicBezTo>
                    <a:pt x="1654082" y="1162536"/>
                    <a:pt x="1652678" y="1163238"/>
                    <a:pt x="1651275" y="1163238"/>
                  </a:cubicBezTo>
                  <a:cubicBezTo>
                    <a:pt x="1649872" y="1163238"/>
                    <a:pt x="1649170" y="1163939"/>
                    <a:pt x="1649170" y="1165343"/>
                  </a:cubicBezTo>
                  <a:lnTo>
                    <a:pt x="1649170" y="1167448"/>
                  </a:lnTo>
                  <a:cubicBezTo>
                    <a:pt x="1649170" y="1168851"/>
                    <a:pt x="1650222" y="1169202"/>
                    <a:pt x="1652328" y="1168500"/>
                  </a:cubicBezTo>
                  <a:cubicBezTo>
                    <a:pt x="1654432" y="1167799"/>
                    <a:pt x="1656187" y="1168851"/>
                    <a:pt x="1657590" y="1171658"/>
                  </a:cubicBezTo>
                  <a:cubicBezTo>
                    <a:pt x="1656187" y="1171658"/>
                    <a:pt x="1653380" y="1173763"/>
                    <a:pt x="1649170" y="1177973"/>
                  </a:cubicBezTo>
                  <a:cubicBezTo>
                    <a:pt x="1658994" y="1183586"/>
                    <a:pt x="1663905" y="1190603"/>
                    <a:pt x="1663905" y="1199023"/>
                  </a:cubicBezTo>
                  <a:lnTo>
                    <a:pt x="1653380" y="1199023"/>
                  </a:lnTo>
                  <a:cubicBezTo>
                    <a:pt x="1653380" y="1200426"/>
                    <a:pt x="1653731" y="1202181"/>
                    <a:pt x="1654432" y="1204286"/>
                  </a:cubicBezTo>
                  <a:cubicBezTo>
                    <a:pt x="1655134" y="1206391"/>
                    <a:pt x="1654784" y="1208145"/>
                    <a:pt x="1653380" y="1209548"/>
                  </a:cubicBezTo>
                  <a:lnTo>
                    <a:pt x="1653380" y="1213758"/>
                  </a:lnTo>
                  <a:cubicBezTo>
                    <a:pt x="1657590" y="1215162"/>
                    <a:pt x="1660397" y="1217618"/>
                    <a:pt x="1661800" y="1221126"/>
                  </a:cubicBezTo>
                  <a:cubicBezTo>
                    <a:pt x="1663204" y="1224634"/>
                    <a:pt x="1663905" y="1227090"/>
                    <a:pt x="1663905" y="1228493"/>
                  </a:cubicBezTo>
                  <a:cubicBezTo>
                    <a:pt x="1663905" y="1229897"/>
                    <a:pt x="1663554" y="1230599"/>
                    <a:pt x="1662853" y="1230599"/>
                  </a:cubicBezTo>
                  <a:cubicBezTo>
                    <a:pt x="1662151" y="1230599"/>
                    <a:pt x="1661800" y="1231300"/>
                    <a:pt x="1661800" y="1232704"/>
                  </a:cubicBezTo>
                  <a:cubicBezTo>
                    <a:pt x="1663204" y="1235510"/>
                    <a:pt x="1663905" y="1239369"/>
                    <a:pt x="1663905" y="1244281"/>
                  </a:cubicBezTo>
                  <a:cubicBezTo>
                    <a:pt x="1663905" y="1249193"/>
                    <a:pt x="1664607" y="1252350"/>
                    <a:pt x="1666010" y="1253754"/>
                  </a:cubicBezTo>
                  <a:cubicBezTo>
                    <a:pt x="1668817" y="1253754"/>
                    <a:pt x="1670220" y="1256560"/>
                    <a:pt x="1670220" y="1262174"/>
                  </a:cubicBezTo>
                  <a:lnTo>
                    <a:pt x="1678640" y="1260069"/>
                  </a:lnTo>
                  <a:cubicBezTo>
                    <a:pt x="1680044" y="1262876"/>
                    <a:pt x="1680044" y="1265682"/>
                    <a:pt x="1678640" y="1268489"/>
                  </a:cubicBezTo>
                  <a:cubicBezTo>
                    <a:pt x="1678640" y="1268489"/>
                    <a:pt x="1677237" y="1268489"/>
                    <a:pt x="1674430" y="1268489"/>
                  </a:cubicBezTo>
                  <a:lnTo>
                    <a:pt x="1674430" y="1279014"/>
                  </a:lnTo>
                  <a:cubicBezTo>
                    <a:pt x="1677237" y="1279014"/>
                    <a:pt x="1678640" y="1277611"/>
                    <a:pt x="1678640" y="1274804"/>
                  </a:cubicBezTo>
                  <a:lnTo>
                    <a:pt x="1680746" y="1289539"/>
                  </a:lnTo>
                  <a:cubicBezTo>
                    <a:pt x="1680746" y="1292346"/>
                    <a:pt x="1680395" y="1295503"/>
                    <a:pt x="1679693" y="1299012"/>
                  </a:cubicBezTo>
                  <a:cubicBezTo>
                    <a:pt x="1678991" y="1302520"/>
                    <a:pt x="1680044" y="1306379"/>
                    <a:pt x="1682850" y="1310589"/>
                  </a:cubicBezTo>
                  <a:cubicBezTo>
                    <a:pt x="1684254" y="1311993"/>
                    <a:pt x="1684955" y="1315501"/>
                    <a:pt x="1684955" y="1321115"/>
                  </a:cubicBezTo>
                  <a:cubicBezTo>
                    <a:pt x="1682149" y="1326728"/>
                    <a:pt x="1682149" y="1333745"/>
                    <a:pt x="1684955" y="1342165"/>
                  </a:cubicBezTo>
                  <a:lnTo>
                    <a:pt x="1678640" y="1342165"/>
                  </a:lnTo>
                  <a:cubicBezTo>
                    <a:pt x="1680044" y="1349182"/>
                    <a:pt x="1681447" y="1353392"/>
                    <a:pt x="1682850" y="1354795"/>
                  </a:cubicBezTo>
                  <a:cubicBezTo>
                    <a:pt x="1682850" y="1359005"/>
                    <a:pt x="1683201" y="1361461"/>
                    <a:pt x="1683903" y="1362163"/>
                  </a:cubicBezTo>
                  <a:cubicBezTo>
                    <a:pt x="1684604" y="1362864"/>
                    <a:pt x="1685657" y="1362513"/>
                    <a:pt x="1687060" y="1361110"/>
                  </a:cubicBezTo>
                  <a:lnTo>
                    <a:pt x="1691271" y="1361110"/>
                  </a:lnTo>
                  <a:cubicBezTo>
                    <a:pt x="1691271" y="1362513"/>
                    <a:pt x="1691972" y="1363917"/>
                    <a:pt x="1693376" y="1365320"/>
                  </a:cubicBezTo>
                  <a:cubicBezTo>
                    <a:pt x="1694779" y="1366724"/>
                    <a:pt x="1695481" y="1368828"/>
                    <a:pt x="1695481" y="1371635"/>
                  </a:cubicBezTo>
                  <a:lnTo>
                    <a:pt x="1695481" y="1367425"/>
                  </a:lnTo>
                  <a:cubicBezTo>
                    <a:pt x="1696884" y="1367425"/>
                    <a:pt x="1697586" y="1365320"/>
                    <a:pt x="1697586" y="1361110"/>
                  </a:cubicBezTo>
                  <a:cubicBezTo>
                    <a:pt x="1698989" y="1363917"/>
                    <a:pt x="1700041" y="1367074"/>
                    <a:pt x="1700743" y="1370583"/>
                  </a:cubicBezTo>
                  <a:cubicBezTo>
                    <a:pt x="1701445" y="1374091"/>
                    <a:pt x="1704602" y="1375845"/>
                    <a:pt x="1710216" y="1375845"/>
                  </a:cubicBezTo>
                  <a:lnTo>
                    <a:pt x="1701796" y="1375845"/>
                  </a:lnTo>
                  <a:cubicBezTo>
                    <a:pt x="1701796" y="1385669"/>
                    <a:pt x="1706006" y="1391282"/>
                    <a:pt x="1714426" y="1392685"/>
                  </a:cubicBezTo>
                  <a:lnTo>
                    <a:pt x="1714426" y="1417946"/>
                  </a:lnTo>
                  <a:cubicBezTo>
                    <a:pt x="1714426" y="1415139"/>
                    <a:pt x="1713023" y="1408122"/>
                    <a:pt x="1710216" y="1396896"/>
                  </a:cubicBezTo>
                  <a:lnTo>
                    <a:pt x="1706006" y="1401106"/>
                  </a:lnTo>
                  <a:lnTo>
                    <a:pt x="1708111" y="1417946"/>
                  </a:lnTo>
                  <a:cubicBezTo>
                    <a:pt x="1708111" y="1419349"/>
                    <a:pt x="1708111" y="1421454"/>
                    <a:pt x="1708111" y="1424261"/>
                  </a:cubicBezTo>
                  <a:cubicBezTo>
                    <a:pt x="1708111" y="1427068"/>
                    <a:pt x="1708812" y="1429172"/>
                    <a:pt x="1710216" y="1430576"/>
                  </a:cubicBezTo>
                  <a:cubicBezTo>
                    <a:pt x="1713023" y="1423559"/>
                    <a:pt x="1714426" y="1419349"/>
                    <a:pt x="1714426" y="1417946"/>
                  </a:cubicBezTo>
                  <a:lnTo>
                    <a:pt x="1714426" y="1434786"/>
                  </a:lnTo>
                  <a:lnTo>
                    <a:pt x="1735476" y="1441101"/>
                  </a:lnTo>
                  <a:cubicBezTo>
                    <a:pt x="1738283" y="1436891"/>
                    <a:pt x="1738984" y="1432681"/>
                    <a:pt x="1737581" y="1428471"/>
                  </a:cubicBezTo>
                  <a:lnTo>
                    <a:pt x="1737581" y="1417946"/>
                  </a:lnTo>
                  <a:cubicBezTo>
                    <a:pt x="1736178" y="1412332"/>
                    <a:pt x="1735827" y="1407070"/>
                    <a:pt x="1736529" y="1402158"/>
                  </a:cubicBezTo>
                  <a:cubicBezTo>
                    <a:pt x="1737230" y="1397246"/>
                    <a:pt x="1737581" y="1394089"/>
                    <a:pt x="1737581" y="1392685"/>
                  </a:cubicBezTo>
                  <a:lnTo>
                    <a:pt x="1735476" y="1363215"/>
                  </a:lnTo>
                  <a:cubicBezTo>
                    <a:pt x="1734073" y="1357602"/>
                    <a:pt x="1732670" y="1350585"/>
                    <a:pt x="1731266" y="1342165"/>
                  </a:cubicBezTo>
                  <a:cubicBezTo>
                    <a:pt x="1729863" y="1333745"/>
                    <a:pt x="1729161" y="1323921"/>
                    <a:pt x="1729161" y="1312694"/>
                  </a:cubicBezTo>
                  <a:cubicBezTo>
                    <a:pt x="1727758" y="1311291"/>
                    <a:pt x="1727758" y="1309186"/>
                    <a:pt x="1729161" y="1306379"/>
                  </a:cubicBezTo>
                  <a:cubicBezTo>
                    <a:pt x="1729161" y="1309186"/>
                    <a:pt x="1732670" y="1328131"/>
                    <a:pt x="1739686" y="1363215"/>
                  </a:cubicBezTo>
                  <a:cubicBezTo>
                    <a:pt x="1741090" y="1361812"/>
                    <a:pt x="1741792" y="1358303"/>
                    <a:pt x="1741792" y="1352690"/>
                  </a:cubicBezTo>
                  <a:cubicBezTo>
                    <a:pt x="1741792" y="1348480"/>
                    <a:pt x="1740388" y="1342165"/>
                    <a:pt x="1737581" y="1333745"/>
                  </a:cubicBezTo>
                  <a:cubicBezTo>
                    <a:pt x="1736178" y="1330938"/>
                    <a:pt x="1735827" y="1328482"/>
                    <a:pt x="1736529" y="1326377"/>
                  </a:cubicBezTo>
                  <a:cubicBezTo>
                    <a:pt x="1737230" y="1324272"/>
                    <a:pt x="1738283" y="1322518"/>
                    <a:pt x="1739686" y="1321115"/>
                  </a:cubicBezTo>
                  <a:cubicBezTo>
                    <a:pt x="1745300" y="1325325"/>
                    <a:pt x="1746703" y="1330236"/>
                    <a:pt x="1743896" y="1335850"/>
                  </a:cubicBezTo>
                  <a:cubicBezTo>
                    <a:pt x="1742493" y="1337253"/>
                    <a:pt x="1741792" y="1339358"/>
                    <a:pt x="1741792" y="1342165"/>
                  </a:cubicBezTo>
                  <a:cubicBezTo>
                    <a:pt x="1741792" y="1344972"/>
                    <a:pt x="1744598" y="1349182"/>
                    <a:pt x="1750211" y="1354795"/>
                  </a:cubicBezTo>
                  <a:cubicBezTo>
                    <a:pt x="1746001" y="1356198"/>
                    <a:pt x="1744948" y="1358303"/>
                    <a:pt x="1747054" y="1361110"/>
                  </a:cubicBezTo>
                  <a:cubicBezTo>
                    <a:pt x="1749159" y="1363917"/>
                    <a:pt x="1750211" y="1366022"/>
                    <a:pt x="1750211" y="1367425"/>
                  </a:cubicBezTo>
                  <a:cubicBezTo>
                    <a:pt x="1750211" y="1366022"/>
                    <a:pt x="1751264" y="1363917"/>
                    <a:pt x="1753369" y="1361110"/>
                  </a:cubicBezTo>
                  <a:cubicBezTo>
                    <a:pt x="1755474" y="1358303"/>
                    <a:pt x="1756526" y="1356198"/>
                    <a:pt x="1756526" y="1354795"/>
                  </a:cubicBezTo>
                  <a:cubicBezTo>
                    <a:pt x="1756526" y="1359005"/>
                    <a:pt x="1756526" y="1362513"/>
                    <a:pt x="1756526" y="1365320"/>
                  </a:cubicBezTo>
                  <a:cubicBezTo>
                    <a:pt x="1756526" y="1368127"/>
                    <a:pt x="1756526" y="1370232"/>
                    <a:pt x="1756526" y="1371635"/>
                  </a:cubicBezTo>
                  <a:cubicBezTo>
                    <a:pt x="1757930" y="1373039"/>
                    <a:pt x="1758280" y="1375494"/>
                    <a:pt x="1757579" y="1379003"/>
                  </a:cubicBezTo>
                  <a:cubicBezTo>
                    <a:pt x="1756878" y="1382511"/>
                    <a:pt x="1756526" y="1385669"/>
                    <a:pt x="1756526" y="1388475"/>
                  </a:cubicBezTo>
                  <a:cubicBezTo>
                    <a:pt x="1752316" y="1388475"/>
                    <a:pt x="1749861" y="1389177"/>
                    <a:pt x="1749159" y="1390580"/>
                  </a:cubicBezTo>
                  <a:cubicBezTo>
                    <a:pt x="1748457" y="1391984"/>
                    <a:pt x="1748106" y="1395492"/>
                    <a:pt x="1748106" y="1401106"/>
                  </a:cubicBezTo>
                  <a:cubicBezTo>
                    <a:pt x="1749510" y="1401106"/>
                    <a:pt x="1750913" y="1401807"/>
                    <a:pt x="1752316" y="1403211"/>
                  </a:cubicBezTo>
                  <a:cubicBezTo>
                    <a:pt x="1753720" y="1404614"/>
                    <a:pt x="1755123" y="1405316"/>
                    <a:pt x="1756526" y="1405316"/>
                  </a:cubicBezTo>
                  <a:cubicBezTo>
                    <a:pt x="1756526" y="1422156"/>
                    <a:pt x="1757228" y="1434084"/>
                    <a:pt x="1758632" y="1441101"/>
                  </a:cubicBezTo>
                  <a:cubicBezTo>
                    <a:pt x="1761438" y="1441101"/>
                    <a:pt x="1763543" y="1440750"/>
                    <a:pt x="1764947" y="1440049"/>
                  </a:cubicBezTo>
                  <a:cubicBezTo>
                    <a:pt x="1766350" y="1439347"/>
                    <a:pt x="1767753" y="1438996"/>
                    <a:pt x="1769156" y="1438996"/>
                  </a:cubicBezTo>
                  <a:lnTo>
                    <a:pt x="1769156" y="1441101"/>
                  </a:lnTo>
                  <a:lnTo>
                    <a:pt x="1756526" y="1447416"/>
                  </a:lnTo>
                  <a:lnTo>
                    <a:pt x="1758632" y="1485307"/>
                  </a:lnTo>
                  <a:cubicBezTo>
                    <a:pt x="1757228" y="1490920"/>
                    <a:pt x="1760736" y="1494428"/>
                    <a:pt x="1769156" y="1495832"/>
                  </a:cubicBezTo>
                  <a:lnTo>
                    <a:pt x="1767052" y="1529512"/>
                  </a:lnTo>
                  <a:cubicBezTo>
                    <a:pt x="1764245" y="1532319"/>
                    <a:pt x="1762842" y="1535476"/>
                    <a:pt x="1762842" y="1538985"/>
                  </a:cubicBezTo>
                  <a:cubicBezTo>
                    <a:pt x="1762842" y="1542493"/>
                    <a:pt x="1762140" y="1544949"/>
                    <a:pt x="1760736" y="1546352"/>
                  </a:cubicBezTo>
                  <a:cubicBezTo>
                    <a:pt x="1757930" y="1547756"/>
                    <a:pt x="1756526" y="1552667"/>
                    <a:pt x="1756526" y="1561087"/>
                  </a:cubicBezTo>
                  <a:lnTo>
                    <a:pt x="1756526" y="1575823"/>
                  </a:lnTo>
                  <a:cubicBezTo>
                    <a:pt x="1756526" y="1582839"/>
                    <a:pt x="1756526" y="1588453"/>
                    <a:pt x="1756526" y="1592663"/>
                  </a:cubicBezTo>
                  <a:cubicBezTo>
                    <a:pt x="1755123" y="1596873"/>
                    <a:pt x="1754421" y="1603890"/>
                    <a:pt x="1754421" y="1613713"/>
                  </a:cubicBezTo>
                  <a:lnTo>
                    <a:pt x="1754421" y="1622133"/>
                  </a:lnTo>
                  <a:lnTo>
                    <a:pt x="1750211" y="1626343"/>
                  </a:lnTo>
                  <a:cubicBezTo>
                    <a:pt x="1750211" y="1627747"/>
                    <a:pt x="1750211" y="1629501"/>
                    <a:pt x="1750211" y="1631606"/>
                  </a:cubicBezTo>
                  <a:cubicBezTo>
                    <a:pt x="1750211" y="1633711"/>
                    <a:pt x="1749510" y="1635465"/>
                    <a:pt x="1748106" y="1636868"/>
                  </a:cubicBezTo>
                  <a:lnTo>
                    <a:pt x="1748106" y="1638973"/>
                  </a:lnTo>
                  <a:cubicBezTo>
                    <a:pt x="1748106" y="1647393"/>
                    <a:pt x="1746352" y="1657217"/>
                    <a:pt x="1742844" y="1668444"/>
                  </a:cubicBezTo>
                  <a:cubicBezTo>
                    <a:pt x="1739335" y="1679670"/>
                    <a:pt x="1736879" y="1688792"/>
                    <a:pt x="1735476" y="1695809"/>
                  </a:cubicBezTo>
                  <a:lnTo>
                    <a:pt x="1729161" y="1727384"/>
                  </a:lnTo>
                  <a:cubicBezTo>
                    <a:pt x="1727758" y="1734401"/>
                    <a:pt x="1726354" y="1741067"/>
                    <a:pt x="1724951" y="1747382"/>
                  </a:cubicBezTo>
                  <a:cubicBezTo>
                    <a:pt x="1723548" y="1753697"/>
                    <a:pt x="1722144" y="1758960"/>
                    <a:pt x="1720741" y="1763170"/>
                  </a:cubicBezTo>
                  <a:lnTo>
                    <a:pt x="1710216" y="1777905"/>
                  </a:lnTo>
                  <a:cubicBezTo>
                    <a:pt x="1710216" y="1776502"/>
                    <a:pt x="1711970" y="1774747"/>
                    <a:pt x="1715478" y="1772642"/>
                  </a:cubicBezTo>
                  <a:cubicBezTo>
                    <a:pt x="1718987" y="1770537"/>
                    <a:pt x="1720741" y="1767380"/>
                    <a:pt x="1720741" y="1763170"/>
                  </a:cubicBezTo>
                  <a:cubicBezTo>
                    <a:pt x="1723548" y="1763170"/>
                    <a:pt x="1725302" y="1762117"/>
                    <a:pt x="1726004" y="1760012"/>
                  </a:cubicBezTo>
                  <a:cubicBezTo>
                    <a:pt x="1726706" y="1757907"/>
                    <a:pt x="1727056" y="1756153"/>
                    <a:pt x="1727056" y="1754750"/>
                  </a:cubicBezTo>
                  <a:cubicBezTo>
                    <a:pt x="1728460" y="1753346"/>
                    <a:pt x="1729161" y="1751592"/>
                    <a:pt x="1729161" y="1749487"/>
                  </a:cubicBezTo>
                  <a:cubicBezTo>
                    <a:pt x="1729161" y="1747382"/>
                    <a:pt x="1729863" y="1744926"/>
                    <a:pt x="1731266" y="1742119"/>
                  </a:cubicBezTo>
                  <a:cubicBezTo>
                    <a:pt x="1731266" y="1742119"/>
                    <a:pt x="1731968" y="1741067"/>
                    <a:pt x="1733371" y="1738962"/>
                  </a:cubicBezTo>
                  <a:cubicBezTo>
                    <a:pt x="1734774" y="1736857"/>
                    <a:pt x="1736879" y="1735103"/>
                    <a:pt x="1739686" y="1733699"/>
                  </a:cubicBezTo>
                  <a:cubicBezTo>
                    <a:pt x="1742493" y="1733699"/>
                    <a:pt x="1743896" y="1729489"/>
                    <a:pt x="1743896" y="1721069"/>
                  </a:cubicBezTo>
                  <a:cubicBezTo>
                    <a:pt x="1746703" y="1716859"/>
                    <a:pt x="1748808" y="1712298"/>
                    <a:pt x="1750211" y="1707387"/>
                  </a:cubicBezTo>
                  <a:cubicBezTo>
                    <a:pt x="1751615" y="1702475"/>
                    <a:pt x="1753018" y="1699317"/>
                    <a:pt x="1754421" y="1697914"/>
                  </a:cubicBezTo>
                  <a:cubicBezTo>
                    <a:pt x="1755825" y="1696511"/>
                    <a:pt x="1755825" y="1695107"/>
                    <a:pt x="1754421" y="1693704"/>
                  </a:cubicBezTo>
                  <a:cubicBezTo>
                    <a:pt x="1753018" y="1692301"/>
                    <a:pt x="1752316" y="1690897"/>
                    <a:pt x="1752316" y="1689494"/>
                  </a:cubicBezTo>
                  <a:cubicBezTo>
                    <a:pt x="1753720" y="1688090"/>
                    <a:pt x="1754070" y="1686687"/>
                    <a:pt x="1753369" y="1685284"/>
                  </a:cubicBezTo>
                  <a:cubicBezTo>
                    <a:pt x="1752667" y="1683880"/>
                    <a:pt x="1753018" y="1683179"/>
                    <a:pt x="1754421" y="1683179"/>
                  </a:cubicBezTo>
                  <a:cubicBezTo>
                    <a:pt x="1755825" y="1680372"/>
                    <a:pt x="1757579" y="1677565"/>
                    <a:pt x="1759684" y="1674759"/>
                  </a:cubicBezTo>
                  <a:cubicBezTo>
                    <a:pt x="1761789" y="1671952"/>
                    <a:pt x="1764245" y="1669847"/>
                    <a:pt x="1767052" y="1668444"/>
                  </a:cubicBezTo>
                  <a:cubicBezTo>
                    <a:pt x="1764245" y="1669847"/>
                    <a:pt x="1762842" y="1671952"/>
                    <a:pt x="1762842" y="1674759"/>
                  </a:cubicBezTo>
                  <a:cubicBezTo>
                    <a:pt x="1751615" y="1721069"/>
                    <a:pt x="1741090" y="1755451"/>
                    <a:pt x="1731266" y="1777905"/>
                  </a:cubicBezTo>
                  <a:cubicBezTo>
                    <a:pt x="1728460" y="1787728"/>
                    <a:pt x="1727056" y="1795447"/>
                    <a:pt x="1727056" y="1801060"/>
                  </a:cubicBezTo>
                  <a:lnTo>
                    <a:pt x="1729161" y="1822110"/>
                  </a:lnTo>
                  <a:cubicBezTo>
                    <a:pt x="1731968" y="1829127"/>
                    <a:pt x="1733371" y="1841056"/>
                    <a:pt x="1733371" y="1857896"/>
                  </a:cubicBezTo>
                  <a:cubicBezTo>
                    <a:pt x="1733371" y="1860703"/>
                    <a:pt x="1732670" y="1862808"/>
                    <a:pt x="1731266" y="1864211"/>
                  </a:cubicBezTo>
                  <a:cubicBezTo>
                    <a:pt x="1728460" y="1854387"/>
                    <a:pt x="1726354" y="1844564"/>
                    <a:pt x="1724951" y="1834741"/>
                  </a:cubicBezTo>
                  <a:cubicBezTo>
                    <a:pt x="1723548" y="1824917"/>
                    <a:pt x="1721443" y="1815094"/>
                    <a:pt x="1718636" y="1805270"/>
                  </a:cubicBezTo>
                  <a:cubicBezTo>
                    <a:pt x="1711619" y="1815094"/>
                    <a:pt x="1708812" y="1821409"/>
                    <a:pt x="1710216" y="1824215"/>
                  </a:cubicBezTo>
                  <a:cubicBezTo>
                    <a:pt x="1711619" y="1829829"/>
                    <a:pt x="1714426" y="1841757"/>
                    <a:pt x="1718636" y="1860001"/>
                  </a:cubicBezTo>
                  <a:cubicBezTo>
                    <a:pt x="1718636" y="1862808"/>
                    <a:pt x="1719338" y="1865264"/>
                    <a:pt x="1720741" y="1867368"/>
                  </a:cubicBezTo>
                  <a:cubicBezTo>
                    <a:pt x="1722144" y="1869473"/>
                    <a:pt x="1723548" y="1871228"/>
                    <a:pt x="1724951" y="1872631"/>
                  </a:cubicBezTo>
                  <a:lnTo>
                    <a:pt x="1720741" y="1872631"/>
                  </a:lnTo>
                  <a:lnTo>
                    <a:pt x="1722846" y="1887366"/>
                  </a:lnTo>
                  <a:lnTo>
                    <a:pt x="1722846" y="1876841"/>
                  </a:lnTo>
                  <a:cubicBezTo>
                    <a:pt x="1727056" y="1879648"/>
                    <a:pt x="1729161" y="1882454"/>
                    <a:pt x="1729161" y="1885261"/>
                  </a:cubicBezTo>
                  <a:lnTo>
                    <a:pt x="1735476" y="1925257"/>
                  </a:lnTo>
                  <a:cubicBezTo>
                    <a:pt x="1739686" y="1925257"/>
                    <a:pt x="1743194" y="1926660"/>
                    <a:pt x="1746001" y="1929467"/>
                  </a:cubicBezTo>
                  <a:cubicBezTo>
                    <a:pt x="1751615" y="1929467"/>
                    <a:pt x="1753720" y="1930870"/>
                    <a:pt x="1752316" y="1933677"/>
                  </a:cubicBezTo>
                  <a:cubicBezTo>
                    <a:pt x="1752316" y="1935080"/>
                    <a:pt x="1753018" y="1936133"/>
                    <a:pt x="1754421" y="1936834"/>
                  </a:cubicBezTo>
                  <a:cubicBezTo>
                    <a:pt x="1755825" y="1937536"/>
                    <a:pt x="1756526" y="1939290"/>
                    <a:pt x="1756526" y="1942097"/>
                  </a:cubicBezTo>
                  <a:cubicBezTo>
                    <a:pt x="1756526" y="1947710"/>
                    <a:pt x="1758632" y="1955429"/>
                    <a:pt x="1762842" y="1965252"/>
                  </a:cubicBezTo>
                  <a:cubicBezTo>
                    <a:pt x="1768455" y="1972269"/>
                    <a:pt x="1771963" y="1981391"/>
                    <a:pt x="1773366" y="1992618"/>
                  </a:cubicBezTo>
                  <a:lnTo>
                    <a:pt x="1771262" y="1996827"/>
                  </a:lnTo>
                  <a:lnTo>
                    <a:pt x="1771262" y="2009458"/>
                  </a:lnTo>
                  <a:cubicBezTo>
                    <a:pt x="1771262" y="2012264"/>
                    <a:pt x="1771262" y="2016474"/>
                    <a:pt x="1771262" y="2022088"/>
                  </a:cubicBezTo>
                  <a:cubicBezTo>
                    <a:pt x="1774068" y="2029105"/>
                    <a:pt x="1774068" y="2033315"/>
                    <a:pt x="1771262" y="2034718"/>
                  </a:cubicBezTo>
                  <a:lnTo>
                    <a:pt x="1762842" y="2045243"/>
                  </a:lnTo>
                  <a:cubicBezTo>
                    <a:pt x="1762842" y="2049453"/>
                    <a:pt x="1761438" y="2052962"/>
                    <a:pt x="1758632" y="2055768"/>
                  </a:cubicBezTo>
                  <a:cubicBezTo>
                    <a:pt x="1757228" y="2055768"/>
                    <a:pt x="1756878" y="2056821"/>
                    <a:pt x="1757579" y="2058926"/>
                  </a:cubicBezTo>
                  <a:cubicBezTo>
                    <a:pt x="1758280" y="2061031"/>
                    <a:pt x="1757930" y="2062785"/>
                    <a:pt x="1756526" y="2064188"/>
                  </a:cubicBezTo>
                  <a:cubicBezTo>
                    <a:pt x="1753720" y="2066995"/>
                    <a:pt x="1753720" y="2070503"/>
                    <a:pt x="1756526" y="2074713"/>
                  </a:cubicBezTo>
                  <a:cubicBezTo>
                    <a:pt x="1756526" y="2077520"/>
                    <a:pt x="1756526" y="2079625"/>
                    <a:pt x="1756526" y="2081028"/>
                  </a:cubicBezTo>
                  <a:cubicBezTo>
                    <a:pt x="1753720" y="2081028"/>
                    <a:pt x="1752316" y="2082081"/>
                    <a:pt x="1752316" y="2084186"/>
                  </a:cubicBezTo>
                  <a:cubicBezTo>
                    <a:pt x="1752316" y="2086291"/>
                    <a:pt x="1753720" y="2087344"/>
                    <a:pt x="1756526" y="2087344"/>
                  </a:cubicBezTo>
                  <a:cubicBezTo>
                    <a:pt x="1746703" y="2095764"/>
                    <a:pt x="1734073" y="2100675"/>
                    <a:pt x="1718636" y="2102079"/>
                  </a:cubicBezTo>
                  <a:cubicBezTo>
                    <a:pt x="1715829" y="2102079"/>
                    <a:pt x="1713023" y="2103482"/>
                    <a:pt x="1710216" y="2106289"/>
                  </a:cubicBezTo>
                  <a:cubicBezTo>
                    <a:pt x="1710216" y="2106289"/>
                    <a:pt x="1708462" y="2106289"/>
                    <a:pt x="1704954" y="2106289"/>
                  </a:cubicBezTo>
                  <a:cubicBezTo>
                    <a:pt x="1701445" y="2106289"/>
                    <a:pt x="1698288" y="2108394"/>
                    <a:pt x="1695481" y="2112604"/>
                  </a:cubicBezTo>
                  <a:lnTo>
                    <a:pt x="1698389" y="2114785"/>
                  </a:lnTo>
                  <a:lnTo>
                    <a:pt x="1669282" y="2114785"/>
                  </a:lnTo>
                  <a:lnTo>
                    <a:pt x="1666010" y="2112604"/>
                  </a:lnTo>
                  <a:lnTo>
                    <a:pt x="1664920" y="2114785"/>
                  </a:lnTo>
                  <a:lnTo>
                    <a:pt x="1658905" y="2114785"/>
                  </a:lnTo>
                  <a:lnTo>
                    <a:pt x="1663905" y="2110499"/>
                  </a:lnTo>
                  <a:cubicBezTo>
                    <a:pt x="1659695" y="2109096"/>
                    <a:pt x="1656362" y="2108569"/>
                    <a:pt x="1653906" y="2108920"/>
                  </a:cubicBezTo>
                  <a:cubicBezTo>
                    <a:pt x="1651450" y="2109271"/>
                    <a:pt x="1649872" y="2110499"/>
                    <a:pt x="1649170" y="2112604"/>
                  </a:cubicBezTo>
                  <a:lnTo>
                    <a:pt x="1652987" y="2114785"/>
                  </a:lnTo>
                  <a:lnTo>
                    <a:pt x="1588615" y="2114785"/>
                  </a:lnTo>
                  <a:lnTo>
                    <a:pt x="1586546" y="2113656"/>
                  </a:lnTo>
                  <a:lnTo>
                    <a:pt x="1584853" y="2114785"/>
                  </a:lnTo>
                  <a:lnTo>
                    <a:pt x="1508717" y="2114785"/>
                  </a:lnTo>
                  <a:lnTo>
                    <a:pt x="1503923" y="2108394"/>
                  </a:lnTo>
                  <a:cubicBezTo>
                    <a:pt x="1499713" y="2105587"/>
                    <a:pt x="1496907" y="2103482"/>
                    <a:pt x="1495504" y="2102079"/>
                  </a:cubicBezTo>
                  <a:cubicBezTo>
                    <a:pt x="1494100" y="2102079"/>
                    <a:pt x="1493399" y="2102079"/>
                    <a:pt x="1493399" y="2102079"/>
                  </a:cubicBezTo>
                  <a:cubicBezTo>
                    <a:pt x="1489188" y="2093659"/>
                    <a:pt x="1482172" y="2088045"/>
                    <a:pt x="1472348" y="2085239"/>
                  </a:cubicBezTo>
                  <a:lnTo>
                    <a:pt x="1463928" y="2081028"/>
                  </a:lnTo>
                  <a:cubicBezTo>
                    <a:pt x="1459718" y="2081028"/>
                    <a:pt x="1454806" y="2085239"/>
                    <a:pt x="1449193" y="2093659"/>
                  </a:cubicBezTo>
                  <a:lnTo>
                    <a:pt x="1447088" y="2091554"/>
                  </a:lnTo>
                  <a:cubicBezTo>
                    <a:pt x="1445685" y="2091554"/>
                    <a:pt x="1443580" y="2090852"/>
                    <a:pt x="1440773" y="2089449"/>
                  </a:cubicBezTo>
                  <a:cubicBezTo>
                    <a:pt x="1437966" y="2088045"/>
                    <a:pt x="1435861" y="2087695"/>
                    <a:pt x="1434457" y="2088396"/>
                  </a:cubicBezTo>
                  <a:cubicBezTo>
                    <a:pt x="1433054" y="2089098"/>
                    <a:pt x="1432353" y="2090852"/>
                    <a:pt x="1432353" y="2093659"/>
                  </a:cubicBezTo>
                  <a:cubicBezTo>
                    <a:pt x="1429546" y="2096465"/>
                    <a:pt x="1427441" y="2096465"/>
                    <a:pt x="1426038" y="2093659"/>
                  </a:cubicBezTo>
                  <a:lnTo>
                    <a:pt x="1417617" y="2093659"/>
                  </a:lnTo>
                  <a:cubicBezTo>
                    <a:pt x="1427441" y="2085239"/>
                    <a:pt x="1433756" y="2077520"/>
                    <a:pt x="1436563" y="2070503"/>
                  </a:cubicBezTo>
                  <a:cubicBezTo>
                    <a:pt x="1435160" y="2070503"/>
                    <a:pt x="1434107" y="2070503"/>
                    <a:pt x="1433405" y="2070503"/>
                  </a:cubicBezTo>
                  <a:cubicBezTo>
                    <a:pt x="1432703" y="2070503"/>
                    <a:pt x="1430949" y="2070503"/>
                    <a:pt x="1428143" y="2070503"/>
                  </a:cubicBezTo>
                  <a:cubicBezTo>
                    <a:pt x="1416915" y="2067697"/>
                    <a:pt x="1408496" y="2063487"/>
                    <a:pt x="1402883" y="2057873"/>
                  </a:cubicBezTo>
                  <a:cubicBezTo>
                    <a:pt x="1401479" y="2055067"/>
                    <a:pt x="1397970" y="2053663"/>
                    <a:pt x="1392357" y="2053663"/>
                  </a:cubicBezTo>
                  <a:cubicBezTo>
                    <a:pt x="1375517" y="2045243"/>
                    <a:pt x="1364290" y="2036121"/>
                    <a:pt x="1358677" y="2026298"/>
                  </a:cubicBezTo>
                  <a:cubicBezTo>
                    <a:pt x="1358677" y="2024895"/>
                    <a:pt x="1357273" y="2022790"/>
                    <a:pt x="1354467" y="2019983"/>
                  </a:cubicBezTo>
                  <a:cubicBezTo>
                    <a:pt x="1353064" y="2017176"/>
                    <a:pt x="1351309" y="2014720"/>
                    <a:pt x="1349204" y="2012615"/>
                  </a:cubicBezTo>
                  <a:cubicBezTo>
                    <a:pt x="1347099" y="2010510"/>
                    <a:pt x="1346047" y="2008756"/>
                    <a:pt x="1346047" y="2007353"/>
                  </a:cubicBezTo>
                  <a:lnTo>
                    <a:pt x="1348152" y="2007353"/>
                  </a:lnTo>
                  <a:cubicBezTo>
                    <a:pt x="1350959" y="2007353"/>
                    <a:pt x="1353064" y="2008405"/>
                    <a:pt x="1354467" y="2010510"/>
                  </a:cubicBezTo>
                  <a:cubicBezTo>
                    <a:pt x="1355870" y="2012615"/>
                    <a:pt x="1358677" y="2012966"/>
                    <a:pt x="1362887" y="2011563"/>
                  </a:cubicBezTo>
                  <a:cubicBezTo>
                    <a:pt x="1358677" y="2008756"/>
                    <a:pt x="1355870" y="2005248"/>
                    <a:pt x="1354467" y="2001038"/>
                  </a:cubicBezTo>
                  <a:cubicBezTo>
                    <a:pt x="1353064" y="1996827"/>
                    <a:pt x="1350257" y="1992618"/>
                    <a:pt x="1346047" y="1988407"/>
                  </a:cubicBezTo>
                  <a:cubicBezTo>
                    <a:pt x="1341836" y="1977181"/>
                    <a:pt x="1336223" y="1969462"/>
                    <a:pt x="1329207" y="1965252"/>
                  </a:cubicBezTo>
                  <a:cubicBezTo>
                    <a:pt x="1327803" y="1963849"/>
                    <a:pt x="1326751" y="1963147"/>
                    <a:pt x="1326049" y="1963147"/>
                  </a:cubicBezTo>
                  <a:cubicBezTo>
                    <a:pt x="1325347" y="1963147"/>
                    <a:pt x="1324996" y="1962446"/>
                    <a:pt x="1324996" y="1961042"/>
                  </a:cubicBezTo>
                  <a:lnTo>
                    <a:pt x="1314471" y="1956832"/>
                  </a:lnTo>
                  <a:lnTo>
                    <a:pt x="1295526" y="1939992"/>
                  </a:lnTo>
                  <a:lnTo>
                    <a:pt x="1293421" y="1944202"/>
                  </a:lnTo>
                  <a:lnTo>
                    <a:pt x="1293421" y="1937887"/>
                  </a:lnTo>
                  <a:cubicBezTo>
                    <a:pt x="1283598" y="1930870"/>
                    <a:pt x="1275879" y="1922801"/>
                    <a:pt x="1270266" y="1913679"/>
                  </a:cubicBezTo>
                  <a:cubicBezTo>
                    <a:pt x="1264653" y="1904557"/>
                    <a:pt x="1260442" y="1897891"/>
                    <a:pt x="1257635" y="1893681"/>
                  </a:cubicBezTo>
                  <a:cubicBezTo>
                    <a:pt x="1254829" y="1885261"/>
                    <a:pt x="1248514" y="1876841"/>
                    <a:pt x="1238691" y="1868421"/>
                  </a:cubicBezTo>
                  <a:lnTo>
                    <a:pt x="1223955" y="1838951"/>
                  </a:lnTo>
                  <a:cubicBezTo>
                    <a:pt x="1218342" y="1833337"/>
                    <a:pt x="1213079" y="1826321"/>
                    <a:pt x="1208168" y="1817900"/>
                  </a:cubicBezTo>
                  <a:cubicBezTo>
                    <a:pt x="1203256" y="1809480"/>
                    <a:pt x="1199396" y="1802464"/>
                    <a:pt x="1196590" y="1796850"/>
                  </a:cubicBezTo>
                  <a:lnTo>
                    <a:pt x="1183960" y="1777905"/>
                  </a:lnTo>
                  <a:cubicBezTo>
                    <a:pt x="1183960" y="1777905"/>
                    <a:pt x="1183609" y="1775800"/>
                    <a:pt x="1182907" y="1771590"/>
                  </a:cubicBezTo>
                  <a:cubicBezTo>
                    <a:pt x="1182205" y="1767380"/>
                    <a:pt x="1180451" y="1764573"/>
                    <a:pt x="1177645" y="1763170"/>
                  </a:cubicBezTo>
                  <a:lnTo>
                    <a:pt x="1177645" y="1761065"/>
                  </a:lnTo>
                  <a:cubicBezTo>
                    <a:pt x="1177645" y="1752645"/>
                    <a:pt x="1173435" y="1748435"/>
                    <a:pt x="1165014" y="1748435"/>
                  </a:cubicBezTo>
                  <a:cubicBezTo>
                    <a:pt x="1163611" y="1748435"/>
                    <a:pt x="1161506" y="1745628"/>
                    <a:pt x="1158699" y="1740014"/>
                  </a:cubicBezTo>
                  <a:cubicBezTo>
                    <a:pt x="1155893" y="1734401"/>
                    <a:pt x="1152384" y="1728437"/>
                    <a:pt x="1148174" y="1722122"/>
                  </a:cubicBezTo>
                  <a:cubicBezTo>
                    <a:pt x="1143964" y="1715807"/>
                    <a:pt x="1140456" y="1709842"/>
                    <a:pt x="1137649" y="1704229"/>
                  </a:cubicBezTo>
                  <a:cubicBezTo>
                    <a:pt x="1136246" y="1701422"/>
                    <a:pt x="1134141" y="1698616"/>
                    <a:pt x="1131334" y="1695809"/>
                  </a:cubicBezTo>
                  <a:cubicBezTo>
                    <a:pt x="1128527" y="1693002"/>
                    <a:pt x="1126422" y="1690897"/>
                    <a:pt x="1125019" y="1689494"/>
                  </a:cubicBezTo>
                  <a:cubicBezTo>
                    <a:pt x="1122212" y="1688090"/>
                    <a:pt x="1120809" y="1683179"/>
                    <a:pt x="1120809" y="1674759"/>
                  </a:cubicBezTo>
                  <a:lnTo>
                    <a:pt x="1125019" y="1668444"/>
                  </a:lnTo>
                  <a:cubicBezTo>
                    <a:pt x="1123616" y="1667040"/>
                    <a:pt x="1122212" y="1666689"/>
                    <a:pt x="1120809" y="1667391"/>
                  </a:cubicBezTo>
                  <a:cubicBezTo>
                    <a:pt x="1119406" y="1668093"/>
                    <a:pt x="1116599" y="1667742"/>
                    <a:pt x="1112389" y="1666339"/>
                  </a:cubicBezTo>
                  <a:cubicBezTo>
                    <a:pt x="1112389" y="1660725"/>
                    <a:pt x="1111687" y="1656515"/>
                    <a:pt x="1110284" y="1653708"/>
                  </a:cubicBezTo>
                  <a:lnTo>
                    <a:pt x="1110284" y="1641078"/>
                  </a:lnTo>
                  <a:cubicBezTo>
                    <a:pt x="1108880" y="1639675"/>
                    <a:pt x="1106775" y="1636167"/>
                    <a:pt x="1103969" y="1630553"/>
                  </a:cubicBezTo>
                  <a:cubicBezTo>
                    <a:pt x="1096952" y="1622133"/>
                    <a:pt x="1092742" y="1613713"/>
                    <a:pt x="1091339" y="1605293"/>
                  </a:cubicBezTo>
                  <a:cubicBezTo>
                    <a:pt x="1091339" y="1596873"/>
                    <a:pt x="1088532" y="1592663"/>
                    <a:pt x="1082919" y="1592663"/>
                  </a:cubicBezTo>
                  <a:lnTo>
                    <a:pt x="1080814" y="1580033"/>
                  </a:lnTo>
                  <a:cubicBezTo>
                    <a:pt x="1076603" y="1574419"/>
                    <a:pt x="1071692" y="1566701"/>
                    <a:pt x="1066078" y="1556877"/>
                  </a:cubicBezTo>
                  <a:cubicBezTo>
                    <a:pt x="1063272" y="1551264"/>
                    <a:pt x="1062570" y="1547054"/>
                    <a:pt x="1063973" y="1544247"/>
                  </a:cubicBezTo>
                  <a:cubicBezTo>
                    <a:pt x="1063973" y="1534424"/>
                    <a:pt x="1061167" y="1528810"/>
                    <a:pt x="1055553" y="1527407"/>
                  </a:cubicBezTo>
                  <a:cubicBezTo>
                    <a:pt x="1051343" y="1523197"/>
                    <a:pt x="1049238" y="1520039"/>
                    <a:pt x="1049238" y="1517934"/>
                  </a:cubicBezTo>
                  <a:cubicBezTo>
                    <a:pt x="1049238" y="1515829"/>
                    <a:pt x="1051343" y="1513374"/>
                    <a:pt x="1055553" y="1510567"/>
                  </a:cubicBezTo>
                  <a:cubicBezTo>
                    <a:pt x="1054150" y="1509164"/>
                    <a:pt x="1052045" y="1507058"/>
                    <a:pt x="1049238" y="1504252"/>
                  </a:cubicBezTo>
                  <a:cubicBezTo>
                    <a:pt x="1046431" y="1501445"/>
                    <a:pt x="1045730" y="1497235"/>
                    <a:pt x="1047133" y="1491622"/>
                  </a:cubicBezTo>
                  <a:cubicBezTo>
                    <a:pt x="1047133" y="1491622"/>
                    <a:pt x="1048186" y="1492674"/>
                    <a:pt x="1050291" y="1494779"/>
                  </a:cubicBezTo>
                  <a:cubicBezTo>
                    <a:pt x="1052396" y="1496884"/>
                    <a:pt x="1056255" y="1497235"/>
                    <a:pt x="1061869" y="1495832"/>
                  </a:cubicBezTo>
                  <a:lnTo>
                    <a:pt x="1066078" y="1502147"/>
                  </a:lnTo>
                  <a:cubicBezTo>
                    <a:pt x="1063272" y="1510567"/>
                    <a:pt x="1063272" y="1518987"/>
                    <a:pt x="1066078" y="1527407"/>
                  </a:cubicBezTo>
                  <a:lnTo>
                    <a:pt x="1068183" y="1514777"/>
                  </a:lnTo>
                  <a:cubicBezTo>
                    <a:pt x="1068183" y="1520390"/>
                    <a:pt x="1069236" y="1524600"/>
                    <a:pt x="1071341" y="1527407"/>
                  </a:cubicBezTo>
                  <a:cubicBezTo>
                    <a:pt x="1073446" y="1530214"/>
                    <a:pt x="1074498" y="1532319"/>
                    <a:pt x="1074498" y="1533722"/>
                  </a:cubicBezTo>
                  <a:cubicBezTo>
                    <a:pt x="1077305" y="1533722"/>
                    <a:pt x="1078708" y="1534424"/>
                    <a:pt x="1078708" y="1535827"/>
                  </a:cubicBezTo>
                  <a:cubicBezTo>
                    <a:pt x="1081515" y="1534424"/>
                    <a:pt x="1082919" y="1532319"/>
                    <a:pt x="1082919" y="1529512"/>
                  </a:cubicBezTo>
                  <a:lnTo>
                    <a:pt x="1082919" y="1518987"/>
                  </a:lnTo>
                  <a:cubicBezTo>
                    <a:pt x="1081515" y="1521794"/>
                    <a:pt x="1078708" y="1524600"/>
                    <a:pt x="1074498" y="1527407"/>
                  </a:cubicBezTo>
                  <a:cubicBezTo>
                    <a:pt x="1074498" y="1518987"/>
                    <a:pt x="1075200" y="1514777"/>
                    <a:pt x="1076603" y="1514777"/>
                  </a:cubicBezTo>
                  <a:cubicBezTo>
                    <a:pt x="1079410" y="1514777"/>
                    <a:pt x="1080463" y="1513724"/>
                    <a:pt x="1079761" y="1511619"/>
                  </a:cubicBezTo>
                  <a:cubicBezTo>
                    <a:pt x="1079059" y="1509514"/>
                    <a:pt x="1078708" y="1507760"/>
                    <a:pt x="1078708" y="1506357"/>
                  </a:cubicBezTo>
                  <a:cubicBezTo>
                    <a:pt x="1077305" y="1502147"/>
                    <a:pt x="1075551" y="1497586"/>
                    <a:pt x="1073446" y="1492674"/>
                  </a:cubicBezTo>
                  <a:cubicBezTo>
                    <a:pt x="1071341" y="1487762"/>
                    <a:pt x="1068885" y="1482500"/>
                    <a:pt x="1066078" y="1476886"/>
                  </a:cubicBezTo>
                  <a:cubicBezTo>
                    <a:pt x="1066078" y="1474080"/>
                    <a:pt x="1065377" y="1471975"/>
                    <a:pt x="1063973" y="1470571"/>
                  </a:cubicBezTo>
                  <a:cubicBezTo>
                    <a:pt x="1065377" y="1469168"/>
                    <a:pt x="1065728" y="1468115"/>
                    <a:pt x="1065026" y="1467414"/>
                  </a:cubicBezTo>
                  <a:cubicBezTo>
                    <a:pt x="1064324" y="1466712"/>
                    <a:pt x="1063973" y="1464958"/>
                    <a:pt x="1063973" y="1462151"/>
                  </a:cubicBezTo>
                  <a:cubicBezTo>
                    <a:pt x="1058360" y="1456538"/>
                    <a:pt x="1056255" y="1450223"/>
                    <a:pt x="1057658" y="1443206"/>
                  </a:cubicBezTo>
                  <a:cubicBezTo>
                    <a:pt x="1057658" y="1437593"/>
                    <a:pt x="1056956" y="1433383"/>
                    <a:pt x="1055553" y="1430576"/>
                  </a:cubicBezTo>
                  <a:cubicBezTo>
                    <a:pt x="1054150" y="1430576"/>
                    <a:pt x="1052396" y="1429523"/>
                    <a:pt x="1050291" y="1427418"/>
                  </a:cubicBezTo>
                  <a:cubicBezTo>
                    <a:pt x="1048186" y="1425313"/>
                    <a:pt x="1049238" y="1423559"/>
                    <a:pt x="1053448" y="1422156"/>
                  </a:cubicBezTo>
                  <a:lnTo>
                    <a:pt x="1045028" y="1422156"/>
                  </a:lnTo>
                  <a:lnTo>
                    <a:pt x="1040818" y="1408122"/>
                  </a:lnTo>
                  <a:lnTo>
                    <a:pt x="1040818" y="1422156"/>
                  </a:lnTo>
                  <a:cubicBezTo>
                    <a:pt x="1040818" y="1427769"/>
                    <a:pt x="1041870" y="1434435"/>
                    <a:pt x="1043976" y="1442154"/>
                  </a:cubicBezTo>
                  <a:cubicBezTo>
                    <a:pt x="1046081" y="1449872"/>
                    <a:pt x="1047835" y="1455836"/>
                    <a:pt x="1049238" y="1460046"/>
                  </a:cubicBezTo>
                  <a:cubicBezTo>
                    <a:pt x="1047835" y="1462853"/>
                    <a:pt x="1047133" y="1464958"/>
                    <a:pt x="1047133" y="1466361"/>
                  </a:cubicBezTo>
                  <a:cubicBezTo>
                    <a:pt x="1047133" y="1467765"/>
                    <a:pt x="1047835" y="1469168"/>
                    <a:pt x="1049238" y="1470571"/>
                  </a:cubicBezTo>
                  <a:cubicBezTo>
                    <a:pt x="1050642" y="1470571"/>
                    <a:pt x="1051343" y="1470922"/>
                    <a:pt x="1051343" y="1471624"/>
                  </a:cubicBezTo>
                  <a:cubicBezTo>
                    <a:pt x="1051343" y="1472326"/>
                    <a:pt x="1052045" y="1472676"/>
                    <a:pt x="1053448" y="1472676"/>
                  </a:cubicBezTo>
                  <a:lnTo>
                    <a:pt x="1061869" y="1470571"/>
                  </a:lnTo>
                  <a:lnTo>
                    <a:pt x="1063973" y="1470571"/>
                  </a:lnTo>
                  <a:cubicBezTo>
                    <a:pt x="1062570" y="1471975"/>
                    <a:pt x="1061167" y="1478290"/>
                    <a:pt x="1059763" y="1489517"/>
                  </a:cubicBezTo>
                  <a:cubicBezTo>
                    <a:pt x="1049940" y="1489517"/>
                    <a:pt x="1044327" y="1488815"/>
                    <a:pt x="1042923" y="1487412"/>
                  </a:cubicBezTo>
                  <a:lnTo>
                    <a:pt x="1042923" y="1485307"/>
                  </a:lnTo>
                  <a:cubicBezTo>
                    <a:pt x="1042923" y="1478290"/>
                    <a:pt x="1041870" y="1473027"/>
                    <a:pt x="1039765" y="1469519"/>
                  </a:cubicBezTo>
                  <a:cubicBezTo>
                    <a:pt x="1037660" y="1466010"/>
                    <a:pt x="1035906" y="1463555"/>
                    <a:pt x="1034503" y="1462151"/>
                  </a:cubicBezTo>
                  <a:cubicBezTo>
                    <a:pt x="1033100" y="1460748"/>
                    <a:pt x="1031696" y="1460046"/>
                    <a:pt x="1030293" y="1460046"/>
                  </a:cubicBezTo>
                  <a:cubicBezTo>
                    <a:pt x="1028890" y="1460046"/>
                    <a:pt x="1027486" y="1459345"/>
                    <a:pt x="1026083" y="1457941"/>
                  </a:cubicBezTo>
                  <a:cubicBezTo>
                    <a:pt x="1020469" y="1456538"/>
                    <a:pt x="1017663" y="1452328"/>
                    <a:pt x="1017663" y="1445311"/>
                  </a:cubicBezTo>
                  <a:cubicBezTo>
                    <a:pt x="1023276" y="1445311"/>
                    <a:pt x="1027486" y="1444609"/>
                    <a:pt x="1030293" y="1443206"/>
                  </a:cubicBezTo>
                  <a:cubicBezTo>
                    <a:pt x="1030293" y="1440399"/>
                    <a:pt x="1028188" y="1436540"/>
                    <a:pt x="1023978" y="1431628"/>
                  </a:cubicBezTo>
                  <a:cubicBezTo>
                    <a:pt x="1019768" y="1426717"/>
                    <a:pt x="1017663" y="1423559"/>
                    <a:pt x="1017663" y="1422156"/>
                  </a:cubicBezTo>
                  <a:cubicBezTo>
                    <a:pt x="1016259" y="1423559"/>
                    <a:pt x="1015909" y="1426015"/>
                    <a:pt x="1016610" y="1429523"/>
                  </a:cubicBezTo>
                  <a:cubicBezTo>
                    <a:pt x="1017312" y="1433032"/>
                    <a:pt x="1017663" y="1436189"/>
                    <a:pt x="1017663" y="1438996"/>
                  </a:cubicBezTo>
                  <a:cubicBezTo>
                    <a:pt x="1016259" y="1437593"/>
                    <a:pt x="1015558" y="1434786"/>
                    <a:pt x="1015558" y="1430576"/>
                  </a:cubicBezTo>
                  <a:cubicBezTo>
                    <a:pt x="1012751" y="1426366"/>
                    <a:pt x="1011348" y="1424261"/>
                    <a:pt x="1011348" y="1424261"/>
                  </a:cubicBezTo>
                  <a:cubicBezTo>
                    <a:pt x="1008541" y="1421454"/>
                    <a:pt x="1007138" y="1417244"/>
                    <a:pt x="1007138" y="1411631"/>
                  </a:cubicBezTo>
                  <a:cubicBezTo>
                    <a:pt x="1007138" y="1406017"/>
                    <a:pt x="1008541" y="1402509"/>
                    <a:pt x="1011348" y="1401106"/>
                  </a:cubicBezTo>
                  <a:cubicBezTo>
                    <a:pt x="1011348" y="1401106"/>
                    <a:pt x="1010646" y="1400404"/>
                    <a:pt x="1009243" y="1399000"/>
                  </a:cubicBezTo>
                  <a:cubicBezTo>
                    <a:pt x="1007840" y="1397597"/>
                    <a:pt x="1007840" y="1396194"/>
                    <a:pt x="1009243" y="1394790"/>
                  </a:cubicBezTo>
                  <a:cubicBezTo>
                    <a:pt x="1010646" y="1393387"/>
                    <a:pt x="1011348" y="1391984"/>
                    <a:pt x="1011348" y="1390580"/>
                  </a:cubicBezTo>
                  <a:cubicBezTo>
                    <a:pt x="1011348" y="1389177"/>
                    <a:pt x="1010646" y="1387774"/>
                    <a:pt x="1009243" y="1386370"/>
                  </a:cubicBezTo>
                  <a:lnTo>
                    <a:pt x="1005032" y="1373740"/>
                  </a:lnTo>
                  <a:lnTo>
                    <a:pt x="1015558" y="1373740"/>
                  </a:lnTo>
                  <a:lnTo>
                    <a:pt x="998718" y="1365320"/>
                  </a:lnTo>
                  <a:cubicBezTo>
                    <a:pt x="997314" y="1362513"/>
                    <a:pt x="994858" y="1361110"/>
                    <a:pt x="991350" y="1361110"/>
                  </a:cubicBezTo>
                  <a:cubicBezTo>
                    <a:pt x="987841" y="1361110"/>
                    <a:pt x="985385" y="1361110"/>
                    <a:pt x="983982" y="1361110"/>
                  </a:cubicBezTo>
                  <a:cubicBezTo>
                    <a:pt x="986789" y="1361110"/>
                    <a:pt x="989946" y="1360408"/>
                    <a:pt x="993455" y="1359005"/>
                  </a:cubicBezTo>
                  <a:cubicBezTo>
                    <a:pt x="996963" y="1357602"/>
                    <a:pt x="1000823" y="1356198"/>
                    <a:pt x="1005032" y="1354795"/>
                  </a:cubicBezTo>
                  <a:lnTo>
                    <a:pt x="1007138" y="1365320"/>
                  </a:lnTo>
                  <a:lnTo>
                    <a:pt x="1023978" y="1361110"/>
                  </a:lnTo>
                  <a:lnTo>
                    <a:pt x="1021873" y="1333745"/>
                  </a:lnTo>
                  <a:cubicBezTo>
                    <a:pt x="1021873" y="1330938"/>
                    <a:pt x="1021171" y="1329535"/>
                    <a:pt x="1019768" y="1329535"/>
                  </a:cubicBezTo>
                  <a:cubicBezTo>
                    <a:pt x="1018364" y="1329535"/>
                    <a:pt x="1016961" y="1329535"/>
                    <a:pt x="1015558" y="1329535"/>
                  </a:cubicBezTo>
                  <a:lnTo>
                    <a:pt x="1007138" y="1300064"/>
                  </a:lnTo>
                  <a:lnTo>
                    <a:pt x="1011348" y="1300064"/>
                  </a:lnTo>
                  <a:cubicBezTo>
                    <a:pt x="1009945" y="1295854"/>
                    <a:pt x="1009945" y="1292697"/>
                    <a:pt x="1011348" y="1290592"/>
                  </a:cubicBezTo>
                  <a:cubicBezTo>
                    <a:pt x="1012751" y="1288487"/>
                    <a:pt x="1014856" y="1287434"/>
                    <a:pt x="1017663" y="1287434"/>
                  </a:cubicBezTo>
                  <a:cubicBezTo>
                    <a:pt x="1019066" y="1283224"/>
                    <a:pt x="1020469" y="1281119"/>
                    <a:pt x="1021873" y="1281119"/>
                  </a:cubicBezTo>
                  <a:cubicBezTo>
                    <a:pt x="1021873" y="1281119"/>
                    <a:pt x="1022574" y="1281470"/>
                    <a:pt x="1023978" y="1282172"/>
                  </a:cubicBezTo>
                  <a:cubicBezTo>
                    <a:pt x="1025381" y="1282873"/>
                    <a:pt x="1028188" y="1283224"/>
                    <a:pt x="1032398" y="1283224"/>
                  </a:cubicBezTo>
                  <a:cubicBezTo>
                    <a:pt x="1030995" y="1274804"/>
                    <a:pt x="1028890" y="1269892"/>
                    <a:pt x="1026083" y="1268489"/>
                  </a:cubicBezTo>
                  <a:lnTo>
                    <a:pt x="1023978" y="1245334"/>
                  </a:lnTo>
                  <a:cubicBezTo>
                    <a:pt x="1021171" y="1242527"/>
                    <a:pt x="1019066" y="1241825"/>
                    <a:pt x="1017663" y="1243229"/>
                  </a:cubicBezTo>
                  <a:cubicBezTo>
                    <a:pt x="1017663" y="1248842"/>
                    <a:pt x="1019066" y="1252350"/>
                    <a:pt x="1021873" y="1253754"/>
                  </a:cubicBezTo>
                  <a:cubicBezTo>
                    <a:pt x="1023276" y="1256560"/>
                    <a:pt x="1023627" y="1259718"/>
                    <a:pt x="1022926" y="1263226"/>
                  </a:cubicBezTo>
                  <a:cubicBezTo>
                    <a:pt x="1022223" y="1266735"/>
                    <a:pt x="1022574" y="1269191"/>
                    <a:pt x="1023978" y="1270594"/>
                  </a:cubicBezTo>
                  <a:cubicBezTo>
                    <a:pt x="1023978" y="1270594"/>
                    <a:pt x="1022926" y="1271296"/>
                    <a:pt x="1020820" y="1272699"/>
                  </a:cubicBezTo>
                  <a:cubicBezTo>
                    <a:pt x="1018715" y="1274102"/>
                    <a:pt x="1018364" y="1275506"/>
                    <a:pt x="1019768" y="1276909"/>
                  </a:cubicBezTo>
                  <a:cubicBezTo>
                    <a:pt x="1019768" y="1278312"/>
                    <a:pt x="1016259" y="1279014"/>
                    <a:pt x="1009243" y="1279014"/>
                  </a:cubicBezTo>
                  <a:cubicBezTo>
                    <a:pt x="1009243" y="1274804"/>
                    <a:pt x="1006436" y="1272699"/>
                    <a:pt x="1000823" y="1272699"/>
                  </a:cubicBezTo>
                  <a:cubicBezTo>
                    <a:pt x="999419" y="1271296"/>
                    <a:pt x="998718" y="1269892"/>
                    <a:pt x="998718" y="1268489"/>
                  </a:cubicBezTo>
                  <a:cubicBezTo>
                    <a:pt x="998718" y="1267086"/>
                    <a:pt x="998016" y="1265682"/>
                    <a:pt x="996613" y="1264279"/>
                  </a:cubicBezTo>
                  <a:lnTo>
                    <a:pt x="994508" y="1253754"/>
                  </a:lnTo>
                  <a:cubicBezTo>
                    <a:pt x="987490" y="1256560"/>
                    <a:pt x="983982" y="1259367"/>
                    <a:pt x="983982" y="1262174"/>
                  </a:cubicBezTo>
                  <a:cubicBezTo>
                    <a:pt x="985385" y="1264981"/>
                    <a:pt x="983280" y="1266384"/>
                    <a:pt x="977667" y="1266384"/>
                  </a:cubicBezTo>
                  <a:cubicBezTo>
                    <a:pt x="976264" y="1264981"/>
                    <a:pt x="976615" y="1262876"/>
                    <a:pt x="978720" y="1260069"/>
                  </a:cubicBezTo>
                  <a:cubicBezTo>
                    <a:pt x="980825" y="1257262"/>
                    <a:pt x="979071" y="1255157"/>
                    <a:pt x="973457" y="1253754"/>
                  </a:cubicBezTo>
                  <a:cubicBezTo>
                    <a:pt x="970651" y="1260771"/>
                    <a:pt x="969949" y="1265682"/>
                    <a:pt x="971352" y="1268489"/>
                  </a:cubicBezTo>
                  <a:cubicBezTo>
                    <a:pt x="978369" y="1275506"/>
                    <a:pt x="981877" y="1280417"/>
                    <a:pt x="981877" y="1283224"/>
                  </a:cubicBezTo>
                  <a:cubicBezTo>
                    <a:pt x="983280" y="1283224"/>
                    <a:pt x="984684" y="1282873"/>
                    <a:pt x="986087" y="1282172"/>
                  </a:cubicBezTo>
                  <a:cubicBezTo>
                    <a:pt x="987490" y="1281470"/>
                    <a:pt x="989596" y="1280417"/>
                    <a:pt x="992403" y="1279014"/>
                  </a:cubicBezTo>
                  <a:cubicBezTo>
                    <a:pt x="993806" y="1281821"/>
                    <a:pt x="994858" y="1285329"/>
                    <a:pt x="995560" y="1289539"/>
                  </a:cubicBezTo>
                  <a:cubicBezTo>
                    <a:pt x="996262" y="1293749"/>
                    <a:pt x="996613" y="1297258"/>
                    <a:pt x="996613" y="1300064"/>
                  </a:cubicBezTo>
                  <a:lnTo>
                    <a:pt x="998718" y="1306379"/>
                  </a:lnTo>
                  <a:cubicBezTo>
                    <a:pt x="1000121" y="1306379"/>
                    <a:pt x="1000823" y="1308484"/>
                    <a:pt x="1000823" y="1312694"/>
                  </a:cubicBezTo>
                  <a:cubicBezTo>
                    <a:pt x="1000823" y="1314098"/>
                    <a:pt x="1001524" y="1316203"/>
                    <a:pt x="1002927" y="1319010"/>
                  </a:cubicBezTo>
                  <a:cubicBezTo>
                    <a:pt x="1004331" y="1321816"/>
                    <a:pt x="1005032" y="1324623"/>
                    <a:pt x="1005032" y="1327430"/>
                  </a:cubicBezTo>
                  <a:cubicBezTo>
                    <a:pt x="999419" y="1327430"/>
                    <a:pt x="994508" y="1328131"/>
                    <a:pt x="990298" y="1329535"/>
                  </a:cubicBezTo>
                  <a:cubicBezTo>
                    <a:pt x="987490" y="1326728"/>
                    <a:pt x="986438" y="1324623"/>
                    <a:pt x="987140" y="1323220"/>
                  </a:cubicBezTo>
                  <a:cubicBezTo>
                    <a:pt x="987841" y="1321816"/>
                    <a:pt x="990298" y="1321115"/>
                    <a:pt x="994508" y="1321115"/>
                  </a:cubicBezTo>
                  <a:cubicBezTo>
                    <a:pt x="991700" y="1316904"/>
                    <a:pt x="988192" y="1314800"/>
                    <a:pt x="983982" y="1314800"/>
                  </a:cubicBezTo>
                  <a:cubicBezTo>
                    <a:pt x="981176" y="1310589"/>
                    <a:pt x="978369" y="1307081"/>
                    <a:pt x="975562" y="1304274"/>
                  </a:cubicBezTo>
                  <a:cubicBezTo>
                    <a:pt x="974159" y="1305678"/>
                    <a:pt x="972054" y="1306379"/>
                    <a:pt x="969247" y="1306379"/>
                  </a:cubicBezTo>
                  <a:cubicBezTo>
                    <a:pt x="967844" y="1299363"/>
                    <a:pt x="967142" y="1293749"/>
                    <a:pt x="967142" y="1289539"/>
                  </a:cubicBezTo>
                  <a:cubicBezTo>
                    <a:pt x="967142" y="1285329"/>
                    <a:pt x="968545" y="1281821"/>
                    <a:pt x="971352" y="1279014"/>
                  </a:cubicBezTo>
                  <a:cubicBezTo>
                    <a:pt x="969949" y="1276207"/>
                    <a:pt x="969247" y="1274804"/>
                    <a:pt x="969247" y="1274804"/>
                  </a:cubicBezTo>
                  <a:cubicBezTo>
                    <a:pt x="969247" y="1269191"/>
                    <a:pt x="968545" y="1264981"/>
                    <a:pt x="967142" y="1262174"/>
                  </a:cubicBezTo>
                  <a:cubicBezTo>
                    <a:pt x="967142" y="1259367"/>
                    <a:pt x="967493" y="1256560"/>
                    <a:pt x="968195" y="1253754"/>
                  </a:cubicBezTo>
                  <a:cubicBezTo>
                    <a:pt x="968897" y="1250947"/>
                    <a:pt x="969247" y="1248842"/>
                    <a:pt x="969247" y="1247439"/>
                  </a:cubicBezTo>
                  <a:cubicBezTo>
                    <a:pt x="976264" y="1243229"/>
                    <a:pt x="976264" y="1236914"/>
                    <a:pt x="969247" y="1228493"/>
                  </a:cubicBezTo>
                  <a:lnTo>
                    <a:pt x="965037" y="1232704"/>
                  </a:lnTo>
                  <a:cubicBezTo>
                    <a:pt x="963634" y="1231300"/>
                    <a:pt x="962932" y="1229897"/>
                    <a:pt x="962932" y="1228493"/>
                  </a:cubicBezTo>
                  <a:cubicBezTo>
                    <a:pt x="962932" y="1227090"/>
                    <a:pt x="964335" y="1224985"/>
                    <a:pt x="967142" y="1222178"/>
                  </a:cubicBezTo>
                  <a:lnTo>
                    <a:pt x="960827" y="1222178"/>
                  </a:lnTo>
                  <a:lnTo>
                    <a:pt x="956617" y="1222178"/>
                  </a:lnTo>
                  <a:cubicBezTo>
                    <a:pt x="948197" y="1203233"/>
                    <a:pt x="939777" y="1179157"/>
                    <a:pt x="931357" y="1149950"/>
                  </a:cubicBezTo>
                  <a:lnTo>
                    <a:pt x="930219" y="1145772"/>
                  </a:lnTo>
                  <a:lnTo>
                    <a:pt x="922937" y="1148503"/>
                  </a:lnTo>
                  <a:cubicBezTo>
                    <a:pt x="914516" y="1145696"/>
                    <a:pt x="902588" y="1142187"/>
                    <a:pt x="887151" y="1137977"/>
                  </a:cubicBezTo>
                  <a:cubicBezTo>
                    <a:pt x="880135" y="1135171"/>
                    <a:pt x="871714" y="1134118"/>
                    <a:pt x="861891" y="1134820"/>
                  </a:cubicBezTo>
                  <a:cubicBezTo>
                    <a:pt x="852068" y="1135522"/>
                    <a:pt x="846454" y="1135872"/>
                    <a:pt x="845051" y="1135872"/>
                  </a:cubicBezTo>
                  <a:lnTo>
                    <a:pt x="805055" y="1137977"/>
                  </a:lnTo>
                  <a:cubicBezTo>
                    <a:pt x="803652" y="1139381"/>
                    <a:pt x="802248" y="1139732"/>
                    <a:pt x="800845" y="1139030"/>
                  </a:cubicBezTo>
                  <a:cubicBezTo>
                    <a:pt x="799442" y="1138328"/>
                    <a:pt x="798038" y="1138679"/>
                    <a:pt x="796635" y="1140082"/>
                  </a:cubicBezTo>
                  <a:cubicBezTo>
                    <a:pt x="796635" y="1140082"/>
                    <a:pt x="794881" y="1140433"/>
                    <a:pt x="791373" y="1141135"/>
                  </a:cubicBezTo>
                  <a:cubicBezTo>
                    <a:pt x="787864" y="1141837"/>
                    <a:pt x="785408" y="1141486"/>
                    <a:pt x="784005" y="1140082"/>
                  </a:cubicBezTo>
                  <a:cubicBezTo>
                    <a:pt x="775585" y="1142889"/>
                    <a:pt x="765060" y="1144643"/>
                    <a:pt x="752430" y="1145345"/>
                  </a:cubicBezTo>
                  <a:cubicBezTo>
                    <a:pt x="739800" y="1146047"/>
                    <a:pt x="729274" y="1147099"/>
                    <a:pt x="720854" y="1148503"/>
                  </a:cubicBezTo>
                  <a:lnTo>
                    <a:pt x="683833" y="1159992"/>
                  </a:lnTo>
                  <a:lnTo>
                    <a:pt x="689279" y="1152844"/>
                  </a:lnTo>
                  <a:lnTo>
                    <a:pt x="691197" y="1146971"/>
                  </a:lnTo>
                  <a:lnTo>
                    <a:pt x="685069" y="1148503"/>
                  </a:lnTo>
                  <a:cubicBezTo>
                    <a:pt x="680859" y="1149906"/>
                    <a:pt x="672088" y="1153414"/>
                    <a:pt x="658756" y="1159028"/>
                  </a:cubicBezTo>
                  <a:cubicBezTo>
                    <a:pt x="645424" y="1164641"/>
                    <a:pt x="631742" y="1167448"/>
                    <a:pt x="617708" y="1167448"/>
                  </a:cubicBezTo>
                  <a:lnTo>
                    <a:pt x="613498" y="1167448"/>
                  </a:lnTo>
                  <a:lnTo>
                    <a:pt x="594553" y="1171658"/>
                  </a:lnTo>
                  <a:cubicBezTo>
                    <a:pt x="593149" y="1171658"/>
                    <a:pt x="588939" y="1173061"/>
                    <a:pt x="581923" y="1175868"/>
                  </a:cubicBezTo>
                  <a:cubicBezTo>
                    <a:pt x="594553" y="1173061"/>
                    <a:pt x="606481" y="1171658"/>
                    <a:pt x="617708" y="1171658"/>
                  </a:cubicBezTo>
                  <a:cubicBezTo>
                    <a:pt x="624725" y="1170254"/>
                    <a:pt x="632092" y="1168851"/>
                    <a:pt x="639811" y="1167448"/>
                  </a:cubicBezTo>
                  <a:cubicBezTo>
                    <a:pt x="647529" y="1166044"/>
                    <a:pt x="656300" y="1163939"/>
                    <a:pt x="666123" y="1161133"/>
                  </a:cubicBezTo>
                  <a:lnTo>
                    <a:pt x="680157" y="1161133"/>
                  </a:lnTo>
                  <a:lnTo>
                    <a:pt x="659808" y="1167448"/>
                  </a:lnTo>
                  <a:lnTo>
                    <a:pt x="607183" y="1175868"/>
                  </a:lnTo>
                  <a:cubicBezTo>
                    <a:pt x="601570" y="1175868"/>
                    <a:pt x="595605" y="1176570"/>
                    <a:pt x="589290" y="1177973"/>
                  </a:cubicBezTo>
                  <a:cubicBezTo>
                    <a:pt x="582975" y="1179376"/>
                    <a:pt x="578414" y="1181481"/>
                    <a:pt x="575607" y="1184288"/>
                  </a:cubicBezTo>
                  <a:cubicBezTo>
                    <a:pt x="539120" y="1192708"/>
                    <a:pt x="508948" y="1202532"/>
                    <a:pt x="485091" y="1213758"/>
                  </a:cubicBezTo>
                  <a:cubicBezTo>
                    <a:pt x="473865" y="1216565"/>
                    <a:pt x="462287" y="1219810"/>
                    <a:pt x="450358" y="1223494"/>
                  </a:cubicBezTo>
                  <a:lnTo>
                    <a:pt x="417299" y="1234593"/>
                  </a:lnTo>
                  <a:lnTo>
                    <a:pt x="421941" y="1236914"/>
                  </a:lnTo>
                  <a:cubicBezTo>
                    <a:pt x="433168" y="1248140"/>
                    <a:pt x="445096" y="1257262"/>
                    <a:pt x="457726" y="1264279"/>
                  </a:cubicBezTo>
                  <a:lnTo>
                    <a:pt x="464041" y="1268489"/>
                  </a:lnTo>
                  <a:cubicBezTo>
                    <a:pt x="471058" y="1268489"/>
                    <a:pt x="476671" y="1270594"/>
                    <a:pt x="480881" y="1274804"/>
                  </a:cubicBezTo>
                  <a:cubicBezTo>
                    <a:pt x="482284" y="1280417"/>
                    <a:pt x="487898" y="1283224"/>
                    <a:pt x="497722" y="1283224"/>
                  </a:cubicBezTo>
                  <a:cubicBezTo>
                    <a:pt x="500528" y="1284628"/>
                    <a:pt x="504037" y="1286031"/>
                    <a:pt x="508247" y="1287434"/>
                  </a:cubicBezTo>
                  <a:cubicBezTo>
                    <a:pt x="515264" y="1287434"/>
                    <a:pt x="519473" y="1286732"/>
                    <a:pt x="520877" y="1285329"/>
                  </a:cubicBezTo>
                  <a:cubicBezTo>
                    <a:pt x="523684" y="1285329"/>
                    <a:pt x="528946" y="1283926"/>
                    <a:pt x="536664" y="1281119"/>
                  </a:cubicBezTo>
                  <a:cubicBezTo>
                    <a:pt x="544383" y="1278312"/>
                    <a:pt x="549646" y="1276909"/>
                    <a:pt x="552452" y="1276909"/>
                  </a:cubicBezTo>
                  <a:cubicBezTo>
                    <a:pt x="567889" y="1269892"/>
                    <a:pt x="583326" y="1263577"/>
                    <a:pt x="598763" y="1257964"/>
                  </a:cubicBezTo>
                  <a:cubicBezTo>
                    <a:pt x="602973" y="1256560"/>
                    <a:pt x="606130" y="1254456"/>
                    <a:pt x="608235" y="1251649"/>
                  </a:cubicBezTo>
                  <a:cubicBezTo>
                    <a:pt x="610340" y="1248842"/>
                    <a:pt x="611393" y="1244632"/>
                    <a:pt x="611393" y="1239019"/>
                  </a:cubicBezTo>
                  <a:lnTo>
                    <a:pt x="619813" y="1232704"/>
                  </a:lnTo>
                  <a:cubicBezTo>
                    <a:pt x="624023" y="1228493"/>
                    <a:pt x="633847" y="1224985"/>
                    <a:pt x="649284" y="1222178"/>
                  </a:cubicBezTo>
                  <a:lnTo>
                    <a:pt x="651389" y="1224283"/>
                  </a:lnTo>
                  <a:cubicBezTo>
                    <a:pt x="652792" y="1222880"/>
                    <a:pt x="655599" y="1221477"/>
                    <a:pt x="659808" y="1220073"/>
                  </a:cubicBezTo>
                  <a:cubicBezTo>
                    <a:pt x="664018" y="1218670"/>
                    <a:pt x="668229" y="1216565"/>
                    <a:pt x="672439" y="1213758"/>
                  </a:cubicBezTo>
                  <a:cubicBezTo>
                    <a:pt x="675245" y="1213758"/>
                    <a:pt x="678403" y="1213057"/>
                    <a:pt x="681911" y="1211653"/>
                  </a:cubicBezTo>
                  <a:cubicBezTo>
                    <a:pt x="685419" y="1210250"/>
                    <a:pt x="688577" y="1209548"/>
                    <a:pt x="691384" y="1209548"/>
                  </a:cubicBezTo>
                  <a:lnTo>
                    <a:pt x="691384" y="1207443"/>
                  </a:lnTo>
                  <a:lnTo>
                    <a:pt x="699804" y="1205338"/>
                  </a:lnTo>
                  <a:lnTo>
                    <a:pt x="699804" y="1201128"/>
                  </a:lnTo>
                  <a:cubicBezTo>
                    <a:pt x="695594" y="1201128"/>
                    <a:pt x="692787" y="1202532"/>
                    <a:pt x="691384" y="1205338"/>
                  </a:cubicBezTo>
                  <a:lnTo>
                    <a:pt x="691384" y="1196918"/>
                  </a:lnTo>
                  <a:lnTo>
                    <a:pt x="699804" y="1196918"/>
                  </a:lnTo>
                  <a:cubicBezTo>
                    <a:pt x="704014" y="1196918"/>
                    <a:pt x="706119" y="1195515"/>
                    <a:pt x="706119" y="1192708"/>
                  </a:cubicBezTo>
                  <a:cubicBezTo>
                    <a:pt x="708926" y="1191305"/>
                    <a:pt x="710329" y="1189200"/>
                    <a:pt x="710329" y="1186393"/>
                  </a:cubicBezTo>
                  <a:cubicBezTo>
                    <a:pt x="717346" y="1189200"/>
                    <a:pt x="723661" y="1190954"/>
                    <a:pt x="729274" y="1191656"/>
                  </a:cubicBezTo>
                  <a:cubicBezTo>
                    <a:pt x="734888" y="1192357"/>
                    <a:pt x="739800" y="1193410"/>
                    <a:pt x="744010" y="1194813"/>
                  </a:cubicBezTo>
                  <a:lnTo>
                    <a:pt x="748219" y="1196918"/>
                  </a:lnTo>
                  <a:cubicBezTo>
                    <a:pt x="760850" y="1202532"/>
                    <a:pt x="771375" y="1202532"/>
                    <a:pt x="779795" y="1196918"/>
                  </a:cubicBezTo>
                  <a:cubicBezTo>
                    <a:pt x="784005" y="1195515"/>
                    <a:pt x="790320" y="1195164"/>
                    <a:pt x="798740" y="1195866"/>
                  </a:cubicBezTo>
                  <a:cubicBezTo>
                    <a:pt x="807161" y="1196567"/>
                    <a:pt x="812774" y="1196216"/>
                    <a:pt x="815580" y="1194813"/>
                  </a:cubicBezTo>
                  <a:lnTo>
                    <a:pt x="819790" y="1192708"/>
                  </a:lnTo>
                  <a:cubicBezTo>
                    <a:pt x="821194" y="1191305"/>
                    <a:pt x="824000" y="1190603"/>
                    <a:pt x="828211" y="1190603"/>
                  </a:cubicBezTo>
                  <a:cubicBezTo>
                    <a:pt x="829614" y="1190603"/>
                    <a:pt x="832070" y="1191656"/>
                    <a:pt x="835578" y="1193761"/>
                  </a:cubicBezTo>
                  <a:cubicBezTo>
                    <a:pt x="839086" y="1195866"/>
                    <a:pt x="841542" y="1196918"/>
                    <a:pt x="842946" y="1196918"/>
                  </a:cubicBezTo>
                  <a:lnTo>
                    <a:pt x="845051" y="1196918"/>
                  </a:lnTo>
                  <a:cubicBezTo>
                    <a:pt x="845051" y="1196918"/>
                    <a:pt x="845401" y="1197620"/>
                    <a:pt x="846103" y="1199023"/>
                  </a:cubicBezTo>
                  <a:cubicBezTo>
                    <a:pt x="846805" y="1200426"/>
                    <a:pt x="847858" y="1200426"/>
                    <a:pt x="849261" y="1199023"/>
                  </a:cubicBezTo>
                  <a:lnTo>
                    <a:pt x="851366" y="1196918"/>
                  </a:lnTo>
                  <a:cubicBezTo>
                    <a:pt x="849963" y="1194111"/>
                    <a:pt x="848910" y="1191656"/>
                    <a:pt x="848208" y="1189550"/>
                  </a:cubicBezTo>
                  <a:cubicBezTo>
                    <a:pt x="847507" y="1187446"/>
                    <a:pt x="846454" y="1185691"/>
                    <a:pt x="845051" y="1184288"/>
                  </a:cubicBezTo>
                  <a:cubicBezTo>
                    <a:pt x="846454" y="1184288"/>
                    <a:pt x="847507" y="1183586"/>
                    <a:pt x="848208" y="1182183"/>
                  </a:cubicBezTo>
                  <a:cubicBezTo>
                    <a:pt x="848910" y="1180780"/>
                    <a:pt x="849963" y="1180078"/>
                    <a:pt x="851366" y="1180078"/>
                  </a:cubicBezTo>
                  <a:cubicBezTo>
                    <a:pt x="855576" y="1180078"/>
                    <a:pt x="857681" y="1181481"/>
                    <a:pt x="857681" y="1184288"/>
                  </a:cubicBezTo>
                  <a:lnTo>
                    <a:pt x="857681" y="1192708"/>
                  </a:lnTo>
                  <a:lnTo>
                    <a:pt x="859786" y="1196918"/>
                  </a:lnTo>
                  <a:lnTo>
                    <a:pt x="861891" y="1199023"/>
                  </a:lnTo>
                  <a:cubicBezTo>
                    <a:pt x="860487" y="1200426"/>
                    <a:pt x="860136" y="1202181"/>
                    <a:pt x="860838" y="1204286"/>
                  </a:cubicBezTo>
                  <a:cubicBezTo>
                    <a:pt x="861540" y="1206391"/>
                    <a:pt x="862593" y="1208145"/>
                    <a:pt x="863996" y="1209548"/>
                  </a:cubicBezTo>
                  <a:cubicBezTo>
                    <a:pt x="863996" y="1212355"/>
                    <a:pt x="865399" y="1214109"/>
                    <a:pt x="868206" y="1214811"/>
                  </a:cubicBezTo>
                  <a:cubicBezTo>
                    <a:pt x="871013" y="1215513"/>
                    <a:pt x="875223" y="1215162"/>
                    <a:pt x="880836" y="1213758"/>
                  </a:cubicBezTo>
                  <a:lnTo>
                    <a:pt x="880836" y="1209548"/>
                  </a:lnTo>
                  <a:cubicBezTo>
                    <a:pt x="880836" y="1209548"/>
                    <a:pt x="881187" y="1209197"/>
                    <a:pt x="881889" y="1208496"/>
                  </a:cubicBezTo>
                  <a:lnTo>
                    <a:pt x="882425" y="1207960"/>
                  </a:lnTo>
                  <a:lnTo>
                    <a:pt x="881889" y="1207443"/>
                  </a:lnTo>
                  <a:cubicBezTo>
                    <a:pt x="875573" y="1201830"/>
                    <a:pt x="875223" y="1199023"/>
                    <a:pt x="880836" y="1199023"/>
                  </a:cubicBezTo>
                  <a:lnTo>
                    <a:pt x="882941" y="1203233"/>
                  </a:lnTo>
                  <a:cubicBezTo>
                    <a:pt x="887151" y="1204636"/>
                    <a:pt x="889958" y="1203233"/>
                    <a:pt x="891361" y="1199023"/>
                  </a:cubicBezTo>
                  <a:lnTo>
                    <a:pt x="891361" y="1207443"/>
                  </a:lnTo>
                  <a:cubicBezTo>
                    <a:pt x="894168" y="1204636"/>
                    <a:pt x="896624" y="1203935"/>
                    <a:pt x="898729" y="1205338"/>
                  </a:cubicBezTo>
                  <a:cubicBezTo>
                    <a:pt x="900834" y="1206742"/>
                    <a:pt x="902588" y="1207443"/>
                    <a:pt x="903992" y="1207443"/>
                  </a:cubicBezTo>
                  <a:cubicBezTo>
                    <a:pt x="905395" y="1207443"/>
                    <a:pt x="906447" y="1208496"/>
                    <a:pt x="907149" y="1210601"/>
                  </a:cubicBezTo>
                  <a:cubicBezTo>
                    <a:pt x="907851" y="1212706"/>
                    <a:pt x="907500" y="1214460"/>
                    <a:pt x="906097" y="1215863"/>
                  </a:cubicBezTo>
                  <a:cubicBezTo>
                    <a:pt x="908903" y="1217267"/>
                    <a:pt x="913113" y="1221477"/>
                    <a:pt x="918727" y="1228493"/>
                  </a:cubicBezTo>
                  <a:cubicBezTo>
                    <a:pt x="921533" y="1228493"/>
                    <a:pt x="922937" y="1227792"/>
                    <a:pt x="922937" y="1226388"/>
                  </a:cubicBezTo>
                  <a:lnTo>
                    <a:pt x="929252" y="1226388"/>
                  </a:lnTo>
                  <a:cubicBezTo>
                    <a:pt x="930655" y="1227792"/>
                    <a:pt x="932058" y="1228493"/>
                    <a:pt x="933462" y="1228493"/>
                  </a:cubicBezTo>
                  <a:cubicBezTo>
                    <a:pt x="934865" y="1228493"/>
                    <a:pt x="935567" y="1229195"/>
                    <a:pt x="935567" y="1230599"/>
                  </a:cubicBezTo>
                  <a:cubicBezTo>
                    <a:pt x="939777" y="1234809"/>
                    <a:pt x="941882" y="1238317"/>
                    <a:pt x="941882" y="1241124"/>
                  </a:cubicBezTo>
                  <a:cubicBezTo>
                    <a:pt x="941882" y="1241124"/>
                    <a:pt x="941531" y="1241474"/>
                    <a:pt x="940829" y="1242176"/>
                  </a:cubicBezTo>
                  <a:cubicBezTo>
                    <a:pt x="940128" y="1242878"/>
                    <a:pt x="939075" y="1243229"/>
                    <a:pt x="937672" y="1243229"/>
                  </a:cubicBezTo>
                  <a:cubicBezTo>
                    <a:pt x="941882" y="1248842"/>
                    <a:pt x="946443" y="1253754"/>
                    <a:pt x="951354" y="1257964"/>
                  </a:cubicBezTo>
                  <a:cubicBezTo>
                    <a:pt x="956267" y="1262174"/>
                    <a:pt x="959424" y="1265682"/>
                    <a:pt x="960827" y="1268489"/>
                  </a:cubicBezTo>
                  <a:cubicBezTo>
                    <a:pt x="960827" y="1269892"/>
                    <a:pt x="961529" y="1271646"/>
                    <a:pt x="962932" y="1273752"/>
                  </a:cubicBezTo>
                  <a:cubicBezTo>
                    <a:pt x="964335" y="1275857"/>
                    <a:pt x="963634" y="1278312"/>
                    <a:pt x="960827" y="1281119"/>
                  </a:cubicBezTo>
                  <a:lnTo>
                    <a:pt x="958722" y="1283224"/>
                  </a:lnTo>
                  <a:cubicBezTo>
                    <a:pt x="957319" y="1283224"/>
                    <a:pt x="956267" y="1284277"/>
                    <a:pt x="955565" y="1286382"/>
                  </a:cubicBezTo>
                  <a:cubicBezTo>
                    <a:pt x="954863" y="1288487"/>
                    <a:pt x="955214" y="1290241"/>
                    <a:pt x="956617" y="1291644"/>
                  </a:cubicBezTo>
                  <a:cubicBezTo>
                    <a:pt x="960827" y="1295854"/>
                    <a:pt x="962230" y="1300766"/>
                    <a:pt x="960827" y="1306379"/>
                  </a:cubicBezTo>
                  <a:cubicBezTo>
                    <a:pt x="965037" y="1309186"/>
                    <a:pt x="967844" y="1311291"/>
                    <a:pt x="969247" y="1312694"/>
                  </a:cubicBezTo>
                  <a:cubicBezTo>
                    <a:pt x="970651" y="1314098"/>
                    <a:pt x="972054" y="1315501"/>
                    <a:pt x="973457" y="1316904"/>
                  </a:cubicBezTo>
                  <a:cubicBezTo>
                    <a:pt x="972054" y="1321115"/>
                    <a:pt x="971002" y="1324272"/>
                    <a:pt x="970299" y="1326377"/>
                  </a:cubicBezTo>
                  <a:cubicBezTo>
                    <a:pt x="969598" y="1328482"/>
                    <a:pt x="968545" y="1328833"/>
                    <a:pt x="967142" y="1327430"/>
                  </a:cubicBezTo>
                  <a:cubicBezTo>
                    <a:pt x="965739" y="1328833"/>
                    <a:pt x="963283" y="1330236"/>
                    <a:pt x="959775" y="1331640"/>
                  </a:cubicBezTo>
                  <a:cubicBezTo>
                    <a:pt x="956267" y="1333043"/>
                    <a:pt x="954512" y="1335850"/>
                    <a:pt x="954512" y="1340060"/>
                  </a:cubicBezTo>
                  <a:cubicBezTo>
                    <a:pt x="954512" y="1340060"/>
                    <a:pt x="954161" y="1341112"/>
                    <a:pt x="953460" y="1343217"/>
                  </a:cubicBezTo>
                  <a:cubicBezTo>
                    <a:pt x="952757" y="1345322"/>
                    <a:pt x="953109" y="1346375"/>
                    <a:pt x="954512" y="1346375"/>
                  </a:cubicBezTo>
                  <a:lnTo>
                    <a:pt x="954512" y="1352690"/>
                  </a:lnTo>
                  <a:cubicBezTo>
                    <a:pt x="944689" y="1355497"/>
                    <a:pt x="939075" y="1358303"/>
                    <a:pt x="937672" y="1361110"/>
                  </a:cubicBezTo>
                  <a:lnTo>
                    <a:pt x="937672" y="1371635"/>
                  </a:lnTo>
                  <a:lnTo>
                    <a:pt x="929252" y="1396896"/>
                  </a:lnTo>
                  <a:cubicBezTo>
                    <a:pt x="926445" y="1412332"/>
                    <a:pt x="925042" y="1422857"/>
                    <a:pt x="925042" y="1428471"/>
                  </a:cubicBezTo>
                  <a:cubicBezTo>
                    <a:pt x="925042" y="1435488"/>
                    <a:pt x="925743" y="1445311"/>
                    <a:pt x="927147" y="1457941"/>
                  </a:cubicBezTo>
                  <a:cubicBezTo>
                    <a:pt x="928550" y="1470571"/>
                    <a:pt x="928550" y="1483903"/>
                    <a:pt x="927147" y="1497937"/>
                  </a:cubicBezTo>
                  <a:cubicBezTo>
                    <a:pt x="927147" y="1500743"/>
                    <a:pt x="927497" y="1506708"/>
                    <a:pt x="928199" y="1515829"/>
                  </a:cubicBezTo>
                  <a:cubicBezTo>
                    <a:pt x="928901" y="1524951"/>
                    <a:pt x="930655" y="1532319"/>
                    <a:pt x="933462" y="1537932"/>
                  </a:cubicBezTo>
                  <a:cubicBezTo>
                    <a:pt x="933462" y="1539336"/>
                    <a:pt x="934164" y="1541090"/>
                    <a:pt x="935567" y="1543195"/>
                  </a:cubicBezTo>
                  <a:cubicBezTo>
                    <a:pt x="936970" y="1545300"/>
                    <a:pt x="937672" y="1547054"/>
                    <a:pt x="937672" y="1548457"/>
                  </a:cubicBezTo>
                  <a:lnTo>
                    <a:pt x="937672" y="1542142"/>
                  </a:lnTo>
                  <a:cubicBezTo>
                    <a:pt x="937672" y="1539336"/>
                    <a:pt x="936269" y="1523197"/>
                    <a:pt x="933462" y="1493727"/>
                  </a:cubicBezTo>
                  <a:cubicBezTo>
                    <a:pt x="937672" y="1504953"/>
                    <a:pt x="941180" y="1525302"/>
                    <a:pt x="943987" y="1554772"/>
                  </a:cubicBezTo>
                  <a:cubicBezTo>
                    <a:pt x="942584" y="1556176"/>
                    <a:pt x="941180" y="1556877"/>
                    <a:pt x="939777" y="1556877"/>
                  </a:cubicBezTo>
                  <a:cubicBezTo>
                    <a:pt x="938374" y="1556877"/>
                    <a:pt x="937672" y="1557579"/>
                    <a:pt x="937672" y="1558982"/>
                  </a:cubicBezTo>
                  <a:cubicBezTo>
                    <a:pt x="937672" y="1560386"/>
                    <a:pt x="937672" y="1562491"/>
                    <a:pt x="937672" y="1565297"/>
                  </a:cubicBezTo>
                  <a:cubicBezTo>
                    <a:pt x="937672" y="1568104"/>
                    <a:pt x="937672" y="1570209"/>
                    <a:pt x="937672" y="1571613"/>
                  </a:cubicBezTo>
                  <a:cubicBezTo>
                    <a:pt x="939075" y="1574419"/>
                    <a:pt x="939426" y="1577928"/>
                    <a:pt x="938725" y="1582138"/>
                  </a:cubicBezTo>
                  <a:cubicBezTo>
                    <a:pt x="938023" y="1586348"/>
                    <a:pt x="938374" y="1589856"/>
                    <a:pt x="939777" y="1592663"/>
                  </a:cubicBezTo>
                  <a:cubicBezTo>
                    <a:pt x="939777" y="1602486"/>
                    <a:pt x="941180" y="1607398"/>
                    <a:pt x="943987" y="1607398"/>
                  </a:cubicBezTo>
                  <a:lnTo>
                    <a:pt x="948197" y="1611608"/>
                  </a:lnTo>
                  <a:cubicBezTo>
                    <a:pt x="946794" y="1608801"/>
                    <a:pt x="946092" y="1602486"/>
                    <a:pt x="946092" y="1592663"/>
                  </a:cubicBezTo>
                  <a:lnTo>
                    <a:pt x="948197" y="1592663"/>
                  </a:lnTo>
                  <a:lnTo>
                    <a:pt x="954512" y="1645288"/>
                  </a:lnTo>
                  <a:lnTo>
                    <a:pt x="952407" y="1645288"/>
                  </a:lnTo>
                  <a:lnTo>
                    <a:pt x="952407" y="1638973"/>
                  </a:lnTo>
                  <a:cubicBezTo>
                    <a:pt x="951003" y="1638973"/>
                    <a:pt x="950302" y="1637570"/>
                    <a:pt x="950302" y="1634763"/>
                  </a:cubicBezTo>
                  <a:cubicBezTo>
                    <a:pt x="948899" y="1637570"/>
                    <a:pt x="948548" y="1641078"/>
                    <a:pt x="949249" y="1645288"/>
                  </a:cubicBezTo>
                  <a:cubicBezTo>
                    <a:pt x="949951" y="1649498"/>
                    <a:pt x="950302" y="1652305"/>
                    <a:pt x="950302" y="1653708"/>
                  </a:cubicBezTo>
                  <a:cubicBezTo>
                    <a:pt x="950302" y="1657918"/>
                    <a:pt x="949600" y="1661778"/>
                    <a:pt x="948197" y="1665286"/>
                  </a:cubicBezTo>
                  <a:cubicBezTo>
                    <a:pt x="946794" y="1668794"/>
                    <a:pt x="946092" y="1673355"/>
                    <a:pt x="946092" y="1678969"/>
                  </a:cubicBezTo>
                  <a:cubicBezTo>
                    <a:pt x="951705" y="1673355"/>
                    <a:pt x="954512" y="1669145"/>
                    <a:pt x="954512" y="1666339"/>
                  </a:cubicBezTo>
                  <a:cubicBezTo>
                    <a:pt x="955915" y="1662129"/>
                    <a:pt x="955915" y="1657918"/>
                    <a:pt x="954512" y="1653708"/>
                  </a:cubicBezTo>
                  <a:lnTo>
                    <a:pt x="956617" y="1657918"/>
                  </a:lnTo>
                  <a:lnTo>
                    <a:pt x="954512" y="1670549"/>
                  </a:lnTo>
                  <a:cubicBezTo>
                    <a:pt x="954512" y="1673355"/>
                    <a:pt x="954512" y="1675811"/>
                    <a:pt x="954512" y="1677916"/>
                  </a:cubicBezTo>
                  <a:cubicBezTo>
                    <a:pt x="954512" y="1680021"/>
                    <a:pt x="952407" y="1681775"/>
                    <a:pt x="948197" y="1683179"/>
                  </a:cubicBezTo>
                  <a:cubicBezTo>
                    <a:pt x="948197" y="1683179"/>
                    <a:pt x="947846" y="1683530"/>
                    <a:pt x="947144" y="1684231"/>
                  </a:cubicBezTo>
                  <a:cubicBezTo>
                    <a:pt x="946443" y="1684933"/>
                    <a:pt x="946092" y="1685284"/>
                    <a:pt x="946092" y="1685284"/>
                  </a:cubicBezTo>
                  <a:cubicBezTo>
                    <a:pt x="941882" y="1689494"/>
                    <a:pt x="941882" y="1693002"/>
                    <a:pt x="946092" y="1695809"/>
                  </a:cubicBezTo>
                  <a:lnTo>
                    <a:pt x="943987" y="1704229"/>
                  </a:lnTo>
                  <a:cubicBezTo>
                    <a:pt x="939777" y="1704229"/>
                    <a:pt x="936970" y="1704931"/>
                    <a:pt x="935567" y="1706334"/>
                  </a:cubicBezTo>
                  <a:cubicBezTo>
                    <a:pt x="935567" y="1707737"/>
                    <a:pt x="927848" y="1710193"/>
                    <a:pt x="912411" y="1713702"/>
                  </a:cubicBezTo>
                  <a:cubicBezTo>
                    <a:pt x="896975" y="1717210"/>
                    <a:pt x="887853" y="1721771"/>
                    <a:pt x="885046" y="1727384"/>
                  </a:cubicBezTo>
                  <a:cubicBezTo>
                    <a:pt x="882240" y="1720368"/>
                    <a:pt x="878029" y="1716859"/>
                    <a:pt x="872416" y="1716859"/>
                  </a:cubicBezTo>
                  <a:cubicBezTo>
                    <a:pt x="872416" y="1721069"/>
                    <a:pt x="871714" y="1724578"/>
                    <a:pt x="870311" y="1727384"/>
                  </a:cubicBezTo>
                  <a:cubicBezTo>
                    <a:pt x="871714" y="1727384"/>
                    <a:pt x="872416" y="1729489"/>
                    <a:pt x="872416" y="1733699"/>
                  </a:cubicBezTo>
                  <a:cubicBezTo>
                    <a:pt x="875223" y="1739313"/>
                    <a:pt x="876626" y="1743523"/>
                    <a:pt x="876626" y="1746330"/>
                  </a:cubicBezTo>
                  <a:lnTo>
                    <a:pt x="876626" y="1752159"/>
                  </a:lnTo>
                  <a:lnTo>
                    <a:pt x="878205" y="1752645"/>
                  </a:lnTo>
                  <a:cubicBezTo>
                    <a:pt x="882765" y="1754048"/>
                    <a:pt x="885046" y="1754750"/>
                    <a:pt x="885046" y="1754750"/>
                  </a:cubicBezTo>
                  <a:lnTo>
                    <a:pt x="889256" y="1756855"/>
                  </a:lnTo>
                  <a:cubicBezTo>
                    <a:pt x="890659" y="1756855"/>
                    <a:pt x="892063" y="1757556"/>
                    <a:pt x="893466" y="1758960"/>
                  </a:cubicBezTo>
                  <a:cubicBezTo>
                    <a:pt x="894869" y="1760363"/>
                    <a:pt x="896273" y="1761766"/>
                    <a:pt x="897676" y="1763170"/>
                  </a:cubicBezTo>
                  <a:lnTo>
                    <a:pt x="906097" y="1763170"/>
                  </a:lnTo>
                  <a:lnTo>
                    <a:pt x="912411" y="1763170"/>
                  </a:lnTo>
                  <a:cubicBezTo>
                    <a:pt x="911008" y="1761766"/>
                    <a:pt x="908552" y="1760363"/>
                    <a:pt x="905044" y="1758960"/>
                  </a:cubicBezTo>
                  <a:cubicBezTo>
                    <a:pt x="901536" y="1757556"/>
                    <a:pt x="899782" y="1756153"/>
                    <a:pt x="899782" y="1754750"/>
                  </a:cubicBezTo>
                  <a:cubicBezTo>
                    <a:pt x="906798" y="1747733"/>
                    <a:pt x="915218" y="1744926"/>
                    <a:pt x="925042" y="1746330"/>
                  </a:cubicBezTo>
                  <a:cubicBezTo>
                    <a:pt x="925042" y="1747733"/>
                    <a:pt x="926094" y="1749487"/>
                    <a:pt x="928199" y="1751592"/>
                  </a:cubicBezTo>
                  <a:cubicBezTo>
                    <a:pt x="930304" y="1753697"/>
                    <a:pt x="930655" y="1754750"/>
                    <a:pt x="929252" y="1754750"/>
                  </a:cubicBezTo>
                  <a:cubicBezTo>
                    <a:pt x="929252" y="1754750"/>
                    <a:pt x="930655" y="1756153"/>
                    <a:pt x="933462" y="1758960"/>
                  </a:cubicBezTo>
                  <a:cubicBezTo>
                    <a:pt x="936269" y="1758960"/>
                    <a:pt x="940479" y="1761065"/>
                    <a:pt x="946092" y="1765275"/>
                  </a:cubicBezTo>
                  <a:lnTo>
                    <a:pt x="948197" y="1771590"/>
                  </a:lnTo>
                  <a:cubicBezTo>
                    <a:pt x="952407" y="1771590"/>
                    <a:pt x="954512" y="1773695"/>
                    <a:pt x="954512" y="1777905"/>
                  </a:cubicBezTo>
                  <a:cubicBezTo>
                    <a:pt x="958722" y="1780712"/>
                    <a:pt x="962581" y="1784922"/>
                    <a:pt x="966089" y="1790535"/>
                  </a:cubicBezTo>
                  <a:cubicBezTo>
                    <a:pt x="969598" y="1796148"/>
                    <a:pt x="973457" y="1801060"/>
                    <a:pt x="977667" y="1805270"/>
                  </a:cubicBezTo>
                  <a:cubicBezTo>
                    <a:pt x="987490" y="1812287"/>
                    <a:pt x="995911" y="1820707"/>
                    <a:pt x="1002927" y="1830531"/>
                  </a:cubicBezTo>
                  <a:cubicBezTo>
                    <a:pt x="1008541" y="1836144"/>
                    <a:pt x="1011348" y="1838951"/>
                    <a:pt x="1011348" y="1838951"/>
                  </a:cubicBezTo>
                  <a:cubicBezTo>
                    <a:pt x="1014155" y="1838951"/>
                    <a:pt x="1016961" y="1841056"/>
                    <a:pt x="1019768" y="1845266"/>
                  </a:cubicBezTo>
                  <a:lnTo>
                    <a:pt x="1030293" y="1857896"/>
                  </a:lnTo>
                  <a:cubicBezTo>
                    <a:pt x="1037310" y="1860703"/>
                    <a:pt x="1042221" y="1865614"/>
                    <a:pt x="1045028" y="1872631"/>
                  </a:cubicBezTo>
                  <a:lnTo>
                    <a:pt x="1047133" y="1876841"/>
                  </a:lnTo>
                  <a:cubicBezTo>
                    <a:pt x="1056956" y="1881051"/>
                    <a:pt x="1062570" y="1885261"/>
                    <a:pt x="1063973" y="1889471"/>
                  </a:cubicBezTo>
                  <a:lnTo>
                    <a:pt x="1063973" y="1891576"/>
                  </a:lnTo>
                  <a:cubicBezTo>
                    <a:pt x="1072393" y="1895786"/>
                    <a:pt x="1076603" y="1900698"/>
                    <a:pt x="1076603" y="1906311"/>
                  </a:cubicBezTo>
                  <a:lnTo>
                    <a:pt x="1080814" y="1916837"/>
                  </a:lnTo>
                  <a:lnTo>
                    <a:pt x="1087129" y="1927362"/>
                  </a:lnTo>
                  <a:lnTo>
                    <a:pt x="1089234" y="1935782"/>
                  </a:lnTo>
                  <a:cubicBezTo>
                    <a:pt x="1092040" y="1939992"/>
                    <a:pt x="1094847" y="1945605"/>
                    <a:pt x="1097654" y="1952622"/>
                  </a:cubicBezTo>
                  <a:cubicBezTo>
                    <a:pt x="1099057" y="1955429"/>
                    <a:pt x="1101864" y="1958937"/>
                    <a:pt x="1106074" y="1963147"/>
                  </a:cubicBezTo>
                  <a:lnTo>
                    <a:pt x="1108263" y="1968620"/>
                  </a:lnTo>
                  <a:lnTo>
                    <a:pt x="1108179" y="1969462"/>
                  </a:lnTo>
                  <a:lnTo>
                    <a:pt x="1106074" y="1973672"/>
                  </a:lnTo>
                  <a:cubicBezTo>
                    <a:pt x="1106074" y="1966655"/>
                    <a:pt x="1102566" y="1962446"/>
                    <a:pt x="1095548" y="1961042"/>
                  </a:cubicBezTo>
                  <a:lnTo>
                    <a:pt x="1089234" y="1963147"/>
                  </a:lnTo>
                  <a:cubicBezTo>
                    <a:pt x="1087830" y="1964550"/>
                    <a:pt x="1087830" y="1965954"/>
                    <a:pt x="1089234" y="1967357"/>
                  </a:cubicBezTo>
                  <a:cubicBezTo>
                    <a:pt x="1090637" y="1968761"/>
                    <a:pt x="1092040" y="1970164"/>
                    <a:pt x="1093444" y="1971567"/>
                  </a:cubicBezTo>
                  <a:lnTo>
                    <a:pt x="1095548" y="1965252"/>
                  </a:lnTo>
                  <a:lnTo>
                    <a:pt x="1101864" y="1971567"/>
                  </a:lnTo>
                  <a:cubicBezTo>
                    <a:pt x="1101864" y="1972971"/>
                    <a:pt x="1103267" y="1973672"/>
                    <a:pt x="1106074" y="1973672"/>
                  </a:cubicBezTo>
                  <a:lnTo>
                    <a:pt x="1108179" y="1977882"/>
                  </a:lnTo>
                  <a:cubicBezTo>
                    <a:pt x="1108179" y="1976479"/>
                    <a:pt x="1108530" y="1974725"/>
                    <a:pt x="1109231" y="1972620"/>
                  </a:cubicBezTo>
                  <a:lnTo>
                    <a:pt x="1109558" y="1971858"/>
                  </a:lnTo>
                  <a:lnTo>
                    <a:pt x="1110284" y="1973672"/>
                  </a:lnTo>
                  <a:cubicBezTo>
                    <a:pt x="1115897" y="1977882"/>
                    <a:pt x="1118704" y="1979987"/>
                    <a:pt x="1118704" y="1979987"/>
                  </a:cubicBezTo>
                  <a:lnTo>
                    <a:pt x="1120809" y="1990512"/>
                  </a:lnTo>
                  <a:lnTo>
                    <a:pt x="1114494" y="2001038"/>
                  </a:lnTo>
                  <a:cubicBezTo>
                    <a:pt x="1115897" y="2002441"/>
                    <a:pt x="1115195" y="2003143"/>
                    <a:pt x="1112389" y="2003143"/>
                  </a:cubicBezTo>
                  <a:lnTo>
                    <a:pt x="1108179" y="2001038"/>
                  </a:lnTo>
                  <a:lnTo>
                    <a:pt x="1108179" y="1998933"/>
                  </a:lnTo>
                  <a:cubicBezTo>
                    <a:pt x="1108179" y="1996126"/>
                    <a:pt x="1108179" y="1994723"/>
                    <a:pt x="1108179" y="1994723"/>
                  </a:cubicBezTo>
                  <a:lnTo>
                    <a:pt x="1106074" y="1994723"/>
                  </a:lnTo>
                  <a:cubicBezTo>
                    <a:pt x="1106074" y="1996126"/>
                    <a:pt x="1106775" y="2001038"/>
                    <a:pt x="1108179" y="2009458"/>
                  </a:cubicBezTo>
                  <a:cubicBezTo>
                    <a:pt x="1108179" y="2015071"/>
                    <a:pt x="1106074" y="2019281"/>
                    <a:pt x="1101864" y="2022088"/>
                  </a:cubicBezTo>
                  <a:cubicBezTo>
                    <a:pt x="1100461" y="2023491"/>
                    <a:pt x="1098356" y="2024193"/>
                    <a:pt x="1095548" y="2024193"/>
                  </a:cubicBezTo>
                  <a:cubicBezTo>
                    <a:pt x="1094146" y="2022790"/>
                    <a:pt x="1092391" y="2022439"/>
                    <a:pt x="1090286" y="2023140"/>
                  </a:cubicBezTo>
                  <a:cubicBezTo>
                    <a:pt x="1088181" y="2023842"/>
                    <a:pt x="1086427" y="2025596"/>
                    <a:pt x="1085024" y="2028403"/>
                  </a:cubicBezTo>
                  <a:cubicBezTo>
                    <a:pt x="1086427" y="2029806"/>
                    <a:pt x="1085024" y="2032613"/>
                    <a:pt x="1080814" y="2036823"/>
                  </a:cubicBezTo>
                  <a:lnTo>
                    <a:pt x="1074498" y="2036823"/>
                  </a:lnTo>
                  <a:cubicBezTo>
                    <a:pt x="1067482" y="2039630"/>
                    <a:pt x="1063973" y="2043138"/>
                    <a:pt x="1063973" y="2047348"/>
                  </a:cubicBezTo>
                  <a:cubicBezTo>
                    <a:pt x="1065377" y="2051558"/>
                    <a:pt x="1065728" y="2054365"/>
                    <a:pt x="1065026" y="2055768"/>
                  </a:cubicBezTo>
                  <a:cubicBezTo>
                    <a:pt x="1064324" y="2057171"/>
                    <a:pt x="1062570" y="2057873"/>
                    <a:pt x="1059763" y="2057873"/>
                  </a:cubicBezTo>
                  <a:lnTo>
                    <a:pt x="1047133" y="2051558"/>
                  </a:lnTo>
                  <a:cubicBezTo>
                    <a:pt x="1047133" y="2052962"/>
                    <a:pt x="1046431" y="2053663"/>
                    <a:pt x="1045028" y="2053663"/>
                  </a:cubicBezTo>
                  <a:cubicBezTo>
                    <a:pt x="1043625" y="2053663"/>
                    <a:pt x="1042221" y="2054365"/>
                    <a:pt x="1040818" y="2055768"/>
                  </a:cubicBezTo>
                  <a:cubicBezTo>
                    <a:pt x="1040818" y="2055768"/>
                    <a:pt x="1040467" y="2056470"/>
                    <a:pt x="1039765" y="2057873"/>
                  </a:cubicBezTo>
                  <a:cubicBezTo>
                    <a:pt x="1039064" y="2059277"/>
                    <a:pt x="1038713" y="2061382"/>
                    <a:pt x="1038713" y="2064188"/>
                  </a:cubicBezTo>
                  <a:cubicBezTo>
                    <a:pt x="1031696" y="2064188"/>
                    <a:pt x="1026083" y="2063487"/>
                    <a:pt x="1021873" y="2062083"/>
                  </a:cubicBezTo>
                  <a:cubicBezTo>
                    <a:pt x="1021873" y="2062083"/>
                    <a:pt x="1023978" y="2064188"/>
                    <a:pt x="1028188" y="2068398"/>
                  </a:cubicBezTo>
                  <a:cubicBezTo>
                    <a:pt x="1025381" y="2069802"/>
                    <a:pt x="1021873" y="2070503"/>
                    <a:pt x="1017663" y="2070503"/>
                  </a:cubicBezTo>
                  <a:cubicBezTo>
                    <a:pt x="1019066" y="2070503"/>
                    <a:pt x="1020820" y="2071205"/>
                    <a:pt x="1022926" y="2072609"/>
                  </a:cubicBezTo>
                  <a:cubicBezTo>
                    <a:pt x="1025030" y="2074012"/>
                    <a:pt x="1026785" y="2076117"/>
                    <a:pt x="1028188" y="2078924"/>
                  </a:cubicBezTo>
                  <a:cubicBezTo>
                    <a:pt x="1026785" y="2081730"/>
                    <a:pt x="1024680" y="2081730"/>
                    <a:pt x="1021873" y="2078924"/>
                  </a:cubicBezTo>
                  <a:cubicBezTo>
                    <a:pt x="1020469" y="2078924"/>
                    <a:pt x="1019417" y="2079274"/>
                    <a:pt x="1018715" y="2079976"/>
                  </a:cubicBezTo>
                  <a:cubicBezTo>
                    <a:pt x="1018013" y="2080678"/>
                    <a:pt x="1018364" y="2081730"/>
                    <a:pt x="1019768" y="2083134"/>
                  </a:cubicBezTo>
                  <a:cubicBezTo>
                    <a:pt x="1016961" y="2084537"/>
                    <a:pt x="1015207" y="2085940"/>
                    <a:pt x="1014505" y="2087344"/>
                  </a:cubicBezTo>
                  <a:cubicBezTo>
                    <a:pt x="1013804" y="2088747"/>
                    <a:pt x="1013453" y="2091554"/>
                    <a:pt x="1013453" y="2095764"/>
                  </a:cubicBezTo>
                  <a:cubicBezTo>
                    <a:pt x="1013453" y="2094360"/>
                    <a:pt x="1012049" y="2093659"/>
                    <a:pt x="1009243" y="2093659"/>
                  </a:cubicBezTo>
                  <a:cubicBezTo>
                    <a:pt x="1006436" y="2093659"/>
                    <a:pt x="1005032" y="2092255"/>
                    <a:pt x="1005032" y="2089449"/>
                  </a:cubicBezTo>
                  <a:cubicBezTo>
                    <a:pt x="1003629" y="2089449"/>
                    <a:pt x="1002577" y="2089098"/>
                    <a:pt x="1001875" y="2088396"/>
                  </a:cubicBezTo>
                  <a:cubicBezTo>
                    <a:pt x="1001173" y="2087695"/>
                    <a:pt x="1000121" y="2088045"/>
                    <a:pt x="998718" y="2089449"/>
                  </a:cubicBezTo>
                  <a:cubicBezTo>
                    <a:pt x="995911" y="2090852"/>
                    <a:pt x="992403" y="2091554"/>
                    <a:pt x="988192" y="2091554"/>
                  </a:cubicBezTo>
                  <a:cubicBezTo>
                    <a:pt x="992403" y="2088747"/>
                    <a:pt x="994508" y="2085940"/>
                    <a:pt x="994508" y="2083134"/>
                  </a:cubicBezTo>
                  <a:cubicBezTo>
                    <a:pt x="994508" y="2080327"/>
                    <a:pt x="992403" y="2076818"/>
                    <a:pt x="988192" y="2072609"/>
                  </a:cubicBezTo>
                  <a:cubicBezTo>
                    <a:pt x="985385" y="2072609"/>
                    <a:pt x="981526" y="2071907"/>
                    <a:pt x="976615" y="2070503"/>
                  </a:cubicBezTo>
                  <a:cubicBezTo>
                    <a:pt x="971703" y="2069100"/>
                    <a:pt x="967844" y="2069100"/>
                    <a:pt x="965037" y="2070503"/>
                  </a:cubicBezTo>
                  <a:cubicBezTo>
                    <a:pt x="967844" y="2070503"/>
                    <a:pt x="969247" y="2071205"/>
                    <a:pt x="969247" y="2072609"/>
                  </a:cubicBezTo>
                  <a:cubicBezTo>
                    <a:pt x="969247" y="2074012"/>
                    <a:pt x="969247" y="2075415"/>
                    <a:pt x="969247" y="2076818"/>
                  </a:cubicBezTo>
                  <a:cubicBezTo>
                    <a:pt x="969247" y="2078222"/>
                    <a:pt x="969247" y="2079976"/>
                    <a:pt x="969247" y="2082081"/>
                  </a:cubicBezTo>
                  <a:cubicBezTo>
                    <a:pt x="969247" y="2084186"/>
                    <a:pt x="968545" y="2085940"/>
                    <a:pt x="967142" y="2087344"/>
                  </a:cubicBezTo>
                  <a:cubicBezTo>
                    <a:pt x="964335" y="2087344"/>
                    <a:pt x="962230" y="2086642"/>
                    <a:pt x="960827" y="2085239"/>
                  </a:cubicBezTo>
                  <a:lnTo>
                    <a:pt x="943987" y="2076818"/>
                  </a:lnTo>
                  <a:lnTo>
                    <a:pt x="943987" y="2074713"/>
                  </a:lnTo>
                  <a:cubicBezTo>
                    <a:pt x="942584" y="2071907"/>
                    <a:pt x="940128" y="2069802"/>
                    <a:pt x="936619" y="2068398"/>
                  </a:cubicBezTo>
                  <a:cubicBezTo>
                    <a:pt x="933111" y="2066995"/>
                    <a:pt x="929953" y="2065592"/>
                    <a:pt x="927147" y="2064188"/>
                  </a:cubicBezTo>
                  <a:cubicBezTo>
                    <a:pt x="921533" y="2062785"/>
                    <a:pt x="913814" y="2062083"/>
                    <a:pt x="903992" y="2062083"/>
                  </a:cubicBezTo>
                  <a:lnTo>
                    <a:pt x="903992" y="2055768"/>
                  </a:lnTo>
                  <a:cubicBezTo>
                    <a:pt x="898378" y="2055768"/>
                    <a:pt x="894168" y="2055768"/>
                    <a:pt x="891361" y="2055768"/>
                  </a:cubicBezTo>
                  <a:cubicBezTo>
                    <a:pt x="891361" y="2050155"/>
                    <a:pt x="889958" y="2045945"/>
                    <a:pt x="887151" y="2043138"/>
                  </a:cubicBezTo>
                  <a:cubicBezTo>
                    <a:pt x="888555" y="2041735"/>
                    <a:pt x="890659" y="2041735"/>
                    <a:pt x="893466" y="2043138"/>
                  </a:cubicBezTo>
                  <a:cubicBezTo>
                    <a:pt x="896273" y="2044541"/>
                    <a:pt x="899079" y="2045243"/>
                    <a:pt x="901886" y="2045243"/>
                  </a:cubicBezTo>
                  <a:cubicBezTo>
                    <a:pt x="901886" y="2043840"/>
                    <a:pt x="901184" y="2043138"/>
                    <a:pt x="899782" y="2043138"/>
                  </a:cubicBezTo>
                  <a:lnTo>
                    <a:pt x="891361" y="2038928"/>
                  </a:lnTo>
                  <a:cubicBezTo>
                    <a:pt x="888555" y="2037525"/>
                    <a:pt x="883643" y="2036823"/>
                    <a:pt x="876626" y="2036823"/>
                  </a:cubicBezTo>
                  <a:lnTo>
                    <a:pt x="868206" y="2036823"/>
                  </a:lnTo>
                  <a:lnTo>
                    <a:pt x="862263" y="2034594"/>
                  </a:lnTo>
                  <a:lnTo>
                    <a:pt x="868206" y="2032613"/>
                  </a:lnTo>
                  <a:cubicBezTo>
                    <a:pt x="865399" y="2029806"/>
                    <a:pt x="862943" y="2028052"/>
                    <a:pt x="860838" y="2027350"/>
                  </a:cubicBezTo>
                  <a:cubicBezTo>
                    <a:pt x="858733" y="2026649"/>
                    <a:pt x="856979" y="2026298"/>
                    <a:pt x="855576" y="2026298"/>
                  </a:cubicBezTo>
                  <a:lnTo>
                    <a:pt x="855576" y="2024193"/>
                  </a:lnTo>
                  <a:cubicBezTo>
                    <a:pt x="856979" y="2024193"/>
                    <a:pt x="858382" y="2024193"/>
                    <a:pt x="859786" y="2024193"/>
                  </a:cubicBezTo>
                  <a:cubicBezTo>
                    <a:pt x="861189" y="2024193"/>
                    <a:pt x="862593" y="2024193"/>
                    <a:pt x="863996" y="2024193"/>
                  </a:cubicBezTo>
                  <a:cubicBezTo>
                    <a:pt x="863996" y="2024193"/>
                    <a:pt x="863294" y="2022790"/>
                    <a:pt x="861891" y="2019983"/>
                  </a:cubicBezTo>
                  <a:cubicBezTo>
                    <a:pt x="859084" y="2019983"/>
                    <a:pt x="859084" y="2018579"/>
                    <a:pt x="861891" y="2015773"/>
                  </a:cubicBezTo>
                  <a:lnTo>
                    <a:pt x="855576" y="2015773"/>
                  </a:lnTo>
                  <a:cubicBezTo>
                    <a:pt x="854173" y="2011563"/>
                    <a:pt x="852769" y="2009458"/>
                    <a:pt x="851366" y="2009458"/>
                  </a:cubicBezTo>
                  <a:lnTo>
                    <a:pt x="845051" y="2009458"/>
                  </a:lnTo>
                  <a:cubicBezTo>
                    <a:pt x="846454" y="2009458"/>
                    <a:pt x="847858" y="2011563"/>
                    <a:pt x="849261" y="2015773"/>
                  </a:cubicBezTo>
                  <a:lnTo>
                    <a:pt x="842946" y="2015773"/>
                  </a:lnTo>
                  <a:lnTo>
                    <a:pt x="842946" y="2009458"/>
                  </a:lnTo>
                  <a:cubicBezTo>
                    <a:pt x="841542" y="2009458"/>
                    <a:pt x="840840" y="2008756"/>
                    <a:pt x="840840" y="2007353"/>
                  </a:cubicBezTo>
                  <a:cubicBezTo>
                    <a:pt x="840840" y="2005949"/>
                    <a:pt x="841542" y="2004546"/>
                    <a:pt x="842946" y="2003143"/>
                  </a:cubicBezTo>
                  <a:lnTo>
                    <a:pt x="845051" y="2003143"/>
                  </a:lnTo>
                  <a:lnTo>
                    <a:pt x="851366" y="2005248"/>
                  </a:lnTo>
                  <a:lnTo>
                    <a:pt x="847155" y="1998933"/>
                  </a:lnTo>
                  <a:lnTo>
                    <a:pt x="840840" y="1998933"/>
                  </a:lnTo>
                  <a:cubicBezTo>
                    <a:pt x="838034" y="1996126"/>
                    <a:pt x="833824" y="1994723"/>
                    <a:pt x="828211" y="1994723"/>
                  </a:cubicBezTo>
                  <a:lnTo>
                    <a:pt x="826105" y="1988407"/>
                  </a:lnTo>
                  <a:cubicBezTo>
                    <a:pt x="826105" y="1988407"/>
                    <a:pt x="824702" y="1987004"/>
                    <a:pt x="821895" y="1984197"/>
                  </a:cubicBezTo>
                  <a:cubicBezTo>
                    <a:pt x="823298" y="1982794"/>
                    <a:pt x="825404" y="1982794"/>
                    <a:pt x="828211" y="1984197"/>
                  </a:cubicBezTo>
                  <a:cubicBezTo>
                    <a:pt x="831017" y="1985601"/>
                    <a:pt x="833122" y="1986303"/>
                    <a:pt x="834526" y="1986303"/>
                  </a:cubicBezTo>
                  <a:cubicBezTo>
                    <a:pt x="834526" y="1986303"/>
                    <a:pt x="834526" y="1985952"/>
                    <a:pt x="834526" y="1985250"/>
                  </a:cubicBezTo>
                  <a:cubicBezTo>
                    <a:pt x="834526" y="1984548"/>
                    <a:pt x="834526" y="1984197"/>
                    <a:pt x="834526" y="1984197"/>
                  </a:cubicBezTo>
                  <a:lnTo>
                    <a:pt x="821895" y="1979987"/>
                  </a:lnTo>
                  <a:cubicBezTo>
                    <a:pt x="821895" y="1975777"/>
                    <a:pt x="819089" y="1973672"/>
                    <a:pt x="813476" y="1973672"/>
                  </a:cubicBezTo>
                  <a:cubicBezTo>
                    <a:pt x="812072" y="1975076"/>
                    <a:pt x="809616" y="1975076"/>
                    <a:pt x="806108" y="1973672"/>
                  </a:cubicBezTo>
                  <a:cubicBezTo>
                    <a:pt x="802599" y="1972269"/>
                    <a:pt x="800143" y="1970866"/>
                    <a:pt x="798740" y="1969462"/>
                  </a:cubicBezTo>
                  <a:cubicBezTo>
                    <a:pt x="795934" y="1966655"/>
                    <a:pt x="792425" y="1964901"/>
                    <a:pt x="788215" y="1964200"/>
                  </a:cubicBezTo>
                  <a:cubicBezTo>
                    <a:pt x="784005" y="1963498"/>
                    <a:pt x="780497" y="1963849"/>
                    <a:pt x="777690" y="1965252"/>
                  </a:cubicBezTo>
                  <a:cubicBezTo>
                    <a:pt x="774883" y="1963849"/>
                    <a:pt x="772778" y="1962446"/>
                    <a:pt x="771375" y="1961042"/>
                  </a:cubicBezTo>
                  <a:cubicBezTo>
                    <a:pt x="769972" y="1959639"/>
                    <a:pt x="767866" y="1958937"/>
                    <a:pt x="765060" y="1958937"/>
                  </a:cubicBezTo>
                  <a:cubicBezTo>
                    <a:pt x="759447" y="1958937"/>
                    <a:pt x="753833" y="1956832"/>
                    <a:pt x="748219" y="1952622"/>
                  </a:cubicBezTo>
                  <a:cubicBezTo>
                    <a:pt x="745413" y="1952622"/>
                    <a:pt x="742957" y="1951920"/>
                    <a:pt x="740852" y="1950517"/>
                  </a:cubicBezTo>
                  <a:cubicBezTo>
                    <a:pt x="738747" y="1949114"/>
                    <a:pt x="736291" y="1948412"/>
                    <a:pt x="733484" y="1948412"/>
                  </a:cubicBezTo>
                  <a:lnTo>
                    <a:pt x="723309" y="1941628"/>
                  </a:lnTo>
                  <a:lnTo>
                    <a:pt x="718749" y="1946307"/>
                  </a:lnTo>
                  <a:lnTo>
                    <a:pt x="714539" y="1944202"/>
                  </a:lnTo>
                  <a:cubicBezTo>
                    <a:pt x="706119" y="1935782"/>
                    <a:pt x="696295" y="1931572"/>
                    <a:pt x="685069" y="1931572"/>
                  </a:cubicBezTo>
                  <a:lnTo>
                    <a:pt x="685069" y="1929467"/>
                  </a:lnTo>
                  <a:cubicBezTo>
                    <a:pt x="689279" y="1929467"/>
                    <a:pt x="693840" y="1929818"/>
                    <a:pt x="698751" y="1930519"/>
                  </a:cubicBezTo>
                  <a:cubicBezTo>
                    <a:pt x="703663" y="1931221"/>
                    <a:pt x="706119" y="1930168"/>
                    <a:pt x="706119" y="1927362"/>
                  </a:cubicBezTo>
                  <a:lnTo>
                    <a:pt x="709054" y="1928429"/>
                  </a:lnTo>
                  <a:lnTo>
                    <a:pt x="708224" y="1927362"/>
                  </a:lnTo>
                  <a:lnTo>
                    <a:pt x="697699" y="1925257"/>
                  </a:lnTo>
                  <a:lnTo>
                    <a:pt x="696967" y="1924158"/>
                  </a:lnTo>
                  <a:lnTo>
                    <a:pt x="696646" y="1924204"/>
                  </a:lnTo>
                  <a:cubicBezTo>
                    <a:pt x="693138" y="1923503"/>
                    <a:pt x="690682" y="1923152"/>
                    <a:pt x="689279" y="1923152"/>
                  </a:cubicBezTo>
                  <a:cubicBezTo>
                    <a:pt x="685069" y="1921748"/>
                    <a:pt x="680859" y="1921047"/>
                    <a:pt x="676649" y="1921047"/>
                  </a:cubicBezTo>
                  <a:cubicBezTo>
                    <a:pt x="669632" y="1921047"/>
                    <a:pt x="664018" y="1920345"/>
                    <a:pt x="659808" y="1918942"/>
                  </a:cubicBezTo>
                  <a:cubicBezTo>
                    <a:pt x="652792" y="1918942"/>
                    <a:pt x="647880" y="1918240"/>
                    <a:pt x="645073" y="1916837"/>
                  </a:cubicBezTo>
                  <a:lnTo>
                    <a:pt x="661913" y="1914732"/>
                  </a:lnTo>
                  <a:lnTo>
                    <a:pt x="676649" y="1916837"/>
                  </a:lnTo>
                  <a:lnTo>
                    <a:pt x="682964" y="1916837"/>
                  </a:lnTo>
                  <a:lnTo>
                    <a:pt x="682964" y="1914732"/>
                  </a:lnTo>
                  <a:lnTo>
                    <a:pt x="678754" y="1914732"/>
                  </a:lnTo>
                  <a:cubicBezTo>
                    <a:pt x="678754" y="1914732"/>
                    <a:pt x="678403" y="1915082"/>
                    <a:pt x="677701" y="1915784"/>
                  </a:cubicBezTo>
                  <a:cubicBezTo>
                    <a:pt x="676999" y="1916486"/>
                    <a:pt x="676649" y="1916837"/>
                    <a:pt x="676649" y="1916837"/>
                  </a:cubicBezTo>
                  <a:cubicBezTo>
                    <a:pt x="673842" y="1916837"/>
                    <a:pt x="671737" y="1916135"/>
                    <a:pt x="670334" y="1914732"/>
                  </a:cubicBezTo>
                  <a:lnTo>
                    <a:pt x="669632" y="1913679"/>
                  </a:lnTo>
                  <a:lnTo>
                    <a:pt x="655599" y="1908416"/>
                  </a:lnTo>
                  <a:cubicBezTo>
                    <a:pt x="648582" y="1907013"/>
                    <a:pt x="644371" y="1906311"/>
                    <a:pt x="642968" y="1906311"/>
                  </a:cubicBezTo>
                  <a:cubicBezTo>
                    <a:pt x="642968" y="1906311"/>
                    <a:pt x="643670" y="1906311"/>
                    <a:pt x="645073" y="1906311"/>
                  </a:cubicBezTo>
                  <a:cubicBezTo>
                    <a:pt x="640863" y="1904908"/>
                    <a:pt x="633847" y="1903856"/>
                    <a:pt x="624023" y="1903154"/>
                  </a:cubicBezTo>
                  <a:lnTo>
                    <a:pt x="611165" y="1899939"/>
                  </a:lnTo>
                  <a:lnTo>
                    <a:pt x="607183" y="1906311"/>
                  </a:lnTo>
                  <a:lnTo>
                    <a:pt x="602973" y="1912626"/>
                  </a:lnTo>
                  <a:cubicBezTo>
                    <a:pt x="600166" y="1915433"/>
                    <a:pt x="598763" y="1919643"/>
                    <a:pt x="598763" y="1925257"/>
                  </a:cubicBezTo>
                  <a:lnTo>
                    <a:pt x="596658" y="1925257"/>
                  </a:lnTo>
                  <a:lnTo>
                    <a:pt x="596658" y="1927362"/>
                  </a:lnTo>
                  <a:lnTo>
                    <a:pt x="592447" y="1931572"/>
                  </a:lnTo>
                  <a:lnTo>
                    <a:pt x="592447" y="1935782"/>
                  </a:lnTo>
                  <a:cubicBezTo>
                    <a:pt x="588238" y="1941395"/>
                    <a:pt x="584028" y="1945605"/>
                    <a:pt x="579818" y="1948412"/>
                  </a:cubicBezTo>
                  <a:lnTo>
                    <a:pt x="571397" y="1954727"/>
                  </a:lnTo>
                  <a:lnTo>
                    <a:pt x="569292" y="1956832"/>
                  </a:lnTo>
                  <a:lnTo>
                    <a:pt x="567188" y="1956832"/>
                  </a:lnTo>
                  <a:cubicBezTo>
                    <a:pt x="567188" y="1956832"/>
                    <a:pt x="566486" y="1958937"/>
                    <a:pt x="565083" y="1963147"/>
                  </a:cubicBezTo>
                  <a:cubicBezTo>
                    <a:pt x="565083" y="1964550"/>
                    <a:pt x="564030" y="1965252"/>
                    <a:pt x="561925" y="1965252"/>
                  </a:cubicBezTo>
                  <a:lnTo>
                    <a:pt x="553878" y="1963464"/>
                  </a:lnTo>
                  <a:lnTo>
                    <a:pt x="553241" y="1965515"/>
                  </a:lnTo>
                  <a:cubicBezTo>
                    <a:pt x="552715" y="1968848"/>
                    <a:pt x="552452" y="1972971"/>
                    <a:pt x="552452" y="1977882"/>
                  </a:cubicBezTo>
                  <a:cubicBezTo>
                    <a:pt x="558065" y="1973672"/>
                    <a:pt x="561574" y="1972971"/>
                    <a:pt x="562977" y="1975777"/>
                  </a:cubicBezTo>
                  <a:cubicBezTo>
                    <a:pt x="561574" y="1977181"/>
                    <a:pt x="559469" y="1977882"/>
                    <a:pt x="556662" y="1977882"/>
                  </a:cubicBezTo>
                  <a:cubicBezTo>
                    <a:pt x="555259" y="1977882"/>
                    <a:pt x="553505" y="1978935"/>
                    <a:pt x="551400" y="1981040"/>
                  </a:cubicBezTo>
                  <a:cubicBezTo>
                    <a:pt x="549295" y="1983145"/>
                    <a:pt x="547541" y="1983496"/>
                    <a:pt x="546137" y="1982092"/>
                  </a:cubicBezTo>
                  <a:lnTo>
                    <a:pt x="541927" y="1982092"/>
                  </a:lnTo>
                  <a:cubicBezTo>
                    <a:pt x="539120" y="1982092"/>
                    <a:pt x="535963" y="1983145"/>
                    <a:pt x="532454" y="1985250"/>
                  </a:cubicBezTo>
                  <a:cubicBezTo>
                    <a:pt x="528946" y="1987355"/>
                    <a:pt x="526490" y="1989811"/>
                    <a:pt x="525087" y="1992618"/>
                  </a:cubicBezTo>
                  <a:lnTo>
                    <a:pt x="525087" y="1990512"/>
                  </a:lnTo>
                  <a:cubicBezTo>
                    <a:pt x="525087" y="1986303"/>
                    <a:pt x="523332" y="1983145"/>
                    <a:pt x="519824" y="1981040"/>
                  </a:cubicBezTo>
                  <a:cubicBezTo>
                    <a:pt x="516316" y="1978935"/>
                    <a:pt x="514562" y="1977882"/>
                    <a:pt x="514562" y="1977882"/>
                  </a:cubicBezTo>
                  <a:cubicBezTo>
                    <a:pt x="504739" y="1980689"/>
                    <a:pt x="497020" y="1984899"/>
                    <a:pt x="491407" y="1990512"/>
                  </a:cubicBezTo>
                  <a:lnTo>
                    <a:pt x="487197" y="1992618"/>
                  </a:lnTo>
                  <a:lnTo>
                    <a:pt x="480881" y="1975777"/>
                  </a:lnTo>
                  <a:lnTo>
                    <a:pt x="472461" y="1977882"/>
                  </a:lnTo>
                  <a:lnTo>
                    <a:pt x="459831" y="1979987"/>
                  </a:lnTo>
                  <a:cubicBezTo>
                    <a:pt x="458428" y="1981391"/>
                    <a:pt x="456323" y="1982794"/>
                    <a:pt x="453516" y="1984197"/>
                  </a:cubicBezTo>
                  <a:cubicBezTo>
                    <a:pt x="450709" y="1985601"/>
                    <a:pt x="447201" y="1987706"/>
                    <a:pt x="442991" y="1990512"/>
                  </a:cubicBezTo>
                  <a:lnTo>
                    <a:pt x="436676" y="1994723"/>
                  </a:lnTo>
                  <a:cubicBezTo>
                    <a:pt x="411415" y="2000336"/>
                    <a:pt x="392470" y="2009458"/>
                    <a:pt x="379840" y="2022088"/>
                  </a:cubicBezTo>
                  <a:cubicBezTo>
                    <a:pt x="344757" y="2034718"/>
                    <a:pt x="325109" y="2041033"/>
                    <a:pt x="320899" y="2041033"/>
                  </a:cubicBezTo>
                  <a:cubicBezTo>
                    <a:pt x="302656" y="2050856"/>
                    <a:pt x="286517" y="2057873"/>
                    <a:pt x="272484" y="2062083"/>
                  </a:cubicBezTo>
                  <a:lnTo>
                    <a:pt x="261959" y="2066293"/>
                  </a:lnTo>
                  <a:cubicBezTo>
                    <a:pt x="253538" y="2070503"/>
                    <a:pt x="242312" y="2074012"/>
                    <a:pt x="228278" y="2076818"/>
                  </a:cubicBezTo>
                  <a:lnTo>
                    <a:pt x="224068" y="2076818"/>
                  </a:lnTo>
                  <a:cubicBezTo>
                    <a:pt x="218455" y="2076818"/>
                    <a:pt x="212491" y="2077520"/>
                    <a:pt x="206176" y="2078924"/>
                  </a:cubicBezTo>
                  <a:cubicBezTo>
                    <a:pt x="199860" y="2080327"/>
                    <a:pt x="194598" y="2080327"/>
                    <a:pt x="190388" y="2078924"/>
                  </a:cubicBezTo>
                  <a:lnTo>
                    <a:pt x="190388" y="2076818"/>
                  </a:lnTo>
                  <a:lnTo>
                    <a:pt x="215648" y="2070503"/>
                  </a:lnTo>
                  <a:lnTo>
                    <a:pt x="238804" y="2070503"/>
                  </a:lnTo>
                  <a:lnTo>
                    <a:pt x="238804" y="2066293"/>
                  </a:lnTo>
                  <a:lnTo>
                    <a:pt x="234593" y="2064188"/>
                  </a:lnTo>
                  <a:cubicBezTo>
                    <a:pt x="228980" y="2064188"/>
                    <a:pt x="221963" y="2062785"/>
                    <a:pt x="213543" y="2059978"/>
                  </a:cubicBezTo>
                  <a:cubicBezTo>
                    <a:pt x="210736" y="2061382"/>
                    <a:pt x="208281" y="2061732"/>
                    <a:pt x="206176" y="2061031"/>
                  </a:cubicBezTo>
                  <a:cubicBezTo>
                    <a:pt x="204071" y="2060329"/>
                    <a:pt x="202316" y="2059978"/>
                    <a:pt x="200913" y="2059978"/>
                  </a:cubicBezTo>
                  <a:cubicBezTo>
                    <a:pt x="198106" y="2059978"/>
                    <a:pt x="194949" y="2059627"/>
                    <a:pt x="191440" y="2058926"/>
                  </a:cubicBezTo>
                  <a:cubicBezTo>
                    <a:pt x="187932" y="2058224"/>
                    <a:pt x="184775" y="2057171"/>
                    <a:pt x="181968" y="2055768"/>
                  </a:cubicBezTo>
                  <a:cubicBezTo>
                    <a:pt x="179161" y="2055768"/>
                    <a:pt x="175653" y="2055768"/>
                    <a:pt x="171443" y="2055768"/>
                  </a:cubicBezTo>
                  <a:lnTo>
                    <a:pt x="171443" y="2049453"/>
                  </a:lnTo>
                  <a:cubicBezTo>
                    <a:pt x="168636" y="2049453"/>
                    <a:pt x="166180" y="2050155"/>
                    <a:pt x="164075" y="2051558"/>
                  </a:cubicBezTo>
                  <a:cubicBezTo>
                    <a:pt x="161970" y="2052962"/>
                    <a:pt x="160216" y="2053663"/>
                    <a:pt x="158812" y="2053663"/>
                  </a:cubicBezTo>
                  <a:cubicBezTo>
                    <a:pt x="154603" y="2053663"/>
                    <a:pt x="148989" y="2053312"/>
                    <a:pt x="141972" y="2052611"/>
                  </a:cubicBezTo>
                  <a:cubicBezTo>
                    <a:pt x="134955" y="2051909"/>
                    <a:pt x="129342" y="2052260"/>
                    <a:pt x="125132" y="2053663"/>
                  </a:cubicBezTo>
                  <a:lnTo>
                    <a:pt x="120922" y="2051558"/>
                  </a:lnTo>
                  <a:cubicBezTo>
                    <a:pt x="122325" y="2045945"/>
                    <a:pt x="125834" y="2044541"/>
                    <a:pt x="131447" y="2047348"/>
                  </a:cubicBezTo>
                  <a:cubicBezTo>
                    <a:pt x="135657" y="2050155"/>
                    <a:pt x="141972" y="2050155"/>
                    <a:pt x="150392" y="2047348"/>
                  </a:cubicBezTo>
                  <a:cubicBezTo>
                    <a:pt x="150392" y="2045945"/>
                    <a:pt x="145481" y="2043840"/>
                    <a:pt x="135657" y="2041033"/>
                  </a:cubicBezTo>
                  <a:lnTo>
                    <a:pt x="131447" y="2040709"/>
                  </a:lnTo>
                  <a:lnTo>
                    <a:pt x="131447" y="2038928"/>
                  </a:lnTo>
                  <a:lnTo>
                    <a:pt x="127237" y="2036823"/>
                  </a:lnTo>
                  <a:lnTo>
                    <a:pt x="150392" y="2036823"/>
                  </a:lnTo>
                  <a:cubicBezTo>
                    <a:pt x="151796" y="2036823"/>
                    <a:pt x="152848" y="2037525"/>
                    <a:pt x="153550" y="2038928"/>
                  </a:cubicBezTo>
                  <a:cubicBezTo>
                    <a:pt x="154252" y="2040331"/>
                    <a:pt x="155304" y="2041033"/>
                    <a:pt x="156708" y="2041033"/>
                  </a:cubicBezTo>
                  <a:cubicBezTo>
                    <a:pt x="159514" y="2039630"/>
                    <a:pt x="163023" y="2038226"/>
                    <a:pt x="167233" y="2036823"/>
                  </a:cubicBezTo>
                  <a:cubicBezTo>
                    <a:pt x="171443" y="2035420"/>
                    <a:pt x="174951" y="2034718"/>
                    <a:pt x="177758" y="2034718"/>
                  </a:cubicBezTo>
                  <a:cubicBezTo>
                    <a:pt x="179161" y="2036121"/>
                    <a:pt x="180213" y="2036472"/>
                    <a:pt x="180915" y="2035770"/>
                  </a:cubicBezTo>
                  <a:cubicBezTo>
                    <a:pt x="181617" y="2035069"/>
                    <a:pt x="181968" y="2034016"/>
                    <a:pt x="181968" y="2032613"/>
                  </a:cubicBezTo>
                  <a:lnTo>
                    <a:pt x="188283" y="2032613"/>
                  </a:lnTo>
                  <a:lnTo>
                    <a:pt x="186178" y="2028403"/>
                  </a:lnTo>
                  <a:lnTo>
                    <a:pt x="188283" y="2026298"/>
                  </a:lnTo>
                  <a:cubicBezTo>
                    <a:pt x="191090" y="2029105"/>
                    <a:pt x="193896" y="2029806"/>
                    <a:pt x="196703" y="2028403"/>
                  </a:cubicBezTo>
                  <a:lnTo>
                    <a:pt x="198808" y="2028403"/>
                  </a:lnTo>
                  <a:cubicBezTo>
                    <a:pt x="203018" y="2031210"/>
                    <a:pt x="206527" y="2032613"/>
                    <a:pt x="209333" y="2032613"/>
                  </a:cubicBezTo>
                  <a:cubicBezTo>
                    <a:pt x="212140" y="2032613"/>
                    <a:pt x="214946" y="2031911"/>
                    <a:pt x="217753" y="2030508"/>
                  </a:cubicBezTo>
                  <a:cubicBezTo>
                    <a:pt x="209333" y="2026298"/>
                    <a:pt x="200913" y="2024193"/>
                    <a:pt x="192493" y="2024193"/>
                  </a:cubicBezTo>
                  <a:cubicBezTo>
                    <a:pt x="191090" y="2019983"/>
                    <a:pt x="191440" y="2017878"/>
                    <a:pt x="193545" y="2017878"/>
                  </a:cubicBezTo>
                  <a:cubicBezTo>
                    <a:pt x="195650" y="2017878"/>
                    <a:pt x="198106" y="2017878"/>
                    <a:pt x="200913" y="2017878"/>
                  </a:cubicBezTo>
                  <a:cubicBezTo>
                    <a:pt x="199510" y="2016474"/>
                    <a:pt x="198457" y="2015071"/>
                    <a:pt x="197755" y="2013668"/>
                  </a:cubicBezTo>
                  <a:cubicBezTo>
                    <a:pt x="197054" y="2012264"/>
                    <a:pt x="195300" y="2011563"/>
                    <a:pt x="192493" y="2011563"/>
                  </a:cubicBezTo>
                  <a:cubicBezTo>
                    <a:pt x="191090" y="2011563"/>
                    <a:pt x="190388" y="2010861"/>
                    <a:pt x="190388" y="2009458"/>
                  </a:cubicBezTo>
                  <a:cubicBezTo>
                    <a:pt x="190388" y="2008054"/>
                    <a:pt x="189686" y="2006651"/>
                    <a:pt x="188283" y="2005248"/>
                  </a:cubicBezTo>
                  <a:cubicBezTo>
                    <a:pt x="184073" y="2001038"/>
                    <a:pt x="178459" y="1998933"/>
                    <a:pt x="171443" y="1998933"/>
                  </a:cubicBezTo>
                  <a:cubicBezTo>
                    <a:pt x="171443" y="1994723"/>
                    <a:pt x="170040" y="1991214"/>
                    <a:pt x="167233" y="1988407"/>
                  </a:cubicBezTo>
                  <a:lnTo>
                    <a:pt x="160917" y="1988407"/>
                  </a:lnTo>
                  <a:cubicBezTo>
                    <a:pt x="162321" y="1989811"/>
                    <a:pt x="163023" y="1991916"/>
                    <a:pt x="163023" y="1994723"/>
                  </a:cubicBezTo>
                  <a:cubicBezTo>
                    <a:pt x="158812" y="1997529"/>
                    <a:pt x="153901" y="1997529"/>
                    <a:pt x="148288" y="1994723"/>
                  </a:cubicBezTo>
                  <a:cubicBezTo>
                    <a:pt x="148288" y="1998933"/>
                    <a:pt x="144779" y="2001038"/>
                    <a:pt x="137762" y="2001038"/>
                  </a:cubicBezTo>
                  <a:cubicBezTo>
                    <a:pt x="134955" y="2001038"/>
                    <a:pt x="128991" y="2001389"/>
                    <a:pt x="119870" y="2002090"/>
                  </a:cubicBezTo>
                  <a:cubicBezTo>
                    <a:pt x="110747" y="2002792"/>
                    <a:pt x="103380" y="2002441"/>
                    <a:pt x="97767" y="2001038"/>
                  </a:cubicBezTo>
                  <a:cubicBezTo>
                    <a:pt x="83733" y="2001038"/>
                    <a:pt x="71805" y="1998231"/>
                    <a:pt x="61981" y="1992618"/>
                  </a:cubicBezTo>
                  <a:lnTo>
                    <a:pt x="59876" y="1990512"/>
                  </a:lnTo>
                  <a:cubicBezTo>
                    <a:pt x="65490" y="1990512"/>
                    <a:pt x="69349" y="1991214"/>
                    <a:pt x="71454" y="1992618"/>
                  </a:cubicBezTo>
                  <a:cubicBezTo>
                    <a:pt x="73559" y="1994021"/>
                    <a:pt x="76015" y="1994723"/>
                    <a:pt x="78822" y="1994723"/>
                  </a:cubicBezTo>
                  <a:cubicBezTo>
                    <a:pt x="81628" y="1994723"/>
                    <a:pt x="84786" y="1994723"/>
                    <a:pt x="88294" y="1994723"/>
                  </a:cubicBezTo>
                  <a:cubicBezTo>
                    <a:pt x="91802" y="1994723"/>
                    <a:pt x="94258" y="1994723"/>
                    <a:pt x="95662" y="1994723"/>
                  </a:cubicBezTo>
                  <a:cubicBezTo>
                    <a:pt x="108292" y="1996126"/>
                    <a:pt x="115309" y="1996827"/>
                    <a:pt x="116712" y="1996827"/>
                  </a:cubicBezTo>
                  <a:lnTo>
                    <a:pt x="112502" y="1990512"/>
                  </a:lnTo>
                  <a:lnTo>
                    <a:pt x="116712" y="1992618"/>
                  </a:lnTo>
                  <a:lnTo>
                    <a:pt x="123027" y="1990512"/>
                  </a:lnTo>
                  <a:cubicBezTo>
                    <a:pt x="123027" y="1990512"/>
                    <a:pt x="123378" y="1990162"/>
                    <a:pt x="124080" y="1989460"/>
                  </a:cubicBezTo>
                  <a:cubicBezTo>
                    <a:pt x="124781" y="1988758"/>
                    <a:pt x="125132" y="1988407"/>
                    <a:pt x="125132" y="1988407"/>
                  </a:cubicBezTo>
                  <a:cubicBezTo>
                    <a:pt x="125132" y="1985601"/>
                    <a:pt x="124430" y="1984197"/>
                    <a:pt x="123027" y="1984197"/>
                  </a:cubicBezTo>
                  <a:cubicBezTo>
                    <a:pt x="124430" y="1982794"/>
                    <a:pt x="124781" y="1981741"/>
                    <a:pt x="124080" y="1981040"/>
                  </a:cubicBezTo>
                  <a:cubicBezTo>
                    <a:pt x="123378" y="1980338"/>
                    <a:pt x="122325" y="1980689"/>
                    <a:pt x="120922" y="1982092"/>
                  </a:cubicBezTo>
                  <a:cubicBezTo>
                    <a:pt x="116712" y="1982092"/>
                    <a:pt x="114607" y="1981391"/>
                    <a:pt x="114607" y="1979987"/>
                  </a:cubicBezTo>
                  <a:cubicBezTo>
                    <a:pt x="118817" y="1979987"/>
                    <a:pt x="121624" y="1979286"/>
                    <a:pt x="123027" y="1977882"/>
                  </a:cubicBezTo>
                  <a:cubicBezTo>
                    <a:pt x="124430" y="1975076"/>
                    <a:pt x="125132" y="1970866"/>
                    <a:pt x="125132" y="1965252"/>
                  </a:cubicBezTo>
                  <a:cubicBezTo>
                    <a:pt x="125132" y="1963849"/>
                    <a:pt x="124430" y="1962446"/>
                    <a:pt x="123027" y="1961042"/>
                  </a:cubicBezTo>
                  <a:cubicBezTo>
                    <a:pt x="121624" y="1959639"/>
                    <a:pt x="120922" y="1956130"/>
                    <a:pt x="120922" y="1950517"/>
                  </a:cubicBezTo>
                  <a:lnTo>
                    <a:pt x="116712" y="1946307"/>
                  </a:lnTo>
                  <a:cubicBezTo>
                    <a:pt x="112502" y="1940694"/>
                    <a:pt x="111800" y="1934378"/>
                    <a:pt x="114607" y="1927362"/>
                  </a:cubicBezTo>
                  <a:cubicBezTo>
                    <a:pt x="114607" y="1927362"/>
                    <a:pt x="114607" y="1927011"/>
                    <a:pt x="114607" y="1926309"/>
                  </a:cubicBezTo>
                  <a:cubicBezTo>
                    <a:pt x="114607" y="1925608"/>
                    <a:pt x="114607" y="1925257"/>
                    <a:pt x="114607" y="1925257"/>
                  </a:cubicBezTo>
                  <a:lnTo>
                    <a:pt x="112502" y="1908416"/>
                  </a:lnTo>
                  <a:cubicBezTo>
                    <a:pt x="113905" y="1905610"/>
                    <a:pt x="114256" y="1903505"/>
                    <a:pt x="113554" y="1902101"/>
                  </a:cubicBezTo>
                  <a:cubicBezTo>
                    <a:pt x="112853" y="1900698"/>
                    <a:pt x="111800" y="1899295"/>
                    <a:pt x="110397" y="1897891"/>
                  </a:cubicBezTo>
                  <a:lnTo>
                    <a:pt x="114607" y="1897891"/>
                  </a:lnTo>
                  <a:cubicBezTo>
                    <a:pt x="113204" y="1896488"/>
                    <a:pt x="112502" y="1891576"/>
                    <a:pt x="112502" y="1883156"/>
                  </a:cubicBezTo>
                  <a:cubicBezTo>
                    <a:pt x="112502" y="1881753"/>
                    <a:pt x="111800" y="1879297"/>
                    <a:pt x="110397" y="1875789"/>
                  </a:cubicBezTo>
                  <a:cubicBezTo>
                    <a:pt x="108994" y="1872280"/>
                    <a:pt x="106889" y="1867719"/>
                    <a:pt x="104082" y="1862106"/>
                  </a:cubicBezTo>
                  <a:lnTo>
                    <a:pt x="114607" y="1870526"/>
                  </a:lnTo>
                  <a:lnTo>
                    <a:pt x="104082" y="1843161"/>
                  </a:lnTo>
                  <a:lnTo>
                    <a:pt x="95662" y="1817900"/>
                  </a:lnTo>
                  <a:lnTo>
                    <a:pt x="97767" y="1817900"/>
                  </a:lnTo>
                  <a:cubicBezTo>
                    <a:pt x="100573" y="1817900"/>
                    <a:pt x="101977" y="1819304"/>
                    <a:pt x="101977" y="1822110"/>
                  </a:cubicBezTo>
                  <a:lnTo>
                    <a:pt x="101977" y="1817900"/>
                  </a:lnTo>
                  <a:cubicBezTo>
                    <a:pt x="101977" y="1813690"/>
                    <a:pt x="101626" y="1809831"/>
                    <a:pt x="100924" y="1806323"/>
                  </a:cubicBezTo>
                  <a:cubicBezTo>
                    <a:pt x="100223" y="1802814"/>
                    <a:pt x="100573" y="1800358"/>
                    <a:pt x="101977" y="1798955"/>
                  </a:cubicBezTo>
                  <a:cubicBezTo>
                    <a:pt x="101977" y="1797552"/>
                    <a:pt x="101275" y="1796850"/>
                    <a:pt x="99872" y="1796850"/>
                  </a:cubicBezTo>
                  <a:cubicBezTo>
                    <a:pt x="98469" y="1796850"/>
                    <a:pt x="97767" y="1796148"/>
                    <a:pt x="97767" y="1794745"/>
                  </a:cubicBezTo>
                  <a:cubicBezTo>
                    <a:pt x="96363" y="1794745"/>
                    <a:pt x="95662" y="1794043"/>
                    <a:pt x="95662" y="1792640"/>
                  </a:cubicBezTo>
                  <a:cubicBezTo>
                    <a:pt x="95662" y="1791237"/>
                    <a:pt x="94960" y="1789833"/>
                    <a:pt x="93557" y="1788430"/>
                  </a:cubicBezTo>
                  <a:cubicBezTo>
                    <a:pt x="94960" y="1789833"/>
                    <a:pt x="96363" y="1791237"/>
                    <a:pt x="97767" y="1792640"/>
                  </a:cubicBezTo>
                  <a:cubicBezTo>
                    <a:pt x="99170" y="1794043"/>
                    <a:pt x="100573" y="1794043"/>
                    <a:pt x="101977" y="1792640"/>
                  </a:cubicBezTo>
                  <a:lnTo>
                    <a:pt x="99872" y="1786325"/>
                  </a:lnTo>
                  <a:cubicBezTo>
                    <a:pt x="99872" y="1780712"/>
                    <a:pt x="100573" y="1776151"/>
                    <a:pt x="101977" y="1772642"/>
                  </a:cubicBezTo>
                  <a:cubicBezTo>
                    <a:pt x="103380" y="1769134"/>
                    <a:pt x="104082" y="1765976"/>
                    <a:pt x="104082" y="1763170"/>
                  </a:cubicBezTo>
                  <a:lnTo>
                    <a:pt x="106988" y="1753290"/>
                  </a:lnTo>
                  <a:lnTo>
                    <a:pt x="107239" y="1767380"/>
                  </a:lnTo>
                  <a:cubicBezTo>
                    <a:pt x="107941" y="1778607"/>
                    <a:pt x="107590" y="1787728"/>
                    <a:pt x="106187" y="1794745"/>
                  </a:cubicBezTo>
                  <a:cubicBezTo>
                    <a:pt x="107590" y="1803165"/>
                    <a:pt x="109695" y="1810182"/>
                    <a:pt x="112502" y="1815795"/>
                  </a:cubicBezTo>
                  <a:cubicBezTo>
                    <a:pt x="115309" y="1821409"/>
                    <a:pt x="117414" y="1827022"/>
                    <a:pt x="118817" y="1832636"/>
                  </a:cubicBezTo>
                  <a:lnTo>
                    <a:pt x="129342" y="1853686"/>
                  </a:lnTo>
                  <a:cubicBezTo>
                    <a:pt x="132149" y="1857896"/>
                    <a:pt x="136359" y="1863158"/>
                    <a:pt x="141972" y="1869473"/>
                  </a:cubicBezTo>
                  <a:cubicBezTo>
                    <a:pt x="147585" y="1875789"/>
                    <a:pt x="151796" y="1881051"/>
                    <a:pt x="154603" y="1885261"/>
                  </a:cubicBezTo>
                  <a:cubicBezTo>
                    <a:pt x="158812" y="1888068"/>
                    <a:pt x="162321" y="1888770"/>
                    <a:pt x="165127" y="1887366"/>
                  </a:cubicBezTo>
                  <a:cubicBezTo>
                    <a:pt x="167934" y="1885963"/>
                    <a:pt x="171092" y="1884910"/>
                    <a:pt x="174600" y="1884209"/>
                  </a:cubicBezTo>
                  <a:cubicBezTo>
                    <a:pt x="178109" y="1883507"/>
                    <a:pt x="180564" y="1883156"/>
                    <a:pt x="181968" y="1883156"/>
                  </a:cubicBezTo>
                  <a:cubicBezTo>
                    <a:pt x="177758" y="1887366"/>
                    <a:pt x="174249" y="1889471"/>
                    <a:pt x="171443" y="1889471"/>
                  </a:cubicBezTo>
                  <a:cubicBezTo>
                    <a:pt x="179863" y="1896488"/>
                    <a:pt x="186880" y="1897891"/>
                    <a:pt x="192493" y="1893681"/>
                  </a:cubicBezTo>
                  <a:cubicBezTo>
                    <a:pt x="196703" y="1890875"/>
                    <a:pt x="199510" y="1889471"/>
                    <a:pt x="200913" y="1889471"/>
                  </a:cubicBezTo>
                  <a:lnTo>
                    <a:pt x="205123" y="1889471"/>
                  </a:lnTo>
                  <a:cubicBezTo>
                    <a:pt x="219156" y="1886665"/>
                    <a:pt x="228278" y="1883858"/>
                    <a:pt x="232488" y="1881051"/>
                  </a:cubicBezTo>
                  <a:lnTo>
                    <a:pt x="236699" y="1878946"/>
                  </a:lnTo>
                  <a:cubicBezTo>
                    <a:pt x="240909" y="1878946"/>
                    <a:pt x="243014" y="1877543"/>
                    <a:pt x="243014" y="1874736"/>
                  </a:cubicBezTo>
                  <a:lnTo>
                    <a:pt x="247224" y="1872631"/>
                  </a:lnTo>
                  <a:cubicBezTo>
                    <a:pt x="250030" y="1871228"/>
                    <a:pt x="253889" y="1869473"/>
                    <a:pt x="258801" y="1867368"/>
                  </a:cubicBezTo>
                  <a:cubicBezTo>
                    <a:pt x="263713" y="1865264"/>
                    <a:pt x="268274" y="1862808"/>
                    <a:pt x="272484" y="1860001"/>
                  </a:cubicBezTo>
                  <a:cubicBezTo>
                    <a:pt x="276694" y="1862808"/>
                    <a:pt x="280202" y="1863509"/>
                    <a:pt x="283009" y="1862106"/>
                  </a:cubicBezTo>
                  <a:cubicBezTo>
                    <a:pt x="285816" y="1857896"/>
                    <a:pt x="288622" y="1855791"/>
                    <a:pt x="291429" y="1855791"/>
                  </a:cubicBezTo>
                  <a:cubicBezTo>
                    <a:pt x="292833" y="1854387"/>
                    <a:pt x="292131" y="1851581"/>
                    <a:pt x="289324" y="1847371"/>
                  </a:cubicBezTo>
                  <a:lnTo>
                    <a:pt x="304059" y="1849476"/>
                  </a:lnTo>
                  <a:lnTo>
                    <a:pt x="308269" y="1847371"/>
                  </a:lnTo>
                  <a:cubicBezTo>
                    <a:pt x="313883" y="1841757"/>
                    <a:pt x="316689" y="1838951"/>
                    <a:pt x="316689" y="1838951"/>
                  </a:cubicBezTo>
                  <a:cubicBezTo>
                    <a:pt x="318093" y="1834741"/>
                    <a:pt x="320198" y="1831934"/>
                    <a:pt x="323004" y="1830531"/>
                  </a:cubicBezTo>
                  <a:cubicBezTo>
                    <a:pt x="325811" y="1829127"/>
                    <a:pt x="327917" y="1827724"/>
                    <a:pt x="329320" y="1826321"/>
                  </a:cubicBezTo>
                  <a:lnTo>
                    <a:pt x="335635" y="1822110"/>
                  </a:lnTo>
                  <a:lnTo>
                    <a:pt x="344054" y="1824215"/>
                  </a:lnTo>
                  <a:cubicBezTo>
                    <a:pt x="348265" y="1820005"/>
                    <a:pt x="350370" y="1818602"/>
                    <a:pt x="350370" y="1820005"/>
                  </a:cubicBezTo>
                  <a:lnTo>
                    <a:pt x="352475" y="1820005"/>
                  </a:lnTo>
                  <a:cubicBezTo>
                    <a:pt x="356685" y="1820005"/>
                    <a:pt x="361596" y="1817199"/>
                    <a:pt x="367210" y="1811585"/>
                  </a:cubicBezTo>
                  <a:cubicBezTo>
                    <a:pt x="365807" y="1810182"/>
                    <a:pt x="363351" y="1810533"/>
                    <a:pt x="359842" y="1812638"/>
                  </a:cubicBezTo>
                  <a:cubicBezTo>
                    <a:pt x="356334" y="1814743"/>
                    <a:pt x="353878" y="1814392"/>
                    <a:pt x="352475" y="1811585"/>
                  </a:cubicBezTo>
                  <a:cubicBezTo>
                    <a:pt x="352475" y="1810182"/>
                    <a:pt x="354580" y="1808779"/>
                    <a:pt x="358790" y="1807375"/>
                  </a:cubicBezTo>
                  <a:cubicBezTo>
                    <a:pt x="363000" y="1805972"/>
                    <a:pt x="365807" y="1804569"/>
                    <a:pt x="367210" y="1803165"/>
                  </a:cubicBezTo>
                  <a:cubicBezTo>
                    <a:pt x="371420" y="1805972"/>
                    <a:pt x="374227" y="1807375"/>
                    <a:pt x="375630" y="1807375"/>
                  </a:cubicBezTo>
                  <a:lnTo>
                    <a:pt x="377735" y="1805270"/>
                  </a:lnTo>
                  <a:lnTo>
                    <a:pt x="377735" y="1803165"/>
                  </a:lnTo>
                  <a:lnTo>
                    <a:pt x="367210" y="1803165"/>
                  </a:lnTo>
                  <a:cubicBezTo>
                    <a:pt x="368613" y="1801762"/>
                    <a:pt x="370368" y="1800358"/>
                    <a:pt x="372473" y="1798955"/>
                  </a:cubicBezTo>
                  <a:cubicBezTo>
                    <a:pt x="374577" y="1797552"/>
                    <a:pt x="376332" y="1796148"/>
                    <a:pt x="377735" y="1794745"/>
                  </a:cubicBezTo>
                  <a:cubicBezTo>
                    <a:pt x="380542" y="1793342"/>
                    <a:pt x="382998" y="1792289"/>
                    <a:pt x="385103" y="1791588"/>
                  </a:cubicBezTo>
                  <a:lnTo>
                    <a:pt x="392311" y="1786439"/>
                  </a:lnTo>
                  <a:lnTo>
                    <a:pt x="367210" y="1744225"/>
                  </a:lnTo>
                  <a:lnTo>
                    <a:pt x="373525" y="1746330"/>
                  </a:lnTo>
                  <a:cubicBezTo>
                    <a:pt x="372122" y="1744926"/>
                    <a:pt x="371420" y="1742821"/>
                    <a:pt x="371420" y="1740014"/>
                  </a:cubicBezTo>
                  <a:lnTo>
                    <a:pt x="363000" y="1737910"/>
                  </a:lnTo>
                  <a:cubicBezTo>
                    <a:pt x="361596" y="1739313"/>
                    <a:pt x="359842" y="1740014"/>
                    <a:pt x="357737" y="1740014"/>
                  </a:cubicBezTo>
                  <a:cubicBezTo>
                    <a:pt x="355632" y="1740014"/>
                    <a:pt x="353878" y="1739313"/>
                    <a:pt x="352475" y="1737910"/>
                  </a:cubicBezTo>
                  <a:cubicBezTo>
                    <a:pt x="346862" y="1735103"/>
                    <a:pt x="344054" y="1730191"/>
                    <a:pt x="344054" y="1723174"/>
                  </a:cubicBezTo>
                  <a:cubicBezTo>
                    <a:pt x="344054" y="1723174"/>
                    <a:pt x="344054" y="1722823"/>
                    <a:pt x="344054" y="1722122"/>
                  </a:cubicBezTo>
                  <a:cubicBezTo>
                    <a:pt x="344054" y="1721420"/>
                    <a:pt x="344054" y="1721069"/>
                    <a:pt x="344054" y="1721069"/>
                  </a:cubicBezTo>
                  <a:cubicBezTo>
                    <a:pt x="338441" y="1722473"/>
                    <a:pt x="336336" y="1724928"/>
                    <a:pt x="337740" y="1728437"/>
                  </a:cubicBezTo>
                  <a:cubicBezTo>
                    <a:pt x="339143" y="1731945"/>
                    <a:pt x="340546" y="1734401"/>
                    <a:pt x="341950" y="1735804"/>
                  </a:cubicBezTo>
                  <a:lnTo>
                    <a:pt x="333530" y="1737910"/>
                  </a:lnTo>
                  <a:cubicBezTo>
                    <a:pt x="332126" y="1737910"/>
                    <a:pt x="331425" y="1737208"/>
                    <a:pt x="331425" y="1735804"/>
                  </a:cubicBezTo>
                  <a:cubicBezTo>
                    <a:pt x="331425" y="1734401"/>
                    <a:pt x="330723" y="1732998"/>
                    <a:pt x="329320" y="1731594"/>
                  </a:cubicBezTo>
                  <a:cubicBezTo>
                    <a:pt x="329320" y="1731594"/>
                    <a:pt x="329320" y="1730893"/>
                    <a:pt x="329320" y="1729489"/>
                  </a:cubicBezTo>
                  <a:cubicBezTo>
                    <a:pt x="329320" y="1728086"/>
                    <a:pt x="328618" y="1727384"/>
                    <a:pt x="327215" y="1727384"/>
                  </a:cubicBezTo>
                  <a:cubicBezTo>
                    <a:pt x="325811" y="1721771"/>
                    <a:pt x="325109" y="1714754"/>
                    <a:pt x="325109" y="1706334"/>
                  </a:cubicBezTo>
                  <a:cubicBezTo>
                    <a:pt x="323706" y="1704931"/>
                    <a:pt x="323355" y="1703176"/>
                    <a:pt x="324057" y="1701072"/>
                  </a:cubicBezTo>
                  <a:cubicBezTo>
                    <a:pt x="324759" y="1698967"/>
                    <a:pt x="324408" y="1696511"/>
                    <a:pt x="323004" y="1693704"/>
                  </a:cubicBezTo>
                  <a:lnTo>
                    <a:pt x="310375" y="1693704"/>
                  </a:lnTo>
                  <a:cubicBezTo>
                    <a:pt x="311778" y="1693704"/>
                    <a:pt x="313532" y="1691950"/>
                    <a:pt x="315637" y="1688441"/>
                  </a:cubicBezTo>
                  <a:cubicBezTo>
                    <a:pt x="317742" y="1684933"/>
                    <a:pt x="319496" y="1681775"/>
                    <a:pt x="320899" y="1678969"/>
                  </a:cubicBezTo>
                  <a:lnTo>
                    <a:pt x="316689" y="1678969"/>
                  </a:lnTo>
                  <a:cubicBezTo>
                    <a:pt x="313883" y="1678969"/>
                    <a:pt x="311076" y="1678267"/>
                    <a:pt x="308269" y="1676864"/>
                  </a:cubicBezTo>
                  <a:cubicBezTo>
                    <a:pt x="305462" y="1675460"/>
                    <a:pt x="302656" y="1675460"/>
                    <a:pt x="299849" y="1676864"/>
                  </a:cubicBezTo>
                  <a:cubicBezTo>
                    <a:pt x="298446" y="1676864"/>
                    <a:pt x="296341" y="1674759"/>
                    <a:pt x="293534" y="1670549"/>
                  </a:cubicBezTo>
                  <a:cubicBezTo>
                    <a:pt x="292131" y="1670549"/>
                    <a:pt x="288974" y="1670900"/>
                    <a:pt x="284061" y="1671601"/>
                  </a:cubicBezTo>
                  <a:cubicBezTo>
                    <a:pt x="279150" y="1672303"/>
                    <a:pt x="275291" y="1671952"/>
                    <a:pt x="272484" y="1670549"/>
                  </a:cubicBezTo>
                  <a:cubicBezTo>
                    <a:pt x="272484" y="1670549"/>
                    <a:pt x="274589" y="1669847"/>
                    <a:pt x="278799" y="1668444"/>
                  </a:cubicBezTo>
                  <a:cubicBezTo>
                    <a:pt x="275992" y="1667040"/>
                    <a:pt x="273186" y="1666339"/>
                    <a:pt x="270379" y="1666339"/>
                  </a:cubicBezTo>
                  <a:cubicBezTo>
                    <a:pt x="273186" y="1664935"/>
                    <a:pt x="275992" y="1662479"/>
                    <a:pt x="278799" y="1658971"/>
                  </a:cubicBezTo>
                  <a:cubicBezTo>
                    <a:pt x="281606" y="1655463"/>
                    <a:pt x="285114" y="1653708"/>
                    <a:pt x="289324" y="1653708"/>
                  </a:cubicBezTo>
                  <a:cubicBezTo>
                    <a:pt x="287921" y="1653708"/>
                    <a:pt x="278097" y="1650200"/>
                    <a:pt x="259854" y="1643183"/>
                  </a:cubicBezTo>
                  <a:cubicBezTo>
                    <a:pt x="265467" y="1640377"/>
                    <a:pt x="268274" y="1638272"/>
                    <a:pt x="268274" y="1636868"/>
                  </a:cubicBezTo>
                  <a:lnTo>
                    <a:pt x="274589" y="1636868"/>
                  </a:lnTo>
                  <a:lnTo>
                    <a:pt x="274589" y="1630553"/>
                  </a:lnTo>
                  <a:lnTo>
                    <a:pt x="257749" y="1628448"/>
                  </a:lnTo>
                  <a:lnTo>
                    <a:pt x="247224" y="1626343"/>
                  </a:lnTo>
                  <a:cubicBezTo>
                    <a:pt x="247224" y="1623536"/>
                    <a:pt x="249329" y="1621432"/>
                    <a:pt x="253538" y="1620028"/>
                  </a:cubicBezTo>
                  <a:lnTo>
                    <a:pt x="272484" y="1609503"/>
                  </a:lnTo>
                  <a:cubicBezTo>
                    <a:pt x="268274" y="1609503"/>
                    <a:pt x="264064" y="1609854"/>
                    <a:pt x="259854" y="1610555"/>
                  </a:cubicBezTo>
                  <a:cubicBezTo>
                    <a:pt x="255644" y="1611257"/>
                    <a:pt x="249329" y="1610906"/>
                    <a:pt x="240909" y="1609503"/>
                  </a:cubicBezTo>
                  <a:cubicBezTo>
                    <a:pt x="240909" y="1609503"/>
                    <a:pt x="245820" y="1608801"/>
                    <a:pt x="255644" y="1607398"/>
                  </a:cubicBezTo>
                  <a:cubicBezTo>
                    <a:pt x="254240" y="1605995"/>
                    <a:pt x="252486" y="1605293"/>
                    <a:pt x="250381" y="1605293"/>
                  </a:cubicBezTo>
                  <a:cubicBezTo>
                    <a:pt x="248276" y="1605293"/>
                    <a:pt x="246522" y="1604591"/>
                    <a:pt x="245119" y="1603188"/>
                  </a:cubicBezTo>
                  <a:cubicBezTo>
                    <a:pt x="245119" y="1601785"/>
                    <a:pt x="244768" y="1601083"/>
                    <a:pt x="244066" y="1601083"/>
                  </a:cubicBezTo>
                  <a:cubicBezTo>
                    <a:pt x="243364" y="1601083"/>
                    <a:pt x="243014" y="1600381"/>
                    <a:pt x="243014" y="1598978"/>
                  </a:cubicBezTo>
                  <a:cubicBezTo>
                    <a:pt x="240206" y="1596171"/>
                    <a:pt x="239856" y="1594417"/>
                    <a:pt x="241961" y="1593715"/>
                  </a:cubicBezTo>
                  <a:cubicBezTo>
                    <a:pt x="244066" y="1593014"/>
                    <a:pt x="245820" y="1591961"/>
                    <a:pt x="247224" y="1590558"/>
                  </a:cubicBezTo>
                  <a:cubicBezTo>
                    <a:pt x="245820" y="1594768"/>
                    <a:pt x="245820" y="1598276"/>
                    <a:pt x="247224" y="1601083"/>
                  </a:cubicBezTo>
                  <a:lnTo>
                    <a:pt x="257749" y="1598978"/>
                  </a:lnTo>
                  <a:cubicBezTo>
                    <a:pt x="256346" y="1597575"/>
                    <a:pt x="254591" y="1596171"/>
                    <a:pt x="252486" y="1594768"/>
                  </a:cubicBezTo>
                  <a:cubicBezTo>
                    <a:pt x="250381" y="1593364"/>
                    <a:pt x="248627" y="1591961"/>
                    <a:pt x="247224" y="1590558"/>
                  </a:cubicBezTo>
                  <a:lnTo>
                    <a:pt x="240909" y="1584243"/>
                  </a:lnTo>
                  <a:lnTo>
                    <a:pt x="249329" y="1582138"/>
                  </a:lnTo>
                  <a:cubicBezTo>
                    <a:pt x="253538" y="1582138"/>
                    <a:pt x="257047" y="1583190"/>
                    <a:pt x="259854" y="1585295"/>
                  </a:cubicBezTo>
                  <a:cubicBezTo>
                    <a:pt x="262661" y="1587400"/>
                    <a:pt x="265467" y="1587751"/>
                    <a:pt x="268274" y="1586348"/>
                  </a:cubicBezTo>
                  <a:lnTo>
                    <a:pt x="274589" y="1577928"/>
                  </a:lnTo>
                  <a:lnTo>
                    <a:pt x="268274" y="1577928"/>
                  </a:lnTo>
                  <a:cubicBezTo>
                    <a:pt x="265467" y="1577928"/>
                    <a:pt x="263011" y="1577226"/>
                    <a:pt x="260906" y="1575823"/>
                  </a:cubicBezTo>
                  <a:cubicBezTo>
                    <a:pt x="258801" y="1574419"/>
                    <a:pt x="257749" y="1572314"/>
                    <a:pt x="257749" y="1569508"/>
                  </a:cubicBezTo>
                  <a:cubicBezTo>
                    <a:pt x="256346" y="1568104"/>
                    <a:pt x="253538" y="1567052"/>
                    <a:pt x="249329" y="1566350"/>
                  </a:cubicBezTo>
                  <a:cubicBezTo>
                    <a:pt x="245119" y="1565648"/>
                    <a:pt x="243014" y="1563894"/>
                    <a:pt x="243014" y="1561087"/>
                  </a:cubicBezTo>
                  <a:cubicBezTo>
                    <a:pt x="252837" y="1561087"/>
                    <a:pt x="260556" y="1560035"/>
                    <a:pt x="266169" y="1557930"/>
                  </a:cubicBezTo>
                  <a:cubicBezTo>
                    <a:pt x="271782" y="1555825"/>
                    <a:pt x="276694" y="1551966"/>
                    <a:pt x="280904" y="1546352"/>
                  </a:cubicBezTo>
                  <a:cubicBezTo>
                    <a:pt x="286517" y="1537932"/>
                    <a:pt x="284412" y="1533020"/>
                    <a:pt x="274589" y="1531617"/>
                  </a:cubicBezTo>
                  <a:lnTo>
                    <a:pt x="267853" y="1530775"/>
                  </a:lnTo>
                  <a:lnTo>
                    <a:pt x="263011" y="1521092"/>
                  </a:lnTo>
                  <a:cubicBezTo>
                    <a:pt x="263713" y="1516882"/>
                    <a:pt x="264064" y="1514777"/>
                    <a:pt x="264064" y="1514777"/>
                  </a:cubicBezTo>
                  <a:cubicBezTo>
                    <a:pt x="265467" y="1509164"/>
                    <a:pt x="267572" y="1505655"/>
                    <a:pt x="270379" y="1504252"/>
                  </a:cubicBezTo>
                  <a:cubicBezTo>
                    <a:pt x="273186" y="1504252"/>
                    <a:pt x="274589" y="1502848"/>
                    <a:pt x="274589" y="1500042"/>
                  </a:cubicBezTo>
                  <a:cubicBezTo>
                    <a:pt x="274589" y="1493025"/>
                    <a:pt x="274589" y="1489517"/>
                    <a:pt x="274589" y="1489517"/>
                  </a:cubicBezTo>
                  <a:lnTo>
                    <a:pt x="276694" y="1487412"/>
                  </a:lnTo>
                  <a:cubicBezTo>
                    <a:pt x="275291" y="1486008"/>
                    <a:pt x="274589" y="1484254"/>
                    <a:pt x="274589" y="1482149"/>
                  </a:cubicBezTo>
                  <a:cubicBezTo>
                    <a:pt x="274589" y="1480044"/>
                    <a:pt x="276694" y="1478290"/>
                    <a:pt x="280904" y="1476886"/>
                  </a:cubicBezTo>
                  <a:cubicBezTo>
                    <a:pt x="280904" y="1475483"/>
                    <a:pt x="281606" y="1474781"/>
                    <a:pt x="283009" y="1474781"/>
                  </a:cubicBezTo>
                  <a:cubicBezTo>
                    <a:pt x="281606" y="1473378"/>
                    <a:pt x="280553" y="1471975"/>
                    <a:pt x="279852" y="1470571"/>
                  </a:cubicBezTo>
                  <a:cubicBezTo>
                    <a:pt x="279150" y="1469168"/>
                    <a:pt x="278097" y="1468466"/>
                    <a:pt x="276694" y="1468466"/>
                  </a:cubicBezTo>
                  <a:lnTo>
                    <a:pt x="287219" y="1453731"/>
                  </a:lnTo>
                  <a:lnTo>
                    <a:pt x="289324" y="1449521"/>
                  </a:lnTo>
                  <a:cubicBezTo>
                    <a:pt x="292131" y="1449521"/>
                    <a:pt x="294236" y="1446013"/>
                    <a:pt x="295639" y="1438996"/>
                  </a:cubicBezTo>
                  <a:lnTo>
                    <a:pt x="306164" y="1436891"/>
                  </a:lnTo>
                  <a:lnTo>
                    <a:pt x="308269" y="1407421"/>
                  </a:lnTo>
                  <a:cubicBezTo>
                    <a:pt x="309673" y="1387774"/>
                    <a:pt x="310375" y="1368127"/>
                    <a:pt x="310375" y="1348480"/>
                  </a:cubicBezTo>
                  <a:cubicBezTo>
                    <a:pt x="311778" y="1347076"/>
                    <a:pt x="311076" y="1341463"/>
                    <a:pt x="308269" y="1331640"/>
                  </a:cubicBezTo>
                  <a:cubicBezTo>
                    <a:pt x="306866" y="1328833"/>
                    <a:pt x="304761" y="1327430"/>
                    <a:pt x="301954" y="1327430"/>
                  </a:cubicBezTo>
                  <a:cubicBezTo>
                    <a:pt x="296341" y="1319010"/>
                    <a:pt x="291429" y="1314098"/>
                    <a:pt x="287219" y="1312694"/>
                  </a:cubicBezTo>
                  <a:lnTo>
                    <a:pt x="268274" y="1304274"/>
                  </a:lnTo>
                  <a:cubicBezTo>
                    <a:pt x="268274" y="1302871"/>
                    <a:pt x="267923" y="1301818"/>
                    <a:pt x="267221" y="1301117"/>
                  </a:cubicBezTo>
                  <a:cubicBezTo>
                    <a:pt x="266519" y="1300415"/>
                    <a:pt x="266169" y="1298661"/>
                    <a:pt x="266169" y="1295854"/>
                  </a:cubicBezTo>
                  <a:cubicBezTo>
                    <a:pt x="264765" y="1293048"/>
                    <a:pt x="263362" y="1290241"/>
                    <a:pt x="261959" y="1287434"/>
                  </a:cubicBezTo>
                  <a:cubicBezTo>
                    <a:pt x="260556" y="1284628"/>
                    <a:pt x="259854" y="1283224"/>
                    <a:pt x="259854" y="1283224"/>
                  </a:cubicBezTo>
                  <a:lnTo>
                    <a:pt x="255644" y="1283224"/>
                  </a:lnTo>
                  <a:cubicBezTo>
                    <a:pt x="248627" y="1284628"/>
                    <a:pt x="242312" y="1286732"/>
                    <a:pt x="236699" y="1289539"/>
                  </a:cubicBezTo>
                  <a:cubicBezTo>
                    <a:pt x="231085" y="1292346"/>
                    <a:pt x="226174" y="1293749"/>
                    <a:pt x="221963" y="1293749"/>
                  </a:cubicBezTo>
                  <a:cubicBezTo>
                    <a:pt x="214946" y="1297959"/>
                    <a:pt x="205123" y="1300064"/>
                    <a:pt x="192493" y="1300064"/>
                  </a:cubicBezTo>
                  <a:cubicBezTo>
                    <a:pt x="191090" y="1300064"/>
                    <a:pt x="189335" y="1301117"/>
                    <a:pt x="187231" y="1303222"/>
                  </a:cubicBezTo>
                  <a:cubicBezTo>
                    <a:pt x="185126" y="1305327"/>
                    <a:pt x="184073" y="1307783"/>
                    <a:pt x="184073" y="1310589"/>
                  </a:cubicBezTo>
                  <a:lnTo>
                    <a:pt x="175653" y="1312694"/>
                  </a:lnTo>
                  <a:cubicBezTo>
                    <a:pt x="170040" y="1315501"/>
                    <a:pt x="162321" y="1318308"/>
                    <a:pt x="152498" y="1321115"/>
                  </a:cubicBezTo>
                  <a:cubicBezTo>
                    <a:pt x="151094" y="1323921"/>
                    <a:pt x="148288" y="1325325"/>
                    <a:pt x="144077" y="1325325"/>
                  </a:cubicBezTo>
                  <a:cubicBezTo>
                    <a:pt x="142674" y="1323921"/>
                    <a:pt x="139867" y="1323220"/>
                    <a:pt x="135657" y="1323220"/>
                  </a:cubicBezTo>
                  <a:cubicBezTo>
                    <a:pt x="125834" y="1326026"/>
                    <a:pt x="120922" y="1328131"/>
                    <a:pt x="120922" y="1329535"/>
                  </a:cubicBezTo>
                  <a:lnTo>
                    <a:pt x="110397" y="1329535"/>
                  </a:lnTo>
                  <a:lnTo>
                    <a:pt x="101977" y="1319010"/>
                  </a:lnTo>
                  <a:lnTo>
                    <a:pt x="101977" y="1314800"/>
                  </a:lnTo>
                  <a:cubicBezTo>
                    <a:pt x="100573" y="1314800"/>
                    <a:pt x="99872" y="1314098"/>
                    <a:pt x="99872" y="1312694"/>
                  </a:cubicBezTo>
                  <a:cubicBezTo>
                    <a:pt x="99872" y="1311291"/>
                    <a:pt x="99170" y="1310589"/>
                    <a:pt x="97767" y="1310589"/>
                  </a:cubicBezTo>
                  <a:cubicBezTo>
                    <a:pt x="96363" y="1307783"/>
                    <a:pt x="94960" y="1306029"/>
                    <a:pt x="93557" y="1305327"/>
                  </a:cubicBezTo>
                  <a:cubicBezTo>
                    <a:pt x="92154" y="1304625"/>
                    <a:pt x="92154" y="1303573"/>
                    <a:pt x="93557" y="1302169"/>
                  </a:cubicBezTo>
                  <a:lnTo>
                    <a:pt x="99872" y="1304274"/>
                  </a:lnTo>
                  <a:cubicBezTo>
                    <a:pt x="102679" y="1308484"/>
                    <a:pt x="104784" y="1310589"/>
                    <a:pt x="106187" y="1310589"/>
                  </a:cubicBezTo>
                  <a:cubicBezTo>
                    <a:pt x="107590" y="1306379"/>
                    <a:pt x="108994" y="1304274"/>
                    <a:pt x="110397" y="1304274"/>
                  </a:cubicBezTo>
                  <a:cubicBezTo>
                    <a:pt x="111800" y="1304274"/>
                    <a:pt x="113204" y="1304274"/>
                    <a:pt x="114607" y="1304274"/>
                  </a:cubicBezTo>
                  <a:lnTo>
                    <a:pt x="120922" y="1304274"/>
                  </a:lnTo>
                  <a:cubicBezTo>
                    <a:pt x="133552" y="1301468"/>
                    <a:pt x="143375" y="1300064"/>
                    <a:pt x="150392" y="1300064"/>
                  </a:cubicBezTo>
                  <a:cubicBezTo>
                    <a:pt x="150392" y="1300064"/>
                    <a:pt x="150042" y="1300064"/>
                    <a:pt x="149340" y="1300064"/>
                  </a:cubicBezTo>
                  <a:cubicBezTo>
                    <a:pt x="148638" y="1300064"/>
                    <a:pt x="147585" y="1300064"/>
                    <a:pt x="146183" y="1300064"/>
                  </a:cubicBezTo>
                  <a:cubicBezTo>
                    <a:pt x="141972" y="1295854"/>
                    <a:pt x="140569" y="1290943"/>
                    <a:pt x="141972" y="1285329"/>
                  </a:cubicBezTo>
                  <a:cubicBezTo>
                    <a:pt x="143375" y="1285329"/>
                    <a:pt x="143375" y="1284978"/>
                    <a:pt x="141972" y="1284277"/>
                  </a:cubicBezTo>
                  <a:cubicBezTo>
                    <a:pt x="140569" y="1283575"/>
                    <a:pt x="139166" y="1283224"/>
                    <a:pt x="137762" y="1283224"/>
                  </a:cubicBezTo>
                  <a:lnTo>
                    <a:pt x="133552" y="1281119"/>
                  </a:lnTo>
                  <a:lnTo>
                    <a:pt x="120922" y="1285329"/>
                  </a:lnTo>
                  <a:cubicBezTo>
                    <a:pt x="112502" y="1285329"/>
                    <a:pt x="106889" y="1286031"/>
                    <a:pt x="104082" y="1287434"/>
                  </a:cubicBezTo>
                  <a:cubicBezTo>
                    <a:pt x="97065" y="1293048"/>
                    <a:pt x="92154" y="1295854"/>
                    <a:pt x="89347" y="1295854"/>
                  </a:cubicBezTo>
                  <a:cubicBezTo>
                    <a:pt x="86540" y="1295854"/>
                    <a:pt x="81628" y="1292346"/>
                    <a:pt x="74611" y="1285329"/>
                  </a:cubicBezTo>
                  <a:cubicBezTo>
                    <a:pt x="74611" y="1286732"/>
                    <a:pt x="73208" y="1287434"/>
                    <a:pt x="70401" y="1287434"/>
                  </a:cubicBezTo>
                  <a:cubicBezTo>
                    <a:pt x="68998" y="1288838"/>
                    <a:pt x="67244" y="1289539"/>
                    <a:pt x="65139" y="1289539"/>
                  </a:cubicBezTo>
                  <a:cubicBezTo>
                    <a:pt x="63034" y="1289539"/>
                    <a:pt x="61280" y="1288838"/>
                    <a:pt x="59876" y="1287434"/>
                  </a:cubicBezTo>
                  <a:cubicBezTo>
                    <a:pt x="59876" y="1286031"/>
                    <a:pt x="59174" y="1285329"/>
                    <a:pt x="57771" y="1285329"/>
                  </a:cubicBezTo>
                  <a:cubicBezTo>
                    <a:pt x="56368" y="1285329"/>
                    <a:pt x="54965" y="1284628"/>
                    <a:pt x="53561" y="1283224"/>
                  </a:cubicBezTo>
                  <a:cubicBezTo>
                    <a:pt x="53561" y="1283224"/>
                    <a:pt x="54263" y="1282172"/>
                    <a:pt x="55666" y="1280067"/>
                  </a:cubicBezTo>
                  <a:cubicBezTo>
                    <a:pt x="57069" y="1277961"/>
                    <a:pt x="58473" y="1276207"/>
                    <a:pt x="59876" y="1274804"/>
                  </a:cubicBezTo>
                  <a:cubicBezTo>
                    <a:pt x="58473" y="1271997"/>
                    <a:pt x="56719" y="1270243"/>
                    <a:pt x="54614" y="1269542"/>
                  </a:cubicBezTo>
                  <a:cubicBezTo>
                    <a:pt x="52509" y="1268840"/>
                    <a:pt x="50754" y="1268489"/>
                    <a:pt x="49351" y="1268489"/>
                  </a:cubicBezTo>
                  <a:cubicBezTo>
                    <a:pt x="47948" y="1267086"/>
                    <a:pt x="47246" y="1265331"/>
                    <a:pt x="47246" y="1263226"/>
                  </a:cubicBezTo>
                  <a:cubicBezTo>
                    <a:pt x="47246" y="1261121"/>
                    <a:pt x="46544" y="1259367"/>
                    <a:pt x="45141" y="1257964"/>
                  </a:cubicBezTo>
                  <a:cubicBezTo>
                    <a:pt x="43738" y="1248140"/>
                    <a:pt x="41633" y="1241825"/>
                    <a:pt x="38826" y="1239019"/>
                  </a:cubicBezTo>
                  <a:lnTo>
                    <a:pt x="34616" y="1236914"/>
                  </a:lnTo>
                  <a:cubicBezTo>
                    <a:pt x="34616" y="1231300"/>
                    <a:pt x="31108" y="1221477"/>
                    <a:pt x="24091" y="1207443"/>
                  </a:cubicBezTo>
                  <a:cubicBezTo>
                    <a:pt x="15671" y="1201830"/>
                    <a:pt x="11461" y="1198321"/>
                    <a:pt x="11461" y="1196918"/>
                  </a:cubicBezTo>
                  <a:lnTo>
                    <a:pt x="11461" y="1190603"/>
                  </a:lnTo>
                  <a:cubicBezTo>
                    <a:pt x="1638" y="1180780"/>
                    <a:pt x="-1871" y="1168149"/>
                    <a:pt x="936" y="1152713"/>
                  </a:cubicBezTo>
                  <a:cubicBezTo>
                    <a:pt x="2339" y="1151309"/>
                    <a:pt x="2690" y="1150257"/>
                    <a:pt x="1988" y="1149555"/>
                  </a:cubicBezTo>
                  <a:cubicBezTo>
                    <a:pt x="1286" y="1148853"/>
                    <a:pt x="936" y="1147801"/>
                    <a:pt x="936" y="1146397"/>
                  </a:cubicBezTo>
                  <a:cubicBezTo>
                    <a:pt x="936" y="1144994"/>
                    <a:pt x="1988" y="1142538"/>
                    <a:pt x="4093" y="1139030"/>
                  </a:cubicBezTo>
                  <a:cubicBezTo>
                    <a:pt x="6198" y="1135522"/>
                    <a:pt x="8654" y="1133767"/>
                    <a:pt x="11461" y="1133767"/>
                  </a:cubicBezTo>
                  <a:cubicBezTo>
                    <a:pt x="17074" y="1135171"/>
                    <a:pt x="21635" y="1135522"/>
                    <a:pt x="25143" y="1134820"/>
                  </a:cubicBezTo>
                  <a:cubicBezTo>
                    <a:pt x="28652" y="1134118"/>
                    <a:pt x="31809" y="1133767"/>
                    <a:pt x="34616" y="1133767"/>
                  </a:cubicBezTo>
                  <a:cubicBezTo>
                    <a:pt x="38826" y="1133767"/>
                    <a:pt x="41633" y="1131662"/>
                    <a:pt x="43036" y="1127452"/>
                  </a:cubicBezTo>
                  <a:cubicBezTo>
                    <a:pt x="43036" y="1124646"/>
                    <a:pt x="43387" y="1121839"/>
                    <a:pt x="44089" y="1119032"/>
                  </a:cubicBezTo>
                  <a:cubicBezTo>
                    <a:pt x="44790" y="1116225"/>
                    <a:pt x="45141" y="1113419"/>
                    <a:pt x="45141" y="1110612"/>
                  </a:cubicBezTo>
                  <a:lnTo>
                    <a:pt x="45141" y="1102192"/>
                  </a:lnTo>
                  <a:cubicBezTo>
                    <a:pt x="46544" y="1102192"/>
                    <a:pt x="47948" y="1100789"/>
                    <a:pt x="49351" y="1097982"/>
                  </a:cubicBezTo>
                  <a:cubicBezTo>
                    <a:pt x="50754" y="1095175"/>
                    <a:pt x="53561" y="1093070"/>
                    <a:pt x="57771" y="1091667"/>
                  </a:cubicBezTo>
                  <a:cubicBezTo>
                    <a:pt x="59174" y="1091667"/>
                    <a:pt x="60578" y="1093772"/>
                    <a:pt x="61981" y="1097982"/>
                  </a:cubicBezTo>
                  <a:cubicBezTo>
                    <a:pt x="66191" y="1095175"/>
                    <a:pt x="71805" y="1092368"/>
                    <a:pt x="78822" y="1089562"/>
                  </a:cubicBezTo>
                  <a:cubicBezTo>
                    <a:pt x="84435" y="1086755"/>
                    <a:pt x="87943" y="1087457"/>
                    <a:pt x="89347" y="1091667"/>
                  </a:cubicBezTo>
                  <a:cubicBezTo>
                    <a:pt x="89347" y="1091667"/>
                    <a:pt x="90048" y="1091316"/>
                    <a:pt x="91452" y="1090614"/>
                  </a:cubicBezTo>
                  <a:cubicBezTo>
                    <a:pt x="92855" y="1089913"/>
                    <a:pt x="94960" y="1089562"/>
                    <a:pt x="97767" y="1089562"/>
                  </a:cubicBezTo>
                  <a:cubicBezTo>
                    <a:pt x="99170" y="1089562"/>
                    <a:pt x="100573" y="1090965"/>
                    <a:pt x="101977" y="1093772"/>
                  </a:cubicBezTo>
                  <a:cubicBezTo>
                    <a:pt x="103380" y="1096579"/>
                    <a:pt x="104784" y="1097982"/>
                    <a:pt x="106187" y="1097982"/>
                  </a:cubicBezTo>
                  <a:lnTo>
                    <a:pt x="135657" y="1095877"/>
                  </a:lnTo>
                  <a:lnTo>
                    <a:pt x="135657" y="1097982"/>
                  </a:lnTo>
                  <a:cubicBezTo>
                    <a:pt x="135657" y="1097982"/>
                    <a:pt x="136359" y="1097280"/>
                    <a:pt x="137762" y="1095877"/>
                  </a:cubicBezTo>
                  <a:cubicBezTo>
                    <a:pt x="139166" y="1094474"/>
                    <a:pt x="140569" y="1091667"/>
                    <a:pt x="141972" y="1087457"/>
                  </a:cubicBezTo>
                  <a:cubicBezTo>
                    <a:pt x="156006" y="1080440"/>
                    <a:pt x="168636" y="1072722"/>
                    <a:pt x="179863" y="1064302"/>
                  </a:cubicBezTo>
                  <a:cubicBezTo>
                    <a:pt x="181266" y="1061495"/>
                    <a:pt x="186880" y="1057285"/>
                    <a:pt x="196703" y="1051671"/>
                  </a:cubicBezTo>
                  <a:cubicBezTo>
                    <a:pt x="198106" y="1051671"/>
                    <a:pt x="198808" y="1050268"/>
                    <a:pt x="198808" y="1047461"/>
                  </a:cubicBezTo>
                  <a:cubicBezTo>
                    <a:pt x="203018" y="1043251"/>
                    <a:pt x="208281" y="1039743"/>
                    <a:pt x="214596" y="1036936"/>
                  </a:cubicBezTo>
                  <a:cubicBezTo>
                    <a:pt x="220911" y="1034129"/>
                    <a:pt x="226875" y="1029920"/>
                    <a:pt x="232488" y="1024306"/>
                  </a:cubicBezTo>
                  <a:cubicBezTo>
                    <a:pt x="235295" y="1021499"/>
                    <a:pt x="240558" y="1016938"/>
                    <a:pt x="248276" y="1010623"/>
                  </a:cubicBezTo>
                  <a:cubicBezTo>
                    <a:pt x="255994" y="1004308"/>
                    <a:pt x="261257" y="998344"/>
                    <a:pt x="264064" y="992731"/>
                  </a:cubicBezTo>
                  <a:cubicBezTo>
                    <a:pt x="268274" y="992731"/>
                    <a:pt x="268975" y="991327"/>
                    <a:pt x="266169" y="988521"/>
                  </a:cubicBezTo>
                  <a:lnTo>
                    <a:pt x="248793" y="960087"/>
                  </a:lnTo>
                  <a:lnTo>
                    <a:pt x="248671" y="959445"/>
                  </a:lnTo>
                  <a:cubicBezTo>
                    <a:pt x="248057" y="957077"/>
                    <a:pt x="246873" y="953437"/>
                    <a:pt x="245119" y="948525"/>
                  </a:cubicBezTo>
                  <a:cubicBezTo>
                    <a:pt x="245119" y="945718"/>
                    <a:pt x="248627" y="942912"/>
                    <a:pt x="255644" y="940105"/>
                  </a:cubicBezTo>
                  <a:cubicBezTo>
                    <a:pt x="258451" y="935895"/>
                    <a:pt x="258451" y="932387"/>
                    <a:pt x="255644" y="929580"/>
                  </a:cubicBezTo>
                  <a:lnTo>
                    <a:pt x="255644" y="923265"/>
                  </a:lnTo>
                  <a:cubicBezTo>
                    <a:pt x="257047" y="923265"/>
                    <a:pt x="258100" y="922563"/>
                    <a:pt x="258801" y="921160"/>
                  </a:cubicBezTo>
                  <a:cubicBezTo>
                    <a:pt x="259503" y="919756"/>
                    <a:pt x="259854" y="919055"/>
                    <a:pt x="259854" y="919055"/>
                  </a:cubicBezTo>
                  <a:lnTo>
                    <a:pt x="259854" y="914845"/>
                  </a:lnTo>
                  <a:cubicBezTo>
                    <a:pt x="259854" y="913441"/>
                    <a:pt x="261257" y="907828"/>
                    <a:pt x="264064" y="898004"/>
                  </a:cubicBezTo>
                  <a:cubicBezTo>
                    <a:pt x="271080" y="898004"/>
                    <a:pt x="278097" y="900110"/>
                    <a:pt x="285114" y="904320"/>
                  </a:cubicBezTo>
                  <a:lnTo>
                    <a:pt x="291429" y="908530"/>
                  </a:lnTo>
                  <a:lnTo>
                    <a:pt x="289324" y="895900"/>
                  </a:lnTo>
                  <a:cubicBezTo>
                    <a:pt x="290727" y="895900"/>
                    <a:pt x="293885" y="895198"/>
                    <a:pt x="298797" y="893795"/>
                  </a:cubicBezTo>
                  <a:cubicBezTo>
                    <a:pt x="303708" y="892391"/>
                    <a:pt x="306164" y="888883"/>
                    <a:pt x="306164" y="883269"/>
                  </a:cubicBezTo>
                  <a:cubicBezTo>
                    <a:pt x="310375" y="884673"/>
                    <a:pt x="314584" y="885725"/>
                    <a:pt x="318794" y="886427"/>
                  </a:cubicBezTo>
                  <a:cubicBezTo>
                    <a:pt x="323004" y="887129"/>
                    <a:pt x="327917" y="888181"/>
                    <a:pt x="333530" y="889584"/>
                  </a:cubicBezTo>
                  <a:cubicBezTo>
                    <a:pt x="355983" y="885374"/>
                    <a:pt x="367210" y="883269"/>
                    <a:pt x="367210" y="883269"/>
                  </a:cubicBezTo>
                  <a:lnTo>
                    <a:pt x="407205" y="872744"/>
                  </a:lnTo>
                  <a:lnTo>
                    <a:pt x="415625" y="872744"/>
                  </a:lnTo>
                  <a:cubicBezTo>
                    <a:pt x="422643" y="874148"/>
                    <a:pt x="428256" y="873446"/>
                    <a:pt x="432466" y="870639"/>
                  </a:cubicBezTo>
                  <a:cubicBezTo>
                    <a:pt x="439483" y="870639"/>
                    <a:pt x="444394" y="869938"/>
                    <a:pt x="447201" y="868534"/>
                  </a:cubicBezTo>
                  <a:cubicBezTo>
                    <a:pt x="447201" y="867131"/>
                    <a:pt x="447201" y="866429"/>
                    <a:pt x="447201" y="866429"/>
                  </a:cubicBezTo>
                  <a:cubicBezTo>
                    <a:pt x="447201" y="866429"/>
                    <a:pt x="447902" y="866429"/>
                    <a:pt x="449306" y="866429"/>
                  </a:cubicBezTo>
                  <a:lnTo>
                    <a:pt x="455621" y="866429"/>
                  </a:lnTo>
                  <a:cubicBezTo>
                    <a:pt x="458428" y="866429"/>
                    <a:pt x="464743" y="864324"/>
                    <a:pt x="474567" y="860114"/>
                  </a:cubicBezTo>
                  <a:cubicBezTo>
                    <a:pt x="475970" y="860114"/>
                    <a:pt x="480881" y="858009"/>
                    <a:pt x="489302" y="853799"/>
                  </a:cubicBezTo>
                  <a:cubicBezTo>
                    <a:pt x="492109" y="853799"/>
                    <a:pt x="494213" y="854501"/>
                    <a:pt x="495617" y="855904"/>
                  </a:cubicBezTo>
                  <a:cubicBezTo>
                    <a:pt x="504037" y="843274"/>
                    <a:pt x="509650" y="834854"/>
                    <a:pt x="512457" y="830644"/>
                  </a:cubicBezTo>
                  <a:lnTo>
                    <a:pt x="518772" y="826434"/>
                  </a:lnTo>
                  <a:cubicBezTo>
                    <a:pt x="522982" y="826434"/>
                    <a:pt x="525087" y="823627"/>
                    <a:pt x="525087" y="818014"/>
                  </a:cubicBezTo>
                  <a:cubicBezTo>
                    <a:pt x="527894" y="812400"/>
                    <a:pt x="534209" y="808190"/>
                    <a:pt x="544032" y="805384"/>
                  </a:cubicBezTo>
                  <a:lnTo>
                    <a:pt x="550347" y="805384"/>
                  </a:lnTo>
                  <a:lnTo>
                    <a:pt x="571397" y="807488"/>
                  </a:lnTo>
                  <a:cubicBezTo>
                    <a:pt x="572801" y="807488"/>
                    <a:pt x="573502" y="806787"/>
                    <a:pt x="573502" y="805384"/>
                  </a:cubicBezTo>
                  <a:cubicBezTo>
                    <a:pt x="573502" y="803980"/>
                    <a:pt x="574204" y="802577"/>
                    <a:pt x="575607" y="801173"/>
                  </a:cubicBezTo>
                  <a:cubicBezTo>
                    <a:pt x="581221" y="796963"/>
                    <a:pt x="590343" y="794858"/>
                    <a:pt x="602973" y="794858"/>
                  </a:cubicBezTo>
                  <a:cubicBezTo>
                    <a:pt x="611393" y="790648"/>
                    <a:pt x="619112" y="789245"/>
                    <a:pt x="626128" y="790648"/>
                  </a:cubicBezTo>
                  <a:cubicBezTo>
                    <a:pt x="635951" y="787842"/>
                    <a:pt x="643670" y="786438"/>
                    <a:pt x="649284" y="786438"/>
                  </a:cubicBezTo>
                  <a:lnTo>
                    <a:pt x="649284" y="775913"/>
                  </a:lnTo>
                  <a:cubicBezTo>
                    <a:pt x="650686" y="777316"/>
                    <a:pt x="652090" y="778720"/>
                    <a:pt x="653493" y="780123"/>
                  </a:cubicBezTo>
                  <a:cubicBezTo>
                    <a:pt x="654897" y="781526"/>
                    <a:pt x="655599" y="783631"/>
                    <a:pt x="655599" y="786438"/>
                  </a:cubicBezTo>
                  <a:cubicBezTo>
                    <a:pt x="658405" y="789245"/>
                    <a:pt x="662264" y="791701"/>
                    <a:pt x="667176" y="793806"/>
                  </a:cubicBezTo>
                  <a:cubicBezTo>
                    <a:pt x="672088" y="795911"/>
                    <a:pt x="675947" y="798367"/>
                    <a:pt x="678754" y="801173"/>
                  </a:cubicBezTo>
                  <a:lnTo>
                    <a:pt x="685069" y="801173"/>
                  </a:lnTo>
                  <a:cubicBezTo>
                    <a:pt x="689279" y="799770"/>
                    <a:pt x="693489" y="799419"/>
                    <a:pt x="697699" y="800121"/>
                  </a:cubicBezTo>
                  <a:cubicBezTo>
                    <a:pt x="701909" y="800823"/>
                    <a:pt x="705417" y="801173"/>
                    <a:pt x="708224" y="801173"/>
                  </a:cubicBezTo>
                  <a:cubicBezTo>
                    <a:pt x="713837" y="803980"/>
                    <a:pt x="718047" y="805384"/>
                    <a:pt x="720854" y="805384"/>
                  </a:cubicBezTo>
                  <a:lnTo>
                    <a:pt x="722959" y="805384"/>
                  </a:lnTo>
                  <a:cubicBezTo>
                    <a:pt x="725766" y="805384"/>
                    <a:pt x="728924" y="807138"/>
                    <a:pt x="732432" y="810646"/>
                  </a:cubicBezTo>
                  <a:cubicBezTo>
                    <a:pt x="735940" y="814154"/>
                    <a:pt x="738396" y="815909"/>
                    <a:pt x="739800" y="815909"/>
                  </a:cubicBezTo>
                  <a:cubicBezTo>
                    <a:pt x="741203" y="817312"/>
                    <a:pt x="741905" y="818715"/>
                    <a:pt x="741905" y="820119"/>
                  </a:cubicBezTo>
                  <a:cubicBezTo>
                    <a:pt x="743308" y="820119"/>
                    <a:pt x="745062" y="821171"/>
                    <a:pt x="747167" y="823276"/>
                  </a:cubicBezTo>
                  <a:cubicBezTo>
                    <a:pt x="749272" y="825381"/>
                    <a:pt x="752430" y="827135"/>
                    <a:pt x="756639" y="828539"/>
                  </a:cubicBezTo>
                  <a:lnTo>
                    <a:pt x="765060" y="830644"/>
                  </a:lnTo>
                  <a:cubicBezTo>
                    <a:pt x="769270" y="834854"/>
                    <a:pt x="771375" y="837661"/>
                    <a:pt x="771375" y="839064"/>
                  </a:cubicBezTo>
                  <a:cubicBezTo>
                    <a:pt x="774181" y="833451"/>
                    <a:pt x="774533" y="829942"/>
                    <a:pt x="772427" y="828539"/>
                  </a:cubicBezTo>
                  <a:cubicBezTo>
                    <a:pt x="770322" y="827135"/>
                    <a:pt x="769270" y="825732"/>
                    <a:pt x="769270" y="824329"/>
                  </a:cubicBezTo>
                  <a:lnTo>
                    <a:pt x="771375" y="824329"/>
                  </a:lnTo>
                  <a:cubicBezTo>
                    <a:pt x="778392" y="824329"/>
                    <a:pt x="781900" y="824329"/>
                    <a:pt x="781900" y="824329"/>
                  </a:cubicBezTo>
                  <a:lnTo>
                    <a:pt x="796635" y="828539"/>
                  </a:lnTo>
                  <a:lnTo>
                    <a:pt x="796635" y="841169"/>
                  </a:lnTo>
                  <a:lnTo>
                    <a:pt x="798740" y="841169"/>
                  </a:lnTo>
                  <a:cubicBezTo>
                    <a:pt x="801547" y="841169"/>
                    <a:pt x="805055" y="840467"/>
                    <a:pt x="809265" y="839064"/>
                  </a:cubicBezTo>
                  <a:cubicBezTo>
                    <a:pt x="813476" y="837661"/>
                    <a:pt x="816984" y="837661"/>
                    <a:pt x="819790" y="839064"/>
                  </a:cubicBezTo>
                  <a:cubicBezTo>
                    <a:pt x="819790" y="846081"/>
                    <a:pt x="819089" y="850291"/>
                    <a:pt x="817685" y="851694"/>
                  </a:cubicBezTo>
                  <a:cubicBezTo>
                    <a:pt x="816282" y="851694"/>
                    <a:pt x="814528" y="851694"/>
                    <a:pt x="812423" y="851694"/>
                  </a:cubicBezTo>
                  <a:cubicBezTo>
                    <a:pt x="810318" y="851694"/>
                    <a:pt x="807862" y="853097"/>
                    <a:pt x="805055" y="855904"/>
                  </a:cubicBezTo>
                  <a:cubicBezTo>
                    <a:pt x="813476" y="855904"/>
                    <a:pt x="820492" y="856606"/>
                    <a:pt x="826105" y="858009"/>
                  </a:cubicBezTo>
                  <a:cubicBezTo>
                    <a:pt x="827509" y="856606"/>
                    <a:pt x="825404" y="855904"/>
                    <a:pt x="819790" y="855904"/>
                  </a:cubicBezTo>
                  <a:lnTo>
                    <a:pt x="832421" y="855904"/>
                  </a:lnTo>
                  <a:cubicBezTo>
                    <a:pt x="831017" y="857307"/>
                    <a:pt x="831017" y="859412"/>
                    <a:pt x="832421" y="862219"/>
                  </a:cubicBezTo>
                  <a:cubicBezTo>
                    <a:pt x="833824" y="865026"/>
                    <a:pt x="835227" y="867832"/>
                    <a:pt x="836631" y="870639"/>
                  </a:cubicBezTo>
                  <a:cubicBezTo>
                    <a:pt x="836631" y="872043"/>
                    <a:pt x="837332" y="874498"/>
                    <a:pt x="838735" y="878007"/>
                  </a:cubicBezTo>
                  <a:cubicBezTo>
                    <a:pt x="840139" y="881515"/>
                    <a:pt x="842244" y="883269"/>
                    <a:pt x="845051" y="883269"/>
                  </a:cubicBezTo>
                  <a:cubicBezTo>
                    <a:pt x="849261" y="883269"/>
                    <a:pt x="852068" y="884673"/>
                    <a:pt x="853471" y="887479"/>
                  </a:cubicBezTo>
                  <a:cubicBezTo>
                    <a:pt x="849261" y="887479"/>
                    <a:pt x="847155" y="888883"/>
                    <a:pt x="847155" y="891689"/>
                  </a:cubicBezTo>
                  <a:lnTo>
                    <a:pt x="853471" y="898004"/>
                  </a:lnTo>
                  <a:cubicBezTo>
                    <a:pt x="853471" y="906425"/>
                    <a:pt x="851366" y="910635"/>
                    <a:pt x="847155" y="910635"/>
                  </a:cubicBezTo>
                  <a:cubicBezTo>
                    <a:pt x="845753" y="912038"/>
                    <a:pt x="844349" y="912740"/>
                    <a:pt x="842946" y="912740"/>
                  </a:cubicBezTo>
                  <a:cubicBezTo>
                    <a:pt x="844349" y="913441"/>
                    <a:pt x="845752" y="915196"/>
                    <a:pt x="847156" y="918002"/>
                  </a:cubicBezTo>
                  <a:lnTo>
                    <a:pt x="848559" y="921861"/>
                  </a:lnTo>
                  <a:lnTo>
                    <a:pt x="853471" y="921160"/>
                  </a:lnTo>
                  <a:lnTo>
                    <a:pt x="849682" y="924949"/>
                  </a:lnTo>
                  <a:lnTo>
                    <a:pt x="851366" y="929580"/>
                  </a:lnTo>
                  <a:lnTo>
                    <a:pt x="848011" y="930567"/>
                  </a:lnTo>
                  <a:lnTo>
                    <a:pt x="851366" y="931685"/>
                  </a:lnTo>
                  <a:cubicBezTo>
                    <a:pt x="851366" y="934492"/>
                    <a:pt x="849963" y="936597"/>
                    <a:pt x="847155" y="938000"/>
                  </a:cubicBezTo>
                  <a:lnTo>
                    <a:pt x="847155" y="944315"/>
                  </a:lnTo>
                  <a:lnTo>
                    <a:pt x="845051" y="944315"/>
                  </a:lnTo>
                  <a:lnTo>
                    <a:pt x="845051" y="938000"/>
                  </a:lnTo>
                  <a:cubicBezTo>
                    <a:pt x="845051" y="936597"/>
                    <a:pt x="844349" y="935895"/>
                    <a:pt x="842946" y="935895"/>
                  </a:cubicBezTo>
                  <a:cubicBezTo>
                    <a:pt x="842244" y="935895"/>
                    <a:pt x="841542" y="935544"/>
                    <a:pt x="840840" y="934842"/>
                  </a:cubicBezTo>
                  <a:lnTo>
                    <a:pt x="840674" y="934592"/>
                  </a:lnTo>
                  <a:lnTo>
                    <a:pt x="836631" y="940105"/>
                  </a:lnTo>
                  <a:lnTo>
                    <a:pt x="835614" y="941629"/>
                  </a:lnTo>
                  <a:lnTo>
                    <a:pt x="831518" y="935895"/>
                  </a:lnTo>
                  <a:lnTo>
                    <a:pt x="830687" y="941715"/>
                  </a:lnTo>
                  <a:lnTo>
                    <a:pt x="832120" y="943864"/>
                  </a:lnTo>
                  <a:lnTo>
                    <a:pt x="830316" y="944315"/>
                  </a:lnTo>
                  <a:lnTo>
                    <a:pt x="830316" y="946420"/>
                  </a:lnTo>
                  <a:lnTo>
                    <a:pt x="833186" y="945463"/>
                  </a:lnTo>
                  <a:lnTo>
                    <a:pt x="836631" y="950630"/>
                  </a:lnTo>
                  <a:lnTo>
                    <a:pt x="842946" y="952209"/>
                  </a:lnTo>
                  <a:lnTo>
                    <a:pt x="845051" y="954840"/>
                  </a:lnTo>
                  <a:lnTo>
                    <a:pt x="851366" y="956945"/>
                  </a:lnTo>
                  <a:cubicBezTo>
                    <a:pt x="848559" y="956945"/>
                    <a:pt x="846454" y="957647"/>
                    <a:pt x="845051" y="959050"/>
                  </a:cubicBezTo>
                  <a:lnTo>
                    <a:pt x="851366" y="961155"/>
                  </a:lnTo>
                  <a:cubicBezTo>
                    <a:pt x="852769" y="963962"/>
                    <a:pt x="855576" y="966418"/>
                    <a:pt x="859786" y="968523"/>
                  </a:cubicBezTo>
                  <a:cubicBezTo>
                    <a:pt x="863996" y="970628"/>
                    <a:pt x="868908" y="971680"/>
                    <a:pt x="874521" y="971680"/>
                  </a:cubicBezTo>
                  <a:cubicBezTo>
                    <a:pt x="877328" y="971680"/>
                    <a:pt x="881187" y="972382"/>
                    <a:pt x="886099" y="973785"/>
                  </a:cubicBezTo>
                  <a:cubicBezTo>
                    <a:pt x="891010" y="975189"/>
                    <a:pt x="894869" y="976592"/>
                    <a:pt x="897676" y="977996"/>
                  </a:cubicBezTo>
                  <a:lnTo>
                    <a:pt x="901223" y="979178"/>
                  </a:lnTo>
                  <a:lnTo>
                    <a:pt x="899781" y="971680"/>
                  </a:lnTo>
                  <a:cubicBezTo>
                    <a:pt x="897676" y="961857"/>
                    <a:pt x="894870" y="950630"/>
                    <a:pt x="891361" y="938000"/>
                  </a:cubicBezTo>
                  <a:cubicBezTo>
                    <a:pt x="889958" y="939403"/>
                    <a:pt x="888204" y="940807"/>
                    <a:pt x="886099" y="942210"/>
                  </a:cubicBezTo>
                  <a:cubicBezTo>
                    <a:pt x="883994" y="943613"/>
                    <a:pt x="880836" y="945017"/>
                    <a:pt x="876626" y="946420"/>
                  </a:cubicBezTo>
                  <a:cubicBezTo>
                    <a:pt x="876626" y="942210"/>
                    <a:pt x="876626" y="938702"/>
                    <a:pt x="876626" y="935895"/>
                  </a:cubicBezTo>
                  <a:cubicBezTo>
                    <a:pt x="876626" y="935895"/>
                    <a:pt x="877328" y="934842"/>
                    <a:pt x="878731" y="932738"/>
                  </a:cubicBezTo>
                  <a:cubicBezTo>
                    <a:pt x="880135" y="930632"/>
                    <a:pt x="882941" y="931685"/>
                    <a:pt x="887151" y="935895"/>
                  </a:cubicBezTo>
                  <a:cubicBezTo>
                    <a:pt x="888555" y="933088"/>
                    <a:pt x="889256" y="930282"/>
                    <a:pt x="889256" y="927475"/>
                  </a:cubicBezTo>
                  <a:cubicBezTo>
                    <a:pt x="889256" y="921862"/>
                    <a:pt x="887151" y="916950"/>
                    <a:pt x="882941" y="912740"/>
                  </a:cubicBezTo>
                  <a:lnTo>
                    <a:pt x="882941" y="889584"/>
                  </a:lnTo>
                  <a:cubicBezTo>
                    <a:pt x="878731" y="876954"/>
                    <a:pt x="876626" y="869236"/>
                    <a:pt x="876626" y="866429"/>
                  </a:cubicBezTo>
                  <a:cubicBezTo>
                    <a:pt x="876626" y="866429"/>
                    <a:pt x="876626" y="864324"/>
                    <a:pt x="876626" y="860114"/>
                  </a:cubicBezTo>
                  <a:cubicBezTo>
                    <a:pt x="876626" y="855904"/>
                    <a:pt x="876626" y="852396"/>
                    <a:pt x="876626" y="849589"/>
                  </a:cubicBezTo>
                  <a:cubicBezTo>
                    <a:pt x="873819" y="850992"/>
                    <a:pt x="871714" y="850992"/>
                    <a:pt x="870311" y="849589"/>
                  </a:cubicBezTo>
                  <a:cubicBezTo>
                    <a:pt x="868908" y="848186"/>
                    <a:pt x="868206" y="844677"/>
                    <a:pt x="868206" y="839064"/>
                  </a:cubicBezTo>
                  <a:cubicBezTo>
                    <a:pt x="868206" y="839064"/>
                    <a:pt x="867504" y="839415"/>
                    <a:pt x="866101" y="840116"/>
                  </a:cubicBezTo>
                  <a:cubicBezTo>
                    <a:pt x="864698" y="840818"/>
                    <a:pt x="861891" y="841169"/>
                    <a:pt x="857681" y="841169"/>
                  </a:cubicBezTo>
                  <a:lnTo>
                    <a:pt x="853471" y="826434"/>
                  </a:lnTo>
                  <a:lnTo>
                    <a:pt x="853471" y="822224"/>
                  </a:lnTo>
                  <a:cubicBezTo>
                    <a:pt x="860487" y="820820"/>
                    <a:pt x="865399" y="818715"/>
                    <a:pt x="868206" y="815909"/>
                  </a:cubicBezTo>
                  <a:cubicBezTo>
                    <a:pt x="871013" y="813102"/>
                    <a:pt x="872416" y="807488"/>
                    <a:pt x="872416" y="799068"/>
                  </a:cubicBezTo>
                  <a:cubicBezTo>
                    <a:pt x="869609" y="796262"/>
                    <a:pt x="867154" y="792402"/>
                    <a:pt x="865049" y="787491"/>
                  </a:cubicBezTo>
                  <a:cubicBezTo>
                    <a:pt x="862943" y="782579"/>
                    <a:pt x="860487" y="778018"/>
                    <a:pt x="857681" y="773808"/>
                  </a:cubicBezTo>
                  <a:lnTo>
                    <a:pt x="855576" y="756968"/>
                  </a:lnTo>
                  <a:lnTo>
                    <a:pt x="849261" y="759073"/>
                  </a:lnTo>
                  <a:cubicBezTo>
                    <a:pt x="846454" y="759073"/>
                    <a:pt x="845051" y="754161"/>
                    <a:pt x="845051" y="744338"/>
                  </a:cubicBezTo>
                  <a:cubicBezTo>
                    <a:pt x="845051" y="741531"/>
                    <a:pt x="841542" y="740128"/>
                    <a:pt x="834526" y="740128"/>
                  </a:cubicBezTo>
                  <a:cubicBezTo>
                    <a:pt x="834526" y="731708"/>
                    <a:pt x="837332" y="726094"/>
                    <a:pt x="842946" y="723288"/>
                  </a:cubicBezTo>
                  <a:cubicBezTo>
                    <a:pt x="844349" y="720481"/>
                    <a:pt x="845051" y="716972"/>
                    <a:pt x="845051" y="712762"/>
                  </a:cubicBezTo>
                  <a:lnTo>
                    <a:pt x="834526" y="712762"/>
                  </a:lnTo>
                  <a:lnTo>
                    <a:pt x="834526" y="706447"/>
                  </a:lnTo>
                  <a:lnTo>
                    <a:pt x="840840" y="708552"/>
                  </a:lnTo>
                  <a:lnTo>
                    <a:pt x="838735" y="698027"/>
                  </a:lnTo>
                  <a:lnTo>
                    <a:pt x="842946" y="698027"/>
                  </a:lnTo>
                  <a:lnTo>
                    <a:pt x="842946" y="691712"/>
                  </a:lnTo>
                  <a:lnTo>
                    <a:pt x="845051" y="691712"/>
                  </a:lnTo>
                  <a:cubicBezTo>
                    <a:pt x="849261" y="691712"/>
                    <a:pt x="851366" y="693116"/>
                    <a:pt x="851366" y="695922"/>
                  </a:cubicBezTo>
                  <a:cubicBezTo>
                    <a:pt x="854173" y="690309"/>
                    <a:pt x="852769" y="686099"/>
                    <a:pt x="847155" y="683292"/>
                  </a:cubicBezTo>
                  <a:cubicBezTo>
                    <a:pt x="845753" y="683292"/>
                    <a:pt x="845051" y="683994"/>
                    <a:pt x="845051" y="685397"/>
                  </a:cubicBezTo>
                  <a:cubicBezTo>
                    <a:pt x="845051" y="686800"/>
                    <a:pt x="844349" y="687502"/>
                    <a:pt x="842946" y="687502"/>
                  </a:cubicBezTo>
                  <a:cubicBezTo>
                    <a:pt x="842946" y="688906"/>
                    <a:pt x="842595" y="689607"/>
                    <a:pt x="841893" y="689607"/>
                  </a:cubicBezTo>
                  <a:cubicBezTo>
                    <a:pt x="841191" y="689607"/>
                    <a:pt x="840139" y="689607"/>
                    <a:pt x="838735" y="689607"/>
                  </a:cubicBezTo>
                  <a:lnTo>
                    <a:pt x="833720" y="665534"/>
                  </a:lnTo>
                  <a:lnTo>
                    <a:pt x="828211" y="666452"/>
                  </a:lnTo>
                  <a:lnTo>
                    <a:pt x="819790" y="666452"/>
                  </a:lnTo>
                  <a:lnTo>
                    <a:pt x="819790" y="670662"/>
                  </a:lnTo>
                  <a:lnTo>
                    <a:pt x="807161" y="670662"/>
                  </a:lnTo>
                  <a:lnTo>
                    <a:pt x="802950" y="679082"/>
                  </a:lnTo>
                  <a:lnTo>
                    <a:pt x="809265" y="681187"/>
                  </a:lnTo>
                  <a:cubicBezTo>
                    <a:pt x="809265" y="682590"/>
                    <a:pt x="808563" y="682590"/>
                    <a:pt x="807161" y="681187"/>
                  </a:cubicBezTo>
                  <a:lnTo>
                    <a:pt x="771375" y="691712"/>
                  </a:lnTo>
                  <a:cubicBezTo>
                    <a:pt x="768568" y="693116"/>
                    <a:pt x="763656" y="690309"/>
                    <a:pt x="756639" y="683292"/>
                  </a:cubicBezTo>
                  <a:cubicBezTo>
                    <a:pt x="756639" y="681889"/>
                    <a:pt x="757341" y="681187"/>
                    <a:pt x="758745" y="681187"/>
                  </a:cubicBezTo>
                  <a:lnTo>
                    <a:pt x="754534" y="679082"/>
                  </a:lnTo>
                  <a:lnTo>
                    <a:pt x="727169" y="681187"/>
                  </a:lnTo>
                  <a:cubicBezTo>
                    <a:pt x="720152" y="683994"/>
                    <a:pt x="715942" y="686450"/>
                    <a:pt x="714539" y="688555"/>
                  </a:cubicBezTo>
                  <a:cubicBezTo>
                    <a:pt x="713136" y="690660"/>
                    <a:pt x="712434" y="694519"/>
                    <a:pt x="712434" y="700132"/>
                  </a:cubicBezTo>
                  <a:cubicBezTo>
                    <a:pt x="708224" y="701536"/>
                    <a:pt x="705067" y="701886"/>
                    <a:pt x="702962" y="701185"/>
                  </a:cubicBezTo>
                  <a:cubicBezTo>
                    <a:pt x="700856" y="700483"/>
                    <a:pt x="698401" y="700834"/>
                    <a:pt x="695594" y="702237"/>
                  </a:cubicBezTo>
                  <a:cubicBezTo>
                    <a:pt x="695594" y="705044"/>
                    <a:pt x="694541" y="707149"/>
                    <a:pt x="692436" y="708552"/>
                  </a:cubicBezTo>
                  <a:cubicBezTo>
                    <a:pt x="690332" y="709956"/>
                    <a:pt x="687876" y="709956"/>
                    <a:pt x="685069" y="708552"/>
                  </a:cubicBezTo>
                  <a:cubicBezTo>
                    <a:pt x="685069" y="704342"/>
                    <a:pt x="687174" y="700834"/>
                    <a:pt x="691384" y="698027"/>
                  </a:cubicBezTo>
                  <a:cubicBezTo>
                    <a:pt x="685771" y="695221"/>
                    <a:pt x="682964" y="695221"/>
                    <a:pt x="682964" y="698027"/>
                  </a:cubicBezTo>
                  <a:cubicBezTo>
                    <a:pt x="680157" y="706447"/>
                    <a:pt x="679455" y="712762"/>
                    <a:pt x="680859" y="716972"/>
                  </a:cubicBezTo>
                  <a:lnTo>
                    <a:pt x="676649" y="712762"/>
                  </a:lnTo>
                  <a:lnTo>
                    <a:pt x="672439" y="700132"/>
                  </a:lnTo>
                  <a:cubicBezTo>
                    <a:pt x="668229" y="701536"/>
                    <a:pt x="665071" y="703991"/>
                    <a:pt x="662966" y="707500"/>
                  </a:cubicBezTo>
                  <a:cubicBezTo>
                    <a:pt x="660861" y="711008"/>
                    <a:pt x="659808" y="712762"/>
                    <a:pt x="659808" y="712762"/>
                  </a:cubicBezTo>
                  <a:cubicBezTo>
                    <a:pt x="655599" y="708552"/>
                    <a:pt x="649985" y="707851"/>
                    <a:pt x="642968" y="710657"/>
                  </a:cubicBezTo>
                  <a:cubicBezTo>
                    <a:pt x="641565" y="712061"/>
                    <a:pt x="637355" y="713464"/>
                    <a:pt x="630338" y="714867"/>
                  </a:cubicBezTo>
                  <a:lnTo>
                    <a:pt x="632443" y="716972"/>
                  </a:lnTo>
                  <a:cubicBezTo>
                    <a:pt x="635250" y="718376"/>
                    <a:pt x="639460" y="719078"/>
                    <a:pt x="645073" y="719078"/>
                  </a:cubicBezTo>
                  <a:lnTo>
                    <a:pt x="645073" y="721182"/>
                  </a:lnTo>
                  <a:lnTo>
                    <a:pt x="630338" y="725393"/>
                  </a:lnTo>
                  <a:lnTo>
                    <a:pt x="632443" y="731708"/>
                  </a:lnTo>
                  <a:cubicBezTo>
                    <a:pt x="633847" y="735918"/>
                    <a:pt x="632443" y="739426"/>
                    <a:pt x="628233" y="742233"/>
                  </a:cubicBezTo>
                  <a:cubicBezTo>
                    <a:pt x="619813" y="745039"/>
                    <a:pt x="611393" y="747495"/>
                    <a:pt x="602973" y="749600"/>
                  </a:cubicBezTo>
                  <a:cubicBezTo>
                    <a:pt x="594553" y="751705"/>
                    <a:pt x="588238" y="753460"/>
                    <a:pt x="584028" y="754863"/>
                  </a:cubicBezTo>
                  <a:cubicBezTo>
                    <a:pt x="582625" y="754863"/>
                    <a:pt x="580870" y="755565"/>
                    <a:pt x="578765" y="756968"/>
                  </a:cubicBezTo>
                  <a:cubicBezTo>
                    <a:pt x="576660" y="758371"/>
                    <a:pt x="574906" y="759073"/>
                    <a:pt x="573502" y="759073"/>
                  </a:cubicBezTo>
                  <a:lnTo>
                    <a:pt x="567188" y="767493"/>
                  </a:lnTo>
                  <a:cubicBezTo>
                    <a:pt x="548944" y="767493"/>
                    <a:pt x="528595" y="771703"/>
                    <a:pt x="506141" y="780123"/>
                  </a:cubicBezTo>
                  <a:cubicBezTo>
                    <a:pt x="499125" y="782930"/>
                    <a:pt x="486495" y="786438"/>
                    <a:pt x="468251" y="790648"/>
                  </a:cubicBezTo>
                  <a:cubicBezTo>
                    <a:pt x="466848" y="790648"/>
                    <a:pt x="462638" y="791350"/>
                    <a:pt x="455621" y="792753"/>
                  </a:cubicBezTo>
                  <a:lnTo>
                    <a:pt x="455621" y="803278"/>
                  </a:lnTo>
                  <a:cubicBezTo>
                    <a:pt x="447201" y="804682"/>
                    <a:pt x="437378" y="807138"/>
                    <a:pt x="426151" y="810646"/>
                  </a:cubicBezTo>
                  <a:cubicBezTo>
                    <a:pt x="414924" y="814154"/>
                    <a:pt x="406504" y="816610"/>
                    <a:pt x="400891" y="818014"/>
                  </a:cubicBezTo>
                  <a:cubicBezTo>
                    <a:pt x="388260" y="825030"/>
                    <a:pt x="380542" y="829942"/>
                    <a:pt x="377735" y="832749"/>
                  </a:cubicBezTo>
                  <a:lnTo>
                    <a:pt x="369315" y="836959"/>
                  </a:lnTo>
                  <a:cubicBezTo>
                    <a:pt x="358088" y="842572"/>
                    <a:pt x="352475" y="848186"/>
                    <a:pt x="352475" y="853799"/>
                  </a:cubicBezTo>
                  <a:cubicBezTo>
                    <a:pt x="352475" y="860816"/>
                    <a:pt x="348967" y="867131"/>
                    <a:pt x="341950" y="872744"/>
                  </a:cubicBezTo>
                  <a:cubicBezTo>
                    <a:pt x="333530" y="876954"/>
                    <a:pt x="322653" y="879761"/>
                    <a:pt x="309322" y="881164"/>
                  </a:cubicBezTo>
                  <a:cubicBezTo>
                    <a:pt x="295990" y="882568"/>
                    <a:pt x="285816" y="883269"/>
                    <a:pt x="278799" y="883269"/>
                  </a:cubicBezTo>
                  <a:lnTo>
                    <a:pt x="270379" y="883269"/>
                  </a:lnTo>
                  <a:cubicBezTo>
                    <a:pt x="256346" y="883269"/>
                    <a:pt x="238102" y="879761"/>
                    <a:pt x="215648" y="872744"/>
                  </a:cubicBezTo>
                  <a:cubicBezTo>
                    <a:pt x="184775" y="858711"/>
                    <a:pt x="164426" y="840467"/>
                    <a:pt x="154603" y="818014"/>
                  </a:cubicBezTo>
                  <a:cubicBezTo>
                    <a:pt x="151796" y="809593"/>
                    <a:pt x="148288" y="802928"/>
                    <a:pt x="144077" y="798016"/>
                  </a:cubicBezTo>
                  <a:cubicBezTo>
                    <a:pt x="139867" y="793104"/>
                    <a:pt x="137060" y="789245"/>
                    <a:pt x="135657" y="786438"/>
                  </a:cubicBezTo>
                  <a:lnTo>
                    <a:pt x="127237" y="769598"/>
                  </a:lnTo>
                  <a:cubicBezTo>
                    <a:pt x="113204" y="751355"/>
                    <a:pt x="103380" y="739426"/>
                    <a:pt x="97767" y="733813"/>
                  </a:cubicBezTo>
                  <a:lnTo>
                    <a:pt x="91452" y="727498"/>
                  </a:lnTo>
                  <a:cubicBezTo>
                    <a:pt x="87242" y="717674"/>
                    <a:pt x="71805" y="691011"/>
                    <a:pt x="45141" y="647507"/>
                  </a:cubicBezTo>
                  <a:lnTo>
                    <a:pt x="43036" y="634876"/>
                  </a:lnTo>
                  <a:cubicBezTo>
                    <a:pt x="51456" y="632070"/>
                    <a:pt x="55666" y="627158"/>
                    <a:pt x="55666" y="620141"/>
                  </a:cubicBezTo>
                  <a:cubicBezTo>
                    <a:pt x="57069" y="617335"/>
                    <a:pt x="58473" y="613826"/>
                    <a:pt x="59876" y="609616"/>
                  </a:cubicBezTo>
                  <a:cubicBezTo>
                    <a:pt x="61280" y="605406"/>
                    <a:pt x="62683" y="599793"/>
                    <a:pt x="64086" y="592776"/>
                  </a:cubicBezTo>
                  <a:cubicBezTo>
                    <a:pt x="65490" y="591373"/>
                    <a:pt x="65841" y="589969"/>
                    <a:pt x="65139" y="588566"/>
                  </a:cubicBezTo>
                  <a:cubicBezTo>
                    <a:pt x="64437" y="587162"/>
                    <a:pt x="64086" y="585759"/>
                    <a:pt x="64086" y="584356"/>
                  </a:cubicBezTo>
                  <a:cubicBezTo>
                    <a:pt x="64086" y="582952"/>
                    <a:pt x="63034" y="580847"/>
                    <a:pt x="60929" y="578041"/>
                  </a:cubicBezTo>
                  <a:cubicBezTo>
                    <a:pt x="58824" y="575234"/>
                    <a:pt x="58473" y="572427"/>
                    <a:pt x="59876" y="569621"/>
                  </a:cubicBezTo>
                  <a:cubicBezTo>
                    <a:pt x="66893" y="575234"/>
                    <a:pt x="71805" y="578742"/>
                    <a:pt x="74611" y="580146"/>
                  </a:cubicBezTo>
                  <a:cubicBezTo>
                    <a:pt x="76015" y="582952"/>
                    <a:pt x="78822" y="584356"/>
                    <a:pt x="83031" y="584356"/>
                  </a:cubicBezTo>
                  <a:cubicBezTo>
                    <a:pt x="87242" y="585759"/>
                    <a:pt x="94258" y="588566"/>
                    <a:pt x="104082" y="592776"/>
                  </a:cubicBezTo>
                  <a:lnTo>
                    <a:pt x="104082" y="590671"/>
                  </a:lnTo>
                  <a:cubicBezTo>
                    <a:pt x="104082" y="589268"/>
                    <a:pt x="102679" y="585408"/>
                    <a:pt x="99872" y="579093"/>
                  </a:cubicBezTo>
                  <a:cubicBezTo>
                    <a:pt x="97065" y="572778"/>
                    <a:pt x="98469" y="566112"/>
                    <a:pt x="104082" y="559095"/>
                  </a:cubicBezTo>
                  <a:cubicBezTo>
                    <a:pt x="104082" y="559095"/>
                    <a:pt x="103380" y="557692"/>
                    <a:pt x="101977" y="554885"/>
                  </a:cubicBezTo>
                  <a:cubicBezTo>
                    <a:pt x="100573" y="552079"/>
                    <a:pt x="98469" y="549272"/>
                    <a:pt x="95662" y="546465"/>
                  </a:cubicBezTo>
                  <a:cubicBezTo>
                    <a:pt x="101275" y="545062"/>
                    <a:pt x="107590" y="546465"/>
                    <a:pt x="114607" y="550675"/>
                  </a:cubicBezTo>
                  <a:cubicBezTo>
                    <a:pt x="125834" y="560499"/>
                    <a:pt x="138464" y="565411"/>
                    <a:pt x="152498" y="565411"/>
                  </a:cubicBezTo>
                  <a:cubicBezTo>
                    <a:pt x="162321" y="565411"/>
                    <a:pt x="171443" y="564709"/>
                    <a:pt x="179863" y="563306"/>
                  </a:cubicBezTo>
                  <a:cubicBezTo>
                    <a:pt x="188283" y="561902"/>
                    <a:pt x="195300" y="560499"/>
                    <a:pt x="200913" y="559095"/>
                  </a:cubicBezTo>
                  <a:cubicBezTo>
                    <a:pt x="202316" y="560499"/>
                    <a:pt x="205123" y="561201"/>
                    <a:pt x="209333" y="561201"/>
                  </a:cubicBezTo>
                  <a:cubicBezTo>
                    <a:pt x="220560" y="569621"/>
                    <a:pt x="228980" y="572427"/>
                    <a:pt x="234593" y="569621"/>
                  </a:cubicBezTo>
                  <a:cubicBezTo>
                    <a:pt x="235997" y="568217"/>
                    <a:pt x="238102" y="567516"/>
                    <a:pt x="240909" y="567516"/>
                  </a:cubicBezTo>
                  <a:cubicBezTo>
                    <a:pt x="246522" y="567516"/>
                    <a:pt x="252135" y="568919"/>
                    <a:pt x="257749" y="571726"/>
                  </a:cubicBezTo>
                  <a:cubicBezTo>
                    <a:pt x="259152" y="571726"/>
                    <a:pt x="259854" y="572077"/>
                    <a:pt x="259854" y="572778"/>
                  </a:cubicBezTo>
                  <a:cubicBezTo>
                    <a:pt x="259854" y="573480"/>
                    <a:pt x="260556" y="573129"/>
                    <a:pt x="261959" y="571726"/>
                  </a:cubicBezTo>
                  <a:cubicBezTo>
                    <a:pt x="311076" y="563306"/>
                    <a:pt x="341950" y="556991"/>
                    <a:pt x="354580" y="552780"/>
                  </a:cubicBezTo>
                  <a:lnTo>
                    <a:pt x="396681" y="546465"/>
                  </a:lnTo>
                  <a:cubicBezTo>
                    <a:pt x="423344" y="542255"/>
                    <a:pt x="442289" y="540150"/>
                    <a:pt x="453516" y="540150"/>
                  </a:cubicBezTo>
                  <a:lnTo>
                    <a:pt x="459831" y="540150"/>
                  </a:lnTo>
                  <a:cubicBezTo>
                    <a:pt x="468251" y="540150"/>
                    <a:pt x="482284" y="535940"/>
                    <a:pt x="501931" y="527520"/>
                  </a:cubicBezTo>
                  <a:cubicBezTo>
                    <a:pt x="515965" y="527520"/>
                    <a:pt x="528946" y="527169"/>
                    <a:pt x="540874" y="526468"/>
                  </a:cubicBezTo>
                  <a:cubicBezTo>
                    <a:pt x="552803" y="525766"/>
                    <a:pt x="562977" y="524714"/>
                    <a:pt x="571397" y="523310"/>
                  </a:cubicBezTo>
                  <a:lnTo>
                    <a:pt x="621918" y="510680"/>
                  </a:lnTo>
                  <a:cubicBezTo>
                    <a:pt x="630338" y="510680"/>
                    <a:pt x="637355" y="509978"/>
                    <a:pt x="642968" y="508575"/>
                  </a:cubicBezTo>
                  <a:cubicBezTo>
                    <a:pt x="638758" y="511381"/>
                    <a:pt x="631742" y="514539"/>
                    <a:pt x="621918" y="518048"/>
                  </a:cubicBezTo>
                  <a:cubicBezTo>
                    <a:pt x="612095" y="521556"/>
                    <a:pt x="603675" y="526819"/>
                    <a:pt x="596658" y="533835"/>
                  </a:cubicBezTo>
                  <a:lnTo>
                    <a:pt x="602973" y="533835"/>
                  </a:lnTo>
                  <a:cubicBezTo>
                    <a:pt x="608586" y="533835"/>
                    <a:pt x="616305" y="532432"/>
                    <a:pt x="626128" y="529625"/>
                  </a:cubicBezTo>
                  <a:lnTo>
                    <a:pt x="640863" y="525415"/>
                  </a:lnTo>
                  <a:lnTo>
                    <a:pt x="642968" y="525415"/>
                  </a:lnTo>
                  <a:cubicBezTo>
                    <a:pt x="644371" y="521205"/>
                    <a:pt x="648933" y="518048"/>
                    <a:pt x="656651" y="515942"/>
                  </a:cubicBezTo>
                  <a:cubicBezTo>
                    <a:pt x="664370" y="513837"/>
                    <a:pt x="669632" y="510680"/>
                    <a:pt x="672439" y="506470"/>
                  </a:cubicBezTo>
                  <a:lnTo>
                    <a:pt x="649284" y="510680"/>
                  </a:lnTo>
                  <a:cubicBezTo>
                    <a:pt x="652090" y="503663"/>
                    <a:pt x="657002" y="500155"/>
                    <a:pt x="664018" y="500155"/>
                  </a:cubicBezTo>
                  <a:cubicBezTo>
                    <a:pt x="669632" y="501558"/>
                    <a:pt x="675245" y="501909"/>
                    <a:pt x="680859" y="501207"/>
                  </a:cubicBezTo>
                  <a:cubicBezTo>
                    <a:pt x="686472" y="500506"/>
                    <a:pt x="689981" y="500155"/>
                    <a:pt x="691384" y="500155"/>
                  </a:cubicBezTo>
                  <a:cubicBezTo>
                    <a:pt x="695594" y="498751"/>
                    <a:pt x="699804" y="498050"/>
                    <a:pt x="704014" y="498050"/>
                  </a:cubicBezTo>
                  <a:cubicBezTo>
                    <a:pt x="708224" y="498050"/>
                    <a:pt x="712434" y="497348"/>
                    <a:pt x="716644" y="495945"/>
                  </a:cubicBezTo>
                  <a:cubicBezTo>
                    <a:pt x="720854" y="494541"/>
                    <a:pt x="726468" y="493138"/>
                    <a:pt x="733484" y="491735"/>
                  </a:cubicBezTo>
                  <a:cubicBezTo>
                    <a:pt x="740501" y="490331"/>
                    <a:pt x="746115" y="488226"/>
                    <a:pt x="750324" y="485420"/>
                  </a:cubicBezTo>
                  <a:lnTo>
                    <a:pt x="752430" y="483315"/>
                  </a:lnTo>
                  <a:cubicBezTo>
                    <a:pt x="773480" y="481210"/>
                    <a:pt x="791373" y="479455"/>
                    <a:pt x="806108" y="478052"/>
                  </a:cubicBezTo>
                  <a:lnTo>
                    <a:pt x="819867" y="476801"/>
                  </a:lnTo>
                  <a:lnTo>
                    <a:pt x="819790" y="476210"/>
                  </a:lnTo>
                  <a:cubicBezTo>
                    <a:pt x="819089" y="469720"/>
                    <a:pt x="819089" y="466474"/>
                    <a:pt x="819790" y="466474"/>
                  </a:cubicBezTo>
                  <a:cubicBezTo>
                    <a:pt x="821194" y="465071"/>
                    <a:pt x="821895" y="462264"/>
                    <a:pt x="821895" y="458054"/>
                  </a:cubicBezTo>
                  <a:cubicBezTo>
                    <a:pt x="821895" y="453844"/>
                    <a:pt x="821194" y="449985"/>
                    <a:pt x="819790" y="446477"/>
                  </a:cubicBezTo>
                  <a:cubicBezTo>
                    <a:pt x="818387" y="442968"/>
                    <a:pt x="817685" y="439109"/>
                    <a:pt x="817685" y="434899"/>
                  </a:cubicBezTo>
                  <a:cubicBezTo>
                    <a:pt x="816282" y="434899"/>
                    <a:pt x="815580" y="435250"/>
                    <a:pt x="815580" y="435951"/>
                  </a:cubicBezTo>
                  <a:cubicBezTo>
                    <a:pt x="815580" y="436653"/>
                    <a:pt x="816282" y="437706"/>
                    <a:pt x="817685" y="439109"/>
                  </a:cubicBezTo>
                  <a:lnTo>
                    <a:pt x="817685" y="447529"/>
                  </a:lnTo>
                  <a:cubicBezTo>
                    <a:pt x="817685" y="448933"/>
                    <a:pt x="817335" y="449634"/>
                    <a:pt x="816633" y="449634"/>
                  </a:cubicBezTo>
                  <a:cubicBezTo>
                    <a:pt x="815931" y="449634"/>
                    <a:pt x="815580" y="450336"/>
                    <a:pt x="815580" y="451739"/>
                  </a:cubicBezTo>
                  <a:lnTo>
                    <a:pt x="812703" y="453977"/>
                  </a:lnTo>
                  <a:lnTo>
                    <a:pt x="812028" y="448582"/>
                  </a:lnTo>
                  <a:cubicBezTo>
                    <a:pt x="811239" y="442267"/>
                    <a:pt x="810318" y="434899"/>
                    <a:pt x="809265" y="426479"/>
                  </a:cubicBezTo>
                  <a:cubicBezTo>
                    <a:pt x="807862" y="419462"/>
                    <a:pt x="806458" y="411393"/>
                    <a:pt x="805055" y="402271"/>
                  </a:cubicBezTo>
                  <a:cubicBezTo>
                    <a:pt x="803652" y="393149"/>
                    <a:pt x="802950" y="385080"/>
                    <a:pt x="802950" y="378063"/>
                  </a:cubicBezTo>
                  <a:cubicBezTo>
                    <a:pt x="801547" y="382273"/>
                    <a:pt x="800845" y="386483"/>
                    <a:pt x="800845" y="390693"/>
                  </a:cubicBezTo>
                  <a:cubicBezTo>
                    <a:pt x="800845" y="392097"/>
                    <a:pt x="800845" y="394553"/>
                    <a:pt x="800845" y="398061"/>
                  </a:cubicBezTo>
                  <a:cubicBezTo>
                    <a:pt x="800845" y="401569"/>
                    <a:pt x="800143" y="404727"/>
                    <a:pt x="798740" y="407534"/>
                  </a:cubicBezTo>
                  <a:cubicBezTo>
                    <a:pt x="798740" y="407534"/>
                    <a:pt x="800143" y="408937"/>
                    <a:pt x="802950" y="411744"/>
                  </a:cubicBezTo>
                  <a:cubicBezTo>
                    <a:pt x="800143" y="411744"/>
                    <a:pt x="798740" y="412445"/>
                    <a:pt x="798740" y="413849"/>
                  </a:cubicBezTo>
                  <a:cubicBezTo>
                    <a:pt x="797337" y="418059"/>
                    <a:pt x="793828" y="421567"/>
                    <a:pt x="788215" y="424374"/>
                  </a:cubicBezTo>
                  <a:lnTo>
                    <a:pt x="798740" y="424374"/>
                  </a:lnTo>
                  <a:cubicBezTo>
                    <a:pt x="798740" y="425777"/>
                    <a:pt x="796635" y="428233"/>
                    <a:pt x="792425" y="431741"/>
                  </a:cubicBezTo>
                  <a:cubicBezTo>
                    <a:pt x="788215" y="435250"/>
                    <a:pt x="790320" y="438407"/>
                    <a:pt x="798740" y="441214"/>
                  </a:cubicBezTo>
                  <a:cubicBezTo>
                    <a:pt x="797337" y="442617"/>
                    <a:pt x="795583" y="444021"/>
                    <a:pt x="793478" y="445424"/>
                  </a:cubicBezTo>
                  <a:cubicBezTo>
                    <a:pt x="791373" y="446828"/>
                    <a:pt x="788917" y="448231"/>
                    <a:pt x="786110" y="449634"/>
                  </a:cubicBezTo>
                  <a:cubicBezTo>
                    <a:pt x="784707" y="439811"/>
                    <a:pt x="784005" y="432794"/>
                    <a:pt x="784005" y="428584"/>
                  </a:cubicBezTo>
                  <a:cubicBezTo>
                    <a:pt x="784005" y="410340"/>
                    <a:pt x="785408" y="387185"/>
                    <a:pt x="788215" y="359118"/>
                  </a:cubicBezTo>
                  <a:lnTo>
                    <a:pt x="786110" y="344383"/>
                  </a:lnTo>
                  <a:lnTo>
                    <a:pt x="784005" y="342278"/>
                  </a:lnTo>
                  <a:lnTo>
                    <a:pt x="784005" y="333858"/>
                  </a:lnTo>
                  <a:lnTo>
                    <a:pt x="769270" y="327543"/>
                  </a:lnTo>
                  <a:cubicBezTo>
                    <a:pt x="772076" y="310703"/>
                    <a:pt x="772778" y="300177"/>
                    <a:pt x="771375" y="295967"/>
                  </a:cubicBezTo>
                  <a:cubicBezTo>
                    <a:pt x="771375" y="291757"/>
                    <a:pt x="770322" y="287547"/>
                    <a:pt x="768217" y="283337"/>
                  </a:cubicBezTo>
                  <a:cubicBezTo>
                    <a:pt x="766112" y="279127"/>
                    <a:pt x="762253" y="277022"/>
                    <a:pt x="756639" y="277022"/>
                  </a:cubicBezTo>
                  <a:cubicBezTo>
                    <a:pt x="753833" y="275619"/>
                    <a:pt x="753132" y="273514"/>
                    <a:pt x="754534" y="270707"/>
                  </a:cubicBezTo>
                  <a:lnTo>
                    <a:pt x="737695" y="255972"/>
                  </a:lnTo>
                  <a:lnTo>
                    <a:pt x="735589" y="262287"/>
                  </a:lnTo>
                  <a:cubicBezTo>
                    <a:pt x="734186" y="262287"/>
                    <a:pt x="732783" y="261585"/>
                    <a:pt x="731379" y="260182"/>
                  </a:cubicBezTo>
                  <a:cubicBezTo>
                    <a:pt x="729976" y="258779"/>
                    <a:pt x="727871" y="257375"/>
                    <a:pt x="725064" y="255972"/>
                  </a:cubicBezTo>
                  <a:lnTo>
                    <a:pt x="725064" y="251762"/>
                  </a:lnTo>
                  <a:cubicBezTo>
                    <a:pt x="725064" y="248955"/>
                    <a:pt x="722258" y="244043"/>
                    <a:pt x="716644" y="237027"/>
                  </a:cubicBezTo>
                  <a:cubicBezTo>
                    <a:pt x="715241" y="235623"/>
                    <a:pt x="714188" y="234922"/>
                    <a:pt x="713487" y="234922"/>
                  </a:cubicBezTo>
                  <a:cubicBezTo>
                    <a:pt x="712785" y="234922"/>
                    <a:pt x="711031" y="234922"/>
                    <a:pt x="708224" y="234922"/>
                  </a:cubicBezTo>
                  <a:cubicBezTo>
                    <a:pt x="705417" y="234922"/>
                    <a:pt x="702610" y="236325"/>
                    <a:pt x="699804" y="239132"/>
                  </a:cubicBezTo>
                  <a:lnTo>
                    <a:pt x="687174" y="218081"/>
                  </a:lnTo>
                  <a:cubicBezTo>
                    <a:pt x="687174" y="215275"/>
                    <a:pt x="686121" y="213170"/>
                    <a:pt x="684016" y="211766"/>
                  </a:cubicBezTo>
                  <a:cubicBezTo>
                    <a:pt x="681911" y="210363"/>
                    <a:pt x="679455" y="210363"/>
                    <a:pt x="676649" y="211766"/>
                  </a:cubicBezTo>
                  <a:cubicBezTo>
                    <a:pt x="678052" y="208960"/>
                    <a:pt x="679806" y="206153"/>
                    <a:pt x="681911" y="203346"/>
                  </a:cubicBezTo>
                  <a:cubicBezTo>
                    <a:pt x="684016" y="200540"/>
                    <a:pt x="685771" y="197733"/>
                    <a:pt x="687174" y="194926"/>
                  </a:cubicBezTo>
                  <a:lnTo>
                    <a:pt x="672439" y="190716"/>
                  </a:lnTo>
                  <a:lnTo>
                    <a:pt x="676649" y="180191"/>
                  </a:lnTo>
                  <a:cubicBezTo>
                    <a:pt x="678052" y="178788"/>
                    <a:pt x="680157" y="178437"/>
                    <a:pt x="682964" y="179139"/>
                  </a:cubicBezTo>
                  <a:cubicBezTo>
                    <a:pt x="685771" y="179840"/>
                    <a:pt x="686472" y="179489"/>
                    <a:pt x="685069" y="178086"/>
                  </a:cubicBezTo>
                  <a:lnTo>
                    <a:pt x="685069" y="169666"/>
                  </a:lnTo>
                  <a:lnTo>
                    <a:pt x="689279" y="171771"/>
                  </a:lnTo>
                  <a:lnTo>
                    <a:pt x="689279" y="167561"/>
                  </a:lnTo>
                  <a:cubicBezTo>
                    <a:pt x="689279" y="160544"/>
                    <a:pt x="691384" y="154229"/>
                    <a:pt x="695594" y="148615"/>
                  </a:cubicBezTo>
                  <a:cubicBezTo>
                    <a:pt x="699804" y="138792"/>
                    <a:pt x="700506" y="131775"/>
                    <a:pt x="697699" y="127565"/>
                  </a:cubicBezTo>
                  <a:cubicBezTo>
                    <a:pt x="693489" y="124759"/>
                    <a:pt x="691384" y="121952"/>
                    <a:pt x="691384" y="119145"/>
                  </a:cubicBezTo>
                  <a:lnTo>
                    <a:pt x="685069" y="123355"/>
                  </a:lnTo>
                  <a:cubicBezTo>
                    <a:pt x="686472" y="120549"/>
                    <a:pt x="687174" y="117040"/>
                    <a:pt x="687174" y="112830"/>
                  </a:cubicBezTo>
                  <a:cubicBezTo>
                    <a:pt x="684367" y="112830"/>
                    <a:pt x="681560" y="112479"/>
                    <a:pt x="678754" y="111778"/>
                  </a:cubicBezTo>
                  <a:cubicBezTo>
                    <a:pt x="675947" y="111076"/>
                    <a:pt x="673842" y="111427"/>
                    <a:pt x="672439" y="112830"/>
                  </a:cubicBezTo>
                  <a:cubicBezTo>
                    <a:pt x="668229" y="111427"/>
                    <a:pt x="660510" y="110725"/>
                    <a:pt x="649284" y="110725"/>
                  </a:cubicBezTo>
                  <a:cubicBezTo>
                    <a:pt x="647880" y="106515"/>
                    <a:pt x="648231" y="103357"/>
                    <a:pt x="650336" y="101253"/>
                  </a:cubicBezTo>
                  <a:cubicBezTo>
                    <a:pt x="652441" y="99147"/>
                    <a:pt x="654195" y="97393"/>
                    <a:pt x="655599" y="95990"/>
                  </a:cubicBezTo>
                  <a:cubicBezTo>
                    <a:pt x="657002" y="95990"/>
                    <a:pt x="660510" y="96692"/>
                    <a:pt x="666123" y="98095"/>
                  </a:cubicBezTo>
                  <a:lnTo>
                    <a:pt x="676649" y="87570"/>
                  </a:lnTo>
                  <a:cubicBezTo>
                    <a:pt x="679455" y="87570"/>
                    <a:pt x="684367" y="86868"/>
                    <a:pt x="691384" y="85465"/>
                  </a:cubicBezTo>
                  <a:cubicBezTo>
                    <a:pt x="698401" y="84061"/>
                    <a:pt x="704014" y="84061"/>
                    <a:pt x="708224" y="85465"/>
                  </a:cubicBezTo>
                  <a:cubicBezTo>
                    <a:pt x="706821" y="88271"/>
                    <a:pt x="705067" y="90376"/>
                    <a:pt x="702962" y="91780"/>
                  </a:cubicBezTo>
                  <a:cubicBezTo>
                    <a:pt x="700856" y="93183"/>
                    <a:pt x="699102" y="94587"/>
                    <a:pt x="697699" y="95990"/>
                  </a:cubicBezTo>
                  <a:cubicBezTo>
                    <a:pt x="694892" y="94587"/>
                    <a:pt x="692436" y="93534"/>
                    <a:pt x="690332" y="92832"/>
                  </a:cubicBezTo>
                  <a:cubicBezTo>
                    <a:pt x="688226" y="92131"/>
                    <a:pt x="686472" y="91078"/>
                    <a:pt x="685069" y="89675"/>
                  </a:cubicBezTo>
                  <a:cubicBezTo>
                    <a:pt x="683665" y="93885"/>
                    <a:pt x="680859" y="97393"/>
                    <a:pt x="676649" y="100200"/>
                  </a:cubicBezTo>
                  <a:lnTo>
                    <a:pt x="680859" y="102305"/>
                  </a:lnTo>
                  <a:cubicBezTo>
                    <a:pt x="687876" y="103708"/>
                    <a:pt x="696997" y="107918"/>
                    <a:pt x="708224" y="114935"/>
                  </a:cubicBezTo>
                  <a:cubicBezTo>
                    <a:pt x="709628" y="117742"/>
                    <a:pt x="713837" y="117742"/>
                    <a:pt x="720854" y="114935"/>
                  </a:cubicBezTo>
                  <a:cubicBezTo>
                    <a:pt x="722258" y="110725"/>
                    <a:pt x="728573" y="104410"/>
                    <a:pt x="739800" y="95990"/>
                  </a:cubicBezTo>
                  <a:cubicBezTo>
                    <a:pt x="742606" y="93183"/>
                    <a:pt x="744010" y="91078"/>
                    <a:pt x="744010" y="89675"/>
                  </a:cubicBezTo>
                  <a:cubicBezTo>
                    <a:pt x="744010" y="88271"/>
                    <a:pt x="741905" y="86868"/>
                    <a:pt x="737695" y="85465"/>
                  </a:cubicBezTo>
                  <a:cubicBezTo>
                    <a:pt x="744711" y="84061"/>
                    <a:pt x="748921" y="84061"/>
                    <a:pt x="750324" y="85465"/>
                  </a:cubicBezTo>
                  <a:lnTo>
                    <a:pt x="750324" y="89675"/>
                  </a:lnTo>
                  <a:cubicBezTo>
                    <a:pt x="751728" y="92482"/>
                    <a:pt x="753132" y="93885"/>
                    <a:pt x="754534" y="93885"/>
                  </a:cubicBezTo>
                  <a:cubicBezTo>
                    <a:pt x="755938" y="93885"/>
                    <a:pt x="758745" y="93183"/>
                    <a:pt x="762955" y="91780"/>
                  </a:cubicBezTo>
                  <a:lnTo>
                    <a:pt x="781900" y="74940"/>
                  </a:lnTo>
                  <a:lnTo>
                    <a:pt x="786110" y="74940"/>
                  </a:lnTo>
                  <a:cubicBezTo>
                    <a:pt x="784707" y="77746"/>
                    <a:pt x="783303" y="80553"/>
                    <a:pt x="781900" y="83360"/>
                  </a:cubicBezTo>
                  <a:cubicBezTo>
                    <a:pt x="780497" y="86166"/>
                    <a:pt x="778392" y="89675"/>
                    <a:pt x="775585" y="93885"/>
                  </a:cubicBezTo>
                  <a:cubicBezTo>
                    <a:pt x="779795" y="95288"/>
                    <a:pt x="783303" y="93885"/>
                    <a:pt x="786110" y="89675"/>
                  </a:cubicBezTo>
                  <a:cubicBezTo>
                    <a:pt x="791723" y="85465"/>
                    <a:pt x="797337" y="82658"/>
                    <a:pt x="802950" y="81255"/>
                  </a:cubicBezTo>
                  <a:cubicBezTo>
                    <a:pt x="811370" y="75641"/>
                    <a:pt x="816282" y="71431"/>
                    <a:pt x="817685" y="68625"/>
                  </a:cubicBezTo>
                  <a:cubicBezTo>
                    <a:pt x="817685" y="65818"/>
                    <a:pt x="819089" y="64415"/>
                    <a:pt x="821895" y="64415"/>
                  </a:cubicBezTo>
                  <a:cubicBezTo>
                    <a:pt x="827509" y="61608"/>
                    <a:pt x="830316" y="58801"/>
                    <a:pt x="830316" y="55994"/>
                  </a:cubicBezTo>
                  <a:cubicBezTo>
                    <a:pt x="831719" y="54591"/>
                    <a:pt x="834526" y="51784"/>
                    <a:pt x="838735" y="47574"/>
                  </a:cubicBezTo>
                  <a:cubicBezTo>
                    <a:pt x="841542" y="40558"/>
                    <a:pt x="845051" y="35646"/>
                    <a:pt x="849261" y="32839"/>
                  </a:cubicBezTo>
                  <a:cubicBezTo>
                    <a:pt x="857681" y="32839"/>
                    <a:pt x="862593" y="30032"/>
                    <a:pt x="863996" y="24419"/>
                  </a:cubicBezTo>
                  <a:cubicBezTo>
                    <a:pt x="869609" y="14596"/>
                    <a:pt x="873819" y="8280"/>
                    <a:pt x="876626" y="5474"/>
                  </a:cubicBezTo>
                  <a:cubicBezTo>
                    <a:pt x="879433" y="2667"/>
                    <a:pt x="883292" y="913"/>
                    <a:pt x="888204" y="211"/>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36" name="文本框 35">
              <a:extLst>
                <a:ext uri="{FF2B5EF4-FFF2-40B4-BE49-F238E27FC236}">
                  <a16:creationId xmlns:a16="http://schemas.microsoft.com/office/drawing/2014/main" id="{9AD2ECE0-1787-1E5F-A1FA-46B99640E5B2}"/>
                </a:ext>
              </a:extLst>
            </p:cNvPr>
            <p:cNvSpPr txBox="1"/>
            <p:nvPr/>
          </p:nvSpPr>
          <p:spPr>
            <a:xfrm>
              <a:off x="8951478" y="1588291"/>
              <a:ext cx="1933582" cy="2022929"/>
            </a:xfrm>
            <a:custGeom>
              <a:avLst/>
              <a:gdLst/>
              <a:ahLst/>
              <a:cxnLst/>
              <a:rect l="l" t="t" r="r" b="b"/>
              <a:pathLst>
                <a:path w="1933582" h="2022929">
                  <a:moveTo>
                    <a:pt x="1631394" y="2016614"/>
                  </a:moveTo>
                  <a:lnTo>
                    <a:pt x="1637708" y="2018719"/>
                  </a:lnTo>
                  <a:lnTo>
                    <a:pt x="1635604" y="2018719"/>
                  </a:lnTo>
                  <a:lnTo>
                    <a:pt x="1637708" y="2022929"/>
                  </a:lnTo>
                  <a:cubicBezTo>
                    <a:pt x="1633498" y="2021526"/>
                    <a:pt x="1631042" y="2020473"/>
                    <a:pt x="1630340" y="2019771"/>
                  </a:cubicBezTo>
                  <a:cubicBezTo>
                    <a:pt x="1629640" y="2019070"/>
                    <a:pt x="1629990" y="2018017"/>
                    <a:pt x="1631394" y="2016614"/>
                  </a:cubicBezTo>
                  <a:close/>
                  <a:moveTo>
                    <a:pt x="1243016" y="1974513"/>
                  </a:moveTo>
                  <a:lnTo>
                    <a:pt x="1247075" y="1974513"/>
                  </a:lnTo>
                  <a:lnTo>
                    <a:pt x="1239858" y="1976618"/>
                  </a:lnTo>
                  <a:cubicBezTo>
                    <a:pt x="1239858" y="1975215"/>
                    <a:pt x="1240912" y="1974513"/>
                    <a:pt x="1243016" y="1974513"/>
                  </a:cubicBezTo>
                  <a:close/>
                  <a:moveTo>
                    <a:pt x="1250143" y="1973619"/>
                  </a:moveTo>
                  <a:lnTo>
                    <a:pt x="1248279" y="1974513"/>
                  </a:lnTo>
                  <a:lnTo>
                    <a:pt x="1247075" y="1974513"/>
                  </a:lnTo>
                  <a:close/>
                  <a:moveTo>
                    <a:pt x="1311430" y="1846107"/>
                  </a:moveTo>
                  <a:cubicBezTo>
                    <a:pt x="1319850" y="1846107"/>
                    <a:pt x="1326165" y="1848212"/>
                    <a:pt x="1330374" y="1852422"/>
                  </a:cubicBezTo>
                  <a:lnTo>
                    <a:pt x="1330374" y="1846107"/>
                  </a:lnTo>
                  <a:close/>
                  <a:moveTo>
                    <a:pt x="1071456" y="1667180"/>
                  </a:moveTo>
                  <a:lnTo>
                    <a:pt x="1070128" y="1667401"/>
                  </a:lnTo>
                  <a:lnTo>
                    <a:pt x="1072860" y="1667180"/>
                  </a:lnTo>
                  <a:close/>
                  <a:moveTo>
                    <a:pt x="1096716" y="1665075"/>
                  </a:moveTo>
                  <a:lnTo>
                    <a:pt x="1079352" y="1666653"/>
                  </a:lnTo>
                  <a:lnTo>
                    <a:pt x="1098822" y="1665075"/>
                  </a:lnTo>
                  <a:close/>
                  <a:moveTo>
                    <a:pt x="1053914" y="1648936"/>
                  </a:moveTo>
                  <a:lnTo>
                    <a:pt x="1044092" y="1650339"/>
                  </a:lnTo>
                  <a:lnTo>
                    <a:pt x="1048302" y="1650339"/>
                  </a:lnTo>
                  <a:cubicBezTo>
                    <a:pt x="1050406" y="1650339"/>
                    <a:pt x="1052160" y="1649989"/>
                    <a:pt x="1053564" y="1649287"/>
                  </a:cubicBezTo>
                  <a:close/>
                  <a:moveTo>
                    <a:pt x="1435626" y="1545088"/>
                  </a:moveTo>
                  <a:cubicBezTo>
                    <a:pt x="1439836" y="1549298"/>
                    <a:pt x="1446853" y="1551403"/>
                    <a:pt x="1456676" y="1551403"/>
                  </a:cubicBezTo>
                  <a:cubicBezTo>
                    <a:pt x="1455272" y="1550000"/>
                    <a:pt x="1453870" y="1549649"/>
                    <a:pt x="1452466" y="1550351"/>
                  </a:cubicBezTo>
                  <a:cubicBezTo>
                    <a:pt x="1451062" y="1551053"/>
                    <a:pt x="1449660" y="1550702"/>
                    <a:pt x="1448256" y="1549298"/>
                  </a:cubicBezTo>
                  <a:cubicBezTo>
                    <a:pt x="1445450" y="1549298"/>
                    <a:pt x="1443344" y="1548597"/>
                    <a:pt x="1441941" y="1547193"/>
                  </a:cubicBezTo>
                  <a:cubicBezTo>
                    <a:pt x="1440538" y="1545790"/>
                    <a:pt x="1438432" y="1545088"/>
                    <a:pt x="1435626" y="1545088"/>
                  </a:cubicBezTo>
                  <a:close/>
                  <a:moveTo>
                    <a:pt x="1848302" y="1542075"/>
                  </a:moveTo>
                  <a:lnTo>
                    <a:pt x="1858736" y="1547193"/>
                  </a:lnTo>
                  <a:lnTo>
                    <a:pt x="1858736" y="1549298"/>
                  </a:lnTo>
                  <a:close/>
                  <a:moveTo>
                    <a:pt x="1898732" y="1515618"/>
                  </a:moveTo>
                  <a:lnTo>
                    <a:pt x="1898100" y="1517513"/>
                  </a:lnTo>
                  <a:lnTo>
                    <a:pt x="1900836" y="1518425"/>
                  </a:lnTo>
                  <a:lnTo>
                    <a:pt x="1900836" y="1517723"/>
                  </a:lnTo>
                  <a:cubicBezTo>
                    <a:pt x="1900836" y="1517723"/>
                    <a:pt x="1900486" y="1517372"/>
                    <a:pt x="1899784" y="1516670"/>
                  </a:cubicBezTo>
                  <a:cubicBezTo>
                    <a:pt x="1899082" y="1515969"/>
                    <a:pt x="1898732" y="1515618"/>
                    <a:pt x="1898732" y="1515618"/>
                  </a:cubicBezTo>
                  <a:close/>
                  <a:moveTo>
                    <a:pt x="1839790" y="1515618"/>
                  </a:moveTo>
                  <a:cubicBezTo>
                    <a:pt x="1844000" y="1515618"/>
                    <a:pt x="1845054" y="1515969"/>
                    <a:pt x="1842948" y="1516670"/>
                  </a:cubicBezTo>
                  <a:cubicBezTo>
                    <a:pt x="1840844" y="1517372"/>
                    <a:pt x="1837335" y="1517723"/>
                    <a:pt x="1832423" y="1517723"/>
                  </a:cubicBezTo>
                  <a:cubicBezTo>
                    <a:pt x="1829968" y="1517723"/>
                    <a:pt x="1827248" y="1517372"/>
                    <a:pt x="1824266" y="1516670"/>
                  </a:cubicBezTo>
                  <a:lnTo>
                    <a:pt x="1823766" y="1516508"/>
                  </a:lnTo>
                  <a:close/>
                  <a:moveTo>
                    <a:pt x="1931570" y="1497094"/>
                  </a:moveTo>
                  <a:lnTo>
                    <a:pt x="1932412" y="1498778"/>
                  </a:lnTo>
                  <a:lnTo>
                    <a:pt x="1931895" y="1497227"/>
                  </a:lnTo>
                  <a:close/>
                  <a:moveTo>
                    <a:pt x="1827160" y="1490358"/>
                  </a:moveTo>
                  <a:lnTo>
                    <a:pt x="1797690" y="1492463"/>
                  </a:lnTo>
                  <a:cubicBezTo>
                    <a:pt x="1808917" y="1493866"/>
                    <a:pt x="1821547" y="1497374"/>
                    <a:pt x="1835581" y="1502988"/>
                  </a:cubicBezTo>
                  <a:cubicBezTo>
                    <a:pt x="1849614" y="1508601"/>
                    <a:pt x="1860841" y="1511408"/>
                    <a:pt x="1869262" y="1511408"/>
                  </a:cubicBezTo>
                  <a:lnTo>
                    <a:pt x="1877213" y="1511408"/>
                  </a:lnTo>
                  <a:lnTo>
                    <a:pt x="1877681" y="1510882"/>
                  </a:lnTo>
                  <a:lnTo>
                    <a:pt x="1884940" y="1509521"/>
                  </a:lnTo>
                  <a:lnTo>
                    <a:pt x="1886101" y="1507198"/>
                  </a:lnTo>
                  <a:cubicBezTo>
                    <a:pt x="1886101" y="1504391"/>
                    <a:pt x="1879786" y="1502286"/>
                    <a:pt x="1867156" y="1500883"/>
                  </a:cubicBezTo>
                  <a:lnTo>
                    <a:pt x="1867156" y="1498778"/>
                  </a:lnTo>
                  <a:cubicBezTo>
                    <a:pt x="1867156" y="1497374"/>
                    <a:pt x="1865752" y="1496673"/>
                    <a:pt x="1862946" y="1496673"/>
                  </a:cubicBezTo>
                  <a:cubicBezTo>
                    <a:pt x="1860140" y="1496673"/>
                    <a:pt x="1856631" y="1495269"/>
                    <a:pt x="1852421" y="1492463"/>
                  </a:cubicBezTo>
                  <a:lnTo>
                    <a:pt x="1844000" y="1492463"/>
                  </a:lnTo>
                  <a:cubicBezTo>
                    <a:pt x="1836984" y="1492463"/>
                    <a:pt x="1831370" y="1491761"/>
                    <a:pt x="1827160" y="1490358"/>
                  </a:cubicBezTo>
                  <a:close/>
                  <a:moveTo>
                    <a:pt x="1671388" y="1471412"/>
                  </a:moveTo>
                  <a:lnTo>
                    <a:pt x="1671388" y="1475622"/>
                  </a:lnTo>
                  <a:lnTo>
                    <a:pt x="1684019" y="1477727"/>
                  </a:lnTo>
                  <a:lnTo>
                    <a:pt x="1814530" y="1513513"/>
                  </a:lnTo>
                  <a:lnTo>
                    <a:pt x="1823766" y="1516508"/>
                  </a:lnTo>
                  <a:lnTo>
                    <a:pt x="1801900" y="1517723"/>
                  </a:lnTo>
                  <a:lnTo>
                    <a:pt x="1761904" y="1513513"/>
                  </a:lnTo>
                  <a:lnTo>
                    <a:pt x="1764010" y="1524038"/>
                  </a:lnTo>
                  <a:lnTo>
                    <a:pt x="1831370" y="1530353"/>
                  </a:lnTo>
                  <a:lnTo>
                    <a:pt x="1848302" y="1542075"/>
                  </a:lnTo>
                  <a:lnTo>
                    <a:pt x="1844790" y="1540352"/>
                  </a:lnTo>
                  <a:cubicBezTo>
                    <a:pt x="1840404" y="1538598"/>
                    <a:pt x="1836282" y="1537370"/>
                    <a:pt x="1832423" y="1536668"/>
                  </a:cubicBezTo>
                  <a:cubicBezTo>
                    <a:pt x="1824705" y="1535265"/>
                    <a:pt x="1816986" y="1534563"/>
                    <a:pt x="1809268" y="1534563"/>
                  </a:cubicBezTo>
                  <a:cubicBezTo>
                    <a:pt x="1801549" y="1534563"/>
                    <a:pt x="1796287" y="1534563"/>
                    <a:pt x="1793480" y="1534563"/>
                  </a:cubicBezTo>
                  <a:cubicBezTo>
                    <a:pt x="1787866" y="1530353"/>
                    <a:pt x="1778745" y="1528248"/>
                    <a:pt x="1766115" y="1528248"/>
                  </a:cubicBezTo>
                  <a:lnTo>
                    <a:pt x="1692439" y="1507198"/>
                  </a:lnTo>
                  <a:lnTo>
                    <a:pt x="1688229" y="1507198"/>
                  </a:lnTo>
                  <a:cubicBezTo>
                    <a:pt x="1707876" y="1518425"/>
                    <a:pt x="1733838" y="1528950"/>
                    <a:pt x="1766115" y="1538773"/>
                  </a:cubicBezTo>
                  <a:cubicBezTo>
                    <a:pt x="1775938" y="1540177"/>
                    <a:pt x="1784358" y="1542632"/>
                    <a:pt x="1791376" y="1546141"/>
                  </a:cubicBezTo>
                  <a:cubicBezTo>
                    <a:pt x="1798392" y="1549649"/>
                    <a:pt x="1805409" y="1552807"/>
                    <a:pt x="1812426" y="1555613"/>
                  </a:cubicBezTo>
                  <a:cubicBezTo>
                    <a:pt x="1812426" y="1558420"/>
                    <a:pt x="1817337" y="1557017"/>
                    <a:pt x="1827160" y="1551403"/>
                  </a:cubicBezTo>
                  <a:lnTo>
                    <a:pt x="1829266" y="1551403"/>
                  </a:lnTo>
                  <a:cubicBezTo>
                    <a:pt x="1834879" y="1551403"/>
                    <a:pt x="1841194" y="1553859"/>
                    <a:pt x="1848211" y="1558771"/>
                  </a:cubicBezTo>
                  <a:cubicBezTo>
                    <a:pt x="1855228" y="1563683"/>
                    <a:pt x="1859438" y="1566139"/>
                    <a:pt x="1860841" y="1566139"/>
                  </a:cubicBezTo>
                  <a:cubicBezTo>
                    <a:pt x="1869262" y="1568244"/>
                    <a:pt x="1878558" y="1569998"/>
                    <a:pt x="1888733" y="1571401"/>
                  </a:cubicBezTo>
                  <a:lnTo>
                    <a:pt x="1915572" y="1573957"/>
                  </a:lnTo>
                  <a:lnTo>
                    <a:pt x="1915572" y="1566015"/>
                  </a:lnTo>
                  <a:lnTo>
                    <a:pt x="1886101" y="1555613"/>
                  </a:lnTo>
                  <a:lnTo>
                    <a:pt x="1911362" y="1559823"/>
                  </a:lnTo>
                  <a:lnTo>
                    <a:pt x="1915572" y="1560275"/>
                  </a:lnTo>
                  <a:lnTo>
                    <a:pt x="1915572" y="1556215"/>
                  </a:lnTo>
                  <a:lnTo>
                    <a:pt x="1911362" y="1555613"/>
                  </a:lnTo>
                  <a:cubicBezTo>
                    <a:pt x="1908555" y="1555613"/>
                    <a:pt x="1906800" y="1554561"/>
                    <a:pt x="1906100" y="1552456"/>
                  </a:cubicBezTo>
                  <a:cubicBezTo>
                    <a:pt x="1905398" y="1550351"/>
                    <a:pt x="1905046" y="1547895"/>
                    <a:pt x="1905046" y="1545088"/>
                  </a:cubicBezTo>
                  <a:lnTo>
                    <a:pt x="1911362" y="1547193"/>
                  </a:lnTo>
                  <a:lnTo>
                    <a:pt x="1896626" y="1536668"/>
                  </a:lnTo>
                  <a:lnTo>
                    <a:pt x="1913802" y="1540662"/>
                  </a:lnTo>
                  <a:lnTo>
                    <a:pt x="1913467" y="1539826"/>
                  </a:lnTo>
                  <a:cubicBezTo>
                    <a:pt x="1912063" y="1536317"/>
                    <a:pt x="1908555" y="1533861"/>
                    <a:pt x="1902942" y="1532458"/>
                  </a:cubicBezTo>
                  <a:cubicBezTo>
                    <a:pt x="1902942" y="1532458"/>
                    <a:pt x="1902942" y="1532107"/>
                    <a:pt x="1902942" y="1531406"/>
                  </a:cubicBezTo>
                  <a:lnTo>
                    <a:pt x="1900969" y="1528447"/>
                  </a:lnTo>
                  <a:lnTo>
                    <a:pt x="1900774" y="1528388"/>
                  </a:lnTo>
                  <a:lnTo>
                    <a:pt x="1898732" y="1532984"/>
                  </a:lnTo>
                  <a:cubicBezTo>
                    <a:pt x="1897328" y="1534037"/>
                    <a:pt x="1895223" y="1534563"/>
                    <a:pt x="1892416" y="1534563"/>
                  </a:cubicBezTo>
                  <a:cubicBezTo>
                    <a:pt x="1892416" y="1534563"/>
                    <a:pt x="1891364" y="1535265"/>
                    <a:pt x="1889259" y="1536668"/>
                  </a:cubicBezTo>
                  <a:cubicBezTo>
                    <a:pt x="1887154" y="1538071"/>
                    <a:pt x="1885400" y="1537370"/>
                    <a:pt x="1883996" y="1534563"/>
                  </a:cubicBezTo>
                  <a:lnTo>
                    <a:pt x="1881892" y="1545088"/>
                  </a:lnTo>
                  <a:lnTo>
                    <a:pt x="1877681" y="1545088"/>
                  </a:lnTo>
                  <a:lnTo>
                    <a:pt x="1877681" y="1530353"/>
                  </a:lnTo>
                  <a:lnTo>
                    <a:pt x="1874886" y="1520573"/>
                  </a:lnTo>
                  <a:lnTo>
                    <a:pt x="1816636" y="1502988"/>
                  </a:lnTo>
                  <a:close/>
                  <a:moveTo>
                    <a:pt x="772543" y="1452467"/>
                  </a:moveTo>
                  <a:lnTo>
                    <a:pt x="770438" y="1454572"/>
                  </a:lnTo>
                  <a:lnTo>
                    <a:pt x="772543" y="1454572"/>
                  </a:lnTo>
                  <a:close/>
                  <a:moveTo>
                    <a:pt x="1705069" y="1435627"/>
                  </a:moveTo>
                  <a:cubicBezTo>
                    <a:pt x="1706472" y="1435627"/>
                    <a:pt x="1709981" y="1435978"/>
                    <a:pt x="1715594" y="1436680"/>
                  </a:cubicBezTo>
                  <a:cubicBezTo>
                    <a:pt x="1721208" y="1437381"/>
                    <a:pt x="1726820" y="1437732"/>
                    <a:pt x="1732434" y="1437732"/>
                  </a:cubicBezTo>
                  <a:cubicBezTo>
                    <a:pt x="1740854" y="1444749"/>
                    <a:pt x="1752783" y="1451415"/>
                    <a:pt x="1768220" y="1457730"/>
                  </a:cubicBezTo>
                  <a:cubicBezTo>
                    <a:pt x="1783656" y="1464045"/>
                    <a:pt x="1794182" y="1469307"/>
                    <a:pt x="1799796" y="1473517"/>
                  </a:cubicBezTo>
                  <a:cubicBezTo>
                    <a:pt x="1812426" y="1474921"/>
                    <a:pt x="1825406" y="1476675"/>
                    <a:pt x="1838738" y="1478780"/>
                  </a:cubicBezTo>
                  <a:cubicBezTo>
                    <a:pt x="1852070" y="1480885"/>
                    <a:pt x="1858736" y="1483341"/>
                    <a:pt x="1858736" y="1486148"/>
                  </a:cubicBezTo>
                  <a:cubicBezTo>
                    <a:pt x="1874172" y="1491761"/>
                    <a:pt x="1887154" y="1495620"/>
                    <a:pt x="1897679" y="1497725"/>
                  </a:cubicBezTo>
                  <a:lnTo>
                    <a:pt x="1899445" y="1497868"/>
                  </a:lnTo>
                  <a:lnTo>
                    <a:pt x="1902942" y="1488253"/>
                  </a:lnTo>
                  <a:lnTo>
                    <a:pt x="1902942" y="1485382"/>
                  </a:lnTo>
                  <a:lnTo>
                    <a:pt x="1894522" y="1481938"/>
                  </a:lnTo>
                  <a:cubicBezTo>
                    <a:pt x="1895925" y="1481938"/>
                    <a:pt x="1898732" y="1481938"/>
                    <a:pt x="1902942" y="1481938"/>
                  </a:cubicBezTo>
                  <a:lnTo>
                    <a:pt x="1894522" y="1473517"/>
                  </a:lnTo>
                  <a:cubicBezTo>
                    <a:pt x="1884698" y="1476324"/>
                    <a:pt x="1878383" y="1474219"/>
                    <a:pt x="1875576" y="1467202"/>
                  </a:cubicBezTo>
                  <a:lnTo>
                    <a:pt x="1795585" y="1452467"/>
                  </a:lnTo>
                  <a:lnTo>
                    <a:pt x="1766115" y="1446152"/>
                  </a:lnTo>
                  <a:cubicBezTo>
                    <a:pt x="1750678" y="1443345"/>
                    <a:pt x="1738048" y="1439837"/>
                    <a:pt x="1728224" y="1435627"/>
                  </a:cubicBezTo>
                  <a:close/>
                  <a:moveTo>
                    <a:pt x="1764010" y="1429312"/>
                  </a:moveTo>
                  <a:cubicBezTo>
                    <a:pt x="1764010" y="1432119"/>
                    <a:pt x="1768220" y="1434224"/>
                    <a:pt x="1776640" y="1435627"/>
                  </a:cubicBezTo>
                  <a:cubicBezTo>
                    <a:pt x="1785060" y="1437030"/>
                    <a:pt x="1790674" y="1439837"/>
                    <a:pt x="1793480" y="1444047"/>
                  </a:cubicBezTo>
                  <a:cubicBezTo>
                    <a:pt x="1787866" y="1437030"/>
                    <a:pt x="1782254" y="1433171"/>
                    <a:pt x="1776640" y="1432469"/>
                  </a:cubicBezTo>
                  <a:cubicBezTo>
                    <a:pt x="1771026" y="1431768"/>
                    <a:pt x="1766816" y="1430715"/>
                    <a:pt x="1764010" y="1429312"/>
                  </a:cubicBezTo>
                  <a:close/>
                  <a:moveTo>
                    <a:pt x="850429" y="1412472"/>
                  </a:moveTo>
                  <a:cubicBezTo>
                    <a:pt x="847622" y="1414577"/>
                    <a:pt x="845166" y="1417208"/>
                    <a:pt x="843061" y="1420366"/>
                  </a:cubicBezTo>
                  <a:lnTo>
                    <a:pt x="842656" y="1421216"/>
                  </a:lnTo>
                  <a:close/>
                  <a:moveTo>
                    <a:pt x="842009" y="1410367"/>
                  </a:moveTo>
                  <a:cubicBezTo>
                    <a:pt x="840606" y="1411770"/>
                    <a:pt x="839202" y="1412472"/>
                    <a:pt x="837799" y="1412472"/>
                  </a:cubicBezTo>
                  <a:lnTo>
                    <a:pt x="831484" y="1414577"/>
                  </a:lnTo>
                  <a:cubicBezTo>
                    <a:pt x="828677" y="1415980"/>
                    <a:pt x="823064" y="1422997"/>
                    <a:pt x="814644" y="1435627"/>
                  </a:cubicBezTo>
                  <a:lnTo>
                    <a:pt x="812538" y="1435627"/>
                  </a:lnTo>
                  <a:cubicBezTo>
                    <a:pt x="812538" y="1431417"/>
                    <a:pt x="814644" y="1427207"/>
                    <a:pt x="818854" y="1422997"/>
                  </a:cubicBezTo>
                  <a:lnTo>
                    <a:pt x="814644" y="1422997"/>
                  </a:lnTo>
                  <a:cubicBezTo>
                    <a:pt x="820258" y="1418787"/>
                    <a:pt x="823766" y="1415278"/>
                    <a:pt x="825168" y="1412472"/>
                  </a:cubicBezTo>
                  <a:cubicBezTo>
                    <a:pt x="822362" y="1412472"/>
                    <a:pt x="820258" y="1413173"/>
                    <a:pt x="818854" y="1414577"/>
                  </a:cubicBezTo>
                  <a:lnTo>
                    <a:pt x="810434" y="1425102"/>
                  </a:lnTo>
                  <a:cubicBezTo>
                    <a:pt x="806224" y="1426505"/>
                    <a:pt x="801312" y="1430014"/>
                    <a:pt x="795698" y="1435627"/>
                  </a:cubicBezTo>
                  <a:lnTo>
                    <a:pt x="785174" y="1444047"/>
                  </a:lnTo>
                  <a:lnTo>
                    <a:pt x="788331" y="1442995"/>
                  </a:lnTo>
                  <a:cubicBezTo>
                    <a:pt x="791840" y="1442293"/>
                    <a:pt x="795698" y="1441942"/>
                    <a:pt x="799908" y="1441942"/>
                  </a:cubicBezTo>
                  <a:cubicBezTo>
                    <a:pt x="801312" y="1443345"/>
                    <a:pt x="802715" y="1443696"/>
                    <a:pt x="804118" y="1442995"/>
                  </a:cubicBezTo>
                  <a:cubicBezTo>
                    <a:pt x="805522" y="1442293"/>
                    <a:pt x="806925" y="1441942"/>
                    <a:pt x="808328" y="1441942"/>
                  </a:cubicBezTo>
                  <a:cubicBezTo>
                    <a:pt x="809732" y="1440539"/>
                    <a:pt x="812538" y="1439837"/>
                    <a:pt x="816749" y="1439837"/>
                  </a:cubicBezTo>
                  <a:lnTo>
                    <a:pt x="826372" y="1437912"/>
                  </a:lnTo>
                  <a:lnTo>
                    <a:pt x="833588" y="1431417"/>
                  </a:lnTo>
                  <a:lnTo>
                    <a:pt x="835156" y="1429654"/>
                  </a:lnTo>
                  <a:lnTo>
                    <a:pt x="831484" y="1427207"/>
                  </a:lnTo>
                  <a:cubicBezTo>
                    <a:pt x="834290" y="1425803"/>
                    <a:pt x="836396" y="1424751"/>
                    <a:pt x="837799" y="1424049"/>
                  </a:cubicBezTo>
                  <a:cubicBezTo>
                    <a:pt x="839202" y="1423348"/>
                    <a:pt x="839904" y="1422295"/>
                    <a:pt x="839904" y="1420892"/>
                  </a:cubicBezTo>
                  <a:cubicBezTo>
                    <a:pt x="839904" y="1419488"/>
                    <a:pt x="841308" y="1417383"/>
                    <a:pt x="844114" y="1414577"/>
                  </a:cubicBezTo>
                  <a:close/>
                  <a:moveTo>
                    <a:pt x="1795585" y="1385106"/>
                  </a:moveTo>
                  <a:lnTo>
                    <a:pt x="1793480" y="1387211"/>
                  </a:lnTo>
                  <a:lnTo>
                    <a:pt x="1785060" y="1387211"/>
                  </a:lnTo>
                  <a:lnTo>
                    <a:pt x="1795585" y="1397737"/>
                  </a:lnTo>
                  <a:close/>
                  <a:moveTo>
                    <a:pt x="1852421" y="1361951"/>
                  </a:moveTo>
                  <a:cubicBezTo>
                    <a:pt x="1853824" y="1361951"/>
                    <a:pt x="1855930" y="1362653"/>
                    <a:pt x="1858736" y="1364056"/>
                  </a:cubicBezTo>
                  <a:cubicBezTo>
                    <a:pt x="1861542" y="1365459"/>
                    <a:pt x="1867156" y="1366863"/>
                    <a:pt x="1875576" y="1368266"/>
                  </a:cubicBezTo>
                  <a:cubicBezTo>
                    <a:pt x="1875576" y="1364056"/>
                    <a:pt x="1872068" y="1361951"/>
                    <a:pt x="1865051" y="1361951"/>
                  </a:cubicBezTo>
                  <a:cubicBezTo>
                    <a:pt x="1858034" y="1361951"/>
                    <a:pt x="1853824" y="1361951"/>
                    <a:pt x="1852421" y="1361951"/>
                  </a:cubicBezTo>
                  <a:close/>
                  <a:moveTo>
                    <a:pt x="1844000" y="1357741"/>
                  </a:moveTo>
                  <a:cubicBezTo>
                    <a:pt x="1844000" y="1360548"/>
                    <a:pt x="1844000" y="1362302"/>
                    <a:pt x="1844000" y="1363004"/>
                  </a:cubicBezTo>
                  <a:cubicBezTo>
                    <a:pt x="1844000" y="1363705"/>
                    <a:pt x="1846106" y="1363355"/>
                    <a:pt x="1850316" y="1361951"/>
                  </a:cubicBezTo>
                  <a:cubicBezTo>
                    <a:pt x="1846106" y="1360548"/>
                    <a:pt x="1844000" y="1359144"/>
                    <a:pt x="1844000" y="1357741"/>
                  </a:cubicBezTo>
                  <a:close/>
                  <a:moveTo>
                    <a:pt x="1822951" y="1351426"/>
                  </a:moveTo>
                  <a:lnTo>
                    <a:pt x="1812426" y="1359846"/>
                  </a:lnTo>
                  <a:cubicBezTo>
                    <a:pt x="1809619" y="1364056"/>
                    <a:pt x="1805760" y="1366161"/>
                    <a:pt x="1800848" y="1366161"/>
                  </a:cubicBezTo>
                  <a:cubicBezTo>
                    <a:pt x="1795936" y="1366161"/>
                    <a:pt x="1793480" y="1364758"/>
                    <a:pt x="1793480" y="1361951"/>
                  </a:cubicBezTo>
                  <a:cubicBezTo>
                    <a:pt x="1793480" y="1359144"/>
                    <a:pt x="1790674" y="1357741"/>
                    <a:pt x="1785060" y="1357741"/>
                  </a:cubicBezTo>
                  <a:cubicBezTo>
                    <a:pt x="1778044" y="1357741"/>
                    <a:pt x="1771728" y="1358443"/>
                    <a:pt x="1766115" y="1359846"/>
                  </a:cubicBezTo>
                  <a:lnTo>
                    <a:pt x="1770325" y="1359846"/>
                  </a:lnTo>
                  <a:lnTo>
                    <a:pt x="1804006" y="1368266"/>
                  </a:lnTo>
                  <a:lnTo>
                    <a:pt x="1822951" y="1364056"/>
                  </a:lnTo>
                  <a:cubicBezTo>
                    <a:pt x="1831370" y="1365459"/>
                    <a:pt x="1832774" y="1364056"/>
                    <a:pt x="1827160" y="1359846"/>
                  </a:cubicBezTo>
                  <a:lnTo>
                    <a:pt x="1829266" y="1355636"/>
                  </a:lnTo>
                  <a:close/>
                  <a:moveTo>
                    <a:pt x="1797690" y="1349321"/>
                  </a:moveTo>
                  <a:lnTo>
                    <a:pt x="1797690" y="1355636"/>
                  </a:lnTo>
                  <a:lnTo>
                    <a:pt x="1806110" y="1359846"/>
                  </a:lnTo>
                  <a:cubicBezTo>
                    <a:pt x="1806110" y="1358443"/>
                    <a:pt x="1804706" y="1356689"/>
                    <a:pt x="1801900" y="1354584"/>
                  </a:cubicBezTo>
                  <a:cubicBezTo>
                    <a:pt x="1799094" y="1352478"/>
                    <a:pt x="1797690" y="1350724"/>
                    <a:pt x="1797690" y="1349321"/>
                  </a:cubicBezTo>
                  <a:close/>
                  <a:moveTo>
                    <a:pt x="1228732" y="1223320"/>
                  </a:moveTo>
                  <a:lnTo>
                    <a:pt x="1229334" y="1225124"/>
                  </a:lnTo>
                  <a:lnTo>
                    <a:pt x="1233545" y="1229336"/>
                  </a:lnTo>
                  <a:lnTo>
                    <a:pt x="1233544" y="1229335"/>
                  </a:lnTo>
                  <a:close/>
                  <a:moveTo>
                    <a:pt x="1233964" y="1218809"/>
                  </a:moveTo>
                  <a:lnTo>
                    <a:pt x="1234596" y="1218809"/>
                  </a:lnTo>
                  <a:cubicBezTo>
                    <a:pt x="1236701" y="1218809"/>
                    <a:pt x="1238455" y="1219511"/>
                    <a:pt x="1239858" y="1220914"/>
                  </a:cubicBezTo>
                  <a:lnTo>
                    <a:pt x="1239204" y="1221195"/>
                  </a:lnTo>
                  <a:lnTo>
                    <a:pt x="1235648" y="1219862"/>
                  </a:lnTo>
                  <a:close/>
                  <a:moveTo>
                    <a:pt x="1208283" y="1189339"/>
                  </a:moveTo>
                  <a:cubicBezTo>
                    <a:pt x="1208283" y="1189339"/>
                    <a:pt x="1206880" y="1190041"/>
                    <a:pt x="1204074" y="1191444"/>
                  </a:cubicBezTo>
                  <a:cubicBezTo>
                    <a:pt x="1205477" y="1191444"/>
                    <a:pt x="1206178" y="1192146"/>
                    <a:pt x="1206178" y="1193549"/>
                  </a:cubicBezTo>
                  <a:cubicBezTo>
                    <a:pt x="1208985" y="1190742"/>
                    <a:pt x="1209686" y="1189339"/>
                    <a:pt x="1208283" y="1189339"/>
                  </a:cubicBezTo>
                  <a:close/>
                  <a:moveTo>
                    <a:pt x="1203284" y="1158685"/>
                  </a:moveTo>
                  <a:cubicBezTo>
                    <a:pt x="1202758" y="1158772"/>
                    <a:pt x="1202320" y="1159167"/>
                    <a:pt x="1201968" y="1159869"/>
                  </a:cubicBezTo>
                  <a:lnTo>
                    <a:pt x="1191443" y="1164079"/>
                  </a:lnTo>
                  <a:cubicBezTo>
                    <a:pt x="1191443" y="1166885"/>
                    <a:pt x="1192847" y="1169692"/>
                    <a:pt x="1195653" y="1172499"/>
                  </a:cubicBezTo>
                  <a:cubicBezTo>
                    <a:pt x="1198460" y="1175306"/>
                    <a:pt x="1200564" y="1178112"/>
                    <a:pt x="1201968" y="1180919"/>
                  </a:cubicBezTo>
                  <a:lnTo>
                    <a:pt x="1201033" y="1183258"/>
                  </a:lnTo>
                  <a:lnTo>
                    <a:pt x="1210388" y="1185129"/>
                  </a:lnTo>
                  <a:cubicBezTo>
                    <a:pt x="1211792" y="1187936"/>
                    <a:pt x="1211792" y="1190041"/>
                    <a:pt x="1210388" y="1191444"/>
                  </a:cubicBezTo>
                  <a:cubicBezTo>
                    <a:pt x="1210388" y="1192847"/>
                    <a:pt x="1213896" y="1194952"/>
                    <a:pt x="1220913" y="1197759"/>
                  </a:cubicBezTo>
                  <a:lnTo>
                    <a:pt x="1215826" y="1200303"/>
                  </a:lnTo>
                  <a:lnTo>
                    <a:pt x="1216704" y="1200917"/>
                  </a:lnTo>
                  <a:cubicBezTo>
                    <a:pt x="1220212" y="1204425"/>
                    <a:pt x="1223720" y="1208986"/>
                    <a:pt x="1227228" y="1214599"/>
                  </a:cubicBezTo>
                  <a:lnTo>
                    <a:pt x="1233964" y="1218809"/>
                  </a:lnTo>
                  <a:lnTo>
                    <a:pt x="1229334" y="1218809"/>
                  </a:lnTo>
                  <a:lnTo>
                    <a:pt x="1227228" y="1218809"/>
                  </a:lnTo>
                  <a:lnTo>
                    <a:pt x="1227754" y="1220388"/>
                  </a:lnTo>
                  <a:lnTo>
                    <a:pt x="1230386" y="1221967"/>
                  </a:lnTo>
                  <a:cubicBezTo>
                    <a:pt x="1231438" y="1223019"/>
                    <a:pt x="1232754" y="1223458"/>
                    <a:pt x="1234332" y="1223283"/>
                  </a:cubicBezTo>
                  <a:lnTo>
                    <a:pt x="1239204" y="1221195"/>
                  </a:lnTo>
                  <a:lnTo>
                    <a:pt x="1244068" y="1223019"/>
                  </a:lnTo>
                  <a:cubicBezTo>
                    <a:pt x="1242666" y="1228633"/>
                    <a:pt x="1244770" y="1230036"/>
                    <a:pt x="1250384" y="1227230"/>
                  </a:cubicBezTo>
                  <a:lnTo>
                    <a:pt x="1252488" y="1220914"/>
                  </a:lnTo>
                  <a:cubicBezTo>
                    <a:pt x="1246875" y="1211091"/>
                    <a:pt x="1239858" y="1200917"/>
                    <a:pt x="1231438" y="1190392"/>
                  </a:cubicBezTo>
                  <a:cubicBezTo>
                    <a:pt x="1223018" y="1179866"/>
                    <a:pt x="1216002" y="1171797"/>
                    <a:pt x="1210388" y="1166184"/>
                  </a:cubicBezTo>
                  <a:cubicBezTo>
                    <a:pt x="1207230" y="1160921"/>
                    <a:pt x="1204862" y="1158421"/>
                    <a:pt x="1203284" y="1158685"/>
                  </a:cubicBezTo>
                  <a:close/>
                  <a:moveTo>
                    <a:pt x="999360" y="1136713"/>
                  </a:moveTo>
                  <a:cubicBezTo>
                    <a:pt x="1001114" y="1136713"/>
                    <a:pt x="1002692" y="1137415"/>
                    <a:pt x="1004096" y="1138818"/>
                  </a:cubicBezTo>
                  <a:lnTo>
                    <a:pt x="999084" y="1136814"/>
                  </a:lnTo>
                  <a:close/>
                  <a:moveTo>
                    <a:pt x="993570" y="1134608"/>
                  </a:moveTo>
                  <a:lnTo>
                    <a:pt x="999084" y="1136814"/>
                  </a:lnTo>
                  <a:lnTo>
                    <a:pt x="993570" y="1138818"/>
                  </a:lnTo>
                  <a:close/>
                  <a:moveTo>
                    <a:pt x="1085268" y="1044368"/>
                  </a:moveTo>
                  <a:lnTo>
                    <a:pt x="1065142" y="1046197"/>
                  </a:lnTo>
                  <a:lnTo>
                    <a:pt x="980940" y="1067248"/>
                  </a:lnTo>
                  <a:lnTo>
                    <a:pt x="909370" y="1090403"/>
                  </a:lnTo>
                  <a:lnTo>
                    <a:pt x="903054" y="1092508"/>
                  </a:lnTo>
                  <a:lnTo>
                    <a:pt x="895786" y="1095516"/>
                  </a:lnTo>
                  <a:lnTo>
                    <a:pt x="894372" y="1097244"/>
                  </a:lnTo>
                  <a:cubicBezTo>
                    <a:pt x="868586" y="1128820"/>
                    <a:pt x="854639" y="1146186"/>
                    <a:pt x="852534" y="1149344"/>
                  </a:cubicBezTo>
                  <a:lnTo>
                    <a:pt x="834010" y="1171984"/>
                  </a:lnTo>
                  <a:lnTo>
                    <a:pt x="838852" y="1171446"/>
                  </a:lnTo>
                  <a:cubicBezTo>
                    <a:pt x="840956" y="1170745"/>
                    <a:pt x="842710" y="1170394"/>
                    <a:pt x="844114" y="1170394"/>
                  </a:cubicBezTo>
                  <a:lnTo>
                    <a:pt x="846219" y="1172499"/>
                  </a:lnTo>
                  <a:cubicBezTo>
                    <a:pt x="844114" y="1173902"/>
                    <a:pt x="840255" y="1175481"/>
                    <a:pt x="834642" y="1177235"/>
                  </a:cubicBezTo>
                  <a:lnTo>
                    <a:pt x="828370" y="1178878"/>
                  </a:lnTo>
                  <a:lnTo>
                    <a:pt x="822312" y="1186282"/>
                  </a:lnTo>
                  <a:lnTo>
                    <a:pt x="825168" y="1187234"/>
                  </a:lnTo>
                  <a:cubicBezTo>
                    <a:pt x="825168" y="1187234"/>
                    <a:pt x="824467" y="1187585"/>
                    <a:pt x="823064" y="1188287"/>
                  </a:cubicBezTo>
                  <a:lnTo>
                    <a:pt x="820057" y="1189038"/>
                  </a:lnTo>
                  <a:lnTo>
                    <a:pt x="819811" y="1189339"/>
                  </a:lnTo>
                  <a:lnTo>
                    <a:pt x="825168" y="1189339"/>
                  </a:lnTo>
                  <a:cubicBezTo>
                    <a:pt x="826572" y="1189339"/>
                    <a:pt x="829028" y="1189690"/>
                    <a:pt x="832536" y="1190392"/>
                  </a:cubicBezTo>
                  <a:cubicBezTo>
                    <a:pt x="836045" y="1191093"/>
                    <a:pt x="838500" y="1190742"/>
                    <a:pt x="839904" y="1189339"/>
                  </a:cubicBezTo>
                  <a:cubicBezTo>
                    <a:pt x="841308" y="1189339"/>
                    <a:pt x="842710" y="1188988"/>
                    <a:pt x="844114" y="1188287"/>
                  </a:cubicBezTo>
                  <a:cubicBezTo>
                    <a:pt x="845518" y="1187585"/>
                    <a:pt x="847622" y="1186532"/>
                    <a:pt x="850429" y="1185129"/>
                  </a:cubicBezTo>
                  <a:lnTo>
                    <a:pt x="871480" y="1180919"/>
                  </a:lnTo>
                  <a:cubicBezTo>
                    <a:pt x="872882" y="1180919"/>
                    <a:pt x="874286" y="1180568"/>
                    <a:pt x="875690" y="1179866"/>
                  </a:cubicBezTo>
                  <a:cubicBezTo>
                    <a:pt x="877093" y="1179165"/>
                    <a:pt x="877794" y="1179516"/>
                    <a:pt x="877794" y="1180919"/>
                  </a:cubicBezTo>
                  <a:lnTo>
                    <a:pt x="882004" y="1180919"/>
                  </a:lnTo>
                  <a:cubicBezTo>
                    <a:pt x="882004" y="1179516"/>
                    <a:pt x="882356" y="1178463"/>
                    <a:pt x="883057" y="1177761"/>
                  </a:cubicBezTo>
                  <a:cubicBezTo>
                    <a:pt x="883758" y="1177060"/>
                    <a:pt x="884811" y="1176709"/>
                    <a:pt x="886214" y="1176709"/>
                  </a:cubicBezTo>
                  <a:cubicBezTo>
                    <a:pt x="887618" y="1176709"/>
                    <a:pt x="889021" y="1176358"/>
                    <a:pt x="890424" y="1175656"/>
                  </a:cubicBezTo>
                  <a:cubicBezTo>
                    <a:pt x="891828" y="1174955"/>
                    <a:pt x="893231" y="1174604"/>
                    <a:pt x="894635" y="1174604"/>
                  </a:cubicBezTo>
                  <a:lnTo>
                    <a:pt x="900950" y="1174604"/>
                  </a:lnTo>
                  <a:lnTo>
                    <a:pt x="915684" y="1172499"/>
                  </a:lnTo>
                  <a:cubicBezTo>
                    <a:pt x="919895" y="1172499"/>
                    <a:pt x="923754" y="1172148"/>
                    <a:pt x="927262" y="1171446"/>
                  </a:cubicBezTo>
                  <a:cubicBezTo>
                    <a:pt x="930771" y="1170745"/>
                    <a:pt x="932525" y="1170394"/>
                    <a:pt x="932525" y="1170394"/>
                  </a:cubicBezTo>
                  <a:cubicBezTo>
                    <a:pt x="933928" y="1170394"/>
                    <a:pt x="934981" y="1170043"/>
                    <a:pt x="935682" y="1169341"/>
                  </a:cubicBezTo>
                  <a:cubicBezTo>
                    <a:pt x="936384" y="1168640"/>
                    <a:pt x="937436" y="1168289"/>
                    <a:pt x="938840" y="1168289"/>
                  </a:cubicBezTo>
                  <a:lnTo>
                    <a:pt x="955680" y="1168289"/>
                  </a:lnTo>
                  <a:cubicBezTo>
                    <a:pt x="957084" y="1169692"/>
                    <a:pt x="959189" y="1170394"/>
                    <a:pt x="961996" y="1170394"/>
                  </a:cubicBezTo>
                  <a:lnTo>
                    <a:pt x="968310" y="1170394"/>
                  </a:lnTo>
                  <a:cubicBezTo>
                    <a:pt x="971117" y="1166184"/>
                    <a:pt x="976030" y="1164079"/>
                    <a:pt x="983046" y="1164079"/>
                  </a:cubicBezTo>
                  <a:lnTo>
                    <a:pt x="1004096" y="1157764"/>
                  </a:lnTo>
                  <a:lnTo>
                    <a:pt x="997781" y="1157764"/>
                  </a:lnTo>
                  <a:lnTo>
                    <a:pt x="991466" y="1157764"/>
                  </a:lnTo>
                  <a:lnTo>
                    <a:pt x="991466" y="1155659"/>
                  </a:lnTo>
                  <a:lnTo>
                    <a:pt x="995676" y="1155659"/>
                  </a:lnTo>
                  <a:cubicBezTo>
                    <a:pt x="997079" y="1154255"/>
                    <a:pt x="998482" y="1153554"/>
                    <a:pt x="999886" y="1153554"/>
                  </a:cubicBezTo>
                  <a:cubicBezTo>
                    <a:pt x="1001290" y="1153554"/>
                    <a:pt x="1002692" y="1154255"/>
                    <a:pt x="1004096" y="1155659"/>
                  </a:cubicBezTo>
                  <a:lnTo>
                    <a:pt x="1008306" y="1155659"/>
                  </a:lnTo>
                  <a:cubicBezTo>
                    <a:pt x="1008306" y="1157062"/>
                    <a:pt x="1009008" y="1157764"/>
                    <a:pt x="1010411" y="1157764"/>
                  </a:cubicBezTo>
                  <a:cubicBezTo>
                    <a:pt x="1011814" y="1157764"/>
                    <a:pt x="1013218" y="1157062"/>
                    <a:pt x="1014621" y="1155659"/>
                  </a:cubicBezTo>
                  <a:cubicBezTo>
                    <a:pt x="1014621" y="1152852"/>
                    <a:pt x="1012516" y="1150747"/>
                    <a:pt x="1008306" y="1149344"/>
                  </a:cubicBezTo>
                  <a:lnTo>
                    <a:pt x="1004096" y="1149344"/>
                  </a:lnTo>
                  <a:cubicBezTo>
                    <a:pt x="1004096" y="1149344"/>
                    <a:pt x="1003745" y="1148993"/>
                    <a:pt x="1003044" y="1148291"/>
                  </a:cubicBezTo>
                  <a:cubicBezTo>
                    <a:pt x="1002342" y="1147589"/>
                    <a:pt x="1001991" y="1147238"/>
                    <a:pt x="1001991" y="1147238"/>
                  </a:cubicBezTo>
                  <a:cubicBezTo>
                    <a:pt x="1001991" y="1144432"/>
                    <a:pt x="1000587" y="1143028"/>
                    <a:pt x="997781" y="1143028"/>
                  </a:cubicBezTo>
                  <a:lnTo>
                    <a:pt x="1008306" y="1143028"/>
                  </a:lnTo>
                  <a:cubicBezTo>
                    <a:pt x="1008306" y="1143028"/>
                    <a:pt x="1006902" y="1141625"/>
                    <a:pt x="1004096" y="1138818"/>
                  </a:cubicBezTo>
                  <a:lnTo>
                    <a:pt x="1023041" y="1143028"/>
                  </a:lnTo>
                  <a:cubicBezTo>
                    <a:pt x="1024444" y="1144432"/>
                    <a:pt x="1028654" y="1145134"/>
                    <a:pt x="1035671" y="1145134"/>
                  </a:cubicBezTo>
                  <a:lnTo>
                    <a:pt x="1048302" y="1143028"/>
                  </a:lnTo>
                  <a:cubicBezTo>
                    <a:pt x="1048302" y="1140222"/>
                    <a:pt x="1047600" y="1138818"/>
                    <a:pt x="1046196" y="1138818"/>
                  </a:cubicBezTo>
                  <a:cubicBezTo>
                    <a:pt x="1039180" y="1130398"/>
                    <a:pt x="1031462" y="1126188"/>
                    <a:pt x="1023041" y="1126188"/>
                  </a:cubicBezTo>
                  <a:cubicBezTo>
                    <a:pt x="1021638" y="1123382"/>
                    <a:pt x="1018830" y="1121978"/>
                    <a:pt x="1014621" y="1121978"/>
                  </a:cubicBezTo>
                  <a:lnTo>
                    <a:pt x="1014621" y="1119873"/>
                  </a:lnTo>
                  <a:lnTo>
                    <a:pt x="1018830" y="1119873"/>
                  </a:lnTo>
                  <a:cubicBezTo>
                    <a:pt x="1020234" y="1119873"/>
                    <a:pt x="1023392" y="1120575"/>
                    <a:pt x="1028304" y="1121978"/>
                  </a:cubicBezTo>
                  <a:cubicBezTo>
                    <a:pt x="1033216" y="1123382"/>
                    <a:pt x="1037776" y="1124785"/>
                    <a:pt x="1041986" y="1126188"/>
                  </a:cubicBezTo>
                  <a:lnTo>
                    <a:pt x="1056722" y="1134608"/>
                  </a:lnTo>
                  <a:cubicBezTo>
                    <a:pt x="1058125" y="1134608"/>
                    <a:pt x="1063037" y="1136713"/>
                    <a:pt x="1071456" y="1140923"/>
                  </a:cubicBezTo>
                  <a:cubicBezTo>
                    <a:pt x="1071456" y="1142327"/>
                    <a:pt x="1072510" y="1143028"/>
                    <a:pt x="1074614" y="1143028"/>
                  </a:cubicBezTo>
                  <a:cubicBezTo>
                    <a:pt x="1076719" y="1143028"/>
                    <a:pt x="1078473" y="1143730"/>
                    <a:pt x="1079877" y="1145134"/>
                  </a:cubicBezTo>
                  <a:cubicBezTo>
                    <a:pt x="1084086" y="1143730"/>
                    <a:pt x="1086543" y="1142327"/>
                    <a:pt x="1087244" y="1140923"/>
                  </a:cubicBezTo>
                  <a:cubicBezTo>
                    <a:pt x="1087946" y="1139520"/>
                    <a:pt x="1088297" y="1136012"/>
                    <a:pt x="1088297" y="1130398"/>
                  </a:cubicBezTo>
                  <a:lnTo>
                    <a:pt x="1086192" y="1126188"/>
                  </a:lnTo>
                  <a:lnTo>
                    <a:pt x="1079877" y="1126188"/>
                  </a:lnTo>
                  <a:cubicBezTo>
                    <a:pt x="1079877" y="1126188"/>
                    <a:pt x="1078473" y="1123382"/>
                    <a:pt x="1075667" y="1117768"/>
                  </a:cubicBezTo>
                  <a:lnTo>
                    <a:pt x="1071456" y="1113558"/>
                  </a:lnTo>
                  <a:lnTo>
                    <a:pt x="1058826" y="1113558"/>
                  </a:lnTo>
                  <a:cubicBezTo>
                    <a:pt x="1056020" y="1112155"/>
                    <a:pt x="1053564" y="1111804"/>
                    <a:pt x="1051459" y="1112506"/>
                  </a:cubicBezTo>
                  <a:cubicBezTo>
                    <a:pt x="1049354" y="1113207"/>
                    <a:pt x="1047600" y="1113558"/>
                    <a:pt x="1046196" y="1113558"/>
                  </a:cubicBezTo>
                  <a:cubicBezTo>
                    <a:pt x="1047600" y="1113558"/>
                    <a:pt x="1048302" y="1114961"/>
                    <a:pt x="1048302" y="1117768"/>
                  </a:cubicBezTo>
                  <a:lnTo>
                    <a:pt x="1037776" y="1115663"/>
                  </a:lnTo>
                  <a:lnTo>
                    <a:pt x="1037776" y="1113558"/>
                  </a:lnTo>
                  <a:lnTo>
                    <a:pt x="1041986" y="1113558"/>
                  </a:lnTo>
                  <a:lnTo>
                    <a:pt x="1041986" y="1111453"/>
                  </a:lnTo>
                  <a:lnTo>
                    <a:pt x="1056722" y="1109348"/>
                  </a:lnTo>
                  <a:cubicBezTo>
                    <a:pt x="1056722" y="1107945"/>
                    <a:pt x="1056370" y="1106892"/>
                    <a:pt x="1055669" y="1106191"/>
                  </a:cubicBezTo>
                  <a:cubicBezTo>
                    <a:pt x="1054968" y="1105489"/>
                    <a:pt x="1052511" y="1105840"/>
                    <a:pt x="1048302" y="1107243"/>
                  </a:cubicBezTo>
                  <a:cubicBezTo>
                    <a:pt x="1049705" y="1105840"/>
                    <a:pt x="1049705" y="1104436"/>
                    <a:pt x="1048302" y="1103033"/>
                  </a:cubicBezTo>
                  <a:cubicBezTo>
                    <a:pt x="1046898" y="1103033"/>
                    <a:pt x="1046196" y="1100928"/>
                    <a:pt x="1046196" y="1096718"/>
                  </a:cubicBezTo>
                  <a:cubicBezTo>
                    <a:pt x="1060230" y="1103735"/>
                    <a:pt x="1069352" y="1107945"/>
                    <a:pt x="1073562" y="1109348"/>
                  </a:cubicBezTo>
                  <a:lnTo>
                    <a:pt x="1071456" y="1103033"/>
                  </a:lnTo>
                  <a:lnTo>
                    <a:pt x="1065142" y="1098823"/>
                  </a:lnTo>
                  <a:lnTo>
                    <a:pt x="1067246" y="1098823"/>
                  </a:lnTo>
                  <a:cubicBezTo>
                    <a:pt x="1068650" y="1098823"/>
                    <a:pt x="1069702" y="1098472"/>
                    <a:pt x="1070404" y="1097770"/>
                  </a:cubicBezTo>
                  <a:cubicBezTo>
                    <a:pt x="1071106" y="1097069"/>
                    <a:pt x="1071456" y="1096718"/>
                    <a:pt x="1071456" y="1096718"/>
                  </a:cubicBezTo>
                  <a:lnTo>
                    <a:pt x="1081982" y="1103033"/>
                  </a:lnTo>
                  <a:cubicBezTo>
                    <a:pt x="1084788" y="1103033"/>
                    <a:pt x="1086894" y="1103735"/>
                    <a:pt x="1088297" y="1105138"/>
                  </a:cubicBezTo>
                  <a:cubicBezTo>
                    <a:pt x="1089700" y="1106541"/>
                    <a:pt x="1091806" y="1107945"/>
                    <a:pt x="1094612" y="1109348"/>
                  </a:cubicBezTo>
                  <a:lnTo>
                    <a:pt x="1096716" y="1105138"/>
                  </a:lnTo>
                  <a:lnTo>
                    <a:pt x="1111452" y="1109348"/>
                  </a:lnTo>
                  <a:lnTo>
                    <a:pt x="1115662" y="1111453"/>
                  </a:lnTo>
                  <a:cubicBezTo>
                    <a:pt x="1115662" y="1112856"/>
                    <a:pt x="1118469" y="1115663"/>
                    <a:pt x="1124082" y="1119873"/>
                  </a:cubicBezTo>
                  <a:cubicBezTo>
                    <a:pt x="1124082" y="1121277"/>
                    <a:pt x="1125134" y="1122680"/>
                    <a:pt x="1127240" y="1124083"/>
                  </a:cubicBezTo>
                  <a:cubicBezTo>
                    <a:pt x="1129345" y="1125487"/>
                    <a:pt x="1131099" y="1126188"/>
                    <a:pt x="1132502" y="1126188"/>
                  </a:cubicBezTo>
                  <a:cubicBezTo>
                    <a:pt x="1133906" y="1127592"/>
                    <a:pt x="1134958" y="1128995"/>
                    <a:pt x="1135660" y="1130398"/>
                  </a:cubicBezTo>
                  <a:cubicBezTo>
                    <a:pt x="1136362" y="1131802"/>
                    <a:pt x="1138818" y="1133205"/>
                    <a:pt x="1143027" y="1134608"/>
                  </a:cubicBezTo>
                  <a:cubicBezTo>
                    <a:pt x="1144431" y="1134608"/>
                    <a:pt x="1145484" y="1134959"/>
                    <a:pt x="1146185" y="1135661"/>
                  </a:cubicBezTo>
                  <a:cubicBezTo>
                    <a:pt x="1146886" y="1136363"/>
                    <a:pt x="1147238" y="1137415"/>
                    <a:pt x="1147238" y="1138818"/>
                  </a:cubicBezTo>
                  <a:lnTo>
                    <a:pt x="1149342" y="1143028"/>
                  </a:lnTo>
                  <a:cubicBezTo>
                    <a:pt x="1149342" y="1143028"/>
                    <a:pt x="1147939" y="1145835"/>
                    <a:pt x="1145132" y="1151449"/>
                  </a:cubicBezTo>
                  <a:lnTo>
                    <a:pt x="1149342" y="1151449"/>
                  </a:lnTo>
                  <a:cubicBezTo>
                    <a:pt x="1154956" y="1151449"/>
                    <a:pt x="1157763" y="1153554"/>
                    <a:pt x="1157763" y="1157764"/>
                  </a:cubicBezTo>
                  <a:lnTo>
                    <a:pt x="1157763" y="1159869"/>
                  </a:lnTo>
                  <a:cubicBezTo>
                    <a:pt x="1159166" y="1161272"/>
                    <a:pt x="1160569" y="1163728"/>
                    <a:pt x="1161972" y="1167236"/>
                  </a:cubicBezTo>
                  <a:cubicBezTo>
                    <a:pt x="1163376" y="1170745"/>
                    <a:pt x="1166884" y="1172499"/>
                    <a:pt x="1172498" y="1172499"/>
                  </a:cubicBezTo>
                  <a:cubicBezTo>
                    <a:pt x="1175304" y="1173902"/>
                    <a:pt x="1178813" y="1174604"/>
                    <a:pt x="1183023" y="1174604"/>
                  </a:cubicBezTo>
                  <a:lnTo>
                    <a:pt x="1189689" y="1175937"/>
                  </a:lnTo>
                  <a:lnTo>
                    <a:pt x="1185128" y="1164079"/>
                  </a:lnTo>
                  <a:cubicBezTo>
                    <a:pt x="1179514" y="1158465"/>
                    <a:pt x="1174602" y="1152852"/>
                    <a:pt x="1170393" y="1147238"/>
                  </a:cubicBezTo>
                  <a:cubicBezTo>
                    <a:pt x="1166183" y="1141625"/>
                    <a:pt x="1162674" y="1136713"/>
                    <a:pt x="1159868" y="1132503"/>
                  </a:cubicBezTo>
                  <a:cubicBezTo>
                    <a:pt x="1158464" y="1128293"/>
                    <a:pt x="1154956" y="1124083"/>
                    <a:pt x="1149342" y="1119873"/>
                  </a:cubicBezTo>
                  <a:cubicBezTo>
                    <a:pt x="1149342" y="1115663"/>
                    <a:pt x="1144431" y="1110050"/>
                    <a:pt x="1134608" y="1103033"/>
                  </a:cubicBezTo>
                  <a:cubicBezTo>
                    <a:pt x="1124784" y="1096016"/>
                    <a:pt x="1119170" y="1090403"/>
                    <a:pt x="1117767" y="1086193"/>
                  </a:cubicBezTo>
                  <a:cubicBezTo>
                    <a:pt x="1117767" y="1084790"/>
                    <a:pt x="1113908" y="1080579"/>
                    <a:pt x="1106190" y="1073563"/>
                  </a:cubicBezTo>
                  <a:cubicBezTo>
                    <a:pt x="1098471" y="1066546"/>
                    <a:pt x="1093910" y="1059529"/>
                    <a:pt x="1092507" y="1052512"/>
                  </a:cubicBezTo>
                  <a:close/>
                  <a:moveTo>
                    <a:pt x="1057642" y="1026068"/>
                  </a:moveTo>
                  <a:cubicBezTo>
                    <a:pt x="1055976" y="1026156"/>
                    <a:pt x="1054265" y="1026551"/>
                    <a:pt x="1052511" y="1027252"/>
                  </a:cubicBezTo>
                  <a:cubicBezTo>
                    <a:pt x="1051108" y="1027252"/>
                    <a:pt x="1047249" y="1027954"/>
                    <a:pt x="1040934" y="1029357"/>
                  </a:cubicBezTo>
                  <a:cubicBezTo>
                    <a:pt x="1034618" y="1030760"/>
                    <a:pt x="1030760" y="1032866"/>
                    <a:pt x="1029356" y="1035672"/>
                  </a:cubicBezTo>
                  <a:lnTo>
                    <a:pt x="1025146" y="1037777"/>
                  </a:lnTo>
                  <a:cubicBezTo>
                    <a:pt x="1022340" y="1039181"/>
                    <a:pt x="1018830" y="1040584"/>
                    <a:pt x="1014621" y="1041987"/>
                  </a:cubicBezTo>
                  <a:cubicBezTo>
                    <a:pt x="1010411" y="1043391"/>
                    <a:pt x="1006200" y="1044794"/>
                    <a:pt x="1001991" y="1046197"/>
                  </a:cubicBezTo>
                  <a:cubicBezTo>
                    <a:pt x="1004798" y="1043391"/>
                    <a:pt x="1008657" y="1041286"/>
                    <a:pt x="1013568" y="1039882"/>
                  </a:cubicBezTo>
                  <a:cubicBezTo>
                    <a:pt x="1018480" y="1038479"/>
                    <a:pt x="1022340" y="1037076"/>
                    <a:pt x="1025146" y="1035672"/>
                  </a:cubicBezTo>
                  <a:lnTo>
                    <a:pt x="1014621" y="1035672"/>
                  </a:lnTo>
                  <a:cubicBezTo>
                    <a:pt x="1011814" y="1037076"/>
                    <a:pt x="1006902" y="1037777"/>
                    <a:pt x="999886" y="1037777"/>
                  </a:cubicBezTo>
                  <a:cubicBezTo>
                    <a:pt x="999886" y="1037777"/>
                    <a:pt x="999535" y="1038128"/>
                    <a:pt x="998833" y="1038830"/>
                  </a:cubicBezTo>
                  <a:cubicBezTo>
                    <a:pt x="998132" y="1039531"/>
                    <a:pt x="997781" y="1039882"/>
                    <a:pt x="997781" y="1039882"/>
                  </a:cubicBezTo>
                  <a:cubicBezTo>
                    <a:pt x="996378" y="1039882"/>
                    <a:pt x="993220" y="1040935"/>
                    <a:pt x="988308" y="1043040"/>
                  </a:cubicBezTo>
                  <a:cubicBezTo>
                    <a:pt x="983397" y="1045145"/>
                    <a:pt x="980239" y="1046899"/>
                    <a:pt x="978836" y="1048302"/>
                  </a:cubicBezTo>
                  <a:cubicBezTo>
                    <a:pt x="974626" y="1048302"/>
                    <a:pt x="972520" y="1049004"/>
                    <a:pt x="972520" y="1050407"/>
                  </a:cubicBezTo>
                  <a:cubicBezTo>
                    <a:pt x="966907" y="1053214"/>
                    <a:pt x="957084" y="1056021"/>
                    <a:pt x="943050" y="1058828"/>
                  </a:cubicBezTo>
                  <a:cubicBezTo>
                    <a:pt x="938840" y="1058828"/>
                    <a:pt x="935332" y="1058126"/>
                    <a:pt x="932525" y="1056723"/>
                  </a:cubicBezTo>
                  <a:cubicBezTo>
                    <a:pt x="932525" y="1062336"/>
                    <a:pt x="929016" y="1065143"/>
                    <a:pt x="922000" y="1065143"/>
                  </a:cubicBezTo>
                  <a:lnTo>
                    <a:pt x="922000" y="1063501"/>
                  </a:lnTo>
                  <a:lnTo>
                    <a:pt x="914618" y="1072506"/>
                  </a:lnTo>
                  <a:lnTo>
                    <a:pt x="917790" y="1073563"/>
                  </a:lnTo>
                  <a:cubicBezTo>
                    <a:pt x="916386" y="1073563"/>
                    <a:pt x="915684" y="1074264"/>
                    <a:pt x="915684" y="1075668"/>
                  </a:cubicBezTo>
                  <a:cubicBezTo>
                    <a:pt x="915684" y="1077071"/>
                    <a:pt x="914983" y="1077773"/>
                    <a:pt x="913580" y="1077773"/>
                  </a:cubicBezTo>
                  <a:lnTo>
                    <a:pt x="917790" y="1077773"/>
                  </a:lnTo>
                  <a:cubicBezTo>
                    <a:pt x="924806" y="1077773"/>
                    <a:pt x="929016" y="1076018"/>
                    <a:pt x="930420" y="1072510"/>
                  </a:cubicBezTo>
                  <a:cubicBezTo>
                    <a:pt x="931824" y="1069002"/>
                    <a:pt x="936034" y="1066546"/>
                    <a:pt x="943050" y="1065143"/>
                  </a:cubicBezTo>
                  <a:cubicBezTo>
                    <a:pt x="945856" y="1065143"/>
                    <a:pt x="949365" y="1063739"/>
                    <a:pt x="953576" y="1060933"/>
                  </a:cubicBezTo>
                  <a:lnTo>
                    <a:pt x="957785" y="1058828"/>
                  </a:lnTo>
                  <a:cubicBezTo>
                    <a:pt x="977432" y="1056021"/>
                    <a:pt x="991466" y="1053214"/>
                    <a:pt x="999886" y="1050407"/>
                  </a:cubicBezTo>
                  <a:cubicBezTo>
                    <a:pt x="1008306" y="1050407"/>
                    <a:pt x="1020234" y="1047601"/>
                    <a:pt x="1035671" y="1041987"/>
                  </a:cubicBezTo>
                  <a:cubicBezTo>
                    <a:pt x="1038478" y="1041987"/>
                    <a:pt x="1046898" y="1039882"/>
                    <a:pt x="1060932" y="1035672"/>
                  </a:cubicBezTo>
                  <a:lnTo>
                    <a:pt x="1071456" y="1033567"/>
                  </a:lnTo>
                  <a:cubicBezTo>
                    <a:pt x="1067246" y="1028305"/>
                    <a:pt x="1062642" y="1025805"/>
                    <a:pt x="1057642" y="1026068"/>
                  </a:cubicBezTo>
                  <a:close/>
                  <a:moveTo>
                    <a:pt x="1057950" y="1009487"/>
                  </a:moveTo>
                  <a:lnTo>
                    <a:pt x="1056722" y="1014096"/>
                  </a:lnTo>
                  <a:lnTo>
                    <a:pt x="1055764" y="1019119"/>
                  </a:lnTo>
                  <a:lnTo>
                    <a:pt x="1058826" y="1019884"/>
                  </a:lnTo>
                  <a:cubicBezTo>
                    <a:pt x="1060230" y="1019183"/>
                    <a:pt x="1061633" y="1018832"/>
                    <a:pt x="1063037" y="1018832"/>
                  </a:cubicBezTo>
                  <a:cubicBezTo>
                    <a:pt x="1061984" y="1017780"/>
                    <a:pt x="1060976" y="1016332"/>
                    <a:pt x="1060011" y="1014490"/>
                  </a:cubicBezTo>
                  <a:close/>
                  <a:moveTo>
                    <a:pt x="1063037" y="999887"/>
                  </a:moveTo>
                  <a:lnTo>
                    <a:pt x="1060952" y="1001451"/>
                  </a:lnTo>
                  <a:lnTo>
                    <a:pt x="1065142" y="1004097"/>
                  </a:lnTo>
                  <a:lnTo>
                    <a:pt x="1068650" y="1004097"/>
                  </a:lnTo>
                  <a:lnTo>
                    <a:pt x="1067246" y="1001992"/>
                  </a:lnTo>
                  <a:cubicBezTo>
                    <a:pt x="1065843" y="1000588"/>
                    <a:pt x="1064440" y="999887"/>
                    <a:pt x="1063037" y="999887"/>
                  </a:cubicBezTo>
                  <a:close/>
                  <a:moveTo>
                    <a:pt x="736758" y="865165"/>
                  </a:moveTo>
                  <a:lnTo>
                    <a:pt x="686237" y="879900"/>
                  </a:lnTo>
                  <a:lnTo>
                    <a:pt x="682027" y="879900"/>
                  </a:lnTo>
                  <a:lnTo>
                    <a:pt x="648346" y="890426"/>
                  </a:lnTo>
                  <a:cubicBezTo>
                    <a:pt x="617472" y="898846"/>
                    <a:pt x="593616" y="905862"/>
                    <a:pt x="576776" y="911476"/>
                  </a:cubicBezTo>
                  <a:lnTo>
                    <a:pt x="503100" y="938841"/>
                  </a:lnTo>
                  <a:lnTo>
                    <a:pt x="492574" y="943051"/>
                  </a:lnTo>
                  <a:cubicBezTo>
                    <a:pt x="493978" y="944454"/>
                    <a:pt x="496784" y="945156"/>
                    <a:pt x="500995" y="945156"/>
                  </a:cubicBezTo>
                  <a:cubicBezTo>
                    <a:pt x="510818" y="945156"/>
                    <a:pt x="526255" y="943051"/>
                    <a:pt x="547306" y="938841"/>
                  </a:cubicBezTo>
                  <a:lnTo>
                    <a:pt x="572566" y="938841"/>
                  </a:lnTo>
                  <a:lnTo>
                    <a:pt x="591511" y="932526"/>
                  </a:lnTo>
                  <a:lnTo>
                    <a:pt x="606246" y="932526"/>
                  </a:lnTo>
                  <a:cubicBezTo>
                    <a:pt x="607650" y="931123"/>
                    <a:pt x="609053" y="930421"/>
                    <a:pt x="610456" y="930421"/>
                  </a:cubicBezTo>
                  <a:cubicBezTo>
                    <a:pt x="616070" y="930421"/>
                    <a:pt x="620630" y="929719"/>
                    <a:pt x="624138" y="928316"/>
                  </a:cubicBezTo>
                  <a:cubicBezTo>
                    <a:pt x="627648" y="926913"/>
                    <a:pt x="630805" y="926211"/>
                    <a:pt x="633611" y="926211"/>
                  </a:cubicBezTo>
                  <a:cubicBezTo>
                    <a:pt x="629402" y="926211"/>
                    <a:pt x="627296" y="924808"/>
                    <a:pt x="627296" y="922001"/>
                  </a:cubicBezTo>
                  <a:cubicBezTo>
                    <a:pt x="634313" y="920598"/>
                    <a:pt x="640278" y="919194"/>
                    <a:pt x="645189" y="917791"/>
                  </a:cubicBezTo>
                  <a:cubicBezTo>
                    <a:pt x="650101" y="916387"/>
                    <a:pt x="654662" y="914984"/>
                    <a:pt x="658872" y="913581"/>
                  </a:cubicBezTo>
                  <a:lnTo>
                    <a:pt x="663082" y="919896"/>
                  </a:lnTo>
                  <a:lnTo>
                    <a:pt x="686237" y="915686"/>
                  </a:lnTo>
                  <a:lnTo>
                    <a:pt x="719918" y="905161"/>
                  </a:lnTo>
                  <a:cubicBezTo>
                    <a:pt x="724128" y="900951"/>
                    <a:pt x="728338" y="893934"/>
                    <a:pt x="732548" y="884110"/>
                  </a:cubicBezTo>
                  <a:lnTo>
                    <a:pt x="747283" y="865165"/>
                  </a:lnTo>
                  <a:cubicBezTo>
                    <a:pt x="743072" y="865165"/>
                    <a:pt x="739564" y="865165"/>
                    <a:pt x="736758" y="865165"/>
                  </a:cubicBezTo>
                  <a:close/>
                  <a:moveTo>
                    <a:pt x="1126188" y="838736"/>
                  </a:moveTo>
                  <a:lnTo>
                    <a:pt x="1126188" y="848325"/>
                  </a:lnTo>
                  <a:lnTo>
                    <a:pt x="1130397" y="848325"/>
                  </a:lnTo>
                  <a:lnTo>
                    <a:pt x="1134608" y="844115"/>
                  </a:lnTo>
                  <a:lnTo>
                    <a:pt x="1134608" y="839905"/>
                  </a:lnTo>
                  <a:cubicBezTo>
                    <a:pt x="1133204" y="839905"/>
                    <a:pt x="1131800" y="840256"/>
                    <a:pt x="1130397" y="840957"/>
                  </a:cubicBezTo>
                  <a:cubicBezTo>
                    <a:pt x="1128994" y="841659"/>
                    <a:pt x="1128292" y="841308"/>
                    <a:pt x="1128292" y="839905"/>
                  </a:cubicBezTo>
                  <a:close/>
                  <a:moveTo>
                    <a:pt x="1161972" y="818855"/>
                  </a:moveTo>
                  <a:lnTo>
                    <a:pt x="1164078" y="818855"/>
                  </a:lnTo>
                  <a:lnTo>
                    <a:pt x="1165373" y="819502"/>
                  </a:lnTo>
                  <a:close/>
                  <a:moveTo>
                    <a:pt x="509414" y="818855"/>
                  </a:moveTo>
                  <a:lnTo>
                    <a:pt x="511520" y="818855"/>
                  </a:lnTo>
                  <a:lnTo>
                    <a:pt x="515730" y="829380"/>
                  </a:lnTo>
                  <a:close/>
                  <a:moveTo>
                    <a:pt x="1150395" y="813592"/>
                  </a:moveTo>
                  <a:cubicBezTo>
                    <a:pt x="1152500" y="812890"/>
                    <a:pt x="1154956" y="813241"/>
                    <a:pt x="1157763" y="814645"/>
                  </a:cubicBezTo>
                  <a:lnTo>
                    <a:pt x="1155658" y="818855"/>
                  </a:lnTo>
                  <a:cubicBezTo>
                    <a:pt x="1151448" y="817451"/>
                    <a:pt x="1147939" y="816750"/>
                    <a:pt x="1145132" y="816750"/>
                  </a:cubicBezTo>
                  <a:lnTo>
                    <a:pt x="1145132" y="814645"/>
                  </a:lnTo>
                  <a:cubicBezTo>
                    <a:pt x="1146536" y="814645"/>
                    <a:pt x="1148290" y="814294"/>
                    <a:pt x="1150395" y="813592"/>
                  </a:cubicBezTo>
                  <a:close/>
                  <a:moveTo>
                    <a:pt x="1088297" y="808330"/>
                  </a:moveTo>
                  <a:cubicBezTo>
                    <a:pt x="1077070" y="815346"/>
                    <a:pt x="1071456" y="818855"/>
                    <a:pt x="1071456" y="818855"/>
                  </a:cubicBezTo>
                  <a:cubicBezTo>
                    <a:pt x="1051810" y="828678"/>
                    <a:pt x="1039881" y="837098"/>
                    <a:pt x="1035671" y="844115"/>
                  </a:cubicBezTo>
                  <a:lnTo>
                    <a:pt x="1033566" y="844115"/>
                  </a:lnTo>
                  <a:cubicBezTo>
                    <a:pt x="1026550" y="846922"/>
                    <a:pt x="1020936" y="851132"/>
                    <a:pt x="1016726" y="856745"/>
                  </a:cubicBezTo>
                  <a:cubicBezTo>
                    <a:pt x="1054616" y="848325"/>
                    <a:pt x="1075667" y="845518"/>
                    <a:pt x="1079877" y="848325"/>
                  </a:cubicBezTo>
                  <a:cubicBezTo>
                    <a:pt x="1081280" y="845518"/>
                    <a:pt x="1084438" y="844115"/>
                    <a:pt x="1089349" y="844115"/>
                  </a:cubicBezTo>
                  <a:cubicBezTo>
                    <a:pt x="1094261" y="844115"/>
                    <a:pt x="1098120" y="844115"/>
                    <a:pt x="1100927" y="844115"/>
                  </a:cubicBezTo>
                  <a:cubicBezTo>
                    <a:pt x="1102330" y="844115"/>
                    <a:pt x="1106540" y="842010"/>
                    <a:pt x="1113557" y="837800"/>
                  </a:cubicBezTo>
                  <a:cubicBezTo>
                    <a:pt x="1114960" y="837098"/>
                    <a:pt x="1116715" y="836747"/>
                    <a:pt x="1118820" y="836747"/>
                  </a:cubicBezTo>
                  <a:lnTo>
                    <a:pt x="1123920" y="837476"/>
                  </a:lnTo>
                  <a:lnTo>
                    <a:pt x="1118820" y="834642"/>
                  </a:lnTo>
                  <a:cubicBezTo>
                    <a:pt x="1113908" y="832537"/>
                    <a:pt x="1111452" y="829380"/>
                    <a:pt x="1111452" y="825170"/>
                  </a:cubicBezTo>
                  <a:cubicBezTo>
                    <a:pt x="1107242" y="823766"/>
                    <a:pt x="1104084" y="822363"/>
                    <a:pt x="1101980" y="820960"/>
                  </a:cubicBezTo>
                  <a:cubicBezTo>
                    <a:pt x="1099874" y="819556"/>
                    <a:pt x="1097418" y="818153"/>
                    <a:pt x="1094612" y="816750"/>
                  </a:cubicBezTo>
                  <a:cubicBezTo>
                    <a:pt x="1091806" y="816750"/>
                    <a:pt x="1089700" y="815346"/>
                    <a:pt x="1088297" y="812540"/>
                  </a:cubicBezTo>
                  <a:close/>
                  <a:moveTo>
                    <a:pt x="1412470" y="787279"/>
                  </a:moveTo>
                  <a:lnTo>
                    <a:pt x="1410366" y="795699"/>
                  </a:lnTo>
                  <a:cubicBezTo>
                    <a:pt x="1411769" y="795699"/>
                    <a:pt x="1412470" y="794296"/>
                    <a:pt x="1412470" y="791489"/>
                  </a:cubicBezTo>
                  <a:close/>
                  <a:moveTo>
                    <a:pt x="1385106" y="783069"/>
                  </a:moveTo>
                  <a:lnTo>
                    <a:pt x="1375018" y="784030"/>
                  </a:lnTo>
                  <a:lnTo>
                    <a:pt x="1376685" y="795699"/>
                  </a:lnTo>
                  <a:lnTo>
                    <a:pt x="1378790" y="793594"/>
                  </a:lnTo>
                  <a:cubicBezTo>
                    <a:pt x="1380194" y="792191"/>
                    <a:pt x="1382649" y="790788"/>
                    <a:pt x="1386158" y="789384"/>
                  </a:cubicBezTo>
                  <a:lnTo>
                    <a:pt x="1389136" y="788843"/>
                  </a:lnTo>
                  <a:lnTo>
                    <a:pt x="1387210" y="783069"/>
                  </a:lnTo>
                  <a:close/>
                  <a:moveTo>
                    <a:pt x="1117767" y="778859"/>
                  </a:moveTo>
                  <a:lnTo>
                    <a:pt x="1103032" y="795699"/>
                  </a:lnTo>
                  <a:cubicBezTo>
                    <a:pt x="1100226" y="799909"/>
                    <a:pt x="1097418" y="802015"/>
                    <a:pt x="1094612" y="802015"/>
                  </a:cubicBezTo>
                  <a:lnTo>
                    <a:pt x="1090402" y="806224"/>
                  </a:lnTo>
                  <a:cubicBezTo>
                    <a:pt x="1097418" y="813241"/>
                    <a:pt x="1103734" y="817451"/>
                    <a:pt x="1109348" y="818855"/>
                  </a:cubicBezTo>
                  <a:cubicBezTo>
                    <a:pt x="1116364" y="823065"/>
                    <a:pt x="1129696" y="827976"/>
                    <a:pt x="1149342" y="833590"/>
                  </a:cubicBezTo>
                  <a:lnTo>
                    <a:pt x="1149342" y="831485"/>
                  </a:lnTo>
                  <a:lnTo>
                    <a:pt x="1164078" y="829380"/>
                  </a:lnTo>
                  <a:lnTo>
                    <a:pt x="1153552" y="823065"/>
                  </a:lnTo>
                  <a:cubicBezTo>
                    <a:pt x="1156359" y="824468"/>
                    <a:pt x="1158815" y="824819"/>
                    <a:pt x="1160920" y="824117"/>
                  </a:cubicBezTo>
                  <a:cubicBezTo>
                    <a:pt x="1163026" y="823416"/>
                    <a:pt x="1165481" y="823766"/>
                    <a:pt x="1168288" y="825170"/>
                  </a:cubicBezTo>
                  <a:cubicBezTo>
                    <a:pt x="1166884" y="826573"/>
                    <a:pt x="1166884" y="827976"/>
                    <a:pt x="1168288" y="829380"/>
                  </a:cubicBezTo>
                  <a:cubicBezTo>
                    <a:pt x="1169692" y="830783"/>
                    <a:pt x="1171094" y="830783"/>
                    <a:pt x="1172498" y="829380"/>
                  </a:cubicBezTo>
                  <a:cubicBezTo>
                    <a:pt x="1173902" y="823766"/>
                    <a:pt x="1172498" y="822363"/>
                    <a:pt x="1168288" y="825170"/>
                  </a:cubicBezTo>
                  <a:cubicBezTo>
                    <a:pt x="1168288" y="823065"/>
                    <a:pt x="1167937" y="821486"/>
                    <a:pt x="1167236" y="820433"/>
                  </a:cubicBezTo>
                  <a:lnTo>
                    <a:pt x="1165373" y="819502"/>
                  </a:lnTo>
                  <a:lnTo>
                    <a:pt x="1173024" y="820960"/>
                  </a:lnTo>
                  <a:cubicBezTo>
                    <a:pt x="1176182" y="822363"/>
                    <a:pt x="1178813" y="824468"/>
                    <a:pt x="1180918" y="827275"/>
                  </a:cubicBezTo>
                  <a:cubicBezTo>
                    <a:pt x="1186532" y="827275"/>
                    <a:pt x="1190742" y="827976"/>
                    <a:pt x="1193548" y="829380"/>
                  </a:cubicBezTo>
                  <a:lnTo>
                    <a:pt x="1195653" y="829380"/>
                  </a:lnTo>
                  <a:lnTo>
                    <a:pt x="1201968" y="827275"/>
                  </a:lnTo>
                  <a:cubicBezTo>
                    <a:pt x="1197758" y="824468"/>
                    <a:pt x="1193197" y="822363"/>
                    <a:pt x="1188286" y="820960"/>
                  </a:cubicBezTo>
                  <a:cubicBezTo>
                    <a:pt x="1183374" y="819556"/>
                    <a:pt x="1178111" y="817451"/>
                    <a:pt x="1172498" y="814645"/>
                  </a:cubicBezTo>
                  <a:lnTo>
                    <a:pt x="1149342" y="802015"/>
                  </a:lnTo>
                  <a:lnTo>
                    <a:pt x="1149342" y="799909"/>
                  </a:lnTo>
                  <a:cubicBezTo>
                    <a:pt x="1153552" y="801313"/>
                    <a:pt x="1159868" y="803769"/>
                    <a:pt x="1168288" y="807277"/>
                  </a:cubicBezTo>
                  <a:cubicBezTo>
                    <a:pt x="1176708" y="810785"/>
                    <a:pt x="1182322" y="813241"/>
                    <a:pt x="1185128" y="814645"/>
                  </a:cubicBezTo>
                  <a:lnTo>
                    <a:pt x="1193548" y="814645"/>
                  </a:lnTo>
                  <a:cubicBezTo>
                    <a:pt x="1192144" y="813241"/>
                    <a:pt x="1190040" y="812540"/>
                    <a:pt x="1187233" y="812540"/>
                  </a:cubicBezTo>
                  <a:cubicBezTo>
                    <a:pt x="1184426" y="812540"/>
                    <a:pt x="1181620" y="811136"/>
                    <a:pt x="1178813" y="808330"/>
                  </a:cubicBezTo>
                  <a:cubicBezTo>
                    <a:pt x="1167586" y="801313"/>
                    <a:pt x="1150044" y="793594"/>
                    <a:pt x="1126188" y="785174"/>
                  </a:cubicBezTo>
                  <a:lnTo>
                    <a:pt x="1128292" y="780964"/>
                  </a:lnTo>
                  <a:close/>
                  <a:moveTo>
                    <a:pt x="1339674" y="759223"/>
                  </a:moveTo>
                  <a:lnTo>
                    <a:pt x="1340900" y="764124"/>
                  </a:lnTo>
                  <a:cubicBezTo>
                    <a:pt x="1340900" y="765527"/>
                    <a:pt x="1340198" y="766931"/>
                    <a:pt x="1338795" y="768334"/>
                  </a:cubicBezTo>
                  <a:cubicBezTo>
                    <a:pt x="1337392" y="769737"/>
                    <a:pt x="1335988" y="771141"/>
                    <a:pt x="1334584" y="772544"/>
                  </a:cubicBezTo>
                  <a:lnTo>
                    <a:pt x="1336690" y="780964"/>
                  </a:lnTo>
                  <a:cubicBezTo>
                    <a:pt x="1339496" y="779561"/>
                    <a:pt x="1342304" y="779210"/>
                    <a:pt x="1345110" y="779912"/>
                  </a:cubicBezTo>
                  <a:cubicBezTo>
                    <a:pt x="1347916" y="780613"/>
                    <a:pt x="1350022" y="780262"/>
                    <a:pt x="1351425" y="778859"/>
                  </a:cubicBezTo>
                  <a:cubicBezTo>
                    <a:pt x="1352828" y="778859"/>
                    <a:pt x="1353881" y="779210"/>
                    <a:pt x="1354582" y="779912"/>
                  </a:cubicBezTo>
                  <a:cubicBezTo>
                    <a:pt x="1355284" y="780613"/>
                    <a:pt x="1356336" y="780262"/>
                    <a:pt x="1357740" y="778859"/>
                  </a:cubicBezTo>
                  <a:lnTo>
                    <a:pt x="1357740" y="787279"/>
                  </a:lnTo>
                  <a:lnTo>
                    <a:pt x="1361950" y="785174"/>
                  </a:lnTo>
                  <a:cubicBezTo>
                    <a:pt x="1363354" y="783069"/>
                    <a:pt x="1364406" y="781315"/>
                    <a:pt x="1365108" y="779912"/>
                  </a:cubicBezTo>
                  <a:lnTo>
                    <a:pt x="1365602" y="778426"/>
                  </a:lnTo>
                  <a:lnTo>
                    <a:pt x="1347215" y="764124"/>
                  </a:lnTo>
                  <a:close/>
                  <a:moveTo>
                    <a:pt x="1166183" y="743074"/>
                  </a:moveTo>
                  <a:lnTo>
                    <a:pt x="1168288" y="751494"/>
                  </a:lnTo>
                  <a:cubicBezTo>
                    <a:pt x="1164078" y="751494"/>
                    <a:pt x="1161272" y="750091"/>
                    <a:pt x="1159868" y="747284"/>
                  </a:cubicBezTo>
                  <a:close/>
                  <a:moveTo>
                    <a:pt x="1220913" y="736759"/>
                  </a:moveTo>
                  <a:lnTo>
                    <a:pt x="1220913" y="752546"/>
                  </a:lnTo>
                  <a:cubicBezTo>
                    <a:pt x="1219510" y="750441"/>
                    <a:pt x="1218808" y="748687"/>
                    <a:pt x="1218808" y="747284"/>
                  </a:cubicBezTo>
                  <a:close/>
                  <a:moveTo>
                    <a:pt x="1380896" y="732549"/>
                  </a:moveTo>
                  <a:cubicBezTo>
                    <a:pt x="1375282" y="732549"/>
                    <a:pt x="1371072" y="733250"/>
                    <a:pt x="1368265" y="734654"/>
                  </a:cubicBezTo>
                  <a:cubicBezTo>
                    <a:pt x="1369668" y="743074"/>
                    <a:pt x="1374580" y="752897"/>
                    <a:pt x="1383000" y="764124"/>
                  </a:cubicBezTo>
                  <a:cubicBezTo>
                    <a:pt x="1390017" y="766931"/>
                    <a:pt x="1393526" y="771141"/>
                    <a:pt x="1393526" y="776754"/>
                  </a:cubicBezTo>
                  <a:lnTo>
                    <a:pt x="1395630" y="785174"/>
                  </a:lnTo>
                  <a:lnTo>
                    <a:pt x="1395934" y="787607"/>
                  </a:lnTo>
                  <a:lnTo>
                    <a:pt x="1397736" y="787279"/>
                  </a:lnTo>
                  <a:cubicBezTo>
                    <a:pt x="1397736" y="790086"/>
                    <a:pt x="1402647" y="789384"/>
                    <a:pt x="1412470" y="785174"/>
                  </a:cubicBezTo>
                  <a:cubicBezTo>
                    <a:pt x="1412470" y="782368"/>
                    <a:pt x="1412470" y="777456"/>
                    <a:pt x="1412470" y="770439"/>
                  </a:cubicBezTo>
                  <a:cubicBezTo>
                    <a:pt x="1416681" y="767632"/>
                    <a:pt x="1420190" y="767632"/>
                    <a:pt x="1422996" y="770439"/>
                  </a:cubicBezTo>
                  <a:cubicBezTo>
                    <a:pt x="1427206" y="770439"/>
                    <a:pt x="1432117" y="772544"/>
                    <a:pt x="1437731" y="776754"/>
                  </a:cubicBezTo>
                  <a:cubicBezTo>
                    <a:pt x="1437731" y="773947"/>
                    <a:pt x="1439134" y="769737"/>
                    <a:pt x="1441941" y="764124"/>
                  </a:cubicBezTo>
                  <a:lnTo>
                    <a:pt x="1414576" y="759914"/>
                  </a:lnTo>
                  <a:cubicBezTo>
                    <a:pt x="1408962" y="755704"/>
                    <a:pt x="1405454" y="752897"/>
                    <a:pt x="1404051" y="751494"/>
                  </a:cubicBezTo>
                  <a:cubicBezTo>
                    <a:pt x="1404051" y="744477"/>
                    <a:pt x="1399840" y="740267"/>
                    <a:pt x="1391420" y="738864"/>
                  </a:cubicBezTo>
                  <a:cubicBezTo>
                    <a:pt x="1390017" y="737460"/>
                    <a:pt x="1388263" y="736408"/>
                    <a:pt x="1386158" y="735706"/>
                  </a:cubicBezTo>
                  <a:cubicBezTo>
                    <a:pt x="1384052" y="735005"/>
                    <a:pt x="1382298" y="733952"/>
                    <a:pt x="1380896" y="732549"/>
                  </a:cubicBezTo>
                  <a:close/>
                  <a:moveTo>
                    <a:pt x="1422996" y="726234"/>
                  </a:moveTo>
                  <a:lnTo>
                    <a:pt x="1414576" y="728339"/>
                  </a:lnTo>
                  <a:cubicBezTo>
                    <a:pt x="1415979" y="732549"/>
                    <a:pt x="1417382" y="735355"/>
                    <a:pt x="1418786" y="736759"/>
                  </a:cubicBezTo>
                  <a:cubicBezTo>
                    <a:pt x="1420190" y="738162"/>
                    <a:pt x="1421592" y="739565"/>
                    <a:pt x="1422996" y="740969"/>
                  </a:cubicBezTo>
                  <a:close/>
                  <a:moveTo>
                    <a:pt x="1147238" y="713603"/>
                  </a:moveTo>
                  <a:cubicBezTo>
                    <a:pt x="1148641" y="715007"/>
                    <a:pt x="1150746" y="719217"/>
                    <a:pt x="1153552" y="726234"/>
                  </a:cubicBezTo>
                  <a:cubicBezTo>
                    <a:pt x="1152150" y="726234"/>
                    <a:pt x="1151096" y="727286"/>
                    <a:pt x="1150395" y="729391"/>
                  </a:cubicBezTo>
                  <a:cubicBezTo>
                    <a:pt x="1149694" y="731496"/>
                    <a:pt x="1147939" y="731145"/>
                    <a:pt x="1145132" y="728339"/>
                  </a:cubicBezTo>
                  <a:close/>
                  <a:moveTo>
                    <a:pt x="1106892" y="699570"/>
                  </a:moveTo>
                  <a:lnTo>
                    <a:pt x="1100576" y="700541"/>
                  </a:lnTo>
                  <a:lnTo>
                    <a:pt x="1101980" y="700973"/>
                  </a:lnTo>
                  <a:close/>
                  <a:moveTo>
                    <a:pt x="1170393" y="694658"/>
                  </a:moveTo>
                  <a:cubicBezTo>
                    <a:pt x="1177410" y="694658"/>
                    <a:pt x="1178813" y="700272"/>
                    <a:pt x="1174602" y="711498"/>
                  </a:cubicBezTo>
                  <a:cubicBezTo>
                    <a:pt x="1168989" y="707288"/>
                    <a:pt x="1166183" y="705183"/>
                    <a:pt x="1166183" y="705183"/>
                  </a:cubicBezTo>
                  <a:cubicBezTo>
                    <a:pt x="1166183" y="709393"/>
                    <a:pt x="1165481" y="720620"/>
                    <a:pt x="1164078" y="738864"/>
                  </a:cubicBezTo>
                  <a:cubicBezTo>
                    <a:pt x="1159868" y="731847"/>
                    <a:pt x="1157763" y="726234"/>
                    <a:pt x="1157763" y="722024"/>
                  </a:cubicBezTo>
                  <a:cubicBezTo>
                    <a:pt x="1157763" y="715007"/>
                    <a:pt x="1159868" y="706587"/>
                    <a:pt x="1164078" y="696763"/>
                  </a:cubicBezTo>
                  <a:close/>
                  <a:moveTo>
                    <a:pt x="1477726" y="692553"/>
                  </a:moveTo>
                  <a:cubicBezTo>
                    <a:pt x="1476323" y="693957"/>
                    <a:pt x="1471412" y="695360"/>
                    <a:pt x="1462992" y="696763"/>
                  </a:cubicBezTo>
                  <a:cubicBezTo>
                    <a:pt x="1462992" y="696763"/>
                    <a:pt x="1464044" y="698167"/>
                    <a:pt x="1466149" y="700973"/>
                  </a:cubicBezTo>
                  <a:cubicBezTo>
                    <a:pt x="1468254" y="703780"/>
                    <a:pt x="1470008" y="704482"/>
                    <a:pt x="1471412" y="703078"/>
                  </a:cubicBezTo>
                  <a:cubicBezTo>
                    <a:pt x="1472814" y="703078"/>
                    <a:pt x="1474218" y="701675"/>
                    <a:pt x="1475622" y="698868"/>
                  </a:cubicBezTo>
                  <a:cubicBezTo>
                    <a:pt x="1477025" y="696062"/>
                    <a:pt x="1477726" y="693957"/>
                    <a:pt x="1477726" y="692553"/>
                  </a:cubicBezTo>
                  <a:close/>
                  <a:moveTo>
                    <a:pt x="1227228" y="688343"/>
                  </a:moveTo>
                  <a:cubicBezTo>
                    <a:pt x="1232842" y="689747"/>
                    <a:pt x="1237754" y="695360"/>
                    <a:pt x="1241964" y="705183"/>
                  </a:cubicBezTo>
                  <a:cubicBezTo>
                    <a:pt x="1241964" y="710797"/>
                    <a:pt x="1245472" y="715007"/>
                    <a:pt x="1252488" y="717813"/>
                  </a:cubicBezTo>
                  <a:cubicBezTo>
                    <a:pt x="1260909" y="727637"/>
                    <a:pt x="1265119" y="738864"/>
                    <a:pt x="1265119" y="751494"/>
                  </a:cubicBezTo>
                  <a:lnTo>
                    <a:pt x="1258804" y="778859"/>
                  </a:lnTo>
                  <a:lnTo>
                    <a:pt x="1256699" y="778859"/>
                  </a:lnTo>
                  <a:lnTo>
                    <a:pt x="1248279" y="766229"/>
                  </a:lnTo>
                  <a:cubicBezTo>
                    <a:pt x="1245472" y="767632"/>
                    <a:pt x="1244068" y="769387"/>
                    <a:pt x="1244068" y="771492"/>
                  </a:cubicBezTo>
                  <a:cubicBezTo>
                    <a:pt x="1244068" y="773597"/>
                    <a:pt x="1243367" y="775351"/>
                    <a:pt x="1241964" y="776754"/>
                  </a:cubicBezTo>
                  <a:lnTo>
                    <a:pt x="1233544" y="768334"/>
                  </a:lnTo>
                  <a:cubicBezTo>
                    <a:pt x="1236350" y="765527"/>
                    <a:pt x="1238806" y="763071"/>
                    <a:pt x="1240912" y="760967"/>
                  </a:cubicBezTo>
                  <a:cubicBezTo>
                    <a:pt x="1243016" y="758861"/>
                    <a:pt x="1245472" y="757107"/>
                    <a:pt x="1248279" y="755704"/>
                  </a:cubicBezTo>
                  <a:cubicBezTo>
                    <a:pt x="1248279" y="752897"/>
                    <a:pt x="1245472" y="745881"/>
                    <a:pt x="1239858" y="734654"/>
                  </a:cubicBezTo>
                  <a:cubicBezTo>
                    <a:pt x="1237052" y="737460"/>
                    <a:pt x="1234596" y="739565"/>
                    <a:pt x="1232491" y="740969"/>
                  </a:cubicBezTo>
                  <a:cubicBezTo>
                    <a:pt x="1230386" y="742372"/>
                    <a:pt x="1228632" y="743776"/>
                    <a:pt x="1227228" y="745179"/>
                  </a:cubicBezTo>
                  <a:cubicBezTo>
                    <a:pt x="1227228" y="743776"/>
                    <a:pt x="1227580" y="742723"/>
                    <a:pt x="1228280" y="742021"/>
                  </a:cubicBezTo>
                  <a:cubicBezTo>
                    <a:pt x="1228982" y="741320"/>
                    <a:pt x="1228632" y="740267"/>
                    <a:pt x="1227228" y="738864"/>
                  </a:cubicBezTo>
                  <a:cubicBezTo>
                    <a:pt x="1227228" y="734654"/>
                    <a:pt x="1225825" y="731847"/>
                    <a:pt x="1223018" y="730444"/>
                  </a:cubicBezTo>
                  <a:cubicBezTo>
                    <a:pt x="1220212" y="730444"/>
                    <a:pt x="1218107" y="729040"/>
                    <a:pt x="1216704" y="726234"/>
                  </a:cubicBezTo>
                  <a:lnTo>
                    <a:pt x="1210388" y="711498"/>
                  </a:lnTo>
                  <a:cubicBezTo>
                    <a:pt x="1208985" y="710095"/>
                    <a:pt x="1208283" y="707990"/>
                    <a:pt x="1208283" y="705183"/>
                  </a:cubicBezTo>
                  <a:cubicBezTo>
                    <a:pt x="1208283" y="698167"/>
                    <a:pt x="1211792" y="693957"/>
                    <a:pt x="1218808" y="692553"/>
                  </a:cubicBezTo>
                  <a:cubicBezTo>
                    <a:pt x="1220212" y="692553"/>
                    <a:pt x="1221615" y="691852"/>
                    <a:pt x="1223018" y="690448"/>
                  </a:cubicBezTo>
                  <a:cubicBezTo>
                    <a:pt x="1224422" y="689045"/>
                    <a:pt x="1225825" y="688343"/>
                    <a:pt x="1227228" y="688343"/>
                  </a:cubicBezTo>
                  <a:close/>
                  <a:moveTo>
                    <a:pt x="1244068" y="674661"/>
                  </a:moveTo>
                  <a:cubicBezTo>
                    <a:pt x="1241964" y="675362"/>
                    <a:pt x="1239858" y="677116"/>
                    <a:pt x="1237754" y="679923"/>
                  </a:cubicBezTo>
                  <a:lnTo>
                    <a:pt x="1117767" y="696763"/>
                  </a:lnTo>
                  <a:lnTo>
                    <a:pt x="1124082" y="705183"/>
                  </a:lnTo>
                  <a:lnTo>
                    <a:pt x="1120504" y="705183"/>
                  </a:lnTo>
                  <a:lnTo>
                    <a:pt x="1124082" y="707288"/>
                  </a:lnTo>
                  <a:cubicBezTo>
                    <a:pt x="1125486" y="708692"/>
                    <a:pt x="1126888" y="711498"/>
                    <a:pt x="1128292" y="715709"/>
                  </a:cubicBezTo>
                  <a:cubicBezTo>
                    <a:pt x="1129696" y="719919"/>
                    <a:pt x="1131800" y="723427"/>
                    <a:pt x="1134608" y="726234"/>
                  </a:cubicBezTo>
                  <a:cubicBezTo>
                    <a:pt x="1136011" y="726234"/>
                    <a:pt x="1136011" y="727637"/>
                    <a:pt x="1134608" y="730444"/>
                  </a:cubicBezTo>
                  <a:lnTo>
                    <a:pt x="1124082" y="740969"/>
                  </a:lnTo>
                  <a:lnTo>
                    <a:pt x="1126188" y="751494"/>
                  </a:lnTo>
                  <a:lnTo>
                    <a:pt x="1121978" y="766229"/>
                  </a:lnTo>
                  <a:lnTo>
                    <a:pt x="1128292" y="768334"/>
                  </a:lnTo>
                  <a:lnTo>
                    <a:pt x="1124082" y="772544"/>
                  </a:lnTo>
                  <a:cubicBezTo>
                    <a:pt x="1125486" y="772544"/>
                    <a:pt x="1127591" y="772544"/>
                    <a:pt x="1130397" y="772544"/>
                  </a:cubicBezTo>
                  <a:cubicBezTo>
                    <a:pt x="1133204" y="772544"/>
                    <a:pt x="1136712" y="773947"/>
                    <a:pt x="1140922" y="776754"/>
                  </a:cubicBezTo>
                  <a:lnTo>
                    <a:pt x="1140922" y="772544"/>
                  </a:lnTo>
                  <a:cubicBezTo>
                    <a:pt x="1149342" y="772544"/>
                    <a:pt x="1159166" y="775000"/>
                    <a:pt x="1170393" y="779912"/>
                  </a:cubicBezTo>
                  <a:cubicBezTo>
                    <a:pt x="1181620" y="784823"/>
                    <a:pt x="1190742" y="787981"/>
                    <a:pt x="1197758" y="789384"/>
                  </a:cubicBezTo>
                  <a:cubicBezTo>
                    <a:pt x="1206178" y="790788"/>
                    <a:pt x="1214950" y="792542"/>
                    <a:pt x="1224071" y="794647"/>
                  </a:cubicBezTo>
                  <a:cubicBezTo>
                    <a:pt x="1233192" y="796752"/>
                    <a:pt x="1244068" y="799208"/>
                    <a:pt x="1256699" y="802015"/>
                  </a:cubicBezTo>
                  <a:lnTo>
                    <a:pt x="1258804" y="799909"/>
                  </a:lnTo>
                  <a:lnTo>
                    <a:pt x="1273539" y="799909"/>
                  </a:lnTo>
                  <a:cubicBezTo>
                    <a:pt x="1272136" y="798506"/>
                    <a:pt x="1270030" y="797804"/>
                    <a:pt x="1267224" y="797804"/>
                  </a:cubicBezTo>
                  <a:cubicBezTo>
                    <a:pt x="1268628" y="796401"/>
                    <a:pt x="1267224" y="794998"/>
                    <a:pt x="1263014" y="793594"/>
                  </a:cubicBezTo>
                  <a:cubicBezTo>
                    <a:pt x="1263014" y="792191"/>
                    <a:pt x="1262312" y="790788"/>
                    <a:pt x="1260909" y="789384"/>
                  </a:cubicBezTo>
                  <a:cubicBezTo>
                    <a:pt x="1259506" y="787981"/>
                    <a:pt x="1259506" y="787279"/>
                    <a:pt x="1260909" y="787279"/>
                  </a:cubicBezTo>
                  <a:cubicBezTo>
                    <a:pt x="1265119" y="787279"/>
                    <a:pt x="1270030" y="787981"/>
                    <a:pt x="1275644" y="789384"/>
                  </a:cubicBezTo>
                  <a:cubicBezTo>
                    <a:pt x="1281258" y="790788"/>
                    <a:pt x="1286169" y="791489"/>
                    <a:pt x="1290380" y="791489"/>
                  </a:cubicBezTo>
                  <a:lnTo>
                    <a:pt x="1290380" y="783069"/>
                  </a:lnTo>
                  <a:lnTo>
                    <a:pt x="1298799" y="785174"/>
                  </a:lnTo>
                  <a:cubicBezTo>
                    <a:pt x="1303010" y="782368"/>
                    <a:pt x="1306518" y="783069"/>
                    <a:pt x="1309324" y="787279"/>
                  </a:cubicBezTo>
                  <a:lnTo>
                    <a:pt x="1300904" y="787279"/>
                  </a:lnTo>
                  <a:lnTo>
                    <a:pt x="1298799" y="791489"/>
                  </a:lnTo>
                  <a:lnTo>
                    <a:pt x="1313534" y="787279"/>
                  </a:lnTo>
                  <a:cubicBezTo>
                    <a:pt x="1316341" y="787279"/>
                    <a:pt x="1318446" y="787279"/>
                    <a:pt x="1319850" y="787279"/>
                  </a:cubicBezTo>
                  <a:lnTo>
                    <a:pt x="1330374" y="780964"/>
                  </a:lnTo>
                  <a:cubicBezTo>
                    <a:pt x="1328971" y="780964"/>
                    <a:pt x="1328971" y="778859"/>
                    <a:pt x="1330374" y="774649"/>
                  </a:cubicBezTo>
                  <a:cubicBezTo>
                    <a:pt x="1327568" y="777456"/>
                    <a:pt x="1325112" y="777807"/>
                    <a:pt x="1323007" y="775702"/>
                  </a:cubicBezTo>
                  <a:cubicBezTo>
                    <a:pt x="1320902" y="773597"/>
                    <a:pt x="1319148" y="772544"/>
                    <a:pt x="1317744" y="772544"/>
                  </a:cubicBezTo>
                  <a:lnTo>
                    <a:pt x="1326165" y="770439"/>
                  </a:lnTo>
                  <a:cubicBezTo>
                    <a:pt x="1331778" y="770439"/>
                    <a:pt x="1334584" y="769036"/>
                    <a:pt x="1334584" y="766229"/>
                  </a:cubicBezTo>
                  <a:lnTo>
                    <a:pt x="1334584" y="756055"/>
                  </a:lnTo>
                  <a:lnTo>
                    <a:pt x="1330374" y="753599"/>
                  </a:lnTo>
                  <a:cubicBezTo>
                    <a:pt x="1314938" y="746582"/>
                    <a:pt x="1296694" y="730444"/>
                    <a:pt x="1275644" y="705183"/>
                  </a:cubicBezTo>
                  <a:cubicBezTo>
                    <a:pt x="1272838" y="702377"/>
                    <a:pt x="1268978" y="697465"/>
                    <a:pt x="1264066" y="690448"/>
                  </a:cubicBezTo>
                  <a:cubicBezTo>
                    <a:pt x="1259155" y="683431"/>
                    <a:pt x="1254594" y="678520"/>
                    <a:pt x="1250384" y="675713"/>
                  </a:cubicBezTo>
                  <a:cubicBezTo>
                    <a:pt x="1248279" y="674310"/>
                    <a:pt x="1246174" y="673959"/>
                    <a:pt x="1244068" y="674661"/>
                  </a:cubicBezTo>
                  <a:close/>
                  <a:moveTo>
                    <a:pt x="1088297" y="631507"/>
                  </a:moveTo>
                  <a:cubicBezTo>
                    <a:pt x="1085490" y="631507"/>
                    <a:pt x="1083386" y="632209"/>
                    <a:pt x="1081982" y="633613"/>
                  </a:cubicBezTo>
                  <a:lnTo>
                    <a:pt x="1048000" y="644940"/>
                  </a:lnTo>
                  <a:lnTo>
                    <a:pt x="1052484" y="648676"/>
                  </a:lnTo>
                  <a:lnTo>
                    <a:pt x="1079877" y="637823"/>
                  </a:lnTo>
                  <a:cubicBezTo>
                    <a:pt x="1081280" y="636419"/>
                    <a:pt x="1083034" y="635367"/>
                    <a:pt x="1085140" y="634665"/>
                  </a:cubicBezTo>
                  <a:cubicBezTo>
                    <a:pt x="1087244" y="633963"/>
                    <a:pt x="1088998" y="632911"/>
                    <a:pt x="1090402" y="631507"/>
                  </a:cubicBezTo>
                  <a:close/>
                  <a:moveTo>
                    <a:pt x="1041986" y="625192"/>
                  </a:moveTo>
                  <a:cubicBezTo>
                    <a:pt x="1038478" y="625192"/>
                    <a:pt x="1035496" y="625543"/>
                    <a:pt x="1033040" y="626245"/>
                  </a:cubicBezTo>
                  <a:lnTo>
                    <a:pt x="1029542" y="628153"/>
                  </a:lnTo>
                  <a:lnTo>
                    <a:pt x="1032586" y="631388"/>
                  </a:lnTo>
                  <a:lnTo>
                    <a:pt x="1032908" y="631507"/>
                  </a:lnTo>
                  <a:cubicBezTo>
                    <a:pt x="1037908" y="632560"/>
                    <a:pt x="1040934" y="630455"/>
                    <a:pt x="1041986" y="625192"/>
                  </a:cubicBezTo>
                  <a:close/>
                  <a:moveTo>
                    <a:pt x="1490882" y="615720"/>
                  </a:moveTo>
                  <a:cubicBezTo>
                    <a:pt x="1489830" y="615720"/>
                    <a:pt x="1488953" y="616071"/>
                    <a:pt x="1488252" y="616772"/>
                  </a:cubicBezTo>
                  <a:lnTo>
                    <a:pt x="1471412" y="637823"/>
                  </a:lnTo>
                  <a:lnTo>
                    <a:pt x="1484042" y="627297"/>
                  </a:lnTo>
                  <a:cubicBezTo>
                    <a:pt x="1485446" y="625894"/>
                    <a:pt x="1487199" y="624491"/>
                    <a:pt x="1489304" y="623087"/>
                  </a:cubicBezTo>
                  <a:cubicBezTo>
                    <a:pt x="1491409" y="621684"/>
                    <a:pt x="1493164" y="619579"/>
                    <a:pt x="1494567" y="616772"/>
                  </a:cubicBezTo>
                  <a:cubicBezTo>
                    <a:pt x="1493164" y="616071"/>
                    <a:pt x="1491936" y="615720"/>
                    <a:pt x="1490882" y="615720"/>
                  </a:cubicBezTo>
                  <a:close/>
                  <a:moveTo>
                    <a:pt x="438108" y="593091"/>
                  </a:moveTo>
                  <a:cubicBezTo>
                    <a:pt x="436529" y="592740"/>
                    <a:pt x="434336" y="592915"/>
                    <a:pt x="431530" y="593617"/>
                  </a:cubicBezTo>
                  <a:lnTo>
                    <a:pt x="439949" y="608352"/>
                  </a:lnTo>
                  <a:cubicBezTo>
                    <a:pt x="441352" y="602739"/>
                    <a:pt x="441703" y="598529"/>
                    <a:pt x="441002" y="595722"/>
                  </a:cubicBezTo>
                  <a:cubicBezTo>
                    <a:pt x="440652" y="594319"/>
                    <a:pt x="439686" y="593442"/>
                    <a:pt x="438108" y="593091"/>
                  </a:cubicBezTo>
                  <a:close/>
                  <a:moveTo>
                    <a:pt x="1176708" y="524151"/>
                  </a:moveTo>
                  <a:cubicBezTo>
                    <a:pt x="1173902" y="524151"/>
                    <a:pt x="1168989" y="524853"/>
                    <a:pt x="1161972" y="526256"/>
                  </a:cubicBezTo>
                  <a:cubicBezTo>
                    <a:pt x="1157763" y="529063"/>
                    <a:pt x="1154605" y="533273"/>
                    <a:pt x="1152500" y="538886"/>
                  </a:cubicBezTo>
                  <a:cubicBezTo>
                    <a:pt x="1150395" y="544500"/>
                    <a:pt x="1148641" y="549411"/>
                    <a:pt x="1147238" y="553622"/>
                  </a:cubicBezTo>
                  <a:lnTo>
                    <a:pt x="1147238" y="540991"/>
                  </a:lnTo>
                  <a:cubicBezTo>
                    <a:pt x="1144431" y="540991"/>
                    <a:pt x="1142676" y="541693"/>
                    <a:pt x="1141975" y="543096"/>
                  </a:cubicBezTo>
                  <a:cubicBezTo>
                    <a:pt x="1141274" y="544500"/>
                    <a:pt x="1140221" y="545201"/>
                    <a:pt x="1138818" y="545201"/>
                  </a:cubicBezTo>
                  <a:cubicBezTo>
                    <a:pt x="1133204" y="552218"/>
                    <a:pt x="1126188" y="555726"/>
                    <a:pt x="1117767" y="555726"/>
                  </a:cubicBezTo>
                  <a:lnTo>
                    <a:pt x="1111452" y="555726"/>
                  </a:lnTo>
                  <a:cubicBezTo>
                    <a:pt x="1101628" y="555726"/>
                    <a:pt x="1093208" y="559937"/>
                    <a:pt x="1086192" y="568357"/>
                  </a:cubicBezTo>
                  <a:lnTo>
                    <a:pt x="1075667" y="574672"/>
                  </a:lnTo>
                  <a:cubicBezTo>
                    <a:pt x="1075667" y="574672"/>
                    <a:pt x="1075316" y="574321"/>
                    <a:pt x="1074614" y="573619"/>
                  </a:cubicBezTo>
                  <a:cubicBezTo>
                    <a:pt x="1073913" y="572918"/>
                    <a:pt x="1073562" y="572567"/>
                    <a:pt x="1073562" y="572567"/>
                  </a:cubicBezTo>
                  <a:cubicBezTo>
                    <a:pt x="1074965" y="571163"/>
                    <a:pt x="1078473" y="566252"/>
                    <a:pt x="1084086" y="557832"/>
                  </a:cubicBezTo>
                  <a:cubicBezTo>
                    <a:pt x="1060230" y="562042"/>
                    <a:pt x="1039180" y="569058"/>
                    <a:pt x="1020936" y="578882"/>
                  </a:cubicBezTo>
                  <a:lnTo>
                    <a:pt x="983570" y="601025"/>
                  </a:lnTo>
                  <a:lnTo>
                    <a:pt x="985677" y="601511"/>
                  </a:lnTo>
                  <a:cubicBezTo>
                    <a:pt x="987431" y="602563"/>
                    <a:pt x="988658" y="604142"/>
                    <a:pt x="989360" y="606247"/>
                  </a:cubicBezTo>
                  <a:lnTo>
                    <a:pt x="995676" y="608352"/>
                  </a:lnTo>
                  <a:lnTo>
                    <a:pt x="1001991" y="608352"/>
                  </a:lnTo>
                  <a:cubicBezTo>
                    <a:pt x="1007604" y="608352"/>
                    <a:pt x="1011463" y="609405"/>
                    <a:pt x="1013568" y="611510"/>
                  </a:cubicBezTo>
                  <a:cubicBezTo>
                    <a:pt x="1015674" y="613615"/>
                    <a:pt x="1017428" y="615369"/>
                    <a:pt x="1018830" y="616772"/>
                  </a:cubicBezTo>
                  <a:lnTo>
                    <a:pt x="1026236" y="624641"/>
                  </a:lnTo>
                  <a:lnTo>
                    <a:pt x="1036724" y="619930"/>
                  </a:lnTo>
                  <a:cubicBezTo>
                    <a:pt x="1050056" y="613615"/>
                    <a:pt x="1060932" y="609756"/>
                    <a:pt x="1069352" y="608352"/>
                  </a:cubicBezTo>
                  <a:lnTo>
                    <a:pt x="1065142" y="618877"/>
                  </a:lnTo>
                  <a:cubicBezTo>
                    <a:pt x="1065142" y="618877"/>
                    <a:pt x="1065492" y="618877"/>
                    <a:pt x="1066194" y="618877"/>
                  </a:cubicBezTo>
                  <a:cubicBezTo>
                    <a:pt x="1066896" y="618877"/>
                    <a:pt x="1067246" y="618877"/>
                    <a:pt x="1067246" y="618877"/>
                  </a:cubicBezTo>
                  <a:lnTo>
                    <a:pt x="1113557" y="602037"/>
                  </a:lnTo>
                  <a:lnTo>
                    <a:pt x="1115662" y="597827"/>
                  </a:lnTo>
                  <a:lnTo>
                    <a:pt x="1096716" y="595722"/>
                  </a:lnTo>
                  <a:cubicBezTo>
                    <a:pt x="1099524" y="594319"/>
                    <a:pt x="1103383" y="592565"/>
                    <a:pt x="1108294" y="590459"/>
                  </a:cubicBezTo>
                  <a:cubicBezTo>
                    <a:pt x="1113206" y="588354"/>
                    <a:pt x="1116364" y="585197"/>
                    <a:pt x="1117767" y="580987"/>
                  </a:cubicBezTo>
                  <a:cubicBezTo>
                    <a:pt x="1126188" y="578180"/>
                    <a:pt x="1131800" y="573268"/>
                    <a:pt x="1134608" y="566252"/>
                  </a:cubicBezTo>
                  <a:cubicBezTo>
                    <a:pt x="1134608" y="563445"/>
                    <a:pt x="1134958" y="561691"/>
                    <a:pt x="1135660" y="560989"/>
                  </a:cubicBezTo>
                  <a:cubicBezTo>
                    <a:pt x="1136362" y="560287"/>
                    <a:pt x="1136712" y="559235"/>
                    <a:pt x="1136712" y="557832"/>
                  </a:cubicBezTo>
                  <a:cubicBezTo>
                    <a:pt x="1140922" y="559235"/>
                    <a:pt x="1145132" y="559937"/>
                    <a:pt x="1149342" y="559937"/>
                  </a:cubicBezTo>
                  <a:cubicBezTo>
                    <a:pt x="1154956" y="559937"/>
                    <a:pt x="1161272" y="556428"/>
                    <a:pt x="1168288" y="549411"/>
                  </a:cubicBezTo>
                  <a:cubicBezTo>
                    <a:pt x="1165481" y="550815"/>
                    <a:pt x="1160569" y="551516"/>
                    <a:pt x="1153552" y="551516"/>
                  </a:cubicBezTo>
                  <a:lnTo>
                    <a:pt x="1176708" y="536781"/>
                  </a:lnTo>
                  <a:cubicBezTo>
                    <a:pt x="1178111" y="531168"/>
                    <a:pt x="1178111" y="526958"/>
                    <a:pt x="1176708" y="524151"/>
                  </a:cubicBezTo>
                  <a:close/>
                  <a:moveTo>
                    <a:pt x="1164078" y="492576"/>
                  </a:moveTo>
                  <a:cubicBezTo>
                    <a:pt x="1164078" y="493979"/>
                    <a:pt x="1163726" y="495733"/>
                    <a:pt x="1163026" y="497838"/>
                  </a:cubicBezTo>
                  <a:cubicBezTo>
                    <a:pt x="1162324" y="499943"/>
                    <a:pt x="1162674" y="500996"/>
                    <a:pt x="1164078" y="500996"/>
                  </a:cubicBezTo>
                  <a:cubicBezTo>
                    <a:pt x="1166884" y="510819"/>
                    <a:pt x="1172498" y="515731"/>
                    <a:pt x="1180918" y="515731"/>
                  </a:cubicBezTo>
                  <a:cubicBezTo>
                    <a:pt x="1182322" y="511521"/>
                    <a:pt x="1182672" y="508012"/>
                    <a:pt x="1181970" y="505206"/>
                  </a:cubicBezTo>
                  <a:cubicBezTo>
                    <a:pt x="1181269" y="502399"/>
                    <a:pt x="1179514" y="499592"/>
                    <a:pt x="1176708" y="496786"/>
                  </a:cubicBezTo>
                  <a:lnTo>
                    <a:pt x="1168288" y="500996"/>
                  </a:lnTo>
                  <a:cubicBezTo>
                    <a:pt x="1168288" y="499592"/>
                    <a:pt x="1168639" y="497838"/>
                    <a:pt x="1169340" y="495733"/>
                  </a:cubicBezTo>
                  <a:cubicBezTo>
                    <a:pt x="1170042" y="493628"/>
                    <a:pt x="1168288" y="492576"/>
                    <a:pt x="1164078" y="492576"/>
                  </a:cubicBezTo>
                  <a:close/>
                  <a:moveTo>
                    <a:pt x="1024094" y="472578"/>
                  </a:moveTo>
                  <a:cubicBezTo>
                    <a:pt x="1021988" y="473280"/>
                    <a:pt x="1019532" y="475034"/>
                    <a:pt x="1016726" y="477840"/>
                  </a:cubicBezTo>
                  <a:cubicBezTo>
                    <a:pt x="1020936" y="479244"/>
                    <a:pt x="1024094" y="478893"/>
                    <a:pt x="1026199" y="476788"/>
                  </a:cubicBezTo>
                  <a:cubicBezTo>
                    <a:pt x="1028304" y="474683"/>
                    <a:pt x="1030058" y="473631"/>
                    <a:pt x="1031462" y="473631"/>
                  </a:cubicBezTo>
                  <a:cubicBezTo>
                    <a:pt x="1028654" y="472227"/>
                    <a:pt x="1026199" y="471876"/>
                    <a:pt x="1024094" y="472578"/>
                  </a:cubicBezTo>
                  <a:close/>
                  <a:moveTo>
                    <a:pt x="1079877" y="427320"/>
                  </a:moveTo>
                  <a:cubicBezTo>
                    <a:pt x="1077070" y="430127"/>
                    <a:pt x="1072860" y="431530"/>
                    <a:pt x="1067246" y="431530"/>
                  </a:cubicBezTo>
                  <a:cubicBezTo>
                    <a:pt x="1071456" y="432933"/>
                    <a:pt x="1074264" y="433635"/>
                    <a:pt x="1075667" y="433635"/>
                  </a:cubicBezTo>
                  <a:cubicBezTo>
                    <a:pt x="1077070" y="433635"/>
                    <a:pt x="1078473" y="431530"/>
                    <a:pt x="1079877" y="427320"/>
                  </a:cubicBezTo>
                  <a:close/>
                  <a:moveTo>
                    <a:pt x="696762" y="423110"/>
                  </a:moveTo>
                  <a:cubicBezTo>
                    <a:pt x="691148" y="428723"/>
                    <a:pt x="672906" y="447669"/>
                    <a:pt x="642032" y="479946"/>
                  </a:cubicBezTo>
                  <a:cubicBezTo>
                    <a:pt x="639225" y="484156"/>
                    <a:pt x="635716" y="489067"/>
                    <a:pt x="631506" y="494681"/>
                  </a:cubicBezTo>
                  <a:cubicBezTo>
                    <a:pt x="627296" y="500294"/>
                    <a:pt x="621683" y="505206"/>
                    <a:pt x="614666" y="509416"/>
                  </a:cubicBezTo>
                  <a:cubicBezTo>
                    <a:pt x="610456" y="515029"/>
                    <a:pt x="606246" y="521345"/>
                    <a:pt x="602036" y="528361"/>
                  </a:cubicBezTo>
                  <a:cubicBezTo>
                    <a:pt x="606246" y="524151"/>
                    <a:pt x="611158" y="519941"/>
                    <a:pt x="616771" y="515731"/>
                  </a:cubicBezTo>
                  <a:cubicBezTo>
                    <a:pt x="622384" y="511521"/>
                    <a:pt x="627296" y="506609"/>
                    <a:pt x="631506" y="500996"/>
                  </a:cubicBezTo>
                  <a:cubicBezTo>
                    <a:pt x="637120" y="496786"/>
                    <a:pt x="644488" y="489418"/>
                    <a:pt x="653610" y="478893"/>
                  </a:cubicBezTo>
                  <a:cubicBezTo>
                    <a:pt x="662731" y="468368"/>
                    <a:pt x="669397" y="459597"/>
                    <a:pt x="673607" y="452580"/>
                  </a:cubicBezTo>
                  <a:cubicBezTo>
                    <a:pt x="676414" y="449774"/>
                    <a:pt x="679220" y="446967"/>
                    <a:pt x="682027" y="444160"/>
                  </a:cubicBezTo>
                  <a:cubicBezTo>
                    <a:pt x="684834" y="441353"/>
                    <a:pt x="687640" y="438547"/>
                    <a:pt x="690448" y="435740"/>
                  </a:cubicBezTo>
                  <a:lnTo>
                    <a:pt x="700972" y="423110"/>
                  </a:lnTo>
                  <a:close/>
                  <a:moveTo>
                    <a:pt x="1071456" y="412585"/>
                  </a:moveTo>
                  <a:cubicBezTo>
                    <a:pt x="1061633" y="412585"/>
                    <a:pt x="1051810" y="416093"/>
                    <a:pt x="1041986" y="423110"/>
                  </a:cubicBezTo>
                  <a:cubicBezTo>
                    <a:pt x="1046196" y="423110"/>
                    <a:pt x="1052862" y="422408"/>
                    <a:pt x="1061984" y="421005"/>
                  </a:cubicBezTo>
                  <a:cubicBezTo>
                    <a:pt x="1071106" y="419601"/>
                    <a:pt x="1079176" y="418198"/>
                    <a:pt x="1086192" y="416795"/>
                  </a:cubicBezTo>
                  <a:cubicBezTo>
                    <a:pt x="1080578" y="413988"/>
                    <a:pt x="1075667" y="412585"/>
                    <a:pt x="1071456" y="412585"/>
                  </a:cubicBezTo>
                  <a:close/>
                  <a:moveTo>
                    <a:pt x="964100" y="362064"/>
                  </a:moveTo>
                  <a:cubicBezTo>
                    <a:pt x="959890" y="362064"/>
                    <a:pt x="954979" y="365573"/>
                    <a:pt x="949365" y="372589"/>
                  </a:cubicBezTo>
                  <a:cubicBezTo>
                    <a:pt x="947962" y="373993"/>
                    <a:pt x="945856" y="375747"/>
                    <a:pt x="943050" y="377852"/>
                  </a:cubicBezTo>
                  <a:cubicBezTo>
                    <a:pt x="940244" y="379957"/>
                    <a:pt x="937436" y="381009"/>
                    <a:pt x="934630" y="381009"/>
                  </a:cubicBezTo>
                  <a:cubicBezTo>
                    <a:pt x="933226" y="378203"/>
                    <a:pt x="931122" y="378904"/>
                    <a:pt x="928315" y="383114"/>
                  </a:cubicBezTo>
                  <a:cubicBezTo>
                    <a:pt x="879198" y="409778"/>
                    <a:pt x="838500" y="436442"/>
                    <a:pt x="806224" y="463105"/>
                  </a:cubicBezTo>
                  <a:cubicBezTo>
                    <a:pt x="806224" y="465912"/>
                    <a:pt x="804820" y="467315"/>
                    <a:pt x="802013" y="467315"/>
                  </a:cubicBezTo>
                  <a:lnTo>
                    <a:pt x="797804" y="469420"/>
                  </a:lnTo>
                  <a:cubicBezTo>
                    <a:pt x="794996" y="468017"/>
                    <a:pt x="791488" y="468719"/>
                    <a:pt x="787278" y="471525"/>
                  </a:cubicBezTo>
                  <a:lnTo>
                    <a:pt x="774648" y="484156"/>
                  </a:lnTo>
                  <a:cubicBezTo>
                    <a:pt x="764824" y="489769"/>
                    <a:pt x="759212" y="493277"/>
                    <a:pt x="757808" y="494681"/>
                  </a:cubicBezTo>
                  <a:lnTo>
                    <a:pt x="768333" y="492576"/>
                  </a:lnTo>
                  <a:lnTo>
                    <a:pt x="791488" y="484156"/>
                  </a:lnTo>
                  <a:cubicBezTo>
                    <a:pt x="798504" y="481349"/>
                    <a:pt x="804118" y="480647"/>
                    <a:pt x="808328" y="482051"/>
                  </a:cubicBezTo>
                  <a:lnTo>
                    <a:pt x="793594" y="490471"/>
                  </a:lnTo>
                  <a:cubicBezTo>
                    <a:pt x="790787" y="493277"/>
                    <a:pt x="786928" y="495733"/>
                    <a:pt x="782016" y="497838"/>
                  </a:cubicBezTo>
                  <a:cubicBezTo>
                    <a:pt x="777104" y="499943"/>
                    <a:pt x="772543" y="502399"/>
                    <a:pt x="768333" y="505206"/>
                  </a:cubicBezTo>
                  <a:cubicBezTo>
                    <a:pt x="758510" y="510819"/>
                    <a:pt x="751493" y="518538"/>
                    <a:pt x="747283" y="528361"/>
                  </a:cubicBezTo>
                  <a:cubicBezTo>
                    <a:pt x="757106" y="525554"/>
                    <a:pt x="763422" y="524151"/>
                    <a:pt x="766228" y="524151"/>
                  </a:cubicBezTo>
                  <a:lnTo>
                    <a:pt x="797804" y="513626"/>
                  </a:lnTo>
                  <a:cubicBezTo>
                    <a:pt x="803417" y="510819"/>
                    <a:pt x="818854" y="504504"/>
                    <a:pt x="844114" y="494681"/>
                  </a:cubicBezTo>
                  <a:cubicBezTo>
                    <a:pt x="869374" y="484857"/>
                    <a:pt x="893933" y="477840"/>
                    <a:pt x="917790" y="473631"/>
                  </a:cubicBezTo>
                  <a:cubicBezTo>
                    <a:pt x="920596" y="472227"/>
                    <a:pt x="924456" y="470473"/>
                    <a:pt x="929368" y="468368"/>
                  </a:cubicBezTo>
                  <a:cubicBezTo>
                    <a:pt x="934279" y="466263"/>
                    <a:pt x="938138" y="463807"/>
                    <a:pt x="940946" y="461000"/>
                  </a:cubicBezTo>
                  <a:cubicBezTo>
                    <a:pt x="946558" y="453984"/>
                    <a:pt x="952874" y="452580"/>
                    <a:pt x="959890" y="456790"/>
                  </a:cubicBezTo>
                  <a:lnTo>
                    <a:pt x="959890" y="463105"/>
                  </a:lnTo>
                  <a:cubicBezTo>
                    <a:pt x="971117" y="463105"/>
                    <a:pt x="980239" y="458194"/>
                    <a:pt x="987256" y="448370"/>
                  </a:cubicBezTo>
                  <a:cubicBezTo>
                    <a:pt x="990062" y="451177"/>
                    <a:pt x="992167" y="452580"/>
                    <a:pt x="993570" y="452580"/>
                  </a:cubicBezTo>
                  <a:cubicBezTo>
                    <a:pt x="994974" y="452580"/>
                    <a:pt x="997079" y="451879"/>
                    <a:pt x="999886" y="450475"/>
                  </a:cubicBezTo>
                  <a:lnTo>
                    <a:pt x="1016726" y="439950"/>
                  </a:lnTo>
                  <a:cubicBezTo>
                    <a:pt x="1018130" y="439950"/>
                    <a:pt x="1020234" y="439248"/>
                    <a:pt x="1023041" y="437845"/>
                  </a:cubicBezTo>
                  <a:cubicBezTo>
                    <a:pt x="1025848" y="436442"/>
                    <a:pt x="1028654" y="433635"/>
                    <a:pt x="1031462" y="429425"/>
                  </a:cubicBezTo>
                  <a:cubicBezTo>
                    <a:pt x="1032865" y="425215"/>
                    <a:pt x="1032162" y="421005"/>
                    <a:pt x="1029356" y="416795"/>
                  </a:cubicBezTo>
                  <a:cubicBezTo>
                    <a:pt x="1019532" y="406971"/>
                    <a:pt x="1011112" y="402060"/>
                    <a:pt x="1004096" y="402060"/>
                  </a:cubicBezTo>
                  <a:cubicBezTo>
                    <a:pt x="998482" y="402060"/>
                    <a:pt x="990764" y="404516"/>
                    <a:pt x="980940" y="409427"/>
                  </a:cubicBezTo>
                  <a:cubicBezTo>
                    <a:pt x="971117" y="414339"/>
                    <a:pt x="964100" y="417496"/>
                    <a:pt x="959890" y="418900"/>
                  </a:cubicBezTo>
                  <a:lnTo>
                    <a:pt x="926210" y="435740"/>
                  </a:lnTo>
                  <a:cubicBezTo>
                    <a:pt x="922000" y="439950"/>
                    <a:pt x="919193" y="439950"/>
                    <a:pt x="917790" y="435740"/>
                  </a:cubicBezTo>
                  <a:lnTo>
                    <a:pt x="926210" y="429425"/>
                  </a:lnTo>
                  <a:lnTo>
                    <a:pt x="978836" y="385219"/>
                  </a:lnTo>
                  <a:cubicBezTo>
                    <a:pt x="978836" y="383816"/>
                    <a:pt x="979537" y="381009"/>
                    <a:pt x="980940" y="376799"/>
                  </a:cubicBezTo>
                  <a:cubicBezTo>
                    <a:pt x="982344" y="372589"/>
                    <a:pt x="983747" y="370484"/>
                    <a:pt x="985151" y="370484"/>
                  </a:cubicBezTo>
                  <a:cubicBezTo>
                    <a:pt x="980940" y="370484"/>
                    <a:pt x="976380" y="371888"/>
                    <a:pt x="971468" y="374694"/>
                  </a:cubicBezTo>
                  <a:cubicBezTo>
                    <a:pt x="966556" y="377501"/>
                    <a:pt x="962697" y="376799"/>
                    <a:pt x="959890" y="372589"/>
                  </a:cubicBezTo>
                  <a:cubicBezTo>
                    <a:pt x="959890" y="371186"/>
                    <a:pt x="960592" y="369432"/>
                    <a:pt x="961996" y="367327"/>
                  </a:cubicBezTo>
                  <a:cubicBezTo>
                    <a:pt x="963398" y="365222"/>
                    <a:pt x="964100" y="363467"/>
                    <a:pt x="964100" y="362064"/>
                  </a:cubicBezTo>
                  <a:close/>
                  <a:moveTo>
                    <a:pt x="1100927" y="332594"/>
                  </a:moveTo>
                  <a:cubicBezTo>
                    <a:pt x="1100927" y="336804"/>
                    <a:pt x="1100226" y="338909"/>
                    <a:pt x="1098822" y="338909"/>
                  </a:cubicBezTo>
                  <a:cubicBezTo>
                    <a:pt x="1096016" y="345926"/>
                    <a:pt x="1093910" y="350136"/>
                    <a:pt x="1092507" y="351539"/>
                  </a:cubicBezTo>
                  <a:cubicBezTo>
                    <a:pt x="1091104" y="352942"/>
                    <a:pt x="1088998" y="353644"/>
                    <a:pt x="1086192" y="353644"/>
                  </a:cubicBezTo>
                  <a:cubicBezTo>
                    <a:pt x="1083386" y="353644"/>
                    <a:pt x="1080578" y="353644"/>
                    <a:pt x="1077772" y="353644"/>
                  </a:cubicBezTo>
                  <a:lnTo>
                    <a:pt x="1069352" y="353644"/>
                  </a:lnTo>
                  <a:cubicBezTo>
                    <a:pt x="1066546" y="355047"/>
                    <a:pt x="1062335" y="355749"/>
                    <a:pt x="1056722" y="355749"/>
                  </a:cubicBezTo>
                  <a:cubicBezTo>
                    <a:pt x="1056722" y="355749"/>
                    <a:pt x="1055318" y="355398"/>
                    <a:pt x="1052511" y="354697"/>
                  </a:cubicBezTo>
                  <a:cubicBezTo>
                    <a:pt x="1049705" y="353995"/>
                    <a:pt x="1046196" y="354346"/>
                    <a:pt x="1041986" y="355749"/>
                  </a:cubicBezTo>
                  <a:lnTo>
                    <a:pt x="1048302" y="362064"/>
                  </a:lnTo>
                  <a:cubicBezTo>
                    <a:pt x="1055318" y="369081"/>
                    <a:pt x="1061633" y="373291"/>
                    <a:pt x="1067246" y="374694"/>
                  </a:cubicBezTo>
                  <a:cubicBezTo>
                    <a:pt x="1074264" y="381711"/>
                    <a:pt x="1077772" y="388026"/>
                    <a:pt x="1077772" y="393639"/>
                  </a:cubicBezTo>
                  <a:lnTo>
                    <a:pt x="1077772" y="397850"/>
                  </a:lnTo>
                  <a:cubicBezTo>
                    <a:pt x="1081982" y="397850"/>
                    <a:pt x="1085490" y="396446"/>
                    <a:pt x="1088297" y="393639"/>
                  </a:cubicBezTo>
                  <a:lnTo>
                    <a:pt x="1090402" y="395745"/>
                  </a:lnTo>
                  <a:cubicBezTo>
                    <a:pt x="1094612" y="392938"/>
                    <a:pt x="1097770" y="392236"/>
                    <a:pt x="1099874" y="393639"/>
                  </a:cubicBezTo>
                  <a:cubicBezTo>
                    <a:pt x="1101980" y="395043"/>
                    <a:pt x="1103734" y="397850"/>
                    <a:pt x="1105137" y="402060"/>
                  </a:cubicBezTo>
                  <a:cubicBezTo>
                    <a:pt x="1103734" y="402060"/>
                    <a:pt x="1102681" y="401358"/>
                    <a:pt x="1101980" y="399955"/>
                  </a:cubicBezTo>
                  <a:cubicBezTo>
                    <a:pt x="1101278" y="398551"/>
                    <a:pt x="1100226" y="397850"/>
                    <a:pt x="1098822" y="397850"/>
                  </a:cubicBezTo>
                  <a:cubicBezTo>
                    <a:pt x="1093208" y="397850"/>
                    <a:pt x="1089700" y="399955"/>
                    <a:pt x="1088297" y="404165"/>
                  </a:cubicBezTo>
                  <a:cubicBezTo>
                    <a:pt x="1092507" y="402761"/>
                    <a:pt x="1097418" y="402060"/>
                    <a:pt x="1103032" y="402060"/>
                  </a:cubicBezTo>
                  <a:cubicBezTo>
                    <a:pt x="1103032" y="402060"/>
                    <a:pt x="1103383" y="402060"/>
                    <a:pt x="1104084" y="402060"/>
                  </a:cubicBezTo>
                  <a:cubicBezTo>
                    <a:pt x="1104786" y="402060"/>
                    <a:pt x="1105137" y="402060"/>
                    <a:pt x="1105137" y="402060"/>
                  </a:cubicBezTo>
                  <a:lnTo>
                    <a:pt x="1109348" y="402060"/>
                  </a:lnTo>
                  <a:cubicBezTo>
                    <a:pt x="1113557" y="390833"/>
                    <a:pt x="1116364" y="383816"/>
                    <a:pt x="1117767" y="381009"/>
                  </a:cubicBezTo>
                  <a:lnTo>
                    <a:pt x="1119872" y="387324"/>
                  </a:lnTo>
                  <a:cubicBezTo>
                    <a:pt x="1125486" y="380308"/>
                    <a:pt x="1126188" y="374694"/>
                    <a:pt x="1121978" y="370484"/>
                  </a:cubicBezTo>
                  <a:cubicBezTo>
                    <a:pt x="1120574" y="366274"/>
                    <a:pt x="1118469" y="361363"/>
                    <a:pt x="1115662" y="355749"/>
                  </a:cubicBezTo>
                  <a:cubicBezTo>
                    <a:pt x="1112856" y="350136"/>
                    <a:pt x="1110750" y="345224"/>
                    <a:pt x="1109348" y="341014"/>
                  </a:cubicBezTo>
                  <a:cubicBezTo>
                    <a:pt x="1107944" y="338207"/>
                    <a:pt x="1105137" y="335400"/>
                    <a:pt x="1100927" y="332594"/>
                  </a:cubicBezTo>
                  <a:close/>
                  <a:moveTo>
                    <a:pt x="1020410" y="84201"/>
                  </a:moveTo>
                  <a:cubicBezTo>
                    <a:pt x="1019357" y="84902"/>
                    <a:pt x="1018830" y="86306"/>
                    <a:pt x="1018830" y="88411"/>
                  </a:cubicBezTo>
                  <a:cubicBezTo>
                    <a:pt x="1017428" y="89814"/>
                    <a:pt x="1016726" y="91568"/>
                    <a:pt x="1016726" y="93673"/>
                  </a:cubicBezTo>
                  <a:cubicBezTo>
                    <a:pt x="1016726" y="95778"/>
                    <a:pt x="1018130" y="96831"/>
                    <a:pt x="1020936" y="96831"/>
                  </a:cubicBezTo>
                  <a:cubicBezTo>
                    <a:pt x="1022340" y="98234"/>
                    <a:pt x="1024094" y="99638"/>
                    <a:pt x="1026199" y="101041"/>
                  </a:cubicBezTo>
                  <a:cubicBezTo>
                    <a:pt x="1028304" y="102444"/>
                    <a:pt x="1030058" y="103146"/>
                    <a:pt x="1031462" y="103146"/>
                  </a:cubicBezTo>
                  <a:lnTo>
                    <a:pt x="1029356" y="119986"/>
                  </a:lnTo>
                  <a:cubicBezTo>
                    <a:pt x="1029356" y="119986"/>
                    <a:pt x="1029356" y="120337"/>
                    <a:pt x="1029356" y="121039"/>
                  </a:cubicBezTo>
                  <a:cubicBezTo>
                    <a:pt x="1029356" y="121740"/>
                    <a:pt x="1030058" y="122091"/>
                    <a:pt x="1031462" y="122091"/>
                  </a:cubicBezTo>
                  <a:cubicBezTo>
                    <a:pt x="1031462" y="119285"/>
                    <a:pt x="1033566" y="117881"/>
                    <a:pt x="1037776" y="117881"/>
                  </a:cubicBezTo>
                  <a:cubicBezTo>
                    <a:pt x="1039180" y="113671"/>
                    <a:pt x="1040232" y="110865"/>
                    <a:pt x="1040934" y="109461"/>
                  </a:cubicBezTo>
                  <a:cubicBezTo>
                    <a:pt x="1041635" y="108058"/>
                    <a:pt x="1041986" y="106655"/>
                    <a:pt x="1041986" y="105251"/>
                  </a:cubicBezTo>
                  <a:cubicBezTo>
                    <a:pt x="1041986" y="96831"/>
                    <a:pt x="1039180" y="91218"/>
                    <a:pt x="1033566" y="88411"/>
                  </a:cubicBezTo>
                  <a:lnTo>
                    <a:pt x="1025146" y="84201"/>
                  </a:lnTo>
                  <a:cubicBezTo>
                    <a:pt x="1023041" y="83499"/>
                    <a:pt x="1021462" y="83499"/>
                    <a:pt x="1020410" y="84201"/>
                  </a:cubicBezTo>
                  <a:close/>
                  <a:moveTo>
                    <a:pt x="949365" y="73676"/>
                  </a:moveTo>
                  <a:cubicBezTo>
                    <a:pt x="947962" y="77886"/>
                    <a:pt x="943752" y="83499"/>
                    <a:pt x="936735" y="90516"/>
                  </a:cubicBezTo>
                  <a:lnTo>
                    <a:pt x="953576" y="92621"/>
                  </a:lnTo>
                  <a:cubicBezTo>
                    <a:pt x="954979" y="88411"/>
                    <a:pt x="955330" y="84902"/>
                    <a:pt x="954628" y="82096"/>
                  </a:cubicBezTo>
                  <a:cubicBezTo>
                    <a:pt x="953926" y="79289"/>
                    <a:pt x="952172" y="76482"/>
                    <a:pt x="949365" y="73676"/>
                  </a:cubicBezTo>
                  <a:close/>
                  <a:moveTo>
                    <a:pt x="978836" y="0"/>
                  </a:moveTo>
                  <a:lnTo>
                    <a:pt x="980940" y="0"/>
                  </a:lnTo>
                  <a:lnTo>
                    <a:pt x="978836" y="4210"/>
                  </a:lnTo>
                  <a:cubicBezTo>
                    <a:pt x="978836" y="5613"/>
                    <a:pt x="978836" y="7718"/>
                    <a:pt x="978836" y="10525"/>
                  </a:cubicBezTo>
                  <a:cubicBezTo>
                    <a:pt x="978836" y="13332"/>
                    <a:pt x="979186" y="15086"/>
                    <a:pt x="979888" y="15788"/>
                  </a:cubicBezTo>
                  <a:cubicBezTo>
                    <a:pt x="980590" y="16489"/>
                    <a:pt x="982344" y="16840"/>
                    <a:pt x="985151" y="16840"/>
                  </a:cubicBezTo>
                  <a:cubicBezTo>
                    <a:pt x="992167" y="22453"/>
                    <a:pt x="1000587" y="25260"/>
                    <a:pt x="1010411" y="25260"/>
                  </a:cubicBezTo>
                  <a:cubicBezTo>
                    <a:pt x="1027251" y="29470"/>
                    <a:pt x="1037776" y="40697"/>
                    <a:pt x="1041986" y="58941"/>
                  </a:cubicBezTo>
                  <a:lnTo>
                    <a:pt x="1054616" y="79991"/>
                  </a:lnTo>
                  <a:cubicBezTo>
                    <a:pt x="1056020" y="84201"/>
                    <a:pt x="1056722" y="86306"/>
                    <a:pt x="1056722" y="86306"/>
                  </a:cubicBezTo>
                  <a:cubicBezTo>
                    <a:pt x="1065142" y="90516"/>
                    <a:pt x="1070404" y="95778"/>
                    <a:pt x="1072510" y="102094"/>
                  </a:cubicBezTo>
                  <a:cubicBezTo>
                    <a:pt x="1074614" y="108409"/>
                    <a:pt x="1074965" y="116478"/>
                    <a:pt x="1073562" y="126301"/>
                  </a:cubicBezTo>
                  <a:cubicBezTo>
                    <a:pt x="1072158" y="129108"/>
                    <a:pt x="1072860" y="134020"/>
                    <a:pt x="1075667" y="141036"/>
                  </a:cubicBezTo>
                  <a:lnTo>
                    <a:pt x="1086192" y="157877"/>
                  </a:lnTo>
                  <a:lnTo>
                    <a:pt x="1088297" y="159982"/>
                  </a:lnTo>
                  <a:cubicBezTo>
                    <a:pt x="1091104" y="158578"/>
                    <a:pt x="1093208" y="158929"/>
                    <a:pt x="1094612" y="161034"/>
                  </a:cubicBezTo>
                  <a:cubicBezTo>
                    <a:pt x="1096016" y="163139"/>
                    <a:pt x="1098120" y="164893"/>
                    <a:pt x="1100927" y="166297"/>
                  </a:cubicBezTo>
                  <a:cubicBezTo>
                    <a:pt x="1110750" y="180330"/>
                    <a:pt x="1117066" y="190154"/>
                    <a:pt x="1119872" y="195767"/>
                  </a:cubicBezTo>
                  <a:cubicBezTo>
                    <a:pt x="1124082" y="202784"/>
                    <a:pt x="1125486" y="208397"/>
                    <a:pt x="1124082" y="212607"/>
                  </a:cubicBezTo>
                  <a:cubicBezTo>
                    <a:pt x="1124082" y="215414"/>
                    <a:pt x="1124784" y="217519"/>
                    <a:pt x="1126188" y="218922"/>
                  </a:cubicBezTo>
                  <a:cubicBezTo>
                    <a:pt x="1127591" y="223132"/>
                    <a:pt x="1125486" y="228044"/>
                    <a:pt x="1119872" y="233658"/>
                  </a:cubicBezTo>
                  <a:cubicBezTo>
                    <a:pt x="1124082" y="232254"/>
                    <a:pt x="1128994" y="231553"/>
                    <a:pt x="1134608" y="231553"/>
                  </a:cubicBezTo>
                  <a:cubicBezTo>
                    <a:pt x="1133204" y="234359"/>
                    <a:pt x="1132854" y="237166"/>
                    <a:pt x="1133555" y="239973"/>
                  </a:cubicBezTo>
                  <a:cubicBezTo>
                    <a:pt x="1134256" y="242779"/>
                    <a:pt x="1134608" y="244884"/>
                    <a:pt x="1134608" y="246288"/>
                  </a:cubicBezTo>
                  <a:lnTo>
                    <a:pt x="1124082" y="269443"/>
                  </a:lnTo>
                  <a:lnTo>
                    <a:pt x="1161972" y="301018"/>
                  </a:lnTo>
                  <a:cubicBezTo>
                    <a:pt x="1163376" y="298212"/>
                    <a:pt x="1164429" y="295756"/>
                    <a:pt x="1165130" y="293651"/>
                  </a:cubicBezTo>
                  <a:cubicBezTo>
                    <a:pt x="1165832" y="291546"/>
                    <a:pt x="1165481" y="289792"/>
                    <a:pt x="1164078" y="288388"/>
                  </a:cubicBezTo>
                  <a:cubicBezTo>
                    <a:pt x="1159868" y="284178"/>
                    <a:pt x="1156359" y="282073"/>
                    <a:pt x="1153552" y="282073"/>
                  </a:cubicBezTo>
                  <a:cubicBezTo>
                    <a:pt x="1149342" y="279267"/>
                    <a:pt x="1147238" y="275758"/>
                    <a:pt x="1147238" y="271548"/>
                  </a:cubicBezTo>
                  <a:cubicBezTo>
                    <a:pt x="1147238" y="267338"/>
                    <a:pt x="1147939" y="262426"/>
                    <a:pt x="1149342" y="256813"/>
                  </a:cubicBezTo>
                  <a:cubicBezTo>
                    <a:pt x="1156359" y="261023"/>
                    <a:pt x="1164078" y="264531"/>
                    <a:pt x="1172498" y="267338"/>
                  </a:cubicBezTo>
                  <a:cubicBezTo>
                    <a:pt x="1171094" y="265935"/>
                    <a:pt x="1169340" y="262777"/>
                    <a:pt x="1167235" y="257865"/>
                  </a:cubicBezTo>
                  <a:cubicBezTo>
                    <a:pt x="1165130" y="252954"/>
                    <a:pt x="1162674" y="249094"/>
                    <a:pt x="1159868" y="246288"/>
                  </a:cubicBezTo>
                  <a:lnTo>
                    <a:pt x="1168288" y="242078"/>
                  </a:lnTo>
                  <a:cubicBezTo>
                    <a:pt x="1171094" y="249094"/>
                    <a:pt x="1176708" y="254006"/>
                    <a:pt x="1185128" y="256813"/>
                  </a:cubicBezTo>
                  <a:cubicBezTo>
                    <a:pt x="1193548" y="259620"/>
                    <a:pt x="1199864" y="261725"/>
                    <a:pt x="1204074" y="263128"/>
                  </a:cubicBezTo>
                  <a:lnTo>
                    <a:pt x="1206178" y="261023"/>
                  </a:lnTo>
                  <a:cubicBezTo>
                    <a:pt x="1207582" y="262426"/>
                    <a:pt x="1208985" y="263128"/>
                    <a:pt x="1210388" y="263128"/>
                  </a:cubicBezTo>
                  <a:lnTo>
                    <a:pt x="1273539" y="332594"/>
                  </a:lnTo>
                  <a:cubicBezTo>
                    <a:pt x="1279152" y="341014"/>
                    <a:pt x="1285468" y="343119"/>
                    <a:pt x="1292484" y="338909"/>
                  </a:cubicBezTo>
                  <a:cubicBezTo>
                    <a:pt x="1291081" y="337505"/>
                    <a:pt x="1288976" y="336804"/>
                    <a:pt x="1286169" y="336804"/>
                  </a:cubicBezTo>
                  <a:cubicBezTo>
                    <a:pt x="1279152" y="332594"/>
                    <a:pt x="1274942" y="328384"/>
                    <a:pt x="1273539" y="324174"/>
                  </a:cubicBezTo>
                  <a:lnTo>
                    <a:pt x="1250384" y="290493"/>
                  </a:lnTo>
                  <a:lnTo>
                    <a:pt x="1248279" y="288388"/>
                  </a:lnTo>
                  <a:cubicBezTo>
                    <a:pt x="1244068" y="282775"/>
                    <a:pt x="1238806" y="274355"/>
                    <a:pt x="1232491" y="263128"/>
                  </a:cubicBezTo>
                  <a:cubicBezTo>
                    <a:pt x="1226176" y="251901"/>
                    <a:pt x="1219510" y="242779"/>
                    <a:pt x="1212494" y="235763"/>
                  </a:cubicBezTo>
                  <a:cubicBezTo>
                    <a:pt x="1208283" y="231553"/>
                    <a:pt x="1206880" y="227343"/>
                    <a:pt x="1208283" y="223132"/>
                  </a:cubicBezTo>
                  <a:lnTo>
                    <a:pt x="1210388" y="227343"/>
                  </a:lnTo>
                  <a:cubicBezTo>
                    <a:pt x="1210388" y="227343"/>
                    <a:pt x="1210740" y="227693"/>
                    <a:pt x="1211441" y="228395"/>
                  </a:cubicBezTo>
                  <a:cubicBezTo>
                    <a:pt x="1212142" y="229097"/>
                    <a:pt x="1212494" y="229448"/>
                    <a:pt x="1212494" y="229448"/>
                  </a:cubicBezTo>
                  <a:lnTo>
                    <a:pt x="1298799" y="328384"/>
                  </a:lnTo>
                  <a:cubicBezTo>
                    <a:pt x="1301606" y="332594"/>
                    <a:pt x="1305816" y="337505"/>
                    <a:pt x="1311430" y="343119"/>
                  </a:cubicBezTo>
                  <a:cubicBezTo>
                    <a:pt x="1317044" y="348732"/>
                    <a:pt x="1321954" y="353644"/>
                    <a:pt x="1326165" y="357854"/>
                  </a:cubicBezTo>
                  <a:cubicBezTo>
                    <a:pt x="1341601" y="384518"/>
                    <a:pt x="1364756" y="411883"/>
                    <a:pt x="1395630" y="439950"/>
                  </a:cubicBezTo>
                  <a:cubicBezTo>
                    <a:pt x="1399840" y="444160"/>
                    <a:pt x="1402647" y="444862"/>
                    <a:pt x="1404051" y="442055"/>
                  </a:cubicBezTo>
                  <a:cubicBezTo>
                    <a:pt x="1415278" y="443459"/>
                    <a:pt x="1425100" y="448370"/>
                    <a:pt x="1433521" y="456790"/>
                  </a:cubicBezTo>
                  <a:cubicBezTo>
                    <a:pt x="1437731" y="459597"/>
                    <a:pt x="1442642" y="465912"/>
                    <a:pt x="1448256" y="475735"/>
                  </a:cubicBezTo>
                  <a:lnTo>
                    <a:pt x="1441941" y="486261"/>
                  </a:lnTo>
                  <a:cubicBezTo>
                    <a:pt x="1437731" y="494681"/>
                    <a:pt x="1437731" y="502399"/>
                    <a:pt x="1441941" y="509416"/>
                  </a:cubicBezTo>
                  <a:cubicBezTo>
                    <a:pt x="1443344" y="509416"/>
                    <a:pt x="1444748" y="510118"/>
                    <a:pt x="1446151" y="511521"/>
                  </a:cubicBezTo>
                  <a:lnTo>
                    <a:pt x="1454571" y="498891"/>
                  </a:lnTo>
                  <a:lnTo>
                    <a:pt x="1460886" y="507311"/>
                  </a:lnTo>
                  <a:cubicBezTo>
                    <a:pt x="1465096" y="510118"/>
                    <a:pt x="1470008" y="510819"/>
                    <a:pt x="1475622" y="509416"/>
                  </a:cubicBezTo>
                  <a:cubicBezTo>
                    <a:pt x="1482638" y="506609"/>
                    <a:pt x="1486848" y="508714"/>
                    <a:pt x="1488252" y="515731"/>
                  </a:cubicBezTo>
                  <a:cubicBezTo>
                    <a:pt x="1492462" y="521345"/>
                    <a:pt x="1494567" y="529063"/>
                    <a:pt x="1494567" y="538886"/>
                  </a:cubicBezTo>
                  <a:lnTo>
                    <a:pt x="1496672" y="545201"/>
                  </a:lnTo>
                  <a:cubicBezTo>
                    <a:pt x="1499478" y="549411"/>
                    <a:pt x="1500882" y="552569"/>
                    <a:pt x="1500882" y="554674"/>
                  </a:cubicBezTo>
                  <a:cubicBezTo>
                    <a:pt x="1500882" y="556779"/>
                    <a:pt x="1498776" y="560638"/>
                    <a:pt x="1494567" y="566252"/>
                  </a:cubicBezTo>
                  <a:lnTo>
                    <a:pt x="1496672" y="570462"/>
                  </a:lnTo>
                  <a:cubicBezTo>
                    <a:pt x="1502286" y="573268"/>
                    <a:pt x="1506144" y="578531"/>
                    <a:pt x="1508249" y="586249"/>
                  </a:cubicBezTo>
                  <a:cubicBezTo>
                    <a:pt x="1510354" y="593968"/>
                    <a:pt x="1511758" y="600283"/>
                    <a:pt x="1512460" y="605195"/>
                  </a:cubicBezTo>
                  <a:cubicBezTo>
                    <a:pt x="1513161" y="610106"/>
                    <a:pt x="1513512" y="613966"/>
                    <a:pt x="1513512" y="616772"/>
                  </a:cubicBezTo>
                  <a:cubicBezTo>
                    <a:pt x="1512108" y="619579"/>
                    <a:pt x="1509302" y="623789"/>
                    <a:pt x="1505092" y="629402"/>
                  </a:cubicBezTo>
                  <a:lnTo>
                    <a:pt x="1477726" y="658873"/>
                  </a:lnTo>
                  <a:lnTo>
                    <a:pt x="1475622" y="669398"/>
                  </a:lnTo>
                  <a:cubicBezTo>
                    <a:pt x="1477025" y="669398"/>
                    <a:pt x="1478428" y="668345"/>
                    <a:pt x="1479832" y="666240"/>
                  </a:cubicBezTo>
                  <a:cubicBezTo>
                    <a:pt x="1481235" y="664135"/>
                    <a:pt x="1482638" y="663083"/>
                    <a:pt x="1484042" y="663083"/>
                  </a:cubicBezTo>
                  <a:cubicBezTo>
                    <a:pt x="1485446" y="663083"/>
                    <a:pt x="1486498" y="662381"/>
                    <a:pt x="1487199" y="660978"/>
                  </a:cubicBezTo>
                  <a:cubicBezTo>
                    <a:pt x="1487900" y="659574"/>
                    <a:pt x="1488252" y="658873"/>
                    <a:pt x="1488252" y="658873"/>
                  </a:cubicBezTo>
                  <a:cubicBezTo>
                    <a:pt x="1493865" y="656066"/>
                    <a:pt x="1497373" y="656768"/>
                    <a:pt x="1498776" y="660978"/>
                  </a:cubicBezTo>
                  <a:lnTo>
                    <a:pt x="1496672" y="669398"/>
                  </a:lnTo>
                  <a:lnTo>
                    <a:pt x="1490356" y="669398"/>
                  </a:lnTo>
                  <a:cubicBezTo>
                    <a:pt x="1487550" y="669398"/>
                    <a:pt x="1486146" y="670100"/>
                    <a:pt x="1486146" y="671503"/>
                  </a:cubicBezTo>
                  <a:cubicBezTo>
                    <a:pt x="1484743" y="672906"/>
                    <a:pt x="1484042" y="675011"/>
                    <a:pt x="1484042" y="677818"/>
                  </a:cubicBezTo>
                  <a:cubicBezTo>
                    <a:pt x="1484042" y="679221"/>
                    <a:pt x="1484743" y="681326"/>
                    <a:pt x="1486146" y="684133"/>
                  </a:cubicBezTo>
                  <a:cubicBezTo>
                    <a:pt x="1487550" y="686940"/>
                    <a:pt x="1488252" y="690448"/>
                    <a:pt x="1488252" y="694658"/>
                  </a:cubicBezTo>
                  <a:cubicBezTo>
                    <a:pt x="1486848" y="700272"/>
                    <a:pt x="1485094" y="704131"/>
                    <a:pt x="1482989" y="706236"/>
                  </a:cubicBezTo>
                  <a:cubicBezTo>
                    <a:pt x="1480884" y="708341"/>
                    <a:pt x="1477726" y="709393"/>
                    <a:pt x="1473516" y="709393"/>
                  </a:cubicBezTo>
                  <a:lnTo>
                    <a:pt x="1460886" y="709393"/>
                  </a:lnTo>
                  <a:cubicBezTo>
                    <a:pt x="1460886" y="710797"/>
                    <a:pt x="1460535" y="712200"/>
                    <a:pt x="1459834" y="713603"/>
                  </a:cubicBezTo>
                  <a:cubicBezTo>
                    <a:pt x="1459132" y="715007"/>
                    <a:pt x="1458781" y="715007"/>
                    <a:pt x="1458781" y="713603"/>
                  </a:cubicBezTo>
                  <a:cubicBezTo>
                    <a:pt x="1458781" y="716410"/>
                    <a:pt x="1456676" y="719919"/>
                    <a:pt x="1452466" y="724129"/>
                  </a:cubicBezTo>
                  <a:cubicBezTo>
                    <a:pt x="1452466" y="722725"/>
                    <a:pt x="1452817" y="721322"/>
                    <a:pt x="1453518" y="719919"/>
                  </a:cubicBezTo>
                  <a:cubicBezTo>
                    <a:pt x="1454220" y="718515"/>
                    <a:pt x="1453870" y="716410"/>
                    <a:pt x="1452466" y="713603"/>
                  </a:cubicBezTo>
                  <a:lnTo>
                    <a:pt x="1441941" y="713603"/>
                  </a:lnTo>
                  <a:lnTo>
                    <a:pt x="1439836" y="728339"/>
                  </a:lnTo>
                  <a:cubicBezTo>
                    <a:pt x="1445450" y="729742"/>
                    <a:pt x="1449660" y="736759"/>
                    <a:pt x="1452466" y="749389"/>
                  </a:cubicBezTo>
                  <a:lnTo>
                    <a:pt x="1458781" y="774649"/>
                  </a:lnTo>
                  <a:lnTo>
                    <a:pt x="1462992" y="785174"/>
                  </a:lnTo>
                  <a:lnTo>
                    <a:pt x="1440888" y="777807"/>
                  </a:lnTo>
                  <a:lnTo>
                    <a:pt x="1441941" y="780964"/>
                  </a:lnTo>
                  <a:cubicBezTo>
                    <a:pt x="1444748" y="782368"/>
                    <a:pt x="1444046" y="784473"/>
                    <a:pt x="1439836" y="787279"/>
                  </a:cubicBezTo>
                  <a:cubicBezTo>
                    <a:pt x="1438432" y="787279"/>
                    <a:pt x="1437380" y="786929"/>
                    <a:pt x="1436678" y="786227"/>
                  </a:cubicBezTo>
                  <a:cubicBezTo>
                    <a:pt x="1435977" y="785525"/>
                    <a:pt x="1434924" y="785174"/>
                    <a:pt x="1433521" y="785174"/>
                  </a:cubicBezTo>
                  <a:cubicBezTo>
                    <a:pt x="1434924" y="789384"/>
                    <a:pt x="1436328" y="792191"/>
                    <a:pt x="1437731" y="793594"/>
                  </a:cubicBezTo>
                  <a:cubicBezTo>
                    <a:pt x="1439134" y="794998"/>
                    <a:pt x="1440538" y="794998"/>
                    <a:pt x="1441941" y="793594"/>
                  </a:cubicBezTo>
                  <a:lnTo>
                    <a:pt x="1448256" y="795699"/>
                  </a:lnTo>
                  <a:cubicBezTo>
                    <a:pt x="1456676" y="798506"/>
                    <a:pt x="1461588" y="797804"/>
                    <a:pt x="1462992" y="793594"/>
                  </a:cubicBezTo>
                  <a:lnTo>
                    <a:pt x="1467202" y="791489"/>
                  </a:lnTo>
                  <a:cubicBezTo>
                    <a:pt x="1470008" y="792893"/>
                    <a:pt x="1472464" y="792893"/>
                    <a:pt x="1474569" y="791489"/>
                  </a:cubicBezTo>
                  <a:cubicBezTo>
                    <a:pt x="1476674" y="790086"/>
                    <a:pt x="1478428" y="789384"/>
                    <a:pt x="1479832" y="789384"/>
                  </a:cubicBezTo>
                  <a:lnTo>
                    <a:pt x="1479832" y="795699"/>
                  </a:lnTo>
                  <a:cubicBezTo>
                    <a:pt x="1481235" y="797103"/>
                    <a:pt x="1482989" y="797454"/>
                    <a:pt x="1485094" y="796752"/>
                  </a:cubicBezTo>
                  <a:cubicBezTo>
                    <a:pt x="1487199" y="796050"/>
                    <a:pt x="1489655" y="794998"/>
                    <a:pt x="1492462" y="793594"/>
                  </a:cubicBezTo>
                  <a:lnTo>
                    <a:pt x="1494567" y="810434"/>
                  </a:lnTo>
                  <a:lnTo>
                    <a:pt x="1507197" y="810434"/>
                  </a:lnTo>
                  <a:lnTo>
                    <a:pt x="1507197" y="816750"/>
                  </a:lnTo>
                  <a:cubicBezTo>
                    <a:pt x="1508600" y="818153"/>
                    <a:pt x="1511407" y="818855"/>
                    <a:pt x="1515616" y="818855"/>
                  </a:cubicBezTo>
                  <a:cubicBezTo>
                    <a:pt x="1515616" y="818855"/>
                    <a:pt x="1515968" y="818504"/>
                    <a:pt x="1516670" y="817802"/>
                  </a:cubicBezTo>
                  <a:cubicBezTo>
                    <a:pt x="1517370" y="817101"/>
                    <a:pt x="1518424" y="817451"/>
                    <a:pt x="1519827" y="818855"/>
                  </a:cubicBezTo>
                  <a:cubicBezTo>
                    <a:pt x="1519827" y="818855"/>
                    <a:pt x="1519476" y="819205"/>
                    <a:pt x="1518774" y="819907"/>
                  </a:cubicBezTo>
                  <a:cubicBezTo>
                    <a:pt x="1518073" y="820609"/>
                    <a:pt x="1518424" y="822363"/>
                    <a:pt x="1519827" y="825170"/>
                  </a:cubicBezTo>
                  <a:cubicBezTo>
                    <a:pt x="1519827" y="826573"/>
                    <a:pt x="1520880" y="827976"/>
                    <a:pt x="1522984" y="829380"/>
                  </a:cubicBezTo>
                  <a:cubicBezTo>
                    <a:pt x="1525090" y="830783"/>
                    <a:pt x="1526844" y="832187"/>
                    <a:pt x="1528248" y="833590"/>
                  </a:cubicBezTo>
                  <a:cubicBezTo>
                    <a:pt x="1529650" y="832187"/>
                    <a:pt x="1531054" y="831836"/>
                    <a:pt x="1532457" y="832537"/>
                  </a:cubicBezTo>
                  <a:cubicBezTo>
                    <a:pt x="1533861" y="833239"/>
                    <a:pt x="1534562" y="834292"/>
                    <a:pt x="1534562" y="835695"/>
                  </a:cubicBezTo>
                  <a:cubicBezTo>
                    <a:pt x="1535966" y="837098"/>
                    <a:pt x="1538772" y="837800"/>
                    <a:pt x="1542982" y="837800"/>
                  </a:cubicBezTo>
                  <a:cubicBezTo>
                    <a:pt x="1547192" y="837800"/>
                    <a:pt x="1549999" y="837800"/>
                    <a:pt x="1551402" y="837800"/>
                  </a:cubicBezTo>
                  <a:cubicBezTo>
                    <a:pt x="1558418" y="844817"/>
                    <a:pt x="1561927" y="848325"/>
                    <a:pt x="1561927" y="848325"/>
                  </a:cubicBezTo>
                  <a:cubicBezTo>
                    <a:pt x="1564734" y="849728"/>
                    <a:pt x="1568594" y="852886"/>
                    <a:pt x="1573505" y="857798"/>
                  </a:cubicBezTo>
                  <a:cubicBezTo>
                    <a:pt x="1578417" y="862709"/>
                    <a:pt x="1583680" y="865867"/>
                    <a:pt x="1589293" y="867270"/>
                  </a:cubicBezTo>
                  <a:lnTo>
                    <a:pt x="1595608" y="869375"/>
                  </a:lnTo>
                  <a:cubicBezTo>
                    <a:pt x="1598414" y="873585"/>
                    <a:pt x="1601923" y="876392"/>
                    <a:pt x="1606134" y="877795"/>
                  </a:cubicBezTo>
                  <a:cubicBezTo>
                    <a:pt x="1610343" y="879199"/>
                    <a:pt x="1613852" y="881304"/>
                    <a:pt x="1616658" y="884110"/>
                  </a:cubicBezTo>
                  <a:cubicBezTo>
                    <a:pt x="1619464" y="884110"/>
                    <a:pt x="1621570" y="886917"/>
                    <a:pt x="1622973" y="892531"/>
                  </a:cubicBezTo>
                  <a:cubicBezTo>
                    <a:pt x="1635604" y="900951"/>
                    <a:pt x="1641217" y="910072"/>
                    <a:pt x="1639813" y="919896"/>
                  </a:cubicBezTo>
                  <a:cubicBezTo>
                    <a:pt x="1638410" y="919896"/>
                    <a:pt x="1637007" y="920247"/>
                    <a:pt x="1635604" y="920948"/>
                  </a:cubicBezTo>
                  <a:cubicBezTo>
                    <a:pt x="1634200" y="921650"/>
                    <a:pt x="1634200" y="922702"/>
                    <a:pt x="1635604" y="924106"/>
                  </a:cubicBezTo>
                  <a:lnTo>
                    <a:pt x="1635604" y="926211"/>
                  </a:lnTo>
                  <a:cubicBezTo>
                    <a:pt x="1635604" y="929018"/>
                    <a:pt x="1637007" y="933929"/>
                    <a:pt x="1639813" y="940946"/>
                  </a:cubicBezTo>
                  <a:lnTo>
                    <a:pt x="1641918" y="949366"/>
                  </a:lnTo>
                  <a:cubicBezTo>
                    <a:pt x="1641918" y="954980"/>
                    <a:pt x="1637708" y="960593"/>
                    <a:pt x="1629288" y="966206"/>
                  </a:cubicBezTo>
                  <a:lnTo>
                    <a:pt x="1627183" y="972521"/>
                  </a:lnTo>
                  <a:cubicBezTo>
                    <a:pt x="1621570" y="982345"/>
                    <a:pt x="1615255" y="987257"/>
                    <a:pt x="1608238" y="987257"/>
                  </a:cubicBezTo>
                  <a:cubicBezTo>
                    <a:pt x="1602624" y="987257"/>
                    <a:pt x="1598766" y="987958"/>
                    <a:pt x="1596660" y="989362"/>
                  </a:cubicBezTo>
                  <a:cubicBezTo>
                    <a:pt x="1594556" y="990765"/>
                    <a:pt x="1592802" y="992870"/>
                    <a:pt x="1591398" y="995677"/>
                  </a:cubicBezTo>
                  <a:cubicBezTo>
                    <a:pt x="1594204" y="997080"/>
                    <a:pt x="1595608" y="998834"/>
                    <a:pt x="1595608" y="1000939"/>
                  </a:cubicBezTo>
                  <a:cubicBezTo>
                    <a:pt x="1595608" y="1003044"/>
                    <a:pt x="1594906" y="1004799"/>
                    <a:pt x="1593502" y="1006202"/>
                  </a:cubicBezTo>
                  <a:cubicBezTo>
                    <a:pt x="1593502" y="1006202"/>
                    <a:pt x="1593152" y="1006202"/>
                    <a:pt x="1592450" y="1006202"/>
                  </a:cubicBezTo>
                  <a:cubicBezTo>
                    <a:pt x="1591748" y="1006202"/>
                    <a:pt x="1591398" y="1006202"/>
                    <a:pt x="1591398" y="1006202"/>
                  </a:cubicBezTo>
                  <a:cubicBezTo>
                    <a:pt x="1592802" y="1011815"/>
                    <a:pt x="1589994" y="1014622"/>
                    <a:pt x="1582978" y="1014622"/>
                  </a:cubicBezTo>
                  <a:cubicBezTo>
                    <a:pt x="1580172" y="1016025"/>
                    <a:pt x="1579469" y="1017429"/>
                    <a:pt x="1580872" y="1018832"/>
                  </a:cubicBezTo>
                  <a:cubicBezTo>
                    <a:pt x="1575259" y="1021639"/>
                    <a:pt x="1570348" y="1023042"/>
                    <a:pt x="1566138" y="1023042"/>
                  </a:cubicBezTo>
                  <a:lnTo>
                    <a:pt x="1555612" y="1025147"/>
                  </a:lnTo>
                  <a:lnTo>
                    <a:pt x="1534562" y="1020937"/>
                  </a:lnTo>
                  <a:lnTo>
                    <a:pt x="1530352" y="1023042"/>
                  </a:lnTo>
                  <a:cubicBezTo>
                    <a:pt x="1531756" y="1024445"/>
                    <a:pt x="1535966" y="1025498"/>
                    <a:pt x="1542982" y="1026200"/>
                  </a:cubicBezTo>
                  <a:cubicBezTo>
                    <a:pt x="1549999" y="1026901"/>
                    <a:pt x="1554209" y="1029357"/>
                    <a:pt x="1555612" y="1033567"/>
                  </a:cubicBezTo>
                  <a:lnTo>
                    <a:pt x="1538772" y="1033567"/>
                  </a:lnTo>
                  <a:cubicBezTo>
                    <a:pt x="1531756" y="1030760"/>
                    <a:pt x="1528948" y="1032164"/>
                    <a:pt x="1530352" y="1037777"/>
                  </a:cubicBezTo>
                  <a:cubicBezTo>
                    <a:pt x="1528948" y="1039181"/>
                    <a:pt x="1525440" y="1039882"/>
                    <a:pt x="1519827" y="1039882"/>
                  </a:cubicBezTo>
                  <a:cubicBezTo>
                    <a:pt x="1518424" y="1038479"/>
                    <a:pt x="1515266" y="1037777"/>
                    <a:pt x="1510354" y="1037777"/>
                  </a:cubicBezTo>
                  <a:cubicBezTo>
                    <a:pt x="1505443" y="1037777"/>
                    <a:pt x="1500882" y="1037076"/>
                    <a:pt x="1496672" y="1035672"/>
                  </a:cubicBezTo>
                  <a:lnTo>
                    <a:pt x="1505092" y="1041987"/>
                  </a:lnTo>
                  <a:cubicBezTo>
                    <a:pt x="1512108" y="1043391"/>
                    <a:pt x="1515616" y="1044794"/>
                    <a:pt x="1515616" y="1046197"/>
                  </a:cubicBezTo>
                  <a:cubicBezTo>
                    <a:pt x="1515616" y="1047601"/>
                    <a:pt x="1509302" y="1049004"/>
                    <a:pt x="1496672" y="1050407"/>
                  </a:cubicBezTo>
                  <a:cubicBezTo>
                    <a:pt x="1498076" y="1050407"/>
                    <a:pt x="1499128" y="1050057"/>
                    <a:pt x="1499830" y="1049355"/>
                  </a:cubicBezTo>
                  <a:cubicBezTo>
                    <a:pt x="1500531" y="1048653"/>
                    <a:pt x="1500882" y="1048302"/>
                    <a:pt x="1500882" y="1048302"/>
                  </a:cubicBezTo>
                  <a:cubicBezTo>
                    <a:pt x="1500882" y="1048302"/>
                    <a:pt x="1499478" y="1048302"/>
                    <a:pt x="1496672" y="1048302"/>
                  </a:cubicBezTo>
                  <a:cubicBezTo>
                    <a:pt x="1493865" y="1049706"/>
                    <a:pt x="1491058" y="1050758"/>
                    <a:pt x="1488252" y="1051460"/>
                  </a:cubicBezTo>
                  <a:cubicBezTo>
                    <a:pt x="1485446" y="1052162"/>
                    <a:pt x="1484042" y="1051811"/>
                    <a:pt x="1484042" y="1050407"/>
                  </a:cubicBezTo>
                  <a:cubicBezTo>
                    <a:pt x="1484042" y="1049004"/>
                    <a:pt x="1480533" y="1048302"/>
                    <a:pt x="1473516" y="1048302"/>
                  </a:cubicBezTo>
                  <a:lnTo>
                    <a:pt x="1448256" y="1044092"/>
                  </a:lnTo>
                  <a:cubicBezTo>
                    <a:pt x="1445450" y="1042689"/>
                    <a:pt x="1442642" y="1041987"/>
                    <a:pt x="1439836" y="1041987"/>
                  </a:cubicBezTo>
                  <a:cubicBezTo>
                    <a:pt x="1449660" y="1046197"/>
                    <a:pt x="1453518" y="1048653"/>
                    <a:pt x="1451414" y="1049355"/>
                  </a:cubicBezTo>
                  <a:cubicBezTo>
                    <a:pt x="1449308" y="1050057"/>
                    <a:pt x="1447554" y="1050407"/>
                    <a:pt x="1446151" y="1050407"/>
                  </a:cubicBezTo>
                  <a:cubicBezTo>
                    <a:pt x="1448958" y="1049004"/>
                    <a:pt x="1442642" y="1046197"/>
                    <a:pt x="1427206" y="1041987"/>
                  </a:cubicBezTo>
                  <a:cubicBezTo>
                    <a:pt x="1408962" y="1036374"/>
                    <a:pt x="1400542" y="1037777"/>
                    <a:pt x="1401946" y="1046197"/>
                  </a:cubicBezTo>
                  <a:cubicBezTo>
                    <a:pt x="1397736" y="1043391"/>
                    <a:pt x="1395630" y="1040584"/>
                    <a:pt x="1395630" y="1037777"/>
                  </a:cubicBezTo>
                  <a:cubicBezTo>
                    <a:pt x="1395630" y="1034970"/>
                    <a:pt x="1395630" y="1032866"/>
                    <a:pt x="1395630" y="1031462"/>
                  </a:cubicBezTo>
                  <a:cubicBezTo>
                    <a:pt x="1395630" y="1031462"/>
                    <a:pt x="1393876" y="1031813"/>
                    <a:pt x="1390368" y="1032515"/>
                  </a:cubicBezTo>
                  <a:cubicBezTo>
                    <a:pt x="1386860" y="1033216"/>
                    <a:pt x="1383702" y="1034970"/>
                    <a:pt x="1380896" y="1037777"/>
                  </a:cubicBezTo>
                  <a:cubicBezTo>
                    <a:pt x="1376685" y="1034970"/>
                    <a:pt x="1375282" y="1032515"/>
                    <a:pt x="1376685" y="1030410"/>
                  </a:cubicBezTo>
                  <a:cubicBezTo>
                    <a:pt x="1378089" y="1028305"/>
                    <a:pt x="1378790" y="1026551"/>
                    <a:pt x="1378790" y="1025147"/>
                  </a:cubicBezTo>
                  <a:lnTo>
                    <a:pt x="1372476" y="1025147"/>
                  </a:lnTo>
                  <a:cubicBezTo>
                    <a:pt x="1368265" y="1025147"/>
                    <a:pt x="1364055" y="1025849"/>
                    <a:pt x="1359845" y="1027252"/>
                  </a:cubicBezTo>
                  <a:cubicBezTo>
                    <a:pt x="1355635" y="1028655"/>
                    <a:pt x="1352126" y="1030059"/>
                    <a:pt x="1349320" y="1031462"/>
                  </a:cubicBezTo>
                  <a:cubicBezTo>
                    <a:pt x="1343706" y="1031462"/>
                    <a:pt x="1340198" y="1030760"/>
                    <a:pt x="1338795" y="1029357"/>
                  </a:cubicBezTo>
                  <a:cubicBezTo>
                    <a:pt x="1335988" y="1027954"/>
                    <a:pt x="1333883" y="1028655"/>
                    <a:pt x="1332480" y="1031462"/>
                  </a:cubicBezTo>
                  <a:lnTo>
                    <a:pt x="1328270" y="1029357"/>
                  </a:lnTo>
                  <a:cubicBezTo>
                    <a:pt x="1322656" y="1029357"/>
                    <a:pt x="1319850" y="1030760"/>
                    <a:pt x="1319850" y="1033567"/>
                  </a:cubicBezTo>
                  <a:lnTo>
                    <a:pt x="1328270" y="1031462"/>
                  </a:lnTo>
                  <a:lnTo>
                    <a:pt x="1321954" y="1033567"/>
                  </a:lnTo>
                  <a:lnTo>
                    <a:pt x="1319275" y="1034907"/>
                  </a:lnTo>
                  <a:lnTo>
                    <a:pt x="1334584" y="1048302"/>
                  </a:lnTo>
                  <a:cubicBezTo>
                    <a:pt x="1348618" y="1057424"/>
                    <a:pt x="1360020" y="1066195"/>
                    <a:pt x="1368792" y="1074615"/>
                  </a:cubicBezTo>
                  <a:lnTo>
                    <a:pt x="1371856" y="1078643"/>
                  </a:lnTo>
                  <a:lnTo>
                    <a:pt x="1389316" y="1092508"/>
                  </a:lnTo>
                  <a:lnTo>
                    <a:pt x="1380896" y="1088298"/>
                  </a:lnTo>
                  <a:lnTo>
                    <a:pt x="1380896" y="1090523"/>
                  </a:lnTo>
                  <a:lnTo>
                    <a:pt x="1387210" y="1098823"/>
                  </a:lnTo>
                  <a:lnTo>
                    <a:pt x="1389316" y="1105138"/>
                  </a:lnTo>
                  <a:cubicBezTo>
                    <a:pt x="1410366" y="1116365"/>
                    <a:pt x="1427908" y="1130398"/>
                    <a:pt x="1441941" y="1147238"/>
                  </a:cubicBezTo>
                  <a:cubicBezTo>
                    <a:pt x="1454571" y="1157062"/>
                    <a:pt x="1469306" y="1164079"/>
                    <a:pt x="1486146" y="1168289"/>
                  </a:cubicBezTo>
                  <a:cubicBezTo>
                    <a:pt x="1494567" y="1171095"/>
                    <a:pt x="1502286" y="1174604"/>
                    <a:pt x="1509302" y="1178814"/>
                  </a:cubicBezTo>
                  <a:cubicBezTo>
                    <a:pt x="1516318" y="1183024"/>
                    <a:pt x="1519827" y="1187234"/>
                    <a:pt x="1519827" y="1191444"/>
                  </a:cubicBezTo>
                  <a:cubicBezTo>
                    <a:pt x="1519827" y="1192847"/>
                    <a:pt x="1533510" y="1200917"/>
                    <a:pt x="1560875" y="1215652"/>
                  </a:cubicBezTo>
                  <a:cubicBezTo>
                    <a:pt x="1588240" y="1230387"/>
                    <a:pt x="1602624" y="1239860"/>
                    <a:pt x="1604028" y="1244070"/>
                  </a:cubicBezTo>
                  <a:cubicBezTo>
                    <a:pt x="1630692" y="1253893"/>
                    <a:pt x="1646830" y="1260208"/>
                    <a:pt x="1652444" y="1263015"/>
                  </a:cubicBezTo>
                  <a:cubicBezTo>
                    <a:pt x="1658057" y="1264418"/>
                    <a:pt x="1666828" y="1267927"/>
                    <a:pt x="1678756" y="1273540"/>
                  </a:cubicBezTo>
                  <a:cubicBezTo>
                    <a:pt x="1690685" y="1279153"/>
                    <a:pt x="1700859" y="1281960"/>
                    <a:pt x="1709280" y="1281960"/>
                  </a:cubicBezTo>
                  <a:lnTo>
                    <a:pt x="1761904" y="1305115"/>
                  </a:lnTo>
                  <a:cubicBezTo>
                    <a:pt x="1785762" y="1317746"/>
                    <a:pt x="1808215" y="1326166"/>
                    <a:pt x="1829266" y="1330376"/>
                  </a:cubicBezTo>
                  <a:cubicBezTo>
                    <a:pt x="1872770" y="1343006"/>
                    <a:pt x="1898030" y="1350023"/>
                    <a:pt x="1905046" y="1351426"/>
                  </a:cubicBezTo>
                  <a:cubicBezTo>
                    <a:pt x="1907853" y="1354233"/>
                    <a:pt x="1914519" y="1356689"/>
                    <a:pt x="1925044" y="1358794"/>
                  </a:cubicBezTo>
                  <a:lnTo>
                    <a:pt x="1933582" y="1366327"/>
                  </a:lnTo>
                  <a:lnTo>
                    <a:pt x="1933582" y="1390486"/>
                  </a:lnTo>
                  <a:lnTo>
                    <a:pt x="1926097" y="1391421"/>
                  </a:lnTo>
                  <a:cubicBezTo>
                    <a:pt x="1906450" y="1383001"/>
                    <a:pt x="1887505" y="1379493"/>
                    <a:pt x="1869262" y="1380896"/>
                  </a:cubicBezTo>
                  <a:lnTo>
                    <a:pt x="1862946" y="1383001"/>
                  </a:lnTo>
                  <a:cubicBezTo>
                    <a:pt x="1862946" y="1378791"/>
                    <a:pt x="1866454" y="1376686"/>
                    <a:pt x="1873471" y="1376686"/>
                  </a:cubicBezTo>
                  <a:lnTo>
                    <a:pt x="1858736" y="1370371"/>
                  </a:lnTo>
                  <a:lnTo>
                    <a:pt x="1862946" y="1383001"/>
                  </a:lnTo>
                  <a:lnTo>
                    <a:pt x="1856631" y="1380896"/>
                  </a:lnTo>
                  <a:lnTo>
                    <a:pt x="1856631" y="1366161"/>
                  </a:lnTo>
                  <a:lnTo>
                    <a:pt x="1835581" y="1366161"/>
                  </a:lnTo>
                  <a:cubicBezTo>
                    <a:pt x="1825757" y="1366161"/>
                    <a:pt x="1815934" y="1367564"/>
                    <a:pt x="1806110" y="1370371"/>
                  </a:cubicBezTo>
                  <a:lnTo>
                    <a:pt x="1822951" y="1374581"/>
                  </a:lnTo>
                  <a:cubicBezTo>
                    <a:pt x="1832774" y="1375985"/>
                    <a:pt x="1843300" y="1378791"/>
                    <a:pt x="1854526" y="1383001"/>
                  </a:cubicBezTo>
                  <a:cubicBezTo>
                    <a:pt x="1865752" y="1387211"/>
                    <a:pt x="1875576" y="1390018"/>
                    <a:pt x="1883996" y="1391421"/>
                  </a:cubicBezTo>
                  <a:lnTo>
                    <a:pt x="1930307" y="1399842"/>
                  </a:lnTo>
                  <a:lnTo>
                    <a:pt x="1933582" y="1400660"/>
                  </a:lnTo>
                  <a:lnTo>
                    <a:pt x="1933582" y="1437137"/>
                  </a:lnTo>
                  <a:lnTo>
                    <a:pt x="1917676" y="1433522"/>
                  </a:lnTo>
                  <a:cubicBezTo>
                    <a:pt x="1914870" y="1432119"/>
                    <a:pt x="1909256" y="1431066"/>
                    <a:pt x="1900836" y="1430364"/>
                  </a:cubicBezTo>
                  <a:cubicBezTo>
                    <a:pt x="1892416" y="1429663"/>
                    <a:pt x="1884698" y="1427909"/>
                    <a:pt x="1877681" y="1425102"/>
                  </a:cubicBezTo>
                  <a:lnTo>
                    <a:pt x="1875576" y="1425102"/>
                  </a:lnTo>
                  <a:cubicBezTo>
                    <a:pt x="1869962" y="1425102"/>
                    <a:pt x="1862946" y="1423348"/>
                    <a:pt x="1854526" y="1419839"/>
                  </a:cubicBezTo>
                  <a:cubicBezTo>
                    <a:pt x="1846106" y="1416331"/>
                    <a:pt x="1839790" y="1413173"/>
                    <a:pt x="1835581" y="1410367"/>
                  </a:cubicBezTo>
                  <a:cubicBezTo>
                    <a:pt x="1810320" y="1406157"/>
                    <a:pt x="1797690" y="1404052"/>
                    <a:pt x="1797690" y="1404052"/>
                  </a:cubicBezTo>
                  <a:cubicBezTo>
                    <a:pt x="1796287" y="1405455"/>
                    <a:pt x="1793480" y="1406157"/>
                    <a:pt x="1789270" y="1406157"/>
                  </a:cubicBezTo>
                  <a:cubicBezTo>
                    <a:pt x="1785060" y="1406157"/>
                    <a:pt x="1780149" y="1405806"/>
                    <a:pt x="1774535" y="1405104"/>
                  </a:cubicBezTo>
                  <a:cubicBezTo>
                    <a:pt x="1768922" y="1404402"/>
                    <a:pt x="1764010" y="1403350"/>
                    <a:pt x="1759800" y="1401947"/>
                  </a:cubicBezTo>
                  <a:cubicBezTo>
                    <a:pt x="1756993" y="1397737"/>
                    <a:pt x="1754888" y="1395982"/>
                    <a:pt x="1753484" y="1396684"/>
                  </a:cubicBezTo>
                  <a:cubicBezTo>
                    <a:pt x="1752082" y="1397386"/>
                    <a:pt x="1750678" y="1397737"/>
                    <a:pt x="1749274" y="1397737"/>
                  </a:cubicBezTo>
                  <a:lnTo>
                    <a:pt x="1745065" y="1399842"/>
                  </a:lnTo>
                  <a:cubicBezTo>
                    <a:pt x="1746468" y="1402648"/>
                    <a:pt x="1748574" y="1404052"/>
                    <a:pt x="1751380" y="1404052"/>
                  </a:cubicBezTo>
                  <a:lnTo>
                    <a:pt x="1816636" y="1420892"/>
                  </a:lnTo>
                  <a:lnTo>
                    <a:pt x="1829266" y="1420892"/>
                  </a:lnTo>
                  <a:cubicBezTo>
                    <a:pt x="1836282" y="1420892"/>
                    <a:pt x="1846808" y="1424400"/>
                    <a:pt x="1860841" y="1431417"/>
                  </a:cubicBezTo>
                  <a:cubicBezTo>
                    <a:pt x="1870665" y="1431417"/>
                    <a:pt x="1884698" y="1433522"/>
                    <a:pt x="1902942" y="1437732"/>
                  </a:cubicBezTo>
                  <a:lnTo>
                    <a:pt x="1933582" y="1442839"/>
                  </a:lnTo>
                  <a:lnTo>
                    <a:pt x="1933582" y="1464148"/>
                  </a:lnTo>
                  <a:lnTo>
                    <a:pt x="1905046" y="1460887"/>
                  </a:lnTo>
                  <a:lnTo>
                    <a:pt x="1858736" y="1450362"/>
                  </a:lnTo>
                  <a:cubicBezTo>
                    <a:pt x="1864350" y="1457379"/>
                    <a:pt x="1869962" y="1460887"/>
                    <a:pt x="1875576" y="1460887"/>
                  </a:cubicBezTo>
                  <a:cubicBezTo>
                    <a:pt x="1881190" y="1460887"/>
                    <a:pt x="1884698" y="1460887"/>
                    <a:pt x="1886101" y="1460887"/>
                  </a:cubicBezTo>
                  <a:cubicBezTo>
                    <a:pt x="1891714" y="1458081"/>
                    <a:pt x="1895223" y="1458081"/>
                    <a:pt x="1896626" y="1460887"/>
                  </a:cubicBezTo>
                  <a:lnTo>
                    <a:pt x="1905046" y="1462992"/>
                  </a:lnTo>
                  <a:lnTo>
                    <a:pt x="1905046" y="1467202"/>
                  </a:lnTo>
                  <a:lnTo>
                    <a:pt x="1906702" y="1467264"/>
                  </a:lnTo>
                  <a:lnTo>
                    <a:pt x="1911362" y="1462992"/>
                  </a:lnTo>
                  <a:lnTo>
                    <a:pt x="1917924" y="1467679"/>
                  </a:lnTo>
                  <a:lnTo>
                    <a:pt x="1933582" y="1468259"/>
                  </a:lnTo>
                  <a:lnTo>
                    <a:pt x="1933582" y="1652914"/>
                  </a:lnTo>
                  <a:lnTo>
                    <a:pt x="1930307" y="1647182"/>
                  </a:lnTo>
                  <a:cubicBezTo>
                    <a:pt x="1928903" y="1645077"/>
                    <a:pt x="1927500" y="1642621"/>
                    <a:pt x="1926097" y="1639814"/>
                  </a:cubicBezTo>
                  <a:cubicBezTo>
                    <a:pt x="1923290" y="1632798"/>
                    <a:pt x="1922588" y="1626483"/>
                    <a:pt x="1923992" y="1620869"/>
                  </a:cubicBezTo>
                  <a:cubicBezTo>
                    <a:pt x="1923992" y="1613852"/>
                    <a:pt x="1923290" y="1609642"/>
                    <a:pt x="1921886" y="1608239"/>
                  </a:cubicBezTo>
                  <a:cubicBezTo>
                    <a:pt x="1919782" y="1606134"/>
                    <a:pt x="1918072" y="1601266"/>
                    <a:pt x="1916756" y="1593635"/>
                  </a:cubicBezTo>
                  <a:lnTo>
                    <a:pt x="1915776" y="1586555"/>
                  </a:lnTo>
                  <a:lnTo>
                    <a:pt x="1889259" y="1577716"/>
                  </a:lnTo>
                  <a:cubicBezTo>
                    <a:pt x="1875928" y="1572804"/>
                    <a:pt x="1865752" y="1570349"/>
                    <a:pt x="1858736" y="1570349"/>
                  </a:cubicBezTo>
                  <a:lnTo>
                    <a:pt x="1852421" y="1572454"/>
                  </a:lnTo>
                  <a:lnTo>
                    <a:pt x="1833476" y="1561928"/>
                  </a:lnTo>
                  <a:cubicBezTo>
                    <a:pt x="1830669" y="1561928"/>
                    <a:pt x="1827512" y="1561578"/>
                    <a:pt x="1824003" y="1560876"/>
                  </a:cubicBezTo>
                  <a:cubicBezTo>
                    <a:pt x="1820494" y="1560174"/>
                    <a:pt x="1815934" y="1559823"/>
                    <a:pt x="1810320" y="1559823"/>
                  </a:cubicBezTo>
                  <a:cubicBezTo>
                    <a:pt x="1801900" y="1559823"/>
                    <a:pt x="1786464" y="1555613"/>
                    <a:pt x="1764010" y="1547193"/>
                  </a:cubicBezTo>
                  <a:cubicBezTo>
                    <a:pt x="1759800" y="1545790"/>
                    <a:pt x="1753836" y="1544036"/>
                    <a:pt x="1746117" y="1541931"/>
                  </a:cubicBezTo>
                  <a:cubicBezTo>
                    <a:pt x="1738398" y="1539826"/>
                    <a:pt x="1729628" y="1537370"/>
                    <a:pt x="1719804" y="1534563"/>
                  </a:cubicBezTo>
                  <a:cubicBezTo>
                    <a:pt x="1714190" y="1530353"/>
                    <a:pt x="1708578" y="1528248"/>
                    <a:pt x="1702964" y="1528248"/>
                  </a:cubicBezTo>
                  <a:cubicBezTo>
                    <a:pt x="1697350" y="1528248"/>
                    <a:pt x="1693140" y="1527546"/>
                    <a:pt x="1690334" y="1526143"/>
                  </a:cubicBezTo>
                  <a:lnTo>
                    <a:pt x="1669284" y="1513513"/>
                  </a:lnTo>
                  <a:lnTo>
                    <a:pt x="1671388" y="1528248"/>
                  </a:lnTo>
                  <a:lnTo>
                    <a:pt x="1690334" y="1534563"/>
                  </a:lnTo>
                  <a:cubicBezTo>
                    <a:pt x="1688930" y="1535967"/>
                    <a:pt x="1688229" y="1538773"/>
                    <a:pt x="1688229" y="1542983"/>
                  </a:cubicBezTo>
                  <a:cubicBezTo>
                    <a:pt x="1688229" y="1545790"/>
                    <a:pt x="1688930" y="1548948"/>
                    <a:pt x="1690334" y="1552456"/>
                  </a:cubicBezTo>
                  <a:cubicBezTo>
                    <a:pt x="1691738" y="1555964"/>
                    <a:pt x="1693140" y="1559122"/>
                    <a:pt x="1694544" y="1561928"/>
                  </a:cubicBezTo>
                  <a:cubicBezTo>
                    <a:pt x="1691738" y="1561928"/>
                    <a:pt x="1690334" y="1567542"/>
                    <a:pt x="1690334" y="1578769"/>
                  </a:cubicBezTo>
                  <a:cubicBezTo>
                    <a:pt x="1691738" y="1580172"/>
                    <a:pt x="1694193" y="1580172"/>
                    <a:pt x="1697702" y="1578769"/>
                  </a:cubicBezTo>
                  <a:cubicBezTo>
                    <a:pt x="1701210" y="1577365"/>
                    <a:pt x="1702964" y="1577365"/>
                    <a:pt x="1702964" y="1578769"/>
                  </a:cubicBezTo>
                  <a:cubicBezTo>
                    <a:pt x="1718401" y="1584382"/>
                    <a:pt x="1729628" y="1589995"/>
                    <a:pt x="1736644" y="1595609"/>
                  </a:cubicBezTo>
                  <a:cubicBezTo>
                    <a:pt x="1736644" y="1597012"/>
                    <a:pt x="1733838" y="1596311"/>
                    <a:pt x="1728224" y="1593504"/>
                  </a:cubicBezTo>
                  <a:cubicBezTo>
                    <a:pt x="1722611" y="1590697"/>
                    <a:pt x="1714893" y="1589294"/>
                    <a:pt x="1705069" y="1589294"/>
                  </a:cubicBezTo>
                  <a:lnTo>
                    <a:pt x="1660864" y="1582979"/>
                  </a:lnTo>
                  <a:cubicBezTo>
                    <a:pt x="1662267" y="1587189"/>
                    <a:pt x="1662618" y="1590697"/>
                    <a:pt x="1661916" y="1593504"/>
                  </a:cubicBezTo>
                  <a:cubicBezTo>
                    <a:pt x="1661215" y="1596311"/>
                    <a:pt x="1660864" y="1598416"/>
                    <a:pt x="1660864" y="1599819"/>
                  </a:cubicBezTo>
                  <a:lnTo>
                    <a:pt x="1696649" y="1606134"/>
                  </a:lnTo>
                  <a:lnTo>
                    <a:pt x="1719804" y="1620869"/>
                  </a:lnTo>
                  <a:cubicBezTo>
                    <a:pt x="1726820" y="1620869"/>
                    <a:pt x="1728926" y="1623676"/>
                    <a:pt x="1726120" y="1629289"/>
                  </a:cubicBezTo>
                  <a:cubicBezTo>
                    <a:pt x="1721910" y="1625079"/>
                    <a:pt x="1717348" y="1622623"/>
                    <a:pt x="1712436" y="1621922"/>
                  </a:cubicBezTo>
                  <a:cubicBezTo>
                    <a:pt x="1707526" y="1621220"/>
                    <a:pt x="1704368" y="1620869"/>
                    <a:pt x="1702964" y="1620869"/>
                  </a:cubicBezTo>
                  <a:lnTo>
                    <a:pt x="1658758" y="1610344"/>
                  </a:lnTo>
                  <a:cubicBezTo>
                    <a:pt x="1657355" y="1610344"/>
                    <a:pt x="1654900" y="1609642"/>
                    <a:pt x="1651391" y="1608239"/>
                  </a:cubicBezTo>
                  <a:cubicBezTo>
                    <a:pt x="1647882" y="1606836"/>
                    <a:pt x="1646128" y="1605432"/>
                    <a:pt x="1646128" y="1604029"/>
                  </a:cubicBezTo>
                  <a:lnTo>
                    <a:pt x="1644024" y="1604029"/>
                  </a:lnTo>
                  <a:cubicBezTo>
                    <a:pt x="1644024" y="1604029"/>
                    <a:pt x="1642620" y="1601924"/>
                    <a:pt x="1639813" y="1597714"/>
                  </a:cubicBezTo>
                  <a:cubicBezTo>
                    <a:pt x="1631394" y="1594907"/>
                    <a:pt x="1619464" y="1590346"/>
                    <a:pt x="1604028" y="1584031"/>
                  </a:cubicBezTo>
                  <a:cubicBezTo>
                    <a:pt x="1588592" y="1577716"/>
                    <a:pt x="1575259" y="1574559"/>
                    <a:pt x="1564032" y="1574559"/>
                  </a:cubicBezTo>
                  <a:cubicBezTo>
                    <a:pt x="1541578" y="1560525"/>
                    <a:pt x="1525440" y="1551403"/>
                    <a:pt x="1515616" y="1547193"/>
                  </a:cubicBezTo>
                  <a:lnTo>
                    <a:pt x="1555612" y="1542983"/>
                  </a:lnTo>
                  <a:cubicBezTo>
                    <a:pt x="1554209" y="1538773"/>
                    <a:pt x="1549999" y="1536668"/>
                    <a:pt x="1542982" y="1536668"/>
                  </a:cubicBezTo>
                  <a:cubicBezTo>
                    <a:pt x="1538772" y="1536668"/>
                    <a:pt x="1535615" y="1535967"/>
                    <a:pt x="1533510" y="1534563"/>
                  </a:cubicBezTo>
                  <a:cubicBezTo>
                    <a:pt x="1531404" y="1533160"/>
                    <a:pt x="1528948" y="1532458"/>
                    <a:pt x="1526142" y="1532458"/>
                  </a:cubicBezTo>
                  <a:cubicBezTo>
                    <a:pt x="1526142" y="1533861"/>
                    <a:pt x="1524738" y="1535967"/>
                    <a:pt x="1521932" y="1538773"/>
                  </a:cubicBezTo>
                  <a:cubicBezTo>
                    <a:pt x="1521932" y="1537370"/>
                    <a:pt x="1521932" y="1536317"/>
                    <a:pt x="1521932" y="1535616"/>
                  </a:cubicBezTo>
                  <a:cubicBezTo>
                    <a:pt x="1521932" y="1534914"/>
                    <a:pt x="1521932" y="1534563"/>
                    <a:pt x="1521932" y="1534563"/>
                  </a:cubicBezTo>
                  <a:cubicBezTo>
                    <a:pt x="1517722" y="1530353"/>
                    <a:pt x="1511407" y="1527546"/>
                    <a:pt x="1502986" y="1526143"/>
                  </a:cubicBezTo>
                  <a:lnTo>
                    <a:pt x="1490356" y="1524038"/>
                  </a:lnTo>
                  <a:cubicBezTo>
                    <a:pt x="1490356" y="1524038"/>
                    <a:pt x="1487550" y="1521933"/>
                    <a:pt x="1481937" y="1517723"/>
                  </a:cubicBezTo>
                  <a:cubicBezTo>
                    <a:pt x="1480533" y="1519126"/>
                    <a:pt x="1479130" y="1519477"/>
                    <a:pt x="1477726" y="1518775"/>
                  </a:cubicBezTo>
                  <a:cubicBezTo>
                    <a:pt x="1476323" y="1518074"/>
                    <a:pt x="1474920" y="1518425"/>
                    <a:pt x="1473516" y="1519828"/>
                  </a:cubicBezTo>
                  <a:cubicBezTo>
                    <a:pt x="1473516" y="1518425"/>
                    <a:pt x="1472814" y="1518074"/>
                    <a:pt x="1471412" y="1518775"/>
                  </a:cubicBezTo>
                  <a:cubicBezTo>
                    <a:pt x="1470008" y="1519477"/>
                    <a:pt x="1468605" y="1520530"/>
                    <a:pt x="1467202" y="1521933"/>
                  </a:cubicBezTo>
                  <a:lnTo>
                    <a:pt x="1467202" y="1519828"/>
                  </a:lnTo>
                  <a:cubicBezTo>
                    <a:pt x="1467202" y="1519828"/>
                    <a:pt x="1467902" y="1519126"/>
                    <a:pt x="1469306" y="1517723"/>
                  </a:cubicBezTo>
                  <a:cubicBezTo>
                    <a:pt x="1470710" y="1516320"/>
                    <a:pt x="1470710" y="1514215"/>
                    <a:pt x="1469306" y="1511408"/>
                  </a:cubicBezTo>
                  <a:cubicBezTo>
                    <a:pt x="1465096" y="1507198"/>
                    <a:pt x="1461238" y="1502637"/>
                    <a:pt x="1457729" y="1497725"/>
                  </a:cubicBezTo>
                  <a:cubicBezTo>
                    <a:pt x="1454220" y="1492813"/>
                    <a:pt x="1448958" y="1488253"/>
                    <a:pt x="1441941" y="1484043"/>
                  </a:cubicBezTo>
                  <a:cubicBezTo>
                    <a:pt x="1441941" y="1484043"/>
                    <a:pt x="1434222" y="1481236"/>
                    <a:pt x="1418786" y="1475622"/>
                  </a:cubicBezTo>
                  <a:cubicBezTo>
                    <a:pt x="1414576" y="1471412"/>
                    <a:pt x="1410716" y="1467553"/>
                    <a:pt x="1407208" y="1464045"/>
                  </a:cubicBezTo>
                  <a:cubicBezTo>
                    <a:pt x="1403700" y="1460536"/>
                    <a:pt x="1401946" y="1457379"/>
                    <a:pt x="1401946" y="1454572"/>
                  </a:cubicBezTo>
                  <a:cubicBezTo>
                    <a:pt x="1400542" y="1453169"/>
                    <a:pt x="1399490" y="1451766"/>
                    <a:pt x="1398788" y="1450362"/>
                  </a:cubicBezTo>
                  <a:cubicBezTo>
                    <a:pt x="1398086" y="1448959"/>
                    <a:pt x="1398437" y="1448257"/>
                    <a:pt x="1399840" y="1448257"/>
                  </a:cubicBezTo>
                  <a:cubicBezTo>
                    <a:pt x="1395630" y="1439837"/>
                    <a:pt x="1393526" y="1432119"/>
                    <a:pt x="1393526" y="1425102"/>
                  </a:cubicBezTo>
                  <a:cubicBezTo>
                    <a:pt x="1372476" y="1406858"/>
                    <a:pt x="1351425" y="1383001"/>
                    <a:pt x="1330374" y="1353531"/>
                  </a:cubicBezTo>
                  <a:cubicBezTo>
                    <a:pt x="1324761" y="1347918"/>
                    <a:pt x="1316341" y="1339498"/>
                    <a:pt x="1305114" y="1328271"/>
                  </a:cubicBezTo>
                  <a:cubicBezTo>
                    <a:pt x="1293888" y="1317044"/>
                    <a:pt x="1285117" y="1306519"/>
                    <a:pt x="1278802" y="1296695"/>
                  </a:cubicBezTo>
                  <a:cubicBezTo>
                    <a:pt x="1272487" y="1286872"/>
                    <a:pt x="1268628" y="1277750"/>
                    <a:pt x="1267224" y="1269330"/>
                  </a:cubicBezTo>
                  <a:lnTo>
                    <a:pt x="1241964" y="1239860"/>
                  </a:lnTo>
                  <a:lnTo>
                    <a:pt x="1235648" y="1231965"/>
                  </a:lnTo>
                  <a:lnTo>
                    <a:pt x="1235648" y="1233545"/>
                  </a:lnTo>
                  <a:cubicBezTo>
                    <a:pt x="1231438" y="1239158"/>
                    <a:pt x="1232140" y="1242666"/>
                    <a:pt x="1237754" y="1244070"/>
                  </a:cubicBezTo>
                  <a:lnTo>
                    <a:pt x="1239858" y="1246175"/>
                  </a:lnTo>
                  <a:lnTo>
                    <a:pt x="1241964" y="1246175"/>
                  </a:lnTo>
                  <a:cubicBezTo>
                    <a:pt x="1239158" y="1248981"/>
                    <a:pt x="1237754" y="1250385"/>
                    <a:pt x="1237754" y="1250385"/>
                  </a:cubicBezTo>
                  <a:cubicBezTo>
                    <a:pt x="1240560" y="1253191"/>
                    <a:pt x="1241964" y="1255998"/>
                    <a:pt x="1241964" y="1258805"/>
                  </a:cubicBezTo>
                  <a:cubicBezTo>
                    <a:pt x="1241964" y="1261612"/>
                    <a:pt x="1241964" y="1263717"/>
                    <a:pt x="1241964" y="1265120"/>
                  </a:cubicBezTo>
                  <a:cubicBezTo>
                    <a:pt x="1240560" y="1266523"/>
                    <a:pt x="1240210" y="1268277"/>
                    <a:pt x="1240912" y="1270383"/>
                  </a:cubicBezTo>
                  <a:cubicBezTo>
                    <a:pt x="1241612" y="1272488"/>
                    <a:pt x="1241964" y="1274242"/>
                    <a:pt x="1241964" y="1275645"/>
                  </a:cubicBezTo>
                  <a:cubicBezTo>
                    <a:pt x="1241964" y="1275645"/>
                    <a:pt x="1242666" y="1277048"/>
                    <a:pt x="1244068" y="1279855"/>
                  </a:cubicBezTo>
                  <a:lnTo>
                    <a:pt x="1239858" y="1281960"/>
                  </a:lnTo>
                  <a:lnTo>
                    <a:pt x="1241964" y="1286170"/>
                  </a:lnTo>
                  <a:lnTo>
                    <a:pt x="1237754" y="1288275"/>
                  </a:lnTo>
                  <a:lnTo>
                    <a:pt x="1239858" y="1294590"/>
                  </a:lnTo>
                  <a:cubicBezTo>
                    <a:pt x="1238455" y="1295994"/>
                    <a:pt x="1234947" y="1296695"/>
                    <a:pt x="1229334" y="1296695"/>
                  </a:cubicBezTo>
                  <a:cubicBezTo>
                    <a:pt x="1220913" y="1296695"/>
                    <a:pt x="1214598" y="1295994"/>
                    <a:pt x="1210388" y="1294590"/>
                  </a:cubicBezTo>
                  <a:cubicBezTo>
                    <a:pt x="1210388" y="1293187"/>
                    <a:pt x="1208283" y="1292485"/>
                    <a:pt x="1204074" y="1292485"/>
                  </a:cubicBezTo>
                  <a:cubicBezTo>
                    <a:pt x="1204074" y="1293889"/>
                    <a:pt x="1205477" y="1295292"/>
                    <a:pt x="1208283" y="1296695"/>
                  </a:cubicBezTo>
                  <a:cubicBezTo>
                    <a:pt x="1208283" y="1296695"/>
                    <a:pt x="1208634" y="1297046"/>
                    <a:pt x="1209336" y="1297748"/>
                  </a:cubicBezTo>
                  <a:cubicBezTo>
                    <a:pt x="1210037" y="1298449"/>
                    <a:pt x="1210388" y="1298800"/>
                    <a:pt x="1210388" y="1298800"/>
                  </a:cubicBezTo>
                  <a:lnTo>
                    <a:pt x="1210388" y="1300905"/>
                  </a:lnTo>
                  <a:cubicBezTo>
                    <a:pt x="1210388" y="1302309"/>
                    <a:pt x="1209336" y="1303010"/>
                    <a:pt x="1207231" y="1303010"/>
                  </a:cubicBezTo>
                  <a:cubicBezTo>
                    <a:pt x="1205126" y="1303010"/>
                    <a:pt x="1204074" y="1303712"/>
                    <a:pt x="1204074" y="1305115"/>
                  </a:cubicBezTo>
                  <a:cubicBezTo>
                    <a:pt x="1204074" y="1306519"/>
                    <a:pt x="1203722" y="1307571"/>
                    <a:pt x="1203020" y="1308273"/>
                  </a:cubicBezTo>
                  <a:cubicBezTo>
                    <a:pt x="1202319" y="1308975"/>
                    <a:pt x="1201266" y="1309325"/>
                    <a:pt x="1199864" y="1309325"/>
                  </a:cubicBezTo>
                  <a:cubicBezTo>
                    <a:pt x="1199864" y="1306519"/>
                    <a:pt x="1199162" y="1304414"/>
                    <a:pt x="1197758" y="1303010"/>
                  </a:cubicBezTo>
                  <a:cubicBezTo>
                    <a:pt x="1196355" y="1301607"/>
                    <a:pt x="1194250" y="1300905"/>
                    <a:pt x="1191443" y="1300905"/>
                  </a:cubicBezTo>
                  <a:lnTo>
                    <a:pt x="1195653" y="1305115"/>
                  </a:lnTo>
                  <a:cubicBezTo>
                    <a:pt x="1197056" y="1306519"/>
                    <a:pt x="1197758" y="1307571"/>
                    <a:pt x="1197758" y="1308273"/>
                  </a:cubicBezTo>
                  <a:cubicBezTo>
                    <a:pt x="1197758" y="1308975"/>
                    <a:pt x="1197056" y="1309325"/>
                    <a:pt x="1195653" y="1309325"/>
                  </a:cubicBezTo>
                  <a:lnTo>
                    <a:pt x="1195653" y="1311431"/>
                  </a:lnTo>
                  <a:lnTo>
                    <a:pt x="1183023" y="1311431"/>
                  </a:lnTo>
                  <a:cubicBezTo>
                    <a:pt x="1183023" y="1311431"/>
                    <a:pt x="1182322" y="1311431"/>
                    <a:pt x="1180918" y="1311431"/>
                  </a:cubicBezTo>
                  <a:cubicBezTo>
                    <a:pt x="1178111" y="1311431"/>
                    <a:pt x="1176708" y="1312132"/>
                    <a:pt x="1176708" y="1313535"/>
                  </a:cubicBezTo>
                  <a:lnTo>
                    <a:pt x="1172498" y="1311431"/>
                  </a:lnTo>
                  <a:cubicBezTo>
                    <a:pt x="1171094" y="1310027"/>
                    <a:pt x="1169340" y="1309676"/>
                    <a:pt x="1167235" y="1310378"/>
                  </a:cubicBezTo>
                  <a:cubicBezTo>
                    <a:pt x="1165130" y="1311080"/>
                    <a:pt x="1163376" y="1311431"/>
                    <a:pt x="1161972" y="1311431"/>
                  </a:cubicBezTo>
                  <a:lnTo>
                    <a:pt x="1157763" y="1311431"/>
                  </a:lnTo>
                  <a:lnTo>
                    <a:pt x="1132502" y="1309325"/>
                  </a:lnTo>
                  <a:lnTo>
                    <a:pt x="1132502" y="1305115"/>
                  </a:lnTo>
                  <a:lnTo>
                    <a:pt x="1109348" y="1309325"/>
                  </a:lnTo>
                  <a:lnTo>
                    <a:pt x="1103032" y="1309325"/>
                  </a:lnTo>
                  <a:cubicBezTo>
                    <a:pt x="1103032" y="1306519"/>
                    <a:pt x="1100927" y="1306519"/>
                    <a:pt x="1096716" y="1309325"/>
                  </a:cubicBezTo>
                  <a:lnTo>
                    <a:pt x="1079877" y="1313535"/>
                  </a:lnTo>
                  <a:cubicBezTo>
                    <a:pt x="1075667" y="1316342"/>
                    <a:pt x="1072158" y="1318798"/>
                    <a:pt x="1069352" y="1320903"/>
                  </a:cubicBezTo>
                  <a:cubicBezTo>
                    <a:pt x="1066546" y="1323008"/>
                    <a:pt x="1063738" y="1324762"/>
                    <a:pt x="1060932" y="1326166"/>
                  </a:cubicBezTo>
                  <a:cubicBezTo>
                    <a:pt x="1060932" y="1327569"/>
                    <a:pt x="1059528" y="1328271"/>
                    <a:pt x="1056722" y="1328271"/>
                  </a:cubicBezTo>
                  <a:lnTo>
                    <a:pt x="1056722" y="1326166"/>
                  </a:lnTo>
                  <a:cubicBezTo>
                    <a:pt x="1052511" y="1326166"/>
                    <a:pt x="1049002" y="1326867"/>
                    <a:pt x="1046196" y="1328271"/>
                  </a:cubicBezTo>
                  <a:cubicBezTo>
                    <a:pt x="1044793" y="1328271"/>
                    <a:pt x="1042338" y="1328622"/>
                    <a:pt x="1038829" y="1329323"/>
                  </a:cubicBezTo>
                  <a:cubicBezTo>
                    <a:pt x="1035320" y="1330025"/>
                    <a:pt x="1033566" y="1331779"/>
                    <a:pt x="1033566" y="1334586"/>
                  </a:cubicBezTo>
                  <a:lnTo>
                    <a:pt x="1033566" y="1336691"/>
                  </a:lnTo>
                  <a:cubicBezTo>
                    <a:pt x="1032162" y="1336691"/>
                    <a:pt x="1030408" y="1336340"/>
                    <a:pt x="1028304" y="1335638"/>
                  </a:cubicBezTo>
                  <a:cubicBezTo>
                    <a:pt x="1026199" y="1334937"/>
                    <a:pt x="1025146" y="1335287"/>
                    <a:pt x="1025146" y="1336691"/>
                  </a:cubicBezTo>
                  <a:cubicBezTo>
                    <a:pt x="1022340" y="1339498"/>
                    <a:pt x="1020234" y="1340901"/>
                    <a:pt x="1018830" y="1340901"/>
                  </a:cubicBezTo>
                  <a:lnTo>
                    <a:pt x="1014621" y="1343006"/>
                  </a:lnTo>
                  <a:lnTo>
                    <a:pt x="1004096" y="1343006"/>
                  </a:lnTo>
                  <a:cubicBezTo>
                    <a:pt x="998482" y="1343006"/>
                    <a:pt x="995676" y="1345111"/>
                    <a:pt x="995676" y="1349321"/>
                  </a:cubicBezTo>
                  <a:cubicBezTo>
                    <a:pt x="991466" y="1349321"/>
                    <a:pt x="986203" y="1350724"/>
                    <a:pt x="979888" y="1353531"/>
                  </a:cubicBezTo>
                  <a:cubicBezTo>
                    <a:pt x="973573" y="1356338"/>
                    <a:pt x="968310" y="1357741"/>
                    <a:pt x="964100" y="1357741"/>
                  </a:cubicBezTo>
                  <a:lnTo>
                    <a:pt x="961996" y="1357741"/>
                  </a:lnTo>
                  <a:cubicBezTo>
                    <a:pt x="959189" y="1357741"/>
                    <a:pt x="956382" y="1358794"/>
                    <a:pt x="953576" y="1360899"/>
                  </a:cubicBezTo>
                  <a:cubicBezTo>
                    <a:pt x="950768" y="1363004"/>
                    <a:pt x="949365" y="1364758"/>
                    <a:pt x="949365" y="1366161"/>
                  </a:cubicBezTo>
                  <a:cubicBezTo>
                    <a:pt x="943752" y="1366161"/>
                    <a:pt x="940244" y="1366863"/>
                    <a:pt x="938840" y="1368266"/>
                  </a:cubicBezTo>
                  <a:cubicBezTo>
                    <a:pt x="936034" y="1369670"/>
                    <a:pt x="933577" y="1371775"/>
                    <a:pt x="931472" y="1374581"/>
                  </a:cubicBezTo>
                  <a:cubicBezTo>
                    <a:pt x="929368" y="1377388"/>
                    <a:pt x="926912" y="1378791"/>
                    <a:pt x="924105" y="1378791"/>
                  </a:cubicBezTo>
                  <a:lnTo>
                    <a:pt x="909370" y="1380896"/>
                  </a:lnTo>
                  <a:lnTo>
                    <a:pt x="909370" y="1383001"/>
                  </a:lnTo>
                  <a:lnTo>
                    <a:pt x="905160" y="1385106"/>
                  </a:lnTo>
                  <a:cubicBezTo>
                    <a:pt x="903756" y="1389316"/>
                    <a:pt x="900248" y="1391421"/>
                    <a:pt x="894635" y="1391421"/>
                  </a:cubicBezTo>
                  <a:lnTo>
                    <a:pt x="892530" y="1391421"/>
                  </a:lnTo>
                  <a:lnTo>
                    <a:pt x="873584" y="1406157"/>
                  </a:lnTo>
                  <a:lnTo>
                    <a:pt x="858849" y="1418787"/>
                  </a:lnTo>
                  <a:cubicBezTo>
                    <a:pt x="857446" y="1418787"/>
                    <a:pt x="854639" y="1420892"/>
                    <a:pt x="850429" y="1425102"/>
                  </a:cubicBezTo>
                  <a:lnTo>
                    <a:pt x="846219" y="1422997"/>
                  </a:lnTo>
                  <a:lnTo>
                    <a:pt x="839904" y="1435627"/>
                  </a:lnTo>
                  <a:lnTo>
                    <a:pt x="843061" y="1435627"/>
                  </a:lnTo>
                  <a:cubicBezTo>
                    <a:pt x="843763" y="1435627"/>
                    <a:pt x="844815" y="1432820"/>
                    <a:pt x="846219" y="1427207"/>
                  </a:cubicBezTo>
                  <a:cubicBezTo>
                    <a:pt x="851833" y="1432820"/>
                    <a:pt x="858849" y="1432820"/>
                    <a:pt x="867269" y="1427207"/>
                  </a:cubicBezTo>
                  <a:cubicBezTo>
                    <a:pt x="874286" y="1425803"/>
                    <a:pt x="880601" y="1424400"/>
                    <a:pt x="886214" y="1422997"/>
                  </a:cubicBezTo>
                  <a:cubicBezTo>
                    <a:pt x="891828" y="1421593"/>
                    <a:pt x="896740" y="1420892"/>
                    <a:pt x="900950" y="1420892"/>
                  </a:cubicBezTo>
                  <a:cubicBezTo>
                    <a:pt x="903756" y="1420892"/>
                    <a:pt x="905861" y="1418787"/>
                    <a:pt x="907265" y="1414577"/>
                  </a:cubicBezTo>
                  <a:cubicBezTo>
                    <a:pt x="908668" y="1413173"/>
                    <a:pt x="912528" y="1411770"/>
                    <a:pt x="918842" y="1410367"/>
                  </a:cubicBezTo>
                  <a:cubicBezTo>
                    <a:pt x="925158" y="1408963"/>
                    <a:pt x="929718" y="1407560"/>
                    <a:pt x="932525" y="1406157"/>
                  </a:cubicBezTo>
                  <a:lnTo>
                    <a:pt x="934630" y="1410367"/>
                  </a:lnTo>
                  <a:cubicBezTo>
                    <a:pt x="936034" y="1408963"/>
                    <a:pt x="937788" y="1408262"/>
                    <a:pt x="939892" y="1408262"/>
                  </a:cubicBezTo>
                  <a:cubicBezTo>
                    <a:pt x="941998" y="1408262"/>
                    <a:pt x="943752" y="1407560"/>
                    <a:pt x="945155" y="1406157"/>
                  </a:cubicBezTo>
                  <a:lnTo>
                    <a:pt x="945155" y="1410367"/>
                  </a:lnTo>
                  <a:cubicBezTo>
                    <a:pt x="950768" y="1410367"/>
                    <a:pt x="957084" y="1409314"/>
                    <a:pt x="964100" y="1407209"/>
                  </a:cubicBezTo>
                  <a:cubicBezTo>
                    <a:pt x="971117" y="1405104"/>
                    <a:pt x="976030" y="1404052"/>
                    <a:pt x="978836" y="1404052"/>
                  </a:cubicBezTo>
                  <a:lnTo>
                    <a:pt x="978836" y="1401947"/>
                  </a:lnTo>
                  <a:cubicBezTo>
                    <a:pt x="985852" y="1400543"/>
                    <a:pt x="992869" y="1396333"/>
                    <a:pt x="999886" y="1389316"/>
                  </a:cubicBezTo>
                  <a:cubicBezTo>
                    <a:pt x="1005500" y="1387913"/>
                    <a:pt x="1009709" y="1387913"/>
                    <a:pt x="1012516" y="1389316"/>
                  </a:cubicBezTo>
                  <a:cubicBezTo>
                    <a:pt x="1011112" y="1389316"/>
                    <a:pt x="1010411" y="1390018"/>
                    <a:pt x="1010411" y="1391421"/>
                  </a:cubicBezTo>
                  <a:cubicBezTo>
                    <a:pt x="1010411" y="1392825"/>
                    <a:pt x="1010411" y="1393527"/>
                    <a:pt x="1010411" y="1393527"/>
                  </a:cubicBezTo>
                  <a:cubicBezTo>
                    <a:pt x="1017428" y="1396333"/>
                    <a:pt x="1022340" y="1396333"/>
                    <a:pt x="1025146" y="1393527"/>
                  </a:cubicBezTo>
                  <a:lnTo>
                    <a:pt x="1031462" y="1391421"/>
                  </a:lnTo>
                  <a:cubicBezTo>
                    <a:pt x="1031462" y="1391421"/>
                    <a:pt x="1030058" y="1390720"/>
                    <a:pt x="1027251" y="1389316"/>
                  </a:cubicBezTo>
                  <a:lnTo>
                    <a:pt x="1037776" y="1385106"/>
                  </a:lnTo>
                  <a:cubicBezTo>
                    <a:pt x="1037776" y="1385106"/>
                    <a:pt x="1038478" y="1385106"/>
                    <a:pt x="1039881" y="1385106"/>
                  </a:cubicBezTo>
                  <a:cubicBezTo>
                    <a:pt x="1041284" y="1385106"/>
                    <a:pt x="1042688" y="1385106"/>
                    <a:pt x="1044092" y="1385106"/>
                  </a:cubicBezTo>
                  <a:cubicBezTo>
                    <a:pt x="1045495" y="1383703"/>
                    <a:pt x="1047600" y="1383001"/>
                    <a:pt x="1050406" y="1383001"/>
                  </a:cubicBezTo>
                  <a:cubicBezTo>
                    <a:pt x="1053213" y="1383001"/>
                    <a:pt x="1055318" y="1382300"/>
                    <a:pt x="1056722" y="1380896"/>
                  </a:cubicBezTo>
                  <a:lnTo>
                    <a:pt x="1056722" y="1376686"/>
                  </a:lnTo>
                  <a:cubicBezTo>
                    <a:pt x="1062335" y="1376686"/>
                    <a:pt x="1065142" y="1372476"/>
                    <a:pt x="1065142" y="1364056"/>
                  </a:cubicBezTo>
                  <a:lnTo>
                    <a:pt x="1079877" y="1364056"/>
                  </a:lnTo>
                  <a:cubicBezTo>
                    <a:pt x="1084086" y="1364056"/>
                    <a:pt x="1088297" y="1363705"/>
                    <a:pt x="1092507" y="1363004"/>
                  </a:cubicBezTo>
                  <a:cubicBezTo>
                    <a:pt x="1096716" y="1362302"/>
                    <a:pt x="1100226" y="1362653"/>
                    <a:pt x="1103032" y="1364056"/>
                  </a:cubicBezTo>
                  <a:cubicBezTo>
                    <a:pt x="1104436" y="1365459"/>
                    <a:pt x="1106190" y="1366512"/>
                    <a:pt x="1108294" y="1367214"/>
                  </a:cubicBezTo>
                  <a:cubicBezTo>
                    <a:pt x="1110400" y="1367915"/>
                    <a:pt x="1111452" y="1369670"/>
                    <a:pt x="1111452" y="1372476"/>
                  </a:cubicBezTo>
                  <a:cubicBezTo>
                    <a:pt x="1112856" y="1372476"/>
                    <a:pt x="1113908" y="1372476"/>
                    <a:pt x="1114610" y="1372476"/>
                  </a:cubicBezTo>
                  <a:cubicBezTo>
                    <a:pt x="1115311" y="1372476"/>
                    <a:pt x="1115662" y="1373178"/>
                    <a:pt x="1115662" y="1374581"/>
                  </a:cubicBezTo>
                  <a:lnTo>
                    <a:pt x="1119872" y="1370371"/>
                  </a:lnTo>
                  <a:lnTo>
                    <a:pt x="1117767" y="1374581"/>
                  </a:lnTo>
                  <a:lnTo>
                    <a:pt x="1126188" y="1374581"/>
                  </a:lnTo>
                  <a:cubicBezTo>
                    <a:pt x="1120574" y="1380195"/>
                    <a:pt x="1119872" y="1385106"/>
                    <a:pt x="1124082" y="1389316"/>
                  </a:cubicBezTo>
                  <a:cubicBezTo>
                    <a:pt x="1129696" y="1389316"/>
                    <a:pt x="1135309" y="1389316"/>
                    <a:pt x="1140922" y="1389316"/>
                  </a:cubicBezTo>
                  <a:lnTo>
                    <a:pt x="1153552" y="1391421"/>
                  </a:lnTo>
                  <a:lnTo>
                    <a:pt x="1161972" y="1387211"/>
                  </a:lnTo>
                  <a:cubicBezTo>
                    <a:pt x="1161972" y="1388615"/>
                    <a:pt x="1162674" y="1389316"/>
                    <a:pt x="1164078" y="1389316"/>
                  </a:cubicBezTo>
                  <a:cubicBezTo>
                    <a:pt x="1159868" y="1392123"/>
                    <a:pt x="1157763" y="1393527"/>
                    <a:pt x="1157763" y="1393527"/>
                  </a:cubicBezTo>
                  <a:cubicBezTo>
                    <a:pt x="1159166" y="1393527"/>
                    <a:pt x="1161272" y="1394930"/>
                    <a:pt x="1164078" y="1397737"/>
                  </a:cubicBezTo>
                  <a:lnTo>
                    <a:pt x="1170393" y="1389316"/>
                  </a:lnTo>
                  <a:lnTo>
                    <a:pt x="1172498" y="1389316"/>
                  </a:lnTo>
                  <a:lnTo>
                    <a:pt x="1180918" y="1395631"/>
                  </a:lnTo>
                  <a:cubicBezTo>
                    <a:pt x="1182322" y="1398438"/>
                    <a:pt x="1186180" y="1400192"/>
                    <a:pt x="1192496" y="1400894"/>
                  </a:cubicBezTo>
                  <a:cubicBezTo>
                    <a:pt x="1198810" y="1401596"/>
                    <a:pt x="1204074" y="1402648"/>
                    <a:pt x="1208283" y="1404052"/>
                  </a:cubicBezTo>
                  <a:cubicBezTo>
                    <a:pt x="1206880" y="1404052"/>
                    <a:pt x="1206880" y="1404753"/>
                    <a:pt x="1208283" y="1406157"/>
                  </a:cubicBezTo>
                  <a:cubicBezTo>
                    <a:pt x="1209686" y="1407560"/>
                    <a:pt x="1211792" y="1408262"/>
                    <a:pt x="1214598" y="1408262"/>
                  </a:cubicBezTo>
                  <a:lnTo>
                    <a:pt x="1220913" y="1410367"/>
                  </a:lnTo>
                  <a:cubicBezTo>
                    <a:pt x="1216704" y="1410367"/>
                    <a:pt x="1213896" y="1411068"/>
                    <a:pt x="1212494" y="1412472"/>
                  </a:cubicBezTo>
                  <a:lnTo>
                    <a:pt x="1212494" y="1414577"/>
                  </a:lnTo>
                  <a:cubicBezTo>
                    <a:pt x="1211090" y="1413173"/>
                    <a:pt x="1209686" y="1413875"/>
                    <a:pt x="1208283" y="1416682"/>
                  </a:cubicBezTo>
                  <a:lnTo>
                    <a:pt x="1201968" y="1425102"/>
                  </a:lnTo>
                  <a:lnTo>
                    <a:pt x="1212494" y="1425102"/>
                  </a:lnTo>
                  <a:lnTo>
                    <a:pt x="1220913" y="1414577"/>
                  </a:lnTo>
                  <a:cubicBezTo>
                    <a:pt x="1225124" y="1414577"/>
                    <a:pt x="1227580" y="1415278"/>
                    <a:pt x="1228280" y="1416682"/>
                  </a:cubicBezTo>
                  <a:cubicBezTo>
                    <a:pt x="1228982" y="1418085"/>
                    <a:pt x="1229334" y="1419488"/>
                    <a:pt x="1229334" y="1420892"/>
                  </a:cubicBezTo>
                  <a:lnTo>
                    <a:pt x="1237754" y="1429312"/>
                  </a:lnTo>
                  <a:cubicBezTo>
                    <a:pt x="1236350" y="1429312"/>
                    <a:pt x="1234245" y="1430715"/>
                    <a:pt x="1231438" y="1433522"/>
                  </a:cubicBezTo>
                  <a:lnTo>
                    <a:pt x="1233544" y="1433522"/>
                  </a:lnTo>
                  <a:cubicBezTo>
                    <a:pt x="1240560" y="1433522"/>
                    <a:pt x="1246174" y="1434224"/>
                    <a:pt x="1250384" y="1435627"/>
                  </a:cubicBezTo>
                  <a:lnTo>
                    <a:pt x="1256699" y="1435627"/>
                  </a:lnTo>
                  <a:cubicBezTo>
                    <a:pt x="1262312" y="1435627"/>
                    <a:pt x="1265119" y="1434925"/>
                    <a:pt x="1265119" y="1433522"/>
                  </a:cubicBezTo>
                  <a:cubicBezTo>
                    <a:pt x="1267926" y="1436329"/>
                    <a:pt x="1271083" y="1437732"/>
                    <a:pt x="1274592" y="1437732"/>
                  </a:cubicBezTo>
                  <a:cubicBezTo>
                    <a:pt x="1278100" y="1437732"/>
                    <a:pt x="1280556" y="1437732"/>
                    <a:pt x="1281959" y="1437732"/>
                  </a:cubicBezTo>
                  <a:lnTo>
                    <a:pt x="1281959" y="1441942"/>
                  </a:lnTo>
                  <a:lnTo>
                    <a:pt x="1286169" y="1444047"/>
                  </a:lnTo>
                  <a:lnTo>
                    <a:pt x="1298799" y="1450362"/>
                  </a:lnTo>
                  <a:cubicBezTo>
                    <a:pt x="1301606" y="1450362"/>
                    <a:pt x="1303010" y="1451766"/>
                    <a:pt x="1303010" y="1454572"/>
                  </a:cubicBezTo>
                  <a:lnTo>
                    <a:pt x="1303010" y="1458782"/>
                  </a:lnTo>
                  <a:cubicBezTo>
                    <a:pt x="1305816" y="1458782"/>
                    <a:pt x="1307220" y="1460186"/>
                    <a:pt x="1307220" y="1462992"/>
                  </a:cubicBezTo>
                  <a:lnTo>
                    <a:pt x="1303010" y="1462992"/>
                  </a:lnTo>
                  <a:lnTo>
                    <a:pt x="1303010" y="1467202"/>
                  </a:lnTo>
                  <a:cubicBezTo>
                    <a:pt x="1304412" y="1470009"/>
                    <a:pt x="1303010" y="1471412"/>
                    <a:pt x="1298799" y="1471412"/>
                  </a:cubicBezTo>
                  <a:lnTo>
                    <a:pt x="1290380" y="1471412"/>
                  </a:lnTo>
                  <a:lnTo>
                    <a:pt x="1292484" y="1479832"/>
                  </a:lnTo>
                  <a:cubicBezTo>
                    <a:pt x="1292484" y="1481236"/>
                    <a:pt x="1290380" y="1482639"/>
                    <a:pt x="1286169" y="1484043"/>
                  </a:cubicBezTo>
                  <a:lnTo>
                    <a:pt x="1300904" y="1486148"/>
                  </a:lnTo>
                  <a:cubicBezTo>
                    <a:pt x="1302308" y="1486148"/>
                    <a:pt x="1303711" y="1486849"/>
                    <a:pt x="1305114" y="1488253"/>
                  </a:cubicBezTo>
                  <a:cubicBezTo>
                    <a:pt x="1306518" y="1489656"/>
                    <a:pt x="1308623" y="1490358"/>
                    <a:pt x="1311430" y="1490358"/>
                  </a:cubicBezTo>
                  <a:cubicBezTo>
                    <a:pt x="1311430" y="1491761"/>
                    <a:pt x="1312833" y="1492813"/>
                    <a:pt x="1315640" y="1493515"/>
                  </a:cubicBezTo>
                  <a:cubicBezTo>
                    <a:pt x="1318446" y="1494217"/>
                    <a:pt x="1319850" y="1495269"/>
                    <a:pt x="1319850" y="1496673"/>
                  </a:cubicBezTo>
                  <a:cubicBezTo>
                    <a:pt x="1319850" y="1496673"/>
                    <a:pt x="1320902" y="1497374"/>
                    <a:pt x="1323007" y="1498778"/>
                  </a:cubicBezTo>
                  <a:cubicBezTo>
                    <a:pt x="1325112" y="1500181"/>
                    <a:pt x="1325463" y="1502286"/>
                    <a:pt x="1324060" y="1505093"/>
                  </a:cubicBezTo>
                  <a:lnTo>
                    <a:pt x="1303010" y="1513513"/>
                  </a:lnTo>
                  <a:lnTo>
                    <a:pt x="1303010" y="1515618"/>
                  </a:lnTo>
                  <a:cubicBezTo>
                    <a:pt x="1298799" y="1515618"/>
                    <a:pt x="1295290" y="1514916"/>
                    <a:pt x="1292484" y="1513513"/>
                  </a:cubicBezTo>
                  <a:lnTo>
                    <a:pt x="1296694" y="1515618"/>
                  </a:lnTo>
                  <a:cubicBezTo>
                    <a:pt x="1291081" y="1518425"/>
                    <a:pt x="1286169" y="1518425"/>
                    <a:pt x="1281959" y="1515618"/>
                  </a:cubicBezTo>
                  <a:lnTo>
                    <a:pt x="1273539" y="1517723"/>
                  </a:lnTo>
                  <a:cubicBezTo>
                    <a:pt x="1270733" y="1516320"/>
                    <a:pt x="1266522" y="1515618"/>
                    <a:pt x="1260909" y="1515618"/>
                  </a:cubicBezTo>
                  <a:lnTo>
                    <a:pt x="1244068" y="1517723"/>
                  </a:lnTo>
                  <a:cubicBezTo>
                    <a:pt x="1248279" y="1519126"/>
                    <a:pt x="1256699" y="1519828"/>
                    <a:pt x="1269329" y="1519828"/>
                  </a:cubicBezTo>
                  <a:lnTo>
                    <a:pt x="1269329" y="1521933"/>
                  </a:lnTo>
                  <a:cubicBezTo>
                    <a:pt x="1272136" y="1520530"/>
                    <a:pt x="1273539" y="1520530"/>
                    <a:pt x="1273539" y="1521933"/>
                  </a:cubicBezTo>
                  <a:cubicBezTo>
                    <a:pt x="1273539" y="1521933"/>
                    <a:pt x="1273890" y="1522284"/>
                    <a:pt x="1274592" y="1522985"/>
                  </a:cubicBezTo>
                  <a:cubicBezTo>
                    <a:pt x="1275293" y="1523687"/>
                    <a:pt x="1275644" y="1524038"/>
                    <a:pt x="1275644" y="1524038"/>
                  </a:cubicBezTo>
                  <a:lnTo>
                    <a:pt x="1258804" y="1524038"/>
                  </a:lnTo>
                  <a:lnTo>
                    <a:pt x="1267224" y="1528248"/>
                  </a:lnTo>
                  <a:lnTo>
                    <a:pt x="1273539" y="1530353"/>
                  </a:lnTo>
                  <a:cubicBezTo>
                    <a:pt x="1272136" y="1530353"/>
                    <a:pt x="1270030" y="1531055"/>
                    <a:pt x="1267224" y="1532458"/>
                  </a:cubicBezTo>
                  <a:cubicBezTo>
                    <a:pt x="1264418" y="1533861"/>
                    <a:pt x="1262312" y="1533160"/>
                    <a:pt x="1260909" y="1530353"/>
                  </a:cubicBezTo>
                  <a:lnTo>
                    <a:pt x="1250384" y="1536668"/>
                  </a:lnTo>
                  <a:lnTo>
                    <a:pt x="1241964" y="1532458"/>
                  </a:lnTo>
                  <a:cubicBezTo>
                    <a:pt x="1240560" y="1532458"/>
                    <a:pt x="1238104" y="1533861"/>
                    <a:pt x="1234596" y="1536668"/>
                  </a:cubicBezTo>
                  <a:cubicBezTo>
                    <a:pt x="1231088" y="1539475"/>
                    <a:pt x="1227930" y="1541580"/>
                    <a:pt x="1225124" y="1542983"/>
                  </a:cubicBezTo>
                  <a:lnTo>
                    <a:pt x="1237754" y="1542983"/>
                  </a:lnTo>
                  <a:lnTo>
                    <a:pt x="1241964" y="1545088"/>
                  </a:lnTo>
                  <a:lnTo>
                    <a:pt x="1241964" y="1555613"/>
                  </a:lnTo>
                  <a:cubicBezTo>
                    <a:pt x="1241964" y="1557017"/>
                    <a:pt x="1241262" y="1558069"/>
                    <a:pt x="1239858" y="1558771"/>
                  </a:cubicBezTo>
                  <a:cubicBezTo>
                    <a:pt x="1238455" y="1559473"/>
                    <a:pt x="1236350" y="1559823"/>
                    <a:pt x="1233544" y="1559823"/>
                  </a:cubicBezTo>
                  <a:cubicBezTo>
                    <a:pt x="1232140" y="1559823"/>
                    <a:pt x="1230386" y="1559823"/>
                    <a:pt x="1228280" y="1559823"/>
                  </a:cubicBezTo>
                  <a:cubicBezTo>
                    <a:pt x="1226176" y="1559823"/>
                    <a:pt x="1224422" y="1559122"/>
                    <a:pt x="1223018" y="1557718"/>
                  </a:cubicBezTo>
                  <a:cubicBezTo>
                    <a:pt x="1214598" y="1557718"/>
                    <a:pt x="1209686" y="1556315"/>
                    <a:pt x="1208283" y="1553508"/>
                  </a:cubicBezTo>
                  <a:lnTo>
                    <a:pt x="1197758" y="1555613"/>
                  </a:lnTo>
                  <a:cubicBezTo>
                    <a:pt x="1196355" y="1554210"/>
                    <a:pt x="1190742" y="1553508"/>
                    <a:pt x="1180918" y="1553508"/>
                  </a:cubicBezTo>
                  <a:lnTo>
                    <a:pt x="1166183" y="1557718"/>
                  </a:lnTo>
                  <a:lnTo>
                    <a:pt x="1166183" y="1553508"/>
                  </a:lnTo>
                  <a:lnTo>
                    <a:pt x="1161972" y="1553508"/>
                  </a:lnTo>
                  <a:lnTo>
                    <a:pt x="1157763" y="1551403"/>
                  </a:lnTo>
                  <a:lnTo>
                    <a:pt x="1145132" y="1555613"/>
                  </a:lnTo>
                  <a:lnTo>
                    <a:pt x="1126188" y="1559823"/>
                  </a:lnTo>
                  <a:cubicBezTo>
                    <a:pt x="1124784" y="1559823"/>
                    <a:pt x="1121276" y="1559823"/>
                    <a:pt x="1115662" y="1559823"/>
                  </a:cubicBezTo>
                  <a:cubicBezTo>
                    <a:pt x="1111452" y="1559823"/>
                    <a:pt x="1109348" y="1558420"/>
                    <a:pt x="1109348" y="1555613"/>
                  </a:cubicBezTo>
                  <a:cubicBezTo>
                    <a:pt x="1105137" y="1557017"/>
                    <a:pt x="1099173" y="1558420"/>
                    <a:pt x="1091454" y="1559823"/>
                  </a:cubicBezTo>
                  <a:cubicBezTo>
                    <a:pt x="1083736" y="1561227"/>
                    <a:pt x="1078473" y="1562630"/>
                    <a:pt x="1075667" y="1564034"/>
                  </a:cubicBezTo>
                  <a:cubicBezTo>
                    <a:pt x="1072860" y="1566840"/>
                    <a:pt x="1068650" y="1569296"/>
                    <a:pt x="1063037" y="1571401"/>
                  </a:cubicBezTo>
                  <a:cubicBezTo>
                    <a:pt x="1057423" y="1573506"/>
                    <a:pt x="1053213" y="1574559"/>
                    <a:pt x="1050406" y="1574559"/>
                  </a:cubicBezTo>
                  <a:cubicBezTo>
                    <a:pt x="1044793" y="1580172"/>
                    <a:pt x="1036372" y="1585084"/>
                    <a:pt x="1025146" y="1589294"/>
                  </a:cubicBezTo>
                  <a:cubicBezTo>
                    <a:pt x="1026550" y="1589294"/>
                    <a:pt x="1027602" y="1589294"/>
                    <a:pt x="1028304" y="1589294"/>
                  </a:cubicBezTo>
                  <a:cubicBezTo>
                    <a:pt x="1029005" y="1589294"/>
                    <a:pt x="1030058" y="1589294"/>
                    <a:pt x="1031462" y="1589294"/>
                  </a:cubicBezTo>
                  <a:lnTo>
                    <a:pt x="1037776" y="1589294"/>
                  </a:lnTo>
                  <a:cubicBezTo>
                    <a:pt x="1040583" y="1587891"/>
                    <a:pt x="1046898" y="1587189"/>
                    <a:pt x="1056722" y="1587189"/>
                  </a:cubicBezTo>
                  <a:cubicBezTo>
                    <a:pt x="1049705" y="1588592"/>
                    <a:pt x="1044092" y="1589995"/>
                    <a:pt x="1039881" y="1591399"/>
                  </a:cubicBezTo>
                  <a:cubicBezTo>
                    <a:pt x="1032865" y="1595609"/>
                    <a:pt x="1030058" y="1599117"/>
                    <a:pt x="1031462" y="1601924"/>
                  </a:cubicBezTo>
                  <a:cubicBezTo>
                    <a:pt x="1031462" y="1604731"/>
                    <a:pt x="1029356" y="1606134"/>
                    <a:pt x="1025146" y="1606134"/>
                  </a:cubicBezTo>
                  <a:cubicBezTo>
                    <a:pt x="1025146" y="1606134"/>
                    <a:pt x="1024094" y="1606836"/>
                    <a:pt x="1021988" y="1608239"/>
                  </a:cubicBezTo>
                  <a:cubicBezTo>
                    <a:pt x="1019884" y="1609642"/>
                    <a:pt x="1018830" y="1611046"/>
                    <a:pt x="1018830" y="1612449"/>
                  </a:cubicBezTo>
                  <a:lnTo>
                    <a:pt x="1027251" y="1610344"/>
                  </a:lnTo>
                  <a:cubicBezTo>
                    <a:pt x="1025848" y="1610344"/>
                    <a:pt x="1023742" y="1611046"/>
                    <a:pt x="1020936" y="1612449"/>
                  </a:cubicBezTo>
                  <a:cubicBezTo>
                    <a:pt x="1018130" y="1613852"/>
                    <a:pt x="1018130" y="1615957"/>
                    <a:pt x="1020936" y="1618764"/>
                  </a:cubicBezTo>
                  <a:lnTo>
                    <a:pt x="1025146" y="1616659"/>
                  </a:lnTo>
                  <a:lnTo>
                    <a:pt x="1027251" y="1616659"/>
                  </a:lnTo>
                  <a:lnTo>
                    <a:pt x="1020936" y="1625079"/>
                  </a:lnTo>
                  <a:lnTo>
                    <a:pt x="1031462" y="1622974"/>
                  </a:lnTo>
                  <a:lnTo>
                    <a:pt x="1027251" y="1629289"/>
                  </a:lnTo>
                  <a:cubicBezTo>
                    <a:pt x="1032865" y="1629289"/>
                    <a:pt x="1036724" y="1628237"/>
                    <a:pt x="1038829" y="1626132"/>
                  </a:cubicBezTo>
                  <a:cubicBezTo>
                    <a:pt x="1040934" y="1624027"/>
                    <a:pt x="1043390" y="1622272"/>
                    <a:pt x="1046196" y="1620869"/>
                  </a:cubicBezTo>
                  <a:cubicBezTo>
                    <a:pt x="1050406" y="1620869"/>
                    <a:pt x="1052511" y="1622974"/>
                    <a:pt x="1052511" y="1627184"/>
                  </a:cubicBezTo>
                  <a:lnTo>
                    <a:pt x="1044092" y="1622974"/>
                  </a:lnTo>
                  <a:cubicBezTo>
                    <a:pt x="1046898" y="1627184"/>
                    <a:pt x="1048302" y="1630693"/>
                    <a:pt x="1048302" y="1633499"/>
                  </a:cubicBezTo>
                  <a:cubicBezTo>
                    <a:pt x="1044092" y="1633499"/>
                    <a:pt x="1041986" y="1634201"/>
                    <a:pt x="1041986" y="1635604"/>
                  </a:cubicBezTo>
                  <a:lnTo>
                    <a:pt x="1039881" y="1639814"/>
                  </a:lnTo>
                  <a:cubicBezTo>
                    <a:pt x="1053915" y="1637008"/>
                    <a:pt x="1063037" y="1635604"/>
                    <a:pt x="1067246" y="1635604"/>
                  </a:cubicBezTo>
                  <a:lnTo>
                    <a:pt x="1069352" y="1635604"/>
                  </a:lnTo>
                  <a:lnTo>
                    <a:pt x="1044092" y="1639814"/>
                  </a:lnTo>
                  <a:lnTo>
                    <a:pt x="1041531" y="1640952"/>
                  </a:lnTo>
                  <a:lnTo>
                    <a:pt x="1037818" y="1650235"/>
                  </a:lnTo>
                  <a:lnTo>
                    <a:pt x="1054174" y="1648678"/>
                  </a:lnTo>
                  <a:lnTo>
                    <a:pt x="1056722" y="1646129"/>
                  </a:lnTo>
                  <a:cubicBezTo>
                    <a:pt x="1056722" y="1644726"/>
                    <a:pt x="1058125" y="1643323"/>
                    <a:pt x="1060932" y="1641919"/>
                  </a:cubicBezTo>
                  <a:cubicBezTo>
                    <a:pt x="1063738" y="1640516"/>
                    <a:pt x="1065843" y="1639814"/>
                    <a:pt x="1067246" y="1639814"/>
                  </a:cubicBezTo>
                  <a:cubicBezTo>
                    <a:pt x="1070053" y="1638411"/>
                    <a:pt x="1072860" y="1637709"/>
                    <a:pt x="1075667" y="1637709"/>
                  </a:cubicBezTo>
                  <a:cubicBezTo>
                    <a:pt x="1084086" y="1637709"/>
                    <a:pt x="1092507" y="1637008"/>
                    <a:pt x="1100927" y="1635604"/>
                  </a:cubicBezTo>
                  <a:lnTo>
                    <a:pt x="1107242" y="1633499"/>
                  </a:lnTo>
                  <a:cubicBezTo>
                    <a:pt x="1112856" y="1633499"/>
                    <a:pt x="1115662" y="1634903"/>
                    <a:pt x="1115662" y="1637709"/>
                  </a:cubicBezTo>
                  <a:cubicBezTo>
                    <a:pt x="1115662" y="1640516"/>
                    <a:pt x="1116364" y="1642621"/>
                    <a:pt x="1117767" y="1644024"/>
                  </a:cubicBezTo>
                  <a:cubicBezTo>
                    <a:pt x="1117767" y="1644024"/>
                    <a:pt x="1121978" y="1644024"/>
                    <a:pt x="1130397" y="1644024"/>
                  </a:cubicBezTo>
                  <a:cubicBezTo>
                    <a:pt x="1130397" y="1638411"/>
                    <a:pt x="1131099" y="1635604"/>
                    <a:pt x="1132502" y="1635604"/>
                  </a:cubicBezTo>
                  <a:cubicBezTo>
                    <a:pt x="1133906" y="1635604"/>
                    <a:pt x="1137414" y="1635604"/>
                    <a:pt x="1143027" y="1635604"/>
                  </a:cubicBezTo>
                  <a:cubicBezTo>
                    <a:pt x="1137414" y="1635604"/>
                    <a:pt x="1133906" y="1637709"/>
                    <a:pt x="1132502" y="1641919"/>
                  </a:cubicBezTo>
                  <a:lnTo>
                    <a:pt x="1151448" y="1641919"/>
                  </a:lnTo>
                  <a:cubicBezTo>
                    <a:pt x="1150044" y="1647533"/>
                    <a:pt x="1143729" y="1650339"/>
                    <a:pt x="1132502" y="1650339"/>
                  </a:cubicBezTo>
                  <a:cubicBezTo>
                    <a:pt x="1131099" y="1651743"/>
                    <a:pt x="1127591" y="1652445"/>
                    <a:pt x="1121978" y="1652445"/>
                  </a:cubicBezTo>
                  <a:cubicBezTo>
                    <a:pt x="1116364" y="1652445"/>
                    <a:pt x="1112856" y="1652445"/>
                    <a:pt x="1111452" y="1652445"/>
                  </a:cubicBezTo>
                  <a:cubicBezTo>
                    <a:pt x="1114258" y="1653848"/>
                    <a:pt x="1118469" y="1654549"/>
                    <a:pt x="1124082" y="1654549"/>
                  </a:cubicBezTo>
                  <a:cubicBezTo>
                    <a:pt x="1128292" y="1654549"/>
                    <a:pt x="1132151" y="1654199"/>
                    <a:pt x="1135660" y="1653497"/>
                  </a:cubicBezTo>
                  <a:cubicBezTo>
                    <a:pt x="1139168" y="1652795"/>
                    <a:pt x="1143729" y="1652445"/>
                    <a:pt x="1149342" y="1652445"/>
                  </a:cubicBezTo>
                  <a:cubicBezTo>
                    <a:pt x="1159166" y="1652445"/>
                    <a:pt x="1165481" y="1651743"/>
                    <a:pt x="1168288" y="1650339"/>
                  </a:cubicBezTo>
                  <a:lnTo>
                    <a:pt x="1195653" y="1652445"/>
                  </a:lnTo>
                  <a:lnTo>
                    <a:pt x="1212494" y="1652445"/>
                  </a:lnTo>
                  <a:cubicBezTo>
                    <a:pt x="1209686" y="1649638"/>
                    <a:pt x="1206178" y="1647884"/>
                    <a:pt x="1201968" y="1647182"/>
                  </a:cubicBezTo>
                  <a:cubicBezTo>
                    <a:pt x="1197758" y="1646480"/>
                    <a:pt x="1194952" y="1647533"/>
                    <a:pt x="1193548" y="1650339"/>
                  </a:cubicBezTo>
                  <a:lnTo>
                    <a:pt x="1185128" y="1650339"/>
                  </a:lnTo>
                  <a:cubicBezTo>
                    <a:pt x="1172498" y="1650339"/>
                    <a:pt x="1164780" y="1648234"/>
                    <a:pt x="1161972" y="1644024"/>
                  </a:cubicBezTo>
                  <a:cubicBezTo>
                    <a:pt x="1161972" y="1641218"/>
                    <a:pt x="1164078" y="1637709"/>
                    <a:pt x="1168288" y="1633499"/>
                  </a:cubicBezTo>
                  <a:lnTo>
                    <a:pt x="1178813" y="1635604"/>
                  </a:lnTo>
                  <a:cubicBezTo>
                    <a:pt x="1184426" y="1635604"/>
                    <a:pt x="1190040" y="1632798"/>
                    <a:pt x="1195653" y="1627184"/>
                  </a:cubicBezTo>
                  <a:lnTo>
                    <a:pt x="1210388" y="1627184"/>
                  </a:lnTo>
                  <a:cubicBezTo>
                    <a:pt x="1201968" y="1625781"/>
                    <a:pt x="1197056" y="1623676"/>
                    <a:pt x="1195653" y="1620869"/>
                  </a:cubicBezTo>
                  <a:lnTo>
                    <a:pt x="1218808" y="1620869"/>
                  </a:lnTo>
                  <a:cubicBezTo>
                    <a:pt x="1234245" y="1620869"/>
                    <a:pt x="1244068" y="1622272"/>
                    <a:pt x="1248279" y="1625079"/>
                  </a:cubicBezTo>
                  <a:cubicBezTo>
                    <a:pt x="1259506" y="1626483"/>
                    <a:pt x="1277048" y="1627184"/>
                    <a:pt x="1300904" y="1627184"/>
                  </a:cubicBezTo>
                  <a:lnTo>
                    <a:pt x="1351425" y="1631394"/>
                  </a:lnTo>
                  <a:cubicBezTo>
                    <a:pt x="1357038" y="1631394"/>
                    <a:pt x="1363354" y="1629289"/>
                    <a:pt x="1370370" y="1625079"/>
                  </a:cubicBezTo>
                  <a:cubicBezTo>
                    <a:pt x="1371774" y="1625079"/>
                    <a:pt x="1373176" y="1624728"/>
                    <a:pt x="1374580" y="1624027"/>
                  </a:cubicBezTo>
                  <a:cubicBezTo>
                    <a:pt x="1375984" y="1623325"/>
                    <a:pt x="1377387" y="1623676"/>
                    <a:pt x="1378790" y="1625079"/>
                  </a:cubicBezTo>
                  <a:cubicBezTo>
                    <a:pt x="1385806" y="1626483"/>
                    <a:pt x="1391772" y="1626833"/>
                    <a:pt x="1396684" y="1626132"/>
                  </a:cubicBezTo>
                  <a:cubicBezTo>
                    <a:pt x="1401594" y="1625430"/>
                    <a:pt x="1405454" y="1625079"/>
                    <a:pt x="1408260" y="1625079"/>
                  </a:cubicBezTo>
                  <a:cubicBezTo>
                    <a:pt x="1409664" y="1623676"/>
                    <a:pt x="1410014" y="1620518"/>
                    <a:pt x="1409314" y="1615607"/>
                  </a:cubicBezTo>
                  <a:cubicBezTo>
                    <a:pt x="1408612" y="1610695"/>
                    <a:pt x="1408962" y="1606836"/>
                    <a:pt x="1410366" y="1604029"/>
                  </a:cubicBezTo>
                  <a:cubicBezTo>
                    <a:pt x="1411769" y="1605432"/>
                    <a:pt x="1417382" y="1606134"/>
                    <a:pt x="1427206" y="1606134"/>
                  </a:cubicBezTo>
                  <a:cubicBezTo>
                    <a:pt x="1431416" y="1610344"/>
                    <a:pt x="1437731" y="1613852"/>
                    <a:pt x="1446151" y="1616659"/>
                  </a:cubicBezTo>
                  <a:cubicBezTo>
                    <a:pt x="1454571" y="1619466"/>
                    <a:pt x="1461588" y="1620869"/>
                    <a:pt x="1467202" y="1620869"/>
                  </a:cubicBezTo>
                  <a:lnTo>
                    <a:pt x="1494567" y="1627184"/>
                  </a:lnTo>
                  <a:cubicBezTo>
                    <a:pt x="1494567" y="1624378"/>
                    <a:pt x="1495970" y="1620869"/>
                    <a:pt x="1498776" y="1616659"/>
                  </a:cubicBezTo>
                  <a:lnTo>
                    <a:pt x="1505092" y="1616659"/>
                  </a:lnTo>
                  <a:cubicBezTo>
                    <a:pt x="1510706" y="1622272"/>
                    <a:pt x="1514916" y="1625079"/>
                    <a:pt x="1517722" y="1625079"/>
                  </a:cubicBezTo>
                  <a:lnTo>
                    <a:pt x="1524037" y="1625079"/>
                  </a:lnTo>
                  <a:cubicBezTo>
                    <a:pt x="1535264" y="1627886"/>
                    <a:pt x="1544736" y="1632447"/>
                    <a:pt x="1552455" y="1638762"/>
                  </a:cubicBezTo>
                  <a:cubicBezTo>
                    <a:pt x="1560174" y="1645077"/>
                    <a:pt x="1564734" y="1648936"/>
                    <a:pt x="1566138" y="1650339"/>
                  </a:cubicBezTo>
                  <a:cubicBezTo>
                    <a:pt x="1574558" y="1657356"/>
                    <a:pt x="1583680" y="1662970"/>
                    <a:pt x="1593502" y="1667180"/>
                  </a:cubicBezTo>
                  <a:lnTo>
                    <a:pt x="1595608" y="1669285"/>
                  </a:lnTo>
                  <a:cubicBezTo>
                    <a:pt x="1601222" y="1670688"/>
                    <a:pt x="1607536" y="1673495"/>
                    <a:pt x="1614553" y="1677705"/>
                  </a:cubicBezTo>
                  <a:cubicBezTo>
                    <a:pt x="1621570" y="1681915"/>
                    <a:pt x="1627885" y="1685423"/>
                    <a:pt x="1633498" y="1688230"/>
                  </a:cubicBezTo>
                  <a:lnTo>
                    <a:pt x="1635604" y="1684020"/>
                  </a:lnTo>
                  <a:cubicBezTo>
                    <a:pt x="1638410" y="1684020"/>
                    <a:pt x="1642620" y="1688230"/>
                    <a:pt x="1648234" y="1696650"/>
                  </a:cubicBezTo>
                  <a:lnTo>
                    <a:pt x="1677704" y="1721910"/>
                  </a:lnTo>
                  <a:cubicBezTo>
                    <a:pt x="1679108" y="1721910"/>
                    <a:pt x="1680160" y="1722261"/>
                    <a:pt x="1680862" y="1722963"/>
                  </a:cubicBezTo>
                  <a:cubicBezTo>
                    <a:pt x="1681563" y="1723664"/>
                    <a:pt x="1681914" y="1724717"/>
                    <a:pt x="1681914" y="1726120"/>
                  </a:cubicBezTo>
                  <a:lnTo>
                    <a:pt x="1690334" y="1734541"/>
                  </a:lnTo>
                  <a:cubicBezTo>
                    <a:pt x="1690334" y="1737347"/>
                    <a:pt x="1690334" y="1741557"/>
                    <a:pt x="1690334" y="1747171"/>
                  </a:cubicBezTo>
                  <a:lnTo>
                    <a:pt x="1690334" y="1753486"/>
                  </a:lnTo>
                  <a:cubicBezTo>
                    <a:pt x="1690334" y="1757696"/>
                    <a:pt x="1692088" y="1762257"/>
                    <a:pt x="1695596" y="1767168"/>
                  </a:cubicBezTo>
                  <a:cubicBezTo>
                    <a:pt x="1699105" y="1772080"/>
                    <a:pt x="1701560" y="1775238"/>
                    <a:pt x="1702964" y="1776641"/>
                  </a:cubicBezTo>
                  <a:cubicBezTo>
                    <a:pt x="1705771" y="1778044"/>
                    <a:pt x="1709630" y="1781202"/>
                    <a:pt x="1714542" y="1786114"/>
                  </a:cubicBezTo>
                  <a:cubicBezTo>
                    <a:pt x="1719453" y="1791025"/>
                    <a:pt x="1724014" y="1794885"/>
                    <a:pt x="1728224" y="1797691"/>
                  </a:cubicBezTo>
                  <a:cubicBezTo>
                    <a:pt x="1729628" y="1803305"/>
                    <a:pt x="1731382" y="1808216"/>
                    <a:pt x="1733487" y="1812426"/>
                  </a:cubicBezTo>
                  <a:cubicBezTo>
                    <a:pt x="1735592" y="1816636"/>
                    <a:pt x="1736644" y="1819443"/>
                    <a:pt x="1736644" y="1820846"/>
                  </a:cubicBezTo>
                  <a:lnTo>
                    <a:pt x="1749274" y="1835582"/>
                  </a:lnTo>
                  <a:cubicBezTo>
                    <a:pt x="1756292" y="1839792"/>
                    <a:pt x="1759800" y="1846107"/>
                    <a:pt x="1759800" y="1854527"/>
                  </a:cubicBezTo>
                  <a:lnTo>
                    <a:pt x="1759800" y="1860842"/>
                  </a:lnTo>
                  <a:cubicBezTo>
                    <a:pt x="1756993" y="1860842"/>
                    <a:pt x="1755238" y="1862245"/>
                    <a:pt x="1754537" y="1865052"/>
                  </a:cubicBezTo>
                  <a:cubicBezTo>
                    <a:pt x="1753836" y="1867859"/>
                    <a:pt x="1754186" y="1869964"/>
                    <a:pt x="1755590" y="1871367"/>
                  </a:cubicBezTo>
                  <a:cubicBezTo>
                    <a:pt x="1755590" y="1872770"/>
                    <a:pt x="1754888" y="1873823"/>
                    <a:pt x="1753484" y="1874525"/>
                  </a:cubicBezTo>
                  <a:cubicBezTo>
                    <a:pt x="1752082" y="1875226"/>
                    <a:pt x="1750678" y="1876279"/>
                    <a:pt x="1749274" y="1877682"/>
                  </a:cubicBezTo>
                  <a:cubicBezTo>
                    <a:pt x="1761904" y="1886102"/>
                    <a:pt x="1768922" y="1895926"/>
                    <a:pt x="1770325" y="1907153"/>
                  </a:cubicBezTo>
                  <a:lnTo>
                    <a:pt x="1758297" y="1891516"/>
                  </a:lnTo>
                  <a:lnTo>
                    <a:pt x="1756642" y="1888207"/>
                  </a:lnTo>
                  <a:lnTo>
                    <a:pt x="1755355" y="1887693"/>
                  </a:lnTo>
                  <a:lnTo>
                    <a:pt x="1749274" y="1879787"/>
                  </a:lnTo>
                  <a:lnTo>
                    <a:pt x="1749274" y="1881892"/>
                  </a:lnTo>
                  <a:cubicBezTo>
                    <a:pt x="1749274" y="1883296"/>
                    <a:pt x="1749976" y="1884699"/>
                    <a:pt x="1751380" y="1886102"/>
                  </a:cubicBezTo>
                  <a:lnTo>
                    <a:pt x="1755355" y="1887693"/>
                  </a:lnTo>
                  <a:lnTo>
                    <a:pt x="1758297" y="1891516"/>
                  </a:lnTo>
                  <a:lnTo>
                    <a:pt x="1759800" y="1894522"/>
                  </a:lnTo>
                  <a:cubicBezTo>
                    <a:pt x="1761204" y="1900136"/>
                    <a:pt x="1764010" y="1906451"/>
                    <a:pt x="1768220" y="1913468"/>
                  </a:cubicBezTo>
                  <a:cubicBezTo>
                    <a:pt x="1772430" y="1916274"/>
                    <a:pt x="1772430" y="1921186"/>
                    <a:pt x="1768220" y="1928203"/>
                  </a:cubicBezTo>
                  <a:lnTo>
                    <a:pt x="1768220" y="1932413"/>
                  </a:lnTo>
                  <a:lnTo>
                    <a:pt x="1766115" y="1932413"/>
                  </a:lnTo>
                  <a:cubicBezTo>
                    <a:pt x="1766115" y="1932413"/>
                    <a:pt x="1765414" y="1931711"/>
                    <a:pt x="1764010" y="1930308"/>
                  </a:cubicBezTo>
                  <a:cubicBezTo>
                    <a:pt x="1762606" y="1928904"/>
                    <a:pt x="1760501" y="1928203"/>
                    <a:pt x="1757695" y="1928203"/>
                  </a:cubicBezTo>
                  <a:lnTo>
                    <a:pt x="1757695" y="1938728"/>
                  </a:lnTo>
                  <a:cubicBezTo>
                    <a:pt x="1763308" y="1947148"/>
                    <a:pt x="1766816" y="1954165"/>
                    <a:pt x="1768220" y="1959778"/>
                  </a:cubicBezTo>
                  <a:cubicBezTo>
                    <a:pt x="1772430" y="1961181"/>
                    <a:pt x="1774535" y="1963988"/>
                    <a:pt x="1774535" y="1968198"/>
                  </a:cubicBezTo>
                  <a:lnTo>
                    <a:pt x="1768220" y="1970303"/>
                  </a:lnTo>
                  <a:cubicBezTo>
                    <a:pt x="1764010" y="1970303"/>
                    <a:pt x="1760150" y="1968900"/>
                    <a:pt x="1756642" y="1966093"/>
                  </a:cubicBezTo>
                  <a:cubicBezTo>
                    <a:pt x="1753134" y="1963286"/>
                    <a:pt x="1749976" y="1961181"/>
                    <a:pt x="1747170" y="1959778"/>
                  </a:cubicBezTo>
                  <a:cubicBezTo>
                    <a:pt x="1745766" y="1959778"/>
                    <a:pt x="1744012" y="1959427"/>
                    <a:pt x="1741907" y="1958726"/>
                  </a:cubicBezTo>
                  <a:cubicBezTo>
                    <a:pt x="1739802" y="1958024"/>
                    <a:pt x="1738048" y="1958375"/>
                    <a:pt x="1736644" y="1959778"/>
                  </a:cubicBezTo>
                  <a:cubicBezTo>
                    <a:pt x="1733838" y="1962585"/>
                    <a:pt x="1733136" y="1964339"/>
                    <a:pt x="1734540" y="1965041"/>
                  </a:cubicBezTo>
                  <a:cubicBezTo>
                    <a:pt x="1735943" y="1965742"/>
                    <a:pt x="1736644" y="1966795"/>
                    <a:pt x="1736644" y="1968198"/>
                  </a:cubicBezTo>
                  <a:cubicBezTo>
                    <a:pt x="1736644" y="1971005"/>
                    <a:pt x="1738048" y="1973110"/>
                    <a:pt x="1740854" y="1974513"/>
                  </a:cubicBezTo>
                  <a:cubicBezTo>
                    <a:pt x="1736644" y="1974513"/>
                    <a:pt x="1733838" y="1975215"/>
                    <a:pt x="1732434" y="1976618"/>
                  </a:cubicBezTo>
                  <a:cubicBezTo>
                    <a:pt x="1729628" y="1980828"/>
                    <a:pt x="1727348" y="1982934"/>
                    <a:pt x="1725593" y="1982934"/>
                  </a:cubicBezTo>
                  <a:lnTo>
                    <a:pt x="1724192" y="1981944"/>
                  </a:lnTo>
                  <a:lnTo>
                    <a:pt x="1734540" y="2006089"/>
                  </a:lnTo>
                  <a:cubicBezTo>
                    <a:pt x="1733136" y="2006089"/>
                    <a:pt x="1732434" y="2006790"/>
                    <a:pt x="1732434" y="2008194"/>
                  </a:cubicBezTo>
                  <a:cubicBezTo>
                    <a:pt x="1731031" y="2006790"/>
                    <a:pt x="1728575" y="2004685"/>
                    <a:pt x="1725066" y="2001879"/>
                  </a:cubicBezTo>
                  <a:lnTo>
                    <a:pt x="1718636" y="1996367"/>
                  </a:lnTo>
                  <a:lnTo>
                    <a:pt x="1718884" y="1997800"/>
                  </a:lnTo>
                  <a:cubicBezTo>
                    <a:pt x="1719146" y="1999467"/>
                    <a:pt x="1719454" y="2001528"/>
                    <a:pt x="1719804" y="2003984"/>
                  </a:cubicBezTo>
                  <a:lnTo>
                    <a:pt x="1719804" y="2006089"/>
                  </a:lnTo>
                  <a:cubicBezTo>
                    <a:pt x="1715594" y="2001879"/>
                    <a:pt x="1710682" y="1999774"/>
                    <a:pt x="1705069" y="1999774"/>
                  </a:cubicBezTo>
                  <a:cubicBezTo>
                    <a:pt x="1702263" y="2001177"/>
                    <a:pt x="1698403" y="2001879"/>
                    <a:pt x="1693492" y="2001879"/>
                  </a:cubicBezTo>
                  <a:cubicBezTo>
                    <a:pt x="1688580" y="2001879"/>
                    <a:pt x="1684720" y="2001879"/>
                    <a:pt x="1681914" y="2001879"/>
                  </a:cubicBezTo>
                  <a:cubicBezTo>
                    <a:pt x="1687528" y="2004685"/>
                    <a:pt x="1687528" y="2009597"/>
                    <a:pt x="1681914" y="2016614"/>
                  </a:cubicBezTo>
                  <a:cubicBezTo>
                    <a:pt x="1679108" y="2013807"/>
                    <a:pt x="1677704" y="2010299"/>
                    <a:pt x="1677704" y="2006089"/>
                  </a:cubicBezTo>
                  <a:cubicBezTo>
                    <a:pt x="1676300" y="2003282"/>
                    <a:pt x="1672090" y="2000475"/>
                    <a:pt x="1665074" y="1997669"/>
                  </a:cubicBezTo>
                  <a:cubicBezTo>
                    <a:pt x="1665074" y="2000475"/>
                    <a:pt x="1665775" y="2002580"/>
                    <a:pt x="1667179" y="2003984"/>
                  </a:cubicBezTo>
                  <a:cubicBezTo>
                    <a:pt x="1668582" y="2005387"/>
                    <a:pt x="1669985" y="2008194"/>
                    <a:pt x="1671388" y="2012404"/>
                  </a:cubicBezTo>
                  <a:cubicBezTo>
                    <a:pt x="1669985" y="2008194"/>
                    <a:pt x="1667880" y="2006089"/>
                    <a:pt x="1665074" y="2006089"/>
                  </a:cubicBezTo>
                  <a:lnTo>
                    <a:pt x="1646128" y="1997669"/>
                  </a:lnTo>
                  <a:cubicBezTo>
                    <a:pt x="1644725" y="1997669"/>
                    <a:pt x="1642620" y="1996967"/>
                    <a:pt x="1639813" y="1995564"/>
                  </a:cubicBezTo>
                  <a:cubicBezTo>
                    <a:pt x="1637007" y="1994160"/>
                    <a:pt x="1634200" y="1992757"/>
                    <a:pt x="1631394" y="1991354"/>
                  </a:cubicBezTo>
                  <a:cubicBezTo>
                    <a:pt x="1629990" y="1989950"/>
                    <a:pt x="1627885" y="1989950"/>
                    <a:pt x="1625078" y="1991354"/>
                  </a:cubicBezTo>
                  <a:cubicBezTo>
                    <a:pt x="1620868" y="1995564"/>
                    <a:pt x="1616658" y="1996967"/>
                    <a:pt x="1612448" y="1995564"/>
                  </a:cubicBezTo>
                  <a:cubicBezTo>
                    <a:pt x="1612448" y="1995564"/>
                    <a:pt x="1612799" y="1995914"/>
                    <a:pt x="1613501" y="1996616"/>
                  </a:cubicBezTo>
                  <a:cubicBezTo>
                    <a:pt x="1614202" y="1997318"/>
                    <a:pt x="1614553" y="1997669"/>
                    <a:pt x="1614553" y="1997669"/>
                  </a:cubicBezTo>
                  <a:cubicBezTo>
                    <a:pt x="1615956" y="1997669"/>
                    <a:pt x="1619114" y="1998370"/>
                    <a:pt x="1624026" y="1999774"/>
                  </a:cubicBezTo>
                  <a:cubicBezTo>
                    <a:pt x="1628937" y="2001177"/>
                    <a:pt x="1631394" y="2006790"/>
                    <a:pt x="1631394" y="2016614"/>
                  </a:cubicBezTo>
                  <a:cubicBezTo>
                    <a:pt x="1629990" y="2016614"/>
                    <a:pt x="1628937" y="2015912"/>
                    <a:pt x="1628236" y="2014509"/>
                  </a:cubicBezTo>
                  <a:cubicBezTo>
                    <a:pt x="1627534" y="2013105"/>
                    <a:pt x="1627183" y="2012404"/>
                    <a:pt x="1627183" y="2012404"/>
                  </a:cubicBezTo>
                  <a:cubicBezTo>
                    <a:pt x="1620166" y="2012404"/>
                    <a:pt x="1615255" y="2011351"/>
                    <a:pt x="1612448" y="2009246"/>
                  </a:cubicBezTo>
                  <a:cubicBezTo>
                    <a:pt x="1609642" y="2007141"/>
                    <a:pt x="1605432" y="2003282"/>
                    <a:pt x="1599818" y="1997669"/>
                  </a:cubicBezTo>
                  <a:cubicBezTo>
                    <a:pt x="1597011" y="1994862"/>
                    <a:pt x="1593152" y="1993108"/>
                    <a:pt x="1588240" y="1992406"/>
                  </a:cubicBezTo>
                  <a:cubicBezTo>
                    <a:pt x="1583329" y="1991704"/>
                    <a:pt x="1579469" y="1989950"/>
                    <a:pt x="1576662" y="1987143"/>
                  </a:cubicBezTo>
                  <a:cubicBezTo>
                    <a:pt x="1573856" y="1985740"/>
                    <a:pt x="1571400" y="1984337"/>
                    <a:pt x="1569295" y="1982934"/>
                  </a:cubicBezTo>
                  <a:cubicBezTo>
                    <a:pt x="1567190" y="1981530"/>
                    <a:pt x="1565436" y="1980127"/>
                    <a:pt x="1564032" y="1978723"/>
                  </a:cubicBezTo>
                  <a:cubicBezTo>
                    <a:pt x="1564032" y="1975917"/>
                    <a:pt x="1562629" y="1974513"/>
                    <a:pt x="1559822" y="1974513"/>
                  </a:cubicBezTo>
                  <a:cubicBezTo>
                    <a:pt x="1554209" y="1974513"/>
                    <a:pt x="1549999" y="1973110"/>
                    <a:pt x="1547192" y="1970303"/>
                  </a:cubicBezTo>
                  <a:cubicBezTo>
                    <a:pt x="1551402" y="1971707"/>
                    <a:pt x="1555612" y="1971707"/>
                    <a:pt x="1559822" y="1970303"/>
                  </a:cubicBezTo>
                  <a:cubicBezTo>
                    <a:pt x="1547192" y="1961883"/>
                    <a:pt x="1537369" y="1958375"/>
                    <a:pt x="1530352" y="1959778"/>
                  </a:cubicBezTo>
                  <a:cubicBezTo>
                    <a:pt x="1530352" y="1959778"/>
                    <a:pt x="1530703" y="1959427"/>
                    <a:pt x="1531404" y="1958726"/>
                  </a:cubicBezTo>
                  <a:cubicBezTo>
                    <a:pt x="1532106" y="1958024"/>
                    <a:pt x="1532457" y="1957673"/>
                    <a:pt x="1532457" y="1957673"/>
                  </a:cubicBezTo>
                  <a:cubicBezTo>
                    <a:pt x="1526844" y="1957673"/>
                    <a:pt x="1522634" y="1956971"/>
                    <a:pt x="1519827" y="1955568"/>
                  </a:cubicBezTo>
                  <a:lnTo>
                    <a:pt x="1519827" y="1951358"/>
                  </a:lnTo>
                  <a:cubicBezTo>
                    <a:pt x="1511407" y="1951358"/>
                    <a:pt x="1502986" y="1952761"/>
                    <a:pt x="1494567" y="1955568"/>
                  </a:cubicBezTo>
                  <a:cubicBezTo>
                    <a:pt x="1486146" y="1958375"/>
                    <a:pt x="1479832" y="1959778"/>
                    <a:pt x="1475622" y="1959778"/>
                  </a:cubicBezTo>
                  <a:lnTo>
                    <a:pt x="1502986" y="1942938"/>
                  </a:lnTo>
                  <a:cubicBezTo>
                    <a:pt x="1500180" y="1940131"/>
                    <a:pt x="1495268" y="1938728"/>
                    <a:pt x="1488252" y="1938728"/>
                  </a:cubicBezTo>
                  <a:lnTo>
                    <a:pt x="1488252" y="1930308"/>
                  </a:lnTo>
                  <a:cubicBezTo>
                    <a:pt x="1485446" y="1930308"/>
                    <a:pt x="1482288" y="1931360"/>
                    <a:pt x="1478779" y="1933465"/>
                  </a:cubicBezTo>
                  <a:cubicBezTo>
                    <a:pt x="1475270" y="1935570"/>
                    <a:pt x="1471412" y="1935921"/>
                    <a:pt x="1467202" y="1934518"/>
                  </a:cubicBezTo>
                  <a:lnTo>
                    <a:pt x="1467202" y="1932413"/>
                  </a:lnTo>
                  <a:cubicBezTo>
                    <a:pt x="1471412" y="1931009"/>
                    <a:pt x="1475622" y="1930308"/>
                    <a:pt x="1479832" y="1930308"/>
                  </a:cubicBezTo>
                  <a:lnTo>
                    <a:pt x="1465096" y="1923993"/>
                  </a:lnTo>
                  <a:cubicBezTo>
                    <a:pt x="1452466" y="1926799"/>
                    <a:pt x="1440538" y="1928203"/>
                    <a:pt x="1429311" y="1928203"/>
                  </a:cubicBezTo>
                  <a:lnTo>
                    <a:pt x="1422996" y="1928203"/>
                  </a:lnTo>
                  <a:cubicBezTo>
                    <a:pt x="1421592" y="1931009"/>
                    <a:pt x="1416681" y="1934518"/>
                    <a:pt x="1408260" y="1938728"/>
                  </a:cubicBezTo>
                  <a:lnTo>
                    <a:pt x="1395630" y="1938728"/>
                  </a:lnTo>
                  <a:cubicBezTo>
                    <a:pt x="1395630" y="1942938"/>
                    <a:pt x="1394227" y="1945043"/>
                    <a:pt x="1391420" y="1945043"/>
                  </a:cubicBezTo>
                  <a:cubicBezTo>
                    <a:pt x="1385806" y="1945043"/>
                    <a:pt x="1383000" y="1945745"/>
                    <a:pt x="1383000" y="1947148"/>
                  </a:cubicBezTo>
                  <a:cubicBezTo>
                    <a:pt x="1381597" y="1947148"/>
                    <a:pt x="1378790" y="1947850"/>
                    <a:pt x="1374580" y="1949253"/>
                  </a:cubicBezTo>
                  <a:cubicBezTo>
                    <a:pt x="1370370" y="1950656"/>
                    <a:pt x="1366862" y="1951358"/>
                    <a:pt x="1364055" y="1951358"/>
                  </a:cubicBezTo>
                  <a:cubicBezTo>
                    <a:pt x="1362652" y="1951358"/>
                    <a:pt x="1360898" y="1951358"/>
                    <a:pt x="1358792" y="1951358"/>
                  </a:cubicBezTo>
                  <a:cubicBezTo>
                    <a:pt x="1356688" y="1951358"/>
                    <a:pt x="1355635" y="1952060"/>
                    <a:pt x="1355635" y="1953463"/>
                  </a:cubicBezTo>
                  <a:lnTo>
                    <a:pt x="1336690" y="1953463"/>
                  </a:lnTo>
                  <a:cubicBezTo>
                    <a:pt x="1328270" y="1952060"/>
                    <a:pt x="1323358" y="1953463"/>
                    <a:pt x="1321954" y="1957673"/>
                  </a:cubicBezTo>
                  <a:lnTo>
                    <a:pt x="1319850" y="1957673"/>
                  </a:lnTo>
                  <a:cubicBezTo>
                    <a:pt x="1308623" y="1957673"/>
                    <a:pt x="1301256" y="1958375"/>
                    <a:pt x="1297747" y="1959778"/>
                  </a:cubicBezTo>
                  <a:cubicBezTo>
                    <a:pt x="1294238" y="1961181"/>
                    <a:pt x="1291782" y="1961883"/>
                    <a:pt x="1290380" y="1961883"/>
                  </a:cubicBezTo>
                  <a:lnTo>
                    <a:pt x="1250143" y="1973619"/>
                  </a:lnTo>
                  <a:lnTo>
                    <a:pt x="1274592" y="1961883"/>
                  </a:lnTo>
                  <a:cubicBezTo>
                    <a:pt x="1286520" y="1959077"/>
                    <a:pt x="1295290" y="1956270"/>
                    <a:pt x="1300904" y="1953463"/>
                  </a:cubicBezTo>
                  <a:cubicBezTo>
                    <a:pt x="1317744" y="1949253"/>
                    <a:pt x="1334234" y="1943640"/>
                    <a:pt x="1350372" y="1936623"/>
                  </a:cubicBezTo>
                  <a:cubicBezTo>
                    <a:pt x="1366512" y="1929606"/>
                    <a:pt x="1378089" y="1924694"/>
                    <a:pt x="1385106" y="1921888"/>
                  </a:cubicBezTo>
                  <a:cubicBezTo>
                    <a:pt x="1390719" y="1917678"/>
                    <a:pt x="1396332" y="1914520"/>
                    <a:pt x="1401946" y="1912415"/>
                  </a:cubicBezTo>
                  <a:cubicBezTo>
                    <a:pt x="1407560" y="1910310"/>
                    <a:pt x="1411068" y="1907854"/>
                    <a:pt x="1412470" y="1905047"/>
                  </a:cubicBezTo>
                  <a:lnTo>
                    <a:pt x="1385106" y="1907153"/>
                  </a:lnTo>
                  <a:cubicBezTo>
                    <a:pt x="1379492" y="1907153"/>
                    <a:pt x="1374230" y="1908205"/>
                    <a:pt x="1369318" y="1910310"/>
                  </a:cubicBezTo>
                  <a:cubicBezTo>
                    <a:pt x="1364406" y="1912415"/>
                    <a:pt x="1361249" y="1914169"/>
                    <a:pt x="1359845" y="1915573"/>
                  </a:cubicBezTo>
                  <a:lnTo>
                    <a:pt x="1355635" y="1915573"/>
                  </a:lnTo>
                  <a:cubicBezTo>
                    <a:pt x="1362652" y="1911363"/>
                    <a:pt x="1371072" y="1907854"/>
                    <a:pt x="1380896" y="1905047"/>
                  </a:cubicBezTo>
                  <a:cubicBezTo>
                    <a:pt x="1390719" y="1902241"/>
                    <a:pt x="1396332" y="1900136"/>
                    <a:pt x="1397736" y="1898732"/>
                  </a:cubicBezTo>
                  <a:lnTo>
                    <a:pt x="1395630" y="1898732"/>
                  </a:lnTo>
                  <a:cubicBezTo>
                    <a:pt x="1375984" y="1900136"/>
                    <a:pt x="1354934" y="1904346"/>
                    <a:pt x="1332480" y="1911363"/>
                  </a:cubicBezTo>
                  <a:cubicBezTo>
                    <a:pt x="1324060" y="1911363"/>
                    <a:pt x="1312131" y="1915573"/>
                    <a:pt x="1296694" y="1923993"/>
                  </a:cubicBezTo>
                  <a:cubicBezTo>
                    <a:pt x="1291081" y="1923993"/>
                    <a:pt x="1285818" y="1924694"/>
                    <a:pt x="1280906" y="1926098"/>
                  </a:cubicBezTo>
                  <a:cubicBezTo>
                    <a:pt x="1275996" y="1927501"/>
                    <a:pt x="1271434" y="1928203"/>
                    <a:pt x="1267224" y="1928203"/>
                  </a:cubicBezTo>
                  <a:lnTo>
                    <a:pt x="1252488" y="1934518"/>
                  </a:lnTo>
                  <a:cubicBezTo>
                    <a:pt x="1251085" y="1933114"/>
                    <a:pt x="1251436" y="1931711"/>
                    <a:pt x="1253542" y="1930308"/>
                  </a:cubicBezTo>
                  <a:cubicBezTo>
                    <a:pt x="1255646" y="1928904"/>
                    <a:pt x="1256699" y="1928203"/>
                    <a:pt x="1256699" y="1928203"/>
                  </a:cubicBezTo>
                  <a:lnTo>
                    <a:pt x="1248279" y="1928203"/>
                  </a:lnTo>
                  <a:cubicBezTo>
                    <a:pt x="1238455" y="1929606"/>
                    <a:pt x="1232140" y="1930308"/>
                    <a:pt x="1229334" y="1930308"/>
                  </a:cubicBezTo>
                  <a:cubicBezTo>
                    <a:pt x="1219510" y="1931711"/>
                    <a:pt x="1208985" y="1934518"/>
                    <a:pt x="1197758" y="1938728"/>
                  </a:cubicBezTo>
                  <a:cubicBezTo>
                    <a:pt x="1186532" y="1942938"/>
                    <a:pt x="1178111" y="1945745"/>
                    <a:pt x="1172498" y="1947148"/>
                  </a:cubicBezTo>
                  <a:cubicBezTo>
                    <a:pt x="1164078" y="1948551"/>
                    <a:pt x="1157062" y="1947850"/>
                    <a:pt x="1151448" y="1945043"/>
                  </a:cubicBezTo>
                  <a:cubicBezTo>
                    <a:pt x="1159868" y="1943640"/>
                    <a:pt x="1164780" y="1942236"/>
                    <a:pt x="1166183" y="1940833"/>
                  </a:cubicBezTo>
                  <a:cubicBezTo>
                    <a:pt x="1174602" y="1938026"/>
                    <a:pt x="1182672" y="1935220"/>
                    <a:pt x="1190390" y="1932413"/>
                  </a:cubicBezTo>
                  <a:cubicBezTo>
                    <a:pt x="1198110" y="1929606"/>
                    <a:pt x="1206178" y="1927501"/>
                    <a:pt x="1214598" y="1926098"/>
                  </a:cubicBezTo>
                  <a:cubicBezTo>
                    <a:pt x="1216002" y="1926098"/>
                    <a:pt x="1218808" y="1923993"/>
                    <a:pt x="1223018" y="1919783"/>
                  </a:cubicBezTo>
                  <a:lnTo>
                    <a:pt x="1237754" y="1913468"/>
                  </a:lnTo>
                  <a:cubicBezTo>
                    <a:pt x="1239158" y="1914871"/>
                    <a:pt x="1241262" y="1915222"/>
                    <a:pt x="1244068" y="1914520"/>
                  </a:cubicBezTo>
                  <a:cubicBezTo>
                    <a:pt x="1246875" y="1913818"/>
                    <a:pt x="1248980" y="1913468"/>
                    <a:pt x="1250384" y="1913468"/>
                  </a:cubicBezTo>
                  <a:cubicBezTo>
                    <a:pt x="1250384" y="1913468"/>
                    <a:pt x="1248980" y="1912415"/>
                    <a:pt x="1246174" y="1910310"/>
                  </a:cubicBezTo>
                  <a:cubicBezTo>
                    <a:pt x="1243367" y="1908205"/>
                    <a:pt x="1240560" y="1905047"/>
                    <a:pt x="1237754" y="1900837"/>
                  </a:cubicBezTo>
                  <a:lnTo>
                    <a:pt x="1244068" y="1900837"/>
                  </a:lnTo>
                  <a:cubicBezTo>
                    <a:pt x="1249682" y="1902241"/>
                    <a:pt x="1252488" y="1901539"/>
                    <a:pt x="1252488" y="1898732"/>
                  </a:cubicBezTo>
                  <a:cubicBezTo>
                    <a:pt x="1255296" y="1891716"/>
                    <a:pt x="1258452" y="1887155"/>
                    <a:pt x="1261961" y="1885050"/>
                  </a:cubicBezTo>
                  <a:cubicBezTo>
                    <a:pt x="1265470" y="1882945"/>
                    <a:pt x="1270733" y="1881892"/>
                    <a:pt x="1277749" y="1881892"/>
                  </a:cubicBezTo>
                  <a:lnTo>
                    <a:pt x="1294590" y="1877682"/>
                  </a:lnTo>
                  <a:cubicBezTo>
                    <a:pt x="1297396" y="1874875"/>
                    <a:pt x="1302308" y="1871016"/>
                    <a:pt x="1309324" y="1866104"/>
                  </a:cubicBezTo>
                  <a:cubicBezTo>
                    <a:pt x="1316341" y="1861193"/>
                    <a:pt x="1321253" y="1856632"/>
                    <a:pt x="1324060" y="1852422"/>
                  </a:cubicBezTo>
                  <a:lnTo>
                    <a:pt x="1326165" y="1852422"/>
                  </a:lnTo>
                  <a:cubicBezTo>
                    <a:pt x="1321954" y="1851018"/>
                    <a:pt x="1313534" y="1850317"/>
                    <a:pt x="1300904" y="1850317"/>
                  </a:cubicBezTo>
                  <a:lnTo>
                    <a:pt x="1303010" y="1846107"/>
                  </a:lnTo>
                  <a:lnTo>
                    <a:pt x="1300904" y="1846107"/>
                  </a:lnTo>
                  <a:lnTo>
                    <a:pt x="1292484" y="1848212"/>
                  </a:lnTo>
                  <a:cubicBezTo>
                    <a:pt x="1286871" y="1848212"/>
                    <a:pt x="1274240" y="1846808"/>
                    <a:pt x="1254594" y="1844002"/>
                  </a:cubicBezTo>
                  <a:cubicBezTo>
                    <a:pt x="1232140" y="1841195"/>
                    <a:pt x="1213896" y="1839792"/>
                    <a:pt x="1199864" y="1839792"/>
                  </a:cubicBezTo>
                  <a:lnTo>
                    <a:pt x="1189338" y="1844002"/>
                  </a:lnTo>
                  <a:cubicBezTo>
                    <a:pt x="1183724" y="1844002"/>
                    <a:pt x="1180918" y="1843300"/>
                    <a:pt x="1180918" y="1841897"/>
                  </a:cubicBezTo>
                  <a:cubicBezTo>
                    <a:pt x="1169692" y="1841897"/>
                    <a:pt x="1161272" y="1844002"/>
                    <a:pt x="1155658" y="1848212"/>
                  </a:cubicBezTo>
                  <a:cubicBezTo>
                    <a:pt x="1158464" y="1842598"/>
                    <a:pt x="1159166" y="1839792"/>
                    <a:pt x="1157763" y="1839792"/>
                  </a:cubicBezTo>
                  <a:cubicBezTo>
                    <a:pt x="1156359" y="1838388"/>
                    <a:pt x="1154605" y="1838739"/>
                    <a:pt x="1152500" y="1840844"/>
                  </a:cubicBezTo>
                  <a:cubicBezTo>
                    <a:pt x="1150395" y="1842949"/>
                    <a:pt x="1148641" y="1845405"/>
                    <a:pt x="1147238" y="1848212"/>
                  </a:cubicBezTo>
                  <a:cubicBezTo>
                    <a:pt x="1136011" y="1852422"/>
                    <a:pt x="1117767" y="1854527"/>
                    <a:pt x="1092507" y="1854527"/>
                  </a:cubicBezTo>
                  <a:cubicBezTo>
                    <a:pt x="1086894" y="1854527"/>
                    <a:pt x="1079526" y="1855930"/>
                    <a:pt x="1070404" y="1858737"/>
                  </a:cubicBezTo>
                  <a:cubicBezTo>
                    <a:pt x="1061283" y="1861544"/>
                    <a:pt x="1053213" y="1862947"/>
                    <a:pt x="1046196" y="1862947"/>
                  </a:cubicBezTo>
                  <a:cubicBezTo>
                    <a:pt x="1036372" y="1864350"/>
                    <a:pt x="1028304" y="1865403"/>
                    <a:pt x="1021988" y="1866104"/>
                  </a:cubicBezTo>
                  <a:cubicBezTo>
                    <a:pt x="1015674" y="1866806"/>
                    <a:pt x="1010411" y="1867859"/>
                    <a:pt x="1006200" y="1869262"/>
                  </a:cubicBezTo>
                  <a:cubicBezTo>
                    <a:pt x="999184" y="1870665"/>
                    <a:pt x="992167" y="1872420"/>
                    <a:pt x="985151" y="1874525"/>
                  </a:cubicBezTo>
                  <a:cubicBezTo>
                    <a:pt x="978134" y="1876630"/>
                    <a:pt x="971117" y="1878384"/>
                    <a:pt x="964100" y="1879787"/>
                  </a:cubicBezTo>
                  <a:cubicBezTo>
                    <a:pt x="958486" y="1879787"/>
                    <a:pt x="953576" y="1880489"/>
                    <a:pt x="949365" y="1881892"/>
                  </a:cubicBezTo>
                  <a:cubicBezTo>
                    <a:pt x="945155" y="1881892"/>
                    <a:pt x="928315" y="1883296"/>
                    <a:pt x="898844" y="1886102"/>
                  </a:cubicBezTo>
                  <a:cubicBezTo>
                    <a:pt x="890424" y="1888909"/>
                    <a:pt x="880952" y="1891014"/>
                    <a:pt x="870427" y="1892417"/>
                  </a:cubicBezTo>
                  <a:cubicBezTo>
                    <a:pt x="859902" y="1893821"/>
                    <a:pt x="850429" y="1895926"/>
                    <a:pt x="842009" y="1898732"/>
                  </a:cubicBezTo>
                  <a:lnTo>
                    <a:pt x="825168" y="1896627"/>
                  </a:lnTo>
                  <a:cubicBezTo>
                    <a:pt x="816749" y="1896627"/>
                    <a:pt x="809030" y="1898031"/>
                    <a:pt x="802013" y="1900837"/>
                  </a:cubicBezTo>
                  <a:cubicBezTo>
                    <a:pt x="785174" y="1902241"/>
                    <a:pt x="762018" y="1905749"/>
                    <a:pt x="732548" y="1911363"/>
                  </a:cubicBezTo>
                  <a:lnTo>
                    <a:pt x="692552" y="1915573"/>
                  </a:lnTo>
                  <a:cubicBezTo>
                    <a:pt x="692552" y="1916976"/>
                    <a:pt x="692202" y="1917327"/>
                    <a:pt x="691500" y="1916625"/>
                  </a:cubicBezTo>
                  <a:cubicBezTo>
                    <a:pt x="690798" y="1915923"/>
                    <a:pt x="689746" y="1915573"/>
                    <a:pt x="688342" y="1915573"/>
                  </a:cubicBezTo>
                  <a:cubicBezTo>
                    <a:pt x="688342" y="1915573"/>
                    <a:pt x="687991" y="1915923"/>
                    <a:pt x="687290" y="1916625"/>
                  </a:cubicBezTo>
                  <a:cubicBezTo>
                    <a:pt x="686588" y="1917327"/>
                    <a:pt x="686237" y="1917678"/>
                    <a:pt x="686237" y="1917678"/>
                  </a:cubicBezTo>
                  <a:cubicBezTo>
                    <a:pt x="689044" y="1917678"/>
                    <a:pt x="683080" y="1920134"/>
                    <a:pt x="668344" y="1925045"/>
                  </a:cubicBezTo>
                  <a:cubicBezTo>
                    <a:pt x="653610" y="1929957"/>
                    <a:pt x="649750" y="1933114"/>
                    <a:pt x="656767" y="1934518"/>
                  </a:cubicBezTo>
                  <a:lnTo>
                    <a:pt x="656767" y="1942938"/>
                  </a:lnTo>
                  <a:lnTo>
                    <a:pt x="652556" y="1942938"/>
                  </a:lnTo>
                  <a:cubicBezTo>
                    <a:pt x="645540" y="1942938"/>
                    <a:pt x="640628" y="1945043"/>
                    <a:pt x="637822" y="1949253"/>
                  </a:cubicBezTo>
                  <a:cubicBezTo>
                    <a:pt x="636418" y="1949253"/>
                    <a:pt x="635015" y="1949955"/>
                    <a:pt x="633611" y="1951358"/>
                  </a:cubicBezTo>
                  <a:cubicBezTo>
                    <a:pt x="632208" y="1952761"/>
                    <a:pt x="630805" y="1953463"/>
                    <a:pt x="629402" y="1953463"/>
                  </a:cubicBezTo>
                  <a:cubicBezTo>
                    <a:pt x="626595" y="1952060"/>
                    <a:pt x="624490" y="1952060"/>
                    <a:pt x="623086" y="1953463"/>
                  </a:cubicBezTo>
                  <a:cubicBezTo>
                    <a:pt x="621683" y="1954866"/>
                    <a:pt x="620280" y="1956270"/>
                    <a:pt x="618876" y="1957673"/>
                  </a:cubicBezTo>
                  <a:cubicBezTo>
                    <a:pt x="616070" y="1960480"/>
                    <a:pt x="610456" y="1962585"/>
                    <a:pt x="602036" y="1963988"/>
                  </a:cubicBezTo>
                  <a:cubicBezTo>
                    <a:pt x="592212" y="1963988"/>
                    <a:pt x="585898" y="1966093"/>
                    <a:pt x="583091" y="1970303"/>
                  </a:cubicBezTo>
                  <a:cubicBezTo>
                    <a:pt x="583091" y="1973110"/>
                    <a:pt x="583442" y="1975215"/>
                    <a:pt x="584144" y="1976618"/>
                  </a:cubicBezTo>
                  <a:cubicBezTo>
                    <a:pt x="584845" y="1978022"/>
                    <a:pt x="584494" y="1978723"/>
                    <a:pt x="583091" y="1978723"/>
                  </a:cubicBezTo>
                  <a:cubicBezTo>
                    <a:pt x="577478" y="1981530"/>
                    <a:pt x="566952" y="1987845"/>
                    <a:pt x="551516" y="1997669"/>
                  </a:cubicBezTo>
                  <a:lnTo>
                    <a:pt x="545200" y="1995564"/>
                  </a:lnTo>
                  <a:lnTo>
                    <a:pt x="517835" y="2006089"/>
                  </a:lnTo>
                  <a:lnTo>
                    <a:pt x="505205" y="2006089"/>
                  </a:lnTo>
                  <a:cubicBezTo>
                    <a:pt x="502398" y="2006089"/>
                    <a:pt x="494680" y="2005387"/>
                    <a:pt x="482050" y="2003984"/>
                  </a:cubicBezTo>
                  <a:cubicBezTo>
                    <a:pt x="479244" y="1999774"/>
                    <a:pt x="475034" y="1996265"/>
                    <a:pt x="469420" y="1993458"/>
                  </a:cubicBezTo>
                  <a:cubicBezTo>
                    <a:pt x="463806" y="1990652"/>
                    <a:pt x="461000" y="1988547"/>
                    <a:pt x="461000" y="1987143"/>
                  </a:cubicBezTo>
                  <a:cubicBezTo>
                    <a:pt x="459596" y="1985740"/>
                    <a:pt x="457140" y="1984688"/>
                    <a:pt x="453632" y="1983986"/>
                  </a:cubicBezTo>
                  <a:cubicBezTo>
                    <a:pt x="450124" y="1983284"/>
                    <a:pt x="447668" y="1983635"/>
                    <a:pt x="446264" y="1985038"/>
                  </a:cubicBezTo>
                  <a:cubicBezTo>
                    <a:pt x="439248" y="1985038"/>
                    <a:pt x="434336" y="1983635"/>
                    <a:pt x="431530" y="1980828"/>
                  </a:cubicBezTo>
                  <a:cubicBezTo>
                    <a:pt x="428723" y="1979425"/>
                    <a:pt x="424512" y="1978372"/>
                    <a:pt x="418900" y="1977671"/>
                  </a:cubicBezTo>
                  <a:cubicBezTo>
                    <a:pt x="413286" y="1976969"/>
                    <a:pt x="408374" y="1977320"/>
                    <a:pt x="404164" y="1978723"/>
                  </a:cubicBezTo>
                  <a:cubicBezTo>
                    <a:pt x="405568" y="1977320"/>
                    <a:pt x="406620" y="1976618"/>
                    <a:pt x="407322" y="1976618"/>
                  </a:cubicBezTo>
                  <a:cubicBezTo>
                    <a:pt x="408024" y="1976618"/>
                    <a:pt x="408374" y="1975917"/>
                    <a:pt x="408374" y="1974513"/>
                  </a:cubicBezTo>
                  <a:cubicBezTo>
                    <a:pt x="408374" y="1970303"/>
                    <a:pt x="407322" y="1966795"/>
                    <a:pt x="405216" y="1963988"/>
                  </a:cubicBezTo>
                  <a:cubicBezTo>
                    <a:pt x="403112" y="1961181"/>
                    <a:pt x="399954" y="1959077"/>
                    <a:pt x="395744" y="1957673"/>
                  </a:cubicBezTo>
                  <a:lnTo>
                    <a:pt x="393639" y="1957673"/>
                  </a:lnTo>
                  <a:cubicBezTo>
                    <a:pt x="393639" y="1953463"/>
                    <a:pt x="387324" y="1951358"/>
                    <a:pt x="374694" y="1951358"/>
                  </a:cubicBezTo>
                  <a:lnTo>
                    <a:pt x="372589" y="1951358"/>
                  </a:lnTo>
                  <a:cubicBezTo>
                    <a:pt x="371186" y="1949955"/>
                    <a:pt x="371536" y="1948551"/>
                    <a:pt x="373641" y="1947148"/>
                  </a:cubicBezTo>
                  <a:cubicBezTo>
                    <a:pt x="375746" y="1945745"/>
                    <a:pt x="376799" y="1945043"/>
                    <a:pt x="376799" y="1945043"/>
                  </a:cubicBezTo>
                  <a:cubicBezTo>
                    <a:pt x="376799" y="1945043"/>
                    <a:pt x="375746" y="1943289"/>
                    <a:pt x="373641" y="1939780"/>
                  </a:cubicBezTo>
                  <a:cubicBezTo>
                    <a:pt x="371536" y="1936272"/>
                    <a:pt x="369782" y="1934518"/>
                    <a:pt x="368378" y="1934518"/>
                  </a:cubicBezTo>
                  <a:cubicBezTo>
                    <a:pt x="364168" y="1934518"/>
                    <a:pt x="359608" y="1935570"/>
                    <a:pt x="354696" y="1937675"/>
                  </a:cubicBezTo>
                  <a:cubicBezTo>
                    <a:pt x="349784" y="1939780"/>
                    <a:pt x="346627" y="1940833"/>
                    <a:pt x="345224" y="1940833"/>
                  </a:cubicBezTo>
                  <a:cubicBezTo>
                    <a:pt x="346627" y="1936623"/>
                    <a:pt x="344522" y="1934518"/>
                    <a:pt x="338908" y="1934518"/>
                  </a:cubicBezTo>
                  <a:lnTo>
                    <a:pt x="347328" y="1930308"/>
                  </a:lnTo>
                  <a:cubicBezTo>
                    <a:pt x="354345" y="1930308"/>
                    <a:pt x="363468" y="1928904"/>
                    <a:pt x="374694" y="1926098"/>
                  </a:cubicBezTo>
                  <a:cubicBezTo>
                    <a:pt x="356450" y="1926098"/>
                    <a:pt x="345925" y="1926799"/>
                    <a:pt x="343118" y="1928203"/>
                  </a:cubicBezTo>
                  <a:lnTo>
                    <a:pt x="319963" y="1923993"/>
                  </a:lnTo>
                  <a:cubicBezTo>
                    <a:pt x="317156" y="1923993"/>
                    <a:pt x="314000" y="1923642"/>
                    <a:pt x="310490" y="1922940"/>
                  </a:cubicBezTo>
                  <a:cubicBezTo>
                    <a:pt x="306982" y="1922239"/>
                    <a:pt x="305228" y="1921186"/>
                    <a:pt x="305228" y="1919783"/>
                  </a:cubicBezTo>
                  <a:lnTo>
                    <a:pt x="328384" y="1919783"/>
                  </a:lnTo>
                  <a:lnTo>
                    <a:pt x="334698" y="1921888"/>
                  </a:lnTo>
                  <a:lnTo>
                    <a:pt x="347328" y="1919783"/>
                  </a:lnTo>
                  <a:cubicBezTo>
                    <a:pt x="348732" y="1914169"/>
                    <a:pt x="355047" y="1909959"/>
                    <a:pt x="366274" y="1907153"/>
                  </a:cubicBezTo>
                  <a:cubicBezTo>
                    <a:pt x="370484" y="1907153"/>
                    <a:pt x="372589" y="1907854"/>
                    <a:pt x="372589" y="1909257"/>
                  </a:cubicBezTo>
                  <a:cubicBezTo>
                    <a:pt x="375396" y="1907854"/>
                    <a:pt x="376799" y="1905749"/>
                    <a:pt x="376799" y="1902942"/>
                  </a:cubicBezTo>
                  <a:cubicBezTo>
                    <a:pt x="376799" y="1902942"/>
                    <a:pt x="376448" y="1902592"/>
                    <a:pt x="375746" y="1901890"/>
                  </a:cubicBezTo>
                  <a:cubicBezTo>
                    <a:pt x="375045" y="1901188"/>
                    <a:pt x="374694" y="1900837"/>
                    <a:pt x="374694" y="1900837"/>
                  </a:cubicBezTo>
                  <a:cubicBezTo>
                    <a:pt x="371887" y="1900837"/>
                    <a:pt x="361362" y="1906451"/>
                    <a:pt x="343118" y="1917678"/>
                  </a:cubicBezTo>
                  <a:cubicBezTo>
                    <a:pt x="341715" y="1913468"/>
                    <a:pt x="337504" y="1907153"/>
                    <a:pt x="330488" y="1898732"/>
                  </a:cubicBezTo>
                  <a:lnTo>
                    <a:pt x="317858" y="1902942"/>
                  </a:lnTo>
                  <a:lnTo>
                    <a:pt x="317858" y="1896627"/>
                  </a:lnTo>
                  <a:cubicBezTo>
                    <a:pt x="319262" y="1893821"/>
                    <a:pt x="321367" y="1892417"/>
                    <a:pt x="324173" y="1892417"/>
                  </a:cubicBezTo>
                  <a:cubicBezTo>
                    <a:pt x="321367" y="1889611"/>
                    <a:pt x="318560" y="1888207"/>
                    <a:pt x="315754" y="1888207"/>
                  </a:cubicBezTo>
                  <a:lnTo>
                    <a:pt x="315754" y="1879787"/>
                  </a:lnTo>
                  <a:lnTo>
                    <a:pt x="305228" y="1879787"/>
                  </a:lnTo>
                  <a:cubicBezTo>
                    <a:pt x="306632" y="1879787"/>
                    <a:pt x="307333" y="1877682"/>
                    <a:pt x="307333" y="1873472"/>
                  </a:cubicBezTo>
                  <a:cubicBezTo>
                    <a:pt x="303122" y="1873472"/>
                    <a:pt x="299966" y="1872770"/>
                    <a:pt x="297860" y="1871367"/>
                  </a:cubicBezTo>
                  <a:cubicBezTo>
                    <a:pt x="295756" y="1869964"/>
                    <a:pt x="294002" y="1868560"/>
                    <a:pt x="292598" y="1867157"/>
                  </a:cubicBezTo>
                  <a:cubicBezTo>
                    <a:pt x="292598" y="1862947"/>
                    <a:pt x="291194" y="1860140"/>
                    <a:pt x="288388" y="1858737"/>
                  </a:cubicBezTo>
                  <a:cubicBezTo>
                    <a:pt x="285581" y="1857334"/>
                    <a:pt x="284178" y="1855930"/>
                    <a:pt x="284178" y="1854527"/>
                  </a:cubicBezTo>
                  <a:lnTo>
                    <a:pt x="269443" y="1848212"/>
                  </a:lnTo>
                  <a:cubicBezTo>
                    <a:pt x="269443" y="1846808"/>
                    <a:pt x="266636" y="1843300"/>
                    <a:pt x="261022" y="1837687"/>
                  </a:cubicBezTo>
                  <a:cubicBezTo>
                    <a:pt x="261022" y="1827863"/>
                    <a:pt x="263829" y="1823653"/>
                    <a:pt x="269443" y="1825057"/>
                  </a:cubicBezTo>
                  <a:cubicBezTo>
                    <a:pt x="275056" y="1823653"/>
                    <a:pt x="278214" y="1822250"/>
                    <a:pt x="278916" y="1820846"/>
                  </a:cubicBezTo>
                  <a:cubicBezTo>
                    <a:pt x="279616" y="1819443"/>
                    <a:pt x="277862" y="1815935"/>
                    <a:pt x="273652" y="1810321"/>
                  </a:cubicBezTo>
                  <a:cubicBezTo>
                    <a:pt x="273652" y="1808918"/>
                    <a:pt x="273302" y="1807866"/>
                    <a:pt x="272600" y="1807164"/>
                  </a:cubicBezTo>
                  <a:cubicBezTo>
                    <a:pt x="271898" y="1806462"/>
                    <a:pt x="271548" y="1806111"/>
                    <a:pt x="271548" y="1806111"/>
                  </a:cubicBezTo>
                  <a:lnTo>
                    <a:pt x="279968" y="1799796"/>
                  </a:lnTo>
                  <a:cubicBezTo>
                    <a:pt x="282774" y="1798393"/>
                    <a:pt x="284178" y="1795586"/>
                    <a:pt x="284178" y="1791376"/>
                  </a:cubicBezTo>
                  <a:cubicBezTo>
                    <a:pt x="284178" y="1789973"/>
                    <a:pt x="282424" y="1787517"/>
                    <a:pt x="278916" y="1784009"/>
                  </a:cubicBezTo>
                  <a:cubicBezTo>
                    <a:pt x="275406" y="1780500"/>
                    <a:pt x="271548" y="1778044"/>
                    <a:pt x="267338" y="1776641"/>
                  </a:cubicBezTo>
                  <a:cubicBezTo>
                    <a:pt x="260321" y="1773834"/>
                    <a:pt x="256462" y="1769624"/>
                    <a:pt x="255760" y="1764011"/>
                  </a:cubicBezTo>
                  <a:cubicBezTo>
                    <a:pt x="255058" y="1758397"/>
                    <a:pt x="254708" y="1754187"/>
                    <a:pt x="254708" y="1751381"/>
                  </a:cubicBezTo>
                  <a:cubicBezTo>
                    <a:pt x="260321" y="1751381"/>
                    <a:pt x="267338" y="1754187"/>
                    <a:pt x="275758" y="1759801"/>
                  </a:cubicBezTo>
                  <a:lnTo>
                    <a:pt x="273652" y="1764011"/>
                  </a:lnTo>
                  <a:cubicBezTo>
                    <a:pt x="279266" y="1764011"/>
                    <a:pt x="283476" y="1763309"/>
                    <a:pt x="286283" y="1761906"/>
                  </a:cubicBezTo>
                  <a:cubicBezTo>
                    <a:pt x="286283" y="1763309"/>
                    <a:pt x="286984" y="1764011"/>
                    <a:pt x="288388" y="1764011"/>
                  </a:cubicBezTo>
                  <a:cubicBezTo>
                    <a:pt x="289791" y="1764011"/>
                    <a:pt x="291194" y="1764713"/>
                    <a:pt x="292598" y="1766116"/>
                  </a:cubicBezTo>
                  <a:cubicBezTo>
                    <a:pt x="295404" y="1766116"/>
                    <a:pt x="301018" y="1765414"/>
                    <a:pt x="309438" y="1764011"/>
                  </a:cubicBezTo>
                  <a:cubicBezTo>
                    <a:pt x="317858" y="1762607"/>
                    <a:pt x="323472" y="1759099"/>
                    <a:pt x="326278" y="1753486"/>
                  </a:cubicBezTo>
                  <a:cubicBezTo>
                    <a:pt x="323472" y="1749276"/>
                    <a:pt x="321717" y="1745767"/>
                    <a:pt x="321016" y="1742961"/>
                  </a:cubicBezTo>
                  <a:cubicBezTo>
                    <a:pt x="320314" y="1740154"/>
                    <a:pt x="320665" y="1737698"/>
                    <a:pt x="322068" y="1735593"/>
                  </a:cubicBezTo>
                  <a:cubicBezTo>
                    <a:pt x="323472" y="1733488"/>
                    <a:pt x="324875" y="1731734"/>
                    <a:pt x="326278" y="1730330"/>
                  </a:cubicBezTo>
                  <a:cubicBezTo>
                    <a:pt x="327682" y="1727524"/>
                    <a:pt x="330840" y="1724366"/>
                    <a:pt x="335750" y="1720858"/>
                  </a:cubicBezTo>
                  <a:cubicBezTo>
                    <a:pt x="340662" y="1717349"/>
                    <a:pt x="343118" y="1714894"/>
                    <a:pt x="343118" y="1713490"/>
                  </a:cubicBezTo>
                  <a:cubicBezTo>
                    <a:pt x="350135" y="1712087"/>
                    <a:pt x="353644" y="1707877"/>
                    <a:pt x="353644" y="1700860"/>
                  </a:cubicBezTo>
                  <a:cubicBezTo>
                    <a:pt x="357854" y="1699457"/>
                    <a:pt x="360660" y="1698053"/>
                    <a:pt x="362064" y="1696650"/>
                  </a:cubicBezTo>
                  <a:cubicBezTo>
                    <a:pt x="363468" y="1695247"/>
                    <a:pt x="365572" y="1693142"/>
                    <a:pt x="368378" y="1690335"/>
                  </a:cubicBezTo>
                  <a:cubicBezTo>
                    <a:pt x="368378" y="1688932"/>
                    <a:pt x="369080" y="1687177"/>
                    <a:pt x="370484" y="1685072"/>
                  </a:cubicBezTo>
                  <a:cubicBezTo>
                    <a:pt x="371887" y="1682967"/>
                    <a:pt x="372589" y="1681915"/>
                    <a:pt x="372589" y="1681915"/>
                  </a:cubicBezTo>
                  <a:lnTo>
                    <a:pt x="376799" y="1681915"/>
                  </a:lnTo>
                  <a:cubicBezTo>
                    <a:pt x="383815" y="1681915"/>
                    <a:pt x="388728" y="1680161"/>
                    <a:pt x="391534" y="1676652"/>
                  </a:cubicBezTo>
                  <a:cubicBezTo>
                    <a:pt x="394340" y="1673144"/>
                    <a:pt x="397849" y="1668583"/>
                    <a:pt x="402059" y="1662970"/>
                  </a:cubicBezTo>
                  <a:cubicBezTo>
                    <a:pt x="403462" y="1660163"/>
                    <a:pt x="406270" y="1659110"/>
                    <a:pt x="410479" y="1659812"/>
                  </a:cubicBezTo>
                  <a:cubicBezTo>
                    <a:pt x="414689" y="1660514"/>
                    <a:pt x="416794" y="1660865"/>
                    <a:pt x="416794" y="1660865"/>
                  </a:cubicBezTo>
                  <a:lnTo>
                    <a:pt x="425214" y="1662970"/>
                  </a:lnTo>
                  <a:cubicBezTo>
                    <a:pt x="433634" y="1662970"/>
                    <a:pt x="442756" y="1660163"/>
                    <a:pt x="452580" y="1654549"/>
                  </a:cubicBezTo>
                  <a:cubicBezTo>
                    <a:pt x="469420" y="1650339"/>
                    <a:pt x="480646" y="1648234"/>
                    <a:pt x="486260" y="1648234"/>
                  </a:cubicBezTo>
                  <a:lnTo>
                    <a:pt x="524150" y="1644024"/>
                  </a:lnTo>
                  <a:cubicBezTo>
                    <a:pt x="526956" y="1645428"/>
                    <a:pt x="531518" y="1647533"/>
                    <a:pt x="537833" y="1650339"/>
                  </a:cubicBezTo>
                  <a:cubicBezTo>
                    <a:pt x="544148" y="1653146"/>
                    <a:pt x="548007" y="1657356"/>
                    <a:pt x="549410" y="1662970"/>
                  </a:cubicBezTo>
                  <a:cubicBezTo>
                    <a:pt x="552217" y="1669986"/>
                    <a:pt x="562040" y="1673495"/>
                    <a:pt x="578881" y="1673495"/>
                  </a:cubicBezTo>
                  <a:cubicBezTo>
                    <a:pt x="584494" y="1672091"/>
                    <a:pt x="592914" y="1671390"/>
                    <a:pt x="604141" y="1671390"/>
                  </a:cubicBezTo>
                  <a:lnTo>
                    <a:pt x="606246" y="1671390"/>
                  </a:lnTo>
                  <a:cubicBezTo>
                    <a:pt x="610456" y="1674196"/>
                    <a:pt x="615368" y="1675249"/>
                    <a:pt x="620981" y="1674547"/>
                  </a:cubicBezTo>
                  <a:cubicBezTo>
                    <a:pt x="626595" y="1673846"/>
                    <a:pt x="631506" y="1673495"/>
                    <a:pt x="635716" y="1673495"/>
                  </a:cubicBezTo>
                  <a:lnTo>
                    <a:pt x="673607" y="1673495"/>
                  </a:lnTo>
                  <a:cubicBezTo>
                    <a:pt x="691850" y="1673495"/>
                    <a:pt x="710094" y="1671390"/>
                    <a:pt x="728338" y="1667180"/>
                  </a:cubicBezTo>
                  <a:cubicBezTo>
                    <a:pt x="745178" y="1665776"/>
                    <a:pt x="758510" y="1665075"/>
                    <a:pt x="768333" y="1665075"/>
                  </a:cubicBezTo>
                  <a:cubicBezTo>
                    <a:pt x="776753" y="1665075"/>
                    <a:pt x="793594" y="1663671"/>
                    <a:pt x="818854" y="1660865"/>
                  </a:cubicBezTo>
                  <a:lnTo>
                    <a:pt x="840154" y="1658062"/>
                  </a:lnTo>
                  <a:lnTo>
                    <a:pt x="827274" y="1654549"/>
                  </a:lnTo>
                  <a:lnTo>
                    <a:pt x="816749" y="1641919"/>
                  </a:lnTo>
                  <a:lnTo>
                    <a:pt x="806224" y="1635604"/>
                  </a:lnTo>
                  <a:cubicBezTo>
                    <a:pt x="804820" y="1634201"/>
                    <a:pt x="801662" y="1632447"/>
                    <a:pt x="796750" y="1630342"/>
                  </a:cubicBezTo>
                  <a:cubicBezTo>
                    <a:pt x="791840" y="1628237"/>
                    <a:pt x="787980" y="1626483"/>
                    <a:pt x="785174" y="1625079"/>
                  </a:cubicBezTo>
                  <a:lnTo>
                    <a:pt x="783068" y="1618764"/>
                  </a:lnTo>
                  <a:cubicBezTo>
                    <a:pt x="781665" y="1618764"/>
                    <a:pt x="778858" y="1615957"/>
                    <a:pt x="774648" y="1610344"/>
                  </a:cubicBezTo>
                  <a:cubicBezTo>
                    <a:pt x="774648" y="1607537"/>
                    <a:pt x="773244" y="1606134"/>
                    <a:pt x="770438" y="1606134"/>
                  </a:cubicBezTo>
                  <a:lnTo>
                    <a:pt x="759913" y="1610344"/>
                  </a:lnTo>
                  <a:cubicBezTo>
                    <a:pt x="748686" y="1615957"/>
                    <a:pt x="738161" y="1618764"/>
                    <a:pt x="728338" y="1618764"/>
                  </a:cubicBezTo>
                  <a:cubicBezTo>
                    <a:pt x="724128" y="1620167"/>
                    <a:pt x="720618" y="1620869"/>
                    <a:pt x="717812" y="1620869"/>
                  </a:cubicBezTo>
                  <a:cubicBezTo>
                    <a:pt x="712199" y="1620869"/>
                    <a:pt x="710094" y="1621571"/>
                    <a:pt x="711497" y="1622974"/>
                  </a:cubicBezTo>
                  <a:cubicBezTo>
                    <a:pt x="711497" y="1622974"/>
                    <a:pt x="709392" y="1625079"/>
                    <a:pt x="705182" y="1629289"/>
                  </a:cubicBezTo>
                  <a:lnTo>
                    <a:pt x="696762" y="1620869"/>
                  </a:lnTo>
                  <a:lnTo>
                    <a:pt x="692552" y="1627184"/>
                  </a:lnTo>
                  <a:lnTo>
                    <a:pt x="686237" y="1627184"/>
                  </a:lnTo>
                  <a:lnTo>
                    <a:pt x="696762" y="1618764"/>
                  </a:lnTo>
                  <a:cubicBezTo>
                    <a:pt x="691148" y="1618764"/>
                    <a:pt x="685536" y="1621571"/>
                    <a:pt x="679922" y="1627184"/>
                  </a:cubicBezTo>
                  <a:lnTo>
                    <a:pt x="679922" y="1622974"/>
                  </a:lnTo>
                  <a:cubicBezTo>
                    <a:pt x="684132" y="1621571"/>
                    <a:pt x="691500" y="1618413"/>
                    <a:pt x="702024" y="1613502"/>
                  </a:cubicBezTo>
                  <a:cubicBezTo>
                    <a:pt x="712550" y="1608590"/>
                    <a:pt x="722724" y="1604731"/>
                    <a:pt x="732548" y="1601924"/>
                  </a:cubicBezTo>
                  <a:lnTo>
                    <a:pt x="722022" y="1601924"/>
                  </a:lnTo>
                  <a:cubicBezTo>
                    <a:pt x="719216" y="1603327"/>
                    <a:pt x="713954" y="1604380"/>
                    <a:pt x="706234" y="1605081"/>
                  </a:cubicBezTo>
                  <a:cubicBezTo>
                    <a:pt x="698516" y="1605783"/>
                    <a:pt x="693254" y="1608239"/>
                    <a:pt x="690448" y="1612449"/>
                  </a:cubicBezTo>
                  <a:cubicBezTo>
                    <a:pt x="687640" y="1615256"/>
                    <a:pt x="683781" y="1617361"/>
                    <a:pt x="678870" y="1618764"/>
                  </a:cubicBezTo>
                  <a:cubicBezTo>
                    <a:pt x="673958" y="1620167"/>
                    <a:pt x="668695" y="1621571"/>
                    <a:pt x="663082" y="1622974"/>
                  </a:cubicBezTo>
                  <a:cubicBezTo>
                    <a:pt x="660276" y="1625781"/>
                    <a:pt x="656767" y="1628237"/>
                    <a:pt x="652556" y="1630342"/>
                  </a:cubicBezTo>
                  <a:cubicBezTo>
                    <a:pt x="648346" y="1632447"/>
                    <a:pt x="645540" y="1634201"/>
                    <a:pt x="644136" y="1635604"/>
                  </a:cubicBezTo>
                  <a:cubicBezTo>
                    <a:pt x="641330" y="1635604"/>
                    <a:pt x="639926" y="1636306"/>
                    <a:pt x="639926" y="1637709"/>
                  </a:cubicBezTo>
                  <a:cubicBezTo>
                    <a:pt x="638523" y="1639113"/>
                    <a:pt x="636418" y="1639463"/>
                    <a:pt x="633611" y="1638762"/>
                  </a:cubicBezTo>
                  <a:cubicBezTo>
                    <a:pt x="630805" y="1638060"/>
                    <a:pt x="627998" y="1638411"/>
                    <a:pt x="625192" y="1639814"/>
                  </a:cubicBezTo>
                  <a:lnTo>
                    <a:pt x="608351" y="1648234"/>
                  </a:lnTo>
                  <a:lnTo>
                    <a:pt x="591511" y="1656654"/>
                  </a:lnTo>
                  <a:lnTo>
                    <a:pt x="585196" y="1656654"/>
                  </a:lnTo>
                  <a:cubicBezTo>
                    <a:pt x="585196" y="1656654"/>
                    <a:pt x="585196" y="1656304"/>
                    <a:pt x="585196" y="1655602"/>
                  </a:cubicBezTo>
                  <a:cubicBezTo>
                    <a:pt x="585196" y="1654900"/>
                    <a:pt x="585898" y="1654549"/>
                    <a:pt x="587300" y="1654549"/>
                  </a:cubicBezTo>
                  <a:cubicBezTo>
                    <a:pt x="591511" y="1653146"/>
                    <a:pt x="613262" y="1642621"/>
                    <a:pt x="652556" y="1622974"/>
                  </a:cubicBezTo>
                  <a:lnTo>
                    <a:pt x="711497" y="1591399"/>
                  </a:lnTo>
                  <a:cubicBezTo>
                    <a:pt x="715708" y="1591399"/>
                    <a:pt x="717812" y="1590697"/>
                    <a:pt x="717812" y="1589294"/>
                  </a:cubicBezTo>
                  <a:lnTo>
                    <a:pt x="728338" y="1585084"/>
                  </a:lnTo>
                  <a:lnTo>
                    <a:pt x="722022" y="1582979"/>
                  </a:lnTo>
                  <a:lnTo>
                    <a:pt x="692552" y="1591399"/>
                  </a:lnTo>
                  <a:lnTo>
                    <a:pt x="686237" y="1593504"/>
                  </a:lnTo>
                  <a:cubicBezTo>
                    <a:pt x="683430" y="1594907"/>
                    <a:pt x="679571" y="1597012"/>
                    <a:pt x="674660" y="1599819"/>
                  </a:cubicBezTo>
                  <a:cubicBezTo>
                    <a:pt x="669748" y="1602626"/>
                    <a:pt x="665888" y="1604029"/>
                    <a:pt x="663082" y="1604029"/>
                  </a:cubicBezTo>
                  <a:lnTo>
                    <a:pt x="654662" y="1606134"/>
                  </a:lnTo>
                  <a:cubicBezTo>
                    <a:pt x="654662" y="1606134"/>
                    <a:pt x="653610" y="1606836"/>
                    <a:pt x="651504" y="1608239"/>
                  </a:cubicBezTo>
                  <a:cubicBezTo>
                    <a:pt x="649399" y="1609642"/>
                    <a:pt x="646943" y="1609642"/>
                    <a:pt x="644136" y="1608239"/>
                  </a:cubicBezTo>
                  <a:cubicBezTo>
                    <a:pt x="645540" y="1606836"/>
                    <a:pt x="646943" y="1606134"/>
                    <a:pt x="648346" y="1606134"/>
                  </a:cubicBezTo>
                  <a:cubicBezTo>
                    <a:pt x="649750" y="1606134"/>
                    <a:pt x="651855" y="1605432"/>
                    <a:pt x="654662" y="1604029"/>
                  </a:cubicBezTo>
                  <a:lnTo>
                    <a:pt x="660977" y="1604029"/>
                  </a:lnTo>
                  <a:cubicBezTo>
                    <a:pt x="662380" y="1601222"/>
                    <a:pt x="665186" y="1598766"/>
                    <a:pt x="669397" y="1596661"/>
                  </a:cubicBezTo>
                  <a:cubicBezTo>
                    <a:pt x="673607" y="1594556"/>
                    <a:pt x="677116" y="1592802"/>
                    <a:pt x="679922" y="1591399"/>
                  </a:cubicBezTo>
                  <a:lnTo>
                    <a:pt x="717812" y="1574559"/>
                  </a:lnTo>
                  <a:lnTo>
                    <a:pt x="722022" y="1574559"/>
                  </a:lnTo>
                  <a:cubicBezTo>
                    <a:pt x="713602" y="1570349"/>
                    <a:pt x="704480" y="1564034"/>
                    <a:pt x="694657" y="1555613"/>
                  </a:cubicBezTo>
                  <a:lnTo>
                    <a:pt x="660977" y="1530353"/>
                  </a:lnTo>
                  <a:lnTo>
                    <a:pt x="642032" y="1524038"/>
                  </a:lnTo>
                  <a:cubicBezTo>
                    <a:pt x="640628" y="1522635"/>
                    <a:pt x="638523" y="1520881"/>
                    <a:pt x="635716" y="1518775"/>
                  </a:cubicBezTo>
                  <a:cubicBezTo>
                    <a:pt x="632910" y="1516670"/>
                    <a:pt x="629402" y="1514916"/>
                    <a:pt x="625192" y="1513513"/>
                  </a:cubicBezTo>
                  <a:cubicBezTo>
                    <a:pt x="623788" y="1513513"/>
                    <a:pt x="622735" y="1512811"/>
                    <a:pt x="622034" y="1511408"/>
                  </a:cubicBezTo>
                  <a:cubicBezTo>
                    <a:pt x="621332" y="1510005"/>
                    <a:pt x="620280" y="1508601"/>
                    <a:pt x="618876" y="1507198"/>
                  </a:cubicBezTo>
                  <a:lnTo>
                    <a:pt x="620981" y="1507198"/>
                  </a:lnTo>
                  <a:lnTo>
                    <a:pt x="652556" y="1521933"/>
                  </a:lnTo>
                  <a:cubicBezTo>
                    <a:pt x="653960" y="1513513"/>
                    <a:pt x="651855" y="1509303"/>
                    <a:pt x="646242" y="1509303"/>
                  </a:cubicBezTo>
                  <a:cubicBezTo>
                    <a:pt x="637822" y="1509303"/>
                    <a:pt x="630805" y="1506496"/>
                    <a:pt x="625192" y="1500883"/>
                  </a:cubicBezTo>
                  <a:lnTo>
                    <a:pt x="625192" y="1498778"/>
                  </a:lnTo>
                  <a:cubicBezTo>
                    <a:pt x="622384" y="1498778"/>
                    <a:pt x="620981" y="1498076"/>
                    <a:pt x="620981" y="1496673"/>
                  </a:cubicBezTo>
                  <a:lnTo>
                    <a:pt x="620981" y="1486148"/>
                  </a:lnTo>
                  <a:lnTo>
                    <a:pt x="629402" y="1496673"/>
                  </a:lnTo>
                  <a:cubicBezTo>
                    <a:pt x="629402" y="1498076"/>
                    <a:pt x="632208" y="1498778"/>
                    <a:pt x="637822" y="1498778"/>
                  </a:cubicBezTo>
                  <a:lnTo>
                    <a:pt x="629402" y="1488253"/>
                  </a:lnTo>
                  <a:lnTo>
                    <a:pt x="623086" y="1484043"/>
                  </a:lnTo>
                  <a:cubicBezTo>
                    <a:pt x="621683" y="1484043"/>
                    <a:pt x="619929" y="1483692"/>
                    <a:pt x="617824" y="1482990"/>
                  </a:cubicBezTo>
                  <a:cubicBezTo>
                    <a:pt x="615718" y="1482288"/>
                    <a:pt x="614666" y="1480534"/>
                    <a:pt x="614666" y="1477727"/>
                  </a:cubicBezTo>
                  <a:cubicBezTo>
                    <a:pt x="628700" y="1486148"/>
                    <a:pt x="643435" y="1492463"/>
                    <a:pt x="658872" y="1496673"/>
                  </a:cubicBezTo>
                  <a:lnTo>
                    <a:pt x="658872" y="1494568"/>
                  </a:lnTo>
                  <a:cubicBezTo>
                    <a:pt x="657468" y="1493164"/>
                    <a:pt x="656065" y="1492463"/>
                    <a:pt x="654662" y="1492463"/>
                  </a:cubicBezTo>
                  <a:cubicBezTo>
                    <a:pt x="653258" y="1492463"/>
                    <a:pt x="651153" y="1491059"/>
                    <a:pt x="648346" y="1488253"/>
                  </a:cubicBezTo>
                  <a:cubicBezTo>
                    <a:pt x="655364" y="1486849"/>
                    <a:pt x="658170" y="1484744"/>
                    <a:pt x="656767" y="1481938"/>
                  </a:cubicBezTo>
                  <a:cubicBezTo>
                    <a:pt x="653960" y="1479131"/>
                    <a:pt x="652556" y="1475622"/>
                    <a:pt x="652556" y="1471412"/>
                  </a:cubicBezTo>
                  <a:cubicBezTo>
                    <a:pt x="655364" y="1472816"/>
                    <a:pt x="658170" y="1473167"/>
                    <a:pt x="660977" y="1472465"/>
                  </a:cubicBezTo>
                  <a:cubicBezTo>
                    <a:pt x="663783" y="1471763"/>
                    <a:pt x="665888" y="1471412"/>
                    <a:pt x="667292" y="1471412"/>
                  </a:cubicBezTo>
                  <a:lnTo>
                    <a:pt x="671502" y="1471412"/>
                  </a:lnTo>
                  <a:cubicBezTo>
                    <a:pt x="671502" y="1470009"/>
                    <a:pt x="672204" y="1469307"/>
                    <a:pt x="673607" y="1469307"/>
                  </a:cubicBezTo>
                  <a:cubicBezTo>
                    <a:pt x="675010" y="1469307"/>
                    <a:pt x="676414" y="1468606"/>
                    <a:pt x="677818" y="1467202"/>
                  </a:cubicBezTo>
                  <a:lnTo>
                    <a:pt x="675712" y="1462992"/>
                  </a:lnTo>
                  <a:cubicBezTo>
                    <a:pt x="679922" y="1464396"/>
                    <a:pt x="685536" y="1465097"/>
                    <a:pt x="692552" y="1465097"/>
                  </a:cubicBezTo>
                  <a:lnTo>
                    <a:pt x="696762" y="1462992"/>
                  </a:lnTo>
                  <a:cubicBezTo>
                    <a:pt x="699569" y="1461589"/>
                    <a:pt x="700270" y="1460186"/>
                    <a:pt x="698867" y="1458782"/>
                  </a:cubicBezTo>
                  <a:cubicBezTo>
                    <a:pt x="697464" y="1457379"/>
                    <a:pt x="696762" y="1455976"/>
                    <a:pt x="696762" y="1454572"/>
                  </a:cubicBezTo>
                  <a:cubicBezTo>
                    <a:pt x="702376" y="1454572"/>
                    <a:pt x="706586" y="1453871"/>
                    <a:pt x="709392" y="1452467"/>
                  </a:cubicBezTo>
                  <a:cubicBezTo>
                    <a:pt x="713602" y="1451064"/>
                    <a:pt x="717812" y="1450362"/>
                    <a:pt x="722022" y="1450362"/>
                  </a:cubicBezTo>
                  <a:lnTo>
                    <a:pt x="732548" y="1446152"/>
                  </a:lnTo>
                  <a:lnTo>
                    <a:pt x="734652" y="1446152"/>
                  </a:lnTo>
                  <a:cubicBezTo>
                    <a:pt x="738863" y="1447555"/>
                    <a:pt x="742722" y="1447906"/>
                    <a:pt x="746230" y="1447205"/>
                  </a:cubicBezTo>
                  <a:cubicBezTo>
                    <a:pt x="749739" y="1446503"/>
                    <a:pt x="752896" y="1446152"/>
                    <a:pt x="755702" y="1446152"/>
                  </a:cubicBezTo>
                  <a:lnTo>
                    <a:pt x="770438" y="1446152"/>
                  </a:lnTo>
                  <a:cubicBezTo>
                    <a:pt x="767632" y="1443345"/>
                    <a:pt x="766228" y="1441942"/>
                    <a:pt x="766228" y="1441942"/>
                  </a:cubicBezTo>
                  <a:cubicBezTo>
                    <a:pt x="767632" y="1440539"/>
                    <a:pt x="769736" y="1440539"/>
                    <a:pt x="772543" y="1441942"/>
                  </a:cubicBezTo>
                  <a:cubicBezTo>
                    <a:pt x="775350" y="1443345"/>
                    <a:pt x="777455" y="1443345"/>
                    <a:pt x="778858" y="1441942"/>
                  </a:cubicBezTo>
                  <a:lnTo>
                    <a:pt x="778858" y="1446152"/>
                  </a:lnTo>
                  <a:lnTo>
                    <a:pt x="779956" y="1445786"/>
                  </a:lnTo>
                  <a:lnTo>
                    <a:pt x="784120" y="1439837"/>
                  </a:lnTo>
                  <a:cubicBezTo>
                    <a:pt x="787629" y="1435627"/>
                    <a:pt x="790787" y="1432820"/>
                    <a:pt x="793594" y="1431417"/>
                  </a:cubicBezTo>
                  <a:cubicBezTo>
                    <a:pt x="794996" y="1428610"/>
                    <a:pt x="796750" y="1426154"/>
                    <a:pt x="798856" y="1424049"/>
                  </a:cubicBezTo>
                  <a:cubicBezTo>
                    <a:pt x="800961" y="1421944"/>
                    <a:pt x="802715" y="1420190"/>
                    <a:pt x="804118" y="1418787"/>
                  </a:cubicBezTo>
                  <a:cubicBezTo>
                    <a:pt x="804118" y="1417383"/>
                    <a:pt x="804820" y="1416682"/>
                    <a:pt x="806224" y="1416682"/>
                  </a:cubicBezTo>
                  <a:cubicBezTo>
                    <a:pt x="807627" y="1416682"/>
                    <a:pt x="808328" y="1415980"/>
                    <a:pt x="808328" y="1414577"/>
                  </a:cubicBezTo>
                  <a:cubicBezTo>
                    <a:pt x="809732" y="1414577"/>
                    <a:pt x="810784" y="1413875"/>
                    <a:pt x="811486" y="1412472"/>
                  </a:cubicBezTo>
                  <a:cubicBezTo>
                    <a:pt x="812188" y="1411068"/>
                    <a:pt x="812538" y="1409665"/>
                    <a:pt x="812538" y="1408262"/>
                  </a:cubicBezTo>
                  <a:lnTo>
                    <a:pt x="804118" y="1408262"/>
                  </a:lnTo>
                  <a:lnTo>
                    <a:pt x="793594" y="1414577"/>
                  </a:lnTo>
                  <a:lnTo>
                    <a:pt x="793594" y="1416682"/>
                  </a:lnTo>
                  <a:lnTo>
                    <a:pt x="783068" y="1425102"/>
                  </a:lnTo>
                  <a:cubicBezTo>
                    <a:pt x="780262" y="1426505"/>
                    <a:pt x="777806" y="1428610"/>
                    <a:pt x="775701" y="1431417"/>
                  </a:cubicBezTo>
                  <a:cubicBezTo>
                    <a:pt x="773596" y="1434224"/>
                    <a:pt x="771842" y="1435627"/>
                    <a:pt x="770438" y="1435627"/>
                  </a:cubicBezTo>
                  <a:lnTo>
                    <a:pt x="764123" y="1439837"/>
                  </a:lnTo>
                  <a:cubicBezTo>
                    <a:pt x="764123" y="1437030"/>
                    <a:pt x="765176" y="1435276"/>
                    <a:pt x="767280" y="1434574"/>
                  </a:cubicBezTo>
                  <a:cubicBezTo>
                    <a:pt x="769386" y="1433873"/>
                    <a:pt x="771140" y="1432820"/>
                    <a:pt x="772543" y="1431417"/>
                  </a:cubicBezTo>
                  <a:cubicBezTo>
                    <a:pt x="772543" y="1428610"/>
                    <a:pt x="773947" y="1426505"/>
                    <a:pt x="776753" y="1425102"/>
                  </a:cubicBezTo>
                  <a:cubicBezTo>
                    <a:pt x="779560" y="1423699"/>
                    <a:pt x="781665" y="1422295"/>
                    <a:pt x="783068" y="1420892"/>
                  </a:cubicBezTo>
                  <a:lnTo>
                    <a:pt x="808328" y="1395631"/>
                  </a:lnTo>
                  <a:lnTo>
                    <a:pt x="795698" y="1395631"/>
                  </a:lnTo>
                  <a:cubicBezTo>
                    <a:pt x="792892" y="1395631"/>
                    <a:pt x="788682" y="1394228"/>
                    <a:pt x="783068" y="1391421"/>
                  </a:cubicBezTo>
                  <a:lnTo>
                    <a:pt x="776753" y="1389316"/>
                  </a:lnTo>
                  <a:cubicBezTo>
                    <a:pt x="771140" y="1383703"/>
                    <a:pt x="766930" y="1380195"/>
                    <a:pt x="764123" y="1378791"/>
                  </a:cubicBezTo>
                  <a:cubicBezTo>
                    <a:pt x="759913" y="1378791"/>
                    <a:pt x="757106" y="1377388"/>
                    <a:pt x="755702" y="1374581"/>
                  </a:cubicBezTo>
                  <a:cubicBezTo>
                    <a:pt x="743072" y="1368968"/>
                    <a:pt x="735354" y="1363355"/>
                    <a:pt x="732548" y="1357741"/>
                  </a:cubicBezTo>
                  <a:cubicBezTo>
                    <a:pt x="732548" y="1357741"/>
                    <a:pt x="731144" y="1357039"/>
                    <a:pt x="728338" y="1355636"/>
                  </a:cubicBezTo>
                  <a:lnTo>
                    <a:pt x="713602" y="1343006"/>
                  </a:lnTo>
                  <a:cubicBezTo>
                    <a:pt x="712199" y="1341603"/>
                    <a:pt x="711497" y="1339498"/>
                    <a:pt x="711497" y="1336691"/>
                  </a:cubicBezTo>
                  <a:cubicBezTo>
                    <a:pt x="711497" y="1332481"/>
                    <a:pt x="710094" y="1329674"/>
                    <a:pt x="707288" y="1328271"/>
                  </a:cubicBezTo>
                  <a:lnTo>
                    <a:pt x="705204" y="1326188"/>
                  </a:lnTo>
                  <a:lnTo>
                    <a:pt x="699130" y="1333533"/>
                  </a:lnTo>
                  <a:cubicBezTo>
                    <a:pt x="695798" y="1337392"/>
                    <a:pt x="692903" y="1340550"/>
                    <a:pt x="690448" y="1343006"/>
                  </a:cubicBezTo>
                  <a:lnTo>
                    <a:pt x="620981" y="1427207"/>
                  </a:lnTo>
                  <a:lnTo>
                    <a:pt x="604141" y="1448257"/>
                  </a:lnTo>
                  <a:lnTo>
                    <a:pt x="599932" y="1450362"/>
                  </a:lnTo>
                  <a:cubicBezTo>
                    <a:pt x="605544" y="1450362"/>
                    <a:pt x="608351" y="1449660"/>
                    <a:pt x="608351" y="1448257"/>
                  </a:cubicBezTo>
                  <a:cubicBezTo>
                    <a:pt x="609754" y="1445450"/>
                    <a:pt x="612210" y="1442293"/>
                    <a:pt x="615718" y="1438785"/>
                  </a:cubicBezTo>
                  <a:cubicBezTo>
                    <a:pt x="619227" y="1435276"/>
                    <a:pt x="622384" y="1432119"/>
                    <a:pt x="625192" y="1429312"/>
                  </a:cubicBezTo>
                  <a:cubicBezTo>
                    <a:pt x="625192" y="1427909"/>
                    <a:pt x="625542" y="1426154"/>
                    <a:pt x="626244" y="1424049"/>
                  </a:cubicBezTo>
                  <a:cubicBezTo>
                    <a:pt x="626946" y="1421944"/>
                    <a:pt x="628700" y="1420892"/>
                    <a:pt x="631506" y="1420892"/>
                  </a:cubicBezTo>
                  <a:lnTo>
                    <a:pt x="633611" y="1420892"/>
                  </a:lnTo>
                  <a:lnTo>
                    <a:pt x="633611" y="1422997"/>
                  </a:lnTo>
                  <a:cubicBezTo>
                    <a:pt x="633611" y="1424400"/>
                    <a:pt x="632208" y="1427207"/>
                    <a:pt x="629402" y="1431417"/>
                  </a:cubicBezTo>
                  <a:cubicBezTo>
                    <a:pt x="626595" y="1435627"/>
                    <a:pt x="624490" y="1439837"/>
                    <a:pt x="623086" y="1444047"/>
                  </a:cubicBezTo>
                  <a:cubicBezTo>
                    <a:pt x="610456" y="1453871"/>
                    <a:pt x="602738" y="1462992"/>
                    <a:pt x="599932" y="1471412"/>
                  </a:cubicBezTo>
                  <a:lnTo>
                    <a:pt x="593616" y="1479832"/>
                  </a:lnTo>
                  <a:lnTo>
                    <a:pt x="587300" y="1486148"/>
                  </a:lnTo>
                  <a:cubicBezTo>
                    <a:pt x="583091" y="1491761"/>
                    <a:pt x="578881" y="1494568"/>
                    <a:pt x="574670" y="1494568"/>
                  </a:cubicBezTo>
                  <a:cubicBezTo>
                    <a:pt x="573267" y="1495971"/>
                    <a:pt x="572215" y="1497374"/>
                    <a:pt x="571514" y="1498778"/>
                  </a:cubicBezTo>
                  <a:cubicBezTo>
                    <a:pt x="570812" y="1500181"/>
                    <a:pt x="569760" y="1501584"/>
                    <a:pt x="568356" y="1502988"/>
                  </a:cubicBezTo>
                  <a:cubicBezTo>
                    <a:pt x="568356" y="1502988"/>
                    <a:pt x="567303" y="1504742"/>
                    <a:pt x="565198" y="1508250"/>
                  </a:cubicBezTo>
                  <a:cubicBezTo>
                    <a:pt x="563093" y="1511759"/>
                    <a:pt x="559936" y="1513513"/>
                    <a:pt x="555726" y="1513513"/>
                  </a:cubicBezTo>
                  <a:cubicBezTo>
                    <a:pt x="555726" y="1509303"/>
                    <a:pt x="554322" y="1507198"/>
                    <a:pt x="551516" y="1507198"/>
                  </a:cubicBezTo>
                  <a:cubicBezTo>
                    <a:pt x="548709" y="1505795"/>
                    <a:pt x="545902" y="1506496"/>
                    <a:pt x="543095" y="1509303"/>
                  </a:cubicBezTo>
                  <a:cubicBezTo>
                    <a:pt x="540289" y="1512110"/>
                    <a:pt x="538184" y="1513513"/>
                    <a:pt x="536780" y="1513513"/>
                  </a:cubicBezTo>
                  <a:cubicBezTo>
                    <a:pt x="525554" y="1516320"/>
                    <a:pt x="513625" y="1521231"/>
                    <a:pt x="500995" y="1528248"/>
                  </a:cubicBezTo>
                  <a:cubicBezTo>
                    <a:pt x="498188" y="1531055"/>
                    <a:pt x="493978" y="1531756"/>
                    <a:pt x="488365" y="1530353"/>
                  </a:cubicBezTo>
                  <a:cubicBezTo>
                    <a:pt x="488365" y="1528950"/>
                    <a:pt x="491171" y="1526143"/>
                    <a:pt x="496784" y="1521933"/>
                  </a:cubicBezTo>
                  <a:lnTo>
                    <a:pt x="488365" y="1519828"/>
                  </a:lnTo>
                  <a:cubicBezTo>
                    <a:pt x="486962" y="1521231"/>
                    <a:pt x="484154" y="1521582"/>
                    <a:pt x="479945" y="1520881"/>
                  </a:cubicBezTo>
                  <a:cubicBezTo>
                    <a:pt x="475735" y="1520179"/>
                    <a:pt x="472226" y="1520530"/>
                    <a:pt x="469420" y="1521933"/>
                  </a:cubicBezTo>
                  <a:cubicBezTo>
                    <a:pt x="459596" y="1531756"/>
                    <a:pt x="445563" y="1536668"/>
                    <a:pt x="427319" y="1536668"/>
                  </a:cubicBezTo>
                  <a:lnTo>
                    <a:pt x="391534" y="1542983"/>
                  </a:lnTo>
                  <a:lnTo>
                    <a:pt x="362064" y="1551403"/>
                  </a:lnTo>
                  <a:lnTo>
                    <a:pt x="324173" y="1559823"/>
                  </a:lnTo>
                  <a:lnTo>
                    <a:pt x="288388" y="1559823"/>
                  </a:lnTo>
                  <a:lnTo>
                    <a:pt x="275758" y="1566139"/>
                  </a:lnTo>
                  <a:cubicBezTo>
                    <a:pt x="272952" y="1567542"/>
                    <a:pt x="270144" y="1568244"/>
                    <a:pt x="267338" y="1568244"/>
                  </a:cubicBezTo>
                  <a:cubicBezTo>
                    <a:pt x="264531" y="1568244"/>
                    <a:pt x="261724" y="1568945"/>
                    <a:pt x="258917" y="1570349"/>
                  </a:cubicBezTo>
                  <a:cubicBezTo>
                    <a:pt x="251901" y="1573155"/>
                    <a:pt x="244884" y="1574559"/>
                    <a:pt x="237868" y="1574559"/>
                  </a:cubicBezTo>
                  <a:lnTo>
                    <a:pt x="212606" y="1578769"/>
                  </a:lnTo>
                  <a:cubicBezTo>
                    <a:pt x="209800" y="1578769"/>
                    <a:pt x="206994" y="1579470"/>
                    <a:pt x="204186" y="1580874"/>
                  </a:cubicBezTo>
                  <a:lnTo>
                    <a:pt x="174716" y="1580874"/>
                  </a:lnTo>
                  <a:cubicBezTo>
                    <a:pt x="170506" y="1578067"/>
                    <a:pt x="164893" y="1575962"/>
                    <a:pt x="157876" y="1574559"/>
                  </a:cubicBezTo>
                  <a:cubicBezTo>
                    <a:pt x="150860" y="1573155"/>
                    <a:pt x="145948" y="1570349"/>
                    <a:pt x="143141" y="1566139"/>
                  </a:cubicBezTo>
                  <a:cubicBezTo>
                    <a:pt x="137528" y="1568945"/>
                    <a:pt x="131564" y="1569998"/>
                    <a:pt x="125248" y="1569296"/>
                  </a:cubicBezTo>
                  <a:cubicBezTo>
                    <a:pt x="118934" y="1568594"/>
                    <a:pt x="112970" y="1568244"/>
                    <a:pt x="107356" y="1568244"/>
                  </a:cubicBezTo>
                  <a:cubicBezTo>
                    <a:pt x="104549" y="1569647"/>
                    <a:pt x="100339" y="1570349"/>
                    <a:pt x="94725" y="1570349"/>
                  </a:cubicBezTo>
                  <a:lnTo>
                    <a:pt x="77886" y="1570349"/>
                  </a:lnTo>
                  <a:cubicBezTo>
                    <a:pt x="69465" y="1570349"/>
                    <a:pt x="63150" y="1571050"/>
                    <a:pt x="58940" y="1572454"/>
                  </a:cubicBezTo>
                  <a:cubicBezTo>
                    <a:pt x="53326" y="1573857"/>
                    <a:pt x="48414" y="1573857"/>
                    <a:pt x="44205" y="1572454"/>
                  </a:cubicBezTo>
                  <a:cubicBezTo>
                    <a:pt x="42801" y="1573857"/>
                    <a:pt x="41047" y="1574208"/>
                    <a:pt x="38942" y="1573506"/>
                  </a:cubicBezTo>
                  <a:cubicBezTo>
                    <a:pt x="36837" y="1572804"/>
                    <a:pt x="35785" y="1572454"/>
                    <a:pt x="35785" y="1572454"/>
                  </a:cubicBezTo>
                  <a:cubicBezTo>
                    <a:pt x="28768" y="1566840"/>
                    <a:pt x="21050" y="1564034"/>
                    <a:pt x="12630" y="1564034"/>
                  </a:cubicBezTo>
                  <a:cubicBezTo>
                    <a:pt x="4209" y="1558420"/>
                    <a:pt x="0" y="1555613"/>
                    <a:pt x="0" y="1555613"/>
                  </a:cubicBezTo>
                  <a:lnTo>
                    <a:pt x="14735" y="1557718"/>
                  </a:lnTo>
                  <a:cubicBezTo>
                    <a:pt x="16138" y="1556315"/>
                    <a:pt x="16138" y="1554912"/>
                    <a:pt x="14735" y="1553508"/>
                  </a:cubicBezTo>
                  <a:cubicBezTo>
                    <a:pt x="13331" y="1552105"/>
                    <a:pt x="12630" y="1550702"/>
                    <a:pt x="12630" y="1549298"/>
                  </a:cubicBezTo>
                  <a:cubicBezTo>
                    <a:pt x="14033" y="1546492"/>
                    <a:pt x="16138" y="1545088"/>
                    <a:pt x="18944" y="1545088"/>
                  </a:cubicBezTo>
                  <a:cubicBezTo>
                    <a:pt x="21751" y="1543685"/>
                    <a:pt x="23154" y="1543685"/>
                    <a:pt x="23154" y="1545088"/>
                  </a:cubicBezTo>
                  <a:cubicBezTo>
                    <a:pt x="25962" y="1549298"/>
                    <a:pt x="31574" y="1554210"/>
                    <a:pt x="39995" y="1559823"/>
                  </a:cubicBezTo>
                  <a:cubicBezTo>
                    <a:pt x="41398" y="1559823"/>
                    <a:pt x="43504" y="1559823"/>
                    <a:pt x="46310" y="1559823"/>
                  </a:cubicBezTo>
                  <a:cubicBezTo>
                    <a:pt x="49116" y="1559823"/>
                    <a:pt x="51572" y="1559122"/>
                    <a:pt x="53678" y="1557718"/>
                  </a:cubicBezTo>
                  <a:cubicBezTo>
                    <a:pt x="55782" y="1556315"/>
                    <a:pt x="58940" y="1554912"/>
                    <a:pt x="63150" y="1553508"/>
                  </a:cubicBezTo>
                  <a:cubicBezTo>
                    <a:pt x="67360" y="1553508"/>
                    <a:pt x="69816" y="1551754"/>
                    <a:pt x="70518" y="1548246"/>
                  </a:cubicBezTo>
                  <a:cubicBezTo>
                    <a:pt x="71219" y="1544737"/>
                    <a:pt x="71570" y="1542983"/>
                    <a:pt x="71570" y="1542983"/>
                  </a:cubicBezTo>
                  <a:cubicBezTo>
                    <a:pt x="74377" y="1547193"/>
                    <a:pt x="79288" y="1550702"/>
                    <a:pt x="86306" y="1553508"/>
                  </a:cubicBezTo>
                  <a:lnTo>
                    <a:pt x="86306" y="1551403"/>
                  </a:lnTo>
                  <a:cubicBezTo>
                    <a:pt x="86306" y="1545790"/>
                    <a:pt x="84902" y="1542983"/>
                    <a:pt x="82096" y="1542983"/>
                  </a:cubicBezTo>
                  <a:cubicBezTo>
                    <a:pt x="82096" y="1542983"/>
                    <a:pt x="81394" y="1542632"/>
                    <a:pt x="79990" y="1541931"/>
                  </a:cubicBezTo>
                  <a:cubicBezTo>
                    <a:pt x="78587" y="1541229"/>
                    <a:pt x="77886" y="1539475"/>
                    <a:pt x="77886" y="1536668"/>
                  </a:cubicBezTo>
                  <a:cubicBezTo>
                    <a:pt x="75078" y="1535265"/>
                    <a:pt x="72272" y="1535265"/>
                    <a:pt x="69465" y="1536668"/>
                  </a:cubicBezTo>
                  <a:cubicBezTo>
                    <a:pt x="66659" y="1538071"/>
                    <a:pt x="63852" y="1538773"/>
                    <a:pt x="61046" y="1538773"/>
                  </a:cubicBezTo>
                  <a:lnTo>
                    <a:pt x="50520" y="1538773"/>
                  </a:lnTo>
                  <a:cubicBezTo>
                    <a:pt x="46310" y="1538773"/>
                    <a:pt x="43152" y="1538071"/>
                    <a:pt x="41047" y="1536668"/>
                  </a:cubicBezTo>
                  <a:cubicBezTo>
                    <a:pt x="38942" y="1535265"/>
                    <a:pt x="38591" y="1532458"/>
                    <a:pt x="39995" y="1528248"/>
                  </a:cubicBezTo>
                  <a:lnTo>
                    <a:pt x="37890" y="1521933"/>
                  </a:lnTo>
                  <a:cubicBezTo>
                    <a:pt x="37890" y="1519126"/>
                    <a:pt x="37890" y="1517021"/>
                    <a:pt x="37890" y="1515618"/>
                  </a:cubicBezTo>
                  <a:cubicBezTo>
                    <a:pt x="37890" y="1514215"/>
                    <a:pt x="37890" y="1513513"/>
                    <a:pt x="37890" y="1513513"/>
                  </a:cubicBezTo>
                  <a:lnTo>
                    <a:pt x="10524" y="1507198"/>
                  </a:lnTo>
                  <a:lnTo>
                    <a:pt x="21050" y="1507198"/>
                  </a:lnTo>
                  <a:cubicBezTo>
                    <a:pt x="23856" y="1500181"/>
                    <a:pt x="25260" y="1496673"/>
                    <a:pt x="25260" y="1496673"/>
                  </a:cubicBezTo>
                  <a:lnTo>
                    <a:pt x="29470" y="1494568"/>
                  </a:lnTo>
                  <a:cubicBezTo>
                    <a:pt x="26664" y="1491761"/>
                    <a:pt x="25962" y="1489305"/>
                    <a:pt x="27364" y="1487200"/>
                  </a:cubicBezTo>
                  <a:cubicBezTo>
                    <a:pt x="28768" y="1485095"/>
                    <a:pt x="31574" y="1483341"/>
                    <a:pt x="35785" y="1481938"/>
                  </a:cubicBezTo>
                  <a:lnTo>
                    <a:pt x="35785" y="1479832"/>
                  </a:lnTo>
                  <a:cubicBezTo>
                    <a:pt x="34382" y="1477026"/>
                    <a:pt x="32627" y="1474921"/>
                    <a:pt x="30522" y="1473517"/>
                  </a:cubicBezTo>
                  <a:cubicBezTo>
                    <a:pt x="28418" y="1472114"/>
                    <a:pt x="27364" y="1471412"/>
                    <a:pt x="27364" y="1471412"/>
                  </a:cubicBezTo>
                  <a:cubicBezTo>
                    <a:pt x="24558" y="1468606"/>
                    <a:pt x="23154" y="1462992"/>
                    <a:pt x="23154" y="1454572"/>
                  </a:cubicBezTo>
                  <a:lnTo>
                    <a:pt x="12630" y="1452467"/>
                  </a:lnTo>
                  <a:cubicBezTo>
                    <a:pt x="12630" y="1451064"/>
                    <a:pt x="12278" y="1449660"/>
                    <a:pt x="11577" y="1448257"/>
                  </a:cubicBezTo>
                  <a:cubicBezTo>
                    <a:pt x="10876" y="1446854"/>
                    <a:pt x="10524" y="1445450"/>
                    <a:pt x="10524" y="1444047"/>
                  </a:cubicBezTo>
                  <a:cubicBezTo>
                    <a:pt x="11928" y="1442644"/>
                    <a:pt x="13331" y="1442644"/>
                    <a:pt x="14735" y="1444047"/>
                  </a:cubicBezTo>
                  <a:cubicBezTo>
                    <a:pt x="16138" y="1445450"/>
                    <a:pt x="17541" y="1446152"/>
                    <a:pt x="18944" y="1446152"/>
                  </a:cubicBezTo>
                  <a:cubicBezTo>
                    <a:pt x="23154" y="1448959"/>
                    <a:pt x="25260" y="1446854"/>
                    <a:pt x="25260" y="1439837"/>
                  </a:cubicBezTo>
                  <a:lnTo>
                    <a:pt x="25260" y="1437732"/>
                  </a:lnTo>
                  <a:cubicBezTo>
                    <a:pt x="23856" y="1437732"/>
                    <a:pt x="21751" y="1437030"/>
                    <a:pt x="18944" y="1435627"/>
                  </a:cubicBezTo>
                  <a:cubicBezTo>
                    <a:pt x="16138" y="1434224"/>
                    <a:pt x="13331" y="1432820"/>
                    <a:pt x="10524" y="1431417"/>
                  </a:cubicBezTo>
                  <a:cubicBezTo>
                    <a:pt x="13331" y="1428610"/>
                    <a:pt x="14735" y="1425102"/>
                    <a:pt x="14735" y="1420892"/>
                  </a:cubicBezTo>
                  <a:cubicBezTo>
                    <a:pt x="14735" y="1416682"/>
                    <a:pt x="15436" y="1413173"/>
                    <a:pt x="16840" y="1410367"/>
                  </a:cubicBezTo>
                  <a:lnTo>
                    <a:pt x="25260" y="1416682"/>
                  </a:lnTo>
                  <a:cubicBezTo>
                    <a:pt x="26664" y="1415278"/>
                    <a:pt x="28768" y="1414928"/>
                    <a:pt x="31574" y="1415629"/>
                  </a:cubicBezTo>
                  <a:cubicBezTo>
                    <a:pt x="34382" y="1416331"/>
                    <a:pt x="36486" y="1415980"/>
                    <a:pt x="37890" y="1414577"/>
                  </a:cubicBezTo>
                  <a:cubicBezTo>
                    <a:pt x="39293" y="1413173"/>
                    <a:pt x="39995" y="1410367"/>
                    <a:pt x="39995" y="1406157"/>
                  </a:cubicBezTo>
                  <a:cubicBezTo>
                    <a:pt x="41398" y="1406157"/>
                    <a:pt x="42451" y="1406507"/>
                    <a:pt x="43152" y="1407209"/>
                  </a:cubicBezTo>
                  <a:cubicBezTo>
                    <a:pt x="43854" y="1407911"/>
                    <a:pt x="44906" y="1408262"/>
                    <a:pt x="46310" y="1408262"/>
                  </a:cubicBezTo>
                  <a:lnTo>
                    <a:pt x="52625" y="1408262"/>
                  </a:lnTo>
                  <a:cubicBezTo>
                    <a:pt x="55432" y="1402648"/>
                    <a:pt x="58940" y="1398438"/>
                    <a:pt x="63150" y="1395631"/>
                  </a:cubicBezTo>
                  <a:cubicBezTo>
                    <a:pt x="64554" y="1397035"/>
                    <a:pt x="65606" y="1398087"/>
                    <a:pt x="66308" y="1398789"/>
                  </a:cubicBezTo>
                  <a:cubicBezTo>
                    <a:pt x="67009" y="1399491"/>
                    <a:pt x="68062" y="1399842"/>
                    <a:pt x="69465" y="1399842"/>
                  </a:cubicBezTo>
                  <a:lnTo>
                    <a:pt x="86306" y="1395631"/>
                  </a:lnTo>
                  <a:lnTo>
                    <a:pt x="101040" y="1359846"/>
                  </a:lnTo>
                  <a:cubicBezTo>
                    <a:pt x="105250" y="1358443"/>
                    <a:pt x="109460" y="1350023"/>
                    <a:pt x="113670" y="1334586"/>
                  </a:cubicBezTo>
                  <a:cubicBezTo>
                    <a:pt x="115074" y="1330376"/>
                    <a:pt x="116478" y="1326517"/>
                    <a:pt x="117880" y="1323008"/>
                  </a:cubicBezTo>
                  <a:cubicBezTo>
                    <a:pt x="119284" y="1319500"/>
                    <a:pt x="121390" y="1316342"/>
                    <a:pt x="124196" y="1313535"/>
                  </a:cubicBezTo>
                  <a:lnTo>
                    <a:pt x="124196" y="1311431"/>
                  </a:lnTo>
                  <a:cubicBezTo>
                    <a:pt x="119986" y="1303010"/>
                    <a:pt x="121390" y="1298099"/>
                    <a:pt x="128406" y="1296695"/>
                  </a:cubicBezTo>
                  <a:lnTo>
                    <a:pt x="130511" y="1292485"/>
                  </a:lnTo>
                  <a:cubicBezTo>
                    <a:pt x="131914" y="1291082"/>
                    <a:pt x="134370" y="1288626"/>
                    <a:pt x="137878" y="1285118"/>
                  </a:cubicBezTo>
                  <a:cubicBezTo>
                    <a:pt x="141387" y="1281609"/>
                    <a:pt x="143842" y="1279153"/>
                    <a:pt x="145246" y="1277750"/>
                  </a:cubicBezTo>
                  <a:lnTo>
                    <a:pt x="141036" y="1275645"/>
                  </a:lnTo>
                  <a:cubicBezTo>
                    <a:pt x="139632" y="1275645"/>
                    <a:pt x="141738" y="1272137"/>
                    <a:pt x="147352" y="1265120"/>
                  </a:cubicBezTo>
                  <a:cubicBezTo>
                    <a:pt x="147352" y="1267927"/>
                    <a:pt x="149456" y="1270032"/>
                    <a:pt x="153666" y="1271435"/>
                  </a:cubicBezTo>
                  <a:lnTo>
                    <a:pt x="153666" y="1269330"/>
                  </a:lnTo>
                  <a:cubicBezTo>
                    <a:pt x="156472" y="1266523"/>
                    <a:pt x="159981" y="1262313"/>
                    <a:pt x="164191" y="1256700"/>
                  </a:cubicBezTo>
                  <a:cubicBezTo>
                    <a:pt x="168402" y="1251087"/>
                    <a:pt x="171208" y="1246876"/>
                    <a:pt x="172612" y="1244070"/>
                  </a:cubicBezTo>
                  <a:cubicBezTo>
                    <a:pt x="174015" y="1238456"/>
                    <a:pt x="178225" y="1234948"/>
                    <a:pt x="185242" y="1233545"/>
                  </a:cubicBezTo>
                  <a:cubicBezTo>
                    <a:pt x="189452" y="1229335"/>
                    <a:pt x="192258" y="1227931"/>
                    <a:pt x="193662" y="1229335"/>
                  </a:cubicBezTo>
                  <a:cubicBezTo>
                    <a:pt x="195065" y="1230738"/>
                    <a:pt x="196468" y="1231440"/>
                    <a:pt x="197872" y="1231440"/>
                  </a:cubicBezTo>
                  <a:lnTo>
                    <a:pt x="193662" y="1235650"/>
                  </a:lnTo>
                  <a:cubicBezTo>
                    <a:pt x="182436" y="1248280"/>
                    <a:pt x="166998" y="1270032"/>
                    <a:pt x="147352" y="1300905"/>
                  </a:cubicBezTo>
                  <a:cubicBezTo>
                    <a:pt x="145948" y="1306519"/>
                    <a:pt x="144895" y="1312483"/>
                    <a:pt x="144194" y="1318798"/>
                  </a:cubicBezTo>
                  <a:cubicBezTo>
                    <a:pt x="143492" y="1325113"/>
                    <a:pt x="141036" y="1333182"/>
                    <a:pt x="136826" y="1343006"/>
                  </a:cubicBezTo>
                  <a:lnTo>
                    <a:pt x="136826" y="1347216"/>
                  </a:lnTo>
                  <a:cubicBezTo>
                    <a:pt x="136826" y="1354233"/>
                    <a:pt x="140334" y="1363355"/>
                    <a:pt x="147352" y="1374581"/>
                  </a:cubicBezTo>
                  <a:cubicBezTo>
                    <a:pt x="148754" y="1375985"/>
                    <a:pt x="150860" y="1378441"/>
                    <a:pt x="153666" y="1381949"/>
                  </a:cubicBezTo>
                  <a:cubicBezTo>
                    <a:pt x="156472" y="1385457"/>
                    <a:pt x="157876" y="1387913"/>
                    <a:pt x="157876" y="1389316"/>
                  </a:cubicBezTo>
                  <a:cubicBezTo>
                    <a:pt x="160683" y="1396333"/>
                    <a:pt x="164191" y="1401245"/>
                    <a:pt x="168402" y="1404052"/>
                  </a:cubicBezTo>
                  <a:lnTo>
                    <a:pt x="174716" y="1404052"/>
                  </a:lnTo>
                  <a:cubicBezTo>
                    <a:pt x="174716" y="1404052"/>
                    <a:pt x="175068" y="1403701"/>
                    <a:pt x="175769" y="1402999"/>
                  </a:cubicBezTo>
                  <a:cubicBezTo>
                    <a:pt x="176470" y="1402297"/>
                    <a:pt x="176822" y="1401947"/>
                    <a:pt x="176822" y="1401947"/>
                  </a:cubicBezTo>
                  <a:cubicBezTo>
                    <a:pt x="181032" y="1404753"/>
                    <a:pt x="185943" y="1403350"/>
                    <a:pt x="191557" y="1397737"/>
                  </a:cubicBezTo>
                  <a:cubicBezTo>
                    <a:pt x="195766" y="1392123"/>
                    <a:pt x="203486" y="1392123"/>
                    <a:pt x="214712" y="1397737"/>
                  </a:cubicBezTo>
                  <a:cubicBezTo>
                    <a:pt x="217518" y="1401947"/>
                    <a:pt x="220326" y="1403350"/>
                    <a:pt x="223132" y="1401947"/>
                  </a:cubicBezTo>
                  <a:cubicBezTo>
                    <a:pt x="225938" y="1400543"/>
                    <a:pt x="228044" y="1399842"/>
                    <a:pt x="229447" y="1399842"/>
                  </a:cubicBezTo>
                  <a:cubicBezTo>
                    <a:pt x="239270" y="1392825"/>
                    <a:pt x="247691" y="1389316"/>
                    <a:pt x="254708" y="1389316"/>
                  </a:cubicBezTo>
                  <a:cubicBezTo>
                    <a:pt x="267338" y="1389316"/>
                    <a:pt x="277161" y="1387211"/>
                    <a:pt x="284178" y="1383001"/>
                  </a:cubicBezTo>
                  <a:cubicBezTo>
                    <a:pt x="288388" y="1383001"/>
                    <a:pt x="291896" y="1382300"/>
                    <a:pt x="294703" y="1380896"/>
                  </a:cubicBezTo>
                  <a:cubicBezTo>
                    <a:pt x="298913" y="1380896"/>
                    <a:pt x="305228" y="1379844"/>
                    <a:pt x="313648" y="1377739"/>
                  </a:cubicBezTo>
                  <a:cubicBezTo>
                    <a:pt x="322068" y="1375634"/>
                    <a:pt x="329787" y="1373880"/>
                    <a:pt x="336804" y="1372476"/>
                  </a:cubicBezTo>
                  <a:lnTo>
                    <a:pt x="328384" y="1368266"/>
                  </a:lnTo>
                  <a:cubicBezTo>
                    <a:pt x="342417" y="1365459"/>
                    <a:pt x="358906" y="1360548"/>
                    <a:pt x="377852" y="1353531"/>
                  </a:cubicBezTo>
                  <a:cubicBezTo>
                    <a:pt x="396796" y="1346514"/>
                    <a:pt x="410479" y="1341603"/>
                    <a:pt x="418900" y="1338796"/>
                  </a:cubicBezTo>
                  <a:cubicBezTo>
                    <a:pt x="420302" y="1337392"/>
                    <a:pt x="421706" y="1336691"/>
                    <a:pt x="423110" y="1336691"/>
                  </a:cubicBezTo>
                  <a:cubicBezTo>
                    <a:pt x="424512" y="1336691"/>
                    <a:pt x="425916" y="1335989"/>
                    <a:pt x="427319" y="1334586"/>
                  </a:cubicBezTo>
                  <a:lnTo>
                    <a:pt x="429424" y="1326166"/>
                  </a:lnTo>
                  <a:cubicBezTo>
                    <a:pt x="436442" y="1319149"/>
                    <a:pt x="444861" y="1315641"/>
                    <a:pt x="454684" y="1315641"/>
                  </a:cubicBezTo>
                  <a:cubicBezTo>
                    <a:pt x="457491" y="1307220"/>
                    <a:pt x="461702" y="1300905"/>
                    <a:pt x="467315" y="1296695"/>
                  </a:cubicBezTo>
                  <a:lnTo>
                    <a:pt x="469420" y="1296695"/>
                  </a:lnTo>
                  <a:cubicBezTo>
                    <a:pt x="468016" y="1293889"/>
                    <a:pt x="468367" y="1290731"/>
                    <a:pt x="470472" y="1287223"/>
                  </a:cubicBezTo>
                  <a:cubicBezTo>
                    <a:pt x="472578" y="1283714"/>
                    <a:pt x="473630" y="1281960"/>
                    <a:pt x="473630" y="1281960"/>
                  </a:cubicBezTo>
                  <a:cubicBezTo>
                    <a:pt x="476436" y="1279153"/>
                    <a:pt x="478542" y="1278452"/>
                    <a:pt x="479945" y="1279855"/>
                  </a:cubicBezTo>
                  <a:lnTo>
                    <a:pt x="486260" y="1279855"/>
                  </a:lnTo>
                  <a:cubicBezTo>
                    <a:pt x="489066" y="1275645"/>
                    <a:pt x="489066" y="1273540"/>
                    <a:pt x="486260" y="1273540"/>
                  </a:cubicBezTo>
                  <a:cubicBezTo>
                    <a:pt x="490470" y="1266523"/>
                    <a:pt x="493978" y="1262313"/>
                    <a:pt x="496784" y="1260910"/>
                  </a:cubicBezTo>
                  <a:cubicBezTo>
                    <a:pt x="498188" y="1260910"/>
                    <a:pt x="499241" y="1261261"/>
                    <a:pt x="499942" y="1261962"/>
                  </a:cubicBezTo>
                  <a:cubicBezTo>
                    <a:pt x="500644" y="1262664"/>
                    <a:pt x="500995" y="1262313"/>
                    <a:pt x="500995" y="1260910"/>
                  </a:cubicBezTo>
                  <a:lnTo>
                    <a:pt x="511520" y="1263015"/>
                  </a:lnTo>
                  <a:cubicBezTo>
                    <a:pt x="515730" y="1258805"/>
                    <a:pt x="524150" y="1249683"/>
                    <a:pt x="536780" y="1235650"/>
                  </a:cubicBezTo>
                  <a:cubicBezTo>
                    <a:pt x="533974" y="1235650"/>
                    <a:pt x="531167" y="1237053"/>
                    <a:pt x="528360" y="1239860"/>
                  </a:cubicBezTo>
                  <a:cubicBezTo>
                    <a:pt x="522746" y="1245473"/>
                    <a:pt x="519238" y="1248981"/>
                    <a:pt x="517835" y="1250385"/>
                  </a:cubicBezTo>
                  <a:lnTo>
                    <a:pt x="515730" y="1250385"/>
                  </a:lnTo>
                  <a:cubicBezTo>
                    <a:pt x="515730" y="1250385"/>
                    <a:pt x="514326" y="1250385"/>
                    <a:pt x="511520" y="1250385"/>
                  </a:cubicBezTo>
                  <a:cubicBezTo>
                    <a:pt x="508714" y="1250385"/>
                    <a:pt x="507310" y="1249683"/>
                    <a:pt x="507310" y="1248280"/>
                  </a:cubicBezTo>
                  <a:cubicBezTo>
                    <a:pt x="507310" y="1246876"/>
                    <a:pt x="507661" y="1245473"/>
                    <a:pt x="508362" y="1244070"/>
                  </a:cubicBezTo>
                  <a:cubicBezTo>
                    <a:pt x="509064" y="1242666"/>
                    <a:pt x="508714" y="1241263"/>
                    <a:pt x="507310" y="1239860"/>
                  </a:cubicBezTo>
                  <a:lnTo>
                    <a:pt x="524150" y="1214599"/>
                  </a:lnTo>
                  <a:cubicBezTo>
                    <a:pt x="531167" y="1204776"/>
                    <a:pt x="539586" y="1197057"/>
                    <a:pt x="549410" y="1191444"/>
                  </a:cubicBezTo>
                  <a:lnTo>
                    <a:pt x="572566" y="1159869"/>
                  </a:lnTo>
                  <a:cubicBezTo>
                    <a:pt x="580284" y="1148993"/>
                    <a:pt x="587082" y="1139301"/>
                    <a:pt x="592958" y="1130793"/>
                  </a:cubicBezTo>
                  <a:lnTo>
                    <a:pt x="607816" y="1108836"/>
                  </a:lnTo>
                  <a:lnTo>
                    <a:pt x="603615" y="1110532"/>
                  </a:lnTo>
                  <a:cubicBezTo>
                    <a:pt x="602212" y="1111146"/>
                    <a:pt x="601686" y="1111453"/>
                    <a:pt x="602036" y="1111453"/>
                  </a:cubicBezTo>
                  <a:cubicBezTo>
                    <a:pt x="588002" y="1114260"/>
                    <a:pt x="576776" y="1118470"/>
                    <a:pt x="568356" y="1124083"/>
                  </a:cubicBezTo>
                  <a:lnTo>
                    <a:pt x="557830" y="1128293"/>
                  </a:lnTo>
                  <a:cubicBezTo>
                    <a:pt x="555024" y="1129697"/>
                    <a:pt x="553621" y="1131100"/>
                    <a:pt x="553621" y="1132503"/>
                  </a:cubicBezTo>
                  <a:cubicBezTo>
                    <a:pt x="556427" y="1135310"/>
                    <a:pt x="557830" y="1138818"/>
                    <a:pt x="557830" y="1143028"/>
                  </a:cubicBezTo>
                  <a:cubicBezTo>
                    <a:pt x="559234" y="1144432"/>
                    <a:pt x="557830" y="1147238"/>
                    <a:pt x="553621" y="1151449"/>
                  </a:cubicBezTo>
                  <a:lnTo>
                    <a:pt x="543095" y="1157764"/>
                  </a:lnTo>
                  <a:cubicBezTo>
                    <a:pt x="537482" y="1163377"/>
                    <a:pt x="533974" y="1166885"/>
                    <a:pt x="532570" y="1168289"/>
                  </a:cubicBezTo>
                  <a:lnTo>
                    <a:pt x="543095" y="1172499"/>
                  </a:lnTo>
                  <a:lnTo>
                    <a:pt x="551516" y="1180919"/>
                  </a:lnTo>
                  <a:cubicBezTo>
                    <a:pt x="544498" y="1180919"/>
                    <a:pt x="540289" y="1179516"/>
                    <a:pt x="538885" y="1176709"/>
                  </a:cubicBezTo>
                  <a:lnTo>
                    <a:pt x="532570" y="1174604"/>
                  </a:lnTo>
                  <a:cubicBezTo>
                    <a:pt x="519940" y="1171797"/>
                    <a:pt x="507310" y="1171095"/>
                    <a:pt x="494680" y="1172499"/>
                  </a:cubicBezTo>
                  <a:cubicBezTo>
                    <a:pt x="489066" y="1172499"/>
                    <a:pt x="485558" y="1174604"/>
                    <a:pt x="484154" y="1178814"/>
                  </a:cubicBezTo>
                  <a:cubicBezTo>
                    <a:pt x="479945" y="1183024"/>
                    <a:pt x="477840" y="1186532"/>
                    <a:pt x="477840" y="1189339"/>
                  </a:cubicBezTo>
                  <a:lnTo>
                    <a:pt x="484154" y="1193549"/>
                  </a:lnTo>
                  <a:cubicBezTo>
                    <a:pt x="485558" y="1194952"/>
                    <a:pt x="485558" y="1197057"/>
                    <a:pt x="484154" y="1199864"/>
                  </a:cubicBezTo>
                  <a:cubicBezTo>
                    <a:pt x="482752" y="1201267"/>
                    <a:pt x="479945" y="1201969"/>
                    <a:pt x="475735" y="1201969"/>
                  </a:cubicBezTo>
                  <a:lnTo>
                    <a:pt x="461000" y="1197759"/>
                  </a:lnTo>
                  <a:lnTo>
                    <a:pt x="433634" y="1197759"/>
                  </a:lnTo>
                  <a:cubicBezTo>
                    <a:pt x="429424" y="1197759"/>
                    <a:pt x="426618" y="1197057"/>
                    <a:pt x="425214" y="1195654"/>
                  </a:cubicBezTo>
                  <a:cubicBezTo>
                    <a:pt x="423810" y="1191444"/>
                    <a:pt x="419601" y="1189339"/>
                    <a:pt x="412584" y="1189339"/>
                  </a:cubicBezTo>
                  <a:lnTo>
                    <a:pt x="397849" y="1189339"/>
                  </a:lnTo>
                  <a:cubicBezTo>
                    <a:pt x="381009" y="1185129"/>
                    <a:pt x="371887" y="1183024"/>
                    <a:pt x="370484" y="1183024"/>
                  </a:cubicBezTo>
                  <a:cubicBezTo>
                    <a:pt x="369080" y="1183024"/>
                    <a:pt x="367678" y="1181971"/>
                    <a:pt x="366274" y="1179866"/>
                  </a:cubicBezTo>
                  <a:cubicBezTo>
                    <a:pt x="364870" y="1177761"/>
                    <a:pt x="363468" y="1176709"/>
                    <a:pt x="362064" y="1176709"/>
                  </a:cubicBezTo>
                  <a:cubicBezTo>
                    <a:pt x="356450" y="1183726"/>
                    <a:pt x="355047" y="1187936"/>
                    <a:pt x="357854" y="1189339"/>
                  </a:cubicBezTo>
                  <a:cubicBezTo>
                    <a:pt x="357854" y="1193549"/>
                    <a:pt x="361362" y="1197759"/>
                    <a:pt x="368378" y="1201969"/>
                  </a:cubicBezTo>
                  <a:cubicBezTo>
                    <a:pt x="365572" y="1203373"/>
                    <a:pt x="360660" y="1204074"/>
                    <a:pt x="353644" y="1204074"/>
                  </a:cubicBezTo>
                  <a:cubicBezTo>
                    <a:pt x="348030" y="1204074"/>
                    <a:pt x="342417" y="1204074"/>
                    <a:pt x="336804" y="1204074"/>
                  </a:cubicBezTo>
                  <a:lnTo>
                    <a:pt x="324173" y="1193549"/>
                  </a:lnTo>
                  <a:cubicBezTo>
                    <a:pt x="318560" y="1187936"/>
                    <a:pt x="312946" y="1185129"/>
                    <a:pt x="307333" y="1185129"/>
                  </a:cubicBezTo>
                  <a:cubicBezTo>
                    <a:pt x="300316" y="1180919"/>
                    <a:pt x="296808" y="1177411"/>
                    <a:pt x="296808" y="1174604"/>
                  </a:cubicBezTo>
                  <a:cubicBezTo>
                    <a:pt x="296808" y="1174604"/>
                    <a:pt x="295404" y="1173902"/>
                    <a:pt x="292598" y="1172499"/>
                  </a:cubicBezTo>
                  <a:cubicBezTo>
                    <a:pt x="291194" y="1172499"/>
                    <a:pt x="289440" y="1172148"/>
                    <a:pt x="287335" y="1171446"/>
                  </a:cubicBezTo>
                  <a:cubicBezTo>
                    <a:pt x="285230" y="1170745"/>
                    <a:pt x="283476" y="1168991"/>
                    <a:pt x="282073" y="1166184"/>
                  </a:cubicBezTo>
                  <a:lnTo>
                    <a:pt x="269443" y="1161974"/>
                  </a:lnTo>
                  <a:cubicBezTo>
                    <a:pt x="272249" y="1159167"/>
                    <a:pt x="273652" y="1154957"/>
                    <a:pt x="273652" y="1149344"/>
                  </a:cubicBezTo>
                  <a:lnTo>
                    <a:pt x="284178" y="1149344"/>
                  </a:lnTo>
                  <a:cubicBezTo>
                    <a:pt x="284178" y="1145134"/>
                    <a:pt x="283476" y="1143028"/>
                    <a:pt x="282073" y="1143028"/>
                  </a:cubicBezTo>
                  <a:lnTo>
                    <a:pt x="273652" y="1130398"/>
                  </a:lnTo>
                  <a:cubicBezTo>
                    <a:pt x="273652" y="1127592"/>
                    <a:pt x="271548" y="1126188"/>
                    <a:pt x="267338" y="1126188"/>
                  </a:cubicBezTo>
                  <a:cubicBezTo>
                    <a:pt x="267338" y="1116365"/>
                    <a:pt x="264531" y="1109348"/>
                    <a:pt x="258917" y="1105138"/>
                  </a:cubicBezTo>
                  <a:lnTo>
                    <a:pt x="225238" y="1084088"/>
                  </a:lnTo>
                  <a:cubicBezTo>
                    <a:pt x="223834" y="1081281"/>
                    <a:pt x="222080" y="1078825"/>
                    <a:pt x="219974" y="1076720"/>
                  </a:cubicBezTo>
                  <a:cubicBezTo>
                    <a:pt x="217869" y="1074615"/>
                    <a:pt x="216115" y="1071458"/>
                    <a:pt x="214712" y="1067248"/>
                  </a:cubicBezTo>
                  <a:lnTo>
                    <a:pt x="210502" y="1063038"/>
                  </a:lnTo>
                  <a:cubicBezTo>
                    <a:pt x="210502" y="1060231"/>
                    <a:pt x="210150" y="1057775"/>
                    <a:pt x="209450" y="1055670"/>
                  </a:cubicBezTo>
                  <a:cubicBezTo>
                    <a:pt x="208748" y="1053565"/>
                    <a:pt x="207696" y="1051811"/>
                    <a:pt x="206292" y="1050407"/>
                  </a:cubicBezTo>
                  <a:lnTo>
                    <a:pt x="218922" y="1035672"/>
                  </a:lnTo>
                  <a:cubicBezTo>
                    <a:pt x="223132" y="1034269"/>
                    <a:pt x="225238" y="1031462"/>
                    <a:pt x="225238" y="1027252"/>
                  </a:cubicBezTo>
                  <a:cubicBezTo>
                    <a:pt x="229447" y="1025849"/>
                    <a:pt x="234710" y="1024095"/>
                    <a:pt x="241024" y="1021990"/>
                  </a:cubicBezTo>
                  <a:cubicBezTo>
                    <a:pt x="247340" y="1019884"/>
                    <a:pt x="251901" y="1016727"/>
                    <a:pt x="254708" y="1012517"/>
                  </a:cubicBezTo>
                  <a:cubicBezTo>
                    <a:pt x="254708" y="1012517"/>
                    <a:pt x="254708" y="1012166"/>
                    <a:pt x="254708" y="1011465"/>
                  </a:cubicBezTo>
                  <a:cubicBezTo>
                    <a:pt x="254708" y="1010763"/>
                    <a:pt x="254708" y="1010412"/>
                    <a:pt x="254708" y="1010412"/>
                  </a:cubicBezTo>
                  <a:lnTo>
                    <a:pt x="252602" y="1008307"/>
                  </a:lnTo>
                  <a:cubicBezTo>
                    <a:pt x="252602" y="999887"/>
                    <a:pt x="254708" y="993572"/>
                    <a:pt x="258917" y="989362"/>
                  </a:cubicBezTo>
                  <a:lnTo>
                    <a:pt x="261022" y="991467"/>
                  </a:lnTo>
                  <a:cubicBezTo>
                    <a:pt x="265232" y="988660"/>
                    <a:pt x="271548" y="987958"/>
                    <a:pt x="279968" y="989362"/>
                  </a:cubicBezTo>
                  <a:lnTo>
                    <a:pt x="286283" y="989362"/>
                  </a:lnTo>
                  <a:cubicBezTo>
                    <a:pt x="286283" y="985152"/>
                    <a:pt x="285932" y="981643"/>
                    <a:pt x="285230" y="978837"/>
                  </a:cubicBezTo>
                  <a:cubicBezTo>
                    <a:pt x="284529" y="976030"/>
                    <a:pt x="284178" y="973925"/>
                    <a:pt x="284178" y="972521"/>
                  </a:cubicBezTo>
                  <a:cubicBezTo>
                    <a:pt x="281371" y="966908"/>
                    <a:pt x="282073" y="964101"/>
                    <a:pt x="286283" y="964101"/>
                  </a:cubicBezTo>
                  <a:lnTo>
                    <a:pt x="286283" y="957786"/>
                  </a:lnTo>
                  <a:cubicBezTo>
                    <a:pt x="284880" y="957786"/>
                    <a:pt x="284529" y="955681"/>
                    <a:pt x="285230" y="951471"/>
                  </a:cubicBezTo>
                  <a:cubicBezTo>
                    <a:pt x="285932" y="947261"/>
                    <a:pt x="287686" y="943753"/>
                    <a:pt x="290493" y="940946"/>
                  </a:cubicBezTo>
                  <a:cubicBezTo>
                    <a:pt x="290493" y="940946"/>
                    <a:pt x="292598" y="939543"/>
                    <a:pt x="296808" y="936736"/>
                  </a:cubicBezTo>
                  <a:lnTo>
                    <a:pt x="305228" y="936736"/>
                  </a:lnTo>
                  <a:cubicBezTo>
                    <a:pt x="305228" y="939543"/>
                    <a:pt x="304526" y="940946"/>
                    <a:pt x="303122" y="940946"/>
                  </a:cubicBezTo>
                  <a:lnTo>
                    <a:pt x="311543" y="940946"/>
                  </a:lnTo>
                  <a:cubicBezTo>
                    <a:pt x="315754" y="942349"/>
                    <a:pt x="319262" y="942349"/>
                    <a:pt x="322068" y="940946"/>
                  </a:cubicBezTo>
                  <a:cubicBezTo>
                    <a:pt x="324875" y="939543"/>
                    <a:pt x="330488" y="938841"/>
                    <a:pt x="338908" y="938841"/>
                  </a:cubicBezTo>
                  <a:cubicBezTo>
                    <a:pt x="343118" y="938841"/>
                    <a:pt x="345224" y="938139"/>
                    <a:pt x="345224" y="936736"/>
                  </a:cubicBezTo>
                  <a:lnTo>
                    <a:pt x="364168" y="936736"/>
                  </a:lnTo>
                  <a:cubicBezTo>
                    <a:pt x="362765" y="942349"/>
                    <a:pt x="357152" y="945858"/>
                    <a:pt x="347328" y="947261"/>
                  </a:cubicBezTo>
                  <a:lnTo>
                    <a:pt x="353644" y="951471"/>
                  </a:lnTo>
                  <a:cubicBezTo>
                    <a:pt x="356450" y="948665"/>
                    <a:pt x="359257" y="947261"/>
                    <a:pt x="362064" y="947261"/>
                  </a:cubicBezTo>
                  <a:cubicBezTo>
                    <a:pt x="364870" y="944454"/>
                    <a:pt x="369080" y="943051"/>
                    <a:pt x="374694" y="943051"/>
                  </a:cubicBezTo>
                  <a:lnTo>
                    <a:pt x="387324" y="940946"/>
                  </a:lnTo>
                  <a:cubicBezTo>
                    <a:pt x="394340" y="940946"/>
                    <a:pt x="401358" y="938139"/>
                    <a:pt x="408374" y="932526"/>
                  </a:cubicBezTo>
                  <a:cubicBezTo>
                    <a:pt x="408374" y="929719"/>
                    <a:pt x="413286" y="928316"/>
                    <a:pt x="423110" y="928316"/>
                  </a:cubicBezTo>
                  <a:lnTo>
                    <a:pt x="431530" y="928316"/>
                  </a:lnTo>
                  <a:cubicBezTo>
                    <a:pt x="437143" y="926913"/>
                    <a:pt x="444861" y="926211"/>
                    <a:pt x="454684" y="926211"/>
                  </a:cubicBezTo>
                  <a:cubicBezTo>
                    <a:pt x="470121" y="926211"/>
                    <a:pt x="481348" y="924808"/>
                    <a:pt x="488365" y="922001"/>
                  </a:cubicBezTo>
                  <a:cubicBezTo>
                    <a:pt x="499592" y="919194"/>
                    <a:pt x="515730" y="913581"/>
                    <a:pt x="536780" y="905161"/>
                  </a:cubicBezTo>
                  <a:lnTo>
                    <a:pt x="599932" y="888320"/>
                  </a:lnTo>
                  <a:lnTo>
                    <a:pt x="747283" y="863060"/>
                  </a:lnTo>
                  <a:lnTo>
                    <a:pt x="778858" y="806224"/>
                  </a:lnTo>
                  <a:lnTo>
                    <a:pt x="785174" y="787279"/>
                  </a:lnTo>
                  <a:lnTo>
                    <a:pt x="785174" y="784217"/>
                  </a:lnTo>
                  <a:lnTo>
                    <a:pt x="782016" y="786227"/>
                  </a:lnTo>
                  <a:cubicBezTo>
                    <a:pt x="777104" y="788332"/>
                    <a:pt x="771140" y="790086"/>
                    <a:pt x="764123" y="791489"/>
                  </a:cubicBezTo>
                  <a:cubicBezTo>
                    <a:pt x="761316" y="798506"/>
                    <a:pt x="758510" y="806575"/>
                    <a:pt x="755702" y="815697"/>
                  </a:cubicBezTo>
                  <a:cubicBezTo>
                    <a:pt x="752896" y="824819"/>
                    <a:pt x="748686" y="832537"/>
                    <a:pt x="743072" y="838852"/>
                  </a:cubicBezTo>
                  <a:cubicBezTo>
                    <a:pt x="737459" y="845168"/>
                    <a:pt x="729039" y="850430"/>
                    <a:pt x="717812" y="854640"/>
                  </a:cubicBezTo>
                  <a:cubicBezTo>
                    <a:pt x="699569" y="851833"/>
                    <a:pt x="686939" y="850430"/>
                    <a:pt x="679922" y="850430"/>
                  </a:cubicBezTo>
                  <a:cubicBezTo>
                    <a:pt x="653258" y="849027"/>
                    <a:pt x="613965" y="851833"/>
                    <a:pt x="562040" y="858850"/>
                  </a:cubicBezTo>
                  <a:cubicBezTo>
                    <a:pt x="552217" y="856043"/>
                    <a:pt x="543095" y="851132"/>
                    <a:pt x="534676" y="844115"/>
                  </a:cubicBezTo>
                  <a:cubicBezTo>
                    <a:pt x="526255" y="837098"/>
                    <a:pt x="520642" y="832888"/>
                    <a:pt x="517835" y="831485"/>
                  </a:cubicBezTo>
                  <a:lnTo>
                    <a:pt x="526255" y="831485"/>
                  </a:lnTo>
                  <a:cubicBezTo>
                    <a:pt x="530465" y="831485"/>
                    <a:pt x="533272" y="827976"/>
                    <a:pt x="534676" y="820960"/>
                  </a:cubicBezTo>
                  <a:cubicBezTo>
                    <a:pt x="540289" y="816750"/>
                    <a:pt x="539586" y="811136"/>
                    <a:pt x="532570" y="804119"/>
                  </a:cubicBezTo>
                  <a:cubicBezTo>
                    <a:pt x="526956" y="804119"/>
                    <a:pt x="523449" y="803418"/>
                    <a:pt x="522046" y="802015"/>
                  </a:cubicBezTo>
                  <a:cubicBezTo>
                    <a:pt x="519238" y="802015"/>
                    <a:pt x="517134" y="803418"/>
                    <a:pt x="515730" y="806224"/>
                  </a:cubicBezTo>
                  <a:cubicBezTo>
                    <a:pt x="515730" y="807628"/>
                    <a:pt x="515379" y="808680"/>
                    <a:pt x="514678" y="809382"/>
                  </a:cubicBezTo>
                  <a:cubicBezTo>
                    <a:pt x="513976" y="810084"/>
                    <a:pt x="513625" y="811136"/>
                    <a:pt x="513625" y="812540"/>
                  </a:cubicBezTo>
                  <a:cubicBezTo>
                    <a:pt x="509414" y="808330"/>
                    <a:pt x="505906" y="806224"/>
                    <a:pt x="503100" y="806224"/>
                  </a:cubicBezTo>
                  <a:cubicBezTo>
                    <a:pt x="501696" y="804821"/>
                    <a:pt x="499592" y="804470"/>
                    <a:pt x="496784" y="805172"/>
                  </a:cubicBezTo>
                  <a:cubicBezTo>
                    <a:pt x="493978" y="805874"/>
                    <a:pt x="491874" y="806224"/>
                    <a:pt x="490470" y="806224"/>
                  </a:cubicBezTo>
                  <a:cubicBezTo>
                    <a:pt x="489066" y="806224"/>
                    <a:pt x="488014" y="806224"/>
                    <a:pt x="487312" y="806224"/>
                  </a:cubicBezTo>
                  <a:cubicBezTo>
                    <a:pt x="486611" y="806224"/>
                    <a:pt x="484856" y="804821"/>
                    <a:pt x="482050" y="802015"/>
                  </a:cubicBezTo>
                  <a:lnTo>
                    <a:pt x="496784" y="802015"/>
                  </a:lnTo>
                  <a:cubicBezTo>
                    <a:pt x="496784" y="794998"/>
                    <a:pt x="495382" y="790086"/>
                    <a:pt x="492574" y="787279"/>
                  </a:cubicBezTo>
                  <a:cubicBezTo>
                    <a:pt x="489768" y="784473"/>
                    <a:pt x="487312" y="781315"/>
                    <a:pt x="485208" y="777807"/>
                  </a:cubicBezTo>
                  <a:cubicBezTo>
                    <a:pt x="483102" y="774298"/>
                    <a:pt x="480646" y="770439"/>
                    <a:pt x="477840" y="766229"/>
                  </a:cubicBezTo>
                  <a:cubicBezTo>
                    <a:pt x="476436" y="764826"/>
                    <a:pt x="474682" y="761668"/>
                    <a:pt x="472578" y="756757"/>
                  </a:cubicBezTo>
                  <a:cubicBezTo>
                    <a:pt x="470472" y="751845"/>
                    <a:pt x="468016" y="747986"/>
                    <a:pt x="465210" y="745179"/>
                  </a:cubicBezTo>
                  <a:cubicBezTo>
                    <a:pt x="459596" y="738162"/>
                    <a:pt x="456088" y="732549"/>
                    <a:pt x="454684" y="728339"/>
                  </a:cubicBezTo>
                  <a:cubicBezTo>
                    <a:pt x="451878" y="719919"/>
                    <a:pt x="446966" y="708341"/>
                    <a:pt x="439949" y="693606"/>
                  </a:cubicBezTo>
                  <a:cubicBezTo>
                    <a:pt x="432933" y="678871"/>
                    <a:pt x="426618" y="667293"/>
                    <a:pt x="421004" y="658873"/>
                  </a:cubicBezTo>
                  <a:lnTo>
                    <a:pt x="416794" y="652558"/>
                  </a:lnTo>
                  <a:lnTo>
                    <a:pt x="408374" y="631507"/>
                  </a:lnTo>
                  <a:cubicBezTo>
                    <a:pt x="408374" y="628701"/>
                    <a:pt x="408024" y="625543"/>
                    <a:pt x="407322" y="622035"/>
                  </a:cubicBezTo>
                  <a:cubicBezTo>
                    <a:pt x="406620" y="618526"/>
                    <a:pt x="406270" y="615369"/>
                    <a:pt x="406270" y="612562"/>
                  </a:cubicBezTo>
                  <a:cubicBezTo>
                    <a:pt x="404866" y="611159"/>
                    <a:pt x="404516" y="609405"/>
                    <a:pt x="405216" y="607300"/>
                  </a:cubicBezTo>
                  <a:cubicBezTo>
                    <a:pt x="405918" y="605195"/>
                    <a:pt x="405568" y="603441"/>
                    <a:pt x="404164" y="602037"/>
                  </a:cubicBezTo>
                  <a:lnTo>
                    <a:pt x="397849" y="591512"/>
                  </a:lnTo>
                  <a:lnTo>
                    <a:pt x="402059" y="589407"/>
                  </a:lnTo>
                  <a:cubicBezTo>
                    <a:pt x="404866" y="589407"/>
                    <a:pt x="406620" y="588705"/>
                    <a:pt x="407322" y="587302"/>
                  </a:cubicBezTo>
                  <a:cubicBezTo>
                    <a:pt x="408024" y="585899"/>
                    <a:pt x="408374" y="584495"/>
                    <a:pt x="408374" y="583092"/>
                  </a:cubicBezTo>
                  <a:cubicBezTo>
                    <a:pt x="409778" y="580285"/>
                    <a:pt x="410128" y="577478"/>
                    <a:pt x="409426" y="574672"/>
                  </a:cubicBezTo>
                  <a:cubicBezTo>
                    <a:pt x="408725" y="571865"/>
                    <a:pt x="408374" y="570462"/>
                    <a:pt x="408374" y="570462"/>
                  </a:cubicBezTo>
                  <a:lnTo>
                    <a:pt x="404164" y="551516"/>
                  </a:lnTo>
                  <a:cubicBezTo>
                    <a:pt x="406970" y="551516"/>
                    <a:pt x="411532" y="549762"/>
                    <a:pt x="417847" y="546254"/>
                  </a:cubicBezTo>
                  <a:cubicBezTo>
                    <a:pt x="424162" y="542745"/>
                    <a:pt x="429424" y="540991"/>
                    <a:pt x="433634" y="540991"/>
                  </a:cubicBezTo>
                  <a:lnTo>
                    <a:pt x="435739" y="540991"/>
                  </a:lnTo>
                  <a:cubicBezTo>
                    <a:pt x="438546" y="539588"/>
                    <a:pt x="441703" y="539588"/>
                    <a:pt x="445212" y="540991"/>
                  </a:cubicBezTo>
                  <a:cubicBezTo>
                    <a:pt x="448721" y="542395"/>
                    <a:pt x="451176" y="543798"/>
                    <a:pt x="452580" y="545201"/>
                  </a:cubicBezTo>
                  <a:lnTo>
                    <a:pt x="458894" y="547306"/>
                  </a:lnTo>
                  <a:cubicBezTo>
                    <a:pt x="464508" y="545903"/>
                    <a:pt x="468718" y="544149"/>
                    <a:pt x="471525" y="542044"/>
                  </a:cubicBezTo>
                  <a:cubicBezTo>
                    <a:pt x="474332" y="539939"/>
                    <a:pt x="477139" y="538185"/>
                    <a:pt x="479945" y="536781"/>
                  </a:cubicBezTo>
                  <a:cubicBezTo>
                    <a:pt x="479945" y="528361"/>
                    <a:pt x="477840" y="519239"/>
                    <a:pt x="473630" y="509416"/>
                  </a:cubicBezTo>
                  <a:cubicBezTo>
                    <a:pt x="487663" y="516433"/>
                    <a:pt x="496784" y="524853"/>
                    <a:pt x="500995" y="534676"/>
                  </a:cubicBezTo>
                  <a:cubicBezTo>
                    <a:pt x="503801" y="533273"/>
                    <a:pt x="508012" y="529765"/>
                    <a:pt x="513625" y="524151"/>
                  </a:cubicBezTo>
                  <a:cubicBezTo>
                    <a:pt x="530465" y="507311"/>
                    <a:pt x="540990" y="493979"/>
                    <a:pt x="545200" y="484156"/>
                  </a:cubicBezTo>
                  <a:cubicBezTo>
                    <a:pt x="552217" y="471525"/>
                    <a:pt x="561339" y="464509"/>
                    <a:pt x="572566" y="463105"/>
                  </a:cubicBezTo>
                  <a:cubicBezTo>
                    <a:pt x="580986" y="456089"/>
                    <a:pt x="586600" y="449072"/>
                    <a:pt x="589406" y="442055"/>
                  </a:cubicBezTo>
                  <a:cubicBezTo>
                    <a:pt x="592212" y="436442"/>
                    <a:pt x="596422" y="432933"/>
                    <a:pt x="602036" y="431530"/>
                  </a:cubicBezTo>
                  <a:cubicBezTo>
                    <a:pt x="616070" y="421707"/>
                    <a:pt x="626595" y="411181"/>
                    <a:pt x="633611" y="399955"/>
                  </a:cubicBezTo>
                  <a:lnTo>
                    <a:pt x="673607" y="355749"/>
                  </a:lnTo>
                  <a:cubicBezTo>
                    <a:pt x="682027" y="344522"/>
                    <a:pt x="688342" y="336804"/>
                    <a:pt x="692552" y="332594"/>
                  </a:cubicBezTo>
                  <a:cubicBezTo>
                    <a:pt x="688342" y="332594"/>
                    <a:pt x="685536" y="331190"/>
                    <a:pt x="684132" y="328384"/>
                  </a:cubicBezTo>
                  <a:lnTo>
                    <a:pt x="692552" y="324174"/>
                  </a:lnTo>
                  <a:lnTo>
                    <a:pt x="759913" y="263128"/>
                  </a:lnTo>
                  <a:cubicBezTo>
                    <a:pt x="759913" y="263128"/>
                    <a:pt x="763422" y="258918"/>
                    <a:pt x="770438" y="250498"/>
                  </a:cubicBezTo>
                  <a:cubicBezTo>
                    <a:pt x="776052" y="239271"/>
                    <a:pt x="784472" y="223834"/>
                    <a:pt x="795698" y="204187"/>
                  </a:cubicBezTo>
                  <a:cubicBezTo>
                    <a:pt x="794295" y="206994"/>
                    <a:pt x="794996" y="211204"/>
                    <a:pt x="797804" y="216817"/>
                  </a:cubicBezTo>
                  <a:cubicBezTo>
                    <a:pt x="797804" y="215414"/>
                    <a:pt x="798504" y="214011"/>
                    <a:pt x="799908" y="212607"/>
                  </a:cubicBezTo>
                  <a:cubicBezTo>
                    <a:pt x="801312" y="211204"/>
                    <a:pt x="802715" y="210502"/>
                    <a:pt x="804118" y="210502"/>
                  </a:cubicBezTo>
                  <a:cubicBezTo>
                    <a:pt x="825168" y="190856"/>
                    <a:pt x="840606" y="171910"/>
                    <a:pt x="850429" y="153667"/>
                  </a:cubicBezTo>
                  <a:cubicBezTo>
                    <a:pt x="853236" y="146650"/>
                    <a:pt x="856744" y="141738"/>
                    <a:pt x="860954" y="138931"/>
                  </a:cubicBezTo>
                  <a:cubicBezTo>
                    <a:pt x="866568" y="127705"/>
                    <a:pt x="867971" y="119285"/>
                    <a:pt x="865164" y="113671"/>
                  </a:cubicBezTo>
                  <a:lnTo>
                    <a:pt x="875690" y="109461"/>
                  </a:lnTo>
                  <a:cubicBezTo>
                    <a:pt x="875690" y="101041"/>
                    <a:pt x="872882" y="84902"/>
                    <a:pt x="867269" y="61046"/>
                  </a:cubicBezTo>
                  <a:lnTo>
                    <a:pt x="871480" y="61046"/>
                  </a:lnTo>
                  <a:cubicBezTo>
                    <a:pt x="874286" y="61046"/>
                    <a:pt x="878496" y="63151"/>
                    <a:pt x="884110" y="67361"/>
                  </a:cubicBezTo>
                  <a:cubicBezTo>
                    <a:pt x="888320" y="74377"/>
                    <a:pt x="893231" y="77886"/>
                    <a:pt x="898844" y="77886"/>
                  </a:cubicBezTo>
                  <a:cubicBezTo>
                    <a:pt x="898844" y="72272"/>
                    <a:pt x="895336" y="65256"/>
                    <a:pt x="888320" y="56835"/>
                  </a:cubicBezTo>
                  <a:cubicBezTo>
                    <a:pt x="881303" y="48415"/>
                    <a:pt x="876390" y="41399"/>
                    <a:pt x="873584" y="35785"/>
                  </a:cubicBezTo>
                  <a:lnTo>
                    <a:pt x="886214" y="33680"/>
                  </a:lnTo>
                  <a:cubicBezTo>
                    <a:pt x="890424" y="36487"/>
                    <a:pt x="894635" y="38241"/>
                    <a:pt x="898844" y="38943"/>
                  </a:cubicBezTo>
                  <a:cubicBezTo>
                    <a:pt x="903054" y="39644"/>
                    <a:pt x="907265" y="40697"/>
                    <a:pt x="911474" y="42100"/>
                  </a:cubicBezTo>
                  <a:cubicBezTo>
                    <a:pt x="912878" y="43504"/>
                    <a:pt x="916386" y="45609"/>
                    <a:pt x="922000" y="48415"/>
                  </a:cubicBezTo>
                  <a:cubicBezTo>
                    <a:pt x="924806" y="47012"/>
                    <a:pt x="926210" y="44907"/>
                    <a:pt x="926210" y="42100"/>
                  </a:cubicBezTo>
                  <a:lnTo>
                    <a:pt x="932525" y="42100"/>
                  </a:lnTo>
                  <a:cubicBezTo>
                    <a:pt x="940946" y="43504"/>
                    <a:pt x="946208" y="47012"/>
                    <a:pt x="948313" y="52625"/>
                  </a:cubicBezTo>
                  <a:cubicBezTo>
                    <a:pt x="950418" y="58239"/>
                    <a:pt x="953576" y="70167"/>
                    <a:pt x="957785" y="88411"/>
                  </a:cubicBezTo>
                  <a:lnTo>
                    <a:pt x="970416" y="88411"/>
                  </a:lnTo>
                  <a:cubicBezTo>
                    <a:pt x="969012" y="84201"/>
                    <a:pt x="967609" y="78587"/>
                    <a:pt x="966206" y="71571"/>
                  </a:cubicBezTo>
                  <a:cubicBezTo>
                    <a:pt x="964802" y="64554"/>
                    <a:pt x="962697" y="56835"/>
                    <a:pt x="959890" y="48415"/>
                  </a:cubicBezTo>
                  <a:cubicBezTo>
                    <a:pt x="971117" y="51222"/>
                    <a:pt x="977432" y="53327"/>
                    <a:pt x="978836" y="54730"/>
                  </a:cubicBezTo>
                  <a:lnTo>
                    <a:pt x="978836" y="46310"/>
                  </a:lnTo>
                  <a:cubicBezTo>
                    <a:pt x="978836" y="37890"/>
                    <a:pt x="976380" y="31224"/>
                    <a:pt x="971468" y="26313"/>
                  </a:cubicBezTo>
                  <a:cubicBezTo>
                    <a:pt x="966556" y="21401"/>
                    <a:pt x="964100" y="18243"/>
                    <a:pt x="964100" y="16840"/>
                  </a:cubicBezTo>
                  <a:cubicBezTo>
                    <a:pt x="966907" y="15437"/>
                    <a:pt x="971819" y="9823"/>
                    <a:pt x="978836"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35" name="文本框 34">
              <a:extLst>
                <a:ext uri="{FF2B5EF4-FFF2-40B4-BE49-F238E27FC236}">
                  <a16:creationId xmlns:a16="http://schemas.microsoft.com/office/drawing/2014/main" id="{5C5F7A0B-C6AA-0924-70A2-63FF11EBDA83}"/>
                </a:ext>
              </a:extLst>
            </p:cNvPr>
            <p:cNvSpPr txBox="1"/>
            <p:nvPr/>
          </p:nvSpPr>
          <p:spPr>
            <a:xfrm>
              <a:off x="10884995" y="1744062"/>
              <a:ext cx="1992955" cy="1955644"/>
            </a:xfrm>
            <a:custGeom>
              <a:avLst/>
              <a:gdLst/>
              <a:ahLst/>
              <a:cxnLst/>
              <a:rect l="l" t="t" r="r" b="b"/>
              <a:pathLst>
                <a:path w="1992955" h="1955644">
                  <a:moveTo>
                    <a:pt x="1202969" y="1835582"/>
                  </a:moveTo>
                  <a:cubicBezTo>
                    <a:pt x="1202969" y="1835582"/>
                    <a:pt x="1202618" y="1835932"/>
                    <a:pt x="1201917" y="1836634"/>
                  </a:cubicBezTo>
                  <a:cubicBezTo>
                    <a:pt x="1201215" y="1837336"/>
                    <a:pt x="1200865" y="1837686"/>
                    <a:pt x="1200865" y="1837686"/>
                  </a:cubicBezTo>
                  <a:lnTo>
                    <a:pt x="1202969" y="1841897"/>
                  </a:lnTo>
                  <a:cubicBezTo>
                    <a:pt x="1202969" y="1843300"/>
                    <a:pt x="1204373" y="1844002"/>
                    <a:pt x="1207179" y="1844002"/>
                  </a:cubicBezTo>
                  <a:close/>
                  <a:moveTo>
                    <a:pt x="316753" y="1812426"/>
                  </a:moveTo>
                  <a:cubicBezTo>
                    <a:pt x="315351" y="1812426"/>
                    <a:pt x="313597" y="1813128"/>
                    <a:pt x="311491" y="1814531"/>
                  </a:cubicBezTo>
                  <a:cubicBezTo>
                    <a:pt x="309386" y="1815935"/>
                    <a:pt x="309035" y="1817338"/>
                    <a:pt x="310439" y="1818741"/>
                  </a:cubicBezTo>
                  <a:cubicBezTo>
                    <a:pt x="310439" y="1821548"/>
                    <a:pt x="312543" y="1822951"/>
                    <a:pt x="316753" y="1822951"/>
                  </a:cubicBezTo>
                  <a:cubicBezTo>
                    <a:pt x="323770" y="1820145"/>
                    <a:pt x="327981" y="1818741"/>
                    <a:pt x="329383" y="1818741"/>
                  </a:cubicBezTo>
                  <a:lnTo>
                    <a:pt x="331489" y="1822951"/>
                  </a:lnTo>
                  <a:cubicBezTo>
                    <a:pt x="328682" y="1827162"/>
                    <a:pt x="325173" y="1832073"/>
                    <a:pt x="320964" y="1837686"/>
                  </a:cubicBezTo>
                  <a:cubicBezTo>
                    <a:pt x="320964" y="1837686"/>
                    <a:pt x="319911" y="1837336"/>
                    <a:pt x="317806" y="1836634"/>
                  </a:cubicBezTo>
                  <a:cubicBezTo>
                    <a:pt x="315701" y="1835932"/>
                    <a:pt x="314649" y="1836985"/>
                    <a:pt x="314649" y="1839792"/>
                  </a:cubicBezTo>
                  <a:cubicBezTo>
                    <a:pt x="316052" y="1839792"/>
                    <a:pt x="317806" y="1840142"/>
                    <a:pt x="319911" y="1840844"/>
                  </a:cubicBezTo>
                  <a:cubicBezTo>
                    <a:pt x="322016" y="1841546"/>
                    <a:pt x="324473" y="1841195"/>
                    <a:pt x="327279" y="1839792"/>
                  </a:cubicBezTo>
                  <a:lnTo>
                    <a:pt x="327279" y="1833477"/>
                  </a:lnTo>
                  <a:lnTo>
                    <a:pt x="333594" y="1837686"/>
                  </a:lnTo>
                  <a:lnTo>
                    <a:pt x="356749" y="1818741"/>
                  </a:lnTo>
                  <a:lnTo>
                    <a:pt x="348329" y="1816636"/>
                  </a:lnTo>
                  <a:cubicBezTo>
                    <a:pt x="335699" y="1816636"/>
                    <a:pt x="327279" y="1815233"/>
                    <a:pt x="323069" y="1812426"/>
                  </a:cubicBezTo>
                  <a:close/>
                  <a:moveTo>
                    <a:pt x="325174" y="1795060"/>
                  </a:moveTo>
                  <a:cubicBezTo>
                    <a:pt x="324473" y="1794709"/>
                    <a:pt x="323771" y="1794884"/>
                    <a:pt x="323069" y="1795586"/>
                  </a:cubicBezTo>
                  <a:cubicBezTo>
                    <a:pt x="321665" y="1796989"/>
                    <a:pt x="320262" y="1799094"/>
                    <a:pt x="318859" y="1801901"/>
                  </a:cubicBezTo>
                  <a:cubicBezTo>
                    <a:pt x="317455" y="1803305"/>
                    <a:pt x="316753" y="1806111"/>
                    <a:pt x="316753" y="1810321"/>
                  </a:cubicBezTo>
                  <a:cubicBezTo>
                    <a:pt x="318157" y="1808918"/>
                    <a:pt x="320262" y="1808216"/>
                    <a:pt x="323069" y="1808216"/>
                  </a:cubicBezTo>
                  <a:cubicBezTo>
                    <a:pt x="331489" y="1808216"/>
                    <a:pt x="336400" y="1807514"/>
                    <a:pt x="337804" y="1806111"/>
                  </a:cubicBezTo>
                  <a:cubicBezTo>
                    <a:pt x="332191" y="1807514"/>
                    <a:pt x="328682" y="1804708"/>
                    <a:pt x="327279" y="1797691"/>
                  </a:cubicBezTo>
                  <a:cubicBezTo>
                    <a:pt x="326577" y="1796288"/>
                    <a:pt x="325875" y="1795411"/>
                    <a:pt x="325174" y="1795060"/>
                  </a:cubicBezTo>
                  <a:close/>
                  <a:moveTo>
                    <a:pt x="409375" y="1787166"/>
                  </a:moveTo>
                  <a:cubicBezTo>
                    <a:pt x="410778" y="1788569"/>
                    <a:pt x="411480" y="1789973"/>
                    <a:pt x="411480" y="1791376"/>
                  </a:cubicBezTo>
                  <a:cubicBezTo>
                    <a:pt x="414286" y="1795586"/>
                    <a:pt x="414286" y="1797691"/>
                    <a:pt x="411480" y="1797691"/>
                  </a:cubicBezTo>
                  <a:cubicBezTo>
                    <a:pt x="410077" y="1799094"/>
                    <a:pt x="409023" y="1799445"/>
                    <a:pt x="408323" y="1798744"/>
                  </a:cubicBezTo>
                  <a:cubicBezTo>
                    <a:pt x="407621" y="1798042"/>
                    <a:pt x="406568" y="1797691"/>
                    <a:pt x="405165" y="1797691"/>
                  </a:cubicBezTo>
                  <a:lnTo>
                    <a:pt x="398850" y="1795586"/>
                  </a:lnTo>
                  <a:cubicBezTo>
                    <a:pt x="404463" y="1792779"/>
                    <a:pt x="407971" y="1789973"/>
                    <a:pt x="409375" y="1787166"/>
                  </a:cubicBezTo>
                  <a:close/>
                  <a:moveTo>
                    <a:pt x="367275" y="1785061"/>
                  </a:moveTo>
                  <a:cubicBezTo>
                    <a:pt x="361661" y="1789271"/>
                    <a:pt x="358854" y="1791376"/>
                    <a:pt x="358854" y="1791376"/>
                  </a:cubicBezTo>
                  <a:lnTo>
                    <a:pt x="352539" y="1789271"/>
                  </a:lnTo>
                  <a:cubicBezTo>
                    <a:pt x="348329" y="1790674"/>
                    <a:pt x="344821" y="1794884"/>
                    <a:pt x="342014" y="1801901"/>
                  </a:cubicBezTo>
                  <a:cubicBezTo>
                    <a:pt x="343417" y="1803305"/>
                    <a:pt x="345523" y="1804006"/>
                    <a:pt x="348329" y="1804006"/>
                  </a:cubicBezTo>
                  <a:cubicBezTo>
                    <a:pt x="349733" y="1804006"/>
                    <a:pt x="352188" y="1803655"/>
                    <a:pt x="355697" y="1802954"/>
                  </a:cubicBezTo>
                  <a:cubicBezTo>
                    <a:pt x="359205" y="1802252"/>
                    <a:pt x="362363" y="1799796"/>
                    <a:pt x="365169" y="1795586"/>
                  </a:cubicBezTo>
                  <a:cubicBezTo>
                    <a:pt x="367975" y="1798393"/>
                    <a:pt x="369730" y="1798744"/>
                    <a:pt x="370432" y="1796639"/>
                  </a:cubicBezTo>
                  <a:cubicBezTo>
                    <a:pt x="371133" y="1794534"/>
                    <a:pt x="371484" y="1792779"/>
                    <a:pt x="371484" y="1791376"/>
                  </a:cubicBezTo>
                  <a:cubicBezTo>
                    <a:pt x="372888" y="1789973"/>
                    <a:pt x="373238" y="1788569"/>
                    <a:pt x="372537" y="1787166"/>
                  </a:cubicBezTo>
                  <a:cubicBezTo>
                    <a:pt x="371835" y="1785763"/>
                    <a:pt x="370081" y="1785061"/>
                    <a:pt x="367275" y="1785061"/>
                  </a:cubicBezTo>
                  <a:close/>
                  <a:moveTo>
                    <a:pt x="1209858" y="1752912"/>
                  </a:moveTo>
                  <a:lnTo>
                    <a:pt x="1211389" y="1755591"/>
                  </a:lnTo>
                  <a:cubicBezTo>
                    <a:pt x="1211389" y="1755591"/>
                    <a:pt x="1211038" y="1755240"/>
                    <a:pt x="1210337" y="1754538"/>
                  </a:cubicBezTo>
                  <a:cubicBezTo>
                    <a:pt x="1209635" y="1753836"/>
                    <a:pt x="1209284" y="1753485"/>
                    <a:pt x="1209284" y="1753485"/>
                  </a:cubicBezTo>
                  <a:close/>
                  <a:moveTo>
                    <a:pt x="996677" y="1669285"/>
                  </a:moveTo>
                  <a:cubicBezTo>
                    <a:pt x="995273" y="1672091"/>
                    <a:pt x="994571" y="1677003"/>
                    <a:pt x="994571" y="1684020"/>
                  </a:cubicBezTo>
                  <a:lnTo>
                    <a:pt x="990361" y="1696650"/>
                  </a:lnTo>
                  <a:lnTo>
                    <a:pt x="984047" y="1709280"/>
                  </a:lnTo>
                  <a:cubicBezTo>
                    <a:pt x="996677" y="1706473"/>
                    <a:pt x="1002992" y="1699457"/>
                    <a:pt x="1002992" y="1688230"/>
                  </a:cubicBezTo>
                  <a:cubicBezTo>
                    <a:pt x="1002992" y="1684020"/>
                    <a:pt x="1000887" y="1677705"/>
                    <a:pt x="996677" y="1669285"/>
                  </a:cubicBezTo>
                  <a:close/>
                  <a:moveTo>
                    <a:pt x="1156659" y="1650339"/>
                  </a:moveTo>
                  <a:lnTo>
                    <a:pt x="1158764" y="1656654"/>
                  </a:lnTo>
                  <a:cubicBezTo>
                    <a:pt x="1158764" y="1655251"/>
                    <a:pt x="1158764" y="1653848"/>
                    <a:pt x="1158764" y="1652444"/>
                  </a:cubicBezTo>
                  <a:cubicBezTo>
                    <a:pt x="1158764" y="1651041"/>
                    <a:pt x="1158062" y="1650339"/>
                    <a:pt x="1156659" y="1650339"/>
                  </a:cubicBezTo>
                  <a:close/>
                  <a:moveTo>
                    <a:pt x="755200" y="1647031"/>
                  </a:moveTo>
                  <a:lnTo>
                    <a:pt x="754599" y="1648234"/>
                  </a:lnTo>
                  <a:cubicBezTo>
                    <a:pt x="756002" y="1653848"/>
                    <a:pt x="757931" y="1658409"/>
                    <a:pt x="760387" y="1661917"/>
                  </a:cubicBezTo>
                  <a:lnTo>
                    <a:pt x="763829" y="1664751"/>
                  </a:lnTo>
                  <a:lnTo>
                    <a:pt x="763545" y="1661917"/>
                  </a:lnTo>
                  <a:cubicBezTo>
                    <a:pt x="762493" y="1657707"/>
                    <a:pt x="760914" y="1654549"/>
                    <a:pt x="758809" y="1652444"/>
                  </a:cubicBezTo>
                  <a:close/>
                  <a:moveTo>
                    <a:pt x="447265" y="1646129"/>
                  </a:moveTo>
                  <a:cubicBezTo>
                    <a:pt x="450071" y="1646129"/>
                    <a:pt x="451827" y="1646831"/>
                    <a:pt x="452528" y="1648234"/>
                  </a:cubicBezTo>
                  <a:cubicBezTo>
                    <a:pt x="453229" y="1649638"/>
                    <a:pt x="452879" y="1651041"/>
                    <a:pt x="451475" y="1652444"/>
                  </a:cubicBezTo>
                  <a:cubicBezTo>
                    <a:pt x="451475" y="1652444"/>
                    <a:pt x="450071" y="1650339"/>
                    <a:pt x="447265" y="1646129"/>
                  </a:cubicBezTo>
                  <a:close/>
                  <a:moveTo>
                    <a:pt x="1449257" y="1637709"/>
                  </a:moveTo>
                  <a:cubicBezTo>
                    <a:pt x="1447854" y="1640516"/>
                    <a:pt x="1447503" y="1643323"/>
                    <a:pt x="1448205" y="1646129"/>
                  </a:cubicBezTo>
                  <a:cubicBezTo>
                    <a:pt x="1448906" y="1648936"/>
                    <a:pt x="1449257" y="1651041"/>
                    <a:pt x="1449257" y="1652444"/>
                  </a:cubicBezTo>
                  <a:lnTo>
                    <a:pt x="1445047" y="1650339"/>
                  </a:lnTo>
                  <a:cubicBezTo>
                    <a:pt x="1446451" y="1651743"/>
                    <a:pt x="1447152" y="1653497"/>
                    <a:pt x="1447152" y="1655602"/>
                  </a:cubicBezTo>
                  <a:cubicBezTo>
                    <a:pt x="1447152" y="1657707"/>
                    <a:pt x="1447854" y="1660163"/>
                    <a:pt x="1449257" y="1662969"/>
                  </a:cubicBezTo>
                  <a:lnTo>
                    <a:pt x="1449257" y="1652444"/>
                  </a:lnTo>
                  <a:close/>
                  <a:moveTo>
                    <a:pt x="480945" y="1631394"/>
                  </a:moveTo>
                  <a:cubicBezTo>
                    <a:pt x="485155" y="1637007"/>
                    <a:pt x="487261" y="1639814"/>
                    <a:pt x="487261" y="1639814"/>
                  </a:cubicBezTo>
                  <a:cubicBezTo>
                    <a:pt x="487261" y="1641217"/>
                    <a:pt x="485155" y="1642621"/>
                    <a:pt x="480945" y="1644024"/>
                  </a:cubicBezTo>
                  <a:close/>
                  <a:moveTo>
                    <a:pt x="462001" y="1631394"/>
                  </a:moveTo>
                  <a:cubicBezTo>
                    <a:pt x="460597" y="1635604"/>
                    <a:pt x="459194" y="1638060"/>
                    <a:pt x="457791" y="1638762"/>
                  </a:cubicBezTo>
                  <a:cubicBezTo>
                    <a:pt x="456387" y="1639463"/>
                    <a:pt x="454282" y="1639814"/>
                    <a:pt x="451475" y="1639814"/>
                  </a:cubicBezTo>
                  <a:cubicBezTo>
                    <a:pt x="451475" y="1639814"/>
                    <a:pt x="452879" y="1639463"/>
                    <a:pt x="455685" y="1638762"/>
                  </a:cubicBezTo>
                  <a:cubicBezTo>
                    <a:pt x="458491" y="1638060"/>
                    <a:pt x="460597" y="1635604"/>
                    <a:pt x="462001" y="1631394"/>
                  </a:cubicBezTo>
                  <a:close/>
                  <a:moveTo>
                    <a:pt x="466211" y="1629289"/>
                  </a:moveTo>
                  <a:lnTo>
                    <a:pt x="470421" y="1629289"/>
                  </a:lnTo>
                  <a:lnTo>
                    <a:pt x="464105" y="1637709"/>
                  </a:lnTo>
                  <a:cubicBezTo>
                    <a:pt x="464105" y="1633499"/>
                    <a:pt x="464807" y="1630692"/>
                    <a:pt x="466211" y="1629289"/>
                  </a:cubicBezTo>
                  <a:close/>
                  <a:moveTo>
                    <a:pt x="1150343" y="1627184"/>
                  </a:moveTo>
                  <a:lnTo>
                    <a:pt x="1156659" y="1637709"/>
                  </a:lnTo>
                  <a:cubicBezTo>
                    <a:pt x="1156659" y="1633499"/>
                    <a:pt x="1155957" y="1629991"/>
                    <a:pt x="1154553" y="1627184"/>
                  </a:cubicBezTo>
                  <a:close/>
                  <a:moveTo>
                    <a:pt x="1144028" y="1627184"/>
                  </a:moveTo>
                  <a:cubicBezTo>
                    <a:pt x="1148239" y="1637007"/>
                    <a:pt x="1152449" y="1644024"/>
                    <a:pt x="1156659" y="1648234"/>
                  </a:cubicBezTo>
                  <a:cubicBezTo>
                    <a:pt x="1155255" y="1644024"/>
                    <a:pt x="1153852" y="1640867"/>
                    <a:pt x="1152449" y="1638762"/>
                  </a:cubicBezTo>
                  <a:cubicBezTo>
                    <a:pt x="1151045" y="1636657"/>
                    <a:pt x="1149642" y="1633499"/>
                    <a:pt x="1148239" y="1629289"/>
                  </a:cubicBezTo>
                  <a:close/>
                  <a:moveTo>
                    <a:pt x="1019831" y="1618764"/>
                  </a:moveTo>
                  <a:cubicBezTo>
                    <a:pt x="1018429" y="1618764"/>
                    <a:pt x="1016323" y="1619115"/>
                    <a:pt x="1013517" y="1619816"/>
                  </a:cubicBezTo>
                  <a:cubicBezTo>
                    <a:pt x="1010710" y="1620518"/>
                    <a:pt x="1007903" y="1622272"/>
                    <a:pt x="1005097" y="1625079"/>
                  </a:cubicBezTo>
                  <a:cubicBezTo>
                    <a:pt x="1003693" y="1626482"/>
                    <a:pt x="1002291" y="1627184"/>
                    <a:pt x="1000887" y="1627184"/>
                  </a:cubicBezTo>
                  <a:cubicBezTo>
                    <a:pt x="998080" y="1627184"/>
                    <a:pt x="995975" y="1627886"/>
                    <a:pt x="994571" y="1629289"/>
                  </a:cubicBezTo>
                  <a:lnTo>
                    <a:pt x="994381" y="1629863"/>
                  </a:lnTo>
                  <a:lnTo>
                    <a:pt x="995975" y="1633850"/>
                  </a:lnTo>
                  <a:lnTo>
                    <a:pt x="1011412" y="1626131"/>
                  </a:lnTo>
                  <a:cubicBezTo>
                    <a:pt x="1017025" y="1622623"/>
                    <a:pt x="1021937" y="1620167"/>
                    <a:pt x="1026147" y="1618764"/>
                  </a:cubicBezTo>
                  <a:close/>
                  <a:moveTo>
                    <a:pt x="1133503" y="1616659"/>
                  </a:moveTo>
                  <a:cubicBezTo>
                    <a:pt x="1132100" y="1618062"/>
                    <a:pt x="1132801" y="1619115"/>
                    <a:pt x="1135609" y="1619816"/>
                  </a:cubicBezTo>
                  <a:cubicBezTo>
                    <a:pt x="1138415" y="1620518"/>
                    <a:pt x="1140519" y="1620869"/>
                    <a:pt x="1141923" y="1620869"/>
                  </a:cubicBezTo>
                  <a:lnTo>
                    <a:pt x="1141923" y="1618764"/>
                  </a:lnTo>
                  <a:close/>
                  <a:moveTo>
                    <a:pt x="512258" y="1614028"/>
                  </a:moveTo>
                  <a:cubicBezTo>
                    <a:pt x="513837" y="1613677"/>
                    <a:pt x="516029" y="1613852"/>
                    <a:pt x="518836" y="1614554"/>
                  </a:cubicBezTo>
                  <a:lnTo>
                    <a:pt x="514626" y="1618764"/>
                  </a:lnTo>
                  <a:cubicBezTo>
                    <a:pt x="513223" y="1621571"/>
                    <a:pt x="511117" y="1622974"/>
                    <a:pt x="508311" y="1622974"/>
                  </a:cubicBezTo>
                  <a:cubicBezTo>
                    <a:pt x="508311" y="1621571"/>
                    <a:pt x="508661" y="1619466"/>
                    <a:pt x="509363" y="1616659"/>
                  </a:cubicBezTo>
                  <a:cubicBezTo>
                    <a:pt x="509714" y="1615256"/>
                    <a:pt x="510679" y="1614378"/>
                    <a:pt x="512258" y="1614028"/>
                  </a:cubicBezTo>
                  <a:close/>
                  <a:moveTo>
                    <a:pt x="1017727" y="1604029"/>
                  </a:moveTo>
                  <a:lnTo>
                    <a:pt x="1017727" y="1606134"/>
                  </a:lnTo>
                  <a:lnTo>
                    <a:pt x="1017727" y="1608239"/>
                  </a:lnTo>
                  <a:cubicBezTo>
                    <a:pt x="1017727" y="1608239"/>
                    <a:pt x="1018077" y="1607888"/>
                    <a:pt x="1018779" y="1607186"/>
                  </a:cubicBezTo>
                  <a:cubicBezTo>
                    <a:pt x="1019481" y="1606485"/>
                    <a:pt x="1019831" y="1606134"/>
                    <a:pt x="1019831" y="1606134"/>
                  </a:cubicBezTo>
                  <a:cubicBezTo>
                    <a:pt x="1018429" y="1606134"/>
                    <a:pt x="1017727" y="1605432"/>
                    <a:pt x="1017727" y="1604029"/>
                  </a:cubicBezTo>
                  <a:close/>
                  <a:moveTo>
                    <a:pt x="758809" y="1604029"/>
                  </a:moveTo>
                  <a:lnTo>
                    <a:pt x="754599" y="1606134"/>
                  </a:lnTo>
                  <a:lnTo>
                    <a:pt x="760914" y="1606134"/>
                  </a:lnTo>
                  <a:close/>
                  <a:moveTo>
                    <a:pt x="485155" y="1604029"/>
                  </a:moveTo>
                  <a:lnTo>
                    <a:pt x="487261" y="1606134"/>
                  </a:lnTo>
                  <a:cubicBezTo>
                    <a:pt x="485857" y="1610344"/>
                    <a:pt x="481647" y="1611747"/>
                    <a:pt x="474631" y="1610344"/>
                  </a:cubicBezTo>
                  <a:cubicBezTo>
                    <a:pt x="478841" y="1606134"/>
                    <a:pt x="482349" y="1604029"/>
                    <a:pt x="485155" y="1604029"/>
                  </a:cubicBezTo>
                  <a:close/>
                  <a:moveTo>
                    <a:pt x="1087193" y="1601924"/>
                  </a:moveTo>
                  <a:cubicBezTo>
                    <a:pt x="1082983" y="1604730"/>
                    <a:pt x="1077369" y="1606134"/>
                    <a:pt x="1070353" y="1606134"/>
                  </a:cubicBezTo>
                  <a:cubicBezTo>
                    <a:pt x="1068949" y="1607537"/>
                    <a:pt x="1067195" y="1608239"/>
                    <a:pt x="1065090" y="1608239"/>
                  </a:cubicBezTo>
                  <a:cubicBezTo>
                    <a:pt x="1062985" y="1608239"/>
                    <a:pt x="1061231" y="1608941"/>
                    <a:pt x="1059827" y="1610344"/>
                  </a:cubicBezTo>
                  <a:cubicBezTo>
                    <a:pt x="1059827" y="1611747"/>
                    <a:pt x="1060179" y="1612800"/>
                    <a:pt x="1060880" y="1613501"/>
                  </a:cubicBezTo>
                  <a:cubicBezTo>
                    <a:pt x="1061581" y="1614203"/>
                    <a:pt x="1061933" y="1614554"/>
                    <a:pt x="1061933" y="1614554"/>
                  </a:cubicBezTo>
                  <a:cubicBezTo>
                    <a:pt x="1063336" y="1615957"/>
                    <a:pt x="1062633" y="1616659"/>
                    <a:pt x="1059827" y="1616659"/>
                  </a:cubicBezTo>
                  <a:lnTo>
                    <a:pt x="1055617" y="1608239"/>
                  </a:lnTo>
                  <a:cubicBezTo>
                    <a:pt x="1052811" y="1609642"/>
                    <a:pt x="1050706" y="1613151"/>
                    <a:pt x="1049303" y="1618764"/>
                  </a:cubicBezTo>
                  <a:cubicBezTo>
                    <a:pt x="1049303" y="1618764"/>
                    <a:pt x="1048601" y="1618764"/>
                    <a:pt x="1047197" y="1618764"/>
                  </a:cubicBezTo>
                  <a:cubicBezTo>
                    <a:pt x="1045794" y="1618764"/>
                    <a:pt x="1045093" y="1618764"/>
                    <a:pt x="1045093" y="1618764"/>
                  </a:cubicBezTo>
                  <a:cubicBezTo>
                    <a:pt x="1043689" y="1617361"/>
                    <a:pt x="1040181" y="1617361"/>
                    <a:pt x="1034567" y="1618764"/>
                  </a:cubicBezTo>
                  <a:lnTo>
                    <a:pt x="1030357" y="1620869"/>
                  </a:lnTo>
                  <a:lnTo>
                    <a:pt x="1032463" y="1620869"/>
                  </a:lnTo>
                  <a:lnTo>
                    <a:pt x="1017727" y="1627184"/>
                  </a:lnTo>
                  <a:lnTo>
                    <a:pt x="1017727" y="1629289"/>
                  </a:lnTo>
                  <a:cubicBezTo>
                    <a:pt x="1035971" y="1626482"/>
                    <a:pt x="1047899" y="1623676"/>
                    <a:pt x="1053512" y="1620869"/>
                  </a:cubicBezTo>
                  <a:cubicBezTo>
                    <a:pt x="1059126" y="1619466"/>
                    <a:pt x="1064739" y="1618062"/>
                    <a:pt x="1070353" y="1616659"/>
                  </a:cubicBezTo>
                  <a:cubicBezTo>
                    <a:pt x="1075966" y="1615256"/>
                    <a:pt x="1082281" y="1614554"/>
                    <a:pt x="1089298" y="1614554"/>
                  </a:cubicBezTo>
                  <a:lnTo>
                    <a:pt x="1091403" y="1612449"/>
                  </a:lnTo>
                  <a:lnTo>
                    <a:pt x="1091403" y="1601924"/>
                  </a:lnTo>
                  <a:close/>
                  <a:moveTo>
                    <a:pt x="1061933" y="1601924"/>
                  </a:moveTo>
                  <a:cubicBezTo>
                    <a:pt x="1052109" y="1606134"/>
                    <a:pt x="1044391" y="1608941"/>
                    <a:pt x="1038777" y="1610344"/>
                  </a:cubicBezTo>
                  <a:cubicBezTo>
                    <a:pt x="1042987" y="1610344"/>
                    <a:pt x="1047197" y="1609642"/>
                    <a:pt x="1051407" y="1608239"/>
                  </a:cubicBezTo>
                  <a:cubicBezTo>
                    <a:pt x="1055617" y="1606835"/>
                    <a:pt x="1059126" y="1604730"/>
                    <a:pt x="1061933" y="1601924"/>
                  </a:cubicBezTo>
                  <a:close/>
                  <a:moveTo>
                    <a:pt x="1280855" y="1599819"/>
                  </a:moveTo>
                  <a:cubicBezTo>
                    <a:pt x="1280855" y="1602625"/>
                    <a:pt x="1280153" y="1606134"/>
                    <a:pt x="1278750" y="1610344"/>
                  </a:cubicBezTo>
                  <a:cubicBezTo>
                    <a:pt x="1278750" y="1607537"/>
                    <a:pt x="1278049" y="1604730"/>
                    <a:pt x="1276645" y="1601924"/>
                  </a:cubicBezTo>
                  <a:lnTo>
                    <a:pt x="1274540" y="1601924"/>
                  </a:lnTo>
                  <a:lnTo>
                    <a:pt x="1274540" y="1637709"/>
                  </a:lnTo>
                  <a:cubicBezTo>
                    <a:pt x="1271734" y="1643323"/>
                    <a:pt x="1270330" y="1648234"/>
                    <a:pt x="1270330" y="1652444"/>
                  </a:cubicBezTo>
                  <a:cubicBezTo>
                    <a:pt x="1271734" y="1652444"/>
                    <a:pt x="1272435" y="1650339"/>
                    <a:pt x="1272435" y="1646129"/>
                  </a:cubicBezTo>
                  <a:cubicBezTo>
                    <a:pt x="1272435" y="1647533"/>
                    <a:pt x="1273137" y="1648936"/>
                    <a:pt x="1274540" y="1650339"/>
                  </a:cubicBezTo>
                  <a:cubicBezTo>
                    <a:pt x="1275943" y="1651743"/>
                    <a:pt x="1277347" y="1652444"/>
                    <a:pt x="1278750" y="1652444"/>
                  </a:cubicBezTo>
                  <a:cubicBezTo>
                    <a:pt x="1281557" y="1646831"/>
                    <a:pt x="1281557" y="1641217"/>
                    <a:pt x="1278750" y="1635604"/>
                  </a:cubicBezTo>
                  <a:cubicBezTo>
                    <a:pt x="1278750" y="1622974"/>
                    <a:pt x="1280153" y="1613151"/>
                    <a:pt x="1282960" y="1606134"/>
                  </a:cubicBezTo>
                  <a:cubicBezTo>
                    <a:pt x="1285767" y="1606134"/>
                    <a:pt x="1285065" y="1604029"/>
                    <a:pt x="1280855" y="1599819"/>
                  </a:cubicBezTo>
                  <a:close/>
                  <a:moveTo>
                    <a:pt x="520941" y="1599819"/>
                  </a:moveTo>
                  <a:lnTo>
                    <a:pt x="527256" y="1599819"/>
                  </a:lnTo>
                  <a:lnTo>
                    <a:pt x="533571" y="1601924"/>
                  </a:lnTo>
                  <a:cubicBezTo>
                    <a:pt x="534975" y="1603327"/>
                    <a:pt x="535325" y="1604029"/>
                    <a:pt x="534623" y="1604029"/>
                  </a:cubicBezTo>
                  <a:cubicBezTo>
                    <a:pt x="533923" y="1604029"/>
                    <a:pt x="533571" y="1604730"/>
                    <a:pt x="533571" y="1606134"/>
                  </a:cubicBezTo>
                  <a:cubicBezTo>
                    <a:pt x="530765" y="1606134"/>
                    <a:pt x="527957" y="1607537"/>
                    <a:pt x="525151" y="1610344"/>
                  </a:cubicBezTo>
                  <a:cubicBezTo>
                    <a:pt x="520941" y="1615957"/>
                    <a:pt x="518836" y="1618764"/>
                    <a:pt x="518836" y="1618764"/>
                  </a:cubicBezTo>
                  <a:lnTo>
                    <a:pt x="518836" y="1614554"/>
                  </a:lnTo>
                  <a:cubicBezTo>
                    <a:pt x="518836" y="1614554"/>
                    <a:pt x="518485" y="1614203"/>
                    <a:pt x="517783" y="1613501"/>
                  </a:cubicBezTo>
                  <a:cubicBezTo>
                    <a:pt x="517082" y="1612800"/>
                    <a:pt x="516731" y="1612449"/>
                    <a:pt x="516731" y="1612449"/>
                  </a:cubicBezTo>
                  <a:cubicBezTo>
                    <a:pt x="518135" y="1609642"/>
                    <a:pt x="519538" y="1607537"/>
                    <a:pt x="520941" y="1606134"/>
                  </a:cubicBezTo>
                  <a:cubicBezTo>
                    <a:pt x="522345" y="1604730"/>
                    <a:pt x="522345" y="1602625"/>
                    <a:pt x="520941" y="1599819"/>
                  </a:cubicBezTo>
                  <a:close/>
                  <a:moveTo>
                    <a:pt x="1074563" y="1597714"/>
                  </a:moveTo>
                  <a:lnTo>
                    <a:pt x="1072457" y="1604029"/>
                  </a:lnTo>
                  <a:lnTo>
                    <a:pt x="1074563" y="1604029"/>
                  </a:lnTo>
                  <a:lnTo>
                    <a:pt x="1076668" y="1601924"/>
                  </a:lnTo>
                  <a:cubicBezTo>
                    <a:pt x="1076668" y="1599117"/>
                    <a:pt x="1075966" y="1597714"/>
                    <a:pt x="1074563" y="1597714"/>
                  </a:cubicBezTo>
                  <a:close/>
                  <a:moveTo>
                    <a:pt x="1089298" y="1593504"/>
                  </a:moveTo>
                  <a:cubicBezTo>
                    <a:pt x="1085087" y="1593504"/>
                    <a:pt x="1082281" y="1594205"/>
                    <a:pt x="1080878" y="1595609"/>
                  </a:cubicBezTo>
                  <a:lnTo>
                    <a:pt x="1080878" y="1597714"/>
                  </a:lnTo>
                  <a:cubicBezTo>
                    <a:pt x="1082281" y="1596310"/>
                    <a:pt x="1085087" y="1595609"/>
                    <a:pt x="1089298" y="1595609"/>
                  </a:cubicBezTo>
                  <a:close/>
                  <a:moveTo>
                    <a:pt x="1057723" y="1591399"/>
                  </a:moveTo>
                  <a:cubicBezTo>
                    <a:pt x="1054916" y="1592802"/>
                    <a:pt x="1051057" y="1593855"/>
                    <a:pt x="1046145" y="1594556"/>
                  </a:cubicBezTo>
                  <a:cubicBezTo>
                    <a:pt x="1041233" y="1595258"/>
                    <a:pt x="1037373" y="1597012"/>
                    <a:pt x="1034567" y="1599819"/>
                  </a:cubicBezTo>
                  <a:cubicBezTo>
                    <a:pt x="1037373" y="1602625"/>
                    <a:pt x="1039479" y="1604029"/>
                    <a:pt x="1040882" y="1604029"/>
                  </a:cubicBezTo>
                  <a:cubicBezTo>
                    <a:pt x="1045093" y="1604029"/>
                    <a:pt x="1050003" y="1601222"/>
                    <a:pt x="1055617" y="1595609"/>
                  </a:cubicBezTo>
                  <a:lnTo>
                    <a:pt x="1057723" y="1593504"/>
                  </a:lnTo>
                  <a:close/>
                  <a:moveTo>
                    <a:pt x="1266120" y="1587189"/>
                  </a:moveTo>
                  <a:lnTo>
                    <a:pt x="1219809" y="1597714"/>
                  </a:lnTo>
                  <a:cubicBezTo>
                    <a:pt x="1198759" y="1603327"/>
                    <a:pt x="1182621" y="1607537"/>
                    <a:pt x="1171394" y="1610344"/>
                  </a:cubicBezTo>
                  <a:lnTo>
                    <a:pt x="1162973" y="1612449"/>
                  </a:lnTo>
                  <a:lnTo>
                    <a:pt x="1165079" y="1614554"/>
                  </a:lnTo>
                  <a:cubicBezTo>
                    <a:pt x="1166482" y="1614554"/>
                    <a:pt x="1167885" y="1614905"/>
                    <a:pt x="1169289" y="1615606"/>
                  </a:cubicBezTo>
                  <a:cubicBezTo>
                    <a:pt x="1170693" y="1616308"/>
                    <a:pt x="1173499" y="1615957"/>
                    <a:pt x="1177709" y="1614554"/>
                  </a:cubicBezTo>
                  <a:cubicBezTo>
                    <a:pt x="1177709" y="1614554"/>
                    <a:pt x="1179113" y="1614203"/>
                    <a:pt x="1181919" y="1613501"/>
                  </a:cubicBezTo>
                  <a:cubicBezTo>
                    <a:pt x="1184725" y="1612800"/>
                    <a:pt x="1186830" y="1613151"/>
                    <a:pt x="1188234" y="1614554"/>
                  </a:cubicBezTo>
                  <a:lnTo>
                    <a:pt x="1190339" y="1612449"/>
                  </a:lnTo>
                  <a:cubicBezTo>
                    <a:pt x="1191743" y="1611045"/>
                    <a:pt x="1193145" y="1610344"/>
                    <a:pt x="1194549" y="1610344"/>
                  </a:cubicBezTo>
                  <a:cubicBezTo>
                    <a:pt x="1195953" y="1610344"/>
                    <a:pt x="1197356" y="1610344"/>
                    <a:pt x="1198759" y="1610344"/>
                  </a:cubicBezTo>
                  <a:cubicBezTo>
                    <a:pt x="1200163" y="1611747"/>
                    <a:pt x="1201565" y="1611747"/>
                    <a:pt x="1202969" y="1610344"/>
                  </a:cubicBezTo>
                  <a:cubicBezTo>
                    <a:pt x="1204373" y="1608941"/>
                    <a:pt x="1205775" y="1608941"/>
                    <a:pt x="1207179" y="1610344"/>
                  </a:cubicBezTo>
                  <a:cubicBezTo>
                    <a:pt x="1208583" y="1610344"/>
                    <a:pt x="1210337" y="1609642"/>
                    <a:pt x="1212442" y="1608239"/>
                  </a:cubicBezTo>
                  <a:cubicBezTo>
                    <a:pt x="1214547" y="1606835"/>
                    <a:pt x="1216301" y="1606835"/>
                    <a:pt x="1217705" y="1608239"/>
                  </a:cubicBezTo>
                  <a:cubicBezTo>
                    <a:pt x="1220511" y="1606835"/>
                    <a:pt x="1224019" y="1606134"/>
                    <a:pt x="1228229" y="1606134"/>
                  </a:cubicBezTo>
                  <a:cubicBezTo>
                    <a:pt x="1232439" y="1606134"/>
                    <a:pt x="1235246" y="1605432"/>
                    <a:pt x="1236649" y="1604029"/>
                  </a:cubicBezTo>
                  <a:cubicBezTo>
                    <a:pt x="1238053" y="1602625"/>
                    <a:pt x="1240859" y="1601924"/>
                    <a:pt x="1245069" y="1601924"/>
                  </a:cubicBezTo>
                  <a:lnTo>
                    <a:pt x="1245069" y="1610344"/>
                  </a:lnTo>
                  <a:cubicBezTo>
                    <a:pt x="1242263" y="1610344"/>
                    <a:pt x="1239105" y="1609993"/>
                    <a:pt x="1235597" y="1609291"/>
                  </a:cubicBezTo>
                  <a:cubicBezTo>
                    <a:pt x="1232089" y="1608590"/>
                    <a:pt x="1229633" y="1608941"/>
                    <a:pt x="1228229" y="1610344"/>
                  </a:cubicBezTo>
                  <a:lnTo>
                    <a:pt x="1200865" y="1618764"/>
                  </a:lnTo>
                  <a:lnTo>
                    <a:pt x="1171394" y="1625079"/>
                  </a:lnTo>
                  <a:cubicBezTo>
                    <a:pt x="1171394" y="1626482"/>
                    <a:pt x="1173499" y="1627886"/>
                    <a:pt x="1177709" y="1629289"/>
                  </a:cubicBezTo>
                  <a:cubicBezTo>
                    <a:pt x="1181919" y="1630692"/>
                    <a:pt x="1185427" y="1633499"/>
                    <a:pt x="1188234" y="1637709"/>
                  </a:cubicBezTo>
                  <a:cubicBezTo>
                    <a:pt x="1188234" y="1639113"/>
                    <a:pt x="1188935" y="1640516"/>
                    <a:pt x="1190339" y="1641919"/>
                  </a:cubicBezTo>
                  <a:lnTo>
                    <a:pt x="1192444" y="1641919"/>
                  </a:lnTo>
                  <a:lnTo>
                    <a:pt x="1202969" y="1654549"/>
                  </a:lnTo>
                  <a:cubicBezTo>
                    <a:pt x="1204373" y="1658759"/>
                    <a:pt x="1205775" y="1660864"/>
                    <a:pt x="1207179" y="1660864"/>
                  </a:cubicBezTo>
                  <a:lnTo>
                    <a:pt x="1217705" y="1667180"/>
                  </a:lnTo>
                  <a:lnTo>
                    <a:pt x="1217705" y="1673495"/>
                  </a:lnTo>
                  <a:cubicBezTo>
                    <a:pt x="1217705" y="1673495"/>
                    <a:pt x="1218055" y="1672442"/>
                    <a:pt x="1218757" y="1670337"/>
                  </a:cubicBezTo>
                  <a:cubicBezTo>
                    <a:pt x="1219459" y="1668232"/>
                    <a:pt x="1219809" y="1667180"/>
                    <a:pt x="1219809" y="1667180"/>
                  </a:cubicBezTo>
                  <a:lnTo>
                    <a:pt x="1224019" y="1671390"/>
                  </a:lnTo>
                  <a:lnTo>
                    <a:pt x="1234545" y="1677705"/>
                  </a:lnTo>
                  <a:cubicBezTo>
                    <a:pt x="1234545" y="1680511"/>
                    <a:pt x="1235246" y="1681915"/>
                    <a:pt x="1236649" y="1681915"/>
                  </a:cubicBezTo>
                  <a:cubicBezTo>
                    <a:pt x="1238053" y="1681915"/>
                    <a:pt x="1239456" y="1682616"/>
                    <a:pt x="1240859" y="1684020"/>
                  </a:cubicBezTo>
                  <a:cubicBezTo>
                    <a:pt x="1243667" y="1684020"/>
                    <a:pt x="1245771" y="1684721"/>
                    <a:pt x="1247175" y="1686125"/>
                  </a:cubicBezTo>
                  <a:cubicBezTo>
                    <a:pt x="1248578" y="1687528"/>
                    <a:pt x="1250683" y="1688230"/>
                    <a:pt x="1253489" y="1688230"/>
                  </a:cubicBezTo>
                  <a:cubicBezTo>
                    <a:pt x="1253489" y="1688230"/>
                    <a:pt x="1253841" y="1688581"/>
                    <a:pt x="1254543" y="1689282"/>
                  </a:cubicBezTo>
                  <a:cubicBezTo>
                    <a:pt x="1255243" y="1689984"/>
                    <a:pt x="1255595" y="1690335"/>
                    <a:pt x="1255595" y="1690335"/>
                  </a:cubicBezTo>
                  <a:lnTo>
                    <a:pt x="1264015" y="1696650"/>
                  </a:lnTo>
                  <a:lnTo>
                    <a:pt x="1266120" y="1686125"/>
                  </a:lnTo>
                  <a:cubicBezTo>
                    <a:pt x="1264716" y="1684721"/>
                    <a:pt x="1263313" y="1682616"/>
                    <a:pt x="1261910" y="1679810"/>
                  </a:cubicBezTo>
                  <a:lnTo>
                    <a:pt x="1266120" y="1681915"/>
                  </a:lnTo>
                  <a:lnTo>
                    <a:pt x="1268225" y="1677705"/>
                  </a:lnTo>
                  <a:cubicBezTo>
                    <a:pt x="1265419" y="1667881"/>
                    <a:pt x="1264015" y="1660163"/>
                    <a:pt x="1264015" y="1654549"/>
                  </a:cubicBezTo>
                  <a:lnTo>
                    <a:pt x="1266120" y="1633499"/>
                  </a:lnTo>
                  <a:cubicBezTo>
                    <a:pt x="1268927" y="1626482"/>
                    <a:pt x="1268225" y="1622272"/>
                    <a:pt x="1264015" y="1620869"/>
                  </a:cubicBezTo>
                  <a:cubicBezTo>
                    <a:pt x="1266821" y="1619466"/>
                    <a:pt x="1267523" y="1616659"/>
                    <a:pt x="1266120" y="1612449"/>
                  </a:cubicBezTo>
                  <a:cubicBezTo>
                    <a:pt x="1264716" y="1608239"/>
                    <a:pt x="1264015" y="1606134"/>
                    <a:pt x="1264015" y="1606134"/>
                  </a:cubicBezTo>
                  <a:lnTo>
                    <a:pt x="1249280" y="1608239"/>
                  </a:lnTo>
                  <a:cubicBezTo>
                    <a:pt x="1249280" y="1602625"/>
                    <a:pt x="1250683" y="1599819"/>
                    <a:pt x="1253489" y="1599819"/>
                  </a:cubicBezTo>
                  <a:cubicBezTo>
                    <a:pt x="1257699" y="1599819"/>
                    <a:pt x="1261910" y="1598415"/>
                    <a:pt x="1266120" y="1595609"/>
                  </a:cubicBezTo>
                  <a:close/>
                  <a:moveTo>
                    <a:pt x="1125083" y="1587189"/>
                  </a:moveTo>
                  <a:lnTo>
                    <a:pt x="1125083" y="1589294"/>
                  </a:lnTo>
                  <a:cubicBezTo>
                    <a:pt x="1122277" y="1590697"/>
                    <a:pt x="1120171" y="1591399"/>
                    <a:pt x="1118768" y="1591399"/>
                  </a:cubicBezTo>
                  <a:cubicBezTo>
                    <a:pt x="1117365" y="1592802"/>
                    <a:pt x="1116663" y="1594205"/>
                    <a:pt x="1116663" y="1595609"/>
                  </a:cubicBezTo>
                  <a:cubicBezTo>
                    <a:pt x="1116663" y="1597012"/>
                    <a:pt x="1115962" y="1597012"/>
                    <a:pt x="1114558" y="1595609"/>
                  </a:cubicBezTo>
                  <a:cubicBezTo>
                    <a:pt x="1111751" y="1595609"/>
                    <a:pt x="1110349" y="1596310"/>
                    <a:pt x="1110349" y="1597714"/>
                  </a:cubicBezTo>
                  <a:cubicBezTo>
                    <a:pt x="1110349" y="1599117"/>
                    <a:pt x="1109647" y="1599819"/>
                    <a:pt x="1108243" y="1599819"/>
                  </a:cubicBezTo>
                  <a:lnTo>
                    <a:pt x="1106138" y="1591399"/>
                  </a:lnTo>
                  <a:lnTo>
                    <a:pt x="1093508" y="1591399"/>
                  </a:lnTo>
                  <a:cubicBezTo>
                    <a:pt x="1094911" y="1592802"/>
                    <a:pt x="1097017" y="1593504"/>
                    <a:pt x="1099823" y="1593504"/>
                  </a:cubicBezTo>
                  <a:lnTo>
                    <a:pt x="1093508" y="1595609"/>
                  </a:lnTo>
                  <a:cubicBezTo>
                    <a:pt x="1094911" y="1598415"/>
                    <a:pt x="1096314" y="1599468"/>
                    <a:pt x="1097717" y="1598766"/>
                  </a:cubicBezTo>
                  <a:cubicBezTo>
                    <a:pt x="1099121" y="1598064"/>
                    <a:pt x="1099823" y="1598415"/>
                    <a:pt x="1099823" y="1599819"/>
                  </a:cubicBezTo>
                  <a:lnTo>
                    <a:pt x="1095613" y="1610344"/>
                  </a:lnTo>
                  <a:lnTo>
                    <a:pt x="1097717" y="1606134"/>
                  </a:lnTo>
                  <a:cubicBezTo>
                    <a:pt x="1099121" y="1606134"/>
                    <a:pt x="1101928" y="1606134"/>
                    <a:pt x="1106138" y="1606134"/>
                  </a:cubicBezTo>
                  <a:lnTo>
                    <a:pt x="1110349" y="1606134"/>
                  </a:lnTo>
                  <a:cubicBezTo>
                    <a:pt x="1110349" y="1606134"/>
                    <a:pt x="1114558" y="1605432"/>
                    <a:pt x="1122979" y="1604029"/>
                  </a:cubicBezTo>
                  <a:cubicBezTo>
                    <a:pt x="1120171" y="1598415"/>
                    <a:pt x="1118768" y="1594205"/>
                    <a:pt x="1118768" y="1591399"/>
                  </a:cubicBezTo>
                  <a:lnTo>
                    <a:pt x="1122979" y="1593504"/>
                  </a:lnTo>
                  <a:cubicBezTo>
                    <a:pt x="1121575" y="1596310"/>
                    <a:pt x="1122277" y="1599819"/>
                    <a:pt x="1125083" y="1604029"/>
                  </a:cubicBezTo>
                  <a:cubicBezTo>
                    <a:pt x="1125083" y="1602625"/>
                    <a:pt x="1126487" y="1602275"/>
                    <a:pt x="1129293" y="1602976"/>
                  </a:cubicBezTo>
                  <a:cubicBezTo>
                    <a:pt x="1132100" y="1603678"/>
                    <a:pt x="1134907" y="1602625"/>
                    <a:pt x="1137713" y="1599819"/>
                  </a:cubicBezTo>
                  <a:cubicBezTo>
                    <a:pt x="1134907" y="1597012"/>
                    <a:pt x="1130697" y="1592802"/>
                    <a:pt x="1125083" y="1587189"/>
                  </a:cubicBezTo>
                  <a:close/>
                  <a:moveTo>
                    <a:pt x="527256" y="1587189"/>
                  </a:moveTo>
                  <a:lnTo>
                    <a:pt x="529361" y="1589294"/>
                  </a:lnTo>
                  <a:lnTo>
                    <a:pt x="527256" y="1591399"/>
                  </a:lnTo>
                  <a:lnTo>
                    <a:pt x="525151" y="1591399"/>
                  </a:lnTo>
                  <a:close/>
                  <a:moveTo>
                    <a:pt x="1287170" y="1585084"/>
                  </a:moveTo>
                  <a:lnTo>
                    <a:pt x="1280855" y="1595609"/>
                  </a:lnTo>
                  <a:cubicBezTo>
                    <a:pt x="1285065" y="1595609"/>
                    <a:pt x="1287521" y="1594907"/>
                    <a:pt x="1288223" y="1593504"/>
                  </a:cubicBezTo>
                  <a:cubicBezTo>
                    <a:pt x="1288924" y="1592100"/>
                    <a:pt x="1288573" y="1589294"/>
                    <a:pt x="1287170" y="1585084"/>
                  </a:cubicBezTo>
                  <a:close/>
                  <a:moveTo>
                    <a:pt x="1280855" y="1585084"/>
                  </a:moveTo>
                  <a:cubicBezTo>
                    <a:pt x="1278049" y="1585084"/>
                    <a:pt x="1275241" y="1586487"/>
                    <a:pt x="1272435" y="1589294"/>
                  </a:cubicBezTo>
                  <a:lnTo>
                    <a:pt x="1272435" y="1593504"/>
                  </a:lnTo>
                  <a:cubicBezTo>
                    <a:pt x="1273839" y="1592100"/>
                    <a:pt x="1274891" y="1592100"/>
                    <a:pt x="1275593" y="1593504"/>
                  </a:cubicBezTo>
                  <a:cubicBezTo>
                    <a:pt x="1276294" y="1594907"/>
                    <a:pt x="1277347" y="1594907"/>
                    <a:pt x="1278750" y="1593504"/>
                  </a:cubicBezTo>
                  <a:cubicBezTo>
                    <a:pt x="1278750" y="1592100"/>
                    <a:pt x="1279101" y="1590697"/>
                    <a:pt x="1279803" y="1589294"/>
                  </a:cubicBezTo>
                  <a:cubicBezTo>
                    <a:pt x="1280504" y="1587890"/>
                    <a:pt x="1280855" y="1586487"/>
                    <a:pt x="1280855" y="1585084"/>
                  </a:cubicBezTo>
                  <a:close/>
                  <a:moveTo>
                    <a:pt x="1459782" y="1578769"/>
                  </a:moveTo>
                  <a:lnTo>
                    <a:pt x="1457677" y="1587189"/>
                  </a:lnTo>
                  <a:cubicBezTo>
                    <a:pt x="1459081" y="1589995"/>
                    <a:pt x="1459782" y="1593504"/>
                    <a:pt x="1459782" y="1597714"/>
                  </a:cubicBezTo>
                  <a:cubicBezTo>
                    <a:pt x="1459782" y="1608941"/>
                    <a:pt x="1460835" y="1622272"/>
                    <a:pt x="1462939" y="1637709"/>
                  </a:cubicBezTo>
                  <a:cubicBezTo>
                    <a:pt x="1465045" y="1653146"/>
                    <a:pt x="1466799" y="1667180"/>
                    <a:pt x="1468203" y="1679810"/>
                  </a:cubicBezTo>
                  <a:cubicBezTo>
                    <a:pt x="1468203" y="1682616"/>
                    <a:pt x="1469606" y="1686826"/>
                    <a:pt x="1472412" y="1692440"/>
                  </a:cubicBezTo>
                  <a:cubicBezTo>
                    <a:pt x="1472412" y="1682616"/>
                    <a:pt x="1471711" y="1674898"/>
                    <a:pt x="1470307" y="1669285"/>
                  </a:cubicBezTo>
                  <a:cubicBezTo>
                    <a:pt x="1470307" y="1662268"/>
                    <a:pt x="1469606" y="1655602"/>
                    <a:pt x="1468203" y="1649287"/>
                  </a:cubicBezTo>
                  <a:cubicBezTo>
                    <a:pt x="1466799" y="1642972"/>
                    <a:pt x="1466097" y="1636306"/>
                    <a:pt x="1466097" y="1629289"/>
                  </a:cubicBezTo>
                  <a:lnTo>
                    <a:pt x="1466097" y="1625079"/>
                  </a:lnTo>
                  <a:cubicBezTo>
                    <a:pt x="1466097" y="1618062"/>
                    <a:pt x="1464693" y="1606835"/>
                    <a:pt x="1461887" y="1591399"/>
                  </a:cubicBezTo>
                  <a:cubicBezTo>
                    <a:pt x="1461887" y="1585785"/>
                    <a:pt x="1461185" y="1581575"/>
                    <a:pt x="1459782" y="1578769"/>
                  </a:cubicBezTo>
                  <a:close/>
                  <a:moveTo>
                    <a:pt x="1076668" y="1578769"/>
                  </a:moveTo>
                  <a:cubicBezTo>
                    <a:pt x="1076668" y="1582978"/>
                    <a:pt x="1077369" y="1584382"/>
                    <a:pt x="1078773" y="1582978"/>
                  </a:cubicBezTo>
                  <a:cubicBezTo>
                    <a:pt x="1084387" y="1585785"/>
                    <a:pt x="1088596" y="1585785"/>
                    <a:pt x="1091403" y="1582978"/>
                  </a:cubicBezTo>
                  <a:lnTo>
                    <a:pt x="1089298" y="1578769"/>
                  </a:lnTo>
                  <a:lnTo>
                    <a:pt x="1089298" y="1580873"/>
                  </a:lnTo>
                  <a:close/>
                  <a:moveTo>
                    <a:pt x="1070353" y="1578769"/>
                  </a:moveTo>
                  <a:cubicBezTo>
                    <a:pt x="1068949" y="1581575"/>
                    <a:pt x="1067546" y="1582978"/>
                    <a:pt x="1066143" y="1582978"/>
                  </a:cubicBezTo>
                  <a:cubicBezTo>
                    <a:pt x="1064739" y="1582978"/>
                    <a:pt x="1063336" y="1582277"/>
                    <a:pt x="1061933" y="1580873"/>
                  </a:cubicBezTo>
                  <a:cubicBezTo>
                    <a:pt x="1056319" y="1580873"/>
                    <a:pt x="1052109" y="1582277"/>
                    <a:pt x="1049303" y="1585084"/>
                  </a:cubicBezTo>
                  <a:lnTo>
                    <a:pt x="1049303" y="1587189"/>
                  </a:lnTo>
                  <a:cubicBezTo>
                    <a:pt x="1054916" y="1585785"/>
                    <a:pt x="1063336" y="1585084"/>
                    <a:pt x="1074563" y="1585084"/>
                  </a:cubicBezTo>
                  <a:cubicBezTo>
                    <a:pt x="1074563" y="1583680"/>
                    <a:pt x="1073159" y="1581575"/>
                    <a:pt x="1070353" y="1578769"/>
                  </a:cubicBezTo>
                  <a:close/>
                  <a:moveTo>
                    <a:pt x="1440837" y="1568243"/>
                  </a:moveTo>
                  <a:cubicBezTo>
                    <a:pt x="1439433" y="1568243"/>
                    <a:pt x="1438031" y="1569647"/>
                    <a:pt x="1436627" y="1572453"/>
                  </a:cubicBezTo>
                  <a:cubicBezTo>
                    <a:pt x="1436627" y="1573857"/>
                    <a:pt x="1438031" y="1574558"/>
                    <a:pt x="1440837" y="1574558"/>
                  </a:cubicBezTo>
                  <a:lnTo>
                    <a:pt x="1440837" y="1570348"/>
                  </a:lnTo>
                  <a:lnTo>
                    <a:pt x="1442942" y="1572453"/>
                  </a:lnTo>
                  <a:lnTo>
                    <a:pt x="1442942" y="1589294"/>
                  </a:lnTo>
                  <a:lnTo>
                    <a:pt x="1445047" y="1606134"/>
                  </a:lnTo>
                  <a:cubicBezTo>
                    <a:pt x="1445047" y="1606134"/>
                    <a:pt x="1444696" y="1607888"/>
                    <a:pt x="1443995" y="1611396"/>
                  </a:cubicBezTo>
                  <a:cubicBezTo>
                    <a:pt x="1443293" y="1614905"/>
                    <a:pt x="1443643" y="1617361"/>
                    <a:pt x="1445047" y="1618764"/>
                  </a:cubicBezTo>
                  <a:lnTo>
                    <a:pt x="1445047" y="1606134"/>
                  </a:lnTo>
                  <a:lnTo>
                    <a:pt x="1445047" y="1568243"/>
                  </a:lnTo>
                  <a:cubicBezTo>
                    <a:pt x="1443643" y="1568243"/>
                    <a:pt x="1442241" y="1568243"/>
                    <a:pt x="1440837" y="1568243"/>
                  </a:cubicBezTo>
                  <a:close/>
                  <a:moveTo>
                    <a:pt x="1278750" y="1568243"/>
                  </a:moveTo>
                  <a:cubicBezTo>
                    <a:pt x="1277347" y="1568243"/>
                    <a:pt x="1276294" y="1568594"/>
                    <a:pt x="1275593" y="1569296"/>
                  </a:cubicBezTo>
                  <a:cubicBezTo>
                    <a:pt x="1274891" y="1569998"/>
                    <a:pt x="1273839" y="1570348"/>
                    <a:pt x="1272435" y="1570348"/>
                  </a:cubicBezTo>
                  <a:lnTo>
                    <a:pt x="1276645" y="1572453"/>
                  </a:lnTo>
                  <a:cubicBezTo>
                    <a:pt x="1276645" y="1572453"/>
                    <a:pt x="1276996" y="1572103"/>
                    <a:pt x="1277697" y="1571401"/>
                  </a:cubicBezTo>
                  <a:cubicBezTo>
                    <a:pt x="1278399" y="1570699"/>
                    <a:pt x="1278750" y="1570348"/>
                    <a:pt x="1278750" y="1570348"/>
                  </a:cubicBezTo>
                  <a:close/>
                  <a:moveTo>
                    <a:pt x="1202969" y="1568243"/>
                  </a:moveTo>
                  <a:cubicBezTo>
                    <a:pt x="1202969" y="1571050"/>
                    <a:pt x="1202267" y="1573155"/>
                    <a:pt x="1200865" y="1574558"/>
                  </a:cubicBezTo>
                  <a:lnTo>
                    <a:pt x="1207179" y="1572453"/>
                  </a:lnTo>
                  <a:cubicBezTo>
                    <a:pt x="1205775" y="1569647"/>
                    <a:pt x="1204373" y="1568243"/>
                    <a:pt x="1202969" y="1568243"/>
                  </a:cubicBezTo>
                  <a:close/>
                  <a:moveTo>
                    <a:pt x="75729" y="1568243"/>
                  </a:moveTo>
                  <a:cubicBezTo>
                    <a:pt x="75027" y="1568243"/>
                    <a:pt x="73975" y="1569647"/>
                    <a:pt x="72571" y="1572453"/>
                  </a:cubicBezTo>
                  <a:cubicBezTo>
                    <a:pt x="75377" y="1572453"/>
                    <a:pt x="78185" y="1571752"/>
                    <a:pt x="80991" y="1570348"/>
                  </a:cubicBezTo>
                  <a:cubicBezTo>
                    <a:pt x="78185" y="1568945"/>
                    <a:pt x="76430" y="1568243"/>
                    <a:pt x="75729" y="1568243"/>
                  </a:cubicBezTo>
                  <a:close/>
                  <a:moveTo>
                    <a:pt x="1461887" y="1566138"/>
                  </a:moveTo>
                  <a:lnTo>
                    <a:pt x="1451363" y="1568243"/>
                  </a:lnTo>
                  <a:lnTo>
                    <a:pt x="1461887" y="1576663"/>
                  </a:lnTo>
                  <a:close/>
                  <a:moveTo>
                    <a:pt x="573567" y="1561928"/>
                  </a:moveTo>
                  <a:lnTo>
                    <a:pt x="573567" y="1566138"/>
                  </a:lnTo>
                  <a:lnTo>
                    <a:pt x="567252" y="1564033"/>
                  </a:lnTo>
                  <a:close/>
                  <a:moveTo>
                    <a:pt x="565147" y="1502988"/>
                  </a:moveTo>
                  <a:cubicBezTo>
                    <a:pt x="558130" y="1502988"/>
                    <a:pt x="552517" y="1505093"/>
                    <a:pt x="548307" y="1509303"/>
                  </a:cubicBezTo>
                  <a:cubicBezTo>
                    <a:pt x="549710" y="1507899"/>
                    <a:pt x="552517" y="1507198"/>
                    <a:pt x="556727" y="1507198"/>
                  </a:cubicBezTo>
                  <a:cubicBezTo>
                    <a:pt x="560937" y="1507198"/>
                    <a:pt x="563743" y="1505794"/>
                    <a:pt x="565147" y="1502988"/>
                  </a:cubicBezTo>
                  <a:close/>
                  <a:moveTo>
                    <a:pt x="228793" y="1500322"/>
                  </a:moveTo>
                  <a:lnTo>
                    <a:pt x="222553" y="1506145"/>
                  </a:lnTo>
                  <a:lnTo>
                    <a:pt x="222281" y="1506524"/>
                  </a:lnTo>
                  <a:lnTo>
                    <a:pt x="234657" y="1502988"/>
                  </a:lnTo>
                  <a:close/>
                  <a:moveTo>
                    <a:pt x="598827" y="1481937"/>
                  </a:moveTo>
                  <a:lnTo>
                    <a:pt x="588301" y="1486147"/>
                  </a:lnTo>
                  <a:cubicBezTo>
                    <a:pt x="593915" y="1486147"/>
                    <a:pt x="597423" y="1485446"/>
                    <a:pt x="598827" y="1484042"/>
                  </a:cubicBezTo>
                  <a:cubicBezTo>
                    <a:pt x="600231" y="1482639"/>
                    <a:pt x="600231" y="1481937"/>
                    <a:pt x="598827" y="1481937"/>
                  </a:cubicBezTo>
                  <a:close/>
                  <a:moveTo>
                    <a:pt x="607247" y="1473517"/>
                  </a:moveTo>
                  <a:cubicBezTo>
                    <a:pt x="607247" y="1477727"/>
                    <a:pt x="606545" y="1480534"/>
                    <a:pt x="605142" y="1481937"/>
                  </a:cubicBezTo>
                  <a:cubicBezTo>
                    <a:pt x="606545" y="1481937"/>
                    <a:pt x="607247" y="1481937"/>
                    <a:pt x="607247" y="1481937"/>
                  </a:cubicBezTo>
                  <a:cubicBezTo>
                    <a:pt x="610054" y="1477727"/>
                    <a:pt x="612159" y="1474921"/>
                    <a:pt x="613563" y="1473517"/>
                  </a:cubicBezTo>
                  <a:close/>
                  <a:moveTo>
                    <a:pt x="470421" y="1473517"/>
                  </a:moveTo>
                  <a:cubicBezTo>
                    <a:pt x="466211" y="1473517"/>
                    <a:pt x="462001" y="1476324"/>
                    <a:pt x="457791" y="1481937"/>
                  </a:cubicBezTo>
                  <a:cubicBezTo>
                    <a:pt x="449370" y="1490357"/>
                    <a:pt x="443757" y="1495971"/>
                    <a:pt x="440950" y="1498777"/>
                  </a:cubicBezTo>
                  <a:cubicBezTo>
                    <a:pt x="440950" y="1501584"/>
                    <a:pt x="438845" y="1502988"/>
                    <a:pt x="434635" y="1502988"/>
                  </a:cubicBezTo>
                  <a:cubicBezTo>
                    <a:pt x="434635" y="1502988"/>
                    <a:pt x="434285" y="1503338"/>
                    <a:pt x="433583" y="1504040"/>
                  </a:cubicBezTo>
                  <a:cubicBezTo>
                    <a:pt x="432881" y="1504742"/>
                    <a:pt x="432530" y="1505093"/>
                    <a:pt x="432530" y="1505093"/>
                  </a:cubicBezTo>
                  <a:cubicBezTo>
                    <a:pt x="432530" y="1509303"/>
                    <a:pt x="429723" y="1512811"/>
                    <a:pt x="424110" y="1515618"/>
                  </a:cubicBezTo>
                  <a:cubicBezTo>
                    <a:pt x="422707" y="1517021"/>
                    <a:pt x="420953" y="1518424"/>
                    <a:pt x="418847" y="1519828"/>
                  </a:cubicBezTo>
                  <a:cubicBezTo>
                    <a:pt x="416743" y="1521231"/>
                    <a:pt x="414286" y="1524038"/>
                    <a:pt x="411480" y="1528248"/>
                  </a:cubicBezTo>
                  <a:cubicBezTo>
                    <a:pt x="408673" y="1529651"/>
                    <a:pt x="406217" y="1532809"/>
                    <a:pt x="404113" y="1537720"/>
                  </a:cubicBezTo>
                  <a:cubicBezTo>
                    <a:pt x="402007" y="1542632"/>
                    <a:pt x="399551" y="1545790"/>
                    <a:pt x="396745" y="1547193"/>
                  </a:cubicBezTo>
                  <a:lnTo>
                    <a:pt x="400955" y="1547193"/>
                  </a:lnTo>
                  <a:cubicBezTo>
                    <a:pt x="405165" y="1545790"/>
                    <a:pt x="409023" y="1544386"/>
                    <a:pt x="412532" y="1542983"/>
                  </a:cubicBezTo>
                  <a:cubicBezTo>
                    <a:pt x="416041" y="1541580"/>
                    <a:pt x="419199" y="1540176"/>
                    <a:pt x="422005" y="1538773"/>
                  </a:cubicBezTo>
                  <a:cubicBezTo>
                    <a:pt x="422005" y="1538773"/>
                    <a:pt x="422356" y="1538422"/>
                    <a:pt x="423057" y="1537720"/>
                  </a:cubicBezTo>
                  <a:cubicBezTo>
                    <a:pt x="423759" y="1537019"/>
                    <a:pt x="424110" y="1536668"/>
                    <a:pt x="424110" y="1536668"/>
                  </a:cubicBezTo>
                  <a:cubicBezTo>
                    <a:pt x="428320" y="1536668"/>
                    <a:pt x="432530" y="1533861"/>
                    <a:pt x="436740" y="1528248"/>
                  </a:cubicBezTo>
                  <a:cubicBezTo>
                    <a:pt x="438143" y="1525441"/>
                    <a:pt x="440950" y="1521933"/>
                    <a:pt x="445161" y="1517723"/>
                  </a:cubicBezTo>
                  <a:cubicBezTo>
                    <a:pt x="449370" y="1513513"/>
                    <a:pt x="451475" y="1509303"/>
                    <a:pt x="451475" y="1505093"/>
                  </a:cubicBezTo>
                  <a:cubicBezTo>
                    <a:pt x="451475" y="1503689"/>
                    <a:pt x="451827" y="1502988"/>
                    <a:pt x="452528" y="1502988"/>
                  </a:cubicBezTo>
                  <a:cubicBezTo>
                    <a:pt x="453229" y="1502988"/>
                    <a:pt x="454282" y="1502988"/>
                    <a:pt x="455685" y="1502988"/>
                  </a:cubicBezTo>
                  <a:cubicBezTo>
                    <a:pt x="457089" y="1495971"/>
                    <a:pt x="461299" y="1487551"/>
                    <a:pt x="468315" y="1477727"/>
                  </a:cubicBezTo>
                  <a:close/>
                  <a:moveTo>
                    <a:pt x="1066143" y="1467202"/>
                  </a:moveTo>
                  <a:lnTo>
                    <a:pt x="1066143" y="1469307"/>
                  </a:lnTo>
                  <a:cubicBezTo>
                    <a:pt x="1067546" y="1469307"/>
                    <a:pt x="1070001" y="1468956"/>
                    <a:pt x="1073511" y="1468255"/>
                  </a:cubicBezTo>
                  <a:cubicBezTo>
                    <a:pt x="1077019" y="1467553"/>
                    <a:pt x="1080878" y="1467904"/>
                    <a:pt x="1085087" y="1469307"/>
                  </a:cubicBezTo>
                  <a:lnTo>
                    <a:pt x="1078773" y="1467202"/>
                  </a:lnTo>
                  <a:cubicBezTo>
                    <a:pt x="1073159" y="1467202"/>
                    <a:pt x="1068949" y="1467202"/>
                    <a:pt x="1066143" y="1467202"/>
                  </a:cubicBezTo>
                  <a:close/>
                  <a:moveTo>
                    <a:pt x="1007201" y="1467202"/>
                  </a:moveTo>
                  <a:cubicBezTo>
                    <a:pt x="1005799" y="1470009"/>
                    <a:pt x="1002291" y="1471412"/>
                    <a:pt x="996677" y="1471412"/>
                  </a:cubicBezTo>
                  <a:cubicBezTo>
                    <a:pt x="998080" y="1471412"/>
                    <a:pt x="999483" y="1471061"/>
                    <a:pt x="1000887" y="1470360"/>
                  </a:cubicBezTo>
                  <a:cubicBezTo>
                    <a:pt x="1002291" y="1469658"/>
                    <a:pt x="1004395" y="1468606"/>
                    <a:pt x="1007201" y="1467202"/>
                  </a:cubicBezTo>
                  <a:close/>
                  <a:moveTo>
                    <a:pt x="1165079" y="1462992"/>
                  </a:moveTo>
                  <a:cubicBezTo>
                    <a:pt x="1152449" y="1465799"/>
                    <a:pt x="1143327" y="1467202"/>
                    <a:pt x="1137713" y="1467202"/>
                  </a:cubicBezTo>
                  <a:cubicBezTo>
                    <a:pt x="1146133" y="1467202"/>
                    <a:pt x="1152449" y="1466851"/>
                    <a:pt x="1156659" y="1466150"/>
                  </a:cubicBezTo>
                  <a:cubicBezTo>
                    <a:pt x="1160869" y="1465448"/>
                    <a:pt x="1163675" y="1464395"/>
                    <a:pt x="1165079" y="1462992"/>
                  </a:cubicBezTo>
                  <a:close/>
                  <a:moveTo>
                    <a:pt x="1051407" y="1460887"/>
                  </a:moveTo>
                  <a:cubicBezTo>
                    <a:pt x="1038777" y="1465097"/>
                    <a:pt x="1028954" y="1467202"/>
                    <a:pt x="1021937" y="1467202"/>
                  </a:cubicBezTo>
                  <a:cubicBezTo>
                    <a:pt x="1019131" y="1470009"/>
                    <a:pt x="1017025" y="1472114"/>
                    <a:pt x="1015622" y="1473517"/>
                  </a:cubicBezTo>
                  <a:lnTo>
                    <a:pt x="1007201" y="1477727"/>
                  </a:lnTo>
                  <a:lnTo>
                    <a:pt x="1007201" y="1481937"/>
                  </a:lnTo>
                  <a:cubicBezTo>
                    <a:pt x="1008605" y="1480534"/>
                    <a:pt x="1011412" y="1478429"/>
                    <a:pt x="1015622" y="1475622"/>
                  </a:cubicBezTo>
                  <a:lnTo>
                    <a:pt x="1015622" y="1473517"/>
                  </a:lnTo>
                  <a:lnTo>
                    <a:pt x="1017727" y="1475622"/>
                  </a:lnTo>
                  <a:cubicBezTo>
                    <a:pt x="1017727" y="1479832"/>
                    <a:pt x="1017727" y="1481937"/>
                    <a:pt x="1017727" y="1481937"/>
                  </a:cubicBezTo>
                  <a:lnTo>
                    <a:pt x="1026147" y="1481937"/>
                  </a:lnTo>
                  <a:cubicBezTo>
                    <a:pt x="1028954" y="1480534"/>
                    <a:pt x="1030357" y="1479131"/>
                    <a:pt x="1030357" y="1477727"/>
                  </a:cubicBezTo>
                  <a:cubicBezTo>
                    <a:pt x="1031761" y="1476324"/>
                    <a:pt x="1033515" y="1475622"/>
                    <a:pt x="1035619" y="1475622"/>
                  </a:cubicBezTo>
                  <a:cubicBezTo>
                    <a:pt x="1037725" y="1475622"/>
                    <a:pt x="1038777" y="1474921"/>
                    <a:pt x="1038777" y="1473517"/>
                  </a:cubicBezTo>
                  <a:cubicBezTo>
                    <a:pt x="1040181" y="1473517"/>
                    <a:pt x="1041935" y="1473868"/>
                    <a:pt x="1044039" y="1474570"/>
                  </a:cubicBezTo>
                  <a:cubicBezTo>
                    <a:pt x="1046145" y="1475271"/>
                    <a:pt x="1047899" y="1474921"/>
                    <a:pt x="1049303" y="1473517"/>
                  </a:cubicBezTo>
                  <a:cubicBezTo>
                    <a:pt x="1054916" y="1473517"/>
                    <a:pt x="1059126" y="1472816"/>
                    <a:pt x="1061933" y="1471412"/>
                  </a:cubicBezTo>
                  <a:lnTo>
                    <a:pt x="1064037" y="1471412"/>
                  </a:lnTo>
                  <a:lnTo>
                    <a:pt x="1059827" y="1469307"/>
                  </a:lnTo>
                  <a:lnTo>
                    <a:pt x="1059827" y="1467202"/>
                  </a:lnTo>
                  <a:lnTo>
                    <a:pt x="1038777" y="1473517"/>
                  </a:lnTo>
                  <a:lnTo>
                    <a:pt x="1024042" y="1475622"/>
                  </a:lnTo>
                  <a:cubicBezTo>
                    <a:pt x="1022639" y="1474219"/>
                    <a:pt x="1023341" y="1473517"/>
                    <a:pt x="1026147" y="1473517"/>
                  </a:cubicBezTo>
                  <a:cubicBezTo>
                    <a:pt x="1028954" y="1472114"/>
                    <a:pt x="1032111" y="1471412"/>
                    <a:pt x="1035619" y="1471412"/>
                  </a:cubicBezTo>
                  <a:cubicBezTo>
                    <a:pt x="1039128" y="1471412"/>
                    <a:pt x="1042285" y="1470711"/>
                    <a:pt x="1045093" y="1469307"/>
                  </a:cubicBezTo>
                  <a:cubicBezTo>
                    <a:pt x="1049303" y="1467904"/>
                    <a:pt x="1051407" y="1465097"/>
                    <a:pt x="1051407" y="1460887"/>
                  </a:cubicBezTo>
                  <a:close/>
                  <a:moveTo>
                    <a:pt x="530414" y="1458782"/>
                  </a:moveTo>
                  <a:cubicBezTo>
                    <a:pt x="526905" y="1458782"/>
                    <a:pt x="524449" y="1460185"/>
                    <a:pt x="523047" y="1462992"/>
                  </a:cubicBezTo>
                  <a:lnTo>
                    <a:pt x="514626" y="1469307"/>
                  </a:lnTo>
                  <a:cubicBezTo>
                    <a:pt x="514626" y="1469307"/>
                    <a:pt x="514977" y="1469658"/>
                    <a:pt x="515679" y="1470360"/>
                  </a:cubicBezTo>
                  <a:cubicBezTo>
                    <a:pt x="516380" y="1471061"/>
                    <a:pt x="516731" y="1471412"/>
                    <a:pt x="516731" y="1471412"/>
                  </a:cubicBezTo>
                  <a:cubicBezTo>
                    <a:pt x="516731" y="1472816"/>
                    <a:pt x="517433" y="1473517"/>
                    <a:pt x="518836" y="1473517"/>
                  </a:cubicBezTo>
                  <a:cubicBezTo>
                    <a:pt x="520239" y="1473517"/>
                    <a:pt x="520941" y="1474219"/>
                    <a:pt x="520941" y="1475622"/>
                  </a:cubicBezTo>
                  <a:cubicBezTo>
                    <a:pt x="520941" y="1478429"/>
                    <a:pt x="518135" y="1479832"/>
                    <a:pt x="512521" y="1479832"/>
                  </a:cubicBezTo>
                  <a:cubicBezTo>
                    <a:pt x="511117" y="1478429"/>
                    <a:pt x="510065" y="1478429"/>
                    <a:pt x="509363" y="1479832"/>
                  </a:cubicBezTo>
                  <a:cubicBezTo>
                    <a:pt x="508661" y="1481236"/>
                    <a:pt x="507609" y="1481937"/>
                    <a:pt x="506206" y="1481937"/>
                  </a:cubicBezTo>
                  <a:cubicBezTo>
                    <a:pt x="494979" y="1486147"/>
                    <a:pt x="487963" y="1491761"/>
                    <a:pt x="485155" y="1498777"/>
                  </a:cubicBezTo>
                  <a:lnTo>
                    <a:pt x="483051" y="1498777"/>
                  </a:lnTo>
                  <a:cubicBezTo>
                    <a:pt x="481647" y="1498777"/>
                    <a:pt x="480595" y="1498777"/>
                    <a:pt x="479893" y="1498777"/>
                  </a:cubicBezTo>
                  <a:cubicBezTo>
                    <a:pt x="479191" y="1498777"/>
                    <a:pt x="478139" y="1498777"/>
                    <a:pt x="476736" y="1498777"/>
                  </a:cubicBezTo>
                  <a:cubicBezTo>
                    <a:pt x="476736" y="1495971"/>
                    <a:pt x="477437" y="1491059"/>
                    <a:pt x="478841" y="1484042"/>
                  </a:cubicBezTo>
                  <a:cubicBezTo>
                    <a:pt x="473227" y="1491059"/>
                    <a:pt x="466912" y="1499128"/>
                    <a:pt x="459895" y="1508250"/>
                  </a:cubicBezTo>
                  <a:cubicBezTo>
                    <a:pt x="452879" y="1517372"/>
                    <a:pt x="447265" y="1524739"/>
                    <a:pt x="443055" y="1530353"/>
                  </a:cubicBezTo>
                  <a:lnTo>
                    <a:pt x="445161" y="1530353"/>
                  </a:lnTo>
                  <a:cubicBezTo>
                    <a:pt x="446564" y="1530353"/>
                    <a:pt x="447265" y="1530002"/>
                    <a:pt x="447265" y="1529300"/>
                  </a:cubicBezTo>
                  <a:cubicBezTo>
                    <a:pt x="447265" y="1528599"/>
                    <a:pt x="447967" y="1528248"/>
                    <a:pt x="449370" y="1528248"/>
                  </a:cubicBezTo>
                  <a:cubicBezTo>
                    <a:pt x="454983" y="1528248"/>
                    <a:pt x="460948" y="1526494"/>
                    <a:pt x="467263" y="1522985"/>
                  </a:cubicBezTo>
                  <a:cubicBezTo>
                    <a:pt x="473578" y="1519477"/>
                    <a:pt x="478841" y="1517021"/>
                    <a:pt x="483051" y="1515618"/>
                  </a:cubicBezTo>
                  <a:lnTo>
                    <a:pt x="499891" y="1505093"/>
                  </a:lnTo>
                  <a:cubicBezTo>
                    <a:pt x="504101" y="1503689"/>
                    <a:pt x="507609" y="1502286"/>
                    <a:pt x="510415" y="1500882"/>
                  </a:cubicBezTo>
                  <a:cubicBezTo>
                    <a:pt x="513223" y="1499479"/>
                    <a:pt x="516029" y="1498777"/>
                    <a:pt x="518836" y="1498777"/>
                  </a:cubicBezTo>
                  <a:cubicBezTo>
                    <a:pt x="523047" y="1498777"/>
                    <a:pt x="525502" y="1497023"/>
                    <a:pt x="526203" y="1493515"/>
                  </a:cubicBezTo>
                  <a:cubicBezTo>
                    <a:pt x="526905" y="1490007"/>
                    <a:pt x="527256" y="1487551"/>
                    <a:pt x="527256" y="1486147"/>
                  </a:cubicBezTo>
                  <a:cubicBezTo>
                    <a:pt x="535677" y="1486147"/>
                    <a:pt x="544798" y="1484744"/>
                    <a:pt x="554621" y="1481937"/>
                  </a:cubicBezTo>
                  <a:cubicBezTo>
                    <a:pt x="554621" y="1474921"/>
                    <a:pt x="550411" y="1474219"/>
                    <a:pt x="541991" y="1479832"/>
                  </a:cubicBezTo>
                  <a:lnTo>
                    <a:pt x="539887" y="1481937"/>
                  </a:lnTo>
                  <a:lnTo>
                    <a:pt x="535677" y="1481937"/>
                  </a:lnTo>
                  <a:lnTo>
                    <a:pt x="535677" y="1473517"/>
                  </a:lnTo>
                  <a:lnTo>
                    <a:pt x="539887" y="1469307"/>
                  </a:lnTo>
                  <a:cubicBezTo>
                    <a:pt x="539887" y="1467904"/>
                    <a:pt x="539185" y="1465799"/>
                    <a:pt x="537781" y="1462992"/>
                  </a:cubicBezTo>
                  <a:cubicBezTo>
                    <a:pt x="536377" y="1460185"/>
                    <a:pt x="533923" y="1458782"/>
                    <a:pt x="530414" y="1458782"/>
                  </a:cubicBezTo>
                  <a:close/>
                  <a:moveTo>
                    <a:pt x="1072457" y="1456677"/>
                  </a:moveTo>
                  <a:lnTo>
                    <a:pt x="1053512" y="1465097"/>
                  </a:lnTo>
                  <a:lnTo>
                    <a:pt x="1055617" y="1465097"/>
                  </a:lnTo>
                  <a:cubicBezTo>
                    <a:pt x="1058424" y="1465097"/>
                    <a:pt x="1063336" y="1463694"/>
                    <a:pt x="1070353" y="1460887"/>
                  </a:cubicBezTo>
                  <a:cubicBezTo>
                    <a:pt x="1074563" y="1460887"/>
                    <a:pt x="1075265" y="1459484"/>
                    <a:pt x="1072457" y="1456677"/>
                  </a:cubicBezTo>
                  <a:close/>
                  <a:moveTo>
                    <a:pt x="1141923" y="1452467"/>
                  </a:moveTo>
                  <a:lnTo>
                    <a:pt x="1144028" y="1452467"/>
                  </a:lnTo>
                  <a:lnTo>
                    <a:pt x="1143585" y="1452688"/>
                  </a:lnTo>
                  <a:close/>
                  <a:moveTo>
                    <a:pt x="1061933" y="1452467"/>
                  </a:moveTo>
                  <a:cubicBezTo>
                    <a:pt x="1061933" y="1452467"/>
                    <a:pt x="1061581" y="1452818"/>
                    <a:pt x="1060880" y="1453520"/>
                  </a:cubicBezTo>
                  <a:cubicBezTo>
                    <a:pt x="1060179" y="1454221"/>
                    <a:pt x="1059827" y="1454572"/>
                    <a:pt x="1059827" y="1454572"/>
                  </a:cubicBezTo>
                  <a:cubicBezTo>
                    <a:pt x="1059827" y="1454572"/>
                    <a:pt x="1060179" y="1454923"/>
                    <a:pt x="1060880" y="1455625"/>
                  </a:cubicBezTo>
                  <a:cubicBezTo>
                    <a:pt x="1061581" y="1456326"/>
                    <a:pt x="1061933" y="1456677"/>
                    <a:pt x="1061933" y="1456677"/>
                  </a:cubicBezTo>
                  <a:cubicBezTo>
                    <a:pt x="1066143" y="1456677"/>
                    <a:pt x="1068949" y="1455274"/>
                    <a:pt x="1070353" y="1452467"/>
                  </a:cubicBezTo>
                  <a:close/>
                  <a:moveTo>
                    <a:pt x="1274014" y="1451414"/>
                  </a:moveTo>
                  <a:cubicBezTo>
                    <a:pt x="1272961" y="1451414"/>
                    <a:pt x="1271733" y="1451765"/>
                    <a:pt x="1270330" y="1452467"/>
                  </a:cubicBezTo>
                  <a:lnTo>
                    <a:pt x="1276645" y="1469307"/>
                  </a:lnTo>
                  <a:lnTo>
                    <a:pt x="1276645" y="1452467"/>
                  </a:lnTo>
                  <a:cubicBezTo>
                    <a:pt x="1275943" y="1451765"/>
                    <a:pt x="1275066" y="1451414"/>
                    <a:pt x="1274014" y="1451414"/>
                  </a:cubicBezTo>
                  <a:close/>
                  <a:moveTo>
                    <a:pt x="1110349" y="1450362"/>
                  </a:moveTo>
                  <a:lnTo>
                    <a:pt x="1101928" y="1452467"/>
                  </a:lnTo>
                  <a:lnTo>
                    <a:pt x="1101928" y="1454572"/>
                  </a:lnTo>
                  <a:lnTo>
                    <a:pt x="1112453" y="1452467"/>
                  </a:lnTo>
                  <a:close/>
                  <a:moveTo>
                    <a:pt x="680923" y="1448257"/>
                  </a:moveTo>
                  <a:lnTo>
                    <a:pt x="678818" y="1452467"/>
                  </a:lnTo>
                  <a:cubicBezTo>
                    <a:pt x="678818" y="1452467"/>
                    <a:pt x="679519" y="1453169"/>
                    <a:pt x="680923" y="1454572"/>
                  </a:cubicBezTo>
                  <a:cubicBezTo>
                    <a:pt x="680923" y="1453169"/>
                    <a:pt x="681625" y="1452467"/>
                    <a:pt x="683028" y="1452467"/>
                  </a:cubicBezTo>
                  <a:cubicBezTo>
                    <a:pt x="681625" y="1452467"/>
                    <a:pt x="680923" y="1451064"/>
                    <a:pt x="680923" y="1448257"/>
                  </a:cubicBezTo>
                  <a:close/>
                  <a:moveTo>
                    <a:pt x="672503" y="1437732"/>
                  </a:moveTo>
                  <a:lnTo>
                    <a:pt x="674608" y="1444047"/>
                  </a:lnTo>
                  <a:lnTo>
                    <a:pt x="680923" y="1444047"/>
                  </a:lnTo>
                  <a:cubicBezTo>
                    <a:pt x="679519" y="1441240"/>
                    <a:pt x="678818" y="1439135"/>
                    <a:pt x="678818" y="1437732"/>
                  </a:cubicBezTo>
                  <a:cubicBezTo>
                    <a:pt x="678818" y="1439135"/>
                    <a:pt x="678117" y="1439486"/>
                    <a:pt x="676713" y="1438784"/>
                  </a:cubicBezTo>
                  <a:cubicBezTo>
                    <a:pt x="675309" y="1438083"/>
                    <a:pt x="673907" y="1437732"/>
                    <a:pt x="672503" y="1437732"/>
                  </a:cubicBezTo>
                  <a:close/>
                  <a:moveTo>
                    <a:pt x="1036672" y="1435627"/>
                  </a:moveTo>
                  <a:cubicBezTo>
                    <a:pt x="1029655" y="1435627"/>
                    <a:pt x="1025445" y="1437732"/>
                    <a:pt x="1024042" y="1441942"/>
                  </a:cubicBezTo>
                  <a:lnTo>
                    <a:pt x="1019831" y="1437732"/>
                  </a:lnTo>
                  <a:lnTo>
                    <a:pt x="1009307" y="1444047"/>
                  </a:lnTo>
                  <a:cubicBezTo>
                    <a:pt x="1006501" y="1445450"/>
                    <a:pt x="1004045" y="1446503"/>
                    <a:pt x="1001939" y="1447205"/>
                  </a:cubicBezTo>
                  <a:cubicBezTo>
                    <a:pt x="999834" y="1447906"/>
                    <a:pt x="998080" y="1448959"/>
                    <a:pt x="996677" y="1450362"/>
                  </a:cubicBezTo>
                  <a:cubicBezTo>
                    <a:pt x="995273" y="1451765"/>
                    <a:pt x="993168" y="1452818"/>
                    <a:pt x="990361" y="1453520"/>
                  </a:cubicBezTo>
                  <a:cubicBezTo>
                    <a:pt x="987555" y="1454221"/>
                    <a:pt x="986152" y="1455975"/>
                    <a:pt x="986152" y="1458782"/>
                  </a:cubicBezTo>
                  <a:cubicBezTo>
                    <a:pt x="987555" y="1460185"/>
                    <a:pt x="989661" y="1460185"/>
                    <a:pt x="992467" y="1458782"/>
                  </a:cubicBezTo>
                  <a:cubicBezTo>
                    <a:pt x="995273" y="1457379"/>
                    <a:pt x="997379" y="1458080"/>
                    <a:pt x="998782" y="1460887"/>
                  </a:cubicBezTo>
                  <a:lnTo>
                    <a:pt x="977731" y="1467202"/>
                  </a:lnTo>
                  <a:cubicBezTo>
                    <a:pt x="970715" y="1468606"/>
                    <a:pt x="964399" y="1472114"/>
                    <a:pt x="958786" y="1477727"/>
                  </a:cubicBezTo>
                  <a:lnTo>
                    <a:pt x="979837" y="1469307"/>
                  </a:lnTo>
                  <a:cubicBezTo>
                    <a:pt x="984047" y="1469307"/>
                    <a:pt x="991765" y="1468606"/>
                    <a:pt x="1002992" y="1467202"/>
                  </a:cubicBezTo>
                  <a:cubicBezTo>
                    <a:pt x="1004395" y="1467202"/>
                    <a:pt x="1007201" y="1466150"/>
                    <a:pt x="1011412" y="1464045"/>
                  </a:cubicBezTo>
                  <a:cubicBezTo>
                    <a:pt x="1015622" y="1461940"/>
                    <a:pt x="1019131" y="1460887"/>
                    <a:pt x="1021937" y="1460887"/>
                  </a:cubicBezTo>
                  <a:lnTo>
                    <a:pt x="1021937" y="1462992"/>
                  </a:lnTo>
                  <a:lnTo>
                    <a:pt x="1011412" y="1467202"/>
                  </a:lnTo>
                  <a:cubicBezTo>
                    <a:pt x="1021235" y="1467202"/>
                    <a:pt x="1028954" y="1465799"/>
                    <a:pt x="1034567" y="1462992"/>
                  </a:cubicBezTo>
                  <a:cubicBezTo>
                    <a:pt x="1033163" y="1462992"/>
                    <a:pt x="1031059" y="1461589"/>
                    <a:pt x="1028252" y="1458782"/>
                  </a:cubicBezTo>
                  <a:lnTo>
                    <a:pt x="1036672" y="1458782"/>
                  </a:lnTo>
                  <a:cubicBezTo>
                    <a:pt x="1039479" y="1458782"/>
                    <a:pt x="1040882" y="1460185"/>
                    <a:pt x="1040882" y="1462992"/>
                  </a:cubicBezTo>
                  <a:cubicBezTo>
                    <a:pt x="1047899" y="1460185"/>
                    <a:pt x="1053512" y="1458782"/>
                    <a:pt x="1057723" y="1458782"/>
                  </a:cubicBezTo>
                  <a:cubicBezTo>
                    <a:pt x="1059126" y="1457379"/>
                    <a:pt x="1059477" y="1455274"/>
                    <a:pt x="1058775" y="1452467"/>
                  </a:cubicBezTo>
                  <a:cubicBezTo>
                    <a:pt x="1058073" y="1449660"/>
                    <a:pt x="1058424" y="1447555"/>
                    <a:pt x="1059827" y="1446152"/>
                  </a:cubicBezTo>
                  <a:cubicBezTo>
                    <a:pt x="1057021" y="1446152"/>
                    <a:pt x="1054916" y="1445450"/>
                    <a:pt x="1053512" y="1444047"/>
                  </a:cubicBezTo>
                  <a:lnTo>
                    <a:pt x="1049303" y="1437732"/>
                  </a:lnTo>
                  <a:lnTo>
                    <a:pt x="1040882" y="1441942"/>
                  </a:lnTo>
                  <a:lnTo>
                    <a:pt x="1036672" y="1441942"/>
                  </a:lnTo>
                  <a:cubicBezTo>
                    <a:pt x="1033865" y="1440539"/>
                    <a:pt x="1033163" y="1439135"/>
                    <a:pt x="1034567" y="1437732"/>
                  </a:cubicBezTo>
                  <a:cubicBezTo>
                    <a:pt x="1035971" y="1436328"/>
                    <a:pt x="1036672" y="1435627"/>
                    <a:pt x="1036672" y="1435627"/>
                  </a:cubicBezTo>
                  <a:close/>
                  <a:moveTo>
                    <a:pt x="725129" y="1435627"/>
                  </a:moveTo>
                  <a:cubicBezTo>
                    <a:pt x="725129" y="1437030"/>
                    <a:pt x="724777" y="1439486"/>
                    <a:pt x="724076" y="1442994"/>
                  </a:cubicBezTo>
                  <a:cubicBezTo>
                    <a:pt x="723374" y="1446503"/>
                    <a:pt x="722322" y="1449660"/>
                    <a:pt x="720919" y="1452467"/>
                  </a:cubicBezTo>
                  <a:cubicBezTo>
                    <a:pt x="723725" y="1453870"/>
                    <a:pt x="730040" y="1459484"/>
                    <a:pt x="739864" y="1469307"/>
                  </a:cubicBezTo>
                  <a:cubicBezTo>
                    <a:pt x="738460" y="1455274"/>
                    <a:pt x="733549" y="1444047"/>
                    <a:pt x="725129" y="1435627"/>
                  </a:cubicBezTo>
                  <a:close/>
                  <a:moveTo>
                    <a:pt x="1080878" y="1425102"/>
                  </a:moveTo>
                  <a:cubicBezTo>
                    <a:pt x="1078071" y="1425102"/>
                    <a:pt x="1075966" y="1425803"/>
                    <a:pt x="1074563" y="1427207"/>
                  </a:cubicBezTo>
                  <a:cubicBezTo>
                    <a:pt x="1074563" y="1430013"/>
                    <a:pt x="1073861" y="1432119"/>
                    <a:pt x="1072457" y="1433522"/>
                  </a:cubicBezTo>
                  <a:cubicBezTo>
                    <a:pt x="1071054" y="1434925"/>
                    <a:pt x="1070353" y="1436328"/>
                    <a:pt x="1070353" y="1437732"/>
                  </a:cubicBezTo>
                  <a:lnTo>
                    <a:pt x="1087193" y="1435627"/>
                  </a:lnTo>
                  <a:cubicBezTo>
                    <a:pt x="1088596" y="1435627"/>
                    <a:pt x="1089298" y="1433522"/>
                    <a:pt x="1089298" y="1429312"/>
                  </a:cubicBezTo>
                  <a:cubicBezTo>
                    <a:pt x="1086491" y="1426505"/>
                    <a:pt x="1083684" y="1425102"/>
                    <a:pt x="1080878" y="1425102"/>
                  </a:cubicBezTo>
                  <a:close/>
                  <a:moveTo>
                    <a:pt x="1278750" y="1422997"/>
                  </a:moveTo>
                  <a:lnTo>
                    <a:pt x="1270330" y="1429312"/>
                  </a:lnTo>
                  <a:lnTo>
                    <a:pt x="1276645" y="1435627"/>
                  </a:lnTo>
                  <a:cubicBezTo>
                    <a:pt x="1278049" y="1432820"/>
                    <a:pt x="1278750" y="1428610"/>
                    <a:pt x="1278750" y="1422997"/>
                  </a:cubicBezTo>
                  <a:close/>
                  <a:moveTo>
                    <a:pt x="1101928" y="1420892"/>
                  </a:moveTo>
                  <a:cubicBezTo>
                    <a:pt x="1100525" y="1422295"/>
                    <a:pt x="1099121" y="1422997"/>
                    <a:pt x="1097717" y="1422997"/>
                  </a:cubicBezTo>
                  <a:cubicBezTo>
                    <a:pt x="1096314" y="1422997"/>
                    <a:pt x="1094911" y="1423698"/>
                    <a:pt x="1093508" y="1425102"/>
                  </a:cubicBezTo>
                  <a:cubicBezTo>
                    <a:pt x="1097717" y="1425102"/>
                    <a:pt x="1100525" y="1423698"/>
                    <a:pt x="1101928" y="1420892"/>
                  </a:cubicBezTo>
                  <a:close/>
                  <a:moveTo>
                    <a:pt x="710393" y="1420892"/>
                  </a:moveTo>
                  <a:cubicBezTo>
                    <a:pt x="707587" y="1420892"/>
                    <a:pt x="705481" y="1421593"/>
                    <a:pt x="704079" y="1422997"/>
                  </a:cubicBezTo>
                  <a:cubicBezTo>
                    <a:pt x="705481" y="1422997"/>
                    <a:pt x="706183" y="1423698"/>
                    <a:pt x="706183" y="1425102"/>
                  </a:cubicBezTo>
                  <a:close/>
                  <a:moveTo>
                    <a:pt x="1122979" y="1413524"/>
                  </a:moveTo>
                  <a:cubicBezTo>
                    <a:pt x="1121575" y="1412822"/>
                    <a:pt x="1119470" y="1414577"/>
                    <a:pt x="1116663" y="1418787"/>
                  </a:cubicBezTo>
                  <a:cubicBezTo>
                    <a:pt x="1119470" y="1418787"/>
                    <a:pt x="1121575" y="1418085"/>
                    <a:pt x="1122979" y="1416682"/>
                  </a:cubicBezTo>
                  <a:cubicBezTo>
                    <a:pt x="1124381" y="1415278"/>
                    <a:pt x="1125785" y="1414577"/>
                    <a:pt x="1127189" y="1414577"/>
                  </a:cubicBezTo>
                  <a:cubicBezTo>
                    <a:pt x="1125785" y="1414577"/>
                    <a:pt x="1124381" y="1414226"/>
                    <a:pt x="1122979" y="1413524"/>
                  </a:cubicBezTo>
                  <a:close/>
                  <a:moveTo>
                    <a:pt x="1194549" y="1389316"/>
                  </a:moveTo>
                  <a:lnTo>
                    <a:pt x="1200865" y="1393526"/>
                  </a:lnTo>
                  <a:lnTo>
                    <a:pt x="1200865" y="1389316"/>
                  </a:lnTo>
                  <a:close/>
                  <a:moveTo>
                    <a:pt x="1186129" y="1389316"/>
                  </a:moveTo>
                  <a:cubicBezTo>
                    <a:pt x="1184725" y="1390720"/>
                    <a:pt x="1181919" y="1391421"/>
                    <a:pt x="1177709" y="1391421"/>
                  </a:cubicBezTo>
                  <a:cubicBezTo>
                    <a:pt x="1179113" y="1392825"/>
                    <a:pt x="1180515" y="1393526"/>
                    <a:pt x="1181919" y="1393526"/>
                  </a:cubicBezTo>
                  <a:cubicBezTo>
                    <a:pt x="1183323" y="1393526"/>
                    <a:pt x="1184024" y="1394228"/>
                    <a:pt x="1184024" y="1395631"/>
                  </a:cubicBezTo>
                  <a:cubicBezTo>
                    <a:pt x="1185427" y="1394228"/>
                    <a:pt x="1186129" y="1392123"/>
                    <a:pt x="1186129" y="1389316"/>
                  </a:cubicBezTo>
                  <a:close/>
                  <a:moveTo>
                    <a:pt x="1160869" y="1389316"/>
                  </a:moveTo>
                  <a:lnTo>
                    <a:pt x="1141923" y="1393526"/>
                  </a:lnTo>
                  <a:lnTo>
                    <a:pt x="1141923" y="1395631"/>
                  </a:lnTo>
                  <a:cubicBezTo>
                    <a:pt x="1144730" y="1395631"/>
                    <a:pt x="1151045" y="1394228"/>
                    <a:pt x="1160869" y="1391421"/>
                  </a:cubicBezTo>
                  <a:close/>
                  <a:moveTo>
                    <a:pt x="1276645" y="1374581"/>
                  </a:moveTo>
                  <a:cubicBezTo>
                    <a:pt x="1275241" y="1374581"/>
                    <a:pt x="1274189" y="1375283"/>
                    <a:pt x="1273487" y="1376686"/>
                  </a:cubicBezTo>
                  <a:cubicBezTo>
                    <a:pt x="1272786" y="1378089"/>
                    <a:pt x="1273137" y="1379493"/>
                    <a:pt x="1274540" y="1380896"/>
                  </a:cubicBezTo>
                  <a:lnTo>
                    <a:pt x="1274540" y="1389316"/>
                  </a:lnTo>
                  <a:cubicBezTo>
                    <a:pt x="1273137" y="1390720"/>
                    <a:pt x="1272435" y="1393526"/>
                    <a:pt x="1272435" y="1397736"/>
                  </a:cubicBezTo>
                  <a:cubicBezTo>
                    <a:pt x="1272435" y="1401946"/>
                    <a:pt x="1271734" y="1404753"/>
                    <a:pt x="1270330" y="1406156"/>
                  </a:cubicBezTo>
                  <a:cubicBezTo>
                    <a:pt x="1271734" y="1406156"/>
                    <a:pt x="1272786" y="1406156"/>
                    <a:pt x="1273487" y="1406156"/>
                  </a:cubicBezTo>
                  <a:cubicBezTo>
                    <a:pt x="1274189" y="1406156"/>
                    <a:pt x="1274540" y="1406858"/>
                    <a:pt x="1274540" y="1408262"/>
                  </a:cubicBezTo>
                  <a:lnTo>
                    <a:pt x="1276645" y="1408262"/>
                  </a:lnTo>
                  <a:lnTo>
                    <a:pt x="1276645" y="1395631"/>
                  </a:lnTo>
                  <a:lnTo>
                    <a:pt x="1278750" y="1380896"/>
                  </a:lnTo>
                  <a:close/>
                  <a:moveTo>
                    <a:pt x="1847107" y="1364056"/>
                  </a:moveTo>
                  <a:lnTo>
                    <a:pt x="1845001" y="1374581"/>
                  </a:lnTo>
                  <a:lnTo>
                    <a:pt x="1847107" y="1374581"/>
                  </a:lnTo>
                  <a:cubicBezTo>
                    <a:pt x="1847107" y="1370371"/>
                    <a:pt x="1847809" y="1366863"/>
                    <a:pt x="1849212" y="1364056"/>
                  </a:cubicBezTo>
                  <a:close/>
                  <a:moveTo>
                    <a:pt x="1857631" y="1359846"/>
                  </a:moveTo>
                  <a:cubicBezTo>
                    <a:pt x="1854825" y="1359846"/>
                    <a:pt x="1853422" y="1361951"/>
                    <a:pt x="1853422" y="1366161"/>
                  </a:cubicBezTo>
                  <a:lnTo>
                    <a:pt x="1859737" y="1372476"/>
                  </a:lnTo>
                  <a:lnTo>
                    <a:pt x="1861842" y="1372476"/>
                  </a:lnTo>
                  <a:cubicBezTo>
                    <a:pt x="1861842" y="1368266"/>
                    <a:pt x="1861140" y="1364758"/>
                    <a:pt x="1859737" y="1361951"/>
                  </a:cubicBezTo>
                  <a:cubicBezTo>
                    <a:pt x="1859737" y="1360548"/>
                    <a:pt x="1859035" y="1359846"/>
                    <a:pt x="1857631" y="1359846"/>
                  </a:cubicBezTo>
                  <a:close/>
                  <a:moveTo>
                    <a:pt x="1264015" y="1359846"/>
                  </a:moveTo>
                  <a:cubicBezTo>
                    <a:pt x="1254191" y="1361249"/>
                    <a:pt x="1247876" y="1363354"/>
                    <a:pt x="1245069" y="1366161"/>
                  </a:cubicBezTo>
                  <a:cubicBezTo>
                    <a:pt x="1243667" y="1366161"/>
                    <a:pt x="1241913" y="1366512"/>
                    <a:pt x="1239807" y="1367213"/>
                  </a:cubicBezTo>
                  <a:cubicBezTo>
                    <a:pt x="1237702" y="1367915"/>
                    <a:pt x="1235948" y="1367564"/>
                    <a:pt x="1234545" y="1366161"/>
                  </a:cubicBezTo>
                  <a:cubicBezTo>
                    <a:pt x="1233141" y="1366161"/>
                    <a:pt x="1232089" y="1366161"/>
                    <a:pt x="1231387" y="1366161"/>
                  </a:cubicBezTo>
                  <a:cubicBezTo>
                    <a:pt x="1230685" y="1366161"/>
                    <a:pt x="1230335" y="1366863"/>
                    <a:pt x="1230335" y="1368266"/>
                  </a:cubicBezTo>
                  <a:cubicBezTo>
                    <a:pt x="1228931" y="1369669"/>
                    <a:pt x="1226475" y="1371073"/>
                    <a:pt x="1222967" y="1372476"/>
                  </a:cubicBezTo>
                  <a:cubicBezTo>
                    <a:pt x="1219459" y="1373879"/>
                    <a:pt x="1217003" y="1374581"/>
                    <a:pt x="1215599" y="1374581"/>
                  </a:cubicBezTo>
                  <a:cubicBezTo>
                    <a:pt x="1208583" y="1377388"/>
                    <a:pt x="1201565" y="1377388"/>
                    <a:pt x="1194549" y="1374581"/>
                  </a:cubicBezTo>
                  <a:cubicBezTo>
                    <a:pt x="1191743" y="1377388"/>
                    <a:pt x="1186830" y="1379844"/>
                    <a:pt x="1179814" y="1381949"/>
                  </a:cubicBezTo>
                  <a:cubicBezTo>
                    <a:pt x="1172797" y="1384054"/>
                    <a:pt x="1167885" y="1386510"/>
                    <a:pt x="1165079" y="1389316"/>
                  </a:cubicBezTo>
                  <a:cubicBezTo>
                    <a:pt x="1188935" y="1386510"/>
                    <a:pt x="1207881" y="1381598"/>
                    <a:pt x="1221914" y="1374581"/>
                  </a:cubicBezTo>
                  <a:lnTo>
                    <a:pt x="1215599" y="1389316"/>
                  </a:lnTo>
                  <a:cubicBezTo>
                    <a:pt x="1217003" y="1392123"/>
                    <a:pt x="1214196" y="1393526"/>
                    <a:pt x="1207179" y="1393526"/>
                  </a:cubicBezTo>
                  <a:cubicBezTo>
                    <a:pt x="1193145" y="1396333"/>
                    <a:pt x="1182621" y="1399140"/>
                    <a:pt x="1175603" y="1401946"/>
                  </a:cubicBezTo>
                  <a:cubicBezTo>
                    <a:pt x="1167184" y="1406156"/>
                    <a:pt x="1160869" y="1408262"/>
                    <a:pt x="1156659" y="1408262"/>
                  </a:cubicBezTo>
                  <a:cubicBezTo>
                    <a:pt x="1156659" y="1406858"/>
                    <a:pt x="1157009" y="1406156"/>
                    <a:pt x="1157711" y="1406156"/>
                  </a:cubicBezTo>
                  <a:cubicBezTo>
                    <a:pt x="1158413" y="1406156"/>
                    <a:pt x="1159465" y="1405455"/>
                    <a:pt x="1160869" y="1404051"/>
                  </a:cubicBezTo>
                  <a:lnTo>
                    <a:pt x="1169289" y="1397736"/>
                  </a:lnTo>
                  <a:lnTo>
                    <a:pt x="1167184" y="1395631"/>
                  </a:lnTo>
                  <a:cubicBezTo>
                    <a:pt x="1161570" y="1398438"/>
                    <a:pt x="1157360" y="1399841"/>
                    <a:pt x="1154553" y="1399841"/>
                  </a:cubicBezTo>
                  <a:cubicBezTo>
                    <a:pt x="1153151" y="1399841"/>
                    <a:pt x="1151045" y="1401245"/>
                    <a:pt x="1148239" y="1404051"/>
                  </a:cubicBezTo>
                  <a:cubicBezTo>
                    <a:pt x="1145432" y="1408262"/>
                    <a:pt x="1142625" y="1408262"/>
                    <a:pt x="1139819" y="1404051"/>
                  </a:cubicBezTo>
                  <a:cubicBezTo>
                    <a:pt x="1141222" y="1406858"/>
                    <a:pt x="1142625" y="1408262"/>
                    <a:pt x="1144028" y="1408262"/>
                  </a:cubicBezTo>
                  <a:cubicBezTo>
                    <a:pt x="1145432" y="1408262"/>
                    <a:pt x="1146835" y="1408262"/>
                    <a:pt x="1148239" y="1408262"/>
                  </a:cubicBezTo>
                  <a:cubicBezTo>
                    <a:pt x="1149642" y="1409665"/>
                    <a:pt x="1149993" y="1410717"/>
                    <a:pt x="1149291" y="1411419"/>
                  </a:cubicBezTo>
                  <a:cubicBezTo>
                    <a:pt x="1148589" y="1412121"/>
                    <a:pt x="1147537" y="1412472"/>
                    <a:pt x="1146133" y="1412472"/>
                  </a:cubicBezTo>
                  <a:cubicBezTo>
                    <a:pt x="1143327" y="1412472"/>
                    <a:pt x="1140519" y="1413173"/>
                    <a:pt x="1137713" y="1414577"/>
                  </a:cubicBezTo>
                  <a:lnTo>
                    <a:pt x="1078773" y="1439837"/>
                  </a:lnTo>
                  <a:cubicBezTo>
                    <a:pt x="1077369" y="1441240"/>
                    <a:pt x="1076668" y="1442644"/>
                    <a:pt x="1076668" y="1444047"/>
                  </a:cubicBezTo>
                  <a:lnTo>
                    <a:pt x="1080878" y="1444047"/>
                  </a:lnTo>
                  <a:lnTo>
                    <a:pt x="1104033" y="1441942"/>
                  </a:lnTo>
                  <a:cubicBezTo>
                    <a:pt x="1105437" y="1441942"/>
                    <a:pt x="1106840" y="1441942"/>
                    <a:pt x="1108243" y="1441942"/>
                  </a:cubicBezTo>
                  <a:cubicBezTo>
                    <a:pt x="1109647" y="1441942"/>
                    <a:pt x="1111049" y="1444047"/>
                    <a:pt x="1112453" y="1448257"/>
                  </a:cubicBezTo>
                  <a:cubicBezTo>
                    <a:pt x="1113857" y="1446854"/>
                    <a:pt x="1115259" y="1446854"/>
                    <a:pt x="1116663" y="1448257"/>
                  </a:cubicBezTo>
                  <a:cubicBezTo>
                    <a:pt x="1118067" y="1449660"/>
                    <a:pt x="1119470" y="1450362"/>
                    <a:pt x="1120873" y="1450362"/>
                  </a:cubicBezTo>
                  <a:lnTo>
                    <a:pt x="1125083" y="1444047"/>
                  </a:lnTo>
                  <a:lnTo>
                    <a:pt x="1125083" y="1441942"/>
                  </a:lnTo>
                  <a:lnTo>
                    <a:pt x="1127189" y="1437732"/>
                  </a:lnTo>
                  <a:lnTo>
                    <a:pt x="1152449" y="1433522"/>
                  </a:lnTo>
                  <a:lnTo>
                    <a:pt x="1146133" y="1437732"/>
                  </a:lnTo>
                  <a:cubicBezTo>
                    <a:pt x="1148940" y="1439135"/>
                    <a:pt x="1152449" y="1439837"/>
                    <a:pt x="1156659" y="1439837"/>
                  </a:cubicBezTo>
                  <a:cubicBezTo>
                    <a:pt x="1152449" y="1441240"/>
                    <a:pt x="1148940" y="1442994"/>
                    <a:pt x="1146133" y="1445099"/>
                  </a:cubicBezTo>
                  <a:cubicBezTo>
                    <a:pt x="1143327" y="1447205"/>
                    <a:pt x="1140519" y="1448257"/>
                    <a:pt x="1137713" y="1448257"/>
                  </a:cubicBezTo>
                  <a:cubicBezTo>
                    <a:pt x="1133503" y="1448257"/>
                    <a:pt x="1129995" y="1449660"/>
                    <a:pt x="1127189" y="1452467"/>
                  </a:cubicBezTo>
                  <a:cubicBezTo>
                    <a:pt x="1127189" y="1452467"/>
                    <a:pt x="1126487" y="1452467"/>
                    <a:pt x="1125083" y="1452467"/>
                  </a:cubicBezTo>
                  <a:cubicBezTo>
                    <a:pt x="1122277" y="1452467"/>
                    <a:pt x="1119470" y="1453870"/>
                    <a:pt x="1116663" y="1456677"/>
                  </a:cubicBezTo>
                  <a:cubicBezTo>
                    <a:pt x="1113857" y="1455274"/>
                    <a:pt x="1111751" y="1454923"/>
                    <a:pt x="1110349" y="1455625"/>
                  </a:cubicBezTo>
                  <a:cubicBezTo>
                    <a:pt x="1108945" y="1456326"/>
                    <a:pt x="1107541" y="1456677"/>
                    <a:pt x="1106138" y="1456677"/>
                  </a:cubicBezTo>
                  <a:cubicBezTo>
                    <a:pt x="1100525" y="1456677"/>
                    <a:pt x="1097017" y="1457379"/>
                    <a:pt x="1095613" y="1458782"/>
                  </a:cubicBezTo>
                  <a:cubicBezTo>
                    <a:pt x="1094209" y="1460185"/>
                    <a:pt x="1093157" y="1461940"/>
                    <a:pt x="1092455" y="1464045"/>
                  </a:cubicBezTo>
                  <a:cubicBezTo>
                    <a:pt x="1091754" y="1466150"/>
                    <a:pt x="1090701" y="1467202"/>
                    <a:pt x="1089298" y="1467202"/>
                  </a:cubicBezTo>
                  <a:cubicBezTo>
                    <a:pt x="1093508" y="1467202"/>
                    <a:pt x="1098419" y="1466851"/>
                    <a:pt x="1104033" y="1466150"/>
                  </a:cubicBezTo>
                  <a:cubicBezTo>
                    <a:pt x="1109647" y="1465448"/>
                    <a:pt x="1114558" y="1463694"/>
                    <a:pt x="1118768" y="1460887"/>
                  </a:cubicBezTo>
                  <a:lnTo>
                    <a:pt x="1122979" y="1460887"/>
                  </a:lnTo>
                  <a:cubicBezTo>
                    <a:pt x="1124381" y="1460887"/>
                    <a:pt x="1127889" y="1459835"/>
                    <a:pt x="1133503" y="1457730"/>
                  </a:cubicBezTo>
                  <a:lnTo>
                    <a:pt x="1143585" y="1452688"/>
                  </a:lnTo>
                  <a:lnTo>
                    <a:pt x="1149817" y="1453520"/>
                  </a:lnTo>
                  <a:cubicBezTo>
                    <a:pt x="1151571" y="1454221"/>
                    <a:pt x="1152449" y="1455274"/>
                    <a:pt x="1152449" y="1456677"/>
                  </a:cubicBezTo>
                  <a:cubicBezTo>
                    <a:pt x="1153852" y="1456677"/>
                    <a:pt x="1155255" y="1456677"/>
                    <a:pt x="1156659" y="1456677"/>
                  </a:cubicBezTo>
                  <a:cubicBezTo>
                    <a:pt x="1158062" y="1456677"/>
                    <a:pt x="1159465" y="1455274"/>
                    <a:pt x="1160869" y="1452467"/>
                  </a:cubicBezTo>
                  <a:cubicBezTo>
                    <a:pt x="1159465" y="1453870"/>
                    <a:pt x="1156659" y="1454572"/>
                    <a:pt x="1152449" y="1454572"/>
                  </a:cubicBezTo>
                  <a:cubicBezTo>
                    <a:pt x="1153852" y="1453169"/>
                    <a:pt x="1157360" y="1451414"/>
                    <a:pt x="1162973" y="1449309"/>
                  </a:cubicBezTo>
                  <a:cubicBezTo>
                    <a:pt x="1168587" y="1447205"/>
                    <a:pt x="1172797" y="1445450"/>
                    <a:pt x="1175603" y="1444047"/>
                  </a:cubicBezTo>
                  <a:lnTo>
                    <a:pt x="1165079" y="1454572"/>
                  </a:lnTo>
                  <a:lnTo>
                    <a:pt x="1196654" y="1448257"/>
                  </a:lnTo>
                  <a:cubicBezTo>
                    <a:pt x="1198057" y="1449660"/>
                    <a:pt x="1198759" y="1451064"/>
                    <a:pt x="1198759" y="1452467"/>
                  </a:cubicBezTo>
                  <a:cubicBezTo>
                    <a:pt x="1183323" y="1455274"/>
                    <a:pt x="1173499" y="1458782"/>
                    <a:pt x="1169289" y="1462992"/>
                  </a:cubicBezTo>
                  <a:lnTo>
                    <a:pt x="1175603" y="1462992"/>
                  </a:lnTo>
                  <a:cubicBezTo>
                    <a:pt x="1184024" y="1462992"/>
                    <a:pt x="1189637" y="1460887"/>
                    <a:pt x="1192444" y="1456677"/>
                  </a:cubicBezTo>
                  <a:cubicBezTo>
                    <a:pt x="1195251" y="1459484"/>
                    <a:pt x="1196654" y="1460887"/>
                    <a:pt x="1196654" y="1460887"/>
                  </a:cubicBezTo>
                  <a:cubicBezTo>
                    <a:pt x="1200865" y="1460887"/>
                    <a:pt x="1205775" y="1459484"/>
                    <a:pt x="1211389" y="1456677"/>
                  </a:cubicBezTo>
                  <a:cubicBezTo>
                    <a:pt x="1217003" y="1453870"/>
                    <a:pt x="1221914" y="1453169"/>
                    <a:pt x="1226125" y="1454572"/>
                  </a:cubicBezTo>
                  <a:cubicBezTo>
                    <a:pt x="1226125" y="1454572"/>
                    <a:pt x="1225773" y="1454923"/>
                    <a:pt x="1225072" y="1455625"/>
                  </a:cubicBezTo>
                  <a:cubicBezTo>
                    <a:pt x="1224371" y="1456326"/>
                    <a:pt x="1224019" y="1456677"/>
                    <a:pt x="1224019" y="1456677"/>
                  </a:cubicBezTo>
                  <a:lnTo>
                    <a:pt x="1215599" y="1465097"/>
                  </a:lnTo>
                  <a:cubicBezTo>
                    <a:pt x="1217003" y="1463694"/>
                    <a:pt x="1217705" y="1463694"/>
                    <a:pt x="1217705" y="1465097"/>
                  </a:cubicBezTo>
                  <a:cubicBezTo>
                    <a:pt x="1217705" y="1466500"/>
                    <a:pt x="1217705" y="1467904"/>
                    <a:pt x="1217705" y="1469307"/>
                  </a:cubicBezTo>
                  <a:lnTo>
                    <a:pt x="1221914" y="1467202"/>
                  </a:lnTo>
                  <a:cubicBezTo>
                    <a:pt x="1220511" y="1470009"/>
                    <a:pt x="1218405" y="1473517"/>
                    <a:pt x="1215599" y="1477727"/>
                  </a:cubicBezTo>
                  <a:cubicBezTo>
                    <a:pt x="1212793" y="1481937"/>
                    <a:pt x="1212091" y="1486147"/>
                    <a:pt x="1213495" y="1490357"/>
                  </a:cubicBezTo>
                  <a:lnTo>
                    <a:pt x="1217705" y="1488252"/>
                  </a:lnTo>
                  <a:lnTo>
                    <a:pt x="1224019" y="1473517"/>
                  </a:lnTo>
                  <a:cubicBezTo>
                    <a:pt x="1224019" y="1479131"/>
                    <a:pt x="1224721" y="1483341"/>
                    <a:pt x="1226125" y="1486147"/>
                  </a:cubicBezTo>
                  <a:lnTo>
                    <a:pt x="1249280" y="1481937"/>
                  </a:lnTo>
                  <a:cubicBezTo>
                    <a:pt x="1247876" y="1481937"/>
                    <a:pt x="1246122" y="1481937"/>
                    <a:pt x="1244017" y="1481937"/>
                  </a:cubicBezTo>
                  <a:cubicBezTo>
                    <a:pt x="1241913" y="1481937"/>
                    <a:pt x="1240159" y="1481236"/>
                    <a:pt x="1238755" y="1479832"/>
                  </a:cubicBezTo>
                  <a:lnTo>
                    <a:pt x="1234545" y="1481937"/>
                  </a:lnTo>
                  <a:lnTo>
                    <a:pt x="1228229" y="1481937"/>
                  </a:lnTo>
                  <a:lnTo>
                    <a:pt x="1228229" y="1479832"/>
                  </a:lnTo>
                  <a:cubicBezTo>
                    <a:pt x="1228229" y="1479832"/>
                    <a:pt x="1231738" y="1475622"/>
                    <a:pt x="1238755" y="1467202"/>
                  </a:cubicBezTo>
                  <a:lnTo>
                    <a:pt x="1240859" y="1465097"/>
                  </a:lnTo>
                  <a:cubicBezTo>
                    <a:pt x="1239456" y="1463694"/>
                    <a:pt x="1237351" y="1462992"/>
                    <a:pt x="1234545" y="1462992"/>
                  </a:cubicBezTo>
                  <a:cubicBezTo>
                    <a:pt x="1237351" y="1460185"/>
                    <a:pt x="1238755" y="1458080"/>
                    <a:pt x="1238755" y="1456677"/>
                  </a:cubicBezTo>
                  <a:lnTo>
                    <a:pt x="1240859" y="1452467"/>
                  </a:lnTo>
                  <a:lnTo>
                    <a:pt x="1264015" y="1446152"/>
                  </a:lnTo>
                  <a:cubicBezTo>
                    <a:pt x="1265419" y="1441942"/>
                    <a:pt x="1266120" y="1435627"/>
                    <a:pt x="1266120" y="1427207"/>
                  </a:cubicBezTo>
                  <a:cubicBezTo>
                    <a:pt x="1263313" y="1428610"/>
                    <a:pt x="1261208" y="1431417"/>
                    <a:pt x="1259805" y="1435627"/>
                  </a:cubicBezTo>
                  <a:lnTo>
                    <a:pt x="1255595" y="1431417"/>
                  </a:lnTo>
                  <a:cubicBezTo>
                    <a:pt x="1258401" y="1431417"/>
                    <a:pt x="1260507" y="1429312"/>
                    <a:pt x="1261910" y="1425102"/>
                  </a:cubicBezTo>
                  <a:lnTo>
                    <a:pt x="1264015" y="1420892"/>
                  </a:lnTo>
                  <a:cubicBezTo>
                    <a:pt x="1265419" y="1419488"/>
                    <a:pt x="1266120" y="1416682"/>
                    <a:pt x="1266120" y="1412472"/>
                  </a:cubicBezTo>
                  <a:lnTo>
                    <a:pt x="1266120" y="1404051"/>
                  </a:lnTo>
                  <a:cubicBezTo>
                    <a:pt x="1266120" y="1392825"/>
                    <a:pt x="1265419" y="1384405"/>
                    <a:pt x="1264015" y="1378791"/>
                  </a:cubicBezTo>
                  <a:cubicBezTo>
                    <a:pt x="1256998" y="1383001"/>
                    <a:pt x="1245069" y="1386510"/>
                    <a:pt x="1228229" y="1389316"/>
                  </a:cubicBezTo>
                  <a:lnTo>
                    <a:pt x="1228229" y="1387211"/>
                  </a:lnTo>
                  <a:cubicBezTo>
                    <a:pt x="1231037" y="1385808"/>
                    <a:pt x="1234545" y="1384405"/>
                    <a:pt x="1238755" y="1383001"/>
                  </a:cubicBezTo>
                  <a:cubicBezTo>
                    <a:pt x="1242965" y="1381598"/>
                    <a:pt x="1246473" y="1379493"/>
                    <a:pt x="1249280" y="1376686"/>
                  </a:cubicBezTo>
                  <a:lnTo>
                    <a:pt x="1245069" y="1376686"/>
                  </a:lnTo>
                  <a:cubicBezTo>
                    <a:pt x="1246473" y="1376686"/>
                    <a:pt x="1246473" y="1375634"/>
                    <a:pt x="1245069" y="1373529"/>
                  </a:cubicBezTo>
                  <a:cubicBezTo>
                    <a:pt x="1243667" y="1371424"/>
                    <a:pt x="1244368" y="1370371"/>
                    <a:pt x="1247175" y="1370371"/>
                  </a:cubicBezTo>
                  <a:cubicBezTo>
                    <a:pt x="1248578" y="1371774"/>
                    <a:pt x="1249280" y="1373178"/>
                    <a:pt x="1249280" y="1374581"/>
                  </a:cubicBezTo>
                  <a:cubicBezTo>
                    <a:pt x="1250683" y="1373178"/>
                    <a:pt x="1252086" y="1372476"/>
                    <a:pt x="1253489" y="1372476"/>
                  </a:cubicBezTo>
                  <a:cubicBezTo>
                    <a:pt x="1253489" y="1373879"/>
                    <a:pt x="1252789" y="1375283"/>
                    <a:pt x="1251385" y="1376686"/>
                  </a:cubicBezTo>
                  <a:cubicBezTo>
                    <a:pt x="1255595" y="1376686"/>
                    <a:pt x="1258753" y="1376335"/>
                    <a:pt x="1260857" y="1375634"/>
                  </a:cubicBezTo>
                  <a:cubicBezTo>
                    <a:pt x="1262962" y="1374932"/>
                    <a:pt x="1264716" y="1374581"/>
                    <a:pt x="1266120" y="1374581"/>
                  </a:cubicBezTo>
                  <a:lnTo>
                    <a:pt x="1264015" y="1372476"/>
                  </a:lnTo>
                  <a:lnTo>
                    <a:pt x="1264015" y="1370371"/>
                  </a:lnTo>
                  <a:cubicBezTo>
                    <a:pt x="1264015" y="1370371"/>
                    <a:pt x="1263664" y="1370020"/>
                    <a:pt x="1262962" y="1369319"/>
                  </a:cubicBezTo>
                  <a:cubicBezTo>
                    <a:pt x="1262261" y="1368617"/>
                    <a:pt x="1261208" y="1369669"/>
                    <a:pt x="1259805" y="1372476"/>
                  </a:cubicBezTo>
                  <a:lnTo>
                    <a:pt x="1253489" y="1372476"/>
                  </a:lnTo>
                  <a:cubicBezTo>
                    <a:pt x="1253489" y="1372476"/>
                    <a:pt x="1253489" y="1372125"/>
                    <a:pt x="1253489" y="1371424"/>
                  </a:cubicBezTo>
                  <a:cubicBezTo>
                    <a:pt x="1253489" y="1370722"/>
                    <a:pt x="1253489" y="1370371"/>
                    <a:pt x="1253489" y="1370371"/>
                  </a:cubicBezTo>
                  <a:lnTo>
                    <a:pt x="1264015" y="1364056"/>
                  </a:lnTo>
                  <a:cubicBezTo>
                    <a:pt x="1264015" y="1364056"/>
                    <a:pt x="1264365" y="1363354"/>
                    <a:pt x="1265067" y="1361951"/>
                  </a:cubicBezTo>
                  <a:cubicBezTo>
                    <a:pt x="1265769" y="1360548"/>
                    <a:pt x="1265419" y="1359846"/>
                    <a:pt x="1264015" y="1359846"/>
                  </a:cubicBezTo>
                  <a:close/>
                  <a:moveTo>
                    <a:pt x="1530301" y="1317219"/>
                  </a:moveTo>
                  <a:cubicBezTo>
                    <a:pt x="1528897" y="1317570"/>
                    <a:pt x="1527845" y="1318447"/>
                    <a:pt x="1527143" y="1319850"/>
                  </a:cubicBezTo>
                  <a:lnTo>
                    <a:pt x="1535563" y="1317745"/>
                  </a:lnTo>
                  <a:cubicBezTo>
                    <a:pt x="1533458" y="1317044"/>
                    <a:pt x="1531704" y="1316868"/>
                    <a:pt x="1530301" y="1317219"/>
                  </a:cubicBezTo>
                  <a:close/>
                  <a:moveTo>
                    <a:pt x="1188234" y="1315640"/>
                  </a:moveTo>
                  <a:cubicBezTo>
                    <a:pt x="1186830" y="1317044"/>
                    <a:pt x="1185427" y="1317745"/>
                    <a:pt x="1184024" y="1317745"/>
                  </a:cubicBezTo>
                  <a:cubicBezTo>
                    <a:pt x="1182621" y="1317745"/>
                    <a:pt x="1181919" y="1318447"/>
                    <a:pt x="1181919" y="1319850"/>
                  </a:cubicBezTo>
                  <a:cubicBezTo>
                    <a:pt x="1179113" y="1321254"/>
                    <a:pt x="1177709" y="1323359"/>
                    <a:pt x="1177709" y="1326166"/>
                  </a:cubicBezTo>
                  <a:lnTo>
                    <a:pt x="1188234" y="1326166"/>
                  </a:lnTo>
                  <a:close/>
                  <a:moveTo>
                    <a:pt x="1526091" y="1308273"/>
                  </a:moveTo>
                  <a:cubicBezTo>
                    <a:pt x="1523985" y="1307571"/>
                    <a:pt x="1522933" y="1308624"/>
                    <a:pt x="1522933" y="1311430"/>
                  </a:cubicBezTo>
                  <a:cubicBezTo>
                    <a:pt x="1525740" y="1312834"/>
                    <a:pt x="1527845" y="1313535"/>
                    <a:pt x="1529249" y="1313535"/>
                  </a:cubicBezTo>
                  <a:cubicBezTo>
                    <a:pt x="1530651" y="1313535"/>
                    <a:pt x="1531353" y="1312132"/>
                    <a:pt x="1531353" y="1309325"/>
                  </a:cubicBezTo>
                  <a:cubicBezTo>
                    <a:pt x="1529949" y="1309325"/>
                    <a:pt x="1528195" y="1308974"/>
                    <a:pt x="1526091" y="1308273"/>
                  </a:cubicBezTo>
                  <a:close/>
                  <a:moveTo>
                    <a:pt x="1487147" y="1305115"/>
                  </a:moveTo>
                  <a:cubicBezTo>
                    <a:pt x="1487147" y="1307922"/>
                    <a:pt x="1486797" y="1310027"/>
                    <a:pt x="1486095" y="1311430"/>
                  </a:cubicBezTo>
                  <a:cubicBezTo>
                    <a:pt x="1485393" y="1312834"/>
                    <a:pt x="1483639" y="1313535"/>
                    <a:pt x="1480833" y="1313535"/>
                  </a:cubicBezTo>
                  <a:cubicBezTo>
                    <a:pt x="1475219" y="1313535"/>
                    <a:pt x="1473114" y="1315640"/>
                    <a:pt x="1474517" y="1319850"/>
                  </a:cubicBezTo>
                  <a:cubicBezTo>
                    <a:pt x="1470307" y="1319850"/>
                    <a:pt x="1467501" y="1317745"/>
                    <a:pt x="1466097" y="1313535"/>
                  </a:cubicBezTo>
                  <a:lnTo>
                    <a:pt x="1466097" y="1319850"/>
                  </a:lnTo>
                  <a:lnTo>
                    <a:pt x="1455572" y="1324060"/>
                  </a:lnTo>
                  <a:cubicBezTo>
                    <a:pt x="1455572" y="1324060"/>
                    <a:pt x="1456273" y="1324762"/>
                    <a:pt x="1457677" y="1326166"/>
                  </a:cubicBezTo>
                  <a:cubicBezTo>
                    <a:pt x="1459081" y="1327569"/>
                    <a:pt x="1460484" y="1328972"/>
                    <a:pt x="1461887" y="1330376"/>
                  </a:cubicBezTo>
                  <a:cubicBezTo>
                    <a:pt x="1461887" y="1331779"/>
                    <a:pt x="1463291" y="1332481"/>
                    <a:pt x="1466097" y="1332481"/>
                  </a:cubicBezTo>
                  <a:cubicBezTo>
                    <a:pt x="1475921" y="1329674"/>
                    <a:pt x="1482236" y="1328271"/>
                    <a:pt x="1485043" y="1328271"/>
                  </a:cubicBezTo>
                  <a:cubicBezTo>
                    <a:pt x="1487849" y="1328271"/>
                    <a:pt x="1491709" y="1327569"/>
                    <a:pt x="1496620" y="1326166"/>
                  </a:cubicBezTo>
                  <a:cubicBezTo>
                    <a:pt x="1501532" y="1324762"/>
                    <a:pt x="1505391" y="1323359"/>
                    <a:pt x="1508198" y="1321955"/>
                  </a:cubicBezTo>
                  <a:cubicBezTo>
                    <a:pt x="1511004" y="1321955"/>
                    <a:pt x="1513461" y="1321254"/>
                    <a:pt x="1515565" y="1319850"/>
                  </a:cubicBezTo>
                  <a:cubicBezTo>
                    <a:pt x="1517671" y="1318447"/>
                    <a:pt x="1519425" y="1317745"/>
                    <a:pt x="1520828" y="1317745"/>
                  </a:cubicBezTo>
                  <a:cubicBezTo>
                    <a:pt x="1520828" y="1316342"/>
                    <a:pt x="1520126" y="1315640"/>
                    <a:pt x="1518723" y="1315640"/>
                  </a:cubicBezTo>
                  <a:cubicBezTo>
                    <a:pt x="1517319" y="1315640"/>
                    <a:pt x="1517319" y="1314939"/>
                    <a:pt x="1518723" y="1313535"/>
                  </a:cubicBezTo>
                  <a:cubicBezTo>
                    <a:pt x="1518723" y="1313535"/>
                    <a:pt x="1516617" y="1313535"/>
                    <a:pt x="1512408" y="1313535"/>
                  </a:cubicBezTo>
                  <a:cubicBezTo>
                    <a:pt x="1512408" y="1312132"/>
                    <a:pt x="1512057" y="1311781"/>
                    <a:pt x="1511355" y="1312483"/>
                  </a:cubicBezTo>
                  <a:cubicBezTo>
                    <a:pt x="1510654" y="1313185"/>
                    <a:pt x="1509601" y="1313535"/>
                    <a:pt x="1508198" y="1313535"/>
                  </a:cubicBezTo>
                  <a:cubicBezTo>
                    <a:pt x="1508198" y="1316342"/>
                    <a:pt x="1507496" y="1318447"/>
                    <a:pt x="1506093" y="1319850"/>
                  </a:cubicBezTo>
                  <a:lnTo>
                    <a:pt x="1499777" y="1313535"/>
                  </a:lnTo>
                  <a:cubicBezTo>
                    <a:pt x="1498374" y="1313535"/>
                    <a:pt x="1497321" y="1313886"/>
                    <a:pt x="1496620" y="1314588"/>
                  </a:cubicBezTo>
                  <a:cubicBezTo>
                    <a:pt x="1495919" y="1315290"/>
                    <a:pt x="1495568" y="1316342"/>
                    <a:pt x="1495568" y="1317745"/>
                  </a:cubicBezTo>
                  <a:cubicBezTo>
                    <a:pt x="1495568" y="1319149"/>
                    <a:pt x="1494165" y="1319850"/>
                    <a:pt x="1491357" y="1319850"/>
                  </a:cubicBezTo>
                  <a:lnTo>
                    <a:pt x="1493463" y="1315640"/>
                  </a:lnTo>
                  <a:lnTo>
                    <a:pt x="1485043" y="1317745"/>
                  </a:lnTo>
                  <a:lnTo>
                    <a:pt x="1487147" y="1321955"/>
                  </a:lnTo>
                  <a:cubicBezTo>
                    <a:pt x="1484341" y="1319149"/>
                    <a:pt x="1481534" y="1317745"/>
                    <a:pt x="1478727" y="1317745"/>
                  </a:cubicBezTo>
                  <a:cubicBezTo>
                    <a:pt x="1485744" y="1317745"/>
                    <a:pt x="1491357" y="1316342"/>
                    <a:pt x="1495568" y="1313535"/>
                  </a:cubicBezTo>
                  <a:lnTo>
                    <a:pt x="1499777" y="1309325"/>
                  </a:lnTo>
                  <a:cubicBezTo>
                    <a:pt x="1496971" y="1309325"/>
                    <a:pt x="1494515" y="1309676"/>
                    <a:pt x="1492410" y="1310378"/>
                  </a:cubicBezTo>
                  <a:cubicBezTo>
                    <a:pt x="1490305" y="1311080"/>
                    <a:pt x="1488551" y="1309325"/>
                    <a:pt x="1487147" y="1305115"/>
                  </a:cubicBezTo>
                  <a:close/>
                  <a:moveTo>
                    <a:pt x="1224019" y="1305115"/>
                  </a:moveTo>
                  <a:lnTo>
                    <a:pt x="1224019" y="1309325"/>
                  </a:lnTo>
                  <a:lnTo>
                    <a:pt x="1226125" y="1309325"/>
                  </a:lnTo>
                  <a:cubicBezTo>
                    <a:pt x="1227527" y="1309325"/>
                    <a:pt x="1228581" y="1308974"/>
                    <a:pt x="1229281" y="1308273"/>
                  </a:cubicBezTo>
                  <a:cubicBezTo>
                    <a:pt x="1229983" y="1307571"/>
                    <a:pt x="1229633" y="1306519"/>
                    <a:pt x="1228229" y="1305115"/>
                  </a:cubicBezTo>
                  <a:close/>
                  <a:moveTo>
                    <a:pt x="163072" y="1302906"/>
                  </a:moveTo>
                  <a:lnTo>
                    <a:pt x="160982" y="1303010"/>
                  </a:lnTo>
                  <a:lnTo>
                    <a:pt x="162357" y="1303207"/>
                  </a:lnTo>
                  <a:close/>
                  <a:moveTo>
                    <a:pt x="1215599" y="1298800"/>
                  </a:moveTo>
                  <a:lnTo>
                    <a:pt x="1200865" y="1303010"/>
                  </a:lnTo>
                  <a:cubicBezTo>
                    <a:pt x="1202267" y="1303010"/>
                    <a:pt x="1202969" y="1303712"/>
                    <a:pt x="1202969" y="1305115"/>
                  </a:cubicBezTo>
                  <a:lnTo>
                    <a:pt x="1217705" y="1300905"/>
                  </a:lnTo>
                  <a:cubicBezTo>
                    <a:pt x="1217705" y="1300905"/>
                    <a:pt x="1217353" y="1300554"/>
                    <a:pt x="1216651" y="1299853"/>
                  </a:cubicBezTo>
                  <a:cubicBezTo>
                    <a:pt x="1215951" y="1299151"/>
                    <a:pt x="1215599" y="1298800"/>
                    <a:pt x="1215599" y="1298800"/>
                  </a:cubicBezTo>
                  <a:close/>
                  <a:moveTo>
                    <a:pt x="1262962" y="1272487"/>
                  </a:moveTo>
                  <a:cubicBezTo>
                    <a:pt x="1262261" y="1271786"/>
                    <a:pt x="1261208" y="1272838"/>
                    <a:pt x="1259805" y="1275645"/>
                  </a:cubicBezTo>
                  <a:lnTo>
                    <a:pt x="1251385" y="1279855"/>
                  </a:lnTo>
                  <a:cubicBezTo>
                    <a:pt x="1247175" y="1281258"/>
                    <a:pt x="1242613" y="1283714"/>
                    <a:pt x="1237702" y="1287223"/>
                  </a:cubicBezTo>
                  <a:cubicBezTo>
                    <a:pt x="1232791" y="1290731"/>
                    <a:pt x="1227527" y="1293888"/>
                    <a:pt x="1221914" y="1296695"/>
                  </a:cubicBezTo>
                  <a:lnTo>
                    <a:pt x="1238755" y="1294590"/>
                  </a:lnTo>
                  <a:cubicBezTo>
                    <a:pt x="1242965" y="1290380"/>
                    <a:pt x="1245069" y="1288275"/>
                    <a:pt x="1245069" y="1288275"/>
                  </a:cubicBezTo>
                  <a:cubicBezTo>
                    <a:pt x="1254893" y="1288275"/>
                    <a:pt x="1262611" y="1285468"/>
                    <a:pt x="1268225" y="1279855"/>
                  </a:cubicBezTo>
                  <a:cubicBezTo>
                    <a:pt x="1265419" y="1279855"/>
                    <a:pt x="1264015" y="1278452"/>
                    <a:pt x="1264015" y="1275645"/>
                  </a:cubicBezTo>
                  <a:cubicBezTo>
                    <a:pt x="1264015" y="1274242"/>
                    <a:pt x="1263664" y="1273189"/>
                    <a:pt x="1262962" y="1272487"/>
                  </a:cubicBezTo>
                  <a:close/>
                  <a:moveTo>
                    <a:pt x="1276645" y="1269330"/>
                  </a:moveTo>
                  <a:lnTo>
                    <a:pt x="1272435" y="1277750"/>
                  </a:lnTo>
                  <a:cubicBezTo>
                    <a:pt x="1275241" y="1277750"/>
                    <a:pt x="1276996" y="1277048"/>
                    <a:pt x="1277697" y="1275645"/>
                  </a:cubicBezTo>
                  <a:cubicBezTo>
                    <a:pt x="1278399" y="1274242"/>
                    <a:pt x="1278049" y="1272137"/>
                    <a:pt x="1276645" y="1269330"/>
                  </a:cubicBezTo>
                  <a:close/>
                  <a:moveTo>
                    <a:pt x="133617" y="1260910"/>
                  </a:moveTo>
                  <a:cubicBezTo>
                    <a:pt x="129407" y="1265120"/>
                    <a:pt x="127301" y="1267225"/>
                    <a:pt x="127301" y="1267225"/>
                  </a:cubicBezTo>
                  <a:lnTo>
                    <a:pt x="135721" y="1265120"/>
                  </a:lnTo>
                  <a:cubicBezTo>
                    <a:pt x="134317" y="1265120"/>
                    <a:pt x="133617" y="1263716"/>
                    <a:pt x="133617" y="1260910"/>
                  </a:cubicBezTo>
                  <a:close/>
                  <a:moveTo>
                    <a:pt x="156679" y="1255802"/>
                  </a:moveTo>
                  <a:lnTo>
                    <a:pt x="160565" y="1256429"/>
                  </a:lnTo>
                  <a:lnTo>
                    <a:pt x="156771" y="1256700"/>
                  </a:lnTo>
                  <a:lnTo>
                    <a:pt x="156093" y="1256276"/>
                  </a:lnTo>
                  <a:close/>
                  <a:moveTo>
                    <a:pt x="1141923" y="1254595"/>
                  </a:moveTo>
                  <a:cubicBezTo>
                    <a:pt x="1140519" y="1254595"/>
                    <a:pt x="1134205" y="1256700"/>
                    <a:pt x="1122979" y="1260910"/>
                  </a:cubicBezTo>
                  <a:lnTo>
                    <a:pt x="1122979" y="1263015"/>
                  </a:lnTo>
                  <a:cubicBezTo>
                    <a:pt x="1125785" y="1261611"/>
                    <a:pt x="1128943" y="1260208"/>
                    <a:pt x="1132451" y="1258805"/>
                  </a:cubicBezTo>
                  <a:cubicBezTo>
                    <a:pt x="1135959" y="1257401"/>
                    <a:pt x="1139117" y="1256700"/>
                    <a:pt x="1141923" y="1256700"/>
                  </a:cubicBezTo>
                  <a:close/>
                  <a:moveTo>
                    <a:pt x="718813" y="1252490"/>
                  </a:moveTo>
                  <a:cubicBezTo>
                    <a:pt x="714603" y="1256700"/>
                    <a:pt x="713200" y="1260910"/>
                    <a:pt x="714603" y="1265120"/>
                  </a:cubicBezTo>
                  <a:cubicBezTo>
                    <a:pt x="714603" y="1266523"/>
                    <a:pt x="713200" y="1267927"/>
                    <a:pt x="710393" y="1269330"/>
                  </a:cubicBezTo>
                  <a:lnTo>
                    <a:pt x="708289" y="1269330"/>
                  </a:lnTo>
                  <a:cubicBezTo>
                    <a:pt x="705481" y="1269330"/>
                    <a:pt x="699167" y="1272137"/>
                    <a:pt x="689343" y="1277750"/>
                  </a:cubicBezTo>
                  <a:cubicBezTo>
                    <a:pt x="692149" y="1279153"/>
                    <a:pt x="696009" y="1278802"/>
                    <a:pt x="700921" y="1276697"/>
                  </a:cubicBezTo>
                  <a:cubicBezTo>
                    <a:pt x="705833" y="1274592"/>
                    <a:pt x="708989" y="1274943"/>
                    <a:pt x="710393" y="1277750"/>
                  </a:cubicBezTo>
                  <a:cubicBezTo>
                    <a:pt x="708989" y="1280557"/>
                    <a:pt x="707235" y="1281960"/>
                    <a:pt x="705131" y="1281960"/>
                  </a:cubicBezTo>
                  <a:cubicBezTo>
                    <a:pt x="703025" y="1281960"/>
                    <a:pt x="701271" y="1282662"/>
                    <a:pt x="699868" y="1284065"/>
                  </a:cubicBezTo>
                  <a:cubicBezTo>
                    <a:pt x="695658" y="1282662"/>
                    <a:pt x="692149" y="1282662"/>
                    <a:pt x="689343" y="1284065"/>
                  </a:cubicBezTo>
                  <a:cubicBezTo>
                    <a:pt x="686537" y="1285468"/>
                    <a:pt x="684431" y="1287573"/>
                    <a:pt x="683028" y="1290380"/>
                  </a:cubicBezTo>
                  <a:cubicBezTo>
                    <a:pt x="681625" y="1284767"/>
                    <a:pt x="682327" y="1281258"/>
                    <a:pt x="685133" y="1279855"/>
                  </a:cubicBezTo>
                  <a:cubicBezTo>
                    <a:pt x="682327" y="1279855"/>
                    <a:pt x="680221" y="1280557"/>
                    <a:pt x="678818" y="1281960"/>
                  </a:cubicBezTo>
                  <a:cubicBezTo>
                    <a:pt x="678818" y="1280557"/>
                    <a:pt x="678818" y="1278452"/>
                    <a:pt x="678818" y="1275645"/>
                  </a:cubicBezTo>
                  <a:cubicBezTo>
                    <a:pt x="678818" y="1272838"/>
                    <a:pt x="680221" y="1271435"/>
                    <a:pt x="683028" y="1271435"/>
                  </a:cubicBezTo>
                  <a:cubicBezTo>
                    <a:pt x="685835" y="1271435"/>
                    <a:pt x="687238" y="1270031"/>
                    <a:pt x="687238" y="1267225"/>
                  </a:cubicBezTo>
                  <a:cubicBezTo>
                    <a:pt x="685835" y="1267225"/>
                    <a:pt x="684081" y="1267576"/>
                    <a:pt x="681975" y="1268277"/>
                  </a:cubicBezTo>
                  <a:cubicBezTo>
                    <a:pt x="679871" y="1268979"/>
                    <a:pt x="678117" y="1269330"/>
                    <a:pt x="676713" y="1269330"/>
                  </a:cubicBezTo>
                  <a:lnTo>
                    <a:pt x="672503" y="1269330"/>
                  </a:lnTo>
                  <a:cubicBezTo>
                    <a:pt x="665487" y="1269330"/>
                    <a:pt x="660574" y="1272838"/>
                    <a:pt x="657768" y="1279855"/>
                  </a:cubicBezTo>
                  <a:lnTo>
                    <a:pt x="653557" y="1269330"/>
                  </a:lnTo>
                  <a:lnTo>
                    <a:pt x="659873" y="1267225"/>
                  </a:lnTo>
                  <a:cubicBezTo>
                    <a:pt x="655663" y="1267225"/>
                    <a:pt x="652154" y="1267927"/>
                    <a:pt x="649347" y="1269330"/>
                  </a:cubicBezTo>
                  <a:cubicBezTo>
                    <a:pt x="653557" y="1276347"/>
                    <a:pt x="652857" y="1279855"/>
                    <a:pt x="647243" y="1279855"/>
                  </a:cubicBezTo>
                  <a:lnTo>
                    <a:pt x="640927" y="1281960"/>
                  </a:lnTo>
                  <a:cubicBezTo>
                    <a:pt x="642331" y="1281960"/>
                    <a:pt x="643733" y="1282311"/>
                    <a:pt x="645137" y="1283013"/>
                  </a:cubicBezTo>
                  <a:cubicBezTo>
                    <a:pt x="646541" y="1283714"/>
                    <a:pt x="647243" y="1283363"/>
                    <a:pt x="647243" y="1281960"/>
                  </a:cubicBezTo>
                  <a:cubicBezTo>
                    <a:pt x="648646" y="1283363"/>
                    <a:pt x="648997" y="1284767"/>
                    <a:pt x="648295" y="1286170"/>
                  </a:cubicBezTo>
                  <a:cubicBezTo>
                    <a:pt x="647593" y="1287573"/>
                    <a:pt x="647243" y="1289678"/>
                    <a:pt x="647243" y="1292485"/>
                  </a:cubicBezTo>
                  <a:lnTo>
                    <a:pt x="649347" y="1296695"/>
                  </a:lnTo>
                  <a:lnTo>
                    <a:pt x="645137" y="1296695"/>
                  </a:lnTo>
                  <a:cubicBezTo>
                    <a:pt x="643733" y="1299502"/>
                    <a:pt x="641279" y="1300554"/>
                    <a:pt x="637770" y="1299853"/>
                  </a:cubicBezTo>
                  <a:cubicBezTo>
                    <a:pt x="634261" y="1299151"/>
                    <a:pt x="631806" y="1298800"/>
                    <a:pt x="630403" y="1298800"/>
                  </a:cubicBezTo>
                  <a:lnTo>
                    <a:pt x="628297" y="1284065"/>
                  </a:lnTo>
                  <a:cubicBezTo>
                    <a:pt x="628297" y="1285468"/>
                    <a:pt x="627596" y="1286872"/>
                    <a:pt x="626193" y="1288275"/>
                  </a:cubicBezTo>
                  <a:cubicBezTo>
                    <a:pt x="624789" y="1289678"/>
                    <a:pt x="623385" y="1290380"/>
                    <a:pt x="621982" y="1290380"/>
                  </a:cubicBezTo>
                  <a:cubicBezTo>
                    <a:pt x="619176" y="1290380"/>
                    <a:pt x="617071" y="1290029"/>
                    <a:pt x="615667" y="1289328"/>
                  </a:cubicBezTo>
                  <a:cubicBezTo>
                    <a:pt x="614263" y="1288626"/>
                    <a:pt x="611457" y="1290380"/>
                    <a:pt x="607247" y="1294590"/>
                  </a:cubicBezTo>
                  <a:lnTo>
                    <a:pt x="600933" y="1294590"/>
                  </a:lnTo>
                  <a:lnTo>
                    <a:pt x="600933" y="1298800"/>
                  </a:lnTo>
                  <a:cubicBezTo>
                    <a:pt x="600933" y="1298800"/>
                    <a:pt x="601985" y="1298449"/>
                    <a:pt x="604089" y="1297748"/>
                  </a:cubicBezTo>
                  <a:cubicBezTo>
                    <a:pt x="606195" y="1297046"/>
                    <a:pt x="608651" y="1296695"/>
                    <a:pt x="611457" y="1296695"/>
                  </a:cubicBezTo>
                  <a:lnTo>
                    <a:pt x="592512" y="1313535"/>
                  </a:lnTo>
                  <a:cubicBezTo>
                    <a:pt x="592512" y="1313535"/>
                    <a:pt x="593915" y="1317395"/>
                    <a:pt x="596722" y="1325113"/>
                  </a:cubicBezTo>
                  <a:cubicBezTo>
                    <a:pt x="599529" y="1332831"/>
                    <a:pt x="599529" y="1338796"/>
                    <a:pt x="596722" y="1343006"/>
                  </a:cubicBezTo>
                  <a:cubicBezTo>
                    <a:pt x="607949" y="1350023"/>
                    <a:pt x="614263" y="1353531"/>
                    <a:pt x="615667" y="1353531"/>
                  </a:cubicBezTo>
                  <a:cubicBezTo>
                    <a:pt x="618473" y="1356338"/>
                    <a:pt x="621982" y="1359144"/>
                    <a:pt x="626193" y="1361951"/>
                  </a:cubicBezTo>
                  <a:cubicBezTo>
                    <a:pt x="630403" y="1364758"/>
                    <a:pt x="632507" y="1368968"/>
                    <a:pt x="632507" y="1374581"/>
                  </a:cubicBezTo>
                  <a:lnTo>
                    <a:pt x="634612" y="1376686"/>
                  </a:lnTo>
                  <a:cubicBezTo>
                    <a:pt x="644436" y="1385106"/>
                    <a:pt x="645137" y="1390720"/>
                    <a:pt x="636717" y="1393526"/>
                  </a:cubicBezTo>
                  <a:cubicBezTo>
                    <a:pt x="636717" y="1394930"/>
                    <a:pt x="636366" y="1395982"/>
                    <a:pt x="635665" y="1396684"/>
                  </a:cubicBezTo>
                  <a:cubicBezTo>
                    <a:pt x="634963" y="1397385"/>
                    <a:pt x="634612" y="1397736"/>
                    <a:pt x="634612" y="1397736"/>
                  </a:cubicBezTo>
                  <a:lnTo>
                    <a:pt x="634612" y="1399841"/>
                  </a:lnTo>
                  <a:cubicBezTo>
                    <a:pt x="634612" y="1402648"/>
                    <a:pt x="633911" y="1405104"/>
                    <a:pt x="632507" y="1407209"/>
                  </a:cubicBezTo>
                  <a:cubicBezTo>
                    <a:pt x="631103" y="1409314"/>
                    <a:pt x="629701" y="1412472"/>
                    <a:pt x="628297" y="1416682"/>
                  </a:cubicBezTo>
                  <a:cubicBezTo>
                    <a:pt x="631103" y="1419488"/>
                    <a:pt x="632507" y="1421593"/>
                    <a:pt x="632507" y="1422997"/>
                  </a:cubicBezTo>
                  <a:cubicBezTo>
                    <a:pt x="632507" y="1424400"/>
                    <a:pt x="633209" y="1425803"/>
                    <a:pt x="634612" y="1427207"/>
                  </a:cubicBezTo>
                  <a:cubicBezTo>
                    <a:pt x="633209" y="1437030"/>
                    <a:pt x="628297" y="1444047"/>
                    <a:pt x="619877" y="1448257"/>
                  </a:cubicBezTo>
                  <a:cubicBezTo>
                    <a:pt x="618473" y="1451064"/>
                    <a:pt x="617772" y="1451064"/>
                    <a:pt x="617772" y="1448257"/>
                  </a:cubicBezTo>
                  <a:cubicBezTo>
                    <a:pt x="616369" y="1446854"/>
                    <a:pt x="614263" y="1447205"/>
                    <a:pt x="611457" y="1449309"/>
                  </a:cubicBezTo>
                  <a:cubicBezTo>
                    <a:pt x="608651" y="1451414"/>
                    <a:pt x="606545" y="1452467"/>
                    <a:pt x="605142" y="1452467"/>
                  </a:cubicBezTo>
                  <a:cubicBezTo>
                    <a:pt x="605142" y="1449660"/>
                    <a:pt x="605843" y="1447555"/>
                    <a:pt x="607247" y="1446152"/>
                  </a:cubicBezTo>
                  <a:lnTo>
                    <a:pt x="598827" y="1444047"/>
                  </a:lnTo>
                  <a:lnTo>
                    <a:pt x="605142" y="1452467"/>
                  </a:lnTo>
                  <a:lnTo>
                    <a:pt x="605142" y="1454572"/>
                  </a:lnTo>
                  <a:lnTo>
                    <a:pt x="603037" y="1456677"/>
                  </a:lnTo>
                  <a:cubicBezTo>
                    <a:pt x="603037" y="1456677"/>
                    <a:pt x="602686" y="1456326"/>
                    <a:pt x="601985" y="1455625"/>
                  </a:cubicBezTo>
                  <a:cubicBezTo>
                    <a:pt x="601283" y="1454923"/>
                    <a:pt x="600933" y="1454572"/>
                    <a:pt x="600933" y="1454572"/>
                  </a:cubicBezTo>
                  <a:cubicBezTo>
                    <a:pt x="600933" y="1455975"/>
                    <a:pt x="598827" y="1456677"/>
                    <a:pt x="594617" y="1456677"/>
                  </a:cubicBezTo>
                  <a:cubicBezTo>
                    <a:pt x="590407" y="1456677"/>
                    <a:pt x="587249" y="1455975"/>
                    <a:pt x="585145" y="1454572"/>
                  </a:cubicBezTo>
                  <a:cubicBezTo>
                    <a:pt x="583039" y="1453169"/>
                    <a:pt x="580583" y="1452467"/>
                    <a:pt x="577777" y="1452467"/>
                  </a:cubicBezTo>
                  <a:cubicBezTo>
                    <a:pt x="576373" y="1451064"/>
                    <a:pt x="574268" y="1450713"/>
                    <a:pt x="571461" y="1451414"/>
                  </a:cubicBezTo>
                  <a:cubicBezTo>
                    <a:pt x="568655" y="1452116"/>
                    <a:pt x="566550" y="1452467"/>
                    <a:pt x="565147" y="1452467"/>
                  </a:cubicBezTo>
                  <a:lnTo>
                    <a:pt x="567252" y="1446152"/>
                  </a:lnTo>
                  <a:cubicBezTo>
                    <a:pt x="558831" y="1443345"/>
                    <a:pt x="553920" y="1444047"/>
                    <a:pt x="552517" y="1448257"/>
                  </a:cubicBezTo>
                  <a:lnTo>
                    <a:pt x="539887" y="1444047"/>
                  </a:lnTo>
                  <a:cubicBezTo>
                    <a:pt x="539887" y="1445450"/>
                    <a:pt x="540587" y="1448257"/>
                    <a:pt x="541991" y="1452467"/>
                  </a:cubicBezTo>
                  <a:lnTo>
                    <a:pt x="569357" y="1469307"/>
                  </a:lnTo>
                  <a:cubicBezTo>
                    <a:pt x="570761" y="1467904"/>
                    <a:pt x="572865" y="1467202"/>
                    <a:pt x="575671" y="1467202"/>
                  </a:cubicBezTo>
                  <a:cubicBezTo>
                    <a:pt x="578479" y="1467202"/>
                    <a:pt x="580583" y="1467202"/>
                    <a:pt x="581987" y="1467202"/>
                  </a:cubicBezTo>
                  <a:cubicBezTo>
                    <a:pt x="584793" y="1465799"/>
                    <a:pt x="587249" y="1465448"/>
                    <a:pt x="589355" y="1466150"/>
                  </a:cubicBezTo>
                  <a:cubicBezTo>
                    <a:pt x="591459" y="1466851"/>
                    <a:pt x="593915" y="1466500"/>
                    <a:pt x="596722" y="1465097"/>
                  </a:cubicBezTo>
                  <a:cubicBezTo>
                    <a:pt x="599529" y="1465097"/>
                    <a:pt x="601985" y="1464395"/>
                    <a:pt x="604089" y="1462992"/>
                  </a:cubicBezTo>
                  <a:cubicBezTo>
                    <a:pt x="606195" y="1461589"/>
                    <a:pt x="607949" y="1462291"/>
                    <a:pt x="609352" y="1465097"/>
                  </a:cubicBezTo>
                  <a:cubicBezTo>
                    <a:pt x="609352" y="1463694"/>
                    <a:pt x="609703" y="1462992"/>
                    <a:pt x="610405" y="1462992"/>
                  </a:cubicBezTo>
                  <a:cubicBezTo>
                    <a:pt x="611106" y="1462992"/>
                    <a:pt x="612159" y="1462992"/>
                    <a:pt x="613563" y="1462992"/>
                  </a:cubicBezTo>
                  <a:cubicBezTo>
                    <a:pt x="614965" y="1458782"/>
                    <a:pt x="618123" y="1455975"/>
                    <a:pt x="623035" y="1454572"/>
                  </a:cubicBezTo>
                  <a:cubicBezTo>
                    <a:pt x="627947" y="1453169"/>
                    <a:pt x="631103" y="1452467"/>
                    <a:pt x="632507" y="1452467"/>
                  </a:cubicBezTo>
                  <a:cubicBezTo>
                    <a:pt x="632507" y="1452467"/>
                    <a:pt x="632157" y="1452818"/>
                    <a:pt x="631455" y="1453520"/>
                  </a:cubicBezTo>
                  <a:cubicBezTo>
                    <a:pt x="630753" y="1454221"/>
                    <a:pt x="630403" y="1454572"/>
                    <a:pt x="630403" y="1454572"/>
                  </a:cubicBezTo>
                  <a:cubicBezTo>
                    <a:pt x="641629" y="1454572"/>
                    <a:pt x="647243" y="1449660"/>
                    <a:pt x="647243" y="1439837"/>
                  </a:cubicBezTo>
                  <a:cubicBezTo>
                    <a:pt x="647243" y="1441240"/>
                    <a:pt x="647944" y="1442293"/>
                    <a:pt x="649347" y="1442994"/>
                  </a:cubicBezTo>
                  <a:cubicBezTo>
                    <a:pt x="650751" y="1443696"/>
                    <a:pt x="651453" y="1444047"/>
                    <a:pt x="651453" y="1444047"/>
                  </a:cubicBezTo>
                  <a:cubicBezTo>
                    <a:pt x="651453" y="1444047"/>
                    <a:pt x="651803" y="1444398"/>
                    <a:pt x="652505" y="1445099"/>
                  </a:cubicBezTo>
                  <a:cubicBezTo>
                    <a:pt x="653207" y="1445801"/>
                    <a:pt x="654259" y="1446152"/>
                    <a:pt x="655663" y="1446152"/>
                  </a:cubicBezTo>
                  <a:cubicBezTo>
                    <a:pt x="661277" y="1437732"/>
                    <a:pt x="667591" y="1433522"/>
                    <a:pt x="674608" y="1433522"/>
                  </a:cubicBezTo>
                  <a:lnTo>
                    <a:pt x="674608" y="1420892"/>
                  </a:lnTo>
                  <a:cubicBezTo>
                    <a:pt x="674608" y="1420892"/>
                    <a:pt x="674257" y="1420892"/>
                    <a:pt x="673555" y="1420892"/>
                  </a:cubicBezTo>
                  <a:cubicBezTo>
                    <a:pt x="672854" y="1420892"/>
                    <a:pt x="672503" y="1421593"/>
                    <a:pt x="672503" y="1422997"/>
                  </a:cubicBezTo>
                  <a:lnTo>
                    <a:pt x="672503" y="1408262"/>
                  </a:lnTo>
                  <a:lnTo>
                    <a:pt x="661978" y="1399841"/>
                  </a:lnTo>
                  <a:cubicBezTo>
                    <a:pt x="664784" y="1395631"/>
                    <a:pt x="665487" y="1391772"/>
                    <a:pt x="664083" y="1388264"/>
                  </a:cubicBezTo>
                  <a:cubicBezTo>
                    <a:pt x="662679" y="1384755"/>
                    <a:pt x="661277" y="1381598"/>
                    <a:pt x="659873" y="1378791"/>
                  </a:cubicBezTo>
                  <a:cubicBezTo>
                    <a:pt x="659873" y="1375984"/>
                    <a:pt x="660574" y="1374581"/>
                    <a:pt x="661978" y="1374581"/>
                  </a:cubicBezTo>
                  <a:cubicBezTo>
                    <a:pt x="653557" y="1370371"/>
                    <a:pt x="651453" y="1365459"/>
                    <a:pt x="655663" y="1359846"/>
                  </a:cubicBezTo>
                  <a:cubicBezTo>
                    <a:pt x="654259" y="1354233"/>
                    <a:pt x="651453" y="1351426"/>
                    <a:pt x="647243" y="1351426"/>
                  </a:cubicBezTo>
                  <a:lnTo>
                    <a:pt x="653557" y="1351426"/>
                  </a:lnTo>
                  <a:cubicBezTo>
                    <a:pt x="654961" y="1352829"/>
                    <a:pt x="656365" y="1355285"/>
                    <a:pt x="657768" y="1358793"/>
                  </a:cubicBezTo>
                  <a:cubicBezTo>
                    <a:pt x="659171" y="1362302"/>
                    <a:pt x="660574" y="1364056"/>
                    <a:pt x="661978" y="1364056"/>
                  </a:cubicBezTo>
                  <a:cubicBezTo>
                    <a:pt x="663381" y="1364056"/>
                    <a:pt x="664784" y="1363705"/>
                    <a:pt x="666187" y="1363003"/>
                  </a:cubicBezTo>
                  <a:cubicBezTo>
                    <a:pt x="667591" y="1362302"/>
                    <a:pt x="668293" y="1361249"/>
                    <a:pt x="668293" y="1359846"/>
                  </a:cubicBezTo>
                  <a:cubicBezTo>
                    <a:pt x="679519" y="1386510"/>
                    <a:pt x="689343" y="1406858"/>
                    <a:pt x="697763" y="1420892"/>
                  </a:cubicBezTo>
                  <a:cubicBezTo>
                    <a:pt x="704780" y="1418085"/>
                    <a:pt x="710393" y="1414577"/>
                    <a:pt x="714603" y="1410367"/>
                  </a:cubicBezTo>
                  <a:cubicBezTo>
                    <a:pt x="718813" y="1407560"/>
                    <a:pt x="719515" y="1404753"/>
                    <a:pt x="716709" y="1401946"/>
                  </a:cubicBezTo>
                  <a:cubicBezTo>
                    <a:pt x="715305" y="1394930"/>
                    <a:pt x="713551" y="1389667"/>
                    <a:pt x="711446" y="1386159"/>
                  </a:cubicBezTo>
                  <a:cubicBezTo>
                    <a:pt x="709341" y="1382650"/>
                    <a:pt x="707587" y="1378791"/>
                    <a:pt x="706183" y="1374581"/>
                  </a:cubicBezTo>
                  <a:cubicBezTo>
                    <a:pt x="704780" y="1374581"/>
                    <a:pt x="704079" y="1371774"/>
                    <a:pt x="704079" y="1366161"/>
                  </a:cubicBezTo>
                  <a:cubicBezTo>
                    <a:pt x="705481" y="1364758"/>
                    <a:pt x="706183" y="1362653"/>
                    <a:pt x="706183" y="1359846"/>
                  </a:cubicBezTo>
                  <a:cubicBezTo>
                    <a:pt x="706183" y="1357039"/>
                    <a:pt x="706885" y="1354934"/>
                    <a:pt x="708289" y="1353531"/>
                  </a:cubicBezTo>
                  <a:cubicBezTo>
                    <a:pt x="711095" y="1349321"/>
                    <a:pt x="711095" y="1344409"/>
                    <a:pt x="708289" y="1338796"/>
                  </a:cubicBezTo>
                  <a:cubicBezTo>
                    <a:pt x="709692" y="1337392"/>
                    <a:pt x="711095" y="1334235"/>
                    <a:pt x="712498" y="1329323"/>
                  </a:cubicBezTo>
                  <a:cubicBezTo>
                    <a:pt x="713902" y="1324411"/>
                    <a:pt x="713902" y="1319850"/>
                    <a:pt x="712498" y="1315640"/>
                  </a:cubicBezTo>
                  <a:lnTo>
                    <a:pt x="710393" y="1307220"/>
                  </a:lnTo>
                  <a:lnTo>
                    <a:pt x="718813" y="1296695"/>
                  </a:lnTo>
                  <a:cubicBezTo>
                    <a:pt x="718813" y="1293888"/>
                    <a:pt x="720919" y="1289678"/>
                    <a:pt x="725129" y="1284065"/>
                  </a:cubicBezTo>
                  <a:lnTo>
                    <a:pt x="725129" y="1286170"/>
                  </a:lnTo>
                  <a:cubicBezTo>
                    <a:pt x="725129" y="1288977"/>
                    <a:pt x="727233" y="1291433"/>
                    <a:pt x="731443" y="1293538"/>
                  </a:cubicBezTo>
                  <a:cubicBezTo>
                    <a:pt x="735653" y="1295643"/>
                    <a:pt x="737759" y="1296695"/>
                    <a:pt x="737759" y="1296695"/>
                  </a:cubicBezTo>
                  <a:cubicBezTo>
                    <a:pt x="739162" y="1295292"/>
                    <a:pt x="741618" y="1295292"/>
                    <a:pt x="745127" y="1296695"/>
                  </a:cubicBezTo>
                  <a:cubicBezTo>
                    <a:pt x="748635" y="1298099"/>
                    <a:pt x="751793" y="1298800"/>
                    <a:pt x="754599" y="1298800"/>
                  </a:cubicBezTo>
                  <a:cubicBezTo>
                    <a:pt x="754599" y="1297397"/>
                    <a:pt x="753546" y="1295643"/>
                    <a:pt x="751441" y="1293538"/>
                  </a:cubicBezTo>
                  <a:cubicBezTo>
                    <a:pt x="749336" y="1291433"/>
                    <a:pt x="748985" y="1288977"/>
                    <a:pt x="750389" y="1286170"/>
                  </a:cubicBezTo>
                  <a:cubicBezTo>
                    <a:pt x="751793" y="1287573"/>
                    <a:pt x="755300" y="1291082"/>
                    <a:pt x="760914" y="1296695"/>
                  </a:cubicBezTo>
                  <a:cubicBezTo>
                    <a:pt x="760914" y="1295292"/>
                    <a:pt x="759511" y="1293187"/>
                    <a:pt x="756703" y="1290380"/>
                  </a:cubicBezTo>
                  <a:cubicBezTo>
                    <a:pt x="753897" y="1287573"/>
                    <a:pt x="752494" y="1284767"/>
                    <a:pt x="752494" y="1281960"/>
                  </a:cubicBezTo>
                  <a:cubicBezTo>
                    <a:pt x="758107" y="1283363"/>
                    <a:pt x="761615" y="1286170"/>
                    <a:pt x="763019" y="1290380"/>
                  </a:cubicBezTo>
                  <a:cubicBezTo>
                    <a:pt x="765825" y="1293187"/>
                    <a:pt x="770035" y="1295292"/>
                    <a:pt x="775649" y="1296695"/>
                  </a:cubicBezTo>
                  <a:cubicBezTo>
                    <a:pt x="774245" y="1292485"/>
                    <a:pt x="772491" y="1288275"/>
                    <a:pt x="770387" y="1284065"/>
                  </a:cubicBezTo>
                  <a:cubicBezTo>
                    <a:pt x="768281" y="1279855"/>
                    <a:pt x="766527" y="1274943"/>
                    <a:pt x="765124" y="1269330"/>
                  </a:cubicBezTo>
                  <a:cubicBezTo>
                    <a:pt x="769334" y="1272137"/>
                    <a:pt x="771439" y="1276347"/>
                    <a:pt x="771439" y="1281960"/>
                  </a:cubicBezTo>
                  <a:cubicBezTo>
                    <a:pt x="775649" y="1281960"/>
                    <a:pt x="778455" y="1281960"/>
                    <a:pt x="779859" y="1281960"/>
                  </a:cubicBezTo>
                  <a:cubicBezTo>
                    <a:pt x="781263" y="1283363"/>
                    <a:pt x="781964" y="1286872"/>
                    <a:pt x="781964" y="1292485"/>
                  </a:cubicBezTo>
                  <a:lnTo>
                    <a:pt x="777754" y="1290380"/>
                  </a:lnTo>
                  <a:cubicBezTo>
                    <a:pt x="777754" y="1291783"/>
                    <a:pt x="779157" y="1293888"/>
                    <a:pt x="781964" y="1296695"/>
                  </a:cubicBezTo>
                  <a:lnTo>
                    <a:pt x="781964" y="1292485"/>
                  </a:lnTo>
                  <a:cubicBezTo>
                    <a:pt x="784771" y="1292485"/>
                    <a:pt x="786875" y="1293187"/>
                    <a:pt x="788279" y="1294590"/>
                  </a:cubicBezTo>
                  <a:lnTo>
                    <a:pt x="800909" y="1298800"/>
                  </a:lnTo>
                  <a:lnTo>
                    <a:pt x="813539" y="1307220"/>
                  </a:lnTo>
                  <a:cubicBezTo>
                    <a:pt x="819153" y="1312834"/>
                    <a:pt x="826169" y="1317745"/>
                    <a:pt x="834589" y="1321955"/>
                  </a:cubicBezTo>
                  <a:lnTo>
                    <a:pt x="847220" y="1328271"/>
                  </a:lnTo>
                  <a:cubicBezTo>
                    <a:pt x="850027" y="1329674"/>
                    <a:pt x="854237" y="1331779"/>
                    <a:pt x="859850" y="1334586"/>
                  </a:cubicBezTo>
                  <a:lnTo>
                    <a:pt x="866165" y="1340901"/>
                  </a:lnTo>
                  <a:cubicBezTo>
                    <a:pt x="867569" y="1342304"/>
                    <a:pt x="872480" y="1345812"/>
                    <a:pt x="880900" y="1351426"/>
                  </a:cubicBezTo>
                  <a:cubicBezTo>
                    <a:pt x="880900" y="1351426"/>
                    <a:pt x="881251" y="1351777"/>
                    <a:pt x="881953" y="1352478"/>
                  </a:cubicBezTo>
                  <a:cubicBezTo>
                    <a:pt x="882655" y="1353180"/>
                    <a:pt x="883005" y="1353531"/>
                    <a:pt x="883005" y="1353531"/>
                  </a:cubicBezTo>
                  <a:cubicBezTo>
                    <a:pt x="890022" y="1356338"/>
                    <a:pt x="896337" y="1362653"/>
                    <a:pt x="901951" y="1372476"/>
                  </a:cubicBezTo>
                  <a:lnTo>
                    <a:pt x="910371" y="1374581"/>
                  </a:lnTo>
                  <a:cubicBezTo>
                    <a:pt x="923001" y="1374581"/>
                    <a:pt x="930017" y="1382299"/>
                    <a:pt x="931421" y="1397736"/>
                  </a:cubicBezTo>
                  <a:cubicBezTo>
                    <a:pt x="930017" y="1400543"/>
                    <a:pt x="930017" y="1402648"/>
                    <a:pt x="931421" y="1404051"/>
                  </a:cubicBezTo>
                  <a:cubicBezTo>
                    <a:pt x="932824" y="1405455"/>
                    <a:pt x="935631" y="1406858"/>
                    <a:pt x="939841" y="1408262"/>
                  </a:cubicBezTo>
                  <a:lnTo>
                    <a:pt x="950366" y="1416682"/>
                  </a:lnTo>
                  <a:cubicBezTo>
                    <a:pt x="951769" y="1416682"/>
                    <a:pt x="952471" y="1418085"/>
                    <a:pt x="952471" y="1420892"/>
                  </a:cubicBezTo>
                  <a:cubicBezTo>
                    <a:pt x="951068" y="1423698"/>
                    <a:pt x="951769" y="1426505"/>
                    <a:pt x="954577" y="1429312"/>
                  </a:cubicBezTo>
                  <a:cubicBezTo>
                    <a:pt x="955980" y="1432119"/>
                    <a:pt x="957734" y="1435276"/>
                    <a:pt x="959839" y="1438784"/>
                  </a:cubicBezTo>
                  <a:cubicBezTo>
                    <a:pt x="961944" y="1442293"/>
                    <a:pt x="963698" y="1445450"/>
                    <a:pt x="965101" y="1448257"/>
                  </a:cubicBezTo>
                  <a:lnTo>
                    <a:pt x="962996" y="1452467"/>
                  </a:lnTo>
                  <a:lnTo>
                    <a:pt x="962572" y="1455013"/>
                  </a:lnTo>
                  <a:lnTo>
                    <a:pt x="977995" y="1445626"/>
                  </a:lnTo>
                  <a:cubicBezTo>
                    <a:pt x="984836" y="1441416"/>
                    <a:pt x="992467" y="1436679"/>
                    <a:pt x="1000887" y="1431417"/>
                  </a:cubicBezTo>
                  <a:cubicBezTo>
                    <a:pt x="1002291" y="1430013"/>
                    <a:pt x="1004395" y="1428259"/>
                    <a:pt x="1007201" y="1426154"/>
                  </a:cubicBezTo>
                  <a:cubicBezTo>
                    <a:pt x="1010009" y="1424049"/>
                    <a:pt x="1013517" y="1422295"/>
                    <a:pt x="1017727" y="1420892"/>
                  </a:cubicBezTo>
                  <a:cubicBezTo>
                    <a:pt x="1016323" y="1420892"/>
                    <a:pt x="1015271" y="1420541"/>
                    <a:pt x="1014569" y="1419839"/>
                  </a:cubicBezTo>
                  <a:cubicBezTo>
                    <a:pt x="1013868" y="1419137"/>
                    <a:pt x="1013517" y="1418787"/>
                    <a:pt x="1013517" y="1418787"/>
                  </a:cubicBezTo>
                  <a:cubicBezTo>
                    <a:pt x="1013517" y="1418787"/>
                    <a:pt x="1013868" y="1418436"/>
                    <a:pt x="1014569" y="1417734"/>
                  </a:cubicBezTo>
                  <a:cubicBezTo>
                    <a:pt x="1015271" y="1417032"/>
                    <a:pt x="1015622" y="1416682"/>
                    <a:pt x="1015622" y="1416682"/>
                  </a:cubicBezTo>
                  <a:lnTo>
                    <a:pt x="1015622" y="1406156"/>
                  </a:lnTo>
                  <a:lnTo>
                    <a:pt x="1011412" y="1406156"/>
                  </a:lnTo>
                  <a:lnTo>
                    <a:pt x="1007201" y="1408262"/>
                  </a:lnTo>
                  <a:cubicBezTo>
                    <a:pt x="1007201" y="1408262"/>
                    <a:pt x="1005799" y="1407560"/>
                    <a:pt x="1002992" y="1406156"/>
                  </a:cubicBezTo>
                  <a:cubicBezTo>
                    <a:pt x="1002992" y="1406156"/>
                    <a:pt x="1002992" y="1405806"/>
                    <a:pt x="1002992" y="1405104"/>
                  </a:cubicBezTo>
                  <a:cubicBezTo>
                    <a:pt x="1002992" y="1404402"/>
                    <a:pt x="1002992" y="1404051"/>
                    <a:pt x="1002992" y="1404051"/>
                  </a:cubicBezTo>
                  <a:cubicBezTo>
                    <a:pt x="1002992" y="1401245"/>
                    <a:pt x="1002641" y="1399491"/>
                    <a:pt x="1001939" y="1398789"/>
                  </a:cubicBezTo>
                  <a:cubicBezTo>
                    <a:pt x="1001237" y="1398087"/>
                    <a:pt x="999483" y="1398438"/>
                    <a:pt x="996677" y="1399841"/>
                  </a:cubicBezTo>
                  <a:cubicBezTo>
                    <a:pt x="996677" y="1402648"/>
                    <a:pt x="997379" y="1404753"/>
                    <a:pt x="998782" y="1406156"/>
                  </a:cubicBezTo>
                  <a:lnTo>
                    <a:pt x="996677" y="1406156"/>
                  </a:lnTo>
                  <a:cubicBezTo>
                    <a:pt x="993870" y="1406156"/>
                    <a:pt x="991063" y="1404753"/>
                    <a:pt x="988257" y="1401946"/>
                  </a:cubicBezTo>
                  <a:lnTo>
                    <a:pt x="986152" y="1399841"/>
                  </a:lnTo>
                  <a:cubicBezTo>
                    <a:pt x="981941" y="1392825"/>
                    <a:pt x="979837" y="1388615"/>
                    <a:pt x="979837" y="1387211"/>
                  </a:cubicBezTo>
                  <a:cubicBezTo>
                    <a:pt x="984047" y="1383001"/>
                    <a:pt x="982643" y="1379493"/>
                    <a:pt x="975627" y="1376686"/>
                  </a:cubicBezTo>
                  <a:cubicBezTo>
                    <a:pt x="972820" y="1375283"/>
                    <a:pt x="972820" y="1372476"/>
                    <a:pt x="975627" y="1368266"/>
                  </a:cubicBezTo>
                  <a:lnTo>
                    <a:pt x="979837" y="1359846"/>
                  </a:lnTo>
                  <a:lnTo>
                    <a:pt x="988257" y="1361951"/>
                  </a:lnTo>
                  <a:lnTo>
                    <a:pt x="986152" y="1366161"/>
                  </a:lnTo>
                  <a:cubicBezTo>
                    <a:pt x="986152" y="1366161"/>
                    <a:pt x="986853" y="1366863"/>
                    <a:pt x="988257" y="1368266"/>
                  </a:cubicBezTo>
                  <a:cubicBezTo>
                    <a:pt x="989661" y="1369669"/>
                    <a:pt x="990361" y="1371073"/>
                    <a:pt x="990361" y="1372476"/>
                  </a:cubicBezTo>
                  <a:cubicBezTo>
                    <a:pt x="988958" y="1375283"/>
                    <a:pt x="992467" y="1376686"/>
                    <a:pt x="1000887" y="1376686"/>
                  </a:cubicBezTo>
                  <a:lnTo>
                    <a:pt x="994571" y="1364056"/>
                  </a:lnTo>
                  <a:cubicBezTo>
                    <a:pt x="993168" y="1361249"/>
                    <a:pt x="992467" y="1355636"/>
                    <a:pt x="992467" y="1347216"/>
                  </a:cubicBezTo>
                  <a:lnTo>
                    <a:pt x="994571" y="1343006"/>
                  </a:lnTo>
                  <a:cubicBezTo>
                    <a:pt x="995975" y="1340199"/>
                    <a:pt x="995273" y="1335989"/>
                    <a:pt x="992467" y="1330376"/>
                  </a:cubicBezTo>
                  <a:cubicBezTo>
                    <a:pt x="991063" y="1331779"/>
                    <a:pt x="990361" y="1334586"/>
                    <a:pt x="990361" y="1338796"/>
                  </a:cubicBezTo>
                  <a:cubicBezTo>
                    <a:pt x="990361" y="1338796"/>
                    <a:pt x="990011" y="1339147"/>
                    <a:pt x="989309" y="1339848"/>
                  </a:cubicBezTo>
                  <a:cubicBezTo>
                    <a:pt x="988607" y="1340550"/>
                    <a:pt x="988257" y="1340901"/>
                    <a:pt x="988257" y="1340901"/>
                  </a:cubicBezTo>
                  <a:lnTo>
                    <a:pt x="986152" y="1332481"/>
                  </a:lnTo>
                  <a:cubicBezTo>
                    <a:pt x="981941" y="1328271"/>
                    <a:pt x="978433" y="1324060"/>
                    <a:pt x="975627" y="1319850"/>
                  </a:cubicBezTo>
                  <a:cubicBezTo>
                    <a:pt x="972820" y="1315640"/>
                    <a:pt x="970013" y="1312834"/>
                    <a:pt x="967207" y="1311430"/>
                  </a:cubicBezTo>
                  <a:cubicBezTo>
                    <a:pt x="961944" y="1308273"/>
                    <a:pt x="958261" y="1302352"/>
                    <a:pt x="956155" y="1293669"/>
                  </a:cubicBezTo>
                  <a:lnTo>
                    <a:pt x="955839" y="1291748"/>
                  </a:lnTo>
                  <a:lnTo>
                    <a:pt x="952471" y="1290906"/>
                  </a:lnTo>
                  <a:cubicBezTo>
                    <a:pt x="951068" y="1289854"/>
                    <a:pt x="950366" y="1288275"/>
                    <a:pt x="950366" y="1286170"/>
                  </a:cubicBezTo>
                  <a:cubicBezTo>
                    <a:pt x="944753" y="1286170"/>
                    <a:pt x="939841" y="1287573"/>
                    <a:pt x="935631" y="1290380"/>
                  </a:cubicBezTo>
                  <a:cubicBezTo>
                    <a:pt x="935631" y="1288977"/>
                    <a:pt x="935631" y="1287573"/>
                    <a:pt x="935631" y="1286170"/>
                  </a:cubicBezTo>
                  <a:cubicBezTo>
                    <a:pt x="935631" y="1284767"/>
                    <a:pt x="935631" y="1283363"/>
                    <a:pt x="935631" y="1281960"/>
                  </a:cubicBezTo>
                  <a:lnTo>
                    <a:pt x="916685" y="1279855"/>
                  </a:lnTo>
                  <a:cubicBezTo>
                    <a:pt x="915283" y="1272838"/>
                    <a:pt x="910371" y="1269330"/>
                    <a:pt x="901951" y="1269330"/>
                  </a:cubicBezTo>
                  <a:cubicBezTo>
                    <a:pt x="900547" y="1270733"/>
                    <a:pt x="899495" y="1271084"/>
                    <a:pt x="898793" y="1270382"/>
                  </a:cubicBezTo>
                  <a:cubicBezTo>
                    <a:pt x="898091" y="1269681"/>
                    <a:pt x="897039" y="1269330"/>
                    <a:pt x="895636" y="1269330"/>
                  </a:cubicBezTo>
                  <a:lnTo>
                    <a:pt x="893531" y="1269330"/>
                  </a:lnTo>
                  <a:cubicBezTo>
                    <a:pt x="890724" y="1273540"/>
                    <a:pt x="886864" y="1275645"/>
                    <a:pt x="881953" y="1275645"/>
                  </a:cubicBezTo>
                  <a:cubicBezTo>
                    <a:pt x="877041" y="1275645"/>
                    <a:pt x="873883" y="1276347"/>
                    <a:pt x="872480" y="1277750"/>
                  </a:cubicBezTo>
                  <a:lnTo>
                    <a:pt x="866165" y="1277750"/>
                  </a:lnTo>
                  <a:cubicBezTo>
                    <a:pt x="861955" y="1272137"/>
                    <a:pt x="861955" y="1268628"/>
                    <a:pt x="866165" y="1267225"/>
                  </a:cubicBezTo>
                  <a:cubicBezTo>
                    <a:pt x="859149" y="1265821"/>
                    <a:pt x="854939" y="1265120"/>
                    <a:pt x="853535" y="1265120"/>
                  </a:cubicBezTo>
                  <a:lnTo>
                    <a:pt x="851430" y="1267225"/>
                  </a:lnTo>
                  <a:lnTo>
                    <a:pt x="847220" y="1267225"/>
                  </a:lnTo>
                  <a:lnTo>
                    <a:pt x="847220" y="1260910"/>
                  </a:lnTo>
                  <a:lnTo>
                    <a:pt x="836695" y="1260910"/>
                  </a:lnTo>
                  <a:cubicBezTo>
                    <a:pt x="824065" y="1263716"/>
                    <a:pt x="813539" y="1265471"/>
                    <a:pt x="805119" y="1266172"/>
                  </a:cubicBezTo>
                  <a:cubicBezTo>
                    <a:pt x="796699" y="1266874"/>
                    <a:pt x="789683" y="1267225"/>
                    <a:pt x="784069" y="1267225"/>
                  </a:cubicBezTo>
                  <a:cubicBezTo>
                    <a:pt x="781263" y="1267225"/>
                    <a:pt x="778105" y="1267576"/>
                    <a:pt x="774597" y="1268277"/>
                  </a:cubicBezTo>
                  <a:cubicBezTo>
                    <a:pt x="771088" y="1268979"/>
                    <a:pt x="767930" y="1268628"/>
                    <a:pt x="765124" y="1267225"/>
                  </a:cubicBezTo>
                  <a:lnTo>
                    <a:pt x="765124" y="1269330"/>
                  </a:lnTo>
                  <a:cubicBezTo>
                    <a:pt x="763721" y="1267927"/>
                    <a:pt x="761615" y="1267576"/>
                    <a:pt x="758809" y="1268277"/>
                  </a:cubicBezTo>
                  <a:cubicBezTo>
                    <a:pt x="756003" y="1268979"/>
                    <a:pt x="753897" y="1269330"/>
                    <a:pt x="752494" y="1269330"/>
                  </a:cubicBezTo>
                  <a:lnTo>
                    <a:pt x="752494" y="1265120"/>
                  </a:lnTo>
                  <a:cubicBezTo>
                    <a:pt x="748283" y="1262313"/>
                    <a:pt x="745127" y="1260208"/>
                    <a:pt x="743021" y="1258805"/>
                  </a:cubicBezTo>
                  <a:cubicBezTo>
                    <a:pt x="740916" y="1257401"/>
                    <a:pt x="739864" y="1255998"/>
                    <a:pt x="739864" y="1254595"/>
                  </a:cubicBezTo>
                  <a:cubicBezTo>
                    <a:pt x="738460" y="1255998"/>
                    <a:pt x="736706" y="1258103"/>
                    <a:pt x="734601" y="1260910"/>
                  </a:cubicBezTo>
                  <a:cubicBezTo>
                    <a:pt x="732497" y="1263716"/>
                    <a:pt x="729339" y="1263716"/>
                    <a:pt x="725129" y="1260910"/>
                  </a:cubicBezTo>
                  <a:lnTo>
                    <a:pt x="725129" y="1267225"/>
                  </a:lnTo>
                  <a:cubicBezTo>
                    <a:pt x="720919" y="1263015"/>
                    <a:pt x="718813" y="1260208"/>
                    <a:pt x="718813" y="1258805"/>
                  </a:cubicBezTo>
                  <a:close/>
                  <a:moveTo>
                    <a:pt x="805119" y="1250385"/>
                  </a:moveTo>
                  <a:cubicBezTo>
                    <a:pt x="795296" y="1250385"/>
                    <a:pt x="788279" y="1251086"/>
                    <a:pt x="784069" y="1252490"/>
                  </a:cubicBezTo>
                  <a:cubicBezTo>
                    <a:pt x="775649" y="1255296"/>
                    <a:pt x="769334" y="1255998"/>
                    <a:pt x="765124" y="1254595"/>
                  </a:cubicBezTo>
                  <a:cubicBezTo>
                    <a:pt x="763721" y="1251788"/>
                    <a:pt x="761615" y="1251788"/>
                    <a:pt x="758809" y="1254595"/>
                  </a:cubicBezTo>
                  <a:cubicBezTo>
                    <a:pt x="756003" y="1254595"/>
                    <a:pt x="753897" y="1255296"/>
                    <a:pt x="752494" y="1256700"/>
                  </a:cubicBezTo>
                  <a:cubicBezTo>
                    <a:pt x="752494" y="1258103"/>
                    <a:pt x="752845" y="1259506"/>
                    <a:pt x="753546" y="1260910"/>
                  </a:cubicBezTo>
                  <a:cubicBezTo>
                    <a:pt x="754248" y="1262313"/>
                    <a:pt x="754599" y="1263716"/>
                    <a:pt x="754599" y="1265120"/>
                  </a:cubicBezTo>
                  <a:cubicBezTo>
                    <a:pt x="754599" y="1263716"/>
                    <a:pt x="762317" y="1261611"/>
                    <a:pt x="777754" y="1258805"/>
                  </a:cubicBezTo>
                  <a:lnTo>
                    <a:pt x="805119" y="1256700"/>
                  </a:lnTo>
                  <a:cubicBezTo>
                    <a:pt x="810733" y="1256700"/>
                    <a:pt x="814943" y="1254595"/>
                    <a:pt x="817750" y="1250385"/>
                  </a:cubicBezTo>
                  <a:close/>
                  <a:moveTo>
                    <a:pt x="830380" y="1246175"/>
                  </a:moveTo>
                  <a:cubicBezTo>
                    <a:pt x="828977" y="1246174"/>
                    <a:pt x="827573" y="1247578"/>
                    <a:pt x="826169" y="1250385"/>
                  </a:cubicBezTo>
                  <a:cubicBezTo>
                    <a:pt x="827573" y="1251788"/>
                    <a:pt x="830380" y="1251788"/>
                    <a:pt x="834589" y="1250385"/>
                  </a:cubicBezTo>
                  <a:cubicBezTo>
                    <a:pt x="833186" y="1247578"/>
                    <a:pt x="831783" y="1246174"/>
                    <a:pt x="830380" y="1246175"/>
                  </a:cubicBezTo>
                  <a:close/>
                  <a:moveTo>
                    <a:pt x="634612" y="1246175"/>
                  </a:moveTo>
                  <a:cubicBezTo>
                    <a:pt x="633209" y="1250385"/>
                    <a:pt x="631806" y="1252490"/>
                    <a:pt x="630403" y="1252490"/>
                  </a:cubicBezTo>
                  <a:cubicBezTo>
                    <a:pt x="624789" y="1253893"/>
                    <a:pt x="620579" y="1258805"/>
                    <a:pt x="617772" y="1267225"/>
                  </a:cubicBezTo>
                  <a:lnTo>
                    <a:pt x="621982" y="1267225"/>
                  </a:lnTo>
                  <a:cubicBezTo>
                    <a:pt x="626193" y="1267225"/>
                    <a:pt x="630051" y="1266172"/>
                    <a:pt x="633560" y="1264067"/>
                  </a:cubicBezTo>
                  <a:cubicBezTo>
                    <a:pt x="637069" y="1261962"/>
                    <a:pt x="640927" y="1260910"/>
                    <a:pt x="645137" y="1260910"/>
                  </a:cubicBezTo>
                  <a:lnTo>
                    <a:pt x="645137" y="1246175"/>
                  </a:lnTo>
                  <a:cubicBezTo>
                    <a:pt x="643733" y="1246175"/>
                    <a:pt x="642331" y="1246876"/>
                    <a:pt x="640927" y="1248280"/>
                  </a:cubicBezTo>
                  <a:cubicBezTo>
                    <a:pt x="639524" y="1249683"/>
                    <a:pt x="637419" y="1248981"/>
                    <a:pt x="634612" y="1246175"/>
                  </a:cubicBezTo>
                  <a:close/>
                  <a:moveTo>
                    <a:pt x="1173499" y="1241965"/>
                  </a:moveTo>
                  <a:lnTo>
                    <a:pt x="1146133" y="1250385"/>
                  </a:lnTo>
                  <a:cubicBezTo>
                    <a:pt x="1147537" y="1253191"/>
                    <a:pt x="1149642" y="1254595"/>
                    <a:pt x="1152449" y="1254595"/>
                  </a:cubicBezTo>
                  <a:cubicBezTo>
                    <a:pt x="1158062" y="1250385"/>
                    <a:pt x="1165781" y="1246175"/>
                    <a:pt x="1175603" y="1241965"/>
                  </a:cubicBezTo>
                  <a:close/>
                  <a:moveTo>
                    <a:pt x="135721" y="1241965"/>
                  </a:moveTo>
                  <a:lnTo>
                    <a:pt x="139931" y="1246175"/>
                  </a:lnTo>
                  <a:cubicBezTo>
                    <a:pt x="137125" y="1247578"/>
                    <a:pt x="133617" y="1247929"/>
                    <a:pt x="129407" y="1247227"/>
                  </a:cubicBezTo>
                  <a:cubicBezTo>
                    <a:pt x="125196" y="1246525"/>
                    <a:pt x="123793" y="1245473"/>
                    <a:pt x="125196" y="1244070"/>
                  </a:cubicBezTo>
                  <a:close/>
                  <a:moveTo>
                    <a:pt x="1190339" y="1235649"/>
                  </a:moveTo>
                  <a:lnTo>
                    <a:pt x="1184024" y="1237755"/>
                  </a:lnTo>
                  <a:lnTo>
                    <a:pt x="1184024" y="1239859"/>
                  </a:lnTo>
                  <a:lnTo>
                    <a:pt x="1190339" y="1237755"/>
                  </a:lnTo>
                  <a:close/>
                  <a:moveTo>
                    <a:pt x="1156659" y="1235649"/>
                  </a:moveTo>
                  <a:lnTo>
                    <a:pt x="1141923" y="1237755"/>
                  </a:lnTo>
                  <a:lnTo>
                    <a:pt x="1133503" y="1246175"/>
                  </a:lnTo>
                  <a:lnTo>
                    <a:pt x="1152449" y="1244070"/>
                  </a:lnTo>
                  <a:close/>
                  <a:moveTo>
                    <a:pt x="807225" y="1235649"/>
                  </a:moveTo>
                  <a:lnTo>
                    <a:pt x="794595" y="1237755"/>
                  </a:lnTo>
                  <a:lnTo>
                    <a:pt x="794595" y="1239859"/>
                  </a:lnTo>
                  <a:lnTo>
                    <a:pt x="809329" y="1237755"/>
                  </a:lnTo>
                  <a:close/>
                  <a:moveTo>
                    <a:pt x="1110349" y="1233544"/>
                  </a:moveTo>
                  <a:lnTo>
                    <a:pt x="1109927" y="1234807"/>
                  </a:lnTo>
                  <a:lnTo>
                    <a:pt x="1111050" y="1234246"/>
                  </a:lnTo>
                  <a:close/>
                  <a:moveTo>
                    <a:pt x="689343" y="1231439"/>
                  </a:moveTo>
                  <a:lnTo>
                    <a:pt x="680923" y="1233544"/>
                  </a:lnTo>
                  <a:cubicBezTo>
                    <a:pt x="683729" y="1234948"/>
                    <a:pt x="685835" y="1235649"/>
                    <a:pt x="687238" y="1235649"/>
                  </a:cubicBezTo>
                  <a:cubicBezTo>
                    <a:pt x="688641" y="1235649"/>
                    <a:pt x="689343" y="1234246"/>
                    <a:pt x="689343" y="1231439"/>
                  </a:cubicBezTo>
                  <a:close/>
                  <a:moveTo>
                    <a:pt x="751231" y="1227650"/>
                  </a:moveTo>
                  <a:lnTo>
                    <a:pt x="751793" y="1229334"/>
                  </a:lnTo>
                  <a:lnTo>
                    <a:pt x="750389" y="1229334"/>
                  </a:lnTo>
                  <a:close/>
                  <a:moveTo>
                    <a:pt x="777754" y="1225124"/>
                  </a:moveTo>
                  <a:cubicBezTo>
                    <a:pt x="780561" y="1230738"/>
                    <a:pt x="781964" y="1234246"/>
                    <a:pt x="781964" y="1235649"/>
                  </a:cubicBezTo>
                  <a:lnTo>
                    <a:pt x="786175" y="1231439"/>
                  </a:lnTo>
                  <a:cubicBezTo>
                    <a:pt x="786175" y="1231439"/>
                    <a:pt x="786175" y="1231089"/>
                    <a:pt x="786175" y="1230387"/>
                  </a:cubicBezTo>
                  <a:cubicBezTo>
                    <a:pt x="786175" y="1229685"/>
                    <a:pt x="786175" y="1229334"/>
                    <a:pt x="786175" y="1229334"/>
                  </a:cubicBezTo>
                  <a:lnTo>
                    <a:pt x="786175" y="1227229"/>
                  </a:lnTo>
                  <a:cubicBezTo>
                    <a:pt x="783367" y="1227229"/>
                    <a:pt x="780561" y="1226528"/>
                    <a:pt x="777754" y="1225124"/>
                  </a:cubicBezTo>
                  <a:close/>
                  <a:moveTo>
                    <a:pt x="750389" y="1225124"/>
                  </a:moveTo>
                  <a:lnTo>
                    <a:pt x="752494" y="1225124"/>
                  </a:lnTo>
                  <a:lnTo>
                    <a:pt x="751231" y="1227650"/>
                  </a:lnTo>
                  <a:close/>
                  <a:moveTo>
                    <a:pt x="720919" y="1223019"/>
                  </a:moveTo>
                  <a:cubicBezTo>
                    <a:pt x="716709" y="1223019"/>
                    <a:pt x="713551" y="1223721"/>
                    <a:pt x="711446" y="1225124"/>
                  </a:cubicBezTo>
                  <a:cubicBezTo>
                    <a:pt x="709341" y="1226528"/>
                    <a:pt x="706885" y="1227931"/>
                    <a:pt x="704079" y="1229334"/>
                  </a:cubicBezTo>
                  <a:cubicBezTo>
                    <a:pt x="702675" y="1229334"/>
                    <a:pt x="702325" y="1230387"/>
                    <a:pt x="703025" y="1232492"/>
                  </a:cubicBezTo>
                  <a:cubicBezTo>
                    <a:pt x="703727" y="1234597"/>
                    <a:pt x="703377" y="1235649"/>
                    <a:pt x="701973" y="1235649"/>
                  </a:cubicBezTo>
                  <a:cubicBezTo>
                    <a:pt x="700570" y="1237053"/>
                    <a:pt x="699167" y="1237404"/>
                    <a:pt x="697763" y="1236702"/>
                  </a:cubicBezTo>
                  <a:cubicBezTo>
                    <a:pt x="696359" y="1236000"/>
                    <a:pt x="694957" y="1236351"/>
                    <a:pt x="693553" y="1237755"/>
                  </a:cubicBezTo>
                  <a:cubicBezTo>
                    <a:pt x="690747" y="1239158"/>
                    <a:pt x="688992" y="1240912"/>
                    <a:pt x="688291" y="1243017"/>
                  </a:cubicBezTo>
                  <a:cubicBezTo>
                    <a:pt x="687589" y="1245122"/>
                    <a:pt x="687238" y="1248280"/>
                    <a:pt x="687238" y="1252490"/>
                  </a:cubicBezTo>
                  <a:lnTo>
                    <a:pt x="678818" y="1252490"/>
                  </a:lnTo>
                  <a:lnTo>
                    <a:pt x="683028" y="1250385"/>
                  </a:lnTo>
                  <a:cubicBezTo>
                    <a:pt x="683028" y="1248981"/>
                    <a:pt x="681625" y="1246876"/>
                    <a:pt x="678818" y="1244070"/>
                  </a:cubicBezTo>
                  <a:lnTo>
                    <a:pt x="678818" y="1252490"/>
                  </a:lnTo>
                  <a:lnTo>
                    <a:pt x="672503" y="1252490"/>
                  </a:lnTo>
                  <a:cubicBezTo>
                    <a:pt x="672503" y="1251086"/>
                    <a:pt x="672152" y="1250034"/>
                    <a:pt x="671451" y="1249332"/>
                  </a:cubicBezTo>
                  <a:cubicBezTo>
                    <a:pt x="670749" y="1248630"/>
                    <a:pt x="669696" y="1249683"/>
                    <a:pt x="668293" y="1252490"/>
                  </a:cubicBezTo>
                  <a:cubicBezTo>
                    <a:pt x="668293" y="1249683"/>
                    <a:pt x="668995" y="1247578"/>
                    <a:pt x="670398" y="1246175"/>
                  </a:cubicBezTo>
                  <a:cubicBezTo>
                    <a:pt x="671801" y="1244771"/>
                    <a:pt x="673907" y="1244771"/>
                    <a:pt x="676713" y="1246175"/>
                  </a:cubicBezTo>
                  <a:lnTo>
                    <a:pt x="676713" y="1239859"/>
                  </a:lnTo>
                  <a:lnTo>
                    <a:pt x="666187" y="1241965"/>
                  </a:lnTo>
                  <a:lnTo>
                    <a:pt x="666187" y="1239859"/>
                  </a:lnTo>
                  <a:cubicBezTo>
                    <a:pt x="659171" y="1242666"/>
                    <a:pt x="657066" y="1248280"/>
                    <a:pt x="659873" y="1256700"/>
                  </a:cubicBezTo>
                  <a:lnTo>
                    <a:pt x="668293" y="1256700"/>
                  </a:lnTo>
                  <a:cubicBezTo>
                    <a:pt x="658469" y="1259506"/>
                    <a:pt x="652154" y="1260910"/>
                    <a:pt x="649347" y="1260910"/>
                  </a:cubicBezTo>
                  <a:cubicBezTo>
                    <a:pt x="647944" y="1262313"/>
                    <a:pt x="645137" y="1263716"/>
                    <a:pt x="640927" y="1265120"/>
                  </a:cubicBezTo>
                  <a:cubicBezTo>
                    <a:pt x="636717" y="1266523"/>
                    <a:pt x="633911" y="1267927"/>
                    <a:pt x="632507" y="1269330"/>
                  </a:cubicBezTo>
                  <a:cubicBezTo>
                    <a:pt x="632507" y="1270733"/>
                    <a:pt x="632157" y="1271786"/>
                    <a:pt x="631455" y="1272487"/>
                  </a:cubicBezTo>
                  <a:cubicBezTo>
                    <a:pt x="630753" y="1273189"/>
                    <a:pt x="630403" y="1274943"/>
                    <a:pt x="630403" y="1277750"/>
                  </a:cubicBezTo>
                  <a:lnTo>
                    <a:pt x="626193" y="1279855"/>
                  </a:lnTo>
                  <a:lnTo>
                    <a:pt x="640927" y="1277750"/>
                  </a:lnTo>
                  <a:lnTo>
                    <a:pt x="647243" y="1267225"/>
                  </a:lnTo>
                  <a:cubicBezTo>
                    <a:pt x="650049" y="1265821"/>
                    <a:pt x="654961" y="1265120"/>
                    <a:pt x="661978" y="1265120"/>
                  </a:cubicBezTo>
                  <a:cubicBezTo>
                    <a:pt x="664784" y="1266523"/>
                    <a:pt x="667591" y="1267225"/>
                    <a:pt x="670398" y="1267225"/>
                  </a:cubicBezTo>
                  <a:cubicBezTo>
                    <a:pt x="673205" y="1267225"/>
                    <a:pt x="675309" y="1265120"/>
                    <a:pt x="676713" y="1260910"/>
                  </a:cubicBezTo>
                  <a:lnTo>
                    <a:pt x="683028" y="1256700"/>
                  </a:lnTo>
                  <a:lnTo>
                    <a:pt x="683028" y="1260910"/>
                  </a:lnTo>
                  <a:lnTo>
                    <a:pt x="689343" y="1260910"/>
                  </a:lnTo>
                  <a:cubicBezTo>
                    <a:pt x="692149" y="1260910"/>
                    <a:pt x="694255" y="1260208"/>
                    <a:pt x="695658" y="1258805"/>
                  </a:cubicBezTo>
                  <a:cubicBezTo>
                    <a:pt x="697062" y="1257401"/>
                    <a:pt x="697763" y="1255296"/>
                    <a:pt x="697763" y="1252490"/>
                  </a:cubicBezTo>
                  <a:lnTo>
                    <a:pt x="710393" y="1252490"/>
                  </a:lnTo>
                  <a:cubicBezTo>
                    <a:pt x="711797" y="1252490"/>
                    <a:pt x="712849" y="1251788"/>
                    <a:pt x="713551" y="1250385"/>
                  </a:cubicBezTo>
                  <a:cubicBezTo>
                    <a:pt x="714252" y="1248981"/>
                    <a:pt x="714603" y="1248981"/>
                    <a:pt x="714603" y="1250385"/>
                  </a:cubicBezTo>
                  <a:cubicBezTo>
                    <a:pt x="717410" y="1251788"/>
                    <a:pt x="720217" y="1251437"/>
                    <a:pt x="723023" y="1249332"/>
                  </a:cubicBezTo>
                  <a:cubicBezTo>
                    <a:pt x="725830" y="1247227"/>
                    <a:pt x="727935" y="1246175"/>
                    <a:pt x="729339" y="1246175"/>
                  </a:cubicBezTo>
                  <a:cubicBezTo>
                    <a:pt x="729339" y="1241965"/>
                    <a:pt x="728637" y="1238105"/>
                    <a:pt x="727233" y="1234597"/>
                  </a:cubicBezTo>
                  <a:cubicBezTo>
                    <a:pt x="725830" y="1231089"/>
                    <a:pt x="725129" y="1227931"/>
                    <a:pt x="725129" y="1225124"/>
                  </a:cubicBezTo>
                  <a:cubicBezTo>
                    <a:pt x="725129" y="1223721"/>
                    <a:pt x="723725" y="1223019"/>
                    <a:pt x="720919" y="1223019"/>
                  </a:cubicBezTo>
                  <a:close/>
                  <a:moveTo>
                    <a:pt x="723023" y="1214599"/>
                  </a:moveTo>
                  <a:cubicBezTo>
                    <a:pt x="713200" y="1217406"/>
                    <a:pt x="708289" y="1218809"/>
                    <a:pt x="708289" y="1218809"/>
                  </a:cubicBezTo>
                  <a:lnTo>
                    <a:pt x="708289" y="1220914"/>
                  </a:lnTo>
                  <a:lnTo>
                    <a:pt x="727233" y="1218809"/>
                  </a:lnTo>
                  <a:cubicBezTo>
                    <a:pt x="725830" y="1216003"/>
                    <a:pt x="724427" y="1214599"/>
                    <a:pt x="723023" y="1214599"/>
                  </a:cubicBezTo>
                  <a:close/>
                  <a:moveTo>
                    <a:pt x="754599" y="1212494"/>
                  </a:moveTo>
                  <a:cubicBezTo>
                    <a:pt x="751793" y="1213898"/>
                    <a:pt x="747933" y="1215652"/>
                    <a:pt x="743021" y="1217757"/>
                  </a:cubicBezTo>
                  <a:cubicBezTo>
                    <a:pt x="738109" y="1219862"/>
                    <a:pt x="734952" y="1223019"/>
                    <a:pt x="733549" y="1227229"/>
                  </a:cubicBezTo>
                  <a:cubicBezTo>
                    <a:pt x="737759" y="1227229"/>
                    <a:pt x="739162" y="1227931"/>
                    <a:pt x="737759" y="1229334"/>
                  </a:cubicBezTo>
                  <a:lnTo>
                    <a:pt x="735653" y="1233544"/>
                  </a:lnTo>
                  <a:cubicBezTo>
                    <a:pt x="737057" y="1233544"/>
                    <a:pt x="737407" y="1233895"/>
                    <a:pt x="736706" y="1234597"/>
                  </a:cubicBezTo>
                  <a:cubicBezTo>
                    <a:pt x="736005" y="1235299"/>
                    <a:pt x="735653" y="1236351"/>
                    <a:pt x="735653" y="1237755"/>
                  </a:cubicBezTo>
                  <a:lnTo>
                    <a:pt x="735653" y="1244070"/>
                  </a:lnTo>
                  <a:lnTo>
                    <a:pt x="741969" y="1244070"/>
                  </a:lnTo>
                  <a:cubicBezTo>
                    <a:pt x="743373" y="1244070"/>
                    <a:pt x="744425" y="1244420"/>
                    <a:pt x="745127" y="1245122"/>
                  </a:cubicBezTo>
                  <a:cubicBezTo>
                    <a:pt x="745827" y="1245824"/>
                    <a:pt x="746179" y="1246175"/>
                    <a:pt x="746179" y="1246175"/>
                  </a:cubicBezTo>
                  <a:lnTo>
                    <a:pt x="735653" y="1250385"/>
                  </a:lnTo>
                  <a:cubicBezTo>
                    <a:pt x="748283" y="1250385"/>
                    <a:pt x="756703" y="1248981"/>
                    <a:pt x="760914" y="1246175"/>
                  </a:cubicBezTo>
                  <a:lnTo>
                    <a:pt x="760914" y="1244070"/>
                  </a:lnTo>
                  <a:cubicBezTo>
                    <a:pt x="762317" y="1239859"/>
                    <a:pt x="764423" y="1237755"/>
                    <a:pt x="767229" y="1237755"/>
                  </a:cubicBezTo>
                  <a:lnTo>
                    <a:pt x="777754" y="1235649"/>
                  </a:lnTo>
                  <a:cubicBezTo>
                    <a:pt x="774948" y="1232843"/>
                    <a:pt x="772141" y="1230738"/>
                    <a:pt x="769334" y="1229334"/>
                  </a:cubicBezTo>
                  <a:lnTo>
                    <a:pt x="754599" y="1237755"/>
                  </a:lnTo>
                  <a:lnTo>
                    <a:pt x="752494" y="1231439"/>
                  </a:lnTo>
                  <a:lnTo>
                    <a:pt x="751793" y="1229334"/>
                  </a:lnTo>
                  <a:lnTo>
                    <a:pt x="754599" y="1229334"/>
                  </a:lnTo>
                  <a:cubicBezTo>
                    <a:pt x="754599" y="1229334"/>
                    <a:pt x="755651" y="1228282"/>
                    <a:pt x="757757" y="1226177"/>
                  </a:cubicBezTo>
                  <a:cubicBezTo>
                    <a:pt x="759861" y="1224072"/>
                    <a:pt x="761615" y="1221616"/>
                    <a:pt x="763019" y="1218809"/>
                  </a:cubicBezTo>
                  <a:close/>
                  <a:moveTo>
                    <a:pt x="0" y="1210498"/>
                  </a:moveTo>
                  <a:lnTo>
                    <a:pt x="9420" y="1218809"/>
                  </a:lnTo>
                  <a:lnTo>
                    <a:pt x="19945" y="1218809"/>
                  </a:lnTo>
                  <a:cubicBezTo>
                    <a:pt x="18541" y="1218809"/>
                    <a:pt x="18191" y="1219511"/>
                    <a:pt x="18893" y="1220914"/>
                  </a:cubicBezTo>
                  <a:cubicBezTo>
                    <a:pt x="19594" y="1222318"/>
                    <a:pt x="22050" y="1222318"/>
                    <a:pt x="26261" y="1220914"/>
                  </a:cubicBezTo>
                  <a:cubicBezTo>
                    <a:pt x="29067" y="1216704"/>
                    <a:pt x="31874" y="1215652"/>
                    <a:pt x="34680" y="1217757"/>
                  </a:cubicBezTo>
                  <a:cubicBezTo>
                    <a:pt x="37487" y="1219862"/>
                    <a:pt x="39592" y="1220914"/>
                    <a:pt x="40995" y="1220914"/>
                  </a:cubicBezTo>
                  <a:lnTo>
                    <a:pt x="40995" y="1231439"/>
                  </a:lnTo>
                  <a:cubicBezTo>
                    <a:pt x="46609" y="1231439"/>
                    <a:pt x="52222" y="1232492"/>
                    <a:pt x="57836" y="1234597"/>
                  </a:cubicBezTo>
                  <a:cubicBezTo>
                    <a:pt x="63449" y="1236702"/>
                    <a:pt x="65554" y="1236351"/>
                    <a:pt x="64151" y="1233544"/>
                  </a:cubicBezTo>
                  <a:cubicBezTo>
                    <a:pt x="65554" y="1233544"/>
                    <a:pt x="68009" y="1233544"/>
                    <a:pt x="71518" y="1233544"/>
                  </a:cubicBezTo>
                  <a:cubicBezTo>
                    <a:pt x="75027" y="1233544"/>
                    <a:pt x="77482" y="1232141"/>
                    <a:pt x="78885" y="1229334"/>
                  </a:cubicBezTo>
                  <a:lnTo>
                    <a:pt x="125196" y="1244070"/>
                  </a:lnTo>
                  <a:lnTo>
                    <a:pt x="93621" y="1239859"/>
                  </a:lnTo>
                  <a:cubicBezTo>
                    <a:pt x="95025" y="1242666"/>
                    <a:pt x="95025" y="1244771"/>
                    <a:pt x="93621" y="1246175"/>
                  </a:cubicBezTo>
                  <a:lnTo>
                    <a:pt x="123091" y="1252490"/>
                  </a:lnTo>
                  <a:cubicBezTo>
                    <a:pt x="127301" y="1253893"/>
                    <a:pt x="127301" y="1254595"/>
                    <a:pt x="123091" y="1254595"/>
                  </a:cubicBezTo>
                  <a:cubicBezTo>
                    <a:pt x="120285" y="1255998"/>
                    <a:pt x="114671" y="1256700"/>
                    <a:pt x="106251" y="1256700"/>
                  </a:cubicBezTo>
                  <a:cubicBezTo>
                    <a:pt x="99235" y="1252490"/>
                    <a:pt x="91515" y="1250034"/>
                    <a:pt x="83096" y="1249332"/>
                  </a:cubicBezTo>
                  <a:cubicBezTo>
                    <a:pt x="74676" y="1248630"/>
                    <a:pt x="69764" y="1247578"/>
                    <a:pt x="68361" y="1246175"/>
                  </a:cubicBezTo>
                  <a:cubicBezTo>
                    <a:pt x="64151" y="1241965"/>
                    <a:pt x="58187" y="1238807"/>
                    <a:pt x="50468" y="1236702"/>
                  </a:cubicBezTo>
                  <a:cubicBezTo>
                    <a:pt x="42749" y="1234597"/>
                    <a:pt x="39592" y="1234948"/>
                    <a:pt x="40995" y="1237755"/>
                  </a:cubicBezTo>
                  <a:cubicBezTo>
                    <a:pt x="36785" y="1236351"/>
                    <a:pt x="31874" y="1235299"/>
                    <a:pt x="26261" y="1234597"/>
                  </a:cubicBezTo>
                  <a:cubicBezTo>
                    <a:pt x="20647" y="1233895"/>
                    <a:pt x="15033" y="1233544"/>
                    <a:pt x="9420" y="1233544"/>
                  </a:cubicBezTo>
                  <a:lnTo>
                    <a:pt x="0" y="1234722"/>
                  </a:lnTo>
                  <a:close/>
                  <a:moveTo>
                    <a:pt x="1495568" y="1172499"/>
                  </a:moveTo>
                  <a:lnTo>
                    <a:pt x="1495568" y="1174604"/>
                  </a:lnTo>
                  <a:lnTo>
                    <a:pt x="1501883" y="1174604"/>
                  </a:lnTo>
                  <a:lnTo>
                    <a:pt x="1503987" y="1176709"/>
                  </a:lnTo>
                  <a:lnTo>
                    <a:pt x="1506093" y="1176709"/>
                  </a:lnTo>
                  <a:lnTo>
                    <a:pt x="1503987" y="1172499"/>
                  </a:lnTo>
                  <a:close/>
                  <a:moveTo>
                    <a:pt x="1516617" y="1166184"/>
                  </a:moveTo>
                  <a:lnTo>
                    <a:pt x="1516617" y="1168289"/>
                  </a:lnTo>
                  <a:lnTo>
                    <a:pt x="1522933" y="1170394"/>
                  </a:lnTo>
                  <a:lnTo>
                    <a:pt x="1522933" y="1168289"/>
                  </a:lnTo>
                  <a:cubicBezTo>
                    <a:pt x="1521529" y="1166885"/>
                    <a:pt x="1519425" y="1166184"/>
                    <a:pt x="1516617" y="1166184"/>
                  </a:cubicBezTo>
                  <a:close/>
                  <a:moveTo>
                    <a:pt x="552517" y="1143028"/>
                  </a:moveTo>
                  <a:cubicBezTo>
                    <a:pt x="553920" y="1151448"/>
                    <a:pt x="556727" y="1158465"/>
                    <a:pt x="560937" y="1164079"/>
                  </a:cubicBezTo>
                  <a:lnTo>
                    <a:pt x="563041" y="1164079"/>
                  </a:lnTo>
                  <a:cubicBezTo>
                    <a:pt x="563041" y="1155659"/>
                    <a:pt x="559533" y="1148642"/>
                    <a:pt x="552517" y="1143028"/>
                  </a:cubicBezTo>
                  <a:close/>
                  <a:moveTo>
                    <a:pt x="1110349" y="1136713"/>
                  </a:moveTo>
                  <a:lnTo>
                    <a:pt x="1110138" y="1136854"/>
                  </a:lnTo>
                  <a:lnTo>
                    <a:pt x="1110167" y="1136931"/>
                  </a:lnTo>
                  <a:close/>
                  <a:moveTo>
                    <a:pt x="1135609" y="1134608"/>
                  </a:moveTo>
                  <a:cubicBezTo>
                    <a:pt x="1132801" y="1137415"/>
                    <a:pt x="1128943" y="1139520"/>
                    <a:pt x="1124031" y="1140923"/>
                  </a:cubicBezTo>
                  <a:lnTo>
                    <a:pt x="1114540" y="1144375"/>
                  </a:lnTo>
                  <a:lnTo>
                    <a:pt x="1114944" y="1144635"/>
                  </a:lnTo>
                  <a:lnTo>
                    <a:pt x="1125609" y="1142502"/>
                  </a:lnTo>
                  <a:cubicBezTo>
                    <a:pt x="1129469" y="1140748"/>
                    <a:pt x="1132801" y="1138117"/>
                    <a:pt x="1135609" y="1134608"/>
                  </a:cubicBezTo>
                  <a:close/>
                  <a:moveTo>
                    <a:pt x="1114558" y="1128293"/>
                  </a:moveTo>
                  <a:lnTo>
                    <a:pt x="1107127" y="1128824"/>
                  </a:lnTo>
                  <a:lnTo>
                    <a:pt x="1107495" y="1129807"/>
                  </a:lnTo>
                  <a:close/>
                  <a:moveTo>
                    <a:pt x="1144028" y="1126188"/>
                  </a:moveTo>
                  <a:cubicBezTo>
                    <a:pt x="1142625" y="1126188"/>
                    <a:pt x="1141573" y="1126539"/>
                    <a:pt x="1140871" y="1127241"/>
                  </a:cubicBezTo>
                  <a:cubicBezTo>
                    <a:pt x="1140169" y="1127942"/>
                    <a:pt x="1140519" y="1129697"/>
                    <a:pt x="1141923" y="1132503"/>
                  </a:cubicBezTo>
                  <a:close/>
                  <a:moveTo>
                    <a:pt x="1110349" y="1117768"/>
                  </a:moveTo>
                  <a:cubicBezTo>
                    <a:pt x="1109646" y="1117768"/>
                    <a:pt x="1108593" y="1118294"/>
                    <a:pt x="1107191" y="1119347"/>
                  </a:cubicBezTo>
                  <a:lnTo>
                    <a:pt x="1104105" y="1122123"/>
                  </a:lnTo>
                  <a:lnTo>
                    <a:pt x="1104799" y="1123509"/>
                  </a:lnTo>
                  <a:lnTo>
                    <a:pt x="1107191" y="1123031"/>
                  </a:lnTo>
                  <a:cubicBezTo>
                    <a:pt x="1108593" y="1123031"/>
                    <a:pt x="1109646" y="1123381"/>
                    <a:pt x="1110349" y="1124083"/>
                  </a:cubicBezTo>
                  <a:close/>
                  <a:moveTo>
                    <a:pt x="1261647" y="1114611"/>
                  </a:moveTo>
                  <a:cubicBezTo>
                    <a:pt x="1261471" y="1114611"/>
                    <a:pt x="1261208" y="1114961"/>
                    <a:pt x="1260857" y="1115663"/>
                  </a:cubicBezTo>
                  <a:cubicBezTo>
                    <a:pt x="1260156" y="1117066"/>
                    <a:pt x="1259103" y="1117768"/>
                    <a:pt x="1257699" y="1117768"/>
                  </a:cubicBezTo>
                  <a:cubicBezTo>
                    <a:pt x="1250683" y="1120575"/>
                    <a:pt x="1245771" y="1121978"/>
                    <a:pt x="1242965" y="1121978"/>
                  </a:cubicBezTo>
                  <a:lnTo>
                    <a:pt x="1240859" y="1121978"/>
                  </a:lnTo>
                  <a:cubicBezTo>
                    <a:pt x="1239456" y="1121978"/>
                    <a:pt x="1230335" y="1124083"/>
                    <a:pt x="1213495" y="1128293"/>
                  </a:cubicBezTo>
                  <a:lnTo>
                    <a:pt x="1192444" y="1134608"/>
                  </a:lnTo>
                  <a:lnTo>
                    <a:pt x="1181919" y="1134608"/>
                  </a:lnTo>
                  <a:cubicBezTo>
                    <a:pt x="1177709" y="1137415"/>
                    <a:pt x="1174551" y="1139520"/>
                    <a:pt x="1172446" y="1140923"/>
                  </a:cubicBezTo>
                  <a:cubicBezTo>
                    <a:pt x="1170341" y="1142327"/>
                    <a:pt x="1168587" y="1143028"/>
                    <a:pt x="1167184" y="1143028"/>
                  </a:cubicBezTo>
                  <a:cubicBezTo>
                    <a:pt x="1164377" y="1144432"/>
                    <a:pt x="1161570" y="1144432"/>
                    <a:pt x="1158764" y="1143028"/>
                  </a:cubicBezTo>
                  <a:cubicBezTo>
                    <a:pt x="1155255" y="1143028"/>
                    <a:pt x="1150694" y="1144081"/>
                    <a:pt x="1145081" y="1146186"/>
                  </a:cubicBezTo>
                  <a:lnTo>
                    <a:pt x="1128826" y="1153886"/>
                  </a:lnTo>
                  <a:lnTo>
                    <a:pt x="1131398" y="1168289"/>
                  </a:lnTo>
                  <a:cubicBezTo>
                    <a:pt x="1131398" y="1171095"/>
                    <a:pt x="1132100" y="1173200"/>
                    <a:pt x="1133503" y="1174604"/>
                  </a:cubicBezTo>
                  <a:cubicBezTo>
                    <a:pt x="1134907" y="1176007"/>
                    <a:pt x="1136310" y="1177410"/>
                    <a:pt x="1137713" y="1178814"/>
                  </a:cubicBezTo>
                  <a:cubicBezTo>
                    <a:pt x="1139117" y="1181620"/>
                    <a:pt x="1140519" y="1185831"/>
                    <a:pt x="1141923" y="1191444"/>
                  </a:cubicBezTo>
                  <a:cubicBezTo>
                    <a:pt x="1143327" y="1197057"/>
                    <a:pt x="1143327" y="1201267"/>
                    <a:pt x="1141923" y="1204074"/>
                  </a:cubicBezTo>
                  <a:cubicBezTo>
                    <a:pt x="1140519" y="1205477"/>
                    <a:pt x="1139819" y="1208986"/>
                    <a:pt x="1139819" y="1214599"/>
                  </a:cubicBezTo>
                  <a:lnTo>
                    <a:pt x="1131398" y="1218809"/>
                  </a:lnTo>
                  <a:cubicBezTo>
                    <a:pt x="1127189" y="1220213"/>
                    <a:pt x="1125083" y="1223721"/>
                    <a:pt x="1125083" y="1229334"/>
                  </a:cubicBezTo>
                  <a:lnTo>
                    <a:pt x="1124419" y="1233544"/>
                  </a:lnTo>
                  <a:lnTo>
                    <a:pt x="1127189" y="1233544"/>
                  </a:lnTo>
                  <a:lnTo>
                    <a:pt x="1124031" y="1234597"/>
                  </a:lnTo>
                  <a:lnTo>
                    <a:pt x="1121925" y="1236702"/>
                  </a:lnTo>
                  <a:cubicBezTo>
                    <a:pt x="1119821" y="1237404"/>
                    <a:pt x="1116663" y="1237053"/>
                    <a:pt x="1112453" y="1235649"/>
                  </a:cubicBezTo>
                  <a:lnTo>
                    <a:pt x="1109215" y="1236945"/>
                  </a:lnTo>
                  <a:lnTo>
                    <a:pt x="1108243" y="1239859"/>
                  </a:lnTo>
                  <a:lnTo>
                    <a:pt x="1105085" y="1243017"/>
                  </a:lnTo>
                  <a:lnTo>
                    <a:pt x="1106138" y="1244070"/>
                  </a:lnTo>
                  <a:lnTo>
                    <a:pt x="1125083" y="1239859"/>
                  </a:lnTo>
                  <a:lnTo>
                    <a:pt x="1158764" y="1233544"/>
                  </a:lnTo>
                  <a:cubicBezTo>
                    <a:pt x="1162973" y="1233544"/>
                    <a:pt x="1164377" y="1232141"/>
                    <a:pt x="1162973" y="1229334"/>
                  </a:cubicBezTo>
                  <a:lnTo>
                    <a:pt x="1169289" y="1229334"/>
                  </a:lnTo>
                  <a:cubicBezTo>
                    <a:pt x="1173499" y="1229334"/>
                    <a:pt x="1180515" y="1227931"/>
                    <a:pt x="1190339" y="1225124"/>
                  </a:cubicBezTo>
                  <a:lnTo>
                    <a:pt x="1217705" y="1218809"/>
                  </a:lnTo>
                  <a:lnTo>
                    <a:pt x="1255595" y="1212494"/>
                  </a:lnTo>
                  <a:cubicBezTo>
                    <a:pt x="1261208" y="1206881"/>
                    <a:pt x="1266120" y="1204074"/>
                    <a:pt x="1270330" y="1204074"/>
                  </a:cubicBezTo>
                  <a:lnTo>
                    <a:pt x="1270330" y="1197759"/>
                  </a:lnTo>
                  <a:cubicBezTo>
                    <a:pt x="1270330" y="1200566"/>
                    <a:pt x="1271031" y="1202671"/>
                    <a:pt x="1272435" y="1204074"/>
                  </a:cubicBezTo>
                  <a:lnTo>
                    <a:pt x="1272435" y="1201969"/>
                  </a:lnTo>
                  <a:cubicBezTo>
                    <a:pt x="1272435" y="1192146"/>
                    <a:pt x="1272786" y="1179866"/>
                    <a:pt x="1273487" y="1165131"/>
                  </a:cubicBezTo>
                  <a:cubicBezTo>
                    <a:pt x="1274189" y="1150396"/>
                    <a:pt x="1273839" y="1133907"/>
                    <a:pt x="1272435" y="1115663"/>
                  </a:cubicBezTo>
                  <a:lnTo>
                    <a:pt x="1270330" y="1117768"/>
                  </a:lnTo>
                  <a:cubicBezTo>
                    <a:pt x="1270330" y="1119171"/>
                    <a:pt x="1270681" y="1120926"/>
                    <a:pt x="1271383" y="1123031"/>
                  </a:cubicBezTo>
                  <a:cubicBezTo>
                    <a:pt x="1272083" y="1125136"/>
                    <a:pt x="1271734" y="1127591"/>
                    <a:pt x="1270330" y="1130398"/>
                  </a:cubicBezTo>
                  <a:lnTo>
                    <a:pt x="1270330" y="1140923"/>
                  </a:lnTo>
                  <a:cubicBezTo>
                    <a:pt x="1270330" y="1138117"/>
                    <a:pt x="1269629" y="1136012"/>
                    <a:pt x="1268225" y="1134608"/>
                  </a:cubicBezTo>
                  <a:cubicBezTo>
                    <a:pt x="1265419" y="1130398"/>
                    <a:pt x="1264716" y="1127591"/>
                    <a:pt x="1266120" y="1126188"/>
                  </a:cubicBezTo>
                  <a:lnTo>
                    <a:pt x="1264015" y="1119873"/>
                  </a:lnTo>
                  <a:lnTo>
                    <a:pt x="1255595" y="1121978"/>
                  </a:lnTo>
                  <a:lnTo>
                    <a:pt x="1261910" y="1115663"/>
                  </a:lnTo>
                  <a:cubicBezTo>
                    <a:pt x="1261910" y="1114961"/>
                    <a:pt x="1261822" y="1114611"/>
                    <a:pt x="1261647" y="1114611"/>
                  </a:cubicBezTo>
                  <a:close/>
                  <a:moveTo>
                    <a:pt x="1238755" y="1113558"/>
                  </a:moveTo>
                  <a:lnTo>
                    <a:pt x="1234545" y="1115663"/>
                  </a:lnTo>
                  <a:lnTo>
                    <a:pt x="1234545" y="1117768"/>
                  </a:lnTo>
                  <a:lnTo>
                    <a:pt x="1240859" y="1117768"/>
                  </a:lnTo>
                  <a:cubicBezTo>
                    <a:pt x="1240859" y="1117768"/>
                    <a:pt x="1240859" y="1117417"/>
                    <a:pt x="1240859" y="1116716"/>
                  </a:cubicBezTo>
                  <a:cubicBezTo>
                    <a:pt x="1240859" y="1116014"/>
                    <a:pt x="1240859" y="1115663"/>
                    <a:pt x="1240859" y="1115663"/>
                  </a:cubicBezTo>
                  <a:cubicBezTo>
                    <a:pt x="1240859" y="1114260"/>
                    <a:pt x="1240159" y="1113558"/>
                    <a:pt x="1238755" y="1113558"/>
                  </a:cubicBezTo>
                  <a:close/>
                  <a:moveTo>
                    <a:pt x="1247175" y="1111453"/>
                  </a:moveTo>
                  <a:cubicBezTo>
                    <a:pt x="1245771" y="1112856"/>
                    <a:pt x="1245069" y="1114961"/>
                    <a:pt x="1245069" y="1117768"/>
                  </a:cubicBezTo>
                  <a:lnTo>
                    <a:pt x="1259805" y="1113558"/>
                  </a:lnTo>
                  <a:cubicBezTo>
                    <a:pt x="1255595" y="1112155"/>
                    <a:pt x="1251385" y="1111453"/>
                    <a:pt x="1247175" y="1111453"/>
                  </a:cubicBezTo>
                  <a:close/>
                  <a:moveTo>
                    <a:pt x="548307" y="1109348"/>
                  </a:moveTo>
                  <a:cubicBezTo>
                    <a:pt x="548307" y="1109348"/>
                    <a:pt x="547955" y="1109699"/>
                    <a:pt x="547254" y="1110401"/>
                  </a:cubicBezTo>
                  <a:cubicBezTo>
                    <a:pt x="546553" y="1111102"/>
                    <a:pt x="546201" y="1111453"/>
                    <a:pt x="546201" y="1111453"/>
                  </a:cubicBezTo>
                  <a:lnTo>
                    <a:pt x="544096" y="1117768"/>
                  </a:lnTo>
                  <a:cubicBezTo>
                    <a:pt x="545499" y="1119171"/>
                    <a:pt x="547605" y="1126890"/>
                    <a:pt x="550411" y="1140923"/>
                  </a:cubicBezTo>
                  <a:lnTo>
                    <a:pt x="552517" y="1140923"/>
                  </a:lnTo>
                  <a:cubicBezTo>
                    <a:pt x="552517" y="1138117"/>
                    <a:pt x="553217" y="1136012"/>
                    <a:pt x="554621" y="1134608"/>
                  </a:cubicBezTo>
                  <a:cubicBezTo>
                    <a:pt x="554621" y="1130398"/>
                    <a:pt x="554271" y="1126539"/>
                    <a:pt x="553569" y="1123031"/>
                  </a:cubicBezTo>
                  <a:cubicBezTo>
                    <a:pt x="552867" y="1119522"/>
                    <a:pt x="552517" y="1115663"/>
                    <a:pt x="552517" y="1111453"/>
                  </a:cubicBezTo>
                  <a:cubicBezTo>
                    <a:pt x="551113" y="1111453"/>
                    <a:pt x="550411" y="1111102"/>
                    <a:pt x="550411" y="1110401"/>
                  </a:cubicBezTo>
                  <a:cubicBezTo>
                    <a:pt x="550411" y="1109699"/>
                    <a:pt x="549710" y="1109348"/>
                    <a:pt x="548307" y="1109348"/>
                  </a:cubicBezTo>
                  <a:close/>
                  <a:moveTo>
                    <a:pt x="1270330" y="1106190"/>
                  </a:moveTo>
                  <a:cubicBezTo>
                    <a:pt x="1269628" y="1106190"/>
                    <a:pt x="1268927" y="1107243"/>
                    <a:pt x="1268225" y="1109348"/>
                  </a:cubicBezTo>
                  <a:cubicBezTo>
                    <a:pt x="1271031" y="1110751"/>
                    <a:pt x="1272435" y="1110751"/>
                    <a:pt x="1272435" y="1109348"/>
                  </a:cubicBezTo>
                  <a:cubicBezTo>
                    <a:pt x="1271733" y="1107243"/>
                    <a:pt x="1271031" y="1106190"/>
                    <a:pt x="1270330" y="1106190"/>
                  </a:cubicBezTo>
                  <a:close/>
                  <a:moveTo>
                    <a:pt x="1232439" y="1103033"/>
                  </a:moveTo>
                  <a:cubicBezTo>
                    <a:pt x="1217003" y="1104436"/>
                    <a:pt x="1202267" y="1107945"/>
                    <a:pt x="1188234" y="1113558"/>
                  </a:cubicBezTo>
                  <a:lnTo>
                    <a:pt x="1198759" y="1113558"/>
                  </a:lnTo>
                  <a:lnTo>
                    <a:pt x="1200865" y="1115663"/>
                  </a:lnTo>
                  <a:cubicBezTo>
                    <a:pt x="1193848" y="1115663"/>
                    <a:pt x="1184024" y="1117066"/>
                    <a:pt x="1171394" y="1119873"/>
                  </a:cubicBezTo>
                  <a:cubicBezTo>
                    <a:pt x="1171394" y="1121276"/>
                    <a:pt x="1170341" y="1121978"/>
                    <a:pt x="1168236" y="1121978"/>
                  </a:cubicBezTo>
                  <a:cubicBezTo>
                    <a:pt x="1166131" y="1121978"/>
                    <a:pt x="1164377" y="1122680"/>
                    <a:pt x="1162973" y="1124083"/>
                  </a:cubicBezTo>
                  <a:cubicBezTo>
                    <a:pt x="1161570" y="1125487"/>
                    <a:pt x="1155957" y="1126890"/>
                    <a:pt x="1146133" y="1128293"/>
                  </a:cubicBezTo>
                  <a:lnTo>
                    <a:pt x="1146133" y="1130398"/>
                  </a:lnTo>
                  <a:cubicBezTo>
                    <a:pt x="1146133" y="1130398"/>
                    <a:pt x="1146485" y="1130398"/>
                    <a:pt x="1147186" y="1130398"/>
                  </a:cubicBezTo>
                  <a:cubicBezTo>
                    <a:pt x="1147887" y="1130398"/>
                    <a:pt x="1148239" y="1130398"/>
                    <a:pt x="1148239" y="1130398"/>
                  </a:cubicBezTo>
                  <a:cubicBezTo>
                    <a:pt x="1153852" y="1130398"/>
                    <a:pt x="1160869" y="1129697"/>
                    <a:pt x="1169289" y="1128293"/>
                  </a:cubicBezTo>
                  <a:lnTo>
                    <a:pt x="1179814" y="1124083"/>
                  </a:lnTo>
                  <a:lnTo>
                    <a:pt x="1198759" y="1117768"/>
                  </a:lnTo>
                  <a:cubicBezTo>
                    <a:pt x="1202969" y="1117768"/>
                    <a:pt x="1206478" y="1116365"/>
                    <a:pt x="1209284" y="1113558"/>
                  </a:cubicBezTo>
                  <a:cubicBezTo>
                    <a:pt x="1214897" y="1109348"/>
                    <a:pt x="1221914" y="1106541"/>
                    <a:pt x="1230335" y="1105138"/>
                  </a:cubicBezTo>
                  <a:close/>
                  <a:moveTo>
                    <a:pt x="1605555" y="1066195"/>
                  </a:moveTo>
                  <a:cubicBezTo>
                    <a:pt x="1603099" y="1066195"/>
                    <a:pt x="1600819" y="1066546"/>
                    <a:pt x="1598714" y="1067247"/>
                  </a:cubicBezTo>
                  <a:lnTo>
                    <a:pt x="1550298" y="1069352"/>
                  </a:lnTo>
                  <a:cubicBezTo>
                    <a:pt x="1555912" y="1070756"/>
                    <a:pt x="1565735" y="1071458"/>
                    <a:pt x="1579769" y="1071458"/>
                  </a:cubicBezTo>
                  <a:lnTo>
                    <a:pt x="1588189" y="1071458"/>
                  </a:lnTo>
                  <a:cubicBezTo>
                    <a:pt x="1588189" y="1072861"/>
                    <a:pt x="1590294" y="1073563"/>
                    <a:pt x="1594503" y="1073563"/>
                  </a:cubicBezTo>
                  <a:cubicBezTo>
                    <a:pt x="1595907" y="1073563"/>
                    <a:pt x="1597661" y="1073212"/>
                    <a:pt x="1599767" y="1072510"/>
                  </a:cubicBezTo>
                  <a:cubicBezTo>
                    <a:pt x="1601871" y="1071808"/>
                    <a:pt x="1603625" y="1072159"/>
                    <a:pt x="1605029" y="1073563"/>
                  </a:cubicBezTo>
                  <a:lnTo>
                    <a:pt x="1609239" y="1073563"/>
                  </a:lnTo>
                  <a:cubicBezTo>
                    <a:pt x="1610643" y="1073563"/>
                    <a:pt x="1613449" y="1073913"/>
                    <a:pt x="1617659" y="1074615"/>
                  </a:cubicBezTo>
                  <a:cubicBezTo>
                    <a:pt x="1621869" y="1075317"/>
                    <a:pt x="1626079" y="1074966"/>
                    <a:pt x="1630289" y="1073563"/>
                  </a:cubicBezTo>
                  <a:cubicBezTo>
                    <a:pt x="1631693" y="1074966"/>
                    <a:pt x="1633096" y="1075668"/>
                    <a:pt x="1634499" y="1075668"/>
                  </a:cubicBezTo>
                  <a:cubicBezTo>
                    <a:pt x="1635903" y="1075668"/>
                    <a:pt x="1637305" y="1075668"/>
                    <a:pt x="1638709" y="1075668"/>
                  </a:cubicBezTo>
                  <a:cubicBezTo>
                    <a:pt x="1640113" y="1077071"/>
                    <a:pt x="1641867" y="1077773"/>
                    <a:pt x="1643972" y="1077773"/>
                  </a:cubicBezTo>
                  <a:cubicBezTo>
                    <a:pt x="1646077" y="1077773"/>
                    <a:pt x="1647831" y="1076369"/>
                    <a:pt x="1649235" y="1073563"/>
                  </a:cubicBezTo>
                  <a:cubicBezTo>
                    <a:pt x="1649235" y="1073563"/>
                    <a:pt x="1649585" y="1073913"/>
                    <a:pt x="1650287" y="1074615"/>
                  </a:cubicBezTo>
                  <a:cubicBezTo>
                    <a:pt x="1650989" y="1075317"/>
                    <a:pt x="1651339" y="1075668"/>
                    <a:pt x="1651339" y="1075668"/>
                  </a:cubicBezTo>
                  <a:cubicBezTo>
                    <a:pt x="1652743" y="1078474"/>
                    <a:pt x="1654848" y="1079878"/>
                    <a:pt x="1657655" y="1079878"/>
                  </a:cubicBezTo>
                  <a:cubicBezTo>
                    <a:pt x="1660461" y="1079878"/>
                    <a:pt x="1662567" y="1079878"/>
                    <a:pt x="1663969" y="1079878"/>
                  </a:cubicBezTo>
                  <a:cubicBezTo>
                    <a:pt x="1662567" y="1078474"/>
                    <a:pt x="1668180" y="1079176"/>
                    <a:pt x="1680810" y="1081983"/>
                  </a:cubicBezTo>
                  <a:cubicBezTo>
                    <a:pt x="1682213" y="1084789"/>
                    <a:pt x="1682915" y="1084088"/>
                    <a:pt x="1682915" y="1079878"/>
                  </a:cubicBezTo>
                  <a:cubicBezTo>
                    <a:pt x="1680109" y="1077071"/>
                    <a:pt x="1674495" y="1075668"/>
                    <a:pt x="1666075" y="1075668"/>
                  </a:cubicBezTo>
                  <a:cubicBezTo>
                    <a:pt x="1664671" y="1075668"/>
                    <a:pt x="1661865" y="1076018"/>
                    <a:pt x="1657655" y="1076720"/>
                  </a:cubicBezTo>
                  <a:cubicBezTo>
                    <a:pt x="1653445" y="1077422"/>
                    <a:pt x="1651339" y="1076369"/>
                    <a:pt x="1651339" y="1073563"/>
                  </a:cubicBezTo>
                  <a:lnTo>
                    <a:pt x="1649235" y="1073563"/>
                  </a:lnTo>
                  <a:cubicBezTo>
                    <a:pt x="1649235" y="1072159"/>
                    <a:pt x="1648883" y="1071107"/>
                    <a:pt x="1648181" y="1070405"/>
                  </a:cubicBezTo>
                  <a:cubicBezTo>
                    <a:pt x="1647481" y="1069703"/>
                    <a:pt x="1647129" y="1069352"/>
                    <a:pt x="1647129" y="1069352"/>
                  </a:cubicBezTo>
                  <a:lnTo>
                    <a:pt x="1613449" y="1067247"/>
                  </a:lnTo>
                  <a:cubicBezTo>
                    <a:pt x="1610642" y="1066546"/>
                    <a:pt x="1608011" y="1066195"/>
                    <a:pt x="1605555" y="1066195"/>
                  </a:cubicBezTo>
                  <a:close/>
                  <a:moveTo>
                    <a:pt x="1623974" y="1065142"/>
                  </a:moveTo>
                  <a:lnTo>
                    <a:pt x="1623974" y="1067247"/>
                  </a:lnTo>
                  <a:cubicBezTo>
                    <a:pt x="1623974" y="1065844"/>
                    <a:pt x="1624675" y="1065142"/>
                    <a:pt x="1626079" y="1065142"/>
                  </a:cubicBezTo>
                  <a:close/>
                  <a:moveTo>
                    <a:pt x="1580295" y="1063037"/>
                  </a:moveTo>
                  <a:cubicBezTo>
                    <a:pt x="1579243" y="1063037"/>
                    <a:pt x="1578365" y="1063739"/>
                    <a:pt x="1577663" y="1065142"/>
                  </a:cubicBezTo>
                  <a:lnTo>
                    <a:pt x="1583979" y="1065142"/>
                  </a:lnTo>
                  <a:cubicBezTo>
                    <a:pt x="1582576" y="1063739"/>
                    <a:pt x="1581347" y="1063037"/>
                    <a:pt x="1580295" y="1063037"/>
                  </a:cubicBezTo>
                  <a:close/>
                  <a:moveTo>
                    <a:pt x="1572401" y="1061985"/>
                  </a:moveTo>
                  <a:cubicBezTo>
                    <a:pt x="1571699" y="1061985"/>
                    <a:pt x="1571349" y="1062336"/>
                    <a:pt x="1571349" y="1063037"/>
                  </a:cubicBezTo>
                  <a:lnTo>
                    <a:pt x="1571349" y="1065142"/>
                  </a:lnTo>
                  <a:lnTo>
                    <a:pt x="1575559" y="1063037"/>
                  </a:lnTo>
                  <a:cubicBezTo>
                    <a:pt x="1574155" y="1062336"/>
                    <a:pt x="1573103" y="1061985"/>
                    <a:pt x="1572401" y="1061985"/>
                  </a:cubicBezTo>
                  <a:close/>
                  <a:moveTo>
                    <a:pt x="1607134" y="1060932"/>
                  </a:moveTo>
                  <a:lnTo>
                    <a:pt x="1607134" y="1063037"/>
                  </a:lnTo>
                  <a:lnTo>
                    <a:pt x="1613449" y="1065142"/>
                  </a:lnTo>
                  <a:cubicBezTo>
                    <a:pt x="1613449" y="1065142"/>
                    <a:pt x="1613800" y="1064792"/>
                    <a:pt x="1614502" y="1064090"/>
                  </a:cubicBezTo>
                  <a:cubicBezTo>
                    <a:pt x="1615203" y="1063388"/>
                    <a:pt x="1615554" y="1063037"/>
                    <a:pt x="1615554" y="1063037"/>
                  </a:cubicBezTo>
                  <a:close/>
                  <a:moveTo>
                    <a:pt x="977731" y="995677"/>
                  </a:moveTo>
                  <a:lnTo>
                    <a:pt x="973521" y="997782"/>
                  </a:lnTo>
                  <a:cubicBezTo>
                    <a:pt x="973521" y="999185"/>
                    <a:pt x="973873" y="999887"/>
                    <a:pt x="974574" y="999887"/>
                  </a:cubicBezTo>
                  <a:cubicBezTo>
                    <a:pt x="975275" y="999887"/>
                    <a:pt x="976328" y="999887"/>
                    <a:pt x="977731" y="999887"/>
                  </a:cubicBezTo>
                  <a:lnTo>
                    <a:pt x="979837" y="999887"/>
                  </a:lnTo>
                  <a:lnTo>
                    <a:pt x="979837" y="997782"/>
                  </a:lnTo>
                  <a:close/>
                  <a:moveTo>
                    <a:pt x="992467" y="968311"/>
                  </a:moveTo>
                  <a:cubicBezTo>
                    <a:pt x="991063" y="973925"/>
                    <a:pt x="987204" y="977433"/>
                    <a:pt x="980889" y="978836"/>
                  </a:cubicBezTo>
                  <a:cubicBezTo>
                    <a:pt x="974574" y="980240"/>
                    <a:pt x="971417" y="980941"/>
                    <a:pt x="971417" y="980941"/>
                  </a:cubicBezTo>
                  <a:lnTo>
                    <a:pt x="971417" y="995677"/>
                  </a:lnTo>
                  <a:cubicBezTo>
                    <a:pt x="977030" y="992870"/>
                    <a:pt x="981591" y="991116"/>
                    <a:pt x="985099" y="990414"/>
                  </a:cubicBezTo>
                  <a:cubicBezTo>
                    <a:pt x="988607" y="989712"/>
                    <a:pt x="991765" y="989362"/>
                    <a:pt x="994571" y="989362"/>
                  </a:cubicBezTo>
                  <a:cubicBezTo>
                    <a:pt x="994571" y="987958"/>
                    <a:pt x="994221" y="984801"/>
                    <a:pt x="993519" y="979889"/>
                  </a:cubicBezTo>
                  <a:cubicBezTo>
                    <a:pt x="992817" y="974977"/>
                    <a:pt x="993168" y="971820"/>
                    <a:pt x="994571" y="970416"/>
                  </a:cubicBezTo>
                  <a:close/>
                  <a:moveTo>
                    <a:pt x="1253489" y="928316"/>
                  </a:moveTo>
                  <a:cubicBezTo>
                    <a:pt x="1250683" y="928316"/>
                    <a:pt x="1249280" y="929719"/>
                    <a:pt x="1249280" y="932526"/>
                  </a:cubicBezTo>
                  <a:cubicBezTo>
                    <a:pt x="1250683" y="932526"/>
                    <a:pt x="1252086" y="931824"/>
                    <a:pt x="1253489" y="930421"/>
                  </a:cubicBezTo>
                  <a:close/>
                  <a:moveTo>
                    <a:pt x="531466" y="926211"/>
                  </a:moveTo>
                  <a:cubicBezTo>
                    <a:pt x="525853" y="929018"/>
                    <a:pt x="523047" y="933227"/>
                    <a:pt x="523047" y="938841"/>
                  </a:cubicBezTo>
                  <a:lnTo>
                    <a:pt x="527256" y="953576"/>
                  </a:lnTo>
                  <a:lnTo>
                    <a:pt x="535677" y="943051"/>
                  </a:lnTo>
                  <a:cubicBezTo>
                    <a:pt x="535677" y="940244"/>
                    <a:pt x="534975" y="937438"/>
                    <a:pt x="533571" y="934631"/>
                  </a:cubicBezTo>
                  <a:cubicBezTo>
                    <a:pt x="532168" y="931824"/>
                    <a:pt x="531466" y="929018"/>
                    <a:pt x="531466" y="926211"/>
                  </a:cubicBezTo>
                  <a:close/>
                  <a:moveTo>
                    <a:pt x="508311" y="924106"/>
                  </a:moveTo>
                  <a:lnTo>
                    <a:pt x="504101" y="926211"/>
                  </a:lnTo>
                  <a:cubicBezTo>
                    <a:pt x="502697" y="927614"/>
                    <a:pt x="502347" y="929368"/>
                    <a:pt x="503048" y="931473"/>
                  </a:cubicBezTo>
                  <a:cubicBezTo>
                    <a:pt x="503750" y="933578"/>
                    <a:pt x="502697" y="935333"/>
                    <a:pt x="499891" y="936736"/>
                  </a:cubicBezTo>
                  <a:lnTo>
                    <a:pt x="499891" y="961996"/>
                  </a:lnTo>
                  <a:cubicBezTo>
                    <a:pt x="499891" y="964803"/>
                    <a:pt x="501996" y="966206"/>
                    <a:pt x="506206" y="966206"/>
                  </a:cubicBezTo>
                  <a:lnTo>
                    <a:pt x="506206" y="959891"/>
                  </a:lnTo>
                  <a:lnTo>
                    <a:pt x="508311" y="957786"/>
                  </a:lnTo>
                  <a:cubicBezTo>
                    <a:pt x="504101" y="954979"/>
                    <a:pt x="502697" y="951822"/>
                    <a:pt x="504101" y="948313"/>
                  </a:cubicBezTo>
                  <a:cubicBezTo>
                    <a:pt x="505505" y="944805"/>
                    <a:pt x="506206" y="941648"/>
                    <a:pt x="506206" y="938841"/>
                  </a:cubicBezTo>
                  <a:lnTo>
                    <a:pt x="508311" y="940946"/>
                  </a:lnTo>
                  <a:cubicBezTo>
                    <a:pt x="508311" y="939543"/>
                    <a:pt x="508311" y="937087"/>
                    <a:pt x="508311" y="933578"/>
                  </a:cubicBezTo>
                  <a:cubicBezTo>
                    <a:pt x="508311" y="930070"/>
                    <a:pt x="508311" y="926912"/>
                    <a:pt x="508311" y="924106"/>
                  </a:cubicBezTo>
                  <a:close/>
                  <a:moveTo>
                    <a:pt x="874557" y="922655"/>
                  </a:moveTo>
                  <a:lnTo>
                    <a:pt x="868270" y="924106"/>
                  </a:lnTo>
                  <a:cubicBezTo>
                    <a:pt x="865464" y="924106"/>
                    <a:pt x="864061" y="924807"/>
                    <a:pt x="864061" y="926211"/>
                  </a:cubicBezTo>
                  <a:lnTo>
                    <a:pt x="866165" y="934631"/>
                  </a:lnTo>
                  <a:lnTo>
                    <a:pt x="851430" y="949366"/>
                  </a:lnTo>
                  <a:lnTo>
                    <a:pt x="866165" y="957786"/>
                  </a:lnTo>
                  <a:cubicBezTo>
                    <a:pt x="866165" y="954979"/>
                    <a:pt x="865815" y="952874"/>
                    <a:pt x="865113" y="951471"/>
                  </a:cubicBezTo>
                  <a:cubicBezTo>
                    <a:pt x="864411" y="950068"/>
                    <a:pt x="864061" y="948664"/>
                    <a:pt x="864061" y="947261"/>
                  </a:cubicBezTo>
                  <a:lnTo>
                    <a:pt x="872480" y="949366"/>
                  </a:lnTo>
                  <a:cubicBezTo>
                    <a:pt x="873883" y="945156"/>
                    <a:pt x="875637" y="941998"/>
                    <a:pt x="877743" y="939893"/>
                  </a:cubicBezTo>
                  <a:lnTo>
                    <a:pt x="883905" y="937253"/>
                  </a:lnTo>
                  <a:lnTo>
                    <a:pt x="883005" y="934499"/>
                  </a:lnTo>
                  <a:cubicBezTo>
                    <a:pt x="880901" y="928974"/>
                    <a:pt x="878795" y="926211"/>
                    <a:pt x="876691" y="926211"/>
                  </a:cubicBezTo>
                  <a:close/>
                  <a:moveTo>
                    <a:pt x="525151" y="915686"/>
                  </a:moveTo>
                  <a:cubicBezTo>
                    <a:pt x="525151" y="917089"/>
                    <a:pt x="524801" y="918843"/>
                    <a:pt x="524099" y="920948"/>
                  </a:cubicBezTo>
                  <a:cubicBezTo>
                    <a:pt x="523397" y="923053"/>
                    <a:pt x="523047" y="924807"/>
                    <a:pt x="523047" y="926211"/>
                  </a:cubicBezTo>
                  <a:cubicBezTo>
                    <a:pt x="525853" y="923404"/>
                    <a:pt x="527607" y="921299"/>
                    <a:pt x="528309" y="919896"/>
                  </a:cubicBezTo>
                  <a:cubicBezTo>
                    <a:pt x="529010" y="918492"/>
                    <a:pt x="527957" y="917089"/>
                    <a:pt x="525151" y="915686"/>
                  </a:cubicBezTo>
                  <a:close/>
                  <a:moveTo>
                    <a:pt x="1268225" y="879900"/>
                  </a:moveTo>
                  <a:cubicBezTo>
                    <a:pt x="1269629" y="884110"/>
                    <a:pt x="1270330" y="889373"/>
                    <a:pt x="1270330" y="895688"/>
                  </a:cubicBezTo>
                  <a:cubicBezTo>
                    <a:pt x="1270330" y="902003"/>
                    <a:pt x="1271031" y="907266"/>
                    <a:pt x="1272435" y="911476"/>
                  </a:cubicBezTo>
                  <a:cubicBezTo>
                    <a:pt x="1273839" y="910072"/>
                    <a:pt x="1274540" y="907266"/>
                    <a:pt x="1274540" y="903056"/>
                  </a:cubicBezTo>
                  <a:cubicBezTo>
                    <a:pt x="1274540" y="898846"/>
                    <a:pt x="1273487" y="894285"/>
                    <a:pt x="1271383" y="889373"/>
                  </a:cubicBezTo>
                  <a:cubicBezTo>
                    <a:pt x="1269277" y="884461"/>
                    <a:pt x="1268225" y="881304"/>
                    <a:pt x="1268225" y="879900"/>
                  </a:cubicBezTo>
                  <a:close/>
                  <a:moveTo>
                    <a:pt x="575671" y="852535"/>
                  </a:moveTo>
                  <a:cubicBezTo>
                    <a:pt x="574268" y="853938"/>
                    <a:pt x="574268" y="855693"/>
                    <a:pt x="575671" y="857797"/>
                  </a:cubicBezTo>
                  <a:cubicBezTo>
                    <a:pt x="577075" y="859902"/>
                    <a:pt x="578479" y="862358"/>
                    <a:pt x="579882" y="865165"/>
                  </a:cubicBezTo>
                  <a:close/>
                  <a:moveTo>
                    <a:pt x="1242965" y="850430"/>
                  </a:moveTo>
                  <a:cubicBezTo>
                    <a:pt x="1241561" y="851833"/>
                    <a:pt x="1239807" y="852184"/>
                    <a:pt x="1237702" y="851482"/>
                  </a:cubicBezTo>
                  <a:cubicBezTo>
                    <a:pt x="1235597" y="850781"/>
                    <a:pt x="1233843" y="851132"/>
                    <a:pt x="1232439" y="852535"/>
                  </a:cubicBezTo>
                  <a:cubicBezTo>
                    <a:pt x="1221213" y="853938"/>
                    <a:pt x="1212091" y="856745"/>
                    <a:pt x="1205075" y="860955"/>
                  </a:cubicBezTo>
                  <a:cubicBezTo>
                    <a:pt x="1198057" y="860955"/>
                    <a:pt x="1192444" y="862358"/>
                    <a:pt x="1188234" y="865165"/>
                  </a:cubicBezTo>
                  <a:cubicBezTo>
                    <a:pt x="1188234" y="865165"/>
                    <a:pt x="1186481" y="865516"/>
                    <a:pt x="1182971" y="866218"/>
                  </a:cubicBezTo>
                  <a:cubicBezTo>
                    <a:pt x="1179463" y="866919"/>
                    <a:pt x="1176305" y="866568"/>
                    <a:pt x="1173499" y="865165"/>
                  </a:cubicBezTo>
                  <a:lnTo>
                    <a:pt x="1171394" y="867270"/>
                  </a:lnTo>
                  <a:cubicBezTo>
                    <a:pt x="1168587" y="868673"/>
                    <a:pt x="1165430" y="869726"/>
                    <a:pt x="1161921" y="870428"/>
                  </a:cubicBezTo>
                  <a:cubicBezTo>
                    <a:pt x="1158413" y="871129"/>
                    <a:pt x="1155255" y="872182"/>
                    <a:pt x="1152449" y="873585"/>
                  </a:cubicBezTo>
                  <a:cubicBezTo>
                    <a:pt x="1142625" y="874988"/>
                    <a:pt x="1132801" y="878497"/>
                    <a:pt x="1122979" y="884110"/>
                  </a:cubicBezTo>
                  <a:cubicBezTo>
                    <a:pt x="1118768" y="886917"/>
                    <a:pt x="1111049" y="889724"/>
                    <a:pt x="1099823" y="892530"/>
                  </a:cubicBezTo>
                  <a:cubicBezTo>
                    <a:pt x="1098419" y="893934"/>
                    <a:pt x="1097017" y="894635"/>
                    <a:pt x="1095613" y="894635"/>
                  </a:cubicBezTo>
                  <a:cubicBezTo>
                    <a:pt x="1094209" y="894635"/>
                    <a:pt x="1092807" y="895337"/>
                    <a:pt x="1091403" y="896740"/>
                  </a:cubicBezTo>
                  <a:lnTo>
                    <a:pt x="1059827" y="900951"/>
                  </a:lnTo>
                  <a:cubicBezTo>
                    <a:pt x="1048601" y="907967"/>
                    <a:pt x="1031409" y="917791"/>
                    <a:pt x="1008255" y="930421"/>
                  </a:cubicBezTo>
                  <a:cubicBezTo>
                    <a:pt x="985099" y="943051"/>
                    <a:pt x="970715" y="949366"/>
                    <a:pt x="965101" y="949366"/>
                  </a:cubicBezTo>
                  <a:lnTo>
                    <a:pt x="962996" y="951471"/>
                  </a:lnTo>
                  <a:cubicBezTo>
                    <a:pt x="961593" y="951471"/>
                    <a:pt x="960190" y="950419"/>
                    <a:pt x="958786" y="948313"/>
                  </a:cubicBezTo>
                  <a:cubicBezTo>
                    <a:pt x="957383" y="946209"/>
                    <a:pt x="955277" y="947261"/>
                    <a:pt x="952471" y="951471"/>
                  </a:cubicBezTo>
                  <a:lnTo>
                    <a:pt x="939841" y="957786"/>
                  </a:lnTo>
                  <a:lnTo>
                    <a:pt x="939841" y="964101"/>
                  </a:lnTo>
                  <a:lnTo>
                    <a:pt x="931421" y="949366"/>
                  </a:lnTo>
                  <a:cubicBezTo>
                    <a:pt x="931421" y="945156"/>
                    <a:pt x="930017" y="943051"/>
                    <a:pt x="927211" y="943051"/>
                  </a:cubicBezTo>
                  <a:lnTo>
                    <a:pt x="925106" y="951471"/>
                  </a:lnTo>
                  <a:cubicBezTo>
                    <a:pt x="925106" y="952874"/>
                    <a:pt x="924405" y="953576"/>
                    <a:pt x="923001" y="953576"/>
                  </a:cubicBezTo>
                  <a:cubicBezTo>
                    <a:pt x="921597" y="953576"/>
                    <a:pt x="920194" y="954278"/>
                    <a:pt x="918791" y="955681"/>
                  </a:cubicBezTo>
                  <a:lnTo>
                    <a:pt x="914581" y="949366"/>
                  </a:lnTo>
                  <a:lnTo>
                    <a:pt x="916685" y="940946"/>
                  </a:lnTo>
                  <a:cubicBezTo>
                    <a:pt x="915283" y="942349"/>
                    <a:pt x="913177" y="943051"/>
                    <a:pt x="910371" y="943051"/>
                  </a:cubicBezTo>
                  <a:cubicBezTo>
                    <a:pt x="910371" y="943051"/>
                    <a:pt x="910020" y="942349"/>
                    <a:pt x="909318" y="940946"/>
                  </a:cubicBezTo>
                  <a:cubicBezTo>
                    <a:pt x="908617" y="939543"/>
                    <a:pt x="907564" y="939543"/>
                    <a:pt x="906161" y="940946"/>
                  </a:cubicBezTo>
                  <a:cubicBezTo>
                    <a:pt x="903354" y="940946"/>
                    <a:pt x="901249" y="941648"/>
                    <a:pt x="899845" y="943051"/>
                  </a:cubicBezTo>
                  <a:cubicBezTo>
                    <a:pt x="898442" y="947261"/>
                    <a:pt x="896337" y="949366"/>
                    <a:pt x="893531" y="949366"/>
                  </a:cubicBezTo>
                  <a:cubicBezTo>
                    <a:pt x="889321" y="949366"/>
                    <a:pt x="886513" y="946559"/>
                    <a:pt x="885111" y="940946"/>
                  </a:cubicBezTo>
                  <a:lnTo>
                    <a:pt x="884279" y="938399"/>
                  </a:lnTo>
                  <a:lnTo>
                    <a:pt x="883005" y="940946"/>
                  </a:lnTo>
                  <a:cubicBezTo>
                    <a:pt x="881602" y="942349"/>
                    <a:pt x="880199" y="943051"/>
                    <a:pt x="878795" y="943051"/>
                  </a:cubicBezTo>
                  <a:lnTo>
                    <a:pt x="878795" y="951471"/>
                  </a:lnTo>
                  <a:cubicBezTo>
                    <a:pt x="880199" y="954278"/>
                    <a:pt x="881251" y="956032"/>
                    <a:pt x="881953" y="956734"/>
                  </a:cubicBezTo>
                  <a:cubicBezTo>
                    <a:pt x="882655" y="957435"/>
                    <a:pt x="881602" y="958488"/>
                    <a:pt x="878795" y="959891"/>
                  </a:cubicBezTo>
                  <a:cubicBezTo>
                    <a:pt x="878795" y="958488"/>
                    <a:pt x="875287" y="959189"/>
                    <a:pt x="868270" y="961996"/>
                  </a:cubicBezTo>
                  <a:cubicBezTo>
                    <a:pt x="864061" y="959189"/>
                    <a:pt x="861955" y="957786"/>
                    <a:pt x="861955" y="957786"/>
                  </a:cubicBezTo>
                  <a:cubicBezTo>
                    <a:pt x="859149" y="957786"/>
                    <a:pt x="857745" y="959189"/>
                    <a:pt x="857745" y="961996"/>
                  </a:cubicBezTo>
                  <a:lnTo>
                    <a:pt x="834589" y="974626"/>
                  </a:lnTo>
                  <a:lnTo>
                    <a:pt x="807225" y="978836"/>
                  </a:lnTo>
                  <a:cubicBezTo>
                    <a:pt x="804418" y="980240"/>
                    <a:pt x="801611" y="981994"/>
                    <a:pt x="798805" y="984099"/>
                  </a:cubicBezTo>
                  <a:cubicBezTo>
                    <a:pt x="795997" y="986204"/>
                    <a:pt x="792489" y="987256"/>
                    <a:pt x="788279" y="987256"/>
                  </a:cubicBezTo>
                  <a:cubicBezTo>
                    <a:pt x="777053" y="988660"/>
                    <a:pt x="768633" y="989362"/>
                    <a:pt x="763019" y="989362"/>
                  </a:cubicBezTo>
                  <a:cubicBezTo>
                    <a:pt x="750389" y="989362"/>
                    <a:pt x="739864" y="992168"/>
                    <a:pt x="731443" y="997782"/>
                  </a:cubicBezTo>
                  <a:cubicBezTo>
                    <a:pt x="728637" y="997782"/>
                    <a:pt x="723725" y="999887"/>
                    <a:pt x="716709" y="1004097"/>
                  </a:cubicBezTo>
                  <a:lnTo>
                    <a:pt x="725129" y="993572"/>
                  </a:lnTo>
                  <a:lnTo>
                    <a:pt x="723023" y="993572"/>
                  </a:lnTo>
                  <a:cubicBezTo>
                    <a:pt x="720217" y="993572"/>
                    <a:pt x="716709" y="995326"/>
                    <a:pt x="712498" y="998834"/>
                  </a:cubicBezTo>
                  <a:cubicBezTo>
                    <a:pt x="708289" y="1002342"/>
                    <a:pt x="704079" y="1004097"/>
                    <a:pt x="699868" y="1004097"/>
                  </a:cubicBezTo>
                  <a:cubicBezTo>
                    <a:pt x="699868" y="1001290"/>
                    <a:pt x="700570" y="999185"/>
                    <a:pt x="701973" y="997782"/>
                  </a:cubicBezTo>
                  <a:lnTo>
                    <a:pt x="706183" y="993572"/>
                  </a:lnTo>
                  <a:cubicBezTo>
                    <a:pt x="701973" y="993572"/>
                    <a:pt x="698114" y="994975"/>
                    <a:pt x="694605" y="997782"/>
                  </a:cubicBezTo>
                  <a:cubicBezTo>
                    <a:pt x="691097" y="1000588"/>
                    <a:pt x="687238" y="1002693"/>
                    <a:pt x="683028" y="1004097"/>
                  </a:cubicBezTo>
                  <a:lnTo>
                    <a:pt x="685133" y="989362"/>
                  </a:lnTo>
                  <a:cubicBezTo>
                    <a:pt x="668293" y="999185"/>
                    <a:pt x="655663" y="1007605"/>
                    <a:pt x="647243" y="1014622"/>
                  </a:cubicBezTo>
                  <a:cubicBezTo>
                    <a:pt x="645839" y="1014622"/>
                    <a:pt x="641629" y="1017429"/>
                    <a:pt x="634612" y="1023042"/>
                  </a:cubicBezTo>
                  <a:cubicBezTo>
                    <a:pt x="627596" y="1028655"/>
                    <a:pt x="621281" y="1032164"/>
                    <a:pt x="615667" y="1033567"/>
                  </a:cubicBezTo>
                  <a:cubicBezTo>
                    <a:pt x="615667" y="1030760"/>
                    <a:pt x="616369" y="1029006"/>
                    <a:pt x="617772" y="1028305"/>
                  </a:cubicBezTo>
                  <a:cubicBezTo>
                    <a:pt x="619176" y="1027603"/>
                    <a:pt x="621281" y="1026550"/>
                    <a:pt x="624087" y="1025147"/>
                  </a:cubicBezTo>
                  <a:cubicBezTo>
                    <a:pt x="624087" y="1025147"/>
                    <a:pt x="625491" y="1024445"/>
                    <a:pt x="628297" y="1023042"/>
                  </a:cubicBezTo>
                  <a:cubicBezTo>
                    <a:pt x="631103" y="1021639"/>
                    <a:pt x="632507" y="1019534"/>
                    <a:pt x="632507" y="1016727"/>
                  </a:cubicBezTo>
                  <a:cubicBezTo>
                    <a:pt x="626894" y="1018130"/>
                    <a:pt x="619176" y="1023042"/>
                    <a:pt x="609352" y="1031462"/>
                  </a:cubicBezTo>
                  <a:cubicBezTo>
                    <a:pt x="606545" y="1034269"/>
                    <a:pt x="605142" y="1037075"/>
                    <a:pt x="605142" y="1039882"/>
                  </a:cubicBezTo>
                  <a:lnTo>
                    <a:pt x="600933" y="1037777"/>
                  </a:lnTo>
                  <a:cubicBezTo>
                    <a:pt x="600933" y="1037777"/>
                    <a:pt x="600231" y="1041987"/>
                    <a:pt x="598827" y="1050407"/>
                  </a:cubicBezTo>
                  <a:lnTo>
                    <a:pt x="592512" y="1041987"/>
                  </a:lnTo>
                  <a:cubicBezTo>
                    <a:pt x="589705" y="1044794"/>
                    <a:pt x="587601" y="1049706"/>
                    <a:pt x="586197" y="1056722"/>
                  </a:cubicBezTo>
                  <a:lnTo>
                    <a:pt x="581987" y="1056722"/>
                  </a:lnTo>
                  <a:lnTo>
                    <a:pt x="581987" y="1050407"/>
                  </a:lnTo>
                  <a:cubicBezTo>
                    <a:pt x="580583" y="1050407"/>
                    <a:pt x="577777" y="1051109"/>
                    <a:pt x="573567" y="1052512"/>
                  </a:cubicBezTo>
                  <a:cubicBezTo>
                    <a:pt x="569357" y="1053916"/>
                    <a:pt x="567252" y="1058126"/>
                    <a:pt x="567252" y="1065142"/>
                  </a:cubicBezTo>
                  <a:lnTo>
                    <a:pt x="565147" y="1065142"/>
                  </a:lnTo>
                  <a:cubicBezTo>
                    <a:pt x="563743" y="1069352"/>
                    <a:pt x="559533" y="1074264"/>
                    <a:pt x="552517" y="1079878"/>
                  </a:cubicBezTo>
                  <a:cubicBezTo>
                    <a:pt x="560937" y="1075668"/>
                    <a:pt x="569707" y="1070405"/>
                    <a:pt x="578829" y="1064090"/>
                  </a:cubicBezTo>
                  <a:cubicBezTo>
                    <a:pt x="587951" y="1057775"/>
                    <a:pt x="595319" y="1053214"/>
                    <a:pt x="600933" y="1050407"/>
                  </a:cubicBezTo>
                  <a:cubicBezTo>
                    <a:pt x="600933" y="1053214"/>
                    <a:pt x="600231" y="1058126"/>
                    <a:pt x="598827" y="1065142"/>
                  </a:cubicBezTo>
                  <a:lnTo>
                    <a:pt x="592512" y="1058827"/>
                  </a:lnTo>
                  <a:lnTo>
                    <a:pt x="592512" y="1060932"/>
                  </a:lnTo>
                  <a:cubicBezTo>
                    <a:pt x="592512" y="1063739"/>
                    <a:pt x="591109" y="1065844"/>
                    <a:pt x="588301" y="1067247"/>
                  </a:cubicBezTo>
                  <a:cubicBezTo>
                    <a:pt x="585495" y="1068651"/>
                    <a:pt x="583391" y="1070756"/>
                    <a:pt x="581987" y="1073563"/>
                  </a:cubicBezTo>
                  <a:cubicBezTo>
                    <a:pt x="577777" y="1070756"/>
                    <a:pt x="575671" y="1070054"/>
                    <a:pt x="575671" y="1071458"/>
                  </a:cubicBezTo>
                  <a:cubicBezTo>
                    <a:pt x="575671" y="1071458"/>
                    <a:pt x="575321" y="1071808"/>
                    <a:pt x="574619" y="1072510"/>
                  </a:cubicBezTo>
                  <a:cubicBezTo>
                    <a:pt x="573917" y="1073212"/>
                    <a:pt x="573567" y="1073563"/>
                    <a:pt x="573567" y="1073563"/>
                  </a:cubicBezTo>
                  <a:cubicBezTo>
                    <a:pt x="572163" y="1080579"/>
                    <a:pt x="567953" y="1084088"/>
                    <a:pt x="560937" y="1084088"/>
                  </a:cubicBezTo>
                  <a:cubicBezTo>
                    <a:pt x="560937" y="1086894"/>
                    <a:pt x="560585" y="1089350"/>
                    <a:pt x="559884" y="1091455"/>
                  </a:cubicBezTo>
                  <a:cubicBezTo>
                    <a:pt x="559183" y="1093560"/>
                    <a:pt x="560235" y="1095315"/>
                    <a:pt x="563041" y="1096718"/>
                  </a:cubicBezTo>
                  <a:cubicBezTo>
                    <a:pt x="563041" y="1096718"/>
                    <a:pt x="562691" y="1096718"/>
                    <a:pt x="561989" y="1096718"/>
                  </a:cubicBezTo>
                  <a:cubicBezTo>
                    <a:pt x="561287" y="1096718"/>
                    <a:pt x="560937" y="1096718"/>
                    <a:pt x="560937" y="1096718"/>
                  </a:cubicBezTo>
                  <a:cubicBezTo>
                    <a:pt x="556727" y="1102331"/>
                    <a:pt x="556025" y="1107945"/>
                    <a:pt x="558831" y="1113558"/>
                  </a:cubicBezTo>
                  <a:cubicBezTo>
                    <a:pt x="560235" y="1120575"/>
                    <a:pt x="561638" y="1126890"/>
                    <a:pt x="563041" y="1132503"/>
                  </a:cubicBezTo>
                  <a:cubicBezTo>
                    <a:pt x="564445" y="1138117"/>
                    <a:pt x="565849" y="1143730"/>
                    <a:pt x="567252" y="1149343"/>
                  </a:cubicBezTo>
                  <a:cubicBezTo>
                    <a:pt x="568655" y="1150747"/>
                    <a:pt x="569357" y="1152852"/>
                    <a:pt x="569357" y="1155659"/>
                  </a:cubicBezTo>
                  <a:cubicBezTo>
                    <a:pt x="569357" y="1158465"/>
                    <a:pt x="570058" y="1160570"/>
                    <a:pt x="571461" y="1161974"/>
                  </a:cubicBezTo>
                  <a:lnTo>
                    <a:pt x="586197" y="1157763"/>
                  </a:lnTo>
                  <a:lnTo>
                    <a:pt x="653557" y="1136713"/>
                  </a:lnTo>
                  <a:cubicBezTo>
                    <a:pt x="680221" y="1129697"/>
                    <a:pt x="693553" y="1126188"/>
                    <a:pt x="693553" y="1126188"/>
                  </a:cubicBezTo>
                  <a:cubicBezTo>
                    <a:pt x="697763" y="1127591"/>
                    <a:pt x="701271" y="1127591"/>
                    <a:pt x="704079" y="1126188"/>
                  </a:cubicBezTo>
                  <a:cubicBezTo>
                    <a:pt x="706885" y="1124785"/>
                    <a:pt x="708289" y="1122680"/>
                    <a:pt x="708289" y="1119873"/>
                  </a:cubicBezTo>
                  <a:cubicBezTo>
                    <a:pt x="708289" y="1118470"/>
                    <a:pt x="708289" y="1116365"/>
                    <a:pt x="708289" y="1113558"/>
                  </a:cubicBezTo>
                  <a:cubicBezTo>
                    <a:pt x="711095" y="1113558"/>
                    <a:pt x="712498" y="1114961"/>
                    <a:pt x="712498" y="1117768"/>
                  </a:cubicBezTo>
                  <a:cubicBezTo>
                    <a:pt x="716709" y="1119171"/>
                    <a:pt x="719865" y="1119522"/>
                    <a:pt x="721971" y="1118820"/>
                  </a:cubicBezTo>
                  <a:cubicBezTo>
                    <a:pt x="724076" y="1118119"/>
                    <a:pt x="725830" y="1116365"/>
                    <a:pt x="727233" y="1113558"/>
                  </a:cubicBezTo>
                  <a:cubicBezTo>
                    <a:pt x="727233" y="1112155"/>
                    <a:pt x="727935" y="1111453"/>
                    <a:pt x="729339" y="1111453"/>
                  </a:cubicBezTo>
                  <a:cubicBezTo>
                    <a:pt x="730742" y="1111453"/>
                    <a:pt x="732145" y="1110751"/>
                    <a:pt x="733549" y="1109348"/>
                  </a:cubicBezTo>
                  <a:lnTo>
                    <a:pt x="727233" y="1105138"/>
                  </a:lnTo>
                  <a:cubicBezTo>
                    <a:pt x="728637" y="1105138"/>
                    <a:pt x="730742" y="1102331"/>
                    <a:pt x="733549" y="1096718"/>
                  </a:cubicBezTo>
                  <a:lnTo>
                    <a:pt x="731443" y="1096718"/>
                  </a:lnTo>
                  <a:lnTo>
                    <a:pt x="723023" y="1105138"/>
                  </a:lnTo>
                  <a:cubicBezTo>
                    <a:pt x="724427" y="1102331"/>
                    <a:pt x="726883" y="1098472"/>
                    <a:pt x="730391" y="1093560"/>
                  </a:cubicBezTo>
                  <a:cubicBezTo>
                    <a:pt x="733899" y="1088649"/>
                    <a:pt x="734952" y="1083386"/>
                    <a:pt x="733549" y="1077773"/>
                  </a:cubicBezTo>
                  <a:cubicBezTo>
                    <a:pt x="737759" y="1077773"/>
                    <a:pt x="739864" y="1079176"/>
                    <a:pt x="739864" y="1081983"/>
                  </a:cubicBezTo>
                  <a:cubicBezTo>
                    <a:pt x="739864" y="1081983"/>
                    <a:pt x="739513" y="1083035"/>
                    <a:pt x="738811" y="1085140"/>
                  </a:cubicBezTo>
                  <a:cubicBezTo>
                    <a:pt x="738109" y="1087245"/>
                    <a:pt x="738460" y="1089701"/>
                    <a:pt x="739864" y="1092508"/>
                  </a:cubicBezTo>
                  <a:cubicBezTo>
                    <a:pt x="742670" y="1091104"/>
                    <a:pt x="744425" y="1088999"/>
                    <a:pt x="745127" y="1086193"/>
                  </a:cubicBezTo>
                  <a:cubicBezTo>
                    <a:pt x="745827" y="1083386"/>
                    <a:pt x="746881" y="1081281"/>
                    <a:pt x="748283" y="1079878"/>
                  </a:cubicBezTo>
                  <a:cubicBezTo>
                    <a:pt x="749687" y="1079878"/>
                    <a:pt x="751091" y="1080579"/>
                    <a:pt x="752494" y="1081983"/>
                  </a:cubicBezTo>
                  <a:cubicBezTo>
                    <a:pt x="753897" y="1083386"/>
                    <a:pt x="753897" y="1084789"/>
                    <a:pt x="752494" y="1086193"/>
                  </a:cubicBezTo>
                  <a:cubicBezTo>
                    <a:pt x="752494" y="1090403"/>
                    <a:pt x="751091" y="1093911"/>
                    <a:pt x="748283" y="1096718"/>
                  </a:cubicBezTo>
                  <a:cubicBezTo>
                    <a:pt x="748283" y="1096718"/>
                    <a:pt x="748985" y="1097419"/>
                    <a:pt x="750389" y="1098823"/>
                  </a:cubicBezTo>
                  <a:cubicBezTo>
                    <a:pt x="751793" y="1100226"/>
                    <a:pt x="753195" y="1099524"/>
                    <a:pt x="754599" y="1096718"/>
                  </a:cubicBezTo>
                  <a:lnTo>
                    <a:pt x="758809" y="1096718"/>
                  </a:lnTo>
                  <a:lnTo>
                    <a:pt x="760914" y="1103033"/>
                  </a:lnTo>
                  <a:lnTo>
                    <a:pt x="763019" y="1103033"/>
                  </a:lnTo>
                  <a:cubicBezTo>
                    <a:pt x="764423" y="1103033"/>
                    <a:pt x="766177" y="1101980"/>
                    <a:pt x="768281" y="1099875"/>
                  </a:cubicBezTo>
                  <a:cubicBezTo>
                    <a:pt x="770387" y="1097770"/>
                    <a:pt x="772843" y="1096016"/>
                    <a:pt x="775649" y="1094613"/>
                  </a:cubicBezTo>
                  <a:lnTo>
                    <a:pt x="771439" y="1092508"/>
                  </a:lnTo>
                  <a:lnTo>
                    <a:pt x="775649" y="1090403"/>
                  </a:lnTo>
                  <a:cubicBezTo>
                    <a:pt x="781263" y="1093209"/>
                    <a:pt x="784771" y="1094613"/>
                    <a:pt x="786175" y="1094613"/>
                  </a:cubicBezTo>
                  <a:cubicBezTo>
                    <a:pt x="788981" y="1096016"/>
                    <a:pt x="790384" y="1094964"/>
                    <a:pt x="790384" y="1091455"/>
                  </a:cubicBezTo>
                  <a:cubicBezTo>
                    <a:pt x="790384" y="1087947"/>
                    <a:pt x="791086" y="1086193"/>
                    <a:pt x="792489" y="1086193"/>
                  </a:cubicBezTo>
                  <a:lnTo>
                    <a:pt x="796699" y="1090403"/>
                  </a:lnTo>
                  <a:cubicBezTo>
                    <a:pt x="798103" y="1088999"/>
                    <a:pt x="799155" y="1087245"/>
                    <a:pt x="799857" y="1085140"/>
                  </a:cubicBezTo>
                  <a:cubicBezTo>
                    <a:pt x="800559" y="1083035"/>
                    <a:pt x="801611" y="1081281"/>
                    <a:pt x="803015" y="1079878"/>
                  </a:cubicBezTo>
                  <a:cubicBezTo>
                    <a:pt x="804418" y="1081281"/>
                    <a:pt x="805119" y="1083035"/>
                    <a:pt x="805119" y="1085140"/>
                  </a:cubicBezTo>
                  <a:cubicBezTo>
                    <a:pt x="805119" y="1087245"/>
                    <a:pt x="805821" y="1088999"/>
                    <a:pt x="807225" y="1090403"/>
                  </a:cubicBezTo>
                  <a:cubicBezTo>
                    <a:pt x="810031" y="1090403"/>
                    <a:pt x="811785" y="1089701"/>
                    <a:pt x="812487" y="1088298"/>
                  </a:cubicBezTo>
                  <a:cubicBezTo>
                    <a:pt x="813189" y="1086894"/>
                    <a:pt x="814241" y="1086193"/>
                    <a:pt x="815645" y="1086193"/>
                  </a:cubicBezTo>
                  <a:cubicBezTo>
                    <a:pt x="817048" y="1084789"/>
                    <a:pt x="819855" y="1084088"/>
                    <a:pt x="824065" y="1084088"/>
                  </a:cubicBezTo>
                  <a:cubicBezTo>
                    <a:pt x="829678" y="1084088"/>
                    <a:pt x="833186" y="1083386"/>
                    <a:pt x="834589" y="1081983"/>
                  </a:cubicBezTo>
                  <a:lnTo>
                    <a:pt x="843010" y="1084088"/>
                  </a:lnTo>
                  <a:cubicBezTo>
                    <a:pt x="844413" y="1082684"/>
                    <a:pt x="845816" y="1081281"/>
                    <a:pt x="847220" y="1079878"/>
                  </a:cubicBezTo>
                  <a:cubicBezTo>
                    <a:pt x="848623" y="1078474"/>
                    <a:pt x="850729" y="1076369"/>
                    <a:pt x="853535" y="1073563"/>
                  </a:cubicBezTo>
                  <a:cubicBezTo>
                    <a:pt x="856341" y="1072159"/>
                    <a:pt x="857745" y="1070756"/>
                    <a:pt x="857745" y="1069352"/>
                  </a:cubicBezTo>
                  <a:cubicBezTo>
                    <a:pt x="857745" y="1067949"/>
                    <a:pt x="858447" y="1066546"/>
                    <a:pt x="859850" y="1065142"/>
                  </a:cubicBezTo>
                  <a:cubicBezTo>
                    <a:pt x="861253" y="1065142"/>
                    <a:pt x="863359" y="1065142"/>
                    <a:pt x="866165" y="1065142"/>
                  </a:cubicBezTo>
                  <a:cubicBezTo>
                    <a:pt x="868971" y="1065142"/>
                    <a:pt x="871077" y="1062336"/>
                    <a:pt x="872480" y="1056722"/>
                  </a:cubicBezTo>
                  <a:cubicBezTo>
                    <a:pt x="871077" y="1056722"/>
                    <a:pt x="868270" y="1054617"/>
                    <a:pt x="864061" y="1050407"/>
                  </a:cubicBezTo>
                  <a:lnTo>
                    <a:pt x="878795" y="1050407"/>
                  </a:lnTo>
                  <a:cubicBezTo>
                    <a:pt x="874585" y="1044794"/>
                    <a:pt x="873182" y="1039882"/>
                    <a:pt x="874585" y="1035672"/>
                  </a:cubicBezTo>
                  <a:lnTo>
                    <a:pt x="878795" y="1039882"/>
                  </a:lnTo>
                  <a:lnTo>
                    <a:pt x="887215" y="1052512"/>
                  </a:lnTo>
                  <a:cubicBezTo>
                    <a:pt x="885812" y="1056722"/>
                    <a:pt x="885812" y="1059529"/>
                    <a:pt x="887215" y="1060932"/>
                  </a:cubicBezTo>
                  <a:cubicBezTo>
                    <a:pt x="887215" y="1059529"/>
                    <a:pt x="887917" y="1058477"/>
                    <a:pt x="889321" y="1057775"/>
                  </a:cubicBezTo>
                  <a:cubicBezTo>
                    <a:pt x="890724" y="1057073"/>
                    <a:pt x="891425" y="1055319"/>
                    <a:pt x="891425" y="1052512"/>
                  </a:cubicBezTo>
                  <a:lnTo>
                    <a:pt x="887215" y="1052512"/>
                  </a:lnTo>
                  <a:lnTo>
                    <a:pt x="887215" y="1050407"/>
                  </a:lnTo>
                  <a:cubicBezTo>
                    <a:pt x="891425" y="1046197"/>
                    <a:pt x="892829" y="1038479"/>
                    <a:pt x="891425" y="1027252"/>
                  </a:cubicBezTo>
                  <a:lnTo>
                    <a:pt x="887215" y="1018832"/>
                  </a:lnTo>
                  <a:cubicBezTo>
                    <a:pt x="891425" y="1018832"/>
                    <a:pt x="893531" y="1020235"/>
                    <a:pt x="893531" y="1023042"/>
                  </a:cubicBezTo>
                  <a:cubicBezTo>
                    <a:pt x="893531" y="1030059"/>
                    <a:pt x="894934" y="1037075"/>
                    <a:pt x="897741" y="1044092"/>
                  </a:cubicBezTo>
                  <a:cubicBezTo>
                    <a:pt x="897741" y="1049706"/>
                    <a:pt x="897039" y="1054617"/>
                    <a:pt x="895636" y="1058827"/>
                  </a:cubicBezTo>
                  <a:cubicBezTo>
                    <a:pt x="894232" y="1061634"/>
                    <a:pt x="894232" y="1063739"/>
                    <a:pt x="895636" y="1065142"/>
                  </a:cubicBezTo>
                  <a:cubicBezTo>
                    <a:pt x="898442" y="1065142"/>
                    <a:pt x="899845" y="1062336"/>
                    <a:pt x="899845" y="1056722"/>
                  </a:cubicBezTo>
                  <a:lnTo>
                    <a:pt x="910371" y="1052512"/>
                  </a:lnTo>
                  <a:lnTo>
                    <a:pt x="910371" y="1050407"/>
                  </a:lnTo>
                  <a:cubicBezTo>
                    <a:pt x="907564" y="1050407"/>
                    <a:pt x="905459" y="1050407"/>
                    <a:pt x="904055" y="1050407"/>
                  </a:cubicBezTo>
                  <a:cubicBezTo>
                    <a:pt x="906862" y="1040584"/>
                    <a:pt x="906862" y="1034269"/>
                    <a:pt x="904055" y="1031462"/>
                  </a:cubicBezTo>
                  <a:cubicBezTo>
                    <a:pt x="904055" y="1028655"/>
                    <a:pt x="905459" y="1024445"/>
                    <a:pt x="908266" y="1018832"/>
                  </a:cubicBezTo>
                  <a:cubicBezTo>
                    <a:pt x="908266" y="1021639"/>
                    <a:pt x="908617" y="1024796"/>
                    <a:pt x="909318" y="1028305"/>
                  </a:cubicBezTo>
                  <a:cubicBezTo>
                    <a:pt x="910020" y="1031813"/>
                    <a:pt x="910371" y="1034269"/>
                    <a:pt x="910371" y="1035672"/>
                  </a:cubicBezTo>
                  <a:cubicBezTo>
                    <a:pt x="910371" y="1038479"/>
                    <a:pt x="913177" y="1041285"/>
                    <a:pt x="918791" y="1044092"/>
                  </a:cubicBezTo>
                  <a:cubicBezTo>
                    <a:pt x="918791" y="1042689"/>
                    <a:pt x="920194" y="1040584"/>
                    <a:pt x="923001" y="1037777"/>
                  </a:cubicBezTo>
                  <a:lnTo>
                    <a:pt x="923001" y="1044092"/>
                  </a:lnTo>
                  <a:cubicBezTo>
                    <a:pt x="925807" y="1044092"/>
                    <a:pt x="928615" y="1043391"/>
                    <a:pt x="931421" y="1041987"/>
                  </a:cubicBezTo>
                  <a:cubicBezTo>
                    <a:pt x="931421" y="1044794"/>
                    <a:pt x="930369" y="1047951"/>
                    <a:pt x="928263" y="1051460"/>
                  </a:cubicBezTo>
                  <a:cubicBezTo>
                    <a:pt x="926159" y="1054968"/>
                    <a:pt x="925106" y="1058126"/>
                    <a:pt x="925106" y="1060932"/>
                  </a:cubicBezTo>
                  <a:cubicBezTo>
                    <a:pt x="925106" y="1059529"/>
                    <a:pt x="927211" y="1058827"/>
                    <a:pt x="931421" y="1058827"/>
                  </a:cubicBezTo>
                  <a:cubicBezTo>
                    <a:pt x="928615" y="1060231"/>
                    <a:pt x="930017" y="1060932"/>
                    <a:pt x="935631" y="1060932"/>
                  </a:cubicBezTo>
                  <a:cubicBezTo>
                    <a:pt x="939841" y="1059529"/>
                    <a:pt x="943349" y="1054617"/>
                    <a:pt x="946156" y="1046197"/>
                  </a:cubicBezTo>
                  <a:cubicBezTo>
                    <a:pt x="943349" y="1049004"/>
                    <a:pt x="940893" y="1050758"/>
                    <a:pt x="938789" y="1051460"/>
                  </a:cubicBezTo>
                  <a:cubicBezTo>
                    <a:pt x="936683" y="1052161"/>
                    <a:pt x="934929" y="1053916"/>
                    <a:pt x="933526" y="1056722"/>
                  </a:cubicBezTo>
                  <a:cubicBezTo>
                    <a:pt x="933526" y="1053916"/>
                    <a:pt x="934929" y="1050407"/>
                    <a:pt x="937736" y="1046197"/>
                  </a:cubicBezTo>
                  <a:cubicBezTo>
                    <a:pt x="941947" y="1043391"/>
                    <a:pt x="944753" y="1040584"/>
                    <a:pt x="946156" y="1037777"/>
                  </a:cubicBezTo>
                  <a:lnTo>
                    <a:pt x="946156" y="1041987"/>
                  </a:lnTo>
                  <a:cubicBezTo>
                    <a:pt x="946156" y="1046197"/>
                    <a:pt x="947910" y="1048653"/>
                    <a:pt x="951419" y="1049355"/>
                  </a:cubicBezTo>
                  <a:cubicBezTo>
                    <a:pt x="954927" y="1050056"/>
                    <a:pt x="957383" y="1051109"/>
                    <a:pt x="958786" y="1052512"/>
                  </a:cubicBezTo>
                  <a:lnTo>
                    <a:pt x="950366" y="1058827"/>
                  </a:lnTo>
                  <a:lnTo>
                    <a:pt x="962996" y="1060932"/>
                  </a:lnTo>
                  <a:cubicBezTo>
                    <a:pt x="965803" y="1059529"/>
                    <a:pt x="968259" y="1059880"/>
                    <a:pt x="970364" y="1061985"/>
                  </a:cubicBezTo>
                  <a:cubicBezTo>
                    <a:pt x="972469" y="1064090"/>
                    <a:pt x="974223" y="1065142"/>
                    <a:pt x="975627" y="1065142"/>
                  </a:cubicBezTo>
                  <a:lnTo>
                    <a:pt x="978123" y="1065975"/>
                  </a:lnTo>
                  <a:lnTo>
                    <a:pt x="978257" y="1064090"/>
                  </a:lnTo>
                  <a:cubicBezTo>
                    <a:pt x="978609" y="1061985"/>
                    <a:pt x="979135" y="1060231"/>
                    <a:pt x="979837" y="1058827"/>
                  </a:cubicBezTo>
                  <a:cubicBezTo>
                    <a:pt x="979837" y="1053214"/>
                    <a:pt x="981240" y="1046899"/>
                    <a:pt x="984047" y="1039882"/>
                  </a:cubicBezTo>
                  <a:lnTo>
                    <a:pt x="984047" y="1035672"/>
                  </a:lnTo>
                  <a:cubicBezTo>
                    <a:pt x="984047" y="1035672"/>
                    <a:pt x="979837" y="1037075"/>
                    <a:pt x="971417" y="1039882"/>
                  </a:cubicBezTo>
                  <a:lnTo>
                    <a:pt x="971417" y="1025147"/>
                  </a:lnTo>
                  <a:cubicBezTo>
                    <a:pt x="971417" y="1022340"/>
                    <a:pt x="971417" y="1020235"/>
                    <a:pt x="971417" y="1018832"/>
                  </a:cubicBezTo>
                  <a:lnTo>
                    <a:pt x="973521" y="1014622"/>
                  </a:lnTo>
                  <a:cubicBezTo>
                    <a:pt x="973521" y="1014622"/>
                    <a:pt x="973521" y="1013920"/>
                    <a:pt x="973521" y="1012517"/>
                  </a:cubicBezTo>
                  <a:cubicBezTo>
                    <a:pt x="973521" y="1011113"/>
                    <a:pt x="973521" y="1010412"/>
                    <a:pt x="973521" y="1010412"/>
                  </a:cubicBezTo>
                  <a:cubicBezTo>
                    <a:pt x="972118" y="1007605"/>
                    <a:pt x="971417" y="1006202"/>
                    <a:pt x="971417" y="1006202"/>
                  </a:cubicBezTo>
                  <a:cubicBezTo>
                    <a:pt x="968610" y="1004798"/>
                    <a:pt x="965453" y="1001641"/>
                    <a:pt x="961944" y="996729"/>
                  </a:cubicBezTo>
                  <a:cubicBezTo>
                    <a:pt x="958435" y="991817"/>
                    <a:pt x="954577" y="989362"/>
                    <a:pt x="950366" y="989362"/>
                  </a:cubicBezTo>
                  <a:cubicBezTo>
                    <a:pt x="943349" y="989362"/>
                    <a:pt x="932824" y="994273"/>
                    <a:pt x="918791" y="1004097"/>
                  </a:cubicBezTo>
                  <a:lnTo>
                    <a:pt x="1017727" y="934631"/>
                  </a:lnTo>
                  <a:lnTo>
                    <a:pt x="1049303" y="932526"/>
                  </a:lnTo>
                  <a:cubicBezTo>
                    <a:pt x="1053512" y="932526"/>
                    <a:pt x="1057021" y="933578"/>
                    <a:pt x="1059827" y="935683"/>
                  </a:cubicBezTo>
                  <a:cubicBezTo>
                    <a:pt x="1062633" y="937788"/>
                    <a:pt x="1066143" y="938841"/>
                    <a:pt x="1070353" y="938841"/>
                  </a:cubicBezTo>
                  <a:lnTo>
                    <a:pt x="1085087" y="943051"/>
                  </a:lnTo>
                  <a:cubicBezTo>
                    <a:pt x="1096314" y="943051"/>
                    <a:pt x="1104735" y="942349"/>
                    <a:pt x="1110349" y="940946"/>
                  </a:cubicBezTo>
                  <a:lnTo>
                    <a:pt x="1135609" y="934631"/>
                  </a:lnTo>
                  <a:cubicBezTo>
                    <a:pt x="1129995" y="940244"/>
                    <a:pt x="1127189" y="943051"/>
                    <a:pt x="1127189" y="943051"/>
                  </a:cubicBezTo>
                  <a:cubicBezTo>
                    <a:pt x="1128592" y="943051"/>
                    <a:pt x="1129995" y="943051"/>
                    <a:pt x="1131398" y="943051"/>
                  </a:cubicBezTo>
                  <a:cubicBezTo>
                    <a:pt x="1132801" y="943051"/>
                    <a:pt x="1134205" y="943051"/>
                    <a:pt x="1135609" y="943051"/>
                  </a:cubicBezTo>
                  <a:lnTo>
                    <a:pt x="1125083" y="951471"/>
                  </a:lnTo>
                  <a:lnTo>
                    <a:pt x="1127189" y="951471"/>
                  </a:lnTo>
                  <a:lnTo>
                    <a:pt x="1131398" y="953576"/>
                  </a:lnTo>
                  <a:cubicBezTo>
                    <a:pt x="1138415" y="949366"/>
                    <a:pt x="1144730" y="946559"/>
                    <a:pt x="1150343" y="945156"/>
                  </a:cubicBezTo>
                  <a:cubicBezTo>
                    <a:pt x="1155957" y="943753"/>
                    <a:pt x="1160869" y="942349"/>
                    <a:pt x="1165079" y="940946"/>
                  </a:cubicBezTo>
                  <a:lnTo>
                    <a:pt x="1196654" y="930421"/>
                  </a:lnTo>
                  <a:cubicBezTo>
                    <a:pt x="1223318" y="923404"/>
                    <a:pt x="1239456" y="919896"/>
                    <a:pt x="1245069" y="919896"/>
                  </a:cubicBezTo>
                  <a:lnTo>
                    <a:pt x="1259805" y="915686"/>
                  </a:lnTo>
                  <a:lnTo>
                    <a:pt x="1255595" y="852535"/>
                  </a:lnTo>
                  <a:cubicBezTo>
                    <a:pt x="1251385" y="852535"/>
                    <a:pt x="1247175" y="851833"/>
                    <a:pt x="1242965" y="850430"/>
                  </a:cubicBezTo>
                  <a:close/>
                  <a:moveTo>
                    <a:pt x="1192444" y="844115"/>
                  </a:moveTo>
                  <a:cubicBezTo>
                    <a:pt x="1189637" y="844115"/>
                    <a:pt x="1187883" y="844466"/>
                    <a:pt x="1187181" y="845167"/>
                  </a:cubicBezTo>
                  <a:cubicBezTo>
                    <a:pt x="1186481" y="845869"/>
                    <a:pt x="1186830" y="847623"/>
                    <a:pt x="1188234" y="850430"/>
                  </a:cubicBezTo>
                  <a:cubicBezTo>
                    <a:pt x="1191041" y="846220"/>
                    <a:pt x="1192444" y="844115"/>
                    <a:pt x="1192444" y="844115"/>
                  </a:cubicBezTo>
                  <a:close/>
                  <a:moveTo>
                    <a:pt x="584092" y="833590"/>
                  </a:moveTo>
                  <a:lnTo>
                    <a:pt x="573567" y="839905"/>
                  </a:lnTo>
                  <a:lnTo>
                    <a:pt x="569357" y="842010"/>
                  </a:lnTo>
                  <a:cubicBezTo>
                    <a:pt x="559533" y="854640"/>
                    <a:pt x="553217" y="862358"/>
                    <a:pt x="550411" y="865165"/>
                  </a:cubicBezTo>
                  <a:cubicBezTo>
                    <a:pt x="547605" y="867972"/>
                    <a:pt x="546903" y="869375"/>
                    <a:pt x="548307" y="869375"/>
                  </a:cubicBezTo>
                  <a:cubicBezTo>
                    <a:pt x="548307" y="869375"/>
                    <a:pt x="546903" y="872182"/>
                    <a:pt x="544096" y="877795"/>
                  </a:cubicBezTo>
                  <a:cubicBezTo>
                    <a:pt x="542693" y="877795"/>
                    <a:pt x="541290" y="878497"/>
                    <a:pt x="539887" y="879900"/>
                  </a:cubicBezTo>
                  <a:cubicBezTo>
                    <a:pt x="538483" y="881304"/>
                    <a:pt x="537781" y="882707"/>
                    <a:pt x="537781" y="884110"/>
                  </a:cubicBezTo>
                  <a:lnTo>
                    <a:pt x="537781" y="905161"/>
                  </a:lnTo>
                  <a:lnTo>
                    <a:pt x="539887" y="905161"/>
                  </a:lnTo>
                  <a:lnTo>
                    <a:pt x="573567" y="869375"/>
                  </a:lnTo>
                  <a:lnTo>
                    <a:pt x="569357" y="865165"/>
                  </a:lnTo>
                  <a:lnTo>
                    <a:pt x="563041" y="867270"/>
                  </a:lnTo>
                  <a:lnTo>
                    <a:pt x="560937" y="867270"/>
                  </a:lnTo>
                  <a:lnTo>
                    <a:pt x="563041" y="865165"/>
                  </a:lnTo>
                  <a:lnTo>
                    <a:pt x="584092" y="842010"/>
                  </a:lnTo>
                  <a:cubicBezTo>
                    <a:pt x="584092" y="842010"/>
                    <a:pt x="584443" y="840957"/>
                    <a:pt x="585145" y="838852"/>
                  </a:cubicBezTo>
                  <a:cubicBezTo>
                    <a:pt x="585846" y="836747"/>
                    <a:pt x="585495" y="834993"/>
                    <a:pt x="584092" y="833590"/>
                  </a:cubicBezTo>
                  <a:close/>
                  <a:moveTo>
                    <a:pt x="1657655" y="816749"/>
                  </a:moveTo>
                  <a:lnTo>
                    <a:pt x="1657655" y="823065"/>
                  </a:lnTo>
                  <a:lnTo>
                    <a:pt x="1661865" y="825170"/>
                  </a:lnTo>
                  <a:cubicBezTo>
                    <a:pt x="1661865" y="827976"/>
                    <a:pt x="1662567" y="829730"/>
                    <a:pt x="1663969" y="830432"/>
                  </a:cubicBezTo>
                  <a:cubicBezTo>
                    <a:pt x="1665373" y="831134"/>
                    <a:pt x="1668180" y="830783"/>
                    <a:pt x="1672389" y="829380"/>
                  </a:cubicBezTo>
                  <a:cubicBezTo>
                    <a:pt x="1668180" y="827976"/>
                    <a:pt x="1665373" y="825871"/>
                    <a:pt x="1663969" y="823065"/>
                  </a:cubicBezTo>
                  <a:cubicBezTo>
                    <a:pt x="1662567" y="820258"/>
                    <a:pt x="1661865" y="818855"/>
                    <a:pt x="1661865" y="818855"/>
                  </a:cubicBezTo>
                  <a:cubicBezTo>
                    <a:pt x="1661865" y="817451"/>
                    <a:pt x="1661513" y="816749"/>
                    <a:pt x="1660813" y="816749"/>
                  </a:cubicBezTo>
                  <a:cubicBezTo>
                    <a:pt x="1660111" y="816749"/>
                    <a:pt x="1659058" y="816749"/>
                    <a:pt x="1657655" y="816749"/>
                  </a:cubicBezTo>
                  <a:close/>
                  <a:moveTo>
                    <a:pt x="1463993" y="814644"/>
                  </a:moveTo>
                  <a:cubicBezTo>
                    <a:pt x="1462589" y="814644"/>
                    <a:pt x="1460835" y="814995"/>
                    <a:pt x="1458730" y="815697"/>
                  </a:cubicBezTo>
                  <a:cubicBezTo>
                    <a:pt x="1456625" y="816399"/>
                    <a:pt x="1456273" y="818153"/>
                    <a:pt x="1457677" y="820960"/>
                  </a:cubicBezTo>
                  <a:cubicBezTo>
                    <a:pt x="1461887" y="822363"/>
                    <a:pt x="1463993" y="820258"/>
                    <a:pt x="1463993" y="814644"/>
                  </a:cubicBezTo>
                  <a:close/>
                  <a:moveTo>
                    <a:pt x="666187" y="813592"/>
                  </a:moveTo>
                  <a:cubicBezTo>
                    <a:pt x="663381" y="812890"/>
                    <a:pt x="660574" y="813241"/>
                    <a:pt x="657768" y="814644"/>
                  </a:cubicBezTo>
                  <a:cubicBezTo>
                    <a:pt x="640927" y="820258"/>
                    <a:pt x="626894" y="828678"/>
                    <a:pt x="615667" y="839905"/>
                  </a:cubicBezTo>
                  <a:lnTo>
                    <a:pt x="592512" y="858850"/>
                  </a:lnTo>
                  <a:lnTo>
                    <a:pt x="569357" y="884110"/>
                  </a:lnTo>
                  <a:cubicBezTo>
                    <a:pt x="566550" y="885514"/>
                    <a:pt x="565147" y="887268"/>
                    <a:pt x="565147" y="889373"/>
                  </a:cubicBezTo>
                  <a:cubicBezTo>
                    <a:pt x="565147" y="891478"/>
                    <a:pt x="564445" y="892530"/>
                    <a:pt x="563041" y="892530"/>
                  </a:cubicBezTo>
                  <a:cubicBezTo>
                    <a:pt x="553217" y="895337"/>
                    <a:pt x="546201" y="900951"/>
                    <a:pt x="541991" y="909371"/>
                  </a:cubicBezTo>
                  <a:cubicBezTo>
                    <a:pt x="540587" y="909371"/>
                    <a:pt x="539887" y="909721"/>
                    <a:pt x="539887" y="910423"/>
                  </a:cubicBezTo>
                  <a:cubicBezTo>
                    <a:pt x="539887" y="911125"/>
                    <a:pt x="539887" y="911476"/>
                    <a:pt x="539887" y="911476"/>
                  </a:cubicBezTo>
                  <a:lnTo>
                    <a:pt x="537781" y="926211"/>
                  </a:lnTo>
                  <a:cubicBezTo>
                    <a:pt x="537781" y="927614"/>
                    <a:pt x="538483" y="933227"/>
                    <a:pt x="539887" y="943051"/>
                  </a:cubicBezTo>
                  <a:cubicBezTo>
                    <a:pt x="544096" y="940244"/>
                    <a:pt x="548307" y="937788"/>
                    <a:pt x="552517" y="935683"/>
                  </a:cubicBezTo>
                  <a:cubicBezTo>
                    <a:pt x="556727" y="933578"/>
                    <a:pt x="560235" y="931824"/>
                    <a:pt x="563041" y="930421"/>
                  </a:cubicBezTo>
                  <a:cubicBezTo>
                    <a:pt x="565849" y="927614"/>
                    <a:pt x="570409" y="924456"/>
                    <a:pt x="576725" y="920948"/>
                  </a:cubicBezTo>
                  <a:cubicBezTo>
                    <a:pt x="583039" y="917440"/>
                    <a:pt x="586898" y="912879"/>
                    <a:pt x="588301" y="907266"/>
                  </a:cubicBezTo>
                  <a:cubicBezTo>
                    <a:pt x="588301" y="905862"/>
                    <a:pt x="591109" y="905161"/>
                    <a:pt x="596722" y="905161"/>
                  </a:cubicBezTo>
                  <a:cubicBezTo>
                    <a:pt x="598125" y="903757"/>
                    <a:pt x="599177" y="902705"/>
                    <a:pt x="599879" y="902003"/>
                  </a:cubicBezTo>
                  <a:cubicBezTo>
                    <a:pt x="600581" y="901301"/>
                    <a:pt x="600933" y="900249"/>
                    <a:pt x="600933" y="898846"/>
                  </a:cubicBezTo>
                  <a:cubicBezTo>
                    <a:pt x="602335" y="894635"/>
                    <a:pt x="603037" y="889724"/>
                    <a:pt x="603037" y="884110"/>
                  </a:cubicBezTo>
                  <a:cubicBezTo>
                    <a:pt x="604441" y="882707"/>
                    <a:pt x="605843" y="881654"/>
                    <a:pt x="607247" y="880953"/>
                  </a:cubicBezTo>
                  <a:cubicBezTo>
                    <a:pt x="608651" y="880251"/>
                    <a:pt x="610755" y="879198"/>
                    <a:pt x="613563" y="877795"/>
                  </a:cubicBezTo>
                  <a:cubicBezTo>
                    <a:pt x="614965" y="874988"/>
                    <a:pt x="617772" y="873585"/>
                    <a:pt x="621982" y="873585"/>
                  </a:cubicBezTo>
                  <a:cubicBezTo>
                    <a:pt x="626193" y="867972"/>
                    <a:pt x="628297" y="859552"/>
                    <a:pt x="628297" y="848325"/>
                  </a:cubicBezTo>
                  <a:lnTo>
                    <a:pt x="632507" y="848325"/>
                  </a:lnTo>
                  <a:cubicBezTo>
                    <a:pt x="636717" y="848325"/>
                    <a:pt x="640927" y="849027"/>
                    <a:pt x="645137" y="850430"/>
                  </a:cubicBezTo>
                  <a:cubicBezTo>
                    <a:pt x="649347" y="851833"/>
                    <a:pt x="653557" y="851833"/>
                    <a:pt x="657768" y="850430"/>
                  </a:cubicBezTo>
                  <a:lnTo>
                    <a:pt x="657768" y="844115"/>
                  </a:lnTo>
                  <a:cubicBezTo>
                    <a:pt x="661978" y="842711"/>
                    <a:pt x="664083" y="841308"/>
                    <a:pt x="664083" y="839905"/>
                  </a:cubicBezTo>
                  <a:cubicBezTo>
                    <a:pt x="665487" y="835695"/>
                    <a:pt x="667241" y="833239"/>
                    <a:pt x="669345" y="832537"/>
                  </a:cubicBezTo>
                  <a:cubicBezTo>
                    <a:pt x="671451" y="831835"/>
                    <a:pt x="674608" y="832186"/>
                    <a:pt x="678818" y="833590"/>
                  </a:cubicBezTo>
                  <a:lnTo>
                    <a:pt x="676713" y="825170"/>
                  </a:lnTo>
                  <a:lnTo>
                    <a:pt x="678818" y="823065"/>
                  </a:lnTo>
                  <a:cubicBezTo>
                    <a:pt x="678818" y="818855"/>
                    <a:pt x="676713" y="816048"/>
                    <a:pt x="672503" y="814644"/>
                  </a:cubicBezTo>
                  <a:cubicBezTo>
                    <a:pt x="671099" y="814644"/>
                    <a:pt x="668995" y="814294"/>
                    <a:pt x="666187" y="813592"/>
                  </a:cubicBezTo>
                  <a:close/>
                  <a:moveTo>
                    <a:pt x="1468203" y="799909"/>
                  </a:moveTo>
                  <a:lnTo>
                    <a:pt x="1457677" y="802014"/>
                  </a:lnTo>
                  <a:lnTo>
                    <a:pt x="1457677" y="814644"/>
                  </a:lnTo>
                  <a:cubicBezTo>
                    <a:pt x="1463291" y="813241"/>
                    <a:pt x="1466448" y="811487"/>
                    <a:pt x="1467149" y="809382"/>
                  </a:cubicBezTo>
                  <a:cubicBezTo>
                    <a:pt x="1467851" y="807277"/>
                    <a:pt x="1468203" y="804119"/>
                    <a:pt x="1468203" y="799909"/>
                  </a:cubicBezTo>
                  <a:close/>
                  <a:moveTo>
                    <a:pt x="693553" y="785174"/>
                  </a:moveTo>
                  <a:cubicBezTo>
                    <a:pt x="693553" y="785174"/>
                    <a:pt x="692851" y="785525"/>
                    <a:pt x="691449" y="786227"/>
                  </a:cubicBezTo>
                  <a:cubicBezTo>
                    <a:pt x="690045" y="786928"/>
                    <a:pt x="687940" y="787279"/>
                    <a:pt x="685133" y="787279"/>
                  </a:cubicBezTo>
                  <a:cubicBezTo>
                    <a:pt x="689343" y="787279"/>
                    <a:pt x="691799" y="787279"/>
                    <a:pt x="692501" y="787279"/>
                  </a:cubicBezTo>
                  <a:cubicBezTo>
                    <a:pt x="693202" y="787279"/>
                    <a:pt x="693553" y="786577"/>
                    <a:pt x="693553" y="785174"/>
                  </a:cubicBezTo>
                  <a:close/>
                  <a:moveTo>
                    <a:pt x="1463993" y="778859"/>
                  </a:moveTo>
                  <a:cubicBezTo>
                    <a:pt x="1459782" y="784472"/>
                    <a:pt x="1457677" y="787279"/>
                    <a:pt x="1457677" y="787279"/>
                  </a:cubicBezTo>
                  <a:cubicBezTo>
                    <a:pt x="1456273" y="787279"/>
                    <a:pt x="1456976" y="787279"/>
                    <a:pt x="1459782" y="787279"/>
                  </a:cubicBezTo>
                  <a:lnTo>
                    <a:pt x="1459782" y="791489"/>
                  </a:lnTo>
                  <a:cubicBezTo>
                    <a:pt x="1458379" y="792893"/>
                    <a:pt x="1457677" y="794296"/>
                    <a:pt x="1457677" y="795699"/>
                  </a:cubicBezTo>
                  <a:cubicBezTo>
                    <a:pt x="1457677" y="797102"/>
                    <a:pt x="1457677" y="798506"/>
                    <a:pt x="1457677" y="799909"/>
                  </a:cubicBezTo>
                  <a:lnTo>
                    <a:pt x="1474517" y="791489"/>
                  </a:lnTo>
                  <a:cubicBezTo>
                    <a:pt x="1473114" y="790086"/>
                    <a:pt x="1472412" y="787981"/>
                    <a:pt x="1472412" y="785174"/>
                  </a:cubicBezTo>
                  <a:cubicBezTo>
                    <a:pt x="1468203" y="785174"/>
                    <a:pt x="1466097" y="785876"/>
                    <a:pt x="1466097" y="787279"/>
                  </a:cubicBezTo>
                  <a:cubicBezTo>
                    <a:pt x="1466097" y="788682"/>
                    <a:pt x="1465396" y="789384"/>
                    <a:pt x="1463993" y="789384"/>
                  </a:cubicBezTo>
                  <a:close/>
                  <a:moveTo>
                    <a:pt x="800799" y="767382"/>
                  </a:moveTo>
                  <a:lnTo>
                    <a:pt x="786175" y="772544"/>
                  </a:lnTo>
                  <a:cubicBezTo>
                    <a:pt x="781964" y="772544"/>
                    <a:pt x="778105" y="772895"/>
                    <a:pt x="774597" y="773597"/>
                  </a:cubicBezTo>
                  <a:cubicBezTo>
                    <a:pt x="771088" y="774298"/>
                    <a:pt x="767229" y="775351"/>
                    <a:pt x="763019" y="776754"/>
                  </a:cubicBezTo>
                  <a:lnTo>
                    <a:pt x="758809" y="776754"/>
                  </a:lnTo>
                  <a:cubicBezTo>
                    <a:pt x="756003" y="773947"/>
                    <a:pt x="752143" y="773246"/>
                    <a:pt x="747231" y="774649"/>
                  </a:cubicBezTo>
                  <a:cubicBezTo>
                    <a:pt x="742319" y="776052"/>
                    <a:pt x="739162" y="776754"/>
                    <a:pt x="737759" y="776754"/>
                  </a:cubicBezTo>
                  <a:cubicBezTo>
                    <a:pt x="730742" y="776754"/>
                    <a:pt x="725830" y="779561"/>
                    <a:pt x="723023" y="785174"/>
                  </a:cubicBezTo>
                  <a:cubicBezTo>
                    <a:pt x="717410" y="786577"/>
                    <a:pt x="714603" y="789384"/>
                    <a:pt x="714603" y="793594"/>
                  </a:cubicBezTo>
                  <a:lnTo>
                    <a:pt x="710393" y="793594"/>
                  </a:lnTo>
                  <a:lnTo>
                    <a:pt x="708289" y="789384"/>
                  </a:lnTo>
                  <a:cubicBezTo>
                    <a:pt x="701271" y="790787"/>
                    <a:pt x="689343" y="795699"/>
                    <a:pt x="672503" y="804119"/>
                  </a:cubicBezTo>
                  <a:cubicBezTo>
                    <a:pt x="679519" y="815346"/>
                    <a:pt x="683028" y="822363"/>
                    <a:pt x="683028" y="825170"/>
                  </a:cubicBezTo>
                  <a:cubicBezTo>
                    <a:pt x="690045" y="825170"/>
                    <a:pt x="693553" y="823065"/>
                    <a:pt x="693553" y="818855"/>
                  </a:cubicBezTo>
                  <a:cubicBezTo>
                    <a:pt x="694957" y="818855"/>
                    <a:pt x="696711" y="818855"/>
                    <a:pt x="698816" y="818855"/>
                  </a:cubicBezTo>
                  <a:cubicBezTo>
                    <a:pt x="700921" y="818855"/>
                    <a:pt x="702675" y="818153"/>
                    <a:pt x="704079" y="816749"/>
                  </a:cubicBezTo>
                  <a:cubicBezTo>
                    <a:pt x="705481" y="816749"/>
                    <a:pt x="706885" y="816749"/>
                    <a:pt x="708289" y="816749"/>
                  </a:cubicBezTo>
                  <a:cubicBezTo>
                    <a:pt x="709692" y="816749"/>
                    <a:pt x="711797" y="815346"/>
                    <a:pt x="714603" y="812539"/>
                  </a:cubicBezTo>
                  <a:cubicBezTo>
                    <a:pt x="718813" y="813943"/>
                    <a:pt x="721619" y="813592"/>
                    <a:pt x="723023" y="811487"/>
                  </a:cubicBezTo>
                  <a:cubicBezTo>
                    <a:pt x="724427" y="809382"/>
                    <a:pt x="725129" y="806224"/>
                    <a:pt x="725129" y="802014"/>
                  </a:cubicBezTo>
                  <a:cubicBezTo>
                    <a:pt x="729339" y="803418"/>
                    <a:pt x="732847" y="804821"/>
                    <a:pt x="735653" y="806224"/>
                  </a:cubicBezTo>
                  <a:cubicBezTo>
                    <a:pt x="735653" y="806224"/>
                    <a:pt x="737057" y="805523"/>
                    <a:pt x="739864" y="804119"/>
                  </a:cubicBezTo>
                  <a:cubicBezTo>
                    <a:pt x="739864" y="804119"/>
                    <a:pt x="740565" y="804119"/>
                    <a:pt x="741969" y="804119"/>
                  </a:cubicBezTo>
                  <a:cubicBezTo>
                    <a:pt x="743373" y="804119"/>
                    <a:pt x="744775" y="804821"/>
                    <a:pt x="746179" y="806224"/>
                  </a:cubicBezTo>
                  <a:cubicBezTo>
                    <a:pt x="751793" y="813241"/>
                    <a:pt x="759511" y="817451"/>
                    <a:pt x="769334" y="818855"/>
                  </a:cubicBezTo>
                  <a:lnTo>
                    <a:pt x="803015" y="818855"/>
                  </a:lnTo>
                  <a:cubicBezTo>
                    <a:pt x="804418" y="818855"/>
                    <a:pt x="805821" y="818855"/>
                    <a:pt x="807225" y="818855"/>
                  </a:cubicBezTo>
                  <a:cubicBezTo>
                    <a:pt x="808627" y="818855"/>
                    <a:pt x="809329" y="818855"/>
                    <a:pt x="809329" y="818855"/>
                  </a:cubicBezTo>
                  <a:lnTo>
                    <a:pt x="803015" y="806224"/>
                  </a:lnTo>
                  <a:cubicBezTo>
                    <a:pt x="801611" y="800611"/>
                    <a:pt x="799505" y="795699"/>
                    <a:pt x="796699" y="791489"/>
                  </a:cubicBezTo>
                  <a:lnTo>
                    <a:pt x="796699" y="785174"/>
                  </a:lnTo>
                  <a:cubicBezTo>
                    <a:pt x="798103" y="783069"/>
                    <a:pt x="799155" y="780438"/>
                    <a:pt x="799857" y="777280"/>
                  </a:cubicBezTo>
                  <a:close/>
                  <a:moveTo>
                    <a:pt x="1101928" y="747284"/>
                  </a:moveTo>
                  <a:cubicBezTo>
                    <a:pt x="1097717" y="747284"/>
                    <a:pt x="1092807" y="750792"/>
                    <a:pt x="1087193" y="757809"/>
                  </a:cubicBezTo>
                  <a:cubicBezTo>
                    <a:pt x="1089999" y="756406"/>
                    <a:pt x="1093157" y="755002"/>
                    <a:pt x="1096665" y="753599"/>
                  </a:cubicBezTo>
                  <a:cubicBezTo>
                    <a:pt x="1100174" y="752195"/>
                    <a:pt x="1102629" y="750090"/>
                    <a:pt x="1104033" y="747284"/>
                  </a:cubicBezTo>
                  <a:close/>
                  <a:moveTo>
                    <a:pt x="1457151" y="725707"/>
                  </a:moveTo>
                  <a:cubicBezTo>
                    <a:pt x="1456098" y="725356"/>
                    <a:pt x="1454871" y="725532"/>
                    <a:pt x="1453467" y="726233"/>
                  </a:cubicBezTo>
                  <a:lnTo>
                    <a:pt x="1453467" y="728338"/>
                  </a:lnTo>
                  <a:lnTo>
                    <a:pt x="1459782" y="728338"/>
                  </a:lnTo>
                  <a:cubicBezTo>
                    <a:pt x="1459081" y="726935"/>
                    <a:pt x="1458203" y="726058"/>
                    <a:pt x="1457151" y="725707"/>
                  </a:cubicBezTo>
                  <a:close/>
                  <a:moveTo>
                    <a:pt x="1480833" y="722023"/>
                  </a:moveTo>
                  <a:cubicBezTo>
                    <a:pt x="1479429" y="723427"/>
                    <a:pt x="1476623" y="724128"/>
                    <a:pt x="1472412" y="724128"/>
                  </a:cubicBezTo>
                  <a:cubicBezTo>
                    <a:pt x="1468203" y="724128"/>
                    <a:pt x="1465396" y="724830"/>
                    <a:pt x="1463993" y="726233"/>
                  </a:cubicBezTo>
                  <a:cubicBezTo>
                    <a:pt x="1465396" y="727637"/>
                    <a:pt x="1468203" y="728338"/>
                    <a:pt x="1472412" y="728338"/>
                  </a:cubicBezTo>
                  <a:lnTo>
                    <a:pt x="1474517" y="724128"/>
                  </a:lnTo>
                  <a:cubicBezTo>
                    <a:pt x="1478727" y="724128"/>
                    <a:pt x="1480833" y="723427"/>
                    <a:pt x="1480833" y="722023"/>
                  </a:cubicBezTo>
                  <a:close/>
                  <a:moveTo>
                    <a:pt x="539887" y="700973"/>
                  </a:moveTo>
                  <a:cubicBezTo>
                    <a:pt x="535677" y="700973"/>
                    <a:pt x="533571" y="703780"/>
                    <a:pt x="533571" y="709393"/>
                  </a:cubicBezTo>
                  <a:cubicBezTo>
                    <a:pt x="532168" y="712200"/>
                    <a:pt x="531466" y="719217"/>
                    <a:pt x="531466" y="730443"/>
                  </a:cubicBezTo>
                  <a:cubicBezTo>
                    <a:pt x="532869" y="724830"/>
                    <a:pt x="535677" y="722023"/>
                    <a:pt x="539887" y="722023"/>
                  </a:cubicBezTo>
                  <a:lnTo>
                    <a:pt x="539887" y="711498"/>
                  </a:lnTo>
                  <a:cubicBezTo>
                    <a:pt x="538483" y="711498"/>
                    <a:pt x="537781" y="709393"/>
                    <a:pt x="537781" y="705183"/>
                  </a:cubicBezTo>
                  <a:close/>
                  <a:moveTo>
                    <a:pt x="1474517" y="694658"/>
                  </a:moveTo>
                  <a:lnTo>
                    <a:pt x="1463993" y="698868"/>
                  </a:lnTo>
                  <a:lnTo>
                    <a:pt x="1463993" y="700973"/>
                  </a:lnTo>
                  <a:cubicBezTo>
                    <a:pt x="1469606" y="699570"/>
                    <a:pt x="1473114" y="697465"/>
                    <a:pt x="1474517" y="694658"/>
                  </a:cubicBezTo>
                  <a:close/>
                  <a:moveTo>
                    <a:pt x="1230335" y="694658"/>
                  </a:moveTo>
                  <a:lnTo>
                    <a:pt x="1236649" y="696763"/>
                  </a:lnTo>
                  <a:lnTo>
                    <a:pt x="1236649" y="694658"/>
                  </a:lnTo>
                  <a:cubicBezTo>
                    <a:pt x="1235246" y="694658"/>
                    <a:pt x="1234193" y="694658"/>
                    <a:pt x="1233492" y="694658"/>
                  </a:cubicBezTo>
                  <a:cubicBezTo>
                    <a:pt x="1232791" y="694658"/>
                    <a:pt x="1231738" y="694658"/>
                    <a:pt x="1230335" y="694658"/>
                  </a:cubicBezTo>
                  <a:close/>
                  <a:moveTo>
                    <a:pt x="537781" y="692553"/>
                  </a:moveTo>
                  <a:cubicBezTo>
                    <a:pt x="537781" y="692553"/>
                    <a:pt x="537431" y="692904"/>
                    <a:pt x="536729" y="693605"/>
                  </a:cubicBezTo>
                  <a:cubicBezTo>
                    <a:pt x="536027" y="694307"/>
                    <a:pt x="535677" y="694658"/>
                    <a:pt x="535677" y="694658"/>
                  </a:cubicBezTo>
                  <a:lnTo>
                    <a:pt x="539887" y="698868"/>
                  </a:lnTo>
                  <a:close/>
                  <a:moveTo>
                    <a:pt x="1468203" y="686238"/>
                  </a:moveTo>
                  <a:cubicBezTo>
                    <a:pt x="1466799" y="686238"/>
                    <a:pt x="1465396" y="687641"/>
                    <a:pt x="1463993" y="690448"/>
                  </a:cubicBezTo>
                  <a:cubicBezTo>
                    <a:pt x="1465396" y="690448"/>
                    <a:pt x="1467149" y="690799"/>
                    <a:pt x="1469255" y="691501"/>
                  </a:cubicBezTo>
                  <a:cubicBezTo>
                    <a:pt x="1471360" y="692202"/>
                    <a:pt x="1472412" y="690448"/>
                    <a:pt x="1472412" y="686238"/>
                  </a:cubicBezTo>
                  <a:cubicBezTo>
                    <a:pt x="1471009" y="686238"/>
                    <a:pt x="1469606" y="686238"/>
                    <a:pt x="1468203" y="686238"/>
                  </a:cubicBezTo>
                  <a:close/>
                  <a:moveTo>
                    <a:pt x="1497673" y="667293"/>
                  </a:moveTo>
                  <a:cubicBezTo>
                    <a:pt x="1496269" y="668696"/>
                    <a:pt x="1493463" y="669398"/>
                    <a:pt x="1489253" y="669398"/>
                  </a:cubicBezTo>
                  <a:cubicBezTo>
                    <a:pt x="1485043" y="669398"/>
                    <a:pt x="1482236" y="670801"/>
                    <a:pt x="1480833" y="673608"/>
                  </a:cubicBezTo>
                  <a:cubicBezTo>
                    <a:pt x="1483639" y="675011"/>
                    <a:pt x="1489253" y="674310"/>
                    <a:pt x="1497673" y="671503"/>
                  </a:cubicBezTo>
                  <a:cubicBezTo>
                    <a:pt x="1497673" y="671503"/>
                    <a:pt x="1498023" y="671152"/>
                    <a:pt x="1498725" y="670450"/>
                  </a:cubicBezTo>
                  <a:cubicBezTo>
                    <a:pt x="1499427" y="669749"/>
                    <a:pt x="1499777" y="669398"/>
                    <a:pt x="1499777" y="669398"/>
                  </a:cubicBezTo>
                  <a:cubicBezTo>
                    <a:pt x="1499777" y="667994"/>
                    <a:pt x="1499077" y="667293"/>
                    <a:pt x="1497673" y="667293"/>
                  </a:cubicBezTo>
                  <a:close/>
                  <a:moveTo>
                    <a:pt x="1478727" y="658873"/>
                  </a:moveTo>
                  <a:lnTo>
                    <a:pt x="1466097" y="663083"/>
                  </a:lnTo>
                  <a:cubicBezTo>
                    <a:pt x="1467501" y="661679"/>
                    <a:pt x="1469606" y="660978"/>
                    <a:pt x="1472412" y="660978"/>
                  </a:cubicBezTo>
                  <a:cubicBezTo>
                    <a:pt x="1475219" y="660978"/>
                    <a:pt x="1477324" y="660276"/>
                    <a:pt x="1478727" y="658873"/>
                  </a:cubicBezTo>
                  <a:close/>
                  <a:moveTo>
                    <a:pt x="954659" y="644220"/>
                  </a:moveTo>
                  <a:lnTo>
                    <a:pt x="956681" y="646243"/>
                  </a:lnTo>
                  <a:cubicBezTo>
                    <a:pt x="956681" y="644839"/>
                    <a:pt x="956331" y="644488"/>
                    <a:pt x="955629" y="645190"/>
                  </a:cubicBezTo>
                  <a:close/>
                  <a:moveTo>
                    <a:pt x="948682" y="639927"/>
                  </a:moveTo>
                  <a:lnTo>
                    <a:pt x="950366" y="639927"/>
                  </a:lnTo>
                  <a:lnTo>
                    <a:pt x="951570" y="641131"/>
                  </a:lnTo>
                  <a:close/>
                  <a:moveTo>
                    <a:pt x="1510303" y="633612"/>
                  </a:moveTo>
                  <a:lnTo>
                    <a:pt x="1457677" y="639927"/>
                  </a:lnTo>
                  <a:cubicBezTo>
                    <a:pt x="1457677" y="639927"/>
                    <a:pt x="1456625" y="640629"/>
                    <a:pt x="1454519" y="642032"/>
                  </a:cubicBezTo>
                  <a:cubicBezTo>
                    <a:pt x="1452415" y="643436"/>
                    <a:pt x="1452063" y="647646"/>
                    <a:pt x="1453467" y="654662"/>
                  </a:cubicBezTo>
                  <a:lnTo>
                    <a:pt x="1497673" y="644137"/>
                  </a:lnTo>
                  <a:cubicBezTo>
                    <a:pt x="1501883" y="644137"/>
                    <a:pt x="1505041" y="643436"/>
                    <a:pt x="1507145" y="642032"/>
                  </a:cubicBezTo>
                  <a:cubicBezTo>
                    <a:pt x="1509250" y="640629"/>
                    <a:pt x="1510303" y="637822"/>
                    <a:pt x="1510303" y="633612"/>
                  </a:cubicBezTo>
                  <a:close/>
                  <a:moveTo>
                    <a:pt x="1854475" y="590986"/>
                  </a:moveTo>
                  <a:cubicBezTo>
                    <a:pt x="1853773" y="591336"/>
                    <a:pt x="1852720" y="592214"/>
                    <a:pt x="1851317" y="593617"/>
                  </a:cubicBezTo>
                  <a:cubicBezTo>
                    <a:pt x="1852721" y="595020"/>
                    <a:pt x="1854123" y="595020"/>
                    <a:pt x="1855527" y="593617"/>
                  </a:cubicBezTo>
                  <a:lnTo>
                    <a:pt x="1855527" y="591512"/>
                  </a:lnTo>
                  <a:cubicBezTo>
                    <a:pt x="1855527" y="590810"/>
                    <a:pt x="1855176" y="590635"/>
                    <a:pt x="1854475" y="590986"/>
                  </a:cubicBezTo>
                  <a:close/>
                  <a:moveTo>
                    <a:pt x="1937623" y="589407"/>
                  </a:moveTo>
                  <a:cubicBezTo>
                    <a:pt x="1937623" y="590810"/>
                    <a:pt x="1938675" y="592915"/>
                    <a:pt x="1940780" y="595722"/>
                  </a:cubicBezTo>
                  <a:lnTo>
                    <a:pt x="1940493" y="598017"/>
                  </a:lnTo>
                  <a:close/>
                  <a:moveTo>
                    <a:pt x="1716595" y="587302"/>
                  </a:moveTo>
                  <a:cubicBezTo>
                    <a:pt x="1708175" y="587302"/>
                    <a:pt x="1701860" y="590109"/>
                    <a:pt x="1697650" y="595722"/>
                  </a:cubicBezTo>
                  <a:cubicBezTo>
                    <a:pt x="1703264" y="597125"/>
                    <a:pt x="1708175" y="597476"/>
                    <a:pt x="1712385" y="596774"/>
                  </a:cubicBezTo>
                  <a:cubicBezTo>
                    <a:pt x="1716595" y="596073"/>
                    <a:pt x="1720104" y="595722"/>
                    <a:pt x="1722911" y="595722"/>
                  </a:cubicBezTo>
                  <a:cubicBezTo>
                    <a:pt x="1722911" y="594319"/>
                    <a:pt x="1723261" y="592915"/>
                    <a:pt x="1723963" y="591512"/>
                  </a:cubicBezTo>
                  <a:cubicBezTo>
                    <a:pt x="1724665" y="590109"/>
                    <a:pt x="1725015" y="588705"/>
                    <a:pt x="1725015" y="587302"/>
                  </a:cubicBezTo>
                  <a:close/>
                  <a:moveTo>
                    <a:pt x="1835003" y="570462"/>
                  </a:moveTo>
                  <a:cubicBezTo>
                    <a:pt x="1833951" y="570462"/>
                    <a:pt x="1832371" y="571163"/>
                    <a:pt x="1830267" y="572567"/>
                  </a:cubicBezTo>
                  <a:lnTo>
                    <a:pt x="1819741" y="578882"/>
                  </a:lnTo>
                  <a:cubicBezTo>
                    <a:pt x="1825355" y="583092"/>
                    <a:pt x="1828161" y="585898"/>
                    <a:pt x="1828161" y="587302"/>
                  </a:cubicBezTo>
                  <a:lnTo>
                    <a:pt x="1830267" y="572567"/>
                  </a:lnTo>
                  <a:lnTo>
                    <a:pt x="1836582" y="572567"/>
                  </a:lnTo>
                  <a:cubicBezTo>
                    <a:pt x="1836582" y="571163"/>
                    <a:pt x="1836055" y="570462"/>
                    <a:pt x="1835003" y="570462"/>
                  </a:cubicBezTo>
                  <a:close/>
                  <a:moveTo>
                    <a:pt x="1527143" y="551516"/>
                  </a:moveTo>
                  <a:cubicBezTo>
                    <a:pt x="1522933" y="551516"/>
                    <a:pt x="1511707" y="554323"/>
                    <a:pt x="1493463" y="559937"/>
                  </a:cubicBezTo>
                  <a:cubicBezTo>
                    <a:pt x="1475219" y="565550"/>
                    <a:pt x="1461887" y="569760"/>
                    <a:pt x="1453467" y="572567"/>
                  </a:cubicBezTo>
                  <a:lnTo>
                    <a:pt x="1453467" y="585197"/>
                  </a:lnTo>
                  <a:cubicBezTo>
                    <a:pt x="1453467" y="590810"/>
                    <a:pt x="1452765" y="595722"/>
                    <a:pt x="1451363" y="599932"/>
                  </a:cubicBezTo>
                  <a:cubicBezTo>
                    <a:pt x="1451363" y="618175"/>
                    <a:pt x="1452765" y="627297"/>
                    <a:pt x="1455572" y="627297"/>
                  </a:cubicBezTo>
                  <a:lnTo>
                    <a:pt x="1457677" y="633612"/>
                  </a:lnTo>
                  <a:cubicBezTo>
                    <a:pt x="1463291" y="633612"/>
                    <a:pt x="1467851" y="632911"/>
                    <a:pt x="1471360" y="631507"/>
                  </a:cubicBezTo>
                  <a:cubicBezTo>
                    <a:pt x="1474869" y="630104"/>
                    <a:pt x="1478026" y="629402"/>
                    <a:pt x="1480833" y="629402"/>
                  </a:cubicBezTo>
                  <a:lnTo>
                    <a:pt x="1485043" y="623087"/>
                  </a:lnTo>
                  <a:lnTo>
                    <a:pt x="1491357" y="625192"/>
                  </a:lnTo>
                  <a:cubicBezTo>
                    <a:pt x="1494165" y="625192"/>
                    <a:pt x="1495568" y="624490"/>
                    <a:pt x="1495568" y="623087"/>
                  </a:cubicBezTo>
                  <a:cubicBezTo>
                    <a:pt x="1503987" y="623087"/>
                    <a:pt x="1508899" y="622385"/>
                    <a:pt x="1510303" y="620982"/>
                  </a:cubicBezTo>
                  <a:cubicBezTo>
                    <a:pt x="1511707" y="619579"/>
                    <a:pt x="1513109" y="616071"/>
                    <a:pt x="1514513" y="610457"/>
                  </a:cubicBezTo>
                  <a:lnTo>
                    <a:pt x="1527143" y="557831"/>
                  </a:lnTo>
                  <a:close/>
                  <a:moveTo>
                    <a:pt x="1297695" y="0"/>
                  </a:moveTo>
                  <a:cubicBezTo>
                    <a:pt x="1304712" y="0"/>
                    <a:pt x="1309273" y="1754"/>
                    <a:pt x="1311378" y="5262"/>
                  </a:cubicBezTo>
                  <a:cubicBezTo>
                    <a:pt x="1313483" y="8771"/>
                    <a:pt x="1314535" y="11226"/>
                    <a:pt x="1314535" y="12630"/>
                  </a:cubicBezTo>
                  <a:cubicBezTo>
                    <a:pt x="1318745" y="14033"/>
                    <a:pt x="1321552" y="18243"/>
                    <a:pt x="1322955" y="25260"/>
                  </a:cubicBezTo>
                  <a:cubicBezTo>
                    <a:pt x="1327166" y="26663"/>
                    <a:pt x="1336639" y="27716"/>
                    <a:pt x="1351373" y="28417"/>
                  </a:cubicBezTo>
                  <a:cubicBezTo>
                    <a:pt x="1366109" y="29119"/>
                    <a:pt x="1373477" y="30172"/>
                    <a:pt x="1373477" y="31575"/>
                  </a:cubicBezTo>
                  <a:lnTo>
                    <a:pt x="1377686" y="31575"/>
                  </a:lnTo>
                  <a:cubicBezTo>
                    <a:pt x="1383299" y="27365"/>
                    <a:pt x="1389615" y="26663"/>
                    <a:pt x="1396631" y="29470"/>
                  </a:cubicBezTo>
                  <a:cubicBezTo>
                    <a:pt x="1400841" y="30873"/>
                    <a:pt x="1402947" y="30873"/>
                    <a:pt x="1402947" y="29470"/>
                  </a:cubicBezTo>
                  <a:cubicBezTo>
                    <a:pt x="1409963" y="28067"/>
                    <a:pt x="1414173" y="28768"/>
                    <a:pt x="1415577" y="31575"/>
                  </a:cubicBezTo>
                  <a:cubicBezTo>
                    <a:pt x="1421191" y="37188"/>
                    <a:pt x="1427505" y="39995"/>
                    <a:pt x="1434522" y="39995"/>
                  </a:cubicBezTo>
                  <a:lnTo>
                    <a:pt x="1449257" y="46310"/>
                  </a:lnTo>
                  <a:cubicBezTo>
                    <a:pt x="1450661" y="50520"/>
                    <a:pt x="1456273" y="56134"/>
                    <a:pt x="1466097" y="63150"/>
                  </a:cubicBezTo>
                  <a:cubicBezTo>
                    <a:pt x="1468903" y="63150"/>
                    <a:pt x="1471009" y="64554"/>
                    <a:pt x="1472412" y="67360"/>
                  </a:cubicBezTo>
                  <a:cubicBezTo>
                    <a:pt x="1472412" y="67360"/>
                    <a:pt x="1472763" y="67711"/>
                    <a:pt x="1473465" y="68413"/>
                  </a:cubicBezTo>
                  <a:cubicBezTo>
                    <a:pt x="1474166" y="69115"/>
                    <a:pt x="1474517" y="69466"/>
                    <a:pt x="1474517" y="69466"/>
                  </a:cubicBezTo>
                  <a:lnTo>
                    <a:pt x="1482937" y="82096"/>
                  </a:lnTo>
                  <a:cubicBezTo>
                    <a:pt x="1484341" y="83499"/>
                    <a:pt x="1485043" y="85604"/>
                    <a:pt x="1485043" y="88411"/>
                  </a:cubicBezTo>
                  <a:cubicBezTo>
                    <a:pt x="1487849" y="91217"/>
                    <a:pt x="1490656" y="96831"/>
                    <a:pt x="1493463" y="105251"/>
                  </a:cubicBezTo>
                  <a:cubicBezTo>
                    <a:pt x="1496269" y="108058"/>
                    <a:pt x="1499077" y="112969"/>
                    <a:pt x="1501883" y="119986"/>
                  </a:cubicBezTo>
                  <a:cubicBezTo>
                    <a:pt x="1501883" y="121390"/>
                    <a:pt x="1502584" y="124196"/>
                    <a:pt x="1503987" y="128406"/>
                  </a:cubicBezTo>
                  <a:cubicBezTo>
                    <a:pt x="1505391" y="132616"/>
                    <a:pt x="1507496" y="135423"/>
                    <a:pt x="1510303" y="136826"/>
                  </a:cubicBezTo>
                  <a:cubicBezTo>
                    <a:pt x="1511707" y="139633"/>
                    <a:pt x="1512408" y="145246"/>
                    <a:pt x="1512408" y="153667"/>
                  </a:cubicBezTo>
                  <a:cubicBezTo>
                    <a:pt x="1511004" y="162087"/>
                    <a:pt x="1510654" y="169454"/>
                    <a:pt x="1511355" y="175769"/>
                  </a:cubicBezTo>
                  <a:cubicBezTo>
                    <a:pt x="1512057" y="182084"/>
                    <a:pt x="1512408" y="188049"/>
                    <a:pt x="1512408" y="193662"/>
                  </a:cubicBezTo>
                  <a:cubicBezTo>
                    <a:pt x="1512408" y="209099"/>
                    <a:pt x="1511004" y="220326"/>
                    <a:pt x="1508198" y="227342"/>
                  </a:cubicBezTo>
                  <a:lnTo>
                    <a:pt x="1501883" y="248393"/>
                  </a:lnTo>
                  <a:lnTo>
                    <a:pt x="1499777" y="263128"/>
                  </a:lnTo>
                  <a:cubicBezTo>
                    <a:pt x="1496971" y="268741"/>
                    <a:pt x="1494165" y="272250"/>
                    <a:pt x="1491357" y="273653"/>
                  </a:cubicBezTo>
                  <a:cubicBezTo>
                    <a:pt x="1484341" y="273653"/>
                    <a:pt x="1478026" y="275758"/>
                    <a:pt x="1472412" y="279968"/>
                  </a:cubicBezTo>
                  <a:lnTo>
                    <a:pt x="1466097" y="279968"/>
                  </a:lnTo>
                  <a:cubicBezTo>
                    <a:pt x="1461887" y="279968"/>
                    <a:pt x="1458379" y="280319"/>
                    <a:pt x="1455572" y="281021"/>
                  </a:cubicBezTo>
                  <a:cubicBezTo>
                    <a:pt x="1452765" y="281722"/>
                    <a:pt x="1452765" y="284178"/>
                    <a:pt x="1455572" y="288388"/>
                  </a:cubicBezTo>
                  <a:lnTo>
                    <a:pt x="1442942" y="292598"/>
                  </a:lnTo>
                  <a:cubicBezTo>
                    <a:pt x="1441539" y="299615"/>
                    <a:pt x="1440837" y="313648"/>
                    <a:pt x="1440837" y="334699"/>
                  </a:cubicBezTo>
                  <a:cubicBezTo>
                    <a:pt x="1442241" y="334699"/>
                    <a:pt x="1444696" y="333646"/>
                    <a:pt x="1448205" y="331541"/>
                  </a:cubicBezTo>
                  <a:cubicBezTo>
                    <a:pt x="1451713" y="329436"/>
                    <a:pt x="1455572" y="328384"/>
                    <a:pt x="1459782" y="328384"/>
                  </a:cubicBezTo>
                  <a:cubicBezTo>
                    <a:pt x="1472412" y="322770"/>
                    <a:pt x="1488551" y="317157"/>
                    <a:pt x="1508198" y="311543"/>
                  </a:cubicBezTo>
                  <a:cubicBezTo>
                    <a:pt x="1518021" y="310140"/>
                    <a:pt x="1524337" y="305228"/>
                    <a:pt x="1527143" y="296808"/>
                  </a:cubicBezTo>
                  <a:cubicBezTo>
                    <a:pt x="1527143" y="296808"/>
                    <a:pt x="1529249" y="295405"/>
                    <a:pt x="1533458" y="292598"/>
                  </a:cubicBezTo>
                  <a:cubicBezTo>
                    <a:pt x="1536265" y="292598"/>
                    <a:pt x="1538370" y="291897"/>
                    <a:pt x="1539773" y="290493"/>
                  </a:cubicBezTo>
                  <a:cubicBezTo>
                    <a:pt x="1541177" y="290493"/>
                    <a:pt x="1542579" y="289090"/>
                    <a:pt x="1543983" y="286283"/>
                  </a:cubicBezTo>
                  <a:lnTo>
                    <a:pt x="1552403" y="277863"/>
                  </a:lnTo>
                  <a:cubicBezTo>
                    <a:pt x="1553807" y="276460"/>
                    <a:pt x="1555210" y="275407"/>
                    <a:pt x="1556613" y="274706"/>
                  </a:cubicBezTo>
                  <a:cubicBezTo>
                    <a:pt x="1558017" y="274004"/>
                    <a:pt x="1560122" y="273653"/>
                    <a:pt x="1562928" y="273653"/>
                  </a:cubicBezTo>
                  <a:cubicBezTo>
                    <a:pt x="1567139" y="275056"/>
                    <a:pt x="1572051" y="277512"/>
                    <a:pt x="1577663" y="281021"/>
                  </a:cubicBezTo>
                  <a:cubicBezTo>
                    <a:pt x="1583277" y="284529"/>
                    <a:pt x="1586785" y="286985"/>
                    <a:pt x="1588189" y="288388"/>
                  </a:cubicBezTo>
                  <a:cubicBezTo>
                    <a:pt x="1595205" y="292598"/>
                    <a:pt x="1606433" y="294703"/>
                    <a:pt x="1621869" y="294703"/>
                  </a:cubicBezTo>
                  <a:cubicBezTo>
                    <a:pt x="1623273" y="293300"/>
                    <a:pt x="1624675" y="292949"/>
                    <a:pt x="1626079" y="293651"/>
                  </a:cubicBezTo>
                  <a:cubicBezTo>
                    <a:pt x="1627483" y="294352"/>
                    <a:pt x="1628886" y="294703"/>
                    <a:pt x="1630289" y="294703"/>
                  </a:cubicBezTo>
                  <a:cubicBezTo>
                    <a:pt x="1633096" y="294703"/>
                    <a:pt x="1636605" y="294002"/>
                    <a:pt x="1640814" y="292598"/>
                  </a:cubicBezTo>
                  <a:cubicBezTo>
                    <a:pt x="1646428" y="286985"/>
                    <a:pt x="1652041" y="286283"/>
                    <a:pt x="1657655" y="290493"/>
                  </a:cubicBezTo>
                  <a:cubicBezTo>
                    <a:pt x="1667478" y="293300"/>
                    <a:pt x="1673091" y="295405"/>
                    <a:pt x="1674495" y="296808"/>
                  </a:cubicBezTo>
                  <a:cubicBezTo>
                    <a:pt x="1675898" y="296808"/>
                    <a:pt x="1678003" y="300317"/>
                    <a:pt x="1680810" y="307333"/>
                  </a:cubicBezTo>
                  <a:cubicBezTo>
                    <a:pt x="1689230" y="317157"/>
                    <a:pt x="1696246" y="330489"/>
                    <a:pt x="1701860" y="347329"/>
                  </a:cubicBezTo>
                  <a:cubicBezTo>
                    <a:pt x="1701860" y="348732"/>
                    <a:pt x="1702211" y="349785"/>
                    <a:pt x="1702913" y="350486"/>
                  </a:cubicBezTo>
                  <a:cubicBezTo>
                    <a:pt x="1703615" y="351188"/>
                    <a:pt x="1704667" y="352240"/>
                    <a:pt x="1706070" y="353644"/>
                  </a:cubicBezTo>
                  <a:cubicBezTo>
                    <a:pt x="1708877" y="355047"/>
                    <a:pt x="1710281" y="355749"/>
                    <a:pt x="1710281" y="355749"/>
                  </a:cubicBezTo>
                  <a:cubicBezTo>
                    <a:pt x="1710281" y="357152"/>
                    <a:pt x="1710631" y="357854"/>
                    <a:pt x="1711333" y="357854"/>
                  </a:cubicBezTo>
                  <a:cubicBezTo>
                    <a:pt x="1712034" y="357854"/>
                    <a:pt x="1713087" y="357854"/>
                    <a:pt x="1714491" y="357854"/>
                  </a:cubicBezTo>
                  <a:cubicBezTo>
                    <a:pt x="1721507" y="357854"/>
                    <a:pt x="1725717" y="362064"/>
                    <a:pt x="1727121" y="370484"/>
                  </a:cubicBezTo>
                  <a:lnTo>
                    <a:pt x="1729225" y="374694"/>
                  </a:lnTo>
                  <a:cubicBezTo>
                    <a:pt x="1729225" y="376098"/>
                    <a:pt x="1729927" y="378553"/>
                    <a:pt x="1731331" y="382062"/>
                  </a:cubicBezTo>
                  <a:cubicBezTo>
                    <a:pt x="1732734" y="385570"/>
                    <a:pt x="1734839" y="388026"/>
                    <a:pt x="1737645" y="389429"/>
                  </a:cubicBezTo>
                  <a:cubicBezTo>
                    <a:pt x="1739049" y="392236"/>
                    <a:pt x="1741505" y="394692"/>
                    <a:pt x="1745013" y="396797"/>
                  </a:cubicBezTo>
                  <a:cubicBezTo>
                    <a:pt x="1748521" y="398902"/>
                    <a:pt x="1750977" y="400656"/>
                    <a:pt x="1752381" y="402060"/>
                  </a:cubicBezTo>
                  <a:lnTo>
                    <a:pt x="1762905" y="416795"/>
                  </a:lnTo>
                  <a:cubicBezTo>
                    <a:pt x="1765713" y="423811"/>
                    <a:pt x="1768169" y="429425"/>
                    <a:pt x="1770273" y="433635"/>
                  </a:cubicBezTo>
                  <a:cubicBezTo>
                    <a:pt x="1772378" y="437845"/>
                    <a:pt x="1774132" y="442055"/>
                    <a:pt x="1775536" y="446265"/>
                  </a:cubicBezTo>
                  <a:cubicBezTo>
                    <a:pt x="1778343" y="447669"/>
                    <a:pt x="1779045" y="449774"/>
                    <a:pt x="1777641" y="452580"/>
                  </a:cubicBezTo>
                  <a:cubicBezTo>
                    <a:pt x="1776237" y="455387"/>
                    <a:pt x="1775887" y="457843"/>
                    <a:pt x="1776589" y="459948"/>
                  </a:cubicBezTo>
                  <a:cubicBezTo>
                    <a:pt x="1777290" y="462053"/>
                    <a:pt x="1777641" y="463105"/>
                    <a:pt x="1777641" y="463105"/>
                  </a:cubicBezTo>
                  <a:lnTo>
                    <a:pt x="1777641" y="486261"/>
                  </a:lnTo>
                  <a:cubicBezTo>
                    <a:pt x="1779045" y="490471"/>
                    <a:pt x="1779746" y="496786"/>
                    <a:pt x="1779746" y="505206"/>
                  </a:cubicBezTo>
                  <a:cubicBezTo>
                    <a:pt x="1781150" y="510819"/>
                    <a:pt x="1781499" y="515731"/>
                    <a:pt x="1780799" y="519941"/>
                  </a:cubicBezTo>
                  <a:cubicBezTo>
                    <a:pt x="1780097" y="524151"/>
                    <a:pt x="1779746" y="528361"/>
                    <a:pt x="1779746" y="532571"/>
                  </a:cubicBezTo>
                  <a:lnTo>
                    <a:pt x="1773431" y="543096"/>
                  </a:lnTo>
                  <a:cubicBezTo>
                    <a:pt x="1773431" y="545903"/>
                    <a:pt x="1771326" y="549060"/>
                    <a:pt x="1767115" y="552569"/>
                  </a:cubicBezTo>
                  <a:cubicBezTo>
                    <a:pt x="1762905" y="556077"/>
                    <a:pt x="1760099" y="559937"/>
                    <a:pt x="1758696" y="564147"/>
                  </a:cubicBezTo>
                  <a:lnTo>
                    <a:pt x="1758696" y="572567"/>
                  </a:lnTo>
                  <a:cubicBezTo>
                    <a:pt x="1754485" y="571163"/>
                    <a:pt x="1752381" y="573970"/>
                    <a:pt x="1752381" y="580987"/>
                  </a:cubicBezTo>
                  <a:lnTo>
                    <a:pt x="1754485" y="583092"/>
                  </a:lnTo>
                  <a:cubicBezTo>
                    <a:pt x="1760099" y="583092"/>
                    <a:pt x="1765713" y="581688"/>
                    <a:pt x="1771326" y="578882"/>
                  </a:cubicBezTo>
                  <a:lnTo>
                    <a:pt x="1773431" y="578882"/>
                  </a:lnTo>
                  <a:cubicBezTo>
                    <a:pt x="1773431" y="576075"/>
                    <a:pt x="1776237" y="572567"/>
                    <a:pt x="1781851" y="568357"/>
                  </a:cubicBezTo>
                  <a:lnTo>
                    <a:pt x="1783956" y="564147"/>
                  </a:lnTo>
                  <a:lnTo>
                    <a:pt x="1790271" y="555726"/>
                  </a:lnTo>
                  <a:cubicBezTo>
                    <a:pt x="1790271" y="555726"/>
                    <a:pt x="1790271" y="556779"/>
                    <a:pt x="1790271" y="558884"/>
                  </a:cubicBezTo>
                  <a:cubicBezTo>
                    <a:pt x="1790271" y="560989"/>
                    <a:pt x="1791675" y="562041"/>
                    <a:pt x="1794481" y="562041"/>
                  </a:cubicBezTo>
                  <a:cubicBezTo>
                    <a:pt x="1793077" y="563445"/>
                    <a:pt x="1792025" y="564848"/>
                    <a:pt x="1791323" y="566252"/>
                  </a:cubicBezTo>
                  <a:cubicBezTo>
                    <a:pt x="1790622" y="567655"/>
                    <a:pt x="1790271" y="569058"/>
                    <a:pt x="1790271" y="570462"/>
                  </a:cubicBezTo>
                  <a:cubicBezTo>
                    <a:pt x="1791675" y="569058"/>
                    <a:pt x="1793780" y="566953"/>
                    <a:pt x="1796586" y="564147"/>
                  </a:cubicBezTo>
                  <a:cubicBezTo>
                    <a:pt x="1799393" y="561340"/>
                    <a:pt x="1802199" y="561340"/>
                    <a:pt x="1805007" y="564147"/>
                  </a:cubicBezTo>
                  <a:lnTo>
                    <a:pt x="1802901" y="555726"/>
                  </a:lnTo>
                  <a:cubicBezTo>
                    <a:pt x="1807111" y="558533"/>
                    <a:pt x="1809918" y="557831"/>
                    <a:pt x="1811321" y="553621"/>
                  </a:cubicBezTo>
                  <a:cubicBezTo>
                    <a:pt x="1812725" y="552218"/>
                    <a:pt x="1814479" y="551166"/>
                    <a:pt x="1816584" y="550464"/>
                  </a:cubicBezTo>
                  <a:cubicBezTo>
                    <a:pt x="1818689" y="549762"/>
                    <a:pt x="1819741" y="548710"/>
                    <a:pt x="1819741" y="547306"/>
                  </a:cubicBezTo>
                  <a:cubicBezTo>
                    <a:pt x="1819741" y="550113"/>
                    <a:pt x="1817637" y="552920"/>
                    <a:pt x="1813427" y="555726"/>
                  </a:cubicBezTo>
                  <a:lnTo>
                    <a:pt x="1807111" y="566252"/>
                  </a:lnTo>
                  <a:lnTo>
                    <a:pt x="1813427" y="564147"/>
                  </a:lnTo>
                  <a:lnTo>
                    <a:pt x="1807111" y="570462"/>
                  </a:lnTo>
                  <a:lnTo>
                    <a:pt x="1811321" y="572567"/>
                  </a:lnTo>
                  <a:lnTo>
                    <a:pt x="1834477" y="551516"/>
                  </a:lnTo>
                  <a:lnTo>
                    <a:pt x="1836582" y="553621"/>
                  </a:lnTo>
                  <a:lnTo>
                    <a:pt x="1830267" y="559937"/>
                  </a:lnTo>
                  <a:lnTo>
                    <a:pt x="1836582" y="564147"/>
                  </a:lnTo>
                  <a:lnTo>
                    <a:pt x="1836582" y="559937"/>
                  </a:lnTo>
                  <a:lnTo>
                    <a:pt x="1838687" y="564147"/>
                  </a:lnTo>
                  <a:cubicBezTo>
                    <a:pt x="1841493" y="564147"/>
                    <a:pt x="1842897" y="564147"/>
                    <a:pt x="1842897" y="564147"/>
                  </a:cubicBezTo>
                  <a:cubicBezTo>
                    <a:pt x="1845703" y="561340"/>
                    <a:pt x="1847809" y="562041"/>
                    <a:pt x="1849212" y="566252"/>
                  </a:cubicBezTo>
                  <a:lnTo>
                    <a:pt x="1849212" y="572567"/>
                  </a:lnTo>
                  <a:cubicBezTo>
                    <a:pt x="1850615" y="569760"/>
                    <a:pt x="1851317" y="567655"/>
                    <a:pt x="1851317" y="566252"/>
                  </a:cubicBezTo>
                  <a:cubicBezTo>
                    <a:pt x="1851317" y="564848"/>
                    <a:pt x="1851668" y="562743"/>
                    <a:pt x="1852369" y="559937"/>
                  </a:cubicBezTo>
                  <a:cubicBezTo>
                    <a:pt x="1853071" y="557130"/>
                    <a:pt x="1852721" y="554323"/>
                    <a:pt x="1851317" y="551516"/>
                  </a:cubicBezTo>
                  <a:cubicBezTo>
                    <a:pt x="1851317" y="550113"/>
                    <a:pt x="1851317" y="548710"/>
                    <a:pt x="1851317" y="547306"/>
                  </a:cubicBezTo>
                  <a:cubicBezTo>
                    <a:pt x="1851317" y="545903"/>
                    <a:pt x="1852018" y="544500"/>
                    <a:pt x="1853422" y="543096"/>
                  </a:cubicBezTo>
                  <a:cubicBezTo>
                    <a:pt x="1854825" y="543096"/>
                    <a:pt x="1855176" y="543798"/>
                    <a:pt x="1854475" y="545201"/>
                  </a:cubicBezTo>
                  <a:cubicBezTo>
                    <a:pt x="1853773" y="546605"/>
                    <a:pt x="1853422" y="548008"/>
                    <a:pt x="1853422" y="549411"/>
                  </a:cubicBezTo>
                  <a:lnTo>
                    <a:pt x="1857631" y="551516"/>
                  </a:lnTo>
                  <a:lnTo>
                    <a:pt x="1857631" y="532571"/>
                  </a:lnTo>
                  <a:cubicBezTo>
                    <a:pt x="1861842" y="535378"/>
                    <a:pt x="1863947" y="538886"/>
                    <a:pt x="1863947" y="543096"/>
                  </a:cubicBezTo>
                  <a:lnTo>
                    <a:pt x="1861842" y="553621"/>
                  </a:lnTo>
                  <a:lnTo>
                    <a:pt x="1863947" y="555726"/>
                  </a:lnTo>
                  <a:lnTo>
                    <a:pt x="1863947" y="562041"/>
                  </a:lnTo>
                  <a:cubicBezTo>
                    <a:pt x="1858333" y="562041"/>
                    <a:pt x="1854825" y="566252"/>
                    <a:pt x="1853422" y="574672"/>
                  </a:cubicBezTo>
                  <a:cubicBezTo>
                    <a:pt x="1853422" y="574672"/>
                    <a:pt x="1854825" y="576075"/>
                    <a:pt x="1857631" y="578882"/>
                  </a:cubicBezTo>
                  <a:lnTo>
                    <a:pt x="1863947" y="570462"/>
                  </a:lnTo>
                  <a:cubicBezTo>
                    <a:pt x="1868157" y="570462"/>
                    <a:pt x="1870963" y="571514"/>
                    <a:pt x="1872367" y="573619"/>
                  </a:cubicBezTo>
                  <a:cubicBezTo>
                    <a:pt x="1873771" y="575724"/>
                    <a:pt x="1873069" y="578180"/>
                    <a:pt x="1870263" y="580987"/>
                  </a:cubicBezTo>
                  <a:lnTo>
                    <a:pt x="1872367" y="591512"/>
                  </a:lnTo>
                  <a:lnTo>
                    <a:pt x="1876577" y="591512"/>
                  </a:lnTo>
                  <a:lnTo>
                    <a:pt x="1868157" y="597827"/>
                  </a:lnTo>
                  <a:cubicBezTo>
                    <a:pt x="1868157" y="595020"/>
                    <a:pt x="1867455" y="592915"/>
                    <a:pt x="1866052" y="591512"/>
                  </a:cubicBezTo>
                  <a:lnTo>
                    <a:pt x="1861842" y="593617"/>
                  </a:lnTo>
                  <a:cubicBezTo>
                    <a:pt x="1864649" y="596424"/>
                    <a:pt x="1866753" y="597827"/>
                    <a:pt x="1868157" y="597827"/>
                  </a:cubicBezTo>
                  <a:cubicBezTo>
                    <a:pt x="1870963" y="597827"/>
                    <a:pt x="1872367" y="597827"/>
                    <a:pt x="1872367" y="597827"/>
                  </a:cubicBezTo>
                  <a:cubicBezTo>
                    <a:pt x="1875173" y="597827"/>
                    <a:pt x="1878331" y="598529"/>
                    <a:pt x="1881839" y="599932"/>
                  </a:cubicBezTo>
                  <a:cubicBezTo>
                    <a:pt x="1885348" y="601335"/>
                    <a:pt x="1888506" y="602037"/>
                    <a:pt x="1891312" y="602037"/>
                  </a:cubicBezTo>
                  <a:lnTo>
                    <a:pt x="1897627" y="602037"/>
                  </a:lnTo>
                  <a:cubicBezTo>
                    <a:pt x="1899031" y="599230"/>
                    <a:pt x="1899733" y="597827"/>
                    <a:pt x="1899733" y="597827"/>
                  </a:cubicBezTo>
                  <a:lnTo>
                    <a:pt x="1899733" y="591512"/>
                  </a:lnTo>
                  <a:cubicBezTo>
                    <a:pt x="1898329" y="591512"/>
                    <a:pt x="1897627" y="591161"/>
                    <a:pt x="1897627" y="590459"/>
                  </a:cubicBezTo>
                  <a:cubicBezTo>
                    <a:pt x="1897627" y="589758"/>
                    <a:pt x="1896926" y="589407"/>
                    <a:pt x="1895523" y="589407"/>
                  </a:cubicBezTo>
                  <a:lnTo>
                    <a:pt x="1901838" y="587302"/>
                  </a:lnTo>
                  <a:lnTo>
                    <a:pt x="1901838" y="583092"/>
                  </a:lnTo>
                  <a:cubicBezTo>
                    <a:pt x="1903241" y="584495"/>
                    <a:pt x="1904644" y="585548"/>
                    <a:pt x="1906047" y="586249"/>
                  </a:cubicBezTo>
                  <a:cubicBezTo>
                    <a:pt x="1907451" y="586951"/>
                    <a:pt x="1908854" y="587302"/>
                    <a:pt x="1910257" y="587302"/>
                  </a:cubicBezTo>
                  <a:cubicBezTo>
                    <a:pt x="1910257" y="587302"/>
                    <a:pt x="1910959" y="588705"/>
                    <a:pt x="1912363" y="591512"/>
                  </a:cubicBezTo>
                  <a:cubicBezTo>
                    <a:pt x="1919379" y="598529"/>
                    <a:pt x="1922887" y="602037"/>
                    <a:pt x="1922887" y="602037"/>
                  </a:cubicBezTo>
                  <a:cubicBezTo>
                    <a:pt x="1924291" y="602037"/>
                    <a:pt x="1924993" y="602037"/>
                    <a:pt x="1924993" y="602037"/>
                  </a:cubicBezTo>
                  <a:lnTo>
                    <a:pt x="1931308" y="602037"/>
                  </a:lnTo>
                  <a:cubicBezTo>
                    <a:pt x="1935517" y="602037"/>
                    <a:pt x="1938325" y="602739"/>
                    <a:pt x="1939728" y="604142"/>
                  </a:cubicBezTo>
                  <a:lnTo>
                    <a:pt x="1940493" y="598017"/>
                  </a:lnTo>
                  <a:lnTo>
                    <a:pt x="1941833" y="602037"/>
                  </a:lnTo>
                  <a:lnTo>
                    <a:pt x="1941833" y="612562"/>
                  </a:lnTo>
                  <a:cubicBezTo>
                    <a:pt x="1943237" y="613965"/>
                    <a:pt x="1944639" y="615369"/>
                    <a:pt x="1946043" y="616772"/>
                  </a:cubicBezTo>
                  <a:cubicBezTo>
                    <a:pt x="1947447" y="618175"/>
                    <a:pt x="1950253" y="618175"/>
                    <a:pt x="1954463" y="616772"/>
                  </a:cubicBezTo>
                  <a:cubicBezTo>
                    <a:pt x="1955867" y="618175"/>
                    <a:pt x="1956217" y="619930"/>
                    <a:pt x="1955516" y="622035"/>
                  </a:cubicBezTo>
                  <a:cubicBezTo>
                    <a:pt x="1954814" y="624140"/>
                    <a:pt x="1954463" y="626596"/>
                    <a:pt x="1954463" y="629402"/>
                  </a:cubicBezTo>
                  <a:cubicBezTo>
                    <a:pt x="1958673" y="632209"/>
                    <a:pt x="1962181" y="637121"/>
                    <a:pt x="1964988" y="644137"/>
                  </a:cubicBezTo>
                  <a:cubicBezTo>
                    <a:pt x="1963585" y="649751"/>
                    <a:pt x="1966392" y="654662"/>
                    <a:pt x="1973408" y="658873"/>
                  </a:cubicBezTo>
                  <a:lnTo>
                    <a:pt x="1975513" y="665188"/>
                  </a:lnTo>
                  <a:cubicBezTo>
                    <a:pt x="1978320" y="670801"/>
                    <a:pt x="1980425" y="674310"/>
                    <a:pt x="1981828" y="675713"/>
                  </a:cubicBezTo>
                  <a:cubicBezTo>
                    <a:pt x="1987442" y="675713"/>
                    <a:pt x="1990249" y="678520"/>
                    <a:pt x="1990249" y="684133"/>
                  </a:cubicBezTo>
                  <a:cubicBezTo>
                    <a:pt x="1990249" y="688343"/>
                    <a:pt x="1989547" y="691150"/>
                    <a:pt x="1988144" y="692553"/>
                  </a:cubicBezTo>
                  <a:cubicBezTo>
                    <a:pt x="1988144" y="693956"/>
                    <a:pt x="1986740" y="694658"/>
                    <a:pt x="1983933" y="694658"/>
                  </a:cubicBezTo>
                  <a:cubicBezTo>
                    <a:pt x="1981127" y="697465"/>
                    <a:pt x="1980425" y="700271"/>
                    <a:pt x="1981828" y="703078"/>
                  </a:cubicBezTo>
                  <a:lnTo>
                    <a:pt x="1981828" y="726233"/>
                  </a:lnTo>
                  <a:cubicBezTo>
                    <a:pt x="1983232" y="726233"/>
                    <a:pt x="1983933" y="726584"/>
                    <a:pt x="1983933" y="727286"/>
                  </a:cubicBezTo>
                  <a:cubicBezTo>
                    <a:pt x="1983933" y="727988"/>
                    <a:pt x="1984635" y="729040"/>
                    <a:pt x="1986038" y="730443"/>
                  </a:cubicBezTo>
                  <a:cubicBezTo>
                    <a:pt x="1988845" y="737460"/>
                    <a:pt x="1989547" y="745179"/>
                    <a:pt x="1988144" y="753599"/>
                  </a:cubicBezTo>
                  <a:cubicBezTo>
                    <a:pt x="1983933" y="762019"/>
                    <a:pt x="1979723" y="766930"/>
                    <a:pt x="1975513" y="768334"/>
                  </a:cubicBezTo>
                  <a:lnTo>
                    <a:pt x="1964988" y="772544"/>
                  </a:lnTo>
                  <a:cubicBezTo>
                    <a:pt x="1960779" y="773947"/>
                    <a:pt x="1957971" y="777456"/>
                    <a:pt x="1956568" y="783069"/>
                  </a:cubicBezTo>
                  <a:lnTo>
                    <a:pt x="1950253" y="787279"/>
                  </a:lnTo>
                  <a:lnTo>
                    <a:pt x="1935517" y="802014"/>
                  </a:lnTo>
                  <a:cubicBezTo>
                    <a:pt x="1934115" y="802014"/>
                    <a:pt x="1933062" y="802365"/>
                    <a:pt x="1932361" y="803067"/>
                  </a:cubicBezTo>
                  <a:cubicBezTo>
                    <a:pt x="1931659" y="803769"/>
                    <a:pt x="1930607" y="803418"/>
                    <a:pt x="1929203" y="802014"/>
                  </a:cubicBezTo>
                  <a:cubicBezTo>
                    <a:pt x="1927799" y="802014"/>
                    <a:pt x="1921484" y="803418"/>
                    <a:pt x="1910257" y="806224"/>
                  </a:cubicBezTo>
                  <a:cubicBezTo>
                    <a:pt x="1907451" y="806224"/>
                    <a:pt x="1904293" y="806926"/>
                    <a:pt x="1900785" y="808329"/>
                  </a:cubicBezTo>
                  <a:cubicBezTo>
                    <a:pt x="1897277" y="809733"/>
                    <a:pt x="1894119" y="809733"/>
                    <a:pt x="1891312" y="808329"/>
                  </a:cubicBezTo>
                  <a:cubicBezTo>
                    <a:pt x="1885699" y="808329"/>
                    <a:pt x="1881489" y="809733"/>
                    <a:pt x="1878682" y="812539"/>
                  </a:cubicBezTo>
                  <a:lnTo>
                    <a:pt x="1868157" y="812539"/>
                  </a:lnTo>
                  <a:lnTo>
                    <a:pt x="1868157" y="818855"/>
                  </a:lnTo>
                  <a:cubicBezTo>
                    <a:pt x="1866753" y="820258"/>
                    <a:pt x="1866052" y="820258"/>
                    <a:pt x="1866052" y="818855"/>
                  </a:cubicBezTo>
                  <a:cubicBezTo>
                    <a:pt x="1866052" y="817451"/>
                    <a:pt x="1866052" y="816048"/>
                    <a:pt x="1866052" y="814644"/>
                  </a:cubicBezTo>
                  <a:cubicBezTo>
                    <a:pt x="1864649" y="814644"/>
                    <a:pt x="1859737" y="813241"/>
                    <a:pt x="1851317" y="810434"/>
                  </a:cubicBezTo>
                  <a:cubicBezTo>
                    <a:pt x="1848510" y="811838"/>
                    <a:pt x="1846755" y="812539"/>
                    <a:pt x="1846055" y="812539"/>
                  </a:cubicBezTo>
                  <a:cubicBezTo>
                    <a:pt x="1845353" y="812539"/>
                    <a:pt x="1845001" y="811136"/>
                    <a:pt x="1845001" y="808329"/>
                  </a:cubicBezTo>
                  <a:cubicBezTo>
                    <a:pt x="1843599" y="808329"/>
                    <a:pt x="1842897" y="806926"/>
                    <a:pt x="1842897" y="804119"/>
                  </a:cubicBezTo>
                  <a:lnTo>
                    <a:pt x="1836582" y="808329"/>
                  </a:lnTo>
                  <a:cubicBezTo>
                    <a:pt x="1835179" y="808329"/>
                    <a:pt x="1834477" y="807628"/>
                    <a:pt x="1834477" y="806224"/>
                  </a:cubicBezTo>
                  <a:cubicBezTo>
                    <a:pt x="1834477" y="804821"/>
                    <a:pt x="1833775" y="804821"/>
                    <a:pt x="1832371" y="806224"/>
                  </a:cubicBezTo>
                  <a:lnTo>
                    <a:pt x="1830267" y="806224"/>
                  </a:lnTo>
                  <a:cubicBezTo>
                    <a:pt x="1830267" y="804821"/>
                    <a:pt x="1829215" y="804119"/>
                    <a:pt x="1827109" y="804119"/>
                  </a:cubicBezTo>
                  <a:cubicBezTo>
                    <a:pt x="1825004" y="804119"/>
                    <a:pt x="1823250" y="804119"/>
                    <a:pt x="1821847" y="804119"/>
                  </a:cubicBezTo>
                  <a:lnTo>
                    <a:pt x="1823952" y="810434"/>
                  </a:lnTo>
                  <a:lnTo>
                    <a:pt x="1819741" y="810434"/>
                  </a:lnTo>
                  <a:cubicBezTo>
                    <a:pt x="1819741" y="806224"/>
                    <a:pt x="1820443" y="803418"/>
                    <a:pt x="1821847" y="802014"/>
                  </a:cubicBezTo>
                  <a:lnTo>
                    <a:pt x="1815531" y="793594"/>
                  </a:lnTo>
                  <a:cubicBezTo>
                    <a:pt x="1812725" y="796401"/>
                    <a:pt x="1810620" y="797804"/>
                    <a:pt x="1809216" y="797804"/>
                  </a:cubicBezTo>
                  <a:cubicBezTo>
                    <a:pt x="1809216" y="797804"/>
                    <a:pt x="1808515" y="797804"/>
                    <a:pt x="1807111" y="797804"/>
                  </a:cubicBezTo>
                  <a:cubicBezTo>
                    <a:pt x="1805707" y="797804"/>
                    <a:pt x="1805007" y="796401"/>
                    <a:pt x="1805007" y="793594"/>
                  </a:cubicBezTo>
                  <a:lnTo>
                    <a:pt x="1796586" y="793594"/>
                  </a:lnTo>
                  <a:lnTo>
                    <a:pt x="1792377" y="795699"/>
                  </a:lnTo>
                  <a:cubicBezTo>
                    <a:pt x="1792377" y="791489"/>
                    <a:pt x="1791675" y="789384"/>
                    <a:pt x="1790271" y="789384"/>
                  </a:cubicBezTo>
                  <a:cubicBezTo>
                    <a:pt x="1787465" y="787981"/>
                    <a:pt x="1785359" y="787279"/>
                    <a:pt x="1783956" y="787279"/>
                  </a:cubicBezTo>
                  <a:lnTo>
                    <a:pt x="1758696" y="787279"/>
                  </a:lnTo>
                  <a:cubicBezTo>
                    <a:pt x="1757293" y="787279"/>
                    <a:pt x="1755187" y="786928"/>
                    <a:pt x="1752381" y="786227"/>
                  </a:cubicBezTo>
                  <a:cubicBezTo>
                    <a:pt x="1749575" y="785525"/>
                    <a:pt x="1746767" y="785876"/>
                    <a:pt x="1743961" y="787279"/>
                  </a:cubicBezTo>
                  <a:lnTo>
                    <a:pt x="1737645" y="783069"/>
                  </a:lnTo>
                  <a:cubicBezTo>
                    <a:pt x="1734839" y="783069"/>
                    <a:pt x="1733435" y="783069"/>
                    <a:pt x="1733435" y="783069"/>
                  </a:cubicBezTo>
                  <a:cubicBezTo>
                    <a:pt x="1732032" y="784472"/>
                    <a:pt x="1730629" y="784823"/>
                    <a:pt x="1729225" y="784122"/>
                  </a:cubicBezTo>
                  <a:cubicBezTo>
                    <a:pt x="1727821" y="783420"/>
                    <a:pt x="1727121" y="782367"/>
                    <a:pt x="1727121" y="780964"/>
                  </a:cubicBezTo>
                  <a:cubicBezTo>
                    <a:pt x="1720104" y="783771"/>
                    <a:pt x="1714491" y="783771"/>
                    <a:pt x="1710281" y="780964"/>
                  </a:cubicBezTo>
                  <a:lnTo>
                    <a:pt x="1693440" y="780964"/>
                  </a:lnTo>
                  <a:cubicBezTo>
                    <a:pt x="1692037" y="782367"/>
                    <a:pt x="1689931" y="783420"/>
                    <a:pt x="1687125" y="784122"/>
                  </a:cubicBezTo>
                  <a:cubicBezTo>
                    <a:pt x="1684319" y="784823"/>
                    <a:pt x="1682213" y="785174"/>
                    <a:pt x="1680810" y="785174"/>
                  </a:cubicBezTo>
                  <a:cubicBezTo>
                    <a:pt x="1676600" y="783771"/>
                    <a:pt x="1670285" y="783069"/>
                    <a:pt x="1661865" y="783069"/>
                  </a:cubicBezTo>
                  <a:lnTo>
                    <a:pt x="1638709" y="785174"/>
                  </a:lnTo>
                  <a:cubicBezTo>
                    <a:pt x="1635903" y="783771"/>
                    <a:pt x="1633797" y="784472"/>
                    <a:pt x="1632395" y="787279"/>
                  </a:cubicBezTo>
                  <a:cubicBezTo>
                    <a:pt x="1629587" y="791489"/>
                    <a:pt x="1628184" y="794998"/>
                    <a:pt x="1628184" y="797804"/>
                  </a:cubicBezTo>
                  <a:lnTo>
                    <a:pt x="1632395" y="804119"/>
                  </a:lnTo>
                  <a:cubicBezTo>
                    <a:pt x="1633797" y="804119"/>
                    <a:pt x="1635551" y="805172"/>
                    <a:pt x="1637657" y="807277"/>
                  </a:cubicBezTo>
                  <a:cubicBezTo>
                    <a:pt x="1639762" y="809382"/>
                    <a:pt x="1641516" y="810434"/>
                    <a:pt x="1642919" y="810434"/>
                  </a:cubicBezTo>
                  <a:lnTo>
                    <a:pt x="1642919" y="806224"/>
                  </a:lnTo>
                  <a:cubicBezTo>
                    <a:pt x="1644323" y="804821"/>
                    <a:pt x="1645375" y="804470"/>
                    <a:pt x="1646077" y="805172"/>
                  </a:cubicBezTo>
                  <a:cubicBezTo>
                    <a:pt x="1646779" y="805873"/>
                    <a:pt x="1647831" y="805523"/>
                    <a:pt x="1649235" y="804119"/>
                  </a:cubicBezTo>
                  <a:cubicBezTo>
                    <a:pt x="1650638" y="804119"/>
                    <a:pt x="1652743" y="804119"/>
                    <a:pt x="1655549" y="804119"/>
                  </a:cubicBezTo>
                  <a:lnTo>
                    <a:pt x="1657655" y="806224"/>
                  </a:lnTo>
                  <a:cubicBezTo>
                    <a:pt x="1657655" y="811838"/>
                    <a:pt x="1659759" y="814644"/>
                    <a:pt x="1663969" y="814644"/>
                  </a:cubicBezTo>
                  <a:cubicBezTo>
                    <a:pt x="1666776" y="816048"/>
                    <a:pt x="1669934" y="817802"/>
                    <a:pt x="1673443" y="819907"/>
                  </a:cubicBezTo>
                  <a:cubicBezTo>
                    <a:pt x="1676951" y="822012"/>
                    <a:pt x="1679407" y="823766"/>
                    <a:pt x="1680810" y="825170"/>
                  </a:cubicBezTo>
                  <a:cubicBezTo>
                    <a:pt x="1680810" y="825170"/>
                    <a:pt x="1680810" y="825871"/>
                    <a:pt x="1680810" y="827275"/>
                  </a:cubicBezTo>
                  <a:cubicBezTo>
                    <a:pt x="1680810" y="830081"/>
                    <a:pt x="1683616" y="831485"/>
                    <a:pt x="1689230" y="831485"/>
                  </a:cubicBezTo>
                  <a:lnTo>
                    <a:pt x="1697650" y="835695"/>
                  </a:lnTo>
                  <a:lnTo>
                    <a:pt x="1703965" y="837800"/>
                  </a:lnTo>
                  <a:cubicBezTo>
                    <a:pt x="1709579" y="843413"/>
                    <a:pt x="1713087" y="844115"/>
                    <a:pt x="1714491" y="839905"/>
                  </a:cubicBezTo>
                  <a:cubicBezTo>
                    <a:pt x="1720104" y="839905"/>
                    <a:pt x="1724313" y="840607"/>
                    <a:pt x="1727121" y="842010"/>
                  </a:cubicBezTo>
                  <a:lnTo>
                    <a:pt x="1727121" y="850430"/>
                  </a:lnTo>
                  <a:cubicBezTo>
                    <a:pt x="1729927" y="849027"/>
                    <a:pt x="1732032" y="846220"/>
                    <a:pt x="1733435" y="842010"/>
                  </a:cubicBezTo>
                  <a:cubicBezTo>
                    <a:pt x="1733435" y="839203"/>
                    <a:pt x="1732734" y="837098"/>
                    <a:pt x="1731331" y="835695"/>
                  </a:cubicBezTo>
                  <a:lnTo>
                    <a:pt x="1737645" y="833590"/>
                  </a:lnTo>
                  <a:cubicBezTo>
                    <a:pt x="1741855" y="834993"/>
                    <a:pt x="1744662" y="835695"/>
                    <a:pt x="1746066" y="835695"/>
                  </a:cubicBezTo>
                  <a:cubicBezTo>
                    <a:pt x="1748872" y="834291"/>
                    <a:pt x="1751679" y="834993"/>
                    <a:pt x="1754485" y="837800"/>
                  </a:cubicBezTo>
                  <a:lnTo>
                    <a:pt x="1756591" y="842010"/>
                  </a:lnTo>
                  <a:cubicBezTo>
                    <a:pt x="1762205" y="847623"/>
                    <a:pt x="1766415" y="855342"/>
                    <a:pt x="1769221" y="865165"/>
                  </a:cubicBezTo>
                  <a:cubicBezTo>
                    <a:pt x="1772027" y="862358"/>
                    <a:pt x="1773431" y="858850"/>
                    <a:pt x="1773431" y="854640"/>
                  </a:cubicBezTo>
                  <a:cubicBezTo>
                    <a:pt x="1773431" y="856043"/>
                    <a:pt x="1773431" y="858850"/>
                    <a:pt x="1773431" y="863060"/>
                  </a:cubicBezTo>
                  <a:cubicBezTo>
                    <a:pt x="1773431" y="865867"/>
                    <a:pt x="1774132" y="867972"/>
                    <a:pt x="1775536" y="869375"/>
                  </a:cubicBezTo>
                  <a:lnTo>
                    <a:pt x="1788166" y="879900"/>
                  </a:lnTo>
                  <a:cubicBezTo>
                    <a:pt x="1789569" y="886917"/>
                    <a:pt x="1795183" y="893934"/>
                    <a:pt x="1805007" y="900951"/>
                  </a:cubicBezTo>
                  <a:cubicBezTo>
                    <a:pt x="1806410" y="903757"/>
                    <a:pt x="1808515" y="906213"/>
                    <a:pt x="1811321" y="908318"/>
                  </a:cubicBezTo>
                  <a:cubicBezTo>
                    <a:pt x="1814128" y="910423"/>
                    <a:pt x="1816233" y="912177"/>
                    <a:pt x="1817637" y="913581"/>
                  </a:cubicBezTo>
                  <a:cubicBezTo>
                    <a:pt x="1817637" y="913581"/>
                    <a:pt x="1819741" y="915686"/>
                    <a:pt x="1823952" y="919896"/>
                  </a:cubicBezTo>
                  <a:lnTo>
                    <a:pt x="1826057" y="924106"/>
                  </a:lnTo>
                  <a:cubicBezTo>
                    <a:pt x="1831670" y="928316"/>
                    <a:pt x="1834477" y="930421"/>
                    <a:pt x="1834477" y="930421"/>
                  </a:cubicBezTo>
                  <a:cubicBezTo>
                    <a:pt x="1835880" y="938841"/>
                    <a:pt x="1835880" y="945858"/>
                    <a:pt x="1834477" y="951471"/>
                  </a:cubicBezTo>
                  <a:cubicBezTo>
                    <a:pt x="1831670" y="954278"/>
                    <a:pt x="1831670" y="957786"/>
                    <a:pt x="1834477" y="961996"/>
                  </a:cubicBezTo>
                  <a:cubicBezTo>
                    <a:pt x="1835880" y="966206"/>
                    <a:pt x="1836231" y="970065"/>
                    <a:pt x="1835529" y="973574"/>
                  </a:cubicBezTo>
                  <a:cubicBezTo>
                    <a:pt x="1834828" y="977082"/>
                    <a:pt x="1834477" y="980240"/>
                    <a:pt x="1834477" y="983046"/>
                  </a:cubicBezTo>
                  <a:cubicBezTo>
                    <a:pt x="1833073" y="987256"/>
                    <a:pt x="1832723" y="990765"/>
                    <a:pt x="1833424" y="993572"/>
                  </a:cubicBezTo>
                  <a:cubicBezTo>
                    <a:pt x="1834125" y="996378"/>
                    <a:pt x="1835179" y="999185"/>
                    <a:pt x="1836582" y="1001992"/>
                  </a:cubicBezTo>
                  <a:cubicBezTo>
                    <a:pt x="1840791" y="1004798"/>
                    <a:pt x="1841493" y="1009710"/>
                    <a:pt x="1838687" y="1016727"/>
                  </a:cubicBezTo>
                  <a:lnTo>
                    <a:pt x="1836582" y="1023042"/>
                  </a:lnTo>
                  <a:cubicBezTo>
                    <a:pt x="1836582" y="1025849"/>
                    <a:pt x="1834477" y="1028655"/>
                    <a:pt x="1830267" y="1031462"/>
                  </a:cubicBezTo>
                  <a:lnTo>
                    <a:pt x="1819741" y="1044092"/>
                  </a:lnTo>
                  <a:cubicBezTo>
                    <a:pt x="1819741" y="1048302"/>
                    <a:pt x="1816935" y="1051811"/>
                    <a:pt x="1811321" y="1054617"/>
                  </a:cubicBezTo>
                  <a:lnTo>
                    <a:pt x="1807111" y="1054617"/>
                  </a:lnTo>
                  <a:cubicBezTo>
                    <a:pt x="1802901" y="1057424"/>
                    <a:pt x="1800796" y="1060932"/>
                    <a:pt x="1800796" y="1065142"/>
                  </a:cubicBezTo>
                  <a:cubicBezTo>
                    <a:pt x="1797990" y="1069352"/>
                    <a:pt x="1792377" y="1072861"/>
                    <a:pt x="1783956" y="1075668"/>
                  </a:cubicBezTo>
                  <a:cubicBezTo>
                    <a:pt x="1781150" y="1075668"/>
                    <a:pt x="1778343" y="1077071"/>
                    <a:pt x="1775536" y="1079878"/>
                  </a:cubicBezTo>
                  <a:lnTo>
                    <a:pt x="1775536" y="1088298"/>
                  </a:lnTo>
                  <a:cubicBezTo>
                    <a:pt x="1772729" y="1088298"/>
                    <a:pt x="1768869" y="1088999"/>
                    <a:pt x="1763959" y="1090403"/>
                  </a:cubicBezTo>
                  <a:cubicBezTo>
                    <a:pt x="1759047" y="1091806"/>
                    <a:pt x="1755187" y="1091806"/>
                    <a:pt x="1752381" y="1090403"/>
                  </a:cubicBezTo>
                  <a:lnTo>
                    <a:pt x="1752381" y="1096718"/>
                  </a:lnTo>
                  <a:cubicBezTo>
                    <a:pt x="1746767" y="1096718"/>
                    <a:pt x="1740803" y="1096367"/>
                    <a:pt x="1734488" y="1095665"/>
                  </a:cubicBezTo>
                  <a:cubicBezTo>
                    <a:pt x="1728173" y="1094964"/>
                    <a:pt x="1721507" y="1095315"/>
                    <a:pt x="1714491" y="1096718"/>
                  </a:cubicBezTo>
                  <a:lnTo>
                    <a:pt x="1714491" y="1100928"/>
                  </a:lnTo>
                  <a:cubicBezTo>
                    <a:pt x="1711683" y="1100928"/>
                    <a:pt x="1709579" y="1099524"/>
                    <a:pt x="1708175" y="1096718"/>
                  </a:cubicBezTo>
                  <a:cubicBezTo>
                    <a:pt x="1703965" y="1095315"/>
                    <a:pt x="1696949" y="1094613"/>
                    <a:pt x="1687125" y="1094613"/>
                  </a:cubicBezTo>
                  <a:lnTo>
                    <a:pt x="1685020" y="1094613"/>
                  </a:lnTo>
                  <a:cubicBezTo>
                    <a:pt x="1682213" y="1093209"/>
                    <a:pt x="1679056" y="1091455"/>
                    <a:pt x="1675547" y="1089350"/>
                  </a:cubicBezTo>
                  <a:cubicBezTo>
                    <a:pt x="1672039" y="1087245"/>
                    <a:pt x="1668881" y="1086193"/>
                    <a:pt x="1666075" y="1086193"/>
                  </a:cubicBezTo>
                  <a:lnTo>
                    <a:pt x="1655549" y="1086193"/>
                  </a:lnTo>
                  <a:cubicBezTo>
                    <a:pt x="1645726" y="1088999"/>
                    <a:pt x="1640113" y="1089701"/>
                    <a:pt x="1638709" y="1088298"/>
                  </a:cubicBezTo>
                  <a:lnTo>
                    <a:pt x="1623974" y="1084088"/>
                  </a:lnTo>
                  <a:lnTo>
                    <a:pt x="1619765" y="1084088"/>
                  </a:lnTo>
                  <a:cubicBezTo>
                    <a:pt x="1619765" y="1084088"/>
                    <a:pt x="1610643" y="1082684"/>
                    <a:pt x="1592399" y="1079878"/>
                  </a:cubicBezTo>
                  <a:cubicBezTo>
                    <a:pt x="1586785" y="1078474"/>
                    <a:pt x="1577663" y="1077773"/>
                    <a:pt x="1565033" y="1077773"/>
                  </a:cubicBezTo>
                  <a:cubicBezTo>
                    <a:pt x="1549597" y="1077773"/>
                    <a:pt x="1536967" y="1078474"/>
                    <a:pt x="1527143" y="1079878"/>
                  </a:cubicBezTo>
                  <a:cubicBezTo>
                    <a:pt x="1514513" y="1079878"/>
                    <a:pt x="1502584" y="1080228"/>
                    <a:pt x="1491357" y="1080930"/>
                  </a:cubicBezTo>
                  <a:cubicBezTo>
                    <a:pt x="1480131" y="1081632"/>
                    <a:pt x="1471009" y="1082684"/>
                    <a:pt x="1463993" y="1084088"/>
                  </a:cubicBezTo>
                  <a:lnTo>
                    <a:pt x="1461887" y="1084088"/>
                  </a:lnTo>
                  <a:cubicBezTo>
                    <a:pt x="1460484" y="1095315"/>
                    <a:pt x="1460133" y="1108997"/>
                    <a:pt x="1460835" y="1125136"/>
                  </a:cubicBezTo>
                  <a:cubicBezTo>
                    <a:pt x="1461536" y="1141274"/>
                    <a:pt x="1461887" y="1150045"/>
                    <a:pt x="1461887" y="1151448"/>
                  </a:cubicBezTo>
                  <a:cubicBezTo>
                    <a:pt x="1460484" y="1152852"/>
                    <a:pt x="1459782" y="1154957"/>
                    <a:pt x="1459782" y="1157763"/>
                  </a:cubicBezTo>
                  <a:cubicBezTo>
                    <a:pt x="1459782" y="1157763"/>
                    <a:pt x="1460133" y="1158816"/>
                    <a:pt x="1460835" y="1160921"/>
                  </a:cubicBezTo>
                  <a:cubicBezTo>
                    <a:pt x="1461536" y="1163026"/>
                    <a:pt x="1461185" y="1165482"/>
                    <a:pt x="1459782" y="1168289"/>
                  </a:cubicBezTo>
                  <a:lnTo>
                    <a:pt x="1457677" y="1168289"/>
                  </a:lnTo>
                  <a:lnTo>
                    <a:pt x="1461887" y="1170394"/>
                  </a:lnTo>
                  <a:lnTo>
                    <a:pt x="1459782" y="1174604"/>
                  </a:lnTo>
                  <a:cubicBezTo>
                    <a:pt x="1463993" y="1174604"/>
                    <a:pt x="1468553" y="1173902"/>
                    <a:pt x="1473465" y="1172499"/>
                  </a:cubicBezTo>
                  <a:cubicBezTo>
                    <a:pt x="1478377" y="1171095"/>
                    <a:pt x="1482236" y="1169692"/>
                    <a:pt x="1485043" y="1168289"/>
                  </a:cubicBezTo>
                  <a:cubicBezTo>
                    <a:pt x="1489253" y="1168289"/>
                    <a:pt x="1491357" y="1166885"/>
                    <a:pt x="1491357" y="1164079"/>
                  </a:cubicBezTo>
                  <a:lnTo>
                    <a:pt x="1493463" y="1164079"/>
                  </a:lnTo>
                  <a:cubicBezTo>
                    <a:pt x="1496269" y="1164079"/>
                    <a:pt x="1499077" y="1163026"/>
                    <a:pt x="1501883" y="1160921"/>
                  </a:cubicBezTo>
                  <a:cubicBezTo>
                    <a:pt x="1504689" y="1158816"/>
                    <a:pt x="1508198" y="1157763"/>
                    <a:pt x="1512408" y="1157763"/>
                  </a:cubicBezTo>
                  <a:cubicBezTo>
                    <a:pt x="1512408" y="1157763"/>
                    <a:pt x="1511355" y="1158114"/>
                    <a:pt x="1509250" y="1158816"/>
                  </a:cubicBezTo>
                  <a:cubicBezTo>
                    <a:pt x="1507145" y="1159518"/>
                    <a:pt x="1504689" y="1161272"/>
                    <a:pt x="1501883" y="1164079"/>
                  </a:cubicBezTo>
                  <a:cubicBezTo>
                    <a:pt x="1506093" y="1165482"/>
                    <a:pt x="1509601" y="1165482"/>
                    <a:pt x="1512408" y="1164079"/>
                  </a:cubicBezTo>
                  <a:cubicBezTo>
                    <a:pt x="1515215" y="1161272"/>
                    <a:pt x="1518371" y="1160219"/>
                    <a:pt x="1521881" y="1160921"/>
                  </a:cubicBezTo>
                  <a:cubicBezTo>
                    <a:pt x="1525389" y="1161623"/>
                    <a:pt x="1527143" y="1161974"/>
                    <a:pt x="1527143" y="1161974"/>
                  </a:cubicBezTo>
                  <a:cubicBezTo>
                    <a:pt x="1528547" y="1159167"/>
                    <a:pt x="1532055" y="1157763"/>
                    <a:pt x="1537668" y="1157763"/>
                  </a:cubicBezTo>
                  <a:lnTo>
                    <a:pt x="1541879" y="1157763"/>
                  </a:lnTo>
                  <a:cubicBezTo>
                    <a:pt x="1541879" y="1156360"/>
                    <a:pt x="1542579" y="1155659"/>
                    <a:pt x="1543983" y="1155659"/>
                  </a:cubicBezTo>
                  <a:cubicBezTo>
                    <a:pt x="1545387" y="1155659"/>
                    <a:pt x="1546789" y="1156360"/>
                    <a:pt x="1548193" y="1157763"/>
                  </a:cubicBezTo>
                  <a:cubicBezTo>
                    <a:pt x="1548193" y="1156360"/>
                    <a:pt x="1548544" y="1154957"/>
                    <a:pt x="1549246" y="1153553"/>
                  </a:cubicBezTo>
                  <a:cubicBezTo>
                    <a:pt x="1549947" y="1152150"/>
                    <a:pt x="1551000" y="1152150"/>
                    <a:pt x="1552403" y="1153553"/>
                  </a:cubicBezTo>
                  <a:cubicBezTo>
                    <a:pt x="1555210" y="1154957"/>
                    <a:pt x="1556613" y="1154606"/>
                    <a:pt x="1556613" y="1152501"/>
                  </a:cubicBezTo>
                  <a:cubicBezTo>
                    <a:pt x="1556613" y="1150396"/>
                    <a:pt x="1556613" y="1148642"/>
                    <a:pt x="1556613" y="1147238"/>
                  </a:cubicBezTo>
                  <a:cubicBezTo>
                    <a:pt x="1556613" y="1148642"/>
                    <a:pt x="1556965" y="1148993"/>
                    <a:pt x="1557665" y="1148291"/>
                  </a:cubicBezTo>
                  <a:cubicBezTo>
                    <a:pt x="1558367" y="1147589"/>
                    <a:pt x="1558719" y="1147238"/>
                    <a:pt x="1558719" y="1147238"/>
                  </a:cubicBezTo>
                  <a:lnTo>
                    <a:pt x="1565033" y="1136713"/>
                  </a:lnTo>
                  <a:lnTo>
                    <a:pt x="1565033" y="1143028"/>
                  </a:lnTo>
                  <a:cubicBezTo>
                    <a:pt x="1566437" y="1143028"/>
                    <a:pt x="1567139" y="1142327"/>
                    <a:pt x="1567139" y="1140923"/>
                  </a:cubicBezTo>
                  <a:cubicBezTo>
                    <a:pt x="1568542" y="1138117"/>
                    <a:pt x="1569945" y="1136713"/>
                    <a:pt x="1571349" y="1136713"/>
                  </a:cubicBezTo>
                  <a:cubicBezTo>
                    <a:pt x="1572752" y="1136713"/>
                    <a:pt x="1573453" y="1136012"/>
                    <a:pt x="1573453" y="1134608"/>
                  </a:cubicBezTo>
                  <a:lnTo>
                    <a:pt x="1573453" y="1140923"/>
                  </a:lnTo>
                  <a:cubicBezTo>
                    <a:pt x="1577663" y="1138117"/>
                    <a:pt x="1583979" y="1128995"/>
                    <a:pt x="1592399" y="1113558"/>
                  </a:cubicBezTo>
                  <a:cubicBezTo>
                    <a:pt x="1592399" y="1109348"/>
                    <a:pt x="1593100" y="1105840"/>
                    <a:pt x="1594503" y="1103033"/>
                  </a:cubicBezTo>
                  <a:lnTo>
                    <a:pt x="1594503" y="1115663"/>
                  </a:lnTo>
                  <a:cubicBezTo>
                    <a:pt x="1594503" y="1121276"/>
                    <a:pt x="1595205" y="1124785"/>
                    <a:pt x="1596609" y="1126188"/>
                  </a:cubicBezTo>
                  <a:cubicBezTo>
                    <a:pt x="1596609" y="1126188"/>
                    <a:pt x="1596960" y="1126539"/>
                    <a:pt x="1597661" y="1127241"/>
                  </a:cubicBezTo>
                  <a:cubicBezTo>
                    <a:pt x="1598363" y="1127942"/>
                    <a:pt x="1598714" y="1128293"/>
                    <a:pt x="1598714" y="1128293"/>
                  </a:cubicBezTo>
                  <a:cubicBezTo>
                    <a:pt x="1597311" y="1129697"/>
                    <a:pt x="1597661" y="1130749"/>
                    <a:pt x="1599767" y="1131451"/>
                  </a:cubicBezTo>
                  <a:cubicBezTo>
                    <a:pt x="1601871" y="1132152"/>
                    <a:pt x="1603625" y="1132503"/>
                    <a:pt x="1605029" y="1132503"/>
                  </a:cubicBezTo>
                  <a:lnTo>
                    <a:pt x="1605029" y="1124083"/>
                  </a:lnTo>
                  <a:lnTo>
                    <a:pt x="1605029" y="1117768"/>
                  </a:lnTo>
                  <a:cubicBezTo>
                    <a:pt x="1605029" y="1114961"/>
                    <a:pt x="1605730" y="1112505"/>
                    <a:pt x="1607134" y="1110401"/>
                  </a:cubicBezTo>
                  <a:cubicBezTo>
                    <a:pt x="1608537" y="1108295"/>
                    <a:pt x="1609941" y="1106541"/>
                    <a:pt x="1611344" y="1105138"/>
                  </a:cubicBezTo>
                  <a:lnTo>
                    <a:pt x="1617659" y="1096718"/>
                  </a:lnTo>
                  <a:cubicBezTo>
                    <a:pt x="1617659" y="1095315"/>
                    <a:pt x="1619063" y="1094613"/>
                    <a:pt x="1621869" y="1094613"/>
                  </a:cubicBezTo>
                  <a:cubicBezTo>
                    <a:pt x="1621869" y="1096016"/>
                    <a:pt x="1622220" y="1098823"/>
                    <a:pt x="1622921" y="1103033"/>
                  </a:cubicBezTo>
                  <a:cubicBezTo>
                    <a:pt x="1623623" y="1107243"/>
                    <a:pt x="1625378" y="1110050"/>
                    <a:pt x="1628184" y="1111453"/>
                  </a:cubicBezTo>
                  <a:cubicBezTo>
                    <a:pt x="1632395" y="1111453"/>
                    <a:pt x="1634499" y="1115663"/>
                    <a:pt x="1634499" y="1124083"/>
                  </a:cubicBezTo>
                  <a:cubicBezTo>
                    <a:pt x="1634499" y="1122680"/>
                    <a:pt x="1635551" y="1120224"/>
                    <a:pt x="1637657" y="1116716"/>
                  </a:cubicBezTo>
                  <a:cubicBezTo>
                    <a:pt x="1639762" y="1113207"/>
                    <a:pt x="1642919" y="1111453"/>
                    <a:pt x="1647129" y="1111453"/>
                  </a:cubicBezTo>
                  <a:cubicBezTo>
                    <a:pt x="1648533" y="1111453"/>
                    <a:pt x="1648883" y="1111804"/>
                    <a:pt x="1648181" y="1112505"/>
                  </a:cubicBezTo>
                  <a:cubicBezTo>
                    <a:pt x="1647481" y="1113207"/>
                    <a:pt x="1647831" y="1113558"/>
                    <a:pt x="1649235" y="1113558"/>
                  </a:cubicBezTo>
                  <a:lnTo>
                    <a:pt x="1649235" y="1119873"/>
                  </a:lnTo>
                  <a:cubicBezTo>
                    <a:pt x="1645025" y="1119873"/>
                    <a:pt x="1641867" y="1120926"/>
                    <a:pt x="1639762" y="1123031"/>
                  </a:cubicBezTo>
                  <a:cubicBezTo>
                    <a:pt x="1637657" y="1125136"/>
                    <a:pt x="1635903" y="1126188"/>
                    <a:pt x="1634499" y="1126188"/>
                  </a:cubicBezTo>
                  <a:cubicBezTo>
                    <a:pt x="1634499" y="1127591"/>
                    <a:pt x="1634499" y="1128293"/>
                    <a:pt x="1634499" y="1128293"/>
                  </a:cubicBezTo>
                  <a:lnTo>
                    <a:pt x="1638709" y="1138818"/>
                  </a:lnTo>
                  <a:lnTo>
                    <a:pt x="1647129" y="1138818"/>
                  </a:lnTo>
                  <a:lnTo>
                    <a:pt x="1647129" y="1140923"/>
                  </a:lnTo>
                  <a:cubicBezTo>
                    <a:pt x="1648533" y="1140923"/>
                    <a:pt x="1649585" y="1139871"/>
                    <a:pt x="1650287" y="1137766"/>
                  </a:cubicBezTo>
                  <a:cubicBezTo>
                    <a:pt x="1650989" y="1135661"/>
                    <a:pt x="1652041" y="1135310"/>
                    <a:pt x="1653445" y="1136713"/>
                  </a:cubicBezTo>
                  <a:cubicBezTo>
                    <a:pt x="1654848" y="1136713"/>
                    <a:pt x="1656602" y="1136012"/>
                    <a:pt x="1658707" y="1134608"/>
                  </a:cubicBezTo>
                  <a:cubicBezTo>
                    <a:pt x="1660813" y="1133205"/>
                    <a:pt x="1662567" y="1131802"/>
                    <a:pt x="1663969" y="1130398"/>
                  </a:cubicBezTo>
                  <a:cubicBezTo>
                    <a:pt x="1663969" y="1137415"/>
                    <a:pt x="1665373" y="1140923"/>
                    <a:pt x="1668180" y="1140923"/>
                  </a:cubicBezTo>
                  <a:lnTo>
                    <a:pt x="1680810" y="1140923"/>
                  </a:lnTo>
                  <a:cubicBezTo>
                    <a:pt x="1682213" y="1142327"/>
                    <a:pt x="1685721" y="1142327"/>
                    <a:pt x="1691335" y="1140923"/>
                  </a:cubicBezTo>
                  <a:lnTo>
                    <a:pt x="1691335" y="1143028"/>
                  </a:lnTo>
                  <a:cubicBezTo>
                    <a:pt x="1691335" y="1147238"/>
                    <a:pt x="1694141" y="1152150"/>
                    <a:pt x="1699755" y="1157763"/>
                  </a:cubicBezTo>
                  <a:lnTo>
                    <a:pt x="1714491" y="1170394"/>
                  </a:lnTo>
                  <a:cubicBezTo>
                    <a:pt x="1715894" y="1171797"/>
                    <a:pt x="1716595" y="1173200"/>
                    <a:pt x="1716595" y="1174604"/>
                  </a:cubicBezTo>
                  <a:cubicBezTo>
                    <a:pt x="1717999" y="1178814"/>
                    <a:pt x="1720104" y="1180919"/>
                    <a:pt x="1722911" y="1180919"/>
                  </a:cubicBezTo>
                  <a:cubicBezTo>
                    <a:pt x="1727121" y="1178112"/>
                    <a:pt x="1730629" y="1180919"/>
                    <a:pt x="1733435" y="1189339"/>
                  </a:cubicBezTo>
                  <a:cubicBezTo>
                    <a:pt x="1733435" y="1193549"/>
                    <a:pt x="1736242" y="1199162"/>
                    <a:pt x="1741855" y="1206179"/>
                  </a:cubicBezTo>
                  <a:cubicBezTo>
                    <a:pt x="1744662" y="1210389"/>
                    <a:pt x="1746066" y="1216003"/>
                    <a:pt x="1746066" y="1223019"/>
                  </a:cubicBezTo>
                  <a:cubicBezTo>
                    <a:pt x="1747469" y="1224423"/>
                    <a:pt x="1748171" y="1226177"/>
                    <a:pt x="1748171" y="1228282"/>
                  </a:cubicBezTo>
                  <a:cubicBezTo>
                    <a:pt x="1748171" y="1230387"/>
                    <a:pt x="1747469" y="1232141"/>
                    <a:pt x="1746066" y="1233544"/>
                  </a:cubicBezTo>
                  <a:lnTo>
                    <a:pt x="1746066" y="1237755"/>
                  </a:lnTo>
                  <a:lnTo>
                    <a:pt x="1748171" y="1250385"/>
                  </a:lnTo>
                  <a:cubicBezTo>
                    <a:pt x="1753784" y="1254595"/>
                    <a:pt x="1754485" y="1258805"/>
                    <a:pt x="1750275" y="1263015"/>
                  </a:cubicBezTo>
                  <a:cubicBezTo>
                    <a:pt x="1748872" y="1267225"/>
                    <a:pt x="1748171" y="1273540"/>
                    <a:pt x="1748171" y="1281960"/>
                  </a:cubicBezTo>
                  <a:cubicBezTo>
                    <a:pt x="1748171" y="1281960"/>
                    <a:pt x="1748171" y="1284767"/>
                    <a:pt x="1748171" y="1290380"/>
                  </a:cubicBezTo>
                  <a:cubicBezTo>
                    <a:pt x="1748171" y="1295994"/>
                    <a:pt x="1746767" y="1298800"/>
                    <a:pt x="1743961" y="1298800"/>
                  </a:cubicBezTo>
                  <a:cubicBezTo>
                    <a:pt x="1742557" y="1301607"/>
                    <a:pt x="1741154" y="1304414"/>
                    <a:pt x="1739751" y="1307220"/>
                  </a:cubicBezTo>
                  <a:cubicBezTo>
                    <a:pt x="1738347" y="1310027"/>
                    <a:pt x="1736943" y="1312834"/>
                    <a:pt x="1735541" y="1315640"/>
                  </a:cubicBezTo>
                  <a:cubicBezTo>
                    <a:pt x="1735541" y="1317044"/>
                    <a:pt x="1734839" y="1318798"/>
                    <a:pt x="1733435" y="1320903"/>
                  </a:cubicBezTo>
                  <a:cubicBezTo>
                    <a:pt x="1732032" y="1323008"/>
                    <a:pt x="1731331" y="1324762"/>
                    <a:pt x="1731331" y="1326166"/>
                  </a:cubicBezTo>
                  <a:cubicBezTo>
                    <a:pt x="1728524" y="1333182"/>
                    <a:pt x="1723612" y="1337392"/>
                    <a:pt x="1716595" y="1338796"/>
                  </a:cubicBezTo>
                  <a:cubicBezTo>
                    <a:pt x="1713789" y="1338796"/>
                    <a:pt x="1712385" y="1340901"/>
                    <a:pt x="1712385" y="1345111"/>
                  </a:cubicBezTo>
                  <a:cubicBezTo>
                    <a:pt x="1712385" y="1349321"/>
                    <a:pt x="1715191" y="1352829"/>
                    <a:pt x="1720805" y="1355636"/>
                  </a:cubicBezTo>
                  <a:cubicBezTo>
                    <a:pt x="1715191" y="1355636"/>
                    <a:pt x="1711683" y="1356338"/>
                    <a:pt x="1710281" y="1357741"/>
                  </a:cubicBezTo>
                  <a:cubicBezTo>
                    <a:pt x="1704667" y="1359144"/>
                    <a:pt x="1699053" y="1360548"/>
                    <a:pt x="1693440" y="1361951"/>
                  </a:cubicBezTo>
                  <a:cubicBezTo>
                    <a:pt x="1687827" y="1363354"/>
                    <a:pt x="1683616" y="1364056"/>
                    <a:pt x="1680810" y="1364056"/>
                  </a:cubicBezTo>
                  <a:cubicBezTo>
                    <a:pt x="1678003" y="1365459"/>
                    <a:pt x="1675197" y="1365810"/>
                    <a:pt x="1672389" y="1365109"/>
                  </a:cubicBezTo>
                  <a:cubicBezTo>
                    <a:pt x="1669583" y="1364407"/>
                    <a:pt x="1667478" y="1364056"/>
                    <a:pt x="1666075" y="1364056"/>
                  </a:cubicBezTo>
                  <a:lnTo>
                    <a:pt x="1657655" y="1366161"/>
                  </a:lnTo>
                  <a:cubicBezTo>
                    <a:pt x="1653445" y="1366161"/>
                    <a:pt x="1651339" y="1367564"/>
                    <a:pt x="1651339" y="1370371"/>
                  </a:cubicBezTo>
                  <a:lnTo>
                    <a:pt x="1651339" y="1368266"/>
                  </a:lnTo>
                  <a:cubicBezTo>
                    <a:pt x="1651339" y="1368266"/>
                    <a:pt x="1650989" y="1367915"/>
                    <a:pt x="1650287" y="1367213"/>
                  </a:cubicBezTo>
                  <a:cubicBezTo>
                    <a:pt x="1649585" y="1366512"/>
                    <a:pt x="1649235" y="1366161"/>
                    <a:pt x="1649235" y="1366161"/>
                  </a:cubicBezTo>
                  <a:lnTo>
                    <a:pt x="1645025" y="1368266"/>
                  </a:lnTo>
                  <a:lnTo>
                    <a:pt x="1636605" y="1366161"/>
                  </a:lnTo>
                  <a:cubicBezTo>
                    <a:pt x="1630991" y="1366161"/>
                    <a:pt x="1628184" y="1362653"/>
                    <a:pt x="1628184" y="1355636"/>
                  </a:cubicBezTo>
                  <a:lnTo>
                    <a:pt x="1611344" y="1355636"/>
                  </a:lnTo>
                  <a:cubicBezTo>
                    <a:pt x="1604327" y="1355636"/>
                    <a:pt x="1599415" y="1356338"/>
                    <a:pt x="1596609" y="1357741"/>
                  </a:cubicBezTo>
                  <a:cubicBezTo>
                    <a:pt x="1595205" y="1356338"/>
                    <a:pt x="1593803" y="1355636"/>
                    <a:pt x="1592399" y="1355636"/>
                  </a:cubicBezTo>
                  <a:cubicBezTo>
                    <a:pt x="1590995" y="1355636"/>
                    <a:pt x="1589593" y="1354934"/>
                    <a:pt x="1588189" y="1353531"/>
                  </a:cubicBezTo>
                  <a:cubicBezTo>
                    <a:pt x="1588189" y="1349321"/>
                    <a:pt x="1588890" y="1345812"/>
                    <a:pt x="1590294" y="1343006"/>
                  </a:cubicBezTo>
                  <a:cubicBezTo>
                    <a:pt x="1591697" y="1343006"/>
                    <a:pt x="1592048" y="1342655"/>
                    <a:pt x="1591346" y="1341953"/>
                  </a:cubicBezTo>
                  <a:cubicBezTo>
                    <a:pt x="1590645" y="1341252"/>
                    <a:pt x="1590294" y="1340199"/>
                    <a:pt x="1590294" y="1338796"/>
                  </a:cubicBezTo>
                  <a:lnTo>
                    <a:pt x="1573453" y="1332481"/>
                  </a:lnTo>
                  <a:lnTo>
                    <a:pt x="1569243" y="1332481"/>
                  </a:lnTo>
                  <a:cubicBezTo>
                    <a:pt x="1570647" y="1331077"/>
                    <a:pt x="1571700" y="1330025"/>
                    <a:pt x="1572401" y="1329323"/>
                  </a:cubicBezTo>
                  <a:cubicBezTo>
                    <a:pt x="1573103" y="1328621"/>
                    <a:pt x="1573453" y="1328271"/>
                    <a:pt x="1573453" y="1328271"/>
                  </a:cubicBezTo>
                  <a:cubicBezTo>
                    <a:pt x="1573453" y="1328271"/>
                    <a:pt x="1572752" y="1328271"/>
                    <a:pt x="1571349" y="1328271"/>
                  </a:cubicBezTo>
                  <a:lnTo>
                    <a:pt x="1548193" y="1330376"/>
                  </a:lnTo>
                  <a:cubicBezTo>
                    <a:pt x="1548193" y="1330376"/>
                    <a:pt x="1546789" y="1330376"/>
                    <a:pt x="1543983" y="1330376"/>
                  </a:cubicBezTo>
                  <a:lnTo>
                    <a:pt x="1554509" y="1328271"/>
                  </a:lnTo>
                  <a:lnTo>
                    <a:pt x="1552403" y="1324060"/>
                  </a:lnTo>
                  <a:lnTo>
                    <a:pt x="1533458" y="1326166"/>
                  </a:lnTo>
                  <a:lnTo>
                    <a:pt x="1529249" y="1326166"/>
                  </a:lnTo>
                  <a:cubicBezTo>
                    <a:pt x="1523635" y="1326166"/>
                    <a:pt x="1518723" y="1326516"/>
                    <a:pt x="1514513" y="1327218"/>
                  </a:cubicBezTo>
                  <a:cubicBezTo>
                    <a:pt x="1510303" y="1327920"/>
                    <a:pt x="1505391" y="1328271"/>
                    <a:pt x="1499777" y="1328271"/>
                  </a:cubicBezTo>
                  <a:lnTo>
                    <a:pt x="1487147" y="1330376"/>
                  </a:lnTo>
                  <a:cubicBezTo>
                    <a:pt x="1481534" y="1330376"/>
                    <a:pt x="1478026" y="1331077"/>
                    <a:pt x="1476623" y="1332481"/>
                  </a:cubicBezTo>
                  <a:cubicBezTo>
                    <a:pt x="1469606" y="1335287"/>
                    <a:pt x="1463993" y="1338094"/>
                    <a:pt x="1459782" y="1340901"/>
                  </a:cubicBezTo>
                  <a:cubicBezTo>
                    <a:pt x="1459782" y="1364758"/>
                    <a:pt x="1460484" y="1383703"/>
                    <a:pt x="1461887" y="1397736"/>
                  </a:cubicBezTo>
                  <a:lnTo>
                    <a:pt x="1468203" y="1397736"/>
                  </a:lnTo>
                  <a:cubicBezTo>
                    <a:pt x="1469606" y="1396333"/>
                    <a:pt x="1471009" y="1395982"/>
                    <a:pt x="1472412" y="1396684"/>
                  </a:cubicBezTo>
                  <a:cubicBezTo>
                    <a:pt x="1473815" y="1397385"/>
                    <a:pt x="1475219" y="1397035"/>
                    <a:pt x="1476623" y="1395631"/>
                  </a:cubicBezTo>
                  <a:cubicBezTo>
                    <a:pt x="1472412" y="1398438"/>
                    <a:pt x="1469255" y="1399841"/>
                    <a:pt x="1467149" y="1399841"/>
                  </a:cubicBezTo>
                  <a:cubicBezTo>
                    <a:pt x="1465045" y="1399841"/>
                    <a:pt x="1463291" y="1400543"/>
                    <a:pt x="1461887" y="1401946"/>
                  </a:cubicBezTo>
                  <a:cubicBezTo>
                    <a:pt x="1461887" y="1406156"/>
                    <a:pt x="1478727" y="1406156"/>
                    <a:pt x="1512408" y="1401946"/>
                  </a:cubicBezTo>
                  <a:cubicBezTo>
                    <a:pt x="1533458" y="1399140"/>
                    <a:pt x="1548895" y="1397736"/>
                    <a:pt x="1558719" y="1397736"/>
                  </a:cubicBezTo>
                  <a:cubicBezTo>
                    <a:pt x="1571349" y="1396333"/>
                    <a:pt x="1584330" y="1394579"/>
                    <a:pt x="1597661" y="1392474"/>
                  </a:cubicBezTo>
                  <a:cubicBezTo>
                    <a:pt x="1610993" y="1390369"/>
                    <a:pt x="1619063" y="1389316"/>
                    <a:pt x="1621869" y="1389316"/>
                  </a:cubicBezTo>
                  <a:cubicBezTo>
                    <a:pt x="1621869" y="1387913"/>
                    <a:pt x="1623273" y="1386860"/>
                    <a:pt x="1626079" y="1386159"/>
                  </a:cubicBezTo>
                  <a:cubicBezTo>
                    <a:pt x="1628886" y="1385457"/>
                    <a:pt x="1629587" y="1384405"/>
                    <a:pt x="1628184" y="1383001"/>
                  </a:cubicBezTo>
                  <a:lnTo>
                    <a:pt x="1634499" y="1383001"/>
                  </a:lnTo>
                  <a:cubicBezTo>
                    <a:pt x="1635903" y="1383001"/>
                    <a:pt x="1638359" y="1382299"/>
                    <a:pt x="1641867" y="1380896"/>
                  </a:cubicBezTo>
                  <a:cubicBezTo>
                    <a:pt x="1645375" y="1379493"/>
                    <a:pt x="1648533" y="1378791"/>
                    <a:pt x="1651339" y="1378791"/>
                  </a:cubicBezTo>
                  <a:lnTo>
                    <a:pt x="1674495" y="1380896"/>
                  </a:lnTo>
                  <a:cubicBezTo>
                    <a:pt x="1677301" y="1380896"/>
                    <a:pt x="1681511" y="1380545"/>
                    <a:pt x="1687125" y="1379844"/>
                  </a:cubicBezTo>
                  <a:cubicBezTo>
                    <a:pt x="1692739" y="1379142"/>
                    <a:pt x="1697650" y="1380195"/>
                    <a:pt x="1701860" y="1383001"/>
                  </a:cubicBezTo>
                  <a:cubicBezTo>
                    <a:pt x="1701860" y="1378791"/>
                    <a:pt x="1702561" y="1376686"/>
                    <a:pt x="1703965" y="1376686"/>
                  </a:cubicBezTo>
                  <a:cubicBezTo>
                    <a:pt x="1706772" y="1376686"/>
                    <a:pt x="1708877" y="1377388"/>
                    <a:pt x="1710281" y="1378791"/>
                  </a:cubicBezTo>
                  <a:cubicBezTo>
                    <a:pt x="1711683" y="1380195"/>
                    <a:pt x="1713087" y="1382299"/>
                    <a:pt x="1714491" y="1385106"/>
                  </a:cubicBezTo>
                  <a:cubicBezTo>
                    <a:pt x="1711683" y="1385106"/>
                    <a:pt x="1709579" y="1385808"/>
                    <a:pt x="1708175" y="1387211"/>
                  </a:cubicBezTo>
                  <a:cubicBezTo>
                    <a:pt x="1710982" y="1388615"/>
                    <a:pt x="1713789" y="1389316"/>
                    <a:pt x="1716595" y="1389316"/>
                  </a:cubicBezTo>
                  <a:cubicBezTo>
                    <a:pt x="1720805" y="1389316"/>
                    <a:pt x="1722911" y="1389316"/>
                    <a:pt x="1722911" y="1389316"/>
                  </a:cubicBezTo>
                  <a:cubicBezTo>
                    <a:pt x="1720104" y="1390720"/>
                    <a:pt x="1716595" y="1391421"/>
                    <a:pt x="1712385" y="1391421"/>
                  </a:cubicBezTo>
                  <a:cubicBezTo>
                    <a:pt x="1712385" y="1392825"/>
                    <a:pt x="1712737" y="1393877"/>
                    <a:pt x="1713437" y="1394579"/>
                  </a:cubicBezTo>
                  <a:cubicBezTo>
                    <a:pt x="1714139" y="1395281"/>
                    <a:pt x="1714491" y="1396333"/>
                    <a:pt x="1714491" y="1397736"/>
                  </a:cubicBezTo>
                  <a:cubicBezTo>
                    <a:pt x="1714491" y="1397736"/>
                    <a:pt x="1715191" y="1397736"/>
                    <a:pt x="1716595" y="1397736"/>
                  </a:cubicBezTo>
                  <a:cubicBezTo>
                    <a:pt x="1717999" y="1397736"/>
                    <a:pt x="1719402" y="1397736"/>
                    <a:pt x="1720805" y="1397736"/>
                  </a:cubicBezTo>
                  <a:cubicBezTo>
                    <a:pt x="1723612" y="1392123"/>
                    <a:pt x="1728524" y="1389316"/>
                    <a:pt x="1735541" y="1389316"/>
                  </a:cubicBezTo>
                  <a:lnTo>
                    <a:pt x="1750275" y="1389316"/>
                  </a:lnTo>
                  <a:lnTo>
                    <a:pt x="1746066" y="1374581"/>
                  </a:lnTo>
                  <a:cubicBezTo>
                    <a:pt x="1748872" y="1377388"/>
                    <a:pt x="1751679" y="1378089"/>
                    <a:pt x="1754485" y="1376686"/>
                  </a:cubicBezTo>
                  <a:cubicBezTo>
                    <a:pt x="1757293" y="1375283"/>
                    <a:pt x="1760099" y="1374581"/>
                    <a:pt x="1762905" y="1374581"/>
                  </a:cubicBezTo>
                  <a:lnTo>
                    <a:pt x="1762905" y="1366161"/>
                  </a:lnTo>
                  <a:cubicBezTo>
                    <a:pt x="1764309" y="1366161"/>
                    <a:pt x="1768169" y="1368266"/>
                    <a:pt x="1774483" y="1372476"/>
                  </a:cubicBezTo>
                  <a:cubicBezTo>
                    <a:pt x="1780799" y="1376686"/>
                    <a:pt x="1783956" y="1377388"/>
                    <a:pt x="1783956" y="1374581"/>
                  </a:cubicBezTo>
                  <a:cubicBezTo>
                    <a:pt x="1785359" y="1371774"/>
                    <a:pt x="1784657" y="1367564"/>
                    <a:pt x="1781851" y="1361951"/>
                  </a:cubicBezTo>
                  <a:cubicBezTo>
                    <a:pt x="1781851" y="1360548"/>
                    <a:pt x="1782553" y="1359144"/>
                    <a:pt x="1783956" y="1357741"/>
                  </a:cubicBezTo>
                  <a:cubicBezTo>
                    <a:pt x="1785359" y="1356338"/>
                    <a:pt x="1786763" y="1354934"/>
                    <a:pt x="1788166" y="1353531"/>
                  </a:cubicBezTo>
                  <a:lnTo>
                    <a:pt x="1788166" y="1349321"/>
                  </a:lnTo>
                  <a:lnTo>
                    <a:pt x="1783956" y="1349321"/>
                  </a:lnTo>
                  <a:cubicBezTo>
                    <a:pt x="1785359" y="1346514"/>
                    <a:pt x="1786061" y="1343006"/>
                    <a:pt x="1786061" y="1338796"/>
                  </a:cubicBezTo>
                  <a:lnTo>
                    <a:pt x="1788166" y="1343006"/>
                  </a:lnTo>
                  <a:cubicBezTo>
                    <a:pt x="1789569" y="1333182"/>
                    <a:pt x="1790271" y="1328271"/>
                    <a:pt x="1790271" y="1328271"/>
                  </a:cubicBezTo>
                  <a:cubicBezTo>
                    <a:pt x="1791675" y="1326867"/>
                    <a:pt x="1792025" y="1325815"/>
                    <a:pt x="1791323" y="1325113"/>
                  </a:cubicBezTo>
                  <a:cubicBezTo>
                    <a:pt x="1790622" y="1324411"/>
                    <a:pt x="1790973" y="1324060"/>
                    <a:pt x="1792377" y="1324060"/>
                  </a:cubicBezTo>
                  <a:lnTo>
                    <a:pt x="1796586" y="1313535"/>
                  </a:lnTo>
                  <a:cubicBezTo>
                    <a:pt x="1800796" y="1298099"/>
                    <a:pt x="1805707" y="1286170"/>
                    <a:pt x="1811321" y="1277750"/>
                  </a:cubicBezTo>
                  <a:cubicBezTo>
                    <a:pt x="1809918" y="1274943"/>
                    <a:pt x="1809918" y="1272838"/>
                    <a:pt x="1811321" y="1271435"/>
                  </a:cubicBezTo>
                  <a:cubicBezTo>
                    <a:pt x="1812725" y="1270031"/>
                    <a:pt x="1813777" y="1267225"/>
                    <a:pt x="1814479" y="1263015"/>
                  </a:cubicBezTo>
                  <a:cubicBezTo>
                    <a:pt x="1815180" y="1258805"/>
                    <a:pt x="1816233" y="1255998"/>
                    <a:pt x="1817637" y="1254595"/>
                  </a:cubicBezTo>
                  <a:lnTo>
                    <a:pt x="1823952" y="1233544"/>
                  </a:lnTo>
                  <a:cubicBezTo>
                    <a:pt x="1826758" y="1225124"/>
                    <a:pt x="1829915" y="1216704"/>
                    <a:pt x="1833424" y="1208284"/>
                  </a:cubicBezTo>
                  <a:cubicBezTo>
                    <a:pt x="1836933" y="1199864"/>
                    <a:pt x="1840791" y="1190041"/>
                    <a:pt x="1845001" y="1178814"/>
                  </a:cubicBezTo>
                  <a:cubicBezTo>
                    <a:pt x="1845001" y="1177410"/>
                    <a:pt x="1845353" y="1176709"/>
                    <a:pt x="1846055" y="1176709"/>
                  </a:cubicBezTo>
                  <a:cubicBezTo>
                    <a:pt x="1846755" y="1176709"/>
                    <a:pt x="1847107" y="1176709"/>
                    <a:pt x="1847107" y="1176709"/>
                  </a:cubicBezTo>
                  <a:lnTo>
                    <a:pt x="1849212" y="1183024"/>
                  </a:lnTo>
                  <a:cubicBezTo>
                    <a:pt x="1853422" y="1173200"/>
                    <a:pt x="1859737" y="1154957"/>
                    <a:pt x="1868157" y="1128293"/>
                  </a:cubicBezTo>
                  <a:lnTo>
                    <a:pt x="1870263" y="1128293"/>
                  </a:lnTo>
                  <a:cubicBezTo>
                    <a:pt x="1868859" y="1128293"/>
                    <a:pt x="1868157" y="1129697"/>
                    <a:pt x="1868157" y="1132503"/>
                  </a:cubicBezTo>
                  <a:lnTo>
                    <a:pt x="1855527" y="1174604"/>
                  </a:lnTo>
                  <a:cubicBezTo>
                    <a:pt x="1845703" y="1205477"/>
                    <a:pt x="1837985" y="1241263"/>
                    <a:pt x="1832371" y="1281960"/>
                  </a:cubicBezTo>
                  <a:cubicBezTo>
                    <a:pt x="1829565" y="1298800"/>
                    <a:pt x="1829565" y="1316342"/>
                    <a:pt x="1832371" y="1334586"/>
                  </a:cubicBezTo>
                  <a:lnTo>
                    <a:pt x="1836582" y="1347216"/>
                  </a:lnTo>
                  <a:lnTo>
                    <a:pt x="1840791" y="1351426"/>
                  </a:lnTo>
                  <a:lnTo>
                    <a:pt x="1840791" y="1349321"/>
                  </a:lnTo>
                  <a:cubicBezTo>
                    <a:pt x="1839388" y="1346514"/>
                    <a:pt x="1839037" y="1343357"/>
                    <a:pt x="1839739" y="1339848"/>
                  </a:cubicBezTo>
                  <a:cubicBezTo>
                    <a:pt x="1840441" y="1336340"/>
                    <a:pt x="1840791" y="1333182"/>
                    <a:pt x="1840791" y="1330376"/>
                  </a:cubicBezTo>
                  <a:cubicBezTo>
                    <a:pt x="1845001" y="1317745"/>
                    <a:pt x="1847107" y="1304414"/>
                    <a:pt x="1847107" y="1290380"/>
                  </a:cubicBezTo>
                  <a:lnTo>
                    <a:pt x="1847107" y="1281960"/>
                  </a:lnTo>
                  <a:cubicBezTo>
                    <a:pt x="1848510" y="1286170"/>
                    <a:pt x="1849212" y="1290380"/>
                    <a:pt x="1849212" y="1294590"/>
                  </a:cubicBezTo>
                  <a:cubicBezTo>
                    <a:pt x="1849212" y="1298800"/>
                    <a:pt x="1849212" y="1302309"/>
                    <a:pt x="1849212" y="1305115"/>
                  </a:cubicBezTo>
                  <a:cubicBezTo>
                    <a:pt x="1849212" y="1307922"/>
                    <a:pt x="1848861" y="1310378"/>
                    <a:pt x="1848159" y="1312483"/>
                  </a:cubicBezTo>
                  <a:cubicBezTo>
                    <a:pt x="1847458" y="1314588"/>
                    <a:pt x="1847809" y="1317745"/>
                    <a:pt x="1849212" y="1321955"/>
                  </a:cubicBezTo>
                  <a:lnTo>
                    <a:pt x="1847107" y="1343006"/>
                  </a:lnTo>
                  <a:cubicBezTo>
                    <a:pt x="1845703" y="1344409"/>
                    <a:pt x="1845353" y="1346163"/>
                    <a:pt x="1846055" y="1348268"/>
                  </a:cubicBezTo>
                  <a:cubicBezTo>
                    <a:pt x="1846755" y="1350373"/>
                    <a:pt x="1847107" y="1352829"/>
                    <a:pt x="1847107" y="1355636"/>
                  </a:cubicBezTo>
                  <a:cubicBezTo>
                    <a:pt x="1848510" y="1355636"/>
                    <a:pt x="1849563" y="1354934"/>
                    <a:pt x="1850264" y="1353531"/>
                  </a:cubicBezTo>
                  <a:cubicBezTo>
                    <a:pt x="1850966" y="1352127"/>
                    <a:pt x="1851317" y="1351426"/>
                    <a:pt x="1851317" y="1351426"/>
                  </a:cubicBezTo>
                  <a:cubicBezTo>
                    <a:pt x="1851317" y="1352829"/>
                    <a:pt x="1851668" y="1353882"/>
                    <a:pt x="1852369" y="1354583"/>
                  </a:cubicBezTo>
                  <a:cubicBezTo>
                    <a:pt x="1853071" y="1355285"/>
                    <a:pt x="1853422" y="1356338"/>
                    <a:pt x="1853422" y="1357741"/>
                  </a:cubicBezTo>
                  <a:cubicBezTo>
                    <a:pt x="1856229" y="1352127"/>
                    <a:pt x="1856931" y="1347917"/>
                    <a:pt x="1855527" y="1345111"/>
                  </a:cubicBezTo>
                  <a:lnTo>
                    <a:pt x="1855527" y="1338796"/>
                  </a:lnTo>
                  <a:cubicBezTo>
                    <a:pt x="1858333" y="1340199"/>
                    <a:pt x="1859385" y="1341953"/>
                    <a:pt x="1858685" y="1344058"/>
                  </a:cubicBezTo>
                  <a:cubicBezTo>
                    <a:pt x="1857983" y="1346163"/>
                    <a:pt x="1857631" y="1347917"/>
                    <a:pt x="1857631" y="1349321"/>
                  </a:cubicBezTo>
                  <a:cubicBezTo>
                    <a:pt x="1861842" y="1353531"/>
                    <a:pt x="1864649" y="1355636"/>
                    <a:pt x="1866052" y="1355636"/>
                  </a:cubicBezTo>
                  <a:cubicBezTo>
                    <a:pt x="1864649" y="1352829"/>
                    <a:pt x="1863947" y="1350023"/>
                    <a:pt x="1863947" y="1347216"/>
                  </a:cubicBezTo>
                  <a:cubicBezTo>
                    <a:pt x="1863947" y="1344409"/>
                    <a:pt x="1863245" y="1342304"/>
                    <a:pt x="1861842" y="1340901"/>
                  </a:cubicBezTo>
                  <a:cubicBezTo>
                    <a:pt x="1864649" y="1338094"/>
                    <a:pt x="1866052" y="1333884"/>
                    <a:pt x="1866052" y="1328271"/>
                  </a:cubicBezTo>
                  <a:cubicBezTo>
                    <a:pt x="1866052" y="1322657"/>
                    <a:pt x="1866753" y="1317745"/>
                    <a:pt x="1868157" y="1313535"/>
                  </a:cubicBezTo>
                  <a:cubicBezTo>
                    <a:pt x="1868157" y="1317745"/>
                    <a:pt x="1868508" y="1324411"/>
                    <a:pt x="1869209" y="1333533"/>
                  </a:cubicBezTo>
                  <a:cubicBezTo>
                    <a:pt x="1869911" y="1342655"/>
                    <a:pt x="1869561" y="1351426"/>
                    <a:pt x="1868157" y="1359846"/>
                  </a:cubicBezTo>
                  <a:cubicBezTo>
                    <a:pt x="1869561" y="1358443"/>
                    <a:pt x="1870613" y="1355987"/>
                    <a:pt x="1871315" y="1352478"/>
                  </a:cubicBezTo>
                  <a:cubicBezTo>
                    <a:pt x="1872017" y="1348970"/>
                    <a:pt x="1873069" y="1346514"/>
                    <a:pt x="1874472" y="1345111"/>
                  </a:cubicBezTo>
                  <a:cubicBezTo>
                    <a:pt x="1877279" y="1350724"/>
                    <a:pt x="1877279" y="1355636"/>
                    <a:pt x="1874472" y="1359846"/>
                  </a:cubicBezTo>
                  <a:cubicBezTo>
                    <a:pt x="1873069" y="1362653"/>
                    <a:pt x="1872367" y="1365810"/>
                    <a:pt x="1872367" y="1369319"/>
                  </a:cubicBezTo>
                  <a:cubicBezTo>
                    <a:pt x="1872367" y="1372827"/>
                    <a:pt x="1872367" y="1375984"/>
                    <a:pt x="1872367" y="1378791"/>
                  </a:cubicBezTo>
                  <a:lnTo>
                    <a:pt x="1874472" y="1385106"/>
                  </a:lnTo>
                  <a:cubicBezTo>
                    <a:pt x="1875875" y="1386510"/>
                    <a:pt x="1878682" y="1387211"/>
                    <a:pt x="1882893" y="1387211"/>
                  </a:cubicBezTo>
                  <a:cubicBezTo>
                    <a:pt x="1888506" y="1392825"/>
                    <a:pt x="1892715" y="1396333"/>
                    <a:pt x="1895523" y="1397736"/>
                  </a:cubicBezTo>
                  <a:cubicBezTo>
                    <a:pt x="1895523" y="1399140"/>
                    <a:pt x="1895873" y="1400192"/>
                    <a:pt x="1896575" y="1400894"/>
                  </a:cubicBezTo>
                  <a:cubicBezTo>
                    <a:pt x="1897277" y="1401596"/>
                    <a:pt x="1897627" y="1402648"/>
                    <a:pt x="1897627" y="1404051"/>
                  </a:cubicBezTo>
                  <a:lnTo>
                    <a:pt x="1899733" y="1404051"/>
                  </a:lnTo>
                  <a:cubicBezTo>
                    <a:pt x="1901136" y="1404051"/>
                    <a:pt x="1903241" y="1404753"/>
                    <a:pt x="1906047" y="1406156"/>
                  </a:cubicBezTo>
                  <a:cubicBezTo>
                    <a:pt x="1910257" y="1403350"/>
                    <a:pt x="1913064" y="1404051"/>
                    <a:pt x="1914468" y="1408262"/>
                  </a:cubicBezTo>
                  <a:cubicBezTo>
                    <a:pt x="1915871" y="1411068"/>
                    <a:pt x="1916573" y="1413524"/>
                    <a:pt x="1916573" y="1415629"/>
                  </a:cubicBezTo>
                  <a:cubicBezTo>
                    <a:pt x="1916573" y="1417734"/>
                    <a:pt x="1915871" y="1419488"/>
                    <a:pt x="1914468" y="1420892"/>
                  </a:cubicBezTo>
                  <a:lnTo>
                    <a:pt x="1927098" y="1427207"/>
                  </a:lnTo>
                  <a:lnTo>
                    <a:pt x="1927098" y="1420892"/>
                  </a:lnTo>
                  <a:cubicBezTo>
                    <a:pt x="1929904" y="1420892"/>
                    <a:pt x="1932009" y="1420892"/>
                    <a:pt x="1933413" y="1420892"/>
                  </a:cubicBezTo>
                  <a:lnTo>
                    <a:pt x="1933413" y="1425102"/>
                  </a:lnTo>
                  <a:cubicBezTo>
                    <a:pt x="1933413" y="1427908"/>
                    <a:pt x="1932009" y="1429312"/>
                    <a:pt x="1929203" y="1429312"/>
                  </a:cubicBezTo>
                  <a:cubicBezTo>
                    <a:pt x="1926396" y="1429312"/>
                    <a:pt x="1924291" y="1430013"/>
                    <a:pt x="1922887" y="1431417"/>
                  </a:cubicBezTo>
                  <a:lnTo>
                    <a:pt x="1924993" y="1435627"/>
                  </a:lnTo>
                  <a:lnTo>
                    <a:pt x="1935517" y="1433522"/>
                  </a:lnTo>
                  <a:cubicBezTo>
                    <a:pt x="1939728" y="1434925"/>
                    <a:pt x="1941833" y="1437732"/>
                    <a:pt x="1941833" y="1441942"/>
                  </a:cubicBezTo>
                  <a:lnTo>
                    <a:pt x="1946043" y="1452467"/>
                  </a:lnTo>
                  <a:lnTo>
                    <a:pt x="1948149" y="1452467"/>
                  </a:lnTo>
                  <a:cubicBezTo>
                    <a:pt x="1949551" y="1452467"/>
                    <a:pt x="1950253" y="1453520"/>
                    <a:pt x="1950253" y="1455625"/>
                  </a:cubicBezTo>
                  <a:cubicBezTo>
                    <a:pt x="1950253" y="1457730"/>
                    <a:pt x="1950955" y="1459484"/>
                    <a:pt x="1952358" y="1460887"/>
                  </a:cubicBezTo>
                  <a:lnTo>
                    <a:pt x="1954463" y="1465097"/>
                  </a:lnTo>
                  <a:cubicBezTo>
                    <a:pt x="1957270" y="1473517"/>
                    <a:pt x="1960779" y="1478429"/>
                    <a:pt x="1964988" y="1479832"/>
                  </a:cubicBezTo>
                  <a:lnTo>
                    <a:pt x="1964988" y="1490357"/>
                  </a:lnTo>
                  <a:cubicBezTo>
                    <a:pt x="1969198" y="1495971"/>
                    <a:pt x="1971303" y="1501584"/>
                    <a:pt x="1971303" y="1507198"/>
                  </a:cubicBezTo>
                  <a:lnTo>
                    <a:pt x="1973408" y="1511408"/>
                  </a:lnTo>
                  <a:cubicBezTo>
                    <a:pt x="1976215" y="1515618"/>
                    <a:pt x="1977619" y="1523336"/>
                    <a:pt x="1977619" y="1534563"/>
                  </a:cubicBezTo>
                  <a:cubicBezTo>
                    <a:pt x="1979022" y="1540176"/>
                    <a:pt x="1980425" y="1542983"/>
                    <a:pt x="1981828" y="1542983"/>
                  </a:cubicBezTo>
                  <a:cubicBezTo>
                    <a:pt x="1983232" y="1542983"/>
                    <a:pt x="1985687" y="1542983"/>
                    <a:pt x="1989196" y="1542983"/>
                  </a:cubicBezTo>
                  <a:cubicBezTo>
                    <a:pt x="1992704" y="1542983"/>
                    <a:pt x="1993757" y="1544386"/>
                    <a:pt x="1992354" y="1547193"/>
                  </a:cubicBezTo>
                  <a:lnTo>
                    <a:pt x="1983933" y="1545088"/>
                  </a:lnTo>
                  <a:cubicBezTo>
                    <a:pt x="1989547" y="1550701"/>
                    <a:pt x="1992354" y="1556315"/>
                    <a:pt x="1992354" y="1561928"/>
                  </a:cubicBezTo>
                  <a:cubicBezTo>
                    <a:pt x="1990950" y="1561928"/>
                    <a:pt x="1989897" y="1560525"/>
                    <a:pt x="1989196" y="1557718"/>
                  </a:cubicBezTo>
                  <a:cubicBezTo>
                    <a:pt x="1988495" y="1554912"/>
                    <a:pt x="1987442" y="1554912"/>
                    <a:pt x="1986038" y="1557718"/>
                  </a:cubicBezTo>
                  <a:cubicBezTo>
                    <a:pt x="1986038" y="1564735"/>
                    <a:pt x="1987442" y="1570348"/>
                    <a:pt x="1990249" y="1574558"/>
                  </a:cubicBezTo>
                  <a:lnTo>
                    <a:pt x="1990249" y="1576663"/>
                  </a:lnTo>
                  <a:cubicBezTo>
                    <a:pt x="1986038" y="1583680"/>
                    <a:pt x="1983933" y="1587890"/>
                    <a:pt x="1983933" y="1589294"/>
                  </a:cubicBezTo>
                  <a:cubicBezTo>
                    <a:pt x="1983933" y="1590697"/>
                    <a:pt x="1986038" y="1594205"/>
                    <a:pt x="1990249" y="1599819"/>
                  </a:cubicBezTo>
                  <a:cubicBezTo>
                    <a:pt x="1988845" y="1602625"/>
                    <a:pt x="1986740" y="1604029"/>
                    <a:pt x="1983933" y="1604029"/>
                  </a:cubicBezTo>
                  <a:cubicBezTo>
                    <a:pt x="1981127" y="1604029"/>
                    <a:pt x="1979022" y="1604029"/>
                    <a:pt x="1977619" y="1604029"/>
                  </a:cubicBezTo>
                  <a:cubicBezTo>
                    <a:pt x="1979022" y="1605432"/>
                    <a:pt x="1979723" y="1606835"/>
                    <a:pt x="1979723" y="1608239"/>
                  </a:cubicBezTo>
                  <a:lnTo>
                    <a:pt x="1977619" y="1610344"/>
                  </a:lnTo>
                  <a:lnTo>
                    <a:pt x="1975513" y="1604029"/>
                  </a:lnTo>
                  <a:cubicBezTo>
                    <a:pt x="1974110" y="1598415"/>
                    <a:pt x="1969900" y="1597714"/>
                    <a:pt x="1962883" y="1601924"/>
                  </a:cubicBezTo>
                  <a:cubicBezTo>
                    <a:pt x="1962883" y="1603327"/>
                    <a:pt x="1962181" y="1603678"/>
                    <a:pt x="1960779" y="1602976"/>
                  </a:cubicBezTo>
                  <a:cubicBezTo>
                    <a:pt x="1959375" y="1602275"/>
                    <a:pt x="1958673" y="1602625"/>
                    <a:pt x="1958673" y="1604029"/>
                  </a:cubicBezTo>
                  <a:cubicBezTo>
                    <a:pt x="1958673" y="1608239"/>
                    <a:pt x="1960077" y="1612449"/>
                    <a:pt x="1962883" y="1616659"/>
                  </a:cubicBezTo>
                  <a:cubicBezTo>
                    <a:pt x="1964287" y="1619466"/>
                    <a:pt x="1966041" y="1621921"/>
                    <a:pt x="1968146" y="1624027"/>
                  </a:cubicBezTo>
                  <a:cubicBezTo>
                    <a:pt x="1970251" y="1626131"/>
                    <a:pt x="1972005" y="1628587"/>
                    <a:pt x="1973408" y="1631394"/>
                  </a:cubicBezTo>
                  <a:lnTo>
                    <a:pt x="1964988" y="1627184"/>
                  </a:lnTo>
                  <a:lnTo>
                    <a:pt x="1964988" y="1633499"/>
                  </a:lnTo>
                  <a:cubicBezTo>
                    <a:pt x="1964988" y="1633499"/>
                    <a:pt x="1964988" y="1634201"/>
                    <a:pt x="1964988" y="1635604"/>
                  </a:cubicBezTo>
                  <a:cubicBezTo>
                    <a:pt x="1964988" y="1637007"/>
                    <a:pt x="1964988" y="1637709"/>
                    <a:pt x="1964988" y="1637709"/>
                  </a:cubicBezTo>
                  <a:cubicBezTo>
                    <a:pt x="1964988" y="1643323"/>
                    <a:pt x="1966392" y="1648234"/>
                    <a:pt x="1969198" y="1652444"/>
                  </a:cubicBezTo>
                  <a:cubicBezTo>
                    <a:pt x="1963585" y="1649638"/>
                    <a:pt x="1960077" y="1648936"/>
                    <a:pt x="1958673" y="1650339"/>
                  </a:cubicBezTo>
                  <a:lnTo>
                    <a:pt x="1954463" y="1644024"/>
                  </a:lnTo>
                  <a:lnTo>
                    <a:pt x="1952358" y="1646129"/>
                  </a:lnTo>
                  <a:cubicBezTo>
                    <a:pt x="1952358" y="1647533"/>
                    <a:pt x="1953761" y="1648234"/>
                    <a:pt x="1956568" y="1648234"/>
                  </a:cubicBezTo>
                  <a:cubicBezTo>
                    <a:pt x="1953761" y="1651041"/>
                    <a:pt x="1951657" y="1652444"/>
                    <a:pt x="1950253" y="1652444"/>
                  </a:cubicBezTo>
                  <a:cubicBezTo>
                    <a:pt x="1950253" y="1652444"/>
                    <a:pt x="1948849" y="1652444"/>
                    <a:pt x="1946043" y="1652444"/>
                  </a:cubicBezTo>
                  <a:cubicBezTo>
                    <a:pt x="1948849" y="1653848"/>
                    <a:pt x="1950955" y="1655602"/>
                    <a:pt x="1952358" y="1657707"/>
                  </a:cubicBezTo>
                  <a:cubicBezTo>
                    <a:pt x="1953761" y="1659812"/>
                    <a:pt x="1954463" y="1661566"/>
                    <a:pt x="1954463" y="1662969"/>
                  </a:cubicBezTo>
                  <a:cubicBezTo>
                    <a:pt x="1957270" y="1665776"/>
                    <a:pt x="1957971" y="1667881"/>
                    <a:pt x="1956568" y="1669285"/>
                  </a:cubicBezTo>
                  <a:cubicBezTo>
                    <a:pt x="1949551" y="1667881"/>
                    <a:pt x="1943938" y="1665776"/>
                    <a:pt x="1939728" y="1662969"/>
                  </a:cubicBezTo>
                  <a:cubicBezTo>
                    <a:pt x="1935517" y="1660163"/>
                    <a:pt x="1932009" y="1658058"/>
                    <a:pt x="1929203" y="1656654"/>
                  </a:cubicBezTo>
                  <a:cubicBezTo>
                    <a:pt x="1929203" y="1659461"/>
                    <a:pt x="1930607" y="1661917"/>
                    <a:pt x="1933413" y="1664022"/>
                  </a:cubicBezTo>
                  <a:cubicBezTo>
                    <a:pt x="1936219" y="1666127"/>
                    <a:pt x="1938325" y="1667881"/>
                    <a:pt x="1939728" y="1669285"/>
                  </a:cubicBezTo>
                  <a:cubicBezTo>
                    <a:pt x="1939728" y="1672091"/>
                    <a:pt x="1939026" y="1673845"/>
                    <a:pt x="1937623" y="1674547"/>
                  </a:cubicBezTo>
                  <a:cubicBezTo>
                    <a:pt x="1936219" y="1675249"/>
                    <a:pt x="1934115" y="1674898"/>
                    <a:pt x="1931308" y="1673495"/>
                  </a:cubicBezTo>
                  <a:lnTo>
                    <a:pt x="1927098" y="1671390"/>
                  </a:lnTo>
                  <a:cubicBezTo>
                    <a:pt x="1925695" y="1672793"/>
                    <a:pt x="1925695" y="1674196"/>
                    <a:pt x="1927098" y="1675600"/>
                  </a:cubicBezTo>
                  <a:cubicBezTo>
                    <a:pt x="1928501" y="1677003"/>
                    <a:pt x="1929203" y="1678406"/>
                    <a:pt x="1929203" y="1679810"/>
                  </a:cubicBezTo>
                  <a:cubicBezTo>
                    <a:pt x="1929203" y="1681213"/>
                    <a:pt x="1932009" y="1682616"/>
                    <a:pt x="1937623" y="1684020"/>
                  </a:cubicBezTo>
                  <a:cubicBezTo>
                    <a:pt x="1936219" y="1684020"/>
                    <a:pt x="1934115" y="1685072"/>
                    <a:pt x="1931308" y="1687177"/>
                  </a:cubicBezTo>
                  <a:cubicBezTo>
                    <a:pt x="1928501" y="1689282"/>
                    <a:pt x="1924993" y="1688931"/>
                    <a:pt x="1920783" y="1686125"/>
                  </a:cubicBezTo>
                  <a:cubicBezTo>
                    <a:pt x="1919379" y="1684721"/>
                    <a:pt x="1916573" y="1684020"/>
                    <a:pt x="1912363" y="1684020"/>
                  </a:cubicBezTo>
                  <a:cubicBezTo>
                    <a:pt x="1909556" y="1684020"/>
                    <a:pt x="1908153" y="1684721"/>
                    <a:pt x="1908153" y="1686125"/>
                  </a:cubicBezTo>
                  <a:lnTo>
                    <a:pt x="1912363" y="1692440"/>
                  </a:lnTo>
                  <a:cubicBezTo>
                    <a:pt x="1906749" y="1695246"/>
                    <a:pt x="1901838" y="1696650"/>
                    <a:pt x="1897627" y="1696650"/>
                  </a:cubicBezTo>
                  <a:lnTo>
                    <a:pt x="1882893" y="1694545"/>
                  </a:lnTo>
                  <a:lnTo>
                    <a:pt x="1880787" y="1694545"/>
                  </a:lnTo>
                  <a:cubicBezTo>
                    <a:pt x="1876577" y="1694545"/>
                    <a:pt x="1873771" y="1693141"/>
                    <a:pt x="1872367" y="1690335"/>
                  </a:cubicBezTo>
                  <a:cubicBezTo>
                    <a:pt x="1872367" y="1690335"/>
                    <a:pt x="1872017" y="1689984"/>
                    <a:pt x="1871315" y="1689282"/>
                  </a:cubicBezTo>
                  <a:cubicBezTo>
                    <a:pt x="1870613" y="1688581"/>
                    <a:pt x="1870263" y="1688230"/>
                    <a:pt x="1870263" y="1688230"/>
                  </a:cubicBezTo>
                  <a:cubicBezTo>
                    <a:pt x="1867455" y="1689633"/>
                    <a:pt x="1864999" y="1688581"/>
                    <a:pt x="1862895" y="1685072"/>
                  </a:cubicBezTo>
                  <a:cubicBezTo>
                    <a:pt x="1860789" y="1681564"/>
                    <a:pt x="1858333" y="1679108"/>
                    <a:pt x="1855527" y="1677705"/>
                  </a:cubicBezTo>
                  <a:cubicBezTo>
                    <a:pt x="1854123" y="1680511"/>
                    <a:pt x="1851317" y="1679108"/>
                    <a:pt x="1847107" y="1673495"/>
                  </a:cubicBezTo>
                  <a:cubicBezTo>
                    <a:pt x="1847107" y="1669285"/>
                    <a:pt x="1845703" y="1667180"/>
                    <a:pt x="1842897" y="1667180"/>
                  </a:cubicBezTo>
                  <a:cubicBezTo>
                    <a:pt x="1838687" y="1664373"/>
                    <a:pt x="1834477" y="1662969"/>
                    <a:pt x="1830267" y="1662969"/>
                  </a:cubicBezTo>
                  <a:cubicBezTo>
                    <a:pt x="1827461" y="1660163"/>
                    <a:pt x="1823952" y="1659461"/>
                    <a:pt x="1819741" y="1660864"/>
                  </a:cubicBezTo>
                  <a:lnTo>
                    <a:pt x="1817637" y="1658759"/>
                  </a:lnTo>
                  <a:cubicBezTo>
                    <a:pt x="1816233" y="1654549"/>
                    <a:pt x="1813427" y="1652444"/>
                    <a:pt x="1809216" y="1652444"/>
                  </a:cubicBezTo>
                  <a:cubicBezTo>
                    <a:pt x="1805007" y="1652444"/>
                    <a:pt x="1801498" y="1651743"/>
                    <a:pt x="1798691" y="1650339"/>
                  </a:cubicBezTo>
                  <a:lnTo>
                    <a:pt x="1777641" y="1637709"/>
                  </a:lnTo>
                  <a:cubicBezTo>
                    <a:pt x="1774835" y="1636306"/>
                    <a:pt x="1774132" y="1634201"/>
                    <a:pt x="1775536" y="1631394"/>
                  </a:cubicBezTo>
                  <a:cubicBezTo>
                    <a:pt x="1776939" y="1631394"/>
                    <a:pt x="1777641" y="1632096"/>
                    <a:pt x="1777641" y="1633499"/>
                  </a:cubicBezTo>
                  <a:cubicBezTo>
                    <a:pt x="1779045" y="1634902"/>
                    <a:pt x="1781499" y="1635604"/>
                    <a:pt x="1785009" y="1635604"/>
                  </a:cubicBezTo>
                  <a:cubicBezTo>
                    <a:pt x="1788517" y="1635604"/>
                    <a:pt x="1790973" y="1636306"/>
                    <a:pt x="1792377" y="1637709"/>
                  </a:cubicBezTo>
                  <a:cubicBezTo>
                    <a:pt x="1790973" y="1633499"/>
                    <a:pt x="1788868" y="1631394"/>
                    <a:pt x="1786061" y="1631394"/>
                  </a:cubicBezTo>
                  <a:lnTo>
                    <a:pt x="1775536" y="1631394"/>
                  </a:lnTo>
                  <a:lnTo>
                    <a:pt x="1777641" y="1622974"/>
                  </a:lnTo>
                  <a:cubicBezTo>
                    <a:pt x="1774835" y="1622974"/>
                    <a:pt x="1773080" y="1622623"/>
                    <a:pt x="1772378" y="1621921"/>
                  </a:cubicBezTo>
                  <a:cubicBezTo>
                    <a:pt x="1771677" y="1621220"/>
                    <a:pt x="1770624" y="1620869"/>
                    <a:pt x="1769221" y="1620869"/>
                  </a:cubicBezTo>
                  <a:lnTo>
                    <a:pt x="1769221" y="1625079"/>
                  </a:lnTo>
                  <a:cubicBezTo>
                    <a:pt x="1766415" y="1625079"/>
                    <a:pt x="1764309" y="1624377"/>
                    <a:pt x="1762905" y="1622974"/>
                  </a:cubicBezTo>
                  <a:cubicBezTo>
                    <a:pt x="1761502" y="1627184"/>
                    <a:pt x="1760099" y="1628237"/>
                    <a:pt x="1758696" y="1626131"/>
                  </a:cubicBezTo>
                  <a:cubicBezTo>
                    <a:pt x="1757293" y="1624027"/>
                    <a:pt x="1755889" y="1623676"/>
                    <a:pt x="1754485" y="1625079"/>
                  </a:cubicBezTo>
                  <a:lnTo>
                    <a:pt x="1754485" y="1616659"/>
                  </a:lnTo>
                  <a:cubicBezTo>
                    <a:pt x="1753083" y="1613852"/>
                    <a:pt x="1750977" y="1612449"/>
                    <a:pt x="1748171" y="1612449"/>
                  </a:cubicBezTo>
                  <a:cubicBezTo>
                    <a:pt x="1743961" y="1612449"/>
                    <a:pt x="1740453" y="1611747"/>
                    <a:pt x="1737645" y="1610344"/>
                  </a:cubicBezTo>
                  <a:lnTo>
                    <a:pt x="1731331" y="1612449"/>
                  </a:lnTo>
                  <a:lnTo>
                    <a:pt x="1731331" y="1606134"/>
                  </a:lnTo>
                  <a:cubicBezTo>
                    <a:pt x="1729927" y="1606134"/>
                    <a:pt x="1727821" y="1605432"/>
                    <a:pt x="1725015" y="1604029"/>
                  </a:cubicBezTo>
                  <a:cubicBezTo>
                    <a:pt x="1722209" y="1602625"/>
                    <a:pt x="1719402" y="1601924"/>
                    <a:pt x="1716595" y="1601924"/>
                  </a:cubicBezTo>
                  <a:cubicBezTo>
                    <a:pt x="1715191" y="1597714"/>
                    <a:pt x="1713087" y="1595609"/>
                    <a:pt x="1710281" y="1595609"/>
                  </a:cubicBezTo>
                  <a:cubicBezTo>
                    <a:pt x="1706070" y="1594205"/>
                    <a:pt x="1700457" y="1591749"/>
                    <a:pt x="1693440" y="1588241"/>
                  </a:cubicBezTo>
                  <a:cubicBezTo>
                    <a:pt x="1686423" y="1584733"/>
                    <a:pt x="1680810" y="1582978"/>
                    <a:pt x="1676600" y="1582978"/>
                  </a:cubicBezTo>
                  <a:lnTo>
                    <a:pt x="1657655" y="1578769"/>
                  </a:lnTo>
                  <a:lnTo>
                    <a:pt x="1642919" y="1574558"/>
                  </a:lnTo>
                  <a:cubicBezTo>
                    <a:pt x="1637305" y="1573155"/>
                    <a:pt x="1630289" y="1572453"/>
                    <a:pt x="1621869" y="1572453"/>
                  </a:cubicBezTo>
                  <a:cubicBezTo>
                    <a:pt x="1620465" y="1571050"/>
                    <a:pt x="1619063" y="1570348"/>
                    <a:pt x="1617659" y="1570348"/>
                  </a:cubicBezTo>
                  <a:cubicBezTo>
                    <a:pt x="1616256" y="1568945"/>
                    <a:pt x="1614502" y="1568243"/>
                    <a:pt x="1612397" y="1568243"/>
                  </a:cubicBezTo>
                  <a:cubicBezTo>
                    <a:pt x="1610291" y="1568243"/>
                    <a:pt x="1608537" y="1567542"/>
                    <a:pt x="1607134" y="1566138"/>
                  </a:cubicBezTo>
                  <a:cubicBezTo>
                    <a:pt x="1607134" y="1567542"/>
                    <a:pt x="1605029" y="1568243"/>
                    <a:pt x="1600819" y="1568243"/>
                  </a:cubicBezTo>
                  <a:cubicBezTo>
                    <a:pt x="1596609" y="1568243"/>
                    <a:pt x="1593803" y="1569647"/>
                    <a:pt x="1592399" y="1572453"/>
                  </a:cubicBezTo>
                  <a:lnTo>
                    <a:pt x="1495568" y="1570348"/>
                  </a:lnTo>
                  <a:cubicBezTo>
                    <a:pt x="1501181" y="1567542"/>
                    <a:pt x="1504689" y="1566138"/>
                    <a:pt x="1506093" y="1566138"/>
                  </a:cubicBezTo>
                  <a:lnTo>
                    <a:pt x="1503987" y="1564033"/>
                  </a:lnTo>
                  <a:lnTo>
                    <a:pt x="1466097" y="1566138"/>
                  </a:lnTo>
                  <a:cubicBezTo>
                    <a:pt x="1466097" y="1570348"/>
                    <a:pt x="1466097" y="1573155"/>
                    <a:pt x="1466097" y="1574558"/>
                  </a:cubicBezTo>
                  <a:lnTo>
                    <a:pt x="1472412" y="1574558"/>
                  </a:lnTo>
                  <a:lnTo>
                    <a:pt x="1466097" y="1578769"/>
                  </a:lnTo>
                  <a:cubicBezTo>
                    <a:pt x="1466097" y="1589995"/>
                    <a:pt x="1467501" y="1603327"/>
                    <a:pt x="1470307" y="1618764"/>
                  </a:cubicBezTo>
                  <a:cubicBezTo>
                    <a:pt x="1470307" y="1621571"/>
                    <a:pt x="1471009" y="1622272"/>
                    <a:pt x="1472412" y="1620869"/>
                  </a:cubicBezTo>
                  <a:lnTo>
                    <a:pt x="1476623" y="1620869"/>
                  </a:lnTo>
                  <a:lnTo>
                    <a:pt x="1476623" y="1633499"/>
                  </a:lnTo>
                  <a:cubicBezTo>
                    <a:pt x="1476623" y="1633499"/>
                    <a:pt x="1475921" y="1633499"/>
                    <a:pt x="1474517" y="1633499"/>
                  </a:cubicBezTo>
                  <a:cubicBezTo>
                    <a:pt x="1473114" y="1633499"/>
                    <a:pt x="1472412" y="1633499"/>
                    <a:pt x="1472412" y="1633499"/>
                  </a:cubicBezTo>
                  <a:lnTo>
                    <a:pt x="1478727" y="1688230"/>
                  </a:lnTo>
                  <a:cubicBezTo>
                    <a:pt x="1481534" y="1685423"/>
                    <a:pt x="1482236" y="1681915"/>
                    <a:pt x="1480833" y="1677705"/>
                  </a:cubicBezTo>
                  <a:cubicBezTo>
                    <a:pt x="1479429" y="1673495"/>
                    <a:pt x="1479429" y="1670688"/>
                    <a:pt x="1480833" y="1669285"/>
                  </a:cubicBezTo>
                  <a:cubicBezTo>
                    <a:pt x="1482236" y="1679108"/>
                    <a:pt x="1482937" y="1687528"/>
                    <a:pt x="1482937" y="1694545"/>
                  </a:cubicBezTo>
                  <a:cubicBezTo>
                    <a:pt x="1487147" y="1697352"/>
                    <a:pt x="1489253" y="1699457"/>
                    <a:pt x="1489253" y="1700860"/>
                  </a:cubicBezTo>
                  <a:lnTo>
                    <a:pt x="1499777" y="1715595"/>
                  </a:lnTo>
                  <a:lnTo>
                    <a:pt x="1501883" y="1724015"/>
                  </a:lnTo>
                  <a:lnTo>
                    <a:pt x="1495568" y="1715595"/>
                  </a:lnTo>
                  <a:cubicBezTo>
                    <a:pt x="1492761" y="1718402"/>
                    <a:pt x="1491357" y="1721209"/>
                    <a:pt x="1491357" y="1724015"/>
                  </a:cubicBezTo>
                  <a:lnTo>
                    <a:pt x="1491357" y="1745065"/>
                  </a:lnTo>
                  <a:cubicBezTo>
                    <a:pt x="1491357" y="1746469"/>
                    <a:pt x="1492059" y="1747872"/>
                    <a:pt x="1493463" y="1749275"/>
                  </a:cubicBezTo>
                  <a:cubicBezTo>
                    <a:pt x="1485043" y="1750679"/>
                    <a:pt x="1482236" y="1754889"/>
                    <a:pt x="1485043" y="1761906"/>
                  </a:cubicBezTo>
                  <a:cubicBezTo>
                    <a:pt x="1486446" y="1763309"/>
                    <a:pt x="1487849" y="1766116"/>
                    <a:pt x="1489253" y="1770326"/>
                  </a:cubicBezTo>
                  <a:cubicBezTo>
                    <a:pt x="1490656" y="1774536"/>
                    <a:pt x="1491357" y="1777342"/>
                    <a:pt x="1491357" y="1778746"/>
                  </a:cubicBezTo>
                  <a:cubicBezTo>
                    <a:pt x="1492761" y="1782956"/>
                    <a:pt x="1490656" y="1785763"/>
                    <a:pt x="1485043" y="1787166"/>
                  </a:cubicBezTo>
                  <a:lnTo>
                    <a:pt x="1493463" y="1791376"/>
                  </a:lnTo>
                  <a:cubicBezTo>
                    <a:pt x="1494866" y="1794183"/>
                    <a:pt x="1494866" y="1798393"/>
                    <a:pt x="1493463" y="1804006"/>
                  </a:cubicBezTo>
                  <a:cubicBezTo>
                    <a:pt x="1493463" y="1809620"/>
                    <a:pt x="1494165" y="1813830"/>
                    <a:pt x="1495568" y="1816636"/>
                  </a:cubicBezTo>
                  <a:cubicBezTo>
                    <a:pt x="1495568" y="1802603"/>
                    <a:pt x="1495568" y="1792779"/>
                    <a:pt x="1495568" y="1787166"/>
                  </a:cubicBezTo>
                  <a:lnTo>
                    <a:pt x="1497673" y="1789271"/>
                  </a:lnTo>
                  <a:lnTo>
                    <a:pt x="1499777" y="1833477"/>
                  </a:lnTo>
                  <a:cubicBezTo>
                    <a:pt x="1499777" y="1836283"/>
                    <a:pt x="1498374" y="1840493"/>
                    <a:pt x="1495568" y="1846107"/>
                  </a:cubicBezTo>
                  <a:cubicBezTo>
                    <a:pt x="1494165" y="1850317"/>
                    <a:pt x="1494165" y="1853825"/>
                    <a:pt x="1495568" y="1856632"/>
                  </a:cubicBezTo>
                  <a:cubicBezTo>
                    <a:pt x="1495568" y="1856632"/>
                    <a:pt x="1495568" y="1856983"/>
                    <a:pt x="1495568" y="1857684"/>
                  </a:cubicBezTo>
                  <a:cubicBezTo>
                    <a:pt x="1495568" y="1858386"/>
                    <a:pt x="1495568" y="1858737"/>
                    <a:pt x="1495568" y="1858737"/>
                  </a:cubicBezTo>
                  <a:cubicBezTo>
                    <a:pt x="1495568" y="1869964"/>
                    <a:pt x="1494866" y="1878384"/>
                    <a:pt x="1493463" y="1883997"/>
                  </a:cubicBezTo>
                  <a:cubicBezTo>
                    <a:pt x="1489253" y="1883997"/>
                    <a:pt x="1485744" y="1883997"/>
                    <a:pt x="1482937" y="1883997"/>
                  </a:cubicBezTo>
                  <a:cubicBezTo>
                    <a:pt x="1480131" y="1883997"/>
                    <a:pt x="1478026" y="1883997"/>
                    <a:pt x="1476623" y="1883997"/>
                  </a:cubicBezTo>
                  <a:cubicBezTo>
                    <a:pt x="1471009" y="1892417"/>
                    <a:pt x="1468203" y="1897329"/>
                    <a:pt x="1468203" y="1898732"/>
                  </a:cubicBezTo>
                  <a:lnTo>
                    <a:pt x="1463993" y="1911362"/>
                  </a:lnTo>
                  <a:cubicBezTo>
                    <a:pt x="1465396" y="1914169"/>
                    <a:pt x="1464693" y="1916976"/>
                    <a:pt x="1461887" y="1919783"/>
                  </a:cubicBezTo>
                  <a:cubicBezTo>
                    <a:pt x="1459081" y="1922589"/>
                    <a:pt x="1457677" y="1924694"/>
                    <a:pt x="1457677" y="1926098"/>
                  </a:cubicBezTo>
                  <a:cubicBezTo>
                    <a:pt x="1454871" y="1934518"/>
                    <a:pt x="1452063" y="1939429"/>
                    <a:pt x="1449257" y="1940833"/>
                  </a:cubicBezTo>
                  <a:cubicBezTo>
                    <a:pt x="1447854" y="1940833"/>
                    <a:pt x="1446099" y="1941885"/>
                    <a:pt x="1443995" y="1943990"/>
                  </a:cubicBezTo>
                  <a:cubicBezTo>
                    <a:pt x="1441889" y="1946095"/>
                    <a:pt x="1438731" y="1946446"/>
                    <a:pt x="1434522" y="1945043"/>
                  </a:cubicBezTo>
                  <a:lnTo>
                    <a:pt x="1421892" y="1947148"/>
                  </a:lnTo>
                  <a:lnTo>
                    <a:pt x="1411696" y="1955644"/>
                  </a:lnTo>
                  <a:lnTo>
                    <a:pt x="1264110" y="1955644"/>
                  </a:lnTo>
                  <a:lnTo>
                    <a:pt x="1264015" y="1955568"/>
                  </a:lnTo>
                  <a:cubicBezTo>
                    <a:pt x="1264015" y="1954165"/>
                    <a:pt x="1263664" y="1952761"/>
                    <a:pt x="1262962" y="1951358"/>
                  </a:cubicBezTo>
                  <a:cubicBezTo>
                    <a:pt x="1262261" y="1949955"/>
                    <a:pt x="1261208" y="1949253"/>
                    <a:pt x="1259805" y="1949253"/>
                  </a:cubicBezTo>
                  <a:cubicBezTo>
                    <a:pt x="1259805" y="1946446"/>
                    <a:pt x="1258401" y="1944341"/>
                    <a:pt x="1255595" y="1942938"/>
                  </a:cubicBezTo>
                  <a:cubicBezTo>
                    <a:pt x="1251385" y="1938728"/>
                    <a:pt x="1247175" y="1935570"/>
                    <a:pt x="1242965" y="1933465"/>
                  </a:cubicBezTo>
                  <a:cubicBezTo>
                    <a:pt x="1238755" y="1931360"/>
                    <a:pt x="1235246" y="1928904"/>
                    <a:pt x="1232439" y="1926098"/>
                  </a:cubicBezTo>
                  <a:lnTo>
                    <a:pt x="1230335" y="1923993"/>
                  </a:lnTo>
                  <a:cubicBezTo>
                    <a:pt x="1235948" y="1923993"/>
                    <a:pt x="1243667" y="1926098"/>
                    <a:pt x="1253489" y="1930308"/>
                  </a:cubicBezTo>
                  <a:cubicBezTo>
                    <a:pt x="1254893" y="1931711"/>
                    <a:pt x="1256998" y="1932062"/>
                    <a:pt x="1259805" y="1931360"/>
                  </a:cubicBezTo>
                  <a:cubicBezTo>
                    <a:pt x="1262611" y="1930658"/>
                    <a:pt x="1264015" y="1930308"/>
                    <a:pt x="1264015" y="1930308"/>
                  </a:cubicBezTo>
                  <a:cubicBezTo>
                    <a:pt x="1262611" y="1930308"/>
                    <a:pt x="1260507" y="1926098"/>
                    <a:pt x="1257699" y="1917677"/>
                  </a:cubicBezTo>
                  <a:cubicBezTo>
                    <a:pt x="1259103" y="1916274"/>
                    <a:pt x="1258401" y="1914871"/>
                    <a:pt x="1255595" y="1913468"/>
                  </a:cubicBezTo>
                  <a:lnTo>
                    <a:pt x="1238755" y="1900837"/>
                  </a:lnTo>
                  <a:lnTo>
                    <a:pt x="1234545" y="1898732"/>
                  </a:lnTo>
                  <a:lnTo>
                    <a:pt x="1247175" y="1898732"/>
                  </a:lnTo>
                  <a:cubicBezTo>
                    <a:pt x="1245771" y="1898732"/>
                    <a:pt x="1241561" y="1896627"/>
                    <a:pt x="1234545" y="1892417"/>
                  </a:cubicBezTo>
                  <a:cubicBezTo>
                    <a:pt x="1231738" y="1889611"/>
                    <a:pt x="1228931" y="1887155"/>
                    <a:pt x="1226125" y="1885050"/>
                  </a:cubicBezTo>
                  <a:cubicBezTo>
                    <a:pt x="1223318" y="1882944"/>
                    <a:pt x="1220511" y="1881190"/>
                    <a:pt x="1217705" y="1879787"/>
                  </a:cubicBezTo>
                  <a:lnTo>
                    <a:pt x="1217705" y="1875577"/>
                  </a:lnTo>
                  <a:cubicBezTo>
                    <a:pt x="1217705" y="1871367"/>
                    <a:pt x="1217003" y="1869262"/>
                    <a:pt x="1215599" y="1869262"/>
                  </a:cubicBezTo>
                  <a:lnTo>
                    <a:pt x="1215599" y="1875577"/>
                  </a:lnTo>
                  <a:cubicBezTo>
                    <a:pt x="1212793" y="1875577"/>
                    <a:pt x="1211389" y="1874174"/>
                    <a:pt x="1211389" y="1871367"/>
                  </a:cubicBezTo>
                  <a:cubicBezTo>
                    <a:pt x="1212793" y="1867157"/>
                    <a:pt x="1209986" y="1862947"/>
                    <a:pt x="1202969" y="1858737"/>
                  </a:cubicBezTo>
                  <a:lnTo>
                    <a:pt x="1200865" y="1854527"/>
                  </a:lnTo>
                  <a:lnTo>
                    <a:pt x="1205075" y="1852422"/>
                  </a:lnTo>
                  <a:lnTo>
                    <a:pt x="1202969" y="1848212"/>
                  </a:lnTo>
                  <a:cubicBezTo>
                    <a:pt x="1198759" y="1841195"/>
                    <a:pt x="1197356" y="1835582"/>
                    <a:pt x="1198759" y="1831371"/>
                  </a:cubicBezTo>
                  <a:cubicBezTo>
                    <a:pt x="1200163" y="1828565"/>
                    <a:pt x="1199461" y="1824355"/>
                    <a:pt x="1196654" y="1818741"/>
                  </a:cubicBezTo>
                  <a:lnTo>
                    <a:pt x="1194549" y="1814531"/>
                  </a:lnTo>
                  <a:lnTo>
                    <a:pt x="1202969" y="1822951"/>
                  </a:lnTo>
                  <a:lnTo>
                    <a:pt x="1202969" y="1827162"/>
                  </a:lnTo>
                  <a:cubicBezTo>
                    <a:pt x="1202969" y="1832775"/>
                    <a:pt x="1205075" y="1835582"/>
                    <a:pt x="1209284" y="1835582"/>
                  </a:cubicBezTo>
                  <a:lnTo>
                    <a:pt x="1211389" y="1837686"/>
                  </a:lnTo>
                  <a:cubicBezTo>
                    <a:pt x="1215599" y="1837686"/>
                    <a:pt x="1217705" y="1838388"/>
                    <a:pt x="1217705" y="1839792"/>
                  </a:cubicBezTo>
                  <a:lnTo>
                    <a:pt x="1217705" y="1837686"/>
                  </a:lnTo>
                  <a:lnTo>
                    <a:pt x="1209284" y="1825056"/>
                  </a:lnTo>
                  <a:lnTo>
                    <a:pt x="1207179" y="1822951"/>
                  </a:lnTo>
                  <a:cubicBezTo>
                    <a:pt x="1205775" y="1820145"/>
                    <a:pt x="1204373" y="1816636"/>
                    <a:pt x="1202969" y="1812426"/>
                  </a:cubicBezTo>
                  <a:cubicBezTo>
                    <a:pt x="1201565" y="1808216"/>
                    <a:pt x="1200865" y="1804006"/>
                    <a:pt x="1200865" y="1799796"/>
                  </a:cubicBezTo>
                  <a:cubicBezTo>
                    <a:pt x="1202267" y="1801199"/>
                    <a:pt x="1203671" y="1803305"/>
                    <a:pt x="1205075" y="1806111"/>
                  </a:cubicBezTo>
                  <a:cubicBezTo>
                    <a:pt x="1206478" y="1808918"/>
                    <a:pt x="1209284" y="1811023"/>
                    <a:pt x="1213495" y="1812426"/>
                  </a:cubicBezTo>
                  <a:lnTo>
                    <a:pt x="1211389" y="1808216"/>
                  </a:lnTo>
                  <a:cubicBezTo>
                    <a:pt x="1209986" y="1806813"/>
                    <a:pt x="1208232" y="1804006"/>
                    <a:pt x="1206127" y="1799796"/>
                  </a:cubicBezTo>
                  <a:cubicBezTo>
                    <a:pt x="1204021" y="1795586"/>
                    <a:pt x="1201565" y="1792779"/>
                    <a:pt x="1198759" y="1791376"/>
                  </a:cubicBezTo>
                  <a:lnTo>
                    <a:pt x="1198759" y="1787166"/>
                  </a:lnTo>
                  <a:cubicBezTo>
                    <a:pt x="1195953" y="1782956"/>
                    <a:pt x="1193848" y="1780149"/>
                    <a:pt x="1192444" y="1778746"/>
                  </a:cubicBezTo>
                  <a:lnTo>
                    <a:pt x="1184024" y="1768221"/>
                  </a:lnTo>
                  <a:cubicBezTo>
                    <a:pt x="1181217" y="1762607"/>
                    <a:pt x="1179113" y="1759801"/>
                    <a:pt x="1177709" y="1759801"/>
                  </a:cubicBezTo>
                  <a:cubicBezTo>
                    <a:pt x="1177709" y="1756994"/>
                    <a:pt x="1175603" y="1753836"/>
                    <a:pt x="1171394" y="1750328"/>
                  </a:cubicBezTo>
                  <a:cubicBezTo>
                    <a:pt x="1167184" y="1746820"/>
                    <a:pt x="1165079" y="1742960"/>
                    <a:pt x="1165079" y="1738750"/>
                  </a:cubicBezTo>
                  <a:lnTo>
                    <a:pt x="1165079" y="1736645"/>
                  </a:lnTo>
                  <a:cubicBezTo>
                    <a:pt x="1166482" y="1736645"/>
                    <a:pt x="1167885" y="1737698"/>
                    <a:pt x="1169289" y="1739803"/>
                  </a:cubicBezTo>
                  <a:cubicBezTo>
                    <a:pt x="1170693" y="1741908"/>
                    <a:pt x="1172095" y="1743662"/>
                    <a:pt x="1173499" y="1745065"/>
                  </a:cubicBezTo>
                  <a:lnTo>
                    <a:pt x="1175603" y="1740855"/>
                  </a:lnTo>
                  <a:lnTo>
                    <a:pt x="1171394" y="1736645"/>
                  </a:lnTo>
                  <a:cubicBezTo>
                    <a:pt x="1171394" y="1736645"/>
                    <a:pt x="1169990" y="1735242"/>
                    <a:pt x="1167184" y="1732435"/>
                  </a:cubicBezTo>
                  <a:lnTo>
                    <a:pt x="1171394" y="1730330"/>
                  </a:lnTo>
                  <a:lnTo>
                    <a:pt x="1179814" y="1736645"/>
                  </a:lnTo>
                  <a:cubicBezTo>
                    <a:pt x="1181217" y="1739452"/>
                    <a:pt x="1182621" y="1740154"/>
                    <a:pt x="1184024" y="1738750"/>
                  </a:cubicBezTo>
                  <a:cubicBezTo>
                    <a:pt x="1184024" y="1738750"/>
                    <a:pt x="1185427" y="1739452"/>
                    <a:pt x="1188234" y="1740855"/>
                  </a:cubicBezTo>
                  <a:cubicBezTo>
                    <a:pt x="1189637" y="1740855"/>
                    <a:pt x="1190339" y="1741557"/>
                    <a:pt x="1190339" y="1742960"/>
                  </a:cubicBezTo>
                  <a:cubicBezTo>
                    <a:pt x="1190339" y="1744364"/>
                    <a:pt x="1191041" y="1745065"/>
                    <a:pt x="1192444" y="1745065"/>
                  </a:cubicBezTo>
                  <a:lnTo>
                    <a:pt x="1192444" y="1736645"/>
                  </a:lnTo>
                  <a:cubicBezTo>
                    <a:pt x="1202267" y="1749275"/>
                    <a:pt x="1207179" y="1756292"/>
                    <a:pt x="1207179" y="1757696"/>
                  </a:cubicBezTo>
                  <a:lnTo>
                    <a:pt x="1211389" y="1755591"/>
                  </a:lnTo>
                  <a:cubicBezTo>
                    <a:pt x="1211389" y="1755591"/>
                    <a:pt x="1212793" y="1756994"/>
                    <a:pt x="1215599" y="1759801"/>
                  </a:cubicBezTo>
                  <a:cubicBezTo>
                    <a:pt x="1215599" y="1758397"/>
                    <a:pt x="1216301" y="1757696"/>
                    <a:pt x="1217705" y="1757696"/>
                  </a:cubicBezTo>
                  <a:lnTo>
                    <a:pt x="1211389" y="1751381"/>
                  </a:lnTo>
                  <a:cubicBezTo>
                    <a:pt x="1211389" y="1751381"/>
                    <a:pt x="1211038" y="1751731"/>
                    <a:pt x="1210337" y="1752433"/>
                  </a:cubicBezTo>
                  <a:lnTo>
                    <a:pt x="1209858" y="1752912"/>
                  </a:lnTo>
                  <a:lnTo>
                    <a:pt x="1202969" y="1740855"/>
                  </a:lnTo>
                  <a:lnTo>
                    <a:pt x="1192444" y="1730330"/>
                  </a:lnTo>
                  <a:lnTo>
                    <a:pt x="1192444" y="1736645"/>
                  </a:lnTo>
                  <a:lnTo>
                    <a:pt x="1181919" y="1730330"/>
                  </a:lnTo>
                  <a:lnTo>
                    <a:pt x="1181919" y="1728225"/>
                  </a:lnTo>
                  <a:cubicBezTo>
                    <a:pt x="1183323" y="1729629"/>
                    <a:pt x="1185427" y="1730330"/>
                    <a:pt x="1188234" y="1730330"/>
                  </a:cubicBezTo>
                  <a:cubicBezTo>
                    <a:pt x="1189637" y="1728927"/>
                    <a:pt x="1188234" y="1725418"/>
                    <a:pt x="1184024" y="1719805"/>
                  </a:cubicBezTo>
                  <a:cubicBezTo>
                    <a:pt x="1178411" y="1716998"/>
                    <a:pt x="1175603" y="1714893"/>
                    <a:pt x="1175603" y="1713490"/>
                  </a:cubicBezTo>
                  <a:lnTo>
                    <a:pt x="1190339" y="1724015"/>
                  </a:lnTo>
                  <a:lnTo>
                    <a:pt x="1190339" y="1721910"/>
                  </a:lnTo>
                  <a:lnTo>
                    <a:pt x="1184024" y="1713490"/>
                  </a:lnTo>
                  <a:cubicBezTo>
                    <a:pt x="1185427" y="1710683"/>
                    <a:pt x="1186830" y="1709982"/>
                    <a:pt x="1188234" y="1711385"/>
                  </a:cubicBezTo>
                  <a:cubicBezTo>
                    <a:pt x="1189637" y="1712788"/>
                    <a:pt x="1190339" y="1712788"/>
                    <a:pt x="1190339" y="1711385"/>
                  </a:cubicBezTo>
                  <a:lnTo>
                    <a:pt x="1196654" y="1715595"/>
                  </a:lnTo>
                  <a:cubicBezTo>
                    <a:pt x="1195251" y="1711385"/>
                    <a:pt x="1191743" y="1707175"/>
                    <a:pt x="1186129" y="1702965"/>
                  </a:cubicBezTo>
                  <a:lnTo>
                    <a:pt x="1186129" y="1705070"/>
                  </a:lnTo>
                  <a:cubicBezTo>
                    <a:pt x="1186129" y="1705070"/>
                    <a:pt x="1185778" y="1704719"/>
                    <a:pt x="1185077" y="1704017"/>
                  </a:cubicBezTo>
                  <a:cubicBezTo>
                    <a:pt x="1184375" y="1703316"/>
                    <a:pt x="1184024" y="1702965"/>
                    <a:pt x="1184024" y="1702965"/>
                  </a:cubicBezTo>
                  <a:lnTo>
                    <a:pt x="1181919" y="1700860"/>
                  </a:lnTo>
                  <a:cubicBezTo>
                    <a:pt x="1179113" y="1698053"/>
                    <a:pt x="1174903" y="1692791"/>
                    <a:pt x="1169289" y="1685072"/>
                  </a:cubicBezTo>
                  <a:cubicBezTo>
                    <a:pt x="1163675" y="1677354"/>
                    <a:pt x="1160869" y="1669285"/>
                    <a:pt x="1160869" y="1660864"/>
                  </a:cubicBezTo>
                  <a:cubicBezTo>
                    <a:pt x="1158062" y="1663671"/>
                    <a:pt x="1156659" y="1665074"/>
                    <a:pt x="1156659" y="1665074"/>
                  </a:cubicBezTo>
                  <a:cubicBezTo>
                    <a:pt x="1152449" y="1660864"/>
                    <a:pt x="1148940" y="1652444"/>
                    <a:pt x="1146133" y="1639814"/>
                  </a:cubicBezTo>
                  <a:lnTo>
                    <a:pt x="1141923" y="1641919"/>
                  </a:lnTo>
                  <a:cubicBezTo>
                    <a:pt x="1141923" y="1640516"/>
                    <a:pt x="1141923" y="1639113"/>
                    <a:pt x="1141923" y="1637709"/>
                  </a:cubicBezTo>
                  <a:cubicBezTo>
                    <a:pt x="1140519" y="1629289"/>
                    <a:pt x="1136310" y="1627184"/>
                    <a:pt x="1129293" y="1631394"/>
                  </a:cubicBezTo>
                  <a:cubicBezTo>
                    <a:pt x="1126487" y="1631394"/>
                    <a:pt x="1120873" y="1632797"/>
                    <a:pt x="1112453" y="1635604"/>
                  </a:cubicBezTo>
                  <a:cubicBezTo>
                    <a:pt x="1112453" y="1638411"/>
                    <a:pt x="1111751" y="1640516"/>
                    <a:pt x="1110349" y="1641919"/>
                  </a:cubicBezTo>
                  <a:cubicBezTo>
                    <a:pt x="1110349" y="1640516"/>
                    <a:pt x="1110349" y="1638762"/>
                    <a:pt x="1110349" y="1636657"/>
                  </a:cubicBezTo>
                  <a:cubicBezTo>
                    <a:pt x="1110349" y="1634552"/>
                    <a:pt x="1108945" y="1633499"/>
                    <a:pt x="1106138" y="1633499"/>
                  </a:cubicBezTo>
                  <a:cubicBezTo>
                    <a:pt x="1099121" y="1636306"/>
                    <a:pt x="1095613" y="1637709"/>
                    <a:pt x="1095613" y="1637709"/>
                  </a:cubicBezTo>
                  <a:cubicBezTo>
                    <a:pt x="1095613" y="1637709"/>
                    <a:pt x="1094911" y="1638060"/>
                    <a:pt x="1093508" y="1638762"/>
                  </a:cubicBezTo>
                  <a:cubicBezTo>
                    <a:pt x="1092105" y="1639463"/>
                    <a:pt x="1091403" y="1639113"/>
                    <a:pt x="1091403" y="1637709"/>
                  </a:cubicBezTo>
                  <a:lnTo>
                    <a:pt x="1093508" y="1631394"/>
                  </a:lnTo>
                  <a:lnTo>
                    <a:pt x="1095613" y="1631394"/>
                  </a:lnTo>
                  <a:cubicBezTo>
                    <a:pt x="1101227" y="1631394"/>
                    <a:pt x="1107541" y="1629991"/>
                    <a:pt x="1114558" y="1627184"/>
                  </a:cubicBezTo>
                  <a:lnTo>
                    <a:pt x="1131398" y="1625079"/>
                  </a:lnTo>
                  <a:cubicBezTo>
                    <a:pt x="1132801" y="1623676"/>
                    <a:pt x="1132801" y="1622623"/>
                    <a:pt x="1131398" y="1621921"/>
                  </a:cubicBezTo>
                  <a:cubicBezTo>
                    <a:pt x="1129995" y="1621220"/>
                    <a:pt x="1129293" y="1620167"/>
                    <a:pt x="1129293" y="1618764"/>
                  </a:cubicBezTo>
                  <a:lnTo>
                    <a:pt x="1108243" y="1620869"/>
                  </a:lnTo>
                  <a:lnTo>
                    <a:pt x="1093508" y="1622974"/>
                  </a:lnTo>
                  <a:cubicBezTo>
                    <a:pt x="1092105" y="1625781"/>
                    <a:pt x="1088596" y="1628587"/>
                    <a:pt x="1082983" y="1631394"/>
                  </a:cubicBezTo>
                  <a:lnTo>
                    <a:pt x="1080878" y="1627184"/>
                  </a:lnTo>
                  <a:lnTo>
                    <a:pt x="1061933" y="1631394"/>
                  </a:lnTo>
                  <a:lnTo>
                    <a:pt x="1057723" y="1637709"/>
                  </a:lnTo>
                  <a:cubicBezTo>
                    <a:pt x="1056319" y="1637709"/>
                    <a:pt x="1054916" y="1637007"/>
                    <a:pt x="1053512" y="1635604"/>
                  </a:cubicBezTo>
                  <a:cubicBezTo>
                    <a:pt x="1052109" y="1634201"/>
                    <a:pt x="1050706" y="1634201"/>
                    <a:pt x="1049303" y="1635604"/>
                  </a:cubicBezTo>
                  <a:lnTo>
                    <a:pt x="1049303" y="1637709"/>
                  </a:lnTo>
                  <a:cubicBezTo>
                    <a:pt x="1047899" y="1637709"/>
                    <a:pt x="1046145" y="1638762"/>
                    <a:pt x="1044039" y="1640867"/>
                  </a:cubicBezTo>
                  <a:cubicBezTo>
                    <a:pt x="1041935" y="1642972"/>
                    <a:pt x="1040882" y="1644024"/>
                    <a:pt x="1040882" y="1644024"/>
                  </a:cubicBezTo>
                  <a:cubicBezTo>
                    <a:pt x="1046496" y="1644024"/>
                    <a:pt x="1052109" y="1641919"/>
                    <a:pt x="1057723" y="1637709"/>
                  </a:cubicBezTo>
                  <a:lnTo>
                    <a:pt x="1072457" y="1635604"/>
                  </a:lnTo>
                  <a:lnTo>
                    <a:pt x="1089298" y="1635604"/>
                  </a:lnTo>
                  <a:cubicBezTo>
                    <a:pt x="1087895" y="1639814"/>
                    <a:pt x="1085087" y="1641919"/>
                    <a:pt x="1080878" y="1641919"/>
                  </a:cubicBezTo>
                  <a:lnTo>
                    <a:pt x="1078773" y="1641919"/>
                  </a:lnTo>
                  <a:lnTo>
                    <a:pt x="1064037" y="1644024"/>
                  </a:lnTo>
                  <a:lnTo>
                    <a:pt x="1038777" y="1652444"/>
                  </a:lnTo>
                  <a:cubicBezTo>
                    <a:pt x="1037373" y="1652444"/>
                    <a:pt x="1034918" y="1653146"/>
                    <a:pt x="1031409" y="1654549"/>
                  </a:cubicBezTo>
                  <a:cubicBezTo>
                    <a:pt x="1027901" y="1655953"/>
                    <a:pt x="1025445" y="1655953"/>
                    <a:pt x="1024042" y="1654549"/>
                  </a:cubicBezTo>
                  <a:lnTo>
                    <a:pt x="1021937" y="1654549"/>
                  </a:lnTo>
                  <a:lnTo>
                    <a:pt x="1003216" y="1664761"/>
                  </a:lnTo>
                  <a:lnTo>
                    <a:pt x="1005097" y="1679810"/>
                  </a:lnTo>
                  <a:lnTo>
                    <a:pt x="1005097" y="1684020"/>
                  </a:lnTo>
                  <a:lnTo>
                    <a:pt x="1002992" y="1698755"/>
                  </a:lnTo>
                  <a:cubicBezTo>
                    <a:pt x="1002992" y="1702965"/>
                    <a:pt x="1004045" y="1706824"/>
                    <a:pt x="1006149" y="1710332"/>
                  </a:cubicBezTo>
                  <a:cubicBezTo>
                    <a:pt x="1008255" y="1713841"/>
                    <a:pt x="1008605" y="1716998"/>
                    <a:pt x="1007201" y="1719805"/>
                  </a:cubicBezTo>
                  <a:cubicBezTo>
                    <a:pt x="1007201" y="1726822"/>
                    <a:pt x="1006501" y="1731032"/>
                    <a:pt x="1005097" y="1732435"/>
                  </a:cubicBezTo>
                  <a:lnTo>
                    <a:pt x="1002992" y="1702965"/>
                  </a:lnTo>
                  <a:cubicBezTo>
                    <a:pt x="1001588" y="1705772"/>
                    <a:pt x="998431" y="1708227"/>
                    <a:pt x="993519" y="1710332"/>
                  </a:cubicBezTo>
                  <a:cubicBezTo>
                    <a:pt x="988607" y="1712438"/>
                    <a:pt x="986152" y="1716297"/>
                    <a:pt x="986152" y="1721910"/>
                  </a:cubicBezTo>
                  <a:lnTo>
                    <a:pt x="981941" y="1730330"/>
                  </a:lnTo>
                  <a:cubicBezTo>
                    <a:pt x="979135" y="1731734"/>
                    <a:pt x="975627" y="1731734"/>
                    <a:pt x="971417" y="1730330"/>
                  </a:cubicBezTo>
                  <a:cubicBezTo>
                    <a:pt x="970013" y="1730330"/>
                    <a:pt x="967207" y="1730330"/>
                    <a:pt x="962996" y="1730330"/>
                  </a:cubicBezTo>
                  <a:cubicBezTo>
                    <a:pt x="962996" y="1730330"/>
                    <a:pt x="962295" y="1730681"/>
                    <a:pt x="960891" y="1731383"/>
                  </a:cubicBezTo>
                  <a:cubicBezTo>
                    <a:pt x="959487" y="1732084"/>
                    <a:pt x="958786" y="1733137"/>
                    <a:pt x="958786" y="1734540"/>
                  </a:cubicBezTo>
                  <a:cubicBezTo>
                    <a:pt x="958786" y="1741557"/>
                    <a:pt x="955980" y="1745767"/>
                    <a:pt x="950366" y="1747170"/>
                  </a:cubicBezTo>
                  <a:lnTo>
                    <a:pt x="931421" y="1753485"/>
                  </a:lnTo>
                  <a:cubicBezTo>
                    <a:pt x="930017" y="1757696"/>
                    <a:pt x="926509" y="1757696"/>
                    <a:pt x="920896" y="1753485"/>
                  </a:cubicBezTo>
                  <a:cubicBezTo>
                    <a:pt x="915283" y="1760502"/>
                    <a:pt x="908967" y="1764011"/>
                    <a:pt x="901951" y="1764011"/>
                  </a:cubicBezTo>
                  <a:cubicBezTo>
                    <a:pt x="899145" y="1764011"/>
                    <a:pt x="897039" y="1765414"/>
                    <a:pt x="895636" y="1768221"/>
                  </a:cubicBezTo>
                  <a:cubicBezTo>
                    <a:pt x="892829" y="1769624"/>
                    <a:pt x="889321" y="1771027"/>
                    <a:pt x="885111" y="1772431"/>
                  </a:cubicBezTo>
                  <a:cubicBezTo>
                    <a:pt x="880900" y="1773834"/>
                    <a:pt x="877391" y="1774536"/>
                    <a:pt x="874585" y="1774536"/>
                  </a:cubicBezTo>
                  <a:cubicBezTo>
                    <a:pt x="870375" y="1770326"/>
                    <a:pt x="864761" y="1771729"/>
                    <a:pt x="857745" y="1778746"/>
                  </a:cubicBezTo>
                  <a:cubicBezTo>
                    <a:pt x="856341" y="1777342"/>
                    <a:pt x="854939" y="1776641"/>
                    <a:pt x="853535" y="1776641"/>
                  </a:cubicBezTo>
                  <a:cubicBezTo>
                    <a:pt x="852131" y="1776641"/>
                    <a:pt x="851430" y="1775939"/>
                    <a:pt x="851430" y="1774536"/>
                  </a:cubicBezTo>
                  <a:cubicBezTo>
                    <a:pt x="848623" y="1766116"/>
                    <a:pt x="845115" y="1761204"/>
                    <a:pt x="840905" y="1759801"/>
                  </a:cubicBezTo>
                  <a:lnTo>
                    <a:pt x="838799" y="1759801"/>
                  </a:lnTo>
                  <a:cubicBezTo>
                    <a:pt x="840203" y="1759801"/>
                    <a:pt x="840905" y="1759450"/>
                    <a:pt x="840905" y="1758748"/>
                  </a:cubicBezTo>
                  <a:cubicBezTo>
                    <a:pt x="840905" y="1758046"/>
                    <a:pt x="840203" y="1757696"/>
                    <a:pt x="838799" y="1757696"/>
                  </a:cubicBezTo>
                  <a:cubicBezTo>
                    <a:pt x="837397" y="1756292"/>
                    <a:pt x="835993" y="1755240"/>
                    <a:pt x="834589" y="1754538"/>
                  </a:cubicBezTo>
                  <a:lnTo>
                    <a:pt x="832755" y="1753162"/>
                  </a:lnTo>
                  <a:lnTo>
                    <a:pt x="832485" y="1753485"/>
                  </a:lnTo>
                  <a:lnTo>
                    <a:pt x="826169" y="1749275"/>
                  </a:lnTo>
                  <a:cubicBezTo>
                    <a:pt x="824767" y="1753485"/>
                    <a:pt x="821259" y="1755591"/>
                    <a:pt x="815645" y="1755591"/>
                  </a:cubicBezTo>
                  <a:lnTo>
                    <a:pt x="817750" y="1749275"/>
                  </a:lnTo>
                  <a:lnTo>
                    <a:pt x="803015" y="1745065"/>
                  </a:lnTo>
                  <a:cubicBezTo>
                    <a:pt x="803015" y="1745065"/>
                    <a:pt x="802663" y="1744013"/>
                    <a:pt x="801962" y="1741908"/>
                  </a:cubicBezTo>
                  <a:cubicBezTo>
                    <a:pt x="801260" y="1739803"/>
                    <a:pt x="801611" y="1738049"/>
                    <a:pt x="803015" y="1736645"/>
                  </a:cubicBezTo>
                  <a:cubicBezTo>
                    <a:pt x="803015" y="1736645"/>
                    <a:pt x="803015" y="1735593"/>
                    <a:pt x="803015" y="1733488"/>
                  </a:cubicBezTo>
                  <a:lnTo>
                    <a:pt x="805120" y="1732435"/>
                  </a:lnTo>
                  <a:lnTo>
                    <a:pt x="802891" y="1731321"/>
                  </a:lnTo>
                  <a:lnTo>
                    <a:pt x="802488" y="1731383"/>
                  </a:lnTo>
                  <a:cubicBezTo>
                    <a:pt x="800734" y="1732084"/>
                    <a:pt x="799506" y="1733137"/>
                    <a:pt x="798805" y="1734540"/>
                  </a:cubicBezTo>
                  <a:lnTo>
                    <a:pt x="792489" y="1732435"/>
                  </a:lnTo>
                  <a:cubicBezTo>
                    <a:pt x="788279" y="1732435"/>
                    <a:pt x="786175" y="1731734"/>
                    <a:pt x="786175" y="1730330"/>
                  </a:cubicBezTo>
                  <a:lnTo>
                    <a:pt x="790384" y="1730330"/>
                  </a:lnTo>
                  <a:lnTo>
                    <a:pt x="781964" y="1721910"/>
                  </a:lnTo>
                  <a:lnTo>
                    <a:pt x="788981" y="1720741"/>
                  </a:lnTo>
                  <a:lnTo>
                    <a:pt x="786175" y="1719805"/>
                  </a:lnTo>
                  <a:cubicBezTo>
                    <a:pt x="786175" y="1719805"/>
                    <a:pt x="785473" y="1718753"/>
                    <a:pt x="784069" y="1716648"/>
                  </a:cubicBezTo>
                  <a:cubicBezTo>
                    <a:pt x="782666" y="1714543"/>
                    <a:pt x="781964" y="1712788"/>
                    <a:pt x="781964" y="1711385"/>
                  </a:cubicBezTo>
                  <a:cubicBezTo>
                    <a:pt x="780561" y="1709982"/>
                    <a:pt x="778455" y="1709280"/>
                    <a:pt x="775649" y="1709280"/>
                  </a:cubicBezTo>
                  <a:cubicBezTo>
                    <a:pt x="772843" y="1709280"/>
                    <a:pt x="771439" y="1708578"/>
                    <a:pt x="771439" y="1707175"/>
                  </a:cubicBezTo>
                  <a:lnTo>
                    <a:pt x="770303" y="1699218"/>
                  </a:lnTo>
                  <a:lnTo>
                    <a:pt x="766177" y="1699807"/>
                  </a:lnTo>
                  <a:cubicBezTo>
                    <a:pt x="762667" y="1699106"/>
                    <a:pt x="759511" y="1699457"/>
                    <a:pt x="756703" y="1700860"/>
                  </a:cubicBezTo>
                  <a:cubicBezTo>
                    <a:pt x="756703" y="1698053"/>
                    <a:pt x="755300" y="1695948"/>
                    <a:pt x="752494" y="1694545"/>
                  </a:cubicBezTo>
                  <a:cubicBezTo>
                    <a:pt x="749687" y="1693141"/>
                    <a:pt x="747582" y="1691036"/>
                    <a:pt x="746179" y="1688230"/>
                  </a:cubicBezTo>
                  <a:lnTo>
                    <a:pt x="748283" y="1684020"/>
                  </a:lnTo>
                  <a:cubicBezTo>
                    <a:pt x="746881" y="1684020"/>
                    <a:pt x="745127" y="1682616"/>
                    <a:pt x="743021" y="1679810"/>
                  </a:cubicBezTo>
                  <a:cubicBezTo>
                    <a:pt x="740916" y="1677003"/>
                    <a:pt x="739864" y="1673495"/>
                    <a:pt x="739864" y="1669285"/>
                  </a:cubicBezTo>
                  <a:cubicBezTo>
                    <a:pt x="742670" y="1672091"/>
                    <a:pt x="745477" y="1675249"/>
                    <a:pt x="748283" y="1678757"/>
                  </a:cubicBezTo>
                  <a:cubicBezTo>
                    <a:pt x="751091" y="1682266"/>
                    <a:pt x="753897" y="1684020"/>
                    <a:pt x="756703" y="1684020"/>
                  </a:cubicBezTo>
                  <a:lnTo>
                    <a:pt x="768549" y="1687336"/>
                  </a:lnTo>
                  <a:lnTo>
                    <a:pt x="768281" y="1685598"/>
                  </a:lnTo>
                  <a:lnTo>
                    <a:pt x="766929" y="1684020"/>
                  </a:lnTo>
                  <a:lnTo>
                    <a:pt x="763019" y="1684020"/>
                  </a:lnTo>
                  <a:lnTo>
                    <a:pt x="760914" y="1679810"/>
                  </a:lnTo>
                  <a:lnTo>
                    <a:pt x="760235" y="1678859"/>
                  </a:lnTo>
                  <a:lnTo>
                    <a:pt x="756703" y="1676652"/>
                  </a:lnTo>
                  <a:cubicBezTo>
                    <a:pt x="753897" y="1674547"/>
                    <a:pt x="750389" y="1672091"/>
                    <a:pt x="746179" y="1669285"/>
                  </a:cubicBezTo>
                  <a:lnTo>
                    <a:pt x="756753" y="1673984"/>
                  </a:lnTo>
                  <a:lnTo>
                    <a:pt x="750389" y="1665074"/>
                  </a:lnTo>
                  <a:cubicBezTo>
                    <a:pt x="748985" y="1660864"/>
                    <a:pt x="748985" y="1658058"/>
                    <a:pt x="750389" y="1656654"/>
                  </a:cubicBezTo>
                  <a:cubicBezTo>
                    <a:pt x="746179" y="1652444"/>
                    <a:pt x="744073" y="1647533"/>
                    <a:pt x="744073" y="1641919"/>
                  </a:cubicBezTo>
                  <a:cubicBezTo>
                    <a:pt x="744073" y="1640516"/>
                    <a:pt x="744775" y="1639463"/>
                    <a:pt x="746179" y="1638762"/>
                  </a:cubicBezTo>
                  <a:cubicBezTo>
                    <a:pt x="747582" y="1638060"/>
                    <a:pt x="747582" y="1637709"/>
                    <a:pt x="746179" y="1637709"/>
                  </a:cubicBezTo>
                  <a:lnTo>
                    <a:pt x="747101" y="1635557"/>
                  </a:lnTo>
                  <a:lnTo>
                    <a:pt x="744073" y="1631394"/>
                  </a:lnTo>
                  <a:lnTo>
                    <a:pt x="747815" y="1633889"/>
                  </a:lnTo>
                  <a:lnTo>
                    <a:pt x="749336" y="1630342"/>
                  </a:lnTo>
                  <a:cubicBezTo>
                    <a:pt x="752845" y="1626833"/>
                    <a:pt x="756003" y="1625781"/>
                    <a:pt x="758809" y="1627184"/>
                  </a:cubicBezTo>
                  <a:cubicBezTo>
                    <a:pt x="758809" y="1627184"/>
                    <a:pt x="759160" y="1627535"/>
                    <a:pt x="759861" y="1628237"/>
                  </a:cubicBezTo>
                  <a:cubicBezTo>
                    <a:pt x="760563" y="1628938"/>
                    <a:pt x="760914" y="1629289"/>
                    <a:pt x="760914" y="1629289"/>
                  </a:cubicBezTo>
                  <a:lnTo>
                    <a:pt x="754599" y="1631394"/>
                  </a:lnTo>
                  <a:lnTo>
                    <a:pt x="754599" y="1633499"/>
                  </a:lnTo>
                  <a:cubicBezTo>
                    <a:pt x="757405" y="1633499"/>
                    <a:pt x="759511" y="1634201"/>
                    <a:pt x="760914" y="1635604"/>
                  </a:cubicBezTo>
                  <a:lnTo>
                    <a:pt x="762754" y="1640020"/>
                  </a:lnTo>
                  <a:lnTo>
                    <a:pt x="765124" y="1639814"/>
                  </a:lnTo>
                  <a:lnTo>
                    <a:pt x="763019" y="1629289"/>
                  </a:lnTo>
                  <a:lnTo>
                    <a:pt x="764001" y="1626997"/>
                  </a:lnTo>
                  <a:lnTo>
                    <a:pt x="762493" y="1622974"/>
                  </a:lnTo>
                  <a:cubicBezTo>
                    <a:pt x="760037" y="1619466"/>
                    <a:pt x="756704" y="1616659"/>
                    <a:pt x="752494" y="1614554"/>
                  </a:cubicBezTo>
                  <a:lnTo>
                    <a:pt x="750389" y="1616659"/>
                  </a:lnTo>
                  <a:lnTo>
                    <a:pt x="754599" y="1601924"/>
                  </a:lnTo>
                  <a:cubicBezTo>
                    <a:pt x="754599" y="1600520"/>
                    <a:pt x="754599" y="1599117"/>
                    <a:pt x="754599" y="1597714"/>
                  </a:cubicBezTo>
                  <a:cubicBezTo>
                    <a:pt x="754599" y="1596310"/>
                    <a:pt x="754599" y="1594205"/>
                    <a:pt x="754599" y="1591399"/>
                  </a:cubicBezTo>
                  <a:cubicBezTo>
                    <a:pt x="753195" y="1589995"/>
                    <a:pt x="753195" y="1587189"/>
                    <a:pt x="754599" y="1582978"/>
                  </a:cubicBezTo>
                  <a:lnTo>
                    <a:pt x="754599" y="1582277"/>
                  </a:lnTo>
                  <a:lnTo>
                    <a:pt x="746179" y="1574558"/>
                  </a:lnTo>
                  <a:cubicBezTo>
                    <a:pt x="741969" y="1570348"/>
                    <a:pt x="738460" y="1565437"/>
                    <a:pt x="735653" y="1559823"/>
                  </a:cubicBezTo>
                  <a:cubicBezTo>
                    <a:pt x="738460" y="1559823"/>
                    <a:pt x="739864" y="1558420"/>
                    <a:pt x="739864" y="1555613"/>
                  </a:cubicBezTo>
                  <a:cubicBezTo>
                    <a:pt x="739864" y="1552806"/>
                    <a:pt x="739162" y="1550000"/>
                    <a:pt x="737759" y="1547193"/>
                  </a:cubicBezTo>
                  <a:cubicBezTo>
                    <a:pt x="729339" y="1541580"/>
                    <a:pt x="723725" y="1535265"/>
                    <a:pt x="720919" y="1528248"/>
                  </a:cubicBezTo>
                  <a:lnTo>
                    <a:pt x="716709" y="1528248"/>
                  </a:lnTo>
                  <a:cubicBezTo>
                    <a:pt x="713902" y="1526845"/>
                    <a:pt x="710744" y="1524038"/>
                    <a:pt x="707235" y="1519828"/>
                  </a:cubicBezTo>
                  <a:cubicBezTo>
                    <a:pt x="703727" y="1515618"/>
                    <a:pt x="700570" y="1512811"/>
                    <a:pt x="697763" y="1511408"/>
                  </a:cubicBezTo>
                  <a:lnTo>
                    <a:pt x="704079" y="1505093"/>
                  </a:lnTo>
                  <a:cubicBezTo>
                    <a:pt x="698465" y="1498076"/>
                    <a:pt x="695658" y="1491761"/>
                    <a:pt x="695658" y="1486147"/>
                  </a:cubicBezTo>
                  <a:cubicBezTo>
                    <a:pt x="695658" y="1483341"/>
                    <a:pt x="694957" y="1481236"/>
                    <a:pt x="693553" y="1479832"/>
                  </a:cubicBezTo>
                  <a:cubicBezTo>
                    <a:pt x="692149" y="1478429"/>
                    <a:pt x="690747" y="1476324"/>
                    <a:pt x="689343" y="1473517"/>
                  </a:cubicBezTo>
                  <a:cubicBezTo>
                    <a:pt x="687940" y="1473517"/>
                    <a:pt x="686887" y="1474219"/>
                    <a:pt x="686186" y="1475622"/>
                  </a:cubicBezTo>
                  <a:cubicBezTo>
                    <a:pt x="685484" y="1477026"/>
                    <a:pt x="684431" y="1477727"/>
                    <a:pt x="683028" y="1477727"/>
                  </a:cubicBezTo>
                  <a:lnTo>
                    <a:pt x="683028" y="1465097"/>
                  </a:lnTo>
                  <a:cubicBezTo>
                    <a:pt x="680221" y="1466500"/>
                    <a:pt x="676713" y="1469307"/>
                    <a:pt x="672503" y="1473517"/>
                  </a:cubicBezTo>
                  <a:cubicBezTo>
                    <a:pt x="668293" y="1477727"/>
                    <a:pt x="663381" y="1480534"/>
                    <a:pt x="657768" y="1481937"/>
                  </a:cubicBezTo>
                  <a:cubicBezTo>
                    <a:pt x="657768" y="1483341"/>
                    <a:pt x="657066" y="1484744"/>
                    <a:pt x="655663" y="1486147"/>
                  </a:cubicBezTo>
                  <a:lnTo>
                    <a:pt x="649347" y="1484042"/>
                  </a:lnTo>
                  <a:cubicBezTo>
                    <a:pt x="647944" y="1486849"/>
                    <a:pt x="647243" y="1491761"/>
                    <a:pt x="647243" y="1498777"/>
                  </a:cubicBezTo>
                  <a:lnTo>
                    <a:pt x="632507" y="1492462"/>
                  </a:lnTo>
                  <a:cubicBezTo>
                    <a:pt x="633911" y="1496673"/>
                    <a:pt x="634261" y="1499479"/>
                    <a:pt x="633560" y="1500882"/>
                  </a:cubicBezTo>
                  <a:cubicBezTo>
                    <a:pt x="632858" y="1502286"/>
                    <a:pt x="631806" y="1502988"/>
                    <a:pt x="630403" y="1502988"/>
                  </a:cubicBezTo>
                  <a:lnTo>
                    <a:pt x="630403" y="1509303"/>
                  </a:lnTo>
                  <a:cubicBezTo>
                    <a:pt x="627596" y="1512109"/>
                    <a:pt x="624439" y="1513513"/>
                    <a:pt x="620930" y="1513513"/>
                  </a:cubicBezTo>
                  <a:cubicBezTo>
                    <a:pt x="617421" y="1513513"/>
                    <a:pt x="613563" y="1513513"/>
                    <a:pt x="609352" y="1513513"/>
                  </a:cubicBezTo>
                  <a:lnTo>
                    <a:pt x="609352" y="1519828"/>
                  </a:lnTo>
                  <a:cubicBezTo>
                    <a:pt x="600933" y="1522634"/>
                    <a:pt x="595319" y="1527546"/>
                    <a:pt x="592512" y="1534563"/>
                  </a:cubicBezTo>
                  <a:lnTo>
                    <a:pt x="594617" y="1521933"/>
                  </a:lnTo>
                  <a:cubicBezTo>
                    <a:pt x="593213" y="1521933"/>
                    <a:pt x="591109" y="1522985"/>
                    <a:pt x="588301" y="1525090"/>
                  </a:cubicBezTo>
                  <a:cubicBezTo>
                    <a:pt x="585495" y="1527195"/>
                    <a:pt x="582688" y="1527546"/>
                    <a:pt x="579882" y="1526143"/>
                  </a:cubicBezTo>
                  <a:lnTo>
                    <a:pt x="577777" y="1536668"/>
                  </a:lnTo>
                  <a:lnTo>
                    <a:pt x="575671" y="1534563"/>
                  </a:lnTo>
                  <a:lnTo>
                    <a:pt x="569357" y="1538773"/>
                  </a:lnTo>
                  <a:lnTo>
                    <a:pt x="567252" y="1534563"/>
                  </a:lnTo>
                  <a:lnTo>
                    <a:pt x="558831" y="1542983"/>
                  </a:lnTo>
                  <a:cubicBezTo>
                    <a:pt x="556025" y="1544386"/>
                    <a:pt x="554271" y="1545439"/>
                    <a:pt x="553569" y="1546141"/>
                  </a:cubicBezTo>
                  <a:cubicBezTo>
                    <a:pt x="552867" y="1546842"/>
                    <a:pt x="551815" y="1547895"/>
                    <a:pt x="550411" y="1549298"/>
                  </a:cubicBezTo>
                  <a:lnTo>
                    <a:pt x="550411" y="1557718"/>
                  </a:lnTo>
                  <a:cubicBezTo>
                    <a:pt x="546201" y="1557718"/>
                    <a:pt x="543395" y="1558420"/>
                    <a:pt x="541991" y="1559823"/>
                  </a:cubicBezTo>
                  <a:cubicBezTo>
                    <a:pt x="540587" y="1561227"/>
                    <a:pt x="539185" y="1562630"/>
                    <a:pt x="537781" y="1564033"/>
                  </a:cubicBezTo>
                  <a:lnTo>
                    <a:pt x="531466" y="1564033"/>
                  </a:lnTo>
                  <a:cubicBezTo>
                    <a:pt x="525853" y="1569647"/>
                    <a:pt x="523047" y="1573155"/>
                    <a:pt x="523047" y="1574558"/>
                  </a:cubicBezTo>
                  <a:cubicBezTo>
                    <a:pt x="523047" y="1574558"/>
                    <a:pt x="522695" y="1574558"/>
                    <a:pt x="521993" y="1574558"/>
                  </a:cubicBezTo>
                  <a:cubicBezTo>
                    <a:pt x="521293" y="1574558"/>
                    <a:pt x="520941" y="1574558"/>
                    <a:pt x="520941" y="1574558"/>
                  </a:cubicBezTo>
                  <a:lnTo>
                    <a:pt x="512521" y="1580873"/>
                  </a:lnTo>
                  <a:lnTo>
                    <a:pt x="508311" y="1580873"/>
                  </a:lnTo>
                  <a:cubicBezTo>
                    <a:pt x="505505" y="1579470"/>
                    <a:pt x="503750" y="1579119"/>
                    <a:pt x="503048" y="1579821"/>
                  </a:cubicBezTo>
                  <a:cubicBezTo>
                    <a:pt x="502347" y="1580523"/>
                    <a:pt x="501996" y="1582277"/>
                    <a:pt x="501996" y="1585084"/>
                  </a:cubicBezTo>
                  <a:cubicBezTo>
                    <a:pt x="501996" y="1587890"/>
                    <a:pt x="501294" y="1589294"/>
                    <a:pt x="499891" y="1589294"/>
                  </a:cubicBezTo>
                  <a:cubicBezTo>
                    <a:pt x="495681" y="1590697"/>
                    <a:pt x="491120" y="1593153"/>
                    <a:pt x="486208" y="1596661"/>
                  </a:cubicBezTo>
                  <a:cubicBezTo>
                    <a:pt x="481297" y="1600170"/>
                    <a:pt x="477437" y="1602625"/>
                    <a:pt x="474631" y="1604029"/>
                  </a:cubicBezTo>
                  <a:lnTo>
                    <a:pt x="472525" y="1606134"/>
                  </a:lnTo>
                  <a:cubicBezTo>
                    <a:pt x="472525" y="1611747"/>
                    <a:pt x="469017" y="1616659"/>
                    <a:pt x="462001" y="1620869"/>
                  </a:cubicBezTo>
                  <a:lnTo>
                    <a:pt x="453580" y="1625079"/>
                  </a:lnTo>
                  <a:cubicBezTo>
                    <a:pt x="452177" y="1626482"/>
                    <a:pt x="450774" y="1628237"/>
                    <a:pt x="449370" y="1630342"/>
                  </a:cubicBezTo>
                  <a:cubicBezTo>
                    <a:pt x="447967" y="1632447"/>
                    <a:pt x="445861" y="1634902"/>
                    <a:pt x="443055" y="1637709"/>
                  </a:cubicBezTo>
                  <a:lnTo>
                    <a:pt x="434635" y="1639814"/>
                  </a:lnTo>
                  <a:cubicBezTo>
                    <a:pt x="434635" y="1639814"/>
                    <a:pt x="434285" y="1640165"/>
                    <a:pt x="433583" y="1640867"/>
                  </a:cubicBezTo>
                  <a:cubicBezTo>
                    <a:pt x="432881" y="1641568"/>
                    <a:pt x="432530" y="1641919"/>
                    <a:pt x="432530" y="1641919"/>
                  </a:cubicBezTo>
                  <a:cubicBezTo>
                    <a:pt x="433933" y="1643323"/>
                    <a:pt x="434285" y="1645077"/>
                    <a:pt x="433583" y="1647182"/>
                  </a:cubicBezTo>
                  <a:cubicBezTo>
                    <a:pt x="432881" y="1649287"/>
                    <a:pt x="433231" y="1651041"/>
                    <a:pt x="434635" y="1652444"/>
                  </a:cubicBezTo>
                  <a:cubicBezTo>
                    <a:pt x="434635" y="1653848"/>
                    <a:pt x="435337" y="1654900"/>
                    <a:pt x="436740" y="1655602"/>
                  </a:cubicBezTo>
                  <a:cubicBezTo>
                    <a:pt x="438143" y="1656303"/>
                    <a:pt x="438845" y="1657356"/>
                    <a:pt x="438845" y="1658759"/>
                  </a:cubicBezTo>
                  <a:cubicBezTo>
                    <a:pt x="438845" y="1661566"/>
                    <a:pt x="437441" y="1665074"/>
                    <a:pt x="434635" y="1669285"/>
                  </a:cubicBezTo>
                  <a:cubicBezTo>
                    <a:pt x="433231" y="1667881"/>
                    <a:pt x="432530" y="1666478"/>
                    <a:pt x="432530" y="1665074"/>
                  </a:cubicBezTo>
                  <a:lnTo>
                    <a:pt x="424110" y="1671390"/>
                  </a:lnTo>
                  <a:lnTo>
                    <a:pt x="409375" y="1684020"/>
                  </a:lnTo>
                  <a:lnTo>
                    <a:pt x="411480" y="1684020"/>
                  </a:lnTo>
                  <a:cubicBezTo>
                    <a:pt x="418497" y="1682616"/>
                    <a:pt x="422707" y="1680511"/>
                    <a:pt x="424110" y="1677705"/>
                  </a:cubicBezTo>
                  <a:cubicBezTo>
                    <a:pt x="426917" y="1677705"/>
                    <a:pt x="426917" y="1675600"/>
                    <a:pt x="424110" y="1671390"/>
                  </a:cubicBezTo>
                  <a:cubicBezTo>
                    <a:pt x="425513" y="1671390"/>
                    <a:pt x="426215" y="1672091"/>
                    <a:pt x="426215" y="1673495"/>
                  </a:cubicBezTo>
                  <a:cubicBezTo>
                    <a:pt x="426215" y="1674898"/>
                    <a:pt x="426917" y="1676301"/>
                    <a:pt x="428320" y="1677705"/>
                  </a:cubicBezTo>
                  <a:cubicBezTo>
                    <a:pt x="445161" y="1666478"/>
                    <a:pt x="459895" y="1655251"/>
                    <a:pt x="472525" y="1644024"/>
                  </a:cubicBezTo>
                  <a:cubicBezTo>
                    <a:pt x="472525" y="1648234"/>
                    <a:pt x="469719" y="1652444"/>
                    <a:pt x="464105" y="1656654"/>
                  </a:cubicBezTo>
                  <a:lnTo>
                    <a:pt x="451475" y="1669285"/>
                  </a:lnTo>
                  <a:lnTo>
                    <a:pt x="449370" y="1675600"/>
                  </a:lnTo>
                  <a:cubicBezTo>
                    <a:pt x="447967" y="1675600"/>
                    <a:pt x="447265" y="1674898"/>
                    <a:pt x="447265" y="1673495"/>
                  </a:cubicBezTo>
                  <a:cubicBezTo>
                    <a:pt x="447265" y="1672091"/>
                    <a:pt x="446564" y="1671390"/>
                    <a:pt x="445161" y="1671390"/>
                  </a:cubicBezTo>
                  <a:lnTo>
                    <a:pt x="436740" y="1679810"/>
                  </a:lnTo>
                  <a:lnTo>
                    <a:pt x="432530" y="1681915"/>
                  </a:lnTo>
                  <a:cubicBezTo>
                    <a:pt x="431127" y="1686125"/>
                    <a:pt x="427969" y="1690335"/>
                    <a:pt x="423057" y="1694545"/>
                  </a:cubicBezTo>
                  <a:cubicBezTo>
                    <a:pt x="418146" y="1698755"/>
                    <a:pt x="414989" y="1702263"/>
                    <a:pt x="413585" y="1705070"/>
                  </a:cubicBezTo>
                  <a:cubicBezTo>
                    <a:pt x="413585" y="1706473"/>
                    <a:pt x="412883" y="1707526"/>
                    <a:pt x="411480" y="1708227"/>
                  </a:cubicBezTo>
                  <a:cubicBezTo>
                    <a:pt x="410077" y="1708929"/>
                    <a:pt x="409375" y="1709982"/>
                    <a:pt x="409375" y="1711385"/>
                  </a:cubicBezTo>
                  <a:lnTo>
                    <a:pt x="415690" y="1709280"/>
                  </a:lnTo>
                  <a:cubicBezTo>
                    <a:pt x="418497" y="1710683"/>
                    <a:pt x="419899" y="1712087"/>
                    <a:pt x="419899" y="1713490"/>
                  </a:cubicBezTo>
                  <a:cubicBezTo>
                    <a:pt x="419899" y="1714893"/>
                    <a:pt x="419199" y="1716998"/>
                    <a:pt x="417795" y="1719805"/>
                  </a:cubicBezTo>
                  <a:cubicBezTo>
                    <a:pt x="416391" y="1721209"/>
                    <a:pt x="413585" y="1723664"/>
                    <a:pt x="409375" y="1727173"/>
                  </a:cubicBezTo>
                  <a:cubicBezTo>
                    <a:pt x="405165" y="1730681"/>
                    <a:pt x="402359" y="1733839"/>
                    <a:pt x="400955" y="1736645"/>
                  </a:cubicBezTo>
                  <a:cubicBezTo>
                    <a:pt x="400955" y="1738049"/>
                    <a:pt x="400955" y="1738750"/>
                    <a:pt x="400955" y="1738750"/>
                  </a:cubicBezTo>
                  <a:cubicBezTo>
                    <a:pt x="400955" y="1738750"/>
                    <a:pt x="401656" y="1738750"/>
                    <a:pt x="403059" y="1738750"/>
                  </a:cubicBezTo>
                  <a:cubicBezTo>
                    <a:pt x="405867" y="1738750"/>
                    <a:pt x="407269" y="1738049"/>
                    <a:pt x="407269" y="1736645"/>
                  </a:cubicBezTo>
                  <a:lnTo>
                    <a:pt x="428320" y="1726120"/>
                  </a:lnTo>
                  <a:cubicBezTo>
                    <a:pt x="428320" y="1728927"/>
                    <a:pt x="424811" y="1731734"/>
                    <a:pt x="417795" y="1734540"/>
                  </a:cubicBezTo>
                  <a:cubicBezTo>
                    <a:pt x="412181" y="1741557"/>
                    <a:pt x="409375" y="1747872"/>
                    <a:pt x="409375" y="1753485"/>
                  </a:cubicBezTo>
                  <a:lnTo>
                    <a:pt x="407269" y="1764011"/>
                  </a:lnTo>
                  <a:cubicBezTo>
                    <a:pt x="407269" y="1768221"/>
                    <a:pt x="409023" y="1771027"/>
                    <a:pt x="412532" y="1772431"/>
                  </a:cubicBezTo>
                  <a:cubicBezTo>
                    <a:pt x="416041" y="1773834"/>
                    <a:pt x="417795" y="1775237"/>
                    <a:pt x="417795" y="1776641"/>
                  </a:cubicBezTo>
                  <a:cubicBezTo>
                    <a:pt x="417795" y="1778044"/>
                    <a:pt x="416391" y="1778746"/>
                    <a:pt x="413585" y="1778746"/>
                  </a:cubicBezTo>
                  <a:lnTo>
                    <a:pt x="398850" y="1776641"/>
                  </a:lnTo>
                  <a:lnTo>
                    <a:pt x="392535" y="1789271"/>
                  </a:lnTo>
                  <a:lnTo>
                    <a:pt x="392535" y="1791376"/>
                  </a:lnTo>
                  <a:lnTo>
                    <a:pt x="400955" y="1787166"/>
                  </a:lnTo>
                  <a:cubicBezTo>
                    <a:pt x="400955" y="1788569"/>
                    <a:pt x="400955" y="1789973"/>
                    <a:pt x="400955" y="1791376"/>
                  </a:cubicBezTo>
                  <a:cubicBezTo>
                    <a:pt x="400955" y="1792779"/>
                    <a:pt x="400253" y="1794183"/>
                    <a:pt x="398850" y="1795586"/>
                  </a:cubicBezTo>
                  <a:cubicBezTo>
                    <a:pt x="393236" y="1804006"/>
                    <a:pt x="389026" y="1813128"/>
                    <a:pt x="386219" y="1822951"/>
                  </a:cubicBezTo>
                  <a:lnTo>
                    <a:pt x="386219" y="1829266"/>
                  </a:lnTo>
                  <a:lnTo>
                    <a:pt x="375695" y="1829266"/>
                  </a:lnTo>
                  <a:lnTo>
                    <a:pt x="371484" y="1837686"/>
                  </a:lnTo>
                  <a:cubicBezTo>
                    <a:pt x="365871" y="1839090"/>
                    <a:pt x="365169" y="1841897"/>
                    <a:pt x="369379" y="1846107"/>
                  </a:cubicBezTo>
                  <a:cubicBezTo>
                    <a:pt x="369379" y="1848913"/>
                    <a:pt x="368327" y="1851018"/>
                    <a:pt x="366221" y="1852422"/>
                  </a:cubicBezTo>
                  <a:cubicBezTo>
                    <a:pt x="364117" y="1853825"/>
                    <a:pt x="361661" y="1854527"/>
                    <a:pt x="358854" y="1854527"/>
                  </a:cubicBezTo>
                  <a:cubicBezTo>
                    <a:pt x="356048" y="1851720"/>
                    <a:pt x="351135" y="1850317"/>
                    <a:pt x="344119" y="1850317"/>
                  </a:cubicBezTo>
                  <a:cubicBezTo>
                    <a:pt x="339909" y="1847510"/>
                    <a:pt x="334295" y="1846107"/>
                    <a:pt x="327279" y="1846107"/>
                  </a:cubicBezTo>
                  <a:lnTo>
                    <a:pt x="302019" y="1841897"/>
                  </a:lnTo>
                  <a:lnTo>
                    <a:pt x="291493" y="1839792"/>
                  </a:lnTo>
                  <a:lnTo>
                    <a:pt x="308333" y="1837686"/>
                  </a:lnTo>
                  <a:cubicBezTo>
                    <a:pt x="305527" y="1830670"/>
                    <a:pt x="303422" y="1825758"/>
                    <a:pt x="302019" y="1822951"/>
                  </a:cubicBezTo>
                  <a:cubicBezTo>
                    <a:pt x="297809" y="1821548"/>
                    <a:pt x="295002" y="1821197"/>
                    <a:pt x="293598" y="1821899"/>
                  </a:cubicBezTo>
                  <a:cubicBezTo>
                    <a:pt x="292195" y="1822600"/>
                    <a:pt x="290792" y="1825056"/>
                    <a:pt x="289389" y="1829266"/>
                  </a:cubicBezTo>
                  <a:cubicBezTo>
                    <a:pt x="280968" y="1829266"/>
                    <a:pt x="276057" y="1827162"/>
                    <a:pt x="274653" y="1822951"/>
                  </a:cubicBezTo>
                  <a:lnTo>
                    <a:pt x="268338" y="1822951"/>
                  </a:lnTo>
                  <a:cubicBezTo>
                    <a:pt x="259918" y="1822951"/>
                    <a:pt x="251498" y="1820145"/>
                    <a:pt x="243078" y="1814531"/>
                  </a:cubicBezTo>
                  <a:cubicBezTo>
                    <a:pt x="234657" y="1808918"/>
                    <a:pt x="229044" y="1805409"/>
                    <a:pt x="226237" y="1804006"/>
                  </a:cubicBezTo>
                  <a:cubicBezTo>
                    <a:pt x="222027" y="1802603"/>
                    <a:pt x="216414" y="1798393"/>
                    <a:pt x="209397" y="1791376"/>
                  </a:cubicBezTo>
                  <a:cubicBezTo>
                    <a:pt x="209397" y="1791376"/>
                    <a:pt x="207293" y="1792779"/>
                    <a:pt x="203082" y="1795586"/>
                  </a:cubicBezTo>
                  <a:lnTo>
                    <a:pt x="203082" y="1789271"/>
                  </a:lnTo>
                  <a:lnTo>
                    <a:pt x="205187" y="1785061"/>
                  </a:lnTo>
                  <a:cubicBezTo>
                    <a:pt x="207994" y="1778044"/>
                    <a:pt x="209397" y="1772431"/>
                    <a:pt x="209397" y="1768221"/>
                  </a:cubicBezTo>
                  <a:cubicBezTo>
                    <a:pt x="207994" y="1761204"/>
                    <a:pt x="208695" y="1756292"/>
                    <a:pt x="211503" y="1753485"/>
                  </a:cubicBezTo>
                  <a:cubicBezTo>
                    <a:pt x="212906" y="1753485"/>
                    <a:pt x="213607" y="1752082"/>
                    <a:pt x="213607" y="1749275"/>
                  </a:cubicBezTo>
                  <a:lnTo>
                    <a:pt x="209397" y="1747170"/>
                  </a:lnTo>
                  <a:cubicBezTo>
                    <a:pt x="198171" y="1742960"/>
                    <a:pt x="193259" y="1735242"/>
                    <a:pt x="194663" y="1724015"/>
                  </a:cubicBezTo>
                  <a:lnTo>
                    <a:pt x="196767" y="1713490"/>
                  </a:lnTo>
                  <a:cubicBezTo>
                    <a:pt x="196767" y="1710683"/>
                    <a:pt x="193259" y="1702965"/>
                    <a:pt x="186242" y="1690335"/>
                  </a:cubicBezTo>
                  <a:lnTo>
                    <a:pt x="184137" y="1681915"/>
                  </a:lnTo>
                  <a:lnTo>
                    <a:pt x="179927" y="1667180"/>
                  </a:lnTo>
                  <a:cubicBezTo>
                    <a:pt x="182733" y="1660163"/>
                    <a:pt x="183435" y="1652444"/>
                    <a:pt x="182033" y="1644024"/>
                  </a:cubicBezTo>
                  <a:cubicBezTo>
                    <a:pt x="180629" y="1642621"/>
                    <a:pt x="179927" y="1638411"/>
                    <a:pt x="179927" y="1631394"/>
                  </a:cubicBezTo>
                  <a:cubicBezTo>
                    <a:pt x="179927" y="1628587"/>
                    <a:pt x="180629" y="1626131"/>
                    <a:pt x="182033" y="1624027"/>
                  </a:cubicBezTo>
                  <a:cubicBezTo>
                    <a:pt x="183435" y="1621921"/>
                    <a:pt x="184137" y="1620167"/>
                    <a:pt x="184137" y="1618764"/>
                  </a:cubicBezTo>
                  <a:cubicBezTo>
                    <a:pt x="185541" y="1617361"/>
                    <a:pt x="187646" y="1615957"/>
                    <a:pt x="190452" y="1614554"/>
                  </a:cubicBezTo>
                  <a:cubicBezTo>
                    <a:pt x="193259" y="1613151"/>
                    <a:pt x="193961" y="1611747"/>
                    <a:pt x="192557" y="1610344"/>
                  </a:cubicBezTo>
                  <a:lnTo>
                    <a:pt x="192557" y="1606134"/>
                  </a:lnTo>
                  <a:lnTo>
                    <a:pt x="207293" y="1591399"/>
                  </a:lnTo>
                  <a:lnTo>
                    <a:pt x="209397" y="1591399"/>
                  </a:lnTo>
                  <a:cubicBezTo>
                    <a:pt x="209397" y="1592802"/>
                    <a:pt x="209749" y="1594907"/>
                    <a:pt x="210449" y="1597714"/>
                  </a:cubicBezTo>
                  <a:cubicBezTo>
                    <a:pt x="211151" y="1600520"/>
                    <a:pt x="212906" y="1601924"/>
                    <a:pt x="215712" y="1601924"/>
                  </a:cubicBezTo>
                  <a:lnTo>
                    <a:pt x="200977" y="1604029"/>
                  </a:lnTo>
                  <a:cubicBezTo>
                    <a:pt x="203784" y="1604029"/>
                    <a:pt x="206240" y="1604730"/>
                    <a:pt x="208345" y="1606134"/>
                  </a:cubicBezTo>
                  <a:cubicBezTo>
                    <a:pt x="210449" y="1607537"/>
                    <a:pt x="212203" y="1609642"/>
                    <a:pt x="213607" y="1612449"/>
                  </a:cubicBezTo>
                  <a:lnTo>
                    <a:pt x="226237" y="1591399"/>
                  </a:lnTo>
                  <a:lnTo>
                    <a:pt x="224133" y="1587189"/>
                  </a:lnTo>
                  <a:cubicBezTo>
                    <a:pt x="229746" y="1587189"/>
                    <a:pt x="234657" y="1582978"/>
                    <a:pt x="238867" y="1574558"/>
                  </a:cubicBezTo>
                  <a:cubicBezTo>
                    <a:pt x="237465" y="1573155"/>
                    <a:pt x="237815" y="1571401"/>
                    <a:pt x="239920" y="1569296"/>
                  </a:cubicBezTo>
                  <a:cubicBezTo>
                    <a:pt x="242025" y="1567191"/>
                    <a:pt x="243779" y="1566138"/>
                    <a:pt x="245183" y="1566138"/>
                  </a:cubicBezTo>
                  <a:cubicBezTo>
                    <a:pt x="246587" y="1564735"/>
                    <a:pt x="249744" y="1563332"/>
                    <a:pt x="254655" y="1561928"/>
                  </a:cubicBezTo>
                  <a:cubicBezTo>
                    <a:pt x="259567" y="1560525"/>
                    <a:pt x="262023" y="1556315"/>
                    <a:pt x="262023" y="1549298"/>
                  </a:cubicBezTo>
                  <a:cubicBezTo>
                    <a:pt x="262023" y="1549298"/>
                    <a:pt x="262023" y="1547895"/>
                    <a:pt x="262023" y="1545088"/>
                  </a:cubicBezTo>
                  <a:cubicBezTo>
                    <a:pt x="267637" y="1543685"/>
                    <a:pt x="272197" y="1540176"/>
                    <a:pt x="275705" y="1534563"/>
                  </a:cubicBezTo>
                  <a:cubicBezTo>
                    <a:pt x="277460" y="1531756"/>
                    <a:pt x="278951" y="1529300"/>
                    <a:pt x="280179" y="1527195"/>
                  </a:cubicBezTo>
                  <a:lnTo>
                    <a:pt x="282548" y="1522887"/>
                  </a:lnTo>
                  <a:lnTo>
                    <a:pt x="266233" y="1519828"/>
                  </a:lnTo>
                  <a:cubicBezTo>
                    <a:pt x="249393" y="1516319"/>
                    <a:pt x="236763" y="1513688"/>
                    <a:pt x="228342" y="1511934"/>
                  </a:cubicBezTo>
                  <a:lnTo>
                    <a:pt x="219677" y="1510129"/>
                  </a:lnTo>
                  <a:lnTo>
                    <a:pt x="215712" y="1515618"/>
                  </a:lnTo>
                  <a:cubicBezTo>
                    <a:pt x="215712" y="1524038"/>
                    <a:pt x="210099" y="1533861"/>
                    <a:pt x="198873" y="1545088"/>
                  </a:cubicBezTo>
                  <a:cubicBezTo>
                    <a:pt x="196065" y="1545088"/>
                    <a:pt x="193961" y="1545790"/>
                    <a:pt x="192557" y="1547193"/>
                  </a:cubicBezTo>
                  <a:cubicBezTo>
                    <a:pt x="188347" y="1547193"/>
                    <a:pt x="186943" y="1548246"/>
                    <a:pt x="188347" y="1550351"/>
                  </a:cubicBezTo>
                  <a:cubicBezTo>
                    <a:pt x="189751" y="1552456"/>
                    <a:pt x="190452" y="1554912"/>
                    <a:pt x="190452" y="1557718"/>
                  </a:cubicBezTo>
                  <a:lnTo>
                    <a:pt x="192557" y="1559823"/>
                  </a:lnTo>
                  <a:cubicBezTo>
                    <a:pt x="195363" y="1562630"/>
                    <a:pt x="195363" y="1564735"/>
                    <a:pt x="192557" y="1566138"/>
                  </a:cubicBezTo>
                  <a:lnTo>
                    <a:pt x="188347" y="1570348"/>
                  </a:lnTo>
                  <a:cubicBezTo>
                    <a:pt x="182733" y="1566138"/>
                    <a:pt x="175717" y="1566138"/>
                    <a:pt x="167297" y="1570348"/>
                  </a:cubicBezTo>
                  <a:lnTo>
                    <a:pt x="163087" y="1570348"/>
                  </a:lnTo>
                  <a:cubicBezTo>
                    <a:pt x="157473" y="1567542"/>
                    <a:pt x="153263" y="1567191"/>
                    <a:pt x="150457" y="1569296"/>
                  </a:cubicBezTo>
                  <a:cubicBezTo>
                    <a:pt x="147650" y="1571401"/>
                    <a:pt x="145545" y="1573155"/>
                    <a:pt x="144141" y="1574558"/>
                  </a:cubicBezTo>
                  <a:cubicBezTo>
                    <a:pt x="144141" y="1581575"/>
                    <a:pt x="145545" y="1586487"/>
                    <a:pt x="148352" y="1589294"/>
                  </a:cubicBezTo>
                  <a:lnTo>
                    <a:pt x="144141" y="1589294"/>
                  </a:lnTo>
                  <a:cubicBezTo>
                    <a:pt x="138528" y="1589294"/>
                    <a:pt x="133617" y="1588592"/>
                    <a:pt x="129407" y="1587189"/>
                  </a:cubicBezTo>
                  <a:cubicBezTo>
                    <a:pt x="125196" y="1585785"/>
                    <a:pt x="120987" y="1585084"/>
                    <a:pt x="116777" y="1585084"/>
                  </a:cubicBezTo>
                  <a:cubicBezTo>
                    <a:pt x="113969" y="1585084"/>
                    <a:pt x="110812" y="1584031"/>
                    <a:pt x="107303" y="1581926"/>
                  </a:cubicBezTo>
                  <a:cubicBezTo>
                    <a:pt x="103795" y="1579821"/>
                    <a:pt x="101339" y="1577365"/>
                    <a:pt x="99936" y="1574558"/>
                  </a:cubicBezTo>
                  <a:cubicBezTo>
                    <a:pt x="97129" y="1571752"/>
                    <a:pt x="95726" y="1570348"/>
                    <a:pt x="95726" y="1570348"/>
                  </a:cubicBezTo>
                  <a:cubicBezTo>
                    <a:pt x="90113" y="1573155"/>
                    <a:pt x="87306" y="1574558"/>
                    <a:pt x="87306" y="1574558"/>
                  </a:cubicBezTo>
                  <a:cubicBezTo>
                    <a:pt x="90113" y="1574558"/>
                    <a:pt x="91515" y="1575962"/>
                    <a:pt x="91515" y="1578769"/>
                  </a:cubicBezTo>
                  <a:cubicBezTo>
                    <a:pt x="91515" y="1581575"/>
                    <a:pt x="90815" y="1584382"/>
                    <a:pt x="89411" y="1587189"/>
                  </a:cubicBezTo>
                  <a:cubicBezTo>
                    <a:pt x="86605" y="1584382"/>
                    <a:pt x="83096" y="1581575"/>
                    <a:pt x="78885" y="1578769"/>
                  </a:cubicBezTo>
                  <a:cubicBezTo>
                    <a:pt x="74676" y="1575962"/>
                    <a:pt x="70466" y="1573155"/>
                    <a:pt x="66255" y="1570348"/>
                  </a:cubicBezTo>
                  <a:cubicBezTo>
                    <a:pt x="64852" y="1567542"/>
                    <a:pt x="61345" y="1566138"/>
                    <a:pt x="55731" y="1566138"/>
                  </a:cubicBezTo>
                  <a:cubicBezTo>
                    <a:pt x="51521" y="1564735"/>
                    <a:pt x="48714" y="1564384"/>
                    <a:pt x="47311" y="1565086"/>
                  </a:cubicBezTo>
                  <a:cubicBezTo>
                    <a:pt x="45907" y="1565787"/>
                    <a:pt x="44504" y="1566138"/>
                    <a:pt x="43101" y="1566138"/>
                  </a:cubicBezTo>
                  <a:lnTo>
                    <a:pt x="34680" y="1564033"/>
                  </a:lnTo>
                  <a:cubicBezTo>
                    <a:pt x="23453" y="1555613"/>
                    <a:pt x="15735" y="1547193"/>
                    <a:pt x="11525" y="1538773"/>
                  </a:cubicBezTo>
                  <a:cubicBezTo>
                    <a:pt x="10121" y="1537370"/>
                    <a:pt x="9420" y="1535265"/>
                    <a:pt x="9420" y="1532458"/>
                  </a:cubicBezTo>
                  <a:cubicBezTo>
                    <a:pt x="3807" y="1525441"/>
                    <a:pt x="3105" y="1518424"/>
                    <a:pt x="7315" y="1511408"/>
                  </a:cubicBezTo>
                  <a:cubicBezTo>
                    <a:pt x="8719" y="1510004"/>
                    <a:pt x="8367" y="1507899"/>
                    <a:pt x="6262" y="1505093"/>
                  </a:cubicBezTo>
                  <a:cubicBezTo>
                    <a:pt x="4157" y="1502286"/>
                    <a:pt x="2403" y="1500181"/>
                    <a:pt x="999" y="1498777"/>
                  </a:cubicBezTo>
                  <a:lnTo>
                    <a:pt x="0" y="1497029"/>
                  </a:lnTo>
                  <a:lnTo>
                    <a:pt x="0" y="1312485"/>
                  </a:lnTo>
                  <a:lnTo>
                    <a:pt x="12568" y="1312950"/>
                  </a:lnTo>
                  <a:lnTo>
                    <a:pt x="13992" y="1310509"/>
                  </a:lnTo>
                  <a:lnTo>
                    <a:pt x="8367" y="1309325"/>
                  </a:lnTo>
                  <a:lnTo>
                    <a:pt x="0" y="1308369"/>
                  </a:lnTo>
                  <a:lnTo>
                    <a:pt x="0" y="1287056"/>
                  </a:lnTo>
                  <a:lnTo>
                    <a:pt x="7315" y="1288275"/>
                  </a:lnTo>
                  <a:lnTo>
                    <a:pt x="20003" y="1292650"/>
                  </a:lnTo>
                  <a:lnTo>
                    <a:pt x="27313" y="1289328"/>
                  </a:lnTo>
                  <a:lnTo>
                    <a:pt x="32645" y="1288387"/>
                  </a:lnTo>
                  <a:lnTo>
                    <a:pt x="30470" y="1288275"/>
                  </a:lnTo>
                  <a:lnTo>
                    <a:pt x="0" y="1281350"/>
                  </a:lnTo>
                  <a:lnTo>
                    <a:pt x="0" y="1244872"/>
                  </a:lnTo>
                  <a:lnTo>
                    <a:pt x="30470" y="1252490"/>
                  </a:lnTo>
                  <a:cubicBezTo>
                    <a:pt x="38891" y="1256700"/>
                    <a:pt x="46609" y="1260559"/>
                    <a:pt x="53625" y="1264067"/>
                  </a:cubicBezTo>
                  <a:cubicBezTo>
                    <a:pt x="60642" y="1267576"/>
                    <a:pt x="66255" y="1269330"/>
                    <a:pt x="70466" y="1269330"/>
                  </a:cubicBezTo>
                  <a:lnTo>
                    <a:pt x="76781" y="1269330"/>
                  </a:lnTo>
                  <a:cubicBezTo>
                    <a:pt x="80289" y="1270031"/>
                    <a:pt x="85990" y="1271172"/>
                    <a:pt x="93884" y="1272750"/>
                  </a:cubicBezTo>
                  <a:lnTo>
                    <a:pt x="110110" y="1275996"/>
                  </a:lnTo>
                  <a:lnTo>
                    <a:pt x="139931" y="1246175"/>
                  </a:lnTo>
                  <a:lnTo>
                    <a:pt x="156093" y="1256276"/>
                  </a:lnTo>
                  <a:lnTo>
                    <a:pt x="139931" y="1269330"/>
                  </a:lnTo>
                  <a:lnTo>
                    <a:pt x="133729" y="1281046"/>
                  </a:lnTo>
                  <a:lnTo>
                    <a:pt x="161245" y="1287486"/>
                  </a:lnTo>
                  <a:lnTo>
                    <a:pt x="184136" y="1294369"/>
                  </a:lnTo>
                  <a:lnTo>
                    <a:pt x="217817" y="1281960"/>
                  </a:lnTo>
                  <a:lnTo>
                    <a:pt x="221661" y="1280313"/>
                  </a:lnTo>
                  <a:lnTo>
                    <a:pt x="214660" y="1275645"/>
                  </a:lnTo>
                  <a:cubicBezTo>
                    <a:pt x="205539" y="1268628"/>
                    <a:pt x="196767" y="1263716"/>
                    <a:pt x="188347" y="1260910"/>
                  </a:cubicBezTo>
                  <a:lnTo>
                    <a:pt x="160565" y="1256429"/>
                  </a:lnTo>
                  <a:lnTo>
                    <a:pt x="171507" y="1255647"/>
                  </a:lnTo>
                  <a:cubicBezTo>
                    <a:pt x="177121" y="1254945"/>
                    <a:pt x="182733" y="1255998"/>
                    <a:pt x="188347" y="1258805"/>
                  </a:cubicBezTo>
                  <a:lnTo>
                    <a:pt x="240534" y="1272224"/>
                  </a:lnTo>
                  <a:lnTo>
                    <a:pt x="247288" y="1269330"/>
                  </a:lnTo>
                  <a:cubicBezTo>
                    <a:pt x="255708" y="1265821"/>
                    <a:pt x="262725" y="1263015"/>
                    <a:pt x="268338" y="1260910"/>
                  </a:cubicBezTo>
                  <a:cubicBezTo>
                    <a:pt x="295002" y="1252490"/>
                    <a:pt x="312543" y="1246876"/>
                    <a:pt x="320964" y="1244070"/>
                  </a:cubicBezTo>
                  <a:cubicBezTo>
                    <a:pt x="318157" y="1242666"/>
                    <a:pt x="313597" y="1240561"/>
                    <a:pt x="307281" y="1237755"/>
                  </a:cubicBezTo>
                  <a:cubicBezTo>
                    <a:pt x="300965" y="1234948"/>
                    <a:pt x="297107" y="1229334"/>
                    <a:pt x="295703" y="1220914"/>
                  </a:cubicBezTo>
                  <a:cubicBezTo>
                    <a:pt x="294300" y="1219511"/>
                    <a:pt x="292897" y="1218809"/>
                    <a:pt x="291493" y="1218809"/>
                  </a:cubicBezTo>
                  <a:cubicBezTo>
                    <a:pt x="290089" y="1218809"/>
                    <a:pt x="289389" y="1218108"/>
                    <a:pt x="289389" y="1216704"/>
                  </a:cubicBezTo>
                  <a:lnTo>
                    <a:pt x="306229" y="1216704"/>
                  </a:lnTo>
                  <a:cubicBezTo>
                    <a:pt x="306229" y="1209687"/>
                    <a:pt x="304825" y="1205477"/>
                    <a:pt x="302019" y="1204074"/>
                  </a:cubicBezTo>
                  <a:cubicBezTo>
                    <a:pt x="299211" y="1201267"/>
                    <a:pt x="297107" y="1196356"/>
                    <a:pt x="295703" y="1189339"/>
                  </a:cubicBezTo>
                  <a:lnTo>
                    <a:pt x="302019" y="1185129"/>
                  </a:lnTo>
                  <a:cubicBezTo>
                    <a:pt x="306229" y="1187935"/>
                    <a:pt x="310439" y="1187935"/>
                    <a:pt x="314649" y="1185129"/>
                  </a:cubicBezTo>
                  <a:cubicBezTo>
                    <a:pt x="314649" y="1182322"/>
                    <a:pt x="313245" y="1180919"/>
                    <a:pt x="310439" y="1180919"/>
                  </a:cubicBezTo>
                  <a:cubicBezTo>
                    <a:pt x="307632" y="1180919"/>
                    <a:pt x="304825" y="1180217"/>
                    <a:pt x="302019" y="1178814"/>
                  </a:cubicBezTo>
                  <a:cubicBezTo>
                    <a:pt x="303422" y="1177410"/>
                    <a:pt x="304123" y="1176358"/>
                    <a:pt x="304123" y="1175656"/>
                  </a:cubicBezTo>
                  <a:cubicBezTo>
                    <a:pt x="304123" y="1174955"/>
                    <a:pt x="304825" y="1174604"/>
                    <a:pt x="306229" y="1174604"/>
                  </a:cubicBezTo>
                  <a:lnTo>
                    <a:pt x="297809" y="1157763"/>
                  </a:lnTo>
                  <a:cubicBezTo>
                    <a:pt x="296405" y="1159167"/>
                    <a:pt x="295002" y="1159869"/>
                    <a:pt x="293598" y="1159869"/>
                  </a:cubicBezTo>
                  <a:cubicBezTo>
                    <a:pt x="292195" y="1159869"/>
                    <a:pt x="290792" y="1160570"/>
                    <a:pt x="289389" y="1161974"/>
                  </a:cubicBezTo>
                  <a:lnTo>
                    <a:pt x="194663" y="1225124"/>
                  </a:lnTo>
                  <a:lnTo>
                    <a:pt x="156679" y="1255802"/>
                  </a:lnTo>
                  <a:lnTo>
                    <a:pt x="155719" y="1255647"/>
                  </a:lnTo>
                  <a:lnTo>
                    <a:pt x="139931" y="1246175"/>
                  </a:lnTo>
                  <a:lnTo>
                    <a:pt x="152562" y="1233544"/>
                  </a:lnTo>
                  <a:cubicBezTo>
                    <a:pt x="163789" y="1225124"/>
                    <a:pt x="175717" y="1216704"/>
                    <a:pt x="188347" y="1208284"/>
                  </a:cubicBezTo>
                  <a:lnTo>
                    <a:pt x="310439" y="1113558"/>
                  </a:lnTo>
                  <a:lnTo>
                    <a:pt x="318859" y="1107243"/>
                  </a:lnTo>
                  <a:cubicBezTo>
                    <a:pt x="318859" y="1107243"/>
                    <a:pt x="316052" y="1104436"/>
                    <a:pt x="310439" y="1098823"/>
                  </a:cubicBezTo>
                  <a:lnTo>
                    <a:pt x="320964" y="1098823"/>
                  </a:lnTo>
                  <a:cubicBezTo>
                    <a:pt x="320964" y="1097419"/>
                    <a:pt x="318859" y="1096016"/>
                    <a:pt x="314649" y="1094613"/>
                  </a:cubicBezTo>
                  <a:cubicBezTo>
                    <a:pt x="311843" y="1088999"/>
                    <a:pt x="310439" y="1081983"/>
                    <a:pt x="310439" y="1073563"/>
                  </a:cubicBezTo>
                  <a:lnTo>
                    <a:pt x="310439" y="1067247"/>
                  </a:lnTo>
                  <a:cubicBezTo>
                    <a:pt x="310439" y="1054617"/>
                    <a:pt x="315351" y="1043391"/>
                    <a:pt x="325173" y="1033567"/>
                  </a:cubicBezTo>
                  <a:cubicBezTo>
                    <a:pt x="329383" y="1032164"/>
                    <a:pt x="331489" y="1028655"/>
                    <a:pt x="331489" y="1023042"/>
                  </a:cubicBezTo>
                  <a:cubicBezTo>
                    <a:pt x="330085" y="1014622"/>
                    <a:pt x="329735" y="1005149"/>
                    <a:pt x="330437" y="994624"/>
                  </a:cubicBezTo>
                  <a:cubicBezTo>
                    <a:pt x="331137" y="984099"/>
                    <a:pt x="331489" y="976030"/>
                    <a:pt x="331489" y="970416"/>
                  </a:cubicBezTo>
                  <a:cubicBezTo>
                    <a:pt x="331489" y="957786"/>
                    <a:pt x="330787" y="945156"/>
                    <a:pt x="329383" y="932526"/>
                  </a:cubicBezTo>
                  <a:cubicBezTo>
                    <a:pt x="327981" y="919896"/>
                    <a:pt x="327279" y="907967"/>
                    <a:pt x="327279" y="896740"/>
                  </a:cubicBezTo>
                  <a:cubicBezTo>
                    <a:pt x="327279" y="885514"/>
                    <a:pt x="328682" y="863762"/>
                    <a:pt x="331489" y="831485"/>
                  </a:cubicBezTo>
                  <a:cubicBezTo>
                    <a:pt x="335699" y="813241"/>
                    <a:pt x="337804" y="793594"/>
                    <a:pt x="337804" y="772544"/>
                  </a:cubicBezTo>
                  <a:lnTo>
                    <a:pt x="342014" y="700973"/>
                  </a:lnTo>
                  <a:lnTo>
                    <a:pt x="342014" y="696763"/>
                  </a:lnTo>
                  <a:cubicBezTo>
                    <a:pt x="342014" y="691150"/>
                    <a:pt x="341663" y="686940"/>
                    <a:pt x="340961" y="684133"/>
                  </a:cubicBezTo>
                  <a:cubicBezTo>
                    <a:pt x="340260" y="681326"/>
                    <a:pt x="337804" y="677818"/>
                    <a:pt x="333594" y="673608"/>
                  </a:cubicBezTo>
                  <a:lnTo>
                    <a:pt x="323069" y="671503"/>
                  </a:lnTo>
                  <a:cubicBezTo>
                    <a:pt x="320262" y="670099"/>
                    <a:pt x="317105" y="667644"/>
                    <a:pt x="313597" y="664135"/>
                  </a:cubicBezTo>
                  <a:cubicBezTo>
                    <a:pt x="310088" y="660627"/>
                    <a:pt x="306930" y="657469"/>
                    <a:pt x="304123" y="654662"/>
                  </a:cubicBezTo>
                  <a:cubicBezTo>
                    <a:pt x="284477" y="639226"/>
                    <a:pt x="272548" y="630104"/>
                    <a:pt x="268338" y="627297"/>
                  </a:cubicBezTo>
                  <a:cubicBezTo>
                    <a:pt x="258514" y="617474"/>
                    <a:pt x="252199" y="607650"/>
                    <a:pt x="249393" y="597827"/>
                  </a:cubicBezTo>
                  <a:cubicBezTo>
                    <a:pt x="249393" y="596424"/>
                    <a:pt x="248691" y="595371"/>
                    <a:pt x="247287" y="594669"/>
                  </a:cubicBezTo>
                  <a:cubicBezTo>
                    <a:pt x="245884" y="593968"/>
                    <a:pt x="245183" y="592915"/>
                    <a:pt x="245183" y="591512"/>
                  </a:cubicBezTo>
                  <a:lnTo>
                    <a:pt x="238867" y="587302"/>
                  </a:lnTo>
                  <a:cubicBezTo>
                    <a:pt x="237465" y="583092"/>
                    <a:pt x="235009" y="579233"/>
                    <a:pt x="231500" y="575724"/>
                  </a:cubicBezTo>
                  <a:cubicBezTo>
                    <a:pt x="227991" y="572216"/>
                    <a:pt x="224835" y="569058"/>
                    <a:pt x="222027" y="566252"/>
                  </a:cubicBezTo>
                  <a:cubicBezTo>
                    <a:pt x="209397" y="550815"/>
                    <a:pt x="203082" y="537483"/>
                    <a:pt x="203082" y="526256"/>
                  </a:cubicBezTo>
                  <a:cubicBezTo>
                    <a:pt x="203082" y="519239"/>
                    <a:pt x="202381" y="512222"/>
                    <a:pt x="200977" y="505206"/>
                  </a:cubicBezTo>
                  <a:cubicBezTo>
                    <a:pt x="199573" y="498189"/>
                    <a:pt x="198873" y="491172"/>
                    <a:pt x="198873" y="484156"/>
                  </a:cubicBezTo>
                  <a:cubicBezTo>
                    <a:pt x="196065" y="471525"/>
                    <a:pt x="194663" y="452580"/>
                    <a:pt x="194663" y="427320"/>
                  </a:cubicBezTo>
                  <a:lnTo>
                    <a:pt x="196767" y="393639"/>
                  </a:lnTo>
                  <a:cubicBezTo>
                    <a:pt x="198171" y="389429"/>
                    <a:pt x="200276" y="386623"/>
                    <a:pt x="203082" y="385219"/>
                  </a:cubicBezTo>
                  <a:cubicBezTo>
                    <a:pt x="205889" y="383816"/>
                    <a:pt x="208695" y="383816"/>
                    <a:pt x="211503" y="385219"/>
                  </a:cubicBezTo>
                  <a:cubicBezTo>
                    <a:pt x="218519" y="385219"/>
                    <a:pt x="225536" y="385570"/>
                    <a:pt x="232553" y="386272"/>
                  </a:cubicBezTo>
                  <a:cubicBezTo>
                    <a:pt x="239569" y="386973"/>
                    <a:pt x="246587" y="387324"/>
                    <a:pt x="253603" y="387324"/>
                  </a:cubicBezTo>
                  <a:lnTo>
                    <a:pt x="262023" y="387324"/>
                  </a:lnTo>
                  <a:cubicBezTo>
                    <a:pt x="271847" y="387324"/>
                    <a:pt x="278162" y="387324"/>
                    <a:pt x="280968" y="387324"/>
                  </a:cubicBezTo>
                  <a:cubicBezTo>
                    <a:pt x="287985" y="387324"/>
                    <a:pt x="295703" y="385570"/>
                    <a:pt x="304123" y="382062"/>
                  </a:cubicBezTo>
                  <a:cubicBezTo>
                    <a:pt x="312543" y="378553"/>
                    <a:pt x="318859" y="376098"/>
                    <a:pt x="323069" y="374694"/>
                  </a:cubicBezTo>
                  <a:lnTo>
                    <a:pt x="396745" y="338909"/>
                  </a:lnTo>
                  <a:lnTo>
                    <a:pt x="400955" y="336804"/>
                  </a:lnTo>
                  <a:lnTo>
                    <a:pt x="396745" y="345224"/>
                  </a:lnTo>
                  <a:lnTo>
                    <a:pt x="415690" y="336804"/>
                  </a:lnTo>
                  <a:cubicBezTo>
                    <a:pt x="421303" y="335400"/>
                    <a:pt x="426917" y="331892"/>
                    <a:pt x="432530" y="326279"/>
                  </a:cubicBezTo>
                  <a:cubicBezTo>
                    <a:pt x="435337" y="324875"/>
                    <a:pt x="440950" y="322770"/>
                    <a:pt x="449370" y="319963"/>
                  </a:cubicBezTo>
                  <a:lnTo>
                    <a:pt x="501996" y="296808"/>
                  </a:lnTo>
                  <a:lnTo>
                    <a:pt x="539887" y="279968"/>
                  </a:lnTo>
                  <a:lnTo>
                    <a:pt x="556727" y="267338"/>
                  </a:lnTo>
                  <a:cubicBezTo>
                    <a:pt x="556727" y="265935"/>
                    <a:pt x="558831" y="265233"/>
                    <a:pt x="563041" y="265233"/>
                  </a:cubicBezTo>
                  <a:cubicBezTo>
                    <a:pt x="565849" y="265233"/>
                    <a:pt x="568304" y="264180"/>
                    <a:pt x="570409" y="262075"/>
                  </a:cubicBezTo>
                  <a:cubicBezTo>
                    <a:pt x="572514" y="259970"/>
                    <a:pt x="574971" y="256813"/>
                    <a:pt x="577777" y="252603"/>
                  </a:cubicBezTo>
                  <a:cubicBezTo>
                    <a:pt x="583391" y="259619"/>
                    <a:pt x="588301" y="259619"/>
                    <a:pt x="592512" y="252603"/>
                  </a:cubicBezTo>
                  <a:cubicBezTo>
                    <a:pt x="591109" y="252603"/>
                    <a:pt x="589355" y="252603"/>
                    <a:pt x="587249" y="252603"/>
                  </a:cubicBezTo>
                  <a:cubicBezTo>
                    <a:pt x="585145" y="252603"/>
                    <a:pt x="584092" y="251199"/>
                    <a:pt x="584092" y="248393"/>
                  </a:cubicBezTo>
                  <a:cubicBezTo>
                    <a:pt x="585495" y="246989"/>
                    <a:pt x="588653" y="244534"/>
                    <a:pt x="593565" y="241025"/>
                  </a:cubicBezTo>
                  <a:cubicBezTo>
                    <a:pt x="598476" y="237517"/>
                    <a:pt x="603739" y="237166"/>
                    <a:pt x="609352" y="239973"/>
                  </a:cubicBezTo>
                  <a:lnTo>
                    <a:pt x="615667" y="229447"/>
                  </a:lnTo>
                  <a:cubicBezTo>
                    <a:pt x="617071" y="230851"/>
                    <a:pt x="617071" y="233657"/>
                    <a:pt x="615667" y="237867"/>
                  </a:cubicBezTo>
                  <a:cubicBezTo>
                    <a:pt x="614263" y="242078"/>
                    <a:pt x="614263" y="244884"/>
                    <a:pt x="615667" y="246288"/>
                  </a:cubicBezTo>
                  <a:lnTo>
                    <a:pt x="619877" y="246288"/>
                  </a:lnTo>
                  <a:cubicBezTo>
                    <a:pt x="622684" y="246288"/>
                    <a:pt x="629701" y="244183"/>
                    <a:pt x="640927" y="239973"/>
                  </a:cubicBezTo>
                  <a:lnTo>
                    <a:pt x="640927" y="229447"/>
                  </a:lnTo>
                  <a:cubicBezTo>
                    <a:pt x="642331" y="229447"/>
                    <a:pt x="643733" y="229798"/>
                    <a:pt x="645137" y="230500"/>
                  </a:cubicBezTo>
                  <a:cubicBezTo>
                    <a:pt x="646541" y="231202"/>
                    <a:pt x="647944" y="230851"/>
                    <a:pt x="649347" y="229447"/>
                  </a:cubicBezTo>
                  <a:cubicBezTo>
                    <a:pt x="649347" y="229447"/>
                    <a:pt x="649699" y="229798"/>
                    <a:pt x="650400" y="230500"/>
                  </a:cubicBezTo>
                  <a:cubicBezTo>
                    <a:pt x="651102" y="231202"/>
                    <a:pt x="651453" y="231552"/>
                    <a:pt x="651453" y="231552"/>
                  </a:cubicBezTo>
                  <a:lnTo>
                    <a:pt x="670398" y="233657"/>
                  </a:lnTo>
                  <a:cubicBezTo>
                    <a:pt x="671801" y="235061"/>
                    <a:pt x="673205" y="235763"/>
                    <a:pt x="674608" y="235763"/>
                  </a:cubicBezTo>
                  <a:cubicBezTo>
                    <a:pt x="676011" y="235763"/>
                    <a:pt x="677414" y="235061"/>
                    <a:pt x="678818" y="233657"/>
                  </a:cubicBezTo>
                  <a:lnTo>
                    <a:pt x="687238" y="231552"/>
                  </a:lnTo>
                  <a:cubicBezTo>
                    <a:pt x="690045" y="231552"/>
                    <a:pt x="694255" y="235061"/>
                    <a:pt x="699868" y="242078"/>
                  </a:cubicBezTo>
                  <a:lnTo>
                    <a:pt x="704079" y="248393"/>
                  </a:lnTo>
                  <a:cubicBezTo>
                    <a:pt x="705481" y="249796"/>
                    <a:pt x="706535" y="250498"/>
                    <a:pt x="707235" y="250498"/>
                  </a:cubicBezTo>
                  <a:cubicBezTo>
                    <a:pt x="707937" y="250498"/>
                    <a:pt x="710393" y="249796"/>
                    <a:pt x="714603" y="248393"/>
                  </a:cubicBezTo>
                  <a:cubicBezTo>
                    <a:pt x="716007" y="249796"/>
                    <a:pt x="717761" y="251550"/>
                    <a:pt x="719865" y="253655"/>
                  </a:cubicBezTo>
                  <a:cubicBezTo>
                    <a:pt x="721971" y="255760"/>
                    <a:pt x="723725" y="258216"/>
                    <a:pt x="725129" y="261023"/>
                  </a:cubicBezTo>
                  <a:lnTo>
                    <a:pt x="727233" y="261023"/>
                  </a:lnTo>
                  <a:cubicBezTo>
                    <a:pt x="735653" y="261023"/>
                    <a:pt x="744073" y="262426"/>
                    <a:pt x="752494" y="265233"/>
                  </a:cubicBezTo>
                  <a:lnTo>
                    <a:pt x="756703" y="267338"/>
                  </a:lnTo>
                  <a:cubicBezTo>
                    <a:pt x="762317" y="272951"/>
                    <a:pt x="767930" y="275758"/>
                    <a:pt x="773544" y="275758"/>
                  </a:cubicBezTo>
                  <a:cubicBezTo>
                    <a:pt x="780561" y="275758"/>
                    <a:pt x="786175" y="272951"/>
                    <a:pt x="790384" y="267338"/>
                  </a:cubicBezTo>
                  <a:cubicBezTo>
                    <a:pt x="793191" y="268741"/>
                    <a:pt x="796349" y="270495"/>
                    <a:pt x="799857" y="272600"/>
                  </a:cubicBezTo>
                  <a:cubicBezTo>
                    <a:pt x="803365" y="274706"/>
                    <a:pt x="807225" y="274355"/>
                    <a:pt x="811435" y="271548"/>
                  </a:cubicBezTo>
                  <a:cubicBezTo>
                    <a:pt x="812838" y="275758"/>
                    <a:pt x="816346" y="278565"/>
                    <a:pt x="821959" y="279968"/>
                  </a:cubicBezTo>
                  <a:cubicBezTo>
                    <a:pt x="823363" y="279968"/>
                    <a:pt x="825117" y="281371"/>
                    <a:pt x="827222" y="284178"/>
                  </a:cubicBezTo>
                  <a:cubicBezTo>
                    <a:pt x="829327" y="286985"/>
                    <a:pt x="831081" y="289792"/>
                    <a:pt x="832485" y="292598"/>
                  </a:cubicBezTo>
                  <a:cubicBezTo>
                    <a:pt x="832485" y="298212"/>
                    <a:pt x="831783" y="303123"/>
                    <a:pt x="830380" y="307333"/>
                  </a:cubicBezTo>
                  <a:cubicBezTo>
                    <a:pt x="826169" y="303123"/>
                    <a:pt x="821259" y="303825"/>
                    <a:pt x="815645" y="309438"/>
                  </a:cubicBezTo>
                  <a:cubicBezTo>
                    <a:pt x="810031" y="315052"/>
                    <a:pt x="807225" y="319262"/>
                    <a:pt x="807225" y="322068"/>
                  </a:cubicBezTo>
                  <a:cubicBezTo>
                    <a:pt x="807225" y="323472"/>
                    <a:pt x="808627" y="324174"/>
                    <a:pt x="811435" y="324174"/>
                  </a:cubicBezTo>
                  <a:cubicBezTo>
                    <a:pt x="826871" y="324174"/>
                    <a:pt x="838799" y="323472"/>
                    <a:pt x="847220" y="322068"/>
                  </a:cubicBezTo>
                  <a:cubicBezTo>
                    <a:pt x="852834" y="322068"/>
                    <a:pt x="854939" y="326279"/>
                    <a:pt x="853535" y="334699"/>
                  </a:cubicBezTo>
                  <a:lnTo>
                    <a:pt x="853535" y="341014"/>
                  </a:lnTo>
                  <a:cubicBezTo>
                    <a:pt x="859149" y="345224"/>
                    <a:pt x="861955" y="348732"/>
                    <a:pt x="861955" y="351539"/>
                  </a:cubicBezTo>
                  <a:cubicBezTo>
                    <a:pt x="861955" y="354346"/>
                    <a:pt x="859149" y="357152"/>
                    <a:pt x="853535" y="359959"/>
                  </a:cubicBezTo>
                  <a:cubicBezTo>
                    <a:pt x="853535" y="359959"/>
                    <a:pt x="851430" y="361362"/>
                    <a:pt x="847220" y="364169"/>
                  </a:cubicBezTo>
                  <a:cubicBezTo>
                    <a:pt x="847220" y="365573"/>
                    <a:pt x="847220" y="367678"/>
                    <a:pt x="847220" y="370484"/>
                  </a:cubicBezTo>
                  <a:lnTo>
                    <a:pt x="853535" y="370484"/>
                  </a:lnTo>
                  <a:cubicBezTo>
                    <a:pt x="860551" y="370484"/>
                    <a:pt x="865464" y="371888"/>
                    <a:pt x="868270" y="374694"/>
                  </a:cubicBezTo>
                  <a:lnTo>
                    <a:pt x="878795" y="378904"/>
                  </a:lnTo>
                  <a:cubicBezTo>
                    <a:pt x="878795" y="384518"/>
                    <a:pt x="876691" y="387324"/>
                    <a:pt x="872480" y="387324"/>
                  </a:cubicBezTo>
                  <a:lnTo>
                    <a:pt x="866165" y="389429"/>
                  </a:lnTo>
                  <a:cubicBezTo>
                    <a:pt x="864761" y="396446"/>
                    <a:pt x="859850" y="399954"/>
                    <a:pt x="851430" y="399954"/>
                  </a:cubicBezTo>
                  <a:cubicBezTo>
                    <a:pt x="848623" y="399954"/>
                    <a:pt x="847220" y="397850"/>
                    <a:pt x="847220" y="393639"/>
                  </a:cubicBezTo>
                  <a:lnTo>
                    <a:pt x="847220" y="387324"/>
                  </a:lnTo>
                  <a:cubicBezTo>
                    <a:pt x="844413" y="387324"/>
                    <a:pt x="841607" y="386623"/>
                    <a:pt x="838799" y="385219"/>
                  </a:cubicBezTo>
                  <a:cubicBezTo>
                    <a:pt x="835993" y="383816"/>
                    <a:pt x="833889" y="384518"/>
                    <a:pt x="832485" y="387324"/>
                  </a:cubicBezTo>
                  <a:cubicBezTo>
                    <a:pt x="835291" y="390131"/>
                    <a:pt x="836695" y="394341"/>
                    <a:pt x="836695" y="399954"/>
                  </a:cubicBezTo>
                  <a:cubicBezTo>
                    <a:pt x="846519" y="401358"/>
                    <a:pt x="854237" y="403463"/>
                    <a:pt x="859850" y="406270"/>
                  </a:cubicBezTo>
                  <a:cubicBezTo>
                    <a:pt x="862657" y="406270"/>
                    <a:pt x="864061" y="408375"/>
                    <a:pt x="864061" y="412585"/>
                  </a:cubicBezTo>
                  <a:cubicBezTo>
                    <a:pt x="862657" y="413988"/>
                    <a:pt x="861955" y="415041"/>
                    <a:pt x="861955" y="415742"/>
                  </a:cubicBezTo>
                  <a:cubicBezTo>
                    <a:pt x="861955" y="416444"/>
                    <a:pt x="861253" y="416795"/>
                    <a:pt x="859850" y="416795"/>
                  </a:cubicBezTo>
                  <a:cubicBezTo>
                    <a:pt x="857043" y="416795"/>
                    <a:pt x="854939" y="417146"/>
                    <a:pt x="853535" y="417847"/>
                  </a:cubicBezTo>
                  <a:cubicBezTo>
                    <a:pt x="852131" y="418549"/>
                    <a:pt x="851430" y="418900"/>
                    <a:pt x="851430" y="418900"/>
                  </a:cubicBezTo>
                  <a:cubicBezTo>
                    <a:pt x="850027" y="421706"/>
                    <a:pt x="848623" y="422408"/>
                    <a:pt x="847220" y="421005"/>
                  </a:cubicBezTo>
                  <a:cubicBezTo>
                    <a:pt x="845816" y="419601"/>
                    <a:pt x="843711" y="418900"/>
                    <a:pt x="840905" y="418900"/>
                  </a:cubicBezTo>
                  <a:lnTo>
                    <a:pt x="847220" y="429425"/>
                  </a:lnTo>
                  <a:lnTo>
                    <a:pt x="817750" y="429425"/>
                  </a:lnTo>
                  <a:lnTo>
                    <a:pt x="817750" y="431530"/>
                  </a:lnTo>
                  <a:lnTo>
                    <a:pt x="826169" y="433635"/>
                  </a:lnTo>
                  <a:cubicBezTo>
                    <a:pt x="826169" y="436442"/>
                    <a:pt x="824065" y="439248"/>
                    <a:pt x="819855" y="442055"/>
                  </a:cubicBezTo>
                  <a:cubicBezTo>
                    <a:pt x="836695" y="442055"/>
                    <a:pt x="845816" y="445563"/>
                    <a:pt x="847220" y="452580"/>
                  </a:cubicBezTo>
                  <a:cubicBezTo>
                    <a:pt x="844413" y="452580"/>
                    <a:pt x="840203" y="452229"/>
                    <a:pt x="834589" y="451528"/>
                  </a:cubicBezTo>
                  <a:cubicBezTo>
                    <a:pt x="828977" y="450826"/>
                    <a:pt x="824065" y="451879"/>
                    <a:pt x="819855" y="454685"/>
                  </a:cubicBezTo>
                  <a:cubicBezTo>
                    <a:pt x="824065" y="457492"/>
                    <a:pt x="826169" y="462053"/>
                    <a:pt x="826169" y="468368"/>
                  </a:cubicBezTo>
                  <a:cubicBezTo>
                    <a:pt x="826169" y="474683"/>
                    <a:pt x="826169" y="478542"/>
                    <a:pt x="826169" y="479946"/>
                  </a:cubicBezTo>
                  <a:lnTo>
                    <a:pt x="815645" y="484156"/>
                  </a:lnTo>
                  <a:lnTo>
                    <a:pt x="819855" y="488366"/>
                  </a:lnTo>
                  <a:lnTo>
                    <a:pt x="824065" y="494681"/>
                  </a:lnTo>
                  <a:cubicBezTo>
                    <a:pt x="819855" y="494681"/>
                    <a:pt x="815995" y="495382"/>
                    <a:pt x="812487" y="496786"/>
                  </a:cubicBezTo>
                  <a:cubicBezTo>
                    <a:pt x="808979" y="498189"/>
                    <a:pt x="805119" y="498891"/>
                    <a:pt x="800909" y="498891"/>
                  </a:cubicBezTo>
                  <a:cubicBezTo>
                    <a:pt x="799505" y="497487"/>
                    <a:pt x="796699" y="497137"/>
                    <a:pt x="792489" y="497838"/>
                  </a:cubicBezTo>
                  <a:cubicBezTo>
                    <a:pt x="788279" y="498540"/>
                    <a:pt x="784771" y="498891"/>
                    <a:pt x="781964" y="498891"/>
                  </a:cubicBezTo>
                  <a:cubicBezTo>
                    <a:pt x="777754" y="498891"/>
                    <a:pt x="772141" y="500294"/>
                    <a:pt x="765124" y="503101"/>
                  </a:cubicBezTo>
                  <a:cubicBezTo>
                    <a:pt x="758107" y="505907"/>
                    <a:pt x="751793" y="508013"/>
                    <a:pt x="746179" y="509416"/>
                  </a:cubicBezTo>
                  <a:lnTo>
                    <a:pt x="733549" y="509416"/>
                  </a:lnTo>
                  <a:lnTo>
                    <a:pt x="701973" y="524151"/>
                  </a:lnTo>
                  <a:cubicBezTo>
                    <a:pt x="693553" y="525554"/>
                    <a:pt x="685835" y="529765"/>
                    <a:pt x="678818" y="536781"/>
                  </a:cubicBezTo>
                  <a:lnTo>
                    <a:pt x="668293" y="540991"/>
                  </a:lnTo>
                  <a:cubicBezTo>
                    <a:pt x="668293" y="542395"/>
                    <a:pt x="667941" y="543447"/>
                    <a:pt x="667241" y="544149"/>
                  </a:cubicBezTo>
                  <a:cubicBezTo>
                    <a:pt x="666539" y="544850"/>
                    <a:pt x="666187" y="545201"/>
                    <a:pt x="666187" y="545201"/>
                  </a:cubicBezTo>
                  <a:lnTo>
                    <a:pt x="630403" y="557831"/>
                  </a:lnTo>
                  <a:cubicBezTo>
                    <a:pt x="628999" y="559235"/>
                    <a:pt x="627947" y="560287"/>
                    <a:pt x="627245" y="560989"/>
                  </a:cubicBezTo>
                  <a:cubicBezTo>
                    <a:pt x="626543" y="561691"/>
                    <a:pt x="626193" y="562743"/>
                    <a:pt x="626193" y="564147"/>
                  </a:cubicBezTo>
                  <a:lnTo>
                    <a:pt x="615667" y="568357"/>
                  </a:lnTo>
                  <a:cubicBezTo>
                    <a:pt x="615667" y="568357"/>
                    <a:pt x="615667" y="569058"/>
                    <a:pt x="615667" y="570462"/>
                  </a:cubicBezTo>
                  <a:cubicBezTo>
                    <a:pt x="615667" y="571865"/>
                    <a:pt x="614965" y="572567"/>
                    <a:pt x="613563" y="572567"/>
                  </a:cubicBezTo>
                  <a:cubicBezTo>
                    <a:pt x="603739" y="572567"/>
                    <a:pt x="593915" y="576777"/>
                    <a:pt x="584092" y="585197"/>
                  </a:cubicBezTo>
                  <a:cubicBezTo>
                    <a:pt x="574268" y="590810"/>
                    <a:pt x="568655" y="599932"/>
                    <a:pt x="567252" y="612562"/>
                  </a:cubicBezTo>
                  <a:cubicBezTo>
                    <a:pt x="564445" y="619579"/>
                    <a:pt x="561638" y="628701"/>
                    <a:pt x="558831" y="639927"/>
                  </a:cubicBezTo>
                  <a:cubicBezTo>
                    <a:pt x="556025" y="651154"/>
                    <a:pt x="553920" y="660276"/>
                    <a:pt x="552517" y="667293"/>
                  </a:cubicBezTo>
                  <a:cubicBezTo>
                    <a:pt x="552517" y="675713"/>
                    <a:pt x="551113" y="680625"/>
                    <a:pt x="548307" y="682028"/>
                  </a:cubicBezTo>
                  <a:cubicBezTo>
                    <a:pt x="546903" y="682028"/>
                    <a:pt x="546201" y="682730"/>
                    <a:pt x="546201" y="684133"/>
                  </a:cubicBezTo>
                  <a:cubicBezTo>
                    <a:pt x="546201" y="685536"/>
                    <a:pt x="547254" y="687992"/>
                    <a:pt x="549359" y="691501"/>
                  </a:cubicBezTo>
                  <a:cubicBezTo>
                    <a:pt x="551464" y="695009"/>
                    <a:pt x="551113" y="698166"/>
                    <a:pt x="548307" y="700973"/>
                  </a:cubicBezTo>
                  <a:cubicBezTo>
                    <a:pt x="546903" y="702376"/>
                    <a:pt x="544798" y="708691"/>
                    <a:pt x="541991" y="719918"/>
                  </a:cubicBezTo>
                  <a:cubicBezTo>
                    <a:pt x="544798" y="717112"/>
                    <a:pt x="547955" y="715007"/>
                    <a:pt x="551464" y="713603"/>
                  </a:cubicBezTo>
                  <a:cubicBezTo>
                    <a:pt x="554973" y="712200"/>
                    <a:pt x="558130" y="711498"/>
                    <a:pt x="560937" y="711498"/>
                  </a:cubicBezTo>
                  <a:cubicBezTo>
                    <a:pt x="567953" y="707288"/>
                    <a:pt x="574619" y="703078"/>
                    <a:pt x="580934" y="698868"/>
                  </a:cubicBezTo>
                  <a:cubicBezTo>
                    <a:pt x="587249" y="694658"/>
                    <a:pt x="593915" y="690448"/>
                    <a:pt x="600933" y="686238"/>
                  </a:cubicBezTo>
                  <a:cubicBezTo>
                    <a:pt x="621982" y="677818"/>
                    <a:pt x="634612" y="672906"/>
                    <a:pt x="638823" y="671503"/>
                  </a:cubicBezTo>
                  <a:cubicBezTo>
                    <a:pt x="645839" y="667293"/>
                    <a:pt x="651453" y="659574"/>
                    <a:pt x="655663" y="648347"/>
                  </a:cubicBezTo>
                  <a:cubicBezTo>
                    <a:pt x="655663" y="648347"/>
                    <a:pt x="656365" y="647646"/>
                    <a:pt x="657768" y="646243"/>
                  </a:cubicBezTo>
                  <a:cubicBezTo>
                    <a:pt x="659171" y="644839"/>
                    <a:pt x="660574" y="644137"/>
                    <a:pt x="661978" y="644137"/>
                  </a:cubicBezTo>
                  <a:cubicBezTo>
                    <a:pt x="661978" y="632911"/>
                    <a:pt x="667591" y="628701"/>
                    <a:pt x="678818" y="631507"/>
                  </a:cubicBezTo>
                  <a:lnTo>
                    <a:pt x="680923" y="625192"/>
                  </a:lnTo>
                  <a:cubicBezTo>
                    <a:pt x="680923" y="620982"/>
                    <a:pt x="683729" y="618877"/>
                    <a:pt x="689343" y="618877"/>
                  </a:cubicBezTo>
                  <a:lnTo>
                    <a:pt x="695658" y="625192"/>
                  </a:lnTo>
                  <a:cubicBezTo>
                    <a:pt x="698465" y="619579"/>
                    <a:pt x="701973" y="614667"/>
                    <a:pt x="706183" y="610457"/>
                  </a:cubicBezTo>
                  <a:cubicBezTo>
                    <a:pt x="707587" y="606247"/>
                    <a:pt x="711797" y="603440"/>
                    <a:pt x="718813" y="602037"/>
                  </a:cubicBezTo>
                  <a:cubicBezTo>
                    <a:pt x="718813" y="602037"/>
                    <a:pt x="719165" y="602037"/>
                    <a:pt x="719865" y="602037"/>
                  </a:cubicBezTo>
                  <a:cubicBezTo>
                    <a:pt x="720567" y="602037"/>
                    <a:pt x="720919" y="602037"/>
                    <a:pt x="720919" y="602037"/>
                  </a:cubicBezTo>
                  <a:lnTo>
                    <a:pt x="746179" y="602037"/>
                  </a:lnTo>
                  <a:cubicBezTo>
                    <a:pt x="746179" y="595020"/>
                    <a:pt x="742670" y="586600"/>
                    <a:pt x="735653" y="576777"/>
                  </a:cubicBezTo>
                  <a:lnTo>
                    <a:pt x="746179" y="572567"/>
                  </a:lnTo>
                  <a:cubicBezTo>
                    <a:pt x="750389" y="572567"/>
                    <a:pt x="753195" y="575022"/>
                    <a:pt x="754599" y="579934"/>
                  </a:cubicBezTo>
                  <a:cubicBezTo>
                    <a:pt x="756003" y="584846"/>
                    <a:pt x="757405" y="588004"/>
                    <a:pt x="758809" y="589407"/>
                  </a:cubicBezTo>
                  <a:cubicBezTo>
                    <a:pt x="761615" y="595020"/>
                    <a:pt x="765825" y="597827"/>
                    <a:pt x="771439" y="597827"/>
                  </a:cubicBezTo>
                  <a:cubicBezTo>
                    <a:pt x="775649" y="600634"/>
                    <a:pt x="779859" y="602037"/>
                    <a:pt x="784069" y="602037"/>
                  </a:cubicBezTo>
                  <a:cubicBezTo>
                    <a:pt x="789683" y="602037"/>
                    <a:pt x="798805" y="602037"/>
                    <a:pt x="811435" y="602037"/>
                  </a:cubicBezTo>
                  <a:lnTo>
                    <a:pt x="855640" y="606247"/>
                  </a:lnTo>
                  <a:lnTo>
                    <a:pt x="864061" y="606247"/>
                  </a:lnTo>
                  <a:cubicBezTo>
                    <a:pt x="866867" y="606247"/>
                    <a:pt x="868270" y="608352"/>
                    <a:pt x="868270" y="612562"/>
                  </a:cubicBezTo>
                  <a:cubicBezTo>
                    <a:pt x="868270" y="616772"/>
                    <a:pt x="871077" y="618877"/>
                    <a:pt x="876691" y="618877"/>
                  </a:cubicBezTo>
                  <a:cubicBezTo>
                    <a:pt x="882304" y="618877"/>
                    <a:pt x="887917" y="619579"/>
                    <a:pt x="893531" y="620982"/>
                  </a:cubicBezTo>
                  <a:cubicBezTo>
                    <a:pt x="889321" y="627999"/>
                    <a:pt x="888619" y="634314"/>
                    <a:pt x="891425" y="639927"/>
                  </a:cubicBezTo>
                  <a:cubicBezTo>
                    <a:pt x="895636" y="645541"/>
                    <a:pt x="901951" y="646944"/>
                    <a:pt x="910371" y="644137"/>
                  </a:cubicBezTo>
                  <a:cubicBezTo>
                    <a:pt x="910371" y="644137"/>
                    <a:pt x="909669" y="643436"/>
                    <a:pt x="908266" y="642032"/>
                  </a:cubicBezTo>
                  <a:cubicBezTo>
                    <a:pt x="906862" y="640629"/>
                    <a:pt x="906161" y="639226"/>
                    <a:pt x="906161" y="637822"/>
                  </a:cubicBezTo>
                  <a:cubicBezTo>
                    <a:pt x="908967" y="636419"/>
                    <a:pt x="911423" y="636068"/>
                    <a:pt x="913529" y="636770"/>
                  </a:cubicBezTo>
                  <a:cubicBezTo>
                    <a:pt x="915633" y="637472"/>
                    <a:pt x="917387" y="639927"/>
                    <a:pt x="918791" y="644137"/>
                  </a:cubicBezTo>
                  <a:cubicBezTo>
                    <a:pt x="920194" y="641331"/>
                    <a:pt x="921597" y="640278"/>
                    <a:pt x="923001" y="640980"/>
                  </a:cubicBezTo>
                  <a:cubicBezTo>
                    <a:pt x="924405" y="641682"/>
                    <a:pt x="927211" y="642734"/>
                    <a:pt x="931421" y="644137"/>
                  </a:cubicBezTo>
                  <a:lnTo>
                    <a:pt x="927211" y="633612"/>
                  </a:lnTo>
                  <a:cubicBezTo>
                    <a:pt x="927211" y="633612"/>
                    <a:pt x="929315" y="633612"/>
                    <a:pt x="933526" y="633612"/>
                  </a:cubicBezTo>
                  <a:lnTo>
                    <a:pt x="948682" y="639927"/>
                  </a:lnTo>
                  <a:lnTo>
                    <a:pt x="948261" y="639927"/>
                  </a:lnTo>
                  <a:lnTo>
                    <a:pt x="954577" y="644137"/>
                  </a:lnTo>
                  <a:lnTo>
                    <a:pt x="951570" y="641131"/>
                  </a:lnTo>
                  <a:lnTo>
                    <a:pt x="958786" y="644137"/>
                  </a:lnTo>
                  <a:cubicBezTo>
                    <a:pt x="957383" y="653961"/>
                    <a:pt x="952471" y="659574"/>
                    <a:pt x="944051" y="660978"/>
                  </a:cubicBezTo>
                  <a:cubicBezTo>
                    <a:pt x="945455" y="659574"/>
                    <a:pt x="946156" y="656768"/>
                    <a:pt x="946156" y="652558"/>
                  </a:cubicBezTo>
                  <a:lnTo>
                    <a:pt x="939841" y="652558"/>
                  </a:lnTo>
                  <a:cubicBezTo>
                    <a:pt x="939841" y="655364"/>
                    <a:pt x="939490" y="657469"/>
                    <a:pt x="938789" y="658873"/>
                  </a:cubicBezTo>
                  <a:cubicBezTo>
                    <a:pt x="938087" y="660276"/>
                    <a:pt x="937736" y="662381"/>
                    <a:pt x="937736" y="665188"/>
                  </a:cubicBezTo>
                  <a:cubicBezTo>
                    <a:pt x="937736" y="665188"/>
                    <a:pt x="937035" y="665188"/>
                    <a:pt x="935631" y="665188"/>
                  </a:cubicBezTo>
                  <a:cubicBezTo>
                    <a:pt x="934227" y="665188"/>
                    <a:pt x="933526" y="665889"/>
                    <a:pt x="933526" y="667293"/>
                  </a:cubicBezTo>
                  <a:cubicBezTo>
                    <a:pt x="929315" y="667293"/>
                    <a:pt x="926509" y="669749"/>
                    <a:pt x="925106" y="674660"/>
                  </a:cubicBezTo>
                  <a:cubicBezTo>
                    <a:pt x="923702" y="679572"/>
                    <a:pt x="922299" y="682730"/>
                    <a:pt x="920896" y="684133"/>
                  </a:cubicBezTo>
                  <a:lnTo>
                    <a:pt x="910371" y="684133"/>
                  </a:lnTo>
                  <a:cubicBezTo>
                    <a:pt x="914581" y="681326"/>
                    <a:pt x="914581" y="678520"/>
                    <a:pt x="910371" y="675713"/>
                  </a:cubicBezTo>
                  <a:cubicBezTo>
                    <a:pt x="904757" y="675713"/>
                    <a:pt x="901249" y="677818"/>
                    <a:pt x="899845" y="682028"/>
                  </a:cubicBezTo>
                  <a:cubicBezTo>
                    <a:pt x="901249" y="682028"/>
                    <a:pt x="903003" y="683080"/>
                    <a:pt x="905108" y="685185"/>
                  </a:cubicBezTo>
                  <a:cubicBezTo>
                    <a:pt x="907213" y="687290"/>
                    <a:pt x="908967" y="686940"/>
                    <a:pt x="910371" y="684133"/>
                  </a:cubicBezTo>
                  <a:cubicBezTo>
                    <a:pt x="913177" y="685536"/>
                    <a:pt x="914581" y="687641"/>
                    <a:pt x="914581" y="690448"/>
                  </a:cubicBezTo>
                  <a:cubicBezTo>
                    <a:pt x="917387" y="693255"/>
                    <a:pt x="921597" y="694658"/>
                    <a:pt x="927211" y="694658"/>
                  </a:cubicBezTo>
                  <a:cubicBezTo>
                    <a:pt x="924405" y="697465"/>
                    <a:pt x="920896" y="698868"/>
                    <a:pt x="916685" y="698868"/>
                  </a:cubicBezTo>
                  <a:cubicBezTo>
                    <a:pt x="912475" y="698868"/>
                    <a:pt x="908967" y="700973"/>
                    <a:pt x="906161" y="705183"/>
                  </a:cubicBezTo>
                  <a:cubicBezTo>
                    <a:pt x="906161" y="706587"/>
                    <a:pt x="906862" y="707639"/>
                    <a:pt x="908266" y="708341"/>
                  </a:cubicBezTo>
                  <a:cubicBezTo>
                    <a:pt x="909669" y="709042"/>
                    <a:pt x="910371" y="710095"/>
                    <a:pt x="910371" y="711498"/>
                  </a:cubicBezTo>
                  <a:lnTo>
                    <a:pt x="904055" y="711498"/>
                  </a:lnTo>
                  <a:lnTo>
                    <a:pt x="895636" y="717813"/>
                  </a:lnTo>
                  <a:cubicBezTo>
                    <a:pt x="894232" y="710797"/>
                    <a:pt x="893531" y="707288"/>
                    <a:pt x="893531" y="707288"/>
                  </a:cubicBezTo>
                  <a:lnTo>
                    <a:pt x="864061" y="717813"/>
                  </a:lnTo>
                  <a:lnTo>
                    <a:pt x="866165" y="719918"/>
                  </a:lnTo>
                  <a:cubicBezTo>
                    <a:pt x="874585" y="721322"/>
                    <a:pt x="878795" y="726233"/>
                    <a:pt x="878795" y="734654"/>
                  </a:cubicBezTo>
                  <a:lnTo>
                    <a:pt x="885111" y="738863"/>
                  </a:lnTo>
                  <a:cubicBezTo>
                    <a:pt x="889321" y="740267"/>
                    <a:pt x="891425" y="741670"/>
                    <a:pt x="891425" y="743074"/>
                  </a:cubicBezTo>
                  <a:lnTo>
                    <a:pt x="885111" y="740969"/>
                  </a:lnTo>
                  <a:cubicBezTo>
                    <a:pt x="878094" y="738162"/>
                    <a:pt x="873182" y="736759"/>
                    <a:pt x="870375" y="736759"/>
                  </a:cubicBezTo>
                  <a:cubicBezTo>
                    <a:pt x="868270" y="736759"/>
                    <a:pt x="865287" y="737109"/>
                    <a:pt x="861429" y="737811"/>
                  </a:cubicBezTo>
                  <a:lnTo>
                    <a:pt x="850276" y="740290"/>
                  </a:lnTo>
                  <a:lnTo>
                    <a:pt x="853535" y="745179"/>
                  </a:lnTo>
                  <a:lnTo>
                    <a:pt x="854145" y="746178"/>
                  </a:lnTo>
                  <a:lnTo>
                    <a:pt x="860639" y="745968"/>
                  </a:lnTo>
                  <a:cubicBezTo>
                    <a:pt x="862920" y="745442"/>
                    <a:pt x="864762" y="744477"/>
                    <a:pt x="866165" y="743074"/>
                  </a:cubicBezTo>
                  <a:lnTo>
                    <a:pt x="876691" y="745179"/>
                  </a:lnTo>
                  <a:lnTo>
                    <a:pt x="878795" y="747284"/>
                  </a:lnTo>
                  <a:cubicBezTo>
                    <a:pt x="877391" y="748687"/>
                    <a:pt x="873883" y="749389"/>
                    <a:pt x="868270" y="749389"/>
                  </a:cubicBezTo>
                  <a:lnTo>
                    <a:pt x="858589" y="753449"/>
                  </a:lnTo>
                  <a:lnTo>
                    <a:pt x="859324" y="754651"/>
                  </a:lnTo>
                  <a:cubicBezTo>
                    <a:pt x="861779" y="756756"/>
                    <a:pt x="864762" y="757809"/>
                    <a:pt x="868270" y="757809"/>
                  </a:cubicBezTo>
                  <a:cubicBezTo>
                    <a:pt x="882304" y="757809"/>
                    <a:pt x="897039" y="755002"/>
                    <a:pt x="912475" y="749389"/>
                  </a:cubicBezTo>
                  <a:cubicBezTo>
                    <a:pt x="919493" y="746582"/>
                    <a:pt x="925106" y="744477"/>
                    <a:pt x="929315" y="743074"/>
                  </a:cubicBezTo>
                  <a:cubicBezTo>
                    <a:pt x="933526" y="741670"/>
                    <a:pt x="937035" y="740267"/>
                    <a:pt x="939841" y="738863"/>
                  </a:cubicBezTo>
                  <a:cubicBezTo>
                    <a:pt x="941245" y="738863"/>
                    <a:pt x="943349" y="738863"/>
                    <a:pt x="946156" y="738863"/>
                  </a:cubicBezTo>
                  <a:cubicBezTo>
                    <a:pt x="948963" y="738863"/>
                    <a:pt x="951769" y="739565"/>
                    <a:pt x="954577" y="740969"/>
                  </a:cubicBezTo>
                  <a:lnTo>
                    <a:pt x="956681" y="740969"/>
                  </a:lnTo>
                  <a:cubicBezTo>
                    <a:pt x="966505" y="738162"/>
                    <a:pt x="972118" y="736759"/>
                    <a:pt x="973521" y="736759"/>
                  </a:cubicBezTo>
                  <a:cubicBezTo>
                    <a:pt x="981941" y="732548"/>
                    <a:pt x="991765" y="729040"/>
                    <a:pt x="1002992" y="726233"/>
                  </a:cubicBezTo>
                  <a:cubicBezTo>
                    <a:pt x="1002992" y="726233"/>
                    <a:pt x="1003693" y="726233"/>
                    <a:pt x="1005097" y="726233"/>
                  </a:cubicBezTo>
                  <a:cubicBezTo>
                    <a:pt x="1006501" y="726233"/>
                    <a:pt x="1007903" y="727637"/>
                    <a:pt x="1009307" y="730443"/>
                  </a:cubicBezTo>
                  <a:cubicBezTo>
                    <a:pt x="1012113" y="730443"/>
                    <a:pt x="1014219" y="729742"/>
                    <a:pt x="1015622" y="728338"/>
                  </a:cubicBezTo>
                  <a:cubicBezTo>
                    <a:pt x="1017025" y="726935"/>
                    <a:pt x="1017025" y="724830"/>
                    <a:pt x="1015622" y="722023"/>
                  </a:cubicBezTo>
                  <a:cubicBezTo>
                    <a:pt x="1028252" y="717813"/>
                    <a:pt x="1038777" y="715708"/>
                    <a:pt x="1047197" y="715708"/>
                  </a:cubicBezTo>
                  <a:cubicBezTo>
                    <a:pt x="1048601" y="718515"/>
                    <a:pt x="1053512" y="719918"/>
                    <a:pt x="1061933" y="719918"/>
                  </a:cubicBezTo>
                  <a:lnTo>
                    <a:pt x="1064037" y="719918"/>
                  </a:lnTo>
                  <a:cubicBezTo>
                    <a:pt x="1065441" y="719918"/>
                    <a:pt x="1068247" y="719918"/>
                    <a:pt x="1072457" y="719918"/>
                  </a:cubicBezTo>
                  <a:cubicBezTo>
                    <a:pt x="1076668" y="719918"/>
                    <a:pt x="1080177" y="718515"/>
                    <a:pt x="1082983" y="715708"/>
                  </a:cubicBezTo>
                  <a:cubicBezTo>
                    <a:pt x="1085789" y="714305"/>
                    <a:pt x="1087895" y="714305"/>
                    <a:pt x="1089298" y="715708"/>
                  </a:cubicBezTo>
                  <a:cubicBezTo>
                    <a:pt x="1092105" y="712902"/>
                    <a:pt x="1094911" y="711498"/>
                    <a:pt x="1097717" y="711498"/>
                  </a:cubicBezTo>
                  <a:cubicBezTo>
                    <a:pt x="1101928" y="712902"/>
                    <a:pt x="1105437" y="712902"/>
                    <a:pt x="1108243" y="711498"/>
                  </a:cubicBezTo>
                  <a:cubicBezTo>
                    <a:pt x="1109647" y="711498"/>
                    <a:pt x="1111401" y="711147"/>
                    <a:pt x="1113505" y="710446"/>
                  </a:cubicBezTo>
                  <a:cubicBezTo>
                    <a:pt x="1115611" y="709744"/>
                    <a:pt x="1117365" y="710095"/>
                    <a:pt x="1118768" y="711498"/>
                  </a:cubicBezTo>
                  <a:cubicBezTo>
                    <a:pt x="1117365" y="707288"/>
                    <a:pt x="1118067" y="704482"/>
                    <a:pt x="1120873" y="703078"/>
                  </a:cubicBezTo>
                  <a:cubicBezTo>
                    <a:pt x="1123679" y="701675"/>
                    <a:pt x="1125785" y="700271"/>
                    <a:pt x="1127189" y="698868"/>
                  </a:cubicBezTo>
                  <a:cubicBezTo>
                    <a:pt x="1134205" y="696061"/>
                    <a:pt x="1142625" y="696061"/>
                    <a:pt x="1152449" y="698868"/>
                  </a:cubicBezTo>
                  <a:lnTo>
                    <a:pt x="1148239" y="703078"/>
                  </a:lnTo>
                  <a:lnTo>
                    <a:pt x="1148239" y="707288"/>
                  </a:lnTo>
                  <a:cubicBezTo>
                    <a:pt x="1148239" y="707288"/>
                    <a:pt x="1149291" y="707639"/>
                    <a:pt x="1151396" y="708341"/>
                  </a:cubicBezTo>
                  <a:cubicBezTo>
                    <a:pt x="1153501" y="709042"/>
                    <a:pt x="1155255" y="708691"/>
                    <a:pt x="1156659" y="707288"/>
                  </a:cubicBezTo>
                  <a:cubicBezTo>
                    <a:pt x="1159465" y="703078"/>
                    <a:pt x="1164377" y="703078"/>
                    <a:pt x="1171394" y="707288"/>
                  </a:cubicBezTo>
                  <a:cubicBezTo>
                    <a:pt x="1174200" y="704482"/>
                    <a:pt x="1179113" y="702376"/>
                    <a:pt x="1186129" y="700973"/>
                  </a:cubicBezTo>
                  <a:cubicBezTo>
                    <a:pt x="1193145" y="699570"/>
                    <a:pt x="1198759" y="698166"/>
                    <a:pt x="1202969" y="696763"/>
                  </a:cubicBezTo>
                  <a:lnTo>
                    <a:pt x="1209284" y="696763"/>
                  </a:lnTo>
                  <a:lnTo>
                    <a:pt x="1219809" y="690448"/>
                  </a:lnTo>
                  <a:lnTo>
                    <a:pt x="1213495" y="692553"/>
                  </a:lnTo>
                  <a:cubicBezTo>
                    <a:pt x="1205075" y="695360"/>
                    <a:pt x="1194549" y="696763"/>
                    <a:pt x="1181919" y="696763"/>
                  </a:cubicBezTo>
                  <a:lnTo>
                    <a:pt x="1171394" y="696763"/>
                  </a:lnTo>
                  <a:cubicBezTo>
                    <a:pt x="1164377" y="696763"/>
                    <a:pt x="1157360" y="696061"/>
                    <a:pt x="1150343" y="694658"/>
                  </a:cubicBezTo>
                  <a:cubicBezTo>
                    <a:pt x="1147537" y="693255"/>
                    <a:pt x="1141923" y="690448"/>
                    <a:pt x="1133503" y="686238"/>
                  </a:cubicBezTo>
                  <a:lnTo>
                    <a:pt x="1125083" y="679923"/>
                  </a:lnTo>
                  <a:cubicBezTo>
                    <a:pt x="1118067" y="675713"/>
                    <a:pt x="1113155" y="672204"/>
                    <a:pt x="1110349" y="669398"/>
                  </a:cubicBezTo>
                  <a:cubicBezTo>
                    <a:pt x="1110349" y="669398"/>
                    <a:pt x="1108945" y="667994"/>
                    <a:pt x="1106138" y="665188"/>
                  </a:cubicBezTo>
                  <a:cubicBezTo>
                    <a:pt x="1103331" y="662381"/>
                    <a:pt x="1100525" y="660276"/>
                    <a:pt x="1097717" y="658873"/>
                  </a:cubicBezTo>
                  <a:cubicBezTo>
                    <a:pt x="1094911" y="657469"/>
                    <a:pt x="1092807" y="655364"/>
                    <a:pt x="1091403" y="652558"/>
                  </a:cubicBezTo>
                  <a:cubicBezTo>
                    <a:pt x="1091403" y="652558"/>
                    <a:pt x="1091052" y="652207"/>
                    <a:pt x="1090350" y="651505"/>
                  </a:cubicBezTo>
                  <a:cubicBezTo>
                    <a:pt x="1089649" y="650803"/>
                    <a:pt x="1089298" y="650452"/>
                    <a:pt x="1089298" y="650452"/>
                  </a:cubicBezTo>
                  <a:cubicBezTo>
                    <a:pt x="1085087" y="649049"/>
                    <a:pt x="1079825" y="644839"/>
                    <a:pt x="1073511" y="637822"/>
                  </a:cubicBezTo>
                  <a:cubicBezTo>
                    <a:pt x="1067195" y="630806"/>
                    <a:pt x="1061231" y="625894"/>
                    <a:pt x="1055617" y="623087"/>
                  </a:cubicBezTo>
                  <a:lnTo>
                    <a:pt x="1053512" y="618877"/>
                  </a:lnTo>
                  <a:cubicBezTo>
                    <a:pt x="1056319" y="614667"/>
                    <a:pt x="1056319" y="611159"/>
                    <a:pt x="1053512" y="608352"/>
                  </a:cubicBezTo>
                  <a:lnTo>
                    <a:pt x="1049303" y="599932"/>
                  </a:lnTo>
                  <a:lnTo>
                    <a:pt x="1045093" y="589407"/>
                  </a:lnTo>
                  <a:lnTo>
                    <a:pt x="1026147" y="555726"/>
                  </a:lnTo>
                  <a:lnTo>
                    <a:pt x="1026147" y="553621"/>
                  </a:lnTo>
                  <a:cubicBezTo>
                    <a:pt x="1017727" y="545201"/>
                    <a:pt x="1011763" y="535378"/>
                    <a:pt x="1008255" y="524151"/>
                  </a:cubicBezTo>
                  <a:cubicBezTo>
                    <a:pt x="1004746" y="512924"/>
                    <a:pt x="1002992" y="505206"/>
                    <a:pt x="1002992" y="500996"/>
                  </a:cubicBezTo>
                  <a:cubicBezTo>
                    <a:pt x="1001588" y="496786"/>
                    <a:pt x="1000887" y="490471"/>
                    <a:pt x="1000887" y="482051"/>
                  </a:cubicBezTo>
                  <a:lnTo>
                    <a:pt x="998782" y="471525"/>
                  </a:lnTo>
                  <a:cubicBezTo>
                    <a:pt x="994571" y="465912"/>
                    <a:pt x="993168" y="458895"/>
                    <a:pt x="994571" y="450475"/>
                  </a:cubicBezTo>
                  <a:lnTo>
                    <a:pt x="1002992" y="448370"/>
                  </a:lnTo>
                  <a:cubicBezTo>
                    <a:pt x="1007201" y="445563"/>
                    <a:pt x="1012113" y="444160"/>
                    <a:pt x="1017727" y="444160"/>
                  </a:cubicBezTo>
                  <a:cubicBezTo>
                    <a:pt x="1019131" y="444160"/>
                    <a:pt x="1021586" y="443459"/>
                    <a:pt x="1025095" y="442055"/>
                  </a:cubicBezTo>
                  <a:cubicBezTo>
                    <a:pt x="1028603" y="440652"/>
                    <a:pt x="1031059" y="438547"/>
                    <a:pt x="1032463" y="435740"/>
                  </a:cubicBezTo>
                  <a:cubicBezTo>
                    <a:pt x="1033865" y="432933"/>
                    <a:pt x="1037373" y="432232"/>
                    <a:pt x="1042987" y="433635"/>
                  </a:cubicBezTo>
                  <a:cubicBezTo>
                    <a:pt x="1047197" y="433635"/>
                    <a:pt x="1051758" y="433284"/>
                    <a:pt x="1056670" y="432582"/>
                  </a:cubicBezTo>
                  <a:cubicBezTo>
                    <a:pt x="1061581" y="431881"/>
                    <a:pt x="1068247" y="432232"/>
                    <a:pt x="1076668" y="433635"/>
                  </a:cubicBezTo>
                  <a:lnTo>
                    <a:pt x="1106138" y="425215"/>
                  </a:lnTo>
                  <a:cubicBezTo>
                    <a:pt x="1108945" y="423811"/>
                    <a:pt x="1113857" y="423110"/>
                    <a:pt x="1120873" y="423110"/>
                  </a:cubicBezTo>
                  <a:cubicBezTo>
                    <a:pt x="1122277" y="421706"/>
                    <a:pt x="1124031" y="421005"/>
                    <a:pt x="1126135" y="421005"/>
                  </a:cubicBezTo>
                  <a:cubicBezTo>
                    <a:pt x="1128241" y="421005"/>
                    <a:pt x="1129995" y="420303"/>
                    <a:pt x="1131398" y="418900"/>
                  </a:cubicBezTo>
                  <a:cubicBezTo>
                    <a:pt x="1134205" y="417496"/>
                    <a:pt x="1136310" y="417146"/>
                    <a:pt x="1137713" y="417847"/>
                  </a:cubicBezTo>
                  <a:cubicBezTo>
                    <a:pt x="1139117" y="418549"/>
                    <a:pt x="1140519" y="418900"/>
                    <a:pt x="1141923" y="418900"/>
                  </a:cubicBezTo>
                  <a:cubicBezTo>
                    <a:pt x="1143327" y="417496"/>
                    <a:pt x="1146835" y="416795"/>
                    <a:pt x="1152449" y="416795"/>
                  </a:cubicBezTo>
                  <a:cubicBezTo>
                    <a:pt x="1177709" y="408375"/>
                    <a:pt x="1197356" y="403463"/>
                    <a:pt x="1211389" y="402060"/>
                  </a:cubicBezTo>
                  <a:cubicBezTo>
                    <a:pt x="1214196" y="400656"/>
                    <a:pt x="1216651" y="399253"/>
                    <a:pt x="1218757" y="397850"/>
                  </a:cubicBezTo>
                  <a:cubicBezTo>
                    <a:pt x="1220862" y="396446"/>
                    <a:pt x="1223318" y="395744"/>
                    <a:pt x="1226125" y="395744"/>
                  </a:cubicBezTo>
                  <a:cubicBezTo>
                    <a:pt x="1230335" y="392938"/>
                    <a:pt x="1232439" y="390131"/>
                    <a:pt x="1232439" y="387324"/>
                  </a:cubicBezTo>
                  <a:cubicBezTo>
                    <a:pt x="1229633" y="367678"/>
                    <a:pt x="1228229" y="354346"/>
                    <a:pt x="1228229" y="347329"/>
                  </a:cubicBezTo>
                  <a:cubicBezTo>
                    <a:pt x="1228229" y="344522"/>
                    <a:pt x="1226125" y="323472"/>
                    <a:pt x="1221914" y="284178"/>
                  </a:cubicBezTo>
                  <a:cubicBezTo>
                    <a:pt x="1219108" y="271548"/>
                    <a:pt x="1217705" y="257164"/>
                    <a:pt x="1217705" y="241025"/>
                  </a:cubicBezTo>
                  <a:cubicBezTo>
                    <a:pt x="1217705" y="224886"/>
                    <a:pt x="1217705" y="214712"/>
                    <a:pt x="1217705" y="210502"/>
                  </a:cubicBezTo>
                  <a:lnTo>
                    <a:pt x="1217705" y="204187"/>
                  </a:lnTo>
                  <a:cubicBezTo>
                    <a:pt x="1216301" y="205591"/>
                    <a:pt x="1213495" y="206292"/>
                    <a:pt x="1209284" y="206292"/>
                  </a:cubicBezTo>
                  <a:cubicBezTo>
                    <a:pt x="1205075" y="206292"/>
                    <a:pt x="1200163" y="204889"/>
                    <a:pt x="1194549" y="202082"/>
                  </a:cubicBezTo>
                  <a:cubicBezTo>
                    <a:pt x="1193145" y="200679"/>
                    <a:pt x="1191041" y="199977"/>
                    <a:pt x="1188234" y="199977"/>
                  </a:cubicBezTo>
                  <a:cubicBezTo>
                    <a:pt x="1185427" y="199977"/>
                    <a:pt x="1182621" y="198574"/>
                    <a:pt x="1179814" y="195767"/>
                  </a:cubicBezTo>
                  <a:lnTo>
                    <a:pt x="1188234" y="193662"/>
                  </a:lnTo>
                  <a:cubicBezTo>
                    <a:pt x="1188234" y="190855"/>
                    <a:pt x="1188234" y="188750"/>
                    <a:pt x="1188234" y="187347"/>
                  </a:cubicBezTo>
                  <a:cubicBezTo>
                    <a:pt x="1188234" y="185943"/>
                    <a:pt x="1188234" y="184189"/>
                    <a:pt x="1188234" y="182084"/>
                  </a:cubicBezTo>
                  <a:cubicBezTo>
                    <a:pt x="1188234" y="179979"/>
                    <a:pt x="1188935" y="177524"/>
                    <a:pt x="1190339" y="174717"/>
                  </a:cubicBezTo>
                  <a:lnTo>
                    <a:pt x="1190339" y="172612"/>
                  </a:lnTo>
                  <a:cubicBezTo>
                    <a:pt x="1190339" y="171208"/>
                    <a:pt x="1191743" y="166297"/>
                    <a:pt x="1194549" y="157877"/>
                  </a:cubicBezTo>
                  <a:cubicBezTo>
                    <a:pt x="1194549" y="156473"/>
                    <a:pt x="1193497" y="155771"/>
                    <a:pt x="1191391" y="155771"/>
                  </a:cubicBezTo>
                  <a:cubicBezTo>
                    <a:pt x="1189287" y="155771"/>
                    <a:pt x="1188935" y="155771"/>
                    <a:pt x="1190339" y="155771"/>
                  </a:cubicBezTo>
                  <a:cubicBezTo>
                    <a:pt x="1191743" y="152965"/>
                    <a:pt x="1191041" y="151562"/>
                    <a:pt x="1188234" y="151562"/>
                  </a:cubicBezTo>
                  <a:cubicBezTo>
                    <a:pt x="1185427" y="150158"/>
                    <a:pt x="1179814" y="149456"/>
                    <a:pt x="1171394" y="149456"/>
                  </a:cubicBezTo>
                  <a:cubicBezTo>
                    <a:pt x="1168587" y="149456"/>
                    <a:pt x="1166482" y="148755"/>
                    <a:pt x="1165079" y="147352"/>
                  </a:cubicBezTo>
                  <a:cubicBezTo>
                    <a:pt x="1167885" y="137528"/>
                    <a:pt x="1171394" y="129810"/>
                    <a:pt x="1175603" y="124196"/>
                  </a:cubicBezTo>
                  <a:cubicBezTo>
                    <a:pt x="1179814" y="121390"/>
                    <a:pt x="1182621" y="117180"/>
                    <a:pt x="1184024" y="111566"/>
                  </a:cubicBezTo>
                  <a:lnTo>
                    <a:pt x="1184024" y="105251"/>
                  </a:lnTo>
                  <a:cubicBezTo>
                    <a:pt x="1186830" y="103848"/>
                    <a:pt x="1188935" y="100339"/>
                    <a:pt x="1190339" y="94726"/>
                  </a:cubicBezTo>
                  <a:cubicBezTo>
                    <a:pt x="1190339" y="93322"/>
                    <a:pt x="1192444" y="89112"/>
                    <a:pt x="1196654" y="82096"/>
                  </a:cubicBezTo>
                  <a:cubicBezTo>
                    <a:pt x="1198057" y="80692"/>
                    <a:pt x="1198759" y="79289"/>
                    <a:pt x="1198759" y="77886"/>
                  </a:cubicBezTo>
                  <a:cubicBezTo>
                    <a:pt x="1198759" y="63852"/>
                    <a:pt x="1205775" y="54029"/>
                    <a:pt x="1219809" y="48415"/>
                  </a:cubicBezTo>
                  <a:lnTo>
                    <a:pt x="1224019" y="46310"/>
                  </a:lnTo>
                  <a:cubicBezTo>
                    <a:pt x="1228229" y="46310"/>
                    <a:pt x="1230335" y="44907"/>
                    <a:pt x="1230335" y="42100"/>
                  </a:cubicBezTo>
                  <a:lnTo>
                    <a:pt x="1234545" y="37890"/>
                  </a:lnTo>
                  <a:lnTo>
                    <a:pt x="1238755" y="18945"/>
                  </a:lnTo>
                  <a:cubicBezTo>
                    <a:pt x="1242965" y="18945"/>
                    <a:pt x="1246473" y="17542"/>
                    <a:pt x="1249280" y="14735"/>
                  </a:cubicBezTo>
                  <a:cubicBezTo>
                    <a:pt x="1249280" y="13331"/>
                    <a:pt x="1250683" y="12630"/>
                    <a:pt x="1253489" y="12630"/>
                  </a:cubicBezTo>
                  <a:cubicBezTo>
                    <a:pt x="1259103" y="9823"/>
                    <a:pt x="1266120" y="8420"/>
                    <a:pt x="1274540" y="8420"/>
                  </a:cubicBezTo>
                  <a:cubicBezTo>
                    <a:pt x="1277347" y="8420"/>
                    <a:pt x="1279101" y="7718"/>
                    <a:pt x="1279803" y="6315"/>
                  </a:cubicBezTo>
                  <a:cubicBezTo>
                    <a:pt x="1280504" y="4911"/>
                    <a:pt x="1282259" y="4210"/>
                    <a:pt x="1285065" y="4210"/>
                  </a:cubicBezTo>
                  <a:lnTo>
                    <a:pt x="1291380" y="6315"/>
                  </a:lnTo>
                  <a:cubicBezTo>
                    <a:pt x="1291380" y="6315"/>
                    <a:pt x="1293485" y="4210"/>
                    <a:pt x="1297695"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34" name="文本框 33">
              <a:extLst>
                <a:ext uri="{FF2B5EF4-FFF2-40B4-BE49-F238E27FC236}">
                  <a16:creationId xmlns:a16="http://schemas.microsoft.com/office/drawing/2014/main" id="{3B100047-9292-B273-9E42-56A50BF59467}"/>
                </a:ext>
              </a:extLst>
            </p:cNvPr>
            <p:cNvSpPr txBox="1"/>
            <p:nvPr/>
          </p:nvSpPr>
          <p:spPr>
            <a:xfrm>
              <a:off x="13083641" y="1836684"/>
              <a:ext cx="1978723" cy="1835581"/>
            </a:xfrm>
            <a:custGeom>
              <a:avLst/>
              <a:gdLst/>
              <a:ahLst/>
              <a:cxnLst/>
              <a:rect l="l" t="t" r="r" b="b"/>
              <a:pathLst>
                <a:path w="1978723" h="1835581">
                  <a:moveTo>
                    <a:pt x="620982" y="1745065"/>
                  </a:moveTo>
                  <a:cubicBezTo>
                    <a:pt x="622386" y="1747872"/>
                    <a:pt x="623790" y="1750328"/>
                    <a:pt x="625192" y="1752433"/>
                  </a:cubicBezTo>
                  <a:cubicBezTo>
                    <a:pt x="626595" y="1754538"/>
                    <a:pt x="629403" y="1755591"/>
                    <a:pt x="633612" y="1755591"/>
                  </a:cubicBezTo>
                  <a:lnTo>
                    <a:pt x="623087" y="1745065"/>
                  </a:lnTo>
                  <a:close/>
                  <a:moveTo>
                    <a:pt x="696895" y="1734146"/>
                  </a:moveTo>
                  <a:lnTo>
                    <a:pt x="696763" y="1734541"/>
                  </a:lnTo>
                  <a:cubicBezTo>
                    <a:pt x="695360" y="1734541"/>
                    <a:pt x="693255" y="1735944"/>
                    <a:pt x="690448" y="1738750"/>
                  </a:cubicBezTo>
                  <a:close/>
                  <a:moveTo>
                    <a:pt x="732268" y="1712227"/>
                  </a:moveTo>
                  <a:lnTo>
                    <a:pt x="732549" y="1713490"/>
                  </a:lnTo>
                  <a:cubicBezTo>
                    <a:pt x="731146" y="1714893"/>
                    <a:pt x="730444" y="1716297"/>
                    <a:pt x="730444" y="1717700"/>
                  </a:cubicBezTo>
                  <a:close/>
                  <a:moveTo>
                    <a:pt x="1940832" y="1671390"/>
                  </a:moveTo>
                  <a:lnTo>
                    <a:pt x="1940832" y="1673495"/>
                  </a:lnTo>
                  <a:cubicBezTo>
                    <a:pt x="1940832" y="1676301"/>
                    <a:pt x="1942236" y="1677705"/>
                    <a:pt x="1945043" y="1677705"/>
                  </a:cubicBezTo>
                  <a:lnTo>
                    <a:pt x="1947148" y="1677705"/>
                  </a:lnTo>
                  <a:close/>
                  <a:moveTo>
                    <a:pt x="332594" y="1572453"/>
                  </a:moveTo>
                  <a:cubicBezTo>
                    <a:pt x="338207" y="1576664"/>
                    <a:pt x="344172" y="1580874"/>
                    <a:pt x="350487" y="1585084"/>
                  </a:cubicBezTo>
                  <a:cubicBezTo>
                    <a:pt x="356802" y="1589294"/>
                    <a:pt x="364169" y="1594907"/>
                    <a:pt x="372589" y="1601924"/>
                  </a:cubicBezTo>
                  <a:cubicBezTo>
                    <a:pt x="379606" y="1607537"/>
                    <a:pt x="385922" y="1614554"/>
                    <a:pt x="391535" y="1622974"/>
                  </a:cubicBezTo>
                  <a:cubicBezTo>
                    <a:pt x="392937" y="1615957"/>
                    <a:pt x="392237" y="1610344"/>
                    <a:pt x="389430" y="1606134"/>
                  </a:cubicBezTo>
                  <a:cubicBezTo>
                    <a:pt x="385219" y="1603327"/>
                    <a:pt x="383115" y="1601924"/>
                    <a:pt x="383115" y="1601924"/>
                  </a:cubicBezTo>
                  <a:lnTo>
                    <a:pt x="374694" y="1595609"/>
                  </a:lnTo>
                  <a:cubicBezTo>
                    <a:pt x="374694" y="1595609"/>
                    <a:pt x="373292" y="1594205"/>
                    <a:pt x="370484" y="1591399"/>
                  </a:cubicBezTo>
                  <a:cubicBezTo>
                    <a:pt x="367677" y="1588592"/>
                    <a:pt x="361362" y="1584382"/>
                    <a:pt x="351539" y="1578769"/>
                  </a:cubicBezTo>
                  <a:lnTo>
                    <a:pt x="343119" y="1576664"/>
                  </a:lnTo>
                  <a:cubicBezTo>
                    <a:pt x="338909" y="1572453"/>
                    <a:pt x="335401" y="1571050"/>
                    <a:pt x="332594" y="1572453"/>
                  </a:cubicBezTo>
                  <a:close/>
                  <a:moveTo>
                    <a:pt x="1100928" y="1538773"/>
                  </a:moveTo>
                  <a:cubicBezTo>
                    <a:pt x="1100928" y="1538773"/>
                    <a:pt x="1100928" y="1539124"/>
                    <a:pt x="1100928" y="1539826"/>
                  </a:cubicBezTo>
                  <a:cubicBezTo>
                    <a:pt x="1100928" y="1540527"/>
                    <a:pt x="1100928" y="1540878"/>
                    <a:pt x="1100928" y="1540878"/>
                  </a:cubicBezTo>
                  <a:cubicBezTo>
                    <a:pt x="1091105" y="1543685"/>
                    <a:pt x="1083386" y="1545790"/>
                    <a:pt x="1077773" y="1547193"/>
                  </a:cubicBezTo>
                  <a:cubicBezTo>
                    <a:pt x="1079176" y="1545790"/>
                    <a:pt x="1081281" y="1544386"/>
                    <a:pt x="1084088" y="1542983"/>
                  </a:cubicBezTo>
                  <a:cubicBezTo>
                    <a:pt x="1086895" y="1541580"/>
                    <a:pt x="1092508" y="1540176"/>
                    <a:pt x="1100928" y="1538773"/>
                  </a:cubicBezTo>
                  <a:close/>
                  <a:moveTo>
                    <a:pt x="1191445" y="1513513"/>
                  </a:moveTo>
                  <a:lnTo>
                    <a:pt x="1191445" y="1517723"/>
                  </a:lnTo>
                  <a:lnTo>
                    <a:pt x="1176709" y="1519828"/>
                  </a:lnTo>
                  <a:cubicBezTo>
                    <a:pt x="1176709" y="1517021"/>
                    <a:pt x="1178464" y="1515267"/>
                    <a:pt x="1181972" y="1514565"/>
                  </a:cubicBezTo>
                  <a:cubicBezTo>
                    <a:pt x="1185480" y="1513864"/>
                    <a:pt x="1188638" y="1513513"/>
                    <a:pt x="1191445" y="1513513"/>
                  </a:cubicBezTo>
                  <a:close/>
                  <a:moveTo>
                    <a:pt x="1202812" y="1509724"/>
                  </a:moveTo>
                  <a:lnTo>
                    <a:pt x="1204075" y="1510355"/>
                  </a:lnTo>
                  <a:lnTo>
                    <a:pt x="1204075" y="1513513"/>
                  </a:lnTo>
                  <a:lnTo>
                    <a:pt x="1197759" y="1513513"/>
                  </a:lnTo>
                  <a:lnTo>
                    <a:pt x="1197759" y="1511408"/>
                  </a:lnTo>
                  <a:close/>
                  <a:moveTo>
                    <a:pt x="307333" y="1484042"/>
                  </a:moveTo>
                  <a:cubicBezTo>
                    <a:pt x="305931" y="1485446"/>
                    <a:pt x="303124" y="1486148"/>
                    <a:pt x="298914" y="1486148"/>
                  </a:cubicBezTo>
                  <a:lnTo>
                    <a:pt x="298914" y="1488252"/>
                  </a:lnTo>
                  <a:lnTo>
                    <a:pt x="307333" y="1488252"/>
                  </a:lnTo>
                  <a:close/>
                  <a:moveTo>
                    <a:pt x="233658" y="1458782"/>
                  </a:moveTo>
                  <a:cubicBezTo>
                    <a:pt x="235061" y="1461589"/>
                    <a:pt x="236816" y="1464045"/>
                    <a:pt x="238920" y="1466150"/>
                  </a:cubicBezTo>
                  <a:cubicBezTo>
                    <a:pt x="241025" y="1468255"/>
                    <a:pt x="243481" y="1471412"/>
                    <a:pt x="246288" y="1475622"/>
                  </a:cubicBezTo>
                  <a:lnTo>
                    <a:pt x="244183" y="1475622"/>
                  </a:lnTo>
                  <a:cubicBezTo>
                    <a:pt x="239973" y="1475622"/>
                    <a:pt x="236465" y="1470009"/>
                    <a:pt x="233658" y="1458782"/>
                  </a:cubicBezTo>
                  <a:close/>
                  <a:moveTo>
                    <a:pt x="168402" y="1418787"/>
                  </a:moveTo>
                  <a:lnTo>
                    <a:pt x="181032" y="1429312"/>
                  </a:lnTo>
                  <a:cubicBezTo>
                    <a:pt x="181032" y="1429312"/>
                    <a:pt x="180682" y="1429663"/>
                    <a:pt x="179980" y="1430364"/>
                  </a:cubicBezTo>
                  <a:cubicBezTo>
                    <a:pt x="179278" y="1431066"/>
                    <a:pt x="178927" y="1431417"/>
                    <a:pt x="178927" y="1431417"/>
                  </a:cubicBezTo>
                  <a:lnTo>
                    <a:pt x="166297" y="1420892"/>
                  </a:lnTo>
                  <a:close/>
                  <a:moveTo>
                    <a:pt x="187347" y="1412472"/>
                  </a:moveTo>
                  <a:cubicBezTo>
                    <a:pt x="191557" y="1419488"/>
                    <a:pt x="194364" y="1422997"/>
                    <a:pt x="195767" y="1422997"/>
                  </a:cubicBezTo>
                  <a:cubicBezTo>
                    <a:pt x="195767" y="1422997"/>
                    <a:pt x="195417" y="1423348"/>
                    <a:pt x="194715" y="1424049"/>
                  </a:cubicBezTo>
                  <a:cubicBezTo>
                    <a:pt x="194013" y="1424751"/>
                    <a:pt x="193662" y="1425102"/>
                    <a:pt x="193662" y="1425102"/>
                  </a:cubicBezTo>
                  <a:cubicBezTo>
                    <a:pt x="192260" y="1423698"/>
                    <a:pt x="190855" y="1422295"/>
                    <a:pt x="189452" y="1420892"/>
                  </a:cubicBezTo>
                  <a:cubicBezTo>
                    <a:pt x="188049" y="1419488"/>
                    <a:pt x="186645" y="1418085"/>
                    <a:pt x="185242" y="1416682"/>
                  </a:cubicBezTo>
                  <a:close/>
                  <a:moveTo>
                    <a:pt x="168402" y="1406156"/>
                  </a:moveTo>
                  <a:lnTo>
                    <a:pt x="170507" y="1406156"/>
                  </a:lnTo>
                  <a:lnTo>
                    <a:pt x="174717" y="1412472"/>
                  </a:lnTo>
                  <a:cubicBezTo>
                    <a:pt x="174717" y="1415278"/>
                    <a:pt x="174717" y="1416682"/>
                    <a:pt x="174717" y="1416682"/>
                  </a:cubicBezTo>
                  <a:close/>
                  <a:moveTo>
                    <a:pt x="153667" y="1387211"/>
                  </a:moveTo>
                  <a:cubicBezTo>
                    <a:pt x="155070" y="1388615"/>
                    <a:pt x="156122" y="1390018"/>
                    <a:pt x="156825" y="1391421"/>
                  </a:cubicBezTo>
                  <a:cubicBezTo>
                    <a:pt x="157526" y="1392825"/>
                    <a:pt x="158579" y="1395631"/>
                    <a:pt x="159982" y="1399841"/>
                  </a:cubicBezTo>
                  <a:lnTo>
                    <a:pt x="157877" y="1401946"/>
                  </a:lnTo>
                  <a:cubicBezTo>
                    <a:pt x="157877" y="1397736"/>
                    <a:pt x="157175" y="1394930"/>
                    <a:pt x="155772" y="1393526"/>
                  </a:cubicBezTo>
                  <a:cubicBezTo>
                    <a:pt x="154369" y="1392123"/>
                    <a:pt x="153667" y="1390018"/>
                    <a:pt x="153667" y="1387211"/>
                  </a:cubicBezTo>
                  <a:close/>
                  <a:moveTo>
                    <a:pt x="143142" y="1372476"/>
                  </a:moveTo>
                  <a:lnTo>
                    <a:pt x="151562" y="1385106"/>
                  </a:lnTo>
                  <a:lnTo>
                    <a:pt x="141037" y="1374581"/>
                  </a:lnTo>
                  <a:cubicBezTo>
                    <a:pt x="142440" y="1374581"/>
                    <a:pt x="143142" y="1373879"/>
                    <a:pt x="143142" y="1372476"/>
                  </a:cubicBezTo>
                  <a:close/>
                  <a:moveTo>
                    <a:pt x="147352" y="1366161"/>
                  </a:moveTo>
                  <a:cubicBezTo>
                    <a:pt x="147352" y="1366161"/>
                    <a:pt x="148755" y="1367564"/>
                    <a:pt x="151562" y="1370371"/>
                  </a:cubicBezTo>
                  <a:lnTo>
                    <a:pt x="145247" y="1368266"/>
                  </a:lnTo>
                  <a:cubicBezTo>
                    <a:pt x="145247" y="1368266"/>
                    <a:pt x="145597" y="1367915"/>
                    <a:pt x="146299" y="1367214"/>
                  </a:cubicBezTo>
                  <a:cubicBezTo>
                    <a:pt x="147001" y="1366512"/>
                    <a:pt x="147352" y="1366161"/>
                    <a:pt x="147352" y="1366161"/>
                  </a:cubicBezTo>
                  <a:close/>
                  <a:moveTo>
                    <a:pt x="1688230" y="1359846"/>
                  </a:moveTo>
                  <a:cubicBezTo>
                    <a:pt x="1686827" y="1359846"/>
                    <a:pt x="1685423" y="1360197"/>
                    <a:pt x="1684020" y="1360899"/>
                  </a:cubicBezTo>
                  <a:cubicBezTo>
                    <a:pt x="1682617" y="1361600"/>
                    <a:pt x="1681213" y="1361951"/>
                    <a:pt x="1679810" y="1361951"/>
                  </a:cubicBezTo>
                  <a:cubicBezTo>
                    <a:pt x="1681213" y="1364758"/>
                    <a:pt x="1682617" y="1365810"/>
                    <a:pt x="1684020" y="1365109"/>
                  </a:cubicBezTo>
                  <a:cubicBezTo>
                    <a:pt x="1685423" y="1364407"/>
                    <a:pt x="1686827" y="1362653"/>
                    <a:pt x="1688230" y="1359846"/>
                  </a:cubicBezTo>
                  <a:close/>
                  <a:moveTo>
                    <a:pt x="212608" y="1353531"/>
                  </a:moveTo>
                  <a:lnTo>
                    <a:pt x="221028" y="1357741"/>
                  </a:lnTo>
                  <a:lnTo>
                    <a:pt x="212608" y="1355636"/>
                  </a:lnTo>
                  <a:close/>
                  <a:moveTo>
                    <a:pt x="1536669" y="1351426"/>
                  </a:moveTo>
                  <a:cubicBezTo>
                    <a:pt x="1535265" y="1351426"/>
                    <a:pt x="1534563" y="1352128"/>
                    <a:pt x="1534563" y="1353531"/>
                  </a:cubicBezTo>
                  <a:cubicBezTo>
                    <a:pt x="1534563" y="1353531"/>
                    <a:pt x="1534914" y="1353882"/>
                    <a:pt x="1535615" y="1354584"/>
                  </a:cubicBezTo>
                  <a:cubicBezTo>
                    <a:pt x="1536318" y="1355285"/>
                    <a:pt x="1536669" y="1355636"/>
                    <a:pt x="1536669" y="1355636"/>
                  </a:cubicBezTo>
                  <a:cubicBezTo>
                    <a:pt x="1539476" y="1355636"/>
                    <a:pt x="1544386" y="1356338"/>
                    <a:pt x="1551404" y="1357741"/>
                  </a:cubicBezTo>
                  <a:cubicBezTo>
                    <a:pt x="1558421" y="1359144"/>
                    <a:pt x="1564033" y="1360548"/>
                    <a:pt x="1568244" y="1361951"/>
                  </a:cubicBezTo>
                  <a:cubicBezTo>
                    <a:pt x="1571050" y="1363354"/>
                    <a:pt x="1573156" y="1363705"/>
                    <a:pt x="1574558" y="1363004"/>
                  </a:cubicBezTo>
                  <a:cubicBezTo>
                    <a:pt x="1575962" y="1362302"/>
                    <a:pt x="1577366" y="1361951"/>
                    <a:pt x="1578769" y="1361951"/>
                  </a:cubicBezTo>
                  <a:lnTo>
                    <a:pt x="1591399" y="1361951"/>
                  </a:lnTo>
                  <a:cubicBezTo>
                    <a:pt x="1605432" y="1367564"/>
                    <a:pt x="1616659" y="1370371"/>
                    <a:pt x="1625080" y="1370371"/>
                  </a:cubicBezTo>
                  <a:lnTo>
                    <a:pt x="1625080" y="1368266"/>
                  </a:lnTo>
                  <a:cubicBezTo>
                    <a:pt x="1623676" y="1366863"/>
                    <a:pt x="1621572" y="1365459"/>
                    <a:pt x="1618764" y="1364056"/>
                  </a:cubicBezTo>
                  <a:cubicBezTo>
                    <a:pt x="1615957" y="1362653"/>
                    <a:pt x="1613151" y="1361951"/>
                    <a:pt x="1610345" y="1361951"/>
                  </a:cubicBezTo>
                  <a:cubicBezTo>
                    <a:pt x="1590697" y="1360548"/>
                    <a:pt x="1580172" y="1359144"/>
                    <a:pt x="1578769" y="1357741"/>
                  </a:cubicBezTo>
                  <a:cubicBezTo>
                    <a:pt x="1568946" y="1354934"/>
                    <a:pt x="1560875" y="1353531"/>
                    <a:pt x="1554561" y="1353531"/>
                  </a:cubicBezTo>
                  <a:cubicBezTo>
                    <a:pt x="1548246" y="1353531"/>
                    <a:pt x="1542281" y="1352829"/>
                    <a:pt x="1536669" y="1351426"/>
                  </a:cubicBezTo>
                  <a:close/>
                  <a:moveTo>
                    <a:pt x="1702966" y="1349321"/>
                  </a:moveTo>
                  <a:lnTo>
                    <a:pt x="1702966" y="1351426"/>
                  </a:lnTo>
                  <a:cubicBezTo>
                    <a:pt x="1707176" y="1351426"/>
                    <a:pt x="1709983" y="1352128"/>
                    <a:pt x="1711385" y="1353531"/>
                  </a:cubicBezTo>
                  <a:lnTo>
                    <a:pt x="1711385" y="1349321"/>
                  </a:lnTo>
                  <a:close/>
                  <a:moveTo>
                    <a:pt x="1587189" y="1345111"/>
                  </a:moveTo>
                  <a:cubicBezTo>
                    <a:pt x="1581575" y="1346514"/>
                    <a:pt x="1573857" y="1347216"/>
                    <a:pt x="1564033" y="1347216"/>
                  </a:cubicBezTo>
                  <a:cubicBezTo>
                    <a:pt x="1565437" y="1351426"/>
                    <a:pt x="1568244" y="1353531"/>
                    <a:pt x="1572454" y="1353531"/>
                  </a:cubicBezTo>
                  <a:cubicBezTo>
                    <a:pt x="1586487" y="1353531"/>
                    <a:pt x="1596310" y="1354934"/>
                    <a:pt x="1601924" y="1357741"/>
                  </a:cubicBezTo>
                  <a:lnTo>
                    <a:pt x="1608239" y="1357741"/>
                  </a:lnTo>
                  <a:cubicBezTo>
                    <a:pt x="1609642" y="1356338"/>
                    <a:pt x="1611046" y="1355636"/>
                    <a:pt x="1612449" y="1355636"/>
                  </a:cubicBezTo>
                  <a:cubicBezTo>
                    <a:pt x="1618063" y="1355636"/>
                    <a:pt x="1624026" y="1356688"/>
                    <a:pt x="1630342" y="1358793"/>
                  </a:cubicBezTo>
                  <a:cubicBezTo>
                    <a:pt x="1636657" y="1360899"/>
                    <a:pt x="1641217" y="1362653"/>
                    <a:pt x="1644025" y="1364056"/>
                  </a:cubicBezTo>
                  <a:lnTo>
                    <a:pt x="1648234" y="1361951"/>
                  </a:lnTo>
                  <a:cubicBezTo>
                    <a:pt x="1645427" y="1360548"/>
                    <a:pt x="1640516" y="1358443"/>
                    <a:pt x="1633499" y="1355636"/>
                  </a:cubicBezTo>
                  <a:cubicBezTo>
                    <a:pt x="1629290" y="1354233"/>
                    <a:pt x="1624729" y="1352478"/>
                    <a:pt x="1619817" y="1350373"/>
                  </a:cubicBezTo>
                  <a:cubicBezTo>
                    <a:pt x="1614905" y="1348268"/>
                    <a:pt x="1610345" y="1346514"/>
                    <a:pt x="1606134" y="1345111"/>
                  </a:cubicBezTo>
                  <a:cubicBezTo>
                    <a:pt x="1603328" y="1345111"/>
                    <a:pt x="1600521" y="1345111"/>
                    <a:pt x="1597714" y="1345111"/>
                  </a:cubicBezTo>
                  <a:cubicBezTo>
                    <a:pt x="1594907" y="1345111"/>
                    <a:pt x="1591399" y="1345111"/>
                    <a:pt x="1587189" y="1345111"/>
                  </a:cubicBezTo>
                  <a:close/>
                  <a:moveTo>
                    <a:pt x="1472465" y="1341953"/>
                  </a:moveTo>
                  <a:cubicBezTo>
                    <a:pt x="1463343" y="1341252"/>
                    <a:pt x="1455975" y="1341602"/>
                    <a:pt x="1450362" y="1343006"/>
                  </a:cubicBezTo>
                  <a:cubicBezTo>
                    <a:pt x="1460185" y="1344409"/>
                    <a:pt x="1467202" y="1345111"/>
                    <a:pt x="1471412" y="1345111"/>
                  </a:cubicBezTo>
                  <a:lnTo>
                    <a:pt x="1471412" y="1347216"/>
                  </a:lnTo>
                  <a:lnTo>
                    <a:pt x="1454573" y="1345111"/>
                  </a:lnTo>
                  <a:lnTo>
                    <a:pt x="1454573" y="1347216"/>
                  </a:lnTo>
                  <a:cubicBezTo>
                    <a:pt x="1464395" y="1350023"/>
                    <a:pt x="1472115" y="1351426"/>
                    <a:pt x="1477727" y="1351426"/>
                  </a:cubicBezTo>
                  <a:cubicBezTo>
                    <a:pt x="1483341" y="1352829"/>
                    <a:pt x="1489655" y="1353882"/>
                    <a:pt x="1496672" y="1354584"/>
                  </a:cubicBezTo>
                  <a:cubicBezTo>
                    <a:pt x="1503689" y="1355285"/>
                    <a:pt x="1510706" y="1356338"/>
                    <a:pt x="1517723" y="1357741"/>
                  </a:cubicBezTo>
                  <a:cubicBezTo>
                    <a:pt x="1519126" y="1359144"/>
                    <a:pt x="1521231" y="1357741"/>
                    <a:pt x="1524038" y="1353531"/>
                  </a:cubicBezTo>
                  <a:cubicBezTo>
                    <a:pt x="1524038" y="1350724"/>
                    <a:pt x="1523336" y="1348619"/>
                    <a:pt x="1521934" y="1347216"/>
                  </a:cubicBezTo>
                  <a:cubicBezTo>
                    <a:pt x="1520530" y="1345813"/>
                    <a:pt x="1519126" y="1345111"/>
                    <a:pt x="1517723" y="1345111"/>
                  </a:cubicBezTo>
                  <a:lnTo>
                    <a:pt x="1511408" y="1345111"/>
                  </a:lnTo>
                  <a:cubicBezTo>
                    <a:pt x="1504391" y="1345111"/>
                    <a:pt x="1499480" y="1347216"/>
                    <a:pt x="1496672" y="1351426"/>
                  </a:cubicBezTo>
                  <a:lnTo>
                    <a:pt x="1494568" y="1351426"/>
                  </a:lnTo>
                  <a:lnTo>
                    <a:pt x="1494568" y="1345111"/>
                  </a:lnTo>
                  <a:cubicBezTo>
                    <a:pt x="1488954" y="1343707"/>
                    <a:pt x="1481587" y="1342655"/>
                    <a:pt x="1472465" y="1341953"/>
                  </a:cubicBezTo>
                  <a:close/>
                  <a:moveTo>
                    <a:pt x="1526143" y="1336428"/>
                  </a:moveTo>
                  <a:cubicBezTo>
                    <a:pt x="1522635" y="1335901"/>
                    <a:pt x="1519127" y="1335989"/>
                    <a:pt x="1515618" y="1336691"/>
                  </a:cubicBezTo>
                  <a:cubicBezTo>
                    <a:pt x="1517021" y="1340901"/>
                    <a:pt x="1522635" y="1343707"/>
                    <a:pt x="1532459" y="1345111"/>
                  </a:cubicBezTo>
                  <a:cubicBezTo>
                    <a:pt x="1542281" y="1346514"/>
                    <a:pt x="1548596" y="1346514"/>
                    <a:pt x="1551404" y="1345111"/>
                  </a:cubicBezTo>
                  <a:cubicBezTo>
                    <a:pt x="1548596" y="1345111"/>
                    <a:pt x="1543686" y="1343357"/>
                    <a:pt x="1536669" y="1339848"/>
                  </a:cubicBezTo>
                  <a:cubicBezTo>
                    <a:pt x="1533160" y="1338094"/>
                    <a:pt x="1529651" y="1336954"/>
                    <a:pt x="1526143" y="1336428"/>
                  </a:cubicBezTo>
                  <a:close/>
                  <a:moveTo>
                    <a:pt x="1614555" y="1325113"/>
                  </a:moveTo>
                  <a:cubicBezTo>
                    <a:pt x="1610345" y="1324411"/>
                    <a:pt x="1606134" y="1326166"/>
                    <a:pt x="1601924" y="1330376"/>
                  </a:cubicBezTo>
                  <a:cubicBezTo>
                    <a:pt x="1606134" y="1333182"/>
                    <a:pt x="1611046" y="1335638"/>
                    <a:pt x="1616659" y="1337743"/>
                  </a:cubicBezTo>
                  <a:cubicBezTo>
                    <a:pt x="1622272" y="1339848"/>
                    <a:pt x="1626482" y="1341602"/>
                    <a:pt x="1629290" y="1343006"/>
                  </a:cubicBezTo>
                  <a:lnTo>
                    <a:pt x="1618764" y="1343006"/>
                  </a:lnTo>
                  <a:lnTo>
                    <a:pt x="1618764" y="1345111"/>
                  </a:lnTo>
                  <a:cubicBezTo>
                    <a:pt x="1620167" y="1345111"/>
                    <a:pt x="1622624" y="1345462"/>
                    <a:pt x="1626132" y="1346163"/>
                  </a:cubicBezTo>
                  <a:cubicBezTo>
                    <a:pt x="1629640" y="1346865"/>
                    <a:pt x="1632097" y="1345813"/>
                    <a:pt x="1633499" y="1343006"/>
                  </a:cubicBezTo>
                  <a:lnTo>
                    <a:pt x="1639815" y="1343006"/>
                  </a:lnTo>
                  <a:cubicBezTo>
                    <a:pt x="1642622" y="1343006"/>
                    <a:pt x="1646130" y="1343357"/>
                    <a:pt x="1650340" y="1344058"/>
                  </a:cubicBezTo>
                  <a:cubicBezTo>
                    <a:pt x="1654550" y="1344760"/>
                    <a:pt x="1658058" y="1345111"/>
                    <a:pt x="1660865" y="1345111"/>
                  </a:cubicBezTo>
                  <a:cubicBezTo>
                    <a:pt x="1660865" y="1345111"/>
                    <a:pt x="1662969" y="1345111"/>
                    <a:pt x="1667179" y="1345111"/>
                  </a:cubicBezTo>
                  <a:cubicBezTo>
                    <a:pt x="1665777" y="1342304"/>
                    <a:pt x="1664373" y="1340901"/>
                    <a:pt x="1662969" y="1340901"/>
                  </a:cubicBezTo>
                  <a:cubicBezTo>
                    <a:pt x="1665777" y="1340901"/>
                    <a:pt x="1668233" y="1341602"/>
                    <a:pt x="1670337" y="1343006"/>
                  </a:cubicBezTo>
                  <a:cubicBezTo>
                    <a:pt x="1672442" y="1344409"/>
                    <a:pt x="1674898" y="1345813"/>
                    <a:pt x="1677704" y="1347216"/>
                  </a:cubicBezTo>
                  <a:cubicBezTo>
                    <a:pt x="1683318" y="1351426"/>
                    <a:pt x="1688932" y="1351426"/>
                    <a:pt x="1694545" y="1347216"/>
                  </a:cubicBezTo>
                  <a:lnTo>
                    <a:pt x="1690335" y="1336691"/>
                  </a:lnTo>
                  <a:lnTo>
                    <a:pt x="1684020" y="1338796"/>
                  </a:lnTo>
                  <a:lnTo>
                    <a:pt x="1667179" y="1336691"/>
                  </a:lnTo>
                  <a:cubicBezTo>
                    <a:pt x="1662969" y="1336691"/>
                    <a:pt x="1654550" y="1334586"/>
                    <a:pt x="1641919" y="1330376"/>
                  </a:cubicBezTo>
                  <a:lnTo>
                    <a:pt x="1641919" y="1334586"/>
                  </a:lnTo>
                  <a:lnTo>
                    <a:pt x="1637709" y="1334586"/>
                  </a:lnTo>
                  <a:cubicBezTo>
                    <a:pt x="1633499" y="1328972"/>
                    <a:pt x="1629290" y="1328972"/>
                    <a:pt x="1625080" y="1334586"/>
                  </a:cubicBezTo>
                  <a:cubicBezTo>
                    <a:pt x="1622272" y="1328972"/>
                    <a:pt x="1618764" y="1325815"/>
                    <a:pt x="1614555" y="1325113"/>
                  </a:cubicBezTo>
                  <a:close/>
                  <a:moveTo>
                    <a:pt x="1736646" y="1324061"/>
                  </a:moveTo>
                  <a:lnTo>
                    <a:pt x="1736646" y="1332481"/>
                  </a:lnTo>
                  <a:cubicBezTo>
                    <a:pt x="1733838" y="1331077"/>
                    <a:pt x="1728226" y="1330376"/>
                    <a:pt x="1719805" y="1330376"/>
                  </a:cubicBezTo>
                  <a:cubicBezTo>
                    <a:pt x="1729628" y="1337392"/>
                    <a:pt x="1741557" y="1340901"/>
                    <a:pt x="1755590" y="1340901"/>
                  </a:cubicBezTo>
                  <a:cubicBezTo>
                    <a:pt x="1755590" y="1333884"/>
                    <a:pt x="1754188" y="1328972"/>
                    <a:pt x="1751381" y="1326166"/>
                  </a:cubicBezTo>
                  <a:cubicBezTo>
                    <a:pt x="1749978" y="1324762"/>
                    <a:pt x="1745065" y="1324061"/>
                    <a:pt x="1736646" y="1324061"/>
                  </a:cubicBezTo>
                  <a:close/>
                  <a:moveTo>
                    <a:pt x="189452" y="1319851"/>
                  </a:moveTo>
                  <a:cubicBezTo>
                    <a:pt x="193662" y="1326867"/>
                    <a:pt x="199275" y="1334586"/>
                    <a:pt x="206292" y="1343006"/>
                  </a:cubicBezTo>
                  <a:cubicBezTo>
                    <a:pt x="206292" y="1344409"/>
                    <a:pt x="205590" y="1345813"/>
                    <a:pt x="204187" y="1347216"/>
                  </a:cubicBezTo>
                  <a:cubicBezTo>
                    <a:pt x="204187" y="1345813"/>
                    <a:pt x="198574" y="1338094"/>
                    <a:pt x="187347" y="1324061"/>
                  </a:cubicBezTo>
                  <a:cubicBezTo>
                    <a:pt x="188750" y="1324061"/>
                    <a:pt x="189452" y="1323710"/>
                    <a:pt x="189452" y="1323008"/>
                  </a:cubicBezTo>
                  <a:cubicBezTo>
                    <a:pt x="189452" y="1322306"/>
                    <a:pt x="189452" y="1321254"/>
                    <a:pt x="189452" y="1319851"/>
                  </a:cubicBezTo>
                  <a:close/>
                  <a:moveTo>
                    <a:pt x="267338" y="1317746"/>
                  </a:moveTo>
                  <a:cubicBezTo>
                    <a:pt x="275759" y="1320552"/>
                    <a:pt x="280670" y="1326166"/>
                    <a:pt x="282073" y="1334586"/>
                  </a:cubicBezTo>
                  <a:cubicBezTo>
                    <a:pt x="283476" y="1338796"/>
                    <a:pt x="286985" y="1340901"/>
                    <a:pt x="292598" y="1340901"/>
                  </a:cubicBezTo>
                  <a:lnTo>
                    <a:pt x="292598" y="1347216"/>
                  </a:lnTo>
                  <a:lnTo>
                    <a:pt x="290494" y="1349321"/>
                  </a:lnTo>
                  <a:cubicBezTo>
                    <a:pt x="284881" y="1343707"/>
                    <a:pt x="278565" y="1338796"/>
                    <a:pt x="271548" y="1334586"/>
                  </a:cubicBezTo>
                  <a:lnTo>
                    <a:pt x="271548" y="1332481"/>
                  </a:lnTo>
                  <a:cubicBezTo>
                    <a:pt x="271548" y="1331077"/>
                    <a:pt x="270846" y="1328972"/>
                    <a:pt x="269443" y="1326166"/>
                  </a:cubicBezTo>
                  <a:cubicBezTo>
                    <a:pt x="268040" y="1323359"/>
                    <a:pt x="267338" y="1320552"/>
                    <a:pt x="267338" y="1317746"/>
                  </a:cubicBezTo>
                  <a:close/>
                  <a:moveTo>
                    <a:pt x="1088298" y="1315641"/>
                  </a:moveTo>
                  <a:lnTo>
                    <a:pt x="1084088" y="1317746"/>
                  </a:lnTo>
                  <a:lnTo>
                    <a:pt x="1088298" y="1321956"/>
                  </a:lnTo>
                  <a:lnTo>
                    <a:pt x="1092508" y="1319851"/>
                  </a:lnTo>
                  <a:close/>
                  <a:moveTo>
                    <a:pt x="1069353" y="1311430"/>
                  </a:moveTo>
                  <a:cubicBezTo>
                    <a:pt x="1063740" y="1311430"/>
                    <a:pt x="1060230" y="1312132"/>
                    <a:pt x="1058828" y="1313535"/>
                  </a:cubicBezTo>
                  <a:lnTo>
                    <a:pt x="1054617" y="1317746"/>
                  </a:lnTo>
                  <a:cubicBezTo>
                    <a:pt x="1054617" y="1321956"/>
                    <a:pt x="1055320" y="1324061"/>
                    <a:pt x="1056723" y="1324061"/>
                  </a:cubicBezTo>
                  <a:lnTo>
                    <a:pt x="1065143" y="1319851"/>
                  </a:lnTo>
                  <a:close/>
                  <a:moveTo>
                    <a:pt x="1517986" y="1309457"/>
                  </a:moveTo>
                  <a:cubicBezTo>
                    <a:pt x="1515355" y="1309720"/>
                    <a:pt x="1512461" y="1310378"/>
                    <a:pt x="1509303" y="1311430"/>
                  </a:cubicBezTo>
                  <a:cubicBezTo>
                    <a:pt x="1510706" y="1315641"/>
                    <a:pt x="1514216" y="1317746"/>
                    <a:pt x="1519828" y="1317746"/>
                  </a:cubicBezTo>
                  <a:lnTo>
                    <a:pt x="1534563" y="1317746"/>
                  </a:lnTo>
                  <a:cubicBezTo>
                    <a:pt x="1531405" y="1311430"/>
                    <a:pt x="1525880" y="1308668"/>
                    <a:pt x="1517986" y="1309457"/>
                  </a:cubicBezTo>
                  <a:close/>
                  <a:moveTo>
                    <a:pt x="170507" y="1292485"/>
                  </a:moveTo>
                  <a:cubicBezTo>
                    <a:pt x="173314" y="1295292"/>
                    <a:pt x="175068" y="1297748"/>
                    <a:pt x="175769" y="1299853"/>
                  </a:cubicBezTo>
                  <a:cubicBezTo>
                    <a:pt x="176472" y="1301958"/>
                    <a:pt x="177524" y="1304414"/>
                    <a:pt x="178927" y="1307220"/>
                  </a:cubicBezTo>
                  <a:lnTo>
                    <a:pt x="176822" y="1307220"/>
                  </a:lnTo>
                  <a:cubicBezTo>
                    <a:pt x="175419" y="1303010"/>
                    <a:pt x="172612" y="1298800"/>
                    <a:pt x="168402" y="1294590"/>
                  </a:cubicBezTo>
                  <a:cubicBezTo>
                    <a:pt x="168402" y="1294590"/>
                    <a:pt x="168752" y="1294239"/>
                    <a:pt x="169455" y="1293538"/>
                  </a:cubicBezTo>
                  <a:cubicBezTo>
                    <a:pt x="170156" y="1292836"/>
                    <a:pt x="170507" y="1292485"/>
                    <a:pt x="170507" y="1292485"/>
                  </a:cubicBezTo>
                  <a:close/>
                  <a:moveTo>
                    <a:pt x="1069353" y="1284065"/>
                  </a:moveTo>
                  <a:cubicBezTo>
                    <a:pt x="1066546" y="1288275"/>
                    <a:pt x="1064441" y="1292836"/>
                    <a:pt x="1063038" y="1297748"/>
                  </a:cubicBezTo>
                  <a:cubicBezTo>
                    <a:pt x="1061634" y="1302660"/>
                    <a:pt x="1060933" y="1306519"/>
                    <a:pt x="1060933" y="1309325"/>
                  </a:cubicBezTo>
                  <a:cubicBezTo>
                    <a:pt x="1066546" y="1300905"/>
                    <a:pt x="1069353" y="1292485"/>
                    <a:pt x="1069353" y="1284065"/>
                  </a:cubicBezTo>
                  <a:close/>
                  <a:moveTo>
                    <a:pt x="130512" y="1239860"/>
                  </a:moveTo>
                  <a:lnTo>
                    <a:pt x="134722" y="1241965"/>
                  </a:lnTo>
                  <a:cubicBezTo>
                    <a:pt x="138931" y="1251788"/>
                    <a:pt x="141739" y="1258103"/>
                    <a:pt x="143142" y="1260910"/>
                  </a:cubicBezTo>
                  <a:lnTo>
                    <a:pt x="155772" y="1279855"/>
                  </a:lnTo>
                  <a:lnTo>
                    <a:pt x="159982" y="1288275"/>
                  </a:lnTo>
                  <a:cubicBezTo>
                    <a:pt x="159982" y="1295292"/>
                    <a:pt x="163490" y="1302309"/>
                    <a:pt x="170507" y="1309325"/>
                  </a:cubicBezTo>
                  <a:cubicBezTo>
                    <a:pt x="171910" y="1309325"/>
                    <a:pt x="173314" y="1310027"/>
                    <a:pt x="174717" y="1311430"/>
                  </a:cubicBezTo>
                  <a:cubicBezTo>
                    <a:pt x="176120" y="1312834"/>
                    <a:pt x="176120" y="1314237"/>
                    <a:pt x="174717" y="1315641"/>
                  </a:cubicBezTo>
                  <a:lnTo>
                    <a:pt x="176822" y="1319851"/>
                  </a:lnTo>
                  <a:cubicBezTo>
                    <a:pt x="181032" y="1324061"/>
                    <a:pt x="186645" y="1331779"/>
                    <a:pt x="193662" y="1343006"/>
                  </a:cubicBezTo>
                  <a:cubicBezTo>
                    <a:pt x="200679" y="1354233"/>
                    <a:pt x="207695" y="1361951"/>
                    <a:pt x="214712" y="1366161"/>
                  </a:cubicBezTo>
                  <a:cubicBezTo>
                    <a:pt x="221730" y="1371774"/>
                    <a:pt x="227343" y="1376686"/>
                    <a:pt x="231553" y="1380896"/>
                  </a:cubicBezTo>
                  <a:cubicBezTo>
                    <a:pt x="234360" y="1383703"/>
                    <a:pt x="238570" y="1391421"/>
                    <a:pt x="244183" y="1404052"/>
                  </a:cubicBezTo>
                  <a:lnTo>
                    <a:pt x="235763" y="1404052"/>
                  </a:lnTo>
                  <a:lnTo>
                    <a:pt x="221028" y="1385106"/>
                  </a:lnTo>
                  <a:lnTo>
                    <a:pt x="214712" y="1376686"/>
                  </a:lnTo>
                  <a:cubicBezTo>
                    <a:pt x="216116" y="1376686"/>
                    <a:pt x="218221" y="1376686"/>
                    <a:pt x="221028" y="1376686"/>
                  </a:cubicBezTo>
                  <a:cubicBezTo>
                    <a:pt x="221028" y="1375283"/>
                    <a:pt x="220326" y="1374581"/>
                    <a:pt x="218922" y="1374581"/>
                  </a:cubicBezTo>
                  <a:cubicBezTo>
                    <a:pt x="216116" y="1373178"/>
                    <a:pt x="213309" y="1370371"/>
                    <a:pt x="210503" y="1366161"/>
                  </a:cubicBezTo>
                  <a:cubicBezTo>
                    <a:pt x="207695" y="1361951"/>
                    <a:pt x="205590" y="1360548"/>
                    <a:pt x="204187" y="1361951"/>
                  </a:cubicBezTo>
                  <a:cubicBezTo>
                    <a:pt x="202785" y="1361951"/>
                    <a:pt x="202082" y="1361600"/>
                    <a:pt x="202082" y="1360899"/>
                  </a:cubicBezTo>
                  <a:cubicBezTo>
                    <a:pt x="202082" y="1360197"/>
                    <a:pt x="201381" y="1359144"/>
                    <a:pt x="199977" y="1357741"/>
                  </a:cubicBezTo>
                  <a:cubicBezTo>
                    <a:pt x="185944" y="1342304"/>
                    <a:pt x="171910" y="1322657"/>
                    <a:pt x="157877" y="1298800"/>
                  </a:cubicBezTo>
                  <a:lnTo>
                    <a:pt x="132617" y="1256700"/>
                  </a:lnTo>
                  <a:close/>
                  <a:moveTo>
                    <a:pt x="181032" y="1237755"/>
                  </a:moveTo>
                  <a:lnTo>
                    <a:pt x="187347" y="1239860"/>
                  </a:lnTo>
                  <a:cubicBezTo>
                    <a:pt x="191557" y="1248280"/>
                    <a:pt x="193662" y="1253893"/>
                    <a:pt x="193662" y="1256700"/>
                  </a:cubicBezTo>
                  <a:cubicBezTo>
                    <a:pt x="193662" y="1259506"/>
                    <a:pt x="193662" y="1261612"/>
                    <a:pt x="193662" y="1263015"/>
                  </a:cubicBezTo>
                  <a:cubicBezTo>
                    <a:pt x="190855" y="1258805"/>
                    <a:pt x="188750" y="1254244"/>
                    <a:pt x="187347" y="1249332"/>
                  </a:cubicBezTo>
                  <a:cubicBezTo>
                    <a:pt x="185944" y="1244420"/>
                    <a:pt x="183839" y="1240561"/>
                    <a:pt x="181032" y="1237755"/>
                  </a:cubicBezTo>
                  <a:close/>
                  <a:moveTo>
                    <a:pt x="1414576" y="1231439"/>
                  </a:moveTo>
                  <a:cubicBezTo>
                    <a:pt x="1411769" y="1234246"/>
                    <a:pt x="1408613" y="1238105"/>
                    <a:pt x="1405105" y="1243017"/>
                  </a:cubicBezTo>
                  <a:cubicBezTo>
                    <a:pt x="1401596" y="1247929"/>
                    <a:pt x="1398439" y="1251086"/>
                    <a:pt x="1395632" y="1252490"/>
                  </a:cubicBezTo>
                  <a:cubicBezTo>
                    <a:pt x="1394229" y="1253893"/>
                    <a:pt x="1392123" y="1256700"/>
                    <a:pt x="1389316" y="1260910"/>
                  </a:cubicBezTo>
                  <a:cubicBezTo>
                    <a:pt x="1386509" y="1265120"/>
                    <a:pt x="1383001" y="1267927"/>
                    <a:pt x="1378791" y="1269330"/>
                  </a:cubicBezTo>
                  <a:cubicBezTo>
                    <a:pt x="1385808" y="1273540"/>
                    <a:pt x="1390720" y="1275645"/>
                    <a:pt x="1393526" y="1275645"/>
                  </a:cubicBezTo>
                  <a:cubicBezTo>
                    <a:pt x="1396333" y="1275645"/>
                    <a:pt x="1399841" y="1272838"/>
                    <a:pt x="1404051" y="1267225"/>
                  </a:cubicBezTo>
                  <a:cubicBezTo>
                    <a:pt x="1406859" y="1265822"/>
                    <a:pt x="1408964" y="1263366"/>
                    <a:pt x="1410367" y="1259857"/>
                  </a:cubicBezTo>
                  <a:cubicBezTo>
                    <a:pt x="1411769" y="1256349"/>
                    <a:pt x="1414576" y="1253893"/>
                    <a:pt x="1418786" y="1252490"/>
                  </a:cubicBezTo>
                  <a:lnTo>
                    <a:pt x="1420892" y="1241965"/>
                  </a:lnTo>
                  <a:lnTo>
                    <a:pt x="1418786" y="1241965"/>
                  </a:lnTo>
                  <a:lnTo>
                    <a:pt x="1401947" y="1260910"/>
                  </a:lnTo>
                  <a:cubicBezTo>
                    <a:pt x="1403350" y="1256700"/>
                    <a:pt x="1405455" y="1252139"/>
                    <a:pt x="1408262" y="1247227"/>
                  </a:cubicBezTo>
                  <a:cubicBezTo>
                    <a:pt x="1411068" y="1242316"/>
                    <a:pt x="1413174" y="1237053"/>
                    <a:pt x="1414576" y="1231439"/>
                  </a:cubicBezTo>
                  <a:close/>
                  <a:moveTo>
                    <a:pt x="138931" y="1229334"/>
                  </a:moveTo>
                  <a:cubicBezTo>
                    <a:pt x="143142" y="1234948"/>
                    <a:pt x="148755" y="1247578"/>
                    <a:pt x="155772" y="1267225"/>
                  </a:cubicBezTo>
                  <a:cubicBezTo>
                    <a:pt x="154369" y="1265822"/>
                    <a:pt x="151562" y="1261261"/>
                    <a:pt x="147352" y="1253542"/>
                  </a:cubicBezTo>
                  <a:cubicBezTo>
                    <a:pt x="143142" y="1245824"/>
                    <a:pt x="140335" y="1237755"/>
                    <a:pt x="138931" y="1229334"/>
                  </a:cubicBezTo>
                  <a:close/>
                  <a:moveTo>
                    <a:pt x="164192" y="1214599"/>
                  </a:moveTo>
                  <a:lnTo>
                    <a:pt x="166297" y="1214599"/>
                  </a:lnTo>
                  <a:lnTo>
                    <a:pt x="172612" y="1220914"/>
                  </a:lnTo>
                  <a:lnTo>
                    <a:pt x="170507" y="1220914"/>
                  </a:lnTo>
                  <a:cubicBezTo>
                    <a:pt x="169104" y="1220914"/>
                    <a:pt x="166999" y="1218809"/>
                    <a:pt x="164192" y="1214599"/>
                  </a:cubicBezTo>
                  <a:close/>
                  <a:moveTo>
                    <a:pt x="522046" y="1212494"/>
                  </a:moveTo>
                  <a:cubicBezTo>
                    <a:pt x="523449" y="1223721"/>
                    <a:pt x="524151" y="1241965"/>
                    <a:pt x="524151" y="1267225"/>
                  </a:cubicBezTo>
                  <a:cubicBezTo>
                    <a:pt x="526958" y="1261612"/>
                    <a:pt x="528361" y="1253893"/>
                    <a:pt x="528361" y="1244070"/>
                  </a:cubicBezTo>
                  <a:cubicBezTo>
                    <a:pt x="528361" y="1227229"/>
                    <a:pt x="526256" y="1216704"/>
                    <a:pt x="522046" y="1212494"/>
                  </a:cubicBezTo>
                  <a:close/>
                  <a:moveTo>
                    <a:pt x="1465098" y="1208284"/>
                  </a:moveTo>
                  <a:cubicBezTo>
                    <a:pt x="1458081" y="1216704"/>
                    <a:pt x="1449660" y="1226879"/>
                    <a:pt x="1439837" y="1238807"/>
                  </a:cubicBezTo>
                  <a:cubicBezTo>
                    <a:pt x="1430014" y="1250736"/>
                    <a:pt x="1422294" y="1260208"/>
                    <a:pt x="1416682" y="1267225"/>
                  </a:cubicBezTo>
                  <a:cubicBezTo>
                    <a:pt x="1420892" y="1268628"/>
                    <a:pt x="1424400" y="1268628"/>
                    <a:pt x="1427207" y="1267225"/>
                  </a:cubicBezTo>
                  <a:lnTo>
                    <a:pt x="1433522" y="1260910"/>
                  </a:lnTo>
                  <a:lnTo>
                    <a:pt x="1465098" y="1216704"/>
                  </a:lnTo>
                  <a:lnTo>
                    <a:pt x="1467202" y="1208284"/>
                  </a:lnTo>
                  <a:close/>
                  <a:moveTo>
                    <a:pt x="128406" y="1208284"/>
                  </a:moveTo>
                  <a:cubicBezTo>
                    <a:pt x="129809" y="1209688"/>
                    <a:pt x="131213" y="1212143"/>
                    <a:pt x="132617" y="1215652"/>
                  </a:cubicBezTo>
                  <a:cubicBezTo>
                    <a:pt x="134020" y="1219160"/>
                    <a:pt x="133318" y="1220914"/>
                    <a:pt x="130512" y="1220914"/>
                  </a:cubicBezTo>
                  <a:cubicBezTo>
                    <a:pt x="130512" y="1220914"/>
                    <a:pt x="130161" y="1219862"/>
                    <a:pt x="129459" y="1217757"/>
                  </a:cubicBezTo>
                  <a:cubicBezTo>
                    <a:pt x="128757" y="1215652"/>
                    <a:pt x="128406" y="1212494"/>
                    <a:pt x="128406" y="1208284"/>
                  </a:cubicBezTo>
                  <a:close/>
                  <a:moveTo>
                    <a:pt x="143142" y="1176709"/>
                  </a:moveTo>
                  <a:lnTo>
                    <a:pt x="147352" y="1191444"/>
                  </a:lnTo>
                  <a:cubicBezTo>
                    <a:pt x="144544" y="1191444"/>
                    <a:pt x="142791" y="1190392"/>
                    <a:pt x="142089" y="1188287"/>
                  </a:cubicBezTo>
                  <a:cubicBezTo>
                    <a:pt x="141387" y="1186181"/>
                    <a:pt x="141037" y="1184427"/>
                    <a:pt x="141037" y="1183024"/>
                  </a:cubicBezTo>
                  <a:cubicBezTo>
                    <a:pt x="139634" y="1181621"/>
                    <a:pt x="140335" y="1179516"/>
                    <a:pt x="143142" y="1176709"/>
                  </a:cubicBezTo>
                  <a:close/>
                  <a:moveTo>
                    <a:pt x="128406" y="1168289"/>
                  </a:moveTo>
                  <a:cubicBezTo>
                    <a:pt x="129809" y="1168289"/>
                    <a:pt x="131213" y="1169341"/>
                    <a:pt x="132617" y="1171446"/>
                  </a:cubicBezTo>
                  <a:cubicBezTo>
                    <a:pt x="134020" y="1173551"/>
                    <a:pt x="134722" y="1175306"/>
                    <a:pt x="134722" y="1176709"/>
                  </a:cubicBezTo>
                  <a:close/>
                  <a:moveTo>
                    <a:pt x="132617" y="1153554"/>
                  </a:moveTo>
                  <a:lnTo>
                    <a:pt x="134722" y="1153554"/>
                  </a:lnTo>
                  <a:lnTo>
                    <a:pt x="136826" y="1155659"/>
                  </a:lnTo>
                  <a:lnTo>
                    <a:pt x="136826" y="1159869"/>
                  </a:lnTo>
                  <a:lnTo>
                    <a:pt x="134722" y="1161974"/>
                  </a:lnTo>
                  <a:close/>
                  <a:moveTo>
                    <a:pt x="122091" y="1145134"/>
                  </a:moveTo>
                  <a:cubicBezTo>
                    <a:pt x="127704" y="1147940"/>
                    <a:pt x="129109" y="1151449"/>
                    <a:pt x="126301" y="1155659"/>
                  </a:cubicBezTo>
                  <a:cubicBezTo>
                    <a:pt x="126301" y="1158465"/>
                    <a:pt x="125600" y="1159167"/>
                    <a:pt x="124196" y="1157764"/>
                  </a:cubicBezTo>
                  <a:close/>
                  <a:moveTo>
                    <a:pt x="583092" y="1138818"/>
                  </a:moveTo>
                  <a:cubicBezTo>
                    <a:pt x="581689" y="1143028"/>
                    <a:pt x="581338" y="1148642"/>
                    <a:pt x="582039" y="1155659"/>
                  </a:cubicBezTo>
                  <a:cubicBezTo>
                    <a:pt x="582742" y="1162675"/>
                    <a:pt x="583092" y="1168990"/>
                    <a:pt x="583092" y="1174604"/>
                  </a:cubicBezTo>
                  <a:cubicBezTo>
                    <a:pt x="587302" y="1171797"/>
                    <a:pt x="589407" y="1168289"/>
                    <a:pt x="589407" y="1164079"/>
                  </a:cubicBezTo>
                  <a:cubicBezTo>
                    <a:pt x="589407" y="1159869"/>
                    <a:pt x="587302" y="1151449"/>
                    <a:pt x="583092" y="1138818"/>
                  </a:cubicBezTo>
                  <a:close/>
                  <a:moveTo>
                    <a:pt x="1247227" y="1131977"/>
                  </a:moveTo>
                  <a:cubicBezTo>
                    <a:pt x="1245123" y="1132328"/>
                    <a:pt x="1243368" y="1133205"/>
                    <a:pt x="1241965" y="1134608"/>
                  </a:cubicBezTo>
                  <a:cubicBezTo>
                    <a:pt x="1237754" y="1140222"/>
                    <a:pt x="1230737" y="1146537"/>
                    <a:pt x="1220915" y="1153554"/>
                  </a:cubicBezTo>
                  <a:lnTo>
                    <a:pt x="1147239" y="1206179"/>
                  </a:lnTo>
                  <a:cubicBezTo>
                    <a:pt x="1141625" y="1208986"/>
                    <a:pt x="1136363" y="1212143"/>
                    <a:pt x="1131451" y="1215652"/>
                  </a:cubicBezTo>
                  <a:cubicBezTo>
                    <a:pt x="1126539" y="1219160"/>
                    <a:pt x="1121978" y="1221616"/>
                    <a:pt x="1117768" y="1223019"/>
                  </a:cubicBezTo>
                  <a:cubicBezTo>
                    <a:pt x="1110751" y="1227229"/>
                    <a:pt x="1107243" y="1230738"/>
                    <a:pt x="1107243" y="1233545"/>
                  </a:cubicBezTo>
                  <a:cubicBezTo>
                    <a:pt x="1105840" y="1236351"/>
                    <a:pt x="1103384" y="1239158"/>
                    <a:pt x="1099876" y="1241965"/>
                  </a:cubicBezTo>
                  <a:cubicBezTo>
                    <a:pt x="1096368" y="1244771"/>
                    <a:pt x="1093911" y="1247578"/>
                    <a:pt x="1092508" y="1250385"/>
                  </a:cubicBezTo>
                  <a:lnTo>
                    <a:pt x="1090403" y="1252490"/>
                  </a:lnTo>
                  <a:cubicBezTo>
                    <a:pt x="1090403" y="1256700"/>
                    <a:pt x="1089350" y="1260208"/>
                    <a:pt x="1087246" y="1263015"/>
                  </a:cubicBezTo>
                  <a:cubicBezTo>
                    <a:pt x="1085141" y="1265822"/>
                    <a:pt x="1083386" y="1267225"/>
                    <a:pt x="1081983" y="1267225"/>
                  </a:cubicBezTo>
                  <a:cubicBezTo>
                    <a:pt x="1080580" y="1267225"/>
                    <a:pt x="1080580" y="1265822"/>
                    <a:pt x="1081983" y="1263015"/>
                  </a:cubicBezTo>
                  <a:cubicBezTo>
                    <a:pt x="1083386" y="1260208"/>
                    <a:pt x="1084088" y="1257402"/>
                    <a:pt x="1084088" y="1254595"/>
                  </a:cubicBezTo>
                  <a:cubicBezTo>
                    <a:pt x="1081281" y="1253191"/>
                    <a:pt x="1078475" y="1253893"/>
                    <a:pt x="1075668" y="1256700"/>
                  </a:cubicBezTo>
                  <a:cubicBezTo>
                    <a:pt x="1074265" y="1259506"/>
                    <a:pt x="1072160" y="1267225"/>
                    <a:pt x="1069353" y="1279855"/>
                  </a:cubicBezTo>
                  <a:cubicBezTo>
                    <a:pt x="1070756" y="1279855"/>
                    <a:pt x="1072510" y="1278803"/>
                    <a:pt x="1074615" y="1276698"/>
                  </a:cubicBezTo>
                  <a:cubicBezTo>
                    <a:pt x="1076720" y="1274592"/>
                    <a:pt x="1079176" y="1274943"/>
                    <a:pt x="1081983" y="1277750"/>
                  </a:cubicBezTo>
                  <a:cubicBezTo>
                    <a:pt x="1081983" y="1281960"/>
                    <a:pt x="1080580" y="1286521"/>
                    <a:pt x="1077773" y="1291433"/>
                  </a:cubicBezTo>
                  <a:cubicBezTo>
                    <a:pt x="1074966" y="1296344"/>
                    <a:pt x="1074265" y="1300905"/>
                    <a:pt x="1075668" y="1305115"/>
                  </a:cubicBezTo>
                  <a:cubicBezTo>
                    <a:pt x="1077071" y="1305115"/>
                    <a:pt x="1079176" y="1302309"/>
                    <a:pt x="1081983" y="1296695"/>
                  </a:cubicBezTo>
                  <a:cubicBezTo>
                    <a:pt x="1081983" y="1291082"/>
                    <a:pt x="1082685" y="1288275"/>
                    <a:pt x="1084088" y="1288275"/>
                  </a:cubicBezTo>
                  <a:cubicBezTo>
                    <a:pt x="1088298" y="1286872"/>
                    <a:pt x="1090754" y="1284767"/>
                    <a:pt x="1091455" y="1281960"/>
                  </a:cubicBezTo>
                  <a:cubicBezTo>
                    <a:pt x="1092158" y="1279153"/>
                    <a:pt x="1092508" y="1277048"/>
                    <a:pt x="1092508" y="1275645"/>
                  </a:cubicBezTo>
                  <a:cubicBezTo>
                    <a:pt x="1091105" y="1275645"/>
                    <a:pt x="1090052" y="1274943"/>
                    <a:pt x="1089350" y="1273540"/>
                  </a:cubicBezTo>
                  <a:cubicBezTo>
                    <a:pt x="1088648" y="1272137"/>
                    <a:pt x="1087596" y="1271435"/>
                    <a:pt x="1086193" y="1271435"/>
                  </a:cubicBezTo>
                  <a:lnTo>
                    <a:pt x="1094613" y="1263015"/>
                  </a:lnTo>
                  <a:cubicBezTo>
                    <a:pt x="1094613" y="1265822"/>
                    <a:pt x="1095315" y="1267225"/>
                    <a:pt x="1096718" y="1267225"/>
                  </a:cubicBezTo>
                  <a:cubicBezTo>
                    <a:pt x="1098121" y="1267225"/>
                    <a:pt x="1099525" y="1267225"/>
                    <a:pt x="1100928" y="1267225"/>
                  </a:cubicBezTo>
                  <a:cubicBezTo>
                    <a:pt x="1099525" y="1267225"/>
                    <a:pt x="1098823" y="1268628"/>
                    <a:pt x="1098823" y="1271435"/>
                  </a:cubicBezTo>
                  <a:cubicBezTo>
                    <a:pt x="1098823" y="1275645"/>
                    <a:pt x="1099525" y="1279153"/>
                    <a:pt x="1100928" y="1281960"/>
                  </a:cubicBezTo>
                  <a:lnTo>
                    <a:pt x="1103033" y="1284065"/>
                  </a:lnTo>
                  <a:cubicBezTo>
                    <a:pt x="1103033" y="1286872"/>
                    <a:pt x="1101981" y="1287924"/>
                    <a:pt x="1099876" y="1287223"/>
                  </a:cubicBezTo>
                  <a:cubicBezTo>
                    <a:pt x="1097771" y="1286521"/>
                    <a:pt x="1096718" y="1286170"/>
                    <a:pt x="1096718" y="1286170"/>
                  </a:cubicBezTo>
                  <a:cubicBezTo>
                    <a:pt x="1095315" y="1287574"/>
                    <a:pt x="1094613" y="1289678"/>
                    <a:pt x="1094613" y="1292485"/>
                  </a:cubicBezTo>
                  <a:cubicBezTo>
                    <a:pt x="1094613" y="1295292"/>
                    <a:pt x="1093911" y="1297397"/>
                    <a:pt x="1092508" y="1298800"/>
                  </a:cubicBezTo>
                  <a:lnTo>
                    <a:pt x="1100928" y="1298800"/>
                  </a:lnTo>
                  <a:cubicBezTo>
                    <a:pt x="1098121" y="1308624"/>
                    <a:pt x="1095315" y="1316342"/>
                    <a:pt x="1092508" y="1321956"/>
                  </a:cubicBezTo>
                  <a:cubicBezTo>
                    <a:pt x="1096718" y="1321956"/>
                    <a:pt x="1099525" y="1323359"/>
                    <a:pt x="1100928" y="1326166"/>
                  </a:cubicBezTo>
                  <a:lnTo>
                    <a:pt x="1124084" y="1303010"/>
                  </a:lnTo>
                  <a:lnTo>
                    <a:pt x="1157764" y="1263015"/>
                  </a:lnTo>
                  <a:cubicBezTo>
                    <a:pt x="1161974" y="1257402"/>
                    <a:pt x="1168289" y="1249683"/>
                    <a:pt x="1176709" y="1239860"/>
                  </a:cubicBezTo>
                  <a:cubicBezTo>
                    <a:pt x="1185130" y="1230036"/>
                    <a:pt x="1191445" y="1220914"/>
                    <a:pt x="1195655" y="1212494"/>
                  </a:cubicBezTo>
                  <a:cubicBezTo>
                    <a:pt x="1204075" y="1204074"/>
                    <a:pt x="1209688" y="1199162"/>
                    <a:pt x="1212494" y="1197759"/>
                  </a:cubicBezTo>
                  <a:cubicBezTo>
                    <a:pt x="1215301" y="1197759"/>
                    <a:pt x="1218108" y="1194952"/>
                    <a:pt x="1220915" y="1189339"/>
                  </a:cubicBezTo>
                  <a:cubicBezTo>
                    <a:pt x="1220915" y="1183726"/>
                    <a:pt x="1221617" y="1179516"/>
                    <a:pt x="1223019" y="1176709"/>
                  </a:cubicBezTo>
                  <a:lnTo>
                    <a:pt x="1250385" y="1140923"/>
                  </a:lnTo>
                  <a:cubicBezTo>
                    <a:pt x="1253192" y="1138117"/>
                    <a:pt x="1254595" y="1135310"/>
                    <a:pt x="1254595" y="1132503"/>
                  </a:cubicBezTo>
                  <a:cubicBezTo>
                    <a:pt x="1251789" y="1131802"/>
                    <a:pt x="1249333" y="1131626"/>
                    <a:pt x="1247227" y="1131977"/>
                  </a:cubicBezTo>
                  <a:close/>
                  <a:moveTo>
                    <a:pt x="109461" y="1113558"/>
                  </a:moveTo>
                  <a:cubicBezTo>
                    <a:pt x="105252" y="1117768"/>
                    <a:pt x="105252" y="1122680"/>
                    <a:pt x="109461" y="1128293"/>
                  </a:cubicBezTo>
                  <a:cubicBezTo>
                    <a:pt x="109461" y="1126890"/>
                    <a:pt x="109111" y="1124434"/>
                    <a:pt x="108409" y="1120926"/>
                  </a:cubicBezTo>
                  <a:cubicBezTo>
                    <a:pt x="107707" y="1117417"/>
                    <a:pt x="108058" y="1114962"/>
                    <a:pt x="109461" y="1113558"/>
                  </a:cubicBezTo>
                  <a:close/>
                  <a:moveTo>
                    <a:pt x="1256700" y="1098823"/>
                  </a:moveTo>
                  <a:lnTo>
                    <a:pt x="1250385" y="1100928"/>
                  </a:lnTo>
                  <a:cubicBezTo>
                    <a:pt x="1250385" y="1100928"/>
                    <a:pt x="1250735" y="1101279"/>
                    <a:pt x="1251437" y="1101980"/>
                  </a:cubicBezTo>
                  <a:cubicBezTo>
                    <a:pt x="1252140" y="1102682"/>
                    <a:pt x="1252490" y="1103033"/>
                    <a:pt x="1252490" y="1103033"/>
                  </a:cubicBezTo>
                  <a:cubicBezTo>
                    <a:pt x="1253893" y="1101630"/>
                    <a:pt x="1255998" y="1100928"/>
                    <a:pt x="1258806" y="1100928"/>
                  </a:cubicBezTo>
                  <a:close/>
                  <a:moveTo>
                    <a:pt x="126301" y="1098823"/>
                  </a:moveTo>
                  <a:lnTo>
                    <a:pt x="130512" y="1098823"/>
                  </a:lnTo>
                  <a:cubicBezTo>
                    <a:pt x="129109" y="1100226"/>
                    <a:pt x="128406" y="1102331"/>
                    <a:pt x="128406" y="1105138"/>
                  </a:cubicBezTo>
                  <a:cubicBezTo>
                    <a:pt x="129809" y="1109348"/>
                    <a:pt x="130512" y="1113558"/>
                    <a:pt x="130512" y="1117768"/>
                  </a:cubicBezTo>
                  <a:cubicBezTo>
                    <a:pt x="130512" y="1121978"/>
                    <a:pt x="129809" y="1124785"/>
                    <a:pt x="128406" y="1126188"/>
                  </a:cubicBezTo>
                  <a:cubicBezTo>
                    <a:pt x="127004" y="1117768"/>
                    <a:pt x="126301" y="1108646"/>
                    <a:pt x="126301" y="1098823"/>
                  </a:cubicBezTo>
                  <a:close/>
                  <a:moveTo>
                    <a:pt x="1275645" y="1096718"/>
                  </a:moveTo>
                  <a:cubicBezTo>
                    <a:pt x="1267225" y="1099525"/>
                    <a:pt x="1258454" y="1104085"/>
                    <a:pt x="1249333" y="1110401"/>
                  </a:cubicBezTo>
                  <a:cubicBezTo>
                    <a:pt x="1240210" y="1116716"/>
                    <a:pt x="1230036" y="1122680"/>
                    <a:pt x="1218810" y="1128293"/>
                  </a:cubicBezTo>
                  <a:cubicBezTo>
                    <a:pt x="1210390" y="1133907"/>
                    <a:pt x="1200566" y="1139520"/>
                    <a:pt x="1189339" y="1145134"/>
                  </a:cubicBezTo>
                  <a:lnTo>
                    <a:pt x="1159869" y="1172499"/>
                  </a:lnTo>
                  <a:lnTo>
                    <a:pt x="1145133" y="1178814"/>
                  </a:lnTo>
                  <a:lnTo>
                    <a:pt x="1147239" y="1185129"/>
                  </a:lnTo>
                  <a:cubicBezTo>
                    <a:pt x="1152852" y="1182322"/>
                    <a:pt x="1159519" y="1177761"/>
                    <a:pt x="1167237" y="1171446"/>
                  </a:cubicBezTo>
                  <a:cubicBezTo>
                    <a:pt x="1174955" y="1165131"/>
                    <a:pt x="1182322" y="1160570"/>
                    <a:pt x="1189339" y="1157764"/>
                  </a:cubicBezTo>
                  <a:cubicBezTo>
                    <a:pt x="1189339" y="1159167"/>
                    <a:pt x="1187937" y="1161272"/>
                    <a:pt x="1185130" y="1164079"/>
                  </a:cubicBezTo>
                  <a:lnTo>
                    <a:pt x="1187234" y="1164079"/>
                  </a:lnTo>
                  <a:lnTo>
                    <a:pt x="1208284" y="1151449"/>
                  </a:lnTo>
                  <a:lnTo>
                    <a:pt x="1206180" y="1151449"/>
                  </a:lnTo>
                  <a:cubicBezTo>
                    <a:pt x="1201969" y="1151449"/>
                    <a:pt x="1199163" y="1152150"/>
                    <a:pt x="1197759" y="1153554"/>
                  </a:cubicBezTo>
                  <a:lnTo>
                    <a:pt x="1197759" y="1149344"/>
                  </a:lnTo>
                  <a:cubicBezTo>
                    <a:pt x="1200566" y="1147940"/>
                    <a:pt x="1203724" y="1145835"/>
                    <a:pt x="1207232" y="1143028"/>
                  </a:cubicBezTo>
                  <a:cubicBezTo>
                    <a:pt x="1210740" y="1140222"/>
                    <a:pt x="1214600" y="1138818"/>
                    <a:pt x="1218810" y="1138818"/>
                  </a:cubicBezTo>
                  <a:cubicBezTo>
                    <a:pt x="1214600" y="1143028"/>
                    <a:pt x="1212494" y="1145134"/>
                    <a:pt x="1212494" y="1145134"/>
                  </a:cubicBezTo>
                  <a:cubicBezTo>
                    <a:pt x="1213898" y="1145134"/>
                    <a:pt x="1215301" y="1145134"/>
                    <a:pt x="1216705" y="1145134"/>
                  </a:cubicBezTo>
                  <a:cubicBezTo>
                    <a:pt x="1218108" y="1145134"/>
                    <a:pt x="1218810" y="1145134"/>
                    <a:pt x="1218810" y="1145134"/>
                  </a:cubicBezTo>
                  <a:cubicBezTo>
                    <a:pt x="1235650" y="1133907"/>
                    <a:pt x="1245473" y="1128293"/>
                    <a:pt x="1248279" y="1128293"/>
                  </a:cubicBezTo>
                  <a:cubicBezTo>
                    <a:pt x="1253893" y="1128293"/>
                    <a:pt x="1258103" y="1127592"/>
                    <a:pt x="1260910" y="1126188"/>
                  </a:cubicBezTo>
                  <a:cubicBezTo>
                    <a:pt x="1265120" y="1120575"/>
                    <a:pt x="1267927" y="1115312"/>
                    <a:pt x="1269330" y="1110401"/>
                  </a:cubicBezTo>
                  <a:cubicBezTo>
                    <a:pt x="1270733" y="1105489"/>
                    <a:pt x="1272838" y="1100928"/>
                    <a:pt x="1275645" y="1096718"/>
                  </a:cubicBezTo>
                  <a:close/>
                  <a:moveTo>
                    <a:pt x="132617" y="1096718"/>
                  </a:moveTo>
                  <a:lnTo>
                    <a:pt x="130512" y="1098823"/>
                  </a:lnTo>
                  <a:cubicBezTo>
                    <a:pt x="130512" y="1098823"/>
                    <a:pt x="130862" y="1098472"/>
                    <a:pt x="131564" y="1097770"/>
                  </a:cubicBezTo>
                  <a:cubicBezTo>
                    <a:pt x="132266" y="1097069"/>
                    <a:pt x="132617" y="1096718"/>
                    <a:pt x="132617" y="1096718"/>
                  </a:cubicBezTo>
                  <a:close/>
                  <a:moveTo>
                    <a:pt x="128406" y="1084088"/>
                  </a:moveTo>
                  <a:cubicBezTo>
                    <a:pt x="131213" y="1086894"/>
                    <a:pt x="132617" y="1089350"/>
                    <a:pt x="132617" y="1091455"/>
                  </a:cubicBezTo>
                  <a:cubicBezTo>
                    <a:pt x="132617" y="1093560"/>
                    <a:pt x="132617" y="1095314"/>
                    <a:pt x="132617" y="1096718"/>
                  </a:cubicBezTo>
                  <a:cubicBezTo>
                    <a:pt x="132617" y="1093911"/>
                    <a:pt x="131213" y="1089701"/>
                    <a:pt x="128406" y="1084088"/>
                  </a:cubicBezTo>
                  <a:close/>
                  <a:moveTo>
                    <a:pt x="1281960" y="1081983"/>
                  </a:moveTo>
                  <a:cubicBezTo>
                    <a:pt x="1274943" y="1083386"/>
                    <a:pt x="1270733" y="1084789"/>
                    <a:pt x="1269330" y="1086193"/>
                  </a:cubicBezTo>
                  <a:cubicBezTo>
                    <a:pt x="1267927" y="1087596"/>
                    <a:pt x="1265823" y="1091806"/>
                    <a:pt x="1263015" y="1098823"/>
                  </a:cubicBezTo>
                  <a:close/>
                  <a:moveTo>
                    <a:pt x="122091" y="1071458"/>
                  </a:moveTo>
                  <a:lnTo>
                    <a:pt x="128406" y="1077773"/>
                  </a:lnTo>
                  <a:cubicBezTo>
                    <a:pt x="127004" y="1081983"/>
                    <a:pt x="126301" y="1088999"/>
                    <a:pt x="126301" y="1098823"/>
                  </a:cubicBezTo>
                  <a:cubicBezTo>
                    <a:pt x="122091" y="1096016"/>
                    <a:pt x="119987" y="1092508"/>
                    <a:pt x="119987" y="1088298"/>
                  </a:cubicBezTo>
                  <a:cubicBezTo>
                    <a:pt x="119987" y="1084088"/>
                    <a:pt x="119987" y="1081281"/>
                    <a:pt x="119987" y="1079878"/>
                  </a:cubicBezTo>
                  <a:close/>
                  <a:moveTo>
                    <a:pt x="1248279" y="1058827"/>
                  </a:moveTo>
                  <a:lnTo>
                    <a:pt x="1248446" y="1059411"/>
                  </a:lnTo>
                  <a:lnTo>
                    <a:pt x="1247698" y="1059699"/>
                  </a:lnTo>
                  <a:close/>
                  <a:moveTo>
                    <a:pt x="574672" y="1058827"/>
                  </a:moveTo>
                  <a:lnTo>
                    <a:pt x="576777" y="1067248"/>
                  </a:lnTo>
                  <a:lnTo>
                    <a:pt x="578882" y="1067248"/>
                  </a:lnTo>
                  <a:lnTo>
                    <a:pt x="578882" y="1058827"/>
                  </a:lnTo>
                  <a:close/>
                  <a:moveTo>
                    <a:pt x="124196" y="1054617"/>
                  </a:moveTo>
                  <a:cubicBezTo>
                    <a:pt x="127004" y="1056021"/>
                    <a:pt x="128406" y="1058477"/>
                    <a:pt x="128406" y="1061985"/>
                  </a:cubicBezTo>
                  <a:cubicBezTo>
                    <a:pt x="128406" y="1065493"/>
                    <a:pt x="128406" y="1068651"/>
                    <a:pt x="128406" y="1071458"/>
                  </a:cubicBezTo>
                  <a:cubicBezTo>
                    <a:pt x="125600" y="1068651"/>
                    <a:pt x="123846" y="1066195"/>
                    <a:pt x="123144" y="1064090"/>
                  </a:cubicBezTo>
                  <a:cubicBezTo>
                    <a:pt x="122442" y="1061985"/>
                    <a:pt x="122793" y="1058827"/>
                    <a:pt x="124196" y="1054617"/>
                  </a:cubicBezTo>
                  <a:close/>
                  <a:moveTo>
                    <a:pt x="181032" y="1027252"/>
                  </a:moveTo>
                  <a:lnTo>
                    <a:pt x="183137" y="1027252"/>
                  </a:lnTo>
                  <a:cubicBezTo>
                    <a:pt x="181734" y="1032866"/>
                    <a:pt x="180330" y="1035672"/>
                    <a:pt x="178927" y="1035672"/>
                  </a:cubicBezTo>
                  <a:lnTo>
                    <a:pt x="181032" y="1037777"/>
                  </a:lnTo>
                  <a:cubicBezTo>
                    <a:pt x="186645" y="1033567"/>
                    <a:pt x="189452" y="1031462"/>
                    <a:pt x="189452" y="1031462"/>
                  </a:cubicBezTo>
                  <a:lnTo>
                    <a:pt x="189452" y="1033567"/>
                  </a:lnTo>
                  <a:cubicBezTo>
                    <a:pt x="181032" y="1050407"/>
                    <a:pt x="171209" y="1064441"/>
                    <a:pt x="159982" y="1075668"/>
                  </a:cubicBezTo>
                  <a:lnTo>
                    <a:pt x="141037" y="1071458"/>
                  </a:lnTo>
                  <a:cubicBezTo>
                    <a:pt x="148054" y="1071458"/>
                    <a:pt x="154369" y="1067248"/>
                    <a:pt x="159982" y="1058827"/>
                  </a:cubicBezTo>
                  <a:lnTo>
                    <a:pt x="174717" y="1035672"/>
                  </a:lnTo>
                  <a:cubicBezTo>
                    <a:pt x="176120" y="1035672"/>
                    <a:pt x="178225" y="1032866"/>
                    <a:pt x="181032" y="1027252"/>
                  </a:cubicBezTo>
                  <a:close/>
                  <a:moveTo>
                    <a:pt x="126301" y="1023042"/>
                  </a:moveTo>
                  <a:cubicBezTo>
                    <a:pt x="127704" y="1028655"/>
                    <a:pt x="128406" y="1032866"/>
                    <a:pt x="128406" y="1035672"/>
                  </a:cubicBezTo>
                  <a:cubicBezTo>
                    <a:pt x="128406" y="1038479"/>
                    <a:pt x="126301" y="1042689"/>
                    <a:pt x="122091" y="1048302"/>
                  </a:cubicBezTo>
                  <a:cubicBezTo>
                    <a:pt x="124899" y="1038479"/>
                    <a:pt x="126301" y="1030059"/>
                    <a:pt x="126301" y="1023042"/>
                  </a:cubicBezTo>
                  <a:close/>
                  <a:moveTo>
                    <a:pt x="1334586" y="989362"/>
                  </a:moveTo>
                  <a:cubicBezTo>
                    <a:pt x="1323359" y="992168"/>
                    <a:pt x="1317044" y="994273"/>
                    <a:pt x="1315640" y="995677"/>
                  </a:cubicBezTo>
                  <a:lnTo>
                    <a:pt x="1284066" y="1016727"/>
                  </a:lnTo>
                  <a:cubicBezTo>
                    <a:pt x="1272838" y="1019534"/>
                    <a:pt x="1266522" y="1024445"/>
                    <a:pt x="1265120" y="1031462"/>
                  </a:cubicBezTo>
                  <a:cubicBezTo>
                    <a:pt x="1260910" y="1034269"/>
                    <a:pt x="1255648" y="1037076"/>
                    <a:pt x="1249333" y="1039882"/>
                  </a:cubicBezTo>
                  <a:cubicBezTo>
                    <a:pt x="1243017" y="1042689"/>
                    <a:pt x="1238457" y="1045496"/>
                    <a:pt x="1235650" y="1048302"/>
                  </a:cubicBezTo>
                  <a:cubicBezTo>
                    <a:pt x="1234247" y="1049706"/>
                    <a:pt x="1232843" y="1050758"/>
                    <a:pt x="1231440" y="1051460"/>
                  </a:cubicBezTo>
                  <a:cubicBezTo>
                    <a:pt x="1230036" y="1052162"/>
                    <a:pt x="1227932" y="1052512"/>
                    <a:pt x="1225125" y="1052512"/>
                  </a:cubicBezTo>
                  <a:cubicBezTo>
                    <a:pt x="1219511" y="1062336"/>
                    <a:pt x="1213898" y="1067248"/>
                    <a:pt x="1208284" y="1067248"/>
                  </a:cubicBezTo>
                  <a:cubicBezTo>
                    <a:pt x="1206882" y="1068651"/>
                    <a:pt x="1203373" y="1071458"/>
                    <a:pt x="1197759" y="1075668"/>
                  </a:cubicBezTo>
                  <a:cubicBezTo>
                    <a:pt x="1192147" y="1079878"/>
                    <a:pt x="1187937" y="1084789"/>
                    <a:pt x="1185130" y="1090403"/>
                  </a:cubicBezTo>
                  <a:cubicBezTo>
                    <a:pt x="1187937" y="1090403"/>
                    <a:pt x="1190742" y="1088999"/>
                    <a:pt x="1193549" y="1086193"/>
                  </a:cubicBezTo>
                  <a:cubicBezTo>
                    <a:pt x="1201969" y="1083386"/>
                    <a:pt x="1215301" y="1076369"/>
                    <a:pt x="1233544" y="1065142"/>
                  </a:cubicBezTo>
                  <a:lnTo>
                    <a:pt x="1247698" y="1059699"/>
                  </a:lnTo>
                  <a:lnTo>
                    <a:pt x="1239860" y="1071458"/>
                  </a:lnTo>
                  <a:cubicBezTo>
                    <a:pt x="1245473" y="1068651"/>
                    <a:pt x="1248982" y="1066897"/>
                    <a:pt x="1250385" y="1066195"/>
                  </a:cubicBezTo>
                  <a:lnTo>
                    <a:pt x="1248446" y="1059411"/>
                  </a:lnTo>
                  <a:lnTo>
                    <a:pt x="1260910" y="1054617"/>
                  </a:lnTo>
                  <a:cubicBezTo>
                    <a:pt x="1263717" y="1054617"/>
                    <a:pt x="1265823" y="1054267"/>
                    <a:pt x="1267225" y="1053565"/>
                  </a:cubicBezTo>
                  <a:cubicBezTo>
                    <a:pt x="1268628" y="1052863"/>
                    <a:pt x="1270032" y="1052512"/>
                    <a:pt x="1271435" y="1052512"/>
                  </a:cubicBezTo>
                  <a:cubicBezTo>
                    <a:pt x="1284066" y="1046899"/>
                    <a:pt x="1292485" y="1041987"/>
                    <a:pt x="1296695" y="1037777"/>
                  </a:cubicBezTo>
                  <a:cubicBezTo>
                    <a:pt x="1307922" y="1030760"/>
                    <a:pt x="1313536" y="1027252"/>
                    <a:pt x="1313536" y="1027252"/>
                  </a:cubicBezTo>
                  <a:cubicBezTo>
                    <a:pt x="1323359" y="1017429"/>
                    <a:pt x="1330376" y="1004798"/>
                    <a:pt x="1334586" y="989362"/>
                  </a:cubicBezTo>
                  <a:close/>
                  <a:moveTo>
                    <a:pt x="1103033" y="943051"/>
                  </a:moveTo>
                  <a:lnTo>
                    <a:pt x="1096718" y="949366"/>
                  </a:lnTo>
                  <a:lnTo>
                    <a:pt x="1098823" y="951471"/>
                  </a:lnTo>
                  <a:cubicBezTo>
                    <a:pt x="1103033" y="951471"/>
                    <a:pt x="1104436" y="948664"/>
                    <a:pt x="1103033" y="943051"/>
                  </a:cubicBezTo>
                  <a:close/>
                  <a:moveTo>
                    <a:pt x="10525" y="940946"/>
                  </a:moveTo>
                  <a:cubicBezTo>
                    <a:pt x="10525" y="942349"/>
                    <a:pt x="11226" y="943051"/>
                    <a:pt x="12630" y="943051"/>
                  </a:cubicBezTo>
                  <a:lnTo>
                    <a:pt x="4210" y="947261"/>
                  </a:lnTo>
                  <a:lnTo>
                    <a:pt x="4210" y="945156"/>
                  </a:lnTo>
                  <a:cubicBezTo>
                    <a:pt x="4210" y="943753"/>
                    <a:pt x="4912" y="943051"/>
                    <a:pt x="6315" y="943051"/>
                  </a:cubicBezTo>
                  <a:cubicBezTo>
                    <a:pt x="7719" y="943051"/>
                    <a:pt x="9121" y="942349"/>
                    <a:pt x="10525" y="940946"/>
                  </a:cubicBezTo>
                  <a:close/>
                  <a:moveTo>
                    <a:pt x="1159869" y="917791"/>
                  </a:moveTo>
                  <a:lnTo>
                    <a:pt x="1155659" y="922001"/>
                  </a:lnTo>
                  <a:cubicBezTo>
                    <a:pt x="1155659" y="922001"/>
                    <a:pt x="1156009" y="922352"/>
                    <a:pt x="1156712" y="923053"/>
                  </a:cubicBezTo>
                  <a:cubicBezTo>
                    <a:pt x="1157414" y="923755"/>
                    <a:pt x="1157764" y="924106"/>
                    <a:pt x="1157764" y="924106"/>
                  </a:cubicBezTo>
                  <a:lnTo>
                    <a:pt x="1161974" y="917791"/>
                  </a:lnTo>
                  <a:close/>
                  <a:moveTo>
                    <a:pt x="1143029" y="882005"/>
                  </a:moveTo>
                  <a:cubicBezTo>
                    <a:pt x="1141625" y="889022"/>
                    <a:pt x="1140222" y="894986"/>
                    <a:pt x="1138819" y="899898"/>
                  </a:cubicBezTo>
                  <a:cubicBezTo>
                    <a:pt x="1137415" y="904810"/>
                    <a:pt x="1136011" y="910072"/>
                    <a:pt x="1134608" y="915686"/>
                  </a:cubicBezTo>
                  <a:cubicBezTo>
                    <a:pt x="1136011" y="915686"/>
                    <a:pt x="1138116" y="914984"/>
                    <a:pt x="1140924" y="913581"/>
                  </a:cubicBezTo>
                  <a:lnTo>
                    <a:pt x="1147239" y="894635"/>
                  </a:lnTo>
                  <a:cubicBezTo>
                    <a:pt x="1147239" y="893232"/>
                    <a:pt x="1147239" y="891127"/>
                    <a:pt x="1147239" y="888320"/>
                  </a:cubicBezTo>
                  <a:cubicBezTo>
                    <a:pt x="1147239" y="885514"/>
                    <a:pt x="1146537" y="883409"/>
                    <a:pt x="1145133" y="882005"/>
                  </a:cubicBezTo>
                  <a:cubicBezTo>
                    <a:pt x="1145133" y="882005"/>
                    <a:pt x="1144783" y="882005"/>
                    <a:pt x="1144081" y="882005"/>
                  </a:cubicBezTo>
                  <a:cubicBezTo>
                    <a:pt x="1143379" y="882005"/>
                    <a:pt x="1143029" y="882005"/>
                    <a:pt x="1143029" y="882005"/>
                  </a:cubicBezTo>
                  <a:close/>
                  <a:moveTo>
                    <a:pt x="1128293" y="877795"/>
                  </a:moveTo>
                  <a:cubicBezTo>
                    <a:pt x="1125486" y="882005"/>
                    <a:pt x="1123031" y="889724"/>
                    <a:pt x="1120926" y="900951"/>
                  </a:cubicBezTo>
                  <a:cubicBezTo>
                    <a:pt x="1118821" y="912177"/>
                    <a:pt x="1116365" y="921299"/>
                    <a:pt x="1113558" y="928316"/>
                  </a:cubicBezTo>
                  <a:lnTo>
                    <a:pt x="1113558" y="924106"/>
                  </a:lnTo>
                  <a:lnTo>
                    <a:pt x="1115663" y="900951"/>
                  </a:lnTo>
                  <a:cubicBezTo>
                    <a:pt x="1111453" y="912177"/>
                    <a:pt x="1106541" y="923404"/>
                    <a:pt x="1100928" y="934631"/>
                  </a:cubicBezTo>
                  <a:cubicBezTo>
                    <a:pt x="1103735" y="934631"/>
                    <a:pt x="1107945" y="933228"/>
                    <a:pt x="1113558" y="930421"/>
                  </a:cubicBezTo>
                  <a:cubicBezTo>
                    <a:pt x="1114961" y="930421"/>
                    <a:pt x="1117066" y="927614"/>
                    <a:pt x="1119873" y="922001"/>
                  </a:cubicBezTo>
                  <a:cubicBezTo>
                    <a:pt x="1125486" y="907967"/>
                    <a:pt x="1128995" y="895337"/>
                    <a:pt x="1130398" y="884110"/>
                  </a:cubicBezTo>
                  <a:lnTo>
                    <a:pt x="1130398" y="877795"/>
                  </a:lnTo>
                  <a:close/>
                  <a:moveTo>
                    <a:pt x="1168289" y="869375"/>
                  </a:moveTo>
                  <a:lnTo>
                    <a:pt x="1168289" y="875690"/>
                  </a:lnTo>
                  <a:cubicBezTo>
                    <a:pt x="1168289" y="885514"/>
                    <a:pt x="1165482" y="894635"/>
                    <a:pt x="1159869" y="903056"/>
                  </a:cubicBezTo>
                  <a:lnTo>
                    <a:pt x="1166184" y="898845"/>
                  </a:lnTo>
                  <a:lnTo>
                    <a:pt x="1172499" y="875690"/>
                  </a:lnTo>
                  <a:cubicBezTo>
                    <a:pt x="1172499" y="871480"/>
                    <a:pt x="1171096" y="869375"/>
                    <a:pt x="1168289" y="869375"/>
                  </a:cubicBezTo>
                  <a:close/>
                  <a:moveTo>
                    <a:pt x="1269330" y="829380"/>
                  </a:moveTo>
                  <a:cubicBezTo>
                    <a:pt x="1263717" y="840606"/>
                    <a:pt x="1261612" y="848325"/>
                    <a:pt x="1263015" y="852535"/>
                  </a:cubicBezTo>
                  <a:cubicBezTo>
                    <a:pt x="1265823" y="851132"/>
                    <a:pt x="1267576" y="847974"/>
                    <a:pt x="1268277" y="843062"/>
                  </a:cubicBezTo>
                  <a:cubicBezTo>
                    <a:pt x="1268979" y="838151"/>
                    <a:pt x="1269330" y="833590"/>
                    <a:pt x="1269330" y="829380"/>
                  </a:cubicBezTo>
                  <a:close/>
                  <a:moveTo>
                    <a:pt x="1321955" y="820960"/>
                  </a:moveTo>
                  <a:cubicBezTo>
                    <a:pt x="1316343" y="825170"/>
                    <a:pt x="1312484" y="828327"/>
                    <a:pt x="1310378" y="830432"/>
                  </a:cubicBezTo>
                  <a:cubicBezTo>
                    <a:pt x="1308273" y="832537"/>
                    <a:pt x="1307220" y="835695"/>
                    <a:pt x="1307220" y="839905"/>
                  </a:cubicBezTo>
                  <a:cubicBezTo>
                    <a:pt x="1311430" y="837098"/>
                    <a:pt x="1317044" y="834993"/>
                    <a:pt x="1324061" y="833590"/>
                  </a:cubicBezTo>
                  <a:close/>
                  <a:moveTo>
                    <a:pt x="1338796" y="804119"/>
                  </a:moveTo>
                  <a:lnTo>
                    <a:pt x="1332481" y="810435"/>
                  </a:lnTo>
                  <a:lnTo>
                    <a:pt x="1332481" y="814645"/>
                  </a:lnTo>
                  <a:cubicBezTo>
                    <a:pt x="1333883" y="813241"/>
                    <a:pt x="1335638" y="812540"/>
                    <a:pt x="1337744" y="812540"/>
                  </a:cubicBezTo>
                  <a:cubicBezTo>
                    <a:pt x="1339848" y="812540"/>
                    <a:pt x="1341603" y="811838"/>
                    <a:pt x="1343006" y="810435"/>
                  </a:cubicBezTo>
                  <a:cubicBezTo>
                    <a:pt x="1344408" y="810435"/>
                    <a:pt x="1345111" y="808330"/>
                    <a:pt x="1345111" y="804119"/>
                  </a:cubicBezTo>
                  <a:close/>
                  <a:moveTo>
                    <a:pt x="336804" y="804119"/>
                  </a:moveTo>
                  <a:cubicBezTo>
                    <a:pt x="333997" y="805523"/>
                    <a:pt x="331892" y="807979"/>
                    <a:pt x="330489" y="811487"/>
                  </a:cubicBezTo>
                  <a:cubicBezTo>
                    <a:pt x="329086" y="814995"/>
                    <a:pt x="327682" y="817451"/>
                    <a:pt x="326279" y="818855"/>
                  </a:cubicBezTo>
                  <a:lnTo>
                    <a:pt x="324174" y="818855"/>
                  </a:lnTo>
                  <a:cubicBezTo>
                    <a:pt x="324174" y="809031"/>
                    <a:pt x="328384" y="804119"/>
                    <a:pt x="336804" y="804119"/>
                  </a:cubicBezTo>
                  <a:close/>
                  <a:moveTo>
                    <a:pt x="1312482" y="799909"/>
                  </a:moveTo>
                  <a:cubicBezTo>
                    <a:pt x="1311781" y="799909"/>
                    <a:pt x="1311430" y="800611"/>
                    <a:pt x="1311430" y="802014"/>
                  </a:cubicBezTo>
                  <a:cubicBezTo>
                    <a:pt x="1304413" y="807628"/>
                    <a:pt x="1300203" y="809733"/>
                    <a:pt x="1298801" y="808330"/>
                  </a:cubicBezTo>
                  <a:lnTo>
                    <a:pt x="1296695" y="808330"/>
                  </a:lnTo>
                  <a:cubicBezTo>
                    <a:pt x="1296695" y="809733"/>
                    <a:pt x="1294941" y="811838"/>
                    <a:pt x="1291433" y="814645"/>
                  </a:cubicBezTo>
                  <a:cubicBezTo>
                    <a:pt x="1287925" y="817451"/>
                    <a:pt x="1286170" y="820258"/>
                    <a:pt x="1286170" y="823065"/>
                  </a:cubicBezTo>
                  <a:cubicBezTo>
                    <a:pt x="1286170" y="824468"/>
                    <a:pt x="1287574" y="825170"/>
                    <a:pt x="1290380" y="825170"/>
                  </a:cubicBezTo>
                  <a:lnTo>
                    <a:pt x="1288276" y="831485"/>
                  </a:lnTo>
                  <a:lnTo>
                    <a:pt x="1286170" y="829380"/>
                  </a:lnTo>
                  <a:cubicBezTo>
                    <a:pt x="1284767" y="827976"/>
                    <a:pt x="1282662" y="827275"/>
                    <a:pt x="1279855" y="827275"/>
                  </a:cubicBezTo>
                  <a:lnTo>
                    <a:pt x="1273541" y="844115"/>
                  </a:lnTo>
                  <a:cubicBezTo>
                    <a:pt x="1276347" y="844115"/>
                    <a:pt x="1278452" y="844817"/>
                    <a:pt x="1279855" y="846220"/>
                  </a:cubicBezTo>
                  <a:lnTo>
                    <a:pt x="1281960" y="839905"/>
                  </a:lnTo>
                  <a:cubicBezTo>
                    <a:pt x="1284767" y="842712"/>
                    <a:pt x="1285820" y="845167"/>
                    <a:pt x="1285118" y="847272"/>
                  </a:cubicBezTo>
                  <a:cubicBezTo>
                    <a:pt x="1284416" y="849377"/>
                    <a:pt x="1284066" y="850430"/>
                    <a:pt x="1284066" y="850430"/>
                  </a:cubicBezTo>
                  <a:cubicBezTo>
                    <a:pt x="1285468" y="850430"/>
                    <a:pt x="1288276" y="849728"/>
                    <a:pt x="1292485" y="848325"/>
                  </a:cubicBezTo>
                  <a:cubicBezTo>
                    <a:pt x="1299502" y="842712"/>
                    <a:pt x="1300905" y="835695"/>
                    <a:pt x="1296695" y="827275"/>
                  </a:cubicBezTo>
                  <a:lnTo>
                    <a:pt x="1315640" y="806225"/>
                  </a:lnTo>
                  <a:lnTo>
                    <a:pt x="1315640" y="802014"/>
                  </a:lnTo>
                  <a:cubicBezTo>
                    <a:pt x="1314237" y="800611"/>
                    <a:pt x="1313185" y="799909"/>
                    <a:pt x="1312482" y="799909"/>
                  </a:cubicBezTo>
                  <a:close/>
                  <a:moveTo>
                    <a:pt x="1361952" y="795699"/>
                  </a:moveTo>
                  <a:lnTo>
                    <a:pt x="1355636" y="808330"/>
                  </a:lnTo>
                  <a:lnTo>
                    <a:pt x="1357741" y="810435"/>
                  </a:lnTo>
                  <a:cubicBezTo>
                    <a:pt x="1360548" y="807628"/>
                    <a:pt x="1363354" y="805523"/>
                    <a:pt x="1366162" y="804119"/>
                  </a:cubicBezTo>
                  <a:close/>
                  <a:moveTo>
                    <a:pt x="1349321" y="791489"/>
                  </a:moveTo>
                  <a:lnTo>
                    <a:pt x="1351427" y="795699"/>
                  </a:lnTo>
                  <a:cubicBezTo>
                    <a:pt x="1351427" y="795699"/>
                    <a:pt x="1351777" y="796050"/>
                    <a:pt x="1352479" y="796752"/>
                  </a:cubicBezTo>
                  <a:cubicBezTo>
                    <a:pt x="1353181" y="797454"/>
                    <a:pt x="1353531" y="797804"/>
                    <a:pt x="1353531" y="797804"/>
                  </a:cubicBezTo>
                  <a:lnTo>
                    <a:pt x="1355636" y="799909"/>
                  </a:lnTo>
                  <a:lnTo>
                    <a:pt x="1353531" y="795699"/>
                  </a:lnTo>
                  <a:cubicBezTo>
                    <a:pt x="1353531" y="795699"/>
                    <a:pt x="1352128" y="794296"/>
                    <a:pt x="1349321" y="791489"/>
                  </a:cubicBezTo>
                  <a:close/>
                  <a:moveTo>
                    <a:pt x="1319851" y="789384"/>
                  </a:moveTo>
                  <a:cubicBezTo>
                    <a:pt x="1319851" y="792191"/>
                    <a:pt x="1320553" y="793945"/>
                    <a:pt x="1321955" y="794647"/>
                  </a:cubicBezTo>
                  <a:cubicBezTo>
                    <a:pt x="1323359" y="795349"/>
                    <a:pt x="1325464" y="794296"/>
                    <a:pt x="1328271" y="791489"/>
                  </a:cubicBezTo>
                  <a:close/>
                  <a:moveTo>
                    <a:pt x="1433522" y="774649"/>
                  </a:moveTo>
                  <a:cubicBezTo>
                    <a:pt x="1429311" y="774649"/>
                    <a:pt x="1426505" y="776052"/>
                    <a:pt x="1425102" y="778859"/>
                  </a:cubicBezTo>
                  <a:lnTo>
                    <a:pt x="1433522" y="776754"/>
                  </a:lnTo>
                  <a:close/>
                  <a:moveTo>
                    <a:pt x="1406157" y="774649"/>
                  </a:moveTo>
                  <a:cubicBezTo>
                    <a:pt x="1404754" y="774649"/>
                    <a:pt x="1404051" y="775351"/>
                    <a:pt x="1404051" y="776754"/>
                  </a:cubicBezTo>
                  <a:cubicBezTo>
                    <a:pt x="1402649" y="778158"/>
                    <a:pt x="1400543" y="779210"/>
                    <a:pt x="1397737" y="779912"/>
                  </a:cubicBezTo>
                  <a:cubicBezTo>
                    <a:pt x="1394930" y="780613"/>
                    <a:pt x="1392824" y="780262"/>
                    <a:pt x="1391422" y="778859"/>
                  </a:cubicBezTo>
                  <a:cubicBezTo>
                    <a:pt x="1390018" y="777456"/>
                    <a:pt x="1387914" y="776754"/>
                    <a:pt x="1385106" y="776754"/>
                  </a:cubicBezTo>
                  <a:cubicBezTo>
                    <a:pt x="1379494" y="776754"/>
                    <a:pt x="1370371" y="781666"/>
                    <a:pt x="1357741" y="791489"/>
                  </a:cubicBezTo>
                  <a:lnTo>
                    <a:pt x="1357741" y="793594"/>
                  </a:lnTo>
                  <a:cubicBezTo>
                    <a:pt x="1359144" y="794998"/>
                    <a:pt x="1361249" y="795699"/>
                    <a:pt x="1364056" y="795699"/>
                  </a:cubicBezTo>
                  <a:lnTo>
                    <a:pt x="1372476" y="802014"/>
                  </a:lnTo>
                  <a:lnTo>
                    <a:pt x="1374581" y="802014"/>
                  </a:lnTo>
                  <a:cubicBezTo>
                    <a:pt x="1378791" y="802014"/>
                    <a:pt x="1383351" y="801313"/>
                    <a:pt x="1388264" y="799909"/>
                  </a:cubicBezTo>
                  <a:cubicBezTo>
                    <a:pt x="1393176" y="798506"/>
                    <a:pt x="1397034" y="796401"/>
                    <a:pt x="1399841" y="793594"/>
                  </a:cubicBezTo>
                  <a:lnTo>
                    <a:pt x="1404051" y="787279"/>
                  </a:lnTo>
                  <a:cubicBezTo>
                    <a:pt x="1404051" y="785876"/>
                    <a:pt x="1405455" y="785174"/>
                    <a:pt x="1408262" y="785174"/>
                  </a:cubicBezTo>
                  <a:cubicBezTo>
                    <a:pt x="1411068" y="785174"/>
                    <a:pt x="1413174" y="783069"/>
                    <a:pt x="1414576" y="778859"/>
                  </a:cubicBezTo>
                  <a:close/>
                  <a:moveTo>
                    <a:pt x="341014" y="764124"/>
                  </a:moveTo>
                  <a:cubicBezTo>
                    <a:pt x="342417" y="768334"/>
                    <a:pt x="340312" y="772544"/>
                    <a:pt x="334699" y="776754"/>
                  </a:cubicBezTo>
                  <a:cubicBezTo>
                    <a:pt x="334699" y="775351"/>
                    <a:pt x="334699" y="774649"/>
                    <a:pt x="334699" y="774649"/>
                  </a:cubicBezTo>
                  <a:cubicBezTo>
                    <a:pt x="334699" y="774649"/>
                    <a:pt x="333997" y="774649"/>
                    <a:pt x="332594" y="774649"/>
                  </a:cubicBezTo>
                  <a:cubicBezTo>
                    <a:pt x="333997" y="773246"/>
                    <a:pt x="335401" y="771842"/>
                    <a:pt x="336804" y="770439"/>
                  </a:cubicBezTo>
                  <a:cubicBezTo>
                    <a:pt x="338207" y="769036"/>
                    <a:pt x="339611" y="766931"/>
                    <a:pt x="341014" y="764124"/>
                  </a:cubicBezTo>
                  <a:close/>
                  <a:moveTo>
                    <a:pt x="1391422" y="676765"/>
                  </a:moveTo>
                  <a:cubicBezTo>
                    <a:pt x="1390018" y="677467"/>
                    <a:pt x="1390018" y="679221"/>
                    <a:pt x="1391422" y="682028"/>
                  </a:cubicBezTo>
                  <a:lnTo>
                    <a:pt x="1397737" y="677818"/>
                  </a:lnTo>
                  <a:cubicBezTo>
                    <a:pt x="1394930" y="676415"/>
                    <a:pt x="1392824" y="676064"/>
                    <a:pt x="1391422" y="676765"/>
                  </a:cubicBezTo>
                  <a:close/>
                  <a:moveTo>
                    <a:pt x="425215" y="652558"/>
                  </a:moveTo>
                  <a:lnTo>
                    <a:pt x="423110" y="656768"/>
                  </a:lnTo>
                  <a:lnTo>
                    <a:pt x="423110" y="658873"/>
                  </a:lnTo>
                  <a:lnTo>
                    <a:pt x="427320" y="656768"/>
                  </a:lnTo>
                  <a:close/>
                  <a:moveTo>
                    <a:pt x="263128" y="552569"/>
                  </a:moveTo>
                  <a:cubicBezTo>
                    <a:pt x="261725" y="553271"/>
                    <a:pt x="260321" y="555025"/>
                    <a:pt x="258918" y="557831"/>
                  </a:cubicBezTo>
                  <a:lnTo>
                    <a:pt x="246288" y="574672"/>
                  </a:lnTo>
                  <a:cubicBezTo>
                    <a:pt x="246288" y="574672"/>
                    <a:pt x="242780" y="578882"/>
                    <a:pt x="235763" y="587302"/>
                  </a:cubicBezTo>
                  <a:cubicBezTo>
                    <a:pt x="239973" y="591512"/>
                    <a:pt x="242078" y="593617"/>
                    <a:pt x="242078" y="593617"/>
                  </a:cubicBezTo>
                  <a:cubicBezTo>
                    <a:pt x="247691" y="583794"/>
                    <a:pt x="251200" y="576777"/>
                    <a:pt x="252603" y="572567"/>
                  </a:cubicBezTo>
                  <a:cubicBezTo>
                    <a:pt x="252603" y="564147"/>
                    <a:pt x="256111" y="562041"/>
                    <a:pt x="263128" y="566252"/>
                  </a:cubicBezTo>
                  <a:cubicBezTo>
                    <a:pt x="263128" y="563445"/>
                    <a:pt x="264531" y="562041"/>
                    <a:pt x="267338" y="562041"/>
                  </a:cubicBezTo>
                  <a:cubicBezTo>
                    <a:pt x="267338" y="560638"/>
                    <a:pt x="267689" y="559586"/>
                    <a:pt x="268390" y="558884"/>
                  </a:cubicBezTo>
                  <a:cubicBezTo>
                    <a:pt x="269093" y="558182"/>
                    <a:pt x="268741" y="557130"/>
                    <a:pt x="267338" y="555726"/>
                  </a:cubicBezTo>
                  <a:cubicBezTo>
                    <a:pt x="265935" y="552920"/>
                    <a:pt x="264531" y="551867"/>
                    <a:pt x="263128" y="552569"/>
                  </a:cubicBezTo>
                  <a:close/>
                  <a:moveTo>
                    <a:pt x="279968" y="528361"/>
                  </a:moveTo>
                  <a:cubicBezTo>
                    <a:pt x="271548" y="539588"/>
                    <a:pt x="267338" y="545201"/>
                    <a:pt x="267338" y="545201"/>
                  </a:cubicBezTo>
                  <a:cubicBezTo>
                    <a:pt x="275759" y="545201"/>
                    <a:pt x="279968" y="539588"/>
                    <a:pt x="279968" y="528361"/>
                  </a:cubicBezTo>
                  <a:close/>
                  <a:moveTo>
                    <a:pt x="612562" y="467316"/>
                  </a:moveTo>
                  <a:cubicBezTo>
                    <a:pt x="611159" y="467316"/>
                    <a:pt x="608352" y="470122"/>
                    <a:pt x="604142" y="475736"/>
                  </a:cubicBezTo>
                  <a:cubicBezTo>
                    <a:pt x="604142" y="475736"/>
                    <a:pt x="604493" y="476086"/>
                    <a:pt x="605195" y="476788"/>
                  </a:cubicBezTo>
                  <a:cubicBezTo>
                    <a:pt x="605897" y="477490"/>
                    <a:pt x="606247" y="477841"/>
                    <a:pt x="606247" y="477841"/>
                  </a:cubicBezTo>
                  <a:cubicBezTo>
                    <a:pt x="606247" y="477841"/>
                    <a:pt x="606949" y="477139"/>
                    <a:pt x="608352" y="475736"/>
                  </a:cubicBezTo>
                  <a:cubicBezTo>
                    <a:pt x="609755" y="474332"/>
                    <a:pt x="611159" y="471526"/>
                    <a:pt x="612562" y="467316"/>
                  </a:cubicBezTo>
                  <a:close/>
                  <a:moveTo>
                    <a:pt x="1128293" y="435740"/>
                  </a:moveTo>
                  <a:lnTo>
                    <a:pt x="1115663" y="444160"/>
                  </a:lnTo>
                  <a:cubicBezTo>
                    <a:pt x="1117066" y="444160"/>
                    <a:pt x="1119523" y="444160"/>
                    <a:pt x="1123031" y="444160"/>
                  </a:cubicBezTo>
                  <a:cubicBezTo>
                    <a:pt x="1126539" y="444160"/>
                    <a:pt x="1128293" y="441354"/>
                    <a:pt x="1128293" y="435740"/>
                  </a:cubicBezTo>
                  <a:close/>
                  <a:moveTo>
                    <a:pt x="1286170" y="372589"/>
                  </a:moveTo>
                  <a:lnTo>
                    <a:pt x="1277750" y="374694"/>
                  </a:lnTo>
                  <a:lnTo>
                    <a:pt x="1256700" y="387325"/>
                  </a:lnTo>
                  <a:cubicBezTo>
                    <a:pt x="1255296" y="388728"/>
                    <a:pt x="1250385" y="390482"/>
                    <a:pt x="1241965" y="392587"/>
                  </a:cubicBezTo>
                  <a:cubicBezTo>
                    <a:pt x="1233544" y="394692"/>
                    <a:pt x="1226528" y="397850"/>
                    <a:pt x="1220915" y="402060"/>
                  </a:cubicBezTo>
                  <a:lnTo>
                    <a:pt x="1216705" y="404165"/>
                  </a:lnTo>
                  <a:lnTo>
                    <a:pt x="1208284" y="404165"/>
                  </a:lnTo>
                  <a:cubicBezTo>
                    <a:pt x="1197057" y="404165"/>
                    <a:pt x="1187937" y="408375"/>
                    <a:pt x="1180920" y="416795"/>
                  </a:cubicBezTo>
                  <a:lnTo>
                    <a:pt x="1178814" y="416795"/>
                  </a:lnTo>
                  <a:cubicBezTo>
                    <a:pt x="1174604" y="416795"/>
                    <a:pt x="1168640" y="419251"/>
                    <a:pt x="1160922" y="424162"/>
                  </a:cubicBezTo>
                  <a:cubicBezTo>
                    <a:pt x="1153204" y="429074"/>
                    <a:pt x="1147941" y="432232"/>
                    <a:pt x="1145133" y="433635"/>
                  </a:cubicBezTo>
                  <a:lnTo>
                    <a:pt x="1136714" y="435740"/>
                  </a:lnTo>
                  <a:cubicBezTo>
                    <a:pt x="1136714" y="435740"/>
                    <a:pt x="1137064" y="436091"/>
                    <a:pt x="1137766" y="436793"/>
                  </a:cubicBezTo>
                  <a:cubicBezTo>
                    <a:pt x="1138468" y="437494"/>
                    <a:pt x="1138819" y="437845"/>
                    <a:pt x="1138819" y="437845"/>
                  </a:cubicBezTo>
                  <a:lnTo>
                    <a:pt x="1147239" y="435740"/>
                  </a:lnTo>
                  <a:cubicBezTo>
                    <a:pt x="1155659" y="434337"/>
                    <a:pt x="1165482" y="431179"/>
                    <a:pt x="1176709" y="426267"/>
                  </a:cubicBezTo>
                  <a:cubicBezTo>
                    <a:pt x="1187937" y="421356"/>
                    <a:pt x="1197057" y="418198"/>
                    <a:pt x="1204075" y="416795"/>
                  </a:cubicBezTo>
                  <a:lnTo>
                    <a:pt x="1273541" y="387325"/>
                  </a:lnTo>
                  <a:cubicBezTo>
                    <a:pt x="1281960" y="383114"/>
                    <a:pt x="1286170" y="378203"/>
                    <a:pt x="1286170" y="372589"/>
                  </a:cubicBezTo>
                  <a:close/>
                  <a:moveTo>
                    <a:pt x="625192" y="0"/>
                  </a:moveTo>
                  <a:lnTo>
                    <a:pt x="635717" y="2105"/>
                  </a:lnTo>
                  <a:cubicBezTo>
                    <a:pt x="648347" y="9122"/>
                    <a:pt x="661680" y="10525"/>
                    <a:pt x="675713" y="6315"/>
                  </a:cubicBezTo>
                  <a:cubicBezTo>
                    <a:pt x="679923" y="3508"/>
                    <a:pt x="683431" y="3508"/>
                    <a:pt x="686238" y="6315"/>
                  </a:cubicBezTo>
                  <a:cubicBezTo>
                    <a:pt x="704481" y="7718"/>
                    <a:pt x="719568" y="9823"/>
                    <a:pt x="731496" y="12630"/>
                  </a:cubicBezTo>
                  <a:cubicBezTo>
                    <a:pt x="743424" y="15437"/>
                    <a:pt x="755002" y="20348"/>
                    <a:pt x="766229" y="27365"/>
                  </a:cubicBezTo>
                  <a:cubicBezTo>
                    <a:pt x="773246" y="31575"/>
                    <a:pt x="780262" y="40697"/>
                    <a:pt x="787279" y="54731"/>
                  </a:cubicBezTo>
                  <a:cubicBezTo>
                    <a:pt x="788682" y="56134"/>
                    <a:pt x="790788" y="60344"/>
                    <a:pt x="793594" y="67361"/>
                  </a:cubicBezTo>
                  <a:cubicBezTo>
                    <a:pt x="796401" y="70167"/>
                    <a:pt x="797102" y="72272"/>
                    <a:pt x="795699" y="73676"/>
                  </a:cubicBezTo>
                  <a:cubicBezTo>
                    <a:pt x="795699" y="77886"/>
                    <a:pt x="798506" y="84903"/>
                    <a:pt x="804119" y="94726"/>
                  </a:cubicBezTo>
                  <a:cubicBezTo>
                    <a:pt x="805523" y="97533"/>
                    <a:pt x="806224" y="102444"/>
                    <a:pt x="806224" y="109461"/>
                  </a:cubicBezTo>
                  <a:lnTo>
                    <a:pt x="810435" y="109461"/>
                  </a:lnTo>
                  <a:lnTo>
                    <a:pt x="810435" y="138931"/>
                  </a:lnTo>
                  <a:lnTo>
                    <a:pt x="812540" y="141036"/>
                  </a:lnTo>
                  <a:cubicBezTo>
                    <a:pt x="832187" y="152263"/>
                    <a:pt x="846220" y="163490"/>
                    <a:pt x="854640" y="174717"/>
                  </a:cubicBezTo>
                  <a:cubicBezTo>
                    <a:pt x="857447" y="177524"/>
                    <a:pt x="860253" y="181032"/>
                    <a:pt x="863060" y="185242"/>
                  </a:cubicBezTo>
                  <a:cubicBezTo>
                    <a:pt x="865867" y="189452"/>
                    <a:pt x="867972" y="192960"/>
                    <a:pt x="869375" y="195767"/>
                  </a:cubicBezTo>
                  <a:cubicBezTo>
                    <a:pt x="870778" y="197171"/>
                    <a:pt x="875691" y="203486"/>
                    <a:pt x="884110" y="214712"/>
                  </a:cubicBezTo>
                  <a:cubicBezTo>
                    <a:pt x="893934" y="230149"/>
                    <a:pt x="897443" y="248393"/>
                    <a:pt x="894636" y="269443"/>
                  </a:cubicBezTo>
                  <a:lnTo>
                    <a:pt x="894636" y="279968"/>
                  </a:lnTo>
                  <a:cubicBezTo>
                    <a:pt x="897443" y="291195"/>
                    <a:pt x="898846" y="297510"/>
                    <a:pt x="898846" y="298913"/>
                  </a:cubicBezTo>
                  <a:cubicBezTo>
                    <a:pt x="900249" y="301720"/>
                    <a:pt x="900951" y="306632"/>
                    <a:pt x="900951" y="313649"/>
                  </a:cubicBezTo>
                  <a:cubicBezTo>
                    <a:pt x="900951" y="319262"/>
                    <a:pt x="900249" y="328384"/>
                    <a:pt x="898846" y="341014"/>
                  </a:cubicBezTo>
                  <a:cubicBezTo>
                    <a:pt x="897443" y="346627"/>
                    <a:pt x="892531" y="358556"/>
                    <a:pt x="884110" y="376799"/>
                  </a:cubicBezTo>
                  <a:cubicBezTo>
                    <a:pt x="882708" y="381009"/>
                    <a:pt x="881655" y="384869"/>
                    <a:pt x="880953" y="388377"/>
                  </a:cubicBezTo>
                  <a:cubicBezTo>
                    <a:pt x="880251" y="391885"/>
                    <a:pt x="879198" y="394341"/>
                    <a:pt x="877796" y="395745"/>
                  </a:cubicBezTo>
                  <a:cubicBezTo>
                    <a:pt x="873585" y="416795"/>
                    <a:pt x="863762" y="430127"/>
                    <a:pt x="848325" y="435740"/>
                  </a:cubicBezTo>
                  <a:cubicBezTo>
                    <a:pt x="844115" y="437144"/>
                    <a:pt x="835695" y="442055"/>
                    <a:pt x="823065" y="450475"/>
                  </a:cubicBezTo>
                  <a:cubicBezTo>
                    <a:pt x="818854" y="453282"/>
                    <a:pt x="813241" y="454685"/>
                    <a:pt x="806224" y="454685"/>
                  </a:cubicBezTo>
                  <a:cubicBezTo>
                    <a:pt x="779562" y="454685"/>
                    <a:pt x="760616" y="452580"/>
                    <a:pt x="749389" y="448370"/>
                  </a:cubicBezTo>
                  <a:cubicBezTo>
                    <a:pt x="746582" y="444160"/>
                    <a:pt x="742372" y="442055"/>
                    <a:pt x="736759" y="442055"/>
                  </a:cubicBezTo>
                  <a:cubicBezTo>
                    <a:pt x="731146" y="442055"/>
                    <a:pt x="724831" y="442757"/>
                    <a:pt x="717814" y="444160"/>
                  </a:cubicBezTo>
                  <a:lnTo>
                    <a:pt x="713603" y="446265"/>
                  </a:lnTo>
                  <a:cubicBezTo>
                    <a:pt x="713603" y="442055"/>
                    <a:pt x="710797" y="438547"/>
                    <a:pt x="705183" y="435740"/>
                  </a:cubicBezTo>
                  <a:lnTo>
                    <a:pt x="686238" y="425215"/>
                  </a:lnTo>
                  <a:cubicBezTo>
                    <a:pt x="684835" y="423812"/>
                    <a:pt x="683081" y="423461"/>
                    <a:pt x="680976" y="424162"/>
                  </a:cubicBezTo>
                  <a:cubicBezTo>
                    <a:pt x="678871" y="424864"/>
                    <a:pt x="677116" y="425215"/>
                    <a:pt x="675713" y="425215"/>
                  </a:cubicBezTo>
                  <a:cubicBezTo>
                    <a:pt x="670100" y="430828"/>
                    <a:pt x="663433" y="436442"/>
                    <a:pt x="655715" y="442055"/>
                  </a:cubicBezTo>
                  <a:cubicBezTo>
                    <a:pt x="647997" y="447669"/>
                    <a:pt x="641330" y="452580"/>
                    <a:pt x="635717" y="456790"/>
                  </a:cubicBezTo>
                  <a:cubicBezTo>
                    <a:pt x="630104" y="461000"/>
                    <a:pt x="624490" y="465561"/>
                    <a:pt x="618877" y="470473"/>
                  </a:cubicBezTo>
                  <a:cubicBezTo>
                    <a:pt x="613264" y="475385"/>
                    <a:pt x="609054" y="478542"/>
                    <a:pt x="606247" y="479946"/>
                  </a:cubicBezTo>
                  <a:cubicBezTo>
                    <a:pt x="606247" y="479946"/>
                    <a:pt x="606949" y="483454"/>
                    <a:pt x="608352" y="490471"/>
                  </a:cubicBezTo>
                  <a:cubicBezTo>
                    <a:pt x="609755" y="493277"/>
                    <a:pt x="611159" y="495032"/>
                    <a:pt x="612562" y="495733"/>
                  </a:cubicBezTo>
                  <a:cubicBezTo>
                    <a:pt x="613965" y="496435"/>
                    <a:pt x="614668" y="498189"/>
                    <a:pt x="614668" y="500996"/>
                  </a:cubicBezTo>
                  <a:cubicBezTo>
                    <a:pt x="614668" y="503803"/>
                    <a:pt x="615369" y="505206"/>
                    <a:pt x="616772" y="505206"/>
                  </a:cubicBezTo>
                  <a:cubicBezTo>
                    <a:pt x="618175" y="508013"/>
                    <a:pt x="619228" y="510468"/>
                    <a:pt x="619930" y="512574"/>
                  </a:cubicBezTo>
                  <a:cubicBezTo>
                    <a:pt x="620632" y="514678"/>
                    <a:pt x="621685" y="517134"/>
                    <a:pt x="623087" y="519941"/>
                  </a:cubicBezTo>
                  <a:cubicBezTo>
                    <a:pt x="630104" y="528361"/>
                    <a:pt x="639928" y="537483"/>
                    <a:pt x="652558" y="547306"/>
                  </a:cubicBezTo>
                  <a:lnTo>
                    <a:pt x="656768" y="547306"/>
                  </a:lnTo>
                  <a:cubicBezTo>
                    <a:pt x="666591" y="547306"/>
                    <a:pt x="677116" y="552920"/>
                    <a:pt x="688343" y="564147"/>
                  </a:cubicBezTo>
                  <a:cubicBezTo>
                    <a:pt x="688343" y="565550"/>
                    <a:pt x="688694" y="566602"/>
                    <a:pt x="689396" y="567304"/>
                  </a:cubicBezTo>
                  <a:cubicBezTo>
                    <a:pt x="690098" y="568006"/>
                    <a:pt x="690448" y="568357"/>
                    <a:pt x="690448" y="568357"/>
                  </a:cubicBezTo>
                  <a:cubicBezTo>
                    <a:pt x="698868" y="579583"/>
                    <a:pt x="703780" y="589407"/>
                    <a:pt x="705183" y="597827"/>
                  </a:cubicBezTo>
                  <a:lnTo>
                    <a:pt x="711498" y="606247"/>
                  </a:lnTo>
                  <a:cubicBezTo>
                    <a:pt x="717111" y="609054"/>
                    <a:pt x="722024" y="616070"/>
                    <a:pt x="726233" y="627297"/>
                  </a:cubicBezTo>
                  <a:cubicBezTo>
                    <a:pt x="727637" y="630104"/>
                    <a:pt x="729742" y="637121"/>
                    <a:pt x="732549" y="648348"/>
                  </a:cubicBezTo>
                  <a:cubicBezTo>
                    <a:pt x="732549" y="649751"/>
                    <a:pt x="733952" y="651856"/>
                    <a:pt x="736759" y="654663"/>
                  </a:cubicBezTo>
                  <a:cubicBezTo>
                    <a:pt x="742372" y="661679"/>
                    <a:pt x="745179" y="670100"/>
                    <a:pt x="745179" y="679923"/>
                  </a:cubicBezTo>
                  <a:cubicBezTo>
                    <a:pt x="743776" y="682730"/>
                    <a:pt x="743776" y="686940"/>
                    <a:pt x="745179" y="692553"/>
                  </a:cubicBezTo>
                  <a:lnTo>
                    <a:pt x="745179" y="696763"/>
                  </a:lnTo>
                  <a:cubicBezTo>
                    <a:pt x="745179" y="702377"/>
                    <a:pt x="742372" y="706587"/>
                    <a:pt x="736759" y="709393"/>
                  </a:cubicBezTo>
                  <a:cubicBezTo>
                    <a:pt x="733952" y="710797"/>
                    <a:pt x="731846" y="711498"/>
                    <a:pt x="730444" y="711498"/>
                  </a:cubicBezTo>
                  <a:cubicBezTo>
                    <a:pt x="724831" y="714305"/>
                    <a:pt x="722024" y="718515"/>
                    <a:pt x="722024" y="724128"/>
                  </a:cubicBezTo>
                  <a:cubicBezTo>
                    <a:pt x="722024" y="726935"/>
                    <a:pt x="721321" y="728339"/>
                    <a:pt x="719919" y="728339"/>
                  </a:cubicBezTo>
                  <a:cubicBezTo>
                    <a:pt x="728338" y="743775"/>
                    <a:pt x="733251" y="752897"/>
                    <a:pt x="734654" y="755704"/>
                  </a:cubicBezTo>
                  <a:cubicBezTo>
                    <a:pt x="736057" y="758511"/>
                    <a:pt x="735355" y="760616"/>
                    <a:pt x="732549" y="762019"/>
                  </a:cubicBezTo>
                  <a:cubicBezTo>
                    <a:pt x="728338" y="767632"/>
                    <a:pt x="726233" y="771842"/>
                    <a:pt x="726233" y="774649"/>
                  </a:cubicBezTo>
                  <a:cubicBezTo>
                    <a:pt x="723427" y="784473"/>
                    <a:pt x="718516" y="791489"/>
                    <a:pt x="711498" y="795699"/>
                  </a:cubicBezTo>
                  <a:cubicBezTo>
                    <a:pt x="704481" y="799909"/>
                    <a:pt x="698166" y="801313"/>
                    <a:pt x="692553" y="799909"/>
                  </a:cubicBezTo>
                  <a:cubicBezTo>
                    <a:pt x="691150" y="799909"/>
                    <a:pt x="690098" y="799559"/>
                    <a:pt x="689396" y="798857"/>
                  </a:cubicBezTo>
                  <a:cubicBezTo>
                    <a:pt x="688694" y="798155"/>
                    <a:pt x="687641" y="798506"/>
                    <a:pt x="686238" y="799909"/>
                  </a:cubicBezTo>
                  <a:cubicBezTo>
                    <a:pt x="683431" y="802716"/>
                    <a:pt x="678168" y="804119"/>
                    <a:pt x="670451" y="804119"/>
                  </a:cubicBezTo>
                  <a:cubicBezTo>
                    <a:pt x="662733" y="804119"/>
                    <a:pt x="656768" y="804119"/>
                    <a:pt x="652558" y="804119"/>
                  </a:cubicBezTo>
                  <a:cubicBezTo>
                    <a:pt x="651155" y="805523"/>
                    <a:pt x="649400" y="805874"/>
                    <a:pt x="647295" y="805172"/>
                  </a:cubicBezTo>
                  <a:cubicBezTo>
                    <a:pt x="645190" y="804470"/>
                    <a:pt x="643436" y="804119"/>
                    <a:pt x="642033" y="804119"/>
                  </a:cubicBezTo>
                  <a:cubicBezTo>
                    <a:pt x="642033" y="806926"/>
                    <a:pt x="640630" y="814645"/>
                    <a:pt x="637822" y="827275"/>
                  </a:cubicBezTo>
                  <a:cubicBezTo>
                    <a:pt x="637822" y="828678"/>
                    <a:pt x="637822" y="831485"/>
                    <a:pt x="637822" y="835695"/>
                  </a:cubicBezTo>
                  <a:cubicBezTo>
                    <a:pt x="630805" y="845518"/>
                    <a:pt x="625894" y="863060"/>
                    <a:pt x="623087" y="888320"/>
                  </a:cubicBezTo>
                  <a:cubicBezTo>
                    <a:pt x="620281" y="917791"/>
                    <a:pt x="618877" y="961996"/>
                    <a:pt x="618877" y="1020937"/>
                  </a:cubicBezTo>
                  <a:cubicBezTo>
                    <a:pt x="618877" y="1030760"/>
                    <a:pt x="618527" y="1043741"/>
                    <a:pt x="617825" y="1059880"/>
                  </a:cubicBezTo>
                  <a:cubicBezTo>
                    <a:pt x="617123" y="1076019"/>
                    <a:pt x="617474" y="1095314"/>
                    <a:pt x="618877" y="1117768"/>
                  </a:cubicBezTo>
                  <a:cubicBezTo>
                    <a:pt x="617474" y="1123382"/>
                    <a:pt x="617123" y="1127592"/>
                    <a:pt x="617825" y="1130398"/>
                  </a:cubicBezTo>
                  <a:cubicBezTo>
                    <a:pt x="618527" y="1133205"/>
                    <a:pt x="618877" y="1136713"/>
                    <a:pt x="618877" y="1140923"/>
                  </a:cubicBezTo>
                  <a:cubicBezTo>
                    <a:pt x="618877" y="1142327"/>
                    <a:pt x="619228" y="1145484"/>
                    <a:pt x="619930" y="1150396"/>
                  </a:cubicBezTo>
                  <a:cubicBezTo>
                    <a:pt x="620632" y="1155308"/>
                    <a:pt x="619579" y="1159167"/>
                    <a:pt x="616772" y="1161974"/>
                  </a:cubicBezTo>
                  <a:cubicBezTo>
                    <a:pt x="615369" y="1163377"/>
                    <a:pt x="615018" y="1165482"/>
                    <a:pt x="615720" y="1168289"/>
                  </a:cubicBezTo>
                  <a:cubicBezTo>
                    <a:pt x="616422" y="1171095"/>
                    <a:pt x="617474" y="1173200"/>
                    <a:pt x="618877" y="1174604"/>
                  </a:cubicBezTo>
                  <a:cubicBezTo>
                    <a:pt x="620281" y="1178814"/>
                    <a:pt x="620982" y="1184427"/>
                    <a:pt x="620982" y="1191444"/>
                  </a:cubicBezTo>
                  <a:cubicBezTo>
                    <a:pt x="620982" y="1198461"/>
                    <a:pt x="620982" y="1203373"/>
                    <a:pt x="620982" y="1206179"/>
                  </a:cubicBezTo>
                  <a:cubicBezTo>
                    <a:pt x="619579" y="1208986"/>
                    <a:pt x="619228" y="1212143"/>
                    <a:pt x="619930" y="1215652"/>
                  </a:cubicBezTo>
                  <a:cubicBezTo>
                    <a:pt x="620632" y="1219160"/>
                    <a:pt x="620982" y="1220914"/>
                    <a:pt x="620982" y="1220914"/>
                  </a:cubicBezTo>
                  <a:lnTo>
                    <a:pt x="620982" y="1250385"/>
                  </a:lnTo>
                  <a:lnTo>
                    <a:pt x="625192" y="1281960"/>
                  </a:lnTo>
                  <a:cubicBezTo>
                    <a:pt x="630805" y="1303010"/>
                    <a:pt x="634315" y="1319851"/>
                    <a:pt x="635717" y="1332481"/>
                  </a:cubicBezTo>
                  <a:cubicBezTo>
                    <a:pt x="639928" y="1360548"/>
                    <a:pt x="644138" y="1380896"/>
                    <a:pt x="648347" y="1393526"/>
                  </a:cubicBezTo>
                  <a:cubicBezTo>
                    <a:pt x="646945" y="1399140"/>
                    <a:pt x="648347" y="1403350"/>
                    <a:pt x="652558" y="1406156"/>
                  </a:cubicBezTo>
                  <a:cubicBezTo>
                    <a:pt x="653960" y="1407560"/>
                    <a:pt x="654663" y="1408963"/>
                    <a:pt x="654663" y="1410367"/>
                  </a:cubicBezTo>
                  <a:cubicBezTo>
                    <a:pt x="658873" y="1420190"/>
                    <a:pt x="667995" y="1429312"/>
                    <a:pt x="682028" y="1437732"/>
                  </a:cubicBezTo>
                  <a:lnTo>
                    <a:pt x="684133" y="1425102"/>
                  </a:lnTo>
                  <a:cubicBezTo>
                    <a:pt x="684133" y="1422295"/>
                    <a:pt x="685536" y="1419488"/>
                    <a:pt x="688343" y="1416682"/>
                  </a:cubicBezTo>
                  <a:cubicBezTo>
                    <a:pt x="689746" y="1415278"/>
                    <a:pt x="690448" y="1411770"/>
                    <a:pt x="690448" y="1406156"/>
                  </a:cubicBezTo>
                  <a:cubicBezTo>
                    <a:pt x="689045" y="1404753"/>
                    <a:pt x="688343" y="1402648"/>
                    <a:pt x="688343" y="1399841"/>
                  </a:cubicBezTo>
                  <a:cubicBezTo>
                    <a:pt x="688343" y="1395631"/>
                    <a:pt x="689045" y="1392123"/>
                    <a:pt x="690448" y="1389316"/>
                  </a:cubicBezTo>
                  <a:cubicBezTo>
                    <a:pt x="691851" y="1386510"/>
                    <a:pt x="692553" y="1383001"/>
                    <a:pt x="692553" y="1378791"/>
                  </a:cubicBezTo>
                  <a:lnTo>
                    <a:pt x="692553" y="1364056"/>
                  </a:lnTo>
                  <a:cubicBezTo>
                    <a:pt x="692553" y="1361249"/>
                    <a:pt x="694308" y="1358092"/>
                    <a:pt x="697816" y="1354584"/>
                  </a:cubicBezTo>
                  <a:cubicBezTo>
                    <a:pt x="701324" y="1351075"/>
                    <a:pt x="705885" y="1349321"/>
                    <a:pt x="711498" y="1349321"/>
                  </a:cubicBezTo>
                  <a:cubicBezTo>
                    <a:pt x="712902" y="1356338"/>
                    <a:pt x="715007" y="1361951"/>
                    <a:pt x="717814" y="1366161"/>
                  </a:cubicBezTo>
                  <a:cubicBezTo>
                    <a:pt x="719216" y="1367564"/>
                    <a:pt x="720971" y="1369670"/>
                    <a:pt x="723076" y="1372476"/>
                  </a:cubicBezTo>
                  <a:cubicBezTo>
                    <a:pt x="725181" y="1375283"/>
                    <a:pt x="727637" y="1376686"/>
                    <a:pt x="730444" y="1376686"/>
                  </a:cubicBezTo>
                  <a:cubicBezTo>
                    <a:pt x="730444" y="1373879"/>
                    <a:pt x="731846" y="1374581"/>
                    <a:pt x="734654" y="1378791"/>
                  </a:cubicBezTo>
                  <a:lnTo>
                    <a:pt x="734654" y="1374581"/>
                  </a:lnTo>
                  <a:cubicBezTo>
                    <a:pt x="736057" y="1374581"/>
                    <a:pt x="737461" y="1375634"/>
                    <a:pt x="738864" y="1377739"/>
                  </a:cubicBezTo>
                  <a:cubicBezTo>
                    <a:pt x="740267" y="1379844"/>
                    <a:pt x="742372" y="1380195"/>
                    <a:pt x="745179" y="1378791"/>
                  </a:cubicBezTo>
                  <a:cubicBezTo>
                    <a:pt x="745179" y="1383001"/>
                    <a:pt x="745881" y="1386510"/>
                    <a:pt x="747284" y="1389316"/>
                  </a:cubicBezTo>
                  <a:cubicBezTo>
                    <a:pt x="748687" y="1390720"/>
                    <a:pt x="750091" y="1392825"/>
                    <a:pt x="751494" y="1395631"/>
                  </a:cubicBezTo>
                  <a:cubicBezTo>
                    <a:pt x="752897" y="1398438"/>
                    <a:pt x="754301" y="1401245"/>
                    <a:pt x="755704" y="1404052"/>
                  </a:cubicBezTo>
                  <a:cubicBezTo>
                    <a:pt x="750091" y="1404052"/>
                    <a:pt x="746582" y="1401245"/>
                    <a:pt x="745179" y="1395631"/>
                  </a:cubicBezTo>
                  <a:cubicBezTo>
                    <a:pt x="745179" y="1392825"/>
                    <a:pt x="744477" y="1390369"/>
                    <a:pt x="743074" y="1388264"/>
                  </a:cubicBezTo>
                  <a:cubicBezTo>
                    <a:pt x="741671" y="1386159"/>
                    <a:pt x="739566" y="1385106"/>
                    <a:pt x="736759" y="1385106"/>
                  </a:cubicBezTo>
                  <a:cubicBezTo>
                    <a:pt x="739566" y="1392123"/>
                    <a:pt x="742021" y="1397386"/>
                    <a:pt x="744126" y="1400894"/>
                  </a:cubicBezTo>
                  <a:cubicBezTo>
                    <a:pt x="746232" y="1404402"/>
                    <a:pt x="750792" y="1406858"/>
                    <a:pt x="757809" y="1408261"/>
                  </a:cubicBezTo>
                  <a:lnTo>
                    <a:pt x="755704" y="1404052"/>
                  </a:lnTo>
                  <a:lnTo>
                    <a:pt x="762019" y="1406156"/>
                  </a:lnTo>
                  <a:cubicBezTo>
                    <a:pt x="757809" y="1396333"/>
                    <a:pt x="753599" y="1389316"/>
                    <a:pt x="749389" y="1385106"/>
                  </a:cubicBezTo>
                  <a:lnTo>
                    <a:pt x="745179" y="1378791"/>
                  </a:lnTo>
                  <a:lnTo>
                    <a:pt x="734654" y="1366161"/>
                  </a:lnTo>
                  <a:cubicBezTo>
                    <a:pt x="731846" y="1360548"/>
                    <a:pt x="731846" y="1357039"/>
                    <a:pt x="734654" y="1355636"/>
                  </a:cubicBezTo>
                  <a:lnTo>
                    <a:pt x="738864" y="1359846"/>
                  </a:lnTo>
                  <a:lnTo>
                    <a:pt x="745179" y="1355636"/>
                  </a:lnTo>
                  <a:cubicBezTo>
                    <a:pt x="745179" y="1352829"/>
                    <a:pt x="743074" y="1349672"/>
                    <a:pt x="738864" y="1346163"/>
                  </a:cubicBezTo>
                  <a:cubicBezTo>
                    <a:pt x="734654" y="1342655"/>
                    <a:pt x="733251" y="1339498"/>
                    <a:pt x="734654" y="1336691"/>
                  </a:cubicBezTo>
                  <a:cubicBezTo>
                    <a:pt x="736057" y="1336691"/>
                    <a:pt x="737109" y="1337392"/>
                    <a:pt x="737811" y="1338796"/>
                  </a:cubicBezTo>
                  <a:cubicBezTo>
                    <a:pt x="738513" y="1340199"/>
                    <a:pt x="739566" y="1340901"/>
                    <a:pt x="740969" y="1340901"/>
                  </a:cubicBezTo>
                  <a:lnTo>
                    <a:pt x="745179" y="1334586"/>
                  </a:lnTo>
                  <a:cubicBezTo>
                    <a:pt x="749389" y="1338796"/>
                    <a:pt x="754301" y="1344409"/>
                    <a:pt x="759914" y="1351426"/>
                  </a:cubicBezTo>
                  <a:cubicBezTo>
                    <a:pt x="759914" y="1354233"/>
                    <a:pt x="761317" y="1357039"/>
                    <a:pt x="764124" y="1359846"/>
                  </a:cubicBezTo>
                  <a:cubicBezTo>
                    <a:pt x="768334" y="1359846"/>
                    <a:pt x="775351" y="1360548"/>
                    <a:pt x="785175" y="1361951"/>
                  </a:cubicBezTo>
                  <a:cubicBezTo>
                    <a:pt x="787981" y="1361951"/>
                    <a:pt x="790086" y="1362653"/>
                    <a:pt x="791489" y="1364056"/>
                  </a:cubicBezTo>
                  <a:cubicBezTo>
                    <a:pt x="792893" y="1365459"/>
                    <a:pt x="794997" y="1366863"/>
                    <a:pt x="797805" y="1368266"/>
                  </a:cubicBezTo>
                  <a:cubicBezTo>
                    <a:pt x="803418" y="1373879"/>
                    <a:pt x="809732" y="1375283"/>
                    <a:pt x="816750" y="1372476"/>
                  </a:cubicBezTo>
                  <a:lnTo>
                    <a:pt x="820960" y="1370371"/>
                  </a:lnTo>
                  <a:cubicBezTo>
                    <a:pt x="822363" y="1371774"/>
                    <a:pt x="825170" y="1372476"/>
                    <a:pt x="829380" y="1372476"/>
                  </a:cubicBezTo>
                  <a:lnTo>
                    <a:pt x="844115" y="1370371"/>
                  </a:lnTo>
                  <a:cubicBezTo>
                    <a:pt x="849728" y="1370371"/>
                    <a:pt x="853237" y="1371073"/>
                    <a:pt x="854640" y="1372476"/>
                  </a:cubicBezTo>
                  <a:lnTo>
                    <a:pt x="869375" y="1366161"/>
                  </a:lnTo>
                  <a:cubicBezTo>
                    <a:pt x="869375" y="1366161"/>
                    <a:pt x="871130" y="1366161"/>
                    <a:pt x="874638" y="1366161"/>
                  </a:cubicBezTo>
                  <a:cubicBezTo>
                    <a:pt x="878146" y="1366161"/>
                    <a:pt x="881304" y="1367564"/>
                    <a:pt x="884110" y="1370371"/>
                  </a:cubicBezTo>
                  <a:lnTo>
                    <a:pt x="888321" y="1370371"/>
                  </a:lnTo>
                  <a:cubicBezTo>
                    <a:pt x="891127" y="1366161"/>
                    <a:pt x="895338" y="1364056"/>
                    <a:pt x="900951" y="1364056"/>
                  </a:cubicBezTo>
                  <a:lnTo>
                    <a:pt x="911476" y="1364056"/>
                  </a:lnTo>
                  <a:lnTo>
                    <a:pt x="924106" y="1332481"/>
                  </a:lnTo>
                  <a:cubicBezTo>
                    <a:pt x="924106" y="1331077"/>
                    <a:pt x="924457" y="1330025"/>
                    <a:pt x="925158" y="1329323"/>
                  </a:cubicBezTo>
                  <a:cubicBezTo>
                    <a:pt x="925861" y="1328621"/>
                    <a:pt x="925509" y="1327569"/>
                    <a:pt x="924106" y="1326166"/>
                  </a:cubicBezTo>
                  <a:cubicBezTo>
                    <a:pt x="919896" y="1317746"/>
                    <a:pt x="917791" y="1312132"/>
                    <a:pt x="917791" y="1309325"/>
                  </a:cubicBezTo>
                  <a:cubicBezTo>
                    <a:pt x="917791" y="1302309"/>
                    <a:pt x="917089" y="1298099"/>
                    <a:pt x="915686" y="1296695"/>
                  </a:cubicBezTo>
                  <a:cubicBezTo>
                    <a:pt x="912879" y="1293889"/>
                    <a:pt x="912879" y="1289678"/>
                    <a:pt x="915686" y="1284065"/>
                  </a:cubicBezTo>
                  <a:lnTo>
                    <a:pt x="922001" y="1284065"/>
                  </a:lnTo>
                  <a:cubicBezTo>
                    <a:pt x="927614" y="1284065"/>
                    <a:pt x="931824" y="1279855"/>
                    <a:pt x="934631" y="1271435"/>
                  </a:cubicBezTo>
                  <a:cubicBezTo>
                    <a:pt x="933228" y="1268628"/>
                    <a:pt x="932175" y="1266172"/>
                    <a:pt x="931474" y="1264067"/>
                  </a:cubicBezTo>
                  <a:cubicBezTo>
                    <a:pt x="930771" y="1261962"/>
                    <a:pt x="929018" y="1259506"/>
                    <a:pt x="926211" y="1256700"/>
                  </a:cubicBezTo>
                  <a:cubicBezTo>
                    <a:pt x="920598" y="1245473"/>
                    <a:pt x="913581" y="1244070"/>
                    <a:pt x="905161" y="1252490"/>
                  </a:cubicBezTo>
                  <a:cubicBezTo>
                    <a:pt x="900951" y="1255296"/>
                    <a:pt x="897793" y="1255998"/>
                    <a:pt x="895688" y="1254595"/>
                  </a:cubicBezTo>
                  <a:cubicBezTo>
                    <a:pt x="893583" y="1253191"/>
                    <a:pt x="891829" y="1251788"/>
                    <a:pt x="890426" y="1250385"/>
                  </a:cubicBezTo>
                  <a:cubicBezTo>
                    <a:pt x="886215" y="1247578"/>
                    <a:pt x="883409" y="1243368"/>
                    <a:pt x="882005" y="1237755"/>
                  </a:cubicBezTo>
                  <a:cubicBezTo>
                    <a:pt x="883409" y="1237755"/>
                    <a:pt x="886215" y="1239158"/>
                    <a:pt x="890426" y="1241965"/>
                  </a:cubicBezTo>
                  <a:cubicBezTo>
                    <a:pt x="894636" y="1244771"/>
                    <a:pt x="898144" y="1245473"/>
                    <a:pt x="900951" y="1244070"/>
                  </a:cubicBezTo>
                  <a:cubicBezTo>
                    <a:pt x="898144" y="1239860"/>
                    <a:pt x="893232" y="1237053"/>
                    <a:pt x="886215" y="1235650"/>
                  </a:cubicBezTo>
                  <a:lnTo>
                    <a:pt x="879900" y="1233545"/>
                  </a:lnTo>
                  <a:cubicBezTo>
                    <a:pt x="875691" y="1233545"/>
                    <a:pt x="872183" y="1229334"/>
                    <a:pt x="869375" y="1220914"/>
                  </a:cubicBezTo>
                  <a:lnTo>
                    <a:pt x="854640" y="1183024"/>
                  </a:lnTo>
                  <a:cubicBezTo>
                    <a:pt x="850430" y="1170394"/>
                    <a:pt x="844817" y="1162675"/>
                    <a:pt x="837800" y="1159869"/>
                  </a:cubicBezTo>
                  <a:cubicBezTo>
                    <a:pt x="833590" y="1157062"/>
                    <a:pt x="827977" y="1152852"/>
                    <a:pt x="820960" y="1147238"/>
                  </a:cubicBezTo>
                  <a:cubicBezTo>
                    <a:pt x="811137" y="1141625"/>
                    <a:pt x="806224" y="1130398"/>
                    <a:pt x="806224" y="1113558"/>
                  </a:cubicBezTo>
                  <a:cubicBezTo>
                    <a:pt x="806224" y="1088298"/>
                    <a:pt x="811837" y="1067248"/>
                    <a:pt x="823065" y="1050407"/>
                  </a:cubicBezTo>
                  <a:lnTo>
                    <a:pt x="825170" y="1048302"/>
                  </a:lnTo>
                  <a:cubicBezTo>
                    <a:pt x="829380" y="1044092"/>
                    <a:pt x="834993" y="1039882"/>
                    <a:pt x="842010" y="1035672"/>
                  </a:cubicBezTo>
                  <a:cubicBezTo>
                    <a:pt x="847623" y="1034269"/>
                    <a:pt x="854640" y="1027954"/>
                    <a:pt x="863060" y="1016727"/>
                  </a:cubicBezTo>
                  <a:cubicBezTo>
                    <a:pt x="865867" y="1009710"/>
                    <a:pt x="870078" y="1005500"/>
                    <a:pt x="875691" y="1004097"/>
                  </a:cubicBezTo>
                  <a:lnTo>
                    <a:pt x="886215" y="993572"/>
                  </a:lnTo>
                  <a:cubicBezTo>
                    <a:pt x="889022" y="992168"/>
                    <a:pt x="891829" y="990063"/>
                    <a:pt x="894636" y="987257"/>
                  </a:cubicBezTo>
                  <a:cubicBezTo>
                    <a:pt x="897443" y="984450"/>
                    <a:pt x="900951" y="983047"/>
                    <a:pt x="905161" y="983047"/>
                  </a:cubicBezTo>
                  <a:lnTo>
                    <a:pt x="909371" y="980942"/>
                  </a:lnTo>
                  <a:cubicBezTo>
                    <a:pt x="916388" y="976731"/>
                    <a:pt x="923404" y="975328"/>
                    <a:pt x="930421" y="976731"/>
                  </a:cubicBezTo>
                  <a:cubicBezTo>
                    <a:pt x="931824" y="972521"/>
                    <a:pt x="932526" y="969715"/>
                    <a:pt x="932526" y="968311"/>
                  </a:cubicBezTo>
                  <a:cubicBezTo>
                    <a:pt x="932526" y="968311"/>
                    <a:pt x="932877" y="968662"/>
                    <a:pt x="933579" y="969364"/>
                  </a:cubicBezTo>
                  <a:cubicBezTo>
                    <a:pt x="934281" y="970066"/>
                    <a:pt x="934631" y="970416"/>
                    <a:pt x="934631" y="970416"/>
                  </a:cubicBezTo>
                  <a:cubicBezTo>
                    <a:pt x="934631" y="971820"/>
                    <a:pt x="934631" y="973223"/>
                    <a:pt x="934631" y="974626"/>
                  </a:cubicBezTo>
                  <a:cubicBezTo>
                    <a:pt x="934631" y="976030"/>
                    <a:pt x="936034" y="977433"/>
                    <a:pt x="938841" y="978837"/>
                  </a:cubicBezTo>
                  <a:lnTo>
                    <a:pt x="949366" y="957786"/>
                  </a:lnTo>
                  <a:cubicBezTo>
                    <a:pt x="949366" y="959190"/>
                    <a:pt x="950769" y="962698"/>
                    <a:pt x="953576" y="968311"/>
                  </a:cubicBezTo>
                  <a:lnTo>
                    <a:pt x="961996" y="943051"/>
                  </a:lnTo>
                  <a:cubicBezTo>
                    <a:pt x="963400" y="951471"/>
                    <a:pt x="961996" y="961645"/>
                    <a:pt x="957786" y="973574"/>
                  </a:cubicBezTo>
                  <a:cubicBezTo>
                    <a:pt x="953576" y="985502"/>
                    <a:pt x="950769" y="995677"/>
                    <a:pt x="949366" y="1004097"/>
                  </a:cubicBezTo>
                  <a:lnTo>
                    <a:pt x="955682" y="1004097"/>
                  </a:lnTo>
                  <a:cubicBezTo>
                    <a:pt x="961295" y="1001290"/>
                    <a:pt x="969013" y="998483"/>
                    <a:pt x="978837" y="995677"/>
                  </a:cubicBezTo>
                  <a:cubicBezTo>
                    <a:pt x="988660" y="992870"/>
                    <a:pt x="997080" y="990765"/>
                    <a:pt x="1004097" y="989362"/>
                  </a:cubicBezTo>
                  <a:cubicBezTo>
                    <a:pt x="1004097" y="989362"/>
                    <a:pt x="1004447" y="989011"/>
                    <a:pt x="1005149" y="988309"/>
                  </a:cubicBezTo>
                  <a:cubicBezTo>
                    <a:pt x="1005851" y="987607"/>
                    <a:pt x="1006202" y="987257"/>
                    <a:pt x="1006202" y="987257"/>
                  </a:cubicBezTo>
                  <a:lnTo>
                    <a:pt x="1012517" y="989362"/>
                  </a:lnTo>
                  <a:cubicBezTo>
                    <a:pt x="1016727" y="989362"/>
                    <a:pt x="1019885" y="988660"/>
                    <a:pt x="1021990" y="987257"/>
                  </a:cubicBezTo>
                  <a:cubicBezTo>
                    <a:pt x="1024095" y="985853"/>
                    <a:pt x="1026550" y="984450"/>
                    <a:pt x="1029357" y="983047"/>
                  </a:cubicBezTo>
                  <a:cubicBezTo>
                    <a:pt x="1056021" y="963400"/>
                    <a:pt x="1075668" y="950770"/>
                    <a:pt x="1088298" y="945156"/>
                  </a:cubicBezTo>
                  <a:cubicBezTo>
                    <a:pt x="1091105" y="943753"/>
                    <a:pt x="1093911" y="940244"/>
                    <a:pt x="1096718" y="934631"/>
                  </a:cubicBezTo>
                  <a:cubicBezTo>
                    <a:pt x="1113558" y="884110"/>
                    <a:pt x="1127591" y="839203"/>
                    <a:pt x="1138819" y="799909"/>
                  </a:cubicBezTo>
                  <a:lnTo>
                    <a:pt x="1151449" y="757809"/>
                  </a:lnTo>
                  <a:lnTo>
                    <a:pt x="1151449" y="753599"/>
                  </a:lnTo>
                  <a:cubicBezTo>
                    <a:pt x="1148642" y="753599"/>
                    <a:pt x="1145133" y="755002"/>
                    <a:pt x="1140924" y="757809"/>
                  </a:cubicBezTo>
                  <a:lnTo>
                    <a:pt x="1113558" y="770439"/>
                  </a:lnTo>
                  <a:cubicBezTo>
                    <a:pt x="1106541" y="773246"/>
                    <a:pt x="1104436" y="778158"/>
                    <a:pt x="1107243" y="785174"/>
                  </a:cubicBezTo>
                  <a:lnTo>
                    <a:pt x="1107243" y="791489"/>
                  </a:lnTo>
                  <a:cubicBezTo>
                    <a:pt x="1110050" y="798506"/>
                    <a:pt x="1108646" y="805523"/>
                    <a:pt x="1103033" y="812540"/>
                  </a:cubicBezTo>
                  <a:cubicBezTo>
                    <a:pt x="1098823" y="818153"/>
                    <a:pt x="1093911" y="823065"/>
                    <a:pt x="1088298" y="827275"/>
                  </a:cubicBezTo>
                  <a:cubicBezTo>
                    <a:pt x="1079878" y="832888"/>
                    <a:pt x="1070055" y="835695"/>
                    <a:pt x="1058828" y="835695"/>
                  </a:cubicBezTo>
                  <a:cubicBezTo>
                    <a:pt x="1050407" y="835695"/>
                    <a:pt x="1044092" y="834993"/>
                    <a:pt x="1039882" y="833590"/>
                  </a:cubicBezTo>
                  <a:cubicBezTo>
                    <a:pt x="1038479" y="839203"/>
                    <a:pt x="1034970" y="839905"/>
                    <a:pt x="1029357" y="835695"/>
                  </a:cubicBezTo>
                  <a:lnTo>
                    <a:pt x="1027252" y="835695"/>
                  </a:lnTo>
                  <a:cubicBezTo>
                    <a:pt x="1024445" y="837098"/>
                    <a:pt x="1020937" y="837800"/>
                    <a:pt x="1016727" y="837800"/>
                  </a:cubicBezTo>
                  <a:cubicBezTo>
                    <a:pt x="1012517" y="837800"/>
                    <a:pt x="1009710" y="837800"/>
                    <a:pt x="1008307" y="837800"/>
                  </a:cubicBezTo>
                  <a:cubicBezTo>
                    <a:pt x="1006904" y="836397"/>
                    <a:pt x="1001992" y="835695"/>
                    <a:pt x="993572" y="835695"/>
                  </a:cubicBezTo>
                  <a:cubicBezTo>
                    <a:pt x="990765" y="835695"/>
                    <a:pt x="989362" y="834993"/>
                    <a:pt x="989362" y="833590"/>
                  </a:cubicBezTo>
                  <a:cubicBezTo>
                    <a:pt x="982344" y="827976"/>
                    <a:pt x="974626" y="824117"/>
                    <a:pt x="966207" y="822012"/>
                  </a:cubicBezTo>
                  <a:cubicBezTo>
                    <a:pt x="957786" y="819907"/>
                    <a:pt x="950769" y="818153"/>
                    <a:pt x="945156" y="816750"/>
                  </a:cubicBezTo>
                  <a:cubicBezTo>
                    <a:pt x="940946" y="812540"/>
                    <a:pt x="936034" y="805523"/>
                    <a:pt x="930421" y="795699"/>
                  </a:cubicBezTo>
                  <a:cubicBezTo>
                    <a:pt x="930421" y="792893"/>
                    <a:pt x="929719" y="790788"/>
                    <a:pt x="928316" y="789384"/>
                  </a:cubicBezTo>
                  <a:cubicBezTo>
                    <a:pt x="926913" y="787981"/>
                    <a:pt x="925509" y="785876"/>
                    <a:pt x="924106" y="783069"/>
                  </a:cubicBezTo>
                  <a:cubicBezTo>
                    <a:pt x="907266" y="766229"/>
                    <a:pt x="893934" y="747986"/>
                    <a:pt x="884110" y="728339"/>
                  </a:cubicBezTo>
                  <a:cubicBezTo>
                    <a:pt x="879900" y="717112"/>
                    <a:pt x="871480" y="706587"/>
                    <a:pt x="858850" y="696763"/>
                  </a:cubicBezTo>
                  <a:cubicBezTo>
                    <a:pt x="851833" y="691150"/>
                    <a:pt x="847623" y="683431"/>
                    <a:pt x="846220" y="673608"/>
                  </a:cubicBezTo>
                  <a:cubicBezTo>
                    <a:pt x="846220" y="669398"/>
                    <a:pt x="844817" y="667293"/>
                    <a:pt x="842010" y="667293"/>
                  </a:cubicBezTo>
                  <a:cubicBezTo>
                    <a:pt x="842010" y="667293"/>
                    <a:pt x="838502" y="661679"/>
                    <a:pt x="831485" y="650453"/>
                  </a:cubicBezTo>
                  <a:lnTo>
                    <a:pt x="808330" y="620982"/>
                  </a:lnTo>
                  <a:lnTo>
                    <a:pt x="791489" y="593617"/>
                  </a:lnTo>
                  <a:cubicBezTo>
                    <a:pt x="788682" y="583794"/>
                    <a:pt x="787279" y="575373"/>
                    <a:pt x="787279" y="568357"/>
                  </a:cubicBezTo>
                  <a:cubicBezTo>
                    <a:pt x="787279" y="554323"/>
                    <a:pt x="789384" y="542395"/>
                    <a:pt x="793594" y="532571"/>
                  </a:cubicBezTo>
                  <a:lnTo>
                    <a:pt x="795699" y="524151"/>
                  </a:lnTo>
                  <a:cubicBezTo>
                    <a:pt x="795699" y="518538"/>
                    <a:pt x="797102" y="514328"/>
                    <a:pt x="799910" y="511521"/>
                  </a:cubicBezTo>
                  <a:cubicBezTo>
                    <a:pt x="799910" y="505908"/>
                    <a:pt x="802015" y="503101"/>
                    <a:pt x="806224" y="503101"/>
                  </a:cubicBezTo>
                  <a:lnTo>
                    <a:pt x="816750" y="503101"/>
                  </a:lnTo>
                  <a:cubicBezTo>
                    <a:pt x="819557" y="501698"/>
                    <a:pt x="822012" y="499943"/>
                    <a:pt x="824118" y="497838"/>
                  </a:cubicBezTo>
                  <a:cubicBezTo>
                    <a:pt x="826222" y="495733"/>
                    <a:pt x="830082" y="493277"/>
                    <a:pt x="835695" y="490471"/>
                  </a:cubicBezTo>
                  <a:cubicBezTo>
                    <a:pt x="835695" y="486261"/>
                    <a:pt x="836397" y="483454"/>
                    <a:pt x="837800" y="482051"/>
                  </a:cubicBezTo>
                  <a:lnTo>
                    <a:pt x="852535" y="479946"/>
                  </a:lnTo>
                  <a:lnTo>
                    <a:pt x="856745" y="479946"/>
                  </a:lnTo>
                  <a:cubicBezTo>
                    <a:pt x="863762" y="474332"/>
                    <a:pt x="871480" y="474332"/>
                    <a:pt x="879900" y="479946"/>
                  </a:cubicBezTo>
                  <a:cubicBezTo>
                    <a:pt x="889723" y="482752"/>
                    <a:pt x="899548" y="482752"/>
                    <a:pt x="909371" y="479946"/>
                  </a:cubicBezTo>
                  <a:cubicBezTo>
                    <a:pt x="930421" y="474332"/>
                    <a:pt x="948664" y="470824"/>
                    <a:pt x="964101" y="469420"/>
                  </a:cubicBezTo>
                  <a:cubicBezTo>
                    <a:pt x="965504" y="469420"/>
                    <a:pt x="966557" y="469070"/>
                    <a:pt x="967259" y="468368"/>
                  </a:cubicBezTo>
                  <a:cubicBezTo>
                    <a:pt x="967961" y="467666"/>
                    <a:pt x="969013" y="468017"/>
                    <a:pt x="970417" y="469420"/>
                  </a:cubicBezTo>
                  <a:cubicBezTo>
                    <a:pt x="973224" y="470824"/>
                    <a:pt x="976731" y="470824"/>
                    <a:pt x="980942" y="469420"/>
                  </a:cubicBezTo>
                  <a:cubicBezTo>
                    <a:pt x="985152" y="468017"/>
                    <a:pt x="987959" y="467316"/>
                    <a:pt x="989362" y="467316"/>
                  </a:cubicBezTo>
                  <a:cubicBezTo>
                    <a:pt x="993572" y="465912"/>
                    <a:pt x="999185" y="465210"/>
                    <a:pt x="1006202" y="465210"/>
                  </a:cubicBezTo>
                  <a:lnTo>
                    <a:pt x="1014622" y="465210"/>
                  </a:lnTo>
                  <a:lnTo>
                    <a:pt x="1029357" y="463105"/>
                  </a:lnTo>
                  <a:lnTo>
                    <a:pt x="1044092" y="456790"/>
                  </a:lnTo>
                  <a:lnTo>
                    <a:pt x="1046198" y="461000"/>
                  </a:lnTo>
                  <a:lnTo>
                    <a:pt x="1050407" y="461000"/>
                  </a:lnTo>
                  <a:lnTo>
                    <a:pt x="1121978" y="433635"/>
                  </a:lnTo>
                  <a:cubicBezTo>
                    <a:pt x="1128995" y="429425"/>
                    <a:pt x="1140924" y="423461"/>
                    <a:pt x="1157764" y="415742"/>
                  </a:cubicBezTo>
                  <a:cubicBezTo>
                    <a:pt x="1174604" y="408024"/>
                    <a:pt x="1190742" y="401358"/>
                    <a:pt x="1206180" y="395745"/>
                  </a:cubicBezTo>
                  <a:cubicBezTo>
                    <a:pt x="1217407" y="392938"/>
                    <a:pt x="1234948" y="385921"/>
                    <a:pt x="1258806" y="374694"/>
                  </a:cubicBezTo>
                  <a:cubicBezTo>
                    <a:pt x="1264418" y="373291"/>
                    <a:pt x="1269680" y="371888"/>
                    <a:pt x="1274593" y="370484"/>
                  </a:cubicBezTo>
                  <a:cubicBezTo>
                    <a:pt x="1279504" y="369081"/>
                    <a:pt x="1284066" y="367678"/>
                    <a:pt x="1288276" y="366274"/>
                  </a:cubicBezTo>
                  <a:cubicBezTo>
                    <a:pt x="1303712" y="360661"/>
                    <a:pt x="1312132" y="352241"/>
                    <a:pt x="1313536" y="341014"/>
                  </a:cubicBezTo>
                  <a:lnTo>
                    <a:pt x="1300905" y="341014"/>
                  </a:lnTo>
                  <a:cubicBezTo>
                    <a:pt x="1305115" y="336804"/>
                    <a:pt x="1310378" y="333997"/>
                    <a:pt x="1316693" y="332594"/>
                  </a:cubicBezTo>
                  <a:cubicBezTo>
                    <a:pt x="1323009" y="331190"/>
                    <a:pt x="1328271" y="329787"/>
                    <a:pt x="1332481" y="328384"/>
                  </a:cubicBezTo>
                  <a:cubicBezTo>
                    <a:pt x="1332481" y="329787"/>
                    <a:pt x="1332831" y="331541"/>
                    <a:pt x="1333534" y="333646"/>
                  </a:cubicBezTo>
                  <a:cubicBezTo>
                    <a:pt x="1334236" y="335751"/>
                    <a:pt x="1335288" y="336804"/>
                    <a:pt x="1336690" y="336804"/>
                  </a:cubicBezTo>
                  <a:cubicBezTo>
                    <a:pt x="1339498" y="336804"/>
                    <a:pt x="1341603" y="335400"/>
                    <a:pt x="1343006" y="332594"/>
                  </a:cubicBezTo>
                  <a:cubicBezTo>
                    <a:pt x="1344408" y="329787"/>
                    <a:pt x="1343708" y="327682"/>
                    <a:pt x="1340901" y="326279"/>
                  </a:cubicBezTo>
                  <a:cubicBezTo>
                    <a:pt x="1346514" y="322069"/>
                    <a:pt x="1352128" y="319964"/>
                    <a:pt x="1357741" y="319964"/>
                  </a:cubicBezTo>
                  <a:cubicBezTo>
                    <a:pt x="1360548" y="318560"/>
                    <a:pt x="1364758" y="317859"/>
                    <a:pt x="1370371" y="317859"/>
                  </a:cubicBezTo>
                  <a:cubicBezTo>
                    <a:pt x="1375984" y="317859"/>
                    <a:pt x="1382299" y="316455"/>
                    <a:pt x="1389316" y="313649"/>
                  </a:cubicBezTo>
                  <a:lnTo>
                    <a:pt x="1395632" y="311544"/>
                  </a:lnTo>
                  <a:cubicBezTo>
                    <a:pt x="1404051" y="303123"/>
                    <a:pt x="1412472" y="298913"/>
                    <a:pt x="1420892" y="298913"/>
                  </a:cubicBezTo>
                  <a:cubicBezTo>
                    <a:pt x="1434925" y="298913"/>
                    <a:pt x="1444749" y="298212"/>
                    <a:pt x="1450362" y="296808"/>
                  </a:cubicBezTo>
                  <a:lnTo>
                    <a:pt x="1454573" y="296808"/>
                  </a:lnTo>
                  <a:cubicBezTo>
                    <a:pt x="1460185" y="295405"/>
                    <a:pt x="1465098" y="296808"/>
                    <a:pt x="1469308" y="301018"/>
                  </a:cubicBezTo>
                  <a:cubicBezTo>
                    <a:pt x="1476325" y="308035"/>
                    <a:pt x="1479833" y="311544"/>
                    <a:pt x="1479833" y="311544"/>
                  </a:cubicBezTo>
                  <a:cubicBezTo>
                    <a:pt x="1479833" y="314350"/>
                    <a:pt x="1478429" y="317157"/>
                    <a:pt x="1475623" y="319964"/>
                  </a:cubicBezTo>
                  <a:lnTo>
                    <a:pt x="1479833" y="319964"/>
                  </a:lnTo>
                  <a:lnTo>
                    <a:pt x="1494568" y="324174"/>
                  </a:lnTo>
                  <a:cubicBezTo>
                    <a:pt x="1498778" y="325577"/>
                    <a:pt x="1502988" y="329787"/>
                    <a:pt x="1507197" y="336804"/>
                  </a:cubicBezTo>
                  <a:lnTo>
                    <a:pt x="1515618" y="341014"/>
                  </a:lnTo>
                  <a:cubicBezTo>
                    <a:pt x="1519828" y="345224"/>
                    <a:pt x="1521934" y="348732"/>
                    <a:pt x="1521934" y="351539"/>
                  </a:cubicBezTo>
                  <a:cubicBezTo>
                    <a:pt x="1523336" y="357153"/>
                    <a:pt x="1528951" y="359959"/>
                    <a:pt x="1538773" y="359959"/>
                  </a:cubicBezTo>
                  <a:lnTo>
                    <a:pt x="1540878" y="362064"/>
                  </a:lnTo>
                  <a:lnTo>
                    <a:pt x="1547194" y="362064"/>
                  </a:lnTo>
                  <a:cubicBezTo>
                    <a:pt x="1554211" y="362064"/>
                    <a:pt x="1561227" y="365573"/>
                    <a:pt x="1568244" y="372589"/>
                  </a:cubicBezTo>
                  <a:cubicBezTo>
                    <a:pt x="1575261" y="375396"/>
                    <a:pt x="1580874" y="376799"/>
                    <a:pt x="1585083" y="376799"/>
                  </a:cubicBezTo>
                  <a:cubicBezTo>
                    <a:pt x="1586487" y="376799"/>
                    <a:pt x="1587539" y="377150"/>
                    <a:pt x="1588241" y="377852"/>
                  </a:cubicBezTo>
                  <a:cubicBezTo>
                    <a:pt x="1588944" y="378553"/>
                    <a:pt x="1589996" y="378904"/>
                    <a:pt x="1591399" y="378904"/>
                  </a:cubicBezTo>
                  <a:cubicBezTo>
                    <a:pt x="1589996" y="380308"/>
                    <a:pt x="1589293" y="383114"/>
                    <a:pt x="1589293" y="387325"/>
                  </a:cubicBezTo>
                  <a:cubicBezTo>
                    <a:pt x="1589293" y="390131"/>
                    <a:pt x="1590697" y="391535"/>
                    <a:pt x="1593504" y="391535"/>
                  </a:cubicBezTo>
                  <a:cubicBezTo>
                    <a:pt x="1600521" y="392938"/>
                    <a:pt x="1606484" y="396095"/>
                    <a:pt x="1611397" y="401007"/>
                  </a:cubicBezTo>
                  <a:cubicBezTo>
                    <a:pt x="1616309" y="405919"/>
                    <a:pt x="1620167" y="409076"/>
                    <a:pt x="1622974" y="410480"/>
                  </a:cubicBezTo>
                  <a:cubicBezTo>
                    <a:pt x="1625781" y="414690"/>
                    <a:pt x="1627184" y="416795"/>
                    <a:pt x="1627184" y="416795"/>
                  </a:cubicBezTo>
                  <a:cubicBezTo>
                    <a:pt x="1642622" y="426618"/>
                    <a:pt x="1653848" y="432933"/>
                    <a:pt x="1660865" y="435740"/>
                  </a:cubicBezTo>
                  <a:cubicBezTo>
                    <a:pt x="1672092" y="441354"/>
                    <a:pt x="1677704" y="451177"/>
                    <a:pt x="1677704" y="465210"/>
                  </a:cubicBezTo>
                  <a:cubicBezTo>
                    <a:pt x="1679108" y="466614"/>
                    <a:pt x="1679810" y="469070"/>
                    <a:pt x="1679810" y="472578"/>
                  </a:cubicBezTo>
                  <a:cubicBezTo>
                    <a:pt x="1679810" y="476086"/>
                    <a:pt x="1681213" y="479946"/>
                    <a:pt x="1684020" y="484156"/>
                  </a:cubicBezTo>
                  <a:cubicBezTo>
                    <a:pt x="1689633" y="491172"/>
                    <a:pt x="1690335" y="499593"/>
                    <a:pt x="1686125" y="509416"/>
                  </a:cubicBezTo>
                  <a:cubicBezTo>
                    <a:pt x="1684723" y="520643"/>
                    <a:pt x="1681915" y="527659"/>
                    <a:pt x="1677704" y="530466"/>
                  </a:cubicBezTo>
                  <a:cubicBezTo>
                    <a:pt x="1674898" y="534676"/>
                    <a:pt x="1673495" y="540290"/>
                    <a:pt x="1673495" y="547306"/>
                  </a:cubicBezTo>
                  <a:cubicBezTo>
                    <a:pt x="1673495" y="558533"/>
                    <a:pt x="1672793" y="566953"/>
                    <a:pt x="1671390" y="572567"/>
                  </a:cubicBezTo>
                  <a:cubicBezTo>
                    <a:pt x="1669987" y="572567"/>
                    <a:pt x="1669285" y="573268"/>
                    <a:pt x="1669285" y="574672"/>
                  </a:cubicBezTo>
                  <a:cubicBezTo>
                    <a:pt x="1666478" y="585899"/>
                    <a:pt x="1660515" y="594669"/>
                    <a:pt x="1651392" y="600984"/>
                  </a:cubicBezTo>
                  <a:cubicBezTo>
                    <a:pt x="1642270" y="607300"/>
                    <a:pt x="1636307" y="611861"/>
                    <a:pt x="1633499" y="614667"/>
                  </a:cubicBezTo>
                  <a:cubicBezTo>
                    <a:pt x="1616659" y="618877"/>
                    <a:pt x="1603328" y="620982"/>
                    <a:pt x="1593504" y="620982"/>
                  </a:cubicBezTo>
                  <a:lnTo>
                    <a:pt x="1582979" y="620982"/>
                  </a:lnTo>
                  <a:cubicBezTo>
                    <a:pt x="1580172" y="622386"/>
                    <a:pt x="1576664" y="622386"/>
                    <a:pt x="1572454" y="620982"/>
                  </a:cubicBezTo>
                  <a:lnTo>
                    <a:pt x="1559823" y="620982"/>
                  </a:lnTo>
                  <a:cubicBezTo>
                    <a:pt x="1551404" y="620982"/>
                    <a:pt x="1536669" y="623789"/>
                    <a:pt x="1515618" y="629402"/>
                  </a:cubicBezTo>
                  <a:cubicBezTo>
                    <a:pt x="1515618" y="633612"/>
                    <a:pt x="1511408" y="635717"/>
                    <a:pt x="1502988" y="635717"/>
                  </a:cubicBezTo>
                  <a:lnTo>
                    <a:pt x="1509303" y="627297"/>
                  </a:lnTo>
                  <a:lnTo>
                    <a:pt x="1484043" y="631507"/>
                  </a:lnTo>
                  <a:cubicBezTo>
                    <a:pt x="1477026" y="623087"/>
                    <a:pt x="1469308" y="619579"/>
                    <a:pt x="1460887" y="620982"/>
                  </a:cubicBezTo>
                  <a:lnTo>
                    <a:pt x="1431417" y="625192"/>
                  </a:lnTo>
                  <a:lnTo>
                    <a:pt x="1427207" y="625192"/>
                  </a:lnTo>
                  <a:cubicBezTo>
                    <a:pt x="1418786" y="626596"/>
                    <a:pt x="1409665" y="630104"/>
                    <a:pt x="1399841" y="635717"/>
                  </a:cubicBezTo>
                  <a:cubicBezTo>
                    <a:pt x="1401244" y="638524"/>
                    <a:pt x="1402297" y="640629"/>
                    <a:pt x="1402999" y="642033"/>
                  </a:cubicBezTo>
                  <a:cubicBezTo>
                    <a:pt x="1403701" y="643436"/>
                    <a:pt x="1404754" y="644839"/>
                    <a:pt x="1406157" y="646242"/>
                  </a:cubicBezTo>
                  <a:cubicBezTo>
                    <a:pt x="1404754" y="647646"/>
                    <a:pt x="1403350" y="647646"/>
                    <a:pt x="1401947" y="646242"/>
                  </a:cubicBezTo>
                  <a:cubicBezTo>
                    <a:pt x="1400543" y="644839"/>
                    <a:pt x="1399140" y="644138"/>
                    <a:pt x="1397737" y="644138"/>
                  </a:cubicBezTo>
                  <a:lnTo>
                    <a:pt x="1380897" y="654663"/>
                  </a:lnTo>
                  <a:cubicBezTo>
                    <a:pt x="1380897" y="660276"/>
                    <a:pt x="1381598" y="663785"/>
                    <a:pt x="1383001" y="665188"/>
                  </a:cubicBezTo>
                  <a:lnTo>
                    <a:pt x="1376687" y="667293"/>
                  </a:lnTo>
                  <a:lnTo>
                    <a:pt x="1378791" y="667293"/>
                  </a:lnTo>
                  <a:cubicBezTo>
                    <a:pt x="1380195" y="670100"/>
                    <a:pt x="1383001" y="670100"/>
                    <a:pt x="1387212" y="667293"/>
                  </a:cubicBezTo>
                  <a:lnTo>
                    <a:pt x="1393526" y="650453"/>
                  </a:lnTo>
                  <a:cubicBezTo>
                    <a:pt x="1404754" y="658873"/>
                    <a:pt x="1410367" y="663083"/>
                    <a:pt x="1410367" y="663083"/>
                  </a:cubicBezTo>
                  <a:cubicBezTo>
                    <a:pt x="1408964" y="664486"/>
                    <a:pt x="1407559" y="665539"/>
                    <a:pt x="1406157" y="666240"/>
                  </a:cubicBezTo>
                  <a:cubicBezTo>
                    <a:pt x="1404754" y="666942"/>
                    <a:pt x="1404754" y="668696"/>
                    <a:pt x="1406157" y="671503"/>
                  </a:cubicBezTo>
                  <a:cubicBezTo>
                    <a:pt x="1406157" y="672906"/>
                    <a:pt x="1403350" y="676415"/>
                    <a:pt x="1397737" y="682028"/>
                  </a:cubicBezTo>
                  <a:cubicBezTo>
                    <a:pt x="1393526" y="686238"/>
                    <a:pt x="1389316" y="686940"/>
                    <a:pt x="1385106" y="684133"/>
                  </a:cubicBezTo>
                  <a:cubicBezTo>
                    <a:pt x="1382299" y="684133"/>
                    <a:pt x="1379494" y="685536"/>
                    <a:pt x="1376687" y="688343"/>
                  </a:cubicBezTo>
                  <a:cubicBezTo>
                    <a:pt x="1373879" y="691150"/>
                    <a:pt x="1371774" y="693956"/>
                    <a:pt x="1370371" y="696763"/>
                  </a:cubicBezTo>
                  <a:cubicBezTo>
                    <a:pt x="1370371" y="698166"/>
                    <a:pt x="1368969" y="701675"/>
                    <a:pt x="1366162" y="707288"/>
                  </a:cubicBezTo>
                  <a:cubicBezTo>
                    <a:pt x="1367564" y="707288"/>
                    <a:pt x="1370021" y="707990"/>
                    <a:pt x="1373529" y="709393"/>
                  </a:cubicBezTo>
                  <a:cubicBezTo>
                    <a:pt x="1377037" y="710797"/>
                    <a:pt x="1378791" y="713603"/>
                    <a:pt x="1378791" y="717813"/>
                  </a:cubicBezTo>
                  <a:lnTo>
                    <a:pt x="1366162" y="722023"/>
                  </a:lnTo>
                  <a:cubicBezTo>
                    <a:pt x="1360548" y="719217"/>
                    <a:pt x="1357039" y="715708"/>
                    <a:pt x="1355636" y="711498"/>
                  </a:cubicBezTo>
                  <a:cubicBezTo>
                    <a:pt x="1352829" y="714305"/>
                    <a:pt x="1349321" y="717463"/>
                    <a:pt x="1345111" y="720971"/>
                  </a:cubicBezTo>
                  <a:cubicBezTo>
                    <a:pt x="1340901" y="724479"/>
                    <a:pt x="1337393" y="727637"/>
                    <a:pt x="1334586" y="730444"/>
                  </a:cubicBezTo>
                  <a:lnTo>
                    <a:pt x="1324061" y="736759"/>
                  </a:lnTo>
                  <a:lnTo>
                    <a:pt x="1315640" y="753599"/>
                  </a:lnTo>
                  <a:cubicBezTo>
                    <a:pt x="1312834" y="756406"/>
                    <a:pt x="1312834" y="759212"/>
                    <a:pt x="1315640" y="762019"/>
                  </a:cubicBezTo>
                  <a:cubicBezTo>
                    <a:pt x="1321254" y="766229"/>
                    <a:pt x="1324763" y="765527"/>
                    <a:pt x="1326165" y="759914"/>
                  </a:cubicBezTo>
                  <a:cubicBezTo>
                    <a:pt x="1330376" y="757107"/>
                    <a:pt x="1332481" y="754301"/>
                    <a:pt x="1332481" y="751494"/>
                  </a:cubicBezTo>
                  <a:cubicBezTo>
                    <a:pt x="1332481" y="744477"/>
                    <a:pt x="1336690" y="740969"/>
                    <a:pt x="1345111" y="740969"/>
                  </a:cubicBezTo>
                  <a:cubicBezTo>
                    <a:pt x="1347918" y="746582"/>
                    <a:pt x="1349321" y="750792"/>
                    <a:pt x="1349321" y="753599"/>
                  </a:cubicBezTo>
                  <a:cubicBezTo>
                    <a:pt x="1354935" y="747986"/>
                    <a:pt x="1357741" y="744477"/>
                    <a:pt x="1357741" y="743074"/>
                  </a:cubicBezTo>
                  <a:lnTo>
                    <a:pt x="1366162" y="726234"/>
                  </a:lnTo>
                  <a:lnTo>
                    <a:pt x="1372476" y="736759"/>
                  </a:lnTo>
                  <a:cubicBezTo>
                    <a:pt x="1375283" y="739565"/>
                    <a:pt x="1376687" y="741670"/>
                    <a:pt x="1376687" y="743074"/>
                  </a:cubicBezTo>
                  <a:cubicBezTo>
                    <a:pt x="1379494" y="743074"/>
                    <a:pt x="1382299" y="740267"/>
                    <a:pt x="1385106" y="734654"/>
                  </a:cubicBezTo>
                  <a:cubicBezTo>
                    <a:pt x="1382299" y="731847"/>
                    <a:pt x="1380195" y="729040"/>
                    <a:pt x="1378791" y="726234"/>
                  </a:cubicBezTo>
                  <a:cubicBezTo>
                    <a:pt x="1381598" y="720620"/>
                    <a:pt x="1386509" y="712551"/>
                    <a:pt x="1393526" y="702026"/>
                  </a:cubicBezTo>
                  <a:cubicBezTo>
                    <a:pt x="1400543" y="691501"/>
                    <a:pt x="1406859" y="684133"/>
                    <a:pt x="1412472" y="679923"/>
                  </a:cubicBezTo>
                  <a:cubicBezTo>
                    <a:pt x="1415279" y="677116"/>
                    <a:pt x="1416682" y="672205"/>
                    <a:pt x="1416682" y="665188"/>
                  </a:cubicBezTo>
                  <a:lnTo>
                    <a:pt x="1429311" y="669398"/>
                  </a:lnTo>
                  <a:cubicBezTo>
                    <a:pt x="1426505" y="670801"/>
                    <a:pt x="1419489" y="677116"/>
                    <a:pt x="1408262" y="688343"/>
                  </a:cubicBezTo>
                  <a:lnTo>
                    <a:pt x="1406157" y="696763"/>
                  </a:lnTo>
                  <a:lnTo>
                    <a:pt x="1412472" y="698868"/>
                  </a:lnTo>
                  <a:lnTo>
                    <a:pt x="1416682" y="698868"/>
                  </a:lnTo>
                  <a:cubicBezTo>
                    <a:pt x="1420892" y="696061"/>
                    <a:pt x="1424751" y="696061"/>
                    <a:pt x="1428259" y="698868"/>
                  </a:cubicBezTo>
                  <a:cubicBezTo>
                    <a:pt x="1431767" y="701675"/>
                    <a:pt x="1434224" y="703078"/>
                    <a:pt x="1435627" y="703078"/>
                  </a:cubicBezTo>
                  <a:cubicBezTo>
                    <a:pt x="1441240" y="704481"/>
                    <a:pt x="1441942" y="707288"/>
                    <a:pt x="1437732" y="711498"/>
                  </a:cubicBezTo>
                  <a:lnTo>
                    <a:pt x="1433522" y="715708"/>
                  </a:lnTo>
                  <a:cubicBezTo>
                    <a:pt x="1437732" y="718515"/>
                    <a:pt x="1439837" y="722725"/>
                    <a:pt x="1439837" y="728339"/>
                  </a:cubicBezTo>
                  <a:cubicBezTo>
                    <a:pt x="1435627" y="728339"/>
                    <a:pt x="1428610" y="727637"/>
                    <a:pt x="1418786" y="726234"/>
                  </a:cubicBezTo>
                  <a:cubicBezTo>
                    <a:pt x="1422997" y="736057"/>
                    <a:pt x="1425803" y="741670"/>
                    <a:pt x="1427207" y="743074"/>
                  </a:cubicBezTo>
                  <a:lnTo>
                    <a:pt x="1439837" y="740969"/>
                  </a:lnTo>
                  <a:lnTo>
                    <a:pt x="1437732" y="745179"/>
                  </a:lnTo>
                  <a:lnTo>
                    <a:pt x="1452467" y="757809"/>
                  </a:lnTo>
                  <a:cubicBezTo>
                    <a:pt x="1439837" y="757809"/>
                    <a:pt x="1430014" y="757809"/>
                    <a:pt x="1422997" y="757809"/>
                  </a:cubicBezTo>
                  <a:cubicBezTo>
                    <a:pt x="1420190" y="757809"/>
                    <a:pt x="1417384" y="755704"/>
                    <a:pt x="1414576" y="751494"/>
                  </a:cubicBezTo>
                  <a:cubicBezTo>
                    <a:pt x="1411769" y="747284"/>
                    <a:pt x="1408964" y="744828"/>
                    <a:pt x="1406157" y="744126"/>
                  </a:cubicBezTo>
                  <a:cubicBezTo>
                    <a:pt x="1403350" y="743425"/>
                    <a:pt x="1400543" y="744477"/>
                    <a:pt x="1397737" y="747284"/>
                  </a:cubicBezTo>
                  <a:cubicBezTo>
                    <a:pt x="1400543" y="754301"/>
                    <a:pt x="1404402" y="759563"/>
                    <a:pt x="1409314" y="763072"/>
                  </a:cubicBezTo>
                  <a:cubicBezTo>
                    <a:pt x="1414226" y="766580"/>
                    <a:pt x="1417384" y="769036"/>
                    <a:pt x="1418786" y="770439"/>
                  </a:cubicBezTo>
                  <a:cubicBezTo>
                    <a:pt x="1422997" y="771842"/>
                    <a:pt x="1425102" y="768334"/>
                    <a:pt x="1425102" y="759914"/>
                  </a:cubicBezTo>
                  <a:cubicBezTo>
                    <a:pt x="1427909" y="761317"/>
                    <a:pt x="1432119" y="764826"/>
                    <a:pt x="1437732" y="770439"/>
                  </a:cubicBezTo>
                  <a:cubicBezTo>
                    <a:pt x="1441942" y="774649"/>
                    <a:pt x="1446152" y="774649"/>
                    <a:pt x="1450362" y="770439"/>
                  </a:cubicBezTo>
                  <a:lnTo>
                    <a:pt x="1458783" y="757809"/>
                  </a:lnTo>
                  <a:cubicBezTo>
                    <a:pt x="1458783" y="757809"/>
                    <a:pt x="1459835" y="758160"/>
                    <a:pt x="1461940" y="758861"/>
                  </a:cubicBezTo>
                  <a:cubicBezTo>
                    <a:pt x="1464045" y="759563"/>
                    <a:pt x="1465800" y="759212"/>
                    <a:pt x="1467202" y="757809"/>
                  </a:cubicBezTo>
                  <a:lnTo>
                    <a:pt x="1475623" y="757809"/>
                  </a:lnTo>
                  <a:lnTo>
                    <a:pt x="1473518" y="762019"/>
                  </a:lnTo>
                  <a:cubicBezTo>
                    <a:pt x="1474920" y="763422"/>
                    <a:pt x="1477026" y="764124"/>
                    <a:pt x="1479833" y="764124"/>
                  </a:cubicBezTo>
                  <a:cubicBezTo>
                    <a:pt x="1485445" y="764124"/>
                    <a:pt x="1490358" y="763422"/>
                    <a:pt x="1494568" y="762019"/>
                  </a:cubicBezTo>
                  <a:cubicBezTo>
                    <a:pt x="1495971" y="760616"/>
                    <a:pt x="1498076" y="759914"/>
                    <a:pt x="1500883" y="759914"/>
                  </a:cubicBezTo>
                  <a:cubicBezTo>
                    <a:pt x="1505093" y="759914"/>
                    <a:pt x="1510706" y="761317"/>
                    <a:pt x="1517723" y="764124"/>
                  </a:cubicBezTo>
                  <a:cubicBezTo>
                    <a:pt x="1523336" y="766931"/>
                    <a:pt x="1527546" y="767632"/>
                    <a:pt x="1530353" y="766229"/>
                  </a:cubicBezTo>
                  <a:cubicBezTo>
                    <a:pt x="1533160" y="766229"/>
                    <a:pt x="1538071" y="769036"/>
                    <a:pt x="1545088" y="774649"/>
                  </a:cubicBezTo>
                  <a:lnTo>
                    <a:pt x="1551404" y="780964"/>
                  </a:lnTo>
                  <a:cubicBezTo>
                    <a:pt x="1557016" y="787981"/>
                    <a:pt x="1562630" y="790086"/>
                    <a:pt x="1568244" y="787279"/>
                  </a:cubicBezTo>
                  <a:cubicBezTo>
                    <a:pt x="1569647" y="785876"/>
                    <a:pt x="1572454" y="785174"/>
                    <a:pt x="1576664" y="785174"/>
                  </a:cubicBezTo>
                  <a:cubicBezTo>
                    <a:pt x="1586487" y="785174"/>
                    <a:pt x="1592101" y="789384"/>
                    <a:pt x="1593504" y="797804"/>
                  </a:cubicBezTo>
                  <a:cubicBezTo>
                    <a:pt x="1596310" y="802014"/>
                    <a:pt x="1600521" y="804119"/>
                    <a:pt x="1606134" y="804119"/>
                  </a:cubicBezTo>
                  <a:cubicBezTo>
                    <a:pt x="1608941" y="802716"/>
                    <a:pt x="1612449" y="802716"/>
                    <a:pt x="1616659" y="804119"/>
                  </a:cubicBezTo>
                  <a:cubicBezTo>
                    <a:pt x="1618063" y="806926"/>
                    <a:pt x="1619466" y="810435"/>
                    <a:pt x="1620869" y="814645"/>
                  </a:cubicBezTo>
                  <a:cubicBezTo>
                    <a:pt x="1622272" y="818855"/>
                    <a:pt x="1623676" y="822363"/>
                    <a:pt x="1625080" y="825170"/>
                  </a:cubicBezTo>
                  <a:cubicBezTo>
                    <a:pt x="1625080" y="832186"/>
                    <a:pt x="1627886" y="835695"/>
                    <a:pt x="1633499" y="835695"/>
                  </a:cubicBezTo>
                  <a:lnTo>
                    <a:pt x="1639815" y="835695"/>
                  </a:lnTo>
                  <a:cubicBezTo>
                    <a:pt x="1649637" y="835695"/>
                    <a:pt x="1659461" y="840606"/>
                    <a:pt x="1669285" y="850430"/>
                  </a:cubicBezTo>
                  <a:lnTo>
                    <a:pt x="1671390" y="850430"/>
                  </a:lnTo>
                  <a:cubicBezTo>
                    <a:pt x="1674196" y="851833"/>
                    <a:pt x="1677354" y="853938"/>
                    <a:pt x="1680862" y="856745"/>
                  </a:cubicBezTo>
                  <a:cubicBezTo>
                    <a:pt x="1684370" y="859552"/>
                    <a:pt x="1688932" y="862358"/>
                    <a:pt x="1694545" y="865165"/>
                  </a:cubicBezTo>
                  <a:cubicBezTo>
                    <a:pt x="1700158" y="866568"/>
                    <a:pt x="1703667" y="868674"/>
                    <a:pt x="1705070" y="871480"/>
                  </a:cubicBezTo>
                  <a:cubicBezTo>
                    <a:pt x="1706474" y="874287"/>
                    <a:pt x="1707176" y="877795"/>
                    <a:pt x="1707176" y="882005"/>
                  </a:cubicBezTo>
                  <a:cubicBezTo>
                    <a:pt x="1708578" y="886215"/>
                    <a:pt x="1709280" y="890776"/>
                    <a:pt x="1709280" y="895688"/>
                  </a:cubicBezTo>
                  <a:cubicBezTo>
                    <a:pt x="1709280" y="900600"/>
                    <a:pt x="1709983" y="905161"/>
                    <a:pt x="1711385" y="909371"/>
                  </a:cubicBezTo>
                  <a:lnTo>
                    <a:pt x="1711385" y="913581"/>
                  </a:lnTo>
                  <a:cubicBezTo>
                    <a:pt x="1708578" y="922001"/>
                    <a:pt x="1707176" y="932526"/>
                    <a:pt x="1707176" y="945156"/>
                  </a:cubicBezTo>
                  <a:cubicBezTo>
                    <a:pt x="1707176" y="952173"/>
                    <a:pt x="1709983" y="956383"/>
                    <a:pt x="1715595" y="957786"/>
                  </a:cubicBezTo>
                  <a:cubicBezTo>
                    <a:pt x="1716998" y="957786"/>
                    <a:pt x="1717701" y="958137"/>
                    <a:pt x="1717701" y="958839"/>
                  </a:cubicBezTo>
                  <a:cubicBezTo>
                    <a:pt x="1717701" y="959540"/>
                    <a:pt x="1717701" y="959891"/>
                    <a:pt x="1717701" y="959891"/>
                  </a:cubicBezTo>
                  <a:cubicBezTo>
                    <a:pt x="1724718" y="961295"/>
                    <a:pt x="1728928" y="963049"/>
                    <a:pt x="1730330" y="965154"/>
                  </a:cubicBezTo>
                  <a:cubicBezTo>
                    <a:pt x="1731734" y="967259"/>
                    <a:pt x="1732436" y="970066"/>
                    <a:pt x="1732436" y="973574"/>
                  </a:cubicBezTo>
                  <a:cubicBezTo>
                    <a:pt x="1732436" y="977082"/>
                    <a:pt x="1732436" y="980240"/>
                    <a:pt x="1732436" y="983047"/>
                  </a:cubicBezTo>
                  <a:cubicBezTo>
                    <a:pt x="1733838" y="987257"/>
                    <a:pt x="1735593" y="991467"/>
                    <a:pt x="1737698" y="995677"/>
                  </a:cubicBezTo>
                  <a:cubicBezTo>
                    <a:pt x="1739803" y="999887"/>
                    <a:pt x="1741557" y="1004097"/>
                    <a:pt x="1742961" y="1008307"/>
                  </a:cubicBezTo>
                  <a:cubicBezTo>
                    <a:pt x="1747171" y="1009710"/>
                    <a:pt x="1750679" y="1013569"/>
                    <a:pt x="1753486" y="1019884"/>
                  </a:cubicBezTo>
                  <a:cubicBezTo>
                    <a:pt x="1756293" y="1026199"/>
                    <a:pt x="1759099" y="1031462"/>
                    <a:pt x="1761906" y="1035672"/>
                  </a:cubicBezTo>
                  <a:cubicBezTo>
                    <a:pt x="1766116" y="1039882"/>
                    <a:pt x="1768221" y="1047601"/>
                    <a:pt x="1768221" y="1058827"/>
                  </a:cubicBezTo>
                  <a:cubicBezTo>
                    <a:pt x="1768221" y="1065844"/>
                    <a:pt x="1769624" y="1073563"/>
                    <a:pt x="1772431" y="1081983"/>
                  </a:cubicBezTo>
                  <a:cubicBezTo>
                    <a:pt x="1773835" y="1081983"/>
                    <a:pt x="1774186" y="1083386"/>
                    <a:pt x="1773483" y="1086193"/>
                  </a:cubicBezTo>
                  <a:cubicBezTo>
                    <a:pt x="1772781" y="1088999"/>
                    <a:pt x="1771729" y="1091806"/>
                    <a:pt x="1770325" y="1094613"/>
                  </a:cubicBezTo>
                  <a:lnTo>
                    <a:pt x="1770325" y="1100928"/>
                  </a:lnTo>
                  <a:cubicBezTo>
                    <a:pt x="1770325" y="1109348"/>
                    <a:pt x="1768221" y="1117066"/>
                    <a:pt x="1764011" y="1124083"/>
                  </a:cubicBezTo>
                  <a:cubicBezTo>
                    <a:pt x="1756994" y="1132503"/>
                    <a:pt x="1752082" y="1138117"/>
                    <a:pt x="1749276" y="1140923"/>
                  </a:cubicBezTo>
                  <a:lnTo>
                    <a:pt x="1742961" y="1149344"/>
                  </a:lnTo>
                  <a:cubicBezTo>
                    <a:pt x="1737347" y="1153554"/>
                    <a:pt x="1734540" y="1158465"/>
                    <a:pt x="1734540" y="1164079"/>
                  </a:cubicBezTo>
                  <a:lnTo>
                    <a:pt x="1734540" y="1166184"/>
                  </a:lnTo>
                  <a:cubicBezTo>
                    <a:pt x="1734540" y="1173200"/>
                    <a:pt x="1733838" y="1178112"/>
                    <a:pt x="1732436" y="1180919"/>
                  </a:cubicBezTo>
                  <a:cubicBezTo>
                    <a:pt x="1725419" y="1186532"/>
                    <a:pt x="1720508" y="1188637"/>
                    <a:pt x="1717701" y="1187234"/>
                  </a:cubicBezTo>
                  <a:cubicBezTo>
                    <a:pt x="1713491" y="1187234"/>
                    <a:pt x="1708228" y="1187585"/>
                    <a:pt x="1701912" y="1188287"/>
                  </a:cubicBezTo>
                  <a:cubicBezTo>
                    <a:pt x="1695597" y="1188988"/>
                    <a:pt x="1690335" y="1188637"/>
                    <a:pt x="1686125" y="1187234"/>
                  </a:cubicBezTo>
                  <a:lnTo>
                    <a:pt x="1684020" y="1189339"/>
                  </a:lnTo>
                  <a:cubicBezTo>
                    <a:pt x="1681213" y="1193549"/>
                    <a:pt x="1677354" y="1194952"/>
                    <a:pt x="1672442" y="1193549"/>
                  </a:cubicBezTo>
                  <a:cubicBezTo>
                    <a:pt x="1667531" y="1192146"/>
                    <a:pt x="1663672" y="1191444"/>
                    <a:pt x="1660865" y="1191444"/>
                  </a:cubicBezTo>
                  <a:lnTo>
                    <a:pt x="1652444" y="1193549"/>
                  </a:lnTo>
                  <a:cubicBezTo>
                    <a:pt x="1648234" y="1193549"/>
                    <a:pt x="1643323" y="1192146"/>
                    <a:pt x="1637709" y="1189339"/>
                  </a:cubicBezTo>
                  <a:cubicBezTo>
                    <a:pt x="1634902" y="1187936"/>
                    <a:pt x="1630692" y="1187234"/>
                    <a:pt x="1625080" y="1187234"/>
                  </a:cubicBezTo>
                  <a:lnTo>
                    <a:pt x="1608239" y="1189339"/>
                  </a:lnTo>
                  <a:cubicBezTo>
                    <a:pt x="1602626" y="1189339"/>
                    <a:pt x="1596310" y="1187936"/>
                    <a:pt x="1589293" y="1185129"/>
                  </a:cubicBezTo>
                  <a:cubicBezTo>
                    <a:pt x="1587891" y="1183726"/>
                    <a:pt x="1584382" y="1183024"/>
                    <a:pt x="1578769" y="1183024"/>
                  </a:cubicBezTo>
                  <a:cubicBezTo>
                    <a:pt x="1570348" y="1183024"/>
                    <a:pt x="1563331" y="1180919"/>
                    <a:pt x="1557719" y="1176709"/>
                  </a:cubicBezTo>
                  <a:cubicBezTo>
                    <a:pt x="1550702" y="1171095"/>
                    <a:pt x="1542281" y="1171095"/>
                    <a:pt x="1532459" y="1176709"/>
                  </a:cubicBezTo>
                  <a:cubicBezTo>
                    <a:pt x="1525442" y="1180919"/>
                    <a:pt x="1519126" y="1187234"/>
                    <a:pt x="1513513" y="1195654"/>
                  </a:cubicBezTo>
                  <a:cubicBezTo>
                    <a:pt x="1506496" y="1201267"/>
                    <a:pt x="1499830" y="1207583"/>
                    <a:pt x="1493516" y="1214599"/>
                  </a:cubicBezTo>
                  <a:cubicBezTo>
                    <a:pt x="1487200" y="1221616"/>
                    <a:pt x="1481937" y="1227229"/>
                    <a:pt x="1477727" y="1231439"/>
                  </a:cubicBezTo>
                  <a:cubicBezTo>
                    <a:pt x="1466500" y="1241263"/>
                    <a:pt x="1455274" y="1254595"/>
                    <a:pt x="1444048" y="1271435"/>
                  </a:cubicBezTo>
                  <a:cubicBezTo>
                    <a:pt x="1445450" y="1274242"/>
                    <a:pt x="1448608" y="1275996"/>
                    <a:pt x="1453519" y="1276698"/>
                  </a:cubicBezTo>
                  <a:cubicBezTo>
                    <a:pt x="1458432" y="1277399"/>
                    <a:pt x="1462291" y="1278452"/>
                    <a:pt x="1465098" y="1279855"/>
                  </a:cubicBezTo>
                  <a:cubicBezTo>
                    <a:pt x="1460887" y="1282662"/>
                    <a:pt x="1458783" y="1284065"/>
                    <a:pt x="1458783" y="1284065"/>
                  </a:cubicBezTo>
                  <a:cubicBezTo>
                    <a:pt x="1454573" y="1286872"/>
                    <a:pt x="1450362" y="1288275"/>
                    <a:pt x="1446152" y="1288275"/>
                  </a:cubicBezTo>
                  <a:lnTo>
                    <a:pt x="1433522" y="1288275"/>
                  </a:lnTo>
                  <a:cubicBezTo>
                    <a:pt x="1433522" y="1291082"/>
                    <a:pt x="1434224" y="1293187"/>
                    <a:pt x="1435627" y="1294590"/>
                  </a:cubicBezTo>
                  <a:cubicBezTo>
                    <a:pt x="1437030" y="1295994"/>
                    <a:pt x="1438434" y="1295994"/>
                    <a:pt x="1439837" y="1294590"/>
                  </a:cubicBezTo>
                  <a:cubicBezTo>
                    <a:pt x="1441240" y="1293187"/>
                    <a:pt x="1444048" y="1294590"/>
                    <a:pt x="1448257" y="1298800"/>
                  </a:cubicBezTo>
                  <a:cubicBezTo>
                    <a:pt x="1452467" y="1298800"/>
                    <a:pt x="1455274" y="1298800"/>
                    <a:pt x="1456677" y="1298800"/>
                  </a:cubicBezTo>
                  <a:cubicBezTo>
                    <a:pt x="1476325" y="1301607"/>
                    <a:pt x="1500883" y="1304414"/>
                    <a:pt x="1530353" y="1307220"/>
                  </a:cubicBezTo>
                  <a:lnTo>
                    <a:pt x="1542984" y="1307220"/>
                  </a:lnTo>
                  <a:cubicBezTo>
                    <a:pt x="1544386" y="1307220"/>
                    <a:pt x="1547194" y="1308624"/>
                    <a:pt x="1551404" y="1311430"/>
                  </a:cubicBezTo>
                  <a:lnTo>
                    <a:pt x="1540878" y="1311430"/>
                  </a:lnTo>
                  <a:lnTo>
                    <a:pt x="1549298" y="1315641"/>
                  </a:lnTo>
                  <a:lnTo>
                    <a:pt x="1547194" y="1326166"/>
                  </a:lnTo>
                  <a:cubicBezTo>
                    <a:pt x="1565437" y="1328972"/>
                    <a:pt x="1580874" y="1330376"/>
                    <a:pt x="1593504" y="1330376"/>
                  </a:cubicBezTo>
                  <a:lnTo>
                    <a:pt x="1593504" y="1328271"/>
                  </a:lnTo>
                  <a:lnTo>
                    <a:pt x="1578769" y="1328271"/>
                  </a:lnTo>
                  <a:cubicBezTo>
                    <a:pt x="1575962" y="1324061"/>
                    <a:pt x="1573156" y="1321956"/>
                    <a:pt x="1570348" y="1321956"/>
                  </a:cubicBezTo>
                  <a:cubicBezTo>
                    <a:pt x="1567541" y="1321956"/>
                    <a:pt x="1565437" y="1323359"/>
                    <a:pt x="1564033" y="1326166"/>
                  </a:cubicBezTo>
                  <a:lnTo>
                    <a:pt x="1561929" y="1313535"/>
                  </a:lnTo>
                  <a:cubicBezTo>
                    <a:pt x="1566139" y="1310729"/>
                    <a:pt x="1569647" y="1310729"/>
                    <a:pt x="1572454" y="1313535"/>
                  </a:cubicBezTo>
                  <a:cubicBezTo>
                    <a:pt x="1576664" y="1314939"/>
                    <a:pt x="1580874" y="1314939"/>
                    <a:pt x="1585083" y="1313535"/>
                  </a:cubicBezTo>
                  <a:cubicBezTo>
                    <a:pt x="1586487" y="1313535"/>
                    <a:pt x="1588592" y="1313535"/>
                    <a:pt x="1591399" y="1313535"/>
                  </a:cubicBezTo>
                  <a:cubicBezTo>
                    <a:pt x="1594206" y="1313535"/>
                    <a:pt x="1597012" y="1313535"/>
                    <a:pt x="1599818" y="1313535"/>
                  </a:cubicBezTo>
                  <a:cubicBezTo>
                    <a:pt x="1605432" y="1313535"/>
                    <a:pt x="1611046" y="1314588"/>
                    <a:pt x="1616659" y="1316693"/>
                  </a:cubicBezTo>
                  <a:cubicBezTo>
                    <a:pt x="1622272" y="1318798"/>
                    <a:pt x="1627886" y="1320552"/>
                    <a:pt x="1633499" y="1321956"/>
                  </a:cubicBezTo>
                  <a:lnTo>
                    <a:pt x="1665075" y="1324061"/>
                  </a:lnTo>
                  <a:cubicBezTo>
                    <a:pt x="1679108" y="1328271"/>
                    <a:pt x="1693843" y="1330376"/>
                    <a:pt x="1709280" y="1330376"/>
                  </a:cubicBezTo>
                  <a:cubicBezTo>
                    <a:pt x="1713491" y="1330376"/>
                    <a:pt x="1717350" y="1329323"/>
                    <a:pt x="1720858" y="1327218"/>
                  </a:cubicBezTo>
                  <a:cubicBezTo>
                    <a:pt x="1724365" y="1325113"/>
                    <a:pt x="1726822" y="1324061"/>
                    <a:pt x="1728226" y="1324061"/>
                  </a:cubicBezTo>
                  <a:cubicBezTo>
                    <a:pt x="1725419" y="1318447"/>
                    <a:pt x="1725419" y="1314939"/>
                    <a:pt x="1728226" y="1313535"/>
                  </a:cubicBezTo>
                  <a:cubicBezTo>
                    <a:pt x="1728226" y="1313535"/>
                    <a:pt x="1731033" y="1310027"/>
                    <a:pt x="1736646" y="1303010"/>
                  </a:cubicBezTo>
                  <a:cubicBezTo>
                    <a:pt x="1743663" y="1304414"/>
                    <a:pt x="1749627" y="1306168"/>
                    <a:pt x="1754538" y="1308273"/>
                  </a:cubicBezTo>
                  <a:cubicBezTo>
                    <a:pt x="1759451" y="1310378"/>
                    <a:pt x="1764713" y="1312132"/>
                    <a:pt x="1770325" y="1313535"/>
                  </a:cubicBezTo>
                  <a:cubicBezTo>
                    <a:pt x="1770325" y="1309325"/>
                    <a:pt x="1769273" y="1304764"/>
                    <a:pt x="1767169" y="1299853"/>
                  </a:cubicBezTo>
                  <a:cubicBezTo>
                    <a:pt x="1765063" y="1294941"/>
                    <a:pt x="1764713" y="1289678"/>
                    <a:pt x="1766116" y="1284065"/>
                  </a:cubicBezTo>
                  <a:cubicBezTo>
                    <a:pt x="1773133" y="1293889"/>
                    <a:pt x="1777344" y="1300905"/>
                    <a:pt x="1778746" y="1305115"/>
                  </a:cubicBezTo>
                  <a:cubicBezTo>
                    <a:pt x="1780149" y="1309325"/>
                    <a:pt x="1782956" y="1312834"/>
                    <a:pt x="1787166" y="1315641"/>
                  </a:cubicBezTo>
                  <a:cubicBezTo>
                    <a:pt x="1791376" y="1318447"/>
                    <a:pt x="1794884" y="1319149"/>
                    <a:pt x="1797691" y="1317746"/>
                  </a:cubicBezTo>
                  <a:cubicBezTo>
                    <a:pt x="1801901" y="1316342"/>
                    <a:pt x="1805409" y="1316342"/>
                    <a:pt x="1808216" y="1317746"/>
                  </a:cubicBezTo>
                  <a:cubicBezTo>
                    <a:pt x="1811023" y="1319149"/>
                    <a:pt x="1813830" y="1320552"/>
                    <a:pt x="1816637" y="1321956"/>
                  </a:cubicBezTo>
                  <a:cubicBezTo>
                    <a:pt x="1816637" y="1321956"/>
                    <a:pt x="1815233" y="1324762"/>
                    <a:pt x="1812426" y="1330376"/>
                  </a:cubicBezTo>
                  <a:cubicBezTo>
                    <a:pt x="1813830" y="1331779"/>
                    <a:pt x="1815233" y="1333182"/>
                    <a:pt x="1816637" y="1334586"/>
                  </a:cubicBezTo>
                  <a:cubicBezTo>
                    <a:pt x="1818040" y="1335989"/>
                    <a:pt x="1820145" y="1336691"/>
                    <a:pt x="1822951" y="1336691"/>
                  </a:cubicBezTo>
                  <a:cubicBezTo>
                    <a:pt x="1829968" y="1338094"/>
                    <a:pt x="1835582" y="1341602"/>
                    <a:pt x="1839792" y="1347216"/>
                  </a:cubicBezTo>
                  <a:cubicBezTo>
                    <a:pt x="1845405" y="1343006"/>
                    <a:pt x="1850317" y="1344409"/>
                    <a:pt x="1854527" y="1351426"/>
                  </a:cubicBezTo>
                  <a:lnTo>
                    <a:pt x="1858738" y="1334586"/>
                  </a:lnTo>
                  <a:lnTo>
                    <a:pt x="1867157" y="1330376"/>
                  </a:lnTo>
                  <a:cubicBezTo>
                    <a:pt x="1867157" y="1331779"/>
                    <a:pt x="1867508" y="1333533"/>
                    <a:pt x="1868210" y="1335638"/>
                  </a:cubicBezTo>
                  <a:cubicBezTo>
                    <a:pt x="1868911" y="1337743"/>
                    <a:pt x="1868560" y="1340199"/>
                    <a:pt x="1867157" y="1343006"/>
                  </a:cubicBezTo>
                  <a:lnTo>
                    <a:pt x="1865052" y="1349321"/>
                  </a:lnTo>
                  <a:cubicBezTo>
                    <a:pt x="1865052" y="1356338"/>
                    <a:pt x="1867859" y="1360548"/>
                    <a:pt x="1873473" y="1361951"/>
                  </a:cubicBezTo>
                  <a:cubicBezTo>
                    <a:pt x="1874875" y="1363354"/>
                    <a:pt x="1877683" y="1366863"/>
                    <a:pt x="1881892" y="1372476"/>
                  </a:cubicBezTo>
                  <a:cubicBezTo>
                    <a:pt x="1886102" y="1378090"/>
                    <a:pt x="1891716" y="1381598"/>
                    <a:pt x="1898733" y="1383001"/>
                  </a:cubicBezTo>
                  <a:cubicBezTo>
                    <a:pt x="1901540" y="1387211"/>
                    <a:pt x="1904697" y="1391070"/>
                    <a:pt x="1908205" y="1394579"/>
                  </a:cubicBezTo>
                  <a:cubicBezTo>
                    <a:pt x="1911713" y="1398087"/>
                    <a:pt x="1913468" y="1401245"/>
                    <a:pt x="1913468" y="1404052"/>
                  </a:cubicBezTo>
                  <a:cubicBezTo>
                    <a:pt x="1913468" y="1406858"/>
                    <a:pt x="1914170" y="1408963"/>
                    <a:pt x="1915572" y="1410367"/>
                  </a:cubicBezTo>
                  <a:lnTo>
                    <a:pt x="1934518" y="1429312"/>
                  </a:lnTo>
                  <a:cubicBezTo>
                    <a:pt x="1937325" y="1430715"/>
                    <a:pt x="1941184" y="1432820"/>
                    <a:pt x="1946096" y="1435627"/>
                  </a:cubicBezTo>
                  <a:cubicBezTo>
                    <a:pt x="1951007" y="1438434"/>
                    <a:pt x="1954867" y="1442644"/>
                    <a:pt x="1957673" y="1448257"/>
                  </a:cubicBezTo>
                  <a:cubicBezTo>
                    <a:pt x="1960480" y="1448257"/>
                    <a:pt x="1964690" y="1451765"/>
                    <a:pt x="1970304" y="1458782"/>
                  </a:cubicBezTo>
                  <a:cubicBezTo>
                    <a:pt x="1968901" y="1458782"/>
                    <a:pt x="1967496" y="1461589"/>
                    <a:pt x="1966094" y="1467202"/>
                  </a:cubicBezTo>
                  <a:cubicBezTo>
                    <a:pt x="1966094" y="1467202"/>
                    <a:pt x="1966795" y="1468956"/>
                    <a:pt x="1968198" y="1472465"/>
                  </a:cubicBezTo>
                  <a:cubicBezTo>
                    <a:pt x="1969602" y="1475973"/>
                    <a:pt x="1973111" y="1477727"/>
                    <a:pt x="1978723" y="1477727"/>
                  </a:cubicBezTo>
                  <a:lnTo>
                    <a:pt x="1978723" y="1484042"/>
                  </a:lnTo>
                  <a:cubicBezTo>
                    <a:pt x="1975916" y="1486849"/>
                    <a:pt x="1973812" y="1488252"/>
                    <a:pt x="1972408" y="1488252"/>
                  </a:cubicBezTo>
                  <a:cubicBezTo>
                    <a:pt x="1966795" y="1488252"/>
                    <a:pt x="1962586" y="1485446"/>
                    <a:pt x="1959778" y="1479832"/>
                  </a:cubicBezTo>
                  <a:cubicBezTo>
                    <a:pt x="1959778" y="1478429"/>
                    <a:pt x="1958726" y="1475973"/>
                    <a:pt x="1956621" y="1472465"/>
                  </a:cubicBezTo>
                  <a:cubicBezTo>
                    <a:pt x="1954515" y="1468956"/>
                    <a:pt x="1951359" y="1467202"/>
                    <a:pt x="1947148" y="1467202"/>
                  </a:cubicBezTo>
                  <a:cubicBezTo>
                    <a:pt x="1944342" y="1467202"/>
                    <a:pt x="1940131" y="1464396"/>
                    <a:pt x="1934518" y="1458782"/>
                  </a:cubicBezTo>
                  <a:cubicBezTo>
                    <a:pt x="1937325" y="1464396"/>
                    <a:pt x="1942236" y="1470711"/>
                    <a:pt x="1949253" y="1477727"/>
                  </a:cubicBezTo>
                  <a:cubicBezTo>
                    <a:pt x="1954867" y="1486148"/>
                    <a:pt x="1960480" y="1495971"/>
                    <a:pt x="1966094" y="1507198"/>
                  </a:cubicBezTo>
                  <a:cubicBezTo>
                    <a:pt x="1966094" y="1508601"/>
                    <a:pt x="1966795" y="1511759"/>
                    <a:pt x="1968198" y="1516670"/>
                  </a:cubicBezTo>
                  <a:cubicBezTo>
                    <a:pt x="1969602" y="1521582"/>
                    <a:pt x="1971706" y="1526143"/>
                    <a:pt x="1974513" y="1530353"/>
                  </a:cubicBezTo>
                  <a:cubicBezTo>
                    <a:pt x="1973111" y="1530353"/>
                    <a:pt x="1971005" y="1531055"/>
                    <a:pt x="1968198" y="1532458"/>
                  </a:cubicBezTo>
                  <a:lnTo>
                    <a:pt x="1976619" y="1545088"/>
                  </a:lnTo>
                  <a:lnTo>
                    <a:pt x="1968198" y="1551403"/>
                  </a:lnTo>
                  <a:lnTo>
                    <a:pt x="1970304" y="1559823"/>
                  </a:lnTo>
                  <a:cubicBezTo>
                    <a:pt x="1970304" y="1559823"/>
                    <a:pt x="1971356" y="1561227"/>
                    <a:pt x="1973461" y="1564033"/>
                  </a:cubicBezTo>
                  <a:cubicBezTo>
                    <a:pt x="1975566" y="1566840"/>
                    <a:pt x="1975215" y="1569647"/>
                    <a:pt x="1972408" y="1572453"/>
                  </a:cubicBezTo>
                  <a:cubicBezTo>
                    <a:pt x="1971005" y="1576664"/>
                    <a:pt x="1970304" y="1581224"/>
                    <a:pt x="1970304" y="1586136"/>
                  </a:cubicBezTo>
                  <a:cubicBezTo>
                    <a:pt x="1970304" y="1591048"/>
                    <a:pt x="1970304" y="1594907"/>
                    <a:pt x="1970304" y="1597714"/>
                  </a:cubicBezTo>
                  <a:cubicBezTo>
                    <a:pt x="1974513" y="1607537"/>
                    <a:pt x="1972408" y="1613852"/>
                    <a:pt x="1963988" y="1616659"/>
                  </a:cubicBezTo>
                  <a:cubicBezTo>
                    <a:pt x="1962586" y="1620869"/>
                    <a:pt x="1962586" y="1622974"/>
                    <a:pt x="1963988" y="1622974"/>
                  </a:cubicBezTo>
                  <a:lnTo>
                    <a:pt x="1966094" y="1631394"/>
                  </a:lnTo>
                  <a:cubicBezTo>
                    <a:pt x="1966094" y="1632797"/>
                    <a:pt x="1966444" y="1634201"/>
                    <a:pt x="1967146" y="1635604"/>
                  </a:cubicBezTo>
                  <a:cubicBezTo>
                    <a:pt x="1967848" y="1637008"/>
                    <a:pt x="1967496" y="1637709"/>
                    <a:pt x="1966094" y="1637709"/>
                  </a:cubicBezTo>
                  <a:cubicBezTo>
                    <a:pt x="1964690" y="1639113"/>
                    <a:pt x="1963988" y="1641568"/>
                    <a:pt x="1963988" y="1645077"/>
                  </a:cubicBezTo>
                  <a:cubicBezTo>
                    <a:pt x="1963988" y="1648585"/>
                    <a:pt x="1962586" y="1651041"/>
                    <a:pt x="1959778" y="1652444"/>
                  </a:cubicBezTo>
                  <a:cubicBezTo>
                    <a:pt x="1956971" y="1652444"/>
                    <a:pt x="1954867" y="1652444"/>
                    <a:pt x="1953463" y="1652444"/>
                  </a:cubicBezTo>
                  <a:cubicBezTo>
                    <a:pt x="1953463" y="1658058"/>
                    <a:pt x="1955218" y="1662970"/>
                    <a:pt x="1958726" y="1667180"/>
                  </a:cubicBezTo>
                  <a:cubicBezTo>
                    <a:pt x="1962234" y="1671390"/>
                    <a:pt x="1964690" y="1675600"/>
                    <a:pt x="1966094" y="1679810"/>
                  </a:cubicBezTo>
                  <a:cubicBezTo>
                    <a:pt x="1964690" y="1679810"/>
                    <a:pt x="1961884" y="1681915"/>
                    <a:pt x="1957673" y="1686125"/>
                  </a:cubicBezTo>
                  <a:cubicBezTo>
                    <a:pt x="1960480" y="1691738"/>
                    <a:pt x="1966094" y="1700860"/>
                    <a:pt x="1974513" y="1713490"/>
                  </a:cubicBezTo>
                  <a:cubicBezTo>
                    <a:pt x="1973111" y="1714893"/>
                    <a:pt x="1971356" y="1714543"/>
                    <a:pt x="1969251" y="1712438"/>
                  </a:cubicBezTo>
                  <a:cubicBezTo>
                    <a:pt x="1967146" y="1710333"/>
                    <a:pt x="1965391" y="1709280"/>
                    <a:pt x="1963988" y="1709280"/>
                  </a:cubicBezTo>
                  <a:lnTo>
                    <a:pt x="1957673" y="1694545"/>
                  </a:lnTo>
                  <a:cubicBezTo>
                    <a:pt x="1954867" y="1688932"/>
                    <a:pt x="1952060" y="1686827"/>
                    <a:pt x="1949253" y="1688230"/>
                  </a:cubicBezTo>
                  <a:cubicBezTo>
                    <a:pt x="1942236" y="1693843"/>
                    <a:pt x="1934518" y="1695247"/>
                    <a:pt x="1926097" y="1692440"/>
                  </a:cubicBezTo>
                  <a:cubicBezTo>
                    <a:pt x="1920485" y="1689633"/>
                    <a:pt x="1915572" y="1690335"/>
                    <a:pt x="1911362" y="1694545"/>
                  </a:cubicBezTo>
                  <a:lnTo>
                    <a:pt x="1902943" y="1692440"/>
                  </a:lnTo>
                  <a:lnTo>
                    <a:pt x="1892418" y="1688230"/>
                  </a:lnTo>
                  <a:lnTo>
                    <a:pt x="1883998" y="1681915"/>
                  </a:lnTo>
                  <a:cubicBezTo>
                    <a:pt x="1878384" y="1679108"/>
                    <a:pt x="1874174" y="1677705"/>
                    <a:pt x="1871367" y="1677705"/>
                  </a:cubicBezTo>
                  <a:cubicBezTo>
                    <a:pt x="1874174" y="1681915"/>
                    <a:pt x="1876981" y="1685423"/>
                    <a:pt x="1879787" y="1688230"/>
                  </a:cubicBezTo>
                  <a:cubicBezTo>
                    <a:pt x="1882594" y="1691036"/>
                    <a:pt x="1884700" y="1693843"/>
                    <a:pt x="1886102" y="1696650"/>
                  </a:cubicBezTo>
                  <a:cubicBezTo>
                    <a:pt x="1887506" y="1699457"/>
                    <a:pt x="1888909" y="1702263"/>
                    <a:pt x="1890312" y="1705070"/>
                  </a:cubicBezTo>
                  <a:cubicBezTo>
                    <a:pt x="1891716" y="1709280"/>
                    <a:pt x="1891015" y="1712788"/>
                    <a:pt x="1888208" y="1715595"/>
                  </a:cubicBezTo>
                  <a:cubicBezTo>
                    <a:pt x="1886804" y="1714192"/>
                    <a:pt x="1885400" y="1711736"/>
                    <a:pt x="1883998" y="1708228"/>
                  </a:cubicBezTo>
                  <a:cubicBezTo>
                    <a:pt x="1882594" y="1704719"/>
                    <a:pt x="1881892" y="1702263"/>
                    <a:pt x="1881892" y="1700860"/>
                  </a:cubicBezTo>
                  <a:cubicBezTo>
                    <a:pt x="1880490" y="1696650"/>
                    <a:pt x="1878384" y="1693492"/>
                    <a:pt x="1875577" y="1691387"/>
                  </a:cubicBezTo>
                  <a:cubicBezTo>
                    <a:pt x="1872770" y="1689282"/>
                    <a:pt x="1869262" y="1688230"/>
                    <a:pt x="1865052" y="1688230"/>
                  </a:cubicBezTo>
                  <a:lnTo>
                    <a:pt x="1867157" y="1694545"/>
                  </a:lnTo>
                  <a:cubicBezTo>
                    <a:pt x="1867157" y="1697352"/>
                    <a:pt x="1867859" y="1699457"/>
                    <a:pt x="1869262" y="1700860"/>
                  </a:cubicBezTo>
                  <a:cubicBezTo>
                    <a:pt x="1866456" y="1699457"/>
                    <a:pt x="1862947" y="1698755"/>
                    <a:pt x="1858738" y="1698755"/>
                  </a:cubicBezTo>
                  <a:cubicBezTo>
                    <a:pt x="1854527" y="1698755"/>
                    <a:pt x="1848914" y="1698053"/>
                    <a:pt x="1841897" y="1696650"/>
                  </a:cubicBezTo>
                  <a:lnTo>
                    <a:pt x="1848211" y="1709280"/>
                  </a:lnTo>
                  <a:cubicBezTo>
                    <a:pt x="1844002" y="1710684"/>
                    <a:pt x="1841194" y="1711034"/>
                    <a:pt x="1839792" y="1710333"/>
                  </a:cubicBezTo>
                  <a:cubicBezTo>
                    <a:pt x="1838389" y="1709631"/>
                    <a:pt x="1836985" y="1707877"/>
                    <a:pt x="1835582" y="1705070"/>
                  </a:cubicBezTo>
                  <a:cubicBezTo>
                    <a:pt x="1829968" y="1693843"/>
                    <a:pt x="1822250" y="1686827"/>
                    <a:pt x="1812426" y="1684020"/>
                  </a:cubicBezTo>
                  <a:cubicBezTo>
                    <a:pt x="1799797" y="1682616"/>
                    <a:pt x="1788570" y="1679810"/>
                    <a:pt x="1778746" y="1675600"/>
                  </a:cubicBezTo>
                  <a:cubicBezTo>
                    <a:pt x="1777344" y="1674196"/>
                    <a:pt x="1774536" y="1673495"/>
                    <a:pt x="1770325" y="1673495"/>
                  </a:cubicBezTo>
                  <a:cubicBezTo>
                    <a:pt x="1766116" y="1673495"/>
                    <a:pt x="1764011" y="1673495"/>
                    <a:pt x="1764011" y="1673495"/>
                  </a:cubicBezTo>
                  <a:cubicBezTo>
                    <a:pt x="1754188" y="1673495"/>
                    <a:pt x="1744364" y="1671390"/>
                    <a:pt x="1734540" y="1667180"/>
                  </a:cubicBezTo>
                  <a:cubicBezTo>
                    <a:pt x="1740154" y="1665776"/>
                    <a:pt x="1746469" y="1665075"/>
                    <a:pt x="1753486" y="1665075"/>
                  </a:cubicBezTo>
                  <a:lnTo>
                    <a:pt x="1753486" y="1662970"/>
                  </a:lnTo>
                  <a:lnTo>
                    <a:pt x="1747171" y="1660864"/>
                  </a:lnTo>
                  <a:cubicBezTo>
                    <a:pt x="1737347" y="1660864"/>
                    <a:pt x="1728928" y="1656654"/>
                    <a:pt x="1721911" y="1648234"/>
                  </a:cubicBezTo>
                  <a:cubicBezTo>
                    <a:pt x="1720508" y="1646831"/>
                    <a:pt x="1718051" y="1644726"/>
                    <a:pt x="1714543" y="1641919"/>
                  </a:cubicBezTo>
                  <a:cubicBezTo>
                    <a:pt x="1711035" y="1639113"/>
                    <a:pt x="1707176" y="1637709"/>
                    <a:pt x="1702966" y="1637709"/>
                  </a:cubicBezTo>
                  <a:cubicBezTo>
                    <a:pt x="1695949" y="1637709"/>
                    <a:pt x="1692440" y="1636306"/>
                    <a:pt x="1692440" y="1633499"/>
                  </a:cubicBezTo>
                  <a:cubicBezTo>
                    <a:pt x="1689633" y="1629289"/>
                    <a:pt x="1685423" y="1625781"/>
                    <a:pt x="1679810" y="1622974"/>
                  </a:cubicBezTo>
                  <a:cubicBezTo>
                    <a:pt x="1674196" y="1622974"/>
                    <a:pt x="1668934" y="1620518"/>
                    <a:pt x="1664023" y="1615606"/>
                  </a:cubicBezTo>
                  <a:cubicBezTo>
                    <a:pt x="1659110" y="1610695"/>
                    <a:pt x="1655251" y="1608239"/>
                    <a:pt x="1652444" y="1608239"/>
                  </a:cubicBezTo>
                  <a:lnTo>
                    <a:pt x="1652444" y="1606134"/>
                  </a:lnTo>
                  <a:cubicBezTo>
                    <a:pt x="1651042" y="1601924"/>
                    <a:pt x="1647884" y="1598415"/>
                    <a:pt x="1642972" y="1595609"/>
                  </a:cubicBezTo>
                  <a:cubicBezTo>
                    <a:pt x="1638060" y="1592802"/>
                    <a:pt x="1634201" y="1590697"/>
                    <a:pt x="1631394" y="1589294"/>
                  </a:cubicBezTo>
                  <a:cubicBezTo>
                    <a:pt x="1628588" y="1586487"/>
                    <a:pt x="1627184" y="1583680"/>
                    <a:pt x="1627184" y="1580874"/>
                  </a:cubicBezTo>
                  <a:cubicBezTo>
                    <a:pt x="1625781" y="1578067"/>
                    <a:pt x="1622974" y="1576664"/>
                    <a:pt x="1618764" y="1576664"/>
                  </a:cubicBezTo>
                  <a:lnTo>
                    <a:pt x="1618764" y="1587189"/>
                  </a:lnTo>
                  <a:cubicBezTo>
                    <a:pt x="1614555" y="1580172"/>
                    <a:pt x="1609291" y="1576313"/>
                    <a:pt x="1602976" y="1575611"/>
                  </a:cubicBezTo>
                  <a:cubicBezTo>
                    <a:pt x="1596662" y="1574909"/>
                    <a:pt x="1592801" y="1573857"/>
                    <a:pt x="1591399" y="1572453"/>
                  </a:cubicBezTo>
                  <a:lnTo>
                    <a:pt x="1612449" y="1566138"/>
                  </a:lnTo>
                  <a:cubicBezTo>
                    <a:pt x="1605432" y="1560525"/>
                    <a:pt x="1599117" y="1557017"/>
                    <a:pt x="1593504" y="1555613"/>
                  </a:cubicBezTo>
                  <a:cubicBezTo>
                    <a:pt x="1592101" y="1552807"/>
                    <a:pt x="1589293" y="1550351"/>
                    <a:pt x="1585083" y="1548246"/>
                  </a:cubicBezTo>
                  <a:cubicBezTo>
                    <a:pt x="1580874" y="1546141"/>
                    <a:pt x="1577366" y="1543685"/>
                    <a:pt x="1574558" y="1540878"/>
                  </a:cubicBezTo>
                  <a:cubicBezTo>
                    <a:pt x="1568946" y="1536668"/>
                    <a:pt x="1563683" y="1533510"/>
                    <a:pt x="1558771" y="1531406"/>
                  </a:cubicBezTo>
                  <a:cubicBezTo>
                    <a:pt x="1553858" y="1529300"/>
                    <a:pt x="1548596" y="1525441"/>
                    <a:pt x="1542984" y="1519828"/>
                  </a:cubicBezTo>
                  <a:cubicBezTo>
                    <a:pt x="1537370" y="1517021"/>
                    <a:pt x="1531055" y="1515618"/>
                    <a:pt x="1524038" y="1515618"/>
                  </a:cubicBezTo>
                  <a:cubicBezTo>
                    <a:pt x="1518425" y="1514214"/>
                    <a:pt x="1509303" y="1513513"/>
                    <a:pt x="1496672" y="1513513"/>
                  </a:cubicBezTo>
                  <a:cubicBezTo>
                    <a:pt x="1495270" y="1513513"/>
                    <a:pt x="1493164" y="1513513"/>
                    <a:pt x="1490358" y="1513513"/>
                  </a:cubicBezTo>
                  <a:cubicBezTo>
                    <a:pt x="1487551" y="1513513"/>
                    <a:pt x="1484745" y="1512811"/>
                    <a:pt x="1481937" y="1511408"/>
                  </a:cubicBezTo>
                  <a:cubicBezTo>
                    <a:pt x="1480535" y="1511408"/>
                    <a:pt x="1478780" y="1512109"/>
                    <a:pt x="1476675" y="1513513"/>
                  </a:cubicBezTo>
                  <a:cubicBezTo>
                    <a:pt x="1474570" y="1514916"/>
                    <a:pt x="1472816" y="1514214"/>
                    <a:pt x="1471412" y="1511408"/>
                  </a:cubicBezTo>
                  <a:cubicBezTo>
                    <a:pt x="1470009" y="1510004"/>
                    <a:pt x="1467904" y="1509303"/>
                    <a:pt x="1465098" y="1509303"/>
                  </a:cubicBezTo>
                  <a:cubicBezTo>
                    <a:pt x="1452467" y="1509303"/>
                    <a:pt x="1443345" y="1508601"/>
                    <a:pt x="1437732" y="1507198"/>
                  </a:cubicBezTo>
                  <a:lnTo>
                    <a:pt x="1425102" y="1505093"/>
                  </a:lnTo>
                  <a:lnTo>
                    <a:pt x="1422997" y="1511408"/>
                  </a:lnTo>
                  <a:cubicBezTo>
                    <a:pt x="1420190" y="1502988"/>
                    <a:pt x="1413875" y="1498778"/>
                    <a:pt x="1404051" y="1498778"/>
                  </a:cubicBezTo>
                  <a:lnTo>
                    <a:pt x="1351427" y="1502988"/>
                  </a:lnTo>
                  <a:cubicBezTo>
                    <a:pt x="1327569" y="1502988"/>
                    <a:pt x="1310729" y="1503689"/>
                    <a:pt x="1300905" y="1505093"/>
                  </a:cubicBezTo>
                  <a:cubicBezTo>
                    <a:pt x="1286872" y="1506496"/>
                    <a:pt x="1266522" y="1507198"/>
                    <a:pt x="1239860" y="1507198"/>
                  </a:cubicBezTo>
                  <a:cubicBezTo>
                    <a:pt x="1228633" y="1510004"/>
                    <a:pt x="1221617" y="1511408"/>
                    <a:pt x="1218810" y="1511408"/>
                  </a:cubicBezTo>
                  <a:cubicBezTo>
                    <a:pt x="1218810" y="1510004"/>
                    <a:pt x="1218108" y="1508601"/>
                    <a:pt x="1216705" y="1507198"/>
                  </a:cubicBezTo>
                  <a:cubicBezTo>
                    <a:pt x="1215301" y="1505794"/>
                    <a:pt x="1213197" y="1506496"/>
                    <a:pt x="1210390" y="1509303"/>
                  </a:cubicBezTo>
                  <a:cubicBezTo>
                    <a:pt x="1211792" y="1509303"/>
                    <a:pt x="1212846" y="1509654"/>
                    <a:pt x="1213547" y="1510355"/>
                  </a:cubicBezTo>
                  <a:cubicBezTo>
                    <a:pt x="1214249" y="1511057"/>
                    <a:pt x="1215301" y="1511408"/>
                    <a:pt x="1216705" y="1511408"/>
                  </a:cubicBezTo>
                  <a:cubicBezTo>
                    <a:pt x="1215301" y="1512811"/>
                    <a:pt x="1213197" y="1513513"/>
                    <a:pt x="1210390" y="1513513"/>
                  </a:cubicBezTo>
                  <a:lnTo>
                    <a:pt x="1204075" y="1510355"/>
                  </a:lnTo>
                  <a:lnTo>
                    <a:pt x="1204075" y="1509303"/>
                  </a:lnTo>
                  <a:lnTo>
                    <a:pt x="1202812" y="1509724"/>
                  </a:lnTo>
                  <a:lnTo>
                    <a:pt x="1197759" y="1507198"/>
                  </a:lnTo>
                  <a:lnTo>
                    <a:pt x="1189339" y="1505093"/>
                  </a:lnTo>
                  <a:cubicBezTo>
                    <a:pt x="1186532" y="1509303"/>
                    <a:pt x="1182322" y="1511759"/>
                    <a:pt x="1176709" y="1512460"/>
                  </a:cubicBezTo>
                  <a:cubicBezTo>
                    <a:pt x="1171096" y="1513162"/>
                    <a:pt x="1166887" y="1514916"/>
                    <a:pt x="1164079" y="1517723"/>
                  </a:cubicBezTo>
                  <a:lnTo>
                    <a:pt x="1166184" y="1524038"/>
                  </a:lnTo>
                  <a:lnTo>
                    <a:pt x="1140924" y="1530353"/>
                  </a:lnTo>
                  <a:cubicBezTo>
                    <a:pt x="1145133" y="1527546"/>
                    <a:pt x="1148994" y="1525441"/>
                    <a:pt x="1152502" y="1524038"/>
                  </a:cubicBezTo>
                  <a:cubicBezTo>
                    <a:pt x="1156009" y="1522635"/>
                    <a:pt x="1159167" y="1521231"/>
                    <a:pt x="1161974" y="1519828"/>
                  </a:cubicBezTo>
                  <a:cubicBezTo>
                    <a:pt x="1160571" y="1519828"/>
                    <a:pt x="1159519" y="1519477"/>
                    <a:pt x="1158816" y="1518775"/>
                  </a:cubicBezTo>
                  <a:cubicBezTo>
                    <a:pt x="1158114" y="1518074"/>
                    <a:pt x="1157062" y="1517723"/>
                    <a:pt x="1155659" y="1517723"/>
                  </a:cubicBezTo>
                  <a:lnTo>
                    <a:pt x="1147239" y="1519828"/>
                  </a:lnTo>
                  <a:cubicBezTo>
                    <a:pt x="1138819" y="1521231"/>
                    <a:pt x="1126189" y="1524740"/>
                    <a:pt x="1109348" y="1530353"/>
                  </a:cubicBezTo>
                  <a:lnTo>
                    <a:pt x="1063038" y="1540878"/>
                  </a:lnTo>
                  <a:cubicBezTo>
                    <a:pt x="1050407" y="1543685"/>
                    <a:pt x="1041987" y="1546492"/>
                    <a:pt x="1037777" y="1549298"/>
                  </a:cubicBezTo>
                  <a:lnTo>
                    <a:pt x="1041987" y="1549298"/>
                  </a:lnTo>
                  <a:cubicBezTo>
                    <a:pt x="1046198" y="1549298"/>
                    <a:pt x="1050758" y="1548246"/>
                    <a:pt x="1055670" y="1546141"/>
                  </a:cubicBezTo>
                  <a:cubicBezTo>
                    <a:pt x="1060582" y="1544036"/>
                    <a:pt x="1064441" y="1543685"/>
                    <a:pt x="1067247" y="1545088"/>
                  </a:cubicBezTo>
                  <a:cubicBezTo>
                    <a:pt x="1068651" y="1546492"/>
                    <a:pt x="1068651" y="1548596"/>
                    <a:pt x="1067247" y="1551403"/>
                  </a:cubicBezTo>
                  <a:cubicBezTo>
                    <a:pt x="1065845" y="1554210"/>
                    <a:pt x="1063740" y="1555613"/>
                    <a:pt x="1060933" y="1555613"/>
                  </a:cubicBezTo>
                  <a:cubicBezTo>
                    <a:pt x="1058125" y="1554210"/>
                    <a:pt x="1054968" y="1554561"/>
                    <a:pt x="1051460" y="1556666"/>
                  </a:cubicBezTo>
                  <a:cubicBezTo>
                    <a:pt x="1047952" y="1558771"/>
                    <a:pt x="1045495" y="1559823"/>
                    <a:pt x="1044092" y="1559823"/>
                  </a:cubicBezTo>
                  <a:cubicBezTo>
                    <a:pt x="1042690" y="1559823"/>
                    <a:pt x="1040935" y="1559823"/>
                    <a:pt x="1038830" y="1559823"/>
                  </a:cubicBezTo>
                  <a:cubicBezTo>
                    <a:pt x="1036725" y="1559823"/>
                    <a:pt x="1034970" y="1562630"/>
                    <a:pt x="1033568" y="1568243"/>
                  </a:cubicBezTo>
                  <a:cubicBezTo>
                    <a:pt x="1033568" y="1568243"/>
                    <a:pt x="1033217" y="1568594"/>
                    <a:pt x="1032515" y="1569296"/>
                  </a:cubicBezTo>
                  <a:cubicBezTo>
                    <a:pt x="1031813" y="1569998"/>
                    <a:pt x="1031462" y="1570348"/>
                    <a:pt x="1031462" y="1570348"/>
                  </a:cubicBezTo>
                  <a:cubicBezTo>
                    <a:pt x="1027252" y="1568945"/>
                    <a:pt x="1024797" y="1569647"/>
                    <a:pt x="1024095" y="1572453"/>
                  </a:cubicBezTo>
                  <a:cubicBezTo>
                    <a:pt x="1023393" y="1575260"/>
                    <a:pt x="1023042" y="1578067"/>
                    <a:pt x="1023042" y="1580874"/>
                  </a:cubicBezTo>
                  <a:cubicBezTo>
                    <a:pt x="1017429" y="1583680"/>
                    <a:pt x="1011815" y="1586136"/>
                    <a:pt x="1006202" y="1588241"/>
                  </a:cubicBezTo>
                  <a:cubicBezTo>
                    <a:pt x="1000589" y="1590346"/>
                    <a:pt x="994975" y="1592802"/>
                    <a:pt x="989362" y="1595609"/>
                  </a:cubicBezTo>
                  <a:cubicBezTo>
                    <a:pt x="983748" y="1598415"/>
                    <a:pt x="979539" y="1601924"/>
                    <a:pt x="976731" y="1606134"/>
                  </a:cubicBezTo>
                  <a:cubicBezTo>
                    <a:pt x="973925" y="1607537"/>
                    <a:pt x="971469" y="1608941"/>
                    <a:pt x="969364" y="1610344"/>
                  </a:cubicBezTo>
                  <a:cubicBezTo>
                    <a:pt x="967259" y="1611747"/>
                    <a:pt x="965504" y="1613151"/>
                    <a:pt x="964101" y="1614554"/>
                  </a:cubicBezTo>
                  <a:cubicBezTo>
                    <a:pt x="961295" y="1617361"/>
                    <a:pt x="960593" y="1620869"/>
                    <a:pt x="961996" y="1625079"/>
                  </a:cubicBezTo>
                  <a:cubicBezTo>
                    <a:pt x="960593" y="1623676"/>
                    <a:pt x="957084" y="1622974"/>
                    <a:pt x="951471" y="1622974"/>
                  </a:cubicBezTo>
                  <a:lnTo>
                    <a:pt x="945156" y="1631394"/>
                  </a:lnTo>
                  <a:cubicBezTo>
                    <a:pt x="943753" y="1631394"/>
                    <a:pt x="942349" y="1632096"/>
                    <a:pt x="940946" y="1633499"/>
                  </a:cubicBezTo>
                  <a:cubicBezTo>
                    <a:pt x="935333" y="1633499"/>
                    <a:pt x="931824" y="1634903"/>
                    <a:pt x="930421" y="1637709"/>
                  </a:cubicBezTo>
                  <a:cubicBezTo>
                    <a:pt x="930421" y="1641919"/>
                    <a:pt x="926211" y="1644024"/>
                    <a:pt x="917791" y="1644024"/>
                  </a:cubicBezTo>
                  <a:cubicBezTo>
                    <a:pt x="914984" y="1644024"/>
                    <a:pt x="912879" y="1645428"/>
                    <a:pt x="911476" y="1648234"/>
                  </a:cubicBezTo>
                  <a:cubicBezTo>
                    <a:pt x="914283" y="1651041"/>
                    <a:pt x="915686" y="1652444"/>
                    <a:pt x="915686" y="1652444"/>
                  </a:cubicBezTo>
                  <a:cubicBezTo>
                    <a:pt x="917089" y="1653848"/>
                    <a:pt x="917440" y="1655602"/>
                    <a:pt x="916739" y="1657707"/>
                  </a:cubicBezTo>
                  <a:cubicBezTo>
                    <a:pt x="916036" y="1659812"/>
                    <a:pt x="915686" y="1660864"/>
                    <a:pt x="915686" y="1660864"/>
                  </a:cubicBezTo>
                  <a:cubicBezTo>
                    <a:pt x="914283" y="1666478"/>
                    <a:pt x="912178" y="1669986"/>
                    <a:pt x="909371" y="1671390"/>
                  </a:cubicBezTo>
                  <a:lnTo>
                    <a:pt x="907266" y="1681915"/>
                  </a:lnTo>
                  <a:lnTo>
                    <a:pt x="909371" y="1696650"/>
                  </a:lnTo>
                  <a:cubicBezTo>
                    <a:pt x="903758" y="1695247"/>
                    <a:pt x="898144" y="1691738"/>
                    <a:pt x="892531" y="1686125"/>
                  </a:cubicBezTo>
                  <a:cubicBezTo>
                    <a:pt x="886918" y="1680511"/>
                    <a:pt x="882708" y="1675600"/>
                    <a:pt x="879900" y="1671390"/>
                  </a:cubicBezTo>
                  <a:lnTo>
                    <a:pt x="888321" y="1698755"/>
                  </a:lnTo>
                  <a:cubicBezTo>
                    <a:pt x="885514" y="1697352"/>
                    <a:pt x="883058" y="1694896"/>
                    <a:pt x="880953" y="1691387"/>
                  </a:cubicBezTo>
                  <a:cubicBezTo>
                    <a:pt x="878848" y="1687879"/>
                    <a:pt x="875691" y="1685423"/>
                    <a:pt x="871480" y="1684020"/>
                  </a:cubicBezTo>
                  <a:cubicBezTo>
                    <a:pt x="870078" y="1684020"/>
                    <a:pt x="864463" y="1684020"/>
                    <a:pt x="854640" y="1684020"/>
                  </a:cubicBezTo>
                  <a:lnTo>
                    <a:pt x="852535" y="1681915"/>
                  </a:lnTo>
                  <a:cubicBezTo>
                    <a:pt x="848325" y="1683318"/>
                    <a:pt x="844817" y="1681915"/>
                    <a:pt x="842010" y="1677705"/>
                  </a:cubicBezTo>
                  <a:cubicBezTo>
                    <a:pt x="840607" y="1676301"/>
                    <a:pt x="839905" y="1674547"/>
                    <a:pt x="839905" y="1672442"/>
                  </a:cubicBezTo>
                  <a:cubicBezTo>
                    <a:pt x="839905" y="1670337"/>
                    <a:pt x="839203" y="1669285"/>
                    <a:pt x="837800" y="1669285"/>
                  </a:cubicBezTo>
                  <a:cubicBezTo>
                    <a:pt x="832187" y="1669285"/>
                    <a:pt x="827275" y="1667180"/>
                    <a:pt x="823065" y="1662970"/>
                  </a:cubicBezTo>
                  <a:cubicBezTo>
                    <a:pt x="818854" y="1667180"/>
                    <a:pt x="816750" y="1670688"/>
                    <a:pt x="816750" y="1673495"/>
                  </a:cubicBezTo>
                  <a:cubicBezTo>
                    <a:pt x="818153" y="1676301"/>
                    <a:pt x="817452" y="1678757"/>
                    <a:pt x="814645" y="1680862"/>
                  </a:cubicBezTo>
                  <a:cubicBezTo>
                    <a:pt x="811837" y="1682967"/>
                    <a:pt x="809732" y="1684721"/>
                    <a:pt x="808330" y="1686125"/>
                  </a:cubicBezTo>
                  <a:cubicBezTo>
                    <a:pt x="806927" y="1676301"/>
                    <a:pt x="806224" y="1669986"/>
                    <a:pt x="806224" y="1667180"/>
                  </a:cubicBezTo>
                  <a:cubicBezTo>
                    <a:pt x="797805" y="1667180"/>
                    <a:pt x="792893" y="1666478"/>
                    <a:pt x="791489" y="1665075"/>
                  </a:cubicBezTo>
                  <a:cubicBezTo>
                    <a:pt x="788682" y="1662268"/>
                    <a:pt x="785175" y="1657356"/>
                    <a:pt x="780964" y="1650339"/>
                  </a:cubicBezTo>
                  <a:lnTo>
                    <a:pt x="789384" y="1646129"/>
                  </a:lnTo>
                  <a:lnTo>
                    <a:pt x="785175" y="1637709"/>
                  </a:lnTo>
                  <a:lnTo>
                    <a:pt x="776754" y="1644024"/>
                  </a:lnTo>
                  <a:cubicBezTo>
                    <a:pt x="769737" y="1638411"/>
                    <a:pt x="769737" y="1631394"/>
                    <a:pt x="776754" y="1622974"/>
                  </a:cubicBezTo>
                  <a:lnTo>
                    <a:pt x="772544" y="1622974"/>
                  </a:lnTo>
                  <a:cubicBezTo>
                    <a:pt x="768334" y="1625781"/>
                    <a:pt x="764124" y="1625079"/>
                    <a:pt x="759914" y="1620869"/>
                  </a:cubicBezTo>
                  <a:cubicBezTo>
                    <a:pt x="755704" y="1616659"/>
                    <a:pt x="754301" y="1611747"/>
                    <a:pt x="755704" y="1606134"/>
                  </a:cubicBezTo>
                  <a:cubicBezTo>
                    <a:pt x="758511" y="1600520"/>
                    <a:pt x="756406" y="1594907"/>
                    <a:pt x="749389" y="1589294"/>
                  </a:cubicBezTo>
                  <a:cubicBezTo>
                    <a:pt x="743776" y="1586487"/>
                    <a:pt x="736057" y="1578769"/>
                    <a:pt x="726233" y="1566138"/>
                  </a:cubicBezTo>
                  <a:lnTo>
                    <a:pt x="719919" y="1559823"/>
                  </a:lnTo>
                  <a:cubicBezTo>
                    <a:pt x="715708" y="1557017"/>
                    <a:pt x="713253" y="1555964"/>
                    <a:pt x="712551" y="1556666"/>
                  </a:cubicBezTo>
                  <a:cubicBezTo>
                    <a:pt x="711849" y="1557367"/>
                    <a:pt x="708691" y="1559823"/>
                    <a:pt x="703078" y="1564033"/>
                  </a:cubicBezTo>
                  <a:cubicBezTo>
                    <a:pt x="707289" y="1568243"/>
                    <a:pt x="711498" y="1575260"/>
                    <a:pt x="715708" y="1585084"/>
                  </a:cubicBezTo>
                  <a:cubicBezTo>
                    <a:pt x="724129" y="1592100"/>
                    <a:pt x="726936" y="1601924"/>
                    <a:pt x="724129" y="1614554"/>
                  </a:cubicBezTo>
                  <a:lnTo>
                    <a:pt x="724129" y="1633499"/>
                  </a:lnTo>
                  <a:cubicBezTo>
                    <a:pt x="724129" y="1640516"/>
                    <a:pt x="726233" y="1646831"/>
                    <a:pt x="730444" y="1652444"/>
                  </a:cubicBezTo>
                  <a:cubicBezTo>
                    <a:pt x="733251" y="1658058"/>
                    <a:pt x="734654" y="1663671"/>
                    <a:pt x="734654" y="1669285"/>
                  </a:cubicBezTo>
                  <a:lnTo>
                    <a:pt x="732549" y="1681915"/>
                  </a:lnTo>
                  <a:cubicBezTo>
                    <a:pt x="732549" y="1684721"/>
                    <a:pt x="733952" y="1690335"/>
                    <a:pt x="736759" y="1698755"/>
                  </a:cubicBezTo>
                  <a:lnTo>
                    <a:pt x="732268" y="1712227"/>
                  </a:lnTo>
                  <a:lnTo>
                    <a:pt x="728338" y="1694545"/>
                  </a:lnTo>
                  <a:lnTo>
                    <a:pt x="724129" y="1686125"/>
                  </a:lnTo>
                  <a:cubicBezTo>
                    <a:pt x="721321" y="1686125"/>
                    <a:pt x="717111" y="1687528"/>
                    <a:pt x="711498" y="1690335"/>
                  </a:cubicBezTo>
                  <a:cubicBezTo>
                    <a:pt x="705885" y="1693142"/>
                    <a:pt x="700272" y="1691738"/>
                    <a:pt x="694658" y="1686125"/>
                  </a:cubicBezTo>
                  <a:lnTo>
                    <a:pt x="696763" y="1698755"/>
                  </a:lnTo>
                  <a:lnTo>
                    <a:pt x="688343" y="1698755"/>
                  </a:lnTo>
                  <a:lnTo>
                    <a:pt x="696763" y="1709280"/>
                  </a:lnTo>
                  <a:lnTo>
                    <a:pt x="700973" y="1717700"/>
                  </a:lnTo>
                  <a:cubicBezTo>
                    <a:pt x="703780" y="1723314"/>
                    <a:pt x="705183" y="1726822"/>
                    <a:pt x="705183" y="1728225"/>
                  </a:cubicBezTo>
                  <a:lnTo>
                    <a:pt x="696895" y="1734146"/>
                  </a:lnTo>
                  <a:lnTo>
                    <a:pt x="698868" y="1728225"/>
                  </a:lnTo>
                  <a:cubicBezTo>
                    <a:pt x="698868" y="1719805"/>
                    <a:pt x="696413" y="1712788"/>
                    <a:pt x="691501" y="1707175"/>
                  </a:cubicBezTo>
                  <a:cubicBezTo>
                    <a:pt x="686589" y="1701562"/>
                    <a:pt x="680625" y="1697352"/>
                    <a:pt x="673608" y="1694545"/>
                  </a:cubicBezTo>
                  <a:lnTo>
                    <a:pt x="669398" y="1694545"/>
                  </a:lnTo>
                  <a:cubicBezTo>
                    <a:pt x="669398" y="1697352"/>
                    <a:pt x="671854" y="1700860"/>
                    <a:pt x="676765" y="1705070"/>
                  </a:cubicBezTo>
                  <a:cubicBezTo>
                    <a:pt x="681677" y="1709280"/>
                    <a:pt x="683431" y="1713490"/>
                    <a:pt x="682028" y="1717700"/>
                  </a:cubicBezTo>
                  <a:cubicBezTo>
                    <a:pt x="675011" y="1717700"/>
                    <a:pt x="670100" y="1716297"/>
                    <a:pt x="667293" y="1713490"/>
                  </a:cubicBezTo>
                  <a:cubicBezTo>
                    <a:pt x="663083" y="1705070"/>
                    <a:pt x="658873" y="1700158"/>
                    <a:pt x="654663" y="1698755"/>
                  </a:cubicBezTo>
                  <a:cubicBezTo>
                    <a:pt x="653260" y="1698755"/>
                    <a:pt x="651505" y="1700509"/>
                    <a:pt x="649400" y="1704018"/>
                  </a:cubicBezTo>
                  <a:cubicBezTo>
                    <a:pt x="647295" y="1707526"/>
                    <a:pt x="644138" y="1708578"/>
                    <a:pt x="639928" y="1707175"/>
                  </a:cubicBezTo>
                  <a:cubicBezTo>
                    <a:pt x="638525" y="1707175"/>
                    <a:pt x="637822" y="1709280"/>
                    <a:pt x="637822" y="1713490"/>
                  </a:cubicBezTo>
                  <a:cubicBezTo>
                    <a:pt x="637822" y="1714893"/>
                    <a:pt x="638525" y="1718402"/>
                    <a:pt x="639928" y="1724015"/>
                  </a:cubicBezTo>
                  <a:cubicBezTo>
                    <a:pt x="644138" y="1728225"/>
                    <a:pt x="647997" y="1732786"/>
                    <a:pt x="651505" y="1737698"/>
                  </a:cubicBezTo>
                  <a:cubicBezTo>
                    <a:pt x="655013" y="1742610"/>
                    <a:pt x="658171" y="1747171"/>
                    <a:pt x="660978" y="1751381"/>
                  </a:cubicBezTo>
                  <a:cubicBezTo>
                    <a:pt x="665188" y="1758397"/>
                    <a:pt x="667293" y="1763309"/>
                    <a:pt x="667293" y="1766116"/>
                  </a:cubicBezTo>
                  <a:lnTo>
                    <a:pt x="675713" y="1776641"/>
                  </a:lnTo>
                  <a:cubicBezTo>
                    <a:pt x="671503" y="1780851"/>
                    <a:pt x="667643" y="1782956"/>
                    <a:pt x="664135" y="1782956"/>
                  </a:cubicBezTo>
                  <a:cubicBezTo>
                    <a:pt x="660627" y="1782956"/>
                    <a:pt x="658171" y="1782956"/>
                    <a:pt x="656768" y="1782956"/>
                  </a:cubicBezTo>
                  <a:cubicBezTo>
                    <a:pt x="655365" y="1778746"/>
                    <a:pt x="652558" y="1773133"/>
                    <a:pt x="648347" y="1766116"/>
                  </a:cubicBezTo>
                  <a:lnTo>
                    <a:pt x="635717" y="1766116"/>
                  </a:lnTo>
                  <a:lnTo>
                    <a:pt x="639928" y="1774536"/>
                  </a:lnTo>
                  <a:lnTo>
                    <a:pt x="660978" y="1801901"/>
                  </a:lnTo>
                  <a:cubicBezTo>
                    <a:pt x="663785" y="1806111"/>
                    <a:pt x="665188" y="1810321"/>
                    <a:pt x="665188" y="1814531"/>
                  </a:cubicBezTo>
                  <a:cubicBezTo>
                    <a:pt x="665188" y="1818741"/>
                    <a:pt x="665890" y="1821548"/>
                    <a:pt x="667293" y="1822951"/>
                  </a:cubicBezTo>
                  <a:cubicBezTo>
                    <a:pt x="660276" y="1814531"/>
                    <a:pt x="653260" y="1810321"/>
                    <a:pt x="646243" y="1810321"/>
                  </a:cubicBezTo>
                  <a:lnTo>
                    <a:pt x="646243" y="1808216"/>
                  </a:lnTo>
                  <a:lnTo>
                    <a:pt x="648347" y="1801901"/>
                  </a:lnTo>
                  <a:cubicBezTo>
                    <a:pt x="648347" y="1796288"/>
                    <a:pt x="644138" y="1790674"/>
                    <a:pt x="635717" y="1785061"/>
                  </a:cubicBezTo>
                  <a:lnTo>
                    <a:pt x="625192" y="1778746"/>
                  </a:lnTo>
                  <a:cubicBezTo>
                    <a:pt x="620982" y="1777343"/>
                    <a:pt x="617474" y="1773133"/>
                    <a:pt x="614668" y="1766116"/>
                  </a:cubicBezTo>
                  <a:lnTo>
                    <a:pt x="608352" y="1764011"/>
                  </a:lnTo>
                  <a:cubicBezTo>
                    <a:pt x="611159" y="1772431"/>
                    <a:pt x="614668" y="1778044"/>
                    <a:pt x="618877" y="1780851"/>
                  </a:cubicBezTo>
                  <a:cubicBezTo>
                    <a:pt x="621685" y="1787868"/>
                    <a:pt x="625192" y="1793481"/>
                    <a:pt x="629403" y="1797691"/>
                  </a:cubicBezTo>
                  <a:cubicBezTo>
                    <a:pt x="633612" y="1801901"/>
                    <a:pt x="636420" y="1805409"/>
                    <a:pt x="637822" y="1808216"/>
                  </a:cubicBezTo>
                  <a:lnTo>
                    <a:pt x="660978" y="1831372"/>
                  </a:lnTo>
                  <a:cubicBezTo>
                    <a:pt x="658171" y="1835582"/>
                    <a:pt x="654312" y="1836634"/>
                    <a:pt x="649400" y="1834529"/>
                  </a:cubicBezTo>
                  <a:cubicBezTo>
                    <a:pt x="644488" y="1832424"/>
                    <a:pt x="641330" y="1832073"/>
                    <a:pt x="639928" y="1833477"/>
                  </a:cubicBezTo>
                  <a:cubicBezTo>
                    <a:pt x="638525" y="1829266"/>
                    <a:pt x="635016" y="1825758"/>
                    <a:pt x="629403" y="1822951"/>
                  </a:cubicBezTo>
                  <a:cubicBezTo>
                    <a:pt x="622386" y="1821548"/>
                    <a:pt x="611159" y="1819443"/>
                    <a:pt x="595722" y="1816636"/>
                  </a:cubicBezTo>
                  <a:cubicBezTo>
                    <a:pt x="599932" y="1812426"/>
                    <a:pt x="600985" y="1808567"/>
                    <a:pt x="598880" y="1805059"/>
                  </a:cubicBezTo>
                  <a:cubicBezTo>
                    <a:pt x="596774" y="1801550"/>
                    <a:pt x="595722" y="1799094"/>
                    <a:pt x="595722" y="1797691"/>
                  </a:cubicBezTo>
                  <a:cubicBezTo>
                    <a:pt x="588705" y="1793481"/>
                    <a:pt x="583794" y="1791376"/>
                    <a:pt x="580987" y="1791376"/>
                  </a:cubicBezTo>
                  <a:cubicBezTo>
                    <a:pt x="578180" y="1791376"/>
                    <a:pt x="576075" y="1794183"/>
                    <a:pt x="574672" y="1799796"/>
                  </a:cubicBezTo>
                  <a:lnTo>
                    <a:pt x="566252" y="1797691"/>
                  </a:lnTo>
                  <a:lnTo>
                    <a:pt x="564147" y="1806111"/>
                  </a:lnTo>
                  <a:cubicBezTo>
                    <a:pt x="561339" y="1804708"/>
                    <a:pt x="559937" y="1803305"/>
                    <a:pt x="559937" y="1801901"/>
                  </a:cubicBezTo>
                  <a:cubicBezTo>
                    <a:pt x="555726" y="1803305"/>
                    <a:pt x="552218" y="1805409"/>
                    <a:pt x="549412" y="1808216"/>
                  </a:cubicBezTo>
                  <a:cubicBezTo>
                    <a:pt x="548009" y="1808216"/>
                    <a:pt x="547307" y="1807515"/>
                    <a:pt x="547307" y="1806111"/>
                  </a:cubicBezTo>
                  <a:cubicBezTo>
                    <a:pt x="545904" y="1800498"/>
                    <a:pt x="542395" y="1795586"/>
                    <a:pt x="536782" y="1791376"/>
                  </a:cubicBezTo>
                  <a:cubicBezTo>
                    <a:pt x="531169" y="1787166"/>
                    <a:pt x="527659" y="1783658"/>
                    <a:pt x="526256" y="1780851"/>
                  </a:cubicBezTo>
                  <a:cubicBezTo>
                    <a:pt x="523449" y="1780851"/>
                    <a:pt x="521344" y="1780149"/>
                    <a:pt x="519941" y="1778746"/>
                  </a:cubicBezTo>
                  <a:cubicBezTo>
                    <a:pt x="515731" y="1771729"/>
                    <a:pt x="505206" y="1766116"/>
                    <a:pt x="488366" y="1761906"/>
                  </a:cubicBezTo>
                  <a:cubicBezTo>
                    <a:pt x="486963" y="1754889"/>
                    <a:pt x="486261" y="1747872"/>
                    <a:pt x="486261" y="1740856"/>
                  </a:cubicBezTo>
                  <a:cubicBezTo>
                    <a:pt x="483454" y="1739452"/>
                    <a:pt x="480296" y="1736996"/>
                    <a:pt x="476788" y="1733488"/>
                  </a:cubicBezTo>
                  <a:cubicBezTo>
                    <a:pt x="473280" y="1729979"/>
                    <a:pt x="470823" y="1727524"/>
                    <a:pt x="469421" y="1726120"/>
                  </a:cubicBezTo>
                  <a:cubicBezTo>
                    <a:pt x="462404" y="1717700"/>
                    <a:pt x="450475" y="1705772"/>
                    <a:pt x="433635" y="1690335"/>
                  </a:cubicBezTo>
                  <a:lnTo>
                    <a:pt x="399954" y="1667180"/>
                  </a:lnTo>
                  <a:lnTo>
                    <a:pt x="397850" y="1662970"/>
                  </a:lnTo>
                  <a:cubicBezTo>
                    <a:pt x="396447" y="1655953"/>
                    <a:pt x="393990" y="1650339"/>
                    <a:pt x="390482" y="1646129"/>
                  </a:cubicBezTo>
                  <a:cubicBezTo>
                    <a:pt x="386974" y="1641919"/>
                    <a:pt x="383816" y="1639113"/>
                    <a:pt x="381010" y="1637709"/>
                  </a:cubicBezTo>
                  <a:cubicBezTo>
                    <a:pt x="378202" y="1636306"/>
                    <a:pt x="376097" y="1634903"/>
                    <a:pt x="374694" y="1633499"/>
                  </a:cubicBezTo>
                  <a:cubicBezTo>
                    <a:pt x="373292" y="1632096"/>
                    <a:pt x="371186" y="1630692"/>
                    <a:pt x="368380" y="1629289"/>
                  </a:cubicBezTo>
                  <a:cubicBezTo>
                    <a:pt x="365572" y="1626482"/>
                    <a:pt x="364871" y="1622974"/>
                    <a:pt x="366275" y="1618764"/>
                  </a:cubicBezTo>
                  <a:cubicBezTo>
                    <a:pt x="371888" y="1622974"/>
                    <a:pt x="378202" y="1627886"/>
                    <a:pt x="385219" y="1633499"/>
                  </a:cubicBezTo>
                  <a:cubicBezTo>
                    <a:pt x="386623" y="1633499"/>
                    <a:pt x="387324" y="1632797"/>
                    <a:pt x="387324" y="1631394"/>
                  </a:cubicBezTo>
                  <a:cubicBezTo>
                    <a:pt x="387324" y="1627184"/>
                    <a:pt x="385922" y="1625079"/>
                    <a:pt x="383115" y="1625079"/>
                  </a:cubicBezTo>
                  <a:cubicBezTo>
                    <a:pt x="378905" y="1623676"/>
                    <a:pt x="374344" y="1619817"/>
                    <a:pt x="369432" y="1613502"/>
                  </a:cubicBezTo>
                  <a:cubicBezTo>
                    <a:pt x="364520" y="1607186"/>
                    <a:pt x="359959" y="1601924"/>
                    <a:pt x="355749" y="1597714"/>
                  </a:cubicBezTo>
                  <a:cubicBezTo>
                    <a:pt x="352942" y="1594907"/>
                    <a:pt x="350136" y="1592100"/>
                    <a:pt x="347329" y="1589294"/>
                  </a:cubicBezTo>
                  <a:cubicBezTo>
                    <a:pt x="344522" y="1586487"/>
                    <a:pt x="341014" y="1583680"/>
                    <a:pt x="336804" y="1580874"/>
                  </a:cubicBezTo>
                  <a:lnTo>
                    <a:pt x="284178" y="1538773"/>
                  </a:lnTo>
                  <a:cubicBezTo>
                    <a:pt x="271548" y="1527546"/>
                    <a:pt x="261023" y="1516320"/>
                    <a:pt x="252603" y="1505093"/>
                  </a:cubicBezTo>
                  <a:lnTo>
                    <a:pt x="223133" y="1481937"/>
                  </a:lnTo>
                  <a:cubicBezTo>
                    <a:pt x="221730" y="1479131"/>
                    <a:pt x="215415" y="1471412"/>
                    <a:pt x="204187" y="1458782"/>
                  </a:cubicBezTo>
                  <a:lnTo>
                    <a:pt x="206292" y="1454572"/>
                  </a:lnTo>
                  <a:cubicBezTo>
                    <a:pt x="209099" y="1458782"/>
                    <a:pt x="214011" y="1462992"/>
                    <a:pt x="221028" y="1467202"/>
                  </a:cubicBezTo>
                  <a:lnTo>
                    <a:pt x="239973" y="1486148"/>
                  </a:lnTo>
                  <a:cubicBezTo>
                    <a:pt x="245586" y="1490357"/>
                    <a:pt x="251901" y="1495620"/>
                    <a:pt x="258918" y="1501935"/>
                  </a:cubicBezTo>
                  <a:cubicBezTo>
                    <a:pt x="265935" y="1508250"/>
                    <a:pt x="272250" y="1514214"/>
                    <a:pt x="277863" y="1519828"/>
                  </a:cubicBezTo>
                  <a:cubicBezTo>
                    <a:pt x="279266" y="1521231"/>
                    <a:pt x="281021" y="1522635"/>
                    <a:pt x="283126" y="1524038"/>
                  </a:cubicBezTo>
                  <a:cubicBezTo>
                    <a:pt x="285231" y="1525441"/>
                    <a:pt x="287686" y="1527546"/>
                    <a:pt x="290494" y="1530353"/>
                  </a:cubicBezTo>
                  <a:lnTo>
                    <a:pt x="313649" y="1545088"/>
                  </a:lnTo>
                  <a:cubicBezTo>
                    <a:pt x="326279" y="1556315"/>
                    <a:pt x="336804" y="1562630"/>
                    <a:pt x="345224" y="1564033"/>
                  </a:cubicBezTo>
                  <a:cubicBezTo>
                    <a:pt x="335401" y="1552807"/>
                    <a:pt x="322069" y="1541580"/>
                    <a:pt x="305229" y="1530353"/>
                  </a:cubicBezTo>
                  <a:cubicBezTo>
                    <a:pt x="299616" y="1523336"/>
                    <a:pt x="296808" y="1518424"/>
                    <a:pt x="296808" y="1515618"/>
                  </a:cubicBezTo>
                  <a:cubicBezTo>
                    <a:pt x="296808" y="1514214"/>
                    <a:pt x="296107" y="1512811"/>
                    <a:pt x="294703" y="1511408"/>
                  </a:cubicBezTo>
                  <a:cubicBezTo>
                    <a:pt x="293300" y="1510004"/>
                    <a:pt x="291897" y="1508601"/>
                    <a:pt x="290494" y="1507198"/>
                  </a:cubicBezTo>
                  <a:cubicBezTo>
                    <a:pt x="289090" y="1504391"/>
                    <a:pt x="285581" y="1501584"/>
                    <a:pt x="279968" y="1498778"/>
                  </a:cubicBezTo>
                  <a:cubicBezTo>
                    <a:pt x="278565" y="1495971"/>
                    <a:pt x="276811" y="1493164"/>
                    <a:pt x="274706" y="1490357"/>
                  </a:cubicBezTo>
                  <a:cubicBezTo>
                    <a:pt x="272601" y="1487551"/>
                    <a:pt x="270846" y="1485446"/>
                    <a:pt x="269443" y="1484042"/>
                  </a:cubicBezTo>
                  <a:lnTo>
                    <a:pt x="269443" y="1481937"/>
                  </a:lnTo>
                  <a:cubicBezTo>
                    <a:pt x="268040" y="1483341"/>
                    <a:pt x="266636" y="1482990"/>
                    <a:pt x="265233" y="1480885"/>
                  </a:cubicBezTo>
                  <a:cubicBezTo>
                    <a:pt x="263830" y="1478780"/>
                    <a:pt x="263128" y="1477026"/>
                    <a:pt x="263128" y="1475622"/>
                  </a:cubicBezTo>
                  <a:lnTo>
                    <a:pt x="252603" y="1465097"/>
                  </a:lnTo>
                  <a:cubicBezTo>
                    <a:pt x="251200" y="1460887"/>
                    <a:pt x="247691" y="1456326"/>
                    <a:pt x="242078" y="1451414"/>
                  </a:cubicBezTo>
                  <a:cubicBezTo>
                    <a:pt x="236465" y="1446503"/>
                    <a:pt x="231553" y="1441942"/>
                    <a:pt x="227343" y="1437732"/>
                  </a:cubicBezTo>
                  <a:lnTo>
                    <a:pt x="221028" y="1427207"/>
                  </a:lnTo>
                  <a:cubicBezTo>
                    <a:pt x="219625" y="1425803"/>
                    <a:pt x="217520" y="1424751"/>
                    <a:pt x="214712" y="1424049"/>
                  </a:cubicBezTo>
                  <a:cubicBezTo>
                    <a:pt x="211905" y="1423348"/>
                    <a:pt x="210503" y="1422295"/>
                    <a:pt x="210503" y="1420892"/>
                  </a:cubicBezTo>
                  <a:cubicBezTo>
                    <a:pt x="209099" y="1418085"/>
                    <a:pt x="203486" y="1413173"/>
                    <a:pt x="193662" y="1406156"/>
                  </a:cubicBezTo>
                  <a:cubicBezTo>
                    <a:pt x="190855" y="1403350"/>
                    <a:pt x="187698" y="1399491"/>
                    <a:pt x="184190" y="1394579"/>
                  </a:cubicBezTo>
                  <a:cubicBezTo>
                    <a:pt x="180682" y="1389667"/>
                    <a:pt x="177524" y="1385106"/>
                    <a:pt x="174717" y="1380896"/>
                  </a:cubicBezTo>
                  <a:cubicBezTo>
                    <a:pt x="171910" y="1378090"/>
                    <a:pt x="169104" y="1375985"/>
                    <a:pt x="166297" y="1374581"/>
                  </a:cubicBezTo>
                  <a:cubicBezTo>
                    <a:pt x="163490" y="1373178"/>
                    <a:pt x="161385" y="1371774"/>
                    <a:pt x="159982" y="1370371"/>
                  </a:cubicBezTo>
                  <a:lnTo>
                    <a:pt x="155772" y="1357741"/>
                  </a:lnTo>
                  <a:cubicBezTo>
                    <a:pt x="154369" y="1354934"/>
                    <a:pt x="152614" y="1351075"/>
                    <a:pt x="150509" y="1346163"/>
                  </a:cubicBezTo>
                  <a:cubicBezTo>
                    <a:pt x="148404" y="1341252"/>
                    <a:pt x="145948" y="1336691"/>
                    <a:pt x="143142" y="1332481"/>
                  </a:cubicBezTo>
                  <a:cubicBezTo>
                    <a:pt x="141739" y="1331077"/>
                    <a:pt x="141387" y="1329674"/>
                    <a:pt x="142089" y="1328271"/>
                  </a:cubicBezTo>
                  <a:cubicBezTo>
                    <a:pt x="142791" y="1326867"/>
                    <a:pt x="143142" y="1325464"/>
                    <a:pt x="143142" y="1324061"/>
                  </a:cubicBezTo>
                  <a:cubicBezTo>
                    <a:pt x="151562" y="1335287"/>
                    <a:pt x="156474" y="1344409"/>
                    <a:pt x="157877" y="1351426"/>
                  </a:cubicBezTo>
                  <a:cubicBezTo>
                    <a:pt x="157877" y="1352829"/>
                    <a:pt x="158930" y="1355987"/>
                    <a:pt x="161034" y="1360899"/>
                  </a:cubicBezTo>
                  <a:cubicBezTo>
                    <a:pt x="163139" y="1365810"/>
                    <a:pt x="166999" y="1368968"/>
                    <a:pt x="172612" y="1370371"/>
                  </a:cubicBezTo>
                  <a:cubicBezTo>
                    <a:pt x="174015" y="1370371"/>
                    <a:pt x="176120" y="1372125"/>
                    <a:pt x="178927" y="1375634"/>
                  </a:cubicBezTo>
                  <a:cubicBezTo>
                    <a:pt x="181734" y="1379142"/>
                    <a:pt x="183839" y="1381598"/>
                    <a:pt x="185242" y="1383001"/>
                  </a:cubicBezTo>
                  <a:lnTo>
                    <a:pt x="185242" y="1387211"/>
                  </a:lnTo>
                  <a:cubicBezTo>
                    <a:pt x="188049" y="1388615"/>
                    <a:pt x="191557" y="1392123"/>
                    <a:pt x="195767" y="1397736"/>
                  </a:cubicBezTo>
                  <a:cubicBezTo>
                    <a:pt x="199977" y="1403350"/>
                    <a:pt x="203486" y="1406858"/>
                    <a:pt x="206292" y="1408261"/>
                  </a:cubicBezTo>
                  <a:cubicBezTo>
                    <a:pt x="210503" y="1408261"/>
                    <a:pt x="214011" y="1412472"/>
                    <a:pt x="216817" y="1420892"/>
                  </a:cubicBezTo>
                  <a:cubicBezTo>
                    <a:pt x="223834" y="1425102"/>
                    <a:pt x="233658" y="1433522"/>
                    <a:pt x="246288" y="1446152"/>
                  </a:cubicBezTo>
                  <a:cubicBezTo>
                    <a:pt x="249095" y="1446152"/>
                    <a:pt x="250498" y="1447555"/>
                    <a:pt x="250498" y="1450362"/>
                  </a:cubicBezTo>
                  <a:cubicBezTo>
                    <a:pt x="250498" y="1453169"/>
                    <a:pt x="251551" y="1455274"/>
                    <a:pt x="253655" y="1456677"/>
                  </a:cubicBezTo>
                  <a:cubicBezTo>
                    <a:pt x="255760" y="1458080"/>
                    <a:pt x="257515" y="1459484"/>
                    <a:pt x="258918" y="1460887"/>
                  </a:cubicBezTo>
                  <a:lnTo>
                    <a:pt x="263128" y="1458782"/>
                  </a:lnTo>
                  <a:cubicBezTo>
                    <a:pt x="265935" y="1454572"/>
                    <a:pt x="265935" y="1451765"/>
                    <a:pt x="263128" y="1450362"/>
                  </a:cubicBezTo>
                  <a:lnTo>
                    <a:pt x="267338" y="1450362"/>
                  </a:lnTo>
                  <a:lnTo>
                    <a:pt x="265233" y="1446152"/>
                  </a:lnTo>
                  <a:cubicBezTo>
                    <a:pt x="259620" y="1444749"/>
                    <a:pt x="254708" y="1439135"/>
                    <a:pt x="250498" y="1429312"/>
                  </a:cubicBezTo>
                  <a:lnTo>
                    <a:pt x="237868" y="1418787"/>
                  </a:lnTo>
                  <a:cubicBezTo>
                    <a:pt x="233658" y="1410367"/>
                    <a:pt x="228045" y="1404753"/>
                    <a:pt x="221028" y="1401946"/>
                  </a:cubicBezTo>
                  <a:lnTo>
                    <a:pt x="189452" y="1357741"/>
                  </a:lnTo>
                  <a:cubicBezTo>
                    <a:pt x="189452" y="1357741"/>
                    <a:pt x="189452" y="1357039"/>
                    <a:pt x="189452" y="1355636"/>
                  </a:cubicBezTo>
                  <a:cubicBezTo>
                    <a:pt x="189452" y="1355636"/>
                    <a:pt x="194364" y="1360548"/>
                    <a:pt x="204187" y="1370371"/>
                  </a:cubicBezTo>
                  <a:lnTo>
                    <a:pt x="227343" y="1395631"/>
                  </a:lnTo>
                  <a:lnTo>
                    <a:pt x="235763" y="1404052"/>
                  </a:lnTo>
                  <a:cubicBezTo>
                    <a:pt x="241376" y="1408261"/>
                    <a:pt x="245586" y="1413173"/>
                    <a:pt x="248393" y="1418787"/>
                  </a:cubicBezTo>
                  <a:lnTo>
                    <a:pt x="250498" y="1418787"/>
                  </a:lnTo>
                  <a:lnTo>
                    <a:pt x="250498" y="1410367"/>
                  </a:lnTo>
                  <a:cubicBezTo>
                    <a:pt x="253305" y="1407560"/>
                    <a:pt x="256111" y="1408261"/>
                    <a:pt x="258918" y="1412472"/>
                  </a:cubicBezTo>
                  <a:cubicBezTo>
                    <a:pt x="261725" y="1409665"/>
                    <a:pt x="263128" y="1407560"/>
                    <a:pt x="263128" y="1406156"/>
                  </a:cubicBezTo>
                  <a:lnTo>
                    <a:pt x="252603" y="1395631"/>
                  </a:lnTo>
                  <a:cubicBezTo>
                    <a:pt x="258216" y="1398438"/>
                    <a:pt x="263128" y="1399841"/>
                    <a:pt x="267338" y="1399841"/>
                  </a:cubicBezTo>
                  <a:cubicBezTo>
                    <a:pt x="267338" y="1399841"/>
                    <a:pt x="267338" y="1399491"/>
                    <a:pt x="267338" y="1398789"/>
                  </a:cubicBezTo>
                  <a:cubicBezTo>
                    <a:pt x="267338" y="1398087"/>
                    <a:pt x="267338" y="1397736"/>
                    <a:pt x="267338" y="1397736"/>
                  </a:cubicBezTo>
                  <a:cubicBezTo>
                    <a:pt x="263128" y="1393526"/>
                    <a:pt x="259971" y="1389667"/>
                    <a:pt x="257865" y="1386159"/>
                  </a:cubicBezTo>
                  <a:cubicBezTo>
                    <a:pt x="255760" y="1382650"/>
                    <a:pt x="253305" y="1379493"/>
                    <a:pt x="250498" y="1376686"/>
                  </a:cubicBezTo>
                  <a:lnTo>
                    <a:pt x="214712" y="1340901"/>
                  </a:lnTo>
                  <a:cubicBezTo>
                    <a:pt x="211905" y="1335287"/>
                    <a:pt x="209099" y="1331779"/>
                    <a:pt x="206292" y="1330376"/>
                  </a:cubicBezTo>
                  <a:cubicBezTo>
                    <a:pt x="206292" y="1327569"/>
                    <a:pt x="205590" y="1326166"/>
                    <a:pt x="204187" y="1326166"/>
                  </a:cubicBezTo>
                  <a:cubicBezTo>
                    <a:pt x="201381" y="1320552"/>
                    <a:pt x="197873" y="1313886"/>
                    <a:pt x="193662" y="1306168"/>
                  </a:cubicBezTo>
                  <a:cubicBezTo>
                    <a:pt x="189452" y="1298449"/>
                    <a:pt x="185242" y="1292485"/>
                    <a:pt x="181032" y="1288275"/>
                  </a:cubicBezTo>
                  <a:lnTo>
                    <a:pt x="168402" y="1263015"/>
                  </a:lnTo>
                  <a:lnTo>
                    <a:pt x="162087" y="1254595"/>
                  </a:lnTo>
                  <a:cubicBezTo>
                    <a:pt x="163490" y="1253191"/>
                    <a:pt x="162789" y="1251086"/>
                    <a:pt x="159982" y="1248280"/>
                  </a:cubicBezTo>
                  <a:cubicBezTo>
                    <a:pt x="159982" y="1242666"/>
                    <a:pt x="158579" y="1236351"/>
                    <a:pt x="155772" y="1229334"/>
                  </a:cubicBezTo>
                  <a:cubicBezTo>
                    <a:pt x="155772" y="1225124"/>
                    <a:pt x="154369" y="1222318"/>
                    <a:pt x="151562" y="1220914"/>
                  </a:cubicBezTo>
                  <a:lnTo>
                    <a:pt x="157877" y="1216704"/>
                  </a:lnTo>
                  <a:lnTo>
                    <a:pt x="159982" y="1216704"/>
                  </a:lnTo>
                  <a:cubicBezTo>
                    <a:pt x="169805" y="1229334"/>
                    <a:pt x="174717" y="1236351"/>
                    <a:pt x="174717" y="1237755"/>
                  </a:cubicBezTo>
                  <a:cubicBezTo>
                    <a:pt x="178927" y="1241965"/>
                    <a:pt x="179629" y="1246876"/>
                    <a:pt x="176822" y="1252490"/>
                  </a:cubicBezTo>
                  <a:lnTo>
                    <a:pt x="174717" y="1252490"/>
                  </a:lnTo>
                  <a:lnTo>
                    <a:pt x="191557" y="1279855"/>
                  </a:lnTo>
                  <a:lnTo>
                    <a:pt x="202082" y="1265120"/>
                  </a:lnTo>
                  <a:cubicBezTo>
                    <a:pt x="206292" y="1266523"/>
                    <a:pt x="208398" y="1270733"/>
                    <a:pt x="208398" y="1277750"/>
                  </a:cubicBezTo>
                  <a:cubicBezTo>
                    <a:pt x="214011" y="1277750"/>
                    <a:pt x="217168" y="1278803"/>
                    <a:pt x="217870" y="1280908"/>
                  </a:cubicBezTo>
                  <a:cubicBezTo>
                    <a:pt x="218572" y="1283013"/>
                    <a:pt x="218922" y="1286170"/>
                    <a:pt x="218922" y="1290380"/>
                  </a:cubicBezTo>
                  <a:cubicBezTo>
                    <a:pt x="228746" y="1294590"/>
                    <a:pt x="235061" y="1300905"/>
                    <a:pt x="237868" y="1309325"/>
                  </a:cubicBezTo>
                  <a:cubicBezTo>
                    <a:pt x="246288" y="1317746"/>
                    <a:pt x="251200" y="1323359"/>
                    <a:pt x="252603" y="1326166"/>
                  </a:cubicBezTo>
                  <a:cubicBezTo>
                    <a:pt x="255410" y="1328972"/>
                    <a:pt x="265233" y="1337392"/>
                    <a:pt x="282073" y="1351426"/>
                  </a:cubicBezTo>
                  <a:lnTo>
                    <a:pt x="309438" y="1370371"/>
                  </a:lnTo>
                  <a:cubicBezTo>
                    <a:pt x="312246" y="1371774"/>
                    <a:pt x="317157" y="1372476"/>
                    <a:pt x="324174" y="1372476"/>
                  </a:cubicBezTo>
                  <a:cubicBezTo>
                    <a:pt x="317157" y="1364056"/>
                    <a:pt x="308036" y="1358443"/>
                    <a:pt x="296808" y="1355636"/>
                  </a:cubicBezTo>
                  <a:cubicBezTo>
                    <a:pt x="301019" y="1352829"/>
                    <a:pt x="303124" y="1352128"/>
                    <a:pt x="303124" y="1353531"/>
                  </a:cubicBezTo>
                  <a:cubicBezTo>
                    <a:pt x="312947" y="1356338"/>
                    <a:pt x="328384" y="1365459"/>
                    <a:pt x="349434" y="1380896"/>
                  </a:cubicBezTo>
                  <a:lnTo>
                    <a:pt x="368380" y="1393526"/>
                  </a:lnTo>
                  <a:cubicBezTo>
                    <a:pt x="372589" y="1396333"/>
                    <a:pt x="376799" y="1395631"/>
                    <a:pt x="381010" y="1391421"/>
                  </a:cubicBezTo>
                  <a:cubicBezTo>
                    <a:pt x="383816" y="1391421"/>
                    <a:pt x="386272" y="1392825"/>
                    <a:pt x="388377" y="1395631"/>
                  </a:cubicBezTo>
                  <a:cubicBezTo>
                    <a:pt x="390482" y="1398438"/>
                    <a:pt x="392937" y="1399841"/>
                    <a:pt x="395745" y="1399841"/>
                  </a:cubicBezTo>
                  <a:cubicBezTo>
                    <a:pt x="395745" y="1397035"/>
                    <a:pt x="396447" y="1394579"/>
                    <a:pt x="397850" y="1392474"/>
                  </a:cubicBezTo>
                  <a:cubicBezTo>
                    <a:pt x="399253" y="1390369"/>
                    <a:pt x="399954" y="1388615"/>
                    <a:pt x="399954" y="1387211"/>
                  </a:cubicBezTo>
                  <a:cubicBezTo>
                    <a:pt x="402762" y="1380195"/>
                    <a:pt x="404165" y="1375985"/>
                    <a:pt x="404165" y="1374581"/>
                  </a:cubicBezTo>
                  <a:lnTo>
                    <a:pt x="404165" y="1326166"/>
                  </a:lnTo>
                  <a:lnTo>
                    <a:pt x="408375" y="1187234"/>
                  </a:lnTo>
                  <a:lnTo>
                    <a:pt x="408375" y="1136713"/>
                  </a:lnTo>
                  <a:cubicBezTo>
                    <a:pt x="409778" y="1125487"/>
                    <a:pt x="410129" y="1111102"/>
                    <a:pt x="409427" y="1093560"/>
                  </a:cubicBezTo>
                  <a:cubicBezTo>
                    <a:pt x="408725" y="1076019"/>
                    <a:pt x="408375" y="1063038"/>
                    <a:pt x="408375" y="1054617"/>
                  </a:cubicBezTo>
                  <a:cubicBezTo>
                    <a:pt x="411182" y="1027954"/>
                    <a:pt x="412585" y="1007605"/>
                    <a:pt x="412585" y="993572"/>
                  </a:cubicBezTo>
                  <a:cubicBezTo>
                    <a:pt x="413988" y="979538"/>
                    <a:pt x="413988" y="964101"/>
                    <a:pt x="412585" y="947261"/>
                  </a:cubicBezTo>
                  <a:cubicBezTo>
                    <a:pt x="412585" y="936034"/>
                    <a:pt x="413287" y="926913"/>
                    <a:pt x="414690" y="919896"/>
                  </a:cubicBezTo>
                  <a:cubicBezTo>
                    <a:pt x="418900" y="915686"/>
                    <a:pt x="418900" y="912177"/>
                    <a:pt x="414690" y="909371"/>
                  </a:cubicBezTo>
                  <a:cubicBezTo>
                    <a:pt x="414690" y="906564"/>
                    <a:pt x="414340" y="904459"/>
                    <a:pt x="413637" y="903056"/>
                  </a:cubicBezTo>
                  <a:cubicBezTo>
                    <a:pt x="412936" y="901652"/>
                    <a:pt x="413287" y="899547"/>
                    <a:pt x="414690" y="896741"/>
                  </a:cubicBezTo>
                  <a:lnTo>
                    <a:pt x="414690" y="879900"/>
                  </a:lnTo>
                  <a:cubicBezTo>
                    <a:pt x="414690" y="871480"/>
                    <a:pt x="415392" y="864463"/>
                    <a:pt x="416795" y="858850"/>
                  </a:cubicBezTo>
                  <a:lnTo>
                    <a:pt x="418900" y="854640"/>
                  </a:lnTo>
                  <a:cubicBezTo>
                    <a:pt x="420303" y="840606"/>
                    <a:pt x="421005" y="827976"/>
                    <a:pt x="421005" y="816750"/>
                  </a:cubicBezTo>
                  <a:cubicBezTo>
                    <a:pt x="421005" y="805523"/>
                    <a:pt x="421707" y="796401"/>
                    <a:pt x="423110" y="789384"/>
                  </a:cubicBezTo>
                  <a:lnTo>
                    <a:pt x="423110" y="783069"/>
                  </a:lnTo>
                  <a:lnTo>
                    <a:pt x="429425" y="757809"/>
                  </a:lnTo>
                  <a:cubicBezTo>
                    <a:pt x="432232" y="745179"/>
                    <a:pt x="434337" y="734303"/>
                    <a:pt x="435740" y="725181"/>
                  </a:cubicBezTo>
                  <a:cubicBezTo>
                    <a:pt x="437143" y="716059"/>
                    <a:pt x="438547" y="707288"/>
                    <a:pt x="439950" y="698868"/>
                  </a:cubicBezTo>
                  <a:cubicBezTo>
                    <a:pt x="441353" y="693255"/>
                    <a:pt x="442055" y="682730"/>
                    <a:pt x="442055" y="667293"/>
                  </a:cubicBezTo>
                  <a:lnTo>
                    <a:pt x="442055" y="658873"/>
                  </a:lnTo>
                  <a:cubicBezTo>
                    <a:pt x="439248" y="657469"/>
                    <a:pt x="437495" y="657820"/>
                    <a:pt x="436793" y="659925"/>
                  </a:cubicBezTo>
                  <a:cubicBezTo>
                    <a:pt x="436091" y="662030"/>
                    <a:pt x="435740" y="663785"/>
                    <a:pt x="435740" y="665188"/>
                  </a:cubicBezTo>
                  <a:cubicBezTo>
                    <a:pt x="425917" y="676415"/>
                    <a:pt x="418198" y="686940"/>
                    <a:pt x="412585" y="696763"/>
                  </a:cubicBezTo>
                  <a:lnTo>
                    <a:pt x="412585" y="684133"/>
                  </a:lnTo>
                  <a:cubicBezTo>
                    <a:pt x="415392" y="682730"/>
                    <a:pt x="416795" y="680625"/>
                    <a:pt x="416795" y="677818"/>
                  </a:cubicBezTo>
                  <a:lnTo>
                    <a:pt x="408375" y="677818"/>
                  </a:lnTo>
                  <a:lnTo>
                    <a:pt x="412585" y="684133"/>
                  </a:lnTo>
                  <a:lnTo>
                    <a:pt x="408375" y="684133"/>
                  </a:lnTo>
                  <a:cubicBezTo>
                    <a:pt x="399954" y="684133"/>
                    <a:pt x="393640" y="689746"/>
                    <a:pt x="389430" y="700973"/>
                  </a:cubicBezTo>
                  <a:cubicBezTo>
                    <a:pt x="388027" y="705183"/>
                    <a:pt x="383816" y="710095"/>
                    <a:pt x="376799" y="715708"/>
                  </a:cubicBezTo>
                  <a:lnTo>
                    <a:pt x="374694" y="719918"/>
                  </a:lnTo>
                  <a:cubicBezTo>
                    <a:pt x="374694" y="721322"/>
                    <a:pt x="372940" y="723076"/>
                    <a:pt x="369432" y="725181"/>
                  </a:cubicBezTo>
                  <a:cubicBezTo>
                    <a:pt x="365924" y="727286"/>
                    <a:pt x="364871" y="730444"/>
                    <a:pt x="366275" y="734654"/>
                  </a:cubicBezTo>
                  <a:lnTo>
                    <a:pt x="353644" y="749389"/>
                  </a:lnTo>
                  <a:lnTo>
                    <a:pt x="351539" y="749389"/>
                  </a:lnTo>
                  <a:lnTo>
                    <a:pt x="353644" y="743074"/>
                  </a:lnTo>
                  <a:cubicBezTo>
                    <a:pt x="348031" y="750090"/>
                    <a:pt x="341364" y="758861"/>
                    <a:pt x="333646" y="769387"/>
                  </a:cubicBezTo>
                  <a:cubicBezTo>
                    <a:pt x="325928" y="779912"/>
                    <a:pt x="317157" y="791489"/>
                    <a:pt x="307333" y="804119"/>
                  </a:cubicBezTo>
                  <a:cubicBezTo>
                    <a:pt x="310141" y="804119"/>
                    <a:pt x="312596" y="802014"/>
                    <a:pt x="314702" y="797804"/>
                  </a:cubicBezTo>
                  <a:cubicBezTo>
                    <a:pt x="316806" y="793594"/>
                    <a:pt x="319964" y="790788"/>
                    <a:pt x="324174" y="789384"/>
                  </a:cubicBezTo>
                  <a:cubicBezTo>
                    <a:pt x="322771" y="794998"/>
                    <a:pt x="320315" y="799909"/>
                    <a:pt x="316806" y="804119"/>
                  </a:cubicBezTo>
                  <a:cubicBezTo>
                    <a:pt x="313298" y="808330"/>
                    <a:pt x="310842" y="813241"/>
                    <a:pt x="309438" y="818855"/>
                  </a:cubicBezTo>
                  <a:lnTo>
                    <a:pt x="298914" y="848325"/>
                  </a:lnTo>
                  <a:cubicBezTo>
                    <a:pt x="304527" y="844115"/>
                    <a:pt x="308737" y="839905"/>
                    <a:pt x="311544" y="835695"/>
                  </a:cubicBezTo>
                  <a:lnTo>
                    <a:pt x="313649" y="835695"/>
                  </a:lnTo>
                  <a:lnTo>
                    <a:pt x="313649" y="839905"/>
                  </a:lnTo>
                  <a:cubicBezTo>
                    <a:pt x="309438" y="844115"/>
                    <a:pt x="305931" y="848676"/>
                    <a:pt x="303124" y="853588"/>
                  </a:cubicBezTo>
                  <a:cubicBezTo>
                    <a:pt x="300316" y="858499"/>
                    <a:pt x="298211" y="862358"/>
                    <a:pt x="296808" y="865165"/>
                  </a:cubicBezTo>
                  <a:cubicBezTo>
                    <a:pt x="294002" y="869375"/>
                    <a:pt x="292598" y="872182"/>
                    <a:pt x="292598" y="873585"/>
                  </a:cubicBezTo>
                  <a:cubicBezTo>
                    <a:pt x="292598" y="879199"/>
                    <a:pt x="288389" y="889724"/>
                    <a:pt x="279968" y="905161"/>
                  </a:cubicBezTo>
                  <a:cubicBezTo>
                    <a:pt x="274355" y="910774"/>
                    <a:pt x="270145" y="914984"/>
                    <a:pt x="267338" y="917791"/>
                  </a:cubicBezTo>
                  <a:cubicBezTo>
                    <a:pt x="263128" y="926211"/>
                    <a:pt x="256813" y="937788"/>
                    <a:pt x="248393" y="952524"/>
                  </a:cubicBezTo>
                  <a:cubicBezTo>
                    <a:pt x="239973" y="967259"/>
                    <a:pt x="232255" y="980240"/>
                    <a:pt x="225238" y="991467"/>
                  </a:cubicBezTo>
                  <a:cubicBezTo>
                    <a:pt x="223834" y="997080"/>
                    <a:pt x="221378" y="1002694"/>
                    <a:pt x="217870" y="1008307"/>
                  </a:cubicBezTo>
                  <a:cubicBezTo>
                    <a:pt x="214362" y="1013920"/>
                    <a:pt x="211204" y="1018130"/>
                    <a:pt x="208398" y="1020937"/>
                  </a:cubicBezTo>
                  <a:lnTo>
                    <a:pt x="187347" y="1012517"/>
                  </a:lnTo>
                  <a:cubicBezTo>
                    <a:pt x="188750" y="1009710"/>
                    <a:pt x="191557" y="1008307"/>
                    <a:pt x="195767" y="1008307"/>
                  </a:cubicBezTo>
                  <a:cubicBezTo>
                    <a:pt x="194364" y="1005500"/>
                    <a:pt x="192260" y="1004097"/>
                    <a:pt x="189452" y="1004097"/>
                  </a:cubicBezTo>
                  <a:cubicBezTo>
                    <a:pt x="189452" y="1002694"/>
                    <a:pt x="190855" y="1001992"/>
                    <a:pt x="193662" y="1001992"/>
                  </a:cubicBezTo>
                  <a:cubicBezTo>
                    <a:pt x="196469" y="1001992"/>
                    <a:pt x="197873" y="1001290"/>
                    <a:pt x="197873" y="999887"/>
                  </a:cubicBezTo>
                  <a:cubicBezTo>
                    <a:pt x="192260" y="997080"/>
                    <a:pt x="189452" y="994624"/>
                    <a:pt x="189452" y="992519"/>
                  </a:cubicBezTo>
                  <a:cubicBezTo>
                    <a:pt x="189452" y="990414"/>
                    <a:pt x="189452" y="985853"/>
                    <a:pt x="189452" y="978837"/>
                  </a:cubicBezTo>
                  <a:lnTo>
                    <a:pt x="183137" y="976731"/>
                  </a:lnTo>
                  <a:lnTo>
                    <a:pt x="183137" y="968311"/>
                  </a:lnTo>
                  <a:lnTo>
                    <a:pt x="174717" y="968311"/>
                  </a:lnTo>
                  <a:cubicBezTo>
                    <a:pt x="173314" y="968311"/>
                    <a:pt x="171209" y="966908"/>
                    <a:pt x="168402" y="964101"/>
                  </a:cubicBezTo>
                  <a:lnTo>
                    <a:pt x="168402" y="957786"/>
                  </a:lnTo>
                  <a:cubicBezTo>
                    <a:pt x="166999" y="956383"/>
                    <a:pt x="164894" y="955681"/>
                    <a:pt x="162087" y="955681"/>
                  </a:cubicBezTo>
                  <a:cubicBezTo>
                    <a:pt x="159280" y="955681"/>
                    <a:pt x="156122" y="956734"/>
                    <a:pt x="152614" y="958839"/>
                  </a:cubicBezTo>
                  <a:cubicBezTo>
                    <a:pt x="149106" y="960944"/>
                    <a:pt x="145948" y="961996"/>
                    <a:pt x="143142" y="961996"/>
                  </a:cubicBezTo>
                  <a:cubicBezTo>
                    <a:pt x="143142" y="960593"/>
                    <a:pt x="144544" y="957786"/>
                    <a:pt x="147352" y="953576"/>
                  </a:cubicBezTo>
                  <a:cubicBezTo>
                    <a:pt x="150159" y="949366"/>
                    <a:pt x="149457" y="945858"/>
                    <a:pt x="145247" y="943051"/>
                  </a:cubicBezTo>
                  <a:lnTo>
                    <a:pt x="149457" y="943051"/>
                  </a:lnTo>
                  <a:cubicBezTo>
                    <a:pt x="146650" y="940244"/>
                    <a:pt x="141739" y="936034"/>
                    <a:pt x="134722" y="930421"/>
                  </a:cubicBezTo>
                  <a:cubicBezTo>
                    <a:pt x="130512" y="927614"/>
                    <a:pt x="127004" y="926913"/>
                    <a:pt x="124196" y="928316"/>
                  </a:cubicBezTo>
                  <a:lnTo>
                    <a:pt x="117882" y="930421"/>
                  </a:lnTo>
                  <a:lnTo>
                    <a:pt x="113671" y="926211"/>
                  </a:lnTo>
                  <a:cubicBezTo>
                    <a:pt x="106654" y="926211"/>
                    <a:pt x="101041" y="927614"/>
                    <a:pt x="96831" y="930421"/>
                  </a:cubicBezTo>
                  <a:lnTo>
                    <a:pt x="88411" y="919896"/>
                  </a:lnTo>
                  <a:cubicBezTo>
                    <a:pt x="84201" y="921299"/>
                    <a:pt x="81394" y="922702"/>
                    <a:pt x="79991" y="924106"/>
                  </a:cubicBezTo>
                  <a:cubicBezTo>
                    <a:pt x="78587" y="925509"/>
                    <a:pt x="77185" y="926913"/>
                    <a:pt x="75781" y="928316"/>
                  </a:cubicBezTo>
                  <a:lnTo>
                    <a:pt x="65256" y="922001"/>
                  </a:lnTo>
                  <a:lnTo>
                    <a:pt x="54731" y="930421"/>
                  </a:lnTo>
                  <a:lnTo>
                    <a:pt x="52626" y="928316"/>
                  </a:lnTo>
                  <a:cubicBezTo>
                    <a:pt x="54029" y="928316"/>
                    <a:pt x="54731" y="927263"/>
                    <a:pt x="54731" y="925158"/>
                  </a:cubicBezTo>
                  <a:cubicBezTo>
                    <a:pt x="54731" y="923053"/>
                    <a:pt x="55432" y="921299"/>
                    <a:pt x="56836" y="919896"/>
                  </a:cubicBezTo>
                  <a:cubicBezTo>
                    <a:pt x="54029" y="917089"/>
                    <a:pt x="50521" y="917089"/>
                    <a:pt x="46310" y="919896"/>
                  </a:cubicBezTo>
                  <a:lnTo>
                    <a:pt x="31575" y="930421"/>
                  </a:lnTo>
                  <a:cubicBezTo>
                    <a:pt x="34382" y="924808"/>
                    <a:pt x="36487" y="920598"/>
                    <a:pt x="37891" y="917791"/>
                  </a:cubicBezTo>
                  <a:cubicBezTo>
                    <a:pt x="47714" y="907967"/>
                    <a:pt x="53327" y="901652"/>
                    <a:pt x="54731" y="898845"/>
                  </a:cubicBezTo>
                  <a:cubicBezTo>
                    <a:pt x="49117" y="893232"/>
                    <a:pt x="40697" y="888320"/>
                    <a:pt x="29470" y="884110"/>
                  </a:cubicBezTo>
                  <a:cubicBezTo>
                    <a:pt x="21050" y="882707"/>
                    <a:pt x="14735" y="884812"/>
                    <a:pt x="10525" y="890425"/>
                  </a:cubicBezTo>
                  <a:lnTo>
                    <a:pt x="4210" y="894635"/>
                  </a:lnTo>
                  <a:lnTo>
                    <a:pt x="0" y="896741"/>
                  </a:lnTo>
                  <a:lnTo>
                    <a:pt x="4210" y="882005"/>
                  </a:lnTo>
                  <a:cubicBezTo>
                    <a:pt x="5613" y="877795"/>
                    <a:pt x="6315" y="872884"/>
                    <a:pt x="6315" y="867270"/>
                  </a:cubicBezTo>
                  <a:lnTo>
                    <a:pt x="10525" y="846220"/>
                  </a:lnTo>
                  <a:lnTo>
                    <a:pt x="14735" y="839905"/>
                  </a:lnTo>
                  <a:cubicBezTo>
                    <a:pt x="14735" y="831485"/>
                    <a:pt x="18945" y="818855"/>
                    <a:pt x="27366" y="802014"/>
                  </a:cubicBezTo>
                  <a:cubicBezTo>
                    <a:pt x="30172" y="796401"/>
                    <a:pt x="32628" y="790437"/>
                    <a:pt x="34733" y="784122"/>
                  </a:cubicBezTo>
                  <a:cubicBezTo>
                    <a:pt x="36838" y="777807"/>
                    <a:pt x="39996" y="770439"/>
                    <a:pt x="44205" y="762019"/>
                  </a:cubicBezTo>
                  <a:cubicBezTo>
                    <a:pt x="45609" y="759212"/>
                    <a:pt x="46310" y="755704"/>
                    <a:pt x="46310" y="751494"/>
                  </a:cubicBezTo>
                  <a:lnTo>
                    <a:pt x="50521" y="728339"/>
                  </a:lnTo>
                  <a:lnTo>
                    <a:pt x="56836" y="728339"/>
                  </a:lnTo>
                  <a:lnTo>
                    <a:pt x="52626" y="724128"/>
                  </a:lnTo>
                  <a:cubicBezTo>
                    <a:pt x="55432" y="721322"/>
                    <a:pt x="72974" y="698868"/>
                    <a:pt x="105252" y="656768"/>
                  </a:cubicBezTo>
                  <a:lnTo>
                    <a:pt x="96831" y="673608"/>
                  </a:lnTo>
                  <a:cubicBezTo>
                    <a:pt x="88411" y="689045"/>
                    <a:pt x="78587" y="701675"/>
                    <a:pt x="67361" y="711498"/>
                  </a:cubicBezTo>
                  <a:cubicBezTo>
                    <a:pt x="64554" y="719918"/>
                    <a:pt x="63151" y="724830"/>
                    <a:pt x="63151" y="726234"/>
                  </a:cubicBezTo>
                  <a:cubicBezTo>
                    <a:pt x="63151" y="729040"/>
                    <a:pt x="62098" y="733601"/>
                    <a:pt x="59993" y="739916"/>
                  </a:cubicBezTo>
                  <a:cubicBezTo>
                    <a:pt x="57888" y="746231"/>
                    <a:pt x="57537" y="752195"/>
                    <a:pt x="58941" y="757809"/>
                  </a:cubicBezTo>
                  <a:cubicBezTo>
                    <a:pt x="65957" y="757809"/>
                    <a:pt x="73676" y="753599"/>
                    <a:pt x="82096" y="745179"/>
                  </a:cubicBezTo>
                  <a:lnTo>
                    <a:pt x="77886" y="738864"/>
                  </a:lnTo>
                  <a:cubicBezTo>
                    <a:pt x="77886" y="737460"/>
                    <a:pt x="78587" y="736759"/>
                    <a:pt x="79991" y="736759"/>
                  </a:cubicBezTo>
                  <a:cubicBezTo>
                    <a:pt x="92621" y="728339"/>
                    <a:pt x="101041" y="719918"/>
                    <a:pt x="105252" y="711498"/>
                  </a:cubicBezTo>
                  <a:cubicBezTo>
                    <a:pt x="109461" y="700272"/>
                    <a:pt x="119284" y="680625"/>
                    <a:pt x="134722" y="652558"/>
                  </a:cubicBezTo>
                  <a:lnTo>
                    <a:pt x="149457" y="629402"/>
                  </a:lnTo>
                  <a:cubicBezTo>
                    <a:pt x="150860" y="629402"/>
                    <a:pt x="151912" y="629052"/>
                    <a:pt x="152614" y="628350"/>
                  </a:cubicBezTo>
                  <a:cubicBezTo>
                    <a:pt x="153317" y="627648"/>
                    <a:pt x="154369" y="626596"/>
                    <a:pt x="155772" y="625192"/>
                  </a:cubicBezTo>
                  <a:cubicBezTo>
                    <a:pt x="152965" y="632209"/>
                    <a:pt x="150159" y="637822"/>
                    <a:pt x="147352" y="642033"/>
                  </a:cubicBezTo>
                  <a:cubicBezTo>
                    <a:pt x="151562" y="640629"/>
                    <a:pt x="154369" y="638524"/>
                    <a:pt x="155772" y="635717"/>
                  </a:cubicBezTo>
                  <a:cubicBezTo>
                    <a:pt x="157175" y="632911"/>
                    <a:pt x="158579" y="630806"/>
                    <a:pt x="159982" y="629402"/>
                  </a:cubicBezTo>
                  <a:lnTo>
                    <a:pt x="159982" y="633612"/>
                  </a:lnTo>
                  <a:cubicBezTo>
                    <a:pt x="159982" y="636419"/>
                    <a:pt x="159280" y="639927"/>
                    <a:pt x="157877" y="644138"/>
                  </a:cubicBezTo>
                  <a:cubicBezTo>
                    <a:pt x="156474" y="648348"/>
                    <a:pt x="155772" y="651856"/>
                    <a:pt x="155772" y="654663"/>
                  </a:cubicBezTo>
                  <a:cubicBezTo>
                    <a:pt x="157175" y="651856"/>
                    <a:pt x="157877" y="650453"/>
                    <a:pt x="157877" y="650453"/>
                  </a:cubicBezTo>
                  <a:cubicBezTo>
                    <a:pt x="159280" y="646242"/>
                    <a:pt x="162438" y="642734"/>
                    <a:pt x="167349" y="639927"/>
                  </a:cubicBezTo>
                  <a:cubicBezTo>
                    <a:pt x="172261" y="637121"/>
                    <a:pt x="174717" y="635717"/>
                    <a:pt x="174717" y="635717"/>
                  </a:cubicBezTo>
                  <a:lnTo>
                    <a:pt x="191557" y="612562"/>
                  </a:lnTo>
                  <a:cubicBezTo>
                    <a:pt x="195767" y="606949"/>
                    <a:pt x="199275" y="604142"/>
                    <a:pt x="202082" y="604142"/>
                  </a:cubicBezTo>
                  <a:cubicBezTo>
                    <a:pt x="203486" y="604142"/>
                    <a:pt x="204538" y="603440"/>
                    <a:pt x="205240" y="602037"/>
                  </a:cubicBezTo>
                  <a:cubicBezTo>
                    <a:pt x="205942" y="600634"/>
                    <a:pt x="206292" y="598529"/>
                    <a:pt x="206292" y="595722"/>
                  </a:cubicBezTo>
                  <a:cubicBezTo>
                    <a:pt x="220326" y="578882"/>
                    <a:pt x="235763" y="555025"/>
                    <a:pt x="252603" y="524151"/>
                  </a:cubicBezTo>
                  <a:cubicBezTo>
                    <a:pt x="259620" y="515731"/>
                    <a:pt x="268741" y="503452"/>
                    <a:pt x="279968" y="487313"/>
                  </a:cubicBezTo>
                  <a:cubicBezTo>
                    <a:pt x="291195" y="471175"/>
                    <a:pt x="300316" y="456089"/>
                    <a:pt x="307333" y="442055"/>
                  </a:cubicBezTo>
                  <a:cubicBezTo>
                    <a:pt x="324174" y="419601"/>
                    <a:pt x="341716" y="395043"/>
                    <a:pt x="359959" y="368379"/>
                  </a:cubicBezTo>
                  <a:cubicBezTo>
                    <a:pt x="365572" y="358556"/>
                    <a:pt x="373993" y="344172"/>
                    <a:pt x="385219" y="325226"/>
                  </a:cubicBezTo>
                  <a:cubicBezTo>
                    <a:pt x="396447" y="306281"/>
                    <a:pt x="406270" y="291195"/>
                    <a:pt x="414690" y="279968"/>
                  </a:cubicBezTo>
                  <a:lnTo>
                    <a:pt x="450475" y="223132"/>
                  </a:lnTo>
                  <a:cubicBezTo>
                    <a:pt x="454685" y="213309"/>
                    <a:pt x="459597" y="204889"/>
                    <a:pt x="465210" y="197872"/>
                  </a:cubicBezTo>
                  <a:cubicBezTo>
                    <a:pt x="470823" y="190855"/>
                    <a:pt x="475736" y="184540"/>
                    <a:pt x="479946" y="178927"/>
                  </a:cubicBezTo>
                  <a:lnTo>
                    <a:pt x="482051" y="174717"/>
                  </a:lnTo>
                  <a:cubicBezTo>
                    <a:pt x="482051" y="170507"/>
                    <a:pt x="482753" y="166297"/>
                    <a:pt x="484156" y="162087"/>
                  </a:cubicBezTo>
                  <a:cubicBezTo>
                    <a:pt x="485559" y="157877"/>
                    <a:pt x="486963" y="154368"/>
                    <a:pt x="488366" y="151562"/>
                  </a:cubicBezTo>
                  <a:lnTo>
                    <a:pt x="494681" y="145246"/>
                  </a:lnTo>
                  <a:cubicBezTo>
                    <a:pt x="498891" y="138230"/>
                    <a:pt x="499593" y="131213"/>
                    <a:pt x="496786" y="124196"/>
                  </a:cubicBezTo>
                  <a:cubicBezTo>
                    <a:pt x="488366" y="100339"/>
                    <a:pt x="483454" y="79289"/>
                    <a:pt x="482051" y="61046"/>
                  </a:cubicBezTo>
                  <a:cubicBezTo>
                    <a:pt x="482051" y="44205"/>
                    <a:pt x="484858" y="31575"/>
                    <a:pt x="490471" y="23155"/>
                  </a:cubicBezTo>
                  <a:cubicBezTo>
                    <a:pt x="491874" y="23155"/>
                    <a:pt x="492576" y="21050"/>
                    <a:pt x="492576" y="16840"/>
                  </a:cubicBezTo>
                  <a:cubicBezTo>
                    <a:pt x="495383" y="7017"/>
                    <a:pt x="499593" y="2105"/>
                    <a:pt x="505206" y="2105"/>
                  </a:cubicBezTo>
                  <a:cubicBezTo>
                    <a:pt x="512223" y="2105"/>
                    <a:pt x="525554" y="3508"/>
                    <a:pt x="545201" y="6315"/>
                  </a:cubicBezTo>
                  <a:cubicBezTo>
                    <a:pt x="548009" y="7718"/>
                    <a:pt x="552920" y="8420"/>
                    <a:pt x="559937" y="8420"/>
                  </a:cubicBezTo>
                  <a:cubicBezTo>
                    <a:pt x="562744" y="11227"/>
                    <a:pt x="566954" y="9823"/>
                    <a:pt x="572567" y="4210"/>
                  </a:cubicBezTo>
                  <a:cubicBezTo>
                    <a:pt x="575374" y="0"/>
                    <a:pt x="579584" y="701"/>
                    <a:pt x="585197" y="6315"/>
                  </a:cubicBezTo>
                  <a:lnTo>
                    <a:pt x="591512" y="16840"/>
                  </a:lnTo>
                  <a:cubicBezTo>
                    <a:pt x="591512" y="15437"/>
                    <a:pt x="591863" y="15086"/>
                    <a:pt x="592565" y="15788"/>
                  </a:cubicBezTo>
                  <a:cubicBezTo>
                    <a:pt x="593266" y="16489"/>
                    <a:pt x="593617" y="16138"/>
                    <a:pt x="593617" y="14735"/>
                  </a:cubicBezTo>
                  <a:cubicBezTo>
                    <a:pt x="597827" y="6315"/>
                    <a:pt x="603791" y="1754"/>
                    <a:pt x="611510" y="1052"/>
                  </a:cubicBezTo>
                  <a:cubicBezTo>
                    <a:pt x="619228" y="351"/>
                    <a:pt x="623790" y="0"/>
                    <a:pt x="625192" y="0"/>
                  </a:cubicBez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grpSp>
    </p:spTree>
    <p:extLst>
      <p:ext uri="{BB962C8B-B14F-4D97-AF65-F5344CB8AC3E}">
        <p14:creationId xmlns:p14="http://schemas.microsoft.com/office/powerpoint/2010/main" val="149572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BFB2F47D-FD53-DAA4-C6DD-3B45937F41DA}"/>
              </a:ext>
            </a:extLst>
          </p:cNvPr>
          <p:cNvSpPr/>
          <p:nvPr/>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
        <p:nvSpPr>
          <p:cNvPr id="3" name="文本框 2">
            <a:extLst>
              <a:ext uri="{FF2B5EF4-FFF2-40B4-BE49-F238E27FC236}">
                <a16:creationId xmlns:a16="http://schemas.microsoft.com/office/drawing/2014/main" id="{7C0ACB52-2875-336C-D16B-740187302814}"/>
              </a:ext>
            </a:extLst>
          </p:cNvPr>
          <p:cNvSpPr txBox="1"/>
          <p:nvPr/>
        </p:nvSpPr>
        <p:spPr>
          <a:xfrm>
            <a:off x="979156" y="1047903"/>
            <a:ext cx="9517349" cy="1323439"/>
          </a:xfrm>
          <a:prstGeom prst="rect">
            <a:avLst/>
          </a:prstGeom>
          <a:noFill/>
        </p:spPr>
        <p:txBody>
          <a:bodyPr wrap="none" rtlCol="0">
            <a:spAutoFit/>
          </a:bodyPr>
          <a:lstStyle/>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2">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作品</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14AB60C3-71B5-A15F-2057-B64D330BFF54}"/>
              </a:ext>
            </a:extLst>
          </p:cNvPr>
          <p:cNvSpPr txBox="1"/>
          <p:nvPr/>
        </p:nvSpPr>
        <p:spPr>
          <a:xfrm>
            <a:off x="979156" y="4899058"/>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pic>
        <p:nvPicPr>
          <p:cNvPr id="5" name="图片 4">
            <a:extLst>
              <a:ext uri="{FF2B5EF4-FFF2-40B4-BE49-F238E27FC236}">
                <a16:creationId xmlns:a16="http://schemas.microsoft.com/office/drawing/2014/main" id="{6FDCA3CB-2A7B-B9D6-6DBF-9867AEB86F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 y="3361438"/>
            <a:ext cx="3683839" cy="825688"/>
          </a:xfrm>
          <a:prstGeom prst="rect">
            <a:avLst/>
          </a:prstGeom>
        </p:spPr>
      </p:pic>
    </p:spTree>
    <p:extLst>
      <p:ext uri="{BB962C8B-B14F-4D97-AF65-F5344CB8AC3E}">
        <p14:creationId xmlns:p14="http://schemas.microsoft.com/office/powerpoint/2010/main" val="703001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PPT模板网，幻灯片演示模板及素材免费下载！&#10;51PPT模板网 唯一访问网址：www.51pptmoban.com">
            <a:extLst>
              <a:ext uri="{FF2B5EF4-FFF2-40B4-BE49-F238E27FC236}">
                <a16:creationId xmlns:a16="http://schemas.microsoft.com/office/drawing/2014/main" id="{AB907CBB-692F-880D-80A9-109F1A4535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文本框 10">
            <a:extLst>
              <a:ext uri="{FF2B5EF4-FFF2-40B4-BE49-F238E27FC236}">
                <a16:creationId xmlns:a16="http://schemas.microsoft.com/office/drawing/2014/main" id="{B8B04FB2-885B-EC72-76BA-FA2D95E73690}"/>
              </a:ext>
            </a:extLst>
          </p:cNvPr>
          <p:cNvSpPr txBox="1"/>
          <p:nvPr/>
        </p:nvSpPr>
        <p:spPr>
          <a:xfrm>
            <a:off x="2464236" y="787400"/>
            <a:ext cx="7263527" cy="2215991"/>
          </a:xfrm>
          <a:prstGeom prst="rect">
            <a:avLst/>
          </a:prstGeom>
          <a:noFill/>
        </p:spPr>
        <p:txBody>
          <a:bodyPr wrap="none" rtlCol="0">
            <a:spAutoFit/>
          </a:bodyPr>
          <a:lstStyle/>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谢谢观看</a:t>
            </a:r>
          </a:p>
        </p:txBody>
      </p:sp>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43289" y="1925012"/>
            <a:ext cx="1656012" cy="1323720"/>
          </a:xfrm>
          <a:prstGeom prst="rect">
            <a:avLst/>
          </a:prstGeom>
        </p:spPr>
      </p:pic>
      <p:grpSp>
        <p:nvGrpSpPr>
          <p:cNvPr id="47" name="组合 46">
            <a:extLst>
              <a:ext uri="{FF2B5EF4-FFF2-40B4-BE49-F238E27FC236}">
                <a16:creationId xmlns:a16="http://schemas.microsoft.com/office/drawing/2014/main" id="{B11E9AB7-6955-B6B5-BECD-B1951979F36F}"/>
              </a:ext>
            </a:extLst>
          </p:cNvPr>
          <p:cNvGrpSpPr/>
          <p:nvPr/>
        </p:nvGrpSpPr>
        <p:grpSpPr>
          <a:xfrm>
            <a:off x="4040936" y="3257502"/>
            <a:ext cx="4005711" cy="363046"/>
            <a:chOff x="2315144" y="3300414"/>
            <a:chExt cx="4005711" cy="363046"/>
          </a:xfrm>
        </p:grpSpPr>
        <p:sp>
          <p:nvSpPr>
            <p:cNvPr id="32" name="文本框 31">
              <a:extLst>
                <a:ext uri="{FF2B5EF4-FFF2-40B4-BE49-F238E27FC236}">
                  <a16:creationId xmlns:a16="http://schemas.microsoft.com/office/drawing/2014/main" id="{589EA757-FB6F-2983-5F2E-FE66D75D128C}"/>
                </a:ext>
              </a:extLst>
            </p:cNvPr>
            <p:cNvSpPr txBox="1"/>
            <p:nvPr/>
          </p:nvSpPr>
          <p:spPr>
            <a:xfrm>
              <a:off x="2733344" y="3328048"/>
              <a:ext cx="3169310" cy="307777"/>
            </a:xfrm>
            <a:prstGeom prst="rect">
              <a:avLst/>
            </a:prstGeom>
            <a:noFill/>
          </p:spPr>
          <p:txBody>
            <a:bodyPr wrap="square">
              <a:spAutoFit/>
            </a:bodyPr>
            <a:lstStyle/>
            <a:p>
              <a:pPr algn="dist"/>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文明祭扫主题班会</a:t>
              </a:r>
            </a:p>
          </p:txBody>
        </p:sp>
        <p:sp>
          <p:nvSpPr>
            <p:cNvPr id="42" name="任意多边形: 形状 41">
              <a:extLst>
                <a:ext uri="{FF2B5EF4-FFF2-40B4-BE49-F238E27FC236}">
                  <a16:creationId xmlns:a16="http://schemas.microsoft.com/office/drawing/2014/main" id="{2A044812-6EE1-7348-C721-7F91DC357C83}"/>
                </a:ext>
              </a:extLst>
            </p:cNvPr>
            <p:cNvSpPr/>
            <p:nvPr/>
          </p:nvSpPr>
          <p:spPr>
            <a:xfrm>
              <a:off x="2315144" y="3300414"/>
              <a:ext cx="4005711" cy="363046"/>
            </a:xfrm>
            <a:custGeom>
              <a:avLst/>
              <a:gdLst>
                <a:gd name="connsiteX0" fmla="*/ 259479 w 4005711"/>
                <a:gd name="connsiteY0" fmla="*/ 0 h 363046"/>
                <a:gd name="connsiteX1" fmla="*/ 1198899 w 4005711"/>
                <a:gd name="connsiteY1" fmla="*/ 0 h 363046"/>
                <a:gd name="connsiteX2" fmla="*/ 1446929 w 4005711"/>
                <a:gd name="connsiteY2" fmla="*/ 0 h 363046"/>
                <a:gd name="connsiteX3" fmla="*/ 1609149 w 4005711"/>
                <a:gd name="connsiteY3" fmla="*/ 0 h 363046"/>
                <a:gd name="connsiteX4" fmla="*/ 2386349 w 4005711"/>
                <a:gd name="connsiteY4" fmla="*/ 0 h 363046"/>
                <a:gd name="connsiteX5" fmla="*/ 2548569 w 4005711"/>
                <a:gd name="connsiteY5" fmla="*/ 0 h 363046"/>
                <a:gd name="connsiteX6" fmla="*/ 2796599 w 4005711"/>
                <a:gd name="connsiteY6" fmla="*/ 0 h 363046"/>
                <a:gd name="connsiteX7" fmla="*/ 3736019 w 4005711"/>
                <a:gd name="connsiteY7" fmla="*/ 0 h 363046"/>
                <a:gd name="connsiteX8" fmla="*/ 3812389 w 4005711"/>
                <a:gd name="connsiteY8" fmla="*/ 50622 h 363046"/>
                <a:gd name="connsiteX9" fmla="*/ 3814075 w 4005711"/>
                <a:gd name="connsiteY9" fmla="*/ 58970 h 363046"/>
                <a:gd name="connsiteX10" fmla="*/ 3818353 w 4005711"/>
                <a:gd name="connsiteY10" fmla="*/ 58970 h 363046"/>
                <a:gd name="connsiteX11" fmla="*/ 3886248 w 4005711"/>
                <a:gd name="connsiteY11" fmla="*/ 103975 h 363046"/>
                <a:gd name="connsiteX12" fmla="*/ 3888593 w 4005711"/>
                <a:gd name="connsiteY12" fmla="*/ 115586 h 363046"/>
                <a:gd name="connsiteX13" fmla="*/ 3891957 w 4005711"/>
                <a:gd name="connsiteY13" fmla="*/ 111732 h 363046"/>
                <a:gd name="connsiteX14" fmla="*/ 4005711 w 4005711"/>
                <a:gd name="connsiteY14" fmla="*/ 186685 h 363046"/>
                <a:gd name="connsiteX15" fmla="*/ 3891957 w 4005711"/>
                <a:gd name="connsiteY15" fmla="*/ 261855 h 363046"/>
                <a:gd name="connsiteX16" fmla="*/ 3891957 w 4005711"/>
                <a:gd name="connsiteY16" fmla="*/ 261854 h 363046"/>
                <a:gd name="connsiteX17" fmla="*/ 3886865 w 4005711"/>
                <a:gd name="connsiteY17" fmla="*/ 256018 h 363046"/>
                <a:gd name="connsiteX18" fmla="*/ 3886248 w 4005711"/>
                <a:gd name="connsiteY18" fmla="*/ 259072 h 363046"/>
                <a:gd name="connsiteX19" fmla="*/ 3818353 w 4005711"/>
                <a:gd name="connsiteY19" fmla="*/ 304076 h 363046"/>
                <a:gd name="connsiteX20" fmla="*/ 3814075 w 4005711"/>
                <a:gd name="connsiteY20" fmla="*/ 304076 h 363046"/>
                <a:gd name="connsiteX21" fmla="*/ 3812389 w 4005711"/>
                <a:gd name="connsiteY21" fmla="*/ 312425 h 363046"/>
                <a:gd name="connsiteX22" fmla="*/ 3736019 w 4005711"/>
                <a:gd name="connsiteY22" fmla="*/ 363046 h 363046"/>
                <a:gd name="connsiteX23" fmla="*/ 2796599 w 4005711"/>
                <a:gd name="connsiteY23" fmla="*/ 363046 h 363046"/>
                <a:gd name="connsiteX24" fmla="*/ 2548569 w 4005711"/>
                <a:gd name="connsiteY24" fmla="*/ 363046 h 363046"/>
                <a:gd name="connsiteX25" fmla="*/ 2386349 w 4005711"/>
                <a:gd name="connsiteY25" fmla="*/ 363046 h 363046"/>
                <a:gd name="connsiteX26" fmla="*/ 1609149 w 4005711"/>
                <a:gd name="connsiteY26" fmla="*/ 363046 h 363046"/>
                <a:gd name="connsiteX27" fmla="*/ 1446929 w 4005711"/>
                <a:gd name="connsiteY27" fmla="*/ 363046 h 363046"/>
                <a:gd name="connsiteX28" fmla="*/ 1198899 w 4005711"/>
                <a:gd name="connsiteY28" fmla="*/ 363046 h 363046"/>
                <a:gd name="connsiteX29" fmla="*/ 259479 w 4005711"/>
                <a:gd name="connsiteY29" fmla="*/ 363046 h 363046"/>
                <a:gd name="connsiteX30" fmla="*/ 183109 w 4005711"/>
                <a:gd name="connsiteY30" fmla="*/ 312425 h 363046"/>
                <a:gd name="connsiteX31" fmla="*/ 181423 w 4005711"/>
                <a:gd name="connsiteY31" fmla="*/ 304076 h 363046"/>
                <a:gd name="connsiteX32" fmla="*/ 177145 w 4005711"/>
                <a:gd name="connsiteY32" fmla="*/ 304076 h 363046"/>
                <a:gd name="connsiteX33" fmla="*/ 125041 w 4005711"/>
                <a:gd name="connsiteY33" fmla="*/ 282494 h 363046"/>
                <a:gd name="connsiteX34" fmla="*/ 110749 w 4005711"/>
                <a:gd name="connsiteY34" fmla="*/ 261295 h 363046"/>
                <a:gd name="connsiteX35" fmla="*/ 84755 w 4005711"/>
                <a:gd name="connsiteY35" fmla="*/ 256454 h 363046"/>
                <a:gd name="connsiteX36" fmla="*/ 0 w 4005711"/>
                <a:gd name="connsiteY36" fmla="*/ 186901 h 363046"/>
                <a:gd name="connsiteX37" fmla="*/ 84751 w 4005711"/>
                <a:gd name="connsiteY37" fmla="*/ 117168 h 363046"/>
                <a:gd name="connsiteX38" fmla="*/ 107445 w 4005711"/>
                <a:gd name="connsiteY38" fmla="*/ 112915 h 363046"/>
                <a:gd name="connsiteX39" fmla="*/ 109250 w 4005711"/>
                <a:gd name="connsiteY39" fmla="*/ 103975 h 363046"/>
                <a:gd name="connsiteX40" fmla="*/ 177145 w 4005711"/>
                <a:gd name="connsiteY40" fmla="*/ 58970 h 363046"/>
                <a:gd name="connsiteX41" fmla="*/ 181423 w 4005711"/>
                <a:gd name="connsiteY41" fmla="*/ 58970 h 363046"/>
                <a:gd name="connsiteX42" fmla="*/ 183109 w 4005711"/>
                <a:gd name="connsiteY42" fmla="*/ 50622 h 363046"/>
                <a:gd name="connsiteX43" fmla="*/ 259479 w 4005711"/>
                <a:gd name="connsiteY43" fmla="*/ 0 h 36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005711" h="363046">
                  <a:moveTo>
                    <a:pt x="259479" y="0"/>
                  </a:moveTo>
                  <a:lnTo>
                    <a:pt x="1198899" y="0"/>
                  </a:lnTo>
                  <a:lnTo>
                    <a:pt x="1446929" y="0"/>
                  </a:lnTo>
                  <a:lnTo>
                    <a:pt x="1609149" y="0"/>
                  </a:lnTo>
                  <a:lnTo>
                    <a:pt x="2386349" y="0"/>
                  </a:lnTo>
                  <a:lnTo>
                    <a:pt x="2548569" y="0"/>
                  </a:lnTo>
                  <a:lnTo>
                    <a:pt x="2796599" y="0"/>
                  </a:lnTo>
                  <a:lnTo>
                    <a:pt x="3736019" y="0"/>
                  </a:lnTo>
                  <a:cubicBezTo>
                    <a:pt x="3770351" y="0"/>
                    <a:pt x="3799807" y="20873"/>
                    <a:pt x="3812389" y="50622"/>
                  </a:cubicBezTo>
                  <a:lnTo>
                    <a:pt x="3814075" y="58970"/>
                  </a:lnTo>
                  <a:lnTo>
                    <a:pt x="3818353" y="58970"/>
                  </a:lnTo>
                  <a:cubicBezTo>
                    <a:pt x="3848875" y="58970"/>
                    <a:pt x="3875063" y="77527"/>
                    <a:pt x="3886248" y="103975"/>
                  </a:cubicBezTo>
                  <a:lnTo>
                    <a:pt x="3888593" y="115586"/>
                  </a:lnTo>
                  <a:lnTo>
                    <a:pt x="3891957" y="111732"/>
                  </a:lnTo>
                  <a:cubicBezTo>
                    <a:pt x="3929864" y="111679"/>
                    <a:pt x="3971811" y="141964"/>
                    <a:pt x="4005711" y="186685"/>
                  </a:cubicBezTo>
                  <a:cubicBezTo>
                    <a:pt x="3971814" y="231499"/>
                    <a:pt x="3929872" y="261871"/>
                    <a:pt x="3891957" y="261855"/>
                  </a:cubicBezTo>
                  <a:cubicBezTo>
                    <a:pt x="3891957" y="261855"/>
                    <a:pt x="3891957" y="261854"/>
                    <a:pt x="3891957" y="261854"/>
                  </a:cubicBezTo>
                  <a:lnTo>
                    <a:pt x="3886865" y="256018"/>
                  </a:lnTo>
                  <a:lnTo>
                    <a:pt x="3886248" y="259072"/>
                  </a:lnTo>
                  <a:cubicBezTo>
                    <a:pt x="3875063" y="285519"/>
                    <a:pt x="3848875" y="304076"/>
                    <a:pt x="3818353" y="304076"/>
                  </a:cubicBezTo>
                  <a:lnTo>
                    <a:pt x="3814075" y="304076"/>
                  </a:lnTo>
                  <a:lnTo>
                    <a:pt x="3812389" y="312425"/>
                  </a:lnTo>
                  <a:cubicBezTo>
                    <a:pt x="3799807" y="342173"/>
                    <a:pt x="3770351" y="363046"/>
                    <a:pt x="3736019" y="363046"/>
                  </a:cubicBezTo>
                  <a:lnTo>
                    <a:pt x="2796599" y="363046"/>
                  </a:lnTo>
                  <a:lnTo>
                    <a:pt x="2548569" y="363046"/>
                  </a:lnTo>
                  <a:lnTo>
                    <a:pt x="2386349" y="363046"/>
                  </a:lnTo>
                  <a:lnTo>
                    <a:pt x="1609149" y="363046"/>
                  </a:lnTo>
                  <a:lnTo>
                    <a:pt x="1446929" y="363046"/>
                  </a:lnTo>
                  <a:lnTo>
                    <a:pt x="1198899" y="363046"/>
                  </a:lnTo>
                  <a:lnTo>
                    <a:pt x="259479" y="363046"/>
                  </a:lnTo>
                  <a:cubicBezTo>
                    <a:pt x="225147" y="363046"/>
                    <a:pt x="195691" y="342173"/>
                    <a:pt x="183109" y="312425"/>
                  </a:cubicBezTo>
                  <a:lnTo>
                    <a:pt x="181423" y="304076"/>
                  </a:lnTo>
                  <a:lnTo>
                    <a:pt x="177145" y="304076"/>
                  </a:lnTo>
                  <a:cubicBezTo>
                    <a:pt x="156797" y="304076"/>
                    <a:pt x="138376" y="295828"/>
                    <a:pt x="125041" y="282494"/>
                  </a:cubicBezTo>
                  <a:lnTo>
                    <a:pt x="110749" y="261295"/>
                  </a:lnTo>
                  <a:lnTo>
                    <a:pt x="84755" y="256454"/>
                  </a:lnTo>
                  <a:cubicBezTo>
                    <a:pt x="55377" y="245863"/>
                    <a:pt x="25425" y="220442"/>
                    <a:pt x="0" y="186901"/>
                  </a:cubicBezTo>
                  <a:cubicBezTo>
                    <a:pt x="25422" y="153291"/>
                    <a:pt x="55371" y="127804"/>
                    <a:pt x="84751" y="117168"/>
                  </a:cubicBezTo>
                  <a:lnTo>
                    <a:pt x="107445" y="112915"/>
                  </a:lnTo>
                  <a:lnTo>
                    <a:pt x="109250" y="103975"/>
                  </a:lnTo>
                  <a:cubicBezTo>
                    <a:pt x="120436" y="77527"/>
                    <a:pt x="146623" y="58970"/>
                    <a:pt x="177145" y="58970"/>
                  </a:cubicBezTo>
                  <a:lnTo>
                    <a:pt x="181423" y="58970"/>
                  </a:lnTo>
                  <a:lnTo>
                    <a:pt x="183109" y="50622"/>
                  </a:lnTo>
                  <a:cubicBezTo>
                    <a:pt x="195691" y="20873"/>
                    <a:pt x="225147" y="0"/>
                    <a:pt x="259479" y="0"/>
                  </a:cubicBezTo>
                  <a:close/>
                </a:path>
              </a:pathLst>
            </a:custGeom>
            <a:noFill/>
            <a:ln w="12700" cap="rnd">
              <a:solidFill>
                <a:srgbClr val="36A05B"/>
              </a:soli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3" name="组合 42">
            <a:extLst>
              <a:ext uri="{FF2B5EF4-FFF2-40B4-BE49-F238E27FC236}">
                <a16:creationId xmlns:a16="http://schemas.microsoft.com/office/drawing/2014/main" id="{52FBDAB9-5A6A-8CB2-BC85-5FB944EE3441}"/>
              </a:ext>
            </a:extLst>
          </p:cNvPr>
          <p:cNvGrpSpPr/>
          <p:nvPr/>
        </p:nvGrpSpPr>
        <p:grpSpPr>
          <a:xfrm>
            <a:off x="3905360" y="4144493"/>
            <a:ext cx="4381280" cy="342544"/>
            <a:chOff x="4289813" y="5868701"/>
            <a:chExt cx="3682528" cy="342544"/>
          </a:xfrm>
        </p:grpSpPr>
        <p:sp>
          <p:nvSpPr>
            <p:cNvPr id="44" name="文本框 43">
              <a:extLst>
                <a:ext uri="{FF2B5EF4-FFF2-40B4-BE49-F238E27FC236}">
                  <a16:creationId xmlns:a16="http://schemas.microsoft.com/office/drawing/2014/main" id="{528ACCEC-1F2E-4DD5-823B-7B6E8E970C92}"/>
                </a:ext>
              </a:extLst>
            </p:cNvPr>
            <p:cNvSpPr txBox="1"/>
            <p:nvPr/>
          </p:nvSpPr>
          <p:spPr>
            <a:xfrm>
              <a:off x="4289813" y="5868701"/>
              <a:ext cx="1854977" cy="338554"/>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汇报人：</a:t>
              </a:r>
              <a:r>
                <a:rPr lang="en-US" altLang="zh-CN"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51PPT</a:t>
              </a:r>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模板网</a:t>
              </a:r>
            </a:p>
          </p:txBody>
        </p:sp>
        <p:sp>
          <p:nvSpPr>
            <p:cNvPr id="45" name="文本框 44">
              <a:extLst>
                <a:ext uri="{FF2B5EF4-FFF2-40B4-BE49-F238E27FC236}">
                  <a16:creationId xmlns:a16="http://schemas.microsoft.com/office/drawing/2014/main" id="{D63CADE5-4814-281D-610D-F9BF81E3B217}"/>
                </a:ext>
              </a:extLst>
            </p:cNvPr>
            <p:cNvSpPr txBox="1"/>
            <p:nvPr/>
          </p:nvSpPr>
          <p:spPr>
            <a:xfrm>
              <a:off x="6217848" y="5872691"/>
              <a:ext cx="1754493" cy="338554"/>
            </a:xfrm>
            <a:prstGeom prst="rect">
              <a:avLst/>
            </a:prstGeom>
            <a:noFill/>
          </p:spPr>
          <p:txBody>
            <a:bodyPr wrap="square" rtlCol="0">
              <a:spAutoFit/>
            </a:bodyPr>
            <a:lstStyle>
              <a:defPPr>
                <a:defRPr lang="zh-CN"/>
              </a:defPPr>
              <a:lvl1pPr algn="ctr">
                <a:defRPr sz="1200" b="1">
                  <a:gradFill flip="none" rotWithShape="1">
                    <a:gsLst>
                      <a:gs pos="1000">
                        <a:srgbClr val="BB9F64"/>
                      </a:gs>
                      <a:gs pos="100000">
                        <a:srgbClr val="BB9F64"/>
                      </a:gs>
                      <a:gs pos="61000">
                        <a:srgbClr val="FFF0AE"/>
                      </a:gs>
                    </a:gsLst>
                    <a:lin ang="5400000" scaled="1"/>
                    <a:tileRect/>
                  </a:gradFill>
                  <a:latin typeface="+mn-ea"/>
                  <a:ea typeface="+mn-ea"/>
                  <a:cs typeface="+mn-ea"/>
                </a:defRPr>
              </a:lvl1pPr>
            </a:lstStyle>
            <a:p>
              <a:pPr algn="l"/>
              <a:r>
                <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时间：</a:t>
              </a:r>
              <a:r>
                <a:rPr lang="en-US" altLang="zh-CN"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rPr>
                <a:t>2023.03.24</a:t>
              </a:r>
              <a:endParaRPr lang="zh-CN" altLang="en-US" sz="1600" dirty="0">
                <a:solidFill>
                  <a:srgbClr val="36A05B"/>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mn-lt"/>
              </a:endParaRPr>
            </a:p>
          </p:txBody>
        </p:sp>
      </p:grpSp>
      <p:sp>
        <p:nvSpPr>
          <p:cNvPr id="46" name="文本框 45">
            <a:extLst>
              <a:ext uri="{FF2B5EF4-FFF2-40B4-BE49-F238E27FC236}">
                <a16:creationId xmlns:a16="http://schemas.microsoft.com/office/drawing/2014/main" id="{397FD058-A021-5A70-4191-432532EC47AD}"/>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extLst>
      <p:ext uri="{BB962C8B-B14F-4D97-AF65-F5344CB8AC3E}">
        <p14:creationId xmlns:p14="http://schemas.microsoft.com/office/powerpoint/2010/main" val="1194454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B907CBB-692F-880D-80A9-109F1A4535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0748" y="967861"/>
            <a:ext cx="1656012" cy="1323720"/>
          </a:xfrm>
          <a:prstGeom prst="rect">
            <a:avLst/>
          </a:prstGeom>
        </p:spPr>
      </p:pic>
      <p:grpSp>
        <p:nvGrpSpPr>
          <p:cNvPr id="20" name="组合 19">
            <a:extLst>
              <a:ext uri="{FF2B5EF4-FFF2-40B4-BE49-F238E27FC236}">
                <a16:creationId xmlns:a16="http://schemas.microsoft.com/office/drawing/2014/main" id="{F2E8B383-278E-32FC-0B1A-65F1E979C436}"/>
              </a:ext>
            </a:extLst>
          </p:cNvPr>
          <p:cNvGrpSpPr/>
          <p:nvPr/>
        </p:nvGrpSpPr>
        <p:grpSpPr>
          <a:xfrm>
            <a:off x="5057356" y="1337402"/>
            <a:ext cx="589332" cy="2504687"/>
            <a:chOff x="2828137" y="2149505"/>
            <a:chExt cx="589332" cy="2504687"/>
          </a:xfrm>
        </p:grpSpPr>
        <p:sp>
          <p:nvSpPr>
            <p:cNvPr id="15" name="任意多边形: 形状 14">
              <a:extLst>
                <a:ext uri="{FF2B5EF4-FFF2-40B4-BE49-F238E27FC236}">
                  <a16:creationId xmlns:a16="http://schemas.microsoft.com/office/drawing/2014/main" id="{93B1BD7C-7888-093D-B807-5D040985535C}"/>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文本框 16">
              <a:extLst>
                <a:ext uri="{FF2B5EF4-FFF2-40B4-BE49-F238E27FC236}">
                  <a16:creationId xmlns:a16="http://schemas.microsoft.com/office/drawing/2014/main" id="{B3B5BAD7-23B1-22E0-DC63-15C89ED39CAD}"/>
                </a:ext>
              </a:extLst>
            </p:cNvPr>
            <p:cNvSpPr txBox="1"/>
            <p:nvPr/>
          </p:nvSpPr>
          <p:spPr>
            <a:xfrm>
              <a:off x="2882265" y="2679357"/>
              <a:ext cx="492443" cy="1593915"/>
            </a:xfrm>
            <a:prstGeom prst="rect">
              <a:avLst/>
            </a:prstGeom>
            <a:noFill/>
          </p:spPr>
          <p:txBody>
            <a:bodyPr vert="eaVert" wrap="square" rtlCol="0">
              <a:spAutoFit/>
            </a:bodyPr>
            <a:lstStyle/>
            <a:p>
              <a:r>
                <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清明节简介</a:t>
              </a:r>
            </a:p>
          </p:txBody>
        </p:sp>
      </p:grpSp>
      <p:sp>
        <p:nvSpPr>
          <p:cNvPr id="36" name="文本框 35">
            <a:extLst>
              <a:ext uri="{FF2B5EF4-FFF2-40B4-BE49-F238E27FC236}">
                <a16:creationId xmlns:a16="http://schemas.microsoft.com/office/drawing/2014/main" id="{5B5D9E9A-47D0-5DAE-B222-79A4344CA0F7}"/>
              </a:ext>
            </a:extLst>
          </p:cNvPr>
          <p:cNvSpPr txBox="1"/>
          <p:nvPr/>
        </p:nvSpPr>
        <p:spPr>
          <a:xfrm>
            <a:off x="3819483" y="1592644"/>
            <a:ext cx="1015663" cy="2485230"/>
          </a:xfrm>
          <a:prstGeom prst="rect">
            <a:avLst/>
          </a:prstGeom>
          <a:noFill/>
        </p:spPr>
        <p:txBody>
          <a:bodyPr vert="eaVert" wrap="square" rtlCol="0">
            <a:spAutoFit/>
          </a:bodyPr>
          <a:lstStyle/>
          <a:p>
            <a:pPr>
              <a:lnSpc>
                <a:spcPct val="150000"/>
              </a:lnSpc>
            </a:pPr>
            <a:r>
              <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文本框 10">
            <a:extLst>
              <a:ext uri="{FF2B5EF4-FFF2-40B4-BE49-F238E27FC236}">
                <a16:creationId xmlns:a16="http://schemas.microsoft.com/office/drawing/2014/main" id="{B8B04FB2-885B-EC72-76BA-FA2D95E73690}"/>
              </a:ext>
            </a:extLst>
          </p:cNvPr>
          <p:cNvSpPr txBox="1"/>
          <p:nvPr/>
        </p:nvSpPr>
        <p:spPr>
          <a:xfrm>
            <a:off x="6189191" y="1080911"/>
            <a:ext cx="2313454" cy="2646878"/>
          </a:xfrm>
          <a:prstGeom prst="rect">
            <a:avLst/>
          </a:prstGeom>
          <a:noFill/>
        </p:spPr>
        <p:txBody>
          <a:bodyPr wrap="none" rtlCol="0">
            <a:spAutoFit/>
          </a:bodyPr>
          <a:lstStyle/>
          <a:p>
            <a:r>
              <a:rPr lang="zh-CN" altLang="en-US" sz="166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壹</a:t>
            </a:r>
          </a:p>
        </p:txBody>
      </p:sp>
      <p:sp>
        <p:nvSpPr>
          <p:cNvPr id="2" name="文本框 1">
            <a:extLst>
              <a:ext uri="{FF2B5EF4-FFF2-40B4-BE49-F238E27FC236}">
                <a16:creationId xmlns:a16="http://schemas.microsoft.com/office/drawing/2014/main" id="{375557B2-D091-76C0-F6F8-419A3E471FDA}"/>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extLst>
      <p:ext uri="{BB962C8B-B14F-4D97-AF65-F5344CB8AC3E}">
        <p14:creationId xmlns:p14="http://schemas.microsoft.com/office/powerpoint/2010/main" val="2780165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3"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清明节简介</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pic>
        <p:nvPicPr>
          <p:cNvPr id="10" name="图片 9">
            <a:extLst>
              <a:ext uri="{FF2B5EF4-FFF2-40B4-BE49-F238E27FC236}">
                <a16:creationId xmlns:a16="http://schemas.microsoft.com/office/drawing/2014/main" id="{FADA2DE6-5A5A-D237-AB75-7E2D7F1841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62082"/>
            <a:ext cx="4713534" cy="4077876"/>
          </a:xfrm>
          <a:prstGeom prst="rect">
            <a:avLst/>
          </a:prstGeom>
        </p:spPr>
      </p:pic>
      <p:sp>
        <p:nvSpPr>
          <p:cNvPr id="12" name="文本框-12" hidden="1">
            <a:extLst>
              <a:ext uri="{FF2B5EF4-FFF2-40B4-BE49-F238E27FC236}">
                <a16:creationId xmlns:a16="http://schemas.microsoft.com/office/drawing/2014/main" id="{C039EA2C-26C6-14FB-2C1E-599E47E5D7DB}"/>
              </a:ext>
            </a:extLst>
          </p:cNvPr>
          <p:cNvSpPr txBox="1"/>
          <p:nvPr/>
        </p:nvSpPr>
        <p:spPr>
          <a:xfrm>
            <a:off x="8362788" y="148640"/>
            <a:ext cx="1954381" cy="4339650"/>
          </a:xfrm>
          <a:prstGeom prst="rect">
            <a:avLst/>
          </a:prstGeom>
          <a:noFill/>
        </p:spPr>
        <p:txBody>
          <a:bodyPr wrap="none" rtlCol="0">
            <a:spAutoFit/>
          </a:bodyPr>
          <a:lstStyle/>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清</a:t>
            </a:r>
            <a:endParaRPr lang="en-US" altLang="zh-CN"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a:p>
            <a:r>
              <a:rPr lang="zh-CN" altLang="en-US" sz="138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明</a:t>
            </a:r>
          </a:p>
        </p:txBody>
      </p:sp>
      <p:grpSp>
        <p:nvGrpSpPr>
          <p:cNvPr id="28" name="文本框-12_矢量">
            <a:extLst>
              <a:ext uri="{FF2B5EF4-FFF2-40B4-BE49-F238E27FC236}">
                <a16:creationId xmlns:a16="http://schemas.microsoft.com/office/drawing/2014/main" id="{05584C0F-FA48-75D2-6EC7-DBEA5DE1B9FA}"/>
              </a:ext>
            </a:extLst>
          </p:cNvPr>
          <p:cNvGrpSpPr/>
          <p:nvPr/>
        </p:nvGrpSpPr>
        <p:grpSpPr>
          <a:xfrm>
            <a:off x="8791716" y="888399"/>
            <a:ext cx="1279179" cy="2747365"/>
            <a:chOff x="8550621" y="600374"/>
            <a:chExt cx="1749095" cy="3756630"/>
          </a:xfrm>
        </p:grpSpPr>
        <p:sp>
          <p:nvSpPr>
            <p:cNvPr id="27" name="文本框 26">
              <a:extLst>
                <a:ext uri="{FF2B5EF4-FFF2-40B4-BE49-F238E27FC236}">
                  <a16:creationId xmlns:a16="http://schemas.microsoft.com/office/drawing/2014/main" id="{3A17F0A3-31D5-8951-9F3F-2BFD4CB5084F}"/>
                </a:ext>
              </a:extLst>
            </p:cNvPr>
            <p:cNvSpPr txBox="1"/>
            <p:nvPr/>
          </p:nvSpPr>
          <p:spPr>
            <a:xfrm>
              <a:off x="8614883" y="600374"/>
              <a:ext cx="1592009" cy="1697107"/>
            </a:xfrm>
            <a:custGeom>
              <a:avLst/>
              <a:gdLst/>
              <a:ahLst/>
              <a:cxnLst/>
              <a:rect l="l" t="t" r="r" b="b"/>
              <a:pathLst>
                <a:path w="1592009" h="1697107">
                  <a:moveTo>
                    <a:pt x="759460" y="1630356"/>
                  </a:moveTo>
                  <a:lnTo>
                    <a:pt x="764718" y="1630356"/>
                  </a:lnTo>
                  <a:lnTo>
                    <a:pt x="764718" y="1632109"/>
                  </a:lnTo>
                  <a:cubicBezTo>
                    <a:pt x="763549" y="1632109"/>
                    <a:pt x="762381" y="1632401"/>
                    <a:pt x="761213" y="1632985"/>
                  </a:cubicBezTo>
                  <a:cubicBezTo>
                    <a:pt x="760044" y="1633569"/>
                    <a:pt x="758876" y="1633277"/>
                    <a:pt x="757707" y="1632109"/>
                  </a:cubicBezTo>
                  <a:close/>
                  <a:moveTo>
                    <a:pt x="705129" y="1630356"/>
                  </a:moveTo>
                  <a:cubicBezTo>
                    <a:pt x="705129" y="1631524"/>
                    <a:pt x="706298" y="1632109"/>
                    <a:pt x="708635" y="1632109"/>
                  </a:cubicBezTo>
                  <a:lnTo>
                    <a:pt x="708635" y="1635614"/>
                  </a:lnTo>
                  <a:lnTo>
                    <a:pt x="705129" y="1632109"/>
                  </a:lnTo>
                  <a:close/>
                  <a:moveTo>
                    <a:pt x="743687" y="1625098"/>
                  </a:moveTo>
                  <a:lnTo>
                    <a:pt x="747192" y="1628603"/>
                  </a:lnTo>
                  <a:lnTo>
                    <a:pt x="747192" y="1630356"/>
                  </a:lnTo>
                  <a:lnTo>
                    <a:pt x="741934" y="1626851"/>
                  </a:lnTo>
                  <a:close/>
                  <a:moveTo>
                    <a:pt x="866807" y="1621155"/>
                  </a:moveTo>
                  <a:cubicBezTo>
                    <a:pt x="871773" y="1620863"/>
                    <a:pt x="875716" y="1621009"/>
                    <a:pt x="878637" y="1621593"/>
                  </a:cubicBezTo>
                  <a:lnTo>
                    <a:pt x="876884" y="1628603"/>
                  </a:lnTo>
                  <a:lnTo>
                    <a:pt x="859358" y="1625098"/>
                  </a:lnTo>
                  <a:cubicBezTo>
                    <a:pt x="854685" y="1625098"/>
                    <a:pt x="851179" y="1624514"/>
                    <a:pt x="848843" y="1623346"/>
                  </a:cubicBezTo>
                  <a:cubicBezTo>
                    <a:pt x="855853" y="1622177"/>
                    <a:pt x="861841" y="1621447"/>
                    <a:pt x="866807" y="1621155"/>
                  </a:cubicBezTo>
                  <a:close/>
                  <a:moveTo>
                    <a:pt x="719150" y="1618964"/>
                  </a:moveTo>
                  <a:cubicBezTo>
                    <a:pt x="720319" y="1619548"/>
                    <a:pt x="722071" y="1621009"/>
                    <a:pt x="724408" y="1623346"/>
                  </a:cubicBezTo>
                  <a:lnTo>
                    <a:pt x="722655" y="1623346"/>
                  </a:lnTo>
                  <a:lnTo>
                    <a:pt x="713892" y="1619840"/>
                  </a:lnTo>
                  <a:cubicBezTo>
                    <a:pt x="716229" y="1618672"/>
                    <a:pt x="717982" y="1618380"/>
                    <a:pt x="719150" y="1618964"/>
                  </a:cubicBezTo>
                  <a:close/>
                  <a:moveTo>
                    <a:pt x="861111" y="1611077"/>
                  </a:moveTo>
                  <a:lnTo>
                    <a:pt x="862863" y="1611077"/>
                  </a:lnTo>
                  <a:lnTo>
                    <a:pt x="863740" y="1611296"/>
                  </a:lnTo>
                  <a:close/>
                  <a:moveTo>
                    <a:pt x="684098" y="1607572"/>
                  </a:moveTo>
                  <a:cubicBezTo>
                    <a:pt x="686435" y="1607572"/>
                    <a:pt x="690524" y="1609325"/>
                    <a:pt x="696366" y="1612830"/>
                  </a:cubicBezTo>
                  <a:lnTo>
                    <a:pt x="678840" y="1609325"/>
                  </a:lnTo>
                  <a:cubicBezTo>
                    <a:pt x="678840" y="1608156"/>
                    <a:pt x="680593" y="1607572"/>
                    <a:pt x="684098" y="1607572"/>
                  </a:cubicBezTo>
                  <a:close/>
                  <a:moveTo>
                    <a:pt x="799770" y="1598809"/>
                  </a:moveTo>
                  <a:lnTo>
                    <a:pt x="840080" y="1605820"/>
                  </a:lnTo>
                  <a:lnTo>
                    <a:pt x="838327" y="1609325"/>
                  </a:lnTo>
                  <a:cubicBezTo>
                    <a:pt x="834822" y="1606988"/>
                    <a:pt x="828980" y="1605528"/>
                    <a:pt x="820801" y="1604943"/>
                  </a:cubicBezTo>
                  <a:cubicBezTo>
                    <a:pt x="812622" y="1604359"/>
                    <a:pt x="805612" y="1602899"/>
                    <a:pt x="799770" y="1600562"/>
                  </a:cubicBezTo>
                  <a:close/>
                  <a:moveTo>
                    <a:pt x="743687" y="1590046"/>
                  </a:moveTo>
                  <a:lnTo>
                    <a:pt x="754202" y="1591799"/>
                  </a:lnTo>
                  <a:cubicBezTo>
                    <a:pt x="753034" y="1591799"/>
                    <a:pt x="752450" y="1592383"/>
                    <a:pt x="752450" y="1593551"/>
                  </a:cubicBezTo>
                  <a:cubicBezTo>
                    <a:pt x="751281" y="1592383"/>
                    <a:pt x="749821" y="1591799"/>
                    <a:pt x="748068" y="1591799"/>
                  </a:cubicBezTo>
                  <a:cubicBezTo>
                    <a:pt x="746315" y="1591799"/>
                    <a:pt x="744855" y="1591799"/>
                    <a:pt x="743687" y="1591799"/>
                  </a:cubicBezTo>
                  <a:close/>
                  <a:moveTo>
                    <a:pt x="766470" y="1586541"/>
                  </a:moveTo>
                  <a:cubicBezTo>
                    <a:pt x="767639" y="1586541"/>
                    <a:pt x="768807" y="1587125"/>
                    <a:pt x="769976" y="1588294"/>
                  </a:cubicBezTo>
                  <a:lnTo>
                    <a:pt x="762965" y="1588294"/>
                  </a:lnTo>
                  <a:cubicBezTo>
                    <a:pt x="764134" y="1587125"/>
                    <a:pt x="765302" y="1586541"/>
                    <a:pt x="766470" y="1586541"/>
                  </a:cubicBezTo>
                  <a:close/>
                  <a:moveTo>
                    <a:pt x="741934" y="1583036"/>
                  </a:moveTo>
                  <a:cubicBezTo>
                    <a:pt x="744271" y="1586541"/>
                    <a:pt x="750113" y="1588294"/>
                    <a:pt x="759460" y="1588294"/>
                  </a:cubicBezTo>
                  <a:lnTo>
                    <a:pt x="750697" y="1586541"/>
                  </a:lnTo>
                  <a:close/>
                  <a:moveTo>
                    <a:pt x="667449" y="1583036"/>
                  </a:moveTo>
                  <a:cubicBezTo>
                    <a:pt x="668033" y="1583036"/>
                    <a:pt x="668325" y="1584204"/>
                    <a:pt x="668325" y="1586541"/>
                  </a:cubicBezTo>
                  <a:cubicBezTo>
                    <a:pt x="664820" y="1586541"/>
                    <a:pt x="663067" y="1586541"/>
                    <a:pt x="663067" y="1586541"/>
                  </a:cubicBezTo>
                  <a:cubicBezTo>
                    <a:pt x="665404" y="1584204"/>
                    <a:pt x="666864" y="1583036"/>
                    <a:pt x="667449" y="1583036"/>
                  </a:cubicBezTo>
                  <a:close/>
                  <a:moveTo>
                    <a:pt x="716521" y="1577340"/>
                  </a:moveTo>
                  <a:cubicBezTo>
                    <a:pt x="718274" y="1577048"/>
                    <a:pt x="719734" y="1577194"/>
                    <a:pt x="720903" y="1577778"/>
                  </a:cubicBezTo>
                  <a:cubicBezTo>
                    <a:pt x="723240" y="1578946"/>
                    <a:pt x="724992" y="1580115"/>
                    <a:pt x="726161" y="1581283"/>
                  </a:cubicBezTo>
                  <a:cubicBezTo>
                    <a:pt x="728497" y="1580115"/>
                    <a:pt x="732587" y="1580699"/>
                    <a:pt x="738429" y="1583036"/>
                  </a:cubicBezTo>
                  <a:cubicBezTo>
                    <a:pt x="733755" y="1583036"/>
                    <a:pt x="729082" y="1582452"/>
                    <a:pt x="724408" y="1581283"/>
                  </a:cubicBezTo>
                  <a:cubicBezTo>
                    <a:pt x="719735" y="1580115"/>
                    <a:pt x="715061" y="1579531"/>
                    <a:pt x="710387" y="1579531"/>
                  </a:cubicBezTo>
                  <a:cubicBezTo>
                    <a:pt x="712724" y="1578362"/>
                    <a:pt x="714769" y="1577632"/>
                    <a:pt x="716521" y="1577340"/>
                  </a:cubicBezTo>
                  <a:close/>
                  <a:moveTo>
                    <a:pt x="635025" y="1574273"/>
                  </a:moveTo>
                  <a:lnTo>
                    <a:pt x="640283" y="1574273"/>
                  </a:lnTo>
                  <a:cubicBezTo>
                    <a:pt x="643788" y="1574273"/>
                    <a:pt x="649630" y="1575441"/>
                    <a:pt x="657809" y="1577778"/>
                  </a:cubicBezTo>
                  <a:cubicBezTo>
                    <a:pt x="655472" y="1578946"/>
                    <a:pt x="652551" y="1579531"/>
                    <a:pt x="649046" y="1579531"/>
                  </a:cubicBezTo>
                  <a:cubicBezTo>
                    <a:pt x="644373" y="1579531"/>
                    <a:pt x="639699" y="1577778"/>
                    <a:pt x="635025" y="1574273"/>
                  </a:cubicBezTo>
                  <a:close/>
                  <a:moveTo>
                    <a:pt x="656057" y="1570768"/>
                  </a:moveTo>
                  <a:cubicBezTo>
                    <a:pt x="660730" y="1573104"/>
                    <a:pt x="663651" y="1573689"/>
                    <a:pt x="664820" y="1572520"/>
                  </a:cubicBezTo>
                  <a:cubicBezTo>
                    <a:pt x="662483" y="1573689"/>
                    <a:pt x="660730" y="1574273"/>
                    <a:pt x="659562" y="1574273"/>
                  </a:cubicBezTo>
                  <a:cubicBezTo>
                    <a:pt x="658393" y="1574273"/>
                    <a:pt x="657225" y="1573104"/>
                    <a:pt x="656057" y="1570768"/>
                  </a:cubicBezTo>
                  <a:close/>
                  <a:moveTo>
                    <a:pt x="719150" y="1567262"/>
                  </a:moveTo>
                  <a:cubicBezTo>
                    <a:pt x="719150" y="1567262"/>
                    <a:pt x="719442" y="1567262"/>
                    <a:pt x="720027" y="1567262"/>
                  </a:cubicBezTo>
                  <a:cubicBezTo>
                    <a:pt x="720611" y="1567262"/>
                    <a:pt x="720903" y="1567262"/>
                    <a:pt x="720903" y="1567262"/>
                  </a:cubicBezTo>
                  <a:lnTo>
                    <a:pt x="726161" y="1570768"/>
                  </a:lnTo>
                  <a:cubicBezTo>
                    <a:pt x="722655" y="1570768"/>
                    <a:pt x="720319" y="1569599"/>
                    <a:pt x="719150" y="1567262"/>
                  </a:cubicBezTo>
                  <a:close/>
                  <a:moveTo>
                    <a:pt x="691270" y="1561049"/>
                  </a:moveTo>
                  <a:lnTo>
                    <a:pt x="710387" y="1565510"/>
                  </a:lnTo>
                  <a:cubicBezTo>
                    <a:pt x="708635" y="1565510"/>
                    <a:pt x="705422" y="1564925"/>
                    <a:pt x="700748" y="1563757"/>
                  </a:cubicBezTo>
                  <a:close/>
                  <a:moveTo>
                    <a:pt x="663067" y="1560252"/>
                  </a:moveTo>
                  <a:cubicBezTo>
                    <a:pt x="665404" y="1560252"/>
                    <a:pt x="674751" y="1562589"/>
                    <a:pt x="691109" y="1567262"/>
                  </a:cubicBezTo>
                  <a:cubicBezTo>
                    <a:pt x="688772" y="1569599"/>
                    <a:pt x="686435" y="1570183"/>
                    <a:pt x="684098" y="1569015"/>
                  </a:cubicBezTo>
                  <a:cubicBezTo>
                    <a:pt x="681761" y="1567847"/>
                    <a:pt x="680009" y="1567262"/>
                    <a:pt x="678840" y="1567262"/>
                  </a:cubicBezTo>
                  <a:lnTo>
                    <a:pt x="671830" y="1565510"/>
                  </a:lnTo>
                  <a:cubicBezTo>
                    <a:pt x="668325" y="1565510"/>
                    <a:pt x="665404" y="1563757"/>
                    <a:pt x="663067" y="1560252"/>
                  </a:cubicBezTo>
                  <a:close/>
                  <a:moveTo>
                    <a:pt x="806780" y="1558499"/>
                  </a:moveTo>
                  <a:cubicBezTo>
                    <a:pt x="812622" y="1558499"/>
                    <a:pt x="817296" y="1559084"/>
                    <a:pt x="820801" y="1560252"/>
                  </a:cubicBezTo>
                  <a:lnTo>
                    <a:pt x="820801" y="1562005"/>
                  </a:lnTo>
                  <a:close/>
                  <a:moveTo>
                    <a:pt x="677671" y="1557876"/>
                  </a:moveTo>
                  <a:lnTo>
                    <a:pt x="682346" y="1558499"/>
                  </a:lnTo>
                  <a:lnTo>
                    <a:pt x="691270" y="1561049"/>
                  </a:lnTo>
                  <a:close/>
                  <a:moveTo>
                    <a:pt x="699872" y="1556747"/>
                  </a:moveTo>
                  <a:cubicBezTo>
                    <a:pt x="703377" y="1556747"/>
                    <a:pt x="705714" y="1557915"/>
                    <a:pt x="706882" y="1560252"/>
                  </a:cubicBezTo>
                  <a:cubicBezTo>
                    <a:pt x="705714" y="1560252"/>
                    <a:pt x="704545" y="1559668"/>
                    <a:pt x="703377" y="1558499"/>
                  </a:cubicBezTo>
                  <a:cubicBezTo>
                    <a:pt x="702208" y="1557331"/>
                    <a:pt x="701040" y="1556747"/>
                    <a:pt x="699872" y="1556747"/>
                  </a:cubicBezTo>
                  <a:close/>
                  <a:moveTo>
                    <a:pt x="657809" y="1553242"/>
                  </a:moveTo>
                  <a:lnTo>
                    <a:pt x="677671" y="1557876"/>
                  </a:lnTo>
                  <a:lnTo>
                    <a:pt x="656057" y="1554994"/>
                  </a:lnTo>
                  <a:close/>
                  <a:moveTo>
                    <a:pt x="670077" y="1549736"/>
                  </a:moveTo>
                  <a:lnTo>
                    <a:pt x="678840" y="1551489"/>
                  </a:lnTo>
                  <a:lnTo>
                    <a:pt x="677088" y="1553242"/>
                  </a:lnTo>
                  <a:cubicBezTo>
                    <a:pt x="674751" y="1552073"/>
                    <a:pt x="671830" y="1551489"/>
                    <a:pt x="668325" y="1551489"/>
                  </a:cubicBezTo>
                  <a:cubicBezTo>
                    <a:pt x="668325" y="1550321"/>
                    <a:pt x="668909" y="1549736"/>
                    <a:pt x="670077" y="1549736"/>
                  </a:cubicBezTo>
                  <a:close/>
                  <a:moveTo>
                    <a:pt x="654304" y="1546231"/>
                  </a:moveTo>
                  <a:cubicBezTo>
                    <a:pt x="655472" y="1547400"/>
                    <a:pt x="657225" y="1547984"/>
                    <a:pt x="659562" y="1547984"/>
                  </a:cubicBezTo>
                  <a:cubicBezTo>
                    <a:pt x="659562" y="1547984"/>
                    <a:pt x="659270" y="1548276"/>
                    <a:pt x="658685" y="1548860"/>
                  </a:cubicBezTo>
                  <a:cubicBezTo>
                    <a:pt x="658101" y="1549444"/>
                    <a:pt x="657809" y="1549736"/>
                    <a:pt x="657809" y="1549736"/>
                  </a:cubicBezTo>
                  <a:lnTo>
                    <a:pt x="654304" y="1547984"/>
                  </a:lnTo>
                  <a:close/>
                  <a:moveTo>
                    <a:pt x="617499" y="1542726"/>
                  </a:moveTo>
                  <a:cubicBezTo>
                    <a:pt x="618668" y="1542726"/>
                    <a:pt x="619544" y="1543018"/>
                    <a:pt x="620128" y="1543602"/>
                  </a:cubicBezTo>
                  <a:cubicBezTo>
                    <a:pt x="620713" y="1544186"/>
                    <a:pt x="621589" y="1544479"/>
                    <a:pt x="622757" y="1544479"/>
                  </a:cubicBezTo>
                  <a:cubicBezTo>
                    <a:pt x="623926" y="1544479"/>
                    <a:pt x="624802" y="1544771"/>
                    <a:pt x="625386" y="1545355"/>
                  </a:cubicBezTo>
                  <a:cubicBezTo>
                    <a:pt x="625970" y="1545939"/>
                    <a:pt x="626262" y="1546815"/>
                    <a:pt x="626262" y="1547984"/>
                  </a:cubicBezTo>
                  <a:lnTo>
                    <a:pt x="629768" y="1546231"/>
                  </a:lnTo>
                  <a:cubicBezTo>
                    <a:pt x="633273" y="1546231"/>
                    <a:pt x="638531" y="1548568"/>
                    <a:pt x="645541" y="1553242"/>
                  </a:cubicBezTo>
                  <a:lnTo>
                    <a:pt x="654304" y="1556747"/>
                  </a:lnTo>
                  <a:lnTo>
                    <a:pt x="659562" y="1560252"/>
                  </a:lnTo>
                  <a:lnTo>
                    <a:pt x="657809" y="1562005"/>
                  </a:lnTo>
                  <a:lnTo>
                    <a:pt x="622757" y="1547984"/>
                  </a:lnTo>
                  <a:cubicBezTo>
                    <a:pt x="619252" y="1547984"/>
                    <a:pt x="617499" y="1546231"/>
                    <a:pt x="617499" y="1542726"/>
                  </a:cubicBezTo>
                  <a:close/>
                  <a:moveTo>
                    <a:pt x="566674" y="1539221"/>
                  </a:moveTo>
                  <a:lnTo>
                    <a:pt x="575437" y="1540973"/>
                  </a:lnTo>
                  <a:lnTo>
                    <a:pt x="577190" y="1546231"/>
                  </a:lnTo>
                  <a:cubicBezTo>
                    <a:pt x="572516" y="1543894"/>
                    <a:pt x="569011" y="1541558"/>
                    <a:pt x="566674" y="1539221"/>
                  </a:cubicBezTo>
                  <a:close/>
                  <a:moveTo>
                    <a:pt x="601726" y="1537468"/>
                  </a:moveTo>
                  <a:cubicBezTo>
                    <a:pt x="601726" y="1537468"/>
                    <a:pt x="603187" y="1538052"/>
                    <a:pt x="606107" y="1539221"/>
                  </a:cubicBezTo>
                  <a:cubicBezTo>
                    <a:pt x="609028" y="1540389"/>
                    <a:pt x="611657" y="1541558"/>
                    <a:pt x="613994" y="1542726"/>
                  </a:cubicBezTo>
                  <a:close/>
                  <a:moveTo>
                    <a:pt x="640283" y="1533963"/>
                  </a:moveTo>
                  <a:lnTo>
                    <a:pt x="645541" y="1535716"/>
                  </a:lnTo>
                  <a:lnTo>
                    <a:pt x="645541" y="1537468"/>
                  </a:lnTo>
                  <a:lnTo>
                    <a:pt x="640283" y="1535716"/>
                  </a:lnTo>
                  <a:close/>
                  <a:moveTo>
                    <a:pt x="591210" y="1532210"/>
                  </a:moveTo>
                  <a:cubicBezTo>
                    <a:pt x="592379" y="1533379"/>
                    <a:pt x="595884" y="1535131"/>
                    <a:pt x="601726" y="1537468"/>
                  </a:cubicBezTo>
                  <a:cubicBezTo>
                    <a:pt x="599389" y="1537468"/>
                    <a:pt x="597052" y="1537176"/>
                    <a:pt x="594716" y="1536592"/>
                  </a:cubicBezTo>
                  <a:cubicBezTo>
                    <a:pt x="592379" y="1536008"/>
                    <a:pt x="590626" y="1535131"/>
                    <a:pt x="589458" y="1533963"/>
                  </a:cubicBezTo>
                  <a:close/>
                  <a:moveTo>
                    <a:pt x="573684" y="1523447"/>
                  </a:moveTo>
                  <a:cubicBezTo>
                    <a:pt x="576021" y="1525784"/>
                    <a:pt x="578942" y="1526953"/>
                    <a:pt x="582447" y="1526953"/>
                  </a:cubicBezTo>
                  <a:cubicBezTo>
                    <a:pt x="578942" y="1529289"/>
                    <a:pt x="576605" y="1529581"/>
                    <a:pt x="575437" y="1527829"/>
                  </a:cubicBezTo>
                  <a:cubicBezTo>
                    <a:pt x="574269" y="1526076"/>
                    <a:pt x="573684" y="1524616"/>
                    <a:pt x="573684" y="1523447"/>
                  </a:cubicBezTo>
                  <a:close/>
                  <a:moveTo>
                    <a:pt x="1153795" y="1430560"/>
                  </a:moveTo>
                  <a:lnTo>
                    <a:pt x="1152042" y="1434065"/>
                  </a:lnTo>
                  <a:lnTo>
                    <a:pt x="1150290" y="1432312"/>
                  </a:lnTo>
                  <a:lnTo>
                    <a:pt x="1152042" y="1446333"/>
                  </a:lnTo>
                  <a:cubicBezTo>
                    <a:pt x="1152042" y="1446333"/>
                    <a:pt x="1152335" y="1446041"/>
                    <a:pt x="1152919" y="1445457"/>
                  </a:cubicBezTo>
                  <a:cubicBezTo>
                    <a:pt x="1153503" y="1444872"/>
                    <a:pt x="1153795" y="1444580"/>
                    <a:pt x="1153795" y="1444580"/>
                  </a:cubicBezTo>
                  <a:cubicBezTo>
                    <a:pt x="1152627" y="1446917"/>
                    <a:pt x="1152042" y="1448670"/>
                    <a:pt x="1152042" y="1449838"/>
                  </a:cubicBezTo>
                  <a:lnTo>
                    <a:pt x="1153795" y="1500664"/>
                  </a:lnTo>
                  <a:lnTo>
                    <a:pt x="1157300" y="1490148"/>
                  </a:lnTo>
                  <a:cubicBezTo>
                    <a:pt x="1157300" y="1485474"/>
                    <a:pt x="1157008" y="1475543"/>
                    <a:pt x="1156424" y="1460354"/>
                  </a:cubicBezTo>
                  <a:cubicBezTo>
                    <a:pt x="1155840" y="1445165"/>
                    <a:pt x="1154963" y="1435233"/>
                    <a:pt x="1153795" y="1430560"/>
                  </a:cubicBezTo>
                  <a:close/>
                  <a:moveTo>
                    <a:pt x="435229" y="1423549"/>
                  </a:moveTo>
                  <a:lnTo>
                    <a:pt x="433906" y="1427187"/>
                  </a:lnTo>
                  <a:lnTo>
                    <a:pt x="433915" y="1427055"/>
                  </a:lnTo>
                  <a:cubicBezTo>
                    <a:pt x="434207" y="1425302"/>
                    <a:pt x="434645" y="1424133"/>
                    <a:pt x="435229" y="1423549"/>
                  </a:cubicBezTo>
                  <a:close/>
                  <a:moveTo>
                    <a:pt x="1337818" y="1416539"/>
                  </a:moveTo>
                  <a:cubicBezTo>
                    <a:pt x="1338987" y="1420044"/>
                    <a:pt x="1339571" y="1424718"/>
                    <a:pt x="1339571" y="1430560"/>
                  </a:cubicBezTo>
                  <a:lnTo>
                    <a:pt x="1341323" y="1446333"/>
                  </a:lnTo>
                  <a:lnTo>
                    <a:pt x="1341323" y="1455096"/>
                  </a:lnTo>
                  <a:cubicBezTo>
                    <a:pt x="1341323" y="1455096"/>
                    <a:pt x="1341031" y="1455388"/>
                    <a:pt x="1340447" y="1455972"/>
                  </a:cubicBezTo>
                  <a:cubicBezTo>
                    <a:pt x="1339863" y="1456557"/>
                    <a:pt x="1339571" y="1456849"/>
                    <a:pt x="1339571" y="1456849"/>
                  </a:cubicBezTo>
                  <a:close/>
                  <a:moveTo>
                    <a:pt x="1152042" y="1397260"/>
                  </a:moveTo>
                  <a:lnTo>
                    <a:pt x="1152042" y="1407776"/>
                  </a:lnTo>
                  <a:lnTo>
                    <a:pt x="1148537" y="1407776"/>
                  </a:lnTo>
                  <a:cubicBezTo>
                    <a:pt x="1147369" y="1411281"/>
                    <a:pt x="1149121" y="1414202"/>
                    <a:pt x="1153795" y="1416539"/>
                  </a:cubicBezTo>
                  <a:cubicBezTo>
                    <a:pt x="1153795" y="1410697"/>
                    <a:pt x="1153795" y="1407192"/>
                    <a:pt x="1153795" y="1406023"/>
                  </a:cubicBezTo>
                  <a:cubicBezTo>
                    <a:pt x="1153795" y="1404855"/>
                    <a:pt x="1154087" y="1403102"/>
                    <a:pt x="1154671" y="1400765"/>
                  </a:cubicBezTo>
                  <a:cubicBezTo>
                    <a:pt x="1155256" y="1398429"/>
                    <a:pt x="1154379" y="1397260"/>
                    <a:pt x="1152042" y="1397260"/>
                  </a:cubicBezTo>
                  <a:close/>
                  <a:moveTo>
                    <a:pt x="1145032" y="1390250"/>
                  </a:moveTo>
                  <a:lnTo>
                    <a:pt x="1148537" y="1395508"/>
                  </a:lnTo>
                  <a:cubicBezTo>
                    <a:pt x="1148537" y="1394339"/>
                    <a:pt x="1148537" y="1393463"/>
                    <a:pt x="1148537" y="1392879"/>
                  </a:cubicBezTo>
                  <a:cubicBezTo>
                    <a:pt x="1148537" y="1392294"/>
                    <a:pt x="1147369" y="1391418"/>
                    <a:pt x="1145032" y="1390250"/>
                  </a:cubicBezTo>
                  <a:close/>
                  <a:moveTo>
                    <a:pt x="1160805" y="1381487"/>
                  </a:moveTo>
                  <a:cubicBezTo>
                    <a:pt x="1156132" y="1381487"/>
                    <a:pt x="1155548" y="1383239"/>
                    <a:pt x="1159053" y="1386745"/>
                  </a:cubicBezTo>
                  <a:cubicBezTo>
                    <a:pt x="1159053" y="1386745"/>
                    <a:pt x="1159345" y="1386745"/>
                    <a:pt x="1159929" y="1386745"/>
                  </a:cubicBezTo>
                  <a:cubicBezTo>
                    <a:pt x="1160513" y="1386745"/>
                    <a:pt x="1160805" y="1386745"/>
                    <a:pt x="1160805" y="1386745"/>
                  </a:cubicBezTo>
                  <a:cubicBezTo>
                    <a:pt x="1160805" y="1386745"/>
                    <a:pt x="1160513" y="1386160"/>
                    <a:pt x="1159929" y="1384992"/>
                  </a:cubicBezTo>
                  <a:cubicBezTo>
                    <a:pt x="1159345" y="1383824"/>
                    <a:pt x="1159637" y="1382655"/>
                    <a:pt x="1160805" y="1381487"/>
                  </a:cubicBezTo>
                  <a:close/>
                  <a:moveTo>
                    <a:pt x="1150290" y="1367466"/>
                  </a:moveTo>
                  <a:lnTo>
                    <a:pt x="1141527" y="1370971"/>
                  </a:lnTo>
                  <a:lnTo>
                    <a:pt x="1150290" y="1372724"/>
                  </a:lnTo>
                  <a:close/>
                  <a:moveTo>
                    <a:pt x="1157300" y="1356950"/>
                  </a:moveTo>
                  <a:cubicBezTo>
                    <a:pt x="1154963" y="1359287"/>
                    <a:pt x="1153795" y="1362208"/>
                    <a:pt x="1153795" y="1365713"/>
                  </a:cubicBezTo>
                  <a:cubicBezTo>
                    <a:pt x="1153795" y="1369219"/>
                    <a:pt x="1155548" y="1370387"/>
                    <a:pt x="1159053" y="1369219"/>
                  </a:cubicBezTo>
                  <a:cubicBezTo>
                    <a:pt x="1157885" y="1370387"/>
                    <a:pt x="1156716" y="1371556"/>
                    <a:pt x="1155548" y="1372724"/>
                  </a:cubicBezTo>
                  <a:cubicBezTo>
                    <a:pt x="1154379" y="1373892"/>
                    <a:pt x="1153795" y="1375645"/>
                    <a:pt x="1153795" y="1377982"/>
                  </a:cubicBezTo>
                  <a:lnTo>
                    <a:pt x="1159053" y="1374476"/>
                  </a:lnTo>
                  <a:lnTo>
                    <a:pt x="1159053" y="1369219"/>
                  </a:lnTo>
                  <a:cubicBezTo>
                    <a:pt x="1159053" y="1363376"/>
                    <a:pt x="1158469" y="1359287"/>
                    <a:pt x="1157300" y="1356950"/>
                  </a:cubicBezTo>
                  <a:close/>
                  <a:moveTo>
                    <a:pt x="1150290" y="1341177"/>
                  </a:moveTo>
                  <a:cubicBezTo>
                    <a:pt x="1144448" y="1341177"/>
                    <a:pt x="1141527" y="1341761"/>
                    <a:pt x="1141527" y="1342929"/>
                  </a:cubicBezTo>
                  <a:cubicBezTo>
                    <a:pt x="1141527" y="1344098"/>
                    <a:pt x="1141819" y="1344682"/>
                    <a:pt x="1142403" y="1344682"/>
                  </a:cubicBezTo>
                  <a:cubicBezTo>
                    <a:pt x="1142987" y="1344682"/>
                    <a:pt x="1143864" y="1344682"/>
                    <a:pt x="1145032" y="1344682"/>
                  </a:cubicBezTo>
                  <a:cubicBezTo>
                    <a:pt x="1146201" y="1344682"/>
                    <a:pt x="1147953" y="1343514"/>
                    <a:pt x="1150290" y="1341177"/>
                  </a:cubicBezTo>
                  <a:close/>
                  <a:moveTo>
                    <a:pt x="1124001" y="1325404"/>
                  </a:moveTo>
                  <a:cubicBezTo>
                    <a:pt x="1122832" y="1327740"/>
                    <a:pt x="1121080" y="1328909"/>
                    <a:pt x="1118743" y="1328909"/>
                  </a:cubicBezTo>
                  <a:lnTo>
                    <a:pt x="1118743" y="1330661"/>
                  </a:lnTo>
                  <a:lnTo>
                    <a:pt x="1125753" y="1328909"/>
                  </a:lnTo>
                  <a:cubicBezTo>
                    <a:pt x="1125753" y="1328909"/>
                    <a:pt x="1126046" y="1328617"/>
                    <a:pt x="1126630" y="1328032"/>
                  </a:cubicBezTo>
                  <a:cubicBezTo>
                    <a:pt x="1127214" y="1327448"/>
                    <a:pt x="1127506" y="1327156"/>
                    <a:pt x="1127506" y="1327156"/>
                  </a:cubicBezTo>
                  <a:close/>
                  <a:moveTo>
                    <a:pt x="617499" y="1307878"/>
                  </a:moveTo>
                  <a:lnTo>
                    <a:pt x="613994" y="1320146"/>
                  </a:lnTo>
                  <a:lnTo>
                    <a:pt x="619252" y="1321898"/>
                  </a:lnTo>
                  <a:cubicBezTo>
                    <a:pt x="619252" y="1325404"/>
                    <a:pt x="621005" y="1327156"/>
                    <a:pt x="624510" y="1327156"/>
                  </a:cubicBezTo>
                  <a:lnTo>
                    <a:pt x="628015" y="1325404"/>
                  </a:lnTo>
                  <a:lnTo>
                    <a:pt x="631520" y="1313135"/>
                  </a:lnTo>
                  <a:cubicBezTo>
                    <a:pt x="629183" y="1310798"/>
                    <a:pt x="624510" y="1309046"/>
                    <a:pt x="617499" y="1307878"/>
                  </a:cubicBezTo>
                  <a:close/>
                  <a:moveTo>
                    <a:pt x="633930" y="1282903"/>
                  </a:moveTo>
                  <a:cubicBezTo>
                    <a:pt x="632908" y="1282611"/>
                    <a:pt x="631520" y="1282757"/>
                    <a:pt x="629768" y="1283341"/>
                  </a:cubicBezTo>
                  <a:lnTo>
                    <a:pt x="629768" y="1288599"/>
                  </a:lnTo>
                  <a:lnTo>
                    <a:pt x="636778" y="1290352"/>
                  </a:lnTo>
                  <a:cubicBezTo>
                    <a:pt x="636778" y="1289183"/>
                    <a:pt x="636486" y="1287430"/>
                    <a:pt x="635902" y="1285094"/>
                  </a:cubicBezTo>
                  <a:cubicBezTo>
                    <a:pt x="635610" y="1283925"/>
                    <a:pt x="634952" y="1283195"/>
                    <a:pt x="633930" y="1282903"/>
                  </a:cubicBezTo>
                  <a:close/>
                  <a:moveTo>
                    <a:pt x="815543" y="1214990"/>
                  </a:moveTo>
                  <a:lnTo>
                    <a:pt x="820801" y="1236021"/>
                  </a:lnTo>
                  <a:cubicBezTo>
                    <a:pt x="824306" y="1233684"/>
                    <a:pt x="826059" y="1231347"/>
                    <a:pt x="826059" y="1229011"/>
                  </a:cubicBezTo>
                  <a:cubicBezTo>
                    <a:pt x="826059" y="1225505"/>
                    <a:pt x="822554" y="1220832"/>
                    <a:pt x="815543" y="1214990"/>
                  </a:cubicBezTo>
                  <a:close/>
                  <a:moveTo>
                    <a:pt x="1131011" y="1206227"/>
                  </a:moveTo>
                  <a:cubicBezTo>
                    <a:pt x="1129843" y="1207395"/>
                    <a:pt x="1129259" y="1209148"/>
                    <a:pt x="1129259" y="1211485"/>
                  </a:cubicBezTo>
                  <a:cubicBezTo>
                    <a:pt x="1129259" y="1213822"/>
                    <a:pt x="1130427" y="1216158"/>
                    <a:pt x="1132764" y="1218495"/>
                  </a:cubicBezTo>
                  <a:cubicBezTo>
                    <a:pt x="1135101" y="1214990"/>
                    <a:pt x="1134517" y="1210900"/>
                    <a:pt x="1131011" y="1206227"/>
                  </a:cubicBezTo>
                  <a:close/>
                  <a:moveTo>
                    <a:pt x="794512" y="1197464"/>
                  </a:moveTo>
                  <a:cubicBezTo>
                    <a:pt x="794512" y="1200969"/>
                    <a:pt x="794220" y="1204474"/>
                    <a:pt x="793636" y="1207980"/>
                  </a:cubicBezTo>
                  <a:cubicBezTo>
                    <a:pt x="793051" y="1211485"/>
                    <a:pt x="793344" y="1213822"/>
                    <a:pt x="794512" y="1214990"/>
                  </a:cubicBezTo>
                  <a:lnTo>
                    <a:pt x="794512" y="1222000"/>
                  </a:lnTo>
                  <a:lnTo>
                    <a:pt x="796265" y="1225505"/>
                  </a:lnTo>
                  <a:cubicBezTo>
                    <a:pt x="795096" y="1229011"/>
                    <a:pt x="796265" y="1233100"/>
                    <a:pt x="799770" y="1237774"/>
                  </a:cubicBezTo>
                  <a:cubicBezTo>
                    <a:pt x="804443" y="1235437"/>
                    <a:pt x="806488" y="1233100"/>
                    <a:pt x="805904" y="1230763"/>
                  </a:cubicBezTo>
                  <a:cubicBezTo>
                    <a:pt x="805320" y="1228426"/>
                    <a:pt x="805028" y="1226674"/>
                    <a:pt x="805028" y="1225505"/>
                  </a:cubicBezTo>
                  <a:cubicBezTo>
                    <a:pt x="800354" y="1224337"/>
                    <a:pt x="799186" y="1221416"/>
                    <a:pt x="801522" y="1216742"/>
                  </a:cubicBezTo>
                  <a:lnTo>
                    <a:pt x="801522" y="1206227"/>
                  </a:lnTo>
                  <a:cubicBezTo>
                    <a:pt x="801522" y="1205058"/>
                    <a:pt x="799186" y="1202137"/>
                    <a:pt x="794512" y="1197464"/>
                  </a:cubicBezTo>
                  <a:close/>
                  <a:moveTo>
                    <a:pt x="1127506" y="1178185"/>
                  </a:moveTo>
                  <a:lnTo>
                    <a:pt x="1125753" y="1190453"/>
                  </a:lnTo>
                  <a:lnTo>
                    <a:pt x="1129259" y="1190453"/>
                  </a:lnTo>
                  <a:lnTo>
                    <a:pt x="1129259" y="1178185"/>
                  </a:lnTo>
                  <a:close/>
                  <a:moveTo>
                    <a:pt x="1111733" y="1165917"/>
                  </a:moveTo>
                  <a:cubicBezTo>
                    <a:pt x="1108227" y="1168254"/>
                    <a:pt x="1107059" y="1171467"/>
                    <a:pt x="1108227" y="1175556"/>
                  </a:cubicBezTo>
                  <a:cubicBezTo>
                    <a:pt x="1109396" y="1179646"/>
                    <a:pt x="1109980" y="1182275"/>
                    <a:pt x="1109980" y="1183443"/>
                  </a:cubicBezTo>
                  <a:cubicBezTo>
                    <a:pt x="1113485" y="1181106"/>
                    <a:pt x="1114654" y="1177893"/>
                    <a:pt x="1113485" y="1173804"/>
                  </a:cubicBezTo>
                  <a:cubicBezTo>
                    <a:pt x="1112317" y="1169714"/>
                    <a:pt x="1111733" y="1167085"/>
                    <a:pt x="1111733" y="1165917"/>
                  </a:cubicBezTo>
                  <a:close/>
                  <a:moveTo>
                    <a:pt x="1131011" y="1164164"/>
                  </a:moveTo>
                  <a:cubicBezTo>
                    <a:pt x="1131011" y="1166501"/>
                    <a:pt x="1130719" y="1169422"/>
                    <a:pt x="1130135" y="1172927"/>
                  </a:cubicBezTo>
                  <a:cubicBezTo>
                    <a:pt x="1129551" y="1176433"/>
                    <a:pt x="1130427" y="1179353"/>
                    <a:pt x="1132764" y="1181690"/>
                  </a:cubicBezTo>
                  <a:lnTo>
                    <a:pt x="1132764" y="1167670"/>
                  </a:lnTo>
                  <a:close/>
                  <a:moveTo>
                    <a:pt x="505333" y="1162412"/>
                  </a:moveTo>
                  <a:cubicBezTo>
                    <a:pt x="506501" y="1163580"/>
                    <a:pt x="506940" y="1164456"/>
                    <a:pt x="506647" y="1165041"/>
                  </a:cubicBezTo>
                  <a:lnTo>
                    <a:pt x="505333" y="1165416"/>
                  </a:lnTo>
                  <a:close/>
                  <a:moveTo>
                    <a:pt x="1129259" y="1150144"/>
                  </a:moveTo>
                  <a:cubicBezTo>
                    <a:pt x="1129259" y="1151312"/>
                    <a:pt x="1129259" y="1152773"/>
                    <a:pt x="1129259" y="1154525"/>
                  </a:cubicBezTo>
                  <a:cubicBezTo>
                    <a:pt x="1129259" y="1156278"/>
                    <a:pt x="1128675" y="1157738"/>
                    <a:pt x="1127506" y="1158907"/>
                  </a:cubicBezTo>
                  <a:lnTo>
                    <a:pt x="1125753" y="1155401"/>
                  </a:lnTo>
                  <a:cubicBezTo>
                    <a:pt x="1122248" y="1156570"/>
                    <a:pt x="1120788" y="1158322"/>
                    <a:pt x="1121372" y="1160659"/>
                  </a:cubicBezTo>
                  <a:cubicBezTo>
                    <a:pt x="1121956" y="1162996"/>
                    <a:pt x="1122248" y="1164749"/>
                    <a:pt x="1122248" y="1165917"/>
                  </a:cubicBezTo>
                  <a:lnTo>
                    <a:pt x="1127506" y="1164164"/>
                  </a:lnTo>
                  <a:lnTo>
                    <a:pt x="1127506" y="1158907"/>
                  </a:lnTo>
                  <a:lnTo>
                    <a:pt x="1131011" y="1160659"/>
                  </a:lnTo>
                  <a:cubicBezTo>
                    <a:pt x="1129843" y="1157154"/>
                    <a:pt x="1129259" y="1153649"/>
                    <a:pt x="1129259" y="1150144"/>
                  </a:cubicBezTo>
                  <a:close/>
                  <a:moveTo>
                    <a:pt x="1106475" y="1150144"/>
                  </a:moveTo>
                  <a:cubicBezTo>
                    <a:pt x="1101801" y="1150144"/>
                    <a:pt x="1097712" y="1150728"/>
                    <a:pt x="1094207" y="1151896"/>
                  </a:cubicBezTo>
                  <a:cubicBezTo>
                    <a:pt x="1093038" y="1151896"/>
                    <a:pt x="1090994" y="1152480"/>
                    <a:pt x="1088073" y="1153649"/>
                  </a:cubicBezTo>
                  <a:cubicBezTo>
                    <a:pt x="1085152" y="1154817"/>
                    <a:pt x="1081938" y="1155401"/>
                    <a:pt x="1078433" y="1155401"/>
                  </a:cubicBezTo>
                  <a:lnTo>
                    <a:pt x="1062660" y="1158907"/>
                  </a:lnTo>
                  <a:cubicBezTo>
                    <a:pt x="1061491" y="1160075"/>
                    <a:pt x="1060323" y="1160659"/>
                    <a:pt x="1059155" y="1160659"/>
                  </a:cubicBezTo>
                  <a:cubicBezTo>
                    <a:pt x="1057986" y="1160659"/>
                    <a:pt x="1056818" y="1161243"/>
                    <a:pt x="1055649" y="1162412"/>
                  </a:cubicBezTo>
                  <a:cubicBezTo>
                    <a:pt x="1053313" y="1164749"/>
                    <a:pt x="1050684" y="1166209"/>
                    <a:pt x="1047763" y="1166793"/>
                  </a:cubicBezTo>
                  <a:cubicBezTo>
                    <a:pt x="1044842" y="1167378"/>
                    <a:pt x="1042213" y="1168254"/>
                    <a:pt x="1039876" y="1169422"/>
                  </a:cubicBezTo>
                  <a:cubicBezTo>
                    <a:pt x="1038708" y="1170591"/>
                    <a:pt x="1035787" y="1172343"/>
                    <a:pt x="1031113" y="1174680"/>
                  </a:cubicBezTo>
                  <a:cubicBezTo>
                    <a:pt x="1026439" y="1177017"/>
                    <a:pt x="1022934" y="1179353"/>
                    <a:pt x="1020597" y="1181690"/>
                  </a:cubicBezTo>
                  <a:cubicBezTo>
                    <a:pt x="1020597" y="1181690"/>
                    <a:pt x="1020013" y="1181982"/>
                    <a:pt x="1018845" y="1182567"/>
                  </a:cubicBezTo>
                  <a:cubicBezTo>
                    <a:pt x="1017676" y="1183151"/>
                    <a:pt x="1017092" y="1183443"/>
                    <a:pt x="1017092" y="1183443"/>
                  </a:cubicBezTo>
                  <a:cubicBezTo>
                    <a:pt x="1017092" y="1182275"/>
                    <a:pt x="1018261" y="1179938"/>
                    <a:pt x="1020597" y="1176433"/>
                  </a:cubicBezTo>
                  <a:lnTo>
                    <a:pt x="1001319" y="1181690"/>
                  </a:lnTo>
                  <a:cubicBezTo>
                    <a:pt x="995477" y="1181690"/>
                    <a:pt x="990803" y="1183443"/>
                    <a:pt x="987298" y="1186948"/>
                  </a:cubicBezTo>
                  <a:lnTo>
                    <a:pt x="980288" y="1186948"/>
                  </a:lnTo>
                  <a:cubicBezTo>
                    <a:pt x="972109" y="1190453"/>
                    <a:pt x="966851" y="1192790"/>
                    <a:pt x="964514" y="1193959"/>
                  </a:cubicBezTo>
                  <a:cubicBezTo>
                    <a:pt x="956335" y="1200969"/>
                    <a:pt x="945235" y="1207395"/>
                    <a:pt x="931215" y="1213237"/>
                  </a:cubicBezTo>
                  <a:cubicBezTo>
                    <a:pt x="928878" y="1214406"/>
                    <a:pt x="926249" y="1216450"/>
                    <a:pt x="923328" y="1219371"/>
                  </a:cubicBezTo>
                  <a:cubicBezTo>
                    <a:pt x="920407" y="1222292"/>
                    <a:pt x="917194" y="1224337"/>
                    <a:pt x="913689" y="1225505"/>
                  </a:cubicBezTo>
                  <a:cubicBezTo>
                    <a:pt x="896163" y="1234852"/>
                    <a:pt x="880973" y="1245368"/>
                    <a:pt x="868121" y="1257052"/>
                  </a:cubicBezTo>
                  <a:cubicBezTo>
                    <a:pt x="866953" y="1260557"/>
                    <a:pt x="864616" y="1262310"/>
                    <a:pt x="861111" y="1262310"/>
                  </a:cubicBezTo>
                  <a:cubicBezTo>
                    <a:pt x="861111" y="1264647"/>
                    <a:pt x="861695" y="1265815"/>
                    <a:pt x="862863" y="1265815"/>
                  </a:cubicBezTo>
                  <a:lnTo>
                    <a:pt x="866369" y="1265815"/>
                  </a:lnTo>
                  <a:cubicBezTo>
                    <a:pt x="874547" y="1265815"/>
                    <a:pt x="882142" y="1265231"/>
                    <a:pt x="889152" y="1264063"/>
                  </a:cubicBezTo>
                  <a:cubicBezTo>
                    <a:pt x="896163" y="1262894"/>
                    <a:pt x="902589" y="1261726"/>
                    <a:pt x="908431" y="1260557"/>
                  </a:cubicBezTo>
                  <a:cubicBezTo>
                    <a:pt x="909599" y="1260557"/>
                    <a:pt x="910476" y="1260265"/>
                    <a:pt x="911060" y="1259681"/>
                  </a:cubicBezTo>
                  <a:cubicBezTo>
                    <a:pt x="911644" y="1259097"/>
                    <a:pt x="912520" y="1259389"/>
                    <a:pt x="913689" y="1260557"/>
                  </a:cubicBezTo>
                  <a:cubicBezTo>
                    <a:pt x="919531" y="1261726"/>
                    <a:pt x="924204" y="1261141"/>
                    <a:pt x="927710" y="1258805"/>
                  </a:cubicBezTo>
                  <a:cubicBezTo>
                    <a:pt x="941730" y="1258805"/>
                    <a:pt x="959256" y="1255299"/>
                    <a:pt x="980288" y="1248289"/>
                  </a:cubicBezTo>
                  <a:cubicBezTo>
                    <a:pt x="990803" y="1248289"/>
                    <a:pt x="998982" y="1245368"/>
                    <a:pt x="1004824" y="1239526"/>
                  </a:cubicBezTo>
                  <a:cubicBezTo>
                    <a:pt x="1009498" y="1237189"/>
                    <a:pt x="1013003" y="1236021"/>
                    <a:pt x="1015339" y="1236021"/>
                  </a:cubicBezTo>
                  <a:lnTo>
                    <a:pt x="1022350" y="1234268"/>
                  </a:lnTo>
                  <a:cubicBezTo>
                    <a:pt x="1023518" y="1233100"/>
                    <a:pt x="1024395" y="1232516"/>
                    <a:pt x="1024979" y="1232516"/>
                  </a:cubicBezTo>
                  <a:cubicBezTo>
                    <a:pt x="1025563" y="1232516"/>
                    <a:pt x="1025855" y="1231932"/>
                    <a:pt x="1025855" y="1230763"/>
                  </a:cubicBezTo>
                  <a:lnTo>
                    <a:pt x="1031113" y="1230763"/>
                  </a:lnTo>
                  <a:cubicBezTo>
                    <a:pt x="1031113" y="1230763"/>
                    <a:pt x="1031405" y="1231055"/>
                    <a:pt x="1031989" y="1231639"/>
                  </a:cubicBezTo>
                  <a:cubicBezTo>
                    <a:pt x="1032573" y="1232224"/>
                    <a:pt x="1032866" y="1232516"/>
                    <a:pt x="1032866" y="1232516"/>
                  </a:cubicBezTo>
                  <a:cubicBezTo>
                    <a:pt x="1035203" y="1231347"/>
                    <a:pt x="1036955" y="1230763"/>
                    <a:pt x="1038123" y="1230763"/>
                  </a:cubicBezTo>
                  <a:cubicBezTo>
                    <a:pt x="1039292" y="1230763"/>
                    <a:pt x="1041045" y="1231347"/>
                    <a:pt x="1043381" y="1232516"/>
                  </a:cubicBezTo>
                  <a:lnTo>
                    <a:pt x="1048639" y="1232516"/>
                  </a:lnTo>
                  <a:cubicBezTo>
                    <a:pt x="1049807" y="1232516"/>
                    <a:pt x="1050976" y="1232224"/>
                    <a:pt x="1052144" y="1231639"/>
                  </a:cubicBezTo>
                  <a:cubicBezTo>
                    <a:pt x="1053313" y="1231055"/>
                    <a:pt x="1053897" y="1230179"/>
                    <a:pt x="1053897" y="1229011"/>
                  </a:cubicBezTo>
                  <a:cubicBezTo>
                    <a:pt x="1053897" y="1224337"/>
                    <a:pt x="1052728" y="1220832"/>
                    <a:pt x="1050392" y="1218495"/>
                  </a:cubicBezTo>
                  <a:cubicBezTo>
                    <a:pt x="1048055" y="1218495"/>
                    <a:pt x="1046887" y="1216158"/>
                    <a:pt x="1046887" y="1211485"/>
                  </a:cubicBezTo>
                  <a:cubicBezTo>
                    <a:pt x="1051560" y="1213822"/>
                    <a:pt x="1054481" y="1217327"/>
                    <a:pt x="1055649" y="1222000"/>
                  </a:cubicBezTo>
                  <a:cubicBezTo>
                    <a:pt x="1057986" y="1220832"/>
                    <a:pt x="1059447" y="1221124"/>
                    <a:pt x="1060031" y="1222876"/>
                  </a:cubicBezTo>
                  <a:cubicBezTo>
                    <a:pt x="1060615" y="1224629"/>
                    <a:pt x="1060907" y="1226090"/>
                    <a:pt x="1060907" y="1227258"/>
                  </a:cubicBezTo>
                  <a:lnTo>
                    <a:pt x="1076681" y="1218495"/>
                  </a:lnTo>
                  <a:cubicBezTo>
                    <a:pt x="1076681" y="1224337"/>
                    <a:pt x="1079602" y="1226090"/>
                    <a:pt x="1085444" y="1223753"/>
                  </a:cubicBezTo>
                  <a:cubicBezTo>
                    <a:pt x="1087781" y="1222584"/>
                    <a:pt x="1090701" y="1222000"/>
                    <a:pt x="1094207" y="1222000"/>
                  </a:cubicBezTo>
                  <a:cubicBezTo>
                    <a:pt x="1096543" y="1220832"/>
                    <a:pt x="1098296" y="1218787"/>
                    <a:pt x="1099465" y="1215866"/>
                  </a:cubicBezTo>
                  <a:cubicBezTo>
                    <a:pt x="1100633" y="1212945"/>
                    <a:pt x="1101801" y="1210900"/>
                    <a:pt x="1102970" y="1209732"/>
                  </a:cubicBezTo>
                  <a:cubicBezTo>
                    <a:pt x="1105307" y="1210900"/>
                    <a:pt x="1106767" y="1212945"/>
                    <a:pt x="1107351" y="1215866"/>
                  </a:cubicBezTo>
                  <a:cubicBezTo>
                    <a:pt x="1107935" y="1218787"/>
                    <a:pt x="1109396" y="1220832"/>
                    <a:pt x="1111733" y="1222000"/>
                  </a:cubicBezTo>
                  <a:cubicBezTo>
                    <a:pt x="1115238" y="1218495"/>
                    <a:pt x="1115238" y="1214990"/>
                    <a:pt x="1111733" y="1211485"/>
                  </a:cubicBezTo>
                  <a:cubicBezTo>
                    <a:pt x="1110564" y="1210316"/>
                    <a:pt x="1110272" y="1209440"/>
                    <a:pt x="1110856" y="1208856"/>
                  </a:cubicBezTo>
                  <a:cubicBezTo>
                    <a:pt x="1111441" y="1208271"/>
                    <a:pt x="1111149" y="1207395"/>
                    <a:pt x="1109980" y="1206227"/>
                  </a:cubicBezTo>
                  <a:lnTo>
                    <a:pt x="1116991" y="1209732"/>
                  </a:lnTo>
                  <a:cubicBezTo>
                    <a:pt x="1116991" y="1210900"/>
                    <a:pt x="1117283" y="1212653"/>
                    <a:pt x="1117867" y="1214990"/>
                  </a:cubicBezTo>
                  <a:cubicBezTo>
                    <a:pt x="1118451" y="1217327"/>
                    <a:pt x="1120496" y="1219079"/>
                    <a:pt x="1124001" y="1220248"/>
                  </a:cubicBezTo>
                  <a:cubicBezTo>
                    <a:pt x="1121664" y="1210900"/>
                    <a:pt x="1118743" y="1205642"/>
                    <a:pt x="1115238" y="1204474"/>
                  </a:cubicBezTo>
                  <a:lnTo>
                    <a:pt x="1109980" y="1204474"/>
                  </a:lnTo>
                  <a:lnTo>
                    <a:pt x="1108227" y="1202721"/>
                  </a:lnTo>
                  <a:lnTo>
                    <a:pt x="1104722" y="1167670"/>
                  </a:lnTo>
                  <a:lnTo>
                    <a:pt x="1108227" y="1160659"/>
                  </a:lnTo>
                  <a:cubicBezTo>
                    <a:pt x="1105891" y="1159491"/>
                    <a:pt x="1105015" y="1157738"/>
                    <a:pt x="1105599" y="1155401"/>
                  </a:cubicBezTo>
                  <a:cubicBezTo>
                    <a:pt x="1106183" y="1153064"/>
                    <a:pt x="1106475" y="1151312"/>
                    <a:pt x="1106475" y="1150144"/>
                  </a:cubicBezTo>
                  <a:close/>
                  <a:moveTo>
                    <a:pt x="797141" y="1124950"/>
                  </a:moveTo>
                  <a:cubicBezTo>
                    <a:pt x="796557" y="1124804"/>
                    <a:pt x="795680" y="1125023"/>
                    <a:pt x="794512" y="1125607"/>
                  </a:cubicBezTo>
                  <a:lnTo>
                    <a:pt x="796265" y="1144886"/>
                  </a:lnTo>
                  <a:cubicBezTo>
                    <a:pt x="795096" y="1151896"/>
                    <a:pt x="794512" y="1161828"/>
                    <a:pt x="794512" y="1174680"/>
                  </a:cubicBezTo>
                  <a:lnTo>
                    <a:pt x="794512" y="1181690"/>
                  </a:lnTo>
                  <a:lnTo>
                    <a:pt x="796265" y="1193959"/>
                  </a:lnTo>
                  <a:lnTo>
                    <a:pt x="796265" y="1190453"/>
                  </a:lnTo>
                  <a:cubicBezTo>
                    <a:pt x="797433" y="1188117"/>
                    <a:pt x="798017" y="1185195"/>
                    <a:pt x="798017" y="1181690"/>
                  </a:cubicBezTo>
                  <a:cubicBezTo>
                    <a:pt x="798017" y="1178185"/>
                    <a:pt x="798601" y="1175264"/>
                    <a:pt x="799770" y="1172927"/>
                  </a:cubicBezTo>
                  <a:cubicBezTo>
                    <a:pt x="800938" y="1169422"/>
                    <a:pt x="801522" y="1163580"/>
                    <a:pt x="801522" y="1155401"/>
                  </a:cubicBezTo>
                  <a:cubicBezTo>
                    <a:pt x="801522" y="1143717"/>
                    <a:pt x="800354" y="1134954"/>
                    <a:pt x="798017" y="1129112"/>
                  </a:cubicBezTo>
                  <a:cubicBezTo>
                    <a:pt x="798017" y="1129112"/>
                    <a:pt x="798017" y="1128236"/>
                    <a:pt x="798017" y="1126484"/>
                  </a:cubicBezTo>
                  <a:cubicBezTo>
                    <a:pt x="798017" y="1125607"/>
                    <a:pt x="797725" y="1125096"/>
                    <a:pt x="797141" y="1124950"/>
                  </a:cubicBezTo>
                  <a:close/>
                  <a:moveTo>
                    <a:pt x="33884" y="1106329"/>
                  </a:moveTo>
                  <a:cubicBezTo>
                    <a:pt x="33884" y="1130865"/>
                    <a:pt x="39726" y="1150728"/>
                    <a:pt x="51410" y="1165917"/>
                  </a:cubicBezTo>
                  <a:cubicBezTo>
                    <a:pt x="42062" y="1144886"/>
                    <a:pt x="36220" y="1125023"/>
                    <a:pt x="33884" y="1106329"/>
                  </a:cubicBezTo>
                  <a:close/>
                  <a:moveTo>
                    <a:pt x="490638" y="1071277"/>
                  </a:moveTo>
                  <a:lnTo>
                    <a:pt x="491312" y="1080040"/>
                  </a:lnTo>
                  <a:lnTo>
                    <a:pt x="491312" y="1099318"/>
                  </a:lnTo>
                  <a:cubicBezTo>
                    <a:pt x="492481" y="1099318"/>
                    <a:pt x="493941" y="1099318"/>
                    <a:pt x="495694" y="1099318"/>
                  </a:cubicBezTo>
                  <a:cubicBezTo>
                    <a:pt x="497446" y="1099318"/>
                    <a:pt x="498323" y="1098734"/>
                    <a:pt x="498323" y="1097566"/>
                  </a:cubicBezTo>
                  <a:cubicBezTo>
                    <a:pt x="499491" y="1092892"/>
                    <a:pt x="499491" y="1086466"/>
                    <a:pt x="498323" y="1078287"/>
                  </a:cubicBezTo>
                  <a:cubicBezTo>
                    <a:pt x="499491" y="1078287"/>
                    <a:pt x="500075" y="1077703"/>
                    <a:pt x="500075" y="1076534"/>
                  </a:cubicBezTo>
                  <a:cubicBezTo>
                    <a:pt x="500075" y="1075366"/>
                    <a:pt x="498615" y="1073613"/>
                    <a:pt x="495694" y="1071277"/>
                  </a:cubicBezTo>
                  <a:close/>
                  <a:moveTo>
                    <a:pt x="472568" y="1070464"/>
                  </a:moveTo>
                  <a:lnTo>
                    <a:pt x="469843" y="1073029"/>
                  </a:lnTo>
                  <a:cubicBezTo>
                    <a:pt x="467798" y="1075950"/>
                    <a:pt x="466192" y="1079455"/>
                    <a:pt x="465023" y="1083545"/>
                  </a:cubicBezTo>
                  <a:cubicBezTo>
                    <a:pt x="463855" y="1088218"/>
                    <a:pt x="461810" y="1094645"/>
                    <a:pt x="458889" y="1102823"/>
                  </a:cubicBezTo>
                  <a:cubicBezTo>
                    <a:pt x="455968" y="1111002"/>
                    <a:pt x="453923" y="1118013"/>
                    <a:pt x="452755" y="1123855"/>
                  </a:cubicBezTo>
                  <a:cubicBezTo>
                    <a:pt x="453923" y="1123855"/>
                    <a:pt x="454800" y="1124731"/>
                    <a:pt x="455384" y="1126484"/>
                  </a:cubicBezTo>
                  <a:cubicBezTo>
                    <a:pt x="455968" y="1128236"/>
                    <a:pt x="456844" y="1130281"/>
                    <a:pt x="458013" y="1132618"/>
                  </a:cubicBezTo>
                  <a:cubicBezTo>
                    <a:pt x="461518" y="1130281"/>
                    <a:pt x="463855" y="1127068"/>
                    <a:pt x="465023" y="1122978"/>
                  </a:cubicBezTo>
                  <a:cubicBezTo>
                    <a:pt x="466192" y="1118889"/>
                    <a:pt x="467360" y="1116260"/>
                    <a:pt x="468528" y="1115092"/>
                  </a:cubicBezTo>
                  <a:cubicBezTo>
                    <a:pt x="469697" y="1112755"/>
                    <a:pt x="470865" y="1109542"/>
                    <a:pt x="472034" y="1105452"/>
                  </a:cubicBezTo>
                  <a:cubicBezTo>
                    <a:pt x="473202" y="1101363"/>
                    <a:pt x="474955" y="1098734"/>
                    <a:pt x="477291" y="1097566"/>
                  </a:cubicBezTo>
                  <a:cubicBezTo>
                    <a:pt x="477291" y="1095229"/>
                    <a:pt x="479044" y="1094060"/>
                    <a:pt x="482549" y="1094060"/>
                  </a:cubicBezTo>
                  <a:lnTo>
                    <a:pt x="486211" y="1071277"/>
                  </a:lnTo>
                  <a:lnTo>
                    <a:pt x="473786" y="1071277"/>
                  </a:lnTo>
                  <a:close/>
                  <a:moveTo>
                    <a:pt x="459765" y="1067771"/>
                  </a:moveTo>
                  <a:cubicBezTo>
                    <a:pt x="457429" y="1068940"/>
                    <a:pt x="455968" y="1070108"/>
                    <a:pt x="455384" y="1071277"/>
                  </a:cubicBezTo>
                  <a:cubicBezTo>
                    <a:pt x="454800" y="1072445"/>
                    <a:pt x="455092" y="1074198"/>
                    <a:pt x="456260" y="1076534"/>
                  </a:cubicBezTo>
                  <a:lnTo>
                    <a:pt x="447497" y="1083545"/>
                  </a:lnTo>
                  <a:cubicBezTo>
                    <a:pt x="446329" y="1083545"/>
                    <a:pt x="445160" y="1083837"/>
                    <a:pt x="443992" y="1084421"/>
                  </a:cubicBezTo>
                  <a:cubicBezTo>
                    <a:pt x="442824" y="1085005"/>
                    <a:pt x="442239" y="1084713"/>
                    <a:pt x="442239" y="1083545"/>
                  </a:cubicBezTo>
                  <a:cubicBezTo>
                    <a:pt x="441071" y="1082376"/>
                    <a:pt x="440779" y="1081208"/>
                    <a:pt x="441363" y="1080040"/>
                  </a:cubicBezTo>
                  <a:cubicBezTo>
                    <a:pt x="441947" y="1078871"/>
                    <a:pt x="442239" y="1078287"/>
                    <a:pt x="442239" y="1078287"/>
                  </a:cubicBezTo>
                  <a:lnTo>
                    <a:pt x="435925" y="1077385"/>
                  </a:lnTo>
                  <a:lnTo>
                    <a:pt x="428657" y="1093184"/>
                  </a:lnTo>
                  <a:cubicBezTo>
                    <a:pt x="425444" y="1099610"/>
                    <a:pt x="422377" y="1105160"/>
                    <a:pt x="419456" y="1109834"/>
                  </a:cubicBezTo>
                  <a:cubicBezTo>
                    <a:pt x="415950" y="1112171"/>
                    <a:pt x="412737" y="1115968"/>
                    <a:pt x="409816" y="1121226"/>
                  </a:cubicBezTo>
                  <a:cubicBezTo>
                    <a:pt x="406895" y="1126484"/>
                    <a:pt x="404266" y="1130865"/>
                    <a:pt x="401930" y="1134370"/>
                  </a:cubicBezTo>
                  <a:lnTo>
                    <a:pt x="401930" y="1143133"/>
                  </a:lnTo>
                  <a:cubicBezTo>
                    <a:pt x="403098" y="1140796"/>
                    <a:pt x="404851" y="1137875"/>
                    <a:pt x="407187" y="1134370"/>
                  </a:cubicBezTo>
                  <a:cubicBezTo>
                    <a:pt x="409524" y="1130865"/>
                    <a:pt x="411861" y="1126776"/>
                    <a:pt x="414198" y="1122102"/>
                  </a:cubicBezTo>
                  <a:cubicBezTo>
                    <a:pt x="416535" y="1117428"/>
                    <a:pt x="418871" y="1116260"/>
                    <a:pt x="421208" y="1118597"/>
                  </a:cubicBezTo>
                  <a:cubicBezTo>
                    <a:pt x="420040" y="1124439"/>
                    <a:pt x="415658" y="1135247"/>
                    <a:pt x="408064" y="1151020"/>
                  </a:cubicBezTo>
                  <a:cubicBezTo>
                    <a:pt x="400469" y="1166793"/>
                    <a:pt x="394335" y="1181106"/>
                    <a:pt x="389661" y="1193959"/>
                  </a:cubicBezTo>
                  <a:cubicBezTo>
                    <a:pt x="393167" y="1193959"/>
                    <a:pt x="395503" y="1192498"/>
                    <a:pt x="396672" y="1189577"/>
                  </a:cubicBezTo>
                  <a:cubicBezTo>
                    <a:pt x="397840" y="1186656"/>
                    <a:pt x="399009" y="1184611"/>
                    <a:pt x="400177" y="1183443"/>
                  </a:cubicBezTo>
                  <a:cubicBezTo>
                    <a:pt x="406019" y="1177601"/>
                    <a:pt x="411569" y="1169422"/>
                    <a:pt x="416827" y="1158907"/>
                  </a:cubicBezTo>
                  <a:cubicBezTo>
                    <a:pt x="422085" y="1148391"/>
                    <a:pt x="425882" y="1141965"/>
                    <a:pt x="428219" y="1139628"/>
                  </a:cubicBezTo>
                  <a:cubicBezTo>
                    <a:pt x="430555" y="1137291"/>
                    <a:pt x="432308" y="1134954"/>
                    <a:pt x="433476" y="1132618"/>
                  </a:cubicBezTo>
                  <a:cubicBezTo>
                    <a:pt x="434645" y="1130281"/>
                    <a:pt x="436397" y="1128528"/>
                    <a:pt x="438734" y="1127360"/>
                  </a:cubicBezTo>
                  <a:cubicBezTo>
                    <a:pt x="436397" y="1129696"/>
                    <a:pt x="434645" y="1132910"/>
                    <a:pt x="433476" y="1136999"/>
                  </a:cubicBezTo>
                  <a:cubicBezTo>
                    <a:pt x="432308" y="1141089"/>
                    <a:pt x="431140" y="1144302"/>
                    <a:pt x="429971" y="1146638"/>
                  </a:cubicBezTo>
                  <a:cubicBezTo>
                    <a:pt x="427634" y="1151312"/>
                    <a:pt x="425590" y="1156278"/>
                    <a:pt x="423837" y="1161535"/>
                  </a:cubicBezTo>
                  <a:cubicBezTo>
                    <a:pt x="422085" y="1166793"/>
                    <a:pt x="421208" y="1170591"/>
                    <a:pt x="421208" y="1172927"/>
                  </a:cubicBezTo>
                  <a:cubicBezTo>
                    <a:pt x="427050" y="1169422"/>
                    <a:pt x="429971" y="1167085"/>
                    <a:pt x="429971" y="1165917"/>
                  </a:cubicBezTo>
                  <a:lnTo>
                    <a:pt x="451002" y="1104576"/>
                  </a:lnTo>
                  <a:lnTo>
                    <a:pt x="463001" y="1068580"/>
                  </a:lnTo>
                  <a:close/>
                  <a:moveTo>
                    <a:pt x="42647" y="1032719"/>
                  </a:moveTo>
                  <a:cubicBezTo>
                    <a:pt x="40310" y="1036225"/>
                    <a:pt x="38557" y="1041190"/>
                    <a:pt x="37389" y="1047617"/>
                  </a:cubicBezTo>
                  <a:cubicBezTo>
                    <a:pt x="36220" y="1054043"/>
                    <a:pt x="35052" y="1059008"/>
                    <a:pt x="33884" y="1062514"/>
                  </a:cubicBezTo>
                  <a:lnTo>
                    <a:pt x="35636" y="1062514"/>
                  </a:lnTo>
                  <a:cubicBezTo>
                    <a:pt x="37973" y="1055503"/>
                    <a:pt x="39141" y="1051414"/>
                    <a:pt x="39141" y="1050246"/>
                  </a:cubicBezTo>
                  <a:lnTo>
                    <a:pt x="44399" y="1037977"/>
                  </a:lnTo>
                  <a:cubicBezTo>
                    <a:pt x="44399" y="1034472"/>
                    <a:pt x="43815" y="1032719"/>
                    <a:pt x="42647" y="1032719"/>
                  </a:cubicBezTo>
                  <a:close/>
                  <a:moveTo>
                    <a:pt x="82956" y="943337"/>
                  </a:moveTo>
                  <a:cubicBezTo>
                    <a:pt x="81788" y="943337"/>
                    <a:pt x="81204" y="944505"/>
                    <a:pt x="81204" y="946842"/>
                  </a:cubicBezTo>
                  <a:cubicBezTo>
                    <a:pt x="80035" y="949179"/>
                    <a:pt x="78575" y="952100"/>
                    <a:pt x="76822" y="955605"/>
                  </a:cubicBezTo>
                  <a:cubicBezTo>
                    <a:pt x="75070" y="959110"/>
                    <a:pt x="73025" y="962031"/>
                    <a:pt x="70688" y="964368"/>
                  </a:cubicBezTo>
                  <a:lnTo>
                    <a:pt x="70688" y="973131"/>
                  </a:lnTo>
                  <a:cubicBezTo>
                    <a:pt x="69520" y="974299"/>
                    <a:pt x="68351" y="974884"/>
                    <a:pt x="67183" y="974884"/>
                  </a:cubicBezTo>
                  <a:cubicBezTo>
                    <a:pt x="66015" y="974884"/>
                    <a:pt x="65430" y="974884"/>
                    <a:pt x="65430" y="974884"/>
                  </a:cubicBezTo>
                  <a:lnTo>
                    <a:pt x="54915" y="1001173"/>
                  </a:lnTo>
                  <a:lnTo>
                    <a:pt x="49657" y="1015193"/>
                  </a:lnTo>
                  <a:lnTo>
                    <a:pt x="53162" y="1018699"/>
                  </a:lnTo>
                  <a:lnTo>
                    <a:pt x="54915" y="1004678"/>
                  </a:lnTo>
                  <a:lnTo>
                    <a:pt x="70688" y="973131"/>
                  </a:lnTo>
                  <a:cubicBezTo>
                    <a:pt x="77699" y="960279"/>
                    <a:pt x="81788" y="950347"/>
                    <a:pt x="82956" y="943337"/>
                  </a:cubicBezTo>
                  <a:close/>
                  <a:moveTo>
                    <a:pt x="1010082" y="936326"/>
                  </a:moveTo>
                  <a:cubicBezTo>
                    <a:pt x="1005408" y="936326"/>
                    <a:pt x="1002487" y="937495"/>
                    <a:pt x="1001319" y="939832"/>
                  </a:cubicBezTo>
                  <a:cubicBezTo>
                    <a:pt x="1000150" y="942169"/>
                    <a:pt x="998398" y="943921"/>
                    <a:pt x="996061" y="945089"/>
                  </a:cubicBezTo>
                  <a:cubicBezTo>
                    <a:pt x="993724" y="945089"/>
                    <a:pt x="991972" y="946842"/>
                    <a:pt x="990803" y="950347"/>
                  </a:cubicBezTo>
                  <a:cubicBezTo>
                    <a:pt x="989635" y="949179"/>
                    <a:pt x="989051" y="946842"/>
                    <a:pt x="989051" y="943337"/>
                  </a:cubicBezTo>
                  <a:cubicBezTo>
                    <a:pt x="987882" y="945673"/>
                    <a:pt x="986714" y="947426"/>
                    <a:pt x="985545" y="948595"/>
                  </a:cubicBezTo>
                  <a:cubicBezTo>
                    <a:pt x="984377" y="949763"/>
                    <a:pt x="983793" y="950931"/>
                    <a:pt x="983793" y="952100"/>
                  </a:cubicBezTo>
                  <a:cubicBezTo>
                    <a:pt x="982624" y="954437"/>
                    <a:pt x="981164" y="955897"/>
                    <a:pt x="979411" y="956481"/>
                  </a:cubicBezTo>
                  <a:cubicBezTo>
                    <a:pt x="977659" y="957065"/>
                    <a:pt x="976783" y="957942"/>
                    <a:pt x="976783" y="959110"/>
                  </a:cubicBezTo>
                  <a:cubicBezTo>
                    <a:pt x="974446" y="956773"/>
                    <a:pt x="972109" y="956773"/>
                    <a:pt x="969772" y="959110"/>
                  </a:cubicBezTo>
                  <a:cubicBezTo>
                    <a:pt x="967435" y="961447"/>
                    <a:pt x="965683" y="962615"/>
                    <a:pt x="964514" y="962615"/>
                  </a:cubicBezTo>
                  <a:cubicBezTo>
                    <a:pt x="955167" y="970794"/>
                    <a:pt x="948741" y="976052"/>
                    <a:pt x="945235" y="978389"/>
                  </a:cubicBezTo>
                  <a:cubicBezTo>
                    <a:pt x="942899" y="979557"/>
                    <a:pt x="940854" y="980434"/>
                    <a:pt x="939101" y="981018"/>
                  </a:cubicBezTo>
                  <a:cubicBezTo>
                    <a:pt x="937349" y="981602"/>
                    <a:pt x="935304" y="982478"/>
                    <a:pt x="932967" y="983646"/>
                  </a:cubicBezTo>
                  <a:cubicBezTo>
                    <a:pt x="929462" y="983646"/>
                    <a:pt x="926541" y="985983"/>
                    <a:pt x="924204" y="990657"/>
                  </a:cubicBezTo>
                  <a:cubicBezTo>
                    <a:pt x="924204" y="990657"/>
                    <a:pt x="923912" y="990949"/>
                    <a:pt x="923328" y="991533"/>
                  </a:cubicBezTo>
                  <a:cubicBezTo>
                    <a:pt x="922744" y="992117"/>
                    <a:pt x="922452" y="992410"/>
                    <a:pt x="922452" y="992410"/>
                  </a:cubicBezTo>
                  <a:lnTo>
                    <a:pt x="897915" y="1008183"/>
                  </a:lnTo>
                  <a:lnTo>
                    <a:pt x="897915" y="1011688"/>
                  </a:lnTo>
                  <a:cubicBezTo>
                    <a:pt x="890905" y="1011688"/>
                    <a:pt x="887400" y="1012857"/>
                    <a:pt x="887400" y="1015193"/>
                  </a:cubicBezTo>
                  <a:lnTo>
                    <a:pt x="876884" y="1027462"/>
                  </a:lnTo>
                  <a:lnTo>
                    <a:pt x="873379" y="1030967"/>
                  </a:lnTo>
                  <a:cubicBezTo>
                    <a:pt x="875716" y="1029798"/>
                    <a:pt x="879221" y="1031551"/>
                    <a:pt x="883895" y="1036225"/>
                  </a:cubicBezTo>
                  <a:lnTo>
                    <a:pt x="880389" y="1039730"/>
                  </a:lnTo>
                  <a:lnTo>
                    <a:pt x="876884" y="1039730"/>
                  </a:lnTo>
                  <a:cubicBezTo>
                    <a:pt x="873379" y="1039730"/>
                    <a:pt x="868705" y="1042067"/>
                    <a:pt x="862863" y="1046740"/>
                  </a:cubicBezTo>
                  <a:lnTo>
                    <a:pt x="861111" y="1051998"/>
                  </a:lnTo>
                  <a:cubicBezTo>
                    <a:pt x="859942" y="1054335"/>
                    <a:pt x="859358" y="1056964"/>
                    <a:pt x="859358" y="1059885"/>
                  </a:cubicBezTo>
                  <a:cubicBezTo>
                    <a:pt x="859358" y="1062806"/>
                    <a:pt x="861111" y="1064850"/>
                    <a:pt x="864616" y="1066019"/>
                  </a:cubicBezTo>
                  <a:lnTo>
                    <a:pt x="864616" y="1069524"/>
                  </a:lnTo>
                  <a:lnTo>
                    <a:pt x="868121" y="1076534"/>
                  </a:lnTo>
                  <a:cubicBezTo>
                    <a:pt x="870458" y="1077703"/>
                    <a:pt x="871334" y="1078871"/>
                    <a:pt x="870750" y="1080040"/>
                  </a:cubicBezTo>
                  <a:cubicBezTo>
                    <a:pt x="870166" y="1081208"/>
                    <a:pt x="869874" y="1082376"/>
                    <a:pt x="869874" y="1083545"/>
                  </a:cubicBezTo>
                  <a:cubicBezTo>
                    <a:pt x="868705" y="1083545"/>
                    <a:pt x="868121" y="1084129"/>
                    <a:pt x="868121" y="1085297"/>
                  </a:cubicBezTo>
                  <a:cubicBezTo>
                    <a:pt x="861111" y="1091139"/>
                    <a:pt x="853224" y="1094937"/>
                    <a:pt x="844461" y="1096689"/>
                  </a:cubicBezTo>
                  <a:cubicBezTo>
                    <a:pt x="835698" y="1098442"/>
                    <a:pt x="830148" y="1099903"/>
                    <a:pt x="827811" y="1101071"/>
                  </a:cubicBezTo>
                  <a:lnTo>
                    <a:pt x="827811" y="1094060"/>
                  </a:lnTo>
                  <a:lnTo>
                    <a:pt x="824306" y="1095813"/>
                  </a:lnTo>
                  <a:cubicBezTo>
                    <a:pt x="821969" y="1105160"/>
                    <a:pt x="820801" y="1113047"/>
                    <a:pt x="820801" y="1119473"/>
                  </a:cubicBezTo>
                  <a:cubicBezTo>
                    <a:pt x="820801" y="1125899"/>
                    <a:pt x="820801" y="1130865"/>
                    <a:pt x="820801" y="1134370"/>
                  </a:cubicBezTo>
                  <a:cubicBezTo>
                    <a:pt x="819633" y="1133202"/>
                    <a:pt x="819048" y="1131449"/>
                    <a:pt x="819048" y="1129112"/>
                  </a:cubicBezTo>
                  <a:cubicBezTo>
                    <a:pt x="817880" y="1132618"/>
                    <a:pt x="817588" y="1136123"/>
                    <a:pt x="818172" y="1139628"/>
                  </a:cubicBezTo>
                  <a:cubicBezTo>
                    <a:pt x="818756" y="1143133"/>
                    <a:pt x="819048" y="1146638"/>
                    <a:pt x="819048" y="1150144"/>
                  </a:cubicBezTo>
                  <a:lnTo>
                    <a:pt x="820801" y="1148391"/>
                  </a:lnTo>
                  <a:cubicBezTo>
                    <a:pt x="826643" y="1146054"/>
                    <a:pt x="832485" y="1141965"/>
                    <a:pt x="838327" y="1136123"/>
                  </a:cubicBezTo>
                  <a:lnTo>
                    <a:pt x="841832" y="1134370"/>
                  </a:lnTo>
                  <a:cubicBezTo>
                    <a:pt x="853516" y="1134370"/>
                    <a:pt x="862279" y="1132618"/>
                    <a:pt x="868121" y="1129112"/>
                  </a:cubicBezTo>
                  <a:lnTo>
                    <a:pt x="929462" y="1106329"/>
                  </a:lnTo>
                  <a:cubicBezTo>
                    <a:pt x="937641" y="1103992"/>
                    <a:pt x="942899" y="1101655"/>
                    <a:pt x="945235" y="1099318"/>
                  </a:cubicBezTo>
                  <a:cubicBezTo>
                    <a:pt x="946404" y="1098150"/>
                    <a:pt x="950493" y="1096397"/>
                    <a:pt x="957504" y="1094060"/>
                  </a:cubicBezTo>
                  <a:cubicBezTo>
                    <a:pt x="958672" y="1091723"/>
                    <a:pt x="959549" y="1087342"/>
                    <a:pt x="960133" y="1080916"/>
                  </a:cubicBezTo>
                  <a:cubicBezTo>
                    <a:pt x="960717" y="1074490"/>
                    <a:pt x="963346" y="1070108"/>
                    <a:pt x="968019" y="1067771"/>
                  </a:cubicBezTo>
                  <a:lnTo>
                    <a:pt x="975030" y="1067771"/>
                  </a:lnTo>
                  <a:cubicBezTo>
                    <a:pt x="975030" y="1065435"/>
                    <a:pt x="973861" y="1064266"/>
                    <a:pt x="971525" y="1064266"/>
                  </a:cubicBezTo>
                  <a:cubicBezTo>
                    <a:pt x="973861" y="1061930"/>
                    <a:pt x="976783" y="1062514"/>
                    <a:pt x="980288" y="1066019"/>
                  </a:cubicBezTo>
                  <a:cubicBezTo>
                    <a:pt x="983793" y="1063682"/>
                    <a:pt x="987006" y="1060761"/>
                    <a:pt x="989927" y="1057256"/>
                  </a:cubicBezTo>
                  <a:cubicBezTo>
                    <a:pt x="992848" y="1053751"/>
                    <a:pt x="995477" y="1051414"/>
                    <a:pt x="997814" y="1050246"/>
                  </a:cubicBezTo>
                  <a:cubicBezTo>
                    <a:pt x="1002487" y="1044403"/>
                    <a:pt x="1006577" y="1041482"/>
                    <a:pt x="1010082" y="1041482"/>
                  </a:cubicBezTo>
                  <a:cubicBezTo>
                    <a:pt x="1011250" y="1040314"/>
                    <a:pt x="1012419" y="1039146"/>
                    <a:pt x="1013587" y="1037977"/>
                  </a:cubicBezTo>
                  <a:cubicBezTo>
                    <a:pt x="1014755" y="1036809"/>
                    <a:pt x="1014755" y="1034472"/>
                    <a:pt x="1013587" y="1030967"/>
                  </a:cubicBezTo>
                  <a:cubicBezTo>
                    <a:pt x="1012419" y="1033303"/>
                    <a:pt x="1010666" y="1034472"/>
                    <a:pt x="1008329" y="1034472"/>
                  </a:cubicBezTo>
                  <a:cubicBezTo>
                    <a:pt x="1008329" y="1032135"/>
                    <a:pt x="1007161" y="1029798"/>
                    <a:pt x="1004824" y="1027462"/>
                  </a:cubicBezTo>
                  <a:cubicBezTo>
                    <a:pt x="1007161" y="1027462"/>
                    <a:pt x="1009205" y="1027170"/>
                    <a:pt x="1010958" y="1026585"/>
                  </a:cubicBezTo>
                  <a:cubicBezTo>
                    <a:pt x="1012711" y="1026001"/>
                    <a:pt x="1014755" y="1025709"/>
                    <a:pt x="1017092" y="1025709"/>
                  </a:cubicBezTo>
                  <a:cubicBezTo>
                    <a:pt x="1015924" y="1024541"/>
                    <a:pt x="1015047" y="1023664"/>
                    <a:pt x="1014463" y="1023080"/>
                  </a:cubicBezTo>
                  <a:cubicBezTo>
                    <a:pt x="1013879" y="1022496"/>
                    <a:pt x="1013587" y="1021619"/>
                    <a:pt x="1013587" y="1020451"/>
                  </a:cubicBezTo>
                  <a:lnTo>
                    <a:pt x="1010082" y="1015193"/>
                  </a:lnTo>
                  <a:cubicBezTo>
                    <a:pt x="1013587" y="1015193"/>
                    <a:pt x="1016508" y="1016362"/>
                    <a:pt x="1018845" y="1018699"/>
                  </a:cubicBezTo>
                  <a:lnTo>
                    <a:pt x="1020597" y="1022204"/>
                  </a:lnTo>
                  <a:cubicBezTo>
                    <a:pt x="1021766" y="1023372"/>
                    <a:pt x="1023518" y="1023956"/>
                    <a:pt x="1025855" y="1023956"/>
                  </a:cubicBezTo>
                  <a:cubicBezTo>
                    <a:pt x="1028192" y="1023956"/>
                    <a:pt x="1030529" y="1022788"/>
                    <a:pt x="1032866" y="1020451"/>
                  </a:cubicBezTo>
                  <a:cubicBezTo>
                    <a:pt x="1032866" y="1018114"/>
                    <a:pt x="1033450" y="1016362"/>
                    <a:pt x="1034618" y="1015193"/>
                  </a:cubicBezTo>
                  <a:lnTo>
                    <a:pt x="1043381" y="1020451"/>
                  </a:lnTo>
                  <a:cubicBezTo>
                    <a:pt x="1043381" y="1016946"/>
                    <a:pt x="1043965" y="1015193"/>
                    <a:pt x="1045134" y="1015193"/>
                  </a:cubicBezTo>
                  <a:cubicBezTo>
                    <a:pt x="1047471" y="1015193"/>
                    <a:pt x="1048639" y="1016946"/>
                    <a:pt x="1048639" y="1020451"/>
                  </a:cubicBezTo>
                  <a:lnTo>
                    <a:pt x="1048639" y="1025709"/>
                  </a:lnTo>
                  <a:cubicBezTo>
                    <a:pt x="1048639" y="1028046"/>
                    <a:pt x="1049223" y="1029798"/>
                    <a:pt x="1050392" y="1030967"/>
                  </a:cubicBezTo>
                  <a:lnTo>
                    <a:pt x="1057402" y="1018699"/>
                  </a:lnTo>
                  <a:cubicBezTo>
                    <a:pt x="1056234" y="1019867"/>
                    <a:pt x="1055649" y="1019867"/>
                    <a:pt x="1055649" y="1018699"/>
                  </a:cubicBezTo>
                  <a:cubicBezTo>
                    <a:pt x="1055649" y="1017530"/>
                    <a:pt x="1055065" y="1016362"/>
                    <a:pt x="1053897" y="1015193"/>
                  </a:cubicBezTo>
                  <a:cubicBezTo>
                    <a:pt x="1056234" y="1014025"/>
                    <a:pt x="1057986" y="1013441"/>
                    <a:pt x="1059155" y="1013441"/>
                  </a:cubicBezTo>
                  <a:cubicBezTo>
                    <a:pt x="1060323" y="1013441"/>
                    <a:pt x="1062368" y="1014025"/>
                    <a:pt x="1065289" y="1015193"/>
                  </a:cubicBezTo>
                  <a:cubicBezTo>
                    <a:pt x="1068210" y="1016362"/>
                    <a:pt x="1070839" y="1016946"/>
                    <a:pt x="1073175" y="1016946"/>
                  </a:cubicBezTo>
                  <a:cubicBezTo>
                    <a:pt x="1072007" y="1015778"/>
                    <a:pt x="1070839" y="1014901"/>
                    <a:pt x="1069670" y="1014317"/>
                  </a:cubicBezTo>
                  <a:cubicBezTo>
                    <a:pt x="1068502" y="1013733"/>
                    <a:pt x="1067918" y="1012272"/>
                    <a:pt x="1067918" y="1009936"/>
                  </a:cubicBezTo>
                  <a:lnTo>
                    <a:pt x="1064412" y="1006430"/>
                  </a:lnTo>
                  <a:cubicBezTo>
                    <a:pt x="1065581" y="1002925"/>
                    <a:pt x="1064412" y="998252"/>
                    <a:pt x="1060907" y="992410"/>
                  </a:cubicBezTo>
                  <a:cubicBezTo>
                    <a:pt x="1060907" y="990073"/>
                    <a:pt x="1059739" y="987152"/>
                    <a:pt x="1057402" y="983646"/>
                  </a:cubicBezTo>
                  <a:cubicBezTo>
                    <a:pt x="1056234" y="978973"/>
                    <a:pt x="1052728" y="967873"/>
                    <a:pt x="1046887" y="950347"/>
                  </a:cubicBezTo>
                  <a:cubicBezTo>
                    <a:pt x="1045718" y="944505"/>
                    <a:pt x="1042797" y="940416"/>
                    <a:pt x="1038123" y="938079"/>
                  </a:cubicBezTo>
                  <a:cubicBezTo>
                    <a:pt x="1036955" y="940416"/>
                    <a:pt x="1035787" y="941584"/>
                    <a:pt x="1034618" y="941584"/>
                  </a:cubicBezTo>
                  <a:cubicBezTo>
                    <a:pt x="1032281" y="943921"/>
                    <a:pt x="1029360" y="943921"/>
                    <a:pt x="1025855" y="941584"/>
                  </a:cubicBezTo>
                  <a:cubicBezTo>
                    <a:pt x="1025855" y="940416"/>
                    <a:pt x="1025271" y="939832"/>
                    <a:pt x="1024103" y="939832"/>
                  </a:cubicBezTo>
                  <a:lnTo>
                    <a:pt x="1020597" y="941584"/>
                  </a:lnTo>
                  <a:cubicBezTo>
                    <a:pt x="1018261" y="939247"/>
                    <a:pt x="1017676" y="937495"/>
                    <a:pt x="1018845" y="936326"/>
                  </a:cubicBezTo>
                  <a:close/>
                  <a:moveTo>
                    <a:pt x="328320" y="936326"/>
                  </a:moveTo>
                  <a:cubicBezTo>
                    <a:pt x="328905" y="938663"/>
                    <a:pt x="329781" y="940416"/>
                    <a:pt x="330949" y="941584"/>
                  </a:cubicBezTo>
                  <a:lnTo>
                    <a:pt x="332070" y="942032"/>
                  </a:lnTo>
                  <a:lnTo>
                    <a:pt x="332913" y="940557"/>
                  </a:lnTo>
                  <a:lnTo>
                    <a:pt x="331826" y="939832"/>
                  </a:lnTo>
                  <a:cubicBezTo>
                    <a:pt x="331826" y="939832"/>
                    <a:pt x="330657" y="938663"/>
                    <a:pt x="328320" y="936326"/>
                  </a:cubicBezTo>
                  <a:close/>
                  <a:moveTo>
                    <a:pt x="165329" y="910037"/>
                  </a:moveTo>
                  <a:cubicBezTo>
                    <a:pt x="155981" y="913543"/>
                    <a:pt x="146634" y="923474"/>
                    <a:pt x="137287" y="939832"/>
                  </a:cubicBezTo>
                  <a:lnTo>
                    <a:pt x="114503" y="964368"/>
                  </a:lnTo>
                  <a:cubicBezTo>
                    <a:pt x="112166" y="971378"/>
                    <a:pt x="110998" y="977220"/>
                    <a:pt x="110998" y="981894"/>
                  </a:cubicBezTo>
                  <a:cubicBezTo>
                    <a:pt x="109830" y="981894"/>
                    <a:pt x="108077" y="982770"/>
                    <a:pt x="105740" y="984523"/>
                  </a:cubicBezTo>
                  <a:cubicBezTo>
                    <a:pt x="103403" y="986275"/>
                    <a:pt x="101067" y="986568"/>
                    <a:pt x="98730" y="985399"/>
                  </a:cubicBezTo>
                  <a:cubicBezTo>
                    <a:pt x="99898" y="986568"/>
                    <a:pt x="100775" y="987444"/>
                    <a:pt x="101359" y="988028"/>
                  </a:cubicBezTo>
                  <a:cubicBezTo>
                    <a:pt x="101943" y="988612"/>
                    <a:pt x="101943" y="989197"/>
                    <a:pt x="101359" y="989781"/>
                  </a:cubicBezTo>
                  <a:cubicBezTo>
                    <a:pt x="100775" y="990365"/>
                    <a:pt x="100482" y="991241"/>
                    <a:pt x="100482" y="992410"/>
                  </a:cubicBezTo>
                  <a:lnTo>
                    <a:pt x="93472" y="1006430"/>
                  </a:lnTo>
                  <a:lnTo>
                    <a:pt x="93472" y="1001173"/>
                  </a:lnTo>
                  <a:cubicBezTo>
                    <a:pt x="91135" y="1004678"/>
                    <a:pt x="85293" y="1018699"/>
                    <a:pt x="75946" y="1043235"/>
                  </a:cubicBezTo>
                  <a:lnTo>
                    <a:pt x="74193" y="1039730"/>
                  </a:lnTo>
                  <a:cubicBezTo>
                    <a:pt x="74193" y="1036225"/>
                    <a:pt x="75070" y="1032719"/>
                    <a:pt x="76822" y="1029214"/>
                  </a:cubicBezTo>
                  <a:cubicBezTo>
                    <a:pt x="78575" y="1025709"/>
                    <a:pt x="80035" y="1022788"/>
                    <a:pt x="81204" y="1020451"/>
                  </a:cubicBezTo>
                  <a:cubicBezTo>
                    <a:pt x="81204" y="1018114"/>
                    <a:pt x="81788" y="1016362"/>
                    <a:pt x="82956" y="1015193"/>
                  </a:cubicBezTo>
                  <a:cubicBezTo>
                    <a:pt x="84125" y="1009351"/>
                    <a:pt x="87630" y="1000588"/>
                    <a:pt x="93472" y="988904"/>
                  </a:cubicBezTo>
                  <a:cubicBezTo>
                    <a:pt x="95809" y="987736"/>
                    <a:pt x="98146" y="983062"/>
                    <a:pt x="100482" y="974884"/>
                  </a:cubicBezTo>
                  <a:lnTo>
                    <a:pt x="114503" y="948595"/>
                  </a:lnTo>
                  <a:lnTo>
                    <a:pt x="114503" y="943337"/>
                  </a:lnTo>
                  <a:cubicBezTo>
                    <a:pt x="113335" y="945673"/>
                    <a:pt x="112166" y="948595"/>
                    <a:pt x="110998" y="952100"/>
                  </a:cubicBezTo>
                  <a:cubicBezTo>
                    <a:pt x="109830" y="955605"/>
                    <a:pt x="107493" y="958526"/>
                    <a:pt x="103988" y="960863"/>
                  </a:cubicBezTo>
                  <a:cubicBezTo>
                    <a:pt x="103988" y="960863"/>
                    <a:pt x="103696" y="961155"/>
                    <a:pt x="103111" y="961739"/>
                  </a:cubicBezTo>
                  <a:cubicBezTo>
                    <a:pt x="102527" y="962323"/>
                    <a:pt x="102235" y="962615"/>
                    <a:pt x="102235" y="962615"/>
                  </a:cubicBezTo>
                  <a:cubicBezTo>
                    <a:pt x="98730" y="962615"/>
                    <a:pt x="95809" y="965244"/>
                    <a:pt x="93472" y="970502"/>
                  </a:cubicBezTo>
                  <a:cubicBezTo>
                    <a:pt x="91135" y="975760"/>
                    <a:pt x="89383" y="979557"/>
                    <a:pt x="88214" y="981894"/>
                  </a:cubicBezTo>
                  <a:lnTo>
                    <a:pt x="68936" y="1025709"/>
                  </a:lnTo>
                  <a:cubicBezTo>
                    <a:pt x="64262" y="1035056"/>
                    <a:pt x="61925" y="1041482"/>
                    <a:pt x="61925" y="1044987"/>
                  </a:cubicBezTo>
                  <a:lnTo>
                    <a:pt x="58420" y="1069524"/>
                  </a:lnTo>
                  <a:lnTo>
                    <a:pt x="54915" y="1069524"/>
                  </a:lnTo>
                  <a:lnTo>
                    <a:pt x="54915" y="1060761"/>
                  </a:lnTo>
                  <a:cubicBezTo>
                    <a:pt x="56083" y="1058424"/>
                    <a:pt x="56667" y="1053166"/>
                    <a:pt x="56667" y="1044987"/>
                  </a:cubicBezTo>
                  <a:lnTo>
                    <a:pt x="58420" y="1039730"/>
                  </a:lnTo>
                  <a:cubicBezTo>
                    <a:pt x="56083" y="1039730"/>
                    <a:pt x="54915" y="1040898"/>
                    <a:pt x="54915" y="1043235"/>
                  </a:cubicBezTo>
                  <a:cubicBezTo>
                    <a:pt x="53746" y="1049077"/>
                    <a:pt x="52286" y="1054919"/>
                    <a:pt x="50533" y="1060761"/>
                  </a:cubicBezTo>
                  <a:cubicBezTo>
                    <a:pt x="48781" y="1066603"/>
                    <a:pt x="47320" y="1072445"/>
                    <a:pt x="46152" y="1078287"/>
                  </a:cubicBezTo>
                  <a:lnTo>
                    <a:pt x="46152" y="1081792"/>
                  </a:lnTo>
                  <a:cubicBezTo>
                    <a:pt x="43815" y="1086466"/>
                    <a:pt x="42939" y="1091432"/>
                    <a:pt x="43523" y="1096689"/>
                  </a:cubicBezTo>
                  <a:cubicBezTo>
                    <a:pt x="44107" y="1101947"/>
                    <a:pt x="44399" y="1107497"/>
                    <a:pt x="44399" y="1113339"/>
                  </a:cubicBezTo>
                  <a:lnTo>
                    <a:pt x="46152" y="1116844"/>
                  </a:lnTo>
                  <a:cubicBezTo>
                    <a:pt x="48489" y="1116844"/>
                    <a:pt x="50533" y="1116844"/>
                    <a:pt x="52286" y="1116844"/>
                  </a:cubicBezTo>
                  <a:cubicBezTo>
                    <a:pt x="54039" y="1116844"/>
                    <a:pt x="54915" y="1115676"/>
                    <a:pt x="54915" y="1113339"/>
                  </a:cubicBezTo>
                  <a:lnTo>
                    <a:pt x="58420" y="1122102"/>
                  </a:lnTo>
                  <a:lnTo>
                    <a:pt x="53162" y="1123855"/>
                  </a:lnTo>
                  <a:cubicBezTo>
                    <a:pt x="51994" y="1126191"/>
                    <a:pt x="51702" y="1128528"/>
                    <a:pt x="52286" y="1130865"/>
                  </a:cubicBezTo>
                  <a:cubicBezTo>
                    <a:pt x="52870" y="1133202"/>
                    <a:pt x="53162" y="1134954"/>
                    <a:pt x="53162" y="1136123"/>
                  </a:cubicBezTo>
                  <a:lnTo>
                    <a:pt x="49657" y="1136123"/>
                  </a:lnTo>
                  <a:cubicBezTo>
                    <a:pt x="49657" y="1137291"/>
                    <a:pt x="50825" y="1137875"/>
                    <a:pt x="53162" y="1137875"/>
                  </a:cubicBezTo>
                  <a:cubicBezTo>
                    <a:pt x="55499" y="1137875"/>
                    <a:pt x="56667" y="1141380"/>
                    <a:pt x="56667" y="1148391"/>
                  </a:cubicBezTo>
                  <a:lnTo>
                    <a:pt x="61925" y="1162412"/>
                  </a:lnTo>
                  <a:cubicBezTo>
                    <a:pt x="63094" y="1164749"/>
                    <a:pt x="64846" y="1167085"/>
                    <a:pt x="67183" y="1169422"/>
                  </a:cubicBezTo>
                  <a:cubicBezTo>
                    <a:pt x="69520" y="1171759"/>
                    <a:pt x="70688" y="1174096"/>
                    <a:pt x="70688" y="1176433"/>
                  </a:cubicBezTo>
                  <a:cubicBezTo>
                    <a:pt x="70688" y="1179938"/>
                    <a:pt x="71565" y="1183151"/>
                    <a:pt x="73317" y="1186072"/>
                  </a:cubicBezTo>
                  <a:cubicBezTo>
                    <a:pt x="75070" y="1188993"/>
                    <a:pt x="77699" y="1191037"/>
                    <a:pt x="81204" y="1192206"/>
                  </a:cubicBezTo>
                  <a:lnTo>
                    <a:pt x="81204" y="1190453"/>
                  </a:lnTo>
                  <a:cubicBezTo>
                    <a:pt x="77699" y="1184611"/>
                    <a:pt x="73901" y="1178185"/>
                    <a:pt x="69812" y="1171175"/>
                  </a:cubicBezTo>
                  <a:cubicBezTo>
                    <a:pt x="65723" y="1164164"/>
                    <a:pt x="63094" y="1157154"/>
                    <a:pt x="61925" y="1150144"/>
                  </a:cubicBezTo>
                  <a:lnTo>
                    <a:pt x="58420" y="1136123"/>
                  </a:lnTo>
                  <a:lnTo>
                    <a:pt x="60173" y="1129112"/>
                  </a:lnTo>
                  <a:lnTo>
                    <a:pt x="61925" y="1137875"/>
                  </a:lnTo>
                  <a:cubicBezTo>
                    <a:pt x="63094" y="1136707"/>
                    <a:pt x="63678" y="1135247"/>
                    <a:pt x="63678" y="1133494"/>
                  </a:cubicBezTo>
                  <a:cubicBezTo>
                    <a:pt x="63678" y="1131741"/>
                    <a:pt x="64262" y="1130281"/>
                    <a:pt x="65430" y="1129112"/>
                  </a:cubicBezTo>
                  <a:cubicBezTo>
                    <a:pt x="67767" y="1130281"/>
                    <a:pt x="69520" y="1131741"/>
                    <a:pt x="70688" y="1133494"/>
                  </a:cubicBezTo>
                  <a:cubicBezTo>
                    <a:pt x="71857" y="1135247"/>
                    <a:pt x="73025" y="1136707"/>
                    <a:pt x="74193" y="1137875"/>
                  </a:cubicBezTo>
                  <a:cubicBezTo>
                    <a:pt x="74193" y="1137875"/>
                    <a:pt x="74193" y="1137291"/>
                    <a:pt x="74193" y="1136123"/>
                  </a:cubicBezTo>
                  <a:cubicBezTo>
                    <a:pt x="74193" y="1134954"/>
                    <a:pt x="74193" y="1133786"/>
                    <a:pt x="74193" y="1132618"/>
                  </a:cubicBezTo>
                  <a:lnTo>
                    <a:pt x="74193" y="1122102"/>
                  </a:lnTo>
                  <a:cubicBezTo>
                    <a:pt x="74193" y="1122102"/>
                    <a:pt x="73901" y="1121810"/>
                    <a:pt x="73317" y="1121226"/>
                  </a:cubicBezTo>
                  <a:cubicBezTo>
                    <a:pt x="72733" y="1120642"/>
                    <a:pt x="72441" y="1120349"/>
                    <a:pt x="72441" y="1120349"/>
                  </a:cubicBezTo>
                  <a:cubicBezTo>
                    <a:pt x="67767" y="1118013"/>
                    <a:pt x="65430" y="1113339"/>
                    <a:pt x="65430" y="1106329"/>
                  </a:cubicBezTo>
                  <a:lnTo>
                    <a:pt x="65430" y="1099318"/>
                  </a:lnTo>
                  <a:cubicBezTo>
                    <a:pt x="64262" y="1098150"/>
                    <a:pt x="63678" y="1096397"/>
                    <a:pt x="63678" y="1094060"/>
                  </a:cubicBezTo>
                  <a:cubicBezTo>
                    <a:pt x="63678" y="1091723"/>
                    <a:pt x="64554" y="1089387"/>
                    <a:pt x="66307" y="1087050"/>
                  </a:cubicBezTo>
                  <a:cubicBezTo>
                    <a:pt x="68059" y="1084713"/>
                    <a:pt x="69520" y="1082960"/>
                    <a:pt x="70688" y="1081792"/>
                  </a:cubicBezTo>
                  <a:cubicBezTo>
                    <a:pt x="70688" y="1088803"/>
                    <a:pt x="71272" y="1094060"/>
                    <a:pt x="72441" y="1097566"/>
                  </a:cubicBezTo>
                  <a:cubicBezTo>
                    <a:pt x="72441" y="1106913"/>
                    <a:pt x="73609" y="1112171"/>
                    <a:pt x="75946" y="1113339"/>
                  </a:cubicBezTo>
                  <a:lnTo>
                    <a:pt x="77699" y="1120349"/>
                  </a:lnTo>
                  <a:cubicBezTo>
                    <a:pt x="77699" y="1128528"/>
                    <a:pt x="80620" y="1135538"/>
                    <a:pt x="86462" y="1141380"/>
                  </a:cubicBezTo>
                  <a:lnTo>
                    <a:pt x="96977" y="1162412"/>
                  </a:lnTo>
                  <a:lnTo>
                    <a:pt x="123266" y="1209732"/>
                  </a:lnTo>
                  <a:cubicBezTo>
                    <a:pt x="126771" y="1216742"/>
                    <a:pt x="133198" y="1226674"/>
                    <a:pt x="142545" y="1239526"/>
                  </a:cubicBezTo>
                  <a:cubicBezTo>
                    <a:pt x="151892" y="1252379"/>
                    <a:pt x="159487" y="1264647"/>
                    <a:pt x="165329" y="1276331"/>
                  </a:cubicBezTo>
                  <a:cubicBezTo>
                    <a:pt x="178181" y="1291520"/>
                    <a:pt x="184607" y="1299114"/>
                    <a:pt x="184607" y="1299114"/>
                  </a:cubicBezTo>
                  <a:cubicBezTo>
                    <a:pt x="184607" y="1300283"/>
                    <a:pt x="185191" y="1301451"/>
                    <a:pt x="186360" y="1302620"/>
                  </a:cubicBezTo>
                  <a:cubicBezTo>
                    <a:pt x="187528" y="1303788"/>
                    <a:pt x="188697" y="1304956"/>
                    <a:pt x="189865" y="1306125"/>
                  </a:cubicBezTo>
                  <a:cubicBezTo>
                    <a:pt x="189865" y="1303788"/>
                    <a:pt x="191033" y="1300867"/>
                    <a:pt x="193370" y="1297362"/>
                  </a:cubicBezTo>
                  <a:cubicBezTo>
                    <a:pt x="193370" y="1297362"/>
                    <a:pt x="195123" y="1295609"/>
                    <a:pt x="198628" y="1292104"/>
                  </a:cubicBezTo>
                  <a:lnTo>
                    <a:pt x="198628" y="1297362"/>
                  </a:lnTo>
                  <a:lnTo>
                    <a:pt x="200381" y="1297362"/>
                  </a:lnTo>
                  <a:cubicBezTo>
                    <a:pt x="201549" y="1295025"/>
                    <a:pt x="203886" y="1291520"/>
                    <a:pt x="207391" y="1286846"/>
                  </a:cubicBezTo>
                  <a:lnTo>
                    <a:pt x="210896" y="1290352"/>
                  </a:lnTo>
                  <a:lnTo>
                    <a:pt x="210896" y="1293857"/>
                  </a:lnTo>
                  <a:cubicBezTo>
                    <a:pt x="207391" y="1295025"/>
                    <a:pt x="204470" y="1299114"/>
                    <a:pt x="202133" y="1306125"/>
                  </a:cubicBezTo>
                  <a:cubicBezTo>
                    <a:pt x="200965" y="1307294"/>
                    <a:pt x="200673" y="1308170"/>
                    <a:pt x="201257" y="1308754"/>
                  </a:cubicBezTo>
                  <a:cubicBezTo>
                    <a:pt x="201841" y="1309338"/>
                    <a:pt x="202133" y="1310214"/>
                    <a:pt x="202133" y="1311383"/>
                  </a:cubicBezTo>
                  <a:lnTo>
                    <a:pt x="203886" y="1311383"/>
                  </a:lnTo>
                  <a:cubicBezTo>
                    <a:pt x="203886" y="1310214"/>
                    <a:pt x="206223" y="1309630"/>
                    <a:pt x="210896" y="1309630"/>
                  </a:cubicBezTo>
                  <a:cubicBezTo>
                    <a:pt x="214401" y="1302620"/>
                    <a:pt x="220828" y="1293272"/>
                    <a:pt x="230175" y="1281588"/>
                  </a:cubicBezTo>
                  <a:cubicBezTo>
                    <a:pt x="232512" y="1278083"/>
                    <a:pt x="235141" y="1273410"/>
                    <a:pt x="238062" y="1267568"/>
                  </a:cubicBezTo>
                  <a:cubicBezTo>
                    <a:pt x="240983" y="1261726"/>
                    <a:pt x="243027" y="1256468"/>
                    <a:pt x="244196" y="1251794"/>
                  </a:cubicBezTo>
                  <a:cubicBezTo>
                    <a:pt x="247701" y="1242447"/>
                    <a:pt x="251790" y="1232516"/>
                    <a:pt x="256464" y="1222000"/>
                  </a:cubicBezTo>
                  <a:cubicBezTo>
                    <a:pt x="257632" y="1219664"/>
                    <a:pt x="259385" y="1214990"/>
                    <a:pt x="261722" y="1207980"/>
                  </a:cubicBezTo>
                  <a:cubicBezTo>
                    <a:pt x="264058" y="1200969"/>
                    <a:pt x="267564" y="1197464"/>
                    <a:pt x="272237" y="1197464"/>
                  </a:cubicBezTo>
                  <a:cubicBezTo>
                    <a:pt x="274574" y="1191622"/>
                    <a:pt x="279248" y="1184027"/>
                    <a:pt x="286258" y="1174680"/>
                  </a:cubicBezTo>
                  <a:cubicBezTo>
                    <a:pt x="293268" y="1165333"/>
                    <a:pt x="298526" y="1156570"/>
                    <a:pt x="302031" y="1148391"/>
                  </a:cubicBezTo>
                  <a:cubicBezTo>
                    <a:pt x="304368" y="1144886"/>
                    <a:pt x="307873" y="1139044"/>
                    <a:pt x="312547" y="1130865"/>
                  </a:cubicBezTo>
                  <a:cubicBezTo>
                    <a:pt x="317221" y="1122686"/>
                    <a:pt x="320726" y="1117428"/>
                    <a:pt x="323063" y="1115092"/>
                  </a:cubicBezTo>
                  <a:cubicBezTo>
                    <a:pt x="325399" y="1109250"/>
                    <a:pt x="328028" y="1104284"/>
                    <a:pt x="330949" y="1100194"/>
                  </a:cubicBezTo>
                  <a:cubicBezTo>
                    <a:pt x="333870" y="1096105"/>
                    <a:pt x="334162" y="1092308"/>
                    <a:pt x="331826" y="1088803"/>
                  </a:cubicBezTo>
                  <a:cubicBezTo>
                    <a:pt x="331826" y="1081792"/>
                    <a:pt x="335331" y="1076534"/>
                    <a:pt x="342341" y="1073029"/>
                  </a:cubicBezTo>
                  <a:cubicBezTo>
                    <a:pt x="345846" y="1066019"/>
                    <a:pt x="349644" y="1057840"/>
                    <a:pt x="353733" y="1048493"/>
                  </a:cubicBezTo>
                  <a:cubicBezTo>
                    <a:pt x="357823" y="1039146"/>
                    <a:pt x="363372" y="1028630"/>
                    <a:pt x="370383" y="1016946"/>
                  </a:cubicBezTo>
                  <a:cubicBezTo>
                    <a:pt x="372720" y="1012857"/>
                    <a:pt x="375093" y="1008438"/>
                    <a:pt x="377503" y="1003692"/>
                  </a:cubicBezTo>
                  <a:lnTo>
                    <a:pt x="382999" y="992289"/>
                  </a:lnTo>
                  <a:lnTo>
                    <a:pt x="379146" y="987152"/>
                  </a:lnTo>
                  <a:lnTo>
                    <a:pt x="373888" y="987152"/>
                  </a:lnTo>
                  <a:lnTo>
                    <a:pt x="373888" y="985399"/>
                  </a:lnTo>
                  <a:cubicBezTo>
                    <a:pt x="371551" y="981894"/>
                    <a:pt x="368046" y="979557"/>
                    <a:pt x="363372" y="978389"/>
                  </a:cubicBezTo>
                  <a:cubicBezTo>
                    <a:pt x="358699" y="977220"/>
                    <a:pt x="355194" y="976052"/>
                    <a:pt x="352857" y="974884"/>
                  </a:cubicBezTo>
                  <a:cubicBezTo>
                    <a:pt x="345846" y="973715"/>
                    <a:pt x="340004" y="971378"/>
                    <a:pt x="335331" y="967873"/>
                  </a:cubicBezTo>
                  <a:cubicBezTo>
                    <a:pt x="334162" y="967289"/>
                    <a:pt x="333140" y="966267"/>
                    <a:pt x="332264" y="964806"/>
                  </a:cubicBezTo>
                  <a:lnTo>
                    <a:pt x="331349" y="962427"/>
                  </a:lnTo>
                  <a:lnTo>
                    <a:pt x="324048" y="959548"/>
                  </a:lnTo>
                  <a:cubicBezTo>
                    <a:pt x="317257" y="956919"/>
                    <a:pt x="313423" y="955605"/>
                    <a:pt x="312547" y="955605"/>
                  </a:cubicBezTo>
                  <a:cubicBezTo>
                    <a:pt x="311379" y="956773"/>
                    <a:pt x="310794" y="957942"/>
                    <a:pt x="310794" y="959110"/>
                  </a:cubicBezTo>
                  <a:cubicBezTo>
                    <a:pt x="310794" y="960279"/>
                    <a:pt x="310210" y="960863"/>
                    <a:pt x="309042" y="960863"/>
                  </a:cubicBezTo>
                  <a:cubicBezTo>
                    <a:pt x="306705" y="960863"/>
                    <a:pt x="304660" y="961447"/>
                    <a:pt x="302908" y="962615"/>
                  </a:cubicBezTo>
                  <a:cubicBezTo>
                    <a:pt x="301155" y="963784"/>
                    <a:pt x="300279" y="965536"/>
                    <a:pt x="300279" y="967873"/>
                  </a:cubicBezTo>
                  <a:cubicBezTo>
                    <a:pt x="299110" y="972547"/>
                    <a:pt x="297358" y="974884"/>
                    <a:pt x="295021" y="974884"/>
                  </a:cubicBezTo>
                  <a:cubicBezTo>
                    <a:pt x="285674" y="974884"/>
                    <a:pt x="278663" y="972547"/>
                    <a:pt x="273990" y="967873"/>
                  </a:cubicBezTo>
                  <a:cubicBezTo>
                    <a:pt x="270485" y="967873"/>
                    <a:pt x="266395" y="966705"/>
                    <a:pt x="261722" y="964368"/>
                  </a:cubicBezTo>
                  <a:lnTo>
                    <a:pt x="249453" y="960863"/>
                  </a:lnTo>
                  <a:cubicBezTo>
                    <a:pt x="238938" y="958526"/>
                    <a:pt x="231927" y="955021"/>
                    <a:pt x="228422" y="950347"/>
                  </a:cubicBezTo>
                  <a:cubicBezTo>
                    <a:pt x="226085" y="949179"/>
                    <a:pt x="220243" y="943921"/>
                    <a:pt x="210896" y="934574"/>
                  </a:cubicBezTo>
                  <a:cubicBezTo>
                    <a:pt x="207391" y="935742"/>
                    <a:pt x="200381" y="940416"/>
                    <a:pt x="189865" y="948595"/>
                  </a:cubicBezTo>
                  <a:lnTo>
                    <a:pt x="189865" y="946842"/>
                  </a:lnTo>
                  <a:cubicBezTo>
                    <a:pt x="192202" y="944505"/>
                    <a:pt x="195123" y="942169"/>
                    <a:pt x="198628" y="939832"/>
                  </a:cubicBezTo>
                  <a:cubicBezTo>
                    <a:pt x="202133" y="937495"/>
                    <a:pt x="205054" y="934574"/>
                    <a:pt x="207391" y="931068"/>
                  </a:cubicBezTo>
                  <a:cubicBezTo>
                    <a:pt x="202717" y="929900"/>
                    <a:pt x="196875" y="929316"/>
                    <a:pt x="189865" y="929316"/>
                  </a:cubicBezTo>
                  <a:cubicBezTo>
                    <a:pt x="185191" y="933989"/>
                    <a:pt x="179934" y="937495"/>
                    <a:pt x="174092" y="939832"/>
                  </a:cubicBezTo>
                  <a:cubicBezTo>
                    <a:pt x="174092" y="939832"/>
                    <a:pt x="173799" y="939540"/>
                    <a:pt x="173215" y="938955"/>
                  </a:cubicBezTo>
                  <a:cubicBezTo>
                    <a:pt x="172631" y="938371"/>
                    <a:pt x="172339" y="938079"/>
                    <a:pt x="172339" y="938079"/>
                  </a:cubicBezTo>
                  <a:cubicBezTo>
                    <a:pt x="180518" y="933405"/>
                    <a:pt x="186360" y="928148"/>
                    <a:pt x="189865" y="922306"/>
                  </a:cubicBezTo>
                  <a:cubicBezTo>
                    <a:pt x="187528" y="918800"/>
                    <a:pt x="183439" y="916171"/>
                    <a:pt x="177597" y="914419"/>
                  </a:cubicBezTo>
                  <a:cubicBezTo>
                    <a:pt x="171755" y="912666"/>
                    <a:pt x="167665" y="911206"/>
                    <a:pt x="165329" y="910037"/>
                  </a:cubicBezTo>
                  <a:close/>
                  <a:moveTo>
                    <a:pt x="791007" y="899522"/>
                  </a:moveTo>
                  <a:lnTo>
                    <a:pt x="776986" y="904780"/>
                  </a:lnTo>
                  <a:cubicBezTo>
                    <a:pt x="781660" y="904780"/>
                    <a:pt x="785165" y="904487"/>
                    <a:pt x="787502" y="903903"/>
                  </a:cubicBezTo>
                  <a:cubicBezTo>
                    <a:pt x="789838" y="903319"/>
                    <a:pt x="791007" y="902443"/>
                    <a:pt x="791007" y="901274"/>
                  </a:cubicBezTo>
                  <a:close/>
                  <a:moveTo>
                    <a:pt x="882142" y="862717"/>
                  </a:moveTo>
                  <a:lnTo>
                    <a:pt x="878637" y="867975"/>
                  </a:lnTo>
                  <a:cubicBezTo>
                    <a:pt x="877468" y="863301"/>
                    <a:pt x="875132" y="862717"/>
                    <a:pt x="871626" y="866222"/>
                  </a:cubicBezTo>
                  <a:cubicBezTo>
                    <a:pt x="869290" y="869728"/>
                    <a:pt x="865785" y="872649"/>
                    <a:pt x="861111" y="874985"/>
                  </a:cubicBezTo>
                  <a:cubicBezTo>
                    <a:pt x="856437" y="877322"/>
                    <a:pt x="852348" y="879659"/>
                    <a:pt x="848843" y="881996"/>
                  </a:cubicBezTo>
                  <a:lnTo>
                    <a:pt x="845337" y="880243"/>
                  </a:lnTo>
                  <a:cubicBezTo>
                    <a:pt x="845337" y="880243"/>
                    <a:pt x="844169" y="881412"/>
                    <a:pt x="841832" y="883748"/>
                  </a:cubicBezTo>
                  <a:lnTo>
                    <a:pt x="840080" y="885501"/>
                  </a:lnTo>
                  <a:cubicBezTo>
                    <a:pt x="843585" y="885501"/>
                    <a:pt x="847966" y="884333"/>
                    <a:pt x="853224" y="881996"/>
                  </a:cubicBezTo>
                  <a:cubicBezTo>
                    <a:pt x="858482" y="879659"/>
                    <a:pt x="862279" y="877906"/>
                    <a:pt x="864616" y="876738"/>
                  </a:cubicBezTo>
                  <a:cubicBezTo>
                    <a:pt x="859942" y="879075"/>
                    <a:pt x="857021" y="882580"/>
                    <a:pt x="855853" y="887254"/>
                  </a:cubicBezTo>
                  <a:cubicBezTo>
                    <a:pt x="854685" y="886085"/>
                    <a:pt x="853516" y="885793"/>
                    <a:pt x="852348" y="886377"/>
                  </a:cubicBezTo>
                  <a:cubicBezTo>
                    <a:pt x="851179" y="886962"/>
                    <a:pt x="850011" y="887254"/>
                    <a:pt x="848843" y="887254"/>
                  </a:cubicBezTo>
                  <a:cubicBezTo>
                    <a:pt x="850011" y="887254"/>
                    <a:pt x="851179" y="887546"/>
                    <a:pt x="852348" y="888130"/>
                  </a:cubicBezTo>
                  <a:cubicBezTo>
                    <a:pt x="853516" y="888714"/>
                    <a:pt x="854685" y="888422"/>
                    <a:pt x="855853" y="887254"/>
                  </a:cubicBezTo>
                  <a:cubicBezTo>
                    <a:pt x="854685" y="888422"/>
                    <a:pt x="852640" y="889590"/>
                    <a:pt x="849719" y="890759"/>
                  </a:cubicBezTo>
                  <a:cubicBezTo>
                    <a:pt x="846798" y="891927"/>
                    <a:pt x="844169" y="892512"/>
                    <a:pt x="841832" y="892512"/>
                  </a:cubicBezTo>
                  <a:lnTo>
                    <a:pt x="843585" y="889006"/>
                  </a:lnTo>
                  <a:cubicBezTo>
                    <a:pt x="842416" y="889006"/>
                    <a:pt x="841540" y="888714"/>
                    <a:pt x="840956" y="888130"/>
                  </a:cubicBezTo>
                  <a:cubicBezTo>
                    <a:pt x="840372" y="887546"/>
                    <a:pt x="839495" y="887838"/>
                    <a:pt x="838327" y="889006"/>
                  </a:cubicBezTo>
                  <a:cubicBezTo>
                    <a:pt x="835990" y="890175"/>
                    <a:pt x="833361" y="891051"/>
                    <a:pt x="830440" y="891635"/>
                  </a:cubicBezTo>
                  <a:cubicBezTo>
                    <a:pt x="827519" y="892219"/>
                    <a:pt x="824890" y="893680"/>
                    <a:pt x="822554" y="896017"/>
                  </a:cubicBezTo>
                  <a:cubicBezTo>
                    <a:pt x="821385" y="897185"/>
                    <a:pt x="819048" y="897185"/>
                    <a:pt x="815543" y="896017"/>
                  </a:cubicBezTo>
                  <a:cubicBezTo>
                    <a:pt x="815543" y="892512"/>
                    <a:pt x="817296" y="890759"/>
                    <a:pt x="820801" y="890759"/>
                  </a:cubicBezTo>
                  <a:lnTo>
                    <a:pt x="831317" y="889006"/>
                  </a:lnTo>
                  <a:cubicBezTo>
                    <a:pt x="832485" y="886669"/>
                    <a:pt x="833069" y="885501"/>
                    <a:pt x="833069" y="885501"/>
                  </a:cubicBezTo>
                  <a:lnTo>
                    <a:pt x="822554" y="887254"/>
                  </a:lnTo>
                  <a:cubicBezTo>
                    <a:pt x="821385" y="888422"/>
                    <a:pt x="820217" y="889006"/>
                    <a:pt x="819048" y="889006"/>
                  </a:cubicBezTo>
                  <a:lnTo>
                    <a:pt x="806780" y="892512"/>
                  </a:lnTo>
                  <a:cubicBezTo>
                    <a:pt x="802107" y="892512"/>
                    <a:pt x="799770" y="893680"/>
                    <a:pt x="799770" y="896017"/>
                  </a:cubicBezTo>
                  <a:lnTo>
                    <a:pt x="806780" y="897769"/>
                  </a:lnTo>
                  <a:cubicBezTo>
                    <a:pt x="802107" y="901274"/>
                    <a:pt x="799770" y="903611"/>
                    <a:pt x="799770" y="904780"/>
                  </a:cubicBezTo>
                  <a:cubicBezTo>
                    <a:pt x="798601" y="904780"/>
                    <a:pt x="795096" y="905364"/>
                    <a:pt x="789254" y="906532"/>
                  </a:cubicBezTo>
                  <a:cubicBezTo>
                    <a:pt x="783412" y="907701"/>
                    <a:pt x="776986" y="910622"/>
                    <a:pt x="769976" y="915295"/>
                  </a:cubicBezTo>
                  <a:cubicBezTo>
                    <a:pt x="769976" y="918800"/>
                    <a:pt x="771728" y="921721"/>
                    <a:pt x="775233" y="924058"/>
                  </a:cubicBezTo>
                  <a:cubicBezTo>
                    <a:pt x="777570" y="925226"/>
                    <a:pt x="779323" y="926687"/>
                    <a:pt x="780491" y="928440"/>
                  </a:cubicBezTo>
                  <a:cubicBezTo>
                    <a:pt x="781660" y="930192"/>
                    <a:pt x="782828" y="932237"/>
                    <a:pt x="783996" y="934574"/>
                  </a:cubicBezTo>
                  <a:cubicBezTo>
                    <a:pt x="786333" y="935742"/>
                    <a:pt x="788086" y="936326"/>
                    <a:pt x="789254" y="936326"/>
                  </a:cubicBezTo>
                  <a:cubicBezTo>
                    <a:pt x="790423" y="936326"/>
                    <a:pt x="792175" y="936326"/>
                    <a:pt x="794512" y="936326"/>
                  </a:cubicBezTo>
                  <a:cubicBezTo>
                    <a:pt x="800354" y="932821"/>
                    <a:pt x="804443" y="931653"/>
                    <a:pt x="806780" y="932821"/>
                  </a:cubicBezTo>
                  <a:cubicBezTo>
                    <a:pt x="806780" y="932821"/>
                    <a:pt x="807072" y="932821"/>
                    <a:pt x="807657" y="932821"/>
                  </a:cubicBezTo>
                  <a:cubicBezTo>
                    <a:pt x="808241" y="932821"/>
                    <a:pt x="808533" y="932821"/>
                    <a:pt x="808533" y="932821"/>
                  </a:cubicBezTo>
                  <a:cubicBezTo>
                    <a:pt x="812038" y="929316"/>
                    <a:pt x="815543" y="928148"/>
                    <a:pt x="819048" y="929316"/>
                  </a:cubicBezTo>
                  <a:lnTo>
                    <a:pt x="822554" y="927563"/>
                  </a:lnTo>
                  <a:cubicBezTo>
                    <a:pt x="855269" y="905364"/>
                    <a:pt x="873379" y="893680"/>
                    <a:pt x="876884" y="892512"/>
                  </a:cubicBezTo>
                  <a:cubicBezTo>
                    <a:pt x="881558" y="889006"/>
                    <a:pt x="885063" y="887254"/>
                    <a:pt x="887400" y="887254"/>
                  </a:cubicBezTo>
                  <a:cubicBezTo>
                    <a:pt x="901421" y="884917"/>
                    <a:pt x="909015" y="878491"/>
                    <a:pt x="910184" y="867975"/>
                  </a:cubicBezTo>
                  <a:cubicBezTo>
                    <a:pt x="903173" y="871480"/>
                    <a:pt x="899084" y="873233"/>
                    <a:pt x="897915" y="873233"/>
                  </a:cubicBezTo>
                  <a:lnTo>
                    <a:pt x="885647" y="867975"/>
                  </a:lnTo>
                  <a:close/>
                  <a:moveTo>
                    <a:pt x="537780" y="854380"/>
                  </a:moveTo>
                  <a:lnTo>
                    <a:pt x="526825" y="859858"/>
                  </a:lnTo>
                  <a:lnTo>
                    <a:pt x="526045" y="862717"/>
                  </a:lnTo>
                  <a:lnTo>
                    <a:pt x="528117" y="862717"/>
                  </a:lnTo>
                  <a:lnTo>
                    <a:pt x="537545" y="858835"/>
                  </a:lnTo>
                  <a:close/>
                  <a:moveTo>
                    <a:pt x="871626" y="853954"/>
                  </a:moveTo>
                  <a:cubicBezTo>
                    <a:pt x="871626" y="855123"/>
                    <a:pt x="871334" y="855707"/>
                    <a:pt x="870750" y="855707"/>
                  </a:cubicBezTo>
                  <a:cubicBezTo>
                    <a:pt x="870166" y="855707"/>
                    <a:pt x="869874" y="856291"/>
                    <a:pt x="869874" y="857459"/>
                  </a:cubicBezTo>
                  <a:lnTo>
                    <a:pt x="875132" y="859212"/>
                  </a:lnTo>
                  <a:cubicBezTo>
                    <a:pt x="872795" y="858044"/>
                    <a:pt x="872211" y="856875"/>
                    <a:pt x="873379" y="855707"/>
                  </a:cubicBezTo>
                  <a:close/>
                  <a:moveTo>
                    <a:pt x="449823" y="853785"/>
                  </a:moveTo>
                  <a:lnTo>
                    <a:pt x="447497" y="859212"/>
                  </a:lnTo>
                  <a:lnTo>
                    <a:pt x="448901" y="859129"/>
                  </a:lnTo>
                  <a:close/>
                  <a:moveTo>
                    <a:pt x="833069" y="834676"/>
                  </a:moveTo>
                  <a:cubicBezTo>
                    <a:pt x="829564" y="834676"/>
                    <a:pt x="825475" y="835552"/>
                    <a:pt x="820801" y="837305"/>
                  </a:cubicBezTo>
                  <a:cubicBezTo>
                    <a:pt x="816127" y="839057"/>
                    <a:pt x="812038" y="840518"/>
                    <a:pt x="808533" y="841686"/>
                  </a:cubicBezTo>
                  <a:cubicBezTo>
                    <a:pt x="809701" y="842854"/>
                    <a:pt x="812038" y="843147"/>
                    <a:pt x="815543" y="842562"/>
                  </a:cubicBezTo>
                  <a:cubicBezTo>
                    <a:pt x="819048" y="841978"/>
                    <a:pt x="821385" y="842854"/>
                    <a:pt x="822554" y="845191"/>
                  </a:cubicBezTo>
                  <a:cubicBezTo>
                    <a:pt x="792175" y="856875"/>
                    <a:pt x="769976" y="867391"/>
                    <a:pt x="755955" y="876738"/>
                  </a:cubicBezTo>
                  <a:lnTo>
                    <a:pt x="764718" y="873233"/>
                  </a:lnTo>
                  <a:cubicBezTo>
                    <a:pt x="760044" y="875569"/>
                    <a:pt x="750697" y="879659"/>
                    <a:pt x="736676" y="885501"/>
                  </a:cubicBezTo>
                  <a:cubicBezTo>
                    <a:pt x="740181" y="885501"/>
                    <a:pt x="741934" y="886669"/>
                    <a:pt x="741934" y="889006"/>
                  </a:cubicBezTo>
                  <a:cubicBezTo>
                    <a:pt x="746608" y="887838"/>
                    <a:pt x="751865" y="885501"/>
                    <a:pt x="757707" y="881996"/>
                  </a:cubicBezTo>
                  <a:cubicBezTo>
                    <a:pt x="763549" y="878491"/>
                    <a:pt x="767055" y="876154"/>
                    <a:pt x="768223" y="874985"/>
                  </a:cubicBezTo>
                  <a:cubicBezTo>
                    <a:pt x="770560" y="873817"/>
                    <a:pt x="771728" y="873817"/>
                    <a:pt x="771728" y="874985"/>
                  </a:cubicBezTo>
                  <a:cubicBezTo>
                    <a:pt x="777570" y="876154"/>
                    <a:pt x="781075" y="875569"/>
                    <a:pt x="782244" y="873233"/>
                  </a:cubicBezTo>
                  <a:cubicBezTo>
                    <a:pt x="783412" y="873233"/>
                    <a:pt x="784873" y="872649"/>
                    <a:pt x="786625" y="871480"/>
                  </a:cubicBezTo>
                  <a:cubicBezTo>
                    <a:pt x="788378" y="870312"/>
                    <a:pt x="789838" y="869728"/>
                    <a:pt x="791007" y="869728"/>
                  </a:cubicBezTo>
                  <a:cubicBezTo>
                    <a:pt x="793344" y="867391"/>
                    <a:pt x="794512" y="866222"/>
                    <a:pt x="794512" y="866222"/>
                  </a:cubicBezTo>
                  <a:lnTo>
                    <a:pt x="792759" y="874985"/>
                  </a:lnTo>
                  <a:cubicBezTo>
                    <a:pt x="788086" y="873817"/>
                    <a:pt x="784581" y="874985"/>
                    <a:pt x="782244" y="878491"/>
                  </a:cubicBezTo>
                  <a:cubicBezTo>
                    <a:pt x="782244" y="879659"/>
                    <a:pt x="780491" y="880243"/>
                    <a:pt x="776986" y="880243"/>
                  </a:cubicBezTo>
                  <a:cubicBezTo>
                    <a:pt x="769976" y="881412"/>
                    <a:pt x="762965" y="885501"/>
                    <a:pt x="755955" y="892512"/>
                  </a:cubicBezTo>
                  <a:cubicBezTo>
                    <a:pt x="753618" y="892512"/>
                    <a:pt x="752450" y="893095"/>
                    <a:pt x="752450" y="894264"/>
                  </a:cubicBezTo>
                  <a:lnTo>
                    <a:pt x="748944" y="896017"/>
                  </a:lnTo>
                  <a:cubicBezTo>
                    <a:pt x="766470" y="887838"/>
                    <a:pt x="785749" y="880827"/>
                    <a:pt x="806780" y="874985"/>
                  </a:cubicBezTo>
                  <a:cubicBezTo>
                    <a:pt x="807949" y="874985"/>
                    <a:pt x="808533" y="875569"/>
                    <a:pt x="808533" y="876738"/>
                  </a:cubicBezTo>
                  <a:lnTo>
                    <a:pt x="775233" y="892512"/>
                  </a:lnTo>
                  <a:cubicBezTo>
                    <a:pt x="775233" y="893680"/>
                    <a:pt x="776402" y="894264"/>
                    <a:pt x="778739" y="894264"/>
                  </a:cubicBezTo>
                  <a:cubicBezTo>
                    <a:pt x="797433" y="887254"/>
                    <a:pt x="808533" y="883164"/>
                    <a:pt x="812038" y="881996"/>
                  </a:cubicBezTo>
                  <a:cubicBezTo>
                    <a:pt x="822554" y="878491"/>
                    <a:pt x="828395" y="876738"/>
                    <a:pt x="829564" y="876738"/>
                  </a:cubicBezTo>
                  <a:lnTo>
                    <a:pt x="834822" y="873233"/>
                  </a:lnTo>
                  <a:lnTo>
                    <a:pt x="836574" y="873233"/>
                  </a:lnTo>
                  <a:cubicBezTo>
                    <a:pt x="840080" y="873233"/>
                    <a:pt x="842709" y="872649"/>
                    <a:pt x="844461" y="871480"/>
                  </a:cubicBezTo>
                  <a:cubicBezTo>
                    <a:pt x="846214" y="870312"/>
                    <a:pt x="848843" y="869728"/>
                    <a:pt x="852348" y="869728"/>
                  </a:cubicBezTo>
                  <a:cubicBezTo>
                    <a:pt x="852348" y="867391"/>
                    <a:pt x="852932" y="866222"/>
                    <a:pt x="854100" y="866222"/>
                  </a:cubicBezTo>
                  <a:cubicBezTo>
                    <a:pt x="857606" y="863885"/>
                    <a:pt x="860235" y="862133"/>
                    <a:pt x="861987" y="860965"/>
                  </a:cubicBezTo>
                  <a:cubicBezTo>
                    <a:pt x="863740" y="859796"/>
                    <a:pt x="865785" y="859212"/>
                    <a:pt x="868121" y="859212"/>
                  </a:cubicBezTo>
                  <a:lnTo>
                    <a:pt x="864616" y="859212"/>
                  </a:lnTo>
                  <a:cubicBezTo>
                    <a:pt x="861111" y="859212"/>
                    <a:pt x="857606" y="861549"/>
                    <a:pt x="854100" y="866222"/>
                  </a:cubicBezTo>
                  <a:lnTo>
                    <a:pt x="850595" y="866222"/>
                  </a:lnTo>
                  <a:lnTo>
                    <a:pt x="850595" y="864470"/>
                  </a:lnTo>
                  <a:cubicBezTo>
                    <a:pt x="854100" y="862133"/>
                    <a:pt x="855853" y="860380"/>
                    <a:pt x="855853" y="859212"/>
                  </a:cubicBezTo>
                  <a:cubicBezTo>
                    <a:pt x="854685" y="859212"/>
                    <a:pt x="852932" y="859796"/>
                    <a:pt x="850595" y="860965"/>
                  </a:cubicBezTo>
                  <a:cubicBezTo>
                    <a:pt x="848258" y="862133"/>
                    <a:pt x="846506" y="862717"/>
                    <a:pt x="845337" y="862717"/>
                  </a:cubicBezTo>
                  <a:lnTo>
                    <a:pt x="845337" y="860965"/>
                  </a:lnTo>
                  <a:lnTo>
                    <a:pt x="859358" y="853954"/>
                  </a:lnTo>
                  <a:cubicBezTo>
                    <a:pt x="860527" y="852786"/>
                    <a:pt x="861111" y="850449"/>
                    <a:pt x="861111" y="846944"/>
                  </a:cubicBezTo>
                  <a:cubicBezTo>
                    <a:pt x="861111" y="843439"/>
                    <a:pt x="857606" y="840518"/>
                    <a:pt x="850595" y="838181"/>
                  </a:cubicBezTo>
                  <a:lnTo>
                    <a:pt x="850595" y="845191"/>
                  </a:lnTo>
                  <a:cubicBezTo>
                    <a:pt x="848258" y="842854"/>
                    <a:pt x="845337" y="839349"/>
                    <a:pt x="841832" y="834676"/>
                  </a:cubicBezTo>
                  <a:cubicBezTo>
                    <a:pt x="841832" y="834676"/>
                    <a:pt x="841540" y="834676"/>
                    <a:pt x="840956" y="834676"/>
                  </a:cubicBezTo>
                  <a:cubicBezTo>
                    <a:pt x="840372" y="834676"/>
                    <a:pt x="840080" y="834676"/>
                    <a:pt x="840080" y="834676"/>
                  </a:cubicBezTo>
                  <a:cubicBezTo>
                    <a:pt x="838911" y="837013"/>
                    <a:pt x="837451" y="839057"/>
                    <a:pt x="835698" y="840810"/>
                  </a:cubicBezTo>
                  <a:cubicBezTo>
                    <a:pt x="833945" y="842562"/>
                    <a:pt x="833069" y="843439"/>
                    <a:pt x="833069" y="843439"/>
                  </a:cubicBezTo>
                  <a:cubicBezTo>
                    <a:pt x="831901" y="844607"/>
                    <a:pt x="830148" y="844023"/>
                    <a:pt x="827811" y="841686"/>
                  </a:cubicBezTo>
                  <a:cubicBezTo>
                    <a:pt x="831317" y="839349"/>
                    <a:pt x="834238" y="837013"/>
                    <a:pt x="836574" y="834676"/>
                  </a:cubicBezTo>
                  <a:close/>
                  <a:moveTo>
                    <a:pt x="798017" y="809701"/>
                  </a:moveTo>
                  <a:cubicBezTo>
                    <a:pt x="797433" y="809409"/>
                    <a:pt x="796849" y="809555"/>
                    <a:pt x="796265" y="810139"/>
                  </a:cubicBezTo>
                  <a:lnTo>
                    <a:pt x="759460" y="822407"/>
                  </a:lnTo>
                  <a:cubicBezTo>
                    <a:pt x="758292" y="823576"/>
                    <a:pt x="756247" y="825036"/>
                    <a:pt x="753326" y="826789"/>
                  </a:cubicBezTo>
                  <a:cubicBezTo>
                    <a:pt x="750405" y="828541"/>
                    <a:pt x="747776" y="828250"/>
                    <a:pt x="745439" y="825912"/>
                  </a:cubicBezTo>
                  <a:lnTo>
                    <a:pt x="743687" y="825912"/>
                  </a:lnTo>
                  <a:cubicBezTo>
                    <a:pt x="742518" y="827081"/>
                    <a:pt x="739889" y="828541"/>
                    <a:pt x="735800" y="830294"/>
                  </a:cubicBezTo>
                  <a:cubicBezTo>
                    <a:pt x="731711" y="832047"/>
                    <a:pt x="728497" y="834091"/>
                    <a:pt x="726161" y="836428"/>
                  </a:cubicBezTo>
                  <a:cubicBezTo>
                    <a:pt x="724992" y="835260"/>
                    <a:pt x="723532" y="834676"/>
                    <a:pt x="721779" y="834676"/>
                  </a:cubicBezTo>
                  <a:cubicBezTo>
                    <a:pt x="720027" y="834676"/>
                    <a:pt x="719150" y="834676"/>
                    <a:pt x="719150" y="834676"/>
                  </a:cubicBezTo>
                  <a:lnTo>
                    <a:pt x="706882" y="839934"/>
                  </a:lnTo>
                  <a:lnTo>
                    <a:pt x="687603" y="850449"/>
                  </a:lnTo>
                  <a:lnTo>
                    <a:pt x="706882" y="845191"/>
                  </a:lnTo>
                  <a:cubicBezTo>
                    <a:pt x="717398" y="841686"/>
                    <a:pt x="722071" y="840518"/>
                    <a:pt x="720903" y="841686"/>
                  </a:cubicBezTo>
                  <a:cubicBezTo>
                    <a:pt x="723240" y="840518"/>
                    <a:pt x="726745" y="839641"/>
                    <a:pt x="731418" y="839057"/>
                  </a:cubicBezTo>
                  <a:cubicBezTo>
                    <a:pt x="736092" y="838473"/>
                    <a:pt x="739597" y="837597"/>
                    <a:pt x="741934" y="836428"/>
                  </a:cubicBezTo>
                  <a:cubicBezTo>
                    <a:pt x="743102" y="835260"/>
                    <a:pt x="745731" y="834383"/>
                    <a:pt x="749821" y="833799"/>
                  </a:cubicBezTo>
                  <a:cubicBezTo>
                    <a:pt x="753910" y="833215"/>
                    <a:pt x="757123" y="830586"/>
                    <a:pt x="759460" y="825912"/>
                  </a:cubicBezTo>
                  <a:cubicBezTo>
                    <a:pt x="762965" y="823576"/>
                    <a:pt x="766763" y="822115"/>
                    <a:pt x="770852" y="821531"/>
                  </a:cubicBezTo>
                  <a:cubicBezTo>
                    <a:pt x="774941" y="820947"/>
                    <a:pt x="778739" y="820070"/>
                    <a:pt x="782244" y="818902"/>
                  </a:cubicBezTo>
                  <a:lnTo>
                    <a:pt x="783996" y="817149"/>
                  </a:lnTo>
                  <a:lnTo>
                    <a:pt x="787502" y="817149"/>
                  </a:lnTo>
                  <a:cubicBezTo>
                    <a:pt x="791007" y="817149"/>
                    <a:pt x="793344" y="816565"/>
                    <a:pt x="794512" y="815397"/>
                  </a:cubicBezTo>
                  <a:cubicBezTo>
                    <a:pt x="795680" y="814229"/>
                    <a:pt x="797433" y="813060"/>
                    <a:pt x="799770" y="811892"/>
                  </a:cubicBezTo>
                  <a:cubicBezTo>
                    <a:pt x="799186" y="810723"/>
                    <a:pt x="798601" y="809993"/>
                    <a:pt x="798017" y="809701"/>
                  </a:cubicBezTo>
                  <a:close/>
                  <a:moveTo>
                    <a:pt x="820801" y="808387"/>
                  </a:moveTo>
                  <a:cubicBezTo>
                    <a:pt x="820801" y="811892"/>
                    <a:pt x="817880" y="813644"/>
                    <a:pt x="812038" y="813644"/>
                  </a:cubicBezTo>
                  <a:cubicBezTo>
                    <a:pt x="808533" y="813644"/>
                    <a:pt x="806196" y="814813"/>
                    <a:pt x="805028" y="817149"/>
                  </a:cubicBezTo>
                  <a:lnTo>
                    <a:pt x="812038" y="817149"/>
                  </a:lnTo>
                  <a:lnTo>
                    <a:pt x="810285" y="820655"/>
                  </a:lnTo>
                  <a:lnTo>
                    <a:pt x="834822" y="813644"/>
                  </a:lnTo>
                  <a:lnTo>
                    <a:pt x="834822" y="811892"/>
                  </a:lnTo>
                  <a:lnTo>
                    <a:pt x="831317" y="811892"/>
                  </a:lnTo>
                  <a:lnTo>
                    <a:pt x="831317" y="808387"/>
                  </a:lnTo>
                  <a:cubicBezTo>
                    <a:pt x="831317" y="808387"/>
                    <a:pt x="829856" y="808679"/>
                    <a:pt x="826935" y="809263"/>
                  </a:cubicBezTo>
                  <a:cubicBezTo>
                    <a:pt x="824014" y="809847"/>
                    <a:pt x="821969" y="809555"/>
                    <a:pt x="820801" y="808387"/>
                  </a:cubicBezTo>
                  <a:close/>
                  <a:moveTo>
                    <a:pt x="801249" y="804608"/>
                  </a:moveTo>
                  <a:cubicBezTo>
                    <a:pt x="794567" y="804936"/>
                    <a:pt x="784435" y="807072"/>
                    <a:pt x="770852" y="811016"/>
                  </a:cubicBezTo>
                  <a:cubicBezTo>
                    <a:pt x="752742" y="816273"/>
                    <a:pt x="741350" y="820070"/>
                    <a:pt x="736676" y="822407"/>
                  </a:cubicBezTo>
                  <a:cubicBezTo>
                    <a:pt x="760044" y="814229"/>
                    <a:pt x="783412" y="808387"/>
                    <a:pt x="806780" y="804881"/>
                  </a:cubicBezTo>
                  <a:cubicBezTo>
                    <a:pt x="805320" y="804589"/>
                    <a:pt x="803476" y="804498"/>
                    <a:pt x="801249" y="804608"/>
                  </a:cubicBezTo>
                  <a:close/>
                  <a:moveTo>
                    <a:pt x="705129" y="792613"/>
                  </a:moveTo>
                  <a:cubicBezTo>
                    <a:pt x="701624" y="794950"/>
                    <a:pt x="699287" y="796703"/>
                    <a:pt x="698119" y="797871"/>
                  </a:cubicBezTo>
                  <a:cubicBezTo>
                    <a:pt x="696951" y="799039"/>
                    <a:pt x="696951" y="801376"/>
                    <a:pt x="698119" y="804881"/>
                  </a:cubicBezTo>
                  <a:cubicBezTo>
                    <a:pt x="702793" y="801376"/>
                    <a:pt x="705129" y="797287"/>
                    <a:pt x="705129" y="792613"/>
                  </a:cubicBezTo>
                  <a:close/>
                  <a:moveTo>
                    <a:pt x="722655" y="789108"/>
                  </a:moveTo>
                  <a:cubicBezTo>
                    <a:pt x="717982" y="793782"/>
                    <a:pt x="715645" y="796118"/>
                    <a:pt x="715645" y="796118"/>
                  </a:cubicBezTo>
                  <a:lnTo>
                    <a:pt x="706882" y="801376"/>
                  </a:lnTo>
                  <a:lnTo>
                    <a:pt x="715645" y="799624"/>
                  </a:lnTo>
                  <a:cubicBezTo>
                    <a:pt x="720319" y="797287"/>
                    <a:pt x="722655" y="793782"/>
                    <a:pt x="722655" y="789108"/>
                  </a:cubicBezTo>
                  <a:close/>
                  <a:moveTo>
                    <a:pt x="1301013" y="785165"/>
                  </a:moveTo>
                  <a:cubicBezTo>
                    <a:pt x="1299845" y="785457"/>
                    <a:pt x="1298677" y="786187"/>
                    <a:pt x="1297508" y="787355"/>
                  </a:cubicBezTo>
                  <a:cubicBezTo>
                    <a:pt x="1303350" y="788524"/>
                    <a:pt x="1308024" y="788524"/>
                    <a:pt x="1311529" y="787355"/>
                  </a:cubicBezTo>
                  <a:cubicBezTo>
                    <a:pt x="1309192" y="787355"/>
                    <a:pt x="1306855" y="786771"/>
                    <a:pt x="1304519" y="785603"/>
                  </a:cubicBezTo>
                  <a:cubicBezTo>
                    <a:pt x="1303350" y="785019"/>
                    <a:pt x="1302182" y="784872"/>
                    <a:pt x="1301013" y="785165"/>
                  </a:cubicBezTo>
                  <a:close/>
                  <a:moveTo>
                    <a:pt x="1267714" y="782097"/>
                  </a:moveTo>
                  <a:cubicBezTo>
                    <a:pt x="1265377" y="783266"/>
                    <a:pt x="1261872" y="783850"/>
                    <a:pt x="1257199" y="783850"/>
                  </a:cubicBezTo>
                  <a:cubicBezTo>
                    <a:pt x="1259535" y="785019"/>
                    <a:pt x="1261580" y="785603"/>
                    <a:pt x="1263333" y="785603"/>
                  </a:cubicBezTo>
                  <a:cubicBezTo>
                    <a:pt x="1265085" y="785603"/>
                    <a:pt x="1266546" y="784435"/>
                    <a:pt x="1267714" y="782097"/>
                  </a:cubicBezTo>
                  <a:close/>
                  <a:moveTo>
                    <a:pt x="1160805" y="782097"/>
                  </a:moveTo>
                  <a:lnTo>
                    <a:pt x="1171321" y="783850"/>
                  </a:lnTo>
                  <a:lnTo>
                    <a:pt x="1171321" y="782097"/>
                  </a:lnTo>
                  <a:lnTo>
                    <a:pt x="1162558" y="782097"/>
                  </a:lnTo>
                  <a:cubicBezTo>
                    <a:pt x="1162558" y="782097"/>
                    <a:pt x="1162266" y="782097"/>
                    <a:pt x="1161682" y="782097"/>
                  </a:cubicBezTo>
                  <a:cubicBezTo>
                    <a:pt x="1161098" y="782097"/>
                    <a:pt x="1160805" y="782097"/>
                    <a:pt x="1160805" y="782097"/>
                  </a:cubicBezTo>
                  <a:close/>
                  <a:moveTo>
                    <a:pt x="817296" y="782097"/>
                  </a:moveTo>
                  <a:cubicBezTo>
                    <a:pt x="814959" y="782097"/>
                    <a:pt x="812038" y="782682"/>
                    <a:pt x="808533" y="783850"/>
                  </a:cubicBezTo>
                  <a:cubicBezTo>
                    <a:pt x="805028" y="785019"/>
                    <a:pt x="801522" y="785603"/>
                    <a:pt x="798017" y="785603"/>
                  </a:cubicBezTo>
                  <a:cubicBezTo>
                    <a:pt x="796849" y="785603"/>
                    <a:pt x="794512" y="786187"/>
                    <a:pt x="791007" y="787355"/>
                  </a:cubicBezTo>
                  <a:cubicBezTo>
                    <a:pt x="787502" y="788524"/>
                    <a:pt x="784581" y="790277"/>
                    <a:pt x="782244" y="792613"/>
                  </a:cubicBezTo>
                  <a:lnTo>
                    <a:pt x="783996" y="792613"/>
                  </a:lnTo>
                  <a:cubicBezTo>
                    <a:pt x="786333" y="792613"/>
                    <a:pt x="789546" y="791737"/>
                    <a:pt x="793636" y="789984"/>
                  </a:cubicBezTo>
                  <a:cubicBezTo>
                    <a:pt x="797725" y="788232"/>
                    <a:pt x="801522" y="787940"/>
                    <a:pt x="805028" y="789108"/>
                  </a:cubicBezTo>
                  <a:lnTo>
                    <a:pt x="805028" y="790861"/>
                  </a:lnTo>
                  <a:cubicBezTo>
                    <a:pt x="802691" y="790861"/>
                    <a:pt x="799478" y="792029"/>
                    <a:pt x="795388" y="794366"/>
                  </a:cubicBezTo>
                  <a:cubicBezTo>
                    <a:pt x="791299" y="796703"/>
                    <a:pt x="787502" y="797287"/>
                    <a:pt x="783996" y="796118"/>
                  </a:cubicBezTo>
                  <a:cubicBezTo>
                    <a:pt x="782828" y="796118"/>
                    <a:pt x="781952" y="796118"/>
                    <a:pt x="781367" y="796118"/>
                  </a:cubicBezTo>
                  <a:cubicBezTo>
                    <a:pt x="780783" y="796118"/>
                    <a:pt x="779323" y="796118"/>
                    <a:pt x="776986" y="796118"/>
                  </a:cubicBezTo>
                  <a:cubicBezTo>
                    <a:pt x="769976" y="798455"/>
                    <a:pt x="762381" y="801376"/>
                    <a:pt x="754202" y="804881"/>
                  </a:cubicBezTo>
                  <a:cubicBezTo>
                    <a:pt x="746023" y="808387"/>
                    <a:pt x="737260" y="811892"/>
                    <a:pt x="727913" y="815397"/>
                  </a:cubicBezTo>
                  <a:lnTo>
                    <a:pt x="722655" y="817149"/>
                  </a:lnTo>
                  <a:cubicBezTo>
                    <a:pt x="719150" y="817149"/>
                    <a:pt x="713892" y="819486"/>
                    <a:pt x="706882" y="824160"/>
                  </a:cubicBezTo>
                  <a:cubicBezTo>
                    <a:pt x="708050" y="822992"/>
                    <a:pt x="710095" y="822407"/>
                    <a:pt x="713016" y="822407"/>
                  </a:cubicBezTo>
                  <a:cubicBezTo>
                    <a:pt x="715937" y="822407"/>
                    <a:pt x="717982" y="821823"/>
                    <a:pt x="719150" y="820655"/>
                  </a:cubicBezTo>
                  <a:cubicBezTo>
                    <a:pt x="727329" y="819486"/>
                    <a:pt x="738137" y="816565"/>
                    <a:pt x="751573" y="811892"/>
                  </a:cubicBezTo>
                  <a:cubicBezTo>
                    <a:pt x="765010" y="807218"/>
                    <a:pt x="776402" y="803713"/>
                    <a:pt x="785749" y="801376"/>
                  </a:cubicBezTo>
                  <a:cubicBezTo>
                    <a:pt x="788086" y="801376"/>
                    <a:pt x="791299" y="800500"/>
                    <a:pt x="795388" y="798747"/>
                  </a:cubicBezTo>
                  <a:cubicBezTo>
                    <a:pt x="799478" y="796995"/>
                    <a:pt x="803275" y="796118"/>
                    <a:pt x="806780" y="796118"/>
                  </a:cubicBezTo>
                  <a:cubicBezTo>
                    <a:pt x="807949" y="796118"/>
                    <a:pt x="808825" y="795826"/>
                    <a:pt x="809409" y="795242"/>
                  </a:cubicBezTo>
                  <a:cubicBezTo>
                    <a:pt x="809993" y="794658"/>
                    <a:pt x="810869" y="794950"/>
                    <a:pt x="812038" y="796118"/>
                  </a:cubicBezTo>
                  <a:cubicBezTo>
                    <a:pt x="813206" y="796118"/>
                    <a:pt x="814667" y="795826"/>
                    <a:pt x="816419" y="795242"/>
                  </a:cubicBezTo>
                  <a:cubicBezTo>
                    <a:pt x="818172" y="794658"/>
                    <a:pt x="819633" y="794950"/>
                    <a:pt x="820801" y="796118"/>
                  </a:cubicBezTo>
                  <a:cubicBezTo>
                    <a:pt x="821969" y="796118"/>
                    <a:pt x="823722" y="795242"/>
                    <a:pt x="826059" y="793489"/>
                  </a:cubicBezTo>
                  <a:cubicBezTo>
                    <a:pt x="828395" y="791737"/>
                    <a:pt x="830148" y="790277"/>
                    <a:pt x="831317" y="789108"/>
                  </a:cubicBezTo>
                  <a:cubicBezTo>
                    <a:pt x="832485" y="787940"/>
                    <a:pt x="833069" y="786479"/>
                    <a:pt x="833069" y="784726"/>
                  </a:cubicBezTo>
                  <a:cubicBezTo>
                    <a:pt x="833069" y="782974"/>
                    <a:pt x="833069" y="782097"/>
                    <a:pt x="833069" y="782097"/>
                  </a:cubicBezTo>
                  <a:cubicBezTo>
                    <a:pt x="833069" y="782097"/>
                    <a:pt x="831317" y="783266"/>
                    <a:pt x="827811" y="785603"/>
                  </a:cubicBezTo>
                  <a:cubicBezTo>
                    <a:pt x="824306" y="787940"/>
                    <a:pt x="821385" y="787940"/>
                    <a:pt x="819048" y="785603"/>
                  </a:cubicBezTo>
                  <a:lnTo>
                    <a:pt x="820801" y="783850"/>
                  </a:lnTo>
                  <a:cubicBezTo>
                    <a:pt x="819633" y="782682"/>
                    <a:pt x="818464" y="782097"/>
                    <a:pt x="817296" y="782097"/>
                  </a:cubicBezTo>
                  <a:close/>
                  <a:moveTo>
                    <a:pt x="1237920" y="776840"/>
                  </a:moveTo>
                  <a:lnTo>
                    <a:pt x="1230909" y="780345"/>
                  </a:lnTo>
                  <a:lnTo>
                    <a:pt x="1230909" y="782097"/>
                  </a:lnTo>
                  <a:cubicBezTo>
                    <a:pt x="1234415" y="782097"/>
                    <a:pt x="1236751" y="780345"/>
                    <a:pt x="1237920" y="776840"/>
                  </a:cubicBezTo>
                  <a:close/>
                  <a:moveTo>
                    <a:pt x="813791" y="776840"/>
                  </a:moveTo>
                  <a:cubicBezTo>
                    <a:pt x="811454" y="778008"/>
                    <a:pt x="809117" y="778592"/>
                    <a:pt x="806780" y="778592"/>
                  </a:cubicBezTo>
                  <a:cubicBezTo>
                    <a:pt x="806780" y="779761"/>
                    <a:pt x="806780" y="780345"/>
                    <a:pt x="806780" y="780345"/>
                  </a:cubicBezTo>
                  <a:lnTo>
                    <a:pt x="813791" y="780345"/>
                  </a:lnTo>
                  <a:close/>
                  <a:moveTo>
                    <a:pt x="1251941" y="775087"/>
                  </a:moveTo>
                  <a:cubicBezTo>
                    <a:pt x="1249604" y="779761"/>
                    <a:pt x="1245515" y="781513"/>
                    <a:pt x="1239673" y="780345"/>
                  </a:cubicBezTo>
                  <a:cubicBezTo>
                    <a:pt x="1242009" y="779177"/>
                    <a:pt x="1244054" y="778300"/>
                    <a:pt x="1245807" y="777716"/>
                  </a:cubicBezTo>
                  <a:cubicBezTo>
                    <a:pt x="1247559" y="777132"/>
                    <a:pt x="1249604" y="776256"/>
                    <a:pt x="1251941" y="775087"/>
                  </a:cubicBezTo>
                  <a:close/>
                  <a:moveTo>
                    <a:pt x="1212069" y="771801"/>
                  </a:moveTo>
                  <a:cubicBezTo>
                    <a:pt x="1210609" y="771363"/>
                    <a:pt x="1209294" y="771582"/>
                    <a:pt x="1208126" y="772458"/>
                  </a:cubicBezTo>
                  <a:cubicBezTo>
                    <a:pt x="1205789" y="774211"/>
                    <a:pt x="1204621" y="775087"/>
                    <a:pt x="1204621" y="775087"/>
                  </a:cubicBezTo>
                  <a:lnTo>
                    <a:pt x="1216889" y="775087"/>
                  </a:lnTo>
                  <a:cubicBezTo>
                    <a:pt x="1215136" y="773334"/>
                    <a:pt x="1213529" y="772239"/>
                    <a:pt x="1212069" y="771801"/>
                  </a:cubicBezTo>
                  <a:close/>
                  <a:moveTo>
                    <a:pt x="1285240" y="768077"/>
                  </a:moveTo>
                  <a:lnTo>
                    <a:pt x="1276477" y="771582"/>
                  </a:lnTo>
                  <a:lnTo>
                    <a:pt x="1286993" y="771582"/>
                  </a:lnTo>
                  <a:close/>
                  <a:moveTo>
                    <a:pt x="1208126" y="768077"/>
                  </a:moveTo>
                  <a:cubicBezTo>
                    <a:pt x="1204621" y="769245"/>
                    <a:pt x="1199655" y="769829"/>
                    <a:pt x="1193229" y="769829"/>
                  </a:cubicBezTo>
                  <a:cubicBezTo>
                    <a:pt x="1186802" y="769829"/>
                    <a:pt x="1181837" y="769829"/>
                    <a:pt x="1178331" y="769829"/>
                  </a:cubicBezTo>
                  <a:cubicBezTo>
                    <a:pt x="1167816" y="769829"/>
                    <a:pt x="1159637" y="770998"/>
                    <a:pt x="1153795" y="773334"/>
                  </a:cubicBezTo>
                  <a:lnTo>
                    <a:pt x="1150290" y="775087"/>
                  </a:lnTo>
                  <a:cubicBezTo>
                    <a:pt x="1152627" y="778592"/>
                    <a:pt x="1156716" y="780345"/>
                    <a:pt x="1162558" y="780345"/>
                  </a:cubicBezTo>
                  <a:lnTo>
                    <a:pt x="1169569" y="780345"/>
                  </a:lnTo>
                  <a:cubicBezTo>
                    <a:pt x="1175411" y="780345"/>
                    <a:pt x="1180376" y="779761"/>
                    <a:pt x="1184466" y="778592"/>
                  </a:cubicBezTo>
                  <a:cubicBezTo>
                    <a:pt x="1188555" y="777424"/>
                    <a:pt x="1191768" y="776256"/>
                    <a:pt x="1194105" y="775087"/>
                  </a:cubicBezTo>
                  <a:lnTo>
                    <a:pt x="1195857" y="775087"/>
                  </a:lnTo>
                  <a:cubicBezTo>
                    <a:pt x="1194689" y="772750"/>
                    <a:pt x="1195565" y="771582"/>
                    <a:pt x="1198486" y="771582"/>
                  </a:cubicBezTo>
                  <a:cubicBezTo>
                    <a:pt x="1201407" y="771582"/>
                    <a:pt x="1203452" y="770998"/>
                    <a:pt x="1204621" y="769829"/>
                  </a:cubicBezTo>
                  <a:lnTo>
                    <a:pt x="1213383" y="769829"/>
                  </a:lnTo>
                  <a:lnTo>
                    <a:pt x="1213383" y="768077"/>
                  </a:lnTo>
                  <a:close/>
                  <a:moveTo>
                    <a:pt x="1262456" y="762819"/>
                  </a:moveTo>
                  <a:cubicBezTo>
                    <a:pt x="1256614" y="762819"/>
                    <a:pt x="1252525" y="763987"/>
                    <a:pt x="1250188" y="766324"/>
                  </a:cubicBezTo>
                  <a:lnTo>
                    <a:pt x="1250188" y="768077"/>
                  </a:lnTo>
                  <a:cubicBezTo>
                    <a:pt x="1253693" y="766908"/>
                    <a:pt x="1257491" y="765740"/>
                    <a:pt x="1261580" y="764572"/>
                  </a:cubicBezTo>
                  <a:cubicBezTo>
                    <a:pt x="1265669" y="763403"/>
                    <a:pt x="1268298" y="762819"/>
                    <a:pt x="1269467" y="762819"/>
                  </a:cubicBezTo>
                  <a:close/>
                  <a:moveTo>
                    <a:pt x="738429" y="747046"/>
                  </a:moveTo>
                  <a:lnTo>
                    <a:pt x="717398" y="759314"/>
                  </a:lnTo>
                  <a:cubicBezTo>
                    <a:pt x="716229" y="759314"/>
                    <a:pt x="714769" y="759898"/>
                    <a:pt x="713016" y="761066"/>
                  </a:cubicBezTo>
                  <a:cubicBezTo>
                    <a:pt x="711263" y="762235"/>
                    <a:pt x="709803" y="763987"/>
                    <a:pt x="708635" y="766324"/>
                  </a:cubicBezTo>
                  <a:cubicBezTo>
                    <a:pt x="714477" y="762819"/>
                    <a:pt x="724408" y="757561"/>
                    <a:pt x="738429" y="750551"/>
                  </a:cubicBezTo>
                  <a:close/>
                  <a:moveTo>
                    <a:pt x="1102093" y="738283"/>
                  </a:moveTo>
                  <a:cubicBezTo>
                    <a:pt x="1100341" y="738283"/>
                    <a:pt x="1098296" y="739451"/>
                    <a:pt x="1095959" y="741788"/>
                  </a:cubicBezTo>
                  <a:cubicBezTo>
                    <a:pt x="1099465" y="740620"/>
                    <a:pt x="1103554" y="740035"/>
                    <a:pt x="1108227" y="740035"/>
                  </a:cubicBezTo>
                  <a:cubicBezTo>
                    <a:pt x="1105891" y="738867"/>
                    <a:pt x="1103846" y="738283"/>
                    <a:pt x="1102093" y="738283"/>
                  </a:cubicBezTo>
                  <a:close/>
                  <a:moveTo>
                    <a:pt x="1129259" y="733025"/>
                  </a:moveTo>
                  <a:lnTo>
                    <a:pt x="1115238" y="738283"/>
                  </a:lnTo>
                  <a:lnTo>
                    <a:pt x="1129259" y="734777"/>
                  </a:lnTo>
                  <a:close/>
                  <a:moveTo>
                    <a:pt x="819048" y="729520"/>
                  </a:moveTo>
                  <a:cubicBezTo>
                    <a:pt x="815543" y="730688"/>
                    <a:pt x="810869" y="731857"/>
                    <a:pt x="805028" y="733025"/>
                  </a:cubicBezTo>
                  <a:cubicBezTo>
                    <a:pt x="799186" y="734193"/>
                    <a:pt x="795096" y="735946"/>
                    <a:pt x="792759" y="738283"/>
                  </a:cubicBezTo>
                  <a:cubicBezTo>
                    <a:pt x="788086" y="740620"/>
                    <a:pt x="782244" y="742664"/>
                    <a:pt x="775233" y="744417"/>
                  </a:cubicBezTo>
                  <a:cubicBezTo>
                    <a:pt x="768223" y="746169"/>
                    <a:pt x="762381" y="748214"/>
                    <a:pt x="757707" y="750551"/>
                  </a:cubicBezTo>
                  <a:cubicBezTo>
                    <a:pt x="756539" y="752888"/>
                    <a:pt x="754786" y="754640"/>
                    <a:pt x="752450" y="755809"/>
                  </a:cubicBezTo>
                  <a:cubicBezTo>
                    <a:pt x="750113" y="756977"/>
                    <a:pt x="748360" y="758730"/>
                    <a:pt x="747192" y="761066"/>
                  </a:cubicBezTo>
                  <a:lnTo>
                    <a:pt x="745439" y="761066"/>
                  </a:lnTo>
                  <a:lnTo>
                    <a:pt x="743687" y="757561"/>
                  </a:lnTo>
                  <a:cubicBezTo>
                    <a:pt x="741350" y="759898"/>
                    <a:pt x="740181" y="762527"/>
                    <a:pt x="740181" y="765448"/>
                  </a:cubicBezTo>
                  <a:cubicBezTo>
                    <a:pt x="740181" y="768369"/>
                    <a:pt x="740181" y="769829"/>
                    <a:pt x="740181" y="769829"/>
                  </a:cubicBezTo>
                  <a:lnTo>
                    <a:pt x="736676" y="769829"/>
                  </a:lnTo>
                  <a:cubicBezTo>
                    <a:pt x="733171" y="773334"/>
                    <a:pt x="731418" y="776256"/>
                    <a:pt x="731418" y="778592"/>
                  </a:cubicBezTo>
                  <a:cubicBezTo>
                    <a:pt x="731418" y="778592"/>
                    <a:pt x="731126" y="779177"/>
                    <a:pt x="730542" y="780345"/>
                  </a:cubicBezTo>
                  <a:cubicBezTo>
                    <a:pt x="729958" y="781513"/>
                    <a:pt x="730250" y="782682"/>
                    <a:pt x="731418" y="783850"/>
                  </a:cubicBezTo>
                  <a:cubicBezTo>
                    <a:pt x="732587" y="785019"/>
                    <a:pt x="732003" y="786479"/>
                    <a:pt x="729666" y="788232"/>
                  </a:cubicBezTo>
                  <a:cubicBezTo>
                    <a:pt x="727329" y="789984"/>
                    <a:pt x="726745" y="791445"/>
                    <a:pt x="727913" y="792613"/>
                  </a:cubicBezTo>
                  <a:lnTo>
                    <a:pt x="729666" y="796118"/>
                  </a:lnTo>
                  <a:cubicBezTo>
                    <a:pt x="742518" y="790277"/>
                    <a:pt x="748360" y="787355"/>
                    <a:pt x="747192" y="787355"/>
                  </a:cubicBezTo>
                  <a:cubicBezTo>
                    <a:pt x="758876" y="782682"/>
                    <a:pt x="770560" y="779761"/>
                    <a:pt x="782244" y="778592"/>
                  </a:cubicBezTo>
                  <a:cubicBezTo>
                    <a:pt x="789254" y="777424"/>
                    <a:pt x="798601" y="774503"/>
                    <a:pt x="810285" y="769829"/>
                  </a:cubicBezTo>
                  <a:cubicBezTo>
                    <a:pt x="812622" y="769829"/>
                    <a:pt x="816712" y="768953"/>
                    <a:pt x="822554" y="767201"/>
                  </a:cubicBezTo>
                  <a:cubicBezTo>
                    <a:pt x="828395" y="765448"/>
                    <a:pt x="832485" y="765156"/>
                    <a:pt x="834822" y="766324"/>
                  </a:cubicBezTo>
                  <a:lnTo>
                    <a:pt x="833069" y="757561"/>
                  </a:lnTo>
                  <a:cubicBezTo>
                    <a:pt x="833069" y="752888"/>
                    <a:pt x="833069" y="749967"/>
                    <a:pt x="833069" y="748798"/>
                  </a:cubicBezTo>
                  <a:cubicBezTo>
                    <a:pt x="833069" y="748798"/>
                    <a:pt x="831317" y="747046"/>
                    <a:pt x="827811" y="743540"/>
                  </a:cubicBezTo>
                  <a:lnTo>
                    <a:pt x="820801" y="745293"/>
                  </a:lnTo>
                  <a:cubicBezTo>
                    <a:pt x="820801" y="744125"/>
                    <a:pt x="821093" y="743540"/>
                    <a:pt x="821677" y="743540"/>
                  </a:cubicBezTo>
                  <a:cubicBezTo>
                    <a:pt x="822261" y="743540"/>
                    <a:pt x="822554" y="743540"/>
                    <a:pt x="822554" y="743540"/>
                  </a:cubicBezTo>
                  <a:lnTo>
                    <a:pt x="827811" y="740035"/>
                  </a:lnTo>
                  <a:cubicBezTo>
                    <a:pt x="824306" y="738867"/>
                    <a:pt x="822261" y="737114"/>
                    <a:pt x="821677" y="734777"/>
                  </a:cubicBezTo>
                  <a:cubicBezTo>
                    <a:pt x="821093" y="732441"/>
                    <a:pt x="820801" y="730688"/>
                    <a:pt x="820801" y="729520"/>
                  </a:cubicBezTo>
                  <a:close/>
                  <a:moveTo>
                    <a:pt x="1080186" y="727767"/>
                  </a:moveTo>
                  <a:lnTo>
                    <a:pt x="1060907" y="731272"/>
                  </a:lnTo>
                  <a:lnTo>
                    <a:pt x="1060907" y="733025"/>
                  </a:lnTo>
                  <a:cubicBezTo>
                    <a:pt x="1063244" y="733025"/>
                    <a:pt x="1066165" y="732733"/>
                    <a:pt x="1069670" y="732148"/>
                  </a:cubicBezTo>
                  <a:cubicBezTo>
                    <a:pt x="1073175" y="731564"/>
                    <a:pt x="1076681" y="730104"/>
                    <a:pt x="1080186" y="727767"/>
                  </a:cubicBezTo>
                  <a:close/>
                  <a:moveTo>
                    <a:pt x="1097274" y="726014"/>
                  </a:moveTo>
                  <a:cubicBezTo>
                    <a:pt x="1095813" y="726014"/>
                    <a:pt x="1094791" y="727183"/>
                    <a:pt x="1094207" y="729520"/>
                  </a:cubicBezTo>
                  <a:lnTo>
                    <a:pt x="1102970" y="729520"/>
                  </a:lnTo>
                  <a:cubicBezTo>
                    <a:pt x="1100633" y="727183"/>
                    <a:pt x="1098734" y="726014"/>
                    <a:pt x="1097274" y="726014"/>
                  </a:cubicBezTo>
                  <a:close/>
                  <a:moveTo>
                    <a:pt x="1146785" y="720757"/>
                  </a:moveTo>
                  <a:cubicBezTo>
                    <a:pt x="1140943" y="723094"/>
                    <a:pt x="1138022" y="724262"/>
                    <a:pt x="1138022" y="724262"/>
                  </a:cubicBezTo>
                  <a:lnTo>
                    <a:pt x="1129259" y="724262"/>
                  </a:lnTo>
                  <a:cubicBezTo>
                    <a:pt x="1129259" y="725430"/>
                    <a:pt x="1131011" y="726014"/>
                    <a:pt x="1134517" y="726014"/>
                  </a:cubicBezTo>
                  <a:cubicBezTo>
                    <a:pt x="1139190" y="726014"/>
                    <a:pt x="1143279" y="724262"/>
                    <a:pt x="1146785" y="720757"/>
                  </a:cubicBezTo>
                  <a:close/>
                  <a:moveTo>
                    <a:pt x="771728" y="719004"/>
                  </a:moveTo>
                  <a:cubicBezTo>
                    <a:pt x="767055" y="719004"/>
                    <a:pt x="762381" y="722509"/>
                    <a:pt x="757707" y="729520"/>
                  </a:cubicBezTo>
                  <a:cubicBezTo>
                    <a:pt x="760044" y="728351"/>
                    <a:pt x="762673" y="726891"/>
                    <a:pt x="765594" y="725138"/>
                  </a:cubicBezTo>
                  <a:cubicBezTo>
                    <a:pt x="768515" y="723386"/>
                    <a:pt x="770560" y="721341"/>
                    <a:pt x="771728" y="719004"/>
                  </a:cubicBezTo>
                  <a:close/>
                  <a:moveTo>
                    <a:pt x="1132764" y="715499"/>
                  </a:moveTo>
                  <a:lnTo>
                    <a:pt x="1102970" y="722509"/>
                  </a:lnTo>
                  <a:lnTo>
                    <a:pt x="1108227" y="722509"/>
                  </a:lnTo>
                  <a:cubicBezTo>
                    <a:pt x="1110564" y="722509"/>
                    <a:pt x="1119327" y="721341"/>
                    <a:pt x="1134517" y="719004"/>
                  </a:cubicBezTo>
                  <a:close/>
                  <a:moveTo>
                    <a:pt x="1168254" y="714623"/>
                  </a:moveTo>
                  <a:cubicBezTo>
                    <a:pt x="1165041" y="714623"/>
                    <a:pt x="1161974" y="716083"/>
                    <a:pt x="1159053" y="719004"/>
                  </a:cubicBezTo>
                  <a:lnTo>
                    <a:pt x="1178331" y="719004"/>
                  </a:lnTo>
                  <a:cubicBezTo>
                    <a:pt x="1174826" y="716083"/>
                    <a:pt x="1171467" y="714623"/>
                    <a:pt x="1168254" y="714623"/>
                  </a:cubicBezTo>
                  <a:close/>
                  <a:moveTo>
                    <a:pt x="1152042" y="710241"/>
                  </a:moveTo>
                  <a:lnTo>
                    <a:pt x="1146785" y="715499"/>
                  </a:lnTo>
                  <a:lnTo>
                    <a:pt x="1146785" y="719004"/>
                  </a:lnTo>
                  <a:lnTo>
                    <a:pt x="1152042" y="713746"/>
                  </a:lnTo>
                  <a:close/>
                  <a:moveTo>
                    <a:pt x="1225652" y="708489"/>
                  </a:moveTo>
                  <a:cubicBezTo>
                    <a:pt x="1220978" y="709657"/>
                    <a:pt x="1213675" y="711117"/>
                    <a:pt x="1203744" y="712870"/>
                  </a:cubicBezTo>
                  <a:cubicBezTo>
                    <a:pt x="1193813" y="714623"/>
                    <a:pt x="1185926" y="716667"/>
                    <a:pt x="1180084" y="719004"/>
                  </a:cubicBezTo>
                  <a:lnTo>
                    <a:pt x="1181837" y="719004"/>
                  </a:lnTo>
                  <a:cubicBezTo>
                    <a:pt x="1187679" y="717835"/>
                    <a:pt x="1194981" y="716667"/>
                    <a:pt x="1203744" y="715499"/>
                  </a:cubicBezTo>
                  <a:cubicBezTo>
                    <a:pt x="1212507" y="714330"/>
                    <a:pt x="1219225" y="713162"/>
                    <a:pt x="1223899" y="711993"/>
                  </a:cubicBezTo>
                  <a:lnTo>
                    <a:pt x="1227404" y="710241"/>
                  </a:lnTo>
                  <a:cubicBezTo>
                    <a:pt x="1227404" y="709073"/>
                    <a:pt x="1226820" y="708489"/>
                    <a:pt x="1225652" y="708489"/>
                  </a:cubicBezTo>
                  <a:close/>
                  <a:moveTo>
                    <a:pt x="1230909" y="703231"/>
                  </a:moveTo>
                  <a:cubicBezTo>
                    <a:pt x="1230909" y="704399"/>
                    <a:pt x="1229157" y="704983"/>
                    <a:pt x="1225652" y="704983"/>
                  </a:cubicBezTo>
                  <a:lnTo>
                    <a:pt x="1230909" y="704983"/>
                  </a:lnTo>
                  <a:close/>
                  <a:moveTo>
                    <a:pt x="798017" y="703231"/>
                  </a:moveTo>
                  <a:cubicBezTo>
                    <a:pt x="794512" y="703231"/>
                    <a:pt x="791007" y="706152"/>
                    <a:pt x="787502" y="711993"/>
                  </a:cubicBezTo>
                  <a:cubicBezTo>
                    <a:pt x="786333" y="710825"/>
                    <a:pt x="784581" y="710241"/>
                    <a:pt x="782244" y="710241"/>
                  </a:cubicBezTo>
                  <a:cubicBezTo>
                    <a:pt x="781075" y="710241"/>
                    <a:pt x="776986" y="711409"/>
                    <a:pt x="769976" y="713746"/>
                  </a:cubicBezTo>
                  <a:cubicBezTo>
                    <a:pt x="772312" y="716083"/>
                    <a:pt x="774941" y="717544"/>
                    <a:pt x="777862" y="718128"/>
                  </a:cubicBezTo>
                  <a:cubicBezTo>
                    <a:pt x="780783" y="718712"/>
                    <a:pt x="782828" y="717835"/>
                    <a:pt x="783996" y="715499"/>
                  </a:cubicBezTo>
                  <a:cubicBezTo>
                    <a:pt x="786333" y="714330"/>
                    <a:pt x="789254" y="713746"/>
                    <a:pt x="792759" y="713746"/>
                  </a:cubicBezTo>
                  <a:cubicBezTo>
                    <a:pt x="797433" y="710241"/>
                    <a:pt x="800354" y="706736"/>
                    <a:pt x="801522" y="703231"/>
                  </a:cubicBezTo>
                  <a:close/>
                  <a:moveTo>
                    <a:pt x="1152042" y="694468"/>
                  </a:moveTo>
                  <a:lnTo>
                    <a:pt x="1146785" y="697973"/>
                  </a:lnTo>
                  <a:lnTo>
                    <a:pt x="1146785" y="699725"/>
                  </a:lnTo>
                  <a:lnTo>
                    <a:pt x="1152042" y="696220"/>
                  </a:lnTo>
                  <a:close/>
                  <a:moveTo>
                    <a:pt x="564921" y="692715"/>
                  </a:moveTo>
                  <a:cubicBezTo>
                    <a:pt x="564921" y="699725"/>
                    <a:pt x="564629" y="705860"/>
                    <a:pt x="564045" y="711117"/>
                  </a:cubicBezTo>
                  <a:cubicBezTo>
                    <a:pt x="563461" y="716375"/>
                    <a:pt x="563169" y="722509"/>
                    <a:pt x="563169" y="729520"/>
                  </a:cubicBezTo>
                  <a:cubicBezTo>
                    <a:pt x="564337" y="748214"/>
                    <a:pt x="564337" y="761650"/>
                    <a:pt x="563169" y="769829"/>
                  </a:cubicBezTo>
                  <a:cubicBezTo>
                    <a:pt x="562000" y="776840"/>
                    <a:pt x="560248" y="785895"/>
                    <a:pt x="557911" y="796995"/>
                  </a:cubicBezTo>
                  <a:cubicBezTo>
                    <a:pt x="555574" y="808095"/>
                    <a:pt x="553237" y="817149"/>
                    <a:pt x="550901" y="824160"/>
                  </a:cubicBezTo>
                  <a:lnTo>
                    <a:pt x="552330" y="852747"/>
                  </a:lnTo>
                  <a:lnTo>
                    <a:pt x="557911" y="850449"/>
                  </a:lnTo>
                  <a:cubicBezTo>
                    <a:pt x="562585" y="848112"/>
                    <a:pt x="569011" y="846360"/>
                    <a:pt x="577190" y="845191"/>
                  </a:cubicBezTo>
                  <a:lnTo>
                    <a:pt x="650799" y="822407"/>
                  </a:lnTo>
                  <a:lnTo>
                    <a:pt x="656057" y="820655"/>
                  </a:lnTo>
                  <a:cubicBezTo>
                    <a:pt x="657225" y="818318"/>
                    <a:pt x="659854" y="815981"/>
                    <a:pt x="663943" y="813644"/>
                  </a:cubicBezTo>
                  <a:cubicBezTo>
                    <a:pt x="668033" y="811307"/>
                    <a:pt x="671246" y="810139"/>
                    <a:pt x="673583" y="810139"/>
                  </a:cubicBezTo>
                  <a:cubicBezTo>
                    <a:pt x="677088" y="810139"/>
                    <a:pt x="679425" y="809847"/>
                    <a:pt x="680593" y="809263"/>
                  </a:cubicBezTo>
                  <a:cubicBezTo>
                    <a:pt x="681761" y="808679"/>
                    <a:pt x="683514" y="807802"/>
                    <a:pt x="685851" y="806634"/>
                  </a:cubicBezTo>
                  <a:lnTo>
                    <a:pt x="685851" y="804881"/>
                  </a:lnTo>
                  <a:cubicBezTo>
                    <a:pt x="682346" y="804881"/>
                    <a:pt x="680009" y="805466"/>
                    <a:pt x="678840" y="806634"/>
                  </a:cubicBezTo>
                  <a:cubicBezTo>
                    <a:pt x="678840" y="805466"/>
                    <a:pt x="678256" y="804297"/>
                    <a:pt x="677088" y="803129"/>
                  </a:cubicBezTo>
                  <a:cubicBezTo>
                    <a:pt x="675919" y="801961"/>
                    <a:pt x="674751" y="801961"/>
                    <a:pt x="673583" y="803129"/>
                  </a:cubicBezTo>
                  <a:lnTo>
                    <a:pt x="671830" y="801376"/>
                  </a:lnTo>
                  <a:cubicBezTo>
                    <a:pt x="668325" y="796703"/>
                    <a:pt x="665404" y="792029"/>
                    <a:pt x="663067" y="787355"/>
                  </a:cubicBezTo>
                  <a:cubicBezTo>
                    <a:pt x="658393" y="781513"/>
                    <a:pt x="654888" y="778592"/>
                    <a:pt x="652551" y="778592"/>
                  </a:cubicBezTo>
                  <a:cubicBezTo>
                    <a:pt x="645541" y="775087"/>
                    <a:pt x="640283" y="770998"/>
                    <a:pt x="636778" y="766324"/>
                  </a:cubicBezTo>
                  <a:cubicBezTo>
                    <a:pt x="633273" y="761650"/>
                    <a:pt x="630352" y="758730"/>
                    <a:pt x="628015" y="757561"/>
                  </a:cubicBezTo>
                  <a:lnTo>
                    <a:pt x="608736" y="734777"/>
                  </a:lnTo>
                  <a:lnTo>
                    <a:pt x="599973" y="731272"/>
                  </a:lnTo>
                  <a:cubicBezTo>
                    <a:pt x="592963" y="731272"/>
                    <a:pt x="588289" y="728351"/>
                    <a:pt x="585953" y="722509"/>
                  </a:cubicBezTo>
                  <a:cubicBezTo>
                    <a:pt x="584784" y="721341"/>
                    <a:pt x="583032" y="719588"/>
                    <a:pt x="580695" y="717251"/>
                  </a:cubicBezTo>
                  <a:cubicBezTo>
                    <a:pt x="578358" y="714915"/>
                    <a:pt x="576021" y="713162"/>
                    <a:pt x="573684" y="711993"/>
                  </a:cubicBezTo>
                  <a:cubicBezTo>
                    <a:pt x="571348" y="709657"/>
                    <a:pt x="570179" y="708489"/>
                    <a:pt x="570179" y="708489"/>
                  </a:cubicBezTo>
                  <a:cubicBezTo>
                    <a:pt x="569011" y="706152"/>
                    <a:pt x="567842" y="703815"/>
                    <a:pt x="566674" y="701478"/>
                  </a:cubicBezTo>
                  <a:cubicBezTo>
                    <a:pt x="565506" y="699141"/>
                    <a:pt x="564921" y="696220"/>
                    <a:pt x="564921" y="692715"/>
                  </a:cubicBezTo>
                  <a:close/>
                  <a:moveTo>
                    <a:pt x="1164311" y="690962"/>
                  </a:moveTo>
                  <a:lnTo>
                    <a:pt x="1171321" y="692715"/>
                  </a:lnTo>
                  <a:lnTo>
                    <a:pt x="1164311" y="691839"/>
                  </a:lnTo>
                  <a:close/>
                  <a:moveTo>
                    <a:pt x="1024103" y="680447"/>
                  </a:moveTo>
                  <a:cubicBezTo>
                    <a:pt x="1022934" y="686289"/>
                    <a:pt x="1022350" y="690086"/>
                    <a:pt x="1022350" y="691839"/>
                  </a:cubicBezTo>
                  <a:cubicBezTo>
                    <a:pt x="1022350" y="693591"/>
                    <a:pt x="1023518" y="693884"/>
                    <a:pt x="1025855" y="692715"/>
                  </a:cubicBezTo>
                  <a:cubicBezTo>
                    <a:pt x="1025855" y="691547"/>
                    <a:pt x="1026147" y="689502"/>
                    <a:pt x="1026732" y="686581"/>
                  </a:cubicBezTo>
                  <a:cubicBezTo>
                    <a:pt x="1027316" y="683660"/>
                    <a:pt x="1026439" y="681615"/>
                    <a:pt x="1024103" y="680447"/>
                  </a:cubicBezTo>
                  <a:close/>
                  <a:moveTo>
                    <a:pt x="1383386" y="638385"/>
                  </a:moveTo>
                  <a:cubicBezTo>
                    <a:pt x="1384554" y="639553"/>
                    <a:pt x="1385430" y="640137"/>
                    <a:pt x="1386015" y="640137"/>
                  </a:cubicBezTo>
                  <a:cubicBezTo>
                    <a:pt x="1386599" y="640137"/>
                    <a:pt x="1387475" y="639553"/>
                    <a:pt x="1388643" y="638385"/>
                  </a:cubicBezTo>
                  <a:cubicBezTo>
                    <a:pt x="1386307" y="637216"/>
                    <a:pt x="1384554" y="637216"/>
                    <a:pt x="1383386" y="638385"/>
                  </a:cubicBezTo>
                  <a:close/>
                  <a:moveTo>
                    <a:pt x="1146785" y="628745"/>
                  </a:moveTo>
                  <a:cubicBezTo>
                    <a:pt x="1144448" y="629329"/>
                    <a:pt x="1142695" y="629621"/>
                    <a:pt x="1141527" y="629621"/>
                  </a:cubicBezTo>
                  <a:lnTo>
                    <a:pt x="1115238" y="636632"/>
                  </a:lnTo>
                  <a:lnTo>
                    <a:pt x="1099465" y="636632"/>
                  </a:lnTo>
                  <a:cubicBezTo>
                    <a:pt x="1095959" y="637800"/>
                    <a:pt x="1093038" y="638969"/>
                    <a:pt x="1090701" y="640137"/>
                  </a:cubicBezTo>
                  <a:cubicBezTo>
                    <a:pt x="1088365" y="641305"/>
                    <a:pt x="1086028" y="641890"/>
                    <a:pt x="1083691" y="641890"/>
                  </a:cubicBezTo>
                  <a:lnTo>
                    <a:pt x="1066165" y="643642"/>
                  </a:lnTo>
                  <a:cubicBezTo>
                    <a:pt x="1067333" y="641305"/>
                    <a:pt x="1069670" y="640137"/>
                    <a:pt x="1073175" y="640137"/>
                  </a:cubicBezTo>
                  <a:cubicBezTo>
                    <a:pt x="1076681" y="640137"/>
                    <a:pt x="1079017" y="638969"/>
                    <a:pt x="1080186" y="636632"/>
                  </a:cubicBezTo>
                  <a:lnTo>
                    <a:pt x="1067918" y="636632"/>
                  </a:lnTo>
                  <a:cubicBezTo>
                    <a:pt x="1065581" y="636632"/>
                    <a:pt x="1061491" y="637800"/>
                    <a:pt x="1055649" y="640137"/>
                  </a:cubicBezTo>
                  <a:cubicBezTo>
                    <a:pt x="1049807" y="642474"/>
                    <a:pt x="1045718" y="644227"/>
                    <a:pt x="1043381" y="645395"/>
                  </a:cubicBezTo>
                  <a:cubicBezTo>
                    <a:pt x="1039876" y="645395"/>
                    <a:pt x="1037539" y="646271"/>
                    <a:pt x="1036371" y="648024"/>
                  </a:cubicBezTo>
                  <a:cubicBezTo>
                    <a:pt x="1035203" y="649776"/>
                    <a:pt x="1034618" y="651821"/>
                    <a:pt x="1034618" y="654158"/>
                  </a:cubicBezTo>
                  <a:cubicBezTo>
                    <a:pt x="1038123" y="654158"/>
                    <a:pt x="1042213" y="653574"/>
                    <a:pt x="1046887" y="652405"/>
                  </a:cubicBezTo>
                  <a:cubicBezTo>
                    <a:pt x="1051560" y="651237"/>
                    <a:pt x="1054481" y="649484"/>
                    <a:pt x="1055649" y="647147"/>
                  </a:cubicBezTo>
                  <a:cubicBezTo>
                    <a:pt x="1052144" y="647147"/>
                    <a:pt x="1049807" y="647732"/>
                    <a:pt x="1048639" y="648900"/>
                  </a:cubicBezTo>
                  <a:cubicBezTo>
                    <a:pt x="1046302" y="650068"/>
                    <a:pt x="1043381" y="650653"/>
                    <a:pt x="1039876" y="650653"/>
                  </a:cubicBezTo>
                  <a:cubicBezTo>
                    <a:pt x="1048055" y="645979"/>
                    <a:pt x="1055065" y="643058"/>
                    <a:pt x="1060907" y="641890"/>
                  </a:cubicBezTo>
                  <a:lnTo>
                    <a:pt x="1059155" y="647147"/>
                  </a:lnTo>
                  <a:lnTo>
                    <a:pt x="1066165" y="647147"/>
                  </a:lnTo>
                  <a:lnTo>
                    <a:pt x="1109980" y="638385"/>
                  </a:lnTo>
                  <a:cubicBezTo>
                    <a:pt x="1111149" y="638385"/>
                    <a:pt x="1112025" y="638092"/>
                    <a:pt x="1112609" y="637508"/>
                  </a:cubicBezTo>
                  <a:cubicBezTo>
                    <a:pt x="1113193" y="636924"/>
                    <a:pt x="1114069" y="636632"/>
                    <a:pt x="1115238" y="636632"/>
                  </a:cubicBezTo>
                  <a:cubicBezTo>
                    <a:pt x="1129259" y="634295"/>
                    <a:pt x="1142111" y="631958"/>
                    <a:pt x="1153795" y="629621"/>
                  </a:cubicBezTo>
                  <a:cubicBezTo>
                    <a:pt x="1151458" y="628453"/>
                    <a:pt x="1149121" y="628161"/>
                    <a:pt x="1146785" y="628745"/>
                  </a:cubicBezTo>
                  <a:close/>
                  <a:moveTo>
                    <a:pt x="1281735" y="620858"/>
                  </a:moveTo>
                  <a:cubicBezTo>
                    <a:pt x="1273556" y="620858"/>
                    <a:pt x="1269467" y="622611"/>
                    <a:pt x="1269467" y="626116"/>
                  </a:cubicBezTo>
                  <a:cubicBezTo>
                    <a:pt x="1265961" y="622611"/>
                    <a:pt x="1261872" y="622611"/>
                    <a:pt x="1257199" y="626116"/>
                  </a:cubicBezTo>
                  <a:cubicBezTo>
                    <a:pt x="1256030" y="628453"/>
                    <a:pt x="1253109" y="629621"/>
                    <a:pt x="1248435" y="629621"/>
                  </a:cubicBezTo>
                  <a:cubicBezTo>
                    <a:pt x="1239088" y="631958"/>
                    <a:pt x="1232662" y="634879"/>
                    <a:pt x="1229157" y="638385"/>
                  </a:cubicBezTo>
                  <a:cubicBezTo>
                    <a:pt x="1226820" y="640721"/>
                    <a:pt x="1223315" y="641890"/>
                    <a:pt x="1218641" y="641890"/>
                  </a:cubicBezTo>
                  <a:lnTo>
                    <a:pt x="1201115" y="636632"/>
                  </a:lnTo>
                  <a:cubicBezTo>
                    <a:pt x="1198779" y="636632"/>
                    <a:pt x="1196734" y="637508"/>
                    <a:pt x="1194981" y="639261"/>
                  </a:cubicBezTo>
                  <a:cubicBezTo>
                    <a:pt x="1193229" y="641013"/>
                    <a:pt x="1191768" y="641890"/>
                    <a:pt x="1190600" y="641890"/>
                  </a:cubicBezTo>
                  <a:lnTo>
                    <a:pt x="1180084" y="641890"/>
                  </a:lnTo>
                  <a:cubicBezTo>
                    <a:pt x="1177747" y="639553"/>
                    <a:pt x="1175411" y="639261"/>
                    <a:pt x="1173074" y="641013"/>
                  </a:cubicBezTo>
                  <a:cubicBezTo>
                    <a:pt x="1170737" y="642766"/>
                    <a:pt x="1168984" y="643642"/>
                    <a:pt x="1167816" y="643642"/>
                  </a:cubicBezTo>
                  <a:cubicBezTo>
                    <a:pt x="1167816" y="642474"/>
                    <a:pt x="1167816" y="641890"/>
                    <a:pt x="1167816" y="641890"/>
                  </a:cubicBezTo>
                  <a:cubicBezTo>
                    <a:pt x="1167816" y="641890"/>
                    <a:pt x="1167232" y="641890"/>
                    <a:pt x="1166063" y="641890"/>
                  </a:cubicBezTo>
                  <a:cubicBezTo>
                    <a:pt x="1164895" y="634879"/>
                    <a:pt x="1161974" y="632543"/>
                    <a:pt x="1157300" y="634879"/>
                  </a:cubicBezTo>
                  <a:cubicBezTo>
                    <a:pt x="1144448" y="639553"/>
                    <a:pt x="1128090" y="642474"/>
                    <a:pt x="1108227" y="643642"/>
                  </a:cubicBezTo>
                  <a:cubicBezTo>
                    <a:pt x="1104722" y="644811"/>
                    <a:pt x="1098880" y="645395"/>
                    <a:pt x="1090701" y="645395"/>
                  </a:cubicBezTo>
                  <a:lnTo>
                    <a:pt x="1060907" y="652405"/>
                  </a:lnTo>
                  <a:cubicBezTo>
                    <a:pt x="1057402" y="653574"/>
                    <a:pt x="1052728" y="655034"/>
                    <a:pt x="1046887" y="656787"/>
                  </a:cubicBezTo>
                  <a:cubicBezTo>
                    <a:pt x="1041045" y="658539"/>
                    <a:pt x="1036371" y="659416"/>
                    <a:pt x="1032866" y="659416"/>
                  </a:cubicBezTo>
                  <a:cubicBezTo>
                    <a:pt x="1032866" y="664089"/>
                    <a:pt x="1034034" y="669347"/>
                    <a:pt x="1036371" y="675189"/>
                  </a:cubicBezTo>
                  <a:lnTo>
                    <a:pt x="1036371" y="692715"/>
                  </a:lnTo>
                  <a:lnTo>
                    <a:pt x="1046887" y="692715"/>
                  </a:lnTo>
                  <a:cubicBezTo>
                    <a:pt x="1051560" y="692715"/>
                    <a:pt x="1055649" y="692131"/>
                    <a:pt x="1059155" y="690962"/>
                  </a:cubicBezTo>
                  <a:cubicBezTo>
                    <a:pt x="1080186" y="689794"/>
                    <a:pt x="1102970" y="686289"/>
                    <a:pt x="1127506" y="680447"/>
                  </a:cubicBezTo>
                  <a:lnTo>
                    <a:pt x="1129259" y="685705"/>
                  </a:lnTo>
                  <a:lnTo>
                    <a:pt x="1125753" y="685705"/>
                  </a:lnTo>
                  <a:cubicBezTo>
                    <a:pt x="1123417" y="686873"/>
                    <a:pt x="1119327" y="687749"/>
                    <a:pt x="1113485" y="688333"/>
                  </a:cubicBezTo>
                  <a:cubicBezTo>
                    <a:pt x="1107643" y="688918"/>
                    <a:pt x="1103554" y="690378"/>
                    <a:pt x="1101217" y="692715"/>
                  </a:cubicBezTo>
                  <a:cubicBezTo>
                    <a:pt x="1101217" y="692715"/>
                    <a:pt x="1100925" y="692715"/>
                    <a:pt x="1100341" y="692715"/>
                  </a:cubicBezTo>
                  <a:cubicBezTo>
                    <a:pt x="1099757" y="692715"/>
                    <a:pt x="1099465" y="692715"/>
                    <a:pt x="1099465" y="692715"/>
                  </a:cubicBezTo>
                  <a:cubicBezTo>
                    <a:pt x="1094791" y="691547"/>
                    <a:pt x="1090701" y="691547"/>
                    <a:pt x="1087196" y="692715"/>
                  </a:cubicBezTo>
                  <a:cubicBezTo>
                    <a:pt x="1076681" y="697389"/>
                    <a:pt x="1067918" y="699725"/>
                    <a:pt x="1060907" y="699725"/>
                  </a:cubicBezTo>
                  <a:lnTo>
                    <a:pt x="1057402" y="699725"/>
                  </a:lnTo>
                  <a:lnTo>
                    <a:pt x="1057402" y="701478"/>
                  </a:lnTo>
                  <a:lnTo>
                    <a:pt x="1066165" y="701478"/>
                  </a:lnTo>
                  <a:lnTo>
                    <a:pt x="1066165" y="703231"/>
                  </a:lnTo>
                  <a:cubicBezTo>
                    <a:pt x="1057986" y="704399"/>
                    <a:pt x="1050392" y="707904"/>
                    <a:pt x="1043381" y="713746"/>
                  </a:cubicBezTo>
                  <a:lnTo>
                    <a:pt x="1043381" y="715499"/>
                  </a:lnTo>
                  <a:cubicBezTo>
                    <a:pt x="1045718" y="717835"/>
                    <a:pt x="1049223" y="719004"/>
                    <a:pt x="1053897" y="719004"/>
                  </a:cubicBezTo>
                  <a:cubicBezTo>
                    <a:pt x="1052728" y="719004"/>
                    <a:pt x="1051852" y="719296"/>
                    <a:pt x="1051268" y="719880"/>
                  </a:cubicBezTo>
                  <a:cubicBezTo>
                    <a:pt x="1050684" y="720465"/>
                    <a:pt x="1049807" y="720757"/>
                    <a:pt x="1048639" y="720757"/>
                  </a:cubicBezTo>
                  <a:cubicBezTo>
                    <a:pt x="1050976" y="720757"/>
                    <a:pt x="1053897" y="720172"/>
                    <a:pt x="1057402" y="719004"/>
                  </a:cubicBezTo>
                  <a:lnTo>
                    <a:pt x="1066165" y="719004"/>
                  </a:lnTo>
                  <a:cubicBezTo>
                    <a:pt x="1068502" y="719004"/>
                    <a:pt x="1070547" y="718420"/>
                    <a:pt x="1072299" y="717251"/>
                  </a:cubicBezTo>
                  <a:cubicBezTo>
                    <a:pt x="1074052" y="716083"/>
                    <a:pt x="1075512" y="715499"/>
                    <a:pt x="1076681" y="715499"/>
                  </a:cubicBezTo>
                  <a:cubicBezTo>
                    <a:pt x="1077849" y="715499"/>
                    <a:pt x="1079309" y="715207"/>
                    <a:pt x="1081062" y="714623"/>
                  </a:cubicBezTo>
                  <a:cubicBezTo>
                    <a:pt x="1082815" y="714038"/>
                    <a:pt x="1084859" y="714330"/>
                    <a:pt x="1087196" y="715499"/>
                  </a:cubicBezTo>
                  <a:lnTo>
                    <a:pt x="1102970" y="713746"/>
                  </a:lnTo>
                  <a:lnTo>
                    <a:pt x="1102970" y="711993"/>
                  </a:lnTo>
                  <a:lnTo>
                    <a:pt x="1090701" y="711993"/>
                  </a:lnTo>
                  <a:lnTo>
                    <a:pt x="1090701" y="704983"/>
                  </a:lnTo>
                  <a:cubicBezTo>
                    <a:pt x="1093038" y="704983"/>
                    <a:pt x="1097128" y="704983"/>
                    <a:pt x="1102970" y="704983"/>
                  </a:cubicBezTo>
                  <a:cubicBezTo>
                    <a:pt x="1102970" y="704983"/>
                    <a:pt x="1102970" y="706152"/>
                    <a:pt x="1102970" y="708489"/>
                  </a:cubicBezTo>
                  <a:cubicBezTo>
                    <a:pt x="1102970" y="707320"/>
                    <a:pt x="1103846" y="706736"/>
                    <a:pt x="1105599" y="706736"/>
                  </a:cubicBezTo>
                  <a:cubicBezTo>
                    <a:pt x="1107351" y="706736"/>
                    <a:pt x="1108227" y="706152"/>
                    <a:pt x="1108227" y="704983"/>
                  </a:cubicBezTo>
                  <a:cubicBezTo>
                    <a:pt x="1108227" y="703815"/>
                    <a:pt x="1109396" y="703231"/>
                    <a:pt x="1111733" y="703231"/>
                  </a:cubicBezTo>
                  <a:cubicBezTo>
                    <a:pt x="1114069" y="703231"/>
                    <a:pt x="1115822" y="703231"/>
                    <a:pt x="1116991" y="703231"/>
                  </a:cubicBezTo>
                  <a:cubicBezTo>
                    <a:pt x="1119327" y="702062"/>
                    <a:pt x="1121372" y="700894"/>
                    <a:pt x="1123125" y="699725"/>
                  </a:cubicBezTo>
                  <a:cubicBezTo>
                    <a:pt x="1124877" y="698557"/>
                    <a:pt x="1126922" y="697973"/>
                    <a:pt x="1129259" y="697973"/>
                  </a:cubicBezTo>
                  <a:cubicBezTo>
                    <a:pt x="1129259" y="697973"/>
                    <a:pt x="1129551" y="697681"/>
                    <a:pt x="1130135" y="697096"/>
                  </a:cubicBezTo>
                  <a:cubicBezTo>
                    <a:pt x="1130719" y="696512"/>
                    <a:pt x="1131595" y="696220"/>
                    <a:pt x="1132764" y="696220"/>
                  </a:cubicBezTo>
                  <a:cubicBezTo>
                    <a:pt x="1135101" y="695052"/>
                    <a:pt x="1138022" y="694468"/>
                    <a:pt x="1141527" y="694468"/>
                  </a:cubicBezTo>
                  <a:lnTo>
                    <a:pt x="1145032" y="694468"/>
                  </a:lnTo>
                  <a:cubicBezTo>
                    <a:pt x="1149706" y="694468"/>
                    <a:pt x="1153795" y="693299"/>
                    <a:pt x="1157300" y="690962"/>
                  </a:cubicBezTo>
                  <a:lnTo>
                    <a:pt x="1164311" y="691839"/>
                  </a:lnTo>
                  <a:lnTo>
                    <a:pt x="1164311" y="692715"/>
                  </a:lnTo>
                  <a:lnTo>
                    <a:pt x="1171321" y="692715"/>
                  </a:lnTo>
                  <a:lnTo>
                    <a:pt x="1173074" y="692715"/>
                  </a:lnTo>
                  <a:lnTo>
                    <a:pt x="1174826" y="690962"/>
                  </a:lnTo>
                  <a:cubicBezTo>
                    <a:pt x="1178331" y="693299"/>
                    <a:pt x="1184173" y="693299"/>
                    <a:pt x="1192352" y="690962"/>
                  </a:cubicBezTo>
                  <a:lnTo>
                    <a:pt x="1195857" y="692715"/>
                  </a:lnTo>
                  <a:cubicBezTo>
                    <a:pt x="1199363" y="692715"/>
                    <a:pt x="1201115" y="691547"/>
                    <a:pt x="1201115" y="689210"/>
                  </a:cubicBezTo>
                  <a:cubicBezTo>
                    <a:pt x="1204621" y="691547"/>
                    <a:pt x="1206373" y="692131"/>
                    <a:pt x="1206373" y="690962"/>
                  </a:cubicBezTo>
                  <a:cubicBezTo>
                    <a:pt x="1207541" y="689794"/>
                    <a:pt x="1209586" y="688918"/>
                    <a:pt x="1212507" y="688333"/>
                  </a:cubicBezTo>
                  <a:cubicBezTo>
                    <a:pt x="1215428" y="687749"/>
                    <a:pt x="1217473" y="688042"/>
                    <a:pt x="1218641" y="689210"/>
                  </a:cubicBezTo>
                  <a:lnTo>
                    <a:pt x="1218641" y="692715"/>
                  </a:lnTo>
                  <a:lnTo>
                    <a:pt x="1222146" y="690962"/>
                  </a:lnTo>
                  <a:cubicBezTo>
                    <a:pt x="1226820" y="689794"/>
                    <a:pt x="1232370" y="688626"/>
                    <a:pt x="1238796" y="687457"/>
                  </a:cubicBezTo>
                  <a:cubicBezTo>
                    <a:pt x="1245222" y="686289"/>
                    <a:pt x="1250772" y="684536"/>
                    <a:pt x="1255446" y="682200"/>
                  </a:cubicBezTo>
                  <a:cubicBezTo>
                    <a:pt x="1256614" y="682200"/>
                    <a:pt x="1258951" y="681907"/>
                    <a:pt x="1262456" y="681323"/>
                  </a:cubicBezTo>
                  <a:cubicBezTo>
                    <a:pt x="1265961" y="680739"/>
                    <a:pt x="1268298" y="678694"/>
                    <a:pt x="1269467" y="675189"/>
                  </a:cubicBezTo>
                  <a:cubicBezTo>
                    <a:pt x="1269467" y="674021"/>
                    <a:pt x="1269759" y="673436"/>
                    <a:pt x="1270343" y="673436"/>
                  </a:cubicBezTo>
                  <a:cubicBezTo>
                    <a:pt x="1270927" y="673436"/>
                    <a:pt x="1271803" y="673436"/>
                    <a:pt x="1272972" y="673436"/>
                  </a:cubicBezTo>
                  <a:cubicBezTo>
                    <a:pt x="1272972" y="678110"/>
                    <a:pt x="1272388" y="680447"/>
                    <a:pt x="1271219" y="680447"/>
                  </a:cubicBezTo>
                  <a:lnTo>
                    <a:pt x="1276477" y="680447"/>
                  </a:lnTo>
                  <a:cubicBezTo>
                    <a:pt x="1281151" y="683952"/>
                    <a:pt x="1285240" y="683952"/>
                    <a:pt x="1288745" y="680447"/>
                  </a:cubicBezTo>
                  <a:lnTo>
                    <a:pt x="1288745" y="673436"/>
                  </a:lnTo>
                  <a:lnTo>
                    <a:pt x="1295756" y="669931"/>
                  </a:lnTo>
                  <a:cubicBezTo>
                    <a:pt x="1298092" y="667594"/>
                    <a:pt x="1299261" y="667594"/>
                    <a:pt x="1299261" y="669931"/>
                  </a:cubicBezTo>
                  <a:cubicBezTo>
                    <a:pt x="1299261" y="671100"/>
                    <a:pt x="1300137" y="671392"/>
                    <a:pt x="1301890" y="670807"/>
                  </a:cubicBezTo>
                  <a:cubicBezTo>
                    <a:pt x="1303642" y="670223"/>
                    <a:pt x="1305103" y="670515"/>
                    <a:pt x="1306271" y="671684"/>
                  </a:cubicBezTo>
                  <a:cubicBezTo>
                    <a:pt x="1305103" y="675189"/>
                    <a:pt x="1306271" y="678110"/>
                    <a:pt x="1309777" y="680447"/>
                  </a:cubicBezTo>
                  <a:cubicBezTo>
                    <a:pt x="1309777" y="679278"/>
                    <a:pt x="1310069" y="678402"/>
                    <a:pt x="1310653" y="677818"/>
                  </a:cubicBezTo>
                  <a:cubicBezTo>
                    <a:pt x="1311237" y="677234"/>
                    <a:pt x="1311529" y="676357"/>
                    <a:pt x="1311529" y="675189"/>
                  </a:cubicBezTo>
                  <a:lnTo>
                    <a:pt x="1320292" y="678694"/>
                  </a:lnTo>
                  <a:cubicBezTo>
                    <a:pt x="1315619" y="670515"/>
                    <a:pt x="1308900" y="660584"/>
                    <a:pt x="1300137" y="648900"/>
                  </a:cubicBezTo>
                  <a:cubicBezTo>
                    <a:pt x="1291374" y="637216"/>
                    <a:pt x="1285240" y="627869"/>
                    <a:pt x="1281735" y="620858"/>
                  </a:cubicBezTo>
                  <a:close/>
                  <a:moveTo>
                    <a:pt x="1127506" y="615600"/>
                  </a:moveTo>
                  <a:cubicBezTo>
                    <a:pt x="1120496" y="617937"/>
                    <a:pt x="1114654" y="619106"/>
                    <a:pt x="1109980" y="619106"/>
                  </a:cubicBezTo>
                  <a:cubicBezTo>
                    <a:pt x="1105307" y="619106"/>
                    <a:pt x="1101801" y="619690"/>
                    <a:pt x="1099465" y="620858"/>
                  </a:cubicBezTo>
                  <a:cubicBezTo>
                    <a:pt x="1094791" y="622027"/>
                    <a:pt x="1090117" y="623195"/>
                    <a:pt x="1085444" y="624364"/>
                  </a:cubicBezTo>
                  <a:cubicBezTo>
                    <a:pt x="1080770" y="625532"/>
                    <a:pt x="1076681" y="626701"/>
                    <a:pt x="1073175" y="627869"/>
                  </a:cubicBezTo>
                  <a:cubicBezTo>
                    <a:pt x="1082523" y="626701"/>
                    <a:pt x="1091578" y="625240"/>
                    <a:pt x="1100341" y="623487"/>
                  </a:cubicBezTo>
                  <a:cubicBezTo>
                    <a:pt x="1109104" y="621735"/>
                    <a:pt x="1118159" y="619690"/>
                    <a:pt x="1127506" y="617353"/>
                  </a:cubicBezTo>
                  <a:close/>
                  <a:moveTo>
                    <a:pt x="155100" y="561613"/>
                  </a:moveTo>
                  <a:lnTo>
                    <a:pt x="153060" y="564775"/>
                  </a:lnTo>
                  <a:lnTo>
                    <a:pt x="147803" y="570033"/>
                  </a:lnTo>
                  <a:close/>
                  <a:moveTo>
                    <a:pt x="1024103" y="477145"/>
                  </a:moveTo>
                  <a:cubicBezTo>
                    <a:pt x="1022934" y="480651"/>
                    <a:pt x="1023518" y="483571"/>
                    <a:pt x="1025855" y="485908"/>
                  </a:cubicBezTo>
                  <a:lnTo>
                    <a:pt x="1025855" y="477145"/>
                  </a:lnTo>
                  <a:close/>
                  <a:moveTo>
                    <a:pt x="1041629" y="449104"/>
                  </a:moveTo>
                  <a:cubicBezTo>
                    <a:pt x="1039292" y="449104"/>
                    <a:pt x="1037247" y="449980"/>
                    <a:pt x="1035495" y="451733"/>
                  </a:cubicBezTo>
                  <a:cubicBezTo>
                    <a:pt x="1033742" y="453485"/>
                    <a:pt x="1032866" y="455530"/>
                    <a:pt x="1032866" y="457867"/>
                  </a:cubicBezTo>
                  <a:cubicBezTo>
                    <a:pt x="1032866" y="459035"/>
                    <a:pt x="1031989" y="459619"/>
                    <a:pt x="1030237" y="459619"/>
                  </a:cubicBezTo>
                  <a:cubicBezTo>
                    <a:pt x="1028484" y="459619"/>
                    <a:pt x="1027024" y="459619"/>
                    <a:pt x="1025855" y="459619"/>
                  </a:cubicBezTo>
                  <a:lnTo>
                    <a:pt x="1024103" y="461372"/>
                  </a:lnTo>
                  <a:lnTo>
                    <a:pt x="1034618" y="461372"/>
                  </a:lnTo>
                  <a:cubicBezTo>
                    <a:pt x="1034618" y="462540"/>
                    <a:pt x="1034034" y="463708"/>
                    <a:pt x="1032866" y="464877"/>
                  </a:cubicBezTo>
                  <a:cubicBezTo>
                    <a:pt x="1031697" y="466046"/>
                    <a:pt x="1029360" y="466630"/>
                    <a:pt x="1025855" y="466630"/>
                  </a:cubicBezTo>
                  <a:cubicBezTo>
                    <a:pt x="1030529" y="470135"/>
                    <a:pt x="1034034" y="473640"/>
                    <a:pt x="1036371" y="477145"/>
                  </a:cubicBezTo>
                  <a:cubicBezTo>
                    <a:pt x="1038708" y="480651"/>
                    <a:pt x="1041629" y="483571"/>
                    <a:pt x="1045134" y="485908"/>
                  </a:cubicBezTo>
                  <a:cubicBezTo>
                    <a:pt x="1046302" y="485908"/>
                    <a:pt x="1047179" y="484740"/>
                    <a:pt x="1047763" y="482403"/>
                  </a:cubicBezTo>
                  <a:cubicBezTo>
                    <a:pt x="1048347" y="480066"/>
                    <a:pt x="1049223" y="479482"/>
                    <a:pt x="1050392" y="480651"/>
                  </a:cubicBezTo>
                  <a:cubicBezTo>
                    <a:pt x="1051560" y="480651"/>
                    <a:pt x="1052728" y="480651"/>
                    <a:pt x="1053897" y="480651"/>
                  </a:cubicBezTo>
                  <a:cubicBezTo>
                    <a:pt x="1055065" y="480651"/>
                    <a:pt x="1056234" y="479482"/>
                    <a:pt x="1057402" y="477145"/>
                  </a:cubicBezTo>
                  <a:cubicBezTo>
                    <a:pt x="1057402" y="475977"/>
                    <a:pt x="1056818" y="474809"/>
                    <a:pt x="1055649" y="473640"/>
                  </a:cubicBezTo>
                  <a:cubicBezTo>
                    <a:pt x="1054481" y="472472"/>
                    <a:pt x="1053313" y="471303"/>
                    <a:pt x="1052144" y="470135"/>
                  </a:cubicBezTo>
                  <a:cubicBezTo>
                    <a:pt x="1049807" y="470135"/>
                    <a:pt x="1047179" y="469551"/>
                    <a:pt x="1044257" y="468382"/>
                  </a:cubicBezTo>
                  <a:cubicBezTo>
                    <a:pt x="1041337" y="467214"/>
                    <a:pt x="1039292" y="466630"/>
                    <a:pt x="1038123" y="466630"/>
                  </a:cubicBezTo>
                  <a:cubicBezTo>
                    <a:pt x="1036955" y="463124"/>
                    <a:pt x="1036663" y="460788"/>
                    <a:pt x="1037247" y="459619"/>
                  </a:cubicBezTo>
                  <a:cubicBezTo>
                    <a:pt x="1037831" y="458451"/>
                    <a:pt x="1040460" y="457867"/>
                    <a:pt x="1045134" y="457867"/>
                  </a:cubicBezTo>
                  <a:close/>
                  <a:moveTo>
                    <a:pt x="515849" y="445598"/>
                  </a:moveTo>
                  <a:lnTo>
                    <a:pt x="517601" y="445598"/>
                  </a:lnTo>
                  <a:lnTo>
                    <a:pt x="516349" y="446099"/>
                  </a:lnTo>
                  <a:close/>
                  <a:moveTo>
                    <a:pt x="512343" y="445598"/>
                  </a:moveTo>
                  <a:lnTo>
                    <a:pt x="515849" y="445598"/>
                  </a:lnTo>
                  <a:lnTo>
                    <a:pt x="514680" y="446767"/>
                  </a:lnTo>
                  <a:lnTo>
                    <a:pt x="508838" y="449104"/>
                  </a:lnTo>
                  <a:cubicBezTo>
                    <a:pt x="508838" y="447935"/>
                    <a:pt x="510007" y="446767"/>
                    <a:pt x="512343" y="445598"/>
                  </a:cubicBezTo>
                  <a:close/>
                  <a:moveTo>
                    <a:pt x="498323" y="445598"/>
                  </a:moveTo>
                  <a:lnTo>
                    <a:pt x="498323" y="452609"/>
                  </a:lnTo>
                  <a:lnTo>
                    <a:pt x="503580" y="452609"/>
                  </a:lnTo>
                  <a:cubicBezTo>
                    <a:pt x="503580" y="451440"/>
                    <a:pt x="503288" y="449980"/>
                    <a:pt x="502704" y="448227"/>
                  </a:cubicBezTo>
                  <a:cubicBezTo>
                    <a:pt x="502120" y="446475"/>
                    <a:pt x="500659" y="445598"/>
                    <a:pt x="498323" y="445598"/>
                  </a:cubicBezTo>
                  <a:close/>
                  <a:moveTo>
                    <a:pt x="507086" y="436835"/>
                  </a:moveTo>
                  <a:lnTo>
                    <a:pt x="508838" y="438588"/>
                  </a:lnTo>
                  <a:cubicBezTo>
                    <a:pt x="508838" y="438588"/>
                    <a:pt x="508546" y="438880"/>
                    <a:pt x="507962" y="439464"/>
                  </a:cubicBezTo>
                  <a:lnTo>
                    <a:pt x="507241" y="441629"/>
                  </a:lnTo>
                  <a:lnTo>
                    <a:pt x="506823" y="441305"/>
                  </a:lnTo>
                  <a:lnTo>
                    <a:pt x="506209" y="439464"/>
                  </a:lnTo>
                  <a:cubicBezTo>
                    <a:pt x="505625" y="438880"/>
                    <a:pt x="505333" y="438588"/>
                    <a:pt x="505333" y="438588"/>
                  </a:cubicBezTo>
                  <a:cubicBezTo>
                    <a:pt x="505333" y="438588"/>
                    <a:pt x="505625" y="438296"/>
                    <a:pt x="506209" y="437712"/>
                  </a:cubicBezTo>
                  <a:cubicBezTo>
                    <a:pt x="506793" y="437127"/>
                    <a:pt x="507086" y="436835"/>
                    <a:pt x="507086" y="436835"/>
                  </a:cubicBezTo>
                  <a:close/>
                  <a:moveTo>
                    <a:pt x="507086" y="433330"/>
                  </a:moveTo>
                  <a:lnTo>
                    <a:pt x="508838" y="433525"/>
                  </a:lnTo>
                  <a:lnTo>
                    <a:pt x="508838" y="435083"/>
                  </a:lnTo>
                  <a:lnTo>
                    <a:pt x="510941" y="436485"/>
                  </a:lnTo>
                  <a:lnTo>
                    <a:pt x="505333" y="435083"/>
                  </a:lnTo>
                  <a:cubicBezTo>
                    <a:pt x="505333" y="435083"/>
                    <a:pt x="505625" y="434791"/>
                    <a:pt x="506209" y="434206"/>
                  </a:cubicBezTo>
                  <a:cubicBezTo>
                    <a:pt x="506793" y="433622"/>
                    <a:pt x="507086" y="433330"/>
                    <a:pt x="507086" y="433330"/>
                  </a:cubicBezTo>
                  <a:close/>
                  <a:moveTo>
                    <a:pt x="501828" y="417557"/>
                  </a:moveTo>
                  <a:lnTo>
                    <a:pt x="500075" y="422815"/>
                  </a:lnTo>
                  <a:cubicBezTo>
                    <a:pt x="503580" y="421646"/>
                    <a:pt x="504749" y="420478"/>
                    <a:pt x="503580" y="419309"/>
                  </a:cubicBezTo>
                  <a:close/>
                  <a:moveTo>
                    <a:pt x="524612" y="408794"/>
                  </a:moveTo>
                  <a:cubicBezTo>
                    <a:pt x="517601" y="414636"/>
                    <a:pt x="517017" y="419309"/>
                    <a:pt x="522859" y="422815"/>
                  </a:cubicBezTo>
                  <a:cubicBezTo>
                    <a:pt x="522859" y="416973"/>
                    <a:pt x="523443" y="412299"/>
                    <a:pt x="524612" y="408794"/>
                  </a:cubicBezTo>
                  <a:close/>
                  <a:moveTo>
                    <a:pt x="529869" y="398278"/>
                  </a:moveTo>
                  <a:cubicBezTo>
                    <a:pt x="526364" y="398278"/>
                    <a:pt x="524612" y="400615"/>
                    <a:pt x="524612" y="405289"/>
                  </a:cubicBezTo>
                  <a:cubicBezTo>
                    <a:pt x="524612" y="405289"/>
                    <a:pt x="524904" y="405581"/>
                    <a:pt x="525488" y="406165"/>
                  </a:cubicBezTo>
                  <a:cubicBezTo>
                    <a:pt x="526072" y="406749"/>
                    <a:pt x="526948" y="407041"/>
                    <a:pt x="528117" y="407041"/>
                  </a:cubicBezTo>
                  <a:cubicBezTo>
                    <a:pt x="528117" y="408210"/>
                    <a:pt x="527533" y="409378"/>
                    <a:pt x="526364" y="410546"/>
                  </a:cubicBezTo>
                  <a:cubicBezTo>
                    <a:pt x="525196" y="411715"/>
                    <a:pt x="524612" y="412883"/>
                    <a:pt x="524612" y="414052"/>
                  </a:cubicBezTo>
                  <a:cubicBezTo>
                    <a:pt x="526948" y="415220"/>
                    <a:pt x="528993" y="415512"/>
                    <a:pt x="530746" y="414928"/>
                  </a:cubicBezTo>
                  <a:cubicBezTo>
                    <a:pt x="532498" y="414344"/>
                    <a:pt x="533375" y="414052"/>
                    <a:pt x="533375" y="414052"/>
                  </a:cubicBezTo>
                  <a:cubicBezTo>
                    <a:pt x="531038" y="405873"/>
                    <a:pt x="529869" y="400615"/>
                    <a:pt x="529869" y="398278"/>
                  </a:cubicBezTo>
                  <a:close/>
                  <a:moveTo>
                    <a:pt x="552653" y="382505"/>
                  </a:moveTo>
                  <a:lnTo>
                    <a:pt x="552653" y="386010"/>
                  </a:lnTo>
                  <a:lnTo>
                    <a:pt x="552291" y="384922"/>
                  </a:lnTo>
                  <a:close/>
                  <a:moveTo>
                    <a:pt x="552653" y="380752"/>
                  </a:moveTo>
                  <a:lnTo>
                    <a:pt x="552653" y="382505"/>
                  </a:lnTo>
                  <a:lnTo>
                    <a:pt x="552459" y="381336"/>
                  </a:lnTo>
                  <a:close/>
                  <a:moveTo>
                    <a:pt x="855853" y="296627"/>
                  </a:moveTo>
                  <a:lnTo>
                    <a:pt x="845337" y="307143"/>
                  </a:lnTo>
                  <a:cubicBezTo>
                    <a:pt x="850011" y="307143"/>
                    <a:pt x="853224" y="306559"/>
                    <a:pt x="854977" y="305390"/>
                  </a:cubicBezTo>
                  <a:cubicBezTo>
                    <a:pt x="856729" y="304222"/>
                    <a:pt x="857021" y="301301"/>
                    <a:pt x="855853" y="296627"/>
                  </a:cubicBezTo>
                  <a:close/>
                  <a:moveTo>
                    <a:pt x="857606" y="282607"/>
                  </a:moveTo>
                  <a:cubicBezTo>
                    <a:pt x="855269" y="284943"/>
                    <a:pt x="854100" y="286696"/>
                    <a:pt x="854100" y="287864"/>
                  </a:cubicBezTo>
                  <a:lnTo>
                    <a:pt x="855853" y="287864"/>
                  </a:lnTo>
                  <a:close/>
                  <a:moveTo>
                    <a:pt x="857606" y="252812"/>
                  </a:moveTo>
                  <a:lnTo>
                    <a:pt x="855853" y="259823"/>
                  </a:lnTo>
                  <a:cubicBezTo>
                    <a:pt x="858190" y="259823"/>
                    <a:pt x="859942" y="258654"/>
                    <a:pt x="861111" y="256318"/>
                  </a:cubicBezTo>
                  <a:cubicBezTo>
                    <a:pt x="861111" y="253981"/>
                    <a:pt x="859942" y="252812"/>
                    <a:pt x="857606" y="252812"/>
                  </a:cubicBezTo>
                  <a:close/>
                  <a:moveTo>
                    <a:pt x="484302" y="249307"/>
                  </a:moveTo>
                  <a:cubicBezTo>
                    <a:pt x="488975" y="253981"/>
                    <a:pt x="491896" y="258654"/>
                    <a:pt x="493065" y="263328"/>
                  </a:cubicBezTo>
                  <a:cubicBezTo>
                    <a:pt x="493065" y="263328"/>
                    <a:pt x="492481" y="263328"/>
                    <a:pt x="491312" y="263328"/>
                  </a:cubicBezTo>
                  <a:cubicBezTo>
                    <a:pt x="490144" y="263328"/>
                    <a:pt x="489560" y="263328"/>
                    <a:pt x="489560" y="263328"/>
                  </a:cubicBezTo>
                  <a:cubicBezTo>
                    <a:pt x="488391" y="263328"/>
                    <a:pt x="487077" y="262744"/>
                    <a:pt x="485616" y="261575"/>
                  </a:cubicBezTo>
                  <a:lnTo>
                    <a:pt x="482174" y="257820"/>
                  </a:lnTo>
                  <a:close/>
                  <a:moveTo>
                    <a:pt x="1179938" y="215643"/>
                  </a:moveTo>
                  <a:lnTo>
                    <a:pt x="1180084" y="216008"/>
                  </a:lnTo>
                  <a:lnTo>
                    <a:pt x="1179865" y="215898"/>
                  </a:lnTo>
                  <a:close/>
                  <a:moveTo>
                    <a:pt x="1173074" y="203740"/>
                  </a:moveTo>
                  <a:cubicBezTo>
                    <a:pt x="1175411" y="203740"/>
                    <a:pt x="1177163" y="204032"/>
                    <a:pt x="1178331" y="204616"/>
                  </a:cubicBezTo>
                  <a:cubicBezTo>
                    <a:pt x="1179500" y="205200"/>
                    <a:pt x="1180668" y="206661"/>
                    <a:pt x="1181837" y="208997"/>
                  </a:cubicBezTo>
                  <a:lnTo>
                    <a:pt x="1179938" y="215643"/>
                  </a:lnTo>
                  <a:lnTo>
                    <a:pt x="1178331" y="211626"/>
                  </a:lnTo>
                  <a:cubicBezTo>
                    <a:pt x="1178331" y="209874"/>
                    <a:pt x="1177747" y="208413"/>
                    <a:pt x="1176579" y="207245"/>
                  </a:cubicBezTo>
                  <a:cubicBezTo>
                    <a:pt x="1176579" y="206076"/>
                    <a:pt x="1175995" y="205200"/>
                    <a:pt x="1174826" y="204616"/>
                  </a:cubicBezTo>
                  <a:cubicBezTo>
                    <a:pt x="1173658" y="204032"/>
                    <a:pt x="1173074" y="203740"/>
                    <a:pt x="1173074" y="203740"/>
                  </a:cubicBezTo>
                  <a:close/>
                  <a:moveTo>
                    <a:pt x="407187" y="172193"/>
                  </a:moveTo>
                  <a:lnTo>
                    <a:pt x="407187" y="173945"/>
                  </a:lnTo>
                  <a:cubicBezTo>
                    <a:pt x="407187" y="177451"/>
                    <a:pt x="410693" y="181540"/>
                    <a:pt x="417703" y="186214"/>
                  </a:cubicBezTo>
                  <a:lnTo>
                    <a:pt x="433476" y="198482"/>
                  </a:lnTo>
                  <a:cubicBezTo>
                    <a:pt x="435813" y="199650"/>
                    <a:pt x="436397" y="203155"/>
                    <a:pt x="435229" y="208997"/>
                  </a:cubicBezTo>
                  <a:cubicBezTo>
                    <a:pt x="434061" y="212503"/>
                    <a:pt x="434061" y="217760"/>
                    <a:pt x="435229" y="224771"/>
                  </a:cubicBezTo>
                  <a:cubicBezTo>
                    <a:pt x="439903" y="225939"/>
                    <a:pt x="443408" y="228860"/>
                    <a:pt x="445745" y="233534"/>
                  </a:cubicBezTo>
                  <a:cubicBezTo>
                    <a:pt x="446913" y="233534"/>
                    <a:pt x="448666" y="234118"/>
                    <a:pt x="451002" y="235286"/>
                  </a:cubicBezTo>
                  <a:cubicBezTo>
                    <a:pt x="453339" y="236455"/>
                    <a:pt x="456260" y="237039"/>
                    <a:pt x="459765" y="237039"/>
                  </a:cubicBezTo>
                  <a:cubicBezTo>
                    <a:pt x="465607" y="237039"/>
                    <a:pt x="469697" y="239376"/>
                    <a:pt x="472034" y="244049"/>
                  </a:cubicBezTo>
                  <a:cubicBezTo>
                    <a:pt x="473202" y="245218"/>
                    <a:pt x="474662" y="245802"/>
                    <a:pt x="476415" y="245802"/>
                  </a:cubicBezTo>
                  <a:cubicBezTo>
                    <a:pt x="478168" y="245802"/>
                    <a:pt x="479628" y="246386"/>
                    <a:pt x="480797" y="247555"/>
                  </a:cubicBezTo>
                  <a:lnTo>
                    <a:pt x="480797" y="251060"/>
                  </a:lnTo>
                  <a:cubicBezTo>
                    <a:pt x="480797" y="252228"/>
                    <a:pt x="480505" y="253397"/>
                    <a:pt x="479920" y="254565"/>
                  </a:cubicBezTo>
                  <a:cubicBezTo>
                    <a:pt x="479336" y="255733"/>
                    <a:pt x="479628" y="256318"/>
                    <a:pt x="480797" y="256318"/>
                  </a:cubicBezTo>
                  <a:lnTo>
                    <a:pt x="482174" y="257820"/>
                  </a:lnTo>
                  <a:lnTo>
                    <a:pt x="481673" y="259823"/>
                  </a:lnTo>
                  <a:cubicBezTo>
                    <a:pt x="481089" y="262744"/>
                    <a:pt x="480797" y="265081"/>
                    <a:pt x="480797" y="266833"/>
                  </a:cubicBezTo>
                  <a:lnTo>
                    <a:pt x="493065" y="263328"/>
                  </a:lnTo>
                  <a:cubicBezTo>
                    <a:pt x="493065" y="266833"/>
                    <a:pt x="493649" y="270338"/>
                    <a:pt x="494817" y="273844"/>
                  </a:cubicBezTo>
                  <a:cubicBezTo>
                    <a:pt x="495986" y="276180"/>
                    <a:pt x="496570" y="278517"/>
                    <a:pt x="496570" y="280854"/>
                  </a:cubicBezTo>
                  <a:cubicBezTo>
                    <a:pt x="497738" y="283191"/>
                    <a:pt x="498907" y="284359"/>
                    <a:pt x="500075" y="284359"/>
                  </a:cubicBezTo>
                  <a:cubicBezTo>
                    <a:pt x="508254" y="286696"/>
                    <a:pt x="514096" y="290201"/>
                    <a:pt x="517601" y="294875"/>
                  </a:cubicBezTo>
                  <a:cubicBezTo>
                    <a:pt x="518770" y="294875"/>
                    <a:pt x="519646" y="294875"/>
                    <a:pt x="520230" y="294875"/>
                  </a:cubicBezTo>
                  <a:cubicBezTo>
                    <a:pt x="520814" y="294875"/>
                    <a:pt x="521691" y="294875"/>
                    <a:pt x="522859" y="294875"/>
                  </a:cubicBezTo>
                  <a:cubicBezTo>
                    <a:pt x="526364" y="290201"/>
                    <a:pt x="529869" y="290201"/>
                    <a:pt x="533375" y="294875"/>
                  </a:cubicBezTo>
                  <a:lnTo>
                    <a:pt x="535127" y="301885"/>
                  </a:lnTo>
                  <a:cubicBezTo>
                    <a:pt x="535127" y="307727"/>
                    <a:pt x="531622" y="312401"/>
                    <a:pt x="524612" y="315906"/>
                  </a:cubicBezTo>
                  <a:cubicBezTo>
                    <a:pt x="525780" y="319411"/>
                    <a:pt x="527533" y="321164"/>
                    <a:pt x="529869" y="321164"/>
                  </a:cubicBezTo>
                  <a:cubicBezTo>
                    <a:pt x="534543" y="322332"/>
                    <a:pt x="538632" y="327590"/>
                    <a:pt x="542138" y="336937"/>
                  </a:cubicBezTo>
                  <a:cubicBezTo>
                    <a:pt x="543306" y="339274"/>
                    <a:pt x="546227" y="342195"/>
                    <a:pt x="550901" y="345700"/>
                  </a:cubicBezTo>
                  <a:lnTo>
                    <a:pt x="550901" y="359721"/>
                  </a:lnTo>
                  <a:cubicBezTo>
                    <a:pt x="550901" y="362642"/>
                    <a:pt x="550901" y="365125"/>
                    <a:pt x="550901" y="367170"/>
                  </a:cubicBezTo>
                  <a:lnTo>
                    <a:pt x="550901" y="370237"/>
                  </a:lnTo>
                  <a:cubicBezTo>
                    <a:pt x="548564" y="372573"/>
                    <a:pt x="546227" y="374910"/>
                    <a:pt x="543890" y="377247"/>
                  </a:cubicBezTo>
                  <a:cubicBezTo>
                    <a:pt x="541553" y="379584"/>
                    <a:pt x="539801" y="381921"/>
                    <a:pt x="538632" y="384257"/>
                  </a:cubicBezTo>
                  <a:lnTo>
                    <a:pt x="538632" y="386010"/>
                  </a:lnTo>
                  <a:cubicBezTo>
                    <a:pt x="544474" y="384842"/>
                    <a:pt x="547980" y="383089"/>
                    <a:pt x="549148" y="380752"/>
                  </a:cubicBezTo>
                  <a:cubicBezTo>
                    <a:pt x="550316" y="378415"/>
                    <a:pt x="550901" y="374910"/>
                    <a:pt x="550901" y="370237"/>
                  </a:cubicBezTo>
                  <a:lnTo>
                    <a:pt x="550901" y="371989"/>
                  </a:lnTo>
                  <a:lnTo>
                    <a:pt x="552459" y="381336"/>
                  </a:lnTo>
                  <a:lnTo>
                    <a:pt x="551777" y="383381"/>
                  </a:lnTo>
                  <a:lnTo>
                    <a:pt x="552291" y="384922"/>
                  </a:lnTo>
                  <a:lnTo>
                    <a:pt x="550024" y="400031"/>
                  </a:lnTo>
                  <a:lnTo>
                    <a:pt x="549057" y="401852"/>
                  </a:lnTo>
                  <a:lnTo>
                    <a:pt x="549148" y="401783"/>
                  </a:lnTo>
                  <a:cubicBezTo>
                    <a:pt x="551485" y="405289"/>
                    <a:pt x="553237" y="409378"/>
                    <a:pt x="554406" y="414052"/>
                  </a:cubicBezTo>
                  <a:cubicBezTo>
                    <a:pt x="553237" y="414052"/>
                    <a:pt x="552361" y="414490"/>
                    <a:pt x="551777" y="415366"/>
                  </a:cubicBezTo>
                  <a:lnTo>
                    <a:pt x="551151" y="418183"/>
                  </a:lnTo>
                  <a:lnTo>
                    <a:pt x="553529" y="424129"/>
                  </a:lnTo>
                  <a:cubicBezTo>
                    <a:pt x="553529" y="426758"/>
                    <a:pt x="552653" y="429825"/>
                    <a:pt x="550901" y="433330"/>
                  </a:cubicBezTo>
                  <a:cubicBezTo>
                    <a:pt x="550901" y="435667"/>
                    <a:pt x="546227" y="436835"/>
                    <a:pt x="536880" y="436835"/>
                  </a:cubicBezTo>
                  <a:cubicBezTo>
                    <a:pt x="536880" y="435667"/>
                    <a:pt x="536880" y="435083"/>
                    <a:pt x="536880" y="435083"/>
                  </a:cubicBezTo>
                  <a:cubicBezTo>
                    <a:pt x="536880" y="435083"/>
                    <a:pt x="536296" y="435083"/>
                    <a:pt x="535127" y="435083"/>
                  </a:cubicBezTo>
                  <a:cubicBezTo>
                    <a:pt x="536296" y="431578"/>
                    <a:pt x="537172" y="428072"/>
                    <a:pt x="537756" y="424567"/>
                  </a:cubicBezTo>
                  <a:cubicBezTo>
                    <a:pt x="538340" y="421062"/>
                    <a:pt x="539217" y="417557"/>
                    <a:pt x="540385" y="414052"/>
                  </a:cubicBezTo>
                  <a:lnTo>
                    <a:pt x="541180" y="410075"/>
                  </a:lnTo>
                  <a:lnTo>
                    <a:pt x="540385" y="410546"/>
                  </a:lnTo>
                  <a:lnTo>
                    <a:pt x="536880" y="410546"/>
                  </a:lnTo>
                  <a:cubicBezTo>
                    <a:pt x="536880" y="410546"/>
                    <a:pt x="536880" y="411715"/>
                    <a:pt x="536880" y="414052"/>
                  </a:cubicBezTo>
                  <a:cubicBezTo>
                    <a:pt x="532206" y="416388"/>
                    <a:pt x="529285" y="419309"/>
                    <a:pt x="528117" y="422815"/>
                  </a:cubicBezTo>
                  <a:cubicBezTo>
                    <a:pt x="529285" y="422815"/>
                    <a:pt x="529869" y="423399"/>
                    <a:pt x="529869" y="424567"/>
                  </a:cubicBezTo>
                  <a:lnTo>
                    <a:pt x="529869" y="435083"/>
                  </a:lnTo>
                  <a:cubicBezTo>
                    <a:pt x="525196" y="435083"/>
                    <a:pt x="521691" y="435083"/>
                    <a:pt x="519354" y="435083"/>
                  </a:cubicBezTo>
                  <a:lnTo>
                    <a:pt x="515849" y="445598"/>
                  </a:lnTo>
                  <a:lnTo>
                    <a:pt x="514096" y="438588"/>
                  </a:lnTo>
                  <a:lnTo>
                    <a:pt x="510941" y="436485"/>
                  </a:lnTo>
                  <a:lnTo>
                    <a:pt x="512343" y="436835"/>
                  </a:lnTo>
                  <a:lnTo>
                    <a:pt x="512343" y="435083"/>
                  </a:lnTo>
                  <a:cubicBezTo>
                    <a:pt x="512343" y="434499"/>
                    <a:pt x="511905" y="434060"/>
                    <a:pt x="511029" y="433768"/>
                  </a:cubicBezTo>
                  <a:lnTo>
                    <a:pt x="508838" y="433525"/>
                  </a:lnTo>
                  <a:lnTo>
                    <a:pt x="508838" y="422815"/>
                  </a:lnTo>
                  <a:lnTo>
                    <a:pt x="500075" y="435083"/>
                  </a:lnTo>
                  <a:cubicBezTo>
                    <a:pt x="502412" y="435083"/>
                    <a:pt x="503872" y="436543"/>
                    <a:pt x="504457" y="439464"/>
                  </a:cubicBezTo>
                  <a:lnTo>
                    <a:pt x="506823" y="441305"/>
                  </a:lnTo>
                  <a:lnTo>
                    <a:pt x="507086" y="442093"/>
                  </a:lnTo>
                  <a:lnTo>
                    <a:pt x="507241" y="441629"/>
                  </a:lnTo>
                  <a:lnTo>
                    <a:pt x="512343" y="445598"/>
                  </a:lnTo>
                  <a:lnTo>
                    <a:pt x="505333" y="445598"/>
                  </a:lnTo>
                  <a:lnTo>
                    <a:pt x="508838" y="449104"/>
                  </a:lnTo>
                  <a:lnTo>
                    <a:pt x="512343" y="449104"/>
                  </a:lnTo>
                  <a:lnTo>
                    <a:pt x="514680" y="446767"/>
                  </a:lnTo>
                  <a:lnTo>
                    <a:pt x="515411" y="446475"/>
                  </a:lnTo>
                  <a:lnTo>
                    <a:pt x="516349" y="446099"/>
                  </a:lnTo>
                  <a:lnTo>
                    <a:pt x="519354" y="449104"/>
                  </a:lnTo>
                  <a:cubicBezTo>
                    <a:pt x="517017" y="460788"/>
                    <a:pt x="510007" y="468967"/>
                    <a:pt x="498323" y="473640"/>
                  </a:cubicBezTo>
                  <a:lnTo>
                    <a:pt x="496570" y="475393"/>
                  </a:lnTo>
                  <a:cubicBezTo>
                    <a:pt x="494233" y="478898"/>
                    <a:pt x="490728" y="481819"/>
                    <a:pt x="486055" y="484156"/>
                  </a:cubicBezTo>
                  <a:cubicBezTo>
                    <a:pt x="479044" y="484156"/>
                    <a:pt x="473786" y="484740"/>
                    <a:pt x="470281" y="485908"/>
                  </a:cubicBezTo>
                  <a:cubicBezTo>
                    <a:pt x="466776" y="485908"/>
                    <a:pt x="464439" y="485324"/>
                    <a:pt x="463271" y="484156"/>
                  </a:cubicBezTo>
                  <a:cubicBezTo>
                    <a:pt x="460934" y="488829"/>
                    <a:pt x="457429" y="491166"/>
                    <a:pt x="452755" y="491166"/>
                  </a:cubicBezTo>
                  <a:cubicBezTo>
                    <a:pt x="449250" y="491166"/>
                    <a:pt x="446913" y="492334"/>
                    <a:pt x="445745" y="494671"/>
                  </a:cubicBezTo>
                  <a:cubicBezTo>
                    <a:pt x="434061" y="498176"/>
                    <a:pt x="424713" y="503434"/>
                    <a:pt x="417703" y="510445"/>
                  </a:cubicBezTo>
                  <a:lnTo>
                    <a:pt x="415950" y="510445"/>
                  </a:lnTo>
                  <a:cubicBezTo>
                    <a:pt x="410108" y="510445"/>
                    <a:pt x="404559" y="512781"/>
                    <a:pt x="399301" y="517455"/>
                  </a:cubicBezTo>
                  <a:cubicBezTo>
                    <a:pt x="394043" y="522129"/>
                    <a:pt x="389661" y="525050"/>
                    <a:pt x="386156" y="526218"/>
                  </a:cubicBezTo>
                  <a:cubicBezTo>
                    <a:pt x="383819" y="526218"/>
                    <a:pt x="382359" y="526802"/>
                    <a:pt x="381775" y="527971"/>
                  </a:cubicBezTo>
                  <a:cubicBezTo>
                    <a:pt x="381191" y="529139"/>
                    <a:pt x="380898" y="530308"/>
                    <a:pt x="380898" y="531476"/>
                  </a:cubicBezTo>
                  <a:cubicBezTo>
                    <a:pt x="378562" y="533813"/>
                    <a:pt x="372135" y="537902"/>
                    <a:pt x="361620" y="543744"/>
                  </a:cubicBezTo>
                  <a:cubicBezTo>
                    <a:pt x="355778" y="548418"/>
                    <a:pt x="349352" y="553091"/>
                    <a:pt x="342341" y="557765"/>
                  </a:cubicBezTo>
                  <a:cubicBezTo>
                    <a:pt x="335331" y="562438"/>
                    <a:pt x="327736" y="564775"/>
                    <a:pt x="319557" y="564775"/>
                  </a:cubicBezTo>
                  <a:lnTo>
                    <a:pt x="312547" y="564775"/>
                  </a:lnTo>
                  <a:lnTo>
                    <a:pt x="291516" y="564775"/>
                  </a:lnTo>
                  <a:cubicBezTo>
                    <a:pt x="290347" y="563607"/>
                    <a:pt x="286842" y="563607"/>
                    <a:pt x="281000" y="564775"/>
                  </a:cubicBezTo>
                  <a:cubicBezTo>
                    <a:pt x="273990" y="570617"/>
                    <a:pt x="265227" y="576459"/>
                    <a:pt x="254711" y="582301"/>
                  </a:cubicBezTo>
                  <a:lnTo>
                    <a:pt x="252959" y="580549"/>
                  </a:lnTo>
                  <a:lnTo>
                    <a:pt x="284505" y="561270"/>
                  </a:lnTo>
                  <a:cubicBezTo>
                    <a:pt x="282169" y="561270"/>
                    <a:pt x="280416" y="560686"/>
                    <a:pt x="279248" y="559517"/>
                  </a:cubicBezTo>
                  <a:cubicBezTo>
                    <a:pt x="278079" y="558349"/>
                    <a:pt x="276911" y="557765"/>
                    <a:pt x="275742" y="557765"/>
                  </a:cubicBezTo>
                  <a:cubicBezTo>
                    <a:pt x="273406" y="555428"/>
                    <a:pt x="269316" y="554260"/>
                    <a:pt x="263474" y="554260"/>
                  </a:cubicBezTo>
                  <a:cubicBezTo>
                    <a:pt x="257632" y="556596"/>
                    <a:pt x="254127" y="559517"/>
                    <a:pt x="252959" y="563023"/>
                  </a:cubicBezTo>
                  <a:cubicBezTo>
                    <a:pt x="250622" y="565359"/>
                    <a:pt x="246824" y="567988"/>
                    <a:pt x="241567" y="570909"/>
                  </a:cubicBezTo>
                  <a:cubicBezTo>
                    <a:pt x="236309" y="573830"/>
                    <a:pt x="232512" y="575875"/>
                    <a:pt x="230175" y="577043"/>
                  </a:cubicBezTo>
                  <a:lnTo>
                    <a:pt x="228422" y="577043"/>
                  </a:lnTo>
                  <a:cubicBezTo>
                    <a:pt x="228422" y="578212"/>
                    <a:pt x="227546" y="579088"/>
                    <a:pt x="225793" y="579672"/>
                  </a:cubicBezTo>
                  <a:cubicBezTo>
                    <a:pt x="224041" y="580256"/>
                    <a:pt x="221996" y="579965"/>
                    <a:pt x="219659" y="578796"/>
                  </a:cubicBezTo>
                  <a:lnTo>
                    <a:pt x="219659" y="580549"/>
                  </a:lnTo>
                  <a:cubicBezTo>
                    <a:pt x="219659" y="584054"/>
                    <a:pt x="218783" y="586391"/>
                    <a:pt x="217030" y="587559"/>
                  </a:cubicBezTo>
                  <a:cubicBezTo>
                    <a:pt x="215278" y="588728"/>
                    <a:pt x="214401" y="589896"/>
                    <a:pt x="214401" y="591064"/>
                  </a:cubicBezTo>
                  <a:lnTo>
                    <a:pt x="209144" y="589312"/>
                  </a:lnTo>
                  <a:cubicBezTo>
                    <a:pt x="205638" y="590480"/>
                    <a:pt x="203886" y="593401"/>
                    <a:pt x="203886" y="598075"/>
                  </a:cubicBezTo>
                  <a:lnTo>
                    <a:pt x="203886" y="589312"/>
                  </a:lnTo>
                  <a:cubicBezTo>
                    <a:pt x="205054" y="589312"/>
                    <a:pt x="207099" y="587559"/>
                    <a:pt x="210020" y="584054"/>
                  </a:cubicBezTo>
                  <a:cubicBezTo>
                    <a:pt x="212941" y="580549"/>
                    <a:pt x="214986" y="578212"/>
                    <a:pt x="216154" y="577043"/>
                  </a:cubicBezTo>
                  <a:cubicBezTo>
                    <a:pt x="217322" y="577043"/>
                    <a:pt x="218491" y="576751"/>
                    <a:pt x="219659" y="576167"/>
                  </a:cubicBezTo>
                  <a:cubicBezTo>
                    <a:pt x="220828" y="575583"/>
                    <a:pt x="221412" y="574123"/>
                    <a:pt x="221412" y="571786"/>
                  </a:cubicBezTo>
                  <a:lnTo>
                    <a:pt x="230175" y="561270"/>
                  </a:lnTo>
                  <a:cubicBezTo>
                    <a:pt x="229006" y="557765"/>
                    <a:pt x="227838" y="557765"/>
                    <a:pt x="226670" y="561270"/>
                  </a:cubicBezTo>
                  <a:cubicBezTo>
                    <a:pt x="224333" y="563607"/>
                    <a:pt x="220828" y="564775"/>
                    <a:pt x="216154" y="564775"/>
                  </a:cubicBezTo>
                  <a:cubicBezTo>
                    <a:pt x="216154" y="563607"/>
                    <a:pt x="216738" y="561854"/>
                    <a:pt x="217907" y="559517"/>
                  </a:cubicBezTo>
                  <a:cubicBezTo>
                    <a:pt x="219075" y="557181"/>
                    <a:pt x="220243" y="555428"/>
                    <a:pt x="221412" y="554260"/>
                  </a:cubicBezTo>
                  <a:lnTo>
                    <a:pt x="230175" y="543744"/>
                  </a:lnTo>
                  <a:cubicBezTo>
                    <a:pt x="232512" y="543744"/>
                    <a:pt x="231927" y="542576"/>
                    <a:pt x="228422" y="540239"/>
                  </a:cubicBezTo>
                  <a:cubicBezTo>
                    <a:pt x="227254" y="541407"/>
                    <a:pt x="225793" y="542576"/>
                    <a:pt x="224041" y="543744"/>
                  </a:cubicBezTo>
                  <a:cubicBezTo>
                    <a:pt x="222288" y="544912"/>
                    <a:pt x="220828" y="546665"/>
                    <a:pt x="219659" y="549002"/>
                  </a:cubicBezTo>
                  <a:cubicBezTo>
                    <a:pt x="217322" y="552507"/>
                    <a:pt x="214401" y="554260"/>
                    <a:pt x="210896" y="554260"/>
                  </a:cubicBezTo>
                  <a:cubicBezTo>
                    <a:pt x="209728" y="554260"/>
                    <a:pt x="209144" y="553967"/>
                    <a:pt x="209144" y="553383"/>
                  </a:cubicBezTo>
                  <a:cubicBezTo>
                    <a:pt x="209144" y="552799"/>
                    <a:pt x="209144" y="551923"/>
                    <a:pt x="209144" y="550754"/>
                  </a:cubicBezTo>
                  <a:lnTo>
                    <a:pt x="214401" y="543744"/>
                  </a:lnTo>
                  <a:lnTo>
                    <a:pt x="221412" y="536734"/>
                  </a:lnTo>
                  <a:cubicBezTo>
                    <a:pt x="217907" y="537902"/>
                    <a:pt x="212065" y="541991"/>
                    <a:pt x="203886" y="549002"/>
                  </a:cubicBezTo>
                  <a:cubicBezTo>
                    <a:pt x="203886" y="545497"/>
                    <a:pt x="203886" y="543744"/>
                    <a:pt x="203886" y="543744"/>
                  </a:cubicBezTo>
                  <a:cubicBezTo>
                    <a:pt x="203886" y="541407"/>
                    <a:pt x="204470" y="540239"/>
                    <a:pt x="205638" y="540239"/>
                  </a:cubicBezTo>
                  <a:cubicBezTo>
                    <a:pt x="207975" y="540239"/>
                    <a:pt x="210020" y="539655"/>
                    <a:pt x="211773" y="538486"/>
                  </a:cubicBezTo>
                  <a:cubicBezTo>
                    <a:pt x="213525" y="537318"/>
                    <a:pt x="214986" y="534981"/>
                    <a:pt x="216154" y="531476"/>
                  </a:cubicBezTo>
                  <a:cubicBezTo>
                    <a:pt x="216154" y="531476"/>
                    <a:pt x="215278" y="531768"/>
                    <a:pt x="213525" y="532352"/>
                  </a:cubicBezTo>
                  <a:cubicBezTo>
                    <a:pt x="211773" y="532936"/>
                    <a:pt x="210312" y="532644"/>
                    <a:pt x="209144" y="531476"/>
                  </a:cubicBezTo>
                  <a:cubicBezTo>
                    <a:pt x="205638" y="531476"/>
                    <a:pt x="203886" y="528555"/>
                    <a:pt x="203886" y="522713"/>
                  </a:cubicBezTo>
                  <a:cubicBezTo>
                    <a:pt x="203886" y="519208"/>
                    <a:pt x="202133" y="519208"/>
                    <a:pt x="198628" y="522713"/>
                  </a:cubicBezTo>
                  <a:cubicBezTo>
                    <a:pt x="197460" y="522713"/>
                    <a:pt x="196291" y="523297"/>
                    <a:pt x="195123" y="524466"/>
                  </a:cubicBezTo>
                  <a:cubicBezTo>
                    <a:pt x="193954" y="525634"/>
                    <a:pt x="192202" y="527386"/>
                    <a:pt x="189865" y="529723"/>
                  </a:cubicBezTo>
                  <a:lnTo>
                    <a:pt x="175844" y="550754"/>
                  </a:lnTo>
                  <a:lnTo>
                    <a:pt x="175844" y="549002"/>
                  </a:lnTo>
                  <a:lnTo>
                    <a:pt x="182855" y="538486"/>
                  </a:lnTo>
                  <a:cubicBezTo>
                    <a:pt x="186360" y="530308"/>
                    <a:pt x="191618" y="522713"/>
                    <a:pt x="198628" y="515702"/>
                  </a:cubicBezTo>
                  <a:cubicBezTo>
                    <a:pt x="198628" y="513366"/>
                    <a:pt x="198628" y="512197"/>
                    <a:pt x="198628" y="512197"/>
                  </a:cubicBezTo>
                  <a:cubicBezTo>
                    <a:pt x="196291" y="512197"/>
                    <a:pt x="194539" y="512781"/>
                    <a:pt x="193370" y="513950"/>
                  </a:cubicBezTo>
                  <a:cubicBezTo>
                    <a:pt x="191033" y="517455"/>
                    <a:pt x="187820" y="522421"/>
                    <a:pt x="183731" y="528847"/>
                  </a:cubicBezTo>
                  <a:cubicBezTo>
                    <a:pt x="179641" y="535273"/>
                    <a:pt x="175260" y="540239"/>
                    <a:pt x="170586" y="543744"/>
                  </a:cubicBezTo>
                  <a:lnTo>
                    <a:pt x="155100" y="561613"/>
                  </a:lnTo>
                  <a:lnTo>
                    <a:pt x="188112" y="510445"/>
                  </a:lnTo>
                  <a:lnTo>
                    <a:pt x="189865" y="505187"/>
                  </a:lnTo>
                  <a:cubicBezTo>
                    <a:pt x="191033" y="502850"/>
                    <a:pt x="190449" y="500513"/>
                    <a:pt x="188112" y="498176"/>
                  </a:cubicBezTo>
                  <a:cubicBezTo>
                    <a:pt x="185776" y="493503"/>
                    <a:pt x="184607" y="489413"/>
                    <a:pt x="184607" y="485908"/>
                  </a:cubicBezTo>
                  <a:lnTo>
                    <a:pt x="182855" y="478898"/>
                  </a:lnTo>
                  <a:cubicBezTo>
                    <a:pt x="181686" y="475393"/>
                    <a:pt x="181102" y="470719"/>
                    <a:pt x="181102" y="464877"/>
                  </a:cubicBezTo>
                  <a:lnTo>
                    <a:pt x="184607" y="447351"/>
                  </a:lnTo>
                  <a:cubicBezTo>
                    <a:pt x="185776" y="442677"/>
                    <a:pt x="185776" y="438588"/>
                    <a:pt x="184607" y="435083"/>
                  </a:cubicBezTo>
                  <a:lnTo>
                    <a:pt x="168834" y="408794"/>
                  </a:lnTo>
                  <a:cubicBezTo>
                    <a:pt x="159487" y="392436"/>
                    <a:pt x="150724" y="375494"/>
                    <a:pt x="142545" y="357968"/>
                  </a:cubicBezTo>
                  <a:cubicBezTo>
                    <a:pt x="141376" y="354463"/>
                    <a:pt x="137287" y="347453"/>
                    <a:pt x="130277" y="336937"/>
                  </a:cubicBezTo>
                  <a:lnTo>
                    <a:pt x="126771" y="328174"/>
                  </a:lnTo>
                  <a:cubicBezTo>
                    <a:pt x="118593" y="315322"/>
                    <a:pt x="112751" y="307143"/>
                    <a:pt x="109245" y="303638"/>
                  </a:cubicBezTo>
                  <a:cubicBezTo>
                    <a:pt x="108077" y="302469"/>
                    <a:pt x="107493" y="299548"/>
                    <a:pt x="107493" y="294875"/>
                  </a:cubicBezTo>
                  <a:cubicBezTo>
                    <a:pt x="107493" y="289033"/>
                    <a:pt x="104572" y="284359"/>
                    <a:pt x="98730" y="280854"/>
                  </a:cubicBezTo>
                  <a:lnTo>
                    <a:pt x="98730" y="277349"/>
                  </a:lnTo>
                  <a:cubicBezTo>
                    <a:pt x="102235" y="277349"/>
                    <a:pt x="104572" y="278517"/>
                    <a:pt x="105740" y="280854"/>
                  </a:cubicBezTo>
                  <a:cubicBezTo>
                    <a:pt x="105740" y="279686"/>
                    <a:pt x="106032" y="278809"/>
                    <a:pt x="106617" y="278225"/>
                  </a:cubicBezTo>
                  <a:cubicBezTo>
                    <a:pt x="107201" y="277641"/>
                    <a:pt x="107493" y="277349"/>
                    <a:pt x="107493" y="277349"/>
                  </a:cubicBezTo>
                  <a:cubicBezTo>
                    <a:pt x="106324" y="277349"/>
                    <a:pt x="103403" y="275012"/>
                    <a:pt x="98730" y="270338"/>
                  </a:cubicBezTo>
                  <a:lnTo>
                    <a:pt x="105740" y="270338"/>
                  </a:lnTo>
                  <a:cubicBezTo>
                    <a:pt x="106909" y="272675"/>
                    <a:pt x="109830" y="273844"/>
                    <a:pt x="114503" y="273844"/>
                  </a:cubicBezTo>
                  <a:cubicBezTo>
                    <a:pt x="119177" y="273844"/>
                    <a:pt x="122098" y="274428"/>
                    <a:pt x="123266" y="275596"/>
                  </a:cubicBezTo>
                  <a:cubicBezTo>
                    <a:pt x="125603" y="275596"/>
                    <a:pt x="127940" y="273844"/>
                    <a:pt x="130277" y="270338"/>
                  </a:cubicBezTo>
                  <a:lnTo>
                    <a:pt x="126771" y="268586"/>
                  </a:lnTo>
                  <a:cubicBezTo>
                    <a:pt x="126771" y="268586"/>
                    <a:pt x="127063" y="268586"/>
                    <a:pt x="127648" y="268586"/>
                  </a:cubicBezTo>
                  <a:cubicBezTo>
                    <a:pt x="128232" y="268586"/>
                    <a:pt x="128524" y="268586"/>
                    <a:pt x="128524" y="268586"/>
                  </a:cubicBezTo>
                  <a:cubicBezTo>
                    <a:pt x="129692" y="267417"/>
                    <a:pt x="132029" y="265665"/>
                    <a:pt x="135534" y="263328"/>
                  </a:cubicBezTo>
                  <a:cubicBezTo>
                    <a:pt x="137871" y="263328"/>
                    <a:pt x="139624" y="262452"/>
                    <a:pt x="140792" y="260699"/>
                  </a:cubicBezTo>
                  <a:cubicBezTo>
                    <a:pt x="141961" y="258946"/>
                    <a:pt x="143129" y="258654"/>
                    <a:pt x="144297" y="259823"/>
                  </a:cubicBezTo>
                  <a:cubicBezTo>
                    <a:pt x="145466" y="259823"/>
                    <a:pt x="146634" y="259239"/>
                    <a:pt x="147803" y="258070"/>
                  </a:cubicBezTo>
                  <a:cubicBezTo>
                    <a:pt x="148971" y="256902"/>
                    <a:pt x="150139" y="256318"/>
                    <a:pt x="151308" y="256318"/>
                  </a:cubicBezTo>
                  <a:cubicBezTo>
                    <a:pt x="151308" y="253981"/>
                    <a:pt x="152476" y="252520"/>
                    <a:pt x="154813" y="251936"/>
                  </a:cubicBezTo>
                  <a:cubicBezTo>
                    <a:pt x="157150" y="251352"/>
                    <a:pt x="158902" y="252228"/>
                    <a:pt x="160071" y="254565"/>
                  </a:cubicBezTo>
                  <a:lnTo>
                    <a:pt x="161823" y="256318"/>
                  </a:lnTo>
                  <a:cubicBezTo>
                    <a:pt x="165329" y="260991"/>
                    <a:pt x="170586" y="260991"/>
                    <a:pt x="177597" y="256318"/>
                  </a:cubicBezTo>
                  <a:cubicBezTo>
                    <a:pt x="177597" y="255149"/>
                    <a:pt x="179349" y="254565"/>
                    <a:pt x="182855" y="254565"/>
                  </a:cubicBezTo>
                  <a:cubicBezTo>
                    <a:pt x="182855" y="254565"/>
                    <a:pt x="184023" y="254857"/>
                    <a:pt x="186360" y="255441"/>
                  </a:cubicBezTo>
                  <a:cubicBezTo>
                    <a:pt x="188697" y="256025"/>
                    <a:pt x="191618" y="255733"/>
                    <a:pt x="195123" y="254565"/>
                  </a:cubicBezTo>
                  <a:lnTo>
                    <a:pt x="195123" y="256318"/>
                  </a:lnTo>
                  <a:lnTo>
                    <a:pt x="203886" y="256318"/>
                  </a:lnTo>
                  <a:cubicBezTo>
                    <a:pt x="208559" y="256318"/>
                    <a:pt x="212649" y="255733"/>
                    <a:pt x="216154" y="254565"/>
                  </a:cubicBezTo>
                  <a:lnTo>
                    <a:pt x="228422" y="254565"/>
                  </a:lnTo>
                  <a:cubicBezTo>
                    <a:pt x="230759" y="254565"/>
                    <a:pt x="233096" y="253397"/>
                    <a:pt x="235433" y="251060"/>
                  </a:cubicBezTo>
                  <a:cubicBezTo>
                    <a:pt x="243611" y="246386"/>
                    <a:pt x="250038" y="241713"/>
                    <a:pt x="254711" y="237039"/>
                  </a:cubicBezTo>
                  <a:cubicBezTo>
                    <a:pt x="259385" y="234702"/>
                    <a:pt x="262890" y="232365"/>
                    <a:pt x="265227" y="230029"/>
                  </a:cubicBezTo>
                  <a:cubicBezTo>
                    <a:pt x="269900" y="233534"/>
                    <a:pt x="272821" y="235871"/>
                    <a:pt x="273990" y="237039"/>
                  </a:cubicBezTo>
                  <a:cubicBezTo>
                    <a:pt x="276327" y="233534"/>
                    <a:pt x="279248" y="230029"/>
                    <a:pt x="282753" y="226523"/>
                  </a:cubicBezTo>
                  <a:cubicBezTo>
                    <a:pt x="286258" y="223018"/>
                    <a:pt x="289179" y="220097"/>
                    <a:pt x="291516" y="217760"/>
                  </a:cubicBezTo>
                  <a:cubicBezTo>
                    <a:pt x="295021" y="223602"/>
                    <a:pt x="295021" y="226523"/>
                    <a:pt x="291516" y="226523"/>
                  </a:cubicBezTo>
                  <a:cubicBezTo>
                    <a:pt x="289179" y="228860"/>
                    <a:pt x="287134" y="231197"/>
                    <a:pt x="285382" y="233534"/>
                  </a:cubicBezTo>
                  <a:cubicBezTo>
                    <a:pt x="283629" y="235871"/>
                    <a:pt x="281000" y="238792"/>
                    <a:pt x="277495" y="242297"/>
                  </a:cubicBezTo>
                  <a:cubicBezTo>
                    <a:pt x="282169" y="242297"/>
                    <a:pt x="286842" y="238792"/>
                    <a:pt x="291516" y="231781"/>
                  </a:cubicBezTo>
                  <a:cubicBezTo>
                    <a:pt x="296189" y="230613"/>
                    <a:pt x="300863" y="225939"/>
                    <a:pt x="305537" y="217760"/>
                  </a:cubicBezTo>
                  <a:cubicBezTo>
                    <a:pt x="312547" y="213087"/>
                    <a:pt x="323063" y="210750"/>
                    <a:pt x="337083" y="210750"/>
                  </a:cubicBezTo>
                  <a:cubicBezTo>
                    <a:pt x="337083" y="210750"/>
                    <a:pt x="339420" y="213087"/>
                    <a:pt x="344094" y="217760"/>
                  </a:cubicBezTo>
                  <a:cubicBezTo>
                    <a:pt x="345262" y="217760"/>
                    <a:pt x="347307" y="216300"/>
                    <a:pt x="350228" y="213379"/>
                  </a:cubicBezTo>
                  <a:cubicBezTo>
                    <a:pt x="353149" y="210458"/>
                    <a:pt x="354609" y="207245"/>
                    <a:pt x="354609" y="203740"/>
                  </a:cubicBezTo>
                  <a:cubicBezTo>
                    <a:pt x="349936" y="203740"/>
                    <a:pt x="346431" y="204908"/>
                    <a:pt x="344094" y="207245"/>
                  </a:cubicBezTo>
                  <a:cubicBezTo>
                    <a:pt x="344094" y="208413"/>
                    <a:pt x="342925" y="208997"/>
                    <a:pt x="340589" y="208997"/>
                  </a:cubicBezTo>
                  <a:lnTo>
                    <a:pt x="331826" y="208997"/>
                  </a:lnTo>
                  <a:lnTo>
                    <a:pt x="323063" y="193224"/>
                  </a:lnTo>
                  <a:lnTo>
                    <a:pt x="321310" y="193224"/>
                  </a:lnTo>
                  <a:lnTo>
                    <a:pt x="321310" y="191471"/>
                  </a:lnTo>
                  <a:cubicBezTo>
                    <a:pt x="321310" y="187966"/>
                    <a:pt x="321018" y="185921"/>
                    <a:pt x="320434" y="185337"/>
                  </a:cubicBezTo>
                  <a:cubicBezTo>
                    <a:pt x="319849" y="184753"/>
                    <a:pt x="317221" y="185045"/>
                    <a:pt x="312547" y="186214"/>
                  </a:cubicBezTo>
                  <a:lnTo>
                    <a:pt x="305537" y="186214"/>
                  </a:lnTo>
                  <a:cubicBezTo>
                    <a:pt x="303200" y="186214"/>
                    <a:pt x="302031" y="185045"/>
                    <a:pt x="302031" y="182708"/>
                  </a:cubicBezTo>
                  <a:cubicBezTo>
                    <a:pt x="302031" y="179203"/>
                    <a:pt x="303200" y="177451"/>
                    <a:pt x="305537" y="177451"/>
                  </a:cubicBezTo>
                  <a:cubicBezTo>
                    <a:pt x="309042" y="175114"/>
                    <a:pt x="312547" y="173945"/>
                    <a:pt x="316052" y="173945"/>
                  </a:cubicBezTo>
                  <a:lnTo>
                    <a:pt x="340589" y="173945"/>
                  </a:lnTo>
                  <a:cubicBezTo>
                    <a:pt x="339420" y="173945"/>
                    <a:pt x="338836" y="175114"/>
                    <a:pt x="338836" y="177451"/>
                  </a:cubicBezTo>
                  <a:cubicBezTo>
                    <a:pt x="338836" y="177451"/>
                    <a:pt x="339128" y="177743"/>
                    <a:pt x="339712" y="178327"/>
                  </a:cubicBezTo>
                  <a:cubicBezTo>
                    <a:pt x="340297" y="178911"/>
                    <a:pt x="340589" y="179203"/>
                    <a:pt x="340589" y="179203"/>
                  </a:cubicBezTo>
                  <a:lnTo>
                    <a:pt x="358115" y="175698"/>
                  </a:lnTo>
                  <a:cubicBezTo>
                    <a:pt x="363957" y="173361"/>
                    <a:pt x="369214" y="173361"/>
                    <a:pt x="373888" y="175698"/>
                  </a:cubicBezTo>
                  <a:cubicBezTo>
                    <a:pt x="382067" y="180372"/>
                    <a:pt x="388493" y="182708"/>
                    <a:pt x="393167" y="182708"/>
                  </a:cubicBezTo>
                  <a:cubicBezTo>
                    <a:pt x="393167" y="178035"/>
                    <a:pt x="391998" y="175114"/>
                    <a:pt x="389661" y="173945"/>
                  </a:cubicBezTo>
                  <a:close/>
                  <a:moveTo>
                    <a:pt x="1008329" y="75800"/>
                  </a:moveTo>
                  <a:cubicBezTo>
                    <a:pt x="1008329" y="76968"/>
                    <a:pt x="1007161" y="77552"/>
                    <a:pt x="1004824" y="77552"/>
                  </a:cubicBezTo>
                  <a:cubicBezTo>
                    <a:pt x="1005993" y="77552"/>
                    <a:pt x="1007745" y="78721"/>
                    <a:pt x="1010082" y="81058"/>
                  </a:cubicBezTo>
                  <a:lnTo>
                    <a:pt x="1010082" y="79305"/>
                  </a:lnTo>
                  <a:close/>
                  <a:moveTo>
                    <a:pt x="1011834" y="63532"/>
                  </a:moveTo>
                  <a:lnTo>
                    <a:pt x="1013587" y="68789"/>
                  </a:lnTo>
                  <a:lnTo>
                    <a:pt x="1015339" y="68789"/>
                  </a:lnTo>
                  <a:close/>
                  <a:moveTo>
                    <a:pt x="924204" y="438"/>
                  </a:moveTo>
                  <a:cubicBezTo>
                    <a:pt x="926541" y="-730"/>
                    <a:pt x="928878" y="438"/>
                    <a:pt x="931215" y="3943"/>
                  </a:cubicBezTo>
                  <a:lnTo>
                    <a:pt x="932967" y="10954"/>
                  </a:lnTo>
                  <a:lnTo>
                    <a:pt x="945235" y="10954"/>
                  </a:lnTo>
                  <a:cubicBezTo>
                    <a:pt x="949909" y="10954"/>
                    <a:pt x="953999" y="12122"/>
                    <a:pt x="957504" y="14459"/>
                  </a:cubicBezTo>
                  <a:lnTo>
                    <a:pt x="962762" y="19717"/>
                  </a:lnTo>
                  <a:cubicBezTo>
                    <a:pt x="965098" y="20885"/>
                    <a:pt x="965683" y="22638"/>
                    <a:pt x="964514" y="24974"/>
                  </a:cubicBezTo>
                  <a:cubicBezTo>
                    <a:pt x="962177" y="26143"/>
                    <a:pt x="961009" y="27603"/>
                    <a:pt x="961009" y="29356"/>
                  </a:cubicBezTo>
                  <a:cubicBezTo>
                    <a:pt x="961009" y="31108"/>
                    <a:pt x="961009" y="33153"/>
                    <a:pt x="961009" y="35490"/>
                  </a:cubicBezTo>
                  <a:cubicBezTo>
                    <a:pt x="963346" y="33153"/>
                    <a:pt x="965098" y="32569"/>
                    <a:pt x="966267" y="33737"/>
                  </a:cubicBezTo>
                  <a:lnTo>
                    <a:pt x="978535" y="37243"/>
                  </a:lnTo>
                  <a:cubicBezTo>
                    <a:pt x="979703" y="38411"/>
                    <a:pt x="981456" y="39287"/>
                    <a:pt x="983793" y="39871"/>
                  </a:cubicBezTo>
                  <a:cubicBezTo>
                    <a:pt x="986130" y="40456"/>
                    <a:pt x="987298" y="41332"/>
                    <a:pt x="987298" y="42500"/>
                  </a:cubicBezTo>
                  <a:cubicBezTo>
                    <a:pt x="989635" y="43669"/>
                    <a:pt x="990511" y="45129"/>
                    <a:pt x="989927" y="46882"/>
                  </a:cubicBezTo>
                  <a:cubicBezTo>
                    <a:pt x="989343" y="48634"/>
                    <a:pt x="988467" y="50095"/>
                    <a:pt x="987298" y="51263"/>
                  </a:cubicBezTo>
                  <a:cubicBezTo>
                    <a:pt x="984961" y="53600"/>
                    <a:pt x="982040" y="54769"/>
                    <a:pt x="978535" y="54769"/>
                  </a:cubicBezTo>
                  <a:cubicBezTo>
                    <a:pt x="972693" y="52432"/>
                    <a:pt x="968019" y="53600"/>
                    <a:pt x="964514" y="58274"/>
                  </a:cubicBezTo>
                  <a:lnTo>
                    <a:pt x="987298" y="63532"/>
                  </a:lnTo>
                  <a:cubicBezTo>
                    <a:pt x="987298" y="63532"/>
                    <a:pt x="987298" y="64408"/>
                    <a:pt x="987298" y="66161"/>
                  </a:cubicBezTo>
                  <a:cubicBezTo>
                    <a:pt x="987298" y="67913"/>
                    <a:pt x="988467" y="68789"/>
                    <a:pt x="990803" y="68789"/>
                  </a:cubicBezTo>
                  <a:lnTo>
                    <a:pt x="990803" y="63532"/>
                  </a:lnTo>
                  <a:lnTo>
                    <a:pt x="999566" y="63532"/>
                  </a:lnTo>
                  <a:lnTo>
                    <a:pt x="999566" y="61779"/>
                  </a:lnTo>
                  <a:lnTo>
                    <a:pt x="1004824" y="61779"/>
                  </a:lnTo>
                  <a:lnTo>
                    <a:pt x="1004824" y="58274"/>
                  </a:lnTo>
                  <a:cubicBezTo>
                    <a:pt x="1009498" y="54769"/>
                    <a:pt x="1012419" y="55353"/>
                    <a:pt x="1013587" y="60026"/>
                  </a:cubicBezTo>
                  <a:lnTo>
                    <a:pt x="1018845" y="70542"/>
                  </a:lnTo>
                  <a:cubicBezTo>
                    <a:pt x="1018845" y="70542"/>
                    <a:pt x="1019429" y="71418"/>
                    <a:pt x="1020597" y="73171"/>
                  </a:cubicBezTo>
                  <a:cubicBezTo>
                    <a:pt x="1021766" y="74923"/>
                    <a:pt x="1023518" y="75800"/>
                    <a:pt x="1025855" y="75800"/>
                  </a:cubicBezTo>
                  <a:lnTo>
                    <a:pt x="1025855" y="79305"/>
                  </a:lnTo>
                  <a:cubicBezTo>
                    <a:pt x="1025855" y="82810"/>
                    <a:pt x="1026732" y="84855"/>
                    <a:pt x="1028484" y="85439"/>
                  </a:cubicBezTo>
                  <a:cubicBezTo>
                    <a:pt x="1030237" y="86023"/>
                    <a:pt x="1032866" y="85731"/>
                    <a:pt x="1036371" y="84563"/>
                  </a:cubicBezTo>
                  <a:cubicBezTo>
                    <a:pt x="1039876" y="84563"/>
                    <a:pt x="1042797" y="83979"/>
                    <a:pt x="1045134" y="82810"/>
                  </a:cubicBezTo>
                  <a:lnTo>
                    <a:pt x="1048639" y="84563"/>
                  </a:lnTo>
                  <a:cubicBezTo>
                    <a:pt x="1049807" y="86900"/>
                    <a:pt x="1052436" y="89236"/>
                    <a:pt x="1056526" y="91573"/>
                  </a:cubicBezTo>
                  <a:cubicBezTo>
                    <a:pt x="1060615" y="93910"/>
                    <a:pt x="1063244" y="96247"/>
                    <a:pt x="1064412" y="98584"/>
                  </a:cubicBezTo>
                  <a:cubicBezTo>
                    <a:pt x="1060907" y="106762"/>
                    <a:pt x="1059739" y="112604"/>
                    <a:pt x="1060907" y="116109"/>
                  </a:cubicBezTo>
                  <a:lnTo>
                    <a:pt x="1066165" y="121367"/>
                  </a:lnTo>
                  <a:cubicBezTo>
                    <a:pt x="1066165" y="115525"/>
                    <a:pt x="1066749" y="111436"/>
                    <a:pt x="1067918" y="109099"/>
                  </a:cubicBezTo>
                  <a:lnTo>
                    <a:pt x="1074928" y="105594"/>
                  </a:lnTo>
                  <a:cubicBezTo>
                    <a:pt x="1077265" y="105594"/>
                    <a:pt x="1078433" y="108515"/>
                    <a:pt x="1078433" y="114357"/>
                  </a:cubicBezTo>
                  <a:cubicBezTo>
                    <a:pt x="1077265" y="116694"/>
                    <a:pt x="1076681" y="120199"/>
                    <a:pt x="1076681" y="124872"/>
                  </a:cubicBezTo>
                  <a:lnTo>
                    <a:pt x="1080186" y="138893"/>
                  </a:lnTo>
                  <a:cubicBezTo>
                    <a:pt x="1082523" y="136557"/>
                    <a:pt x="1084859" y="136265"/>
                    <a:pt x="1087196" y="138017"/>
                  </a:cubicBezTo>
                  <a:cubicBezTo>
                    <a:pt x="1089533" y="139770"/>
                    <a:pt x="1090701" y="140646"/>
                    <a:pt x="1090701" y="140646"/>
                  </a:cubicBezTo>
                  <a:cubicBezTo>
                    <a:pt x="1090701" y="142983"/>
                    <a:pt x="1089533" y="144735"/>
                    <a:pt x="1087196" y="145904"/>
                  </a:cubicBezTo>
                  <a:cubicBezTo>
                    <a:pt x="1084859" y="147072"/>
                    <a:pt x="1083107" y="148825"/>
                    <a:pt x="1081938" y="151162"/>
                  </a:cubicBezTo>
                  <a:lnTo>
                    <a:pt x="1081938" y="142399"/>
                  </a:lnTo>
                  <a:lnTo>
                    <a:pt x="1078433" y="142399"/>
                  </a:lnTo>
                  <a:lnTo>
                    <a:pt x="1066165" y="149409"/>
                  </a:lnTo>
                  <a:lnTo>
                    <a:pt x="1064412" y="154667"/>
                  </a:lnTo>
                  <a:cubicBezTo>
                    <a:pt x="1064412" y="155835"/>
                    <a:pt x="1064412" y="157880"/>
                    <a:pt x="1064412" y="160801"/>
                  </a:cubicBezTo>
                  <a:cubicBezTo>
                    <a:pt x="1064412" y="163722"/>
                    <a:pt x="1063828" y="165767"/>
                    <a:pt x="1062660" y="166935"/>
                  </a:cubicBezTo>
                  <a:cubicBezTo>
                    <a:pt x="1062660" y="166935"/>
                    <a:pt x="1062368" y="166643"/>
                    <a:pt x="1061783" y="166059"/>
                  </a:cubicBezTo>
                  <a:cubicBezTo>
                    <a:pt x="1061199" y="165475"/>
                    <a:pt x="1060907" y="165182"/>
                    <a:pt x="1060907" y="165182"/>
                  </a:cubicBezTo>
                  <a:cubicBezTo>
                    <a:pt x="1059739" y="165182"/>
                    <a:pt x="1058571" y="166351"/>
                    <a:pt x="1057402" y="168688"/>
                  </a:cubicBezTo>
                  <a:cubicBezTo>
                    <a:pt x="1056234" y="171024"/>
                    <a:pt x="1056234" y="172777"/>
                    <a:pt x="1057402" y="173945"/>
                  </a:cubicBezTo>
                  <a:cubicBezTo>
                    <a:pt x="1058571" y="176282"/>
                    <a:pt x="1059739" y="178327"/>
                    <a:pt x="1060907" y="180079"/>
                  </a:cubicBezTo>
                  <a:cubicBezTo>
                    <a:pt x="1062076" y="181832"/>
                    <a:pt x="1063244" y="183877"/>
                    <a:pt x="1064412" y="186214"/>
                  </a:cubicBezTo>
                  <a:cubicBezTo>
                    <a:pt x="1059739" y="188550"/>
                    <a:pt x="1056234" y="190887"/>
                    <a:pt x="1053897" y="193224"/>
                  </a:cubicBezTo>
                  <a:lnTo>
                    <a:pt x="1050392" y="194977"/>
                  </a:lnTo>
                  <a:cubicBezTo>
                    <a:pt x="1048055" y="205492"/>
                    <a:pt x="1047471" y="213087"/>
                    <a:pt x="1048639" y="217760"/>
                  </a:cubicBezTo>
                  <a:lnTo>
                    <a:pt x="1045134" y="235286"/>
                  </a:lnTo>
                  <a:lnTo>
                    <a:pt x="1046887" y="233534"/>
                  </a:lnTo>
                  <a:lnTo>
                    <a:pt x="1053897" y="230029"/>
                  </a:lnTo>
                  <a:cubicBezTo>
                    <a:pt x="1056234" y="225355"/>
                    <a:pt x="1059155" y="223018"/>
                    <a:pt x="1062660" y="223018"/>
                  </a:cubicBezTo>
                  <a:lnTo>
                    <a:pt x="1067918" y="221266"/>
                  </a:lnTo>
                  <a:cubicBezTo>
                    <a:pt x="1073760" y="218929"/>
                    <a:pt x="1079017" y="217760"/>
                    <a:pt x="1083691" y="217760"/>
                  </a:cubicBezTo>
                  <a:cubicBezTo>
                    <a:pt x="1087196" y="217760"/>
                    <a:pt x="1090701" y="215424"/>
                    <a:pt x="1094207" y="210750"/>
                  </a:cubicBezTo>
                  <a:cubicBezTo>
                    <a:pt x="1096543" y="208413"/>
                    <a:pt x="1099465" y="208413"/>
                    <a:pt x="1102970" y="210750"/>
                  </a:cubicBezTo>
                  <a:cubicBezTo>
                    <a:pt x="1106475" y="213087"/>
                    <a:pt x="1109104" y="214255"/>
                    <a:pt x="1110856" y="214255"/>
                  </a:cubicBezTo>
                  <a:cubicBezTo>
                    <a:pt x="1112609" y="214255"/>
                    <a:pt x="1114069" y="212503"/>
                    <a:pt x="1115238" y="208997"/>
                  </a:cubicBezTo>
                  <a:cubicBezTo>
                    <a:pt x="1118743" y="211334"/>
                    <a:pt x="1121080" y="213087"/>
                    <a:pt x="1122248" y="214255"/>
                  </a:cubicBezTo>
                  <a:cubicBezTo>
                    <a:pt x="1123417" y="207245"/>
                    <a:pt x="1126922" y="206076"/>
                    <a:pt x="1132764" y="210750"/>
                  </a:cubicBezTo>
                  <a:cubicBezTo>
                    <a:pt x="1132764" y="209582"/>
                    <a:pt x="1134517" y="207245"/>
                    <a:pt x="1138022" y="203740"/>
                  </a:cubicBezTo>
                  <a:cubicBezTo>
                    <a:pt x="1140358" y="213087"/>
                    <a:pt x="1141527" y="217760"/>
                    <a:pt x="1141527" y="217760"/>
                  </a:cubicBezTo>
                  <a:cubicBezTo>
                    <a:pt x="1148537" y="216592"/>
                    <a:pt x="1152627" y="216008"/>
                    <a:pt x="1153795" y="216008"/>
                  </a:cubicBezTo>
                  <a:lnTo>
                    <a:pt x="1153795" y="203740"/>
                  </a:lnTo>
                  <a:lnTo>
                    <a:pt x="1155548" y="203740"/>
                  </a:lnTo>
                  <a:cubicBezTo>
                    <a:pt x="1157885" y="203740"/>
                    <a:pt x="1160513" y="204908"/>
                    <a:pt x="1163434" y="207245"/>
                  </a:cubicBezTo>
                  <a:cubicBezTo>
                    <a:pt x="1166355" y="209582"/>
                    <a:pt x="1168400" y="210166"/>
                    <a:pt x="1169569" y="208997"/>
                  </a:cubicBezTo>
                  <a:cubicBezTo>
                    <a:pt x="1169569" y="206661"/>
                    <a:pt x="1168400" y="204908"/>
                    <a:pt x="1166063" y="203740"/>
                  </a:cubicBezTo>
                  <a:cubicBezTo>
                    <a:pt x="1168400" y="203740"/>
                    <a:pt x="1170153" y="204908"/>
                    <a:pt x="1171321" y="207245"/>
                  </a:cubicBezTo>
                  <a:cubicBezTo>
                    <a:pt x="1171321" y="208413"/>
                    <a:pt x="1171905" y="210166"/>
                    <a:pt x="1173074" y="212503"/>
                  </a:cubicBezTo>
                  <a:lnTo>
                    <a:pt x="1179865" y="215898"/>
                  </a:lnTo>
                  <a:lnTo>
                    <a:pt x="1178331" y="221266"/>
                  </a:lnTo>
                  <a:lnTo>
                    <a:pt x="1181837" y="219513"/>
                  </a:lnTo>
                  <a:cubicBezTo>
                    <a:pt x="1183005" y="219513"/>
                    <a:pt x="1183881" y="219805"/>
                    <a:pt x="1184466" y="220389"/>
                  </a:cubicBezTo>
                  <a:cubicBezTo>
                    <a:pt x="1185050" y="220973"/>
                    <a:pt x="1185926" y="220681"/>
                    <a:pt x="1187095" y="219513"/>
                  </a:cubicBezTo>
                  <a:cubicBezTo>
                    <a:pt x="1187095" y="219513"/>
                    <a:pt x="1184758" y="222434"/>
                    <a:pt x="1180084" y="228276"/>
                  </a:cubicBezTo>
                  <a:cubicBezTo>
                    <a:pt x="1182421" y="229444"/>
                    <a:pt x="1186510" y="229444"/>
                    <a:pt x="1192352" y="228276"/>
                  </a:cubicBezTo>
                  <a:cubicBezTo>
                    <a:pt x="1192352" y="229444"/>
                    <a:pt x="1193813" y="230905"/>
                    <a:pt x="1196734" y="232658"/>
                  </a:cubicBezTo>
                  <a:cubicBezTo>
                    <a:pt x="1199655" y="234410"/>
                    <a:pt x="1202284" y="235286"/>
                    <a:pt x="1204621" y="235286"/>
                  </a:cubicBezTo>
                  <a:lnTo>
                    <a:pt x="1206373" y="238792"/>
                  </a:lnTo>
                  <a:lnTo>
                    <a:pt x="1216889" y="242297"/>
                  </a:lnTo>
                  <a:lnTo>
                    <a:pt x="1220394" y="242297"/>
                  </a:lnTo>
                  <a:cubicBezTo>
                    <a:pt x="1222731" y="241128"/>
                    <a:pt x="1223899" y="239960"/>
                    <a:pt x="1223899" y="238792"/>
                  </a:cubicBezTo>
                  <a:cubicBezTo>
                    <a:pt x="1223899" y="237623"/>
                    <a:pt x="1223899" y="236747"/>
                    <a:pt x="1223899" y="236163"/>
                  </a:cubicBezTo>
                  <a:cubicBezTo>
                    <a:pt x="1223899" y="235579"/>
                    <a:pt x="1223315" y="235286"/>
                    <a:pt x="1222146" y="235286"/>
                  </a:cubicBezTo>
                  <a:cubicBezTo>
                    <a:pt x="1218641" y="235286"/>
                    <a:pt x="1215720" y="234702"/>
                    <a:pt x="1213383" y="233534"/>
                  </a:cubicBezTo>
                  <a:cubicBezTo>
                    <a:pt x="1213383" y="231197"/>
                    <a:pt x="1215136" y="230029"/>
                    <a:pt x="1218641" y="230029"/>
                  </a:cubicBezTo>
                  <a:cubicBezTo>
                    <a:pt x="1223315" y="228860"/>
                    <a:pt x="1226236" y="230029"/>
                    <a:pt x="1227404" y="233534"/>
                  </a:cubicBezTo>
                  <a:cubicBezTo>
                    <a:pt x="1229741" y="239376"/>
                    <a:pt x="1232662" y="241713"/>
                    <a:pt x="1236167" y="240544"/>
                  </a:cubicBezTo>
                  <a:lnTo>
                    <a:pt x="1239673" y="242297"/>
                  </a:lnTo>
                  <a:cubicBezTo>
                    <a:pt x="1243178" y="245802"/>
                    <a:pt x="1249020" y="247555"/>
                    <a:pt x="1257199" y="247555"/>
                  </a:cubicBezTo>
                  <a:cubicBezTo>
                    <a:pt x="1259535" y="249891"/>
                    <a:pt x="1262164" y="251644"/>
                    <a:pt x="1265085" y="252812"/>
                  </a:cubicBezTo>
                  <a:cubicBezTo>
                    <a:pt x="1268006" y="253981"/>
                    <a:pt x="1270635" y="255149"/>
                    <a:pt x="1272972" y="256318"/>
                  </a:cubicBezTo>
                  <a:cubicBezTo>
                    <a:pt x="1272972" y="257486"/>
                    <a:pt x="1274140" y="258070"/>
                    <a:pt x="1276477" y="258070"/>
                  </a:cubicBezTo>
                  <a:cubicBezTo>
                    <a:pt x="1277645" y="258070"/>
                    <a:pt x="1279690" y="258654"/>
                    <a:pt x="1282611" y="259823"/>
                  </a:cubicBezTo>
                  <a:cubicBezTo>
                    <a:pt x="1285532" y="260991"/>
                    <a:pt x="1286409" y="263328"/>
                    <a:pt x="1285240" y="266833"/>
                  </a:cubicBezTo>
                  <a:lnTo>
                    <a:pt x="1288745" y="268586"/>
                  </a:lnTo>
                  <a:cubicBezTo>
                    <a:pt x="1289914" y="268586"/>
                    <a:pt x="1291082" y="268586"/>
                    <a:pt x="1292250" y="268586"/>
                  </a:cubicBezTo>
                  <a:cubicBezTo>
                    <a:pt x="1293419" y="268586"/>
                    <a:pt x="1294587" y="269754"/>
                    <a:pt x="1295756" y="272091"/>
                  </a:cubicBezTo>
                  <a:cubicBezTo>
                    <a:pt x="1295756" y="273259"/>
                    <a:pt x="1297508" y="275012"/>
                    <a:pt x="1301013" y="277349"/>
                  </a:cubicBezTo>
                  <a:cubicBezTo>
                    <a:pt x="1304519" y="279686"/>
                    <a:pt x="1306271" y="282022"/>
                    <a:pt x="1306271" y="284359"/>
                  </a:cubicBezTo>
                  <a:lnTo>
                    <a:pt x="1308024" y="287864"/>
                  </a:lnTo>
                  <a:lnTo>
                    <a:pt x="1327303" y="307143"/>
                  </a:lnTo>
                  <a:cubicBezTo>
                    <a:pt x="1328471" y="309480"/>
                    <a:pt x="1329055" y="313569"/>
                    <a:pt x="1329055" y="319411"/>
                  </a:cubicBezTo>
                  <a:cubicBezTo>
                    <a:pt x="1329055" y="319411"/>
                    <a:pt x="1329347" y="320872"/>
                    <a:pt x="1329931" y="323793"/>
                  </a:cubicBezTo>
                  <a:cubicBezTo>
                    <a:pt x="1330515" y="326714"/>
                    <a:pt x="1331976" y="329927"/>
                    <a:pt x="1334313" y="333432"/>
                  </a:cubicBezTo>
                  <a:cubicBezTo>
                    <a:pt x="1335481" y="334600"/>
                    <a:pt x="1336065" y="336353"/>
                    <a:pt x="1336065" y="338690"/>
                  </a:cubicBezTo>
                  <a:cubicBezTo>
                    <a:pt x="1336065" y="342195"/>
                    <a:pt x="1333729" y="346284"/>
                    <a:pt x="1329055" y="350958"/>
                  </a:cubicBezTo>
                  <a:cubicBezTo>
                    <a:pt x="1318539" y="357968"/>
                    <a:pt x="1313282" y="367316"/>
                    <a:pt x="1313282" y="379000"/>
                  </a:cubicBezTo>
                  <a:cubicBezTo>
                    <a:pt x="1310945" y="383673"/>
                    <a:pt x="1309192" y="386010"/>
                    <a:pt x="1308024" y="386010"/>
                  </a:cubicBezTo>
                  <a:cubicBezTo>
                    <a:pt x="1306855" y="387178"/>
                    <a:pt x="1305103" y="388639"/>
                    <a:pt x="1302766" y="390391"/>
                  </a:cubicBezTo>
                  <a:cubicBezTo>
                    <a:pt x="1300429" y="392144"/>
                    <a:pt x="1298092" y="393605"/>
                    <a:pt x="1295756" y="394773"/>
                  </a:cubicBezTo>
                  <a:cubicBezTo>
                    <a:pt x="1292250" y="395941"/>
                    <a:pt x="1289329" y="398278"/>
                    <a:pt x="1286993" y="401783"/>
                  </a:cubicBezTo>
                  <a:cubicBezTo>
                    <a:pt x="1275309" y="408794"/>
                    <a:pt x="1264209" y="414052"/>
                    <a:pt x="1253693" y="417557"/>
                  </a:cubicBezTo>
                  <a:cubicBezTo>
                    <a:pt x="1250188" y="417557"/>
                    <a:pt x="1247267" y="419309"/>
                    <a:pt x="1244930" y="422815"/>
                  </a:cubicBezTo>
                  <a:lnTo>
                    <a:pt x="1236167" y="424567"/>
                  </a:lnTo>
                  <a:lnTo>
                    <a:pt x="1230909" y="422815"/>
                  </a:lnTo>
                  <a:cubicBezTo>
                    <a:pt x="1225067" y="420478"/>
                    <a:pt x="1218057" y="420478"/>
                    <a:pt x="1209878" y="422815"/>
                  </a:cubicBezTo>
                  <a:cubicBezTo>
                    <a:pt x="1204036" y="425151"/>
                    <a:pt x="1198194" y="426320"/>
                    <a:pt x="1192352" y="426320"/>
                  </a:cubicBezTo>
                  <a:cubicBezTo>
                    <a:pt x="1181837" y="426320"/>
                    <a:pt x="1173658" y="425736"/>
                    <a:pt x="1167816" y="424567"/>
                  </a:cubicBezTo>
                  <a:lnTo>
                    <a:pt x="1152042" y="426320"/>
                  </a:lnTo>
                  <a:lnTo>
                    <a:pt x="1124001" y="426320"/>
                  </a:lnTo>
                  <a:cubicBezTo>
                    <a:pt x="1118159" y="428657"/>
                    <a:pt x="1112025" y="430117"/>
                    <a:pt x="1105599" y="430701"/>
                  </a:cubicBezTo>
                  <a:cubicBezTo>
                    <a:pt x="1099172" y="431285"/>
                    <a:pt x="1094207" y="431578"/>
                    <a:pt x="1090701" y="431578"/>
                  </a:cubicBezTo>
                  <a:cubicBezTo>
                    <a:pt x="1081354" y="435083"/>
                    <a:pt x="1070839" y="438004"/>
                    <a:pt x="1059155" y="440341"/>
                  </a:cubicBezTo>
                  <a:cubicBezTo>
                    <a:pt x="1055649" y="442677"/>
                    <a:pt x="1054481" y="445598"/>
                    <a:pt x="1055649" y="449104"/>
                  </a:cubicBezTo>
                  <a:lnTo>
                    <a:pt x="1067918" y="456114"/>
                  </a:lnTo>
                  <a:cubicBezTo>
                    <a:pt x="1067918" y="454946"/>
                    <a:pt x="1068210" y="454069"/>
                    <a:pt x="1068794" y="453485"/>
                  </a:cubicBezTo>
                  <a:cubicBezTo>
                    <a:pt x="1069378" y="452901"/>
                    <a:pt x="1070254" y="452609"/>
                    <a:pt x="1071423" y="452609"/>
                  </a:cubicBezTo>
                  <a:lnTo>
                    <a:pt x="1074928" y="454361"/>
                  </a:lnTo>
                  <a:cubicBezTo>
                    <a:pt x="1079602" y="454361"/>
                    <a:pt x="1083691" y="456114"/>
                    <a:pt x="1087196" y="459619"/>
                  </a:cubicBezTo>
                  <a:cubicBezTo>
                    <a:pt x="1087196" y="460788"/>
                    <a:pt x="1088365" y="460788"/>
                    <a:pt x="1090701" y="459619"/>
                  </a:cubicBezTo>
                  <a:lnTo>
                    <a:pt x="1094207" y="459619"/>
                  </a:lnTo>
                  <a:cubicBezTo>
                    <a:pt x="1097712" y="459619"/>
                    <a:pt x="1101217" y="460203"/>
                    <a:pt x="1104722" y="461372"/>
                  </a:cubicBezTo>
                  <a:cubicBezTo>
                    <a:pt x="1108227" y="462540"/>
                    <a:pt x="1111733" y="463708"/>
                    <a:pt x="1115238" y="464877"/>
                  </a:cubicBezTo>
                  <a:cubicBezTo>
                    <a:pt x="1115238" y="464877"/>
                    <a:pt x="1115530" y="465169"/>
                    <a:pt x="1116114" y="465753"/>
                  </a:cubicBezTo>
                  <a:cubicBezTo>
                    <a:pt x="1116698" y="466337"/>
                    <a:pt x="1117575" y="466046"/>
                    <a:pt x="1118743" y="464877"/>
                  </a:cubicBezTo>
                  <a:cubicBezTo>
                    <a:pt x="1122248" y="462540"/>
                    <a:pt x="1125169" y="462540"/>
                    <a:pt x="1127506" y="464877"/>
                  </a:cubicBezTo>
                  <a:cubicBezTo>
                    <a:pt x="1128675" y="467214"/>
                    <a:pt x="1131011" y="468382"/>
                    <a:pt x="1134517" y="468382"/>
                  </a:cubicBezTo>
                  <a:cubicBezTo>
                    <a:pt x="1139190" y="468382"/>
                    <a:pt x="1141527" y="468967"/>
                    <a:pt x="1141527" y="470135"/>
                  </a:cubicBezTo>
                  <a:cubicBezTo>
                    <a:pt x="1148537" y="472472"/>
                    <a:pt x="1152627" y="473640"/>
                    <a:pt x="1153795" y="473640"/>
                  </a:cubicBezTo>
                  <a:cubicBezTo>
                    <a:pt x="1154963" y="472472"/>
                    <a:pt x="1157300" y="472180"/>
                    <a:pt x="1160805" y="472764"/>
                  </a:cubicBezTo>
                  <a:cubicBezTo>
                    <a:pt x="1164311" y="473348"/>
                    <a:pt x="1167232" y="473640"/>
                    <a:pt x="1169569" y="473640"/>
                  </a:cubicBezTo>
                  <a:cubicBezTo>
                    <a:pt x="1170737" y="473640"/>
                    <a:pt x="1171905" y="473932"/>
                    <a:pt x="1173074" y="474516"/>
                  </a:cubicBezTo>
                  <a:cubicBezTo>
                    <a:pt x="1174242" y="475100"/>
                    <a:pt x="1175411" y="475977"/>
                    <a:pt x="1176579" y="477145"/>
                  </a:cubicBezTo>
                  <a:cubicBezTo>
                    <a:pt x="1187095" y="479482"/>
                    <a:pt x="1196442" y="482987"/>
                    <a:pt x="1204621" y="487661"/>
                  </a:cubicBezTo>
                  <a:lnTo>
                    <a:pt x="1239673" y="496424"/>
                  </a:lnTo>
                  <a:cubicBezTo>
                    <a:pt x="1247851" y="498761"/>
                    <a:pt x="1253693" y="499345"/>
                    <a:pt x="1257199" y="498176"/>
                  </a:cubicBezTo>
                  <a:lnTo>
                    <a:pt x="1258951" y="498176"/>
                  </a:lnTo>
                  <a:lnTo>
                    <a:pt x="1292250" y="499929"/>
                  </a:lnTo>
                  <a:cubicBezTo>
                    <a:pt x="1291082" y="499929"/>
                    <a:pt x="1290498" y="501097"/>
                    <a:pt x="1290498" y="503434"/>
                  </a:cubicBezTo>
                  <a:lnTo>
                    <a:pt x="1295756" y="506939"/>
                  </a:lnTo>
                  <a:cubicBezTo>
                    <a:pt x="1298092" y="509276"/>
                    <a:pt x="1301013" y="510445"/>
                    <a:pt x="1304519" y="510445"/>
                  </a:cubicBezTo>
                  <a:cubicBezTo>
                    <a:pt x="1306855" y="510445"/>
                    <a:pt x="1315619" y="512197"/>
                    <a:pt x="1330808" y="515702"/>
                  </a:cubicBezTo>
                  <a:cubicBezTo>
                    <a:pt x="1333144" y="518039"/>
                    <a:pt x="1334605" y="520084"/>
                    <a:pt x="1335189" y="521837"/>
                  </a:cubicBezTo>
                  <a:cubicBezTo>
                    <a:pt x="1335773" y="523589"/>
                    <a:pt x="1336650" y="525050"/>
                    <a:pt x="1337818" y="526218"/>
                  </a:cubicBezTo>
                  <a:cubicBezTo>
                    <a:pt x="1341323" y="526218"/>
                    <a:pt x="1343660" y="527386"/>
                    <a:pt x="1344829" y="529723"/>
                  </a:cubicBezTo>
                  <a:lnTo>
                    <a:pt x="1336065" y="543744"/>
                  </a:lnTo>
                  <a:cubicBezTo>
                    <a:pt x="1340739" y="544912"/>
                    <a:pt x="1341907" y="548418"/>
                    <a:pt x="1339571" y="554260"/>
                  </a:cubicBezTo>
                  <a:cubicBezTo>
                    <a:pt x="1339571" y="554260"/>
                    <a:pt x="1339571" y="554844"/>
                    <a:pt x="1339571" y="556012"/>
                  </a:cubicBezTo>
                  <a:cubicBezTo>
                    <a:pt x="1339571" y="557181"/>
                    <a:pt x="1339571" y="558349"/>
                    <a:pt x="1339571" y="559517"/>
                  </a:cubicBezTo>
                  <a:cubicBezTo>
                    <a:pt x="1339571" y="560686"/>
                    <a:pt x="1339571" y="563023"/>
                    <a:pt x="1339571" y="566528"/>
                  </a:cubicBezTo>
                  <a:cubicBezTo>
                    <a:pt x="1339571" y="570033"/>
                    <a:pt x="1341907" y="572370"/>
                    <a:pt x="1346581" y="573538"/>
                  </a:cubicBezTo>
                  <a:lnTo>
                    <a:pt x="1346581" y="577043"/>
                  </a:lnTo>
                  <a:lnTo>
                    <a:pt x="1339571" y="578796"/>
                  </a:lnTo>
                  <a:cubicBezTo>
                    <a:pt x="1336065" y="578796"/>
                    <a:pt x="1334313" y="579965"/>
                    <a:pt x="1334313" y="582301"/>
                  </a:cubicBezTo>
                  <a:cubicBezTo>
                    <a:pt x="1334313" y="585806"/>
                    <a:pt x="1333437" y="587851"/>
                    <a:pt x="1331684" y="588435"/>
                  </a:cubicBezTo>
                  <a:cubicBezTo>
                    <a:pt x="1329931" y="589019"/>
                    <a:pt x="1326718" y="589312"/>
                    <a:pt x="1322045" y="589312"/>
                  </a:cubicBezTo>
                  <a:lnTo>
                    <a:pt x="1315034" y="589312"/>
                  </a:lnTo>
                  <a:cubicBezTo>
                    <a:pt x="1318539" y="592817"/>
                    <a:pt x="1320292" y="595738"/>
                    <a:pt x="1320292" y="598075"/>
                  </a:cubicBezTo>
                  <a:cubicBezTo>
                    <a:pt x="1315619" y="601580"/>
                    <a:pt x="1308608" y="602748"/>
                    <a:pt x="1299261" y="601580"/>
                  </a:cubicBezTo>
                  <a:cubicBezTo>
                    <a:pt x="1294587" y="608590"/>
                    <a:pt x="1292250" y="613848"/>
                    <a:pt x="1292250" y="617353"/>
                  </a:cubicBezTo>
                  <a:lnTo>
                    <a:pt x="1285240" y="619106"/>
                  </a:lnTo>
                  <a:lnTo>
                    <a:pt x="1290498" y="627869"/>
                  </a:lnTo>
                  <a:cubicBezTo>
                    <a:pt x="1297508" y="639553"/>
                    <a:pt x="1305687" y="650068"/>
                    <a:pt x="1315034" y="659416"/>
                  </a:cubicBezTo>
                  <a:cubicBezTo>
                    <a:pt x="1319708" y="666426"/>
                    <a:pt x="1325550" y="671100"/>
                    <a:pt x="1332560" y="673436"/>
                  </a:cubicBezTo>
                  <a:cubicBezTo>
                    <a:pt x="1332560" y="676942"/>
                    <a:pt x="1333144" y="678694"/>
                    <a:pt x="1334313" y="678694"/>
                  </a:cubicBezTo>
                  <a:cubicBezTo>
                    <a:pt x="1335481" y="679862"/>
                    <a:pt x="1336650" y="680447"/>
                    <a:pt x="1337818" y="680447"/>
                  </a:cubicBezTo>
                  <a:lnTo>
                    <a:pt x="1339571" y="680447"/>
                  </a:lnTo>
                  <a:lnTo>
                    <a:pt x="1337818" y="675189"/>
                  </a:lnTo>
                  <a:cubicBezTo>
                    <a:pt x="1341323" y="671684"/>
                    <a:pt x="1341907" y="669347"/>
                    <a:pt x="1339571" y="668179"/>
                  </a:cubicBezTo>
                  <a:lnTo>
                    <a:pt x="1339571" y="666426"/>
                  </a:lnTo>
                  <a:lnTo>
                    <a:pt x="1341323" y="662921"/>
                  </a:lnTo>
                  <a:cubicBezTo>
                    <a:pt x="1343660" y="662921"/>
                    <a:pt x="1345413" y="661752"/>
                    <a:pt x="1346581" y="659416"/>
                  </a:cubicBezTo>
                  <a:lnTo>
                    <a:pt x="1344829" y="662921"/>
                  </a:lnTo>
                  <a:cubicBezTo>
                    <a:pt x="1344829" y="662921"/>
                    <a:pt x="1345121" y="662921"/>
                    <a:pt x="1345705" y="662921"/>
                  </a:cubicBezTo>
                  <a:cubicBezTo>
                    <a:pt x="1346289" y="662921"/>
                    <a:pt x="1346581" y="662921"/>
                    <a:pt x="1346581" y="662921"/>
                  </a:cubicBezTo>
                  <a:cubicBezTo>
                    <a:pt x="1347749" y="662921"/>
                    <a:pt x="1348918" y="662629"/>
                    <a:pt x="1350086" y="662045"/>
                  </a:cubicBezTo>
                  <a:cubicBezTo>
                    <a:pt x="1351255" y="661460"/>
                    <a:pt x="1353007" y="661752"/>
                    <a:pt x="1355344" y="662921"/>
                  </a:cubicBezTo>
                  <a:lnTo>
                    <a:pt x="1362354" y="662921"/>
                  </a:lnTo>
                  <a:cubicBezTo>
                    <a:pt x="1362354" y="661752"/>
                    <a:pt x="1361770" y="661168"/>
                    <a:pt x="1360602" y="661168"/>
                  </a:cubicBezTo>
                  <a:cubicBezTo>
                    <a:pt x="1359433" y="661168"/>
                    <a:pt x="1359433" y="660584"/>
                    <a:pt x="1360602" y="659416"/>
                  </a:cubicBezTo>
                  <a:cubicBezTo>
                    <a:pt x="1360602" y="658247"/>
                    <a:pt x="1360018" y="657079"/>
                    <a:pt x="1358849" y="655910"/>
                  </a:cubicBezTo>
                  <a:cubicBezTo>
                    <a:pt x="1357681" y="654742"/>
                    <a:pt x="1357097" y="654158"/>
                    <a:pt x="1357097" y="654158"/>
                  </a:cubicBezTo>
                  <a:lnTo>
                    <a:pt x="1353591" y="647147"/>
                  </a:lnTo>
                  <a:lnTo>
                    <a:pt x="1365860" y="654158"/>
                  </a:lnTo>
                  <a:cubicBezTo>
                    <a:pt x="1367028" y="654158"/>
                    <a:pt x="1367904" y="653866"/>
                    <a:pt x="1368489" y="653281"/>
                  </a:cubicBezTo>
                  <a:cubicBezTo>
                    <a:pt x="1369073" y="652697"/>
                    <a:pt x="1369365" y="652405"/>
                    <a:pt x="1369365" y="652405"/>
                  </a:cubicBezTo>
                  <a:cubicBezTo>
                    <a:pt x="1364691" y="648900"/>
                    <a:pt x="1361770" y="645979"/>
                    <a:pt x="1360602" y="643642"/>
                  </a:cubicBezTo>
                  <a:cubicBezTo>
                    <a:pt x="1360602" y="642474"/>
                    <a:pt x="1360602" y="639553"/>
                    <a:pt x="1360602" y="634879"/>
                  </a:cubicBezTo>
                  <a:lnTo>
                    <a:pt x="1383386" y="652405"/>
                  </a:lnTo>
                  <a:cubicBezTo>
                    <a:pt x="1382217" y="650068"/>
                    <a:pt x="1380757" y="647732"/>
                    <a:pt x="1379004" y="645395"/>
                  </a:cubicBezTo>
                  <a:cubicBezTo>
                    <a:pt x="1377252" y="643058"/>
                    <a:pt x="1376375" y="640721"/>
                    <a:pt x="1376375" y="638385"/>
                  </a:cubicBezTo>
                  <a:lnTo>
                    <a:pt x="1369365" y="631374"/>
                  </a:lnTo>
                  <a:cubicBezTo>
                    <a:pt x="1369365" y="631374"/>
                    <a:pt x="1369657" y="630790"/>
                    <a:pt x="1370241" y="629621"/>
                  </a:cubicBezTo>
                  <a:cubicBezTo>
                    <a:pt x="1370825" y="628453"/>
                    <a:pt x="1371702" y="627869"/>
                    <a:pt x="1372870" y="627869"/>
                  </a:cubicBezTo>
                  <a:lnTo>
                    <a:pt x="1379880" y="634879"/>
                  </a:lnTo>
                  <a:cubicBezTo>
                    <a:pt x="1381049" y="636048"/>
                    <a:pt x="1382801" y="636048"/>
                    <a:pt x="1385138" y="634879"/>
                  </a:cubicBezTo>
                  <a:lnTo>
                    <a:pt x="1374623" y="620858"/>
                  </a:lnTo>
                  <a:lnTo>
                    <a:pt x="1376375" y="619106"/>
                  </a:lnTo>
                  <a:lnTo>
                    <a:pt x="1395654" y="631374"/>
                  </a:lnTo>
                  <a:lnTo>
                    <a:pt x="1395654" y="629621"/>
                  </a:lnTo>
                  <a:cubicBezTo>
                    <a:pt x="1395654" y="628453"/>
                    <a:pt x="1394485" y="626992"/>
                    <a:pt x="1392149" y="625240"/>
                  </a:cubicBezTo>
                  <a:cubicBezTo>
                    <a:pt x="1389812" y="623487"/>
                    <a:pt x="1388059" y="621443"/>
                    <a:pt x="1386891" y="619106"/>
                  </a:cubicBezTo>
                  <a:cubicBezTo>
                    <a:pt x="1391565" y="622611"/>
                    <a:pt x="1397699" y="627285"/>
                    <a:pt x="1405293" y="633127"/>
                  </a:cubicBezTo>
                  <a:cubicBezTo>
                    <a:pt x="1412888" y="638969"/>
                    <a:pt x="1420774" y="642474"/>
                    <a:pt x="1428953" y="643642"/>
                  </a:cubicBezTo>
                  <a:lnTo>
                    <a:pt x="1428953" y="641890"/>
                  </a:lnTo>
                  <a:cubicBezTo>
                    <a:pt x="1428953" y="639553"/>
                    <a:pt x="1426617" y="635463"/>
                    <a:pt x="1421943" y="629621"/>
                  </a:cubicBezTo>
                  <a:cubicBezTo>
                    <a:pt x="1423111" y="629621"/>
                    <a:pt x="1423695" y="630206"/>
                    <a:pt x="1423695" y="631374"/>
                  </a:cubicBezTo>
                  <a:cubicBezTo>
                    <a:pt x="1426032" y="631374"/>
                    <a:pt x="1428369" y="632543"/>
                    <a:pt x="1430706" y="634879"/>
                  </a:cubicBezTo>
                  <a:cubicBezTo>
                    <a:pt x="1435379" y="639553"/>
                    <a:pt x="1441221" y="643058"/>
                    <a:pt x="1448232" y="645395"/>
                  </a:cubicBezTo>
                  <a:cubicBezTo>
                    <a:pt x="1455242" y="647732"/>
                    <a:pt x="1460500" y="650068"/>
                    <a:pt x="1464005" y="652405"/>
                  </a:cubicBezTo>
                  <a:cubicBezTo>
                    <a:pt x="1468679" y="653574"/>
                    <a:pt x="1471600" y="652989"/>
                    <a:pt x="1472768" y="650653"/>
                  </a:cubicBezTo>
                  <a:cubicBezTo>
                    <a:pt x="1472768" y="648316"/>
                    <a:pt x="1471016" y="646563"/>
                    <a:pt x="1467511" y="645395"/>
                  </a:cubicBezTo>
                  <a:cubicBezTo>
                    <a:pt x="1464005" y="643058"/>
                    <a:pt x="1462253" y="641890"/>
                    <a:pt x="1462253" y="641890"/>
                  </a:cubicBezTo>
                  <a:cubicBezTo>
                    <a:pt x="1463421" y="637216"/>
                    <a:pt x="1462253" y="634879"/>
                    <a:pt x="1458747" y="634879"/>
                  </a:cubicBezTo>
                  <a:cubicBezTo>
                    <a:pt x="1457579" y="634879"/>
                    <a:pt x="1455827" y="633127"/>
                    <a:pt x="1453490" y="629621"/>
                  </a:cubicBezTo>
                  <a:cubicBezTo>
                    <a:pt x="1456995" y="629621"/>
                    <a:pt x="1461669" y="629037"/>
                    <a:pt x="1467511" y="627869"/>
                  </a:cubicBezTo>
                  <a:cubicBezTo>
                    <a:pt x="1467511" y="630206"/>
                    <a:pt x="1470431" y="632543"/>
                    <a:pt x="1476273" y="634879"/>
                  </a:cubicBezTo>
                  <a:cubicBezTo>
                    <a:pt x="1483284" y="634879"/>
                    <a:pt x="1487373" y="635463"/>
                    <a:pt x="1488542" y="636632"/>
                  </a:cubicBezTo>
                  <a:cubicBezTo>
                    <a:pt x="1488542" y="636632"/>
                    <a:pt x="1488834" y="636340"/>
                    <a:pt x="1489418" y="635756"/>
                  </a:cubicBezTo>
                  <a:cubicBezTo>
                    <a:pt x="1490002" y="635171"/>
                    <a:pt x="1490294" y="634879"/>
                    <a:pt x="1490294" y="634879"/>
                  </a:cubicBezTo>
                  <a:cubicBezTo>
                    <a:pt x="1489126" y="633711"/>
                    <a:pt x="1488834" y="632543"/>
                    <a:pt x="1489418" y="631374"/>
                  </a:cubicBezTo>
                  <a:cubicBezTo>
                    <a:pt x="1490002" y="630206"/>
                    <a:pt x="1490878" y="629621"/>
                    <a:pt x="1492047" y="629621"/>
                  </a:cubicBezTo>
                  <a:cubicBezTo>
                    <a:pt x="1496721" y="629621"/>
                    <a:pt x="1499641" y="630790"/>
                    <a:pt x="1500810" y="633127"/>
                  </a:cubicBezTo>
                  <a:lnTo>
                    <a:pt x="1509573" y="638385"/>
                  </a:lnTo>
                  <a:cubicBezTo>
                    <a:pt x="1509573" y="645395"/>
                    <a:pt x="1506652" y="649484"/>
                    <a:pt x="1500810" y="650653"/>
                  </a:cubicBezTo>
                  <a:cubicBezTo>
                    <a:pt x="1503147" y="652989"/>
                    <a:pt x="1505775" y="654450"/>
                    <a:pt x="1508697" y="655034"/>
                  </a:cubicBezTo>
                  <a:cubicBezTo>
                    <a:pt x="1511617" y="655618"/>
                    <a:pt x="1513662" y="655910"/>
                    <a:pt x="1514831" y="655910"/>
                  </a:cubicBezTo>
                  <a:lnTo>
                    <a:pt x="1514831" y="652405"/>
                  </a:lnTo>
                  <a:cubicBezTo>
                    <a:pt x="1520673" y="653574"/>
                    <a:pt x="1524762" y="655326"/>
                    <a:pt x="1527099" y="657663"/>
                  </a:cubicBezTo>
                  <a:cubicBezTo>
                    <a:pt x="1531772" y="661168"/>
                    <a:pt x="1534693" y="664089"/>
                    <a:pt x="1535862" y="666426"/>
                  </a:cubicBezTo>
                  <a:cubicBezTo>
                    <a:pt x="1535862" y="667594"/>
                    <a:pt x="1536738" y="668471"/>
                    <a:pt x="1538491" y="669055"/>
                  </a:cubicBezTo>
                  <a:cubicBezTo>
                    <a:pt x="1540243" y="669639"/>
                    <a:pt x="1542872" y="669347"/>
                    <a:pt x="1546377" y="668179"/>
                  </a:cubicBezTo>
                  <a:cubicBezTo>
                    <a:pt x="1546377" y="669347"/>
                    <a:pt x="1546377" y="670807"/>
                    <a:pt x="1546377" y="672560"/>
                  </a:cubicBezTo>
                  <a:cubicBezTo>
                    <a:pt x="1546377" y="674313"/>
                    <a:pt x="1547546" y="674021"/>
                    <a:pt x="1549883" y="671684"/>
                  </a:cubicBezTo>
                  <a:lnTo>
                    <a:pt x="1555141" y="671684"/>
                  </a:lnTo>
                  <a:cubicBezTo>
                    <a:pt x="1556309" y="672852"/>
                    <a:pt x="1558353" y="674605"/>
                    <a:pt x="1561275" y="676942"/>
                  </a:cubicBezTo>
                  <a:cubicBezTo>
                    <a:pt x="1564196" y="679278"/>
                    <a:pt x="1567993" y="680447"/>
                    <a:pt x="1572667" y="680447"/>
                  </a:cubicBezTo>
                  <a:cubicBezTo>
                    <a:pt x="1576172" y="680447"/>
                    <a:pt x="1577924" y="681031"/>
                    <a:pt x="1577924" y="682200"/>
                  </a:cubicBezTo>
                  <a:cubicBezTo>
                    <a:pt x="1579093" y="683368"/>
                    <a:pt x="1582598" y="683952"/>
                    <a:pt x="1588440" y="683952"/>
                  </a:cubicBezTo>
                  <a:lnTo>
                    <a:pt x="1592009" y="684972"/>
                  </a:lnTo>
                  <a:lnTo>
                    <a:pt x="1592009" y="848177"/>
                  </a:lnTo>
                  <a:lnTo>
                    <a:pt x="1588440" y="847820"/>
                  </a:lnTo>
                  <a:cubicBezTo>
                    <a:pt x="1586103" y="848404"/>
                    <a:pt x="1583766" y="848696"/>
                    <a:pt x="1581429" y="848696"/>
                  </a:cubicBezTo>
                  <a:cubicBezTo>
                    <a:pt x="1580261" y="848696"/>
                    <a:pt x="1579385" y="848696"/>
                    <a:pt x="1578801" y="848696"/>
                  </a:cubicBezTo>
                  <a:cubicBezTo>
                    <a:pt x="1578216" y="848696"/>
                    <a:pt x="1577924" y="849281"/>
                    <a:pt x="1577924" y="850449"/>
                  </a:cubicBezTo>
                  <a:cubicBezTo>
                    <a:pt x="1573251" y="853954"/>
                    <a:pt x="1567993" y="853370"/>
                    <a:pt x="1562151" y="848696"/>
                  </a:cubicBezTo>
                  <a:cubicBezTo>
                    <a:pt x="1560982" y="847528"/>
                    <a:pt x="1558646" y="846944"/>
                    <a:pt x="1555141" y="846944"/>
                  </a:cubicBezTo>
                  <a:cubicBezTo>
                    <a:pt x="1552804" y="846944"/>
                    <a:pt x="1548714" y="848696"/>
                    <a:pt x="1542872" y="852202"/>
                  </a:cubicBezTo>
                  <a:cubicBezTo>
                    <a:pt x="1535862" y="852202"/>
                    <a:pt x="1530604" y="851033"/>
                    <a:pt x="1527099" y="848696"/>
                  </a:cubicBezTo>
                  <a:lnTo>
                    <a:pt x="1525346" y="846944"/>
                  </a:lnTo>
                  <a:cubicBezTo>
                    <a:pt x="1520673" y="848112"/>
                    <a:pt x="1515999" y="848112"/>
                    <a:pt x="1511325" y="846944"/>
                  </a:cubicBezTo>
                  <a:cubicBezTo>
                    <a:pt x="1499641" y="846944"/>
                    <a:pt x="1491463" y="845191"/>
                    <a:pt x="1486789" y="841686"/>
                  </a:cubicBezTo>
                  <a:cubicBezTo>
                    <a:pt x="1483284" y="839349"/>
                    <a:pt x="1480363" y="840518"/>
                    <a:pt x="1478026" y="845191"/>
                  </a:cubicBezTo>
                  <a:lnTo>
                    <a:pt x="1478026" y="843439"/>
                  </a:lnTo>
                  <a:cubicBezTo>
                    <a:pt x="1474521" y="841102"/>
                    <a:pt x="1472768" y="839349"/>
                    <a:pt x="1472768" y="838181"/>
                  </a:cubicBezTo>
                  <a:cubicBezTo>
                    <a:pt x="1472768" y="837013"/>
                    <a:pt x="1472184" y="836136"/>
                    <a:pt x="1471016" y="835552"/>
                  </a:cubicBezTo>
                  <a:cubicBezTo>
                    <a:pt x="1469847" y="834968"/>
                    <a:pt x="1468679" y="834676"/>
                    <a:pt x="1467511" y="834676"/>
                  </a:cubicBezTo>
                  <a:cubicBezTo>
                    <a:pt x="1460500" y="827665"/>
                    <a:pt x="1453490" y="826497"/>
                    <a:pt x="1446479" y="831170"/>
                  </a:cubicBezTo>
                  <a:lnTo>
                    <a:pt x="1437716" y="831170"/>
                  </a:lnTo>
                  <a:cubicBezTo>
                    <a:pt x="1437716" y="831170"/>
                    <a:pt x="1435964" y="832339"/>
                    <a:pt x="1432458" y="834676"/>
                  </a:cubicBezTo>
                  <a:lnTo>
                    <a:pt x="1432458" y="829418"/>
                  </a:lnTo>
                  <a:cubicBezTo>
                    <a:pt x="1431290" y="830586"/>
                    <a:pt x="1429537" y="830294"/>
                    <a:pt x="1427201" y="828541"/>
                  </a:cubicBezTo>
                  <a:cubicBezTo>
                    <a:pt x="1424864" y="826789"/>
                    <a:pt x="1423695" y="825328"/>
                    <a:pt x="1423695" y="824160"/>
                  </a:cubicBezTo>
                  <a:cubicBezTo>
                    <a:pt x="1420190" y="822992"/>
                    <a:pt x="1415517" y="820947"/>
                    <a:pt x="1409675" y="818026"/>
                  </a:cubicBezTo>
                  <a:cubicBezTo>
                    <a:pt x="1403833" y="815105"/>
                    <a:pt x="1399743" y="813644"/>
                    <a:pt x="1397407" y="813644"/>
                  </a:cubicBezTo>
                  <a:lnTo>
                    <a:pt x="1411427" y="813644"/>
                  </a:lnTo>
                  <a:lnTo>
                    <a:pt x="1397407" y="810139"/>
                  </a:lnTo>
                  <a:lnTo>
                    <a:pt x="1395654" y="813644"/>
                  </a:lnTo>
                  <a:cubicBezTo>
                    <a:pt x="1393317" y="813644"/>
                    <a:pt x="1391565" y="813936"/>
                    <a:pt x="1390396" y="814521"/>
                  </a:cubicBezTo>
                  <a:cubicBezTo>
                    <a:pt x="1389228" y="815105"/>
                    <a:pt x="1388059" y="815397"/>
                    <a:pt x="1386891" y="815397"/>
                  </a:cubicBezTo>
                  <a:cubicBezTo>
                    <a:pt x="1383386" y="817734"/>
                    <a:pt x="1381633" y="816565"/>
                    <a:pt x="1381633" y="811892"/>
                  </a:cubicBezTo>
                  <a:cubicBezTo>
                    <a:pt x="1379296" y="813060"/>
                    <a:pt x="1377252" y="813644"/>
                    <a:pt x="1375499" y="813644"/>
                  </a:cubicBezTo>
                  <a:cubicBezTo>
                    <a:pt x="1373746" y="813644"/>
                    <a:pt x="1371702" y="814229"/>
                    <a:pt x="1369365" y="815397"/>
                  </a:cubicBezTo>
                  <a:cubicBezTo>
                    <a:pt x="1368196" y="816565"/>
                    <a:pt x="1366444" y="816565"/>
                    <a:pt x="1364107" y="815397"/>
                  </a:cubicBezTo>
                  <a:cubicBezTo>
                    <a:pt x="1361770" y="814229"/>
                    <a:pt x="1360018" y="813644"/>
                    <a:pt x="1358849" y="813644"/>
                  </a:cubicBezTo>
                  <a:cubicBezTo>
                    <a:pt x="1355344" y="813644"/>
                    <a:pt x="1352423" y="814229"/>
                    <a:pt x="1350086" y="815397"/>
                  </a:cubicBezTo>
                  <a:cubicBezTo>
                    <a:pt x="1347749" y="816565"/>
                    <a:pt x="1345413" y="817734"/>
                    <a:pt x="1343076" y="818902"/>
                  </a:cubicBezTo>
                  <a:lnTo>
                    <a:pt x="1327303" y="818902"/>
                  </a:lnTo>
                  <a:cubicBezTo>
                    <a:pt x="1314450" y="820070"/>
                    <a:pt x="1303935" y="820363"/>
                    <a:pt x="1295756" y="819779"/>
                  </a:cubicBezTo>
                  <a:cubicBezTo>
                    <a:pt x="1287577" y="819194"/>
                    <a:pt x="1279982" y="818902"/>
                    <a:pt x="1272972" y="818902"/>
                  </a:cubicBezTo>
                  <a:lnTo>
                    <a:pt x="1265961" y="818902"/>
                  </a:lnTo>
                  <a:cubicBezTo>
                    <a:pt x="1260119" y="818902"/>
                    <a:pt x="1253109" y="819486"/>
                    <a:pt x="1244930" y="820655"/>
                  </a:cubicBezTo>
                  <a:lnTo>
                    <a:pt x="1243178" y="820655"/>
                  </a:lnTo>
                  <a:cubicBezTo>
                    <a:pt x="1245515" y="819486"/>
                    <a:pt x="1247559" y="818318"/>
                    <a:pt x="1249312" y="817149"/>
                  </a:cubicBezTo>
                  <a:cubicBezTo>
                    <a:pt x="1251064" y="815981"/>
                    <a:pt x="1252525" y="814813"/>
                    <a:pt x="1253693" y="813644"/>
                  </a:cubicBezTo>
                  <a:lnTo>
                    <a:pt x="1253693" y="811892"/>
                  </a:lnTo>
                  <a:cubicBezTo>
                    <a:pt x="1249020" y="814229"/>
                    <a:pt x="1243762" y="816565"/>
                    <a:pt x="1237920" y="818902"/>
                  </a:cubicBezTo>
                  <a:lnTo>
                    <a:pt x="1243178" y="822407"/>
                  </a:lnTo>
                  <a:cubicBezTo>
                    <a:pt x="1252525" y="822407"/>
                    <a:pt x="1258951" y="823284"/>
                    <a:pt x="1262456" y="825036"/>
                  </a:cubicBezTo>
                  <a:cubicBezTo>
                    <a:pt x="1265961" y="826789"/>
                    <a:pt x="1269467" y="830002"/>
                    <a:pt x="1272972" y="834676"/>
                  </a:cubicBezTo>
                  <a:cubicBezTo>
                    <a:pt x="1276477" y="837013"/>
                    <a:pt x="1278230" y="838181"/>
                    <a:pt x="1278230" y="838181"/>
                  </a:cubicBezTo>
                  <a:cubicBezTo>
                    <a:pt x="1288745" y="848696"/>
                    <a:pt x="1297508" y="856291"/>
                    <a:pt x="1304519" y="860965"/>
                  </a:cubicBezTo>
                  <a:lnTo>
                    <a:pt x="1313282" y="866222"/>
                  </a:lnTo>
                  <a:cubicBezTo>
                    <a:pt x="1315619" y="868559"/>
                    <a:pt x="1316203" y="870896"/>
                    <a:pt x="1315034" y="873233"/>
                  </a:cubicBezTo>
                  <a:lnTo>
                    <a:pt x="1318539" y="880243"/>
                  </a:lnTo>
                  <a:lnTo>
                    <a:pt x="1322045" y="890759"/>
                  </a:lnTo>
                  <a:cubicBezTo>
                    <a:pt x="1319708" y="894264"/>
                    <a:pt x="1318539" y="899522"/>
                    <a:pt x="1318539" y="906532"/>
                  </a:cubicBezTo>
                  <a:cubicBezTo>
                    <a:pt x="1319708" y="907701"/>
                    <a:pt x="1320000" y="908869"/>
                    <a:pt x="1319416" y="910037"/>
                  </a:cubicBezTo>
                  <a:cubicBezTo>
                    <a:pt x="1318832" y="911206"/>
                    <a:pt x="1317955" y="912374"/>
                    <a:pt x="1316787" y="913543"/>
                  </a:cubicBezTo>
                  <a:cubicBezTo>
                    <a:pt x="1315619" y="917048"/>
                    <a:pt x="1315619" y="920553"/>
                    <a:pt x="1316787" y="924058"/>
                  </a:cubicBezTo>
                  <a:cubicBezTo>
                    <a:pt x="1316787" y="924058"/>
                    <a:pt x="1316787" y="924350"/>
                    <a:pt x="1316787" y="924935"/>
                  </a:cubicBezTo>
                  <a:cubicBezTo>
                    <a:pt x="1316787" y="925519"/>
                    <a:pt x="1316787" y="925811"/>
                    <a:pt x="1316787" y="925811"/>
                  </a:cubicBezTo>
                  <a:lnTo>
                    <a:pt x="1316787" y="945089"/>
                  </a:lnTo>
                  <a:lnTo>
                    <a:pt x="1311529" y="967873"/>
                  </a:lnTo>
                  <a:cubicBezTo>
                    <a:pt x="1309192" y="970210"/>
                    <a:pt x="1308024" y="974299"/>
                    <a:pt x="1308024" y="980141"/>
                  </a:cubicBezTo>
                  <a:lnTo>
                    <a:pt x="1309777" y="994162"/>
                  </a:lnTo>
                  <a:cubicBezTo>
                    <a:pt x="1309777" y="996499"/>
                    <a:pt x="1309192" y="997668"/>
                    <a:pt x="1308024" y="997668"/>
                  </a:cubicBezTo>
                  <a:cubicBezTo>
                    <a:pt x="1308024" y="1004678"/>
                    <a:pt x="1309192" y="1009936"/>
                    <a:pt x="1311529" y="1013441"/>
                  </a:cubicBezTo>
                  <a:lnTo>
                    <a:pt x="1311529" y="1039730"/>
                  </a:lnTo>
                  <a:lnTo>
                    <a:pt x="1313282" y="1071277"/>
                  </a:lnTo>
                  <a:lnTo>
                    <a:pt x="1313282" y="1095813"/>
                  </a:lnTo>
                  <a:lnTo>
                    <a:pt x="1316787" y="1106329"/>
                  </a:lnTo>
                  <a:lnTo>
                    <a:pt x="1316787" y="1122102"/>
                  </a:lnTo>
                  <a:cubicBezTo>
                    <a:pt x="1316787" y="1124439"/>
                    <a:pt x="1316203" y="1126191"/>
                    <a:pt x="1315034" y="1127360"/>
                  </a:cubicBezTo>
                  <a:lnTo>
                    <a:pt x="1311529" y="1092308"/>
                  </a:lnTo>
                  <a:cubicBezTo>
                    <a:pt x="1311529" y="1085297"/>
                    <a:pt x="1310361" y="1074782"/>
                    <a:pt x="1308024" y="1060761"/>
                  </a:cubicBezTo>
                  <a:cubicBezTo>
                    <a:pt x="1308024" y="1063098"/>
                    <a:pt x="1308024" y="1066019"/>
                    <a:pt x="1308024" y="1069524"/>
                  </a:cubicBezTo>
                  <a:cubicBezTo>
                    <a:pt x="1308024" y="1073029"/>
                    <a:pt x="1308024" y="1075950"/>
                    <a:pt x="1308024" y="1078287"/>
                  </a:cubicBezTo>
                  <a:lnTo>
                    <a:pt x="1308024" y="1080040"/>
                  </a:lnTo>
                  <a:lnTo>
                    <a:pt x="1308024" y="1097566"/>
                  </a:lnTo>
                  <a:lnTo>
                    <a:pt x="1311529" y="1106329"/>
                  </a:lnTo>
                  <a:lnTo>
                    <a:pt x="1311529" y="1144886"/>
                  </a:lnTo>
                  <a:lnTo>
                    <a:pt x="1309777" y="1144886"/>
                  </a:lnTo>
                  <a:lnTo>
                    <a:pt x="1309777" y="1185195"/>
                  </a:lnTo>
                  <a:cubicBezTo>
                    <a:pt x="1312113" y="1193374"/>
                    <a:pt x="1313866" y="1198632"/>
                    <a:pt x="1315034" y="1200969"/>
                  </a:cubicBezTo>
                  <a:lnTo>
                    <a:pt x="1316787" y="1200969"/>
                  </a:lnTo>
                  <a:lnTo>
                    <a:pt x="1316787" y="1206227"/>
                  </a:lnTo>
                  <a:lnTo>
                    <a:pt x="1315034" y="1202721"/>
                  </a:lnTo>
                  <a:cubicBezTo>
                    <a:pt x="1313866" y="1201553"/>
                    <a:pt x="1313282" y="1202137"/>
                    <a:pt x="1313282" y="1204474"/>
                  </a:cubicBezTo>
                  <a:lnTo>
                    <a:pt x="1313282" y="1211485"/>
                  </a:lnTo>
                  <a:cubicBezTo>
                    <a:pt x="1313282" y="1222000"/>
                    <a:pt x="1313866" y="1227842"/>
                    <a:pt x="1315034" y="1229011"/>
                  </a:cubicBezTo>
                  <a:cubicBezTo>
                    <a:pt x="1317371" y="1227842"/>
                    <a:pt x="1317371" y="1225505"/>
                    <a:pt x="1315034" y="1222000"/>
                  </a:cubicBezTo>
                  <a:lnTo>
                    <a:pt x="1318539" y="1222000"/>
                  </a:lnTo>
                  <a:cubicBezTo>
                    <a:pt x="1317371" y="1229011"/>
                    <a:pt x="1317955" y="1233100"/>
                    <a:pt x="1320292" y="1234268"/>
                  </a:cubicBezTo>
                  <a:cubicBezTo>
                    <a:pt x="1321461" y="1235437"/>
                    <a:pt x="1322045" y="1237774"/>
                    <a:pt x="1322045" y="1241279"/>
                  </a:cubicBezTo>
                  <a:cubicBezTo>
                    <a:pt x="1320876" y="1243615"/>
                    <a:pt x="1320584" y="1244784"/>
                    <a:pt x="1321168" y="1244784"/>
                  </a:cubicBezTo>
                  <a:cubicBezTo>
                    <a:pt x="1321753" y="1244784"/>
                    <a:pt x="1322045" y="1245368"/>
                    <a:pt x="1322045" y="1246537"/>
                  </a:cubicBezTo>
                  <a:lnTo>
                    <a:pt x="1327303" y="1248289"/>
                  </a:lnTo>
                  <a:cubicBezTo>
                    <a:pt x="1323797" y="1249457"/>
                    <a:pt x="1322045" y="1251794"/>
                    <a:pt x="1322045" y="1255299"/>
                  </a:cubicBezTo>
                  <a:lnTo>
                    <a:pt x="1322045" y="1262310"/>
                  </a:lnTo>
                  <a:cubicBezTo>
                    <a:pt x="1325550" y="1262310"/>
                    <a:pt x="1327303" y="1262894"/>
                    <a:pt x="1327303" y="1264063"/>
                  </a:cubicBezTo>
                  <a:lnTo>
                    <a:pt x="1327303" y="1274578"/>
                  </a:lnTo>
                  <a:cubicBezTo>
                    <a:pt x="1322629" y="1274578"/>
                    <a:pt x="1322629" y="1277499"/>
                    <a:pt x="1327303" y="1283341"/>
                  </a:cubicBezTo>
                  <a:lnTo>
                    <a:pt x="1320292" y="1276331"/>
                  </a:lnTo>
                  <a:lnTo>
                    <a:pt x="1322045" y="1288599"/>
                  </a:lnTo>
                  <a:cubicBezTo>
                    <a:pt x="1322045" y="1288599"/>
                    <a:pt x="1321753" y="1287723"/>
                    <a:pt x="1321168" y="1285970"/>
                  </a:cubicBezTo>
                  <a:cubicBezTo>
                    <a:pt x="1320584" y="1284217"/>
                    <a:pt x="1320292" y="1283341"/>
                    <a:pt x="1320292" y="1283341"/>
                  </a:cubicBezTo>
                  <a:lnTo>
                    <a:pt x="1318539" y="1283341"/>
                  </a:lnTo>
                  <a:cubicBezTo>
                    <a:pt x="1319708" y="1286846"/>
                    <a:pt x="1320000" y="1290060"/>
                    <a:pt x="1319416" y="1292981"/>
                  </a:cubicBezTo>
                  <a:cubicBezTo>
                    <a:pt x="1318832" y="1295902"/>
                    <a:pt x="1318539" y="1299114"/>
                    <a:pt x="1318539" y="1302620"/>
                  </a:cubicBezTo>
                  <a:cubicBezTo>
                    <a:pt x="1318539" y="1311967"/>
                    <a:pt x="1319124" y="1318393"/>
                    <a:pt x="1320292" y="1321898"/>
                  </a:cubicBezTo>
                  <a:cubicBezTo>
                    <a:pt x="1320292" y="1328909"/>
                    <a:pt x="1320876" y="1334167"/>
                    <a:pt x="1322045" y="1337672"/>
                  </a:cubicBezTo>
                  <a:lnTo>
                    <a:pt x="1322045" y="1356950"/>
                  </a:lnTo>
                  <a:cubicBezTo>
                    <a:pt x="1322045" y="1363961"/>
                    <a:pt x="1322045" y="1369803"/>
                    <a:pt x="1322045" y="1374476"/>
                  </a:cubicBezTo>
                  <a:cubicBezTo>
                    <a:pt x="1326718" y="1379150"/>
                    <a:pt x="1329055" y="1384408"/>
                    <a:pt x="1329055" y="1390250"/>
                  </a:cubicBezTo>
                  <a:lnTo>
                    <a:pt x="1329055" y="1407776"/>
                  </a:lnTo>
                  <a:cubicBezTo>
                    <a:pt x="1330223" y="1413618"/>
                    <a:pt x="1330808" y="1421797"/>
                    <a:pt x="1330808" y="1432312"/>
                  </a:cubicBezTo>
                  <a:lnTo>
                    <a:pt x="1330808" y="1435817"/>
                  </a:lnTo>
                  <a:cubicBezTo>
                    <a:pt x="1330808" y="1439322"/>
                    <a:pt x="1331976" y="1447501"/>
                    <a:pt x="1334313" y="1460354"/>
                  </a:cubicBezTo>
                  <a:lnTo>
                    <a:pt x="1334313" y="1472622"/>
                  </a:lnTo>
                  <a:lnTo>
                    <a:pt x="1336065" y="1474375"/>
                  </a:lnTo>
                  <a:lnTo>
                    <a:pt x="1336065" y="1463859"/>
                  </a:lnTo>
                  <a:lnTo>
                    <a:pt x="1334313" y="1455096"/>
                  </a:lnTo>
                  <a:lnTo>
                    <a:pt x="1336065" y="1458601"/>
                  </a:lnTo>
                  <a:lnTo>
                    <a:pt x="1336065" y="1444580"/>
                  </a:lnTo>
                  <a:lnTo>
                    <a:pt x="1337818" y="1458601"/>
                  </a:lnTo>
                  <a:lnTo>
                    <a:pt x="1337818" y="1463859"/>
                  </a:lnTo>
                  <a:cubicBezTo>
                    <a:pt x="1338987" y="1466196"/>
                    <a:pt x="1339863" y="1469117"/>
                    <a:pt x="1340447" y="1472622"/>
                  </a:cubicBezTo>
                  <a:cubicBezTo>
                    <a:pt x="1341031" y="1476127"/>
                    <a:pt x="1341323" y="1477296"/>
                    <a:pt x="1341323" y="1476127"/>
                  </a:cubicBezTo>
                  <a:lnTo>
                    <a:pt x="1339571" y="1460354"/>
                  </a:lnTo>
                  <a:cubicBezTo>
                    <a:pt x="1341907" y="1466196"/>
                    <a:pt x="1344244" y="1473206"/>
                    <a:pt x="1346581" y="1481385"/>
                  </a:cubicBezTo>
                  <a:cubicBezTo>
                    <a:pt x="1346581" y="1483722"/>
                    <a:pt x="1346873" y="1485474"/>
                    <a:pt x="1347457" y="1486643"/>
                  </a:cubicBezTo>
                  <a:cubicBezTo>
                    <a:pt x="1348041" y="1487811"/>
                    <a:pt x="1348334" y="1488980"/>
                    <a:pt x="1348334" y="1490148"/>
                  </a:cubicBezTo>
                  <a:lnTo>
                    <a:pt x="1348334" y="1495406"/>
                  </a:lnTo>
                  <a:cubicBezTo>
                    <a:pt x="1348334" y="1496574"/>
                    <a:pt x="1348626" y="1497743"/>
                    <a:pt x="1349210" y="1498911"/>
                  </a:cubicBezTo>
                  <a:cubicBezTo>
                    <a:pt x="1349794" y="1500079"/>
                    <a:pt x="1349502" y="1501248"/>
                    <a:pt x="1348334" y="1502416"/>
                  </a:cubicBezTo>
                  <a:cubicBezTo>
                    <a:pt x="1348334" y="1505921"/>
                    <a:pt x="1349502" y="1508842"/>
                    <a:pt x="1351839" y="1511179"/>
                  </a:cubicBezTo>
                  <a:lnTo>
                    <a:pt x="1351839" y="1514684"/>
                  </a:lnTo>
                  <a:cubicBezTo>
                    <a:pt x="1351839" y="1525200"/>
                    <a:pt x="1354468" y="1535424"/>
                    <a:pt x="1359725" y="1545355"/>
                  </a:cubicBezTo>
                  <a:cubicBezTo>
                    <a:pt x="1364983" y="1555286"/>
                    <a:pt x="1368196" y="1561420"/>
                    <a:pt x="1369365" y="1563757"/>
                  </a:cubicBezTo>
                  <a:cubicBezTo>
                    <a:pt x="1371702" y="1569599"/>
                    <a:pt x="1372870" y="1576610"/>
                    <a:pt x="1372870" y="1584788"/>
                  </a:cubicBezTo>
                  <a:lnTo>
                    <a:pt x="1372870" y="1591799"/>
                  </a:lnTo>
                  <a:lnTo>
                    <a:pt x="1372870" y="1598809"/>
                  </a:lnTo>
                  <a:lnTo>
                    <a:pt x="1372870" y="1621593"/>
                  </a:lnTo>
                  <a:cubicBezTo>
                    <a:pt x="1372870" y="1627435"/>
                    <a:pt x="1371702" y="1630940"/>
                    <a:pt x="1369365" y="1632109"/>
                  </a:cubicBezTo>
                  <a:cubicBezTo>
                    <a:pt x="1368196" y="1632109"/>
                    <a:pt x="1367612" y="1632693"/>
                    <a:pt x="1367612" y="1633861"/>
                  </a:cubicBezTo>
                  <a:cubicBezTo>
                    <a:pt x="1367612" y="1635030"/>
                    <a:pt x="1368196" y="1636198"/>
                    <a:pt x="1369365" y="1637366"/>
                  </a:cubicBezTo>
                  <a:cubicBezTo>
                    <a:pt x="1371702" y="1642040"/>
                    <a:pt x="1371702" y="1647882"/>
                    <a:pt x="1369365" y="1654892"/>
                  </a:cubicBezTo>
                  <a:cubicBezTo>
                    <a:pt x="1369365" y="1656061"/>
                    <a:pt x="1367612" y="1660150"/>
                    <a:pt x="1364107" y="1667160"/>
                  </a:cubicBezTo>
                  <a:lnTo>
                    <a:pt x="1357097" y="1682934"/>
                  </a:lnTo>
                  <a:cubicBezTo>
                    <a:pt x="1355928" y="1687607"/>
                    <a:pt x="1354760" y="1689944"/>
                    <a:pt x="1353591" y="1689944"/>
                  </a:cubicBezTo>
                  <a:lnTo>
                    <a:pt x="1345234" y="1697107"/>
                  </a:lnTo>
                  <a:lnTo>
                    <a:pt x="1117143" y="1697107"/>
                  </a:lnTo>
                  <a:lnTo>
                    <a:pt x="1115238" y="1695202"/>
                  </a:lnTo>
                  <a:cubicBezTo>
                    <a:pt x="1117575" y="1695202"/>
                    <a:pt x="1121080" y="1694618"/>
                    <a:pt x="1125753" y="1693450"/>
                  </a:cubicBezTo>
                  <a:cubicBezTo>
                    <a:pt x="1121080" y="1693450"/>
                    <a:pt x="1117575" y="1690529"/>
                    <a:pt x="1115238" y="1684687"/>
                  </a:cubicBezTo>
                  <a:cubicBezTo>
                    <a:pt x="1101217" y="1683518"/>
                    <a:pt x="1089241" y="1683226"/>
                    <a:pt x="1079309" y="1683810"/>
                  </a:cubicBezTo>
                  <a:cubicBezTo>
                    <a:pt x="1069378" y="1684394"/>
                    <a:pt x="1061491" y="1684687"/>
                    <a:pt x="1055649" y="1684687"/>
                  </a:cubicBezTo>
                  <a:cubicBezTo>
                    <a:pt x="1061491" y="1683518"/>
                    <a:pt x="1069086" y="1682350"/>
                    <a:pt x="1078433" y="1681181"/>
                  </a:cubicBezTo>
                  <a:cubicBezTo>
                    <a:pt x="1087781" y="1680013"/>
                    <a:pt x="1094791" y="1679429"/>
                    <a:pt x="1099465" y="1679429"/>
                  </a:cubicBezTo>
                  <a:cubicBezTo>
                    <a:pt x="1100633" y="1677092"/>
                    <a:pt x="1098880" y="1675923"/>
                    <a:pt x="1094207" y="1675923"/>
                  </a:cubicBezTo>
                  <a:lnTo>
                    <a:pt x="1059155" y="1674171"/>
                  </a:lnTo>
                  <a:lnTo>
                    <a:pt x="1057402" y="1674171"/>
                  </a:lnTo>
                  <a:cubicBezTo>
                    <a:pt x="1049223" y="1671834"/>
                    <a:pt x="1042797" y="1670082"/>
                    <a:pt x="1038123" y="1668913"/>
                  </a:cubicBezTo>
                  <a:cubicBezTo>
                    <a:pt x="1040460" y="1668913"/>
                    <a:pt x="1044550" y="1668329"/>
                    <a:pt x="1050392" y="1667160"/>
                  </a:cubicBezTo>
                  <a:cubicBezTo>
                    <a:pt x="1056234" y="1665992"/>
                    <a:pt x="1060907" y="1664240"/>
                    <a:pt x="1064412" y="1661903"/>
                  </a:cubicBezTo>
                  <a:cubicBezTo>
                    <a:pt x="1038708" y="1659566"/>
                    <a:pt x="1021182" y="1658397"/>
                    <a:pt x="1011834" y="1658397"/>
                  </a:cubicBezTo>
                  <a:cubicBezTo>
                    <a:pt x="1000150" y="1657229"/>
                    <a:pt x="982040" y="1656645"/>
                    <a:pt x="957504" y="1656645"/>
                  </a:cubicBezTo>
                  <a:cubicBezTo>
                    <a:pt x="962177" y="1654308"/>
                    <a:pt x="968312" y="1653432"/>
                    <a:pt x="975906" y="1654016"/>
                  </a:cubicBezTo>
                  <a:cubicBezTo>
                    <a:pt x="983501" y="1654600"/>
                    <a:pt x="990803" y="1654892"/>
                    <a:pt x="997814" y="1654892"/>
                  </a:cubicBezTo>
                  <a:cubicBezTo>
                    <a:pt x="997814" y="1652556"/>
                    <a:pt x="996061" y="1651387"/>
                    <a:pt x="992556" y="1651387"/>
                  </a:cubicBezTo>
                  <a:lnTo>
                    <a:pt x="957504" y="1651387"/>
                  </a:lnTo>
                  <a:lnTo>
                    <a:pt x="953999" y="1649634"/>
                  </a:lnTo>
                  <a:cubicBezTo>
                    <a:pt x="962177" y="1648466"/>
                    <a:pt x="969772" y="1648174"/>
                    <a:pt x="976783" y="1648758"/>
                  </a:cubicBezTo>
                  <a:cubicBezTo>
                    <a:pt x="983793" y="1649342"/>
                    <a:pt x="989635" y="1649634"/>
                    <a:pt x="994308" y="1649634"/>
                  </a:cubicBezTo>
                  <a:lnTo>
                    <a:pt x="994308" y="1647882"/>
                  </a:lnTo>
                  <a:cubicBezTo>
                    <a:pt x="989635" y="1647882"/>
                    <a:pt x="985545" y="1646713"/>
                    <a:pt x="982040" y="1644377"/>
                  </a:cubicBezTo>
                  <a:cubicBezTo>
                    <a:pt x="978535" y="1644377"/>
                    <a:pt x="974446" y="1644377"/>
                    <a:pt x="969772" y="1644377"/>
                  </a:cubicBezTo>
                  <a:cubicBezTo>
                    <a:pt x="965098" y="1644377"/>
                    <a:pt x="959256" y="1644377"/>
                    <a:pt x="952246" y="1644377"/>
                  </a:cubicBezTo>
                  <a:lnTo>
                    <a:pt x="904926" y="1639119"/>
                  </a:lnTo>
                  <a:cubicBezTo>
                    <a:pt x="902589" y="1639119"/>
                    <a:pt x="900837" y="1638827"/>
                    <a:pt x="899668" y="1638243"/>
                  </a:cubicBezTo>
                  <a:cubicBezTo>
                    <a:pt x="898499" y="1637659"/>
                    <a:pt x="897915" y="1637366"/>
                    <a:pt x="897915" y="1637366"/>
                  </a:cubicBezTo>
                  <a:lnTo>
                    <a:pt x="897915" y="1635614"/>
                  </a:lnTo>
                  <a:cubicBezTo>
                    <a:pt x="899084" y="1634445"/>
                    <a:pt x="903173" y="1633861"/>
                    <a:pt x="910184" y="1633861"/>
                  </a:cubicBezTo>
                  <a:cubicBezTo>
                    <a:pt x="909015" y="1631524"/>
                    <a:pt x="904634" y="1630356"/>
                    <a:pt x="897039" y="1630356"/>
                  </a:cubicBezTo>
                  <a:cubicBezTo>
                    <a:pt x="889445" y="1630356"/>
                    <a:pt x="884479" y="1628603"/>
                    <a:pt x="882142" y="1625098"/>
                  </a:cubicBezTo>
                  <a:cubicBezTo>
                    <a:pt x="883310" y="1625098"/>
                    <a:pt x="886231" y="1625682"/>
                    <a:pt x="890905" y="1626851"/>
                  </a:cubicBezTo>
                  <a:cubicBezTo>
                    <a:pt x="895579" y="1628019"/>
                    <a:pt x="898499" y="1627435"/>
                    <a:pt x="899668" y="1625098"/>
                  </a:cubicBezTo>
                  <a:lnTo>
                    <a:pt x="922452" y="1630356"/>
                  </a:lnTo>
                  <a:cubicBezTo>
                    <a:pt x="927125" y="1629188"/>
                    <a:pt x="931215" y="1628895"/>
                    <a:pt x="934720" y="1629480"/>
                  </a:cubicBezTo>
                  <a:cubicBezTo>
                    <a:pt x="938225" y="1630064"/>
                    <a:pt x="942315" y="1630356"/>
                    <a:pt x="946988" y="1630356"/>
                  </a:cubicBezTo>
                  <a:cubicBezTo>
                    <a:pt x="943483" y="1630356"/>
                    <a:pt x="938809" y="1629480"/>
                    <a:pt x="932967" y="1627727"/>
                  </a:cubicBezTo>
                  <a:cubicBezTo>
                    <a:pt x="927125" y="1625975"/>
                    <a:pt x="923036" y="1625682"/>
                    <a:pt x="920699" y="1626851"/>
                  </a:cubicBezTo>
                  <a:cubicBezTo>
                    <a:pt x="865785" y="1619840"/>
                    <a:pt x="833653" y="1615167"/>
                    <a:pt x="824306" y="1612830"/>
                  </a:cubicBezTo>
                  <a:cubicBezTo>
                    <a:pt x="823138" y="1612830"/>
                    <a:pt x="821969" y="1612830"/>
                    <a:pt x="820801" y="1612830"/>
                  </a:cubicBezTo>
                  <a:cubicBezTo>
                    <a:pt x="819633" y="1612830"/>
                    <a:pt x="817880" y="1613414"/>
                    <a:pt x="815543" y="1614583"/>
                  </a:cubicBezTo>
                  <a:lnTo>
                    <a:pt x="812038" y="1612830"/>
                  </a:lnTo>
                  <a:cubicBezTo>
                    <a:pt x="812038" y="1612830"/>
                    <a:pt x="813206" y="1611662"/>
                    <a:pt x="815543" y="1609325"/>
                  </a:cubicBezTo>
                  <a:lnTo>
                    <a:pt x="840080" y="1612830"/>
                  </a:lnTo>
                  <a:cubicBezTo>
                    <a:pt x="854100" y="1615167"/>
                    <a:pt x="864032" y="1616335"/>
                    <a:pt x="869874" y="1616335"/>
                  </a:cubicBezTo>
                  <a:lnTo>
                    <a:pt x="869874" y="1612830"/>
                  </a:lnTo>
                  <a:lnTo>
                    <a:pt x="863740" y="1611296"/>
                  </a:lnTo>
                  <a:lnTo>
                    <a:pt x="882142" y="1612830"/>
                  </a:lnTo>
                  <a:lnTo>
                    <a:pt x="882142" y="1614583"/>
                  </a:lnTo>
                  <a:lnTo>
                    <a:pt x="873379" y="1614583"/>
                  </a:lnTo>
                  <a:lnTo>
                    <a:pt x="873379" y="1616335"/>
                  </a:lnTo>
                  <a:lnTo>
                    <a:pt x="876884" y="1618088"/>
                  </a:lnTo>
                  <a:cubicBezTo>
                    <a:pt x="880389" y="1618088"/>
                    <a:pt x="887984" y="1618672"/>
                    <a:pt x="899668" y="1619840"/>
                  </a:cubicBezTo>
                  <a:lnTo>
                    <a:pt x="903173" y="1619840"/>
                  </a:lnTo>
                  <a:cubicBezTo>
                    <a:pt x="910184" y="1619840"/>
                    <a:pt x="916902" y="1620717"/>
                    <a:pt x="923328" y="1622469"/>
                  </a:cubicBezTo>
                  <a:cubicBezTo>
                    <a:pt x="929754" y="1624222"/>
                    <a:pt x="935889" y="1625098"/>
                    <a:pt x="941730" y="1625098"/>
                  </a:cubicBezTo>
                  <a:lnTo>
                    <a:pt x="948741" y="1625098"/>
                  </a:lnTo>
                  <a:cubicBezTo>
                    <a:pt x="937057" y="1621593"/>
                    <a:pt x="926833" y="1619548"/>
                    <a:pt x="918070" y="1618964"/>
                  </a:cubicBezTo>
                  <a:cubicBezTo>
                    <a:pt x="909307" y="1618380"/>
                    <a:pt x="902005" y="1617504"/>
                    <a:pt x="896163" y="1616335"/>
                  </a:cubicBezTo>
                  <a:lnTo>
                    <a:pt x="896163" y="1614583"/>
                  </a:lnTo>
                  <a:lnTo>
                    <a:pt x="908431" y="1614583"/>
                  </a:lnTo>
                  <a:cubicBezTo>
                    <a:pt x="904926" y="1611077"/>
                    <a:pt x="901421" y="1609325"/>
                    <a:pt x="897915" y="1609325"/>
                  </a:cubicBezTo>
                  <a:lnTo>
                    <a:pt x="894410" y="1609325"/>
                  </a:lnTo>
                  <a:cubicBezTo>
                    <a:pt x="890905" y="1609325"/>
                    <a:pt x="887108" y="1608741"/>
                    <a:pt x="883018" y="1607572"/>
                  </a:cubicBezTo>
                  <a:cubicBezTo>
                    <a:pt x="878929" y="1606404"/>
                    <a:pt x="875132" y="1605820"/>
                    <a:pt x="871626" y="1605820"/>
                  </a:cubicBezTo>
                  <a:cubicBezTo>
                    <a:pt x="866953" y="1604651"/>
                    <a:pt x="862279" y="1604651"/>
                    <a:pt x="857606" y="1605820"/>
                  </a:cubicBezTo>
                  <a:cubicBezTo>
                    <a:pt x="852932" y="1604651"/>
                    <a:pt x="846506" y="1602899"/>
                    <a:pt x="838327" y="1600562"/>
                  </a:cubicBezTo>
                  <a:cubicBezTo>
                    <a:pt x="830148" y="1598225"/>
                    <a:pt x="822554" y="1596472"/>
                    <a:pt x="815543" y="1595304"/>
                  </a:cubicBezTo>
                  <a:lnTo>
                    <a:pt x="794512" y="1591799"/>
                  </a:lnTo>
                  <a:lnTo>
                    <a:pt x="776986" y="1590046"/>
                  </a:lnTo>
                  <a:cubicBezTo>
                    <a:pt x="779323" y="1588878"/>
                    <a:pt x="781660" y="1588586"/>
                    <a:pt x="783996" y="1589170"/>
                  </a:cubicBezTo>
                  <a:cubicBezTo>
                    <a:pt x="786333" y="1589754"/>
                    <a:pt x="788670" y="1590046"/>
                    <a:pt x="791007" y="1590046"/>
                  </a:cubicBezTo>
                  <a:cubicBezTo>
                    <a:pt x="793344" y="1588878"/>
                    <a:pt x="798017" y="1589462"/>
                    <a:pt x="805028" y="1591799"/>
                  </a:cubicBezTo>
                  <a:lnTo>
                    <a:pt x="819048" y="1591799"/>
                  </a:lnTo>
                  <a:cubicBezTo>
                    <a:pt x="820217" y="1592967"/>
                    <a:pt x="822554" y="1593259"/>
                    <a:pt x="826059" y="1592675"/>
                  </a:cubicBezTo>
                  <a:cubicBezTo>
                    <a:pt x="829564" y="1592091"/>
                    <a:pt x="831901" y="1591799"/>
                    <a:pt x="833069" y="1591799"/>
                  </a:cubicBezTo>
                  <a:cubicBezTo>
                    <a:pt x="834238" y="1591799"/>
                    <a:pt x="835990" y="1592383"/>
                    <a:pt x="838327" y="1593551"/>
                  </a:cubicBezTo>
                  <a:cubicBezTo>
                    <a:pt x="840664" y="1594720"/>
                    <a:pt x="843001" y="1594720"/>
                    <a:pt x="845337" y="1593551"/>
                  </a:cubicBezTo>
                  <a:cubicBezTo>
                    <a:pt x="843001" y="1592383"/>
                    <a:pt x="840080" y="1591799"/>
                    <a:pt x="836574" y="1591799"/>
                  </a:cubicBezTo>
                  <a:cubicBezTo>
                    <a:pt x="835406" y="1591799"/>
                    <a:pt x="834530" y="1591799"/>
                    <a:pt x="833945" y="1591799"/>
                  </a:cubicBezTo>
                  <a:cubicBezTo>
                    <a:pt x="833361" y="1591799"/>
                    <a:pt x="832485" y="1590630"/>
                    <a:pt x="831317" y="1588294"/>
                  </a:cubicBezTo>
                  <a:lnTo>
                    <a:pt x="827811" y="1586541"/>
                  </a:lnTo>
                  <a:lnTo>
                    <a:pt x="750697" y="1577778"/>
                  </a:lnTo>
                  <a:lnTo>
                    <a:pt x="731418" y="1570768"/>
                  </a:lnTo>
                  <a:cubicBezTo>
                    <a:pt x="754786" y="1575441"/>
                    <a:pt x="779323" y="1578362"/>
                    <a:pt x="805028" y="1579531"/>
                  </a:cubicBezTo>
                  <a:cubicBezTo>
                    <a:pt x="801522" y="1578362"/>
                    <a:pt x="798309" y="1577486"/>
                    <a:pt x="795388" y="1576902"/>
                  </a:cubicBezTo>
                  <a:cubicBezTo>
                    <a:pt x="792467" y="1576318"/>
                    <a:pt x="789838" y="1576025"/>
                    <a:pt x="787502" y="1576025"/>
                  </a:cubicBezTo>
                  <a:cubicBezTo>
                    <a:pt x="765302" y="1573689"/>
                    <a:pt x="749529" y="1570768"/>
                    <a:pt x="740181" y="1567262"/>
                  </a:cubicBezTo>
                  <a:cubicBezTo>
                    <a:pt x="739013" y="1567262"/>
                    <a:pt x="738429" y="1566678"/>
                    <a:pt x="738429" y="1565510"/>
                  </a:cubicBezTo>
                  <a:cubicBezTo>
                    <a:pt x="757123" y="1570183"/>
                    <a:pt x="777570" y="1573689"/>
                    <a:pt x="799770" y="1576025"/>
                  </a:cubicBezTo>
                  <a:cubicBezTo>
                    <a:pt x="799770" y="1573689"/>
                    <a:pt x="799186" y="1571936"/>
                    <a:pt x="798017" y="1570768"/>
                  </a:cubicBezTo>
                  <a:lnTo>
                    <a:pt x="805028" y="1572520"/>
                  </a:lnTo>
                  <a:cubicBezTo>
                    <a:pt x="805028" y="1576025"/>
                    <a:pt x="806780" y="1577778"/>
                    <a:pt x="810285" y="1577778"/>
                  </a:cubicBezTo>
                  <a:lnTo>
                    <a:pt x="827811" y="1579531"/>
                  </a:lnTo>
                  <a:lnTo>
                    <a:pt x="841832" y="1579531"/>
                  </a:lnTo>
                  <a:lnTo>
                    <a:pt x="838327" y="1577778"/>
                  </a:lnTo>
                  <a:lnTo>
                    <a:pt x="845337" y="1577778"/>
                  </a:lnTo>
                  <a:cubicBezTo>
                    <a:pt x="854685" y="1578946"/>
                    <a:pt x="867537" y="1579531"/>
                    <a:pt x="883895" y="1579531"/>
                  </a:cubicBezTo>
                  <a:lnTo>
                    <a:pt x="918947" y="1581283"/>
                  </a:lnTo>
                  <a:cubicBezTo>
                    <a:pt x="924789" y="1581283"/>
                    <a:pt x="928294" y="1580699"/>
                    <a:pt x="929462" y="1579531"/>
                  </a:cubicBezTo>
                  <a:cubicBezTo>
                    <a:pt x="931799" y="1580699"/>
                    <a:pt x="934136" y="1580991"/>
                    <a:pt x="936473" y="1580407"/>
                  </a:cubicBezTo>
                  <a:cubicBezTo>
                    <a:pt x="938809" y="1579823"/>
                    <a:pt x="941730" y="1580115"/>
                    <a:pt x="945235" y="1581283"/>
                  </a:cubicBezTo>
                  <a:cubicBezTo>
                    <a:pt x="948741" y="1581283"/>
                    <a:pt x="951078" y="1580699"/>
                    <a:pt x="952246" y="1579531"/>
                  </a:cubicBezTo>
                  <a:cubicBezTo>
                    <a:pt x="952246" y="1578362"/>
                    <a:pt x="953414" y="1578362"/>
                    <a:pt x="955751" y="1579531"/>
                  </a:cubicBezTo>
                  <a:cubicBezTo>
                    <a:pt x="958088" y="1579531"/>
                    <a:pt x="959841" y="1580115"/>
                    <a:pt x="961009" y="1581283"/>
                  </a:cubicBezTo>
                  <a:lnTo>
                    <a:pt x="966267" y="1576025"/>
                  </a:lnTo>
                  <a:cubicBezTo>
                    <a:pt x="962762" y="1576025"/>
                    <a:pt x="960133" y="1576318"/>
                    <a:pt x="958380" y="1576902"/>
                  </a:cubicBezTo>
                  <a:cubicBezTo>
                    <a:pt x="956627" y="1577486"/>
                    <a:pt x="954583" y="1577194"/>
                    <a:pt x="952246" y="1576025"/>
                  </a:cubicBezTo>
                  <a:cubicBezTo>
                    <a:pt x="954583" y="1576025"/>
                    <a:pt x="957504" y="1575441"/>
                    <a:pt x="961009" y="1574273"/>
                  </a:cubicBezTo>
                  <a:cubicBezTo>
                    <a:pt x="964514" y="1573104"/>
                    <a:pt x="967435" y="1573104"/>
                    <a:pt x="969772" y="1574273"/>
                  </a:cubicBezTo>
                  <a:cubicBezTo>
                    <a:pt x="973277" y="1574273"/>
                    <a:pt x="979703" y="1573981"/>
                    <a:pt x="989051" y="1573396"/>
                  </a:cubicBezTo>
                  <a:cubicBezTo>
                    <a:pt x="998398" y="1572812"/>
                    <a:pt x="1006577" y="1573104"/>
                    <a:pt x="1013587" y="1574273"/>
                  </a:cubicBezTo>
                  <a:lnTo>
                    <a:pt x="1036371" y="1577778"/>
                  </a:lnTo>
                  <a:cubicBezTo>
                    <a:pt x="1037539" y="1578946"/>
                    <a:pt x="1041045" y="1579531"/>
                    <a:pt x="1046887" y="1579531"/>
                  </a:cubicBezTo>
                  <a:cubicBezTo>
                    <a:pt x="1051560" y="1579531"/>
                    <a:pt x="1060323" y="1578362"/>
                    <a:pt x="1073175" y="1576025"/>
                  </a:cubicBezTo>
                  <a:lnTo>
                    <a:pt x="1080186" y="1574273"/>
                  </a:lnTo>
                  <a:cubicBezTo>
                    <a:pt x="1081354" y="1575441"/>
                    <a:pt x="1084275" y="1576025"/>
                    <a:pt x="1088949" y="1576025"/>
                  </a:cubicBezTo>
                  <a:lnTo>
                    <a:pt x="1085444" y="1572520"/>
                  </a:lnTo>
                  <a:lnTo>
                    <a:pt x="1088949" y="1572520"/>
                  </a:lnTo>
                  <a:cubicBezTo>
                    <a:pt x="1092454" y="1571352"/>
                    <a:pt x="1096543" y="1571060"/>
                    <a:pt x="1101217" y="1571644"/>
                  </a:cubicBezTo>
                  <a:cubicBezTo>
                    <a:pt x="1105891" y="1572228"/>
                    <a:pt x="1110564" y="1571936"/>
                    <a:pt x="1115238" y="1570768"/>
                  </a:cubicBezTo>
                  <a:cubicBezTo>
                    <a:pt x="1117575" y="1568431"/>
                    <a:pt x="1118159" y="1567262"/>
                    <a:pt x="1116991" y="1567262"/>
                  </a:cubicBezTo>
                  <a:cubicBezTo>
                    <a:pt x="1116991" y="1560252"/>
                    <a:pt x="1117575" y="1555578"/>
                    <a:pt x="1118743" y="1553242"/>
                  </a:cubicBezTo>
                  <a:lnTo>
                    <a:pt x="1124001" y="1553242"/>
                  </a:lnTo>
                  <a:lnTo>
                    <a:pt x="1124001" y="1551489"/>
                  </a:lnTo>
                  <a:cubicBezTo>
                    <a:pt x="1119327" y="1552657"/>
                    <a:pt x="1116991" y="1550905"/>
                    <a:pt x="1116991" y="1546231"/>
                  </a:cubicBezTo>
                  <a:lnTo>
                    <a:pt x="1124001" y="1512932"/>
                  </a:lnTo>
                  <a:lnTo>
                    <a:pt x="1124001" y="1505921"/>
                  </a:lnTo>
                  <a:cubicBezTo>
                    <a:pt x="1124001" y="1505921"/>
                    <a:pt x="1124293" y="1505629"/>
                    <a:pt x="1124877" y="1505045"/>
                  </a:cubicBezTo>
                  <a:cubicBezTo>
                    <a:pt x="1125461" y="1504461"/>
                    <a:pt x="1125753" y="1504169"/>
                    <a:pt x="1125753" y="1504169"/>
                  </a:cubicBezTo>
                  <a:cubicBezTo>
                    <a:pt x="1125753" y="1501832"/>
                    <a:pt x="1127506" y="1500664"/>
                    <a:pt x="1131011" y="1500664"/>
                  </a:cubicBezTo>
                  <a:cubicBezTo>
                    <a:pt x="1131011" y="1501832"/>
                    <a:pt x="1131303" y="1502708"/>
                    <a:pt x="1131887" y="1503292"/>
                  </a:cubicBezTo>
                  <a:cubicBezTo>
                    <a:pt x="1132472" y="1503877"/>
                    <a:pt x="1132180" y="1504753"/>
                    <a:pt x="1131011" y="1505921"/>
                  </a:cubicBezTo>
                  <a:cubicBezTo>
                    <a:pt x="1129843" y="1510595"/>
                    <a:pt x="1129843" y="1514684"/>
                    <a:pt x="1131011" y="1518190"/>
                  </a:cubicBezTo>
                  <a:lnTo>
                    <a:pt x="1129259" y="1532210"/>
                  </a:lnTo>
                  <a:cubicBezTo>
                    <a:pt x="1129259" y="1540389"/>
                    <a:pt x="1129259" y="1546815"/>
                    <a:pt x="1129259" y="1551489"/>
                  </a:cubicBezTo>
                  <a:cubicBezTo>
                    <a:pt x="1129259" y="1554994"/>
                    <a:pt x="1128090" y="1557915"/>
                    <a:pt x="1125753" y="1560252"/>
                  </a:cubicBezTo>
                  <a:cubicBezTo>
                    <a:pt x="1124585" y="1562589"/>
                    <a:pt x="1125169" y="1564926"/>
                    <a:pt x="1127506" y="1567262"/>
                  </a:cubicBezTo>
                  <a:cubicBezTo>
                    <a:pt x="1129843" y="1567262"/>
                    <a:pt x="1130719" y="1566386"/>
                    <a:pt x="1130135" y="1564634"/>
                  </a:cubicBezTo>
                  <a:cubicBezTo>
                    <a:pt x="1129551" y="1562881"/>
                    <a:pt x="1129259" y="1561420"/>
                    <a:pt x="1129259" y="1560252"/>
                  </a:cubicBezTo>
                  <a:cubicBezTo>
                    <a:pt x="1129259" y="1555578"/>
                    <a:pt x="1129843" y="1552657"/>
                    <a:pt x="1131011" y="1551489"/>
                  </a:cubicBezTo>
                  <a:cubicBezTo>
                    <a:pt x="1132180" y="1550321"/>
                    <a:pt x="1132764" y="1548568"/>
                    <a:pt x="1132764" y="1546231"/>
                  </a:cubicBezTo>
                  <a:lnTo>
                    <a:pt x="1132764" y="1511179"/>
                  </a:lnTo>
                  <a:cubicBezTo>
                    <a:pt x="1132764" y="1508842"/>
                    <a:pt x="1133348" y="1507090"/>
                    <a:pt x="1134517" y="1505921"/>
                  </a:cubicBezTo>
                  <a:lnTo>
                    <a:pt x="1134517" y="1502416"/>
                  </a:lnTo>
                  <a:lnTo>
                    <a:pt x="1136269" y="1493653"/>
                  </a:lnTo>
                  <a:cubicBezTo>
                    <a:pt x="1136269" y="1492485"/>
                    <a:pt x="1135977" y="1491316"/>
                    <a:pt x="1135393" y="1490148"/>
                  </a:cubicBezTo>
                  <a:cubicBezTo>
                    <a:pt x="1134809" y="1488980"/>
                    <a:pt x="1135101" y="1487811"/>
                    <a:pt x="1136269" y="1486643"/>
                  </a:cubicBezTo>
                  <a:lnTo>
                    <a:pt x="1138022" y="1486643"/>
                  </a:lnTo>
                  <a:cubicBezTo>
                    <a:pt x="1134517" y="1485474"/>
                    <a:pt x="1133056" y="1483430"/>
                    <a:pt x="1133640" y="1480509"/>
                  </a:cubicBezTo>
                  <a:cubicBezTo>
                    <a:pt x="1134224" y="1477588"/>
                    <a:pt x="1134517" y="1476127"/>
                    <a:pt x="1134517" y="1476127"/>
                  </a:cubicBezTo>
                  <a:lnTo>
                    <a:pt x="1132764" y="1472622"/>
                  </a:lnTo>
                  <a:cubicBezTo>
                    <a:pt x="1132764" y="1472622"/>
                    <a:pt x="1132472" y="1472330"/>
                    <a:pt x="1131887" y="1471746"/>
                  </a:cubicBezTo>
                  <a:cubicBezTo>
                    <a:pt x="1131303" y="1471161"/>
                    <a:pt x="1131011" y="1470869"/>
                    <a:pt x="1131011" y="1470869"/>
                  </a:cubicBezTo>
                  <a:lnTo>
                    <a:pt x="1132764" y="1469117"/>
                  </a:lnTo>
                  <a:cubicBezTo>
                    <a:pt x="1131595" y="1469117"/>
                    <a:pt x="1131011" y="1467949"/>
                    <a:pt x="1131011" y="1465612"/>
                  </a:cubicBezTo>
                  <a:cubicBezTo>
                    <a:pt x="1131011" y="1455096"/>
                    <a:pt x="1131595" y="1446917"/>
                    <a:pt x="1132764" y="1441075"/>
                  </a:cubicBezTo>
                  <a:cubicBezTo>
                    <a:pt x="1132764" y="1438738"/>
                    <a:pt x="1133932" y="1436986"/>
                    <a:pt x="1136269" y="1435817"/>
                  </a:cubicBezTo>
                  <a:cubicBezTo>
                    <a:pt x="1133932" y="1432312"/>
                    <a:pt x="1133932" y="1428223"/>
                    <a:pt x="1136269" y="1423549"/>
                  </a:cubicBezTo>
                  <a:cubicBezTo>
                    <a:pt x="1137437" y="1421212"/>
                    <a:pt x="1138022" y="1417123"/>
                    <a:pt x="1138022" y="1411281"/>
                  </a:cubicBezTo>
                  <a:cubicBezTo>
                    <a:pt x="1138022" y="1410113"/>
                    <a:pt x="1136269" y="1407776"/>
                    <a:pt x="1132764" y="1404271"/>
                  </a:cubicBezTo>
                  <a:cubicBezTo>
                    <a:pt x="1132764" y="1401934"/>
                    <a:pt x="1132764" y="1399305"/>
                    <a:pt x="1132764" y="1396384"/>
                  </a:cubicBezTo>
                  <a:cubicBezTo>
                    <a:pt x="1132764" y="1393463"/>
                    <a:pt x="1132180" y="1390834"/>
                    <a:pt x="1131011" y="1388497"/>
                  </a:cubicBezTo>
                  <a:cubicBezTo>
                    <a:pt x="1134517" y="1386160"/>
                    <a:pt x="1136269" y="1384992"/>
                    <a:pt x="1136269" y="1384992"/>
                  </a:cubicBezTo>
                  <a:cubicBezTo>
                    <a:pt x="1132764" y="1383824"/>
                    <a:pt x="1131011" y="1381487"/>
                    <a:pt x="1131011" y="1377982"/>
                  </a:cubicBezTo>
                  <a:lnTo>
                    <a:pt x="1129259" y="1363961"/>
                  </a:lnTo>
                  <a:lnTo>
                    <a:pt x="1136269" y="1363961"/>
                  </a:lnTo>
                  <a:lnTo>
                    <a:pt x="1136269" y="1349940"/>
                  </a:lnTo>
                  <a:cubicBezTo>
                    <a:pt x="1135101" y="1353445"/>
                    <a:pt x="1132764" y="1355782"/>
                    <a:pt x="1129259" y="1356950"/>
                  </a:cubicBezTo>
                  <a:cubicBezTo>
                    <a:pt x="1129259" y="1349940"/>
                    <a:pt x="1129259" y="1344098"/>
                    <a:pt x="1129259" y="1339424"/>
                  </a:cubicBezTo>
                  <a:lnTo>
                    <a:pt x="1124001" y="1342929"/>
                  </a:lnTo>
                  <a:lnTo>
                    <a:pt x="1124001" y="1337672"/>
                  </a:lnTo>
                  <a:cubicBezTo>
                    <a:pt x="1119327" y="1338840"/>
                    <a:pt x="1113485" y="1339716"/>
                    <a:pt x="1106475" y="1340301"/>
                  </a:cubicBezTo>
                  <a:cubicBezTo>
                    <a:pt x="1099465" y="1340885"/>
                    <a:pt x="1093622" y="1343514"/>
                    <a:pt x="1088949" y="1348187"/>
                  </a:cubicBezTo>
                  <a:lnTo>
                    <a:pt x="1087196" y="1346435"/>
                  </a:lnTo>
                  <a:cubicBezTo>
                    <a:pt x="1087196" y="1346435"/>
                    <a:pt x="1087488" y="1346142"/>
                    <a:pt x="1088073" y="1345559"/>
                  </a:cubicBezTo>
                  <a:cubicBezTo>
                    <a:pt x="1088657" y="1344974"/>
                    <a:pt x="1088949" y="1344682"/>
                    <a:pt x="1088949" y="1344682"/>
                  </a:cubicBezTo>
                  <a:cubicBezTo>
                    <a:pt x="1090117" y="1342345"/>
                    <a:pt x="1090701" y="1341177"/>
                    <a:pt x="1090701" y="1341177"/>
                  </a:cubicBezTo>
                  <a:lnTo>
                    <a:pt x="1087196" y="1341177"/>
                  </a:lnTo>
                  <a:lnTo>
                    <a:pt x="1074928" y="1346435"/>
                  </a:lnTo>
                  <a:lnTo>
                    <a:pt x="1064412" y="1351693"/>
                  </a:lnTo>
                  <a:lnTo>
                    <a:pt x="1041629" y="1365713"/>
                  </a:lnTo>
                  <a:lnTo>
                    <a:pt x="1031113" y="1370971"/>
                  </a:lnTo>
                  <a:cubicBezTo>
                    <a:pt x="1026439" y="1372140"/>
                    <a:pt x="1023518" y="1372140"/>
                    <a:pt x="1022350" y="1370971"/>
                  </a:cubicBezTo>
                  <a:lnTo>
                    <a:pt x="1015339" y="1370971"/>
                  </a:lnTo>
                  <a:cubicBezTo>
                    <a:pt x="1015339" y="1370971"/>
                    <a:pt x="1015047" y="1370679"/>
                    <a:pt x="1014463" y="1370095"/>
                  </a:cubicBezTo>
                  <a:cubicBezTo>
                    <a:pt x="1013879" y="1369511"/>
                    <a:pt x="1013587" y="1369219"/>
                    <a:pt x="1013587" y="1369219"/>
                  </a:cubicBezTo>
                  <a:lnTo>
                    <a:pt x="1017092" y="1367466"/>
                  </a:lnTo>
                  <a:cubicBezTo>
                    <a:pt x="1014755" y="1368634"/>
                    <a:pt x="1024103" y="1362792"/>
                    <a:pt x="1045134" y="1349940"/>
                  </a:cubicBezTo>
                  <a:lnTo>
                    <a:pt x="1053897" y="1346435"/>
                  </a:lnTo>
                  <a:lnTo>
                    <a:pt x="1053897" y="1342929"/>
                  </a:lnTo>
                  <a:cubicBezTo>
                    <a:pt x="1055065" y="1341761"/>
                    <a:pt x="1055942" y="1340301"/>
                    <a:pt x="1056526" y="1338548"/>
                  </a:cubicBezTo>
                  <a:cubicBezTo>
                    <a:pt x="1057110" y="1336796"/>
                    <a:pt x="1057986" y="1335919"/>
                    <a:pt x="1059155" y="1335919"/>
                  </a:cubicBezTo>
                  <a:cubicBezTo>
                    <a:pt x="1062660" y="1338256"/>
                    <a:pt x="1064997" y="1335919"/>
                    <a:pt x="1066165" y="1328909"/>
                  </a:cubicBezTo>
                  <a:cubicBezTo>
                    <a:pt x="1060323" y="1331246"/>
                    <a:pt x="1056818" y="1333582"/>
                    <a:pt x="1055649" y="1335919"/>
                  </a:cubicBezTo>
                  <a:cubicBezTo>
                    <a:pt x="1054481" y="1335919"/>
                    <a:pt x="1052728" y="1337088"/>
                    <a:pt x="1050392" y="1339424"/>
                  </a:cubicBezTo>
                  <a:cubicBezTo>
                    <a:pt x="1052728" y="1339424"/>
                    <a:pt x="1053897" y="1340593"/>
                    <a:pt x="1053897" y="1342929"/>
                  </a:cubicBezTo>
                  <a:cubicBezTo>
                    <a:pt x="1051560" y="1342929"/>
                    <a:pt x="1049807" y="1343514"/>
                    <a:pt x="1048639" y="1344682"/>
                  </a:cubicBezTo>
                  <a:lnTo>
                    <a:pt x="1038123" y="1346435"/>
                  </a:lnTo>
                  <a:cubicBezTo>
                    <a:pt x="1038123" y="1345266"/>
                    <a:pt x="1039000" y="1343514"/>
                    <a:pt x="1040752" y="1341177"/>
                  </a:cubicBezTo>
                  <a:cubicBezTo>
                    <a:pt x="1042505" y="1338840"/>
                    <a:pt x="1042797" y="1337088"/>
                    <a:pt x="1041629" y="1335919"/>
                  </a:cubicBezTo>
                  <a:cubicBezTo>
                    <a:pt x="1039292" y="1334751"/>
                    <a:pt x="1037247" y="1335627"/>
                    <a:pt x="1035495" y="1338548"/>
                  </a:cubicBezTo>
                  <a:cubicBezTo>
                    <a:pt x="1033742" y="1341469"/>
                    <a:pt x="1032281" y="1342929"/>
                    <a:pt x="1031113" y="1342929"/>
                  </a:cubicBezTo>
                  <a:cubicBezTo>
                    <a:pt x="1031113" y="1342929"/>
                    <a:pt x="1031405" y="1343222"/>
                    <a:pt x="1031989" y="1343806"/>
                  </a:cubicBezTo>
                  <a:cubicBezTo>
                    <a:pt x="1032573" y="1344390"/>
                    <a:pt x="1032866" y="1344682"/>
                    <a:pt x="1032866" y="1344682"/>
                  </a:cubicBezTo>
                  <a:cubicBezTo>
                    <a:pt x="1028192" y="1345851"/>
                    <a:pt x="1023811" y="1347311"/>
                    <a:pt x="1019721" y="1349064"/>
                  </a:cubicBezTo>
                  <a:cubicBezTo>
                    <a:pt x="1015632" y="1350816"/>
                    <a:pt x="1013003" y="1352277"/>
                    <a:pt x="1011834" y="1353445"/>
                  </a:cubicBezTo>
                  <a:cubicBezTo>
                    <a:pt x="1010666" y="1354613"/>
                    <a:pt x="1008329" y="1355198"/>
                    <a:pt x="1004824" y="1355198"/>
                  </a:cubicBezTo>
                  <a:lnTo>
                    <a:pt x="1013587" y="1348187"/>
                  </a:lnTo>
                  <a:cubicBezTo>
                    <a:pt x="1012419" y="1348187"/>
                    <a:pt x="1009790" y="1349064"/>
                    <a:pt x="1005700" y="1350816"/>
                  </a:cubicBezTo>
                  <a:cubicBezTo>
                    <a:pt x="1001611" y="1352569"/>
                    <a:pt x="998398" y="1354029"/>
                    <a:pt x="996061" y="1355198"/>
                  </a:cubicBezTo>
                  <a:lnTo>
                    <a:pt x="1004824" y="1344682"/>
                  </a:lnTo>
                  <a:cubicBezTo>
                    <a:pt x="1003655" y="1344682"/>
                    <a:pt x="1002779" y="1344390"/>
                    <a:pt x="1002195" y="1343806"/>
                  </a:cubicBezTo>
                  <a:cubicBezTo>
                    <a:pt x="1001611" y="1343222"/>
                    <a:pt x="1000735" y="1343514"/>
                    <a:pt x="999566" y="1344682"/>
                  </a:cubicBezTo>
                  <a:cubicBezTo>
                    <a:pt x="998398" y="1347019"/>
                    <a:pt x="995185" y="1349356"/>
                    <a:pt x="989927" y="1351693"/>
                  </a:cubicBezTo>
                  <a:cubicBezTo>
                    <a:pt x="984669" y="1354029"/>
                    <a:pt x="980872" y="1356950"/>
                    <a:pt x="978535" y="1360456"/>
                  </a:cubicBezTo>
                  <a:cubicBezTo>
                    <a:pt x="975030" y="1363961"/>
                    <a:pt x="970941" y="1366882"/>
                    <a:pt x="966267" y="1369219"/>
                  </a:cubicBezTo>
                  <a:lnTo>
                    <a:pt x="973277" y="1358703"/>
                  </a:lnTo>
                  <a:cubicBezTo>
                    <a:pt x="968604" y="1358703"/>
                    <a:pt x="965098" y="1359287"/>
                    <a:pt x="962762" y="1360456"/>
                  </a:cubicBezTo>
                  <a:cubicBezTo>
                    <a:pt x="956920" y="1367466"/>
                    <a:pt x="952830" y="1371556"/>
                    <a:pt x="950493" y="1372724"/>
                  </a:cubicBezTo>
                  <a:cubicBezTo>
                    <a:pt x="948157" y="1377398"/>
                    <a:pt x="946404" y="1380318"/>
                    <a:pt x="945235" y="1381487"/>
                  </a:cubicBezTo>
                  <a:lnTo>
                    <a:pt x="936473" y="1384992"/>
                  </a:lnTo>
                  <a:cubicBezTo>
                    <a:pt x="938809" y="1380318"/>
                    <a:pt x="941438" y="1377105"/>
                    <a:pt x="944359" y="1375353"/>
                  </a:cubicBezTo>
                  <a:cubicBezTo>
                    <a:pt x="947280" y="1373600"/>
                    <a:pt x="948741" y="1371556"/>
                    <a:pt x="948741" y="1369219"/>
                  </a:cubicBezTo>
                  <a:cubicBezTo>
                    <a:pt x="952246" y="1365713"/>
                    <a:pt x="956335" y="1359872"/>
                    <a:pt x="961009" y="1351693"/>
                  </a:cubicBezTo>
                  <a:cubicBezTo>
                    <a:pt x="959841" y="1351693"/>
                    <a:pt x="958964" y="1352277"/>
                    <a:pt x="958380" y="1353445"/>
                  </a:cubicBezTo>
                  <a:cubicBezTo>
                    <a:pt x="957796" y="1354613"/>
                    <a:pt x="956920" y="1355198"/>
                    <a:pt x="955751" y="1355198"/>
                  </a:cubicBezTo>
                  <a:lnTo>
                    <a:pt x="924204" y="1360456"/>
                  </a:lnTo>
                  <a:cubicBezTo>
                    <a:pt x="921868" y="1360456"/>
                    <a:pt x="920115" y="1361040"/>
                    <a:pt x="918947" y="1362208"/>
                  </a:cubicBezTo>
                  <a:cubicBezTo>
                    <a:pt x="914273" y="1363376"/>
                    <a:pt x="910184" y="1363376"/>
                    <a:pt x="906678" y="1362208"/>
                  </a:cubicBezTo>
                  <a:lnTo>
                    <a:pt x="952246" y="1351693"/>
                  </a:lnTo>
                  <a:lnTo>
                    <a:pt x="957504" y="1351693"/>
                  </a:lnTo>
                  <a:cubicBezTo>
                    <a:pt x="959841" y="1349356"/>
                    <a:pt x="961009" y="1347603"/>
                    <a:pt x="961009" y="1346435"/>
                  </a:cubicBezTo>
                  <a:cubicBezTo>
                    <a:pt x="961009" y="1345266"/>
                    <a:pt x="961009" y="1343514"/>
                    <a:pt x="961009" y="1341177"/>
                  </a:cubicBezTo>
                  <a:cubicBezTo>
                    <a:pt x="942315" y="1345851"/>
                    <a:pt x="923620" y="1348771"/>
                    <a:pt x="904926" y="1349940"/>
                  </a:cubicBezTo>
                  <a:cubicBezTo>
                    <a:pt x="904926" y="1349940"/>
                    <a:pt x="904634" y="1349648"/>
                    <a:pt x="904049" y="1349064"/>
                  </a:cubicBezTo>
                  <a:cubicBezTo>
                    <a:pt x="903465" y="1348480"/>
                    <a:pt x="903173" y="1348187"/>
                    <a:pt x="903173" y="1348187"/>
                  </a:cubicBezTo>
                  <a:lnTo>
                    <a:pt x="897915" y="1348187"/>
                  </a:lnTo>
                  <a:cubicBezTo>
                    <a:pt x="886231" y="1350524"/>
                    <a:pt x="876300" y="1352861"/>
                    <a:pt x="868121" y="1355198"/>
                  </a:cubicBezTo>
                  <a:lnTo>
                    <a:pt x="862863" y="1355198"/>
                  </a:lnTo>
                  <a:lnTo>
                    <a:pt x="859358" y="1356950"/>
                  </a:lnTo>
                  <a:cubicBezTo>
                    <a:pt x="858190" y="1359287"/>
                    <a:pt x="855853" y="1360748"/>
                    <a:pt x="852348" y="1361332"/>
                  </a:cubicBezTo>
                  <a:cubicBezTo>
                    <a:pt x="848843" y="1361916"/>
                    <a:pt x="846506" y="1363376"/>
                    <a:pt x="845337" y="1365713"/>
                  </a:cubicBezTo>
                  <a:cubicBezTo>
                    <a:pt x="841832" y="1371556"/>
                    <a:pt x="843001" y="1374476"/>
                    <a:pt x="848843" y="1374476"/>
                  </a:cubicBezTo>
                  <a:cubicBezTo>
                    <a:pt x="850011" y="1374476"/>
                    <a:pt x="851764" y="1375645"/>
                    <a:pt x="854100" y="1377982"/>
                  </a:cubicBezTo>
                  <a:cubicBezTo>
                    <a:pt x="851764" y="1380318"/>
                    <a:pt x="850595" y="1382655"/>
                    <a:pt x="850595" y="1384992"/>
                  </a:cubicBezTo>
                  <a:lnTo>
                    <a:pt x="852348" y="1386745"/>
                  </a:lnTo>
                  <a:cubicBezTo>
                    <a:pt x="854685" y="1387913"/>
                    <a:pt x="855853" y="1390250"/>
                    <a:pt x="855853" y="1393755"/>
                  </a:cubicBezTo>
                  <a:cubicBezTo>
                    <a:pt x="855853" y="1393755"/>
                    <a:pt x="855853" y="1394047"/>
                    <a:pt x="855853" y="1394631"/>
                  </a:cubicBezTo>
                  <a:cubicBezTo>
                    <a:pt x="855853" y="1395216"/>
                    <a:pt x="855853" y="1395508"/>
                    <a:pt x="855853" y="1395508"/>
                  </a:cubicBezTo>
                  <a:cubicBezTo>
                    <a:pt x="857021" y="1397844"/>
                    <a:pt x="855853" y="1399597"/>
                    <a:pt x="852348" y="1400765"/>
                  </a:cubicBezTo>
                  <a:cubicBezTo>
                    <a:pt x="851179" y="1400765"/>
                    <a:pt x="851764" y="1401934"/>
                    <a:pt x="854100" y="1404271"/>
                  </a:cubicBezTo>
                  <a:lnTo>
                    <a:pt x="857606" y="1407776"/>
                  </a:lnTo>
                  <a:cubicBezTo>
                    <a:pt x="854100" y="1408944"/>
                    <a:pt x="851764" y="1410113"/>
                    <a:pt x="850595" y="1411281"/>
                  </a:cubicBezTo>
                  <a:cubicBezTo>
                    <a:pt x="849427" y="1412449"/>
                    <a:pt x="849427" y="1414786"/>
                    <a:pt x="850595" y="1418291"/>
                  </a:cubicBezTo>
                  <a:cubicBezTo>
                    <a:pt x="852932" y="1424133"/>
                    <a:pt x="854100" y="1429976"/>
                    <a:pt x="854100" y="1435817"/>
                  </a:cubicBezTo>
                  <a:cubicBezTo>
                    <a:pt x="854100" y="1438154"/>
                    <a:pt x="852932" y="1443412"/>
                    <a:pt x="850595" y="1451591"/>
                  </a:cubicBezTo>
                  <a:cubicBezTo>
                    <a:pt x="847090" y="1451591"/>
                    <a:pt x="844753" y="1451006"/>
                    <a:pt x="843585" y="1449838"/>
                  </a:cubicBezTo>
                  <a:lnTo>
                    <a:pt x="841832" y="1449838"/>
                  </a:lnTo>
                  <a:cubicBezTo>
                    <a:pt x="839495" y="1456849"/>
                    <a:pt x="837159" y="1461522"/>
                    <a:pt x="834822" y="1463859"/>
                  </a:cubicBezTo>
                  <a:cubicBezTo>
                    <a:pt x="834822" y="1466196"/>
                    <a:pt x="833945" y="1468532"/>
                    <a:pt x="832193" y="1470869"/>
                  </a:cubicBezTo>
                  <a:cubicBezTo>
                    <a:pt x="830440" y="1473206"/>
                    <a:pt x="828980" y="1474959"/>
                    <a:pt x="827811" y="1476127"/>
                  </a:cubicBezTo>
                  <a:cubicBezTo>
                    <a:pt x="825475" y="1476127"/>
                    <a:pt x="824306" y="1479048"/>
                    <a:pt x="824306" y="1484890"/>
                  </a:cubicBezTo>
                  <a:lnTo>
                    <a:pt x="824306" y="1490148"/>
                  </a:lnTo>
                  <a:cubicBezTo>
                    <a:pt x="824306" y="1491316"/>
                    <a:pt x="824014" y="1492193"/>
                    <a:pt x="823430" y="1492777"/>
                  </a:cubicBezTo>
                  <a:cubicBezTo>
                    <a:pt x="822846" y="1493361"/>
                    <a:pt x="821969" y="1493653"/>
                    <a:pt x="820801" y="1493653"/>
                  </a:cubicBezTo>
                  <a:lnTo>
                    <a:pt x="820801" y="1504169"/>
                  </a:lnTo>
                  <a:cubicBezTo>
                    <a:pt x="820801" y="1505337"/>
                    <a:pt x="820801" y="1507382"/>
                    <a:pt x="820801" y="1510303"/>
                  </a:cubicBezTo>
                  <a:cubicBezTo>
                    <a:pt x="820801" y="1513224"/>
                    <a:pt x="820801" y="1514684"/>
                    <a:pt x="820801" y="1514684"/>
                  </a:cubicBezTo>
                  <a:cubicBezTo>
                    <a:pt x="819633" y="1518190"/>
                    <a:pt x="816712" y="1518774"/>
                    <a:pt x="812038" y="1516437"/>
                  </a:cubicBezTo>
                  <a:cubicBezTo>
                    <a:pt x="809701" y="1515269"/>
                    <a:pt x="805028" y="1515269"/>
                    <a:pt x="798017" y="1516437"/>
                  </a:cubicBezTo>
                  <a:cubicBezTo>
                    <a:pt x="789838" y="1521111"/>
                    <a:pt x="782828" y="1521695"/>
                    <a:pt x="776986" y="1518190"/>
                  </a:cubicBezTo>
                  <a:lnTo>
                    <a:pt x="768223" y="1519942"/>
                  </a:lnTo>
                  <a:cubicBezTo>
                    <a:pt x="764718" y="1519942"/>
                    <a:pt x="761797" y="1521111"/>
                    <a:pt x="759460" y="1523447"/>
                  </a:cubicBezTo>
                  <a:cubicBezTo>
                    <a:pt x="754786" y="1523447"/>
                    <a:pt x="751865" y="1524616"/>
                    <a:pt x="750697" y="1526953"/>
                  </a:cubicBezTo>
                  <a:cubicBezTo>
                    <a:pt x="742518" y="1524616"/>
                    <a:pt x="738429" y="1520526"/>
                    <a:pt x="738429" y="1514684"/>
                  </a:cubicBezTo>
                  <a:lnTo>
                    <a:pt x="731418" y="1516437"/>
                  </a:lnTo>
                  <a:cubicBezTo>
                    <a:pt x="727913" y="1517605"/>
                    <a:pt x="725576" y="1517021"/>
                    <a:pt x="724408" y="1514684"/>
                  </a:cubicBezTo>
                  <a:cubicBezTo>
                    <a:pt x="724408" y="1510011"/>
                    <a:pt x="723824" y="1506506"/>
                    <a:pt x="722655" y="1504169"/>
                  </a:cubicBezTo>
                  <a:cubicBezTo>
                    <a:pt x="719150" y="1504169"/>
                    <a:pt x="716229" y="1503585"/>
                    <a:pt x="713892" y="1502416"/>
                  </a:cubicBezTo>
                  <a:cubicBezTo>
                    <a:pt x="711556" y="1501248"/>
                    <a:pt x="709803" y="1498911"/>
                    <a:pt x="708635" y="1495406"/>
                  </a:cubicBezTo>
                  <a:lnTo>
                    <a:pt x="705129" y="1495406"/>
                  </a:lnTo>
                  <a:cubicBezTo>
                    <a:pt x="707466" y="1491901"/>
                    <a:pt x="708635" y="1490148"/>
                    <a:pt x="708635" y="1490148"/>
                  </a:cubicBezTo>
                  <a:cubicBezTo>
                    <a:pt x="706298" y="1486643"/>
                    <a:pt x="704545" y="1481969"/>
                    <a:pt x="703377" y="1476127"/>
                  </a:cubicBezTo>
                  <a:cubicBezTo>
                    <a:pt x="701040" y="1481969"/>
                    <a:pt x="699872" y="1485474"/>
                    <a:pt x="699872" y="1486643"/>
                  </a:cubicBezTo>
                  <a:lnTo>
                    <a:pt x="698119" y="1486643"/>
                  </a:lnTo>
                  <a:cubicBezTo>
                    <a:pt x="696951" y="1479633"/>
                    <a:pt x="692277" y="1470869"/>
                    <a:pt x="684098" y="1460354"/>
                  </a:cubicBezTo>
                  <a:lnTo>
                    <a:pt x="682346" y="1460354"/>
                  </a:lnTo>
                  <a:lnTo>
                    <a:pt x="684098" y="1470869"/>
                  </a:lnTo>
                  <a:cubicBezTo>
                    <a:pt x="682930" y="1469701"/>
                    <a:pt x="681177" y="1466196"/>
                    <a:pt x="678840" y="1460354"/>
                  </a:cubicBezTo>
                  <a:cubicBezTo>
                    <a:pt x="677672" y="1458017"/>
                    <a:pt x="676504" y="1455972"/>
                    <a:pt x="675335" y="1454220"/>
                  </a:cubicBezTo>
                  <a:cubicBezTo>
                    <a:pt x="674167" y="1452467"/>
                    <a:pt x="672414" y="1450422"/>
                    <a:pt x="670077" y="1448086"/>
                  </a:cubicBezTo>
                  <a:cubicBezTo>
                    <a:pt x="671246" y="1446917"/>
                    <a:pt x="672998" y="1446625"/>
                    <a:pt x="675335" y="1447209"/>
                  </a:cubicBezTo>
                  <a:cubicBezTo>
                    <a:pt x="677672" y="1447794"/>
                    <a:pt x="678840" y="1448086"/>
                    <a:pt x="678840" y="1448086"/>
                  </a:cubicBezTo>
                  <a:cubicBezTo>
                    <a:pt x="678840" y="1444580"/>
                    <a:pt x="677380" y="1441659"/>
                    <a:pt x="674459" y="1439322"/>
                  </a:cubicBezTo>
                  <a:cubicBezTo>
                    <a:pt x="671538" y="1436986"/>
                    <a:pt x="668909" y="1434649"/>
                    <a:pt x="666572" y="1432312"/>
                  </a:cubicBezTo>
                  <a:lnTo>
                    <a:pt x="671830" y="1425302"/>
                  </a:lnTo>
                  <a:lnTo>
                    <a:pt x="664820" y="1420044"/>
                  </a:lnTo>
                  <a:cubicBezTo>
                    <a:pt x="664820" y="1420044"/>
                    <a:pt x="665112" y="1419168"/>
                    <a:pt x="665696" y="1417415"/>
                  </a:cubicBezTo>
                  <a:cubicBezTo>
                    <a:pt x="666280" y="1415662"/>
                    <a:pt x="665988" y="1414202"/>
                    <a:pt x="664820" y="1413033"/>
                  </a:cubicBezTo>
                  <a:cubicBezTo>
                    <a:pt x="656641" y="1410697"/>
                    <a:pt x="653720" y="1404855"/>
                    <a:pt x="656057" y="1395508"/>
                  </a:cubicBezTo>
                  <a:lnTo>
                    <a:pt x="652551" y="1400765"/>
                  </a:lnTo>
                  <a:cubicBezTo>
                    <a:pt x="652551" y="1399597"/>
                    <a:pt x="651967" y="1398721"/>
                    <a:pt x="650799" y="1398137"/>
                  </a:cubicBezTo>
                  <a:cubicBezTo>
                    <a:pt x="649630" y="1397552"/>
                    <a:pt x="647878" y="1397260"/>
                    <a:pt x="645541" y="1397260"/>
                  </a:cubicBezTo>
                  <a:lnTo>
                    <a:pt x="636778" y="1392002"/>
                  </a:lnTo>
                  <a:lnTo>
                    <a:pt x="631520" y="1384992"/>
                  </a:lnTo>
                  <a:cubicBezTo>
                    <a:pt x="626847" y="1375645"/>
                    <a:pt x="618668" y="1369803"/>
                    <a:pt x="606984" y="1367466"/>
                  </a:cubicBezTo>
                  <a:lnTo>
                    <a:pt x="613994" y="1365713"/>
                  </a:lnTo>
                  <a:cubicBezTo>
                    <a:pt x="615163" y="1365713"/>
                    <a:pt x="616623" y="1366005"/>
                    <a:pt x="618376" y="1366590"/>
                  </a:cubicBezTo>
                  <a:cubicBezTo>
                    <a:pt x="620128" y="1367174"/>
                    <a:pt x="622173" y="1366882"/>
                    <a:pt x="624510" y="1365713"/>
                  </a:cubicBezTo>
                  <a:lnTo>
                    <a:pt x="619252" y="1363961"/>
                  </a:lnTo>
                  <a:lnTo>
                    <a:pt x="613994" y="1360456"/>
                  </a:lnTo>
                  <a:cubicBezTo>
                    <a:pt x="613994" y="1360456"/>
                    <a:pt x="614579" y="1359287"/>
                    <a:pt x="615747" y="1356950"/>
                  </a:cubicBezTo>
                  <a:cubicBezTo>
                    <a:pt x="615747" y="1355782"/>
                    <a:pt x="616915" y="1354029"/>
                    <a:pt x="619252" y="1351693"/>
                  </a:cubicBezTo>
                  <a:cubicBezTo>
                    <a:pt x="618084" y="1351693"/>
                    <a:pt x="616623" y="1352277"/>
                    <a:pt x="614870" y="1353445"/>
                  </a:cubicBezTo>
                  <a:cubicBezTo>
                    <a:pt x="613118" y="1354613"/>
                    <a:pt x="611657" y="1354613"/>
                    <a:pt x="610489" y="1353445"/>
                  </a:cubicBezTo>
                  <a:cubicBezTo>
                    <a:pt x="608152" y="1349940"/>
                    <a:pt x="607568" y="1347019"/>
                    <a:pt x="608736" y="1344682"/>
                  </a:cubicBezTo>
                  <a:cubicBezTo>
                    <a:pt x="608736" y="1343514"/>
                    <a:pt x="609613" y="1342929"/>
                    <a:pt x="611365" y="1342929"/>
                  </a:cubicBezTo>
                  <a:cubicBezTo>
                    <a:pt x="613118" y="1342929"/>
                    <a:pt x="613994" y="1341761"/>
                    <a:pt x="613994" y="1339424"/>
                  </a:cubicBezTo>
                  <a:cubicBezTo>
                    <a:pt x="616331" y="1337088"/>
                    <a:pt x="619252" y="1335335"/>
                    <a:pt x="622757" y="1334167"/>
                  </a:cubicBezTo>
                  <a:lnTo>
                    <a:pt x="613994" y="1330661"/>
                  </a:lnTo>
                  <a:cubicBezTo>
                    <a:pt x="612826" y="1331830"/>
                    <a:pt x="610489" y="1334167"/>
                    <a:pt x="606984" y="1337672"/>
                  </a:cubicBezTo>
                  <a:cubicBezTo>
                    <a:pt x="605815" y="1336503"/>
                    <a:pt x="604647" y="1335919"/>
                    <a:pt x="603479" y="1335919"/>
                  </a:cubicBezTo>
                  <a:cubicBezTo>
                    <a:pt x="602310" y="1335919"/>
                    <a:pt x="601726" y="1335335"/>
                    <a:pt x="601726" y="1334167"/>
                  </a:cubicBezTo>
                  <a:lnTo>
                    <a:pt x="594716" y="1342929"/>
                  </a:lnTo>
                  <a:lnTo>
                    <a:pt x="589458" y="1337672"/>
                  </a:lnTo>
                  <a:lnTo>
                    <a:pt x="596468" y="1330661"/>
                  </a:lnTo>
                  <a:cubicBezTo>
                    <a:pt x="598805" y="1329493"/>
                    <a:pt x="600558" y="1326572"/>
                    <a:pt x="601726" y="1321898"/>
                  </a:cubicBezTo>
                  <a:lnTo>
                    <a:pt x="599973" y="1323651"/>
                  </a:lnTo>
                  <a:cubicBezTo>
                    <a:pt x="595300" y="1322483"/>
                    <a:pt x="591210" y="1321898"/>
                    <a:pt x="587705" y="1321898"/>
                  </a:cubicBezTo>
                  <a:cubicBezTo>
                    <a:pt x="584200" y="1321898"/>
                    <a:pt x="581863" y="1321898"/>
                    <a:pt x="580695" y="1321898"/>
                  </a:cubicBezTo>
                  <a:lnTo>
                    <a:pt x="573684" y="1321898"/>
                  </a:lnTo>
                  <a:cubicBezTo>
                    <a:pt x="577190" y="1321898"/>
                    <a:pt x="579818" y="1321022"/>
                    <a:pt x="581571" y="1319270"/>
                  </a:cubicBezTo>
                  <a:cubicBezTo>
                    <a:pt x="583324" y="1317517"/>
                    <a:pt x="584784" y="1316641"/>
                    <a:pt x="585953" y="1316641"/>
                  </a:cubicBezTo>
                  <a:lnTo>
                    <a:pt x="596468" y="1311383"/>
                  </a:lnTo>
                  <a:lnTo>
                    <a:pt x="596468" y="1309630"/>
                  </a:lnTo>
                  <a:cubicBezTo>
                    <a:pt x="596468" y="1308462"/>
                    <a:pt x="595300" y="1307294"/>
                    <a:pt x="592963" y="1306125"/>
                  </a:cubicBezTo>
                  <a:cubicBezTo>
                    <a:pt x="590626" y="1304956"/>
                    <a:pt x="588289" y="1303204"/>
                    <a:pt x="585953" y="1300867"/>
                  </a:cubicBezTo>
                  <a:cubicBezTo>
                    <a:pt x="589458" y="1302036"/>
                    <a:pt x="594716" y="1302620"/>
                    <a:pt x="601726" y="1302620"/>
                  </a:cubicBezTo>
                  <a:lnTo>
                    <a:pt x="601726" y="1306125"/>
                  </a:lnTo>
                  <a:lnTo>
                    <a:pt x="608736" y="1307878"/>
                  </a:lnTo>
                  <a:cubicBezTo>
                    <a:pt x="612242" y="1307878"/>
                    <a:pt x="613994" y="1306125"/>
                    <a:pt x="613994" y="1302620"/>
                  </a:cubicBezTo>
                  <a:lnTo>
                    <a:pt x="606984" y="1299114"/>
                  </a:lnTo>
                  <a:lnTo>
                    <a:pt x="624510" y="1288599"/>
                  </a:lnTo>
                  <a:lnTo>
                    <a:pt x="626262" y="1292104"/>
                  </a:lnTo>
                  <a:cubicBezTo>
                    <a:pt x="626262" y="1290936"/>
                    <a:pt x="626555" y="1289767"/>
                    <a:pt x="627139" y="1288599"/>
                  </a:cubicBezTo>
                  <a:cubicBezTo>
                    <a:pt x="627723" y="1287430"/>
                    <a:pt x="627431" y="1286262"/>
                    <a:pt x="626262" y="1285094"/>
                  </a:cubicBezTo>
                  <a:lnTo>
                    <a:pt x="628015" y="1279836"/>
                  </a:lnTo>
                  <a:lnTo>
                    <a:pt x="628015" y="1272826"/>
                  </a:lnTo>
                  <a:lnTo>
                    <a:pt x="626262" y="1272826"/>
                  </a:lnTo>
                  <a:lnTo>
                    <a:pt x="624510" y="1276331"/>
                  </a:lnTo>
                  <a:cubicBezTo>
                    <a:pt x="624510" y="1278668"/>
                    <a:pt x="622757" y="1279252"/>
                    <a:pt x="619252" y="1278083"/>
                  </a:cubicBezTo>
                  <a:lnTo>
                    <a:pt x="615747" y="1276331"/>
                  </a:lnTo>
                  <a:lnTo>
                    <a:pt x="613994" y="1276331"/>
                  </a:lnTo>
                  <a:cubicBezTo>
                    <a:pt x="613994" y="1275162"/>
                    <a:pt x="613994" y="1273410"/>
                    <a:pt x="613994" y="1271073"/>
                  </a:cubicBezTo>
                  <a:lnTo>
                    <a:pt x="606984" y="1271073"/>
                  </a:lnTo>
                  <a:cubicBezTo>
                    <a:pt x="609321" y="1268736"/>
                    <a:pt x="611657" y="1268152"/>
                    <a:pt x="613994" y="1269321"/>
                  </a:cubicBezTo>
                  <a:lnTo>
                    <a:pt x="615747" y="1267568"/>
                  </a:lnTo>
                  <a:lnTo>
                    <a:pt x="619252" y="1269321"/>
                  </a:lnTo>
                  <a:cubicBezTo>
                    <a:pt x="623926" y="1268152"/>
                    <a:pt x="626847" y="1268736"/>
                    <a:pt x="628015" y="1271073"/>
                  </a:cubicBezTo>
                  <a:cubicBezTo>
                    <a:pt x="629183" y="1269905"/>
                    <a:pt x="629768" y="1267568"/>
                    <a:pt x="629768" y="1264063"/>
                  </a:cubicBezTo>
                  <a:cubicBezTo>
                    <a:pt x="632104" y="1264063"/>
                    <a:pt x="633273" y="1264939"/>
                    <a:pt x="633273" y="1266692"/>
                  </a:cubicBezTo>
                  <a:cubicBezTo>
                    <a:pt x="633273" y="1268444"/>
                    <a:pt x="633857" y="1269321"/>
                    <a:pt x="635025" y="1269321"/>
                  </a:cubicBezTo>
                  <a:cubicBezTo>
                    <a:pt x="637362" y="1269321"/>
                    <a:pt x="639115" y="1268736"/>
                    <a:pt x="640283" y="1267568"/>
                  </a:cubicBezTo>
                  <a:cubicBezTo>
                    <a:pt x="641452" y="1266399"/>
                    <a:pt x="643204" y="1264647"/>
                    <a:pt x="645541" y="1262310"/>
                  </a:cubicBezTo>
                  <a:cubicBezTo>
                    <a:pt x="647878" y="1258805"/>
                    <a:pt x="649630" y="1255008"/>
                    <a:pt x="650799" y="1250918"/>
                  </a:cubicBezTo>
                  <a:cubicBezTo>
                    <a:pt x="651967" y="1246829"/>
                    <a:pt x="653136" y="1244200"/>
                    <a:pt x="654304" y="1243031"/>
                  </a:cubicBezTo>
                  <a:cubicBezTo>
                    <a:pt x="657809" y="1231347"/>
                    <a:pt x="659562" y="1219079"/>
                    <a:pt x="659562" y="1206227"/>
                  </a:cubicBezTo>
                  <a:cubicBezTo>
                    <a:pt x="659562" y="1201553"/>
                    <a:pt x="659854" y="1195127"/>
                    <a:pt x="660438" y="1186948"/>
                  </a:cubicBezTo>
                  <a:cubicBezTo>
                    <a:pt x="661022" y="1178769"/>
                    <a:pt x="660730" y="1172343"/>
                    <a:pt x="659562" y="1167670"/>
                  </a:cubicBezTo>
                  <a:lnTo>
                    <a:pt x="657809" y="1136123"/>
                  </a:lnTo>
                  <a:cubicBezTo>
                    <a:pt x="657809" y="1125607"/>
                    <a:pt x="658978" y="1108081"/>
                    <a:pt x="661314" y="1083545"/>
                  </a:cubicBezTo>
                  <a:cubicBezTo>
                    <a:pt x="661314" y="1078871"/>
                    <a:pt x="661899" y="1069232"/>
                    <a:pt x="663067" y="1054627"/>
                  </a:cubicBezTo>
                  <a:cubicBezTo>
                    <a:pt x="664235" y="1040022"/>
                    <a:pt x="665404" y="1026877"/>
                    <a:pt x="666572" y="1015193"/>
                  </a:cubicBezTo>
                  <a:lnTo>
                    <a:pt x="673583" y="980141"/>
                  </a:lnTo>
                  <a:lnTo>
                    <a:pt x="675335" y="971378"/>
                  </a:lnTo>
                  <a:lnTo>
                    <a:pt x="671830" y="959110"/>
                  </a:lnTo>
                  <a:cubicBezTo>
                    <a:pt x="670662" y="960279"/>
                    <a:pt x="667741" y="960863"/>
                    <a:pt x="663067" y="960863"/>
                  </a:cubicBezTo>
                  <a:cubicBezTo>
                    <a:pt x="658393" y="964368"/>
                    <a:pt x="652843" y="967581"/>
                    <a:pt x="646417" y="970502"/>
                  </a:cubicBezTo>
                  <a:cubicBezTo>
                    <a:pt x="639991" y="973423"/>
                    <a:pt x="635610" y="975468"/>
                    <a:pt x="633273" y="976636"/>
                  </a:cubicBezTo>
                  <a:cubicBezTo>
                    <a:pt x="632104" y="977805"/>
                    <a:pt x="630644" y="978973"/>
                    <a:pt x="628891" y="980141"/>
                  </a:cubicBezTo>
                  <a:cubicBezTo>
                    <a:pt x="627139" y="981310"/>
                    <a:pt x="625678" y="983062"/>
                    <a:pt x="624510" y="985399"/>
                  </a:cubicBezTo>
                  <a:cubicBezTo>
                    <a:pt x="624510" y="986568"/>
                    <a:pt x="623926" y="987152"/>
                    <a:pt x="622757" y="987152"/>
                  </a:cubicBezTo>
                  <a:cubicBezTo>
                    <a:pt x="614579" y="991825"/>
                    <a:pt x="606984" y="994162"/>
                    <a:pt x="599973" y="994162"/>
                  </a:cubicBezTo>
                  <a:lnTo>
                    <a:pt x="596468" y="994162"/>
                  </a:lnTo>
                  <a:cubicBezTo>
                    <a:pt x="594131" y="998836"/>
                    <a:pt x="590626" y="1001757"/>
                    <a:pt x="585953" y="1002925"/>
                  </a:cubicBezTo>
                  <a:cubicBezTo>
                    <a:pt x="581279" y="1004094"/>
                    <a:pt x="578358" y="1005262"/>
                    <a:pt x="577190" y="1006430"/>
                  </a:cubicBezTo>
                  <a:cubicBezTo>
                    <a:pt x="576021" y="1007599"/>
                    <a:pt x="573392" y="1008767"/>
                    <a:pt x="569303" y="1009936"/>
                  </a:cubicBezTo>
                  <a:cubicBezTo>
                    <a:pt x="565213" y="1011104"/>
                    <a:pt x="562585" y="1014609"/>
                    <a:pt x="561416" y="1020451"/>
                  </a:cubicBezTo>
                  <a:cubicBezTo>
                    <a:pt x="561416" y="1021619"/>
                    <a:pt x="559079" y="1023956"/>
                    <a:pt x="554406" y="1027462"/>
                  </a:cubicBezTo>
                  <a:cubicBezTo>
                    <a:pt x="557911" y="1028630"/>
                    <a:pt x="560832" y="1028046"/>
                    <a:pt x="563169" y="1025709"/>
                  </a:cubicBezTo>
                  <a:lnTo>
                    <a:pt x="563169" y="1027462"/>
                  </a:lnTo>
                  <a:cubicBezTo>
                    <a:pt x="559664" y="1030967"/>
                    <a:pt x="556743" y="1032719"/>
                    <a:pt x="554406" y="1032719"/>
                  </a:cubicBezTo>
                  <a:lnTo>
                    <a:pt x="556158" y="1039730"/>
                  </a:lnTo>
                  <a:cubicBezTo>
                    <a:pt x="550316" y="1040898"/>
                    <a:pt x="545059" y="1042651"/>
                    <a:pt x="540385" y="1044987"/>
                  </a:cubicBezTo>
                  <a:cubicBezTo>
                    <a:pt x="539217" y="1047324"/>
                    <a:pt x="539509" y="1048785"/>
                    <a:pt x="541261" y="1049369"/>
                  </a:cubicBezTo>
                  <a:cubicBezTo>
                    <a:pt x="543014" y="1049953"/>
                    <a:pt x="544474" y="1050246"/>
                    <a:pt x="545643" y="1050246"/>
                  </a:cubicBezTo>
                  <a:cubicBezTo>
                    <a:pt x="543306" y="1051414"/>
                    <a:pt x="540385" y="1051706"/>
                    <a:pt x="536880" y="1051122"/>
                  </a:cubicBezTo>
                  <a:cubicBezTo>
                    <a:pt x="533375" y="1050537"/>
                    <a:pt x="530454" y="1050830"/>
                    <a:pt x="528117" y="1051998"/>
                  </a:cubicBezTo>
                  <a:lnTo>
                    <a:pt x="521885" y="1051219"/>
                  </a:lnTo>
                  <a:lnTo>
                    <a:pt x="521106" y="1053751"/>
                  </a:lnTo>
                  <a:lnTo>
                    <a:pt x="517952" y="1053751"/>
                  </a:lnTo>
                  <a:lnTo>
                    <a:pt x="516805" y="1054706"/>
                  </a:lnTo>
                  <a:lnTo>
                    <a:pt x="519354" y="1057256"/>
                  </a:lnTo>
                  <a:lnTo>
                    <a:pt x="519354" y="1074782"/>
                  </a:lnTo>
                  <a:cubicBezTo>
                    <a:pt x="519354" y="1077119"/>
                    <a:pt x="519062" y="1082376"/>
                    <a:pt x="518477" y="1090555"/>
                  </a:cubicBezTo>
                  <a:cubicBezTo>
                    <a:pt x="517893" y="1098734"/>
                    <a:pt x="518185" y="1104576"/>
                    <a:pt x="519354" y="1108081"/>
                  </a:cubicBezTo>
                  <a:lnTo>
                    <a:pt x="512343" y="1109834"/>
                  </a:lnTo>
                  <a:cubicBezTo>
                    <a:pt x="512343" y="1115676"/>
                    <a:pt x="512051" y="1121518"/>
                    <a:pt x="511467" y="1127360"/>
                  </a:cubicBezTo>
                  <a:cubicBezTo>
                    <a:pt x="510883" y="1133202"/>
                    <a:pt x="508838" y="1136707"/>
                    <a:pt x="505333" y="1137875"/>
                  </a:cubicBezTo>
                  <a:lnTo>
                    <a:pt x="507086" y="1137875"/>
                  </a:lnTo>
                  <a:lnTo>
                    <a:pt x="503580" y="1165917"/>
                  </a:lnTo>
                  <a:lnTo>
                    <a:pt x="505333" y="1165416"/>
                  </a:lnTo>
                  <a:lnTo>
                    <a:pt x="505333" y="1166793"/>
                  </a:lnTo>
                  <a:cubicBezTo>
                    <a:pt x="506501" y="1167378"/>
                    <a:pt x="506501" y="1169422"/>
                    <a:pt x="505333" y="1172927"/>
                  </a:cubicBezTo>
                  <a:lnTo>
                    <a:pt x="507086" y="1178185"/>
                  </a:lnTo>
                  <a:cubicBezTo>
                    <a:pt x="501244" y="1180522"/>
                    <a:pt x="500075" y="1184027"/>
                    <a:pt x="503580" y="1188701"/>
                  </a:cubicBezTo>
                  <a:cubicBezTo>
                    <a:pt x="501244" y="1187532"/>
                    <a:pt x="500075" y="1185780"/>
                    <a:pt x="500075" y="1183443"/>
                  </a:cubicBezTo>
                  <a:cubicBezTo>
                    <a:pt x="500075" y="1181106"/>
                    <a:pt x="499491" y="1179353"/>
                    <a:pt x="498323" y="1178185"/>
                  </a:cubicBezTo>
                  <a:cubicBezTo>
                    <a:pt x="495986" y="1180522"/>
                    <a:pt x="493649" y="1184611"/>
                    <a:pt x="491312" y="1190453"/>
                  </a:cubicBezTo>
                  <a:cubicBezTo>
                    <a:pt x="488975" y="1196295"/>
                    <a:pt x="487223" y="1201553"/>
                    <a:pt x="486055" y="1206227"/>
                  </a:cubicBezTo>
                  <a:cubicBezTo>
                    <a:pt x="487223" y="1205058"/>
                    <a:pt x="488683" y="1203306"/>
                    <a:pt x="490436" y="1200969"/>
                  </a:cubicBezTo>
                  <a:cubicBezTo>
                    <a:pt x="492189" y="1198632"/>
                    <a:pt x="494817" y="1196295"/>
                    <a:pt x="498323" y="1193959"/>
                  </a:cubicBezTo>
                  <a:cubicBezTo>
                    <a:pt x="495986" y="1200969"/>
                    <a:pt x="495402" y="1205935"/>
                    <a:pt x="496570" y="1208856"/>
                  </a:cubicBezTo>
                  <a:cubicBezTo>
                    <a:pt x="497738" y="1211777"/>
                    <a:pt x="498323" y="1213822"/>
                    <a:pt x="498323" y="1214990"/>
                  </a:cubicBezTo>
                  <a:lnTo>
                    <a:pt x="477291" y="1216742"/>
                  </a:lnTo>
                  <a:cubicBezTo>
                    <a:pt x="474955" y="1236605"/>
                    <a:pt x="472034" y="1250626"/>
                    <a:pt x="468528" y="1258805"/>
                  </a:cubicBezTo>
                  <a:lnTo>
                    <a:pt x="466776" y="1257052"/>
                  </a:lnTo>
                  <a:lnTo>
                    <a:pt x="468528" y="1253547"/>
                  </a:lnTo>
                  <a:lnTo>
                    <a:pt x="466776" y="1250042"/>
                  </a:lnTo>
                  <a:cubicBezTo>
                    <a:pt x="465607" y="1253547"/>
                    <a:pt x="462686" y="1258805"/>
                    <a:pt x="458013" y="1265815"/>
                  </a:cubicBezTo>
                  <a:cubicBezTo>
                    <a:pt x="453339" y="1272826"/>
                    <a:pt x="452755" y="1276915"/>
                    <a:pt x="456260" y="1278083"/>
                  </a:cubicBezTo>
                  <a:lnTo>
                    <a:pt x="466776" y="1281588"/>
                  </a:lnTo>
                  <a:cubicBezTo>
                    <a:pt x="467944" y="1282757"/>
                    <a:pt x="466776" y="1284510"/>
                    <a:pt x="463271" y="1286846"/>
                  </a:cubicBezTo>
                  <a:lnTo>
                    <a:pt x="442239" y="1304372"/>
                  </a:lnTo>
                  <a:lnTo>
                    <a:pt x="438734" y="1307878"/>
                  </a:lnTo>
                  <a:cubicBezTo>
                    <a:pt x="438734" y="1309046"/>
                    <a:pt x="439318" y="1310214"/>
                    <a:pt x="440487" y="1311383"/>
                  </a:cubicBezTo>
                  <a:cubicBezTo>
                    <a:pt x="441655" y="1312551"/>
                    <a:pt x="442239" y="1314304"/>
                    <a:pt x="442239" y="1316641"/>
                  </a:cubicBezTo>
                  <a:cubicBezTo>
                    <a:pt x="443408" y="1317809"/>
                    <a:pt x="443992" y="1318977"/>
                    <a:pt x="443992" y="1320146"/>
                  </a:cubicBezTo>
                  <a:cubicBezTo>
                    <a:pt x="443992" y="1321314"/>
                    <a:pt x="443992" y="1321898"/>
                    <a:pt x="443992" y="1321898"/>
                  </a:cubicBezTo>
                  <a:cubicBezTo>
                    <a:pt x="446329" y="1321898"/>
                    <a:pt x="448081" y="1321606"/>
                    <a:pt x="449250" y="1321022"/>
                  </a:cubicBezTo>
                  <a:cubicBezTo>
                    <a:pt x="450418" y="1320438"/>
                    <a:pt x="450418" y="1320730"/>
                    <a:pt x="449250" y="1321898"/>
                  </a:cubicBezTo>
                  <a:cubicBezTo>
                    <a:pt x="448081" y="1321898"/>
                    <a:pt x="445453" y="1323067"/>
                    <a:pt x="441363" y="1325404"/>
                  </a:cubicBezTo>
                  <a:cubicBezTo>
                    <a:pt x="437274" y="1327740"/>
                    <a:pt x="435229" y="1329493"/>
                    <a:pt x="435229" y="1330661"/>
                  </a:cubicBezTo>
                  <a:lnTo>
                    <a:pt x="436982" y="1330661"/>
                  </a:lnTo>
                  <a:cubicBezTo>
                    <a:pt x="436982" y="1332998"/>
                    <a:pt x="436690" y="1336211"/>
                    <a:pt x="436105" y="1340301"/>
                  </a:cubicBezTo>
                  <a:cubicBezTo>
                    <a:pt x="435521" y="1344390"/>
                    <a:pt x="435813" y="1347019"/>
                    <a:pt x="436982" y="1348187"/>
                  </a:cubicBezTo>
                  <a:lnTo>
                    <a:pt x="436982" y="1341177"/>
                  </a:lnTo>
                  <a:cubicBezTo>
                    <a:pt x="441655" y="1341177"/>
                    <a:pt x="443992" y="1337672"/>
                    <a:pt x="443992" y="1330661"/>
                  </a:cubicBezTo>
                  <a:lnTo>
                    <a:pt x="447497" y="1325404"/>
                  </a:lnTo>
                  <a:lnTo>
                    <a:pt x="443992" y="1341177"/>
                  </a:lnTo>
                  <a:cubicBezTo>
                    <a:pt x="438150" y="1355198"/>
                    <a:pt x="434645" y="1367466"/>
                    <a:pt x="433476" y="1377982"/>
                  </a:cubicBezTo>
                  <a:lnTo>
                    <a:pt x="433476" y="1384992"/>
                  </a:lnTo>
                  <a:cubicBezTo>
                    <a:pt x="434645" y="1384992"/>
                    <a:pt x="435521" y="1384408"/>
                    <a:pt x="436105" y="1383239"/>
                  </a:cubicBezTo>
                  <a:cubicBezTo>
                    <a:pt x="436690" y="1382071"/>
                    <a:pt x="436982" y="1383239"/>
                    <a:pt x="436982" y="1386745"/>
                  </a:cubicBezTo>
                  <a:cubicBezTo>
                    <a:pt x="438150" y="1384408"/>
                    <a:pt x="438734" y="1381487"/>
                    <a:pt x="438734" y="1377982"/>
                  </a:cubicBezTo>
                  <a:lnTo>
                    <a:pt x="443992" y="1377982"/>
                  </a:lnTo>
                  <a:lnTo>
                    <a:pt x="443992" y="1384992"/>
                  </a:lnTo>
                  <a:cubicBezTo>
                    <a:pt x="443992" y="1393171"/>
                    <a:pt x="436397" y="1400181"/>
                    <a:pt x="421208" y="1406023"/>
                  </a:cubicBezTo>
                  <a:cubicBezTo>
                    <a:pt x="430555" y="1404855"/>
                    <a:pt x="436690" y="1403686"/>
                    <a:pt x="439611" y="1402518"/>
                  </a:cubicBezTo>
                  <a:cubicBezTo>
                    <a:pt x="442531" y="1401349"/>
                    <a:pt x="443992" y="1400181"/>
                    <a:pt x="443992" y="1399013"/>
                  </a:cubicBezTo>
                  <a:cubicBezTo>
                    <a:pt x="443992" y="1399013"/>
                    <a:pt x="444284" y="1398721"/>
                    <a:pt x="444868" y="1398137"/>
                  </a:cubicBezTo>
                  <a:cubicBezTo>
                    <a:pt x="445453" y="1397552"/>
                    <a:pt x="446329" y="1397260"/>
                    <a:pt x="447497" y="1397260"/>
                  </a:cubicBezTo>
                  <a:lnTo>
                    <a:pt x="447497" y="1390250"/>
                  </a:lnTo>
                  <a:cubicBezTo>
                    <a:pt x="447497" y="1392586"/>
                    <a:pt x="447789" y="1394339"/>
                    <a:pt x="448373" y="1395508"/>
                  </a:cubicBezTo>
                  <a:cubicBezTo>
                    <a:pt x="448958" y="1396676"/>
                    <a:pt x="448666" y="1397844"/>
                    <a:pt x="447497" y="1399013"/>
                  </a:cubicBezTo>
                  <a:cubicBezTo>
                    <a:pt x="447497" y="1400181"/>
                    <a:pt x="444576" y="1402810"/>
                    <a:pt x="438734" y="1406900"/>
                  </a:cubicBezTo>
                  <a:cubicBezTo>
                    <a:pt x="432892" y="1410989"/>
                    <a:pt x="429387" y="1413618"/>
                    <a:pt x="428219" y="1414786"/>
                  </a:cubicBezTo>
                  <a:lnTo>
                    <a:pt x="428219" y="1418291"/>
                  </a:lnTo>
                  <a:lnTo>
                    <a:pt x="429971" y="1425302"/>
                  </a:lnTo>
                  <a:cubicBezTo>
                    <a:pt x="429971" y="1428807"/>
                    <a:pt x="428803" y="1433481"/>
                    <a:pt x="426466" y="1439322"/>
                  </a:cubicBezTo>
                  <a:lnTo>
                    <a:pt x="428219" y="1442828"/>
                  </a:lnTo>
                  <a:lnTo>
                    <a:pt x="433906" y="1427187"/>
                  </a:lnTo>
                  <a:lnTo>
                    <a:pt x="433476" y="1434065"/>
                  </a:lnTo>
                  <a:cubicBezTo>
                    <a:pt x="431140" y="1441075"/>
                    <a:pt x="431140" y="1446917"/>
                    <a:pt x="433476" y="1451591"/>
                  </a:cubicBezTo>
                  <a:cubicBezTo>
                    <a:pt x="435813" y="1455096"/>
                    <a:pt x="435813" y="1457433"/>
                    <a:pt x="433476" y="1458601"/>
                  </a:cubicBezTo>
                  <a:lnTo>
                    <a:pt x="433476" y="1491901"/>
                  </a:lnTo>
                  <a:cubicBezTo>
                    <a:pt x="433476" y="1498911"/>
                    <a:pt x="434645" y="1506506"/>
                    <a:pt x="436982" y="1514684"/>
                  </a:cubicBezTo>
                  <a:cubicBezTo>
                    <a:pt x="441655" y="1520526"/>
                    <a:pt x="443992" y="1525200"/>
                    <a:pt x="443992" y="1528705"/>
                  </a:cubicBezTo>
                  <a:cubicBezTo>
                    <a:pt x="445160" y="1528705"/>
                    <a:pt x="446037" y="1529581"/>
                    <a:pt x="446621" y="1531334"/>
                  </a:cubicBezTo>
                  <a:cubicBezTo>
                    <a:pt x="447205" y="1533087"/>
                    <a:pt x="446329" y="1533963"/>
                    <a:pt x="443992" y="1533963"/>
                  </a:cubicBezTo>
                  <a:cubicBezTo>
                    <a:pt x="442824" y="1536300"/>
                    <a:pt x="442531" y="1538344"/>
                    <a:pt x="443116" y="1540097"/>
                  </a:cubicBezTo>
                  <a:cubicBezTo>
                    <a:pt x="443700" y="1541850"/>
                    <a:pt x="443992" y="1542726"/>
                    <a:pt x="443992" y="1542726"/>
                  </a:cubicBezTo>
                  <a:lnTo>
                    <a:pt x="443992" y="1553242"/>
                  </a:lnTo>
                  <a:cubicBezTo>
                    <a:pt x="441655" y="1554410"/>
                    <a:pt x="439318" y="1557331"/>
                    <a:pt x="436982" y="1562005"/>
                  </a:cubicBezTo>
                  <a:lnTo>
                    <a:pt x="433476" y="1570768"/>
                  </a:lnTo>
                  <a:cubicBezTo>
                    <a:pt x="433476" y="1574273"/>
                    <a:pt x="429387" y="1576025"/>
                    <a:pt x="421208" y="1576025"/>
                  </a:cubicBezTo>
                  <a:cubicBezTo>
                    <a:pt x="421208" y="1574857"/>
                    <a:pt x="420916" y="1574273"/>
                    <a:pt x="420332" y="1574273"/>
                  </a:cubicBezTo>
                  <a:cubicBezTo>
                    <a:pt x="419748" y="1574273"/>
                    <a:pt x="418871" y="1574273"/>
                    <a:pt x="417703" y="1574273"/>
                  </a:cubicBezTo>
                  <a:lnTo>
                    <a:pt x="412445" y="1583036"/>
                  </a:lnTo>
                  <a:cubicBezTo>
                    <a:pt x="410108" y="1590046"/>
                    <a:pt x="407187" y="1593551"/>
                    <a:pt x="403682" y="1593551"/>
                  </a:cubicBezTo>
                  <a:lnTo>
                    <a:pt x="403682" y="1595304"/>
                  </a:lnTo>
                  <a:cubicBezTo>
                    <a:pt x="400177" y="1598809"/>
                    <a:pt x="396088" y="1599393"/>
                    <a:pt x="391414" y="1597057"/>
                  </a:cubicBezTo>
                  <a:lnTo>
                    <a:pt x="382651" y="1595304"/>
                  </a:lnTo>
                  <a:lnTo>
                    <a:pt x="377393" y="1595304"/>
                  </a:lnTo>
                  <a:cubicBezTo>
                    <a:pt x="373888" y="1599978"/>
                    <a:pt x="370383" y="1599978"/>
                    <a:pt x="366878" y="1595304"/>
                  </a:cubicBezTo>
                  <a:lnTo>
                    <a:pt x="363372" y="1595304"/>
                  </a:lnTo>
                  <a:cubicBezTo>
                    <a:pt x="362204" y="1595304"/>
                    <a:pt x="361328" y="1596765"/>
                    <a:pt x="360744" y="1599685"/>
                  </a:cubicBezTo>
                  <a:cubicBezTo>
                    <a:pt x="360159" y="1602606"/>
                    <a:pt x="359283" y="1604067"/>
                    <a:pt x="358115" y="1604067"/>
                  </a:cubicBezTo>
                  <a:cubicBezTo>
                    <a:pt x="358115" y="1602899"/>
                    <a:pt x="358115" y="1601438"/>
                    <a:pt x="358115" y="1599685"/>
                  </a:cubicBezTo>
                  <a:cubicBezTo>
                    <a:pt x="358115" y="1597933"/>
                    <a:pt x="358699" y="1596472"/>
                    <a:pt x="359867" y="1595304"/>
                  </a:cubicBezTo>
                  <a:lnTo>
                    <a:pt x="359867" y="1591799"/>
                  </a:lnTo>
                  <a:cubicBezTo>
                    <a:pt x="358699" y="1591799"/>
                    <a:pt x="356946" y="1592383"/>
                    <a:pt x="354609" y="1593551"/>
                  </a:cubicBezTo>
                  <a:cubicBezTo>
                    <a:pt x="352273" y="1594720"/>
                    <a:pt x="349936" y="1596472"/>
                    <a:pt x="347599" y="1598809"/>
                  </a:cubicBezTo>
                  <a:lnTo>
                    <a:pt x="351104" y="1605820"/>
                  </a:lnTo>
                  <a:cubicBezTo>
                    <a:pt x="347599" y="1602314"/>
                    <a:pt x="345846" y="1600562"/>
                    <a:pt x="345846" y="1600562"/>
                  </a:cubicBezTo>
                  <a:cubicBezTo>
                    <a:pt x="345846" y="1602899"/>
                    <a:pt x="345262" y="1604067"/>
                    <a:pt x="344094" y="1604067"/>
                  </a:cubicBezTo>
                  <a:lnTo>
                    <a:pt x="354609" y="1614583"/>
                  </a:lnTo>
                  <a:cubicBezTo>
                    <a:pt x="352273" y="1614583"/>
                    <a:pt x="351104" y="1613998"/>
                    <a:pt x="351104" y="1612830"/>
                  </a:cubicBezTo>
                  <a:cubicBezTo>
                    <a:pt x="351104" y="1611662"/>
                    <a:pt x="349936" y="1611077"/>
                    <a:pt x="347599" y="1611077"/>
                  </a:cubicBezTo>
                  <a:cubicBezTo>
                    <a:pt x="345262" y="1611077"/>
                    <a:pt x="344094" y="1610493"/>
                    <a:pt x="344094" y="1609325"/>
                  </a:cubicBezTo>
                  <a:lnTo>
                    <a:pt x="338836" y="1611077"/>
                  </a:lnTo>
                  <a:lnTo>
                    <a:pt x="335331" y="1616335"/>
                  </a:lnTo>
                  <a:cubicBezTo>
                    <a:pt x="332994" y="1612830"/>
                    <a:pt x="331241" y="1609617"/>
                    <a:pt x="330073" y="1606696"/>
                  </a:cubicBezTo>
                  <a:cubicBezTo>
                    <a:pt x="328905" y="1603775"/>
                    <a:pt x="327152" y="1600562"/>
                    <a:pt x="324815" y="1597057"/>
                  </a:cubicBezTo>
                  <a:lnTo>
                    <a:pt x="324815" y="1604067"/>
                  </a:lnTo>
                  <a:cubicBezTo>
                    <a:pt x="323647" y="1602899"/>
                    <a:pt x="322478" y="1601146"/>
                    <a:pt x="321310" y="1598809"/>
                  </a:cubicBezTo>
                  <a:cubicBezTo>
                    <a:pt x="320142" y="1596472"/>
                    <a:pt x="319557" y="1595304"/>
                    <a:pt x="319557" y="1595304"/>
                  </a:cubicBezTo>
                  <a:lnTo>
                    <a:pt x="319557" y="1604067"/>
                  </a:lnTo>
                  <a:cubicBezTo>
                    <a:pt x="316052" y="1599393"/>
                    <a:pt x="314300" y="1596472"/>
                    <a:pt x="314300" y="1595304"/>
                  </a:cubicBezTo>
                  <a:lnTo>
                    <a:pt x="307289" y="1600562"/>
                  </a:lnTo>
                  <a:cubicBezTo>
                    <a:pt x="306121" y="1599393"/>
                    <a:pt x="304952" y="1598809"/>
                    <a:pt x="303784" y="1598809"/>
                  </a:cubicBezTo>
                  <a:cubicBezTo>
                    <a:pt x="302616" y="1598809"/>
                    <a:pt x="301447" y="1598225"/>
                    <a:pt x="300279" y="1597057"/>
                  </a:cubicBezTo>
                  <a:cubicBezTo>
                    <a:pt x="299110" y="1598225"/>
                    <a:pt x="298526" y="1599978"/>
                    <a:pt x="298526" y="1602314"/>
                  </a:cubicBezTo>
                  <a:cubicBezTo>
                    <a:pt x="298526" y="1604651"/>
                    <a:pt x="297942" y="1606404"/>
                    <a:pt x="296774" y="1607572"/>
                  </a:cubicBezTo>
                  <a:cubicBezTo>
                    <a:pt x="294437" y="1608741"/>
                    <a:pt x="291516" y="1609033"/>
                    <a:pt x="288011" y="1608449"/>
                  </a:cubicBezTo>
                  <a:cubicBezTo>
                    <a:pt x="284505" y="1607864"/>
                    <a:pt x="282169" y="1607572"/>
                    <a:pt x="281000" y="1607572"/>
                  </a:cubicBezTo>
                  <a:cubicBezTo>
                    <a:pt x="279832" y="1607572"/>
                    <a:pt x="279248" y="1607280"/>
                    <a:pt x="279248" y="1606696"/>
                  </a:cubicBezTo>
                  <a:cubicBezTo>
                    <a:pt x="279248" y="1606112"/>
                    <a:pt x="278663" y="1605235"/>
                    <a:pt x="277495" y="1604067"/>
                  </a:cubicBezTo>
                  <a:cubicBezTo>
                    <a:pt x="276327" y="1604067"/>
                    <a:pt x="275742" y="1602314"/>
                    <a:pt x="275742" y="1598809"/>
                  </a:cubicBezTo>
                  <a:cubicBezTo>
                    <a:pt x="274574" y="1597641"/>
                    <a:pt x="272821" y="1597641"/>
                    <a:pt x="270485" y="1598809"/>
                  </a:cubicBezTo>
                  <a:cubicBezTo>
                    <a:pt x="270485" y="1598809"/>
                    <a:pt x="270485" y="1599393"/>
                    <a:pt x="270485" y="1600562"/>
                  </a:cubicBezTo>
                  <a:cubicBezTo>
                    <a:pt x="270485" y="1601730"/>
                    <a:pt x="270485" y="1602899"/>
                    <a:pt x="270485" y="1604067"/>
                  </a:cubicBezTo>
                  <a:cubicBezTo>
                    <a:pt x="270485" y="1606404"/>
                    <a:pt x="271069" y="1608156"/>
                    <a:pt x="272237" y="1609325"/>
                  </a:cubicBezTo>
                  <a:cubicBezTo>
                    <a:pt x="269900" y="1609325"/>
                    <a:pt x="266979" y="1608449"/>
                    <a:pt x="263474" y="1606696"/>
                  </a:cubicBezTo>
                  <a:cubicBezTo>
                    <a:pt x="259969" y="1604943"/>
                    <a:pt x="257048" y="1602314"/>
                    <a:pt x="254711" y="1598809"/>
                  </a:cubicBezTo>
                  <a:lnTo>
                    <a:pt x="242443" y="1584788"/>
                  </a:lnTo>
                  <a:cubicBezTo>
                    <a:pt x="242443" y="1583620"/>
                    <a:pt x="242151" y="1582452"/>
                    <a:pt x="241567" y="1581283"/>
                  </a:cubicBezTo>
                  <a:cubicBezTo>
                    <a:pt x="240983" y="1580115"/>
                    <a:pt x="240106" y="1579531"/>
                    <a:pt x="238938" y="1579531"/>
                  </a:cubicBezTo>
                  <a:lnTo>
                    <a:pt x="203886" y="1565510"/>
                  </a:lnTo>
                  <a:cubicBezTo>
                    <a:pt x="203886" y="1565510"/>
                    <a:pt x="203886" y="1565218"/>
                    <a:pt x="203886" y="1564634"/>
                  </a:cubicBezTo>
                  <a:cubicBezTo>
                    <a:pt x="203886" y="1564049"/>
                    <a:pt x="203886" y="1563757"/>
                    <a:pt x="203886" y="1563757"/>
                  </a:cubicBezTo>
                  <a:cubicBezTo>
                    <a:pt x="196875" y="1559084"/>
                    <a:pt x="192202" y="1556163"/>
                    <a:pt x="189865" y="1554994"/>
                  </a:cubicBezTo>
                  <a:cubicBezTo>
                    <a:pt x="188697" y="1554994"/>
                    <a:pt x="187528" y="1554702"/>
                    <a:pt x="186360" y="1554118"/>
                  </a:cubicBezTo>
                  <a:cubicBezTo>
                    <a:pt x="185191" y="1553534"/>
                    <a:pt x="184607" y="1552073"/>
                    <a:pt x="184607" y="1549736"/>
                  </a:cubicBezTo>
                  <a:cubicBezTo>
                    <a:pt x="182270" y="1548568"/>
                    <a:pt x="180518" y="1547108"/>
                    <a:pt x="179349" y="1545355"/>
                  </a:cubicBezTo>
                  <a:cubicBezTo>
                    <a:pt x="178181" y="1543602"/>
                    <a:pt x="177013" y="1542726"/>
                    <a:pt x="175844" y="1542726"/>
                  </a:cubicBezTo>
                  <a:cubicBezTo>
                    <a:pt x="170002" y="1541558"/>
                    <a:pt x="164160" y="1538052"/>
                    <a:pt x="158318" y="1532210"/>
                  </a:cubicBezTo>
                  <a:cubicBezTo>
                    <a:pt x="152476" y="1531042"/>
                    <a:pt x="146342" y="1527829"/>
                    <a:pt x="139916" y="1522571"/>
                  </a:cubicBezTo>
                  <a:cubicBezTo>
                    <a:pt x="133490" y="1517313"/>
                    <a:pt x="129108" y="1514100"/>
                    <a:pt x="126771" y="1512932"/>
                  </a:cubicBezTo>
                  <a:cubicBezTo>
                    <a:pt x="124435" y="1510595"/>
                    <a:pt x="121806" y="1508842"/>
                    <a:pt x="118885" y="1507674"/>
                  </a:cubicBezTo>
                  <a:cubicBezTo>
                    <a:pt x="115964" y="1506506"/>
                    <a:pt x="113919" y="1505921"/>
                    <a:pt x="112751" y="1505921"/>
                  </a:cubicBezTo>
                  <a:lnTo>
                    <a:pt x="112751" y="1502416"/>
                  </a:lnTo>
                  <a:cubicBezTo>
                    <a:pt x="112751" y="1502416"/>
                    <a:pt x="110414" y="1500664"/>
                    <a:pt x="105740" y="1497158"/>
                  </a:cubicBezTo>
                  <a:cubicBezTo>
                    <a:pt x="111582" y="1495990"/>
                    <a:pt x="116256" y="1497158"/>
                    <a:pt x="119761" y="1500664"/>
                  </a:cubicBezTo>
                  <a:lnTo>
                    <a:pt x="121514" y="1495406"/>
                  </a:lnTo>
                  <a:cubicBezTo>
                    <a:pt x="122682" y="1494237"/>
                    <a:pt x="122974" y="1493361"/>
                    <a:pt x="122390" y="1492777"/>
                  </a:cubicBezTo>
                  <a:cubicBezTo>
                    <a:pt x="121806" y="1492193"/>
                    <a:pt x="122098" y="1491901"/>
                    <a:pt x="123266" y="1491901"/>
                  </a:cubicBezTo>
                  <a:cubicBezTo>
                    <a:pt x="124435" y="1489564"/>
                    <a:pt x="124727" y="1486935"/>
                    <a:pt x="124143" y="1484014"/>
                  </a:cubicBezTo>
                  <a:cubicBezTo>
                    <a:pt x="123558" y="1481093"/>
                    <a:pt x="123266" y="1479048"/>
                    <a:pt x="123266" y="1477880"/>
                  </a:cubicBezTo>
                  <a:cubicBezTo>
                    <a:pt x="122098" y="1476711"/>
                    <a:pt x="119177" y="1476127"/>
                    <a:pt x="114503" y="1476127"/>
                  </a:cubicBezTo>
                  <a:lnTo>
                    <a:pt x="116256" y="1469117"/>
                  </a:lnTo>
                  <a:lnTo>
                    <a:pt x="112751" y="1463859"/>
                  </a:lnTo>
                  <a:lnTo>
                    <a:pt x="110998" y="1463859"/>
                  </a:lnTo>
                  <a:cubicBezTo>
                    <a:pt x="110998" y="1462690"/>
                    <a:pt x="111290" y="1460938"/>
                    <a:pt x="111874" y="1458601"/>
                  </a:cubicBezTo>
                  <a:cubicBezTo>
                    <a:pt x="112459" y="1456264"/>
                    <a:pt x="112751" y="1453928"/>
                    <a:pt x="112751" y="1451591"/>
                  </a:cubicBezTo>
                  <a:lnTo>
                    <a:pt x="112751" y="1437570"/>
                  </a:lnTo>
                  <a:cubicBezTo>
                    <a:pt x="111582" y="1436402"/>
                    <a:pt x="110122" y="1433773"/>
                    <a:pt x="108369" y="1429683"/>
                  </a:cubicBezTo>
                  <a:cubicBezTo>
                    <a:pt x="106617" y="1425594"/>
                    <a:pt x="105740" y="1422381"/>
                    <a:pt x="105740" y="1420044"/>
                  </a:cubicBezTo>
                  <a:cubicBezTo>
                    <a:pt x="105740" y="1413033"/>
                    <a:pt x="107493" y="1407776"/>
                    <a:pt x="110998" y="1404271"/>
                  </a:cubicBezTo>
                  <a:cubicBezTo>
                    <a:pt x="112166" y="1400765"/>
                    <a:pt x="112751" y="1396676"/>
                    <a:pt x="112751" y="1392002"/>
                  </a:cubicBezTo>
                  <a:cubicBezTo>
                    <a:pt x="112751" y="1386160"/>
                    <a:pt x="112166" y="1381487"/>
                    <a:pt x="110998" y="1377982"/>
                  </a:cubicBezTo>
                  <a:cubicBezTo>
                    <a:pt x="107493" y="1377982"/>
                    <a:pt x="105156" y="1378566"/>
                    <a:pt x="103988" y="1379734"/>
                  </a:cubicBezTo>
                  <a:lnTo>
                    <a:pt x="103988" y="1377982"/>
                  </a:lnTo>
                  <a:cubicBezTo>
                    <a:pt x="103988" y="1374476"/>
                    <a:pt x="103403" y="1372724"/>
                    <a:pt x="102235" y="1372724"/>
                  </a:cubicBezTo>
                  <a:lnTo>
                    <a:pt x="93472" y="1360456"/>
                  </a:lnTo>
                  <a:lnTo>
                    <a:pt x="93472" y="1358703"/>
                  </a:lnTo>
                  <a:cubicBezTo>
                    <a:pt x="93472" y="1357535"/>
                    <a:pt x="92596" y="1356074"/>
                    <a:pt x="90843" y="1354322"/>
                  </a:cubicBezTo>
                  <a:cubicBezTo>
                    <a:pt x="89091" y="1352569"/>
                    <a:pt x="88214" y="1351108"/>
                    <a:pt x="88214" y="1349940"/>
                  </a:cubicBezTo>
                  <a:cubicBezTo>
                    <a:pt x="88214" y="1348771"/>
                    <a:pt x="87922" y="1348187"/>
                    <a:pt x="87338" y="1348187"/>
                  </a:cubicBezTo>
                  <a:cubicBezTo>
                    <a:pt x="86754" y="1348187"/>
                    <a:pt x="85877" y="1348187"/>
                    <a:pt x="84709" y="1348187"/>
                  </a:cubicBezTo>
                  <a:lnTo>
                    <a:pt x="79451" y="1337672"/>
                  </a:lnTo>
                  <a:cubicBezTo>
                    <a:pt x="79451" y="1335335"/>
                    <a:pt x="80620" y="1333582"/>
                    <a:pt x="82956" y="1332414"/>
                  </a:cubicBezTo>
                  <a:cubicBezTo>
                    <a:pt x="81788" y="1325404"/>
                    <a:pt x="78867" y="1321898"/>
                    <a:pt x="74193" y="1321898"/>
                  </a:cubicBezTo>
                  <a:cubicBezTo>
                    <a:pt x="74193" y="1321898"/>
                    <a:pt x="73901" y="1321898"/>
                    <a:pt x="73317" y="1321898"/>
                  </a:cubicBezTo>
                  <a:cubicBezTo>
                    <a:pt x="72733" y="1321898"/>
                    <a:pt x="72441" y="1321898"/>
                    <a:pt x="72441" y="1321898"/>
                  </a:cubicBezTo>
                  <a:cubicBezTo>
                    <a:pt x="71272" y="1321898"/>
                    <a:pt x="70688" y="1319854"/>
                    <a:pt x="70688" y="1315764"/>
                  </a:cubicBezTo>
                  <a:cubicBezTo>
                    <a:pt x="70688" y="1311675"/>
                    <a:pt x="68351" y="1309630"/>
                    <a:pt x="63678" y="1309630"/>
                  </a:cubicBezTo>
                  <a:cubicBezTo>
                    <a:pt x="63678" y="1300283"/>
                    <a:pt x="60757" y="1293857"/>
                    <a:pt x="54915" y="1290352"/>
                  </a:cubicBezTo>
                  <a:lnTo>
                    <a:pt x="53162" y="1283341"/>
                  </a:lnTo>
                  <a:cubicBezTo>
                    <a:pt x="51994" y="1279836"/>
                    <a:pt x="49657" y="1275162"/>
                    <a:pt x="46152" y="1269321"/>
                  </a:cubicBezTo>
                  <a:cubicBezTo>
                    <a:pt x="42647" y="1263478"/>
                    <a:pt x="40310" y="1259389"/>
                    <a:pt x="39141" y="1257052"/>
                  </a:cubicBezTo>
                  <a:cubicBezTo>
                    <a:pt x="39141" y="1257052"/>
                    <a:pt x="36220" y="1252379"/>
                    <a:pt x="30378" y="1243031"/>
                  </a:cubicBezTo>
                  <a:lnTo>
                    <a:pt x="33884" y="1243031"/>
                  </a:lnTo>
                  <a:cubicBezTo>
                    <a:pt x="33884" y="1239526"/>
                    <a:pt x="32715" y="1236605"/>
                    <a:pt x="30378" y="1234268"/>
                  </a:cubicBezTo>
                  <a:cubicBezTo>
                    <a:pt x="28042" y="1234268"/>
                    <a:pt x="26873" y="1233100"/>
                    <a:pt x="26873" y="1230763"/>
                  </a:cubicBezTo>
                  <a:cubicBezTo>
                    <a:pt x="26873" y="1227258"/>
                    <a:pt x="26289" y="1224337"/>
                    <a:pt x="25121" y="1222000"/>
                  </a:cubicBezTo>
                  <a:cubicBezTo>
                    <a:pt x="23952" y="1219664"/>
                    <a:pt x="21615" y="1218495"/>
                    <a:pt x="18110" y="1218495"/>
                  </a:cubicBezTo>
                  <a:cubicBezTo>
                    <a:pt x="18110" y="1217327"/>
                    <a:pt x="19863" y="1216158"/>
                    <a:pt x="23368" y="1214990"/>
                  </a:cubicBezTo>
                  <a:lnTo>
                    <a:pt x="19863" y="1209732"/>
                  </a:lnTo>
                  <a:cubicBezTo>
                    <a:pt x="19863" y="1207395"/>
                    <a:pt x="15189" y="1195711"/>
                    <a:pt x="5842" y="1174680"/>
                  </a:cubicBezTo>
                  <a:lnTo>
                    <a:pt x="2337" y="1167670"/>
                  </a:lnTo>
                  <a:lnTo>
                    <a:pt x="584" y="1162412"/>
                  </a:lnTo>
                  <a:cubicBezTo>
                    <a:pt x="-584" y="1158907"/>
                    <a:pt x="0" y="1154817"/>
                    <a:pt x="2337" y="1150144"/>
                  </a:cubicBezTo>
                  <a:cubicBezTo>
                    <a:pt x="3505" y="1152480"/>
                    <a:pt x="4382" y="1155401"/>
                    <a:pt x="4966" y="1158907"/>
                  </a:cubicBezTo>
                  <a:cubicBezTo>
                    <a:pt x="5550" y="1162412"/>
                    <a:pt x="6426" y="1165333"/>
                    <a:pt x="7595" y="1167670"/>
                  </a:cubicBezTo>
                  <a:lnTo>
                    <a:pt x="12852" y="1178185"/>
                  </a:lnTo>
                  <a:cubicBezTo>
                    <a:pt x="12852" y="1179353"/>
                    <a:pt x="13437" y="1180814"/>
                    <a:pt x="14605" y="1182567"/>
                  </a:cubicBezTo>
                  <a:cubicBezTo>
                    <a:pt x="15773" y="1184319"/>
                    <a:pt x="16942" y="1184027"/>
                    <a:pt x="18110" y="1181690"/>
                  </a:cubicBezTo>
                  <a:cubicBezTo>
                    <a:pt x="18110" y="1181690"/>
                    <a:pt x="18402" y="1181690"/>
                    <a:pt x="18987" y="1181690"/>
                  </a:cubicBezTo>
                  <a:cubicBezTo>
                    <a:pt x="19571" y="1181690"/>
                    <a:pt x="19863" y="1182275"/>
                    <a:pt x="19863" y="1183443"/>
                  </a:cubicBezTo>
                  <a:cubicBezTo>
                    <a:pt x="23368" y="1185780"/>
                    <a:pt x="24536" y="1189285"/>
                    <a:pt x="23368" y="1193959"/>
                  </a:cubicBezTo>
                  <a:lnTo>
                    <a:pt x="23368" y="1197464"/>
                  </a:lnTo>
                  <a:lnTo>
                    <a:pt x="26873" y="1207980"/>
                  </a:lnTo>
                  <a:cubicBezTo>
                    <a:pt x="29210" y="1207980"/>
                    <a:pt x="31255" y="1209148"/>
                    <a:pt x="33007" y="1211485"/>
                  </a:cubicBezTo>
                  <a:cubicBezTo>
                    <a:pt x="34760" y="1213822"/>
                    <a:pt x="35636" y="1214990"/>
                    <a:pt x="35636" y="1214990"/>
                  </a:cubicBezTo>
                  <a:lnTo>
                    <a:pt x="30378" y="1195711"/>
                  </a:lnTo>
                  <a:cubicBezTo>
                    <a:pt x="28042" y="1188701"/>
                    <a:pt x="24536" y="1180522"/>
                    <a:pt x="19863" y="1171175"/>
                  </a:cubicBezTo>
                  <a:cubicBezTo>
                    <a:pt x="15189" y="1161828"/>
                    <a:pt x="12268" y="1153064"/>
                    <a:pt x="11100" y="1144886"/>
                  </a:cubicBezTo>
                  <a:cubicBezTo>
                    <a:pt x="11100" y="1140212"/>
                    <a:pt x="11100" y="1137291"/>
                    <a:pt x="11100" y="1136123"/>
                  </a:cubicBezTo>
                  <a:cubicBezTo>
                    <a:pt x="11100" y="1136123"/>
                    <a:pt x="11392" y="1136415"/>
                    <a:pt x="11976" y="1136999"/>
                  </a:cubicBezTo>
                  <a:cubicBezTo>
                    <a:pt x="12560" y="1137583"/>
                    <a:pt x="12852" y="1137875"/>
                    <a:pt x="12852" y="1137875"/>
                  </a:cubicBezTo>
                  <a:cubicBezTo>
                    <a:pt x="15189" y="1144886"/>
                    <a:pt x="18694" y="1153941"/>
                    <a:pt x="23368" y="1165041"/>
                  </a:cubicBezTo>
                  <a:cubicBezTo>
                    <a:pt x="28042" y="1176140"/>
                    <a:pt x="31547" y="1185780"/>
                    <a:pt x="33884" y="1193959"/>
                  </a:cubicBezTo>
                  <a:cubicBezTo>
                    <a:pt x="37389" y="1206811"/>
                    <a:pt x="44399" y="1220832"/>
                    <a:pt x="54915" y="1236021"/>
                  </a:cubicBezTo>
                  <a:lnTo>
                    <a:pt x="54915" y="1232516"/>
                  </a:lnTo>
                  <a:cubicBezTo>
                    <a:pt x="53746" y="1230179"/>
                    <a:pt x="52286" y="1227550"/>
                    <a:pt x="50533" y="1224629"/>
                  </a:cubicBezTo>
                  <a:cubicBezTo>
                    <a:pt x="48781" y="1221708"/>
                    <a:pt x="47320" y="1218495"/>
                    <a:pt x="46152" y="1214990"/>
                  </a:cubicBezTo>
                  <a:lnTo>
                    <a:pt x="35636" y="1195711"/>
                  </a:lnTo>
                  <a:lnTo>
                    <a:pt x="35636" y="1186948"/>
                  </a:lnTo>
                  <a:cubicBezTo>
                    <a:pt x="34468" y="1183443"/>
                    <a:pt x="33884" y="1179353"/>
                    <a:pt x="33884" y="1174680"/>
                  </a:cubicBezTo>
                  <a:lnTo>
                    <a:pt x="32131" y="1172927"/>
                  </a:lnTo>
                  <a:cubicBezTo>
                    <a:pt x="32131" y="1163580"/>
                    <a:pt x="29210" y="1157154"/>
                    <a:pt x="23368" y="1153649"/>
                  </a:cubicBezTo>
                  <a:cubicBezTo>
                    <a:pt x="25705" y="1148975"/>
                    <a:pt x="26873" y="1146638"/>
                    <a:pt x="26873" y="1146638"/>
                  </a:cubicBezTo>
                  <a:cubicBezTo>
                    <a:pt x="26873" y="1141965"/>
                    <a:pt x="25705" y="1138460"/>
                    <a:pt x="23368" y="1136123"/>
                  </a:cubicBezTo>
                  <a:cubicBezTo>
                    <a:pt x="26873" y="1137291"/>
                    <a:pt x="28918" y="1139628"/>
                    <a:pt x="29502" y="1143133"/>
                  </a:cubicBezTo>
                  <a:cubicBezTo>
                    <a:pt x="30086" y="1146638"/>
                    <a:pt x="31547" y="1148975"/>
                    <a:pt x="33884" y="1150144"/>
                  </a:cubicBezTo>
                  <a:cubicBezTo>
                    <a:pt x="32715" y="1145470"/>
                    <a:pt x="31547" y="1140504"/>
                    <a:pt x="30378" y="1135247"/>
                  </a:cubicBezTo>
                  <a:cubicBezTo>
                    <a:pt x="29210" y="1129989"/>
                    <a:pt x="28042" y="1124439"/>
                    <a:pt x="26873" y="1118597"/>
                  </a:cubicBezTo>
                  <a:lnTo>
                    <a:pt x="26873" y="1101071"/>
                  </a:lnTo>
                  <a:lnTo>
                    <a:pt x="30378" y="1101071"/>
                  </a:lnTo>
                  <a:lnTo>
                    <a:pt x="30378" y="1080040"/>
                  </a:lnTo>
                  <a:lnTo>
                    <a:pt x="32131" y="1066019"/>
                  </a:lnTo>
                  <a:cubicBezTo>
                    <a:pt x="33299" y="1063682"/>
                    <a:pt x="33884" y="1060469"/>
                    <a:pt x="33884" y="1056379"/>
                  </a:cubicBezTo>
                  <a:cubicBezTo>
                    <a:pt x="33884" y="1052290"/>
                    <a:pt x="34468" y="1047324"/>
                    <a:pt x="35636" y="1041482"/>
                  </a:cubicBezTo>
                  <a:cubicBezTo>
                    <a:pt x="37973" y="1036809"/>
                    <a:pt x="39141" y="1029798"/>
                    <a:pt x="39141" y="1020451"/>
                  </a:cubicBezTo>
                  <a:lnTo>
                    <a:pt x="42647" y="1013441"/>
                  </a:lnTo>
                  <a:cubicBezTo>
                    <a:pt x="54331" y="986568"/>
                    <a:pt x="66599" y="961447"/>
                    <a:pt x="79451" y="938079"/>
                  </a:cubicBezTo>
                  <a:cubicBezTo>
                    <a:pt x="80620" y="936911"/>
                    <a:pt x="80620" y="934574"/>
                    <a:pt x="79451" y="931068"/>
                  </a:cubicBezTo>
                  <a:cubicBezTo>
                    <a:pt x="79451" y="934574"/>
                    <a:pt x="77699" y="937495"/>
                    <a:pt x="74193" y="939832"/>
                  </a:cubicBezTo>
                  <a:cubicBezTo>
                    <a:pt x="63678" y="956189"/>
                    <a:pt x="56667" y="970210"/>
                    <a:pt x="53162" y="981894"/>
                  </a:cubicBezTo>
                  <a:cubicBezTo>
                    <a:pt x="53162" y="985399"/>
                    <a:pt x="51994" y="987736"/>
                    <a:pt x="49657" y="988904"/>
                  </a:cubicBezTo>
                  <a:cubicBezTo>
                    <a:pt x="46152" y="990073"/>
                    <a:pt x="44399" y="992994"/>
                    <a:pt x="44399" y="997668"/>
                  </a:cubicBezTo>
                  <a:cubicBezTo>
                    <a:pt x="43231" y="1000004"/>
                    <a:pt x="42062" y="1002633"/>
                    <a:pt x="40894" y="1005554"/>
                  </a:cubicBezTo>
                  <a:cubicBezTo>
                    <a:pt x="39726" y="1008475"/>
                    <a:pt x="39141" y="1011104"/>
                    <a:pt x="39141" y="1013441"/>
                  </a:cubicBezTo>
                  <a:cubicBezTo>
                    <a:pt x="36805" y="1012272"/>
                    <a:pt x="35636" y="1010520"/>
                    <a:pt x="35636" y="1008183"/>
                  </a:cubicBezTo>
                  <a:cubicBezTo>
                    <a:pt x="40310" y="997668"/>
                    <a:pt x="43231" y="989488"/>
                    <a:pt x="44399" y="983646"/>
                  </a:cubicBezTo>
                  <a:cubicBezTo>
                    <a:pt x="47904" y="976636"/>
                    <a:pt x="51118" y="969918"/>
                    <a:pt x="54039" y="963492"/>
                  </a:cubicBezTo>
                  <a:cubicBezTo>
                    <a:pt x="56959" y="957065"/>
                    <a:pt x="59588" y="950347"/>
                    <a:pt x="61925" y="943337"/>
                  </a:cubicBezTo>
                  <a:lnTo>
                    <a:pt x="63678" y="936326"/>
                  </a:lnTo>
                  <a:lnTo>
                    <a:pt x="35636" y="994162"/>
                  </a:lnTo>
                  <a:lnTo>
                    <a:pt x="35636" y="988904"/>
                  </a:lnTo>
                  <a:lnTo>
                    <a:pt x="33884" y="994162"/>
                  </a:lnTo>
                  <a:lnTo>
                    <a:pt x="35636" y="994162"/>
                  </a:lnTo>
                  <a:cubicBezTo>
                    <a:pt x="34468" y="998836"/>
                    <a:pt x="33592" y="1003217"/>
                    <a:pt x="33007" y="1007307"/>
                  </a:cubicBezTo>
                  <a:cubicBezTo>
                    <a:pt x="32423" y="1011396"/>
                    <a:pt x="31547" y="1015193"/>
                    <a:pt x="30378" y="1018699"/>
                  </a:cubicBezTo>
                  <a:cubicBezTo>
                    <a:pt x="29210" y="1018699"/>
                    <a:pt x="28334" y="1018114"/>
                    <a:pt x="27750" y="1016946"/>
                  </a:cubicBezTo>
                  <a:cubicBezTo>
                    <a:pt x="27165" y="1015778"/>
                    <a:pt x="26873" y="1015193"/>
                    <a:pt x="26873" y="1015193"/>
                  </a:cubicBezTo>
                  <a:cubicBezTo>
                    <a:pt x="26873" y="1014025"/>
                    <a:pt x="27165" y="1013441"/>
                    <a:pt x="27750" y="1013441"/>
                  </a:cubicBezTo>
                  <a:cubicBezTo>
                    <a:pt x="28334" y="1013441"/>
                    <a:pt x="29210" y="1013441"/>
                    <a:pt x="30378" y="1013441"/>
                  </a:cubicBezTo>
                  <a:cubicBezTo>
                    <a:pt x="30378" y="1012272"/>
                    <a:pt x="29502" y="1011396"/>
                    <a:pt x="27750" y="1010812"/>
                  </a:cubicBezTo>
                  <a:cubicBezTo>
                    <a:pt x="25997" y="1010228"/>
                    <a:pt x="24536" y="1009351"/>
                    <a:pt x="23368" y="1008183"/>
                  </a:cubicBezTo>
                  <a:lnTo>
                    <a:pt x="18110" y="1018699"/>
                  </a:lnTo>
                  <a:cubicBezTo>
                    <a:pt x="16942" y="1018699"/>
                    <a:pt x="16066" y="1018699"/>
                    <a:pt x="15481" y="1018699"/>
                  </a:cubicBezTo>
                  <a:cubicBezTo>
                    <a:pt x="14897" y="1018699"/>
                    <a:pt x="14605" y="1018114"/>
                    <a:pt x="14605" y="1016946"/>
                  </a:cubicBezTo>
                  <a:lnTo>
                    <a:pt x="12852" y="1016946"/>
                  </a:lnTo>
                  <a:lnTo>
                    <a:pt x="16358" y="1015193"/>
                  </a:lnTo>
                  <a:cubicBezTo>
                    <a:pt x="15189" y="1014025"/>
                    <a:pt x="14605" y="1011688"/>
                    <a:pt x="14605" y="1008183"/>
                  </a:cubicBezTo>
                  <a:cubicBezTo>
                    <a:pt x="18110" y="995330"/>
                    <a:pt x="23368" y="986568"/>
                    <a:pt x="30378" y="981894"/>
                  </a:cubicBezTo>
                  <a:lnTo>
                    <a:pt x="26873" y="978389"/>
                  </a:lnTo>
                  <a:cubicBezTo>
                    <a:pt x="31547" y="978389"/>
                    <a:pt x="33884" y="977220"/>
                    <a:pt x="33884" y="974884"/>
                  </a:cubicBezTo>
                  <a:cubicBezTo>
                    <a:pt x="33884" y="972547"/>
                    <a:pt x="34176" y="969918"/>
                    <a:pt x="34760" y="966997"/>
                  </a:cubicBezTo>
                  <a:cubicBezTo>
                    <a:pt x="35344" y="964076"/>
                    <a:pt x="35052" y="962615"/>
                    <a:pt x="33884" y="962615"/>
                  </a:cubicBezTo>
                  <a:cubicBezTo>
                    <a:pt x="33884" y="961447"/>
                    <a:pt x="34176" y="960571"/>
                    <a:pt x="34760" y="959986"/>
                  </a:cubicBezTo>
                  <a:cubicBezTo>
                    <a:pt x="35344" y="959402"/>
                    <a:pt x="35636" y="958526"/>
                    <a:pt x="35636" y="957358"/>
                  </a:cubicBezTo>
                  <a:lnTo>
                    <a:pt x="49657" y="934574"/>
                  </a:lnTo>
                  <a:cubicBezTo>
                    <a:pt x="51994" y="929900"/>
                    <a:pt x="53162" y="926979"/>
                    <a:pt x="53162" y="925811"/>
                  </a:cubicBezTo>
                  <a:lnTo>
                    <a:pt x="56667" y="915295"/>
                  </a:lnTo>
                  <a:cubicBezTo>
                    <a:pt x="59004" y="910622"/>
                    <a:pt x="60757" y="907701"/>
                    <a:pt x="61925" y="906532"/>
                  </a:cubicBezTo>
                  <a:lnTo>
                    <a:pt x="63678" y="903027"/>
                  </a:lnTo>
                  <a:cubicBezTo>
                    <a:pt x="64846" y="898354"/>
                    <a:pt x="67183" y="893388"/>
                    <a:pt x="70688" y="888130"/>
                  </a:cubicBezTo>
                  <a:cubicBezTo>
                    <a:pt x="74193" y="882872"/>
                    <a:pt x="76530" y="879075"/>
                    <a:pt x="77699" y="876738"/>
                  </a:cubicBezTo>
                  <a:cubicBezTo>
                    <a:pt x="83541" y="862717"/>
                    <a:pt x="87630" y="852786"/>
                    <a:pt x="89967" y="846944"/>
                  </a:cubicBezTo>
                  <a:cubicBezTo>
                    <a:pt x="89967" y="845776"/>
                    <a:pt x="90551" y="844607"/>
                    <a:pt x="91719" y="843439"/>
                  </a:cubicBezTo>
                  <a:cubicBezTo>
                    <a:pt x="92888" y="842270"/>
                    <a:pt x="93472" y="841102"/>
                    <a:pt x="93472" y="839934"/>
                  </a:cubicBezTo>
                  <a:cubicBezTo>
                    <a:pt x="93472" y="839934"/>
                    <a:pt x="93764" y="839057"/>
                    <a:pt x="94348" y="837305"/>
                  </a:cubicBezTo>
                  <a:cubicBezTo>
                    <a:pt x="94933" y="835552"/>
                    <a:pt x="93472" y="834091"/>
                    <a:pt x="89967" y="832923"/>
                  </a:cubicBezTo>
                  <a:lnTo>
                    <a:pt x="89967" y="831170"/>
                  </a:lnTo>
                  <a:cubicBezTo>
                    <a:pt x="91135" y="830002"/>
                    <a:pt x="91427" y="828250"/>
                    <a:pt x="90843" y="825912"/>
                  </a:cubicBezTo>
                  <a:cubicBezTo>
                    <a:pt x="90259" y="823576"/>
                    <a:pt x="90551" y="821823"/>
                    <a:pt x="91719" y="820655"/>
                  </a:cubicBezTo>
                  <a:cubicBezTo>
                    <a:pt x="92888" y="824160"/>
                    <a:pt x="94640" y="826497"/>
                    <a:pt x="96977" y="827665"/>
                  </a:cubicBezTo>
                  <a:cubicBezTo>
                    <a:pt x="103988" y="819486"/>
                    <a:pt x="106324" y="810139"/>
                    <a:pt x="103988" y="799624"/>
                  </a:cubicBezTo>
                  <a:cubicBezTo>
                    <a:pt x="99314" y="786771"/>
                    <a:pt x="92888" y="777424"/>
                    <a:pt x="84709" y="771582"/>
                  </a:cubicBezTo>
                  <a:cubicBezTo>
                    <a:pt x="88214" y="770414"/>
                    <a:pt x="90551" y="768369"/>
                    <a:pt x="91719" y="765448"/>
                  </a:cubicBezTo>
                  <a:cubicBezTo>
                    <a:pt x="92888" y="762527"/>
                    <a:pt x="93472" y="759314"/>
                    <a:pt x="93472" y="755809"/>
                  </a:cubicBezTo>
                  <a:cubicBezTo>
                    <a:pt x="93472" y="738283"/>
                    <a:pt x="95225" y="726014"/>
                    <a:pt x="98730" y="719004"/>
                  </a:cubicBezTo>
                  <a:cubicBezTo>
                    <a:pt x="99898" y="708489"/>
                    <a:pt x="103988" y="699725"/>
                    <a:pt x="110998" y="692715"/>
                  </a:cubicBezTo>
                  <a:cubicBezTo>
                    <a:pt x="116840" y="672852"/>
                    <a:pt x="119177" y="657663"/>
                    <a:pt x="118008" y="647147"/>
                  </a:cubicBezTo>
                  <a:lnTo>
                    <a:pt x="119761" y="641890"/>
                  </a:lnTo>
                  <a:cubicBezTo>
                    <a:pt x="123266" y="646563"/>
                    <a:pt x="127356" y="650653"/>
                    <a:pt x="132029" y="654158"/>
                  </a:cubicBezTo>
                  <a:cubicBezTo>
                    <a:pt x="133198" y="651821"/>
                    <a:pt x="133782" y="647732"/>
                    <a:pt x="133782" y="641890"/>
                  </a:cubicBezTo>
                  <a:cubicBezTo>
                    <a:pt x="133782" y="637216"/>
                    <a:pt x="133198" y="632543"/>
                    <a:pt x="132029" y="627869"/>
                  </a:cubicBezTo>
                  <a:cubicBezTo>
                    <a:pt x="133198" y="629037"/>
                    <a:pt x="134658" y="631082"/>
                    <a:pt x="136411" y="634003"/>
                  </a:cubicBezTo>
                  <a:cubicBezTo>
                    <a:pt x="138163" y="636924"/>
                    <a:pt x="140208" y="637800"/>
                    <a:pt x="142545" y="636632"/>
                  </a:cubicBezTo>
                  <a:cubicBezTo>
                    <a:pt x="143713" y="636632"/>
                    <a:pt x="144297" y="637508"/>
                    <a:pt x="144297" y="639261"/>
                  </a:cubicBezTo>
                  <a:cubicBezTo>
                    <a:pt x="144297" y="641013"/>
                    <a:pt x="144882" y="641890"/>
                    <a:pt x="146050" y="641890"/>
                  </a:cubicBezTo>
                  <a:lnTo>
                    <a:pt x="146050" y="626116"/>
                  </a:lnTo>
                  <a:lnTo>
                    <a:pt x="153060" y="633127"/>
                  </a:lnTo>
                  <a:cubicBezTo>
                    <a:pt x="156566" y="629621"/>
                    <a:pt x="156566" y="624364"/>
                    <a:pt x="153060" y="617353"/>
                  </a:cubicBezTo>
                  <a:lnTo>
                    <a:pt x="154813" y="617353"/>
                  </a:lnTo>
                  <a:lnTo>
                    <a:pt x="161823" y="622611"/>
                  </a:lnTo>
                  <a:cubicBezTo>
                    <a:pt x="162992" y="620274"/>
                    <a:pt x="163868" y="617937"/>
                    <a:pt x="164452" y="615600"/>
                  </a:cubicBezTo>
                  <a:cubicBezTo>
                    <a:pt x="165037" y="613264"/>
                    <a:pt x="166497" y="610927"/>
                    <a:pt x="168834" y="608590"/>
                  </a:cubicBezTo>
                  <a:lnTo>
                    <a:pt x="174092" y="606838"/>
                  </a:lnTo>
                  <a:lnTo>
                    <a:pt x="175844" y="598075"/>
                  </a:lnTo>
                  <a:cubicBezTo>
                    <a:pt x="177013" y="599243"/>
                    <a:pt x="177597" y="600996"/>
                    <a:pt x="177597" y="603332"/>
                  </a:cubicBezTo>
                  <a:cubicBezTo>
                    <a:pt x="177597" y="605669"/>
                    <a:pt x="177597" y="607422"/>
                    <a:pt x="177597" y="608590"/>
                  </a:cubicBezTo>
                  <a:cubicBezTo>
                    <a:pt x="182270" y="605085"/>
                    <a:pt x="185191" y="600996"/>
                    <a:pt x="186360" y="596322"/>
                  </a:cubicBezTo>
                  <a:cubicBezTo>
                    <a:pt x="187528" y="591648"/>
                    <a:pt x="188697" y="588728"/>
                    <a:pt x="189865" y="587559"/>
                  </a:cubicBezTo>
                  <a:lnTo>
                    <a:pt x="189865" y="591064"/>
                  </a:lnTo>
                  <a:cubicBezTo>
                    <a:pt x="188697" y="592233"/>
                    <a:pt x="188405" y="593693"/>
                    <a:pt x="188989" y="595446"/>
                  </a:cubicBezTo>
                  <a:cubicBezTo>
                    <a:pt x="189573" y="597198"/>
                    <a:pt x="189865" y="597490"/>
                    <a:pt x="189865" y="596322"/>
                  </a:cubicBezTo>
                  <a:cubicBezTo>
                    <a:pt x="189865" y="600996"/>
                    <a:pt x="189865" y="607422"/>
                    <a:pt x="189865" y="615600"/>
                  </a:cubicBezTo>
                  <a:lnTo>
                    <a:pt x="189865" y="627869"/>
                  </a:lnTo>
                  <a:cubicBezTo>
                    <a:pt x="192202" y="652405"/>
                    <a:pt x="199212" y="671100"/>
                    <a:pt x="210896" y="683952"/>
                  </a:cubicBezTo>
                  <a:cubicBezTo>
                    <a:pt x="212065" y="687457"/>
                    <a:pt x="213817" y="690378"/>
                    <a:pt x="216154" y="692715"/>
                  </a:cubicBezTo>
                  <a:lnTo>
                    <a:pt x="242443" y="703231"/>
                  </a:lnTo>
                  <a:cubicBezTo>
                    <a:pt x="250622" y="705567"/>
                    <a:pt x="256464" y="709657"/>
                    <a:pt x="259969" y="715499"/>
                  </a:cubicBezTo>
                  <a:cubicBezTo>
                    <a:pt x="262306" y="719004"/>
                    <a:pt x="267564" y="723677"/>
                    <a:pt x="275742" y="729520"/>
                  </a:cubicBezTo>
                  <a:cubicBezTo>
                    <a:pt x="280416" y="729520"/>
                    <a:pt x="286258" y="731272"/>
                    <a:pt x="293268" y="734777"/>
                  </a:cubicBezTo>
                  <a:lnTo>
                    <a:pt x="302031" y="747046"/>
                  </a:lnTo>
                  <a:cubicBezTo>
                    <a:pt x="303200" y="748214"/>
                    <a:pt x="304952" y="749967"/>
                    <a:pt x="307289" y="752304"/>
                  </a:cubicBezTo>
                  <a:cubicBezTo>
                    <a:pt x="309626" y="754640"/>
                    <a:pt x="310794" y="757561"/>
                    <a:pt x="310794" y="761066"/>
                  </a:cubicBezTo>
                  <a:lnTo>
                    <a:pt x="314300" y="764572"/>
                  </a:lnTo>
                  <a:cubicBezTo>
                    <a:pt x="317805" y="765740"/>
                    <a:pt x="320142" y="766908"/>
                    <a:pt x="321310" y="768077"/>
                  </a:cubicBezTo>
                  <a:cubicBezTo>
                    <a:pt x="322478" y="769245"/>
                    <a:pt x="323647" y="770414"/>
                    <a:pt x="324815" y="771582"/>
                  </a:cubicBezTo>
                  <a:lnTo>
                    <a:pt x="338836" y="780345"/>
                  </a:lnTo>
                  <a:lnTo>
                    <a:pt x="338836" y="775087"/>
                  </a:lnTo>
                  <a:lnTo>
                    <a:pt x="345846" y="776840"/>
                  </a:lnTo>
                  <a:cubicBezTo>
                    <a:pt x="347015" y="778008"/>
                    <a:pt x="348183" y="779177"/>
                    <a:pt x="349352" y="780345"/>
                  </a:cubicBezTo>
                  <a:cubicBezTo>
                    <a:pt x="350520" y="781513"/>
                    <a:pt x="350520" y="782682"/>
                    <a:pt x="349352" y="783850"/>
                  </a:cubicBezTo>
                  <a:cubicBezTo>
                    <a:pt x="349352" y="786187"/>
                    <a:pt x="350520" y="787355"/>
                    <a:pt x="352857" y="787355"/>
                  </a:cubicBezTo>
                  <a:lnTo>
                    <a:pt x="368630" y="792613"/>
                  </a:lnTo>
                  <a:cubicBezTo>
                    <a:pt x="369799" y="793782"/>
                    <a:pt x="370967" y="794950"/>
                    <a:pt x="372135" y="796118"/>
                  </a:cubicBezTo>
                  <a:cubicBezTo>
                    <a:pt x="373304" y="797287"/>
                    <a:pt x="375056" y="798455"/>
                    <a:pt x="377393" y="799624"/>
                  </a:cubicBezTo>
                  <a:lnTo>
                    <a:pt x="382651" y="801376"/>
                  </a:lnTo>
                  <a:lnTo>
                    <a:pt x="377393" y="803129"/>
                  </a:lnTo>
                  <a:cubicBezTo>
                    <a:pt x="377393" y="806634"/>
                    <a:pt x="378562" y="808387"/>
                    <a:pt x="380898" y="808387"/>
                  </a:cubicBezTo>
                  <a:cubicBezTo>
                    <a:pt x="385572" y="809555"/>
                    <a:pt x="391414" y="813060"/>
                    <a:pt x="398424" y="818902"/>
                  </a:cubicBezTo>
                  <a:cubicBezTo>
                    <a:pt x="401930" y="820070"/>
                    <a:pt x="403682" y="822407"/>
                    <a:pt x="403682" y="825912"/>
                  </a:cubicBezTo>
                  <a:cubicBezTo>
                    <a:pt x="400177" y="827081"/>
                    <a:pt x="400177" y="829418"/>
                    <a:pt x="403682" y="832923"/>
                  </a:cubicBezTo>
                  <a:cubicBezTo>
                    <a:pt x="403682" y="834091"/>
                    <a:pt x="403974" y="834676"/>
                    <a:pt x="404559" y="834676"/>
                  </a:cubicBezTo>
                  <a:cubicBezTo>
                    <a:pt x="405143" y="834676"/>
                    <a:pt x="406019" y="834676"/>
                    <a:pt x="407187" y="834676"/>
                  </a:cubicBezTo>
                  <a:cubicBezTo>
                    <a:pt x="409524" y="835844"/>
                    <a:pt x="410985" y="837889"/>
                    <a:pt x="411569" y="840810"/>
                  </a:cubicBezTo>
                  <a:cubicBezTo>
                    <a:pt x="412153" y="843731"/>
                    <a:pt x="411861" y="846360"/>
                    <a:pt x="410693" y="848696"/>
                  </a:cubicBezTo>
                  <a:lnTo>
                    <a:pt x="419456" y="852202"/>
                  </a:lnTo>
                  <a:lnTo>
                    <a:pt x="419456" y="853175"/>
                  </a:lnTo>
                  <a:lnTo>
                    <a:pt x="421646" y="852202"/>
                  </a:lnTo>
                  <a:cubicBezTo>
                    <a:pt x="422523" y="851033"/>
                    <a:pt x="422961" y="849281"/>
                    <a:pt x="422961" y="846944"/>
                  </a:cubicBezTo>
                  <a:lnTo>
                    <a:pt x="429971" y="846944"/>
                  </a:lnTo>
                  <a:cubicBezTo>
                    <a:pt x="435813" y="848112"/>
                    <a:pt x="440487" y="847528"/>
                    <a:pt x="443992" y="845191"/>
                  </a:cubicBezTo>
                  <a:lnTo>
                    <a:pt x="447497" y="846944"/>
                  </a:lnTo>
                  <a:lnTo>
                    <a:pt x="451002" y="846944"/>
                  </a:lnTo>
                  <a:cubicBezTo>
                    <a:pt x="451002" y="843439"/>
                    <a:pt x="452171" y="840518"/>
                    <a:pt x="454508" y="838181"/>
                  </a:cubicBezTo>
                  <a:cubicBezTo>
                    <a:pt x="456844" y="835844"/>
                    <a:pt x="458013" y="834091"/>
                    <a:pt x="458013" y="832923"/>
                  </a:cubicBezTo>
                  <a:cubicBezTo>
                    <a:pt x="460350" y="824744"/>
                    <a:pt x="463563" y="815397"/>
                    <a:pt x="467652" y="804881"/>
                  </a:cubicBezTo>
                  <a:cubicBezTo>
                    <a:pt x="471741" y="794366"/>
                    <a:pt x="474955" y="785019"/>
                    <a:pt x="477291" y="776840"/>
                  </a:cubicBezTo>
                  <a:cubicBezTo>
                    <a:pt x="483133" y="763987"/>
                    <a:pt x="486055" y="752304"/>
                    <a:pt x="486055" y="741788"/>
                  </a:cubicBezTo>
                  <a:cubicBezTo>
                    <a:pt x="486055" y="741788"/>
                    <a:pt x="486639" y="740327"/>
                    <a:pt x="487807" y="737406"/>
                  </a:cubicBezTo>
                  <a:cubicBezTo>
                    <a:pt x="488975" y="734485"/>
                    <a:pt x="490144" y="732441"/>
                    <a:pt x="491312" y="731272"/>
                  </a:cubicBezTo>
                  <a:cubicBezTo>
                    <a:pt x="497154" y="724262"/>
                    <a:pt x="502412" y="709657"/>
                    <a:pt x="507086" y="687457"/>
                  </a:cubicBezTo>
                  <a:cubicBezTo>
                    <a:pt x="507086" y="675773"/>
                    <a:pt x="509422" y="662337"/>
                    <a:pt x="514096" y="647147"/>
                  </a:cubicBezTo>
                  <a:lnTo>
                    <a:pt x="512343" y="647147"/>
                  </a:lnTo>
                  <a:cubicBezTo>
                    <a:pt x="517017" y="642474"/>
                    <a:pt x="519354" y="631374"/>
                    <a:pt x="519354" y="613848"/>
                  </a:cubicBezTo>
                  <a:cubicBezTo>
                    <a:pt x="519354" y="609174"/>
                    <a:pt x="520522" y="604501"/>
                    <a:pt x="522859" y="599827"/>
                  </a:cubicBezTo>
                  <a:cubicBezTo>
                    <a:pt x="524027" y="596322"/>
                    <a:pt x="524027" y="593401"/>
                    <a:pt x="522859" y="591064"/>
                  </a:cubicBezTo>
                  <a:cubicBezTo>
                    <a:pt x="521691" y="588728"/>
                    <a:pt x="521106" y="586391"/>
                    <a:pt x="521106" y="584054"/>
                  </a:cubicBezTo>
                  <a:cubicBezTo>
                    <a:pt x="521106" y="581717"/>
                    <a:pt x="521691" y="579672"/>
                    <a:pt x="522859" y="577920"/>
                  </a:cubicBezTo>
                  <a:cubicBezTo>
                    <a:pt x="524027" y="576167"/>
                    <a:pt x="524612" y="572954"/>
                    <a:pt x="524612" y="568280"/>
                  </a:cubicBezTo>
                  <a:lnTo>
                    <a:pt x="529869" y="568280"/>
                  </a:lnTo>
                  <a:cubicBezTo>
                    <a:pt x="531038" y="564775"/>
                    <a:pt x="532498" y="558933"/>
                    <a:pt x="534251" y="550754"/>
                  </a:cubicBezTo>
                  <a:cubicBezTo>
                    <a:pt x="536003" y="542576"/>
                    <a:pt x="536880" y="536150"/>
                    <a:pt x="536880" y="531476"/>
                  </a:cubicBezTo>
                  <a:cubicBezTo>
                    <a:pt x="536880" y="531476"/>
                    <a:pt x="536880" y="532644"/>
                    <a:pt x="536880" y="534981"/>
                  </a:cubicBezTo>
                  <a:cubicBezTo>
                    <a:pt x="540385" y="538486"/>
                    <a:pt x="542138" y="543744"/>
                    <a:pt x="542138" y="550754"/>
                  </a:cubicBezTo>
                  <a:cubicBezTo>
                    <a:pt x="542138" y="556596"/>
                    <a:pt x="540385" y="562438"/>
                    <a:pt x="536880" y="568280"/>
                  </a:cubicBezTo>
                  <a:cubicBezTo>
                    <a:pt x="536880" y="570617"/>
                    <a:pt x="536880" y="574414"/>
                    <a:pt x="536880" y="579672"/>
                  </a:cubicBezTo>
                  <a:cubicBezTo>
                    <a:pt x="536880" y="584930"/>
                    <a:pt x="535711" y="588728"/>
                    <a:pt x="533375" y="591064"/>
                  </a:cubicBezTo>
                  <a:cubicBezTo>
                    <a:pt x="527533" y="610927"/>
                    <a:pt x="521691" y="643642"/>
                    <a:pt x="515849" y="689210"/>
                  </a:cubicBezTo>
                  <a:cubicBezTo>
                    <a:pt x="513512" y="695052"/>
                    <a:pt x="512343" y="707320"/>
                    <a:pt x="512343" y="726014"/>
                  </a:cubicBezTo>
                  <a:lnTo>
                    <a:pt x="512343" y="748798"/>
                  </a:lnTo>
                  <a:cubicBezTo>
                    <a:pt x="513512" y="753472"/>
                    <a:pt x="513804" y="757853"/>
                    <a:pt x="513220" y="761943"/>
                  </a:cubicBezTo>
                  <a:cubicBezTo>
                    <a:pt x="512635" y="766032"/>
                    <a:pt x="512343" y="769245"/>
                    <a:pt x="512343" y="771582"/>
                  </a:cubicBezTo>
                  <a:cubicBezTo>
                    <a:pt x="511175" y="770414"/>
                    <a:pt x="510299" y="768953"/>
                    <a:pt x="509714" y="767201"/>
                  </a:cubicBezTo>
                  <a:cubicBezTo>
                    <a:pt x="509130" y="765448"/>
                    <a:pt x="508254" y="764572"/>
                    <a:pt x="507086" y="764572"/>
                  </a:cubicBezTo>
                  <a:cubicBezTo>
                    <a:pt x="507086" y="779761"/>
                    <a:pt x="506501" y="792613"/>
                    <a:pt x="505333" y="803129"/>
                  </a:cubicBezTo>
                  <a:lnTo>
                    <a:pt x="498323" y="808387"/>
                  </a:lnTo>
                  <a:cubicBezTo>
                    <a:pt x="496570" y="814229"/>
                    <a:pt x="494525" y="821969"/>
                    <a:pt x="492189" y="831609"/>
                  </a:cubicBezTo>
                  <a:lnTo>
                    <a:pt x="488593" y="846944"/>
                  </a:lnTo>
                  <a:lnTo>
                    <a:pt x="494817" y="846944"/>
                  </a:lnTo>
                  <a:cubicBezTo>
                    <a:pt x="492481" y="848112"/>
                    <a:pt x="491312" y="849281"/>
                    <a:pt x="491312" y="850449"/>
                  </a:cubicBezTo>
                  <a:lnTo>
                    <a:pt x="493065" y="855707"/>
                  </a:lnTo>
                  <a:lnTo>
                    <a:pt x="499044" y="852717"/>
                  </a:lnTo>
                  <a:lnTo>
                    <a:pt x="503580" y="839934"/>
                  </a:lnTo>
                  <a:cubicBezTo>
                    <a:pt x="504749" y="836428"/>
                    <a:pt x="506501" y="834676"/>
                    <a:pt x="508838" y="834676"/>
                  </a:cubicBezTo>
                  <a:lnTo>
                    <a:pt x="503645" y="850774"/>
                  </a:lnTo>
                  <a:lnTo>
                    <a:pt x="508838" y="848696"/>
                  </a:lnTo>
                  <a:cubicBezTo>
                    <a:pt x="507670" y="851033"/>
                    <a:pt x="506209" y="853078"/>
                    <a:pt x="504457" y="854830"/>
                  </a:cubicBezTo>
                  <a:lnTo>
                    <a:pt x="501327" y="857960"/>
                  </a:lnTo>
                  <a:lnTo>
                    <a:pt x="501003" y="858965"/>
                  </a:lnTo>
                  <a:lnTo>
                    <a:pt x="519318" y="854081"/>
                  </a:lnTo>
                  <a:lnTo>
                    <a:pt x="519354" y="853954"/>
                  </a:lnTo>
                  <a:cubicBezTo>
                    <a:pt x="519354" y="855123"/>
                    <a:pt x="520522" y="850449"/>
                    <a:pt x="522859" y="839934"/>
                  </a:cubicBezTo>
                  <a:cubicBezTo>
                    <a:pt x="522859" y="838765"/>
                    <a:pt x="522567" y="837597"/>
                    <a:pt x="521983" y="836428"/>
                  </a:cubicBezTo>
                  <a:cubicBezTo>
                    <a:pt x="521399" y="835260"/>
                    <a:pt x="521106" y="834676"/>
                    <a:pt x="521106" y="834676"/>
                  </a:cubicBezTo>
                  <a:cubicBezTo>
                    <a:pt x="522275" y="834676"/>
                    <a:pt x="523443" y="833507"/>
                    <a:pt x="524612" y="831170"/>
                  </a:cubicBezTo>
                  <a:cubicBezTo>
                    <a:pt x="525780" y="828834"/>
                    <a:pt x="527533" y="827665"/>
                    <a:pt x="529869" y="827665"/>
                  </a:cubicBezTo>
                  <a:cubicBezTo>
                    <a:pt x="529869" y="831170"/>
                    <a:pt x="528993" y="834383"/>
                    <a:pt x="527241" y="837305"/>
                  </a:cubicBezTo>
                  <a:cubicBezTo>
                    <a:pt x="525488" y="840225"/>
                    <a:pt x="524612" y="842270"/>
                    <a:pt x="524612" y="843439"/>
                  </a:cubicBezTo>
                  <a:lnTo>
                    <a:pt x="524612" y="846944"/>
                  </a:lnTo>
                  <a:lnTo>
                    <a:pt x="525856" y="852337"/>
                  </a:lnTo>
                  <a:lnTo>
                    <a:pt x="526364" y="852202"/>
                  </a:lnTo>
                  <a:lnTo>
                    <a:pt x="525952" y="852751"/>
                  </a:lnTo>
                  <a:lnTo>
                    <a:pt x="526872" y="856741"/>
                  </a:lnTo>
                  <a:lnTo>
                    <a:pt x="533375" y="853954"/>
                  </a:lnTo>
                  <a:lnTo>
                    <a:pt x="537849" y="853059"/>
                  </a:lnTo>
                  <a:lnTo>
                    <a:pt x="538632" y="838181"/>
                  </a:lnTo>
                  <a:cubicBezTo>
                    <a:pt x="539801" y="827665"/>
                    <a:pt x="540385" y="817734"/>
                    <a:pt x="540385" y="808387"/>
                  </a:cubicBezTo>
                  <a:cubicBezTo>
                    <a:pt x="543890" y="810723"/>
                    <a:pt x="546811" y="815981"/>
                    <a:pt x="549148" y="824160"/>
                  </a:cubicBezTo>
                  <a:lnTo>
                    <a:pt x="549148" y="799624"/>
                  </a:lnTo>
                  <a:cubicBezTo>
                    <a:pt x="549148" y="786771"/>
                    <a:pt x="549732" y="776840"/>
                    <a:pt x="550901" y="769829"/>
                  </a:cubicBezTo>
                  <a:cubicBezTo>
                    <a:pt x="549732" y="769829"/>
                    <a:pt x="548564" y="769245"/>
                    <a:pt x="547395" y="768077"/>
                  </a:cubicBezTo>
                  <a:cubicBezTo>
                    <a:pt x="546227" y="766908"/>
                    <a:pt x="544474" y="766324"/>
                    <a:pt x="542138" y="766324"/>
                  </a:cubicBezTo>
                  <a:cubicBezTo>
                    <a:pt x="542138" y="763987"/>
                    <a:pt x="543014" y="761943"/>
                    <a:pt x="544766" y="760190"/>
                  </a:cubicBezTo>
                  <a:cubicBezTo>
                    <a:pt x="546519" y="758438"/>
                    <a:pt x="547395" y="755809"/>
                    <a:pt x="547395" y="752304"/>
                  </a:cubicBezTo>
                  <a:lnTo>
                    <a:pt x="542138" y="743540"/>
                  </a:lnTo>
                  <a:cubicBezTo>
                    <a:pt x="539801" y="745877"/>
                    <a:pt x="537464" y="746169"/>
                    <a:pt x="535127" y="744417"/>
                  </a:cubicBezTo>
                  <a:cubicBezTo>
                    <a:pt x="532790" y="742664"/>
                    <a:pt x="530454" y="741788"/>
                    <a:pt x="528117" y="741788"/>
                  </a:cubicBezTo>
                  <a:cubicBezTo>
                    <a:pt x="524612" y="737114"/>
                    <a:pt x="522567" y="736530"/>
                    <a:pt x="521983" y="740035"/>
                  </a:cubicBezTo>
                  <a:cubicBezTo>
                    <a:pt x="521399" y="743540"/>
                    <a:pt x="521106" y="745877"/>
                    <a:pt x="521106" y="747046"/>
                  </a:cubicBezTo>
                  <a:lnTo>
                    <a:pt x="517601" y="731272"/>
                  </a:lnTo>
                  <a:cubicBezTo>
                    <a:pt x="519938" y="731272"/>
                    <a:pt x="521106" y="730104"/>
                    <a:pt x="521106" y="727767"/>
                  </a:cubicBezTo>
                  <a:cubicBezTo>
                    <a:pt x="530454" y="727767"/>
                    <a:pt x="535711" y="726014"/>
                    <a:pt x="536880" y="722509"/>
                  </a:cubicBezTo>
                  <a:cubicBezTo>
                    <a:pt x="536880" y="722509"/>
                    <a:pt x="537756" y="721341"/>
                    <a:pt x="539509" y="719004"/>
                  </a:cubicBezTo>
                  <a:cubicBezTo>
                    <a:pt x="541261" y="716667"/>
                    <a:pt x="542722" y="716667"/>
                    <a:pt x="543890" y="719004"/>
                  </a:cubicBezTo>
                  <a:cubicBezTo>
                    <a:pt x="543890" y="717835"/>
                    <a:pt x="544182" y="716959"/>
                    <a:pt x="544766" y="716375"/>
                  </a:cubicBezTo>
                  <a:cubicBezTo>
                    <a:pt x="545351" y="715791"/>
                    <a:pt x="545643" y="715499"/>
                    <a:pt x="545643" y="715499"/>
                  </a:cubicBezTo>
                  <a:cubicBezTo>
                    <a:pt x="549148" y="719004"/>
                    <a:pt x="551485" y="723094"/>
                    <a:pt x="552653" y="727767"/>
                  </a:cubicBezTo>
                  <a:cubicBezTo>
                    <a:pt x="553822" y="732441"/>
                    <a:pt x="556158" y="737114"/>
                    <a:pt x="559664" y="741788"/>
                  </a:cubicBezTo>
                  <a:cubicBezTo>
                    <a:pt x="562000" y="735946"/>
                    <a:pt x="562000" y="731857"/>
                    <a:pt x="559664" y="729520"/>
                  </a:cubicBezTo>
                  <a:cubicBezTo>
                    <a:pt x="553822" y="723677"/>
                    <a:pt x="552069" y="717251"/>
                    <a:pt x="554406" y="710241"/>
                  </a:cubicBezTo>
                  <a:lnTo>
                    <a:pt x="554406" y="699725"/>
                  </a:lnTo>
                  <a:cubicBezTo>
                    <a:pt x="556743" y="699725"/>
                    <a:pt x="558495" y="702646"/>
                    <a:pt x="559664" y="708489"/>
                  </a:cubicBezTo>
                  <a:lnTo>
                    <a:pt x="559664" y="692715"/>
                  </a:lnTo>
                  <a:cubicBezTo>
                    <a:pt x="559664" y="691547"/>
                    <a:pt x="560248" y="689502"/>
                    <a:pt x="561416" y="686581"/>
                  </a:cubicBezTo>
                  <a:cubicBezTo>
                    <a:pt x="562585" y="683660"/>
                    <a:pt x="563169" y="681031"/>
                    <a:pt x="563169" y="678694"/>
                  </a:cubicBezTo>
                  <a:cubicBezTo>
                    <a:pt x="562000" y="674021"/>
                    <a:pt x="561708" y="668763"/>
                    <a:pt x="562293" y="662921"/>
                  </a:cubicBezTo>
                  <a:cubicBezTo>
                    <a:pt x="562877" y="657079"/>
                    <a:pt x="563169" y="652405"/>
                    <a:pt x="563169" y="648900"/>
                  </a:cubicBezTo>
                  <a:lnTo>
                    <a:pt x="563169" y="652405"/>
                  </a:lnTo>
                  <a:cubicBezTo>
                    <a:pt x="563169" y="657079"/>
                    <a:pt x="563753" y="661168"/>
                    <a:pt x="564921" y="664673"/>
                  </a:cubicBezTo>
                  <a:lnTo>
                    <a:pt x="569522" y="672341"/>
                  </a:lnTo>
                  <a:lnTo>
                    <a:pt x="576313" y="665550"/>
                  </a:lnTo>
                  <a:cubicBezTo>
                    <a:pt x="578066" y="662629"/>
                    <a:pt x="580111" y="660584"/>
                    <a:pt x="582447" y="659416"/>
                  </a:cubicBezTo>
                  <a:cubicBezTo>
                    <a:pt x="583616" y="658247"/>
                    <a:pt x="586537" y="654158"/>
                    <a:pt x="591210" y="647147"/>
                  </a:cubicBezTo>
                  <a:lnTo>
                    <a:pt x="601726" y="645395"/>
                  </a:lnTo>
                  <a:lnTo>
                    <a:pt x="601726" y="636632"/>
                  </a:lnTo>
                  <a:lnTo>
                    <a:pt x="608736" y="643642"/>
                  </a:lnTo>
                  <a:lnTo>
                    <a:pt x="608736" y="631374"/>
                  </a:lnTo>
                  <a:lnTo>
                    <a:pt x="615747" y="627869"/>
                  </a:lnTo>
                  <a:cubicBezTo>
                    <a:pt x="616915" y="627869"/>
                    <a:pt x="618376" y="627869"/>
                    <a:pt x="620128" y="627869"/>
                  </a:cubicBezTo>
                  <a:cubicBezTo>
                    <a:pt x="621881" y="627869"/>
                    <a:pt x="623341" y="627869"/>
                    <a:pt x="624510" y="627869"/>
                  </a:cubicBezTo>
                  <a:cubicBezTo>
                    <a:pt x="625678" y="629037"/>
                    <a:pt x="629768" y="630790"/>
                    <a:pt x="636778" y="633127"/>
                  </a:cubicBezTo>
                  <a:cubicBezTo>
                    <a:pt x="639115" y="634295"/>
                    <a:pt x="642036" y="632543"/>
                    <a:pt x="645541" y="627869"/>
                  </a:cubicBezTo>
                  <a:cubicBezTo>
                    <a:pt x="645541" y="626701"/>
                    <a:pt x="646125" y="625532"/>
                    <a:pt x="647294" y="624364"/>
                  </a:cubicBezTo>
                  <a:cubicBezTo>
                    <a:pt x="648462" y="623195"/>
                    <a:pt x="650215" y="622027"/>
                    <a:pt x="652551" y="620858"/>
                  </a:cubicBezTo>
                  <a:lnTo>
                    <a:pt x="656057" y="620858"/>
                  </a:lnTo>
                  <a:lnTo>
                    <a:pt x="654304" y="615600"/>
                  </a:lnTo>
                  <a:cubicBezTo>
                    <a:pt x="655472" y="615600"/>
                    <a:pt x="657225" y="616477"/>
                    <a:pt x="659562" y="618229"/>
                  </a:cubicBezTo>
                  <a:cubicBezTo>
                    <a:pt x="661899" y="619982"/>
                    <a:pt x="664235" y="619690"/>
                    <a:pt x="666572" y="617353"/>
                  </a:cubicBezTo>
                  <a:lnTo>
                    <a:pt x="670077" y="620858"/>
                  </a:lnTo>
                  <a:lnTo>
                    <a:pt x="675335" y="624364"/>
                  </a:lnTo>
                  <a:lnTo>
                    <a:pt x="675335" y="631374"/>
                  </a:lnTo>
                  <a:cubicBezTo>
                    <a:pt x="678840" y="634879"/>
                    <a:pt x="685267" y="635463"/>
                    <a:pt x="694614" y="633127"/>
                  </a:cubicBezTo>
                  <a:cubicBezTo>
                    <a:pt x="696951" y="630790"/>
                    <a:pt x="698995" y="629329"/>
                    <a:pt x="700748" y="628745"/>
                  </a:cubicBezTo>
                  <a:cubicBezTo>
                    <a:pt x="702501" y="628161"/>
                    <a:pt x="703961" y="627869"/>
                    <a:pt x="705129" y="627869"/>
                  </a:cubicBezTo>
                  <a:cubicBezTo>
                    <a:pt x="721487" y="625532"/>
                    <a:pt x="737845" y="620274"/>
                    <a:pt x="754202" y="612095"/>
                  </a:cubicBezTo>
                  <a:cubicBezTo>
                    <a:pt x="761213" y="607422"/>
                    <a:pt x="767639" y="604209"/>
                    <a:pt x="773481" y="602456"/>
                  </a:cubicBezTo>
                  <a:cubicBezTo>
                    <a:pt x="779323" y="600704"/>
                    <a:pt x="783412" y="599243"/>
                    <a:pt x="785749" y="598075"/>
                  </a:cubicBezTo>
                  <a:lnTo>
                    <a:pt x="806780" y="589312"/>
                  </a:lnTo>
                  <a:lnTo>
                    <a:pt x="820801" y="584054"/>
                  </a:lnTo>
                  <a:cubicBezTo>
                    <a:pt x="823138" y="584054"/>
                    <a:pt x="825183" y="583470"/>
                    <a:pt x="826935" y="582301"/>
                  </a:cubicBezTo>
                  <a:cubicBezTo>
                    <a:pt x="828688" y="581133"/>
                    <a:pt x="830148" y="580549"/>
                    <a:pt x="831317" y="580549"/>
                  </a:cubicBezTo>
                  <a:cubicBezTo>
                    <a:pt x="832485" y="575875"/>
                    <a:pt x="833069" y="568572"/>
                    <a:pt x="833069" y="558641"/>
                  </a:cubicBezTo>
                  <a:cubicBezTo>
                    <a:pt x="833069" y="548710"/>
                    <a:pt x="832485" y="540823"/>
                    <a:pt x="831317" y="534981"/>
                  </a:cubicBezTo>
                  <a:cubicBezTo>
                    <a:pt x="826643" y="537318"/>
                    <a:pt x="822554" y="540239"/>
                    <a:pt x="819048" y="543744"/>
                  </a:cubicBezTo>
                  <a:cubicBezTo>
                    <a:pt x="810869" y="548418"/>
                    <a:pt x="806780" y="550754"/>
                    <a:pt x="806780" y="550754"/>
                  </a:cubicBezTo>
                  <a:lnTo>
                    <a:pt x="796265" y="559517"/>
                  </a:lnTo>
                  <a:cubicBezTo>
                    <a:pt x="796265" y="560686"/>
                    <a:pt x="792759" y="566528"/>
                    <a:pt x="785749" y="577043"/>
                  </a:cubicBezTo>
                  <a:cubicBezTo>
                    <a:pt x="781075" y="579380"/>
                    <a:pt x="775233" y="579380"/>
                    <a:pt x="768223" y="577043"/>
                  </a:cubicBezTo>
                  <a:cubicBezTo>
                    <a:pt x="763549" y="577043"/>
                    <a:pt x="757707" y="576459"/>
                    <a:pt x="750697" y="575291"/>
                  </a:cubicBezTo>
                  <a:cubicBezTo>
                    <a:pt x="743687" y="574123"/>
                    <a:pt x="737845" y="573538"/>
                    <a:pt x="733171" y="573538"/>
                  </a:cubicBezTo>
                  <a:cubicBezTo>
                    <a:pt x="729666" y="573538"/>
                    <a:pt x="723824" y="571201"/>
                    <a:pt x="715645" y="566528"/>
                  </a:cubicBezTo>
                  <a:cubicBezTo>
                    <a:pt x="710971" y="565359"/>
                    <a:pt x="705714" y="561270"/>
                    <a:pt x="699872" y="554260"/>
                  </a:cubicBezTo>
                  <a:cubicBezTo>
                    <a:pt x="699872" y="554260"/>
                    <a:pt x="694614" y="551339"/>
                    <a:pt x="684098" y="545497"/>
                  </a:cubicBezTo>
                  <a:cubicBezTo>
                    <a:pt x="684098" y="536150"/>
                    <a:pt x="680593" y="529723"/>
                    <a:pt x="673583" y="526218"/>
                  </a:cubicBezTo>
                  <a:lnTo>
                    <a:pt x="673583" y="510445"/>
                  </a:lnTo>
                  <a:cubicBezTo>
                    <a:pt x="673583" y="509276"/>
                    <a:pt x="672998" y="508400"/>
                    <a:pt x="671830" y="507816"/>
                  </a:cubicBezTo>
                  <a:cubicBezTo>
                    <a:pt x="670662" y="507232"/>
                    <a:pt x="670077" y="506355"/>
                    <a:pt x="670077" y="505187"/>
                  </a:cubicBezTo>
                  <a:lnTo>
                    <a:pt x="666572" y="499929"/>
                  </a:lnTo>
                  <a:lnTo>
                    <a:pt x="656057" y="480651"/>
                  </a:lnTo>
                  <a:cubicBezTo>
                    <a:pt x="654888" y="477145"/>
                    <a:pt x="652551" y="470719"/>
                    <a:pt x="649046" y="461372"/>
                  </a:cubicBezTo>
                  <a:cubicBezTo>
                    <a:pt x="640867" y="453193"/>
                    <a:pt x="636778" y="442093"/>
                    <a:pt x="636778" y="428072"/>
                  </a:cubicBezTo>
                  <a:lnTo>
                    <a:pt x="633273" y="422815"/>
                  </a:lnTo>
                  <a:cubicBezTo>
                    <a:pt x="632104" y="421646"/>
                    <a:pt x="631228" y="420478"/>
                    <a:pt x="630644" y="419309"/>
                  </a:cubicBezTo>
                  <a:cubicBezTo>
                    <a:pt x="630060" y="418141"/>
                    <a:pt x="630352" y="417557"/>
                    <a:pt x="631520" y="417557"/>
                  </a:cubicBezTo>
                  <a:cubicBezTo>
                    <a:pt x="631520" y="408210"/>
                    <a:pt x="630936" y="401199"/>
                    <a:pt x="629768" y="396526"/>
                  </a:cubicBezTo>
                  <a:cubicBezTo>
                    <a:pt x="628599" y="396526"/>
                    <a:pt x="628599" y="394189"/>
                    <a:pt x="629768" y="389515"/>
                  </a:cubicBezTo>
                  <a:cubicBezTo>
                    <a:pt x="633273" y="386010"/>
                    <a:pt x="633857" y="380752"/>
                    <a:pt x="631520" y="373742"/>
                  </a:cubicBezTo>
                  <a:cubicBezTo>
                    <a:pt x="629183" y="365563"/>
                    <a:pt x="628599" y="359137"/>
                    <a:pt x="629768" y="354463"/>
                  </a:cubicBezTo>
                  <a:cubicBezTo>
                    <a:pt x="632104" y="348621"/>
                    <a:pt x="633273" y="344532"/>
                    <a:pt x="633273" y="342195"/>
                  </a:cubicBezTo>
                  <a:cubicBezTo>
                    <a:pt x="637946" y="339858"/>
                    <a:pt x="640867" y="339274"/>
                    <a:pt x="642036" y="340442"/>
                  </a:cubicBezTo>
                  <a:cubicBezTo>
                    <a:pt x="646709" y="341611"/>
                    <a:pt x="650215" y="339858"/>
                    <a:pt x="652551" y="335185"/>
                  </a:cubicBezTo>
                  <a:lnTo>
                    <a:pt x="656057" y="335185"/>
                  </a:lnTo>
                  <a:cubicBezTo>
                    <a:pt x="661899" y="339858"/>
                    <a:pt x="671830" y="343363"/>
                    <a:pt x="685851" y="345700"/>
                  </a:cubicBezTo>
                  <a:cubicBezTo>
                    <a:pt x="689356" y="345700"/>
                    <a:pt x="695490" y="345116"/>
                    <a:pt x="704253" y="343948"/>
                  </a:cubicBezTo>
                  <a:cubicBezTo>
                    <a:pt x="713016" y="342779"/>
                    <a:pt x="720903" y="341027"/>
                    <a:pt x="727913" y="338690"/>
                  </a:cubicBezTo>
                  <a:cubicBezTo>
                    <a:pt x="727913" y="338690"/>
                    <a:pt x="728205" y="338690"/>
                    <a:pt x="728790" y="338690"/>
                  </a:cubicBezTo>
                  <a:cubicBezTo>
                    <a:pt x="729374" y="338690"/>
                    <a:pt x="730250" y="338690"/>
                    <a:pt x="731418" y="338690"/>
                  </a:cubicBezTo>
                  <a:cubicBezTo>
                    <a:pt x="740766" y="338690"/>
                    <a:pt x="751865" y="335185"/>
                    <a:pt x="764718" y="328174"/>
                  </a:cubicBezTo>
                  <a:cubicBezTo>
                    <a:pt x="767055" y="328174"/>
                    <a:pt x="769391" y="329343"/>
                    <a:pt x="771728" y="331679"/>
                  </a:cubicBezTo>
                  <a:cubicBezTo>
                    <a:pt x="774065" y="332848"/>
                    <a:pt x="776110" y="333140"/>
                    <a:pt x="777862" y="332556"/>
                  </a:cubicBezTo>
                  <a:cubicBezTo>
                    <a:pt x="779615" y="331972"/>
                    <a:pt x="781075" y="331679"/>
                    <a:pt x="782244" y="331679"/>
                  </a:cubicBezTo>
                  <a:lnTo>
                    <a:pt x="822554" y="319411"/>
                  </a:lnTo>
                  <a:cubicBezTo>
                    <a:pt x="833069" y="314738"/>
                    <a:pt x="839495" y="311232"/>
                    <a:pt x="841832" y="308896"/>
                  </a:cubicBezTo>
                  <a:cubicBezTo>
                    <a:pt x="839495" y="307727"/>
                    <a:pt x="837743" y="307143"/>
                    <a:pt x="836574" y="307143"/>
                  </a:cubicBezTo>
                  <a:lnTo>
                    <a:pt x="836574" y="305390"/>
                  </a:lnTo>
                  <a:cubicBezTo>
                    <a:pt x="841248" y="303054"/>
                    <a:pt x="845337" y="301885"/>
                    <a:pt x="848843" y="301885"/>
                  </a:cubicBezTo>
                  <a:lnTo>
                    <a:pt x="855853" y="221266"/>
                  </a:lnTo>
                  <a:cubicBezTo>
                    <a:pt x="858190" y="223602"/>
                    <a:pt x="859358" y="227400"/>
                    <a:pt x="859358" y="232658"/>
                  </a:cubicBezTo>
                  <a:cubicBezTo>
                    <a:pt x="859358" y="237915"/>
                    <a:pt x="859358" y="241128"/>
                    <a:pt x="859358" y="242297"/>
                  </a:cubicBezTo>
                  <a:cubicBezTo>
                    <a:pt x="862863" y="242297"/>
                    <a:pt x="864616" y="241713"/>
                    <a:pt x="864616" y="240544"/>
                  </a:cubicBezTo>
                  <a:cubicBezTo>
                    <a:pt x="864616" y="237039"/>
                    <a:pt x="865785" y="233534"/>
                    <a:pt x="868121" y="230029"/>
                  </a:cubicBezTo>
                  <a:cubicBezTo>
                    <a:pt x="869290" y="228860"/>
                    <a:pt x="869290" y="227984"/>
                    <a:pt x="868121" y="227400"/>
                  </a:cubicBezTo>
                  <a:cubicBezTo>
                    <a:pt x="866953" y="226816"/>
                    <a:pt x="866369" y="225939"/>
                    <a:pt x="866369" y="224771"/>
                  </a:cubicBezTo>
                  <a:cubicBezTo>
                    <a:pt x="865200" y="223602"/>
                    <a:pt x="864616" y="221266"/>
                    <a:pt x="864616" y="217760"/>
                  </a:cubicBezTo>
                  <a:cubicBezTo>
                    <a:pt x="864616" y="215424"/>
                    <a:pt x="865785" y="210750"/>
                    <a:pt x="868121" y="203740"/>
                  </a:cubicBezTo>
                  <a:cubicBezTo>
                    <a:pt x="870458" y="192056"/>
                    <a:pt x="871626" y="185629"/>
                    <a:pt x="871626" y="184461"/>
                  </a:cubicBezTo>
                  <a:lnTo>
                    <a:pt x="878637" y="163430"/>
                  </a:lnTo>
                  <a:cubicBezTo>
                    <a:pt x="880973" y="157588"/>
                    <a:pt x="880973" y="151746"/>
                    <a:pt x="878637" y="145904"/>
                  </a:cubicBezTo>
                  <a:lnTo>
                    <a:pt x="869874" y="156419"/>
                  </a:lnTo>
                  <a:lnTo>
                    <a:pt x="866369" y="154667"/>
                  </a:lnTo>
                  <a:lnTo>
                    <a:pt x="866369" y="140646"/>
                  </a:lnTo>
                  <a:cubicBezTo>
                    <a:pt x="865200" y="140646"/>
                    <a:pt x="864324" y="140938"/>
                    <a:pt x="863740" y="141522"/>
                  </a:cubicBezTo>
                  <a:cubicBezTo>
                    <a:pt x="863155" y="142106"/>
                    <a:pt x="862279" y="141814"/>
                    <a:pt x="861111" y="140646"/>
                  </a:cubicBezTo>
                  <a:cubicBezTo>
                    <a:pt x="859942" y="140646"/>
                    <a:pt x="858482" y="140938"/>
                    <a:pt x="856729" y="141522"/>
                  </a:cubicBezTo>
                  <a:cubicBezTo>
                    <a:pt x="854977" y="142106"/>
                    <a:pt x="854685" y="141814"/>
                    <a:pt x="855853" y="140646"/>
                  </a:cubicBezTo>
                  <a:lnTo>
                    <a:pt x="850595" y="138893"/>
                  </a:lnTo>
                  <a:cubicBezTo>
                    <a:pt x="845921" y="138893"/>
                    <a:pt x="844169" y="136557"/>
                    <a:pt x="845337" y="131883"/>
                  </a:cubicBezTo>
                  <a:lnTo>
                    <a:pt x="840080" y="137141"/>
                  </a:lnTo>
                  <a:cubicBezTo>
                    <a:pt x="840080" y="133636"/>
                    <a:pt x="840080" y="131883"/>
                    <a:pt x="840080" y="131883"/>
                  </a:cubicBezTo>
                  <a:lnTo>
                    <a:pt x="840080" y="128378"/>
                  </a:lnTo>
                  <a:cubicBezTo>
                    <a:pt x="840080" y="126041"/>
                    <a:pt x="838911" y="121367"/>
                    <a:pt x="836574" y="114357"/>
                  </a:cubicBezTo>
                  <a:lnTo>
                    <a:pt x="833069" y="102089"/>
                  </a:lnTo>
                  <a:cubicBezTo>
                    <a:pt x="831901" y="100920"/>
                    <a:pt x="831317" y="99168"/>
                    <a:pt x="831317" y="96831"/>
                  </a:cubicBezTo>
                  <a:cubicBezTo>
                    <a:pt x="831317" y="94494"/>
                    <a:pt x="830732" y="92742"/>
                    <a:pt x="829564" y="91573"/>
                  </a:cubicBezTo>
                  <a:lnTo>
                    <a:pt x="833069" y="84563"/>
                  </a:lnTo>
                  <a:lnTo>
                    <a:pt x="831317" y="82810"/>
                  </a:lnTo>
                  <a:cubicBezTo>
                    <a:pt x="835990" y="79305"/>
                    <a:pt x="838327" y="72879"/>
                    <a:pt x="838327" y="63532"/>
                  </a:cubicBezTo>
                  <a:cubicBezTo>
                    <a:pt x="840664" y="64700"/>
                    <a:pt x="842416" y="65284"/>
                    <a:pt x="843585" y="65284"/>
                  </a:cubicBezTo>
                  <a:cubicBezTo>
                    <a:pt x="844753" y="64116"/>
                    <a:pt x="845337" y="62947"/>
                    <a:pt x="845337" y="61779"/>
                  </a:cubicBezTo>
                  <a:lnTo>
                    <a:pt x="845337" y="75800"/>
                  </a:lnTo>
                  <a:lnTo>
                    <a:pt x="848843" y="74047"/>
                  </a:lnTo>
                  <a:cubicBezTo>
                    <a:pt x="852348" y="55353"/>
                    <a:pt x="862279" y="40748"/>
                    <a:pt x="878637" y="30232"/>
                  </a:cubicBezTo>
                  <a:lnTo>
                    <a:pt x="878637" y="38995"/>
                  </a:lnTo>
                  <a:lnTo>
                    <a:pt x="871626" y="40748"/>
                  </a:lnTo>
                  <a:lnTo>
                    <a:pt x="875132" y="40748"/>
                  </a:lnTo>
                  <a:lnTo>
                    <a:pt x="885647" y="44253"/>
                  </a:lnTo>
                  <a:cubicBezTo>
                    <a:pt x="887984" y="45421"/>
                    <a:pt x="891489" y="44837"/>
                    <a:pt x="896163" y="42500"/>
                  </a:cubicBezTo>
                  <a:cubicBezTo>
                    <a:pt x="898499" y="38995"/>
                    <a:pt x="897331" y="36074"/>
                    <a:pt x="892658" y="33737"/>
                  </a:cubicBezTo>
                  <a:lnTo>
                    <a:pt x="890905" y="35490"/>
                  </a:lnTo>
                  <a:cubicBezTo>
                    <a:pt x="889737" y="35490"/>
                    <a:pt x="887984" y="36074"/>
                    <a:pt x="885647" y="37243"/>
                  </a:cubicBezTo>
                  <a:cubicBezTo>
                    <a:pt x="885647" y="36074"/>
                    <a:pt x="885647" y="35490"/>
                    <a:pt x="885647" y="35490"/>
                  </a:cubicBezTo>
                  <a:lnTo>
                    <a:pt x="896163" y="26727"/>
                  </a:lnTo>
                  <a:cubicBezTo>
                    <a:pt x="900837" y="26727"/>
                    <a:pt x="904342" y="24974"/>
                    <a:pt x="906678" y="21469"/>
                  </a:cubicBezTo>
                  <a:cubicBezTo>
                    <a:pt x="909015" y="15627"/>
                    <a:pt x="913105" y="12122"/>
                    <a:pt x="918947" y="10954"/>
                  </a:cubicBezTo>
                  <a:cubicBezTo>
                    <a:pt x="918947" y="10954"/>
                    <a:pt x="919239" y="10661"/>
                    <a:pt x="919823" y="10077"/>
                  </a:cubicBezTo>
                  <a:cubicBezTo>
                    <a:pt x="920407" y="9493"/>
                    <a:pt x="920699" y="9201"/>
                    <a:pt x="920699" y="9201"/>
                  </a:cubicBezTo>
                  <a:cubicBezTo>
                    <a:pt x="919531" y="8033"/>
                    <a:pt x="917486" y="8033"/>
                    <a:pt x="914565" y="9201"/>
                  </a:cubicBezTo>
                  <a:cubicBezTo>
                    <a:pt x="911644" y="10369"/>
                    <a:pt x="910184" y="10954"/>
                    <a:pt x="910184" y="10954"/>
                  </a:cubicBezTo>
                  <a:cubicBezTo>
                    <a:pt x="906678" y="13290"/>
                    <a:pt x="903173" y="15043"/>
                    <a:pt x="899668" y="16211"/>
                  </a:cubicBezTo>
                  <a:cubicBezTo>
                    <a:pt x="898499" y="12706"/>
                    <a:pt x="900252" y="10954"/>
                    <a:pt x="904926" y="10954"/>
                  </a:cubicBezTo>
                  <a:lnTo>
                    <a:pt x="911936" y="3943"/>
                  </a:ln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25" name="文本框 24">
              <a:extLst>
                <a:ext uri="{FF2B5EF4-FFF2-40B4-BE49-F238E27FC236}">
                  <a16:creationId xmlns:a16="http://schemas.microsoft.com/office/drawing/2014/main" id="{A9CD3548-B680-1010-A631-F817D2809571}"/>
                </a:ext>
              </a:extLst>
            </p:cNvPr>
            <p:cNvSpPr txBox="1"/>
            <p:nvPr/>
          </p:nvSpPr>
          <p:spPr>
            <a:xfrm>
              <a:off x="10206828" y="1285327"/>
              <a:ext cx="92888" cy="163742"/>
            </a:xfrm>
            <a:custGeom>
              <a:avLst/>
              <a:gdLst/>
              <a:ahLst/>
              <a:cxnLst/>
              <a:rect l="l" t="t" r="r" b="b"/>
              <a:pathLst>
                <a:path w="92888" h="163742">
                  <a:moveTo>
                    <a:pt x="50826" y="60339"/>
                  </a:moveTo>
                  <a:cubicBezTo>
                    <a:pt x="48489" y="60339"/>
                    <a:pt x="45568" y="60923"/>
                    <a:pt x="42062" y="62092"/>
                  </a:cubicBezTo>
                  <a:cubicBezTo>
                    <a:pt x="47904" y="64428"/>
                    <a:pt x="52578" y="65013"/>
                    <a:pt x="56083" y="63844"/>
                  </a:cubicBezTo>
                  <a:lnTo>
                    <a:pt x="56083" y="62092"/>
                  </a:lnTo>
                  <a:cubicBezTo>
                    <a:pt x="54915" y="60923"/>
                    <a:pt x="53162" y="60339"/>
                    <a:pt x="50826" y="60339"/>
                  </a:cubicBezTo>
                  <a:close/>
                  <a:moveTo>
                    <a:pt x="0" y="0"/>
                  </a:moveTo>
                  <a:lnTo>
                    <a:pt x="2629" y="751"/>
                  </a:lnTo>
                  <a:cubicBezTo>
                    <a:pt x="4382" y="1919"/>
                    <a:pt x="6426" y="3088"/>
                    <a:pt x="8763" y="4256"/>
                  </a:cubicBezTo>
                  <a:cubicBezTo>
                    <a:pt x="11100" y="4256"/>
                    <a:pt x="12268" y="5424"/>
                    <a:pt x="12268" y="7761"/>
                  </a:cubicBezTo>
                  <a:cubicBezTo>
                    <a:pt x="13437" y="10098"/>
                    <a:pt x="14605" y="11850"/>
                    <a:pt x="15774" y="13019"/>
                  </a:cubicBezTo>
                  <a:lnTo>
                    <a:pt x="17526" y="7761"/>
                  </a:lnTo>
                  <a:lnTo>
                    <a:pt x="24536" y="11266"/>
                  </a:lnTo>
                  <a:cubicBezTo>
                    <a:pt x="23368" y="13603"/>
                    <a:pt x="21616" y="14771"/>
                    <a:pt x="19279" y="14771"/>
                  </a:cubicBezTo>
                  <a:lnTo>
                    <a:pt x="26289" y="21782"/>
                  </a:lnTo>
                  <a:lnTo>
                    <a:pt x="36805" y="20029"/>
                  </a:lnTo>
                  <a:cubicBezTo>
                    <a:pt x="41478" y="29376"/>
                    <a:pt x="48488" y="34050"/>
                    <a:pt x="57836" y="34050"/>
                  </a:cubicBezTo>
                  <a:cubicBezTo>
                    <a:pt x="61341" y="37555"/>
                    <a:pt x="65430" y="40476"/>
                    <a:pt x="70104" y="42813"/>
                  </a:cubicBezTo>
                  <a:cubicBezTo>
                    <a:pt x="66599" y="43981"/>
                    <a:pt x="63678" y="45734"/>
                    <a:pt x="61341" y="48071"/>
                  </a:cubicBezTo>
                  <a:cubicBezTo>
                    <a:pt x="61341" y="48071"/>
                    <a:pt x="60465" y="47779"/>
                    <a:pt x="58712" y="47194"/>
                  </a:cubicBezTo>
                  <a:cubicBezTo>
                    <a:pt x="56960" y="46610"/>
                    <a:pt x="55499" y="46903"/>
                    <a:pt x="54331" y="48071"/>
                  </a:cubicBezTo>
                  <a:cubicBezTo>
                    <a:pt x="56668" y="49239"/>
                    <a:pt x="59004" y="52160"/>
                    <a:pt x="61341" y="56834"/>
                  </a:cubicBezTo>
                  <a:cubicBezTo>
                    <a:pt x="61341" y="56834"/>
                    <a:pt x="61633" y="57126"/>
                    <a:pt x="62217" y="57710"/>
                  </a:cubicBezTo>
                  <a:cubicBezTo>
                    <a:pt x="62802" y="58294"/>
                    <a:pt x="63094" y="58586"/>
                    <a:pt x="63094" y="58586"/>
                  </a:cubicBezTo>
                  <a:cubicBezTo>
                    <a:pt x="66599" y="58586"/>
                    <a:pt x="71272" y="59171"/>
                    <a:pt x="77114" y="60339"/>
                  </a:cubicBezTo>
                  <a:cubicBezTo>
                    <a:pt x="82956" y="61508"/>
                    <a:pt x="87046" y="61508"/>
                    <a:pt x="89383" y="60339"/>
                  </a:cubicBezTo>
                  <a:cubicBezTo>
                    <a:pt x="89383" y="60339"/>
                    <a:pt x="89675" y="60631"/>
                    <a:pt x="90259" y="61215"/>
                  </a:cubicBezTo>
                  <a:cubicBezTo>
                    <a:pt x="90843" y="61799"/>
                    <a:pt x="91135" y="62092"/>
                    <a:pt x="91135" y="62092"/>
                  </a:cubicBezTo>
                  <a:cubicBezTo>
                    <a:pt x="89967" y="64428"/>
                    <a:pt x="85293" y="66765"/>
                    <a:pt x="77114" y="69102"/>
                  </a:cubicBezTo>
                  <a:cubicBezTo>
                    <a:pt x="78283" y="71439"/>
                    <a:pt x="81204" y="72607"/>
                    <a:pt x="85878" y="72607"/>
                  </a:cubicBezTo>
                  <a:lnTo>
                    <a:pt x="84125" y="72607"/>
                  </a:lnTo>
                  <a:lnTo>
                    <a:pt x="92888" y="77865"/>
                  </a:lnTo>
                  <a:lnTo>
                    <a:pt x="85878" y="79618"/>
                  </a:lnTo>
                  <a:cubicBezTo>
                    <a:pt x="83541" y="80786"/>
                    <a:pt x="82664" y="81954"/>
                    <a:pt x="83249" y="83123"/>
                  </a:cubicBezTo>
                  <a:cubicBezTo>
                    <a:pt x="83833" y="84291"/>
                    <a:pt x="84125" y="85460"/>
                    <a:pt x="84125" y="86628"/>
                  </a:cubicBezTo>
                  <a:lnTo>
                    <a:pt x="91135" y="84875"/>
                  </a:lnTo>
                  <a:cubicBezTo>
                    <a:pt x="88798" y="90717"/>
                    <a:pt x="85001" y="93638"/>
                    <a:pt x="79743" y="93638"/>
                  </a:cubicBezTo>
                  <a:cubicBezTo>
                    <a:pt x="74486" y="93638"/>
                    <a:pt x="71272" y="93638"/>
                    <a:pt x="70104" y="93638"/>
                  </a:cubicBezTo>
                  <a:lnTo>
                    <a:pt x="80620" y="100649"/>
                  </a:lnTo>
                  <a:cubicBezTo>
                    <a:pt x="78283" y="101817"/>
                    <a:pt x="75946" y="102693"/>
                    <a:pt x="73609" y="103278"/>
                  </a:cubicBezTo>
                  <a:cubicBezTo>
                    <a:pt x="71272" y="103862"/>
                    <a:pt x="67767" y="103570"/>
                    <a:pt x="63094" y="102401"/>
                  </a:cubicBezTo>
                  <a:lnTo>
                    <a:pt x="68351" y="112917"/>
                  </a:lnTo>
                  <a:lnTo>
                    <a:pt x="70104" y="123433"/>
                  </a:lnTo>
                  <a:cubicBezTo>
                    <a:pt x="64262" y="122264"/>
                    <a:pt x="56083" y="121096"/>
                    <a:pt x="45568" y="119927"/>
                  </a:cubicBezTo>
                  <a:cubicBezTo>
                    <a:pt x="35052" y="118759"/>
                    <a:pt x="27458" y="118175"/>
                    <a:pt x="22784" y="118175"/>
                  </a:cubicBezTo>
                  <a:cubicBezTo>
                    <a:pt x="41478" y="125185"/>
                    <a:pt x="58420" y="129275"/>
                    <a:pt x="73609" y="130443"/>
                  </a:cubicBezTo>
                  <a:lnTo>
                    <a:pt x="73609" y="132195"/>
                  </a:lnTo>
                  <a:cubicBezTo>
                    <a:pt x="66599" y="132195"/>
                    <a:pt x="57252" y="133948"/>
                    <a:pt x="45568" y="137453"/>
                  </a:cubicBezTo>
                  <a:cubicBezTo>
                    <a:pt x="45568" y="137453"/>
                    <a:pt x="45860" y="137745"/>
                    <a:pt x="46444" y="138330"/>
                  </a:cubicBezTo>
                  <a:cubicBezTo>
                    <a:pt x="47028" y="138914"/>
                    <a:pt x="47320" y="139206"/>
                    <a:pt x="47320" y="139206"/>
                  </a:cubicBezTo>
                  <a:cubicBezTo>
                    <a:pt x="44983" y="141543"/>
                    <a:pt x="42647" y="141543"/>
                    <a:pt x="40310" y="139206"/>
                  </a:cubicBezTo>
                  <a:lnTo>
                    <a:pt x="33300" y="139206"/>
                  </a:lnTo>
                  <a:lnTo>
                    <a:pt x="21031" y="137453"/>
                  </a:lnTo>
                  <a:lnTo>
                    <a:pt x="22784" y="140958"/>
                  </a:lnTo>
                  <a:lnTo>
                    <a:pt x="35052" y="144464"/>
                  </a:lnTo>
                  <a:cubicBezTo>
                    <a:pt x="38557" y="145632"/>
                    <a:pt x="40894" y="146801"/>
                    <a:pt x="42062" y="147969"/>
                  </a:cubicBezTo>
                  <a:cubicBezTo>
                    <a:pt x="43231" y="149137"/>
                    <a:pt x="43815" y="152059"/>
                    <a:pt x="43815" y="156732"/>
                  </a:cubicBezTo>
                  <a:cubicBezTo>
                    <a:pt x="32131" y="152059"/>
                    <a:pt x="22784" y="150890"/>
                    <a:pt x="15774" y="153227"/>
                  </a:cubicBezTo>
                  <a:cubicBezTo>
                    <a:pt x="13437" y="156732"/>
                    <a:pt x="12268" y="160237"/>
                    <a:pt x="12268" y="163742"/>
                  </a:cubicBezTo>
                  <a:lnTo>
                    <a:pt x="5258" y="163742"/>
                  </a:lnTo>
                  <a:lnTo>
                    <a:pt x="0" y="163217"/>
                  </a:ln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sp>
          <p:nvSpPr>
            <p:cNvPr id="24" name="文本框 23">
              <a:extLst>
                <a:ext uri="{FF2B5EF4-FFF2-40B4-BE49-F238E27FC236}">
                  <a16:creationId xmlns:a16="http://schemas.microsoft.com/office/drawing/2014/main" id="{22B6DF62-9B25-C947-5ACE-B43E4EAE447F}"/>
                </a:ext>
              </a:extLst>
            </p:cNvPr>
            <p:cNvSpPr txBox="1"/>
            <p:nvPr/>
          </p:nvSpPr>
          <p:spPr>
            <a:xfrm>
              <a:off x="8550621" y="2297480"/>
              <a:ext cx="1628603" cy="2059524"/>
            </a:xfrm>
            <a:custGeom>
              <a:avLst/>
              <a:gdLst/>
              <a:ahLst/>
              <a:cxnLst/>
              <a:rect l="l" t="t" r="r" b="b"/>
              <a:pathLst>
                <a:path w="1628603" h="2059524">
                  <a:moveTo>
                    <a:pt x="671246" y="2026882"/>
                  </a:moveTo>
                  <a:cubicBezTo>
                    <a:pt x="673583" y="2026882"/>
                    <a:pt x="675919" y="2027758"/>
                    <a:pt x="678256" y="2029511"/>
                  </a:cubicBezTo>
                  <a:lnTo>
                    <a:pt x="664235" y="2029511"/>
                  </a:lnTo>
                  <a:cubicBezTo>
                    <a:pt x="666572" y="2027758"/>
                    <a:pt x="668909" y="2026882"/>
                    <a:pt x="671246" y="2026882"/>
                  </a:cubicBezTo>
                  <a:close/>
                  <a:moveTo>
                    <a:pt x="456114" y="1976495"/>
                  </a:moveTo>
                  <a:cubicBezTo>
                    <a:pt x="456991" y="1976787"/>
                    <a:pt x="457429" y="1977517"/>
                    <a:pt x="457429" y="1978686"/>
                  </a:cubicBezTo>
                  <a:cubicBezTo>
                    <a:pt x="455092" y="1979854"/>
                    <a:pt x="453339" y="1979270"/>
                    <a:pt x="452171" y="1976933"/>
                  </a:cubicBezTo>
                  <a:cubicBezTo>
                    <a:pt x="453923" y="1976349"/>
                    <a:pt x="455238" y="1976203"/>
                    <a:pt x="456114" y="1976495"/>
                  </a:cubicBezTo>
                  <a:close/>
                  <a:moveTo>
                    <a:pt x="421939" y="1976495"/>
                  </a:moveTo>
                  <a:cubicBezTo>
                    <a:pt x="423399" y="1976203"/>
                    <a:pt x="425298" y="1976933"/>
                    <a:pt x="427634" y="1978686"/>
                  </a:cubicBezTo>
                  <a:cubicBezTo>
                    <a:pt x="425298" y="1979854"/>
                    <a:pt x="422377" y="1980438"/>
                    <a:pt x="418871" y="1980438"/>
                  </a:cubicBezTo>
                  <a:cubicBezTo>
                    <a:pt x="419456" y="1978101"/>
                    <a:pt x="420478" y="1976787"/>
                    <a:pt x="421939" y="1976495"/>
                  </a:cubicBezTo>
                  <a:close/>
                  <a:moveTo>
                    <a:pt x="350520" y="1969923"/>
                  </a:moveTo>
                  <a:cubicBezTo>
                    <a:pt x="355194" y="1972259"/>
                    <a:pt x="361620" y="1973428"/>
                    <a:pt x="369799" y="1973428"/>
                  </a:cubicBezTo>
                  <a:cubicBezTo>
                    <a:pt x="372135" y="1973428"/>
                    <a:pt x="374180" y="1973428"/>
                    <a:pt x="375933" y="1973428"/>
                  </a:cubicBezTo>
                  <a:cubicBezTo>
                    <a:pt x="377685" y="1973428"/>
                    <a:pt x="379146" y="1973428"/>
                    <a:pt x="380314" y="1973428"/>
                  </a:cubicBezTo>
                  <a:lnTo>
                    <a:pt x="390830" y="1975180"/>
                  </a:lnTo>
                  <a:cubicBezTo>
                    <a:pt x="389661" y="1975180"/>
                    <a:pt x="389077" y="1976349"/>
                    <a:pt x="389077" y="1978686"/>
                  </a:cubicBezTo>
                  <a:cubicBezTo>
                    <a:pt x="384404" y="1979854"/>
                    <a:pt x="380314" y="1978686"/>
                    <a:pt x="376809" y="1975180"/>
                  </a:cubicBezTo>
                  <a:cubicBezTo>
                    <a:pt x="375641" y="1976349"/>
                    <a:pt x="372720" y="1976933"/>
                    <a:pt x="368046" y="1976933"/>
                  </a:cubicBezTo>
                  <a:cubicBezTo>
                    <a:pt x="362204" y="1976933"/>
                    <a:pt x="356362" y="1974596"/>
                    <a:pt x="350520" y="1969923"/>
                  </a:cubicBezTo>
                  <a:close/>
                  <a:moveTo>
                    <a:pt x="660730" y="1966417"/>
                  </a:moveTo>
                  <a:cubicBezTo>
                    <a:pt x="660730" y="1972259"/>
                    <a:pt x="657809" y="1978101"/>
                    <a:pt x="651967" y="1983943"/>
                  </a:cubicBezTo>
                  <a:cubicBezTo>
                    <a:pt x="650799" y="1986280"/>
                    <a:pt x="649630" y="1988325"/>
                    <a:pt x="648462" y="1990078"/>
                  </a:cubicBezTo>
                  <a:cubicBezTo>
                    <a:pt x="647294" y="1991830"/>
                    <a:pt x="646125" y="1993290"/>
                    <a:pt x="644957" y="1994459"/>
                  </a:cubicBezTo>
                  <a:cubicBezTo>
                    <a:pt x="644957" y="1995627"/>
                    <a:pt x="643496" y="1996211"/>
                    <a:pt x="640575" y="1996211"/>
                  </a:cubicBezTo>
                  <a:cubicBezTo>
                    <a:pt x="637654" y="1996211"/>
                    <a:pt x="635610" y="1996211"/>
                    <a:pt x="634441" y="1996211"/>
                  </a:cubicBezTo>
                  <a:lnTo>
                    <a:pt x="641452" y="1994459"/>
                  </a:lnTo>
                  <a:lnTo>
                    <a:pt x="641452" y="1992706"/>
                  </a:lnTo>
                  <a:lnTo>
                    <a:pt x="634441" y="1992706"/>
                  </a:lnTo>
                  <a:cubicBezTo>
                    <a:pt x="626262" y="1990369"/>
                    <a:pt x="621589" y="1989201"/>
                    <a:pt x="620420" y="1989201"/>
                  </a:cubicBezTo>
                  <a:cubicBezTo>
                    <a:pt x="618084" y="1989201"/>
                    <a:pt x="612826" y="1990369"/>
                    <a:pt x="604647" y="1992706"/>
                  </a:cubicBezTo>
                  <a:cubicBezTo>
                    <a:pt x="603479" y="1992706"/>
                    <a:pt x="602310" y="1992122"/>
                    <a:pt x="601142" y="1990954"/>
                  </a:cubicBezTo>
                  <a:lnTo>
                    <a:pt x="613410" y="1987449"/>
                  </a:lnTo>
                  <a:lnTo>
                    <a:pt x="604647" y="1980438"/>
                  </a:lnTo>
                  <a:lnTo>
                    <a:pt x="620420" y="1985696"/>
                  </a:lnTo>
                  <a:cubicBezTo>
                    <a:pt x="620420" y="1985696"/>
                    <a:pt x="623341" y="1986864"/>
                    <a:pt x="629183" y="1989201"/>
                  </a:cubicBezTo>
                  <a:lnTo>
                    <a:pt x="634441" y="1989201"/>
                  </a:lnTo>
                  <a:cubicBezTo>
                    <a:pt x="642620" y="1989201"/>
                    <a:pt x="649046" y="1985112"/>
                    <a:pt x="653720" y="1976933"/>
                  </a:cubicBezTo>
                  <a:cubicBezTo>
                    <a:pt x="653720" y="1974596"/>
                    <a:pt x="655472" y="1971675"/>
                    <a:pt x="658978" y="1968170"/>
                  </a:cubicBezTo>
                  <a:close/>
                  <a:moveTo>
                    <a:pt x="324231" y="1966417"/>
                  </a:moveTo>
                  <a:cubicBezTo>
                    <a:pt x="324231" y="1966417"/>
                    <a:pt x="324231" y="1966709"/>
                    <a:pt x="324231" y="1967294"/>
                  </a:cubicBezTo>
                  <a:cubicBezTo>
                    <a:pt x="324231" y="1967878"/>
                    <a:pt x="324231" y="1968170"/>
                    <a:pt x="324231" y="1968170"/>
                  </a:cubicBezTo>
                  <a:lnTo>
                    <a:pt x="324231" y="1975180"/>
                  </a:lnTo>
                  <a:lnTo>
                    <a:pt x="322478" y="1968170"/>
                  </a:lnTo>
                  <a:close/>
                  <a:moveTo>
                    <a:pt x="336499" y="1964665"/>
                  </a:moveTo>
                  <a:lnTo>
                    <a:pt x="338252" y="1968170"/>
                  </a:lnTo>
                  <a:cubicBezTo>
                    <a:pt x="338252" y="1968170"/>
                    <a:pt x="337960" y="1968462"/>
                    <a:pt x="337375" y="1969046"/>
                  </a:cubicBezTo>
                  <a:cubicBezTo>
                    <a:pt x="336791" y="1969631"/>
                    <a:pt x="336499" y="1969923"/>
                    <a:pt x="336499" y="1969923"/>
                  </a:cubicBezTo>
                  <a:lnTo>
                    <a:pt x="336499" y="1968170"/>
                  </a:lnTo>
                  <a:close/>
                  <a:moveTo>
                    <a:pt x="440779" y="1951958"/>
                  </a:moveTo>
                  <a:cubicBezTo>
                    <a:pt x="443700" y="1951666"/>
                    <a:pt x="445745" y="1951812"/>
                    <a:pt x="446913" y="1952396"/>
                  </a:cubicBezTo>
                  <a:cubicBezTo>
                    <a:pt x="445745" y="1954733"/>
                    <a:pt x="444576" y="1955902"/>
                    <a:pt x="443408" y="1955902"/>
                  </a:cubicBezTo>
                  <a:lnTo>
                    <a:pt x="429387" y="1955902"/>
                  </a:lnTo>
                  <a:cubicBezTo>
                    <a:pt x="424713" y="1955902"/>
                    <a:pt x="422377" y="1957654"/>
                    <a:pt x="422377" y="1961160"/>
                  </a:cubicBezTo>
                  <a:cubicBezTo>
                    <a:pt x="434061" y="1964665"/>
                    <a:pt x="441655" y="1964081"/>
                    <a:pt x="445160" y="1959407"/>
                  </a:cubicBezTo>
                  <a:cubicBezTo>
                    <a:pt x="448666" y="1962912"/>
                    <a:pt x="451587" y="1964081"/>
                    <a:pt x="453923" y="1962912"/>
                  </a:cubicBezTo>
                  <a:lnTo>
                    <a:pt x="452171" y="1964665"/>
                  </a:lnTo>
                  <a:cubicBezTo>
                    <a:pt x="448666" y="1965833"/>
                    <a:pt x="445160" y="1966417"/>
                    <a:pt x="441655" y="1966417"/>
                  </a:cubicBezTo>
                  <a:cubicBezTo>
                    <a:pt x="433476" y="1967586"/>
                    <a:pt x="423545" y="1968170"/>
                    <a:pt x="411861" y="1968170"/>
                  </a:cubicBezTo>
                  <a:lnTo>
                    <a:pt x="403098" y="1966417"/>
                  </a:lnTo>
                  <a:cubicBezTo>
                    <a:pt x="404266" y="1966417"/>
                    <a:pt x="406019" y="1965541"/>
                    <a:pt x="408356" y="1963788"/>
                  </a:cubicBezTo>
                  <a:cubicBezTo>
                    <a:pt x="410693" y="1962036"/>
                    <a:pt x="413029" y="1961744"/>
                    <a:pt x="415366" y="1962912"/>
                  </a:cubicBezTo>
                  <a:cubicBezTo>
                    <a:pt x="416535" y="1964081"/>
                    <a:pt x="417703" y="1963788"/>
                    <a:pt x="418871" y="1962036"/>
                  </a:cubicBezTo>
                  <a:cubicBezTo>
                    <a:pt x="420040" y="1960283"/>
                    <a:pt x="420624" y="1958823"/>
                    <a:pt x="420624" y="1957654"/>
                  </a:cubicBezTo>
                  <a:cubicBezTo>
                    <a:pt x="419456" y="1956486"/>
                    <a:pt x="418579" y="1955902"/>
                    <a:pt x="417995" y="1955902"/>
                  </a:cubicBezTo>
                  <a:cubicBezTo>
                    <a:pt x="417411" y="1955902"/>
                    <a:pt x="416535" y="1955317"/>
                    <a:pt x="415366" y="1954149"/>
                  </a:cubicBezTo>
                  <a:cubicBezTo>
                    <a:pt x="420040" y="1951812"/>
                    <a:pt x="423545" y="1951812"/>
                    <a:pt x="425882" y="1954149"/>
                  </a:cubicBezTo>
                  <a:lnTo>
                    <a:pt x="429387" y="1954149"/>
                  </a:lnTo>
                  <a:cubicBezTo>
                    <a:pt x="434061" y="1952981"/>
                    <a:pt x="437858" y="1952250"/>
                    <a:pt x="440779" y="1951958"/>
                  </a:cubicBezTo>
                  <a:close/>
                  <a:moveTo>
                    <a:pt x="406603" y="1951520"/>
                  </a:moveTo>
                  <a:cubicBezTo>
                    <a:pt x="407772" y="1952104"/>
                    <a:pt x="408940" y="1952396"/>
                    <a:pt x="410108" y="1952396"/>
                  </a:cubicBezTo>
                  <a:cubicBezTo>
                    <a:pt x="408940" y="1954733"/>
                    <a:pt x="406019" y="1954733"/>
                    <a:pt x="401345" y="1952396"/>
                  </a:cubicBezTo>
                  <a:cubicBezTo>
                    <a:pt x="403682" y="1951228"/>
                    <a:pt x="405435" y="1950936"/>
                    <a:pt x="406603" y="1951520"/>
                  </a:cubicBezTo>
                  <a:close/>
                  <a:moveTo>
                    <a:pt x="562585" y="1947139"/>
                  </a:moveTo>
                  <a:lnTo>
                    <a:pt x="567842" y="1950644"/>
                  </a:lnTo>
                  <a:cubicBezTo>
                    <a:pt x="570179" y="1950644"/>
                    <a:pt x="571348" y="1951812"/>
                    <a:pt x="571348" y="1954149"/>
                  </a:cubicBezTo>
                  <a:cubicBezTo>
                    <a:pt x="570179" y="1952981"/>
                    <a:pt x="568134" y="1952396"/>
                    <a:pt x="565213" y="1952396"/>
                  </a:cubicBezTo>
                  <a:cubicBezTo>
                    <a:pt x="562293" y="1952396"/>
                    <a:pt x="560248" y="1951812"/>
                    <a:pt x="559079" y="1950644"/>
                  </a:cubicBezTo>
                  <a:cubicBezTo>
                    <a:pt x="561416" y="1948307"/>
                    <a:pt x="562585" y="1947139"/>
                    <a:pt x="562585" y="1947139"/>
                  </a:cubicBezTo>
                  <a:close/>
                  <a:moveTo>
                    <a:pt x="357530" y="1947139"/>
                  </a:moveTo>
                  <a:cubicBezTo>
                    <a:pt x="363372" y="1947139"/>
                    <a:pt x="368046" y="1947723"/>
                    <a:pt x="371551" y="1948891"/>
                  </a:cubicBezTo>
                  <a:cubicBezTo>
                    <a:pt x="372720" y="1948891"/>
                    <a:pt x="373596" y="1949184"/>
                    <a:pt x="374180" y="1949768"/>
                  </a:cubicBezTo>
                  <a:cubicBezTo>
                    <a:pt x="374764" y="1950352"/>
                    <a:pt x="375056" y="1951228"/>
                    <a:pt x="375056" y="1952396"/>
                  </a:cubicBezTo>
                  <a:cubicBezTo>
                    <a:pt x="371551" y="1953565"/>
                    <a:pt x="368922" y="1953857"/>
                    <a:pt x="367170" y="1953273"/>
                  </a:cubicBezTo>
                  <a:cubicBezTo>
                    <a:pt x="365417" y="1952689"/>
                    <a:pt x="363957" y="1951228"/>
                    <a:pt x="362788" y="1948891"/>
                  </a:cubicBezTo>
                  <a:cubicBezTo>
                    <a:pt x="362788" y="1950060"/>
                    <a:pt x="361036" y="1952396"/>
                    <a:pt x="357530" y="1955902"/>
                  </a:cubicBezTo>
                  <a:cubicBezTo>
                    <a:pt x="359867" y="1955902"/>
                    <a:pt x="361620" y="1955610"/>
                    <a:pt x="362788" y="1955025"/>
                  </a:cubicBezTo>
                  <a:cubicBezTo>
                    <a:pt x="363957" y="1954441"/>
                    <a:pt x="364541" y="1954149"/>
                    <a:pt x="364541" y="1954149"/>
                  </a:cubicBezTo>
                  <a:cubicBezTo>
                    <a:pt x="364541" y="1956486"/>
                    <a:pt x="365125" y="1957654"/>
                    <a:pt x="366293" y="1957654"/>
                  </a:cubicBezTo>
                  <a:cubicBezTo>
                    <a:pt x="368630" y="1957654"/>
                    <a:pt x="371259" y="1957070"/>
                    <a:pt x="374180" y="1955902"/>
                  </a:cubicBezTo>
                  <a:cubicBezTo>
                    <a:pt x="377101" y="1954733"/>
                    <a:pt x="379146" y="1952981"/>
                    <a:pt x="380314" y="1950644"/>
                  </a:cubicBezTo>
                  <a:cubicBezTo>
                    <a:pt x="380314" y="1949476"/>
                    <a:pt x="381483" y="1948891"/>
                    <a:pt x="383819" y="1948891"/>
                  </a:cubicBezTo>
                  <a:cubicBezTo>
                    <a:pt x="386156" y="1948891"/>
                    <a:pt x="387909" y="1949476"/>
                    <a:pt x="389077" y="1950644"/>
                  </a:cubicBezTo>
                  <a:lnTo>
                    <a:pt x="380314" y="1955902"/>
                  </a:lnTo>
                  <a:lnTo>
                    <a:pt x="390830" y="1964665"/>
                  </a:lnTo>
                  <a:lnTo>
                    <a:pt x="389077" y="1966417"/>
                  </a:lnTo>
                  <a:lnTo>
                    <a:pt x="382067" y="1966417"/>
                  </a:lnTo>
                  <a:lnTo>
                    <a:pt x="336499" y="1957654"/>
                  </a:lnTo>
                  <a:cubicBezTo>
                    <a:pt x="335331" y="1957654"/>
                    <a:pt x="334747" y="1957070"/>
                    <a:pt x="334747" y="1955902"/>
                  </a:cubicBezTo>
                  <a:cubicBezTo>
                    <a:pt x="335915" y="1955902"/>
                    <a:pt x="339420" y="1954733"/>
                    <a:pt x="345262" y="1952396"/>
                  </a:cubicBezTo>
                  <a:cubicBezTo>
                    <a:pt x="347599" y="1955902"/>
                    <a:pt x="349352" y="1957654"/>
                    <a:pt x="350520" y="1957654"/>
                  </a:cubicBezTo>
                  <a:cubicBezTo>
                    <a:pt x="351688" y="1957654"/>
                    <a:pt x="354025" y="1955902"/>
                    <a:pt x="357530" y="1952396"/>
                  </a:cubicBezTo>
                  <a:lnTo>
                    <a:pt x="350520" y="1950644"/>
                  </a:lnTo>
                  <a:lnTo>
                    <a:pt x="348767" y="1948891"/>
                  </a:lnTo>
                  <a:cubicBezTo>
                    <a:pt x="349936" y="1947723"/>
                    <a:pt x="352857" y="1947139"/>
                    <a:pt x="357530" y="1947139"/>
                  </a:cubicBezTo>
                  <a:close/>
                  <a:moveTo>
                    <a:pt x="478460" y="1945386"/>
                  </a:moveTo>
                  <a:lnTo>
                    <a:pt x="481965" y="1945386"/>
                  </a:lnTo>
                  <a:lnTo>
                    <a:pt x="483718" y="1945386"/>
                  </a:lnTo>
                  <a:lnTo>
                    <a:pt x="478460" y="1947139"/>
                  </a:lnTo>
                  <a:close/>
                  <a:moveTo>
                    <a:pt x="342633" y="1945386"/>
                  </a:moveTo>
                  <a:cubicBezTo>
                    <a:pt x="345554" y="1945386"/>
                    <a:pt x="347599" y="1946555"/>
                    <a:pt x="348767" y="1948891"/>
                  </a:cubicBezTo>
                  <a:lnTo>
                    <a:pt x="336499" y="1947139"/>
                  </a:lnTo>
                  <a:cubicBezTo>
                    <a:pt x="337668" y="1945970"/>
                    <a:pt x="339712" y="1945386"/>
                    <a:pt x="342633" y="1945386"/>
                  </a:cubicBezTo>
                  <a:close/>
                  <a:moveTo>
                    <a:pt x="255880" y="1933118"/>
                  </a:moveTo>
                  <a:lnTo>
                    <a:pt x="259385" y="1936623"/>
                  </a:lnTo>
                  <a:cubicBezTo>
                    <a:pt x="275742" y="1950644"/>
                    <a:pt x="294437" y="1959407"/>
                    <a:pt x="315468" y="1962912"/>
                  </a:cubicBezTo>
                  <a:lnTo>
                    <a:pt x="317221" y="1962912"/>
                  </a:lnTo>
                  <a:cubicBezTo>
                    <a:pt x="317221" y="1967586"/>
                    <a:pt x="315468" y="1968754"/>
                    <a:pt x="311963" y="1966417"/>
                  </a:cubicBezTo>
                  <a:lnTo>
                    <a:pt x="282169" y="1955902"/>
                  </a:lnTo>
                  <a:cubicBezTo>
                    <a:pt x="278663" y="1954733"/>
                    <a:pt x="273990" y="1951812"/>
                    <a:pt x="268148" y="1947139"/>
                  </a:cubicBezTo>
                  <a:cubicBezTo>
                    <a:pt x="263474" y="1945970"/>
                    <a:pt x="259385" y="1941297"/>
                    <a:pt x="255880" y="1933118"/>
                  </a:cubicBezTo>
                  <a:close/>
                  <a:moveTo>
                    <a:pt x="257632" y="1905076"/>
                  </a:moveTo>
                  <a:cubicBezTo>
                    <a:pt x="257632" y="1905076"/>
                    <a:pt x="258801" y="1905661"/>
                    <a:pt x="261137" y="1906829"/>
                  </a:cubicBezTo>
                  <a:cubicBezTo>
                    <a:pt x="266979" y="1913839"/>
                    <a:pt x="273990" y="1921434"/>
                    <a:pt x="282169" y="1929613"/>
                  </a:cubicBezTo>
                  <a:cubicBezTo>
                    <a:pt x="283337" y="1930781"/>
                    <a:pt x="285966" y="1931658"/>
                    <a:pt x="290055" y="1932242"/>
                  </a:cubicBezTo>
                  <a:cubicBezTo>
                    <a:pt x="294145" y="1932826"/>
                    <a:pt x="297358" y="1933702"/>
                    <a:pt x="299695" y="1934870"/>
                  </a:cubicBezTo>
                  <a:lnTo>
                    <a:pt x="317221" y="1940128"/>
                  </a:lnTo>
                  <a:cubicBezTo>
                    <a:pt x="317221" y="1941297"/>
                    <a:pt x="317513" y="1942173"/>
                    <a:pt x="318097" y="1942757"/>
                  </a:cubicBezTo>
                  <a:cubicBezTo>
                    <a:pt x="318681" y="1943341"/>
                    <a:pt x="319557" y="1943634"/>
                    <a:pt x="320726" y="1943634"/>
                  </a:cubicBezTo>
                  <a:cubicBezTo>
                    <a:pt x="323063" y="1943634"/>
                    <a:pt x="324815" y="1944218"/>
                    <a:pt x="325984" y="1945386"/>
                  </a:cubicBezTo>
                  <a:cubicBezTo>
                    <a:pt x="324815" y="1946555"/>
                    <a:pt x="322771" y="1946846"/>
                    <a:pt x="319850" y="1946262"/>
                  </a:cubicBezTo>
                  <a:cubicBezTo>
                    <a:pt x="316929" y="1945678"/>
                    <a:pt x="314300" y="1945970"/>
                    <a:pt x="311963" y="1947139"/>
                  </a:cubicBezTo>
                  <a:lnTo>
                    <a:pt x="322478" y="1950644"/>
                  </a:lnTo>
                  <a:lnTo>
                    <a:pt x="320726" y="1950644"/>
                  </a:lnTo>
                  <a:cubicBezTo>
                    <a:pt x="319557" y="1950644"/>
                    <a:pt x="317513" y="1950936"/>
                    <a:pt x="314592" y="1951520"/>
                  </a:cubicBezTo>
                  <a:cubicBezTo>
                    <a:pt x="311671" y="1952104"/>
                    <a:pt x="310210" y="1951812"/>
                    <a:pt x="310210" y="1950644"/>
                  </a:cubicBezTo>
                  <a:cubicBezTo>
                    <a:pt x="292684" y="1945970"/>
                    <a:pt x="279248" y="1939544"/>
                    <a:pt x="269900" y="1931365"/>
                  </a:cubicBezTo>
                  <a:cubicBezTo>
                    <a:pt x="269900" y="1931365"/>
                    <a:pt x="269608" y="1931073"/>
                    <a:pt x="269024" y="1930489"/>
                  </a:cubicBezTo>
                  <a:cubicBezTo>
                    <a:pt x="268440" y="1929905"/>
                    <a:pt x="268148" y="1929613"/>
                    <a:pt x="268148" y="1929613"/>
                  </a:cubicBezTo>
                  <a:lnTo>
                    <a:pt x="278663" y="1933118"/>
                  </a:lnTo>
                  <a:cubicBezTo>
                    <a:pt x="279832" y="1930781"/>
                    <a:pt x="278663" y="1927276"/>
                    <a:pt x="275158" y="1922602"/>
                  </a:cubicBezTo>
                  <a:cubicBezTo>
                    <a:pt x="272821" y="1920266"/>
                    <a:pt x="270485" y="1918221"/>
                    <a:pt x="268148" y="1916468"/>
                  </a:cubicBezTo>
                  <a:cubicBezTo>
                    <a:pt x="265811" y="1914716"/>
                    <a:pt x="262890" y="1912087"/>
                    <a:pt x="259385" y="1908582"/>
                  </a:cubicBezTo>
                  <a:cubicBezTo>
                    <a:pt x="258216" y="1907413"/>
                    <a:pt x="257632" y="1906245"/>
                    <a:pt x="257632" y="1905076"/>
                  </a:cubicBezTo>
                  <a:close/>
                  <a:moveTo>
                    <a:pt x="362788" y="1898066"/>
                  </a:moveTo>
                  <a:lnTo>
                    <a:pt x="371551" y="1903324"/>
                  </a:lnTo>
                  <a:lnTo>
                    <a:pt x="366293" y="1903324"/>
                  </a:lnTo>
                  <a:lnTo>
                    <a:pt x="345262" y="1901571"/>
                  </a:lnTo>
                  <a:lnTo>
                    <a:pt x="345262" y="1899819"/>
                  </a:lnTo>
                  <a:cubicBezTo>
                    <a:pt x="348767" y="1899819"/>
                    <a:pt x="351104" y="1900403"/>
                    <a:pt x="352273" y="1901571"/>
                  </a:cubicBezTo>
                  <a:cubicBezTo>
                    <a:pt x="358115" y="1901571"/>
                    <a:pt x="361620" y="1900403"/>
                    <a:pt x="362788" y="1898066"/>
                  </a:cubicBezTo>
                  <a:close/>
                  <a:moveTo>
                    <a:pt x="327736" y="1897190"/>
                  </a:moveTo>
                  <a:cubicBezTo>
                    <a:pt x="330073" y="1897774"/>
                    <a:pt x="331826" y="1899234"/>
                    <a:pt x="332994" y="1901571"/>
                  </a:cubicBezTo>
                  <a:lnTo>
                    <a:pt x="325984" y="1899819"/>
                  </a:lnTo>
                  <a:lnTo>
                    <a:pt x="324231" y="1898066"/>
                  </a:lnTo>
                  <a:cubicBezTo>
                    <a:pt x="324231" y="1896897"/>
                    <a:pt x="325399" y="1896605"/>
                    <a:pt x="327736" y="1897190"/>
                  </a:cubicBezTo>
                  <a:close/>
                  <a:moveTo>
                    <a:pt x="310210" y="1892808"/>
                  </a:moveTo>
                  <a:cubicBezTo>
                    <a:pt x="311379" y="1892808"/>
                    <a:pt x="312839" y="1892808"/>
                    <a:pt x="314592" y="1892808"/>
                  </a:cubicBezTo>
                  <a:cubicBezTo>
                    <a:pt x="316344" y="1892808"/>
                    <a:pt x="317805" y="1893392"/>
                    <a:pt x="318973" y="1894561"/>
                  </a:cubicBezTo>
                  <a:cubicBezTo>
                    <a:pt x="315468" y="1896897"/>
                    <a:pt x="313131" y="1897190"/>
                    <a:pt x="311963" y="1895437"/>
                  </a:cubicBezTo>
                  <a:cubicBezTo>
                    <a:pt x="310794" y="1893684"/>
                    <a:pt x="310210" y="1892808"/>
                    <a:pt x="310210" y="1892808"/>
                  </a:cubicBezTo>
                  <a:close/>
                  <a:moveTo>
                    <a:pt x="290932" y="1852498"/>
                  </a:moveTo>
                  <a:lnTo>
                    <a:pt x="290932" y="1854251"/>
                  </a:lnTo>
                  <a:cubicBezTo>
                    <a:pt x="294437" y="1856588"/>
                    <a:pt x="296774" y="1857756"/>
                    <a:pt x="297942" y="1857756"/>
                  </a:cubicBezTo>
                  <a:lnTo>
                    <a:pt x="297942" y="1856003"/>
                  </a:lnTo>
                  <a:cubicBezTo>
                    <a:pt x="296774" y="1856003"/>
                    <a:pt x="294437" y="1854835"/>
                    <a:pt x="290932" y="1852498"/>
                  </a:cubicBezTo>
                  <a:close/>
                  <a:moveTo>
                    <a:pt x="269900" y="1852498"/>
                  </a:moveTo>
                  <a:cubicBezTo>
                    <a:pt x="273406" y="1854835"/>
                    <a:pt x="277495" y="1858340"/>
                    <a:pt x="282169" y="1863014"/>
                  </a:cubicBezTo>
                  <a:lnTo>
                    <a:pt x="292684" y="1871777"/>
                  </a:lnTo>
                  <a:cubicBezTo>
                    <a:pt x="285674" y="1871777"/>
                    <a:pt x="278079" y="1865351"/>
                    <a:pt x="269900" y="1852498"/>
                  </a:cubicBezTo>
                  <a:close/>
                  <a:moveTo>
                    <a:pt x="1032281" y="1838477"/>
                  </a:moveTo>
                  <a:cubicBezTo>
                    <a:pt x="1034618" y="1838477"/>
                    <a:pt x="1037247" y="1839354"/>
                    <a:pt x="1040168" y="1841106"/>
                  </a:cubicBezTo>
                  <a:cubicBezTo>
                    <a:pt x="1043089" y="1842859"/>
                    <a:pt x="1045134" y="1844320"/>
                    <a:pt x="1046302" y="1845488"/>
                  </a:cubicBezTo>
                  <a:lnTo>
                    <a:pt x="1044550" y="1845488"/>
                  </a:lnTo>
                  <a:cubicBezTo>
                    <a:pt x="1039876" y="1844320"/>
                    <a:pt x="1035787" y="1841983"/>
                    <a:pt x="1032281" y="1838477"/>
                  </a:cubicBezTo>
                  <a:close/>
                  <a:moveTo>
                    <a:pt x="271653" y="1838477"/>
                  </a:moveTo>
                  <a:lnTo>
                    <a:pt x="276911" y="1841983"/>
                  </a:lnTo>
                  <a:lnTo>
                    <a:pt x="273406" y="1838477"/>
                  </a:lnTo>
                  <a:cubicBezTo>
                    <a:pt x="273406" y="1838477"/>
                    <a:pt x="273113" y="1838477"/>
                    <a:pt x="272529" y="1838477"/>
                  </a:cubicBezTo>
                  <a:cubicBezTo>
                    <a:pt x="271945" y="1838477"/>
                    <a:pt x="271653" y="1838477"/>
                    <a:pt x="271653" y="1838477"/>
                  </a:cubicBezTo>
                  <a:close/>
                  <a:moveTo>
                    <a:pt x="1014755" y="1817446"/>
                  </a:moveTo>
                  <a:lnTo>
                    <a:pt x="1016508" y="1817446"/>
                  </a:lnTo>
                  <a:cubicBezTo>
                    <a:pt x="1018845" y="1819783"/>
                    <a:pt x="1021766" y="1821536"/>
                    <a:pt x="1025271" y="1822704"/>
                  </a:cubicBezTo>
                  <a:cubicBezTo>
                    <a:pt x="1028776" y="1823873"/>
                    <a:pt x="1031113" y="1826209"/>
                    <a:pt x="1032281" y="1829715"/>
                  </a:cubicBezTo>
                  <a:cubicBezTo>
                    <a:pt x="1024103" y="1825041"/>
                    <a:pt x="1018261" y="1820952"/>
                    <a:pt x="1014755" y="1817446"/>
                  </a:cubicBezTo>
                  <a:close/>
                  <a:moveTo>
                    <a:pt x="998982" y="1817446"/>
                  </a:moveTo>
                  <a:cubicBezTo>
                    <a:pt x="1000151" y="1819783"/>
                    <a:pt x="1002487" y="1822120"/>
                    <a:pt x="1005992" y="1824457"/>
                  </a:cubicBezTo>
                  <a:lnTo>
                    <a:pt x="1005992" y="1826209"/>
                  </a:lnTo>
                  <a:lnTo>
                    <a:pt x="997229" y="1819199"/>
                  </a:lnTo>
                  <a:cubicBezTo>
                    <a:pt x="997229" y="1819199"/>
                    <a:pt x="997521" y="1818907"/>
                    <a:pt x="998106" y="1818323"/>
                  </a:cubicBezTo>
                  <a:cubicBezTo>
                    <a:pt x="998690" y="1817738"/>
                    <a:pt x="998982" y="1817446"/>
                    <a:pt x="998982" y="1817446"/>
                  </a:cubicBezTo>
                  <a:close/>
                  <a:moveTo>
                    <a:pt x="998982" y="1805178"/>
                  </a:moveTo>
                  <a:lnTo>
                    <a:pt x="1000735" y="1805178"/>
                  </a:lnTo>
                  <a:lnTo>
                    <a:pt x="1011250" y="1812188"/>
                  </a:lnTo>
                  <a:lnTo>
                    <a:pt x="1011250" y="1815694"/>
                  </a:lnTo>
                  <a:cubicBezTo>
                    <a:pt x="1010082" y="1814525"/>
                    <a:pt x="1006577" y="1812773"/>
                    <a:pt x="1000735" y="1810436"/>
                  </a:cubicBezTo>
                  <a:close/>
                  <a:moveTo>
                    <a:pt x="993724" y="1805178"/>
                  </a:moveTo>
                  <a:cubicBezTo>
                    <a:pt x="993724" y="1805178"/>
                    <a:pt x="996061" y="1807515"/>
                    <a:pt x="1000735" y="1812188"/>
                  </a:cubicBezTo>
                  <a:lnTo>
                    <a:pt x="1000735" y="1810436"/>
                  </a:lnTo>
                  <a:cubicBezTo>
                    <a:pt x="1003071" y="1811604"/>
                    <a:pt x="1005116" y="1813357"/>
                    <a:pt x="1006869" y="1815694"/>
                  </a:cubicBezTo>
                  <a:cubicBezTo>
                    <a:pt x="1008621" y="1818030"/>
                    <a:pt x="1010666" y="1820367"/>
                    <a:pt x="1013003" y="1822704"/>
                  </a:cubicBezTo>
                  <a:cubicBezTo>
                    <a:pt x="1009497" y="1822704"/>
                    <a:pt x="1007161" y="1821536"/>
                    <a:pt x="1005992" y="1819199"/>
                  </a:cubicBezTo>
                  <a:cubicBezTo>
                    <a:pt x="1000151" y="1814525"/>
                    <a:pt x="996061" y="1809852"/>
                    <a:pt x="993724" y="1805178"/>
                  </a:cubicBezTo>
                  <a:close/>
                  <a:moveTo>
                    <a:pt x="1058570" y="1798168"/>
                  </a:moveTo>
                  <a:cubicBezTo>
                    <a:pt x="1058570" y="1798168"/>
                    <a:pt x="1059447" y="1798168"/>
                    <a:pt x="1061199" y="1798168"/>
                  </a:cubicBezTo>
                  <a:cubicBezTo>
                    <a:pt x="1062952" y="1798168"/>
                    <a:pt x="1063828" y="1798752"/>
                    <a:pt x="1063828" y="1799920"/>
                  </a:cubicBezTo>
                  <a:close/>
                  <a:moveTo>
                    <a:pt x="969188" y="1796415"/>
                  </a:moveTo>
                  <a:lnTo>
                    <a:pt x="970940" y="1796415"/>
                  </a:lnTo>
                  <a:lnTo>
                    <a:pt x="993724" y="1813941"/>
                  </a:lnTo>
                  <a:cubicBezTo>
                    <a:pt x="990219" y="1812773"/>
                    <a:pt x="982040" y="1806931"/>
                    <a:pt x="969188" y="1796415"/>
                  </a:cubicBezTo>
                  <a:close/>
                  <a:moveTo>
                    <a:pt x="974446" y="1787652"/>
                  </a:moveTo>
                  <a:lnTo>
                    <a:pt x="976198" y="1787652"/>
                  </a:lnTo>
                  <a:cubicBezTo>
                    <a:pt x="978535" y="1792326"/>
                    <a:pt x="979703" y="1794662"/>
                    <a:pt x="979703" y="1794662"/>
                  </a:cubicBezTo>
                  <a:lnTo>
                    <a:pt x="979703" y="1796415"/>
                  </a:lnTo>
                  <a:cubicBezTo>
                    <a:pt x="976198" y="1790573"/>
                    <a:pt x="974446" y="1787652"/>
                    <a:pt x="974446" y="1787652"/>
                  </a:cubicBezTo>
                  <a:close/>
                  <a:moveTo>
                    <a:pt x="976198" y="1784147"/>
                  </a:moveTo>
                  <a:cubicBezTo>
                    <a:pt x="978535" y="1784147"/>
                    <a:pt x="979703" y="1784731"/>
                    <a:pt x="979703" y="1785900"/>
                  </a:cubicBezTo>
                  <a:cubicBezTo>
                    <a:pt x="979703" y="1787068"/>
                    <a:pt x="978535" y="1787652"/>
                    <a:pt x="976198" y="1787652"/>
                  </a:cubicBezTo>
                  <a:close/>
                  <a:moveTo>
                    <a:pt x="1105891" y="1782394"/>
                  </a:moveTo>
                  <a:cubicBezTo>
                    <a:pt x="1108227" y="1783563"/>
                    <a:pt x="1111149" y="1784731"/>
                    <a:pt x="1114654" y="1785900"/>
                  </a:cubicBezTo>
                  <a:cubicBezTo>
                    <a:pt x="1118159" y="1787068"/>
                    <a:pt x="1121080" y="1789405"/>
                    <a:pt x="1123417" y="1792910"/>
                  </a:cubicBezTo>
                  <a:cubicBezTo>
                    <a:pt x="1123417" y="1788236"/>
                    <a:pt x="1121664" y="1785315"/>
                    <a:pt x="1118159" y="1784147"/>
                  </a:cubicBezTo>
                  <a:cubicBezTo>
                    <a:pt x="1116990" y="1784147"/>
                    <a:pt x="1115530" y="1783563"/>
                    <a:pt x="1113777" y="1782394"/>
                  </a:cubicBezTo>
                  <a:cubicBezTo>
                    <a:pt x="1112025" y="1781226"/>
                    <a:pt x="1109396" y="1781226"/>
                    <a:pt x="1105891" y="1782394"/>
                  </a:cubicBezTo>
                  <a:close/>
                  <a:moveTo>
                    <a:pt x="1095375" y="1771879"/>
                  </a:moveTo>
                  <a:lnTo>
                    <a:pt x="1095375" y="1773631"/>
                  </a:lnTo>
                  <a:cubicBezTo>
                    <a:pt x="1096543" y="1773631"/>
                    <a:pt x="1097712" y="1774508"/>
                    <a:pt x="1098880" y="1776260"/>
                  </a:cubicBezTo>
                  <a:cubicBezTo>
                    <a:pt x="1100049" y="1778013"/>
                    <a:pt x="1101801" y="1778305"/>
                    <a:pt x="1104138" y="1777136"/>
                  </a:cubicBezTo>
                  <a:cubicBezTo>
                    <a:pt x="1101801" y="1777136"/>
                    <a:pt x="1100341" y="1776552"/>
                    <a:pt x="1099757" y="1775384"/>
                  </a:cubicBezTo>
                  <a:cubicBezTo>
                    <a:pt x="1099172" y="1774215"/>
                    <a:pt x="1097712" y="1773047"/>
                    <a:pt x="1095375" y="1771879"/>
                  </a:cubicBezTo>
                  <a:close/>
                  <a:moveTo>
                    <a:pt x="1074344" y="1766621"/>
                  </a:moveTo>
                  <a:cubicBezTo>
                    <a:pt x="1074344" y="1766621"/>
                    <a:pt x="1074052" y="1766913"/>
                    <a:pt x="1073467" y="1767497"/>
                  </a:cubicBezTo>
                  <a:cubicBezTo>
                    <a:pt x="1072883" y="1768082"/>
                    <a:pt x="1072591" y="1768374"/>
                    <a:pt x="1072591" y="1768374"/>
                  </a:cubicBezTo>
                  <a:cubicBezTo>
                    <a:pt x="1073760" y="1769542"/>
                    <a:pt x="1075512" y="1770126"/>
                    <a:pt x="1077849" y="1770126"/>
                  </a:cubicBezTo>
                  <a:lnTo>
                    <a:pt x="1077849" y="1768374"/>
                  </a:lnTo>
                  <a:close/>
                  <a:moveTo>
                    <a:pt x="1004240" y="1752600"/>
                  </a:moveTo>
                  <a:cubicBezTo>
                    <a:pt x="1014755" y="1765453"/>
                    <a:pt x="1023518" y="1771879"/>
                    <a:pt x="1030529" y="1771879"/>
                  </a:cubicBezTo>
                  <a:cubicBezTo>
                    <a:pt x="1025855" y="1768374"/>
                    <a:pt x="1021182" y="1765160"/>
                    <a:pt x="1016508" y="1762239"/>
                  </a:cubicBezTo>
                  <a:cubicBezTo>
                    <a:pt x="1011834" y="1759318"/>
                    <a:pt x="1007745" y="1756105"/>
                    <a:pt x="1004240" y="1752600"/>
                  </a:cubicBezTo>
                  <a:close/>
                  <a:moveTo>
                    <a:pt x="949909" y="1724559"/>
                  </a:moveTo>
                  <a:lnTo>
                    <a:pt x="951662" y="1728064"/>
                  </a:lnTo>
                  <a:lnTo>
                    <a:pt x="946404" y="1726311"/>
                  </a:lnTo>
                  <a:cubicBezTo>
                    <a:pt x="947572" y="1726311"/>
                    <a:pt x="948449" y="1726019"/>
                    <a:pt x="949033" y="1725435"/>
                  </a:cubicBezTo>
                  <a:cubicBezTo>
                    <a:pt x="949617" y="1724851"/>
                    <a:pt x="949909" y="1724559"/>
                    <a:pt x="949909" y="1724559"/>
                  </a:cubicBezTo>
                  <a:close/>
                  <a:moveTo>
                    <a:pt x="923620" y="1724559"/>
                  </a:moveTo>
                  <a:cubicBezTo>
                    <a:pt x="927125" y="1729232"/>
                    <a:pt x="932383" y="1735074"/>
                    <a:pt x="939394" y="1742085"/>
                  </a:cubicBezTo>
                  <a:cubicBezTo>
                    <a:pt x="940562" y="1749095"/>
                    <a:pt x="941146" y="1752600"/>
                    <a:pt x="941146" y="1752600"/>
                  </a:cubicBezTo>
                  <a:cubicBezTo>
                    <a:pt x="938809" y="1749095"/>
                    <a:pt x="937057" y="1745590"/>
                    <a:pt x="935888" y="1742085"/>
                  </a:cubicBezTo>
                  <a:cubicBezTo>
                    <a:pt x="931215" y="1737411"/>
                    <a:pt x="927125" y="1731569"/>
                    <a:pt x="923620" y="1724559"/>
                  </a:cubicBezTo>
                  <a:close/>
                  <a:moveTo>
                    <a:pt x="914857" y="1710538"/>
                  </a:moveTo>
                  <a:cubicBezTo>
                    <a:pt x="920699" y="1715211"/>
                    <a:pt x="923620" y="1719301"/>
                    <a:pt x="923620" y="1722806"/>
                  </a:cubicBezTo>
                  <a:lnTo>
                    <a:pt x="913105" y="1712290"/>
                  </a:lnTo>
                  <a:cubicBezTo>
                    <a:pt x="913105" y="1712290"/>
                    <a:pt x="913397" y="1711998"/>
                    <a:pt x="913981" y="1711414"/>
                  </a:cubicBezTo>
                  <a:cubicBezTo>
                    <a:pt x="914565" y="1710830"/>
                    <a:pt x="914857" y="1710538"/>
                    <a:pt x="914857" y="1710538"/>
                  </a:cubicBezTo>
                  <a:close/>
                  <a:moveTo>
                    <a:pt x="1291666" y="1703527"/>
                  </a:moveTo>
                  <a:lnTo>
                    <a:pt x="1291666" y="1705280"/>
                  </a:lnTo>
                  <a:cubicBezTo>
                    <a:pt x="1292835" y="1706448"/>
                    <a:pt x="1294587" y="1707617"/>
                    <a:pt x="1296924" y="1708785"/>
                  </a:cubicBezTo>
                  <a:cubicBezTo>
                    <a:pt x="1299261" y="1709953"/>
                    <a:pt x="1300429" y="1711122"/>
                    <a:pt x="1300429" y="1712290"/>
                  </a:cubicBezTo>
                  <a:lnTo>
                    <a:pt x="1300429" y="1710538"/>
                  </a:lnTo>
                  <a:cubicBezTo>
                    <a:pt x="1300429" y="1707033"/>
                    <a:pt x="1300429" y="1704696"/>
                    <a:pt x="1300429" y="1703527"/>
                  </a:cubicBezTo>
                  <a:lnTo>
                    <a:pt x="1296924" y="1705280"/>
                  </a:lnTo>
                  <a:cubicBezTo>
                    <a:pt x="1295756" y="1705280"/>
                    <a:pt x="1294879" y="1704988"/>
                    <a:pt x="1294295" y="1704404"/>
                  </a:cubicBezTo>
                  <a:cubicBezTo>
                    <a:pt x="1293711" y="1703819"/>
                    <a:pt x="1292835" y="1703527"/>
                    <a:pt x="1291666" y="1703527"/>
                  </a:cubicBezTo>
                  <a:close/>
                  <a:moveTo>
                    <a:pt x="139989" y="1692354"/>
                  </a:moveTo>
                  <a:cubicBezTo>
                    <a:pt x="141011" y="1692501"/>
                    <a:pt x="141961" y="1693012"/>
                    <a:pt x="142837" y="1693888"/>
                  </a:cubicBezTo>
                  <a:cubicBezTo>
                    <a:pt x="144589" y="1695641"/>
                    <a:pt x="146050" y="1696517"/>
                    <a:pt x="147218" y="1696517"/>
                  </a:cubicBezTo>
                  <a:cubicBezTo>
                    <a:pt x="143713" y="1697685"/>
                    <a:pt x="140208" y="1696517"/>
                    <a:pt x="136703" y="1693012"/>
                  </a:cubicBezTo>
                  <a:cubicBezTo>
                    <a:pt x="137871" y="1692427"/>
                    <a:pt x="138967" y="1692209"/>
                    <a:pt x="139989" y="1692354"/>
                  </a:cubicBezTo>
                  <a:close/>
                  <a:moveTo>
                    <a:pt x="906094" y="1691259"/>
                  </a:moveTo>
                  <a:lnTo>
                    <a:pt x="907847" y="1691259"/>
                  </a:lnTo>
                  <a:cubicBezTo>
                    <a:pt x="907847" y="1691259"/>
                    <a:pt x="909015" y="1692427"/>
                    <a:pt x="911352" y="1694764"/>
                  </a:cubicBezTo>
                  <a:lnTo>
                    <a:pt x="909599" y="1696517"/>
                  </a:lnTo>
                  <a:close/>
                  <a:moveTo>
                    <a:pt x="187528" y="1691259"/>
                  </a:moveTo>
                  <a:lnTo>
                    <a:pt x="191033" y="1696517"/>
                  </a:lnTo>
                  <a:cubicBezTo>
                    <a:pt x="189865" y="1697685"/>
                    <a:pt x="188989" y="1697685"/>
                    <a:pt x="188405" y="1696517"/>
                  </a:cubicBezTo>
                  <a:cubicBezTo>
                    <a:pt x="187820" y="1695348"/>
                    <a:pt x="187528" y="1693596"/>
                    <a:pt x="187528" y="1691259"/>
                  </a:cubicBezTo>
                  <a:close/>
                  <a:moveTo>
                    <a:pt x="725576" y="1687754"/>
                  </a:moveTo>
                  <a:lnTo>
                    <a:pt x="725576" y="1691259"/>
                  </a:lnTo>
                  <a:cubicBezTo>
                    <a:pt x="725576" y="1690091"/>
                    <a:pt x="726161" y="1688922"/>
                    <a:pt x="727329" y="1687754"/>
                  </a:cubicBezTo>
                  <a:close/>
                  <a:moveTo>
                    <a:pt x="602894" y="1686001"/>
                  </a:moveTo>
                  <a:cubicBezTo>
                    <a:pt x="601726" y="1687170"/>
                    <a:pt x="599973" y="1687754"/>
                    <a:pt x="597637" y="1687754"/>
                  </a:cubicBezTo>
                  <a:cubicBezTo>
                    <a:pt x="598805" y="1688922"/>
                    <a:pt x="599681" y="1690675"/>
                    <a:pt x="600265" y="1693012"/>
                  </a:cubicBezTo>
                  <a:cubicBezTo>
                    <a:pt x="600850" y="1695348"/>
                    <a:pt x="601726" y="1697101"/>
                    <a:pt x="602894" y="1698269"/>
                  </a:cubicBezTo>
                  <a:cubicBezTo>
                    <a:pt x="604063" y="1700606"/>
                    <a:pt x="604939" y="1701775"/>
                    <a:pt x="605523" y="1701775"/>
                  </a:cubicBezTo>
                  <a:cubicBezTo>
                    <a:pt x="606107" y="1701775"/>
                    <a:pt x="606984" y="1700606"/>
                    <a:pt x="608152" y="1698269"/>
                  </a:cubicBezTo>
                  <a:cubicBezTo>
                    <a:pt x="608152" y="1693596"/>
                    <a:pt x="606984" y="1690675"/>
                    <a:pt x="604647" y="1689507"/>
                  </a:cubicBezTo>
                  <a:cubicBezTo>
                    <a:pt x="604647" y="1686001"/>
                    <a:pt x="604063" y="1684833"/>
                    <a:pt x="602894" y="1686001"/>
                  </a:cubicBezTo>
                  <a:close/>
                  <a:moveTo>
                    <a:pt x="122682" y="1677238"/>
                  </a:moveTo>
                  <a:lnTo>
                    <a:pt x="123558" y="1677238"/>
                  </a:lnTo>
                  <a:cubicBezTo>
                    <a:pt x="124143" y="1677238"/>
                    <a:pt x="124435" y="1677822"/>
                    <a:pt x="124435" y="1678991"/>
                  </a:cubicBezTo>
                  <a:close/>
                  <a:moveTo>
                    <a:pt x="136703" y="1675486"/>
                  </a:moveTo>
                  <a:lnTo>
                    <a:pt x="136703" y="1693012"/>
                  </a:lnTo>
                  <a:cubicBezTo>
                    <a:pt x="136703" y="1691843"/>
                    <a:pt x="136119" y="1690967"/>
                    <a:pt x="134950" y="1690383"/>
                  </a:cubicBezTo>
                  <a:cubicBezTo>
                    <a:pt x="133782" y="1689798"/>
                    <a:pt x="133198" y="1688922"/>
                    <a:pt x="133198" y="1687754"/>
                  </a:cubicBezTo>
                  <a:cubicBezTo>
                    <a:pt x="133198" y="1684249"/>
                    <a:pt x="132613" y="1681328"/>
                    <a:pt x="131445" y="1678991"/>
                  </a:cubicBezTo>
                  <a:close/>
                  <a:moveTo>
                    <a:pt x="120929" y="1675486"/>
                  </a:moveTo>
                  <a:lnTo>
                    <a:pt x="122682" y="1677238"/>
                  </a:lnTo>
                  <a:lnTo>
                    <a:pt x="120929" y="1677238"/>
                  </a:lnTo>
                  <a:close/>
                  <a:moveTo>
                    <a:pt x="725229" y="1665578"/>
                  </a:moveTo>
                  <a:lnTo>
                    <a:pt x="720319" y="1674171"/>
                  </a:lnTo>
                  <a:cubicBezTo>
                    <a:pt x="719150" y="1677384"/>
                    <a:pt x="718566" y="1680744"/>
                    <a:pt x="718566" y="1684249"/>
                  </a:cubicBezTo>
                  <a:cubicBezTo>
                    <a:pt x="717398" y="1685417"/>
                    <a:pt x="716813" y="1686878"/>
                    <a:pt x="716813" y="1688630"/>
                  </a:cubicBezTo>
                  <a:cubicBezTo>
                    <a:pt x="716813" y="1690383"/>
                    <a:pt x="716813" y="1691259"/>
                    <a:pt x="716813" y="1691259"/>
                  </a:cubicBezTo>
                  <a:cubicBezTo>
                    <a:pt x="719734" y="1687170"/>
                    <a:pt x="721925" y="1682788"/>
                    <a:pt x="723386" y="1678115"/>
                  </a:cubicBezTo>
                  <a:close/>
                  <a:moveTo>
                    <a:pt x="907847" y="1664970"/>
                  </a:moveTo>
                  <a:cubicBezTo>
                    <a:pt x="910183" y="1669644"/>
                    <a:pt x="911936" y="1674609"/>
                    <a:pt x="913105" y="1679867"/>
                  </a:cubicBezTo>
                  <a:cubicBezTo>
                    <a:pt x="914273" y="1685125"/>
                    <a:pt x="914857" y="1688922"/>
                    <a:pt x="914857" y="1691259"/>
                  </a:cubicBezTo>
                  <a:cubicBezTo>
                    <a:pt x="910183" y="1683080"/>
                    <a:pt x="907847" y="1674317"/>
                    <a:pt x="907847" y="1664970"/>
                  </a:cubicBezTo>
                  <a:close/>
                  <a:moveTo>
                    <a:pt x="865784" y="1659712"/>
                  </a:moveTo>
                  <a:lnTo>
                    <a:pt x="867537" y="1659712"/>
                  </a:lnTo>
                  <a:cubicBezTo>
                    <a:pt x="867537" y="1660881"/>
                    <a:pt x="866369" y="1665554"/>
                    <a:pt x="864032" y="1673733"/>
                  </a:cubicBezTo>
                  <a:cubicBezTo>
                    <a:pt x="862863" y="1670228"/>
                    <a:pt x="863448" y="1665554"/>
                    <a:pt x="865784" y="1659712"/>
                  </a:cubicBezTo>
                  <a:close/>
                  <a:moveTo>
                    <a:pt x="616915" y="1645692"/>
                  </a:moveTo>
                  <a:cubicBezTo>
                    <a:pt x="618084" y="1648028"/>
                    <a:pt x="619252" y="1653286"/>
                    <a:pt x="620420" y="1661465"/>
                  </a:cubicBezTo>
                  <a:cubicBezTo>
                    <a:pt x="620420" y="1663802"/>
                    <a:pt x="621589" y="1664970"/>
                    <a:pt x="623926" y="1664970"/>
                  </a:cubicBezTo>
                  <a:cubicBezTo>
                    <a:pt x="625094" y="1664970"/>
                    <a:pt x="626847" y="1663802"/>
                    <a:pt x="629183" y="1661465"/>
                  </a:cubicBezTo>
                  <a:lnTo>
                    <a:pt x="630936" y="1649197"/>
                  </a:lnTo>
                  <a:lnTo>
                    <a:pt x="622173" y="1649197"/>
                  </a:lnTo>
                  <a:cubicBezTo>
                    <a:pt x="622173" y="1646860"/>
                    <a:pt x="621005" y="1645692"/>
                    <a:pt x="618668" y="1645692"/>
                  </a:cubicBezTo>
                  <a:close/>
                  <a:moveTo>
                    <a:pt x="101651" y="1645692"/>
                  </a:moveTo>
                  <a:lnTo>
                    <a:pt x="119177" y="1652702"/>
                  </a:lnTo>
                  <a:cubicBezTo>
                    <a:pt x="119177" y="1658544"/>
                    <a:pt x="116840" y="1661465"/>
                    <a:pt x="112166" y="1661465"/>
                  </a:cubicBezTo>
                  <a:cubicBezTo>
                    <a:pt x="109830" y="1661465"/>
                    <a:pt x="106324" y="1657960"/>
                    <a:pt x="101651" y="1650949"/>
                  </a:cubicBezTo>
                  <a:cubicBezTo>
                    <a:pt x="99314" y="1649781"/>
                    <a:pt x="99314" y="1648028"/>
                    <a:pt x="101651" y="1645692"/>
                  </a:cubicBezTo>
                  <a:close/>
                  <a:moveTo>
                    <a:pt x="810577" y="1644377"/>
                  </a:moveTo>
                  <a:cubicBezTo>
                    <a:pt x="809993" y="1644085"/>
                    <a:pt x="809117" y="1644523"/>
                    <a:pt x="807949" y="1645692"/>
                  </a:cubicBezTo>
                  <a:lnTo>
                    <a:pt x="807949" y="1650949"/>
                  </a:lnTo>
                  <a:cubicBezTo>
                    <a:pt x="807949" y="1650949"/>
                    <a:pt x="807656" y="1651533"/>
                    <a:pt x="807072" y="1652702"/>
                  </a:cubicBezTo>
                  <a:cubicBezTo>
                    <a:pt x="806488" y="1653870"/>
                    <a:pt x="806196" y="1656207"/>
                    <a:pt x="806196" y="1659712"/>
                  </a:cubicBezTo>
                  <a:lnTo>
                    <a:pt x="809701" y="1657960"/>
                  </a:lnTo>
                  <a:lnTo>
                    <a:pt x="811454" y="1647444"/>
                  </a:lnTo>
                  <a:cubicBezTo>
                    <a:pt x="811454" y="1645692"/>
                    <a:pt x="811162" y="1644669"/>
                    <a:pt x="810577" y="1644377"/>
                  </a:cubicBezTo>
                  <a:close/>
                  <a:moveTo>
                    <a:pt x="862279" y="1643939"/>
                  </a:moveTo>
                  <a:lnTo>
                    <a:pt x="862279" y="1652702"/>
                  </a:lnTo>
                  <a:lnTo>
                    <a:pt x="860527" y="1668475"/>
                  </a:lnTo>
                  <a:cubicBezTo>
                    <a:pt x="859358" y="1668475"/>
                    <a:pt x="858774" y="1669060"/>
                    <a:pt x="858774" y="1670228"/>
                  </a:cubicBezTo>
                  <a:cubicBezTo>
                    <a:pt x="858774" y="1671396"/>
                    <a:pt x="858190" y="1672565"/>
                    <a:pt x="857021" y="1673733"/>
                  </a:cubicBezTo>
                  <a:cubicBezTo>
                    <a:pt x="857021" y="1673733"/>
                    <a:pt x="858190" y="1666723"/>
                    <a:pt x="860527" y="1652702"/>
                  </a:cubicBezTo>
                  <a:cubicBezTo>
                    <a:pt x="860527" y="1649197"/>
                    <a:pt x="861111" y="1646276"/>
                    <a:pt x="862279" y="1643939"/>
                  </a:cubicBezTo>
                  <a:close/>
                  <a:moveTo>
                    <a:pt x="771144" y="1636928"/>
                  </a:moveTo>
                  <a:cubicBezTo>
                    <a:pt x="771144" y="1639265"/>
                    <a:pt x="770560" y="1641894"/>
                    <a:pt x="769391" y="1644815"/>
                  </a:cubicBezTo>
                  <a:cubicBezTo>
                    <a:pt x="768223" y="1647736"/>
                    <a:pt x="768223" y="1649781"/>
                    <a:pt x="769391" y="1650949"/>
                  </a:cubicBezTo>
                  <a:cubicBezTo>
                    <a:pt x="771728" y="1648613"/>
                    <a:pt x="772312" y="1643939"/>
                    <a:pt x="771144" y="1636928"/>
                  </a:cubicBezTo>
                  <a:close/>
                  <a:moveTo>
                    <a:pt x="727329" y="1635176"/>
                  </a:moveTo>
                  <a:lnTo>
                    <a:pt x="722071" y="1640434"/>
                  </a:lnTo>
                  <a:lnTo>
                    <a:pt x="725576" y="1642186"/>
                  </a:lnTo>
                  <a:lnTo>
                    <a:pt x="729082" y="1636928"/>
                  </a:lnTo>
                  <a:close/>
                  <a:moveTo>
                    <a:pt x="96393" y="1635176"/>
                  </a:moveTo>
                  <a:lnTo>
                    <a:pt x="94640" y="1643939"/>
                  </a:lnTo>
                  <a:cubicBezTo>
                    <a:pt x="92304" y="1641602"/>
                    <a:pt x="91427" y="1639850"/>
                    <a:pt x="92012" y="1638681"/>
                  </a:cubicBezTo>
                  <a:cubicBezTo>
                    <a:pt x="92596" y="1637513"/>
                    <a:pt x="94056" y="1636344"/>
                    <a:pt x="96393" y="1635176"/>
                  </a:cubicBezTo>
                  <a:close/>
                  <a:moveTo>
                    <a:pt x="593255" y="1630795"/>
                  </a:moveTo>
                  <a:lnTo>
                    <a:pt x="594482" y="1632021"/>
                  </a:lnTo>
                  <a:lnTo>
                    <a:pt x="594131" y="1633423"/>
                  </a:lnTo>
                  <a:close/>
                  <a:moveTo>
                    <a:pt x="84125" y="1622908"/>
                  </a:moveTo>
                  <a:lnTo>
                    <a:pt x="90368" y="1627070"/>
                  </a:lnTo>
                  <a:lnTo>
                    <a:pt x="87630" y="1628166"/>
                  </a:lnTo>
                  <a:close/>
                  <a:moveTo>
                    <a:pt x="757123" y="1617650"/>
                  </a:moveTo>
                  <a:lnTo>
                    <a:pt x="751865" y="1631671"/>
                  </a:lnTo>
                  <a:lnTo>
                    <a:pt x="755371" y="1631671"/>
                  </a:lnTo>
                  <a:cubicBezTo>
                    <a:pt x="756539" y="1629334"/>
                    <a:pt x="757123" y="1626997"/>
                    <a:pt x="757123" y="1624660"/>
                  </a:cubicBezTo>
                  <a:cubicBezTo>
                    <a:pt x="757123" y="1622324"/>
                    <a:pt x="757707" y="1619987"/>
                    <a:pt x="758876" y="1617650"/>
                  </a:cubicBezTo>
                  <a:close/>
                  <a:moveTo>
                    <a:pt x="1049807" y="1615897"/>
                  </a:moveTo>
                  <a:lnTo>
                    <a:pt x="1058570" y="1622908"/>
                  </a:lnTo>
                  <a:lnTo>
                    <a:pt x="1058570" y="1624660"/>
                  </a:lnTo>
                  <a:lnTo>
                    <a:pt x="1048055" y="1617650"/>
                  </a:lnTo>
                  <a:cubicBezTo>
                    <a:pt x="1048055" y="1617650"/>
                    <a:pt x="1048347" y="1617358"/>
                    <a:pt x="1048931" y="1616774"/>
                  </a:cubicBezTo>
                  <a:cubicBezTo>
                    <a:pt x="1049515" y="1616189"/>
                    <a:pt x="1049807" y="1615897"/>
                    <a:pt x="1049807" y="1615897"/>
                  </a:cubicBezTo>
                  <a:close/>
                  <a:moveTo>
                    <a:pt x="876300" y="1614145"/>
                  </a:moveTo>
                  <a:cubicBezTo>
                    <a:pt x="876300" y="1629334"/>
                    <a:pt x="873963" y="1639850"/>
                    <a:pt x="869290" y="1645692"/>
                  </a:cubicBezTo>
                  <a:lnTo>
                    <a:pt x="862279" y="1643939"/>
                  </a:lnTo>
                  <a:cubicBezTo>
                    <a:pt x="862279" y="1639265"/>
                    <a:pt x="863448" y="1634007"/>
                    <a:pt x="865784" y="1628166"/>
                  </a:cubicBezTo>
                  <a:lnTo>
                    <a:pt x="867537" y="1629918"/>
                  </a:lnTo>
                  <a:cubicBezTo>
                    <a:pt x="867537" y="1633423"/>
                    <a:pt x="866953" y="1635760"/>
                    <a:pt x="865784" y="1636928"/>
                  </a:cubicBezTo>
                  <a:cubicBezTo>
                    <a:pt x="869290" y="1636928"/>
                    <a:pt x="871042" y="1635760"/>
                    <a:pt x="871042" y="1633423"/>
                  </a:cubicBezTo>
                  <a:cubicBezTo>
                    <a:pt x="871042" y="1632255"/>
                    <a:pt x="871334" y="1629334"/>
                    <a:pt x="871919" y="1624660"/>
                  </a:cubicBezTo>
                  <a:cubicBezTo>
                    <a:pt x="872503" y="1619987"/>
                    <a:pt x="873963" y="1616481"/>
                    <a:pt x="876300" y="1614145"/>
                  </a:cubicBezTo>
                  <a:close/>
                  <a:moveTo>
                    <a:pt x="1014755" y="1612392"/>
                  </a:moveTo>
                  <a:lnTo>
                    <a:pt x="1014755" y="1614145"/>
                  </a:lnTo>
                  <a:lnTo>
                    <a:pt x="1013003" y="1614145"/>
                  </a:lnTo>
                  <a:close/>
                  <a:moveTo>
                    <a:pt x="1477442" y="1608887"/>
                  </a:moveTo>
                  <a:cubicBezTo>
                    <a:pt x="1479779" y="1618234"/>
                    <a:pt x="1480947" y="1624076"/>
                    <a:pt x="1480947" y="1626413"/>
                  </a:cubicBezTo>
                  <a:lnTo>
                    <a:pt x="1482700" y="1626413"/>
                  </a:lnTo>
                  <a:cubicBezTo>
                    <a:pt x="1482700" y="1624076"/>
                    <a:pt x="1481531" y="1618234"/>
                    <a:pt x="1479195" y="1608887"/>
                  </a:cubicBezTo>
                  <a:close/>
                  <a:moveTo>
                    <a:pt x="886816" y="1601877"/>
                  </a:moveTo>
                  <a:cubicBezTo>
                    <a:pt x="889152" y="1605382"/>
                    <a:pt x="890321" y="1611224"/>
                    <a:pt x="890321" y="1619402"/>
                  </a:cubicBezTo>
                  <a:cubicBezTo>
                    <a:pt x="887984" y="1617066"/>
                    <a:pt x="886816" y="1613853"/>
                    <a:pt x="886816" y="1609763"/>
                  </a:cubicBezTo>
                  <a:cubicBezTo>
                    <a:pt x="886816" y="1605674"/>
                    <a:pt x="886816" y="1603045"/>
                    <a:pt x="886816" y="1601877"/>
                  </a:cubicBezTo>
                  <a:close/>
                  <a:moveTo>
                    <a:pt x="734339" y="1601877"/>
                  </a:moveTo>
                  <a:cubicBezTo>
                    <a:pt x="733171" y="1603045"/>
                    <a:pt x="733171" y="1605382"/>
                    <a:pt x="734339" y="1608887"/>
                  </a:cubicBezTo>
                  <a:lnTo>
                    <a:pt x="737845" y="1601877"/>
                  </a:lnTo>
                  <a:close/>
                  <a:moveTo>
                    <a:pt x="75362" y="1596619"/>
                  </a:moveTo>
                  <a:cubicBezTo>
                    <a:pt x="77699" y="1600124"/>
                    <a:pt x="80035" y="1605382"/>
                    <a:pt x="82372" y="1612392"/>
                  </a:cubicBezTo>
                  <a:lnTo>
                    <a:pt x="80620" y="1615897"/>
                  </a:lnTo>
                  <a:lnTo>
                    <a:pt x="73609" y="1603629"/>
                  </a:lnTo>
                  <a:cubicBezTo>
                    <a:pt x="72441" y="1604798"/>
                    <a:pt x="70688" y="1605382"/>
                    <a:pt x="68351" y="1605382"/>
                  </a:cubicBezTo>
                  <a:cubicBezTo>
                    <a:pt x="68351" y="1605382"/>
                    <a:pt x="67183" y="1605382"/>
                    <a:pt x="64846" y="1605382"/>
                  </a:cubicBezTo>
                  <a:cubicBezTo>
                    <a:pt x="64846" y="1604213"/>
                    <a:pt x="65430" y="1603629"/>
                    <a:pt x="66599" y="1603629"/>
                  </a:cubicBezTo>
                  <a:cubicBezTo>
                    <a:pt x="67767" y="1603629"/>
                    <a:pt x="68351" y="1603045"/>
                    <a:pt x="68351" y="1601877"/>
                  </a:cubicBezTo>
                  <a:close/>
                  <a:moveTo>
                    <a:pt x="942899" y="1584351"/>
                  </a:moveTo>
                  <a:lnTo>
                    <a:pt x="946404" y="1596619"/>
                  </a:lnTo>
                  <a:lnTo>
                    <a:pt x="944651" y="1584351"/>
                  </a:lnTo>
                  <a:close/>
                  <a:moveTo>
                    <a:pt x="900836" y="1584351"/>
                  </a:moveTo>
                  <a:lnTo>
                    <a:pt x="902589" y="1584351"/>
                  </a:lnTo>
                  <a:cubicBezTo>
                    <a:pt x="903757" y="1587856"/>
                    <a:pt x="904926" y="1592529"/>
                    <a:pt x="906094" y="1598371"/>
                  </a:cubicBezTo>
                  <a:cubicBezTo>
                    <a:pt x="907263" y="1604213"/>
                    <a:pt x="907847" y="1608887"/>
                    <a:pt x="907847" y="1612392"/>
                  </a:cubicBezTo>
                  <a:lnTo>
                    <a:pt x="906094" y="1612392"/>
                  </a:lnTo>
                  <a:cubicBezTo>
                    <a:pt x="903757" y="1605382"/>
                    <a:pt x="902297" y="1599540"/>
                    <a:pt x="901713" y="1594866"/>
                  </a:cubicBezTo>
                  <a:cubicBezTo>
                    <a:pt x="901129" y="1590193"/>
                    <a:pt x="900836" y="1586687"/>
                    <a:pt x="900836" y="1584351"/>
                  </a:cubicBezTo>
                  <a:close/>
                  <a:moveTo>
                    <a:pt x="939394" y="1572082"/>
                  </a:moveTo>
                  <a:lnTo>
                    <a:pt x="939394" y="1577340"/>
                  </a:lnTo>
                  <a:lnTo>
                    <a:pt x="941146" y="1577340"/>
                  </a:lnTo>
                  <a:close/>
                  <a:moveTo>
                    <a:pt x="765886" y="1570330"/>
                  </a:moveTo>
                  <a:lnTo>
                    <a:pt x="758876" y="1607134"/>
                  </a:lnTo>
                  <a:cubicBezTo>
                    <a:pt x="761213" y="1602461"/>
                    <a:pt x="762965" y="1595742"/>
                    <a:pt x="764134" y="1586979"/>
                  </a:cubicBezTo>
                  <a:cubicBezTo>
                    <a:pt x="765302" y="1578216"/>
                    <a:pt x="765886" y="1572666"/>
                    <a:pt x="765886" y="1570330"/>
                  </a:cubicBezTo>
                  <a:close/>
                  <a:moveTo>
                    <a:pt x="396088" y="1568577"/>
                  </a:moveTo>
                  <a:lnTo>
                    <a:pt x="389077" y="1570330"/>
                  </a:lnTo>
                  <a:lnTo>
                    <a:pt x="389077" y="1572082"/>
                  </a:lnTo>
                  <a:cubicBezTo>
                    <a:pt x="390246" y="1570914"/>
                    <a:pt x="392582" y="1570330"/>
                    <a:pt x="396088" y="1570330"/>
                  </a:cubicBezTo>
                  <a:close/>
                  <a:moveTo>
                    <a:pt x="804443" y="1559814"/>
                  </a:moveTo>
                  <a:cubicBezTo>
                    <a:pt x="803275" y="1562151"/>
                    <a:pt x="798601" y="1580261"/>
                    <a:pt x="790423" y="1614145"/>
                  </a:cubicBezTo>
                  <a:lnTo>
                    <a:pt x="781660" y="1652702"/>
                  </a:lnTo>
                  <a:cubicBezTo>
                    <a:pt x="785165" y="1650365"/>
                    <a:pt x="789546" y="1637513"/>
                    <a:pt x="794804" y="1614145"/>
                  </a:cubicBezTo>
                  <a:cubicBezTo>
                    <a:pt x="800062" y="1590777"/>
                    <a:pt x="803275" y="1572666"/>
                    <a:pt x="804443" y="1559814"/>
                  </a:cubicBezTo>
                  <a:close/>
                  <a:moveTo>
                    <a:pt x="885063" y="1558061"/>
                  </a:moveTo>
                  <a:cubicBezTo>
                    <a:pt x="886231" y="1560398"/>
                    <a:pt x="886816" y="1565072"/>
                    <a:pt x="886816" y="1572082"/>
                  </a:cubicBezTo>
                  <a:cubicBezTo>
                    <a:pt x="886816" y="1575587"/>
                    <a:pt x="886231" y="1578801"/>
                    <a:pt x="885063" y="1581722"/>
                  </a:cubicBezTo>
                  <a:cubicBezTo>
                    <a:pt x="883895" y="1584643"/>
                    <a:pt x="882142" y="1587272"/>
                    <a:pt x="879805" y="1589608"/>
                  </a:cubicBezTo>
                  <a:lnTo>
                    <a:pt x="879805" y="1584351"/>
                  </a:lnTo>
                  <a:cubicBezTo>
                    <a:pt x="882142" y="1582014"/>
                    <a:pt x="883310" y="1579385"/>
                    <a:pt x="883310" y="1576464"/>
                  </a:cubicBezTo>
                  <a:cubicBezTo>
                    <a:pt x="883310" y="1573543"/>
                    <a:pt x="883895" y="1571498"/>
                    <a:pt x="885063" y="1570330"/>
                  </a:cubicBezTo>
                  <a:cubicBezTo>
                    <a:pt x="885063" y="1565656"/>
                    <a:pt x="883310" y="1563319"/>
                    <a:pt x="879805" y="1563319"/>
                  </a:cubicBezTo>
                  <a:cubicBezTo>
                    <a:pt x="879805" y="1562151"/>
                    <a:pt x="880389" y="1561275"/>
                    <a:pt x="881558" y="1560690"/>
                  </a:cubicBezTo>
                  <a:cubicBezTo>
                    <a:pt x="882726" y="1560106"/>
                    <a:pt x="883895" y="1559230"/>
                    <a:pt x="885063" y="1558061"/>
                  </a:cubicBezTo>
                  <a:close/>
                  <a:moveTo>
                    <a:pt x="786917" y="1554556"/>
                  </a:moveTo>
                  <a:lnTo>
                    <a:pt x="776402" y="1607134"/>
                  </a:lnTo>
                  <a:lnTo>
                    <a:pt x="778154" y="1607134"/>
                  </a:lnTo>
                  <a:lnTo>
                    <a:pt x="779907" y="1600124"/>
                  </a:lnTo>
                  <a:cubicBezTo>
                    <a:pt x="779907" y="1597787"/>
                    <a:pt x="780491" y="1593406"/>
                    <a:pt x="781660" y="1586979"/>
                  </a:cubicBezTo>
                  <a:cubicBezTo>
                    <a:pt x="782828" y="1580553"/>
                    <a:pt x="785165" y="1575003"/>
                    <a:pt x="788670" y="1570330"/>
                  </a:cubicBezTo>
                  <a:cubicBezTo>
                    <a:pt x="789838" y="1563319"/>
                    <a:pt x="789254" y="1558061"/>
                    <a:pt x="786917" y="1554556"/>
                  </a:cubicBezTo>
                  <a:close/>
                  <a:moveTo>
                    <a:pt x="769391" y="1554556"/>
                  </a:moveTo>
                  <a:cubicBezTo>
                    <a:pt x="769391" y="1555725"/>
                    <a:pt x="768807" y="1556309"/>
                    <a:pt x="767639" y="1556309"/>
                  </a:cubicBezTo>
                  <a:cubicBezTo>
                    <a:pt x="766470" y="1556309"/>
                    <a:pt x="765886" y="1557477"/>
                    <a:pt x="765886" y="1559814"/>
                  </a:cubicBezTo>
                  <a:lnTo>
                    <a:pt x="769391" y="1559814"/>
                  </a:lnTo>
                  <a:lnTo>
                    <a:pt x="771144" y="1554556"/>
                  </a:lnTo>
                  <a:close/>
                  <a:moveTo>
                    <a:pt x="751865" y="1554556"/>
                  </a:moveTo>
                  <a:cubicBezTo>
                    <a:pt x="750697" y="1566240"/>
                    <a:pt x="748652" y="1577048"/>
                    <a:pt x="745731" y="1586979"/>
                  </a:cubicBezTo>
                  <a:cubicBezTo>
                    <a:pt x="742810" y="1596911"/>
                    <a:pt x="740181" y="1607134"/>
                    <a:pt x="737845" y="1617650"/>
                  </a:cubicBezTo>
                  <a:cubicBezTo>
                    <a:pt x="740181" y="1615313"/>
                    <a:pt x="742518" y="1610639"/>
                    <a:pt x="744855" y="1603629"/>
                  </a:cubicBezTo>
                  <a:cubicBezTo>
                    <a:pt x="744855" y="1598955"/>
                    <a:pt x="746023" y="1595450"/>
                    <a:pt x="748360" y="1593113"/>
                  </a:cubicBezTo>
                  <a:lnTo>
                    <a:pt x="751865" y="1561567"/>
                  </a:lnTo>
                  <a:cubicBezTo>
                    <a:pt x="754202" y="1560398"/>
                    <a:pt x="755371" y="1558061"/>
                    <a:pt x="755371" y="1554556"/>
                  </a:cubicBezTo>
                  <a:close/>
                  <a:moveTo>
                    <a:pt x="424129" y="1552804"/>
                  </a:moveTo>
                  <a:lnTo>
                    <a:pt x="404851" y="1558061"/>
                  </a:lnTo>
                  <a:lnTo>
                    <a:pt x="399593" y="1561567"/>
                  </a:lnTo>
                  <a:cubicBezTo>
                    <a:pt x="398424" y="1560398"/>
                    <a:pt x="396964" y="1559814"/>
                    <a:pt x="395211" y="1559814"/>
                  </a:cubicBezTo>
                  <a:cubicBezTo>
                    <a:pt x="393459" y="1559814"/>
                    <a:pt x="391998" y="1559814"/>
                    <a:pt x="390830" y="1559814"/>
                  </a:cubicBezTo>
                  <a:cubicBezTo>
                    <a:pt x="381483" y="1565656"/>
                    <a:pt x="368630" y="1570330"/>
                    <a:pt x="352273" y="1573835"/>
                  </a:cubicBezTo>
                  <a:cubicBezTo>
                    <a:pt x="348767" y="1575003"/>
                    <a:pt x="343510" y="1578508"/>
                    <a:pt x="336499" y="1584351"/>
                  </a:cubicBezTo>
                  <a:cubicBezTo>
                    <a:pt x="337668" y="1584351"/>
                    <a:pt x="339128" y="1584351"/>
                    <a:pt x="340881" y="1584351"/>
                  </a:cubicBezTo>
                  <a:cubicBezTo>
                    <a:pt x="342633" y="1584351"/>
                    <a:pt x="344094" y="1584351"/>
                    <a:pt x="345262" y="1584351"/>
                  </a:cubicBezTo>
                  <a:cubicBezTo>
                    <a:pt x="348767" y="1583182"/>
                    <a:pt x="354902" y="1581137"/>
                    <a:pt x="363665" y="1578216"/>
                  </a:cubicBezTo>
                  <a:cubicBezTo>
                    <a:pt x="372427" y="1575295"/>
                    <a:pt x="379146" y="1572082"/>
                    <a:pt x="383819" y="1568577"/>
                  </a:cubicBezTo>
                  <a:cubicBezTo>
                    <a:pt x="386156" y="1567409"/>
                    <a:pt x="388785" y="1565948"/>
                    <a:pt x="391706" y="1564196"/>
                  </a:cubicBezTo>
                  <a:cubicBezTo>
                    <a:pt x="394627" y="1562443"/>
                    <a:pt x="397256" y="1561567"/>
                    <a:pt x="399593" y="1561567"/>
                  </a:cubicBezTo>
                  <a:cubicBezTo>
                    <a:pt x="411277" y="1561567"/>
                    <a:pt x="419456" y="1558646"/>
                    <a:pt x="424129" y="1552804"/>
                  </a:cubicBezTo>
                  <a:close/>
                  <a:moveTo>
                    <a:pt x="1402080" y="1551051"/>
                  </a:moveTo>
                  <a:cubicBezTo>
                    <a:pt x="1397406" y="1554556"/>
                    <a:pt x="1397991" y="1556309"/>
                    <a:pt x="1403833" y="1556309"/>
                  </a:cubicBezTo>
                  <a:cubicBezTo>
                    <a:pt x="1402664" y="1556309"/>
                    <a:pt x="1402080" y="1554556"/>
                    <a:pt x="1402080" y="1551051"/>
                  </a:cubicBezTo>
                  <a:close/>
                  <a:moveTo>
                    <a:pt x="434645" y="1547546"/>
                  </a:moveTo>
                  <a:cubicBezTo>
                    <a:pt x="433476" y="1552219"/>
                    <a:pt x="431140" y="1555140"/>
                    <a:pt x="427634" y="1556309"/>
                  </a:cubicBezTo>
                  <a:lnTo>
                    <a:pt x="429387" y="1558061"/>
                  </a:lnTo>
                  <a:lnTo>
                    <a:pt x="417119" y="1561567"/>
                  </a:lnTo>
                  <a:cubicBezTo>
                    <a:pt x="413614" y="1562735"/>
                    <a:pt x="406019" y="1566240"/>
                    <a:pt x="394335" y="1572082"/>
                  </a:cubicBezTo>
                  <a:cubicBezTo>
                    <a:pt x="382651" y="1574419"/>
                    <a:pt x="372720" y="1577924"/>
                    <a:pt x="364541" y="1582598"/>
                  </a:cubicBezTo>
                  <a:cubicBezTo>
                    <a:pt x="355194" y="1587272"/>
                    <a:pt x="345262" y="1589608"/>
                    <a:pt x="334747" y="1589608"/>
                  </a:cubicBezTo>
                  <a:cubicBezTo>
                    <a:pt x="330073" y="1590777"/>
                    <a:pt x="327736" y="1593113"/>
                    <a:pt x="327736" y="1596619"/>
                  </a:cubicBezTo>
                  <a:cubicBezTo>
                    <a:pt x="325399" y="1601292"/>
                    <a:pt x="323063" y="1604213"/>
                    <a:pt x="320726" y="1605382"/>
                  </a:cubicBezTo>
                  <a:lnTo>
                    <a:pt x="318973" y="1619402"/>
                  </a:lnTo>
                  <a:cubicBezTo>
                    <a:pt x="317805" y="1622908"/>
                    <a:pt x="316636" y="1626997"/>
                    <a:pt x="315468" y="1631671"/>
                  </a:cubicBezTo>
                  <a:cubicBezTo>
                    <a:pt x="314300" y="1636344"/>
                    <a:pt x="312547" y="1640434"/>
                    <a:pt x="310210" y="1643939"/>
                  </a:cubicBezTo>
                  <a:lnTo>
                    <a:pt x="304952" y="1650949"/>
                  </a:lnTo>
                  <a:cubicBezTo>
                    <a:pt x="301447" y="1657960"/>
                    <a:pt x="298234" y="1660881"/>
                    <a:pt x="295313" y="1659712"/>
                  </a:cubicBezTo>
                  <a:cubicBezTo>
                    <a:pt x="292392" y="1658544"/>
                    <a:pt x="290347" y="1657960"/>
                    <a:pt x="289179" y="1657960"/>
                  </a:cubicBezTo>
                  <a:cubicBezTo>
                    <a:pt x="289179" y="1654454"/>
                    <a:pt x="287426" y="1652118"/>
                    <a:pt x="283921" y="1650949"/>
                  </a:cubicBezTo>
                  <a:cubicBezTo>
                    <a:pt x="282753" y="1649781"/>
                    <a:pt x="281584" y="1649781"/>
                    <a:pt x="280416" y="1650949"/>
                  </a:cubicBezTo>
                  <a:cubicBezTo>
                    <a:pt x="279248" y="1650949"/>
                    <a:pt x="278663" y="1653870"/>
                    <a:pt x="278663" y="1659712"/>
                  </a:cubicBezTo>
                  <a:cubicBezTo>
                    <a:pt x="281000" y="1662049"/>
                    <a:pt x="281584" y="1663802"/>
                    <a:pt x="280416" y="1664970"/>
                  </a:cubicBezTo>
                  <a:cubicBezTo>
                    <a:pt x="279248" y="1664970"/>
                    <a:pt x="278079" y="1663802"/>
                    <a:pt x="276911" y="1661465"/>
                  </a:cubicBezTo>
                  <a:cubicBezTo>
                    <a:pt x="275742" y="1659128"/>
                    <a:pt x="273406" y="1657960"/>
                    <a:pt x="269900" y="1657960"/>
                  </a:cubicBezTo>
                  <a:lnTo>
                    <a:pt x="269900" y="1664970"/>
                  </a:lnTo>
                  <a:cubicBezTo>
                    <a:pt x="269900" y="1674317"/>
                    <a:pt x="269316" y="1682496"/>
                    <a:pt x="268148" y="1689507"/>
                  </a:cubicBezTo>
                  <a:cubicBezTo>
                    <a:pt x="268148" y="1694180"/>
                    <a:pt x="268732" y="1700606"/>
                    <a:pt x="269900" y="1708785"/>
                  </a:cubicBezTo>
                  <a:cubicBezTo>
                    <a:pt x="271069" y="1716964"/>
                    <a:pt x="272237" y="1723390"/>
                    <a:pt x="273406" y="1728064"/>
                  </a:cubicBezTo>
                  <a:cubicBezTo>
                    <a:pt x="278079" y="1743253"/>
                    <a:pt x="283921" y="1755521"/>
                    <a:pt x="290932" y="1764868"/>
                  </a:cubicBezTo>
                  <a:cubicBezTo>
                    <a:pt x="300279" y="1773047"/>
                    <a:pt x="309626" y="1777136"/>
                    <a:pt x="318973" y="1777136"/>
                  </a:cubicBezTo>
                  <a:cubicBezTo>
                    <a:pt x="349352" y="1779473"/>
                    <a:pt x="379730" y="1777721"/>
                    <a:pt x="410108" y="1771879"/>
                  </a:cubicBezTo>
                  <a:lnTo>
                    <a:pt x="490728" y="1764868"/>
                  </a:lnTo>
                  <a:lnTo>
                    <a:pt x="510007" y="1763116"/>
                  </a:lnTo>
                  <a:cubicBezTo>
                    <a:pt x="512343" y="1763116"/>
                    <a:pt x="514388" y="1762532"/>
                    <a:pt x="516141" y="1761363"/>
                  </a:cubicBezTo>
                  <a:cubicBezTo>
                    <a:pt x="517893" y="1760195"/>
                    <a:pt x="520522" y="1759611"/>
                    <a:pt x="524027" y="1759611"/>
                  </a:cubicBezTo>
                  <a:cubicBezTo>
                    <a:pt x="525196" y="1759611"/>
                    <a:pt x="526948" y="1760195"/>
                    <a:pt x="529285" y="1761363"/>
                  </a:cubicBezTo>
                  <a:cubicBezTo>
                    <a:pt x="531622" y="1762532"/>
                    <a:pt x="533375" y="1763116"/>
                    <a:pt x="534543" y="1763116"/>
                  </a:cubicBezTo>
                  <a:cubicBezTo>
                    <a:pt x="563753" y="1759611"/>
                    <a:pt x="583032" y="1756105"/>
                    <a:pt x="592379" y="1752600"/>
                  </a:cubicBezTo>
                  <a:cubicBezTo>
                    <a:pt x="609905" y="1746758"/>
                    <a:pt x="622757" y="1740916"/>
                    <a:pt x="630936" y="1735074"/>
                  </a:cubicBezTo>
                  <a:cubicBezTo>
                    <a:pt x="635610" y="1732737"/>
                    <a:pt x="638531" y="1730400"/>
                    <a:pt x="639699" y="1728064"/>
                  </a:cubicBezTo>
                  <a:cubicBezTo>
                    <a:pt x="644373" y="1721053"/>
                    <a:pt x="647878" y="1713459"/>
                    <a:pt x="650215" y="1705280"/>
                  </a:cubicBezTo>
                  <a:cubicBezTo>
                    <a:pt x="651383" y="1700606"/>
                    <a:pt x="652843" y="1697101"/>
                    <a:pt x="654596" y="1694764"/>
                  </a:cubicBezTo>
                  <a:cubicBezTo>
                    <a:pt x="656349" y="1692427"/>
                    <a:pt x="657809" y="1690091"/>
                    <a:pt x="658978" y="1687754"/>
                  </a:cubicBezTo>
                  <a:cubicBezTo>
                    <a:pt x="660146" y="1680744"/>
                    <a:pt x="660146" y="1676654"/>
                    <a:pt x="658978" y="1675486"/>
                  </a:cubicBezTo>
                  <a:cubicBezTo>
                    <a:pt x="657809" y="1674317"/>
                    <a:pt x="657809" y="1671980"/>
                    <a:pt x="658978" y="1668475"/>
                  </a:cubicBezTo>
                  <a:lnTo>
                    <a:pt x="660730" y="1677238"/>
                  </a:lnTo>
                  <a:cubicBezTo>
                    <a:pt x="661899" y="1676070"/>
                    <a:pt x="664235" y="1671980"/>
                    <a:pt x="667741" y="1664970"/>
                  </a:cubicBezTo>
                  <a:cubicBezTo>
                    <a:pt x="671246" y="1657960"/>
                    <a:pt x="674167" y="1650365"/>
                    <a:pt x="676504" y="1642186"/>
                  </a:cubicBezTo>
                  <a:cubicBezTo>
                    <a:pt x="680009" y="1637513"/>
                    <a:pt x="682930" y="1628750"/>
                    <a:pt x="685267" y="1615897"/>
                  </a:cubicBezTo>
                  <a:cubicBezTo>
                    <a:pt x="684098" y="1618234"/>
                    <a:pt x="681761" y="1619987"/>
                    <a:pt x="678256" y="1621155"/>
                  </a:cubicBezTo>
                  <a:cubicBezTo>
                    <a:pt x="674751" y="1622324"/>
                    <a:pt x="672998" y="1624076"/>
                    <a:pt x="672998" y="1626413"/>
                  </a:cubicBezTo>
                  <a:cubicBezTo>
                    <a:pt x="671830" y="1628750"/>
                    <a:pt x="670662" y="1630795"/>
                    <a:pt x="669493" y="1632547"/>
                  </a:cubicBezTo>
                  <a:cubicBezTo>
                    <a:pt x="668325" y="1634300"/>
                    <a:pt x="667741" y="1635760"/>
                    <a:pt x="667741" y="1636928"/>
                  </a:cubicBezTo>
                  <a:cubicBezTo>
                    <a:pt x="670077" y="1638097"/>
                    <a:pt x="672122" y="1637513"/>
                    <a:pt x="673875" y="1635176"/>
                  </a:cubicBezTo>
                  <a:cubicBezTo>
                    <a:pt x="675627" y="1632839"/>
                    <a:pt x="677672" y="1631671"/>
                    <a:pt x="680009" y="1631671"/>
                  </a:cubicBezTo>
                  <a:cubicBezTo>
                    <a:pt x="672998" y="1643355"/>
                    <a:pt x="663067" y="1650365"/>
                    <a:pt x="650215" y="1652702"/>
                  </a:cubicBezTo>
                  <a:cubicBezTo>
                    <a:pt x="651383" y="1653870"/>
                    <a:pt x="651967" y="1656791"/>
                    <a:pt x="651967" y="1661465"/>
                  </a:cubicBezTo>
                  <a:cubicBezTo>
                    <a:pt x="651967" y="1666139"/>
                    <a:pt x="649046" y="1670228"/>
                    <a:pt x="643204" y="1673733"/>
                  </a:cubicBezTo>
                  <a:cubicBezTo>
                    <a:pt x="639699" y="1674901"/>
                    <a:pt x="635610" y="1673149"/>
                    <a:pt x="630936" y="1668475"/>
                  </a:cubicBezTo>
                  <a:cubicBezTo>
                    <a:pt x="630936" y="1668475"/>
                    <a:pt x="629183" y="1670812"/>
                    <a:pt x="625678" y="1675486"/>
                  </a:cubicBezTo>
                  <a:lnTo>
                    <a:pt x="629183" y="1668475"/>
                  </a:lnTo>
                  <a:lnTo>
                    <a:pt x="622173" y="1666723"/>
                  </a:lnTo>
                  <a:cubicBezTo>
                    <a:pt x="624510" y="1671396"/>
                    <a:pt x="625678" y="1674317"/>
                    <a:pt x="625678" y="1675486"/>
                  </a:cubicBezTo>
                  <a:cubicBezTo>
                    <a:pt x="625678" y="1678991"/>
                    <a:pt x="626847" y="1681912"/>
                    <a:pt x="629183" y="1684249"/>
                  </a:cubicBezTo>
                  <a:cubicBezTo>
                    <a:pt x="630352" y="1686586"/>
                    <a:pt x="631228" y="1688338"/>
                    <a:pt x="631812" y="1689507"/>
                  </a:cubicBezTo>
                  <a:cubicBezTo>
                    <a:pt x="632397" y="1690675"/>
                    <a:pt x="632689" y="1693012"/>
                    <a:pt x="632689" y="1696517"/>
                  </a:cubicBezTo>
                  <a:cubicBezTo>
                    <a:pt x="626847" y="1704696"/>
                    <a:pt x="616915" y="1708785"/>
                    <a:pt x="602894" y="1708785"/>
                  </a:cubicBezTo>
                  <a:cubicBezTo>
                    <a:pt x="605231" y="1711122"/>
                    <a:pt x="606400" y="1715211"/>
                    <a:pt x="606400" y="1721053"/>
                  </a:cubicBezTo>
                  <a:lnTo>
                    <a:pt x="590626" y="1714043"/>
                  </a:lnTo>
                  <a:lnTo>
                    <a:pt x="590626" y="1724559"/>
                  </a:lnTo>
                  <a:cubicBezTo>
                    <a:pt x="588289" y="1721053"/>
                    <a:pt x="584784" y="1719885"/>
                    <a:pt x="580111" y="1721053"/>
                  </a:cubicBezTo>
                  <a:lnTo>
                    <a:pt x="564337" y="1717548"/>
                  </a:lnTo>
                  <a:cubicBezTo>
                    <a:pt x="567842" y="1711706"/>
                    <a:pt x="570763" y="1707617"/>
                    <a:pt x="573100" y="1705280"/>
                  </a:cubicBezTo>
                  <a:lnTo>
                    <a:pt x="578358" y="1714043"/>
                  </a:lnTo>
                  <a:cubicBezTo>
                    <a:pt x="579526" y="1708201"/>
                    <a:pt x="582155" y="1704988"/>
                    <a:pt x="586245" y="1704404"/>
                  </a:cubicBezTo>
                  <a:cubicBezTo>
                    <a:pt x="590334" y="1703819"/>
                    <a:pt x="592963" y="1703527"/>
                    <a:pt x="594131" y="1703527"/>
                  </a:cubicBezTo>
                  <a:lnTo>
                    <a:pt x="595884" y="1675486"/>
                  </a:lnTo>
                  <a:cubicBezTo>
                    <a:pt x="595884" y="1677822"/>
                    <a:pt x="597052" y="1680159"/>
                    <a:pt x="599389" y="1682496"/>
                  </a:cubicBezTo>
                  <a:lnTo>
                    <a:pt x="609905" y="1677238"/>
                  </a:lnTo>
                  <a:cubicBezTo>
                    <a:pt x="613410" y="1677238"/>
                    <a:pt x="615455" y="1676362"/>
                    <a:pt x="616039" y="1674609"/>
                  </a:cubicBezTo>
                  <a:cubicBezTo>
                    <a:pt x="616623" y="1672857"/>
                    <a:pt x="616331" y="1670228"/>
                    <a:pt x="615163" y="1666723"/>
                  </a:cubicBezTo>
                  <a:cubicBezTo>
                    <a:pt x="613994" y="1666723"/>
                    <a:pt x="613410" y="1666139"/>
                    <a:pt x="613410" y="1664970"/>
                  </a:cubicBezTo>
                  <a:lnTo>
                    <a:pt x="609905" y="1649197"/>
                  </a:lnTo>
                  <a:cubicBezTo>
                    <a:pt x="609905" y="1642186"/>
                    <a:pt x="606400" y="1638097"/>
                    <a:pt x="599389" y="1636928"/>
                  </a:cubicBezTo>
                  <a:lnTo>
                    <a:pt x="594482" y="1632021"/>
                  </a:lnTo>
                  <a:lnTo>
                    <a:pt x="595884" y="1626413"/>
                  </a:lnTo>
                  <a:lnTo>
                    <a:pt x="592379" y="1628166"/>
                  </a:lnTo>
                  <a:lnTo>
                    <a:pt x="593255" y="1630795"/>
                  </a:lnTo>
                  <a:lnTo>
                    <a:pt x="590626" y="1628166"/>
                  </a:lnTo>
                  <a:cubicBezTo>
                    <a:pt x="588289" y="1628166"/>
                    <a:pt x="587121" y="1628750"/>
                    <a:pt x="587121" y="1629918"/>
                  </a:cubicBezTo>
                  <a:cubicBezTo>
                    <a:pt x="587121" y="1634592"/>
                    <a:pt x="586537" y="1638097"/>
                    <a:pt x="585368" y="1640434"/>
                  </a:cubicBezTo>
                  <a:cubicBezTo>
                    <a:pt x="583032" y="1636928"/>
                    <a:pt x="579526" y="1634007"/>
                    <a:pt x="574853" y="1631671"/>
                  </a:cubicBezTo>
                  <a:cubicBezTo>
                    <a:pt x="574853" y="1631671"/>
                    <a:pt x="573100" y="1633423"/>
                    <a:pt x="569595" y="1636928"/>
                  </a:cubicBezTo>
                  <a:lnTo>
                    <a:pt x="564337" y="1633423"/>
                  </a:lnTo>
                  <a:cubicBezTo>
                    <a:pt x="564337" y="1638097"/>
                    <a:pt x="563753" y="1641018"/>
                    <a:pt x="562585" y="1642186"/>
                  </a:cubicBezTo>
                  <a:cubicBezTo>
                    <a:pt x="560248" y="1646860"/>
                    <a:pt x="559664" y="1652118"/>
                    <a:pt x="560832" y="1657960"/>
                  </a:cubicBezTo>
                  <a:cubicBezTo>
                    <a:pt x="559664" y="1657960"/>
                    <a:pt x="557327" y="1656791"/>
                    <a:pt x="553822" y="1654454"/>
                  </a:cubicBezTo>
                  <a:cubicBezTo>
                    <a:pt x="550316" y="1652118"/>
                    <a:pt x="548564" y="1649197"/>
                    <a:pt x="548564" y="1645692"/>
                  </a:cubicBezTo>
                  <a:lnTo>
                    <a:pt x="532790" y="1645692"/>
                  </a:lnTo>
                  <a:cubicBezTo>
                    <a:pt x="532790" y="1649197"/>
                    <a:pt x="533082" y="1653578"/>
                    <a:pt x="533667" y="1658836"/>
                  </a:cubicBezTo>
                  <a:cubicBezTo>
                    <a:pt x="534251" y="1664094"/>
                    <a:pt x="533959" y="1668475"/>
                    <a:pt x="532790" y="1671980"/>
                  </a:cubicBezTo>
                  <a:cubicBezTo>
                    <a:pt x="526948" y="1668475"/>
                    <a:pt x="519354" y="1661465"/>
                    <a:pt x="510007" y="1650949"/>
                  </a:cubicBezTo>
                  <a:lnTo>
                    <a:pt x="508254" y="1650949"/>
                  </a:lnTo>
                  <a:cubicBezTo>
                    <a:pt x="508254" y="1653286"/>
                    <a:pt x="508838" y="1656207"/>
                    <a:pt x="510007" y="1659712"/>
                  </a:cubicBezTo>
                  <a:cubicBezTo>
                    <a:pt x="511175" y="1663218"/>
                    <a:pt x="510591" y="1665554"/>
                    <a:pt x="508254" y="1666723"/>
                  </a:cubicBezTo>
                  <a:cubicBezTo>
                    <a:pt x="507086" y="1666723"/>
                    <a:pt x="505333" y="1665554"/>
                    <a:pt x="502996" y="1663218"/>
                  </a:cubicBezTo>
                  <a:cubicBezTo>
                    <a:pt x="500659" y="1660881"/>
                    <a:pt x="498323" y="1659712"/>
                    <a:pt x="495986" y="1659712"/>
                  </a:cubicBezTo>
                  <a:lnTo>
                    <a:pt x="495986" y="1663218"/>
                  </a:lnTo>
                  <a:cubicBezTo>
                    <a:pt x="495986" y="1665554"/>
                    <a:pt x="496570" y="1668475"/>
                    <a:pt x="497738" y="1671980"/>
                  </a:cubicBezTo>
                  <a:cubicBezTo>
                    <a:pt x="498907" y="1675486"/>
                    <a:pt x="498907" y="1678407"/>
                    <a:pt x="497738" y="1680744"/>
                  </a:cubicBezTo>
                  <a:lnTo>
                    <a:pt x="488975" y="1675486"/>
                  </a:lnTo>
                  <a:lnTo>
                    <a:pt x="494233" y="1661465"/>
                  </a:lnTo>
                  <a:cubicBezTo>
                    <a:pt x="494233" y="1661465"/>
                    <a:pt x="489560" y="1654454"/>
                    <a:pt x="480212" y="1640434"/>
                  </a:cubicBezTo>
                  <a:cubicBezTo>
                    <a:pt x="475539" y="1635760"/>
                    <a:pt x="474955" y="1632255"/>
                    <a:pt x="478460" y="1629918"/>
                  </a:cubicBezTo>
                  <a:cubicBezTo>
                    <a:pt x="473786" y="1627581"/>
                    <a:pt x="470865" y="1622908"/>
                    <a:pt x="469697" y="1615897"/>
                  </a:cubicBezTo>
                  <a:cubicBezTo>
                    <a:pt x="469697" y="1606550"/>
                    <a:pt x="465607" y="1601877"/>
                    <a:pt x="457429" y="1601877"/>
                  </a:cubicBezTo>
                  <a:cubicBezTo>
                    <a:pt x="459765" y="1598371"/>
                    <a:pt x="460350" y="1594866"/>
                    <a:pt x="459181" y="1591361"/>
                  </a:cubicBezTo>
                  <a:lnTo>
                    <a:pt x="450418" y="1586103"/>
                  </a:lnTo>
                  <a:lnTo>
                    <a:pt x="434645" y="1573835"/>
                  </a:lnTo>
                  <a:lnTo>
                    <a:pt x="450418" y="1577340"/>
                  </a:lnTo>
                  <a:lnTo>
                    <a:pt x="450418" y="1575587"/>
                  </a:lnTo>
                  <a:cubicBezTo>
                    <a:pt x="449250" y="1573251"/>
                    <a:pt x="446913" y="1572082"/>
                    <a:pt x="443408" y="1572082"/>
                  </a:cubicBezTo>
                  <a:cubicBezTo>
                    <a:pt x="439903" y="1572082"/>
                    <a:pt x="436982" y="1572082"/>
                    <a:pt x="434645" y="1572082"/>
                  </a:cubicBezTo>
                  <a:cubicBezTo>
                    <a:pt x="435813" y="1569746"/>
                    <a:pt x="437274" y="1568869"/>
                    <a:pt x="439026" y="1569454"/>
                  </a:cubicBezTo>
                  <a:cubicBezTo>
                    <a:pt x="440779" y="1570037"/>
                    <a:pt x="442239" y="1570330"/>
                    <a:pt x="443408" y="1570330"/>
                  </a:cubicBezTo>
                  <a:lnTo>
                    <a:pt x="443408" y="1561567"/>
                  </a:lnTo>
                  <a:lnTo>
                    <a:pt x="446913" y="1561567"/>
                  </a:lnTo>
                  <a:lnTo>
                    <a:pt x="446913" y="1559814"/>
                  </a:lnTo>
                  <a:lnTo>
                    <a:pt x="439903" y="1556309"/>
                  </a:lnTo>
                  <a:cubicBezTo>
                    <a:pt x="441071" y="1556309"/>
                    <a:pt x="441655" y="1555140"/>
                    <a:pt x="441655" y="1552804"/>
                  </a:cubicBezTo>
                  <a:cubicBezTo>
                    <a:pt x="442824" y="1551635"/>
                    <a:pt x="443116" y="1550467"/>
                    <a:pt x="442532" y="1549299"/>
                  </a:cubicBezTo>
                  <a:cubicBezTo>
                    <a:pt x="441947" y="1548130"/>
                    <a:pt x="441071" y="1547546"/>
                    <a:pt x="439903" y="1547546"/>
                  </a:cubicBezTo>
                  <a:close/>
                  <a:moveTo>
                    <a:pt x="762381" y="1545793"/>
                  </a:moveTo>
                  <a:cubicBezTo>
                    <a:pt x="762381" y="1548130"/>
                    <a:pt x="762089" y="1549883"/>
                    <a:pt x="761505" y="1551051"/>
                  </a:cubicBezTo>
                  <a:cubicBezTo>
                    <a:pt x="760921" y="1552219"/>
                    <a:pt x="760628" y="1552804"/>
                    <a:pt x="760628" y="1552804"/>
                  </a:cubicBezTo>
                  <a:cubicBezTo>
                    <a:pt x="759460" y="1555140"/>
                    <a:pt x="758876" y="1558061"/>
                    <a:pt x="758876" y="1561567"/>
                  </a:cubicBezTo>
                  <a:cubicBezTo>
                    <a:pt x="756539" y="1568577"/>
                    <a:pt x="751281" y="1590193"/>
                    <a:pt x="743102" y="1626413"/>
                  </a:cubicBezTo>
                  <a:cubicBezTo>
                    <a:pt x="741934" y="1631087"/>
                    <a:pt x="740766" y="1636344"/>
                    <a:pt x="739597" y="1642186"/>
                  </a:cubicBezTo>
                  <a:cubicBezTo>
                    <a:pt x="738429" y="1648028"/>
                    <a:pt x="736676" y="1655623"/>
                    <a:pt x="734339" y="1664970"/>
                  </a:cubicBezTo>
                  <a:cubicBezTo>
                    <a:pt x="732003" y="1669644"/>
                    <a:pt x="730834" y="1673733"/>
                    <a:pt x="730834" y="1677238"/>
                  </a:cubicBezTo>
                  <a:cubicBezTo>
                    <a:pt x="730834" y="1677238"/>
                    <a:pt x="731418" y="1677238"/>
                    <a:pt x="732587" y="1677238"/>
                  </a:cubicBezTo>
                  <a:cubicBezTo>
                    <a:pt x="732587" y="1676070"/>
                    <a:pt x="733171" y="1674025"/>
                    <a:pt x="734339" y="1671104"/>
                  </a:cubicBezTo>
                  <a:cubicBezTo>
                    <a:pt x="735508" y="1668183"/>
                    <a:pt x="735508" y="1666139"/>
                    <a:pt x="734339" y="1664970"/>
                  </a:cubicBezTo>
                  <a:cubicBezTo>
                    <a:pt x="736676" y="1661465"/>
                    <a:pt x="737845" y="1659128"/>
                    <a:pt x="737845" y="1657960"/>
                  </a:cubicBezTo>
                  <a:cubicBezTo>
                    <a:pt x="740181" y="1652118"/>
                    <a:pt x="742518" y="1641602"/>
                    <a:pt x="744855" y="1626413"/>
                  </a:cubicBezTo>
                  <a:lnTo>
                    <a:pt x="764134" y="1552804"/>
                  </a:lnTo>
                  <a:close/>
                  <a:moveTo>
                    <a:pt x="449542" y="1545793"/>
                  </a:moveTo>
                  <a:cubicBezTo>
                    <a:pt x="447789" y="1545793"/>
                    <a:pt x="446329" y="1546378"/>
                    <a:pt x="445160" y="1547546"/>
                  </a:cubicBezTo>
                  <a:cubicBezTo>
                    <a:pt x="446329" y="1549883"/>
                    <a:pt x="447789" y="1551343"/>
                    <a:pt x="449542" y="1551928"/>
                  </a:cubicBezTo>
                  <a:cubicBezTo>
                    <a:pt x="451295" y="1552512"/>
                    <a:pt x="452755" y="1552804"/>
                    <a:pt x="453923" y="1552804"/>
                  </a:cubicBezTo>
                  <a:cubicBezTo>
                    <a:pt x="455092" y="1552804"/>
                    <a:pt x="455676" y="1552219"/>
                    <a:pt x="455676" y="1551051"/>
                  </a:cubicBezTo>
                  <a:cubicBezTo>
                    <a:pt x="453339" y="1547546"/>
                    <a:pt x="451295" y="1545793"/>
                    <a:pt x="449542" y="1545793"/>
                  </a:cubicBezTo>
                  <a:close/>
                  <a:moveTo>
                    <a:pt x="417119" y="1545793"/>
                  </a:moveTo>
                  <a:cubicBezTo>
                    <a:pt x="414782" y="1549299"/>
                    <a:pt x="413614" y="1551051"/>
                    <a:pt x="413614" y="1551051"/>
                  </a:cubicBezTo>
                  <a:lnTo>
                    <a:pt x="415366" y="1551051"/>
                  </a:lnTo>
                  <a:cubicBezTo>
                    <a:pt x="416535" y="1551051"/>
                    <a:pt x="417119" y="1550467"/>
                    <a:pt x="417119" y="1549299"/>
                  </a:cubicBezTo>
                  <a:cubicBezTo>
                    <a:pt x="417119" y="1548130"/>
                    <a:pt x="417119" y="1547546"/>
                    <a:pt x="417119" y="1547546"/>
                  </a:cubicBezTo>
                  <a:close/>
                  <a:moveTo>
                    <a:pt x="750113" y="1544041"/>
                  </a:moveTo>
                  <a:cubicBezTo>
                    <a:pt x="746608" y="1545209"/>
                    <a:pt x="744855" y="1547546"/>
                    <a:pt x="744855" y="1551051"/>
                  </a:cubicBezTo>
                  <a:cubicBezTo>
                    <a:pt x="744855" y="1554556"/>
                    <a:pt x="744855" y="1556309"/>
                    <a:pt x="744855" y="1556309"/>
                  </a:cubicBezTo>
                  <a:cubicBezTo>
                    <a:pt x="748360" y="1550467"/>
                    <a:pt x="750113" y="1546378"/>
                    <a:pt x="750113" y="1544041"/>
                  </a:cubicBezTo>
                  <a:close/>
                  <a:moveTo>
                    <a:pt x="984961" y="1538783"/>
                  </a:moveTo>
                  <a:lnTo>
                    <a:pt x="984961" y="1544041"/>
                  </a:lnTo>
                  <a:lnTo>
                    <a:pt x="983209" y="1544041"/>
                  </a:lnTo>
                  <a:lnTo>
                    <a:pt x="977951" y="1540536"/>
                  </a:lnTo>
                  <a:cubicBezTo>
                    <a:pt x="979119" y="1540536"/>
                    <a:pt x="980287" y="1540243"/>
                    <a:pt x="981456" y="1539659"/>
                  </a:cubicBezTo>
                  <a:cubicBezTo>
                    <a:pt x="982624" y="1539075"/>
                    <a:pt x="983793" y="1538783"/>
                    <a:pt x="984961" y="1538783"/>
                  </a:cubicBezTo>
                  <a:close/>
                  <a:moveTo>
                    <a:pt x="1458163" y="1531773"/>
                  </a:moveTo>
                  <a:cubicBezTo>
                    <a:pt x="1459332" y="1535278"/>
                    <a:pt x="1460208" y="1538199"/>
                    <a:pt x="1460792" y="1540536"/>
                  </a:cubicBezTo>
                  <a:cubicBezTo>
                    <a:pt x="1461376" y="1542872"/>
                    <a:pt x="1462253" y="1545209"/>
                    <a:pt x="1463421" y="1547546"/>
                  </a:cubicBezTo>
                  <a:lnTo>
                    <a:pt x="1465174" y="1547546"/>
                  </a:lnTo>
                  <a:cubicBezTo>
                    <a:pt x="1461669" y="1538199"/>
                    <a:pt x="1459916" y="1532941"/>
                    <a:pt x="1459916" y="1531773"/>
                  </a:cubicBezTo>
                  <a:close/>
                  <a:moveTo>
                    <a:pt x="399593" y="1531773"/>
                  </a:moveTo>
                  <a:cubicBezTo>
                    <a:pt x="398424" y="1531773"/>
                    <a:pt x="396672" y="1532065"/>
                    <a:pt x="394335" y="1532649"/>
                  </a:cubicBezTo>
                  <a:cubicBezTo>
                    <a:pt x="391998" y="1533233"/>
                    <a:pt x="388493" y="1534693"/>
                    <a:pt x="383819" y="1537030"/>
                  </a:cubicBezTo>
                  <a:cubicBezTo>
                    <a:pt x="386156" y="1538199"/>
                    <a:pt x="388493" y="1538783"/>
                    <a:pt x="390830" y="1538783"/>
                  </a:cubicBezTo>
                  <a:lnTo>
                    <a:pt x="376809" y="1544041"/>
                  </a:lnTo>
                  <a:lnTo>
                    <a:pt x="378562" y="1540536"/>
                  </a:lnTo>
                  <a:lnTo>
                    <a:pt x="373304" y="1540536"/>
                  </a:lnTo>
                  <a:lnTo>
                    <a:pt x="368046" y="1544041"/>
                  </a:lnTo>
                  <a:cubicBezTo>
                    <a:pt x="365709" y="1544041"/>
                    <a:pt x="364541" y="1545209"/>
                    <a:pt x="364541" y="1547546"/>
                  </a:cubicBezTo>
                  <a:cubicBezTo>
                    <a:pt x="364541" y="1553388"/>
                    <a:pt x="362204" y="1556309"/>
                    <a:pt x="357530" y="1556309"/>
                  </a:cubicBezTo>
                  <a:lnTo>
                    <a:pt x="355778" y="1556309"/>
                  </a:lnTo>
                  <a:cubicBezTo>
                    <a:pt x="354609" y="1556309"/>
                    <a:pt x="352857" y="1557185"/>
                    <a:pt x="350520" y="1558938"/>
                  </a:cubicBezTo>
                  <a:cubicBezTo>
                    <a:pt x="348183" y="1560690"/>
                    <a:pt x="345846" y="1562151"/>
                    <a:pt x="343510" y="1563319"/>
                  </a:cubicBezTo>
                  <a:lnTo>
                    <a:pt x="343510" y="1570330"/>
                  </a:lnTo>
                  <a:lnTo>
                    <a:pt x="350520" y="1570330"/>
                  </a:lnTo>
                  <a:cubicBezTo>
                    <a:pt x="356362" y="1565656"/>
                    <a:pt x="362204" y="1562443"/>
                    <a:pt x="368046" y="1560690"/>
                  </a:cubicBezTo>
                  <a:cubicBezTo>
                    <a:pt x="373888" y="1558938"/>
                    <a:pt x="378562" y="1557477"/>
                    <a:pt x="382067" y="1556309"/>
                  </a:cubicBezTo>
                  <a:cubicBezTo>
                    <a:pt x="387909" y="1555140"/>
                    <a:pt x="391998" y="1551051"/>
                    <a:pt x="394335" y="1544041"/>
                  </a:cubicBezTo>
                  <a:cubicBezTo>
                    <a:pt x="390830" y="1545209"/>
                    <a:pt x="386740" y="1547546"/>
                    <a:pt x="382067" y="1551051"/>
                  </a:cubicBezTo>
                  <a:lnTo>
                    <a:pt x="369799" y="1556309"/>
                  </a:lnTo>
                  <a:cubicBezTo>
                    <a:pt x="368630" y="1555140"/>
                    <a:pt x="368922" y="1553972"/>
                    <a:pt x="370675" y="1552804"/>
                  </a:cubicBezTo>
                  <a:cubicBezTo>
                    <a:pt x="372427" y="1551635"/>
                    <a:pt x="373304" y="1551051"/>
                    <a:pt x="373304" y="1551051"/>
                  </a:cubicBezTo>
                  <a:cubicBezTo>
                    <a:pt x="377977" y="1546378"/>
                    <a:pt x="384988" y="1542872"/>
                    <a:pt x="394335" y="1540536"/>
                  </a:cubicBezTo>
                  <a:lnTo>
                    <a:pt x="399593" y="1542288"/>
                  </a:lnTo>
                  <a:cubicBezTo>
                    <a:pt x="398424" y="1543457"/>
                    <a:pt x="399009" y="1545209"/>
                    <a:pt x="401345" y="1547546"/>
                  </a:cubicBezTo>
                  <a:cubicBezTo>
                    <a:pt x="401345" y="1547546"/>
                    <a:pt x="404266" y="1545793"/>
                    <a:pt x="410108" y="1542288"/>
                  </a:cubicBezTo>
                  <a:cubicBezTo>
                    <a:pt x="410108" y="1543457"/>
                    <a:pt x="409524" y="1544625"/>
                    <a:pt x="408356" y="1545793"/>
                  </a:cubicBezTo>
                  <a:cubicBezTo>
                    <a:pt x="410693" y="1545793"/>
                    <a:pt x="412153" y="1545209"/>
                    <a:pt x="412737" y="1544041"/>
                  </a:cubicBezTo>
                  <a:cubicBezTo>
                    <a:pt x="413322" y="1542872"/>
                    <a:pt x="413614" y="1541120"/>
                    <a:pt x="413614" y="1538783"/>
                  </a:cubicBezTo>
                  <a:cubicBezTo>
                    <a:pt x="408940" y="1538783"/>
                    <a:pt x="404266" y="1537030"/>
                    <a:pt x="399593" y="1533525"/>
                  </a:cubicBezTo>
                  <a:close/>
                  <a:moveTo>
                    <a:pt x="948157" y="1526515"/>
                  </a:moveTo>
                  <a:lnTo>
                    <a:pt x="953414" y="1531773"/>
                  </a:lnTo>
                  <a:cubicBezTo>
                    <a:pt x="952246" y="1531773"/>
                    <a:pt x="950785" y="1531773"/>
                    <a:pt x="949033" y="1531773"/>
                  </a:cubicBezTo>
                  <a:cubicBezTo>
                    <a:pt x="947280" y="1531773"/>
                    <a:pt x="946988" y="1530020"/>
                    <a:pt x="948157" y="1526515"/>
                  </a:cubicBezTo>
                  <a:close/>
                  <a:moveTo>
                    <a:pt x="758876" y="1515999"/>
                  </a:moveTo>
                  <a:cubicBezTo>
                    <a:pt x="758876" y="1520673"/>
                    <a:pt x="759460" y="1523594"/>
                    <a:pt x="760628" y="1524762"/>
                  </a:cubicBezTo>
                  <a:lnTo>
                    <a:pt x="762381" y="1523010"/>
                  </a:lnTo>
                  <a:cubicBezTo>
                    <a:pt x="761213" y="1521841"/>
                    <a:pt x="760628" y="1519504"/>
                    <a:pt x="760628" y="1515999"/>
                  </a:cubicBezTo>
                  <a:close/>
                  <a:moveTo>
                    <a:pt x="1360018" y="1514246"/>
                  </a:moveTo>
                  <a:cubicBezTo>
                    <a:pt x="1358849" y="1516583"/>
                    <a:pt x="1358557" y="1518920"/>
                    <a:pt x="1359141" y="1521257"/>
                  </a:cubicBezTo>
                  <a:cubicBezTo>
                    <a:pt x="1359726" y="1523594"/>
                    <a:pt x="1360602" y="1524762"/>
                    <a:pt x="1361770" y="1524762"/>
                  </a:cubicBezTo>
                  <a:close/>
                  <a:moveTo>
                    <a:pt x="1309192" y="1508989"/>
                  </a:moveTo>
                  <a:lnTo>
                    <a:pt x="1309192" y="1531773"/>
                  </a:lnTo>
                  <a:lnTo>
                    <a:pt x="1314450" y="1531773"/>
                  </a:lnTo>
                  <a:cubicBezTo>
                    <a:pt x="1314450" y="1532941"/>
                    <a:pt x="1314450" y="1534693"/>
                    <a:pt x="1314450" y="1537030"/>
                  </a:cubicBezTo>
                  <a:cubicBezTo>
                    <a:pt x="1314450" y="1539367"/>
                    <a:pt x="1315619" y="1541120"/>
                    <a:pt x="1317955" y="1542288"/>
                  </a:cubicBezTo>
                  <a:cubicBezTo>
                    <a:pt x="1319124" y="1538783"/>
                    <a:pt x="1319416" y="1536154"/>
                    <a:pt x="1318832" y="1534401"/>
                  </a:cubicBezTo>
                  <a:cubicBezTo>
                    <a:pt x="1318247" y="1532649"/>
                    <a:pt x="1317955" y="1530604"/>
                    <a:pt x="1317955" y="1528267"/>
                  </a:cubicBezTo>
                  <a:lnTo>
                    <a:pt x="1316203" y="1526515"/>
                  </a:lnTo>
                  <a:cubicBezTo>
                    <a:pt x="1313866" y="1526515"/>
                    <a:pt x="1312697" y="1525054"/>
                    <a:pt x="1312697" y="1522133"/>
                  </a:cubicBezTo>
                  <a:cubicBezTo>
                    <a:pt x="1312697" y="1519212"/>
                    <a:pt x="1312697" y="1517167"/>
                    <a:pt x="1312697" y="1515999"/>
                  </a:cubicBezTo>
                  <a:cubicBezTo>
                    <a:pt x="1312697" y="1512494"/>
                    <a:pt x="1311529" y="1510157"/>
                    <a:pt x="1309192" y="1508989"/>
                  </a:cubicBezTo>
                  <a:close/>
                  <a:moveTo>
                    <a:pt x="955167" y="1508989"/>
                  </a:moveTo>
                  <a:cubicBezTo>
                    <a:pt x="949325" y="1513662"/>
                    <a:pt x="944651" y="1518336"/>
                    <a:pt x="941146" y="1523010"/>
                  </a:cubicBezTo>
                  <a:cubicBezTo>
                    <a:pt x="943483" y="1521841"/>
                    <a:pt x="946988" y="1521257"/>
                    <a:pt x="951662" y="1521257"/>
                  </a:cubicBezTo>
                  <a:lnTo>
                    <a:pt x="951662" y="1523010"/>
                  </a:lnTo>
                  <a:cubicBezTo>
                    <a:pt x="950493" y="1523010"/>
                    <a:pt x="947572" y="1524178"/>
                    <a:pt x="942899" y="1526515"/>
                  </a:cubicBezTo>
                  <a:lnTo>
                    <a:pt x="946404" y="1538783"/>
                  </a:lnTo>
                  <a:cubicBezTo>
                    <a:pt x="954583" y="1560983"/>
                    <a:pt x="964514" y="1580261"/>
                    <a:pt x="976198" y="1596619"/>
                  </a:cubicBezTo>
                  <a:cubicBezTo>
                    <a:pt x="976198" y="1597787"/>
                    <a:pt x="977951" y="1598371"/>
                    <a:pt x="981456" y="1598371"/>
                  </a:cubicBezTo>
                  <a:cubicBezTo>
                    <a:pt x="980287" y="1594866"/>
                    <a:pt x="977075" y="1589608"/>
                    <a:pt x="971817" y="1582598"/>
                  </a:cubicBezTo>
                  <a:cubicBezTo>
                    <a:pt x="966559" y="1575587"/>
                    <a:pt x="963346" y="1567993"/>
                    <a:pt x="962177" y="1559814"/>
                  </a:cubicBezTo>
                  <a:cubicBezTo>
                    <a:pt x="964514" y="1560983"/>
                    <a:pt x="965975" y="1562735"/>
                    <a:pt x="966559" y="1565072"/>
                  </a:cubicBezTo>
                  <a:cubicBezTo>
                    <a:pt x="967143" y="1567409"/>
                    <a:pt x="967435" y="1569161"/>
                    <a:pt x="967435" y="1570330"/>
                  </a:cubicBezTo>
                  <a:lnTo>
                    <a:pt x="977951" y="1584351"/>
                  </a:lnTo>
                  <a:cubicBezTo>
                    <a:pt x="993140" y="1605382"/>
                    <a:pt x="1007745" y="1619987"/>
                    <a:pt x="1021766" y="1628166"/>
                  </a:cubicBezTo>
                  <a:cubicBezTo>
                    <a:pt x="1026439" y="1629334"/>
                    <a:pt x="1029945" y="1629334"/>
                    <a:pt x="1032281" y="1628166"/>
                  </a:cubicBezTo>
                  <a:lnTo>
                    <a:pt x="1030529" y="1622908"/>
                  </a:lnTo>
                  <a:cubicBezTo>
                    <a:pt x="1030529" y="1620571"/>
                    <a:pt x="1029945" y="1619402"/>
                    <a:pt x="1028776" y="1619402"/>
                  </a:cubicBezTo>
                  <a:cubicBezTo>
                    <a:pt x="1026439" y="1619402"/>
                    <a:pt x="1024395" y="1618526"/>
                    <a:pt x="1022642" y="1616774"/>
                  </a:cubicBezTo>
                  <a:cubicBezTo>
                    <a:pt x="1020889" y="1615021"/>
                    <a:pt x="1020013" y="1613560"/>
                    <a:pt x="1020013" y="1612392"/>
                  </a:cubicBezTo>
                  <a:lnTo>
                    <a:pt x="1014755" y="1612392"/>
                  </a:lnTo>
                  <a:cubicBezTo>
                    <a:pt x="1012419" y="1613560"/>
                    <a:pt x="1011250" y="1612976"/>
                    <a:pt x="1011250" y="1610639"/>
                  </a:cubicBezTo>
                  <a:cubicBezTo>
                    <a:pt x="1011250" y="1608303"/>
                    <a:pt x="1010666" y="1607134"/>
                    <a:pt x="1009497" y="1607134"/>
                  </a:cubicBezTo>
                  <a:cubicBezTo>
                    <a:pt x="1007161" y="1607134"/>
                    <a:pt x="1005992" y="1607719"/>
                    <a:pt x="1005992" y="1608887"/>
                  </a:cubicBezTo>
                  <a:cubicBezTo>
                    <a:pt x="1005992" y="1606550"/>
                    <a:pt x="1004824" y="1601292"/>
                    <a:pt x="1002487" y="1593113"/>
                  </a:cubicBezTo>
                  <a:cubicBezTo>
                    <a:pt x="1002487" y="1591945"/>
                    <a:pt x="1001319" y="1591361"/>
                    <a:pt x="998982" y="1591361"/>
                  </a:cubicBezTo>
                  <a:cubicBezTo>
                    <a:pt x="995477" y="1587856"/>
                    <a:pt x="991972" y="1583182"/>
                    <a:pt x="988466" y="1577340"/>
                  </a:cubicBezTo>
                  <a:cubicBezTo>
                    <a:pt x="984961" y="1571498"/>
                    <a:pt x="982040" y="1566240"/>
                    <a:pt x="979703" y="1561567"/>
                  </a:cubicBezTo>
                  <a:cubicBezTo>
                    <a:pt x="979703" y="1560398"/>
                    <a:pt x="978535" y="1558646"/>
                    <a:pt x="976198" y="1556309"/>
                  </a:cubicBezTo>
                  <a:lnTo>
                    <a:pt x="974446" y="1551051"/>
                  </a:lnTo>
                  <a:lnTo>
                    <a:pt x="970940" y="1552804"/>
                  </a:lnTo>
                  <a:cubicBezTo>
                    <a:pt x="969772" y="1546962"/>
                    <a:pt x="966851" y="1539951"/>
                    <a:pt x="962177" y="1531773"/>
                  </a:cubicBezTo>
                  <a:close/>
                  <a:moveTo>
                    <a:pt x="765886" y="1508989"/>
                  </a:moveTo>
                  <a:lnTo>
                    <a:pt x="765886" y="1523010"/>
                  </a:lnTo>
                  <a:cubicBezTo>
                    <a:pt x="768223" y="1519504"/>
                    <a:pt x="769391" y="1515415"/>
                    <a:pt x="769391" y="1510741"/>
                  </a:cubicBezTo>
                  <a:close/>
                  <a:moveTo>
                    <a:pt x="977951" y="1507236"/>
                  </a:moveTo>
                  <a:cubicBezTo>
                    <a:pt x="976782" y="1509573"/>
                    <a:pt x="974738" y="1511034"/>
                    <a:pt x="971817" y="1511618"/>
                  </a:cubicBezTo>
                  <a:cubicBezTo>
                    <a:pt x="968896" y="1512202"/>
                    <a:pt x="966851" y="1512494"/>
                    <a:pt x="965683" y="1512494"/>
                  </a:cubicBezTo>
                  <a:cubicBezTo>
                    <a:pt x="968019" y="1508989"/>
                    <a:pt x="972109" y="1507236"/>
                    <a:pt x="977951" y="1507236"/>
                  </a:cubicBezTo>
                  <a:close/>
                  <a:moveTo>
                    <a:pt x="31547" y="1507236"/>
                  </a:moveTo>
                  <a:cubicBezTo>
                    <a:pt x="31547" y="1508405"/>
                    <a:pt x="31839" y="1509281"/>
                    <a:pt x="32423" y="1509865"/>
                  </a:cubicBezTo>
                  <a:cubicBezTo>
                    <a:pt x="33007" y="1510449"/>
                    <a:pt x="33884" y="1511326"/>
                    <a:pt x="35052" y="1512494"/>
                  </a:cubicBezTo>
                  <a:lnTo>
                    <a:pt x="12268" y="1515999"/>
                  </a:lnTo>
                  <a:lnTo>
                    <a:pt x="12268" y="1514246"/>
                  </a:lnTo>
                  <a:lnTo>
                    <a:pt x="21031" y="1512494"/>
                  </a:lnTo>
                  <a:close/>
                  <a:moveTo>
                    <a:pt x="1393317" y="1505484"/>
                  </a:moveTo>
                  <a:lnTo>
                    <a:pt x="1388059" y="1512494"/>
                  </a:lnTo>
                  <a:lnTo>
                    <a:pt x="1393317" y="1515999"/>
                  </a:lnTo>
                  <a:cubicBezTo>
                    <a:pt x="1393317" y="1511326"/>
                    <a:pt x="1393317" y="1507820"/>
                    <a:pt x="1393317" y="1505484"/>
                  </a:cubicBezTo>
                  <a:close/>
                  <a:moveTo>
                    <a:pt x="1437132" y="1503731"/>
                  </a:moveTo>
                  <a:cubicBezTo>
                    <a:pt x="1440637" y="1522425"/>
                    <a:pt x="1449400" y="1565072"/>
                    <a:pt x="1463421" y="1631671"/>
                  </a:cubicBezTo>
                  <a:cubicBezTo>
                    <a:pt x="1463421" y="1624660"/>
                    <a:pt x="1462545" y="1616481"/>
                    <a:pt x="1460792" y="1607134"/>
                  </a:cubicBezTo>
                  <a:cubicBezTo>
                    <a:pt x="1459040" y="1597787"/>
                    <a:pt x="1457579" y="1591361"/>
                    <a:pt x="1456411" y="1587856"/>
                  </a:cubicBezTo>
                  <a:lnTo>
                    <a:pt x="1447648" y="1545793"/>
                  </a:lnTo>
                  <a:cubicBezTo>
                    <a:pt x="1446479" y="1538783"/>
                    <a:pt x="1445019" y="1531773"/>
                    <a:pt x="1443266" y="1524762"/>
                  </a:cubicBezTo>
                  <a:cubicBezTo>
                    <a:pt x="1441514" y="1517752"/>
                    <a:pt x="1439469" y="1510741"/>
                    <a:pt x="1437132" y="1503731"/>
                  </a:cubicBezTo>
                  <a:close/>
                  <a:moveTo>
                    <a:pt x="1400327" y="1501978"/>
                  </a:moveTo>
                  <a:cubicBezTo>
                    <a:pt x="1399159" y="1503147"/>
                    <a:pt x="1398867" y="1504607"/>
                    <a:pt x="1399451" y="1506360"/>
                  </a:cubicBezTo>
                  <a:cubicBezTo>
                    <a:pt x="1400035" y="1508112"/>
                    <a:pt x="1401496" y="1509573"/>
                    <a:pt x="1403833" y="1510741"/>
                  </a:cubicBezTo>
                  <a:cubicBezTo>
                    <a:pt x="1400327" y="1506068"/>
                    <a:pt x="1399159" y="1503147"/>
                    <a:pt x="1400327" y="1501978"/>
                  </a:cubicBezTo>
                  <a:close/>
                  <a:moveTo>
                    <a:pt x="1368781" y="1501978"/>
                  </a:moveTo>
                  <a:lnTo>
                    <a:pt x="1367028" y="1503731"/>
                  </a:lnTo>
                  <a:cubicBezTo>
                    <a:pt x="1368197" y="1506068"/>
                    <a:pt x="1369365" y="1507820"/>
                    <a:pt x="1370533" y="1508989"/>
                  </a:cubicBezTo>
                  <a:cubicBezTo>
                    <a:pt x="1371702" y="1508989"/>
                    <a:pt x="1373454" y="1507820"/>
                    <a:pt x="1375791" y="1505484"/>
                  </a:cubicBezTo>
                  <a:lnTo>
                    <a:pt x="1377544" y="1501978"/>
                  </a:lnTo>
                  <a:close/>
                  <a:moveTo>
                    <a:pt x="1046302" y="1501978"/>
                  </a:moveTo>
                  <a:lnTo>
                    <a:pt x="1048055" y="1501978"/>
                  </a:lnTo>
                  <a:cubicBezTo>
                    <a:pt x="1045718" y="1503147"/>
                    <a:pt x="1040460" y="1506944"/>
                    <a:pt x="1032281" y="1513370"/>
                  </a:cubicBezTo>
                  <a:cubicBezTo>
                    <a:pt x="1024103" y="1519796"/>
                    <a:pt x="1015340" y="1524178"/>
                    <a:pt x="1005992" y="1526515"/>
                  </a:cubicBezTo>
                  <a:cubicBezTo>
                    <a:pt x="1005992" y="1526515"/>
                    <a:pt x="1010666" y="1523010"/>
                    <a:pt x="1020013" y="1515999"/>
                  </a:cubicBezTo>
                  <a:close/>
                  <a:moveTo>
                    <a:pt x="40310" y="1500226"/>
                  </a:moveTo>
                  <a:cubicBezTo>
                    <a:pt x="46152" y="1502563"/>
                    <a:pt x="49657" y="1503731"/>
                    <a:pt x="50825" y="1503731"/>
                  </a:cubicBezTo>
                  <a:lnTo>
                    <a:pt x="50825" y="1505484"/>
                  </a:lnTo>
                  <a:lnTo>
                    <a:pt x="43815" y="1505484"/>
                  </a:lnTo>
                  <a:close/>
                  <a:moveTo>
                    <a:pt x="1393317" y="1496720"/>
                  </a:moveTo>
                  <a:cubicBezTo>
                    <a:pt x="1390980" y="1496720"/>
                    <a:pt x="1387475" y="1497889"/>
                    <a:pt x="1382801" y="1500226"/>
                  </a:cubicBezTo>
                  <a:lnTo>
                    <a:pt x="1384554" y="1500226"/>
                  </a:lnTo>
                  <a:cubicBezTo>
                    <a:pt x="1385723" y="1501394"/>
                    <a:pt x="1388643" y="1501978"/>
                    <a:pt x="1393317" y="1501978"/>
                  </a:cubicBezTo>
                  <a:cubicBezTo>
                    <a:pt x="1393317" y="1501978"/>
                    <a:pt x="1393901" y="1500810"/>
                    <a:pt x="1395070" y="1498473"/>
                  </a:cubicBezTo>
                  <a:close/>
                  <a:moveTo>
                    <a:pt x="1337234" y="1496720"/>
                  </a:moveTo>
                  <a:cubicBezTo>
                    <a:pt x="1336065" y="1500226"/>
                    <a:pt x="1335773" y="1502563"/>
                    <a:pt x="1336357" y="1503731"/>
                  </a:cubicBezTo>
                  <a:cubicBezTo>
                    <a:pt x="1336942" y="1504899"/>
                    <a:pt x="1337818" y="1505484"/>
                    <a:pt x="1338987" y="1505484"/>
                  </a:cubicBezTo>
                  <a:cubicBezTo>
                    <a:pt x="1340155" y="1504315"/>
                    <a:pt x="1339571" y="1501394"/>
                    <a:pt x="1337234" y="1496720"/>
                  </a:cubicBezTo>
                  <a:close/>
                  <a:moveTo>
                    <a:pt x="1310945" y="1496720"/>
                  </a:moveTo>
                  <a:lnTo>
                    <a:pt x="1309192" y="1503731"/>
                  </a:lnTo>
                  <a:lnTo>
                    <a:pt x="1312697" y="1503731"/>
                  </a:lnTo>
                  <a:cubicBezTo>
                    <a:pt x="1312697" y="1500226"/>
                    <a:pt x="1312113" y="1497889"/>
                    <a:pt x="1310945" y="1496720"/>
                  </a:cubicBezTo>
                  <a:close/>
                  <a:moveTo>
                    <a:pt x="1452905" y="1493215"/>
                  </a:moveTo>
                  <a:cubicBezTo>
                    <a:pt x="1452905" y="1502563"/>
                    <a:pt x="1454074" y="1509573"/>
                    <a:pt x="1456411" y="1514246"/>
                  </a:cubicBezTo>
                  <a:cubicBezTo>
                    <a:pt x="1455242" y="1509573"/>
                    <a:pt x="1455242" y="1505484"/>
                    <a:pt x="1456411" y="1501978"/>
                  </a:cubicBezTo>
                  <a:cubicBezTo>
                    <a:pt x="1456411" y="1500810"/>
                    <a:pt x="1456411" y="1499349"/>
                    <a:pt x="1456411" y="1497597"/>
                  </a:cubicBezTo>
                  <a:cubicBezTo>
                    <a:pt x="1456411" y="1495844"/>
                    <a:pt x="1455242" y="1494384"/>
                    <a:pt x="1452905" y="1493215"/>
                  </a:cubicBezTo>
                  <a:close/>
                  <a:moveTo>
                    <a:pt x="1398575" y="1493215"/>
                  </a:moveTo>
                  <a:lnTo>
                    <a:pt x="1398575" y="1500226"/>
                  </a:lnTo>
                  <a:cubicBezTo>
                    <a:pt x="1400912" y="1499057"/>
                    <a:pt x="1402080" y="1497889"/>
                    <a:pt x="1402080" y="1496720"/>
                  </a:cubicBezTo>
                  <a:cubicBezTo>
                    <a:pt x="1402080" y="1495552"/>
                    <a:pt x="1400912" y="1494384"/>
                    <a:pt x="1398575" y="1493215"/>
                  </a:cubicBezTo>
                  <a:close/>
                  <a:moveTo>
                    <a:pt x="36805" y="1491463"/>
                  </a:moveTo>
                  <a:cubicBezTo>
                    <a:pt x="37973" y="1491463"/>
                    <a:pt x="39141" y="1491463"/>
                    <a:pt x="40310" y="1491463"/>
                  </a:cubicBezTo>
                  <a:lnTo>
                    <a:pt x="33299" y="1493215"/>
                  </a:lnTo>
                  <a:cubicBezTo>
                    <a:pt x="34468" y="1492047"/>
                    <a:pt x="35636" y="1491463"/>
                    <a:pt x="36805" y="1491463"/>
                  </a:cubicBezTo>
                  <a:close/>
                  <a:moveTo>
                    <a:pt x="1265377" y="1487958"/>
                  </a:moveTo>
                  <a:cubicBezTo>
                    <a:pt x="1264209" y="1490294"/>
                    <a:pt x="1263917" y="1492339"/>
                    <a:pt x="1264501" y="1494092"/>
                  </a:cubicBezTo>
                  <a:cubicBezTo>
                    <a:pt x="1265085" y="1495844"/>
                    <a:pt x="1265377" y="1497305"/>
                    <a:pt x="1265377" y="1498473"/>
                  </a:cubicBezTo>
                  <a:lnTo>
                    <a:pt x="1263625" y="1508989"/>
                  </a:lnTo>
                  <a:cubicBezTo>
                    <a:pt x="1268298" y="1505484"/>
                    <a:pt x="1270927" y="1501978"/>
                    <a:pt x="1271511" y="1498473"/>
                  </a:cubicBezTo>
                  <a:cubicBezTo>
                    <a:pt x="1272095" y="1494968"/>
                    <a:pt x="1270051" y="1491463"/>
                    <a:pt x="1265377" y="1487958"/>
                  </a:cubicBezTo>
                  <a:close/>
                  <a:moveTo>
                    <a:pt x="760628" y="1487958"/>
                  </a:moveTo>
                  <a:cubicBezTo>
                    <a:pt x="760628" y="1491463"/>
                    <a:pt x="759460" y="1494384"/>
                    <a:pt x="757123" y="1496720"/>
                  </a:cubicBezTo>
                  <a:cubicBezTo>
                    <a:pt x="757123" y="1499057"/>
                    <a:pt x="755371" y="1502563"/>
                    <a:pt x="751865" y="1507236"/>
                  </a:cubicBezTo>
                  <a:lnTo>
                    <a:pt x="751865" y="1515999"/>
                  </a:lnTo>
                  <a:cubicBezTo>
                    <a:pt x="754202" y="1512494"/>
                    <a:pt x="756247" y="1509281"/>
                    <a:pt x="757999" y="1506360"/>
                  </a:cubicBezTo>
                  <a:cubicBezTo>
                    <a:pt x="759752" y="1503439"/>
                    <a:pt x="761797" y="1500226"/>
                    <a:pt x="764134" y="1496720"/>
                  </a:cubicBezTo>
                  <a:cubicBezTo>
                    <a:pt x="765302" y="1494384"/>
                    <a:pt x="764134" y="1491463"/>
                    <a:pt x="760628" y="1487958"/>
                  </a:cubicBezTo>
                  <a:close/>
                  <a:moveTo>
                    <a:pt x="1310945" y="1482700"/>
                  </a:moveTo>
                  <a:lnTo>
                    <a:pt x="1310945" y="1487958"/>
                  </a:lnTo>
                  <a:lnTo>
                    <a:pt x="1312697" y="1487958"/>
                  </a:lnTo>
                  <a:lnTo>
                    <a:pt x="1312697" y="1482700"/>
                  </a:lnTo>
                  <a:close/>
                  <a:moveTo>
                    <a:pt x="369799" y="1482700"/>
                  </a:moveTo>
                  <a:cubicBezTo>
                    <a:pt x="368630" y="1485037"/>
                    <a:pt x="366878" y="1487081"/>
                    <a:pt x="364541" y="1488834"/>
                  </a:cubicBezTo>
                  <a:cubicBezTo>
                    <a:pt x="362204" y="1490587"/>
                    <a:pt x="359867" y="1492047"/>
                    <a:pt x="357530" y="1493215"/>
                  </a:cubicBezTo>
                  <a:lnTo>
                    <a:pt x="343510" y="1498473"/>
                  </a:lnTo>
                  <a:cubicBezTo>
                    <a:pt x="338836" y="1500810"/>
                    <a:pt x="334162" y="1503731"/>
                    <a:pt x="329489" y="1507236"/>
                  </a:cubicBezTo>
                  <a:cubicBezTo>
                    <a:pt x="330657" y="1507236"/>
                    <a:pt x="331534" y="1507236"/>
                    <a:pt x="332118" y="1507236"/>
                  </a:cubicBezTo>
                  <a:cubicBezTo>
                    <a:pt x="332702" y="1507236"/>
                    <a:pt x="332994" y="1507820"/>
                    <a:pt x="332994" y="1508989"/>
                  </a:cubicBezTo>
                  <a:cubicBezTo>
                    <a:pt x="338836" y="1505484"/>
                    <a:pt x="345554" y="1501978"/>
                    <a:pt x="353149" y="1498473"/>
                  </a:cubicBezTo>
                  <a:cubicBezTo>
                    <a:pt x="360743" y="1494968"/>
                    <a:pt x="368046" y="1490879"/>
                    <a:pt x="375056" y="1486205"/>
                  </a:cubicBezTo>
                  <a:close/>
                  <a:moveTo>
                    <a:pt x="1331976" y="1477442"/>
                  </a:moveTo>
                  <a:cubicBezTo>
                    <a:pt x="1330808" y="1478610"/>
                    <a:pt x="1331392" y="1479779"/>
                    <a:pt x="1333729" y="1480947"/>
                  </a:cubicBezTo>
                  <a:cubicBezTo>
                    <a:pt x="1336065" y="1482116"/>
                    <a:pt x="1337234" y="1482700"/>
                    <a:pt x="1337234" y="1482700"/>
                  </a:cubicBezTo>
                  <a:cubicBezTo>
                    <a:pt x="1337234" y="1479194"/>
                    <a:pt x="1335481" y="1477442"/>
                    <a:pt x="1331976" y="1477442"/>
                  </a:cubicBezTo>
                  <a:close/>
                  <a:moveTo>
                    <a:pt x="1354760" y="1472184"/>
                  </a:moveTo>
                  <a:cubicBezTo>
                    <a:pt x="1353591" y="1475689"/>
                    <a:pt x="1353007" y="1478026"/>
                    <a:pt x="1353007" y="1479194"/>
                  </a:cubicBezTo>
                  <a:cubicBezTo>
                    <a:pt x="1353007" y="1480363"/>
                    <a:pt x="1353007" y="1481531"/>
                    <a:pt x="1353007" y="1482700"/>
                  </a:cubicBezTo>
                  <a:cubicBezTo>
                    <a:pt x="1357681" y="1481531"/>
                    <a:pt x="1358265" y="1478026"/>
                    <a:pt x="1354760" y="1472184"/>
                  </a:cubicBezTo>
                  <a:close/>
                  <a:moveTo>
                    <a:pt x="1324966" y="1472184"/>
                  </a:moveTo>
                  <a:cubicBezTo>
                    <a:pt x="1324966" y="1475689"/>
                    <a:pt x="1325550" y="1477442"/>
                    <a:pt x="1326718" y="1477442"/>
                  </a:cubicBezTo>
                  <a:lnTo>
                    <a:pt x="1326718" y="1472184"/>
                  </a:lnTo>
                  <a:close/>
                  <a:moveTo>
                    <a:pt x="1023518" y="1472184"/>
                  </a:moveTo>
                  <a:cubicBezTo>
                    <a:pt x="1022350" y="1473352"/>
                    <a:pt x="1021474" y="1474521"/>
                    <a:pt x="1020889" y="1475689"/>
                  </a:cubicBezTo>
                  <a:cubicBezTo>
                    <a:pt x="1020305" y="1476858"/>
                    <a:pt x="1020013" y="1477442"/>
                    <a:pt x="1020013" y="1477442"/>
                  </a:cubicBezTo>
                  <a:cubicBezTo>
                    <a:pt x="1016508" y="1480947"/>
                    <a:pt x="1010082" y="1484452"/>
                    <a:pt x="1000735" y="1487958"/>
                  </a:cubicBezTo>
                  <a:cubicBezTo>
                    <a:pt x="994893" y="1492631"/>
                    <a:pt x="988466" y="1496136"/>
                    <a:pt x="981456" y="1498473"/>
                  </a:cubicBezTo>
                  <a:lnTo>
                    <a:pt x="965683" y="1503731"/>
                  </a:lnTo>
                  <a:lnTo>
                    <a:pt x="960425" y="1498473"/>
                  </a:lnTo>
                  <a:cubicBezTo>
                    <a:pt x="959256" y="1500810"/>
                    <a:pt x="958672" y="1503731"/>
                    <a:pt x="958672" y="1507236"/>
                  </a:cubicBezTo>
                  <a:cubicBezTo>
                    <a:pt x="958672" y="1510741"/>
                    <a:pt x="959841" y="1515999"/>
                    <a:pt x="962177" y="1523010"/>
                  </a:cubicBezTo>
                  <a:cubicBezTo>
                    <a:pt x="964514" y="1523010"/>
                    <a:pt x="965683" y="1524178"/>
                    <a:pt x="965683" y="1526515"/>
                  </a:cubicBezTo>
                  <a:cubicBezTo>
                    <a:pt x="968019" y="1525346"/>
                    <a:pt x="970356" y="1523302"/>
                    <a:pt x="972693" y="1520381"/>
                  </a:cubicBezTo>
                  <a:cubicBezTo>
                    <a:pt x="975030" y="1517460"/>
                    <a:pt x="976782" y="1515999"/>
                    <a:pt x="977951" y="1515999"/>
                  </a:cubicBezTo>
                  <a:cubicBezTo>
                    <a:pt x="980287" y="1515999"/>
                    <a:pt x="983793" y="1514246"/>
                    <a:pt x="988466" y="1510741"/>
                  </a:cubicBezTo>
                  <a:cubicBezTo>
                    <a:pt x="989635" y="1509573"/>
                    <a:pt x="991387" y="1508697"/>
                    <a:pt x="993724" y="1508112"/>
                  </a:cubicBezTo>
                  <a:cubicBezTo>
                    <a:pt x="996061" y="1507528"/>
                    <a:pt x="997813" y="1506652"/>
                    <a:pt x="998982" y="1505484"/>
                  </a:cubicBezTo>
                  <a:cubicBezTo>
                    <a:pt x="998982" y="1504315"/>
                    <a:pt x="998398" y="1503731"/>
                    <a:pt x="997229" y="1503731"/>
                  </a:cubicBezTo>
                  <a:cubicBezTo>
                    <a:pt x="996061" y="1503731"/>
                    <a:pt x="996645" y="1502563"/>
                    <a:pt x="998982" y="1500226"/>
                  </a:cubicBezTo>
                  <a:lnTo>
                    <a:pt x="993724" y="1501978"/>
                  </a:lnTo>
                  <a:cubicBezTo>
                    <a:pt x="993724" y="1500810"/>
                    <a:pt x="993140" y="1500226"/>
                    <a:pt x="991972" y="1500226"/>
                  </a:cubicBezTo>
                  <a:lnTo>
                    <a:pt x="1002487" y="1496720"/>
                  </a:lnTo>
                  <a:cubicBezTo>
                    <a:pt x="1011834" y="1493215"/>
                    <a:pt x="1021766" y="1486789"/>
                    <a:pt x="1032281" y="1477442"/>
                  </a:cubicBezTo>
                  <a:close/>
                  <a:moveTo>
                    <a:pt x="781660" y="1470432"/>
                  </a:moveTo>
                  <a:lnTo>
                    <a:pt x="779907" y="1480947"/>
                  </a:lnTo>
                  <a:cubicBezTo>
                    <a:pt x="782244" y="1479779"/>
                    <a:pt x="783704" y="1478318"/>
                    <a:pt x="784289" y="1476566"/>
                  </a:cubicBezTo>
                  <a:cubicBezTo>
                    <a:pt x="784873" y="1474813"/>
                    <a:pt x="783996" y="1472768"/>
                    <a:pt x="781660" y="1470432"/>
                  </a:cubicBezTo>
                  <a:close/>
                  <a:moveTo>
                    <a:pt x="1393317" y="1466926"/>
                  </a:moveTo>
                  <a:cubicBezTo>
                    <a:pt x="1393317" y="1473937"/>
                    <a:pt x="1393609" y="1478318"/>
                    <a:pt x="1394193" y="1480071"/>
                  </a:cubicBezTo>
                  <a:cubicBezTo>
                    <a:pt x="1394777" y="1481823"/>
                    <a:pt x="1396822" y="1482116"/>
                    <a:pt x="1400327" y="1480947"/>
                  </a:cubicBezTo>
                  <a:cubicBezTo>
                    <a:pt x="1400327" y="1476273"/>
                    <a:pt x="1399743" y="1472768"/>
                    <a:pt x="1398575" y="1470432"/>
                  </a:cubicBezTo>
                  <a:cubicBezTo>
                    <a:pt x="1397406" y="1468095"/>
                    <a:pt x="1395654" y="1466926"/>
                    <a:pt x="1393317" y="1466926"/>
                  </a:cubicBezTo>
                  <a:close/>
                  <a:moveTo>
                    <a:pt x="1365275" y="1466926"/>
                  </a:moveTo>
                  <a:lnTo>
                    <a:pt x="1363523" y="1470432"/>
                  </a:lnTo>
                  <a:cubicBezTo>
                    <a:pt x="1362354" y="1472768"/>
                    <a:pt x="1363523" y="1476858"/>
                    <a:pt x="1367028" y="1482700"/>
                  </a:cubicBezTo>
                  <a:cubicBezTo>
                    <a:pt x="1369365" y="1479194"/>
                    <a:pt x="1370533" y="1476273"/>
                    <a:pt x="1370533" y="1473937"/>
                  </a:cubicBezTo>
                  <a:cubicBezTo>
                    <a:pt x="1370533" y="1471600"/>
                    <a:pt x="1368781" y="1469263"/>
                    <a:pt x="1365275" y="1466926"/>
                  </a:cubicBezTo>
                  <a:close/>
                  <a:moveTo>
                    <a:pt x="1386307" y="1461669"/>
                  </a:moveTo>
                  <a:cubicBezTo>
                    <a:pt x="1386307" y="1466342"/>
                    <a:pt x="1387475" y="1471600"/>
                    <a:pt x="1389812" y="1477442"/>
                  </a:cubicBezTo>
                  <a:lnTo>
                    <a:pt x="1391565" y="1477442"/>
                  </a:lnTo>
                  <a:lnTo>
                    <a:pt x="1389812" y="1461669"/>
                  </a:lnTo>
                  <a:close/>
                  <a:moveTo>
                    <a:pt x="1367028" y="1461669"/>
                  </a:moveTo>
                  <a:lnTo>
                    <a:pt x="1367028" y="1463421"/>
                  </a:lnTo>
                  <a:cubicBezTo>
                    <a:pt x="1367028" y="1463421"/>
                    <a:pt x="1367028" y="1463713"/>
                    <a:pt x="1367028" y="1464297"/>
                  </a:cubicBezTo>
                  <a:cubicBezTo>
                    <a:pt x="1367028" y="1464882"/>
                    <a:pt x="1367028" y="1465174"/>
                    <a:pt x="1367028" y="1465174"/>
                  </a:cubicBezTo>
                  <a:lnTo>
                    <a:pt x="1368781" y="1463421"/>
                  </a:lnTo>
                  <a:close/>
                  <a:moveTo>
                    <a:pt x="1328471" y="1461669"/>
                  </a:moveTo>
                  <a:lnTo>
                    <a:pt x="1331976" y="1465174"/>
                  </a:lnTo>
                  <a:lnTo>
                    <a:pt x="1331976" y="1463421"/>
                  </a:lnTo>
                  <a:cubicBezTo>
                    <a:pt x="1331976" y="1463421"/>
                    <a:pt x="1331684" y="1463129"/>
                    <a:pt x="1331100" y="1462545"/>
                  </a:cubicBezTo>
                  <a:cubicBezTo>
                    <a:pt x="1330516" y="1461961"/>
                    <a:pt x="1330223" y="1461669"/>
                    <a:pt x="1330223" y="1461669"/>
                  </a:cubicBezTo>
                  <a:close/>
                  <a:moveTo>
                    <a:pt x="725576" y="1461669"/>
                  </a:moveTo>
                  <a:lnTo>
                    <a:pt x="722071" y="1463421"/>
                  </a:lnTo>
                  <a:cubicBezTo>
                    <a:pt x="720903" y="1463421"/>
                    <a:pt x="720611" y="1463713"/>
                    <a:pt x="721195" y="1464297"/>
                  </a:cubicBezTo>
                  <a:cubicBezTo>
                    <a:pt x="721779" y="1464882"/>
                    <a:pt x="721487" y="1465758"/>
                    <a:pt x="720319" y="1466926"/>
                  </a:cubicBezTo>
                  <a:lnTo>
                    <a:pt x="716813" y="1480947"/>
                  </a:lnTo>
                  <a:cubicBezTo>
                    <a:pt x="722655" y="1478610"/>
                    <a:pt x="725576" y="1475105"/>
                    <a:pt x="725576" y="1470432"/>
                  </a:cubicBezTo>
                  <a:cubicBezTo>
                    <a:pt x="725576" y="1465758"/>
                    <a:pt x="725576" y="1463421"/>
                    <a:pt x="725576" y="1463421"/>
                  </a:cubicBezTo>
                  <a:close/>
                  <a:moveTo>
                    <a:pt x="765886" y="1456411"/>
                  </a:moveTo>
                  <a:cubicBezTo>
                    <a:pt x="765886" y="1461084"/>
                    <a:pt x="764718" y="1468095"/>
                    <a:pt x="762381" y="1477442"/>
                  </a:cubicBezTo>
                  <a:lnTo>
                    <a:pt x="764134" y="1477442"/>
                  </a:lnTo>
                  <a:cubicBezTo>
                    <a:pt x="765302" y="1468095"/>
                    <a:pt x="765886" y="1461669"/>
                    <a:pt x="765886" y="1458163"/>
                  </a:cubicBezTo>
                  <a:cubicBezTo>
                    <a:pt x="765886" y="1458163"/>
                    <a:pt x="765886" y="1457871"/>
                    <a:pt x="765886" y="1457287"/>
                  </a:cubicBezTo>
                  <a:cubicBezTo>
                    <a:pt x="765886" y="1456703"/>
                    <a:pt x="765886" y="1456411"/>
                    <a:pt x="765886" y="1456411"/>
                  </a:cubicBezTo>
                  <a:close/>
                  <a:moveTo>
                    <a:pt x="1139190" y="1454658"/>
                  </a:moveTo>
                  <a:cubicBezTo>
                    <a:pt x="1138022" y="1455826"/>
                    <a:pt x="1135685" y="1456995"/>
                    <a:pt x="1132180" y="1458163"/>
                  </a:cubicBezTo>
                  <a:cubicBezTo>
                    <a:pt x="1128674" y="1459332"/>
                    <a:pt x="1126922" y="1461084"/>
                    <a:pt x="1126922" y="1463421"/>
                  </a:cubicBezTo>
                  <a:cubicBezTo>
                    <a:pt x="1130427" y="1463421"/>
                    <a:pt x="1133348" y="1462837"/>
                    <a:pt x="1135685" y="1461669"/>
                  </a:cubicBezTo>
                  <a:cubicBezTo>
                    <a:pt x="1138022" y="1460500"/>
                    <a:pt x="1139190" y="1458163"/>
                    <a:pt x="1139190" y="1454658"/>
                  </a:cubicBezTo>
                  <a:close/>
                  <a:moveTo>
                    <a:pt x="1435379" y="1452905"/>
                  </a:moveTo>
                  <a:cubicBezTo>
                    <a:pt x="1435379" y="1458747"/>
                    <a:pt x="1435964" y="1462253"/>
                    <a:pt x="1437132" y="1463421"/>
                  </a:cubicBezTo>
                  <a:cubicBezTo>
                    <a:pt x="1437132" y="1463421"/>
                    <a:pt x="1437716" y="1463421"/>
                    <a:pt x="1438885" y="1463421"/>
                  </a:cubicBezTo>
                  <a:cubicBezTo>
                    <a:pt x="1437716" y="1462253"/>
                    <a:pt x="1437132" y="1458747"/>
                    <a:pt x="1437132" y="1452905"/>
                  </a:cubicBezTo>
                  <a:close/>
                  <a:moveTo>
                    <a:pt x="1114654" y="1451153"/>
                  </a:moveTo>
                  <a:cubicBezTo>
                    <a:pt x="1105307" y="1456995"/>
                    <a:pt x="1088949" y="1465758"/>
                    <a:pt x="1065581" y="1477442"/>
                  </a:cubicBezTo>
                  <a:cubicBezTo>
                    <a:pt x="1069086" y="1472768"/>
                    <a:pt x="1073467" y="1469263"/>
                    <a:pt x="1078725" y="1466926"/>
                  </a:cubicBezTo>
                  <a:cubicBezTo>
                    <a:pt x="1083983" y="1464590"/>
                    <a:pt x="1087780" y="1461669"/>
                    <a:pt x="1090117" y="1458163"/>
                  </a:cubicBezTo>
                  <a:lnTo>
                    <a:pt x="1069086" y="1466926"/>
                  </a:lnTo>
                  <a:cubicBezTo>
                    <a:pt x="1065581" y="1466926"/>
                    <a:pt x="1062076" y="1470432"/>
                    <a:pt x="1058570" y="1477442"/>
                  </a:cubicBezTo>
                  <a:lnTo>
                    <a:pt x="1051560" y="1482700"/>
                  </a:lnTo>
                  <a:cubicBezTo>
                    <a:pt x="1048055" y="1482700"/>
                    <a:pt x="1046302" y="1484452"/>
                    <a:pt x="1046302" y="1487958"/>
                  </a:cubicBezTo>
                  <a:lnTo>
                    <a:pt x="1037539" y="1493215"/>
                  </a:lnTo>
                  <a:lnTo>
                    <a:pt x="1028776" y="1498473"/>
                  </a:lnTo>
                  <a:cubicBezTo>
                    <a:pt x="1026439" y="1499641"/>
                    <a:pt x="1023226" y="1501102"/>
                    <a:pt x="1019137" y="1502855"/>
                  </a:cubicBezTo>
                  <a:cubicBezTo>
                    <a:pt x="1015047" y="1504607"/>
                    <a:pt x="1010666" y="1506652"/>
                    <a:pt x="1005992" y="1508989"/>
                  </a:cubicBezTo>
                  <a:lnTo>
                    <a:pt x="1009497" y="1510741"/>
                  </a:lnTo>
                  <a:cubicBezTo>
                    <a:pt x="1011834" y="1508405"/>
                    <a:pt x="1014171" y="1506652"/>
                    <a:pt x="1016508" y="1505484"/>
                  </a:cubicBezTo>
                  <a:cubicBezTo>
                    <a:pt x="1018845" y="1504315"/>
                    <a:pt x="1021182" y="1503731"/>
                    <a:pt x="1023518" y="1503731"/>
                  </a:cubicBezTo>
                  <a:lnTo>
                    <a:pt x="1020013" y="1507236"/>
                  </a:lnTo>
                  <a:cubicBezTo>
                    <a:pt x="1003656" y="1517752"/>
                    <a:pt x="995477" y="1523010"/>
                    <a:pt x="995477" y="1523010"/>
                  </a:cubicBezTo>
                  <a:cubicBezTo>
                    <a:pt x="993140" y="1523010"/>
                    <a:pt x="990803" y="1523594"/>
                    <a:pt x="988466" y="1524762"/>
                  </a:cubicBezTo>
                  <a:cubicBezTo>
                    <a:pt x="987298" y="1524762"/>
                    <a:pt x="984085" y="1525346"/>
                    <a:pt x="978827" y="1526515"/>
                  </a:cubicBezTo>
                  <a:cubicBezTo>
                    <a:pt x="973569" y="1527683"/>
                    <a:pt x="969772" y="1529436"/>
                    <a:pt x="967435" y="1531773"/>
                  </a:cubicBezTo>
                  <a:lnTo>
                    <a:pt x="981456" y="1552804"/>
                  </a:lnTo>
                  <a:cubicBezTo>
                    <a:pt x="983793" y="1555140"/>
                    <a:pt x="987298" y="1557477"/>
                    <a:pt x="991972" y="1559814"/>
                  </a:cubicBezTo>
                  <a:cubicBezTo>
                    <a:pt x="991972" y="1566825"/>
                    <a:pt x="993724" y="1571498"/>
                    <a:pt x="997229" y="1573835"/>
                  </a:cubicBezTo>
                  <a:cubicBezTo>
                    <a:pt x="999566" y="1576172"/>
                    <a:pt x="1001319" y="1577340"/>
                    <a:pt x="1002487" y="1577340"/>
                  </a:cubicBezTo>
                  <a:cubicBezTo>
                    <a:pt x="1003656" y="1582014"/>
                    <a:pt x="1005992" y="1584351"/>
                    <a:pt x="1009497" y="1584351"/>
                  </a:cubicBezTo>
                  <a:cubicBezTo>
                    <a:pt x="1014171" y="1589024"/>
                    <a:pt x="1017676" y="1593113"/>
                    <a:pt x="1020013" y="1596619"/>
                  </a:cubicBezTo>
                  <a:cubicBezTo>
                    <a:pt x="1020013" y="1596619"/>
                    <a:pt x="1020597" y="1596619"/>
                    <a:pt x="1021766" y="1596619"/>
                  </a:cubicBezTo>
                  <a:cubicBezTo>
                    <a:pt x="1021766" y="1596619"/>
                    <a:pt x="1022058" y="1596911"/>
                    <a:pt x="1022642" y="1597495"/>
                  </a:cubicBezTo>
                  <a:cubicBezTo>
                    <a:pt x="1023226" y="1598079"/>
                    <a:pt x="1023518" y="1598371"/>
                    <a:pt x="1023518" y="1598371"/>
                  </a:cubicBezTo>
                  <a:cubicBezTo>
                    <a:pt x="1027024" y="1600708"/>
                    <a:pt x="1030237" y="1603629"/>
                    <a:pt x="1033158" y="1607134"/>
                  </a:cubicBezTo>
                  <a:cubicBezTo>
                    <a:pt x="1036079" y="1610639"/>
                    <a:pt x="1039876" y="1614145"/>
                    <a:pt x="1044550" y="1617650"/>
                  </a:cubicBezTo>
                  <a:cubicBezTo>
                    <a:pt x="1045718" y="1618818"/>
                    <a:pt x="1048347" y="1621447"/>
                    <a:pt x="1052436" y="1625537"/>
                  </a:cubicBezTo>
                  <a:cubicBezTo>
                    <a:pt x="1056526" y="1629626"/>
                    <a:pt x="1061491" y="1632255"/>
                    <a:pt x="1067333" y="1633423"/>
                  </a:cubicBezTo>
                  <a:lnTo>
                    <a:pt x="1072591" y="1636928"/>
                  </a:lnTo>
                  <a:cubicBezTo>
                    <a:pt x="1073760" y="1636928"/>
                    <a:pt x="1074928" y="1637513"/>
                    <a:pt x="1076096" y="1638681"/>
                  </a:cubicBezTo>
                  <a:cubicBezTo>
                    <a:pt x="1077265" y="1639850"/>
                    <a:pt x="1078433" y="1641018"/>
                    <a:pt x="1079601" y="1642186"/>
                  </a:cubicBezTo>
                  <a:cubicBezTo>
                    <a:pt x="1084275" y="1643355"/>
                    <a:pt x="1090701" y="1646276"/>
                    <a:pt x="1098880" y="1650949"/>
                  </a:cubicBezTo>
                  <a:lnTo>
                    <a:pt x="1102385" y="1650949"/>
                  </a:lnTo>
                  <a:cubicBezTo>
                    <a:pt x="1108227" y="1653286"/>
                    <a:pt x="1113485" y="1655915"/>
                    <a:pt x="1118159" y="1658836"/>
                  </a:cubicBezTo>
                  <a:cubicBezTo>
                    <a:pt x="1122833" y="1661757"/>
                    <a:pt x="1126922" y="1663802"/>
                    <a:pt x="1130427" y="1664970"/>
                  </a:cubicBezTo>
                  <a:cubicBezTo>
                    <a:pt x="1142111" y="1671980"/>
                    <a:pt x="1157884" y="1681328"/>
                    <a:pt x="1177747" y="1693012"/>
                  </a:cubicBezTo>
                  <a:cubicBezTo>
                    <a:pt x="1196442" y="1704696"/>
                    <a:pt x="1208126" y="1712874"/>
                    <a:pt x="1212799" y="1717548"/>
                  </a:cubicBezTo>
                  <a:cubicBezTo>
                    <a:pt x="1222147" y="1726895"/>
                    <a:pt x="1231494" y="1732737"/>
                    <a:pt x="1240841" y="1735074"/>
                  </a:cubicBezTo>
                  <a:cubicBezTo>
                    <a:pt x="1245515" y="1736242"/>
                    <a:pt x="1254862" y="1739164"/>
                    <a:pt x="1268883" y="1743837"/>
                  </a:cubicBezTo>
                  <a:lnTo>
                    <a:pt x="1272388" y="1743837"/>
                  </a:lnTo>
                  <a:lnTo>
                    <a:pt x="1274140" y="1742085"/>
                  </a:lnTo>
                  <a:lnTo>
                    <a:pt x="1260119" y="1731569"/>
                  </a:lnTo>
                  <a:cubicBezTo>
                    <a:pt x="1255446" y="1728064"/>
                    <a:pt x="1250188" y="1724559"/>
                    <a:pt x="1244346" y="1721053"/>
                  </a:cubicBezTo>
                  <a:cubicBezTo>
                    <a:pt x="1249020" y="1722222"/>
                    <a:pt x="1254277" y="1724266"/>
                    <a:pt x="1260119" y="1727187"/>
                  </a:cubicBezTo>
                  <a:cubicBezTo>
                    <a:pt x="1265961" y="1730109"/>
                    <a:pt x="1270051" y="1732153"/>
                    <a:pt x="1272388" y="1733321"/>
                  </a:cubicBezTo>
                  <a:cubicBezTo>
                    <a:pt x="1272388" y="1732153"/>
                    <a:pt x="1272680" y="1731569"/>
                    <a:pt x="1273264" y="1731569"/>
                  </a:cubicBezTo>
                  <a:cubicBezTo>
                    <a:pt x="1273848" y="1731569"/>
                    <a:pt x="1274140" y="1730985"/>
                    <a:pt x="1274140" y="1729816"/>
                  </a:cubicBezTo>
                  <a:cubicBezTo>
                    <a:pt x="1274140" y="1716964"/>
                    <a:pt x="1273556" y="1706448"/>
                    <a:pt x="1272388" y="1698269"/>
                  </a:cubicBezTo>
                  <a:cubicBezTo>
                    <a:pt x="1272388" y="1697101"/>
                    <a:pt x="1272388" y="1695348"/>
                    <a:pt x="1272388" y="1693012"/>
                  </a:cubicBezTo>
                  <a:cubicBezTo>
                    <a:pt x="1272388" y="1690675"/>
                    <a:pt x="1272972" y="1687754"/>
                    <a:pt x="1274140" y="1684249"/>
                  </a:cubicBezTo>
                  <a:lnTo>
                    <a:pt x="1274140" y="1677238"/>
                  </a:lnTo>
                  <a:lnTo>
                    <a:pt x="1272388" y="1640434"/>
                  </a:lnTo>
                  <a:cubicBezTo>
                    <a:pt x="1272388" y="1632255"/>
                    <a:pt x="1272388" y="1625829"/>
                    <a:pt x="1272388" y="1621155"/>
                  </a:cubicBezTo>
                  <a:cubicBezTo>
                    <a:pt x="1268883" y="1615313"/>
                    <a:pt x="1268298" y="1607134"/>
                    <a:pt x="1270635" y="1596619"/>
                  </a:cubicBezTo>
                  <a:cubicBezTo>
                    <a:pt x="1270635" y="1595450"/>
                    <a:pt x="1270635" y="1593406"/>
                    <a:pt x="1270635" y="1590484"/>
                  </a:cubicBezTo>
                  <a:cubicBezTo>
                    <a:pt x="1270635" y="1587564"/>
                    <a:pt x="1270051" y="1585519"/>
                    <a:pt x="1268883" y="1584351"/>
                  </a:cubicBezTo>
                  <a:lnTo>
                    <a:pt x="1267130" y="1593113"/>
                  </a:lnTo>
                  <a:lnTo>
                    <a:pt x="1267130" y="1577340"/>
                  </a:lnTo>
                  <a:cubicBezTo>
                    <a:pt x="1267130" y="1571498"/>
                    <a:pt x="1266546" y="1565364"/>
                    <a:pt x="1265377" y="1558938"/>
                  </a:cubicBezTo>
                  <a:cubicBezTo>
                    <a:pt x="1264209" y="1552512"/>
                    <a:pt x="1263625" y="1545793"/>
                    <a:pt x="1263625" y="1538783"/>
                  </a:cubicBezTo>
                  <a:cubicBezTo>
                    <a:pt x="1263625" y="1531773"/>
                    <a:pt x="1262456" y="1519504"/>
                    <a:pt x="1260119" y="1501978"/>
                  </a:cubicBezTo>
                  <a:lnTo>
                    <a:pt x="1260119" y="1496720"/>
                  </a:lnTo>
                  <a:cubicBezTo>
                    <a:pt x="1262456" y="1490879"/>
                    <a:pt x="1261288" y="1487958"/>
                    <a:pt x="1256614" y="1487958"/>
                  </a:cubicBezTo>
                  <a:lnTo>
                    <a:pt x="1239088" y="1484452"/>
                  </a:lnTo>
                  <a:cubicBezTo>
                    <a:pt x="1234415" y="1484452"/>
                    <a:pt x="1231494" y="1483868"/>
                    <a:pt x="1230325" y="1482700"/>
                  </a:cubicBezTo>
                  <a:cubicBezTo>
                    <a:pt x="1227988" y="1480363"/>
                    <a:pt x="1223899" y="1479194"/>
                    <a:pt x="1218057" y="1479194"/>
                  </a:cubicBezTo>
                  <a:cubicBezTo>
                    <a:pt x="1218057" y="1478026"/>
                    <a:pt x="1217473" y="1477442"/>
                    <a:pt x="1216304" y="1477442"/>
                  </a:cubicBezTo>
                  <a:lnTo>
                    <a:pt x="1219810" y="1472184"/>
                  </a:lnTo>
                  <a:cubicBezTo>
                    <a:pt x="1218641" y="1472184"/>
                    <a:pt x="1217181" y="1472184"/>
                    <a:pt x="1215428" y="1472184"/>
                  </a:cubicBezTo>
                  <a:cubicBezTo>
                    <a:pt x="1213675" y="1472184"/>
                    <a:pt x="1212215" y="1473937"/>
                    <a:pt x="1211047" y="1477442"/>
                  </a:cubicBezTo>
                  <a:cubicBezTo>
                    <a:pt x="1211047" y="1477442"/>
                    <a:pt x="1209878" y="1475689"/>
                    <a:pt x="1207541" y="1472184"/>
                  </a:cubicBezTo>
                  <a:cubicBezTo>
                    <a:pt x="1205205" y="1475689"/>
                    <a:pt x="1201115" y="1477442"/>
                    <a:pt x="1195273" y="1477442"/>
                  </a:cubicBezTo>
                  <a:lnTo>
                    <a:pt x="1200531" y="1470432"/>
                  </a:lnTo>
                  <a:lnTo>
                    <a:pt x="1193521" y="1466926"/>
                  </a:lnTo>
                  <a:lnTo>
                    <a:pt x="1183005" y="1466926"/>
                  </a:lnTo>
                  <a:cubicBezTo>
                    <a:pt x="1180668" y="1466926"/>
                    <a:pt x="1177163" y="1465758"/>
                    <a:pt x="1172489" y="1463421"/>
                  </a:cubicBezTo>
                  <a:lnTo>
                    <a:pt x="1167232" y="1456411"/>
                  </a:lnTo>
                  <a:cubicBezTo>
                    <a:pt x="1167232" y="1457579"/>
                    <a:pt x="1165771" y="1458455"/>
                    <a:pt x="1162850" y="1459040"/>
                  </a:cubicBezTo>
                  <a:cubicBezTo>
                    <a:pt x="1159929" y="1459624"/>
                    <a:pt x="1157884" y="1460500"/>
                    <a:pt x="1156716" y="1461669"/>
                  </a:cubicBezTo>
                  <a:lnTo>
                    <a:pt x="1156716" y="1463421"/>
                  </a:lnTo>
                  <a:cubicBezTo>
                    <a:pt x="1153211" y="1463421"/>
                    <a:pt x="1149121" y="1463421"/>
                    <a:pt x="1144448" y="1463421"/>
                  </a:cubicBezTo>
                  <a:cubicBezTo>
                    <a:pt x="1139774" y="1463421"/>
                    <a:pt x="1135685" y="1464590"/>
                    <a:pt x="1132180" y="1466926"/>
                  </a:cubicBezTo>
                  <a:cubicBezTo>
                    <a:pt x="1136853" y="1466926"/>
                    <a:pt x="1138606" y="1468679"/>
                    <a:pt x="1137437" y="1472184"/>
                  </a:cubicBezTo>
                  <a:cubicBezTo>
                    <a:pt x="1133932" y="1469847"/>
                    <a:pt x="1132180" y="1471600"/>
                    <a:pt x="1132180" y="1477442"/>
                  </a:cubicBezTo>
                  <a:lnTo>
                    <a:pt x="1132180" y="1491463"/>
                  </a:lnTo>
                  <a:cubicBezTo>
                    <a:pt x="1128674" y="1490294"/>
                    <a:pt x="1127214" y="1487958"/>
                    <a:pt x="1127798" y="1484452"/>
                  </a:cubicBezTo>
                  <a:cubicBezTo>
                    <a:pt x="1128382" y="1480947"/>
                    <a:pt x="1128090" y="1478610"/>
                    <a:pt x="1126922" y="1477442"/>
                  </a:cubicBezTo>
                  <a:cubicBezTo>
                    <a:pt x="1126922" y="1477442"/>
                    <a:pt x="1125753" y="1478610"/>
                    <a:pt x="1123417" y="1480947"/>
                  </a:cubicBezTo>
                  <a:lnTo>
                    <a:pt x="1121664" y="1470432"/>
                  </a:lnTo>
                  <a:cubicBezTo>
                    <a:pt x="1116990" y="1471600"/>
                    <a:pt x="1114069" y="1473061"/>
                    <a:pt x="1112901" y="1474813"/>
                  </a:cubicBezTo>
                  <a:cubicBezTo>
                    <a:pt x="1111733" y="1476566"/>
                    <a:pt x="1110564" y="1477442"/>
                    <a:pt x="1109396" y="1477442"/>
                  </a:cubicBezTo>
                  <a:cubicBezTo>
                    <a:pt x="1107059" y="1477442"/>
                    <a:pt x="1105014" y="1478318"/>
                    <a:pt x="1103262" y="1480071"/>
                  </a:cubicBezTo>
                  <a:cubicBezTo>
                    <a:pt x="1101509" y="1481823"/>
                    <a:pt x="1099465" y="1482116"/>
                    <a:pt x="1097128" y="1480947"/>
                  </a:cubicBezTo>
                  <a:cubicBezTo>
                    <a:pt x="1095959" y="1483284"/>
                    <a:pt x="1094207" y="1485037"/>
                    <a:pt x="1091870" y="1486205"/>
                  </a:cubicBezTo>
                  <a:cubicBezTo>
                    <a:pt x="1089533" y="1487373"/>
                    <a:pt x="1087780" y="1487958"/>
                    <a:pt x="1086612" y="1487958"/>
                  </a:cubicBezTo>
                  <a:cubicBezTo>
                    <a:pt x="1084275" y="1489126"/>
                    <a:pt x="1082231" y="1490002"/>
                    <a:pt x="1080478" y="1490587"/>
                  </a:cubicBezTo>
                  <a:cubicBezTo>
                    <a:pt x="1078725" y="1491171"/>
                    <a:pt x="1077265" y="1492047"/>
                    <a:pt x="1076096" y="1493215"/>
                  </a:cubicBezTo>
                  <a:lnTo>
                    <a:pt x="1060323" y="1498473"/>
                  </a:lnTo>
                  <a:cubicBezTo>
                    <a:pt x="1063828" y="1492631"/>
                    <a:pt x="1070255" y="1488542"/>
                    <a:pt x="1079601" y="1486205"/>
                  </a:cubicBezTo>
                  <a:cubicBezTo>
                    <a:pt x="1095959" y="1480363"/>
                    <a:pt x="1108812" y="1474521"/>
                    <a:pt x="1118159" y="1468679"/>
                  </a:cubicBezTo>
                  <a:cubicBezTo>
                    <a:pt x="1121664" y="1467511"/>
                    <a:pt x="1122833" y="1465758"/>
                    <a:pt x="1121664" y="1463421"/>
                  </a:cubicBezTo>
                  <a:lnTo>
                    <a:pt x="1102385" y="1468679"/>
                  </a:lnTo>
                  <a:cubicBezTo>
                    <a:pt x="1100049" y="1469847"/>
                    <a:pt x="1097128" y="1471600"/>
                    <a:pt x="1093622" y="1473937"/>
                  </a:cubicBezTo>
                  <a:cubicBezTo>
                    <a:pt x="1090117" y="1476273"/>
                    <a:pt x="1087196" y="1477442"/>
                    <a:pt x="1084859" y="1477442"/>
                  </a:cubicBezTo>
                  <a:cubicBezTo>
                    <a:pt x="1086028" y="1473937"/>
                    <a:pt x="1088657" y="1471308"/>
                    <a:pt x="1092746" y="1469555"/>
                  </a:cubicBezTo>
                  <a:cubicBezTo>
                    <a:pt x="1096835" y="1467803"/>
                    <a:pt x="1098880" y="1466342"/>
                    <a:pt x="1098880" y="1465174"/>
                  </a:cubicBezTo>
                  <a:cubicBezTo>
                    <a:pt x="1101217" y="1464005"/>
                    <a:pt x="1104722" y="1463129"/>
                    <a:pt x="1109396" y="1462545"/>
                  </a:cubicBezTo>
                  <a:cubicBezTo>
                    <a:pt x="1114069" y="1461961"/>
                    <a:pt x="1117575" y="1460500"/>
                    <a:pt x="1119911" y="1458163"/>
                  </a:cubicBezTo>
                  <a:lnTo>
                    <a:pt x="1114654" y="1451153"/>
                  </a:lnTo>
                  <a:lnTo>
                    <a:pt x="1121664" y="1452905"/>
                  </a:lnTo>
                  <a:cubicBezTo>
                    <a:pt x="1124001" y="1456411"/>
                    <a:pt x="1128090" y="1456411"/>
                    <a:pt x="1133932" y="1452905"/>
                  </a:cubicBezTo>
                  <a:cubicBezTo>
                    <a:pt x="1129259" y="1451737"/>
                    <a:pt x="1122833" y="1451153"/>
                    <a:pt x="1114654" y="1451153"/>
                  </a:cubicBezTo>
                  <a:close/>
                  <a:moveTo>
                    <a:pt x="1386307" y="1449400"/>
                  </a:moveTo>
                  <a:cubicBezTo>
                    <a:pt x="1386307" y="1450569"/>
                    <a:pt x="1385723" y="1451445"/>
                    <a:pt x="1384554" y="1452029"/>
                  </a:cubicBezTo>
                  <a:cubicBezTo>
                    <a:pt x="1383386" y="1452614"/>
                    <a:pt x="1383970" y="1453490"/>
                    <a:pt x="1386307" y="1454658"/>
                  </a:cubicBezTo>
                  <a:cubicBezTo>
                    <a:pt x="1387475" y="1455826"/>
                    <a:pt x="1388936" y="1455534"/>
                    <a:pt x="1390688" y="1453782"/>
                  </a:cubicBezTo>
                  <a:cubicBezTo>
                    <a:pt x="1392441" y="1452029"/>
                    <a:pt x="1393317" y="1451153"/>
                    <a:pt x="1393317" y="1451153"/>
                  </a:cubicBezTo>
                  <a:cubicBezTo>
                    <a:pt x="1389812" y="1449985"/>
                    <a:pt x="1387475" y="1449400"/>
                    <a:pt x="1386307" y="1449400"/>
                  </a:cubicBezTo>
                  <a:close/>
                  <a:moveTo>
                    <a:pt x="1444142" y="1447648"/>
                  </a:moveTo>
                  <a:lnTo>
                    <a:pt x="1445895" y="1454658"/>
                  </a:lnTo>
                  <a:lnTo>
                    <a:pt x="1447648" y="1454658"/>
                  </a:lnTo>
                  <a:cubicBezTo>
                    <a:pt x="1447648" y="1453490"/>
                    <a:pt x="1447648" y="1452321"/>
                    <a:pt x="1447648" y="1451153"/>
                  </a:cubicBezTo>
                  <a:cubicBezTo>
                    <a:pt x="1447648" y="1449985"/>
                    <a:pt x="1446479" y="1448816"/>
                    <a:pt x="1444142" y="1447648"/>
                  </a:cubicBezTo>
                  <a:close/>
                  <a:moveTo>
                    <a:pt x="583616" y="1447648"/>
                  </a:moveTo>
                  <a:cubicBezTo>
                    <a:pt x="581279" y="1448816"/>
                    <a:pt x="580695" y="1449693"/>
                    <a:pt x="581863" y="1450277"/>
                  </a:cubicBezTo>
                  <a:cubicBezTo>
                    <a:pt x="583032" y="1450861"/>
                    <a:pt x="583616" y="1451153"/>
                    <a:pt x="583616" y="1451153"/>
                  </a:cubicBezTo>
                  <a:close/>
                  <a:moveTo>
                    <a:pt x="50825" y="1438885"/>
                  </a:moveTo>
                  <a:lnTo>
                    <a:pt x="56083" y="1447648"/>
                  </a:lnTo>
                  <a:cubicBezTo>
                    <a:pt x="56083" y="1448816"/>
                    <a:pt x="56960" y="1449400"/>
                    <a:pt x="58712" y="1449400"/>
                  </a:cubicBezTo>
                  <a:cubicBezTo>
                    <a:pt x="60465" y="1449400"/>
                    <a:pt x="61925" y="1449985"/>
                    <a:pt x="63094" y="1451153"/>
                  </a:cubicBezTo>
                  <a:cubicBezTo>
                    <a:pt x="58420" y="1451153"/>
                    <a:pt x="54915" y="1450569"/>
                    <a:pt x="52578" y="1449400"/>
                  </a:cubicBezTo>
                  <a:lnTo>
                    <a:pt x="52578" y="1451153"/>
                  </a:lnTo>
                  <a:cubicBezTo>
                    <a:pt x="50241" y="1451153"/>
                    <a:pt x="48489" y="1449693"/>
                    <a:pt x="47320" y="1446771"/>
                  </a:cubicBezTo>
                  <a:cubicBezTo>
                    <a:pt x="46152" y="1443850"/>
                    <a:pt x="44983" y="1442390"/>
                    <a:pt x="43815" y="1442390"/>
                  </a:cubicBezTo>
                  <a:close/>
                  <a:moveTo>
                    <a:pt x="1424864" y="1437132"/>
                  </a:moveTo>
                  <a:cubicBezTo>
                    <a:pt x="1424864" y="1437132"/>
                    <a:pt x="1426032" y="1441806"/>
                    <a:pt x="1428369" y="1451153"/>
                  </a:cubicBezTo>
                  <a:lnTo>
                    <a:pt x="1428369" y="1437132"/>
                  </a:lnTo>
                  <a:close/>
                  <a:moveTo>
                    <a:pt x="1382801" y="1437132"/>
                  </a:moveTo>
                  <a:cubicBezTo>
                    <a:pt x="1383970" y="1438300"/>
                    <a:pt x="1387475" y="1440637"/>
                    <a:pt x="1393317" y="1444143"/>
                  </a:cubicBezTo>
                  <a:cubicBezTo>
                    <a:pt x="1393317" y="1439469"/>
                    <a:pt x="1392149" y="1437132"/>
                    <a:pt x="1389812" y="1437132"/>
                  </a:cubicBezTo>
                  <a:cubicBezTo>
                    <a:pt x="1387475" y="1435964"/>
                    <a:pt x="1385138" y="1435964"/>
                    <a:pt x="1382801" y="1437132"/>
                  </a:cubicBezTo>
                  <a:close/>
                  <a:moveTo>
                    <a:pt x="765886" y="1437132"/>
                  </a:moveTo>
                  <a:cubicBezTo>
                    <a:pt x="765886" y="1438300"/>
                    <a:pt x="766470" y="1440637"/>
                    <a:pt x="767639" y="1444143"/>
                  </a:cubicBezTo>
                  <a:lnTo>
                    <a:pt x="767639" y="1437132"/>
                  </a:lnTo>
                  <a:close/>
                  <a:moveTo>
                    <a:pt x="799186" y="1433627"/>
                  </a:moveTo>
                  <a:cubicBezTo>
                    <a:pt x="799186" y="1435964"/>
                    <a:pt x="798601" y="1437716"/>
                    <a:pt x="797433" y="1438885"/>
                  </a:cubicBezTo>
                  <a:lnTo>
                    <a:pt x="797433" y="1447648"/>
                  </a:lnTo>
                  <a:cubicBezTo>
                    <a:pt x="795096" y="1441806"/>
                    <a:pt x="795680" y="1437132"/>
                    <a:pt x="799186" y="1433627"/>
                  </a:cubicBezTo>
                  <a:close/>
                  <a:moveTo>
                    <a:pt x="595884" y="1424864"/>
                  </a:moveTo>
                  <a:lnTo>
                    <a:pt x="597637" y="1438885"/>
                  </a:lnTo>
                  <a:lnTo>
                    <a:pt x="599389" y="1438885"/>
                  </a:lnTo>
                  <a:cubicBezTo>
                    <a:pt x="599389" y="1434211"/>
                    <a:pt x="598805" y="1429538"/>
                    <a:pt x="597637" y="1424864"/>
                  </a:cubicBezTo>
                  <a:close/>
                  <a:moveTo>
                    <a:pt x="616915" y="1423111"/>
                  </a:moveTo>
                  <a:lnTo>
                    <a:pt x="616915" y="1437132"/>
                  </a:lnTo>
                  <a:lnTo>
                    <a:pt x="620420" y="1437132"/>
                  </a:lnTo>
                  <a:cubicBezTo>
                    <a:pt x="619252" y="1435964"/>
                    <a:pt x="618668" y="1431290"/>
                    <a:pt x="618668" y="1423111"/>
                  </a:cubicBezTo>
                  <a:close/>
                  <a:moveTo>
                    <a:pt x="42062" y="1423111"/>
                  </a:moveTo>
                  <a:cubicBezTo>
                    <a:pt x="42062" y="1430122"/>
                    <a:pt x="41186" y="1434211"/>
                    <a:pt x="39434" y="1435379"/>
                  </a:cubicBezTo>
                  <a:cubicBezTo>
                    <a:pt x="37681" y="1436548"/>
                    <a:pt x="34468" y="1437132"/>
                    <a:pt x="29794" y="1437132"/>
                  </a:cubicBezTo>
                  <a:cubicBezTo>
                    <a:pt x="29794" y="1437132"/>
                    <a:pt x="33884" y="1432458"/>
                    <a:pt x="42062" y="1423111"/>
                  </a:cubicBezTo>
                  <a:close/>
                  <a:moveTo>
                    <a:pt x="799186" y="1421359"/>
                  </a:moveTo>
                  <a:lnTo>
                    <a:pt x="799186" y="1423111"/>
                  </a:lnTo>
                  <a:lnTo>
                    <a:pt x="802691" y="1424864"/>
                  </a:lnTo>
                  <a:lnTo>
                    <a:pt x="802691" y="1421359"/>
                  </a:lnTo>
                  <a:close/>
                  <a:moveTo>
                    <a:pt x="778154" y="1412596"/>
                  </a:moveTo>
                  <a:cubicBezTo>
                    <a:pt x="775818" y="1420775"/>
                    <a:pt x="774649" y="1427785"/>
                    <a:pt x="774649" y="1433627"/>
                  </a:cubicBezTo>
                  <a:lnTo>
                    <a:pt x="772897" y="1451153"/>
                  </a:lnTo>
                  <a:cubicBezTo>
                    <a:pt x="772897" y="1451153"/>
                    <a:pt x="773189" y="1451445"/>
                    <a:pt x="773773" y="1452029"/>
                  </a:cubicBezTo>
                  <a:cubicBezTo>
                    <a:pt x="774357" y="1452614"/>
                    <a:pt x="774649" y="1452905"/>
                    <a:pt x="774649" y="1452905"/>
                  </a:cubicBezTo>
                  <a:cubicBezTo>
                    <a:pt x="774649" y="1449400"/>
                    <a:pt x="775233" y="1443558"/>
                    <a:pt x="776402" y="1435379"/>
                  </a:cubicBezTo>
                  <a:cubicBezTo>
                    <a:pt x="777570" y="1427201"/>
                    <a:pt x="778154" y="1419606"/>
                    <a:pt x="778154" y="1412596"/>
                  </a:cubicBezTo>
                  <a:close/>
                  <a:moveTo>
                    <a:pt x="1414348" y="1410843"/>
                  </a:moveTo>
                  <a:lnTo>
                    <a:pt x="1414348" y="1412596"/>
                  </a:lnTo>
                  <a:cubicBezTo>
                    <a:pt x="1414348" y="1414932"/>
                    <a:pt x="1415225" y="1416977"/>
                    <a:pt x="1416977" y="1418730"/>
                  </a:cubicBezTo>
                  <a:cubicBezTo>
                    <a:pt x="1418730" y="1420482"/>
                    <a:pt x="1420190" y="1421359"/>
                    <a:pt x="1421359" y="1421359"/>
                  </a:cubicBezTo>
                  <a:cubicBezTo>
                    <a:pt x="1421359" y="1416685"/>
                    <a:pt x="1421067" y="1413764"/>
                    <a:pt x="1420482" y="1412596"/>
                  </a:cubicBezTo>
                  <a:cubicBezTo>
                    <a:pt x="1419898" y="1411427"/>
                    <a:pt x="1417853" y="1410843"/>
                    <a:pt x="1414348" y="1410843"/>
                  </a:cubicBezTo>
                  <a:close/>
                  <a:moveTo>
                    <a:pt x="727329" y="1409091"/>
                  </a:moveTo>
                  <a:cubicBezTo>
                    <a:pt x="727329" y="1413764"/>
                    <a:pt x="726453" y="1419022"/>
                    <a:pt x="724700" y="1424864"/>
                  </a:cubicBezTo>
                  <a:cubicBezTo>
                    <a:pt x="722947" y="1430706"/>
                    <a:pt x="722655" y="1435379"/>
                    <a:pt x="723824" y="1438885"/>
                  </a:cubicBezTo>
                  <a:cubicBezTo>
                    <a:pt x="724992" y="1437716"/>
                    <a:pt x="726161" y="1433335"/>
                    <a:pt x="727329" y="1425740"/>
                  </a:cubicBezTo>
                  <a:cubicBezTo>
                    <a:pt x="728497" y="1418146"/>
                    <a:pt x="728497" y="1412596"/>
                    <a:pt x="727329" y="1409091"/>
                  </a:cubicBezTo>
                  <a:close/>
                  <a:moveTo>
                    <a:pt x="774649" y="1405585"/>
                  </a:moveTo>
                  <a:cubicBezTo>
                    <a:pt x="773481" y="1406754"/>
                    <a:pt x="772897" y="1408506"/>
                    <a:pt x="772897" y="1410843"/>
                  </a:cubicBezTo>
                  <a:lnTo>
                    <a:pt x="774649" y="1410843"/>
                  </a:lnTo>
                  <a:cubicBezTo>
                    <a:pt x="774649" y="1408506"/>
                    <a:pt x="775233" y="1406754"/>
                    <a:pt x="776402" y="1405585"/>
                  </a:cubicBezTo>
                  <a:close/>
                  <a:moveTo>
                    <a:pt x="1437132" y="1402080"/>
                  </a:moveTo>
                  <a:cubicBezTo>
                    <a:pt x="1437132" y="1410259"/>
                    <a:pt x="1437424" y="1416393"/>
                    <a:pt x="1438008" y="1420482"/>
                  </a:cubicBezTo>
                  <a:cubicBezTo>
                    <a:pt x="1438593" y="1424572"/>
                    <a:pt x="1440637" y="1428369"/>
                    <a:pt x="1444142" y="1431874"/>
                  </a:cubicBezTo>
                  <a:cubicBezTo>
                    <a:pt x="1444142" y="1428369"/>
                    <a:pt x="1443558" y="1423696"/>
                    <a:pt x="1442390" y="1417853"/>
                  </a:cubicBezTo>
                  <a:cubicBezTo>
                    <a:pt x="1441221" y="1412012"/>
                    <a:pt x="1439469" y="1406754"/>
                    <a:pt x="1437132" y="1402080"/>
                  </a:cubicBezTo>
                  <a:close/>
                  <a:moveTo>
                    <a:pt x="590626" y="1395070"/>
                  </a:moveTo>
                  <a:cubicBezTo>
                    <a:pt x="590626" y="1398575"/>
                    <a:pt x="591210" y="1401496"/>
                    <a:pt x="592379" y="1403833"/>
                  </a:cubicBezTo>
                  <a:lnTo>
                    <a:pt x="594131" y="1403833"/>
                  </a:lnTo>
                  <a:cubicBezTo>
                    <a:pt x="592963" y="1401496"/>
                    <a:pt x="592379" y="1398575"/>
                    <a:pt x="592379" y="1395070"/>
                  </a:cubicBezTo>
                  <a:close/>
                  <a:moveTo>
                    <a:pt x="580111" y="1393317"/>
                  </a:moveTo>
                  <a:cubicBezTo>
                    <a:pt x="580111" y="1395654"/>
                    <a:pt x="580111" y="1398867"/>
                    <a:pt x="580111" y="1402956"/>
                  </a:cubicBezTo>
                  <a:cubicBezTo>
                    <a:pt x="580111" y="1407046"/>
                    <a:pt x="581279" y="1409675"/>
                    <a:pt x="583616" y="1410843"/>
                  </a:cubicBezTo>
                  <a:lnTo>
                    <a:pt x="583616" y="1407338"/>
                  </a:lnTo>
                  <a:cubicBezTo>
                    <a:pt x="583616" y="1400327"/>
                    <a:pt x="582447" y="1395654"/>
                    <a:pt x="580111" y="1393317"/>
                  </a:cubicBezTo>
                  <a:close/>
                  <a:moveTo>
                    <a:pt x="515264" y="1393317"/>
                  </a:moveTo>
                  <a:lnTo>
                    <a:pt x="518770" y="1407338"/>
                  </a:lnTo>
                  <a:lnTo>
                    <a:pt x="524027" y="1396822"/>
                  </a:lnTo>
                  <a:lnTo>
                    <a:pt x="524027" y="1393317"/>
                  </a:lnTo>
                  <a:close/>
                  <a:moveTo>
                    <a:pt x="368046" y="1393317"/>
                  </a:moveTo>
                  <a:cubicBezTo>
                    <a:pt x="370383" y="1395654"/>
                    <a:pt x="372135" y="1396822"/>
                    <a:pt x="373304" y="1396822"/>
                  </a:cubicBezTo>
                  <a:lnTo>
                    <a:pt x="371551" y="1396822"/>
                  </a:lnTo>
                  <a:cubicBezTo>
                    <a:pt x="369214" y="1395654"/>
                    <a:pt x="368046" y="1395070"/>
                    <a:pt x="368046" y="1395070"/>
                  </a:cubicBezTo>
                  <a:close/>
                  <a:moveTo>
                    <a:pt x="338252" y="1393317"/>
                  </a:moveTo>
                  <a:cubicBezTo>
                    <a:pt x="341757" y="1393317"/>
                    <a:pt x="345846" y="1396238"/>
                    <a:pt x="350520" y="1402080"/>
                  </a:cubicBezTo>
                  <a:cubicBezTo>
                    <a:pt x="352857" y="1403249"/>
                    <a:pt x="356362" y="1406170"/>
                    <a:pt x="361036" y="1410843"/>
                  </a:cubicBezTo>
                  <a:lnTo>
                    <a:pt x="357530" y="1410843"/>
                  </a:lnTo>
                  <a:cubicBezTo>
                    <a:pt x="354025" y="1410843"/>
                    <a:pt x="350520" y="1408506"/>
                    <a:pt x="347015" y="1403833"/>
                  </a:cubicBezTo>
                  <a:cubicBezTo>
                    <a:pt x="343510" y="1397991"/>
                    <a:pt x="340589" y="1394485"/>
                    <a:pt x="338252" y="1393317"/>
                  </a:cubicBezTo>
                  <a:close/>
                  <a:moveTo>
                    <a:pt x="417119" y="1391565"/>
                  </a:moveTo>
                  <a:cubicBezTo>
                    <a:pt x="417119" y="1393901"/>
                    <a:pt x="417119" y="1396822"/>
                    <a:pt x="417119" y="1400327"/>
                  </a:cubicBezTo>
                  <a:cubicBezTo>
                    <a:pt x="417119" y="1396822"/>
                    <a:pt x="416535" y="1394485"/>
                    <a:pt x="415366" y="1393317"/>
                  </a:cubicBezTo>
                  <a:close/>
                  <a:moveTo>
                    <a:pt x="459181" y="1388059"/>
                  </a:moveTo>
                  <a:cubicBezTo>
                    <a:pt x="459181" y="1388059"/>
                    <a:pt x="459473" y="1388351"/>
                    <a:pt x="460058" y="1388936"/>
                  </a:cubicBezTo>
                  <a:cubicBezTo>
                    <a:pt x="460642" y="1389520"/>
                    <a:pt x="460934" y="1389812"/>
                    <a:pt x="460934" y="1389812"/>
                  </a:cubicBezTo>
                  <a:lnTo>
                    <a:pt x="457429" y="1391565"/>
                  </a:lnTo>
                  <a:lnTo>
                    <a:pt x="457429" y="1389812"/>
                  </a:lnTo>
                  <a:cubicBezTo>
                    <a:pt x="458597" y="1389812"/>
                    <a:pt x="459181" y="1389228"/>
                    <a:pt x="459181" y="1388059"/>
                  </a:cubicBezTo>
                  <a:close/>
                  <a:moveTo>
                    <a:pt x="1430122" y="1379296"/>
                  </a:moveTo>
                  <a:cubicBezTo>
                    <a:pt x="1431290" y="1381633"/>
                    <a:pt x="1433043" y="1386891"/>
                    <a:pt x="1435379" y="1395070"/>
                  </a:cubicBezTo>
                  <a:lnTo>
                    <a:pt x="1437132" y="1395070"/>
                  </a:lnTo>
                  <a:lnTo>
                    <a:pt x="1437132" y="1386307"/>
                  </a:lnTo>
                  <a:cubicBezTo>
                    <a:pt x="1437132" y="1383970"/>
                    <a:pt x="1436548" y="1382217"/>
                    <a:pt x="1435379" y="1381049"/>
                  </a:cubicBezTo>
                  <a:cubicBezTo>
                    <a:pt x="1434211" y="1379880"/>
                    <a:pt x="1432458" y="1379296"/>
                    <a:pt x="1430122" y="1379296"/>
                  </a:cubicBezTo>
                  <a:close/>
                  <a:moveTo>
                    <a:pt x="324231" y="1379296"/>
                  </a:moveTo>
                  <a:cubicBezTo>
                    <a:pt x="325399" y="1379296"/>
                    <a:pt x="327152" y="1380465"/>
                    <a:pt x="329489" y="1382802"/>
                  </a:cubicBezTo>
                  <a:cubicBezTo>
                    <a:pt x="329489" y="1385138"/>
                    <a:pt x="328905" y="1386307"/>
                    <a:pt x="327736" y="1386307"/>
                  </a:cubicBezTo>
                  <a:close/>
                  <a:moveTo>
                    <a:pt x="1409091" y="1367028"/>
                  </a:moveTo>
                  <a:lnTo>
                    <a:pt x="1407338" y="1368781"/>
                  </a:lnTo>
                  <a:cubicBezTo>
                    <a:pt x="1407338" y="1369949"/>
                    <a:pt x="1409675" y="1374038"/>
                    <a:pt x="1414348" y="1381049"/>
                  </a:cubicBezTo>
                  <a:cubicBezTo>
                    <a:pt x="1415517" y="1377544"/>
                    <a:pt x="1415225" y="1374623"/>
                    <a:pt x="1413472" y="1372286"/>
                  </a:cubicBezTo>
                  <a:cubicBezTo>
                    <a:pt x="1411719" y="1369949"/>
                    <a:pt x="1410259" y="1368197"/>
                    <a:pt x="1409091" y="1367028"/>
                  </a:cubicBezTo>
                  <a:close/>
                  <a:moveTo>
                    <a:pt x="778154" y="1365276"/>
                  </a:moveTo>
                  <a:cubicBezTo>
                    <a:pt x="778154" y="1367612"/>
                    <a:pt x="777570" y="1370826"/>
                    <a:pt x="776402" y="1374915"/>
                  </a:cubicBezTo>
                  <a:cubicBezTo>
                    <a:pt x="775233" y="1379004"/>
                    <a:pt x="775233" y="1383386"/>
                    <a:pt x="776402" y="1388059"/>
                  </a:cubicBezTo>
                  <a:cubicBezTo>
                    <a:pt x="777570" y="1383386"/>
                    <a:pt x="778154" y="1379004"/>
                    <a:pt x="778154" y="1374915"/>
                  </a:cubicBezTo>
                  <a:cubicBezTo>
                    <a:pt x="778154" y="1370826"/>
                    <a:pt x="778154" y="1367612"/>
                    <a:pt x="778154" y="1365276"/>
                  </a:cubicBezTo>
                  <a:close/>
                  <a:moveTo>
                    <a:pt x="737845" y="1363523"/>
                  </a:moveTo>
                  <a:cubicBezTo>
                    <a:pt x="737845" y="1368197"/>
                    <a:pt x="737260" y="1371702"/>
                    <a:pt x="736092" y="1374038"/>
                  </a:cubicBezTo>
                  <a:lnTo>
                    <a:pt x="737845" y="1374038"/>
                  </a:lnTo>
                  <a:cubicBezTo>
                    <a:pt x="737845" y="1371702"/>
                    <a:pt x="738137" y="1369949"/>
                    <a:pt x="738721" y="1368781"/>
                  </a:cubicBezTo>
                  <a:cubicBezTo>
                    <a:pt x="739305" y="1367612"/>
                    <a:pt x="739597" y="1365860"/>
                    <a:pt x="739597" y="1363523"/>
                  </a:cubicBezTo>
                  <a:close/>
                  <a:moveTo>
                    <a:pt x="545059" y="1361770"/>
                  </a:moveTo>
                  <a:cubicBezTo>
                    <a:pt x="545059" y="1362939"/>
                    <a:pt x="544474" y="1364399"/>
                    <a:pt x="543306" y="1366152"/>
                  </a:cubicBezTo>
                  <a:cubicBezTo>
                    <a:pt x="542138" y="1367904"/>
                    <a:pt x="541553" y="1369365"/>
                    <a:pt x="541553" y="1370533"/>
                  </a:cubicBezTo>
                  <a:cubicBezTo>
                    <a:pt x="541553" y="1371702"/>
                    <a:pt x="542138" y="1372286"/>
                    <a:pt x="543306" y="1372286"/>
                  </a:cubicBezTo>
                  <a:cubicBezTo>
                    <a:pt x="544474" y="1372286"/>
                    <a:pt x="545643" y="1372870"/>
                    <a:pt x="546811" y="1374038"/>
                  </a:cubicBezTo>
                  <a:lnTo>
                    <a:pt x="548564" y="1370533"/>
                  </a:lnTo>
                  <a:lnTo>
                    <a:pt x="546811" y="1361770"/>
                  </a:lnTo>
                  <a:close/>
                  <a:moveTo>
                    <a:pt x="459181" y="1361770"/>
                  </a:moveTo>
                  <a:lnTo>
                    <a:pt x="457429" y="1374038"/>
                  </a:lnTo>
                  <a:cubicBezTo>
                    <a:pt x="455092" y="1371702"/>
                    <a:pt x="454800" y="1369365"/>
                    <a:pt x="456552" y="1367028"/>
                  </a:cubicBezTo>
                  <a:cubicBezTo>
                    <a:pt x="458305" y="1364691"/>
                    <a:pt x="459181" y="1362939"/>
                    <a:pt x="459181" y="1361770"/>
                  </a:cubicBezTo>
                  <a:close/>
                  <a:moveTo>
                    <a:pt x="534543" y="1358265"/>
                  </a:moveTo>
                  <a:cubicBezTo>
                    <a:pt x="533375" y="1361770"/>
                    <a:pt x="532790" y="1367028"/>
                    <a:pt x="532790" y="1374038"/>
                  </a:cubicBezTo>
                  <a:cubicBezTo>
                    <a:pt x="535127" y="1371702"/>
                    <a:pt x="536003" y="1368781"/>
                    <a:pt x="535419" y="1365276"/>
                  </a:cubicBezTo>
                  <a:cubicBezTo>
                    <a:pt x="534835" y="1361770"/>
                    <a:pt x="534543" y="1359433"/>
                    <a:pt x="534543" y="1358265"/>
                  </a:cubicBezTo>
                  <a:close/>
                  <a:moveTo>
                    <a:pt x="350520" y="1358265"/>
                  </a:moveTo>
                  <a:lnTo>
                    <a:pt x="366293" y="1368781"/>
                  </a:lnTo>
                  <a:lnTo>
                    <a:pt x="366293" y="1370533"/>
                  </a:lnTo>
                  <a:cubicBezTo>
                    <a:pt x="356946" y="1365860"/>
                    <a:pt x="351688" y="1361770"/>
                    <a:pt x="350520" y="1358265"/>
                  </a:cubicBezTo>
                  <a:close/>
                  <a:moveTo>
                    <a:pt x="327736" y="1356512"/>
                  </a:moveTo>
                  <a:cubicBezTo>
                    <a:pt x="327736" y="1356512"/>
                    <a:pt x="328028" y="1356512"/>
                    <a:pt x="328613" y="1356512"/>
                  </a:cubicBezTo>
                  <a:cubicBezTo>
                    <a:pt x="329197" y="1356512"/>
                    <a:pt x="329489" y="1356512"/>
                    <a:pt x="329489" y="1356512"/>
                  </a:cubicBezTo>
                  <a:lnTo>
                    <a:pt x="334747" y="1358265"/>
                  </a:lnTo>
                  <a:close/>
                  <a:moveTo>
                    <a:pt x="45568" y="1356512"/>
                  </a:moveTo>
                  <a:cubicBezTo>
                    <a:pt x="45568" y="1358849"/>
                    <a:pt x="45276" y="1360602"/>
                    <a:pt x="44691" y="1361770"/>
                  </a:cubicBezTo>
                  <a:cubicBezTo>
                    <a:pt x="44107" y="1362939"/>
                    <a:pt x="42647" y="1362939"/>
                    <a:pt x="40310" y="1361770"/>
                  </a:cubicBezTo>
                  <a:close/>
                  <a:moveTo>
                    <a:pt x="1431874" y="1353007"/>
                  </a:moveTo>
                  <a:lnTo>
                    <a:pt x="1424864" y="1358265"/>
                  </a:lnTo>
                  <a:lnTo>
                    <a:pt x="1430122" y="1367028"/>
                  </a:lnTo>
                  <a:lnTo>
                    <a:pt x="1431874" y="1375791"/>
                  </a:lnTo>
                  <a:lnTo>
                    <a:pt x="1433627" y="1375791"/>
                  </a:lnTo>
                  <a:cubicBezTo>
                    <a:pt x="1433627" y="1372286"/>
                    <a:pt x="1433335" y="1368197"/>
                    <a:pt x="1432751" y="1363523"/>
                  </a:cubicBezTo>
                  <a:cubicBezTo>
                    <a:pt x="1432166" y="1358849"/>
                    <a:pt x="1431874" y="1355344"/>
                    <a:pt x="1431874" y="1353007"/>
                  </a:cubicBezTo>
                  <a:close/>
                  <a:moveTo>
                    <a:pt x="825475" y="1351255"/>
                  </a:moveTo>
                  <a:lnTo>
                    <a:pt x="820217" y="1400327"/>
                  </a:lnTo>
                  <a:lnTo>
                    <a:pt x="816712" y="1437132"/>
                  </a:lnTo>
                  <a:cubicBezTo>
                    <a:pt x="817880" y="1434795"/>
                    <a:pt x="818464" y="1430706"/>
                    <a:pt x="818464" y="1424864"/>
                  </a:cubicBezTo>
                  <a:cubicBezTo>
                    <a:pt x="818464" y="1421359"/>
                    <a:pt x="819048" y="1418438"/>
                    <a:pt x="820217" y="1416101"/>
                  </a:cubicBezTo>
                  <a:cubicBezTo>
                    <a:pt x="821385" y="1412596"/>
                    <a:pt x="821677" y="1409383"/>
                    <a:pt x="821093" y="1406462"/>
                  </a:cubicBezTo>
                  <a:cubicBezTo>
                    <a:pt x="820509" y="1403541"/>
                    <a:pt x="820217" y="1401496"/>
                    <a:pt x="820217" y="1400327"/>
                  </a:cubicBezTo>
                  <a:lnTo>
                    <a:pt x="825475" y="1400327"/>
                  </a:lnTo>
                  <a:cubicBezTo>
                    <a:pt x="824306" y="1394485"/>
                    <a:pt x="824306" y="1388644"/>
                    <a:pt x="825475" y="1382802"/>
                  </a:cubicBezTo>
                  <a:lnTo>
                    <a:pt x="827227" y="1379296"/>
                  </a:lnTo>
                  <a:cubicBezTo>
                    <a:pt x="823722" y="1373454"/>
                    <a:pt x="824306" y="1368197"/>
                    <a:pt x="828980" y="1363523"/>
                  </a:cubicBezTo>
                  <a:close/>
                  <a:moveTo>
                    <a:pt x="357530" y="1351255"/>
                  </a:moveTo>
                  <a:lnTo>
                    <a:pt x="362788" y="1358265"/>
                  </a:lnTo>
                  <a:cubicBezTo>
                    <a:pt x="362788" y="1359433"/>
                    <a:pt x="362204" y="1360018"/>
                    <a:pt x="361036" y="1360018"/>
                  </a:cubicBezTo>
                  <a:cubicBezTo>
                    <a:pt x="358699" y="1358849"/>
                    <a:pt x="357530" y="1355928"/>
                    <a:pt x="357530" y="1351255"/>
                  </a:cubicBezTo>
                  <a:close/>
                  <a:moveTo>
                    <a:pt x="371551" y="1349502"/>
                  </a:moveTo>
                  <a:cubicBezTo>
                    <a:pt x="376225" y="1356512"/>
                    <a:pt x="378562" y="1361186"/>
                    <a:pt x="378562" y="1363523"/>
                  </a:cubicBezTo>
                  <a:cubicBezTo>
                    <a:pt x="377393" y="1363523"/>
                    <a:pt x="376225" y="1363231"/>
                    <a:pt x="375056" y="1362647"/>
                  </a:cubicBezTo>
                  <a:cubicBezTo>
                    <a:pt x="373888" y="1362062"/>
                    <a:pt x="373304" y="1360602"/>
                    <a:pt x="373304" y="1358265"/>
                  </a:cubicBezTo>
                  <a:close/>
                  <a:moveTo>
                    <a:pt x="736092" y="1345997"/>
                  </a:moveTo>
                  <a:lnTo>
                    <a:pt x="734339" y="1353007"/>
                  </a:lnTo>
                  <a:cubicBezTo>
                    <a:pt x="733171" y="1358849"/>
                    <a:pt x="732587" y="1366444"/>
                    <a:pt x="732587" y="1375791"/>
                  </a:cubicBezTo>
                  <a:cubicBezTo>
                    <a:pt x="732587" y="1385138"/>
                    <a:pt x="731418" y="1392149"/>
                    <a:pt x="729082" y="1396822"/>
                  </a:cubicBezTo>
                  <a:lnTo>
                    <a:pt x="729082" y="1405585"/>
                  </a:lnTo>
                  <a:cubicBezTo>
                    <a:pt x="731418" y="1398575"/>
                    <a:pt x="733463" y="1388644"/>
                    <a:pt x="735216" y="1375791"/>
                  </a:cubicBezTo>
                  <a:cubicBezTo>
                    <a:pt x="736968" y="1362939"/>
                    <a:pt x="737260" y="1353007"/>
                    <a:pt x="736092" y="1345997"/>
                  </a:cubicBezTo>
                  <a:close/>
                  <a:moveTo>
                    <a:pt x="325984" y="1345997"/>
                  </a:moveTo>
                  <a:lnTo>
                    <a:pt x="325984" y="1351255"/>
                  </a:lnTo>
                  <a:lnTo>
                    <a:pt x="324231" y="1349502"/>
                  </a:lnTo>
                  <a:close/>
                  <a:moveTo>
                    <a:pt x="793928" y="1344244"/>
                  </a:moveTo>
                  <a:cubicBezTo>
                    <a:pt x="791591" y="1346581"/>
                    <a:pt x="790423" y="1350671"/>
                    <a:pt x="790423" y="1356512"/>
                  </a:cubicBezTo>
                  <a:cubicBezTo>
                    <a:pt x="790423" y="1365860"/>
                    <a:pt x="788086" y="1381633"/>
                    <a:pt x="783412" y="1403833"/>
                  </a:cubicBezTo>
                  <a:cubicBezTo>
                    <a:pt x="781075" y="1414348"/>
                    <a:pt x="779907" y="1424864"/>
                    <a:pt x="779907" y="1435379"/>
                  </a:cubicBezTo>
                  <a:cubicBezTo>
                    <a:pt x="778739" y="1440053"/>
                    <a:pt x="776986" y="1452321"/>
                    <a:pt x="774649" y="1472184"/>
                  </a:cubicBezTo>
                  <a:cubicBezTo>
                    <a:pt x="774649" y="1473352"/>
                    <a:pt x="774649" y="1474813"/>
                    <a:pt x="774649" y="1476566"/>
                  </a:cubicBezTo>
                  <a:cubicBezTo>
                    <a:pt x="774649" y="1478318"/>
                    <a:pt x="775233" y="1479779"/>
                    <a:pt x="776402" y="1480947"/>
                  </a:cubicBezTo>
                  <a:cubicBezTo>
                    <a:pt x="777570" y="1478610"/>
                    <a:pt x="778154" y="1473937"/>
                    <a:pt x="778154" y="1466926"/>
                  </a:cubicBezTo>
                  <a:cubicBezTo>
                    <a:pt x="778154" y="1464590"/>
                    <a:pt x="778154" y="1461084"/>
                    <a:pt x="778154" y="1456411"/>
                  </a:cubicBezTo>
                  <a:cubicBezTo>
                    <a:pt x="778154" y="1451737"/>
                    <a:pt x="779323" y="1445311"/>
                    <a:pt x="781660" y="1437132"/>
                  </a:cubicBezTo>
                  <a:cubicBezTo>
                    <a:pt x="783996" y="1435964"/>
                    <a:pt x="785165" y="1433335"/>
                    <a:pt x="785165" y="1429246"/>
                  </a:cubicBezTo>
                  <a:cubicBezTo>
                    <a:pt x="785165" y="1425156"/>
                    <a:pt x="785749" y="1422527"/>
                    <a:pt x="786917" y="1421359"/>
                  </a:cubicBezTo>
                  <a:cubicBezTo>
                    <a:pt x="786917" y="1413180"/>
                    <a:pt x="787502" y="1406754"/>
                    <a:pt x="788670" y="1402080"/>
                  </a:cubicBezTo>
                  <a:lnTo>
                    <a:pt x="790423" y="1395070"/>
                  </a:lnTo>
                  <a:lnTo>
                    <a:pt x="790423" y="1367028"/>
                  </a:lnTo>
                  <a:lnTo>
                    <a:pt x="795680" y="1344244"/>
                  </a:lnTo>
                  <a:close/>
                  <a:moveTo>
                    <a:pt x="867537" y="1342492"/>
                  </a:moveTo>
                  <a:cubicBezTo>
                    <a:pt x="862863" y="1377544"/>
                    <a:pt x="859358" y="1402080"/>
                    <a:pt x="857021" y="1416101"/>
                  </a:cubicBezTo>
                  <a:lnTo>
                    <a:pt x="858774" y="1416101"/>
                  </a:lnTo>
                  <a:cubicBezTo>
                    <a:pt x="865784" y="1385723"/>
                    <a:pt x="868705" y="1361186"/>
                    <a:pt x="867537" y="1342492"/>
                  </a:cubicBezTo>
                  <a:close/>
                  <a:moveTo>
                    <a:pt x="459181" y="1337234"/>
                  </a:moveTo>
                  <a:lnTo>
                    <a:pt x="459181" y="1347750"/>
                  </a:lnTo>
                  <a:cubicBezTo>
                    <a:pt x="458013" y="1345413"/>
                    <a:pt x="455676" y="1344244"/>
                    <a:pt x="452171" y="1344244"/>
                  </a:cubicBezTo>
                  <a:cubicBezTo>
                    <a:pt x="454508" y="1344244"/>
                    <a:pt x="456844" y="1341908"/>
                    <a:pt x="459181" y="1337234"/>
                  </a:cubicBezTo>
                  <a:close/>
                  <a:moveTo>
                    <a:pt x="357530" y="1333729"/>
                  </a:moveTo>
                  <a:cubicBezTo>
                    <a:pt x="359867" y="1333729"/>
                    <a:pt x="361036" y="1336650"/>
                    <a:pt x="361036" y="1342492"/>
                  </a:cubicBezTo>
                  <a:lnTo>
                    <a:pt x="361036" y="1344244"/>
                  </a:lnTo>
                  <a:cubicBezTo>
                    <a:pt x="359867" y="1343076"/>
                    <a:pt x="357530" y="1342492"/>
                    <a:pt x="354025" y="1342492"/>
                  </a:cubicBezTo>
                  <a:cubicBezTo>
                    <a:pt x="354025" y="1336650"/>
                    <a:pt x="355194" y="1333729"/>
                    <a:pt x="357530" y="1333729"/>
                  </a:cubicBezTo>
                  <a:close/>
                  <a:moveTo>
                    <a:pt x="744855" y="1324966"/>
                  </a:moveTo>
                  <a:cubicBezTo>
                    <a:pt x="742518" y="1327303"/>
                    <a:pt x="741058" y="1330808"/>
                    <a:pt x="740473" y="1335481"/>
                  </a:cubicBezTo>
                  <a:cubicBezTo>
                    <a:pt x="739889" y="1340155"/>
                    <a:pt x="739597" y="1343076"/>
                    <a:pt x="739597" y="1344244"/>
                  </a:cubicBezTo>
                  <a:lnTo>
                    <a:pt x="743102" y="1344244"/>
                  </a:lnTo>
                  <a:cubicBezTo>
                    <a:pt x="743102" y="1334897"/>
                    <a:pt x="743687" y="1328471"/>
                    <a:pt x="744855" y="1324966"/>
                  </a:cubicBezTo>
                  <a:close/>
                  <a:moveTo>
                    <a:pt x="362788" y="1324966"/>
                  </a:moveTo>
                  <a:lnTo>
                    <a:pt x="364541" y="1324966"/>
                  </a:lnTo>
                  <a:cubicBezTo>
                    <a:pt x="364541" y="1327303"/>
                    <a:pt x="365125" y="1328471"/>
                    <a:pt x="366293" y="1328471"/>
                  </a:cubicBezTo>
                  <a:cubicBezTo>
                    <a:pt x="366293" y="1328471"/>
                    <a:pt x="366001" y="1328763"/>
                    <a:pt x="365417" y="1329347"/>
                  </a:cubicBezTo>
                  <a:cubicBezTo>
                    <a:pt x="364833" y="1329932"/>
                    <a:pt x="364541" y="1330224"/>
                    <a:pt x="364541" y="1330224"/>
                  </a:cubicBezTo>
                  <a:cubicBezTo>
                    <a:pt x="364541" y="1329055"/>
                    <a:pt x="364249" y="1328179"/>
                    <a:pt x="363665" y="1327595"/>
                  </a:cubicBezTo>
                  <a:cubicBezTo>
                    <a:pt x="363080" y="1327010"/>
                    <a:pt x="362788" y="1326134"/>
                    <a:pt x="362788" y="1324966"/>
                  </a:cubicBezTo>
                  <a:close/>
                  <a:moveTo>
                    <a:pt x="353149" y="1324089"/>
                  </a:moveTo>
                  <a:cubicBezTo>
                    <a:pt x="354902" y="1323505"/>
                    <a:pt x="355778" y="1324966"/>
                    <a:pt x="355778" y="1328471"/>
                  </a:cubicBezTo>
                  <a:lnTo>
                    <a:pt x="350520" y="1324966"/>
                  </a:lnTo>
                  <a:cubicBezTo>
                    <a:pt x="350520" y="1324966"/>
                    <a:pt x="351396" y="1324674"/>
                    <a:pt x="353149" y="1324089"/>
                  </a:cubicBezTo>
                  <a:close/>
                  <a:moveTo>
                    <a:pt x="66599" y="1321461"/>
                  </a:moveTo>
                  <a:lnTo>
                    <a:pt x="66599" y="1330224"/>
                  </a:lnTo>
                  <a:lnTo>
                    <a:pt x="56083" y="1326718"/>
                  </a:lnTo>
                  <a:cubicBezTo>
                    <a:pt x="57252" y="1325550"/>
                    <a:pt x="58712" y="1324966"/>
                    <a:pt x="60465" y="1324966"/>
                  </a:cubicBezTo>
                  <a:cubicBezTo>
                    <a:pt x="62217" y="1324966"/>
                    <a:pt x="64262" y="1323797"/>
                    <a:pt x="66599" y="1321461"/>
                  </a:cubicBezTo>
                  <a:close/>
                  <a:moveTo>
                    <a:pt x="541553" y="1315618"/>
                  </a:moveTo>
                  <a:lnTo>
                    <a:pt x="541623" y="1315712"/>
                  </a:lnTo>
                  <a:lnTo>
                    <a:pt x="541553" y="1316203"/>
                  </a:lnTo>
                  <a:close/>
                  <a:moveTo>
                    <a:pt x="841248" y="1314450"/>
                  </a:moveTo>
                  <a:cubicBezTo>
                    <a:pt x="831901" y="1374038"/>
                    <a:pt x="825475" y="1419022"/>
                    <a:pt x="821969" y="1449400"/>
                  </a:cubicBezTo>
                  <a:cubicBezTo>
                    <a:pt x="824306" y="1447064"/>
                    <a:pt x="825475" y="1444143"/>
                    <a:pt x="825475" y="1440637"/>
                  </a:cubicBezTo>
                  <a:lnTo>
                    <a:pt x="825475" y="1435379"/>
                  </a:lnTo>
                  <a:cubicBezTo>
                    <a:pt x="826643" y="1427201"/>
                    <a:pt x="827811" y="1418730"/>
                    <a:pt x="828980" y="1409967"/>
                  </a:cubicBezTo>
                  <a:cubicBezTo>
                    <a:pt x="830148" y="1401204"/>
                    <a:pt x="831317" y="1392149"/>
                    <a:pt x="832485" y="1382802"/>
                  </a:cubicBezTo>
                  <a:lnTo>
                    <a:pt x="839495" y="1344244"/>
                  </a:lnTo>
                  <a:lnTo>
                    <a:pt x="843001" y="1314450"/>
                  </a:lnTo>
                  <a:close/>
                  <a:moveTo>
                    <a:pt x="541553" y="1312698"/>
                  </a:moveTo>
                  <a:lnTo>
                    <a:pt x="541553" y="1315618"/>
                  </a:lnTo>
                  <a:lnTo>
                    <a:pt x="540677" y="1314450"/>
                  </a:lnTo>
                  <a:cubicBezTo>
                    <a:pt x="541261" y="1313282"/>
                    <a:pt x="541553" y="1312698"/>
                    <a:pt x="541553" y="1312698"/>
                  </a:cubicBezTo>
                  <a:close/>
                  <a:moveTo>
                    <a:pt x="453923" y="1312698"/>
                  </a:moveTo>
                  <a:cubicBezTo>
                    <a:pt x="456260" y="1313866"/>
                    <a:pt x="457429" y="1315034"/>
                    <a:pt x="457429" y="1316203"/>
                  </a:cubicBezTo>
                  <a:lnTo>
                    <a:pt x="452171" y="1314450"/>
                  </a:lnTo>
                  <a:cubicBezTo>
                    <a:pt x="452171" y="1314450"/>
                    <a:pt x="452463" y="1314158"/>
                    <a:pt x="453047" y="1313574"/>
                  </a:cubicBezTo>
                  <a:cubicBezTo>
                    <a:pt x="453631" y="1312990"/>
                    <a:pt x="453923" y="1312698"/>
                    <a:pt x="453923" y="1312698"/>
                  </a:cubicBezTo>
                  <a:close/>
                  <a:moveTo>
                    <a:pt x="508254" y="1307440"/>
                  </a:moveTo>
                  <a:lnTo>
                    <a:pt x="508254" y="1321461"/>
                  </a:lnTo>
                  <a:cubicBezTo>
                    <a:pt x="507086" y="1321461"/>
                    <a:pt x="506209" y="1321168"/>
                    <a:pt x="505625" y="1320584"/>
                  </a:cubicBezTo>
                  <a:cubicBezTo>
                    <a:pt x="505041" y="1320000"/>
                    <a:pt x="505333" y="1319124"/>
                    <a:pt x="506501" y="1317955"/>
                  </a:cubicBezTo>
                  <a:close/>
                  <a:moveTo>
                    <a:pt x="832485" y="1303935"/>
                  </a:moveTo>
                  <a:cubicBezTo>
                    <a:pt x="832485" y="1306271"/>
                    <a:pt x="831317" y="1312113"/>
                    <a:pt x="828980" y="1321461"/>
                  </a:cubicBezTo>
                  <a:lnTo>
                    <a:pt x="827227" y="1331976"/>
                  </a:lnTo>
                  <a:cubicBezTo>
                    <a:pt x="829564" y="1330808"/>
                    <a:pt x="830732" y="1329639"/>
                    <a:pt x="830732" y="1328471"/>
                  </a:cubicBezTo>
                  <a:cubicBezTo>
                    <a:pt x="830732" y="1324966"/>
                    <a:pt x="831317" y="1322045"/>
                    <a:pt x="832485" y="1319708"/>
                  </a:cubicBezTo>
                  <a:cubicBezTo>
                    <a:pt x="833653" y="1317371"/>
                    <a:pt x="834238" y="1315618"/>
                    <a:pt x="834238" y="1314450"/>
                  </a:cubicBezTo>
                  <a:lnTo>
                    <a:pt x="834238" y="1303935"/>
                  </a:lnTo>
                  <a:close/>
                  <a:moveTo>
                    <a:pt x="64846" y="1302182"/>
                  </a:moveTo>
                  <a:cubicBezTo>
                    <a:pt x="67183" y="1303350"/>
                    <a:pt x="67183" y="1304519"/>
                    <a:pt x="64846" y="1305687"/>
                  </a:cubicBezTo>
                  <a:cubicBezTo>
                    <a:pt x="61341" y="1305687"/>
                    <a:pt x="59588" y="1305103"/>
                    <a:pt x="59588" y="1303935"/>
                  </a:cubicBezTo>
                  <a:close/>
                  <a:moveTo>
                    <a:pt x="807949" y="1296924"/>
                  </a:moveTo>
                  <a:cubicBezTo>
                    <a:pt x="804443" y="1320292"/>
                    <a:pt x="798601" y="1357097"/>
                    <a:pt x="790423" y="1407338"/>
                  </a:cubicBezTo>
                  <a:lnTo>
                    <a:pt x="783412" y="1465174"/>
                  </a:lnTo>
                  <a:cubicBezTo>
                    <a:pt x="790423" y="1437132"/>
                    <a:pt x="795680" y="1407922"/>
                    <a:pt x="799186" y="1377544"/>
                  </a:cubicBezTo>
                  <a:lnTo>
                    <a:pt x="806196" y="1324966"/>
                  </a:lnTo>
                  <a:cubicBezTo>
                    <a:pt x="808533" y="1319124"/>
                    <a:pt x="809701" y="1309777"/>
                    <a:pt x="809701" y="1296924"/>
                  </a:cubicBezTo>
                  <a:close/>
                  <a:moveTo>
                    <a:pt x="64846" y="1296924"/>
                  </a:moveTo>
                  <a:lnTo>
                    <a:pt x="68351" y="1296924"/>
                  </a:lnTo>
                  <a:cubicBezTo>
                    <a:pt x="68351" y="1296924"/>
                    <a:pt x="68351" y="1297216"/>
                    <a:pt x="68351" y="1297800"/>
                  </a:cubicBezTo>
                  <a:cubicBezTo>
                    <a:pt x="68351" y="1298385"/>
                    <a:pt x="68351" y="1298677"/>
                    <a:pt x="68351" y="1298677"/>
                  </a:cubicBezTo>
                  <a:cubicBezTo>
                    <a:pt x="68351" y="1298677"/>
                    <a:pt x="68351" y="1298969"/>
                    <a:pt x="68351" y="1299553"/>
                  </a:cubicBezTo>
                  <a:cubicBezTo>
                    <a:pt x="68351" y="1300137"/>
                    <a:pt x="68351" y="1300429"/>
                    <a:pt x="68351" y="1300429"/>
                  </a:cubicBezTo>
                  <a:cubicBezTo>
                    <a:pt x="68351" y="1300429"/>
                    <a:pt x="67183" y="1299261"/>
                    <a:pt x="64846" y="1296924"/>
                  </a:cubicBezTo>
                  <a:close/>
                  <a:moveTo>
                    <a:pt x="1067333" y="1289914"/>
                  </a:moveTo>
                  <a:lnTo>
                    <a:pt x="1069086" y="1289914"/>
                  </a:lnTo>
                  <a:lnTo>
                    <a:pt x="1076096" y="1289914"/>
                  </a:lnTo>
                  <a:cubicBezTo>
                    <a:pt x="1073760" y="1292251"/>
                    <a:pt x="1072007" y="1292835"/>
                    <a:pt x="1070839" y="1291666"/>
                  </a:cubicBezTo>
                  <a:cubicBezTo>
                    <a:pt x="1069670" y="1290498"/>
                    <a:pt x="1068502" y="1289914"/>
                    <a:pt x="1067333" y="1289914"/>
                  </a:cubicBezTo>
                  <a:close/>
                  <a:moveTo>
                    <a:pt x="1381049" y="1288161"/>
                  </a:moveTo>
                  <a:cubicBezTo>
                    <a:pt x="1378712" y="1291666"/>
                    <a:pt x="1377544" y="1294587"/>
                    <a:pt x="1377544" y="1296924"/>
                  </a:cubicBezTo>
                  <a:lnTo>
                    <a:pt x="1382801" y="1298677"/>
                  </a:lnTo>
                  <a:close/>
                  <a:moveTo>
                    <a:pt x="473202" y="1288161"/>
                  </a:moveTo>
                  <a:lnTo>
                    <a:pt x="473202" y="1300429"/>
                  </a:lnTo>
                  <a:lnTo>
                    <a:pt x="471449" y="1300429"/>
                  </a:lnTo>
                  <a:cubicBezTo>
                    <a:pt x="471449" y="1299261"/>
                    <a:pt x="471157" y="1297216"/>
                    <a:pt x="470573" y="1294295"/>
                  </a:cubicBezTo>
                  <a:cubicBezTo>
                    <a:pt x="469989" y="1291374"/>
                    <a:pt x="470865" y="1289330"/>
                    <a:pt x="473202" y="1288161"/>
                  </a:cubicBezTo>
                  <a:close/>
                  <a:moveTo>
                    <a:pt x="872795" y="1284656"/>
                  </a:moveTo>
                  <a:cubicBezTo>
                    <a:pt x="871626" y="1302182"/>
                    <a:pt x="869874" y="1315618"/>
                    <a:pt x="867537" y="1324966"/>
                  </a:cubicBezTo>
                  <a:lnTo>
                    <a:pt x="871042" y="1324966"/>
                  </a:lnTo>
                  <a:cubicBezTo>
                    <a:pt x="871042" y="1321461"/>
                    <a:pt x="871626" y="1315911"/>
                    <a:pt x="872795" y="1308316"/>
                  </a:cubicBezTo>
                  <a:cubicBezTo>
                    <a:pt x="873963" y="1300721"/>
                    <a:pt x="873963" y="1292835"/>
                    <a:pt x="872795" y="1284656"/>
                  </a:cubicBezTo>
                  <a:close/>
                  <a:moveTo>
                    <a:pt x="1119911" y="1279398"/>
                  </a:moveTo>
                  <a:lnTo>
                    <a:pt x="1125169" y="1281151"/>
                  </a:lnTo>
                  <a:cubicBezTo>
                    <a:pt x="1125169" y="1281151"/>
                    <a:pt x="1124877" y="1281443"/>
                    <a:pt x="1124293" y="1282027"/>
                  </a:cubicBezTo>
                  <a:cubicBezTo>
                    <a:pt x="1123709" y="1282611"/>
                    <a:pt x="1123417" y="1282903"/>
                    <a:pt x="1123417" y="1282903"/>
                  </a:cubicBezTo>
                  <a:lnTo>
                    <a:pt x="1119911" y="1281151"/>
                  </a:lnTo>
                  <a:close/>
                  <a:moveTo>
                    <a:pt x="457429" y="1279398"/>
                  </a:moveTo>
                  <a:lnTo>
                    <a:pt x="457429" y="1288161"/>
                  </a:lnTo>
                  <a:cubicBezTo>
                    <a:pt x="455092" y="1286993"/>
                    <a:pt x="453923" y="1285824"/>
                    <a:pt x="453923" y="1284656"/>
                  </a:cubicBezTo>
                  <a:cubicBezTo>
                    <a:pt x="453923" y="1283488"/>
                    <a:pt x="455092" y="1281735"/>
                    <a:pt x="457429" y="1279398"/>
                  </a:cubicBezTo>
                  <a:close/>
                  <a:moveTo>
                    <a:pt x="66599" y="1274140"/>
                  </a:moveTo>
                  <a:cubicBezTo>
                    <a:pt x="67767" y="1273556"/>
                    <a:pt x="69520" y="1274140"/>
                    <a:pt x="71857" y="1275893"/>
                  </a:cubicBezTo>
                  <a:lnTo>
                    <a:pt x="68351" y="1284656"/>
                  </a:lnTo>
                  <a:lnTo>
                    <a:pt x="68351" y="1275893"/>
                  </a:lnTo>
                  <a:lnTo>
                    <a:pt x="64846" y="1281151"/>
                  </a:lnTo>
                  <a:lnTo>
                    <a:pt x="64846" y="1279398"/>
                  </a:lnTo>
                  <a:cubicBezTo>
                    <a:pt x="64846" y="1276477"/>
                    <a:pt x="65430" y="1274724"/>
                    <a:pt x="66599" y="1274140"/>
                  </a:cubicBezTo>
                  <a:close/>
                  <a:moveTo>
                    <a:pt x="1129551" y="1273702"/>
                  </a:moveTo>
                  <a:lnTo>
                    <a:pt x="1130427" y="1274140"/>
                  </a:lnTo>
                  <a:lnTo>
                    <a:pt x="1128674" y="1274140"/>
                  </a:lnTo>
                  <a:close/>
                  <a:moveTo>
                    <a:pt x="804443" y="1270635"/>
                  </a:moveTo>
                  <a:cubicBezTo>
                    <a:pt x="804443" y="1275309"/>
                    <a:pt x="803859" y="1279982"/>
                    <a:pt x="802691" y="1284656"/>
                  </a:cubicBezTo>
                  <a:cubicBezTo>
                    <a:pt x="801522" y="1289330"/>
                    <a:pt x="800938" y="1294587"/>
                    <a:pt x="800938" y="1300429"/>
                  </a:cubicBezTo>
                  <a:cubicBezTo>
                    <a:pt x="797433" y="1291082"/>
                    <a:pt x="798601" y="1281151"/>
                    <a:pt x="804443" y="1270635"/>
                  </a:cubicBezTo>
                  <a:close/>
                  <a:moveTo>
                    <a:pt x="1090117" y="1268883"/>
                  </a:moveTo>
                  <a:cubicBezTo>
                    <a:pt x="1098296" y="1271219"/>
                    <a:pt x="1106475" y="1273556"/>
                    <a:pt x="1114654" y="1275893"/>
                  </a:cubicBezTo>
                  <a:lnTo>
                    <a:pt x="1114654" y="1279398"/>
                  </a:lnTo>
                  <a:cubicBezTo>
                    <a:pt x="1107643" y="1275893"/>
                    <a:pt x="1099465" y="1272972"/>
                    <a:pt x="1090117" y="1270635"/>
                  </a:cubicBezTo>
                  <a:close/>
                  <a:moveTo>
                    <a:pt x="948157" y="1268883"/>
                  </a:moveTo>
                  <a:lnTo>
                    <a:pt x="941146" y="1275893"/>
                  </a:lnTo>
                  <a:cubicBezTo>
                    <a:pt x="941146" y="1274724"/>
                    <a:pt x="942023" y="1273264"/>
                    <a:pt x="943775" y="1271512"/>
                  </a:cubicBezTo>
                  <a:cubicBezTo>
                    <a:pt x="945528" y="1269759"/>
                    <a:pt x="946988" y="1268883"/>
                    <a:pt x="948157" y="1268883"/>
                  </a:cubicBezTo>
                  <a:close/>
                  <a:moveTo>
                    <a:pt x="1125169" y="1267130"/>
                  </a:moveTo>
                  <a:lnTo>
                    <a:pt x="1133932" y="1270635"/>
                  </a:lnTo>
                  <a:cubicBezTo>
                    <a:pt x="1133932" y="1271804"/>
                    <a:pt x="1133348" y="1272388"/>
                    <a:pt x="1132180" y="1272388"/>
                  </a:cubicBezTo>
                  <a:lnTo>
                    <a:pt x="1129551" y="1273702"/>
                  </a:lnTo>
                  <a:lnTo>
                    <a:pt x="1126922" y="1272388"/>
                  </a:lnTo>
                  <a:cubicBezTo>
                    <a:pt x="1126922" y="1270051"/>
                    <a:pt x="1126338" y="1268298"/>
                    <a:pt x="1125169" y="1267130"/>
                  </a:cubicBezTo>
                  <a:close/>
                  <a:moveTo>
                    <a:pt x="1146200" y="1265377"/>
                  </a:moveTo>
                  <a:cubicBezTo>
                    <a:pt x="1148537" y="1265377"/>
                    <a:pt x="1149998" y="1265669"/>
                    <a:pt x="1150582" y="1266254"/>
                  </a:cubicBezTo>
                  <a:cubicBezTo>
                    <a:pt x="1151166" y="1266838"/>
                    <a:pt x="1152627" y="1267130"/>
                    <a:pt x="1154963" y="1267130"/>
                  </a:cubicBezTo>
                  <a:cubicBezTo>
                    <a:pt x="1151458" y="1268298"/>
                    <a:pt x="1148537" y="1267714"/>
                    <a:pt x="1146200" y="1265377"/>
                  </a:cubicBezTo>
                  <a:close/>
                  <a:moveTo>
                    <a:pt x="869290" y="1261872"/>
                  </a:moveTo>
                  <a:lnTo>
                    <a:pt x="865784" y="1272388"/>
                  </a:lnTo>
                  <a:cubicBezTo>
                    <a:pt x="864616" y="1277061"/>
                    <a:pt x="864032" y="1284364"/>
                    <a:pt x="864032" y="1294295"/>
                  </a:cubicBezTo>
                  <a:cubicBezTo>
                    <a:pt x="864032" y="1304227"/>
                    <a:pt x="863448" y="1312113"/>
                    <a:pt x="862279" y="1317955"/>
                  </a:cubicBezTo>
                  <a:cubicBezTo>
                    <a:pt x="861111" y="1317955"/>
                    <a:pt x="860527" y="1319124"/>
                    <a:pt x="860527" y="1321461"/>
                  </a:cubicBezTo>
                  <a:lnTo>
                    <a:pt x="860527" y="1330224"/>
                  </a:lnTo>
                  <a:cubicBezTo>
                    <a:pt x="857021" y="1341908"/>
                    <a:pt x="855269" y="1354760"/>
                    <a:pt x="855269" y="1368781"/>
                  </a:cubicBezTo>
                  <a:lnTo>
                    <a:pt x="855269" y="1372286"/>
                  </a:lnTo>
                  <a:cubicBezTo>
                    <a:pt x="852932" y="1379296"/>
                    <a:pt x="851764" y="1384554"/>
                    <a:pt x="851764" y="1388059"/>
                  </a:cubicBezTo>
                  <a:lnTo>
                    <a:pt x="851764" y="1396822"/>
                  </a:lnTo>
                  <a:cubicBezTo>
                    <a:pt x="851764" y="1407338"/>
                    <a:pt x="849427" y="1420190"/>
                    <a:pt x="844753" y="1435379"/>
                  </a:cubicBezTo>
                  <a:lnTo>
                    <a:pt x="844753" y="1451153"/>
                  </a:lnTo>
                  <a:cubicBezTo>
                    <a:pt x="845922" y="1451153"/>
                    <a:pt x="847090" y="1450277"/>
                    <a:pt x="848258" y="1448524"/>
                  </a:cubicBezTo>
                  <a:cubicBezTo>
                    <a:pt x="849427" y="1446771"/>
                    <a:pt x="850011" y="1445311"/>
                    <a:pt x="850011" y="1444143"/>
                  </a:cubicBezTo>
                  <a:lnTo>
                    <a:pt x="850011" y="1433627"/>
                  </a:lnTo>
                  <a:cubicBezTo>
                    <a:pt x="854685" y="1393901"/>
                    <a:pt x="858190" y="1364691"/>
                    <a:pt x="860527" y="1345997"/>
                  </a:cubicBezTo>
                  <a:cubicBezTo>
                    <a:pt x="865200" y="1324966"/>
                    <a:pt x="868121" y="1305687"/>
                    <a:pt x="869290" y="1288161"/>
                  </a:cubicBezTo>
                  <a:lnTo>
                    <a:pt x="871042" y="1261872"/>
                  </a:lnTo>
                  <a:close/>
                  <a:moveTo>
                    <a:pt x="1095375" y="1260119"/>
                  </a:moveTo>
                  <a:lnTo>
                    <a:pt x="1109396" y="1263625"/>
                  </a:lnTo>
                  <a:lnTo>
                    <a:pt x="1109396" y="1267130"/>
                  </a:lnTo>
                  <a:cubicBezTo>
                    <a:pt x="1107059" y="1264793"/>
                    <a:pt x="1104430" y="1263625"/>
                    <a:pt x="1101509" y="1263625"/>
                  </a:cubicBezTo>
                  <a:cubicBezTo>
                    <a:pt x="1098588" y="1263625"/>
                    <a:pt x="1096543" y="1262456"/>
                    <a:pt x="1095375" y="1260119"/>
                  </a:cubicBezTo>
                  <a:close/>
                  <a:moveTo>
                    <a:pt x="1375791" y="1258367"/>
                  </a:moveTo>
                  <a:cubicBezTo>
                    <a:pt x="1375791" y="1259535"/>
                    <a:pt x="1375499" y="1260996"/>
                    <a:pt x="1374915" y="1262748"/>
                  </a:cubicBezTo>
                  <a:cubicBezTo>
                    <a:pt x="1374331" y="1264501"/>
                    <a:pt x="1374623" y="1265962"/>
                    <a:pt x="1375791" y="1267130"/>
                  </a:cubicBezTo>
                  <a:cubicBezTo>
                    <a:pt x="1375791" y="1268298"/>
                    <a:pt x="1376083" y="1269467"/>
                    <a:pt x="1376667" y="1270635"/>
                  </a:cubicBezTo>
                  <a:cubicBezTo>
                    <a:pt x="1377251" y="1271804"/>
                    <a:pt x="1376959" y="1273556"/>
                    <a:pt x="1375791" y="1275893"/>
                  </a:cubicBezTo>
                  <a:cubicBezTo>
                    <a:pt x="1375791" y="1279398"/>
                    <a:pt x="1377544" y="1281151"/>
                    <a:pt x="1381049" y="1281151"/>
                  </a:cubicBezTo>
                  <a:lnTo>
                    <a:pt x="1377544" y="1258367"/>
                  </a:lnTo>
                  <a:close/>
                  <a:moveTo>
                    <a:pt x="524027" y="1256614"/>
                  </a:moveTo>
                  <a:cubicBezTo>
                    <a:pt x="525196" y="1269467"/>
                    <a:pt x="525780" y="1277061"/>
                    <a:pt x="525780" y="1279398"/>
                  </a:cubicBezTo>
                  <a:lnTo>
                    <a:pt x="529285" y="1316203"/>
                  </a:lnTo>
                  <a:lnTo>
                    <a:pt x="532790" y="1351255"/>
                  </a:lnTo>
                  <a:lnTo>
                    <a:pt x="534543" y="1356512"/>
                  </a:lnTo>
                  <a:cubicBezTo>
                    <a:pt x="534543" y="1354176"/>
                    <a:pt x="534835" y="1352423"/>
                    <a:pt x="535419" y="1351255"/>
                  </a:cubicBezTo>
                  <a:cubicBezTo>
                    <a:pt x="536003" y="1350086"/>
                    <a:pt x="535711" y="1348918"/>
                    <a:pt x="534543" y="1347750"/>
                  </a:cubicBezTo>
                  <a:cubicBezTo>
                    <a:pt x="534543" y="1337234"/>
                    <a:pt x="533959" y="1330224"/>
                    <a:pt x="532790" y="1326718"/>
                  </a:cubicBezTo>
                  <a:cubicBezTo>
                    <a:pt x="532790" y="1311529"/>
                    <a:pt x="532206" y="1298385"/>
                    <a:pt x="531038" y="1287285"/>
                  </a:cubicBezTo>
                  <a:cubicBezTo>
                    <a:pt x="529869" y="1276185"/>
                    <a:pt x="528701" y="1267130"/>
                    <a:pt x="527533" y="1260119"/>
                  </a:cubicBezTo>
                  <a:cubicBezTo>
                    <a:pt x="527533" y="1257783"/>
                    <a:pt x="526364" y="1256614"/>
                    <a:pt x="524027" y="1256614"/>
                  </a:cubicBezTo>
                  <a:close/>
                  <a:moveTo>
                    <a:pt x="1345997" y="1254862"/>
                  </a:moveTo>
                  <a:lnTo>
                    <a:pt x="1340739" y="1256614"/>
                  </a:lnTo>
                  <a:cubicBezTo>
                    <a:pt x="1341907" y="1258951"/>
                    <a:pt x="1342492" y="1263625"/>
                    <a:pt x="1342492" y="1270635"/>
                  </a:cubicBezTo>
                  <a:cubicBezTo>
                    <a:pt x="1344828" y="1267130"/>
                    <a:pt x="1345705" y="1263917"/>
                    <a:pt x="1345121" y="1260996"/>
                  </a:cubicBezTo>
                  <a:cubicBezTo>
                    <a:pt x="1344536" y="1258075"/>
                    <a:pt x="1344828" y="1256030"/>
                    <a:pt x="1345997" y="1254862"/>
                  </a:cubicBezTo>
                  <a:close/>
                  <a:moveTo>
                    <a:pt x="1247851" y="1251357"/>
                  </a:moveTo>
                  <a:lnTo>
                    <a:pt x="1251357" y="1251357"/>
                  </a:lnTo>
                  <a:lnTo>
                    <a:pt x="1249604" y="1256614"/>
                  </a:lnTo>
                  <a:lnTo>
                    <a:pt x="1247851" y="1258367"/>
                  </a:lnTo>
                  <a:close/>
                  <a:moveTo>
                    <a:pt x="1076096" y="1251357"/>
                  </a:moveTo>
                  <a:lnTo>
                    <a:pt x="1083107" y="1254862"/>
                  </a:lnTo>
                  <a:lnTo>
                    <a:pt x="1081354" y="1254862"/>
                  </a:lnTo>
                  <a:cubicBezTo>
                    <a:pt x="1079017" y="1254862"/>
                    <a:pt x="1077265" y="1254277"/>
                    <a:pt x="1076096" y="1253109"/>
                  </a:cubicBezTo>
                  <a:close/>
                  <a:moveTo>
                    <a:pt x="1338987" y="1247851"/>
                  </a:moveTo>
                  <a:cubicBezTo>
                    <a:pt x="1337818" y="1253693"/>
                    <a:pt x="1337526" y="1257783"/>
                    <a:pt x="1338110" y="1260119"/>
                  </a:cubicBezTo>
                  <a:cubicBezTo>
                    <a:pt x="1338694" y="1262456"/>
                    <a:pt x="1339571" y="1264793"/>
                    <a:pt x="1340739" y="1267130"/>
                  </a:cubicBezTo>
                  <a:cubicBezTo>
                    <a:pt x="1339571" y="1262456"/>
                    <a:pt x="1338987" y="1256030"/>
                    <a:pt x="1338987" y="1247851"/>
                  </a:cubicBezTo>
                  <a:close/>
                  <a:moveTo>
                    <a:pt x="771144" y="1244346"/>
                  </a:moveTo>
                  <a:lnTo>
                    <a:pt x="769391" y="1247851"/>
                  </a:lnTo>
                  <a:cubicBezTo>
                    <a:pt x="767055" y="1285240"/>
                    <a:pt x="764718" y="1312698"/>
                    <a:pt x="762381" y="1330224"/>
                  </a:cubicBezTo>
                  <a:lnTo>
                    <a:pt x="757123" y="1375791"/>
                  </a:lnTo>
                  <a:cubicBezTo>
                    <a:pt x="753618" y="1386307"/>
                    <a:pt x="751865" y="1395070"/>
                    <a:pt x="751865" y="1402080"/>
                  </a:cubicBezTo>
                  <a:lnTo>
                    <a:pt x="750113" y="1421359"/>
                  </a:lnTo>
                  <a:cubicBezTo>
                    <a:pt x="748944" y="1438885"/>
                    <a:pt x="745439" y="1458163"/>
                    <a:pt x="739597" y="1479194"/>
                  </a:cubicBezTo>
                  <a:cubicBezTo>
                    <a:pt x="739597" y="1481531"/>
                    <a:pt x="739305" y="1483284"/>
                    <a:pt x="738721" y="1484452"/>
                  </a:cubicBezTo>
                  <a:cubicBezTo>
                    <a:pt x="738137" y="1485621"/>
                    <a:pt x="737845" y="1487373"/>
                    <a:pt x="737845" y="1489710"/>
                  </a:cubicBezTo>
                  <a:lnTo>
                    <a:pt x="736092" y="1484452"/>
                  </a:lnTo>
                  <a:cubicBezTo>
                    <a:pt x="739597" y="1468095"/>
                    <a:pt x="743687" y="1448232"/>
                    <a:pt x="748360" y="1424864"/>
                  </a:cubicBezTo>
                  <a:lnTo>
                    <a:pt x="753618" y="1367028"/>
                  </a:lnTo>
                  <a:cubicBezTo>
                    <a:pt x="755955" y="1358849"/>
                    <a:pt x="757999" y="1348334"/>
                    <a:pt x="759752" y="1335481"/>
                  </a:cubicBezTo>
                  <a:cubicBezTo>
                    <a:pt x="761505" y="1322629"/>
                    <a:pt x="762965" y="1312698"/>
                    <a:pt x="764134" y="1305687"/>
                  </a:cubicBezTo>
                  <a:cubicBezTo>
                    <a:pt x="765302" y="1285824"/>
                    <a:pt x="765886" y="1272388"/>
                    <a:pt x="765886" y="1265377"/>
                  </a:cubicBezTo>
                  <a:cubicBezTo>
                    <a:pt x="767055" y="1260704"/>
                    <a:pt x="767639" y="1254277"/>
                    <a:pt x="767639" y="1246099"/>
                  </a:cubicBezTo>
                  <a:close/>
                  <a:moveTo>
                    <a:pt x="963930" y="1240841"/>
                  </a:moveTo>
                  <a:cubicBezTo>
                    <a:pt x="965099" y="1245515"/>
                    <a:pt x="963346" y="1250188"/>
                    <a:pt x="958672" y="1254862"/>
                  </a:cubicBezTo>
                  <a:cubicBezTo>
                    <a:pt x="958672" y="1254862"/>
                    <a:pt x="958088" y="1256030"/>
                    <a:pt x="956920" y="1258367"/>
                  </a:cubicBezTo>
                  <a:cubicBezTo>
                    <a:pt x="955751" y="1260704"/>
                    <a:pt x="953999" y="1260704"/>
                    <a:pt x="951662" y="1258367"/>
                  </a:cubicBezTo>
                  <a:close/>
                  <a:moveTo>
                    <a:pt x="73609" y="1240841"/>
                  </a:moveTo>
                  <a:cubicBezTo>
                    <a:pt x="75946" y="1247851"/>
                    <a:pt x="75946" y="1251941"/>
                    <a:pt x="73609" y="1253109"/>
                  </a:cubicBezTo>
                  <a:lnTo>
                    <a:pt x="71857" y="1256614"/>
                  </a:lnTo>
                  <a:cubicBezTo>
                    <a:pt x="69520" y="1255446"/>
                    <a:pt x="69228" y="1253109"/>
                    <a:pt x="70980" y="1249604"/>
                  </a:cubicBezTo>
                  <a:cubicBezTo>
                    <a:pt x="72733" y="1246099"/>
                    <a:pt x="73609" y="1243178"/>
                    <a:pt x="73609" y="1240841"/>
                  </a:cubicBezTo>
                  <a:close/>
                  <a:moveTo>
                    <a:pt x="1330223" y="1239088"/>
                  </a:moveTo>
                  <a:cubicBezTo>
                    <a:pt x="1330223" y="1242594"/>
                    <a:pt x="1330808" y="1244346"/>
                    <a:pt x="1331976" y="1244346"/>
                  </a:cubicBezTo>
                  <a:cubicBezTo>
                    <a:pt x="1336650" y="1244346"/>
                    <a:pt x="1338987" y="1242594"/>
                    <a:pt x="1338987" y="1239088"/>
                  </a:cubicBezTo>
                  <a:close/>
                  <a:moveTo>
                    <a:pt x="900836" y="1239088"/>
                  </a:moveTo>
                  <a:lnTo>
                    <a:pt x="897331" y="1303935"/>
                  </a:lnTo>
                  <a:lnTo>
                    <a:pt x="899084" y="1303935"/>
                  </a:lnTo>
                  <a:cubicBezTo>
                    <a:pt x="899084" y="1295756"/>
                    <a:pt x="899084" y="1290498"/>
                    <a:pt x="899084" y="1288161"/>
                  </a:cubicBezTo>
                  <a:cubicBezTo>
                    <a:pt x="899084" y="1283488"/>
                    <a:pt x="900252" y="1278230"/>
                    <a:pt x="902589" y="1272388"/>
                  </a:cubicBezTo>
                  <a:lnTo>
                    <a:pt x="902589" y="1239088"/>
                  </a:lnTo>
                  <a:close/>
                  <a:moveTo>
                    <a:pt x="888568" y="1239088"/>
                  </a:moveTo>
                  <a:cubicBezTo>
                    <a:pt x="887400" y="1241425"/>
                    <a:pt x="886816" y="1244346"/>
                    <a:pt x="886816" y="1247851"/>
                  </a:cubicBezTo>
                  <a:cubicBezTo>
                    <a:pt x="886816" y="1254862"/>
                    <a:pt x="886816" y="1264209"/>
                    <a:pt x="886816" y="1275893"/>
                  </a:cubicBezTo>
                  <a:cubicBezTo>
                    <a:pt x="884479" y="1293419"/>
                    <a:pt x="883310" y="1305687"/>
                    <a:pt x="883310" y="1312698"/>
                  </a:cubicBezTo>
                  <a:lnTo>
                    <a:pt x="879805" y="1326718"/>
                  </a:lnTo>
                  <a:cubicBezTo>
                    <a:pt x="879805" y="1329055"/>
                    <a:pt x="879221" y="1330808"/>
                    <a:pt x="878053" y="1331976"/>
                  </a:cubicBezTo>
                  <a:cubicBezTo>
                    <a:pt x="878053" y="1333144"/>
                    <a:pt x="877176" y="1335189"/>
                    <a:pt x="875424" y="1338110"/>
                  </a:cubicBezTo>
                  <a:cubicBezTo>
                    <a:pt x="873671" y="1341031"/>
                    <a:pt x="874547" y="1343076"/>
                    <a:pt x="878053" y="1344244"/>
                  </a:cubicBezTo>
                  <a:cubicBezTo>
                    <a:pt x="874547" y="1346581"/>
                    <a:pt x="872795" y="1349794"/>
                    <a:pt x="872795" y="1353884"/>
                  </a:cubicBezTo>
                  <a:cubicBezTo>
                    <a:pt x="872795" y="1357973"/>
                    <a:pt x="872795" y="1360602"/>
                    <a:pt x="872795" y="1361770"/>
                  </a:cubicBezTo>
                  <a:cubicBezTo>
                    <a:pt x="872795" y="1362939"/>
                    <a:pt x="873087" y="1364691"/>
                    <a:pt x="873671" y="1367028"/>
                  </a:cubicBezTo>
                  <a:cubicBezTo>
                    <a:pt x="874255" y="1369365"/>
                    <a:pt x="873379" y="1371702"/>
                    <a:pt x="871042" y="1374038"/>
                  </a:cubicBezTo>
                  <a:lnTo>
                    <a:pt x="871042" y="1377544"/>
                  </a:lnTo>
                  <a:cubicBezTo>
                    <a:pt x="872211" y="1379880"/>
                    <a:pt x="872211" y="1383970"/>
                    <a:pt x="871042" y="1389812"/>
                  </a:cubicBezTo>
                  <a:lnTo>
                    <a:pt x="869290" y="1400327"/>
                  </a:lnTo>
                  <a:cubicBezTo>
                    <a:pt x="870458" y="1403833"/>
                    <a:pt x="870750" y="1407630"/>
                    <a:pt x="870166" y="1411720"/>
                  </a:cubicBezTo>
                  <a:cubicBezTo>
                    <a:pt x="869582" y="1415809"/>
                    <a:pt x="869290" y="1419606"/>
                    <a:pt x="869290" y="1423111"/>
                  </a:cubicBezTo>
                  <a:cubicBezTo>
                    <a:pt x="868121" y="1424280"/>
                    <a:pt x="867537" y="1427785"/>
                    <a:pt x="867537" y="1433627"/>
                  </a:cubicBezTo>
                  <a:lnTo>
                    <a:pt x="869290" y="1433627"/>
                  </a:lnTo>
                  <a:lnTo>
                    <a:pt x="871042" y="1431874"/>
                  </a:lnTo>
                  <a:lnTo>
                    <a:pt x="872795" y="1393317"/>
                  </a:lnTo>
                  <a:cubicBezTo>
                    <a:pt x="875131" y="1385138"/>
                    <a:pt x="877468" y="1374623"/>
                    <a:pt x="879805" y="1361770"/>
                  </a:cubicBezTo>
                  <a:lnTo>
                    <a:pt x="883310" y="1328471"/>
                  </a:lnTo>
                  <a:cubicBezTo>
                    <a:pt x="883310" y="1327303"/>
                    <a:pt x="883603" y="1326134"/>
                    <a:pt x="884187" y="1324966"/>
                  </a:cubicBezTo>
                  <a:cubicBezTo>
                    <a:pt x="884771" y="1323797"/>
                    <a:pt x="885063" y="1322045"/>
                    <a:pt x="885063" y="1319708"/>
                  </a:cubicBezTo>
                  <a:lnTo>
                    <a:pt x="886816" y="1307440"/>
                  </a:lnTo>
                  <a:lnTo>
                    <a:pt x="886816" y="1302182"/>
                  </a:lnTo>
                  <a:lnTo>
                    <a:pt x="888568" y="1274140"/>
                  </a:lnTo>
                  <a:cubicBezTo>
                    <a:pt x="888568" y="1270635"/>
                    <a:pt x="888860" y="1265962"/>
                    <a:pt x="889445" y="1260119"/>
                  </a:cubicBezTo>
                  <a:cubicBezTo>
                    <a:pt x="890029" y="1254277"/>
                    <a:pt x="891489" y="1248436"/>
                    <a:pt x="893826" y="1242594"/>
                  </a:cubicBezTo>
                  <a:lnTo>
                    <a:pt x="893826" y="1239088"/>
                  </a:lnTo>
                  <a:cubicBezTo>
                    <a:pt x="891489" y="1240257"/>
                    <a:pt x="889737" y="1240257"/>
                    <a:pt x="888568" y="1239088"/>
                  </a:cubicBezTo>
                  <a:close/>
                  <a:moveTo>
                    <a:pt x="806196" y="1239088"/>
                  </a:moveTo>
                  <a:cubicBezTo>
                    <a:pt x="805028" y="1244930"/>
                    <a:pt x="804443" y="1253109"/>
                    <a:pt x="804443" y="1263625"/>
                  </a:cubicBezTo>
                  <a:lnTo>
                    <a:pt x="806196" y="1263625"/>
                  </a:lnTo>
                  <a:cubicBezTo>
                    <a:pt x="806196" y="1257783"/>
                    <a:pt x="806196" y="1253693"/>
                    <a:pt x="806196" y="1251357"/>
                  </a:cubicBezTo>
                  <a:cubicBezTo>
                    <a:pt x="808533" y="1245515"/>
                    <a:pt x="808533" y="1241425"/>
                    <a:pt x="806196" y="1239088"/>
                  </a:cubicBezTo>
                  <a:close/>
                  <a:moveTo>
                    <a:pt x="601142" y="1237336"/>
                  </a:moveTo>
                  <a:lnTo>
                    <a:pt x="599389" y="1244346"/>
                  </a:lnTo>
                  <a:lnTo>
                    <a:pt x="601142" y="1251357"/>
                  </a:lnTo>
                  <a:lnTo>
                    <a:pt x="601142" y="1258367"/>
                  </a:lnTo>
                  <a:cubicBezTo>
                    <a:pt x="599973" y="1257198"/>
                    <a:pt x="599389" y="1255738"/>
                    <a:pt x="599389" y="1253986"/>
                  </a:cubicBezTo>
                  <a:cubicBezTo>
                    <a:pt x="599389" y="1252233"/>
                    <a:pt x="598805" y="1250188"/>
                    <a:pt x="597637" y="1247851"/>
                  </a:cubicBezTo>
                  <a:lnTo>
                    <a:pt x="597637" y="1253109"/>
                  </a:lnTo>
                  <a:lnTo>
                    <a:pt x="599389" y="1270635"/>
                  </a:lnTo>
                  <a:cubicBezTo>
                    <a:pt x="599389" y="1274140"/>
                    <a:pt x="598221" y="1279398"/>
                    <a:pt x="595884" y="1286409"/>
                  </a:cubicBezTo>
                  <a:lnTo>
                    <a:pt x="592379" y="1286409"/>
                  </a:lnTo>
                  <a:lnTo>
                    <a:pt x="592379" y="1302182"/>
                  </a:lnTo>
                  <a:cubicBezTo>
                    <a:pt x="593547" y="1303350"/>
                    <a:pt x="593839" y="1305687"/>
                    <a:pt x="593255" y="1309192"/>
                  </a:cubicBezTo>
                  <a:cubicBezTo>
                    <a:pt x="592671" y="1312698"/>
                    <a:pt x="592379" y="1315034"/>
                    <a:pt x="592379" y="1316203"/>
                  </a:cubicBezTo>
                  <a:cubicBezTo>
                    <a:pt x="592379" y="1323213"/>
                    <a:pt x="591210" y="1327887"/>
                    <a:pt x="588874" y="1330224"/>
                  </a:cubicBezTo>
                  <a:cubicBezTo>
                    <a:pt x="590042" y="1326718"/>
                    <a:pt x="590042" y="1321461"/>
                    <a:pt x="588874" y="1314450"/>
                  </a:cubicBezTo>
                  <a:cubicBezTo>
                    <a:pt x="587705" y="1312113"/>
                    <a:pt x="587413" y="1309484"/>
                    <a:pt x="587997" y="1306563"/>
                  </a:cubicBezTo>
                  <a:cubicBezTo>
                    <a:pt x="588581" y="1303642"/>
                    <a:pt x="588289" y="1301014"/>
                    <a:pt x="587121" y="1298677"/>
                  </a:cubicBezTo>
                  <a:cubicBezTo>
                    <a:pt x="585953" y="1295171"/>
                    <a:pt x="585368" y="1291959"/>
                    <a:pt x="585368" y="1289037"/>
                  </a:cubicBezTo>
                  <a:cubicBezTo>
                    <a:pt x="585368" y="1286116"/>
                    <a:pt x="584784" y="1283488"/>
                    <a:pt x="583616" y="1281151"/>
                  </a:cubicBezTo>
                  <a:lnTo>
                    <a:pt x="581863" y="1281151"/>
                  </a:lnTo>
                  <a:lnTo>
                    <a:pt x="581863" y="1289914"/>
                  </a:lnTo>
                  <a:lnTo>
                    <a:pt x="583616" y="1307440"/>
                  </a:lnTo>
                  <a:cubicBezTo>
                    <a:pt x="583616" y="1314450"/>
                    <a:pt x="584784" y="1318539"/>
                    <a:pt x="587121" y="1319708"/>
                  </a:cubicBezTo>
                  <a:cubicBezTo>
                    <a:pt x="583616" y="1325550"/>
                    <a:pt x="583032" y="1329055"/>
                    <a:pt x="585368" y="1330224"/>
                  </a:cubicBezTo>
                  <a:lnTo>
                    <a:pt x="587121" y="1330224"/>
                  </a:lnTo>
                  <a:cubicBezTo>
                    <a:pt x="589458" y="1331392"/>
                    <a:pt x="591503" y="1334021"/>
                    <a:pt x="593255" y="1338110"/>
                  </a:cubicBezTo>
                  <a:cubicBezTo>
                    <a:pt x="595008" y="1342200"/>
                    <a:pt x="594716" y="1344829"/>
                    <a:pt x="592379" y="1345997"/>
                  </a:cubicBezTo>
                  <a:lnTo>
                    <a:pt x="590626" y="1342492"/>
                  </a:lnTo>
                  <a:cubicBezTo>
                    <a:pt x="590626" y="1342492"/>
                    <a:pt x="590334" y="1342784"/>
                    <a:pt x="589750" y="1343368"/>
                  </a:cubicBezTo>
                  <a:cubicBezTo>
                    <a:pt x="589166" y="1343952"/>
                    <a:pt x="588874" y="1344244"/>
                    <a:pt x="588874" y="1344244"/>
                  </a:cubicBezTo>
                  <a:cubicBezTo>
                    <a:pt x="593547" y="1361770"/>
                    <a:pt x="595884" y="1371702"/>
                    <a:pt x="595884" y="1374038"/>
                  </a:cubicBezTo>
                  <a:cubicBezTo>
                    <a:pt x="595884" y="1386891"/>
                    <a:pt x="596468" y="1396238"/>
                    <a:pt x="597637" y="1402080"/>
                  </a:cubicBezTo>
                  <a:lnTo>
                    <a:pt x="599389" y="1410843"/>
                  </a:lnTo>
                  <a:lnTo>
                    <a:pt x="599389" y="1423111"/>
                  </a:lnTo>
                  <a:cubicBezTo>
                    <a:pt x="601726" y="1430122"/>
                    <a:pt x="602894" y="1435379"/>
                    <a:pt x="602894" y="1438885"/>
                  </a:cubicBezTo>
                  <a:cubicBezTo>
                    <a:pt x="604063" y="1440053"/>
                    <a:pt x="605815" y="1444727"/>
                    <a:pt x="608152" y="1452905"/>
                  </a:cubicBezTo>
                  <a:lnTo>
                    <a:pt x="608152" y="1451153"/>
                  </a:lnTo>
                  <a:lnTo>
                    <a:pt x="604647" y="1423111"/>
                  </a:lnTo>
                  <a:cubicBezTo>
                    <a:pt x="602310" y="1413764"/>
                    <a:pt x="600558" y="1403833"/>
                    <a:pt x="599389" y="1393317"/>
                  </a:cubicBezTo>
                  <a:lnTo>
                    <a:pt x="595884" y="1363523"/>
                  </a:lnTo>
                  <a:lnTo>
                    <a:pt x="595884" y="1360018"/>
                  </a:lnTo>
                  <a:cubicBezTo>
                    <a:pt x="599389" y="1358849"/>
                    <a:pt x="599973" y="1356512"/>
                    <a:pt x="597637" y="1353007"/>
                  </a:cubicBezTo>
                  <a:cubicBezTo>
                    <a:pt x="597637" y="1351839"/>
                    <a:pt x="597345" y="1350379"/>
                    <a:pt x="596760" y="1348626"/>
                  </a:cubicBezTo>
                  <a:cubicBezTo>
                    <a:pt x="596176" y="1346873"/>
                    <a:pt x="596468" y="1345413"/>
                    <a:pt x="597637" y="1344244"/>
                  </a:cubicBezTo>
                  <a:cubicBezTo>
                    <a:pt x="597637" y="1337234"/>
                    <a:pt x="597052" y="1332560"/>
                    <a:pt x="595884" y="1330224"/>
                  </a:cubicBezTo>
                  <a:cubicBezTo>
                    <a:pt x="593547" y="1326718"/>
                    <a:pt x="594131" y="1323213"/>
                    <a:pt x="597637" y="1319708"/>
                  </a:cubicBezTo>
                  <a:cubicBezTo>
                    <a:pt x="596468" y="1322045"/>
                    <a:pt x="596468" y="1322921"/>
                    <a:pt x="597637" y="1322337"/>
                  </a:cubicBezTo>
                  <a:cubicBezTo>
                    <a:pt x="598805" y="1321753"/>
                    <a:pt x="599973" y="1321461"/>
                    <a:pt x="601142" y="1321461"/>
                  </a:cubicBezTo>
                  <a:lnTo>
                    <a:pt x="601142" y="1324966"/>
                  </a:lnTo>
                  <a:cubicBezTo>
                    <a:pt x="601142" y="1328471"/>
                    <a:pt x="601726" y="1334021"/>
                    <a:pt x="602894" y="1341615"/>
                  </a:cubicBezTo>
                  <a:cubicBezTo>
                    <a:pt x="604063" y="1349210"/>
                    <a:pt x="604063" y="1354760"/>
                    <a:pt x="602894" y="1358265"/>
                  </a:cubicBezTo>
                  <a:lnTo>
                    <a:pt x="602894" y="1360018"/>
                  </a:lnTo>
                  <a:cubicBezTo>
                    <a:pt x="605231" y="1363523"/>
                    <a:pt x="606400" y="1368197"/>
                    <a:pt x="606400" y="1374038"/>
                  </a:cubicBezTo>
                  <a:cubicBezTo>
                    <a:pt x="606400" y="1393901"/>
                    <a:pt x="607568" y="1406754"/>
                    <a:pt x="609905" y="1412596"/>
                  </a:cubicBezTo>
                  <a:cubicBezTo>
                    <a:pt x="612242" y="1416101"/>
                    <a:pt x="614578" y="1417853"/>
                    <a:pt x="616915" y="1417853"/>
                  </a:cubicBezTo>
                  <a:cubicBezTo>
                    <a:pt x="615747" y="1413180"/>
                    <a:pt x="615163" y="1406170"/>
                    <a:pt x="615163" y="1396822"/>
                  </a:cubicBezTo>
                  <a:cubicBezTo>
                    <a:pt x="611657" y="1386307"/>
                    <a:pt x="609905" y="1377544"/>
                    <a:pt x="609905" y="1370533"/>
                  </a:cubicBezTo>
                  <a:lnTo>
                    <a:pt x="608152" y="1333729"/>
                  </a:lnTo>
                  <a:cubicBezTo>
                    <a:pt x="608152" y="1319708"/>
                    <a:pt x="607568" y="1308608"/>
                    <a:pt x="606400" y="1300429"/>
                  </a:cubicBezTo>
                  <a:cubicBezTo>
                    <a:pt x="605231" y="1292251"/>
                    <a:pt x="604355" y="1282611"/>
                    <a:pt x="603771" y="1271512"/>
                  </a:cubicBezTo>
                  <a:cubicBezTo>
                    <a:pt x="603186" y="1260412"/>
                    <a:pt x="602894" y="1251357"/>
                    <a:pt x="602894" y="1244346"/>
                  </a:cubicBezTo>
                  <a:cubicBezTo>
                    <a:pt x="602894" y="1240841"/>
                    <a:pt x="602310" y="1238504"/>
                    <a:pt x="601142" y="1237336"/>
                  </a:cubicBezTo>
                  <a:close/>
                  <a:moveTo>
                    <a:pt x="909599" y="1235583"/>
                  </a:moveTo>
                  <a:cubicBezTo>
                    <a:pt x="908431" y="1235583"/>
                    <a:pt x="907555" y="1236167"/>
                    <a:pt x="906971" y="1237336"/>
                  </a:cubicBezTo>
                  <a:cubicBezTo>
                    <a:pt x="906386" y="1238504"/>
                    <a:pt x="906094" y="1239088"/>
                    <a:pt x="906094" y="1239088"/>
                  </a:cubicBezTo>
                  <a:lnTo>
                    <a:pt x="906094" y="1258367"/>
                  </a:lnTo>
                  <a:cubicBezTo>
                    <a:pt x="906094" y="1259535"/>
                    <a:pt x="906678" y="1260119"/>
                    <a:pt x="907847" y="1260119"/>
                  </a:cubicBezTo>
                  <a:cubicBezTo>
                    <a:pt x="909015" y="1260119"/>
                    <a:pt x="909599" y="1260704"/>
                    <a:pt x="909599" y="1261872"/>
                  </a:cubicBezTo>
                  <a:cubicBezTo>
                    <a:pt x="909599" y="1263041"/>
                    <a:pt x="910183" y="1263625"/>
                    <a:pt x="911352" y="1263625"/>
                  </a:cubicBezTo>
                  <a:lnTo>
                    <a:pt x="914857" y="1261872"/>
                  </a:lnTo>
                  <a:cubicBezTo>
                    <a:pt x="914857" y="1258367"/>
                    <a:pt x="914273" y="1256030"/>
                    <a:pt x="913105" y="1254862"/>
                  </a:cubicBezTo>
                  <a:lnTo>
                    <a:pt x="911352" y="1258367"/>
                  </a:lnTo>
                  <a:cubicBezTo>
                    <a:pt x="910183" y="1253693"/>
                    <a:pt x="910183" y="1249604"/>
                    <a:pt x="911352" y="1246099"/>
                  </a:cubicBezTo>
                  <a:cubicBezTo>
                    <a:pt x="911352" y="1244930"/>
                    <a:pt x="911644" y="1243470"/>
                    <a:pt x="912228" y="1241717"/>
                  </a:cubicBezTo>
                  <a:cubicBezTo>
                    <a:pt x="912813" y="1239965"/>
                    <a:pt x="913689" y="1238504"/>
                    <a:pt x="914857" y="1237336"/>
                  </a:cubicBezTo>
                  <a:close/>
                  <a:moveTo>
                    <a:pt x="751865" y="1235583"/>
                  </a:moveTo>
                  <a:cubicBezTo>
                    <a:pt x="751865" y="1240257"/>
                    <a:pt x="751281" y="1250188"/>
                    <a:pt x="750113" y="1265377"/>
                  </a:cubicBezTo>
                  <a:cubicBezTo>
                    <a:pt x="750113" y="1278230"/>
                    <a:pt x="749529" y="1286993"/>
                    <a:pt x="748360" y="1291666"/>
                  </a:cubicBezTo>
                  <a:cubicBezTo>
                    <a:pt x="748360" y="1299845"/>
                    <a:pt x="747192" y="1306271"/>
                    <a:pt x="744855" y="1310945"/>
                  </a:cubicBezTo>
                  <a:lnTo>
                    <a:pt x="744855" y="1296924"/>
                  </a:lnTo>
                  <a:cubicBezTo>
                    <a:pt x="744855" y="1287577"/>
                    <a:pt x="746608" y="1274724"/>
                    <a:pt x="750113" y="1258367"/>
                  </a:cubicBezTo>
                  <a:close/>
                  <a:moveTo>
                    <a:pt x="539801" y="1235583"/>
                  </a:moveTo>
                  <a:lnTo>
                    <a:pt x="539801" y="1239088"/>
                  </a:lnTo>
                  <a:cubicBezTo>
                    <a:pt x="539801" y="1244930"/>
                    <a:pt x="540385" y="1250188"/>
                    <a:pt x="541553" y="1254862"/>
                  </a:cubicBezTo>
                  <a:lnTo>
                    <a:pt x="543306" y="1254862"/>
                  </a:lnTo>
                  <a:lnTo>
                    <a:pt x="541553" y="1235583"/>
                  </a:lnTo>
                  <a:close/>
                  <a:moveTo>
                    <a:pt x="495986" y="1235583"/>
                  </a:moveTo>
                  <a:lnTo>
                    <a:pt x="494233" y="1237336"/>
                  </a:lnTo>
                  <a:lnTo>
                    <a:pt x="495986" y="1253109"/>
                  </a:lnTo>
                  <a:cubicBezTo>
                    <a:pt x="495986" y="1256614"/>
                    <a:pt x="494817" y="1258951"/>
                    <a:pt x="492481" y="1260119"/>
                  </a:cubicBezTo>
                  <a:lnTo>
                    <a:pt x="490728" y="1256614"/>
                  </a:lnTo>
                  <a:cubicBezTo>
                    <a:pt x="490728" y="1257783"/>
                    <a:pt x="491312" y="1259827"/>
                    <a:pt x="492481" y="1262748"/>
                  </a:cubicBezTo>
                  <a:cubicBezTo>
                    <a:pt x="493649" y="1265669"/>
                    <a:pt x="493649" y="1267714"/>
                    <a:pt x="492481" y="1268883"/>
                  </a:cubicBezTo>
                  <a:cubicBezTo>
                    <a:pt x="491312" y="1271219"/>
                    <a:pt x="491020" y="1272972"/>
                    <a:pt x="491604" y="1274140"/>
                  </a:cubicBezTo>
                  <a:cubicBezTo>
                    <a:pt x="492189" y="1275309"/>
                    <a:pt x="492481" y="1277061"/>
                    <a:pt x="492481" y="1279398"/>
                  </a:cubicBezTo>
                  <a:cubicBezTo>
                    <a:pt x="492481" y="1285240"/>
                    <a:pt x="491896" y="1288745"/>
                    <a:pt x="490728" y="1289914"/>
                  </a:cubicBezTo>
                  <a:lnTo>
                    <a:pt x="488975" y="1289914"/>
                  </a:lnTo>
                  <a:lnTo>
                    <a:pt x="483718" y="1240841"/>
                  </a:lnTo>
                  <a:cubicBezTo>
                    <a:pt x="482549" y="1242009"/>
                    <a:pt x="481673" y="1242886"/>
                    <a:pt x="481089" y="1243470"/>
                  </a:cubicBezTo>
                  <a:cubicBezTo>
                    <a:pt x="480505" y="1244054"/>
                    <a:pt x="479628" y="1244346"/>
                    <a:pt x="478460" y="1244346"/>
                  </a:cubicBezTo>
                  <a:lnTo>
                    <a:pt x="480212" y="1254862"/>
                  </a:lnTo>
                  <a:cubicBezTo>
                    <a:pt x="477876" y="1257198"/>
                    <a:pt x="476999" y="1260412"/>
                    <a:pt x="477583" y="1264501"/>
                  </a:cubicBezTo>
                  <a:cubicBezTo>
                    <a:pt x="478168" y="1268590"/>
                    <a:pt x="478460" y="1271219"/>
                    <a:pt x="478460" y="1272388"/>
                  </a:cubicBezTo>
                  <a:lnTo>
                    <a:pt x="480212" y="1282903"/>
                  </a:lnTo>
                  <a:cubicBezTo>
                    <a:pt x="475539" y="1279398"/>
                    <a:pt x="472910" y="1275893"/>
                    <a:pt x="472326" y="1272388"/>
                  </a:cubicBezTo>
                  <a:cubicBezTo>
                    <a:pt x="471741" y="1268883"/>
                    <a:pt x="471449" y="1266546"/>
                    <a:pt x="471449" y="1265377"/>
                  </a:cubicBezTo>
                  <a:cubicBezTo>
                    <a:pt x="471449" y="1259535"/>
                    <a:pt x="470281" y="1256030"/>
                    <a:pt x="467944" y="1254862"/>
                  </a:cubicBezTo>
                  <a:lnTo>
                    <a:pt x="460934" y="1254862"/>
                  </a:lnTo>
                  <a:lnTo>
                    <a:pt x="457429" y="1256614"/>
                  </a:lnTo>
                  <a:cubicBezTo>
                    <a:pt x="457429" y="1258951"/>
                    <a:pt x="455968" y="1260704"/>
                    <a:pt x="453047" y="1261872"/>
                  </a:cubicBezTo>
                  <a:cubicBezTo>
                    <a:pt x="450126" y="1263041"/>
                    <a:pt x="448081" y="1263625"/>
                    <a:pt x="446913" y="1263625"/>
                  </a:cubicBezTo>
                  <a:lnTo>
                    <a:pt x="445160" y="1270635"/>
                  </a:lnTo>
                  <a:cubicBezTo>
                    <a:pt x="445160" y="1267130"/>
                    <a:pt x="444868" y="1264793"/>
                    <a:pt x="444284" y="1263625"/>
                  </a:cubicBezTo>
                  <a:cubicBezTo>
                    <a:pt x="443700" y="1262456"/>
                    <a:pt x="442239" y="1261872"/>
                    <a:pt x="439903" y="1261872"/>
                  </a:cubicBezTo>
                  <a:cubicBezTo>
                    <a:pt x="439903" y="1264209"/>
                    <a:pt x="439318" y="1265962"/>
                    <a:pt x="438150" y="1267130"/>
                  </a:cubicBezTo>
                  <a:cubicBezTo>
                    <a:pt x="438150" y="1265962"/>
                    <a:pt x="437858" y="1265085"/>
                    <a:pt x="437274" y="1264501"/>
                  </a:cubicBezTo>
                  <a:cubicBezTo>
                    <a:pt x="436689" y="1263917"/>
                    <a:pt x="436397" y="1263625"/>
                    <a:pt x="436397" y="1263625"/>
                  </a:cubicBezTo>
                  <a:cubicBezTo>
                    <a:pt x="434061" y="1264793"/>
                    <a:pt x="432016" y="1265669"/>
                    <a:pt x="430263" y="1266254"/>
                  </a:cubicBezTo>
                  <a:cubicBezTo>
                    <a:pt x="428511" y="1266838"/>
                    <a:pt x="427050" y="1267130"/>
                    <a:pt x="425882" y="1267130"/>
                  </a:cubicBezTo>
                  <a:cubicBezTo>
                    <a:pt x="420040" y="1269467"/>
                    <a:pt x="417119" y="1271804"/>
                    <a:pt x="417119" y="1274140"/>
                  </a:cubicBezTo>
                  <a:cubicBezTo>
                    <a:pt x="413614" y="1274140"/>
                    <a:pt x="409524" y="1275893"/>
                    <a:pt x="404851" y="1279398"/>
                  </a:cubicBezTo>
                  <a:cubicBezTo>
                    <a:pt x="403682" y="1281735"/>
                    <a:pt x="402222" y="1282903"/>
                    <a:pt x="400469" y="1282903"/>
                  </a:cubicBezTo>
                  <a:cubicBezTo>
                    <a:pt x="398717" y="1282903"/>
                    <a:pt x="396672" y="1282319"/>
                    <a:pt x="394335" y="1281151"/>
                  </a:cubicBezTo>
                  <a:cubicBezTo>
                    <a:pt x="393167" y="1279982"/>
                    <a:pt x="391998" y="1279398"/>
                    <a:pt x="390830" y="1279398"/>
                  </a:cubicBezTo>
                  <a:cubicBezTo>
                    <a:pt x="390830" y="1281735"/>
                    <a:pt x="390830" y="1283488"/>
                    <a:pt x="390830" y="1284656"/>
                  </a:cubicBezTo>
                  <a:cubicBezTo>
                    <a:pt x="386156" y="1284656"/>
                    <a:pt x="383819" y="1286409"/>
                    <a:pt x="383819" y="1289914"/>
                  </a:cubicBezTo>
                  <a:cubicBezTo>
                    <a:pt x="382651" y="1289914"/>
                    <a:pt x="380898" y="1290498"/>
                    <a:pt x="378562" y="1291666"/>
                  </a:cubicBezTo>
                  <a:cubicBezTo>
                    <a:pt x="376225" y="1292835"/>
                    <a:pt x="374472" y="1292251"/>
                    <a:pt x="373304" y="1289914"/>
                  </a:cubicBezTo>
                  <a:cubicBezTo>
                    <a:pt x="369799" y="1295756"/>
                    <a:pt x="366878" y="1299553"/>
                    <a:pt x="364541" y="1301306"/>
                  </a:cubicBezTo>
                  <a:cubicBezTo>
                    <a:pt x="362204" y="1303058"/>
                    <a:pt x="360451" y="1303935"/>
                    <a:pt x="359283" y="1303935"/>
                  </a:cubicBezTo>
                  <a:cubicBezTo>
                    <a:pt x="360451" y="1305103"/>
                    <a:pt x="361036" y="1306563"/>
                    <a:pt x="361036" y="1308316"/>
                  </a:cubicBezTo>
                  <a:cubicBezTo>
                    <a:pt x="361036" y="1310069"/>
                    <a:pt x="361620" y="1311529"/>
                    <a:pt x="362788" y="1312698"/>
                  </a:cubicBezTo>
                  <a:cubicBezTo>
                    <a:pt x="359283" y="1312698"/>
                    <a:pt x="356362" y="1312113"/>
                    <a:pt x="354025" y="1310945"/>
                  </a:cubicBezTo>
                  <a:cubicBezTo>
                    <a:pt x="351688" y="1314450"/>
                    <a:pt x="348183" y="1317955"/>
                    <a:pt x="343510" y="1321461"/>
                  </a:cubicBezTo>
                  <a:cubicBezTo>
                    <a:pt x="338836" y="1324966"/>
                    <a:pt x="335915" y="1328471"/>
                    <a:pt x="334747" y="1331976"/>
                  </a:cubicBezTo>
                  <a:cubicBezTo>
                    <a:pt x="334747" y="1330808"/>
                    <a:pt x="334162" y="1330224"/>
                    <a:pt x="332994" y="1330224"/>
                  </a:cubicBezTo>
                  <a:cubicBezTo>
                    <a:pt x="331826" y="1330224"/>
                    <a:pt x="331241" y="1329639"/>
                    <a:pt x="331241" y="1328471"/>
                  </a:cubicBezTo>
                  <a:cubicBezTo>
                    <a:pt x="326568" y="1331976"/>
                    <a:pt x="324231" y="1334897"/>
                    <a:pt x="324231" y="1337234"/>
                  </a:cubicBezTo>
                  <a:cubicBezTo>
                    <a:pt x="326568" y="1341908"/>
                    <a:pt x="329489" y="1345413"/>
                    <a:pt x="332994" y="1347750"/>
                  </a:cubicBezTo>
                  <a:cubicBezTo>
                    <a:pt x="336499" y="1350086"/>
                    <a:pt x="341173" y="1353007"/>
                    <a:pt x="347015" y="1356512"/>
                  </a:cubicBezTo>
                  <a:cubicBezTo>
                    <a:pt x="341173" y="1357681"/>
                    <a:pt x="337668" y="1356512"/>
                    <a:pt x="336499" y="1353007"/>
                  </a:cubicBezTo>
                  <a:cubicBezTo>
                    <a:pt x="334162" y="1351839"/>
                    <a:pt x="332118" y="1350671"/>
                    <a:pt x="330365" y="1349502"/>
                  </a:cubicBezTo>
                  <a:cubicBezTo>
                    <a:pt x="328613" y="1348334"/>
                    <a:pt x="327152" y="1347165"/>
                    <a:pt x="325984" y="1345997"/>
                  </a:cubicBezTo>
                  <a:cubicBezTo>
                    <a:pt x="325984" y="1345997"/>
                    <a:pt x="325691" y="1345705"/>
                    <a:pt x="325107" y="1345121"/>
                  </a:cubicBezTo>
                  <a:cubicBezTo>
                    <a:pt x="324523" y="1344536"/>
                    <a:pt x="324231" y="1344244"/>
                    <a:pt x="324231" y="1344244"/>
                  </a:cubicBezTo>
                  <a:cubicBezTo>
                    <a:pt x="323063" y="1346581"/>
                    <a:pt x="321894" y="1347750"/>
                    <a:pt x="320726" y="1347750"/>
                  </a:cubicBezTo>
                  <a:cubicBezTo>
                    <a:pt x="321894" y="1351255"/>
                    <a:pt x="324231" y="1355928"/>
                    <a:pt x="327736" y="1361770"/>
                  </a:cubicBezTo>
                  <a:lnTo>
                    <a:pt x="322478" y="1358265"/>
                  </a:lnTo>
                  <a:cubicBezTo>
                    <a:pt x="323647" y="1360602"/>
                    <a:pt x="325107" y="1363231"/>
                    <a:pt x="326860" y="1366152"/>
                  </a:cubicBezTo>
                  <a:cubicBezTo>
                    <a:pt x="328613" y="1369073"/>
                    <a:pt x="330073" y="1371702"/>
                    <a:pt x="331241" y="1374038"/>
                  </a:cubicBezTo>
                  <a:cubicBezTo>
                    <a:pt x="327736" y="1370533"/>
                    <a:pt x="321894" y="1365860"/>
                    <a:pt x="313715" y="1360018"/>
                  </a:cubicBezTo>
                  <a:lnTo>
                    <a:pt x="310210" y="1367028"/>
                  </a:lnTo>
                  <a:lnTo>
                    <a:pt x="304952" y="1365276"/>
                  </a:lnTo>
                  <a:lnTo>
                    <a:pt x="304952" y="1361770"/>
                  </a:lnTo>
                  <a:lnTo>
                    <a:pt x="310210" y="1363523"/>
                  </a:lnTo>
                  <a:lnTo>
                    <a:pt x="313715" y="1358265"/>
                  </a:lnTo>
                  <a:lnTo>
                    <a:pt x="308458" y="1356512"/>
                  </a:lnTo>
                  <a:lnTo>
                    <a:pt x="310210" y="1351255"/>
                  </a:lnTo>
                  <a:lnTo>
                    <a:pt x="306705" y="1356512"/>
                  </a:lnTo>
                  <a:cubicBezTo>
                    <a:pt x="303200" y="1356512"/>
                    <a:pt x="302031" y="1355344"/>
                    <a:pt x="303200" y="1353007"/>
                  </a:cubicBezTo>
                  <a:cubicBezTo>
                    <a:pt x="304368" y="1350671"/>
                    <a:pt x="304952" y="1348918"/>
                    <a:pt x="304952" y="1347750"/>
                  </a:cubicBezTo>
                  <a:cubicBezTo>
                    <a:pt x="299110" y="1350086"/>
                    <a:pt x="293853" y="1354176"/>
                    <a:pt x="289179" y="1360018"/>
                  </a:cubicBezTo>
                  <a:lnTo>
                    <a:pt x="292684" y="1347750"/>
                  </a:lnTo>
                  <a:lnTo>
                    <a:pt x="294970" y="1344549"/>
                  </a:lnTo>
                  <a:lnTo>
                    <a:pt x="296189" y="1344244"/>
                  </a:lnTo>
                  <a:lnTo>
                    <a:pt x="301447" y="1335481"/>
                  </a:lnTo>
                  <a:lnTo>
                    <a:pt x="294970" y="1344549"/>
                  </a:lnTo>
                  <a:lnTo>
                    <a:pt x="292684" y="1345121"/>
                  </a:lnTo>
                  <a:cubicBezTo>
                    <a:pt x="292684" y="1345705"/>
                    <a:pt x="292684" y="1346581"/>
                    <a:pt x="292684" y="1347750"/>
                  </a:cubicBezTo>
                  <a:lnTo>
                    <a:pt x="285674" y="1347750"/>
                  </a:lnTo>
                  <a:cubicBezTo>
                    <a:pt x="288011" y="1350086"/>
                    <a:pt x="289179" y="1354176"/>
                    <a:pt x="289179" y="1360018"/>
                  </a:cubicBezTo>
                  <a:cubicBezTo>
                    <a:pt x="288011" y="1360018"/>
                    <a:pt x="287134" y="1360310"/>
                    <a:pt x="286550" y="1360894"/>
                  </a:cubicBezTo>
                  <a:cubicBezTo>
                    <a:pt x="285966" y="1361478"/>
                    <a:pt x="285674" y="1361770"/>
                    <a:pt x="285674" y="1361770"/>
                  </a:cubicBezTo>
                  <a:cubicBezTo>
                    <a:pt x="285674" y="1362939"/>
                    <a:pt x="286842" y="1363523"/>
                    <a:pt x="289179" y="1363523"/>
                  </a:cubicBezTo>
                  <a:cubicBezTo>
                    <a:pt x="291516" y="1363523"/>
                    <a:pt x="292100" y="1364691"/>
                    <a:pt x="290932" y="1367028"/>
                  </a:cubicBezTo>
                  <a:cubicBezTo>
                    <a:pt x="286258" y="1367028"/>
                    <a:pt x="283337" y="1367612"/>
                    <a:pt x="282169" y="1368781"/>
                  </a:cubicBezTo>
                  <a:cubicBezTo>
                    <a:pt x="283337" y="1369949"/>
                    <a:pt x="285674" y="1371118"/>
                    <a:pt x="289179" y="1372286"/>
                  </a:cubicBezTo>
                  <a:cubicBezTo>
                    <a:pt x="288011" y="1373454"/>
                    <a:pt x="286258" y="1376375"/>
                    <a:pt x="283921" y="1381049"/>
                  </a:cubicBezTo>
                  <a:cubicBezTo>
                    <a:pt x="286258" y="1382217"/>
                    <a:pt x="289179" y="1384262"/>
                    <a:pt x="292684" y="1387183"/>
                  </a:cubicBezTo>
                  <a:cubicBezTo>
                    <a:pt x="296189" y="1390104"/>
                    <a:pt x="297942" y="1393317"/>
                    <a:pt x="297942" y="1396822"/>
                  </a:cubicBezTo>
                  <a:cubicBezTo>
                    <a:pt x="297942" y="1396822"/>
                    <a:pt x="297650" y="1396822"/>
                    <a:pt x="297066" y="1396822"/>
                  </a:cubicBezTo>
                  <a:cubicBezTo>
                    <a:pt x="296481" y="1396822"/>
                    <a:pt x="296189" y="1396822"/>
                    <a:pt x="296189" y="1396822"/>
                  </a:cubicBezTo>
                  <a:lnTo>
                    <a:pt x="290932" y="1402080"/>
                  </a:lnTo>
                  <a:cubicBezTo>
                    <a:pt x="294437" y="1404417"/>
                    <a:pt x="296774" y="1405585"/>
                    <a:pt x="297942" y="1405585"/>
                  </a:cubicBezTo>
                  <a:cubicBezTo>
                    <a:pt x="294437" y="1406754"/>
                    <a:pt x="292100" y="1407922"/>
                    <a:pt x="290932" y="1409091"/>
                  </a:cubicBezTo>
                  <a:cubicBezTo>
                    <a:pt x="289763" y="1410259"/>
                    <a:pt x="289179" y="1413180"/>
                    <a:pt x="289179" y="1417853"/>
                  </a:cubicBezTo>
                  <a:cubicBezTo>
                    <a:pt x="288011" y="1419022"/>
                    <a:pt x="287426" y="1420775"/>
                    <a:pt x="287426" y="1423111"/>
                  </a:cubicBezTo>
                  <a:cubicBezTo>
                    <a:pt x="287426" y="1432458"/>
                    <a:pt x="290932" y="1439469"/>
                    <a:pt x="297942" y="1444143"/>
                  </a:cubicBezTo>
                  <a:cubicBezTo>
                    <a:pt x="297942" y="1447648"/>
                    <a:pt x="297942" y="1449985"/>
                    <a:pt x="297942" y="1451153"/>
                  </a:cubicBezTo>
                  <a:cubicBezTo>
                    <a:pt x="296774" y="1451153"/>
                    <a:pt x="296189" y="1452905"/>
                    <a:pt x="296189" y="1456411"/>
                  </a:cubicBezTo>
                  <a:cubicBezTo>
                    <a:pt x="296189" y="1459916"/>
                    <a:pt x="296774" y="1464590"/>
                    <a:pt x="297942" y="1470432"/>
                  </a:cubicBezTo>
                  <a:cubicBezTo>
                    <a:pt x="297942" y="1475105"/>
                    <a:pt x="298526" y="1477442"/>
                    <a:pt x="299695" y="1477442"/>
                  </a:cubicBezTo>
                  <a:cubicBezTo>
                    <a:pt x="304368" y="1480947"/>
                    <a:pt x="306705" y="1484452"/>
                    <a:pt x="306705" y="1487958"/>
                  </a:cubicBezTo>
                  <a:cubicBezTo>
                    <a:pt x="306705" y="1491463"/>
                    <a:pt x="308458" y="1494968"/>
                    <a:pt x="311963" y="1498473"/>
                  </a:cubicBezTo>
                  <a:cubicBezTo>
                    <a:pt x="322478" y="1493799"/>
                    <a:pt x="334162" y="1486789"/>
                    <a:pt x="347015" y="1477442"/>
                  </a:cubicBezTo>
                  <a:cubicBezTo>
                    <a:pt x="348183" y="1477442"/>
                    <a:pt x="349644" y="1476858"/>
                    <a:pt x="351396" y="1475689"/>
                  </a:cubicBezTo>
                  <a:cubicBezTo>
                    <a:pt x="353149" y="1474521"/>
                    <a:pt x="354609" y="1475105"/>
                    <a:pt x="355778" y="1477442"/>
                  </a:cubicBezTo>
                  <a:cubicBezTo>
                    <a:pt x="355778" y="1477442"/>
                    <a:pt x="357530" y="1475105"/>
                    <a:pt x="361036" y="1470432"/>
                  </a:cubicBezTo>
                  <a:cubicBezTo>
                    <a:pt x="361036" y="1468095"/>
                    <a:pt x="361620" y="1466342"/>
                    <a:pt x="362788" y="1465174"/>
                  </a:cubicBezTo>
                  <a:cubicBezTo>
                    <a:pt x="363957" y="1464005"/>
                    <a:pt x="365709" y="1464005"/>
                    <a:pt x="368046" y="1465174"/>
                  </a:cubicBezTo>
                  <a:lnTo>
                    <a:pt x="368046" y="1470432"/>
                  </a:lnTo>
                  <a:cubicBezTo>
                    <a:pt x="371551" y="1469263"/>
                    <a:pt x="373888" y="1466926"/>
                    <a:pt x="375056" y="1463421"/>
                  </a:cubicBezTo>
                  <a:cubicBezTo>
                    <a:pt x="379730" y="1459916"/>
                    <a:pt x="381483" y="1455826"/>
                    <a:pt x="380314" y="1451153"/>
                  </a:cubicBezTo>
                  <a:lnTo>
                    <a:pt x="382067" y="1451153"/>
                  </a:lnTo>
                  <a:cubicBezTo>
                    <a:pt x="385572" y="1451153"/>
                    <a:pt x="387325" y="1447648"/>
                    <a:pt x="387325" y="1440637"/>
                  </a:cubicBezTo>
                  <a:cubicBezTo>
                    <a:pt x="384988" y="1440637"/>
                    <a:pt x="382651" y="1440053"/>
                    <a:pt x="380314" y="1438885"/>
                  </a:cubicBezTo>
                  <a:cubicBezTo>
                    <a:pt x="377977" y="1437716"/>
                    <a:pt x="376809" y="1436548"/>
                    <a:pt x="376809" y="1435379"/>
                  </a:cubicBezTo>
                  <a:cubicBezTo>
                    <a:pt x="380314" y="1433043"/>
                    <a:pt x="382651" y="1430122"/>
                    <a:pt x="383819" y="1426617"/>
                  </a:cubicBezTo>
                  <a:cubicBezTo>
                    <a:pt x="381483" y="1424280"/>
                    <a:pt x="379730" y="1423111"/>
                    <a:pt x="378562" y="1423111"/>
                  </a:cubicBezTo>
                  <a:cubicBezTo>
                    <a:pt x="375056" y="1424280"/>
                    <a:pt x="373304" y="1423696"/>
                    <a:pt x="373304" y="1421359"/>
                  </a:cubicBezTo>
                  <a:cubicBezTo>
                    <a:pt x="374472" y="1420190"/>
                    <a:pt x="375641" y="1419606"/>
                    <a:pt x="376809" y="1419606"/>
                  </a:cubicBezTo>
                  <a:cubicBezTo>
                    <a:pt x="377977" y="1419606"/>
                    <a:pt x="379146" y="1419022"/>
                    <a:pt x="380314" y="1417853"/>
                  </a:cubicBezTo>
                  <a:lnTo>
                    <a:pt x="375056" y="1410843"/>
                  </a:lnTo>
                  <a:cubicBezTo>
                    <a:pt x="373888" y="1410843"/>
                    <a:pt x="372427" y="1410259"/>
                    <a:pt x="370675" y="1409091"/>
                  </a:cubicBezTo>
                  <a:cubicBezTo>
                    <a:pt x="368922" y="1407922"/>
                    <a:pt x="366878" y="1407338"/>
                    <a:pt x="364541" y="1407338"/>
                  </a:cubicBezTo>
                  <a:cubicBezTo>
                    <a:pt x="363372" y="1407338"/>
                    <a:pt x="361036" y="1405585"/>
                    <a:pt x="357530" y="1402080"/>
                  </a:cubicBezTo>
                  <a:cubicBezTo>
                    <a:pt x="357530" y="1398575"/>
                    <a:pt x="356946" y="1396822"/>
                    <a:pt x="355778" y="1396822"/>
                  </a:cubicBezTo>
                  <a:cubicBezTo>
                    <a:pt x="352273" y="1395654"/>
                    <a:pt x="348183" y="1392441"/>
                    <a:pt x="343510" y="1387183"/>
                  </a:cubicBezTo>
                  <a:cubicBezTo>
                    <a:pt x="338836" y="1381925"/>
                    <a:pt x="335915" y="1378128"/>
                    <a:pt x="334747" y="1375791"/>
                  </a:cubicBezTo>
                  <a:cubicBezTo>
                    <a:pt x="333578" y="1375791"/>
                    <a:pt x="332702" y="1375499"/>
                    <a:pt x="332118" y="1374915"/>
                  </a:cubicBezTo>
                  <a:cubicBezTo>
                    <a:pt x="331534" y="1374331"/>
                    <a:pt x="331241" y="1374038"/>
                    <a:pt x="331241" y="1374038"/>
                  </a:cubicBezTo>
                  <a:cubicBezTo>
                    <a:pt x="333578" y="1372870"/>
                    <a:pt x="335039" y="1372286"/>
                    <a:pt x="335623" y="1372286"/>
                  </a:cubicBezTo>
                  <a:cubicBezTo>
                    <a:pt x="336207" y="1372286"/>
                    <a:pt x="336499" y="1372870"/>
                    <a:pt x="336499" y="1374038"/>
                  </a:cubicBezTo>
                  <a:lnTo>
                    <a:pt x="338252" y="1379296"/>
                  </a:lnTo>
                  <a:cubicBezTo>
                    <a:pt x="346431" y="1387475"/>
                    <a:pt x="350520" y="1391565"/>
                    <a:pt x="350520" y="1391565"/>
                  </a:cubicBezTo>
                  <a:cubicBezTo>
                    <a:pt x="352857" y="1391565"/>
                    <a:pt x="354609" y="1392149"/>
                    <a:pt x="355778" y="1393317"/>
                  </a:cubicBezTo>
                  <a:lnTo>
                    <a:pt x="355778" y="1381049"/>
                  </a:lnTo>
                  <a:cubicBezTo>
                    <a:pt x="358115" y="1390396"/>
                    <a:pt x="359867" y="1395654"/>
                    <a:pt x="361036" y="1396822"/>
                  </a:cubicBezTo>
                  <a:cubicBezTo>
                    <a:pt x="362204" y="1399159"/>
                    <a:pt x="363957" y="1401496"/>
                    <a:pt x="366293" y="1403833"/>
                  </a:cubicBezTo>
                  <a:cubicBezTo>
                    <a:pt x="368630" y="1406170"/>
                    <a:pt x="370967" y="1407922"/>
                    <a:pt x="373304" y="1409091"/>
                  </a:cubicBezTo>
                  <a:cubicBezTo>
                    <a:pt x="375641" y="1404417"/>
                    <a:pt x="376809" y="1401496"/>
                    <a:pt x="376809" y="1400327"/>
                  </a:cubicBezTo>
                  <a:lnTo>
                    <a:pt x="375056" y="1386307"/>
                  </a:lnTo>
                  <a:cubicBezTo>
                    <a:pt x="373888" y="1381633"/>
                    <a:pt x="373888" y="1376959"/>
                    <a:pt x="375056" y="1372286"/>
                  </a:cubicBezTo>
                  <a:cubicBezTo>
                    <a:pt x="376225" y="1376959"/>
                    <a:pt x="377393" y="1380465"/>
                    <a:pt x="378562" y="1382802"/>
                  </a:cubicBezTo>
                  <a:cubicBezTo>
                    <a:pt x="379730" y="1381633"/>
                    <a:pt x="380314" y="1380173"/>
                    <a:pt x="380314" y="1378420"/>
                  </a:cubicBezTo>
                  <a:cubicBezTo>
                    <a:pt x="380314" y="1376667"/>
                    <a:pt x="380314" y="1375207"/>
                    <a:pt x="380314" y="1374038"/>
                  </a:cubicBezTo>
                  <a:cubicBezTo>
                    <a:pt x="379146" y="1372870"/>
                    <a:pt x="378270" y="1371702"/>
                    <a:pt x="377685" y="1370533"/>
                  </a:cubicBezTo>
                  <a:cubicBezTo>
                    <a:pt x="377101" y="1369365"/>
                    <a:pt x="376809" y="1368197"/>
                    <a:pt x="376809" y="1367028"/>
                  </a:cubicBezTo>
                  <a:cubicBezTo>
                    <a:pt x="380314" y="1365860"/>
                    <a:pt x="382651" y="1367028"/>
                    <a:pt x="383819" y="1370533"/>
                  </a:cubicBezTo>
                  <a:cubicBezTo>
                    <a:pt x="386156" y="1376375"/>
                    <a:pt x="390246" y="1381633"/>
                    <a:pt x="396088" y="1386307"/>
                  </a:cubicBezTo>
                  <a:cubicBezTo>
                    <a:pt x="393751" y="1387475"/>
                    <a:pt x="392582" y="1388936"/>
                    <a:pt x="392582" y="1390688"/>
                  </a:cubicBezTo>
                  <a:cubicBezTo>
                    <a:pt x="392582" y="1392441"/>
                    <a:pt x="393751" y="1394485"/>
                    <a:pt x="396088" y="1396822"/>
                  </a:cubicBezTo>
                  <a:cubicBezTo>
                    <a:pt x="399593" y="1396822"/>
                    <a:pt x="401930" y="1396822"/>
                    <a:pt x="403098" y="1396822"/>
                  </a:cubicBezTo>
                  <a:cubicBezTo>
                    <a:pt x="405435" y="1400327"/>
                    <a:pt x="408356" y="1402956"/>
                    <a:pt x="411861" y="1404709"/>
                  </a:cubicBezTo>
                  <a:cubicBezTo>
                    <a:pt x="415366" y="1406462"/>
                    <a:pt x="417703" y="1407922"/>
                    <a:pt x="418871" y="1409091"/>
                  </a:cubicBezTo>
                  <a:cubicBezTo>
                    <a:pt x="421208" y="1407922"/>
                    <a:pt x="423253" y="1406754"/>
                    <a:pt x="425006" y="1405585"/>
                  </a:cubicBezTo>
                  <a:cubicBezTo>
                    <a:pt x="426758" y="1404417"/>
                    <a:pt x="428219" y="1403249"/>
                    <a:pt x="429387" y="1402080"/>
                  </a:cubicBezTo>
                  <a:lnTo>
                    <a:pt x="434645" y="1410843"/>
                  </a:lnTo>
                  <a:lnTo>
                    <a:pt x="436397" y="1410843"/>
                  </a:lnTo>
                  <a:lnTo>
                    <a:pt x="436397" y="1403833"/>
                  </a:lnTo>
                  <a:cubicBezTo>
                    <a:pt x="437566" y="1403833"/>
                    <a:pt x="438150" y="1405001"/>
                    <a:pt x="438150" y="1407338"/>
                  </a:cubicBezTo>
                  <a:cubicBezTo>
                    <a:pt x="439318" y="1408506"/>
                    <a:pt x="440195" y="1409383"/>
                    <a:pt x="440779" y="1409967"/>
                  </a:cubicBezTo>
                  <a:cubicBezTo>
                    <a:pt x="441363" y="1410551"/>
                    <a:pt x="442239" y="1410843"/>
                    <a:pt x="443408" y="1410843"/>
                  </a:cubicBezTo>
                  <a:cubicBezTo>
                    <a:pt x="444576" y="1409675"/>
                    <a:pt x="445160" y="1409967"/>
                    <a:pt x="445160" y="1411720"/>
                  </a:cubicBezTo>
                  <a:cubicBezTo>
                    <a:pt x="445160" y="1413472"/>
                    <a:pt x="445160" y="1414932"/>
                    <a:pt x="445160" y="1416101"/>
                  </a:cubicBezTo>
                  <a:lnTo>
                    <a:pt x="446913" y="1416101"/>
                  </a:lnTo>
                  <a:cubicBezTo>
                    <a:pt x="446913" y="1412596"/>
                    <a:pt x="447497" y="1410843"/>
                    <a:pt x="448666" y="1410843"/>
                  </a:cubicBezTo>
                  <a:lnTo>
                    <a:pt x="452171" y="1416101"/>
                  </a:lnTo>
                  <a:cubicBezTo>
                    <a:pt x="454508" y="1412596"/>
                    <a:pt x="456844" y="1410843"/>
                    <a:pt x="459181" y="1410843"/>
                  </a:cubicBezTo>
                  <a:cubicBezTo>
                    <a:pt x="461518" y="1410843"/>
                    <a:pt x="463271" y="1410843"/>
                    <a:pt x="464439" y="1410843"/>
                  </a:cubicBezTo>
                  <a:lnTo>
                    <a:pt x="464439" y="1396822"/>
                  </a:lnTo>
                  <a:cubicBezTo>
                    <a:pt x="465607" y="1397991"/>
                    <a:pt x="466484" y="1399743"/>
                    <a:pt x="467068" y="1402080"/>
                  </a:cubicBezTo>
                  <a:cubicBezTo>
                    <a:pt x="467652" y="1404417"/>
                    <a:pt x="469113" y="1405001"/>
                    <a:pt x="471449" y="1403833"/>
                  </a:cubicBezTo>
                  <a:lnTo>
                    <a:pt x="478460" y="1396822"/>
                  </a:lnTo>
                  <a:cubicBezTo>
                    <a:pt x="478460" y="1396822"/>
                    <a:pt x="478752" y="1396530"/>
                    <a:pt x="479336" y="1395946"/>
                  </a:cubicBezTo>
                  <a:cubicBezTo>
                    <a:pt x="479920" y="1395362"/>
                    <a:pt x="479628" y="1395070"/>
                    <a:pt x="478460" y="1395070"/>
                  </a:cubicBezTo>
                  <a:cubicBezTo>
                    <a:pt x="478460" y="1386891"/>
                    <a:pt x="476707" y="1375207"/>
                    <a:pt x="473202" y="1360018"/>
                  </a:cubicBezTo>
                  <a:lnTo>
                    <a:pt x="473202" y="1356512"/>
                  </a:lnTo>
                  <a:cubicBezTo>
                    <a:pt x="473202" y="1354176"/>
                    <a:pt x="472910" y="1351255"/>
                    <a:pt x="472326" y="1347750"/>
                  </a:cubicBezTo>
                  <a:cubicBezTo>
                    <a:pt x="471741" y="1344244"/>
                    <a:pt x="472034" y="1338986"/>
                    <a:pt x="473202" y="1331976"/>
                  </a:cubicBezTo>
                  <a:cubicBezTo>
                    <a:pt x="475539" y="1329639"/>
                    <a:pt x="476123" y="1327303"/>
                    <a:pt x="474955" y="1324966"/>
                  </a:cubicBezTo>
                  <a:cubicBezTo>
                    <a:pt x="473786" y="1322629"/>
                    <a:pt x="473202" y="1320876"/>
                    <a:pt x="473202" y="1319708"/>
                  </a:cubicBezTo>
                  <a:cubicBezTo>
                    <a:pt x="475539" y="1317371"/>
                    <a:pt x="476707" y="1313282"/>
                    <a:pt x="476707" y="1307440"/>
                  </a:cubicBezTo>
                  <a:lnTo>
                    <a:pt x="478460" y="1298677"/>
                  </a:lnTo>
                  <a:cubicBezTo>
                    <a:pt x="478460" y="1301014"/>
                    <a:pt x="479044" y="1304227"/>
                    <a:pt x="480212" y="1308316"/>
                  </a:cubicBezTo>
                  <a:cubicBezTo>
                    <a:pt x="481381" y="1312406"/>
                    <a:pt x="482549" y="1315034"/>
                    <a:pt x="483718" y="1316203"/>
                  </a:cubicBezTo>
                  <a:cubicBezTo>
                    <a:pt x="483718" y="1317371"/>
                    <a:pt x="484010" y="1319416"/>
                    <a:pt x="484594" y="1322337"/>
                  </a:cubicBezTo>
                  <a:cubicBezTo>
                    <a:pt x="485178" y="1325258"/>
                    <a:pt x="484886" y="1327303"/>
                    <a:pt x="483718" y="1328471"/>
                  </a:cubicBezTo>
                  <a:cubicBezTo>
                    <a:pt x="482549" y="1329639"/>
                    <a:pt x="481965" y="1330808"/>
                    <a:pt x="481965" y="1331976"/>
                  </a:cubicBezTo>
                  <a:cubicBezTo>
                    <a:pt x="481965" y="1333144"/>
                    <a:pt x="481965" y="1334313"/>
                    <a:pt x="481965" y="1335481"/>
                  </a:cubicBezTo>
                  <a:cubicBezTo>
                    <a:pt x="483133" y="1336650"/>
                    <a:pt x="483718" y="1338110"/>
                    <a:pt x="483718" y="1339863"/>
                  </a:cubicBezTo>
                  <a:cubicBezTo>
                    <a:pt x="483718" y="1341615"/>
                    <a:pt x="484302" y="1343076"/>
                    <a:pt x="485470" y="1344244"/>
                  </a:cubicBezTo>
                  <a:cubicBezTo>
                    <a:pt x="483133" y="1344244"/>
                    <a:pt x="481965" y="1345997"/>
                    <a:pt x="481965" y="1349502"/>
                  </a:cubicBezTo>
                  <a:cubicBezTo>
                    <a:pt x="481965" y="1362355"/>
                    <a:pt x="482549" y="1372286"/>
                    <a:pt x="483718" y="1379296"/>
                  </a:cubicBezTo>
                  <a:cubicBezTo>
                    <a:pt x="483718" y="1380465"/>
                    <a:pt x="484302" y="1381633"/>
                    <a:pt x="485470" y="1382802"/>
                  </a:cubicBezTo>
                  <a:lnTo>
                    <a:pt x="485470" y="1363523"/>
                  </a:lnTo>
                  <a:lnTo>
                    <a:pt x="487223" y="1363523"/>
                  </a:lnTo>
                  <a:cubicBezTo>
                    <a:pt x="489560" y="1381049"/>
                    <a:pt x="490728" y="1392149"/>
                    <a:pt x="490728" y="1396822"/>
                  </a:cubicBezTo>
                  <a:cubicBezTo>
                    <a:pt x="494233" y="1395654"/>
                    <a:pt x="495402" y="1394485"/>
                    <a:pt x="494233" y="1393317"/>
                  </a:cubicBezTo>
                  <a:cubicBezTo>
                    <a:pt x="494233" y="1386307"/>
                    <a:pt x="493649" y="1381633"/>
                    <a:pt x="492481" y="1379296"/>
                  </a:cubicBezTo>
                  <a:lnTo>
                    <a:pt x="490728" y="1360018"/>
                  </a:lnTo>
                  <a:lnTo>
                    <a:pt x="490728" y="1333729"/>
                  </a:lnTo>
                  <a:cubicBezTo>
                    <a:pt x="490728" y="1330224"/>
                    <a:pt x="490144" y="1327303"/>
                    <a:pt x="488975" y="1324966"/>
                  </a:cubicBezTo>
                  <a:cubicBezTo>
                    <a:pt x="491312" y="1324966"/>
                    <a:pt x="493065" y="1325550"/>
                    <a:pt x="494233" y="1326718"/>
                  </a:cubicBezTo>
                  <a:cubicBezTo>
                    <a:pt x="495402" y="1327887"/>
                    <a:pt x="495986" y="1329055"/>
                    <a:pt x="495986" y="1330224"/>
                  </a:cubicBezTo>
                  <a:cubicBezTo>
                    <a:pt x="495986" y="1331392"/>
                    <a:pt x="496278" y="1334021"/>
                    <a:pt x="496862" y="1338110"/>
                  </a:cubicBezTo>
                  <a:cubicBezTo>
                    <a:pt x="497446" y="1342200"/>
                    <a:pt x="496570" y="1344829"/>
                    <a:pt x="494233" y="1345997"/>
                  </a:cubicBezTo>
                  <a:cubicBezTo>
                    <a:pt x="494233" y="1349502"/>
                    <a:pt x="494817" y="1351839"/>
                    <a:pt x="495986" y="1353007"/>
                  </a:cubicBezTo>
                  <a:cubicBezTo>
                    <a:pt x="497154" y="1355344"/>
                    <a:pt x="497738" y="1358265"/>
                    <a:pt x="497738" y="1361770"/>
                  </a:cubicBezTo>
                  <a:cubicBezTo>
                    <a:pt x="497738" y="1365276"/>
                    <a:pt x="498323" y="1367612"/>
                    <a:pt x="499491" y="1368781"/>
                  </a:cubicBezTo>
                  <a:lnTo>
                    <a:pt x="501244" y="1353007"/>
                  </a:lnTo>
                  <a:lnTo>
                    <a:pt x="502996" y="1353007"/>
                  </a:lnTo>
                  <a:lnTo>
                    <a:pt x="504749" y="1381049"/>
                  </a:lnTo>
                  <a:lnTo>
                    <a:pt x="510007" y="1370533"/>
                  </a:lnTo>
                  <a:lnTo>
                    <a:pt x="510007" y="1367028"/>
                  </a:lnTo>
                  <a:cubicBezTo>
                    <a:pt x="508838" y="1361186"/>
                    <a:pt x="508838" y="1356512"/>
                    <a:pt x="510007" y="1353007"/>
                  </a:cubicBezTo>
                  <a:cubicBezTo>
                    <a:pt x="511175" y="1357681"/>
                    <a:pt x="511759" y="1364107"/>
                    <a:pt x="511759" y="1372286"/>
                  </a:cubicBezTo>
                  <a:lnTo>
                    <a:pt x="511759" y="1374038"/>
                  </a:lnTo>
                  <a:lnTo>
                    <a:pt x="510007" y="1375791"/>
                  </a:lnTo>
                  <a:lnTo>
                    <a:pt x="510007" y="1388059"/>
                  </a:lnTo>
                  <a:cubicBezTo>
                    <a:pt x="510007" y="1388059"/>
                    <a:pt x="510007" y="1388351"/>
                    <a:pt x="510007" y="1388936"/>
                  </a:cubicBezTo>
                  <a:cubicBezTo>
                    <a:pt x="510007" y="1389520"/>
                    <a:pt x="510007" y="1389812"/>
                    <a:pt x="510007" y="1389812"/>
                  </a:cubicBezTo>
                  <a:cubicBezTo>
                    <a:pt x="510007" y="1390980"/>
                    <a:pt x="509422" y="1393317"/>
                    <a:pt x="508254" y="1396822"/>
                  </a:cubicBezTo>
                  <a:cubicBezTo>
                    <a:pt x="510591" y="1395654"/>
                    <a:pt x="511759" y="1394485"/>
                    <a:pt x="511759" y="1393317"/>
                  </a:cubicBezTo>
                  <a:lnTo>
                    <a:pt x="510007" y="1389812"/>
                  </a:lnTo>
                  <a:lnTo>
                    <a:pt x="515264" y="1382802"/>
                  </a:lnTo>
                  <a:cubicBezTo>
                    <a:pt x="515264" y="1387475"/>
                    <a:pt x="518185" y="1390396"/>
                    <a:pt x="524027" y="1391565"/>
                  </a:cubicBezTo>
                  <a:lnTo>
                    <a:pt x="522275" y="1386307"/>
                  </a:lnTo>
                  <a:cubicBezTo>
                    <a:pt x="517601" y="1382802"/>
                    <a:pt x="516433" y="1378128"/>
                    <a:pt x="518770" y="1372286"/>
                  </a:cubicBezTo>
                  <a:lnTo>
                    <a:pt x="518770" y="1363523"/>
                  </a:lnTo>
                  <a:lnTo>
                    <a:pt x="517017" y="1356512"/>
                  </a:lnTo>
                  <a:lnTo>
                    <a:pt x="517017" y="1344244"/>
                  </a:lnTo>
                  <a:cubicBezTo>
                    <a:pt x="517017" y="1341908"/>
                    <a:pt x="516141" y="1336942"/>
                    <a:pt x="514388" y="1329347"/>
                  </a:cubicBezTo>
                  <a:cubicBezTo>
                    <a:pt x="512635" y="1321753"/>
                    <a:pt x="512343" y="1316203"/>
                    <a:pt x="513512" y="1312698"/>
                  </a:cubicBezTo>
                  <a:cubicBezTo>
                    <a:pt x="513512" y="1311529"/>
                    <a:pt x="513220" y="1310653"/>
                    <a:pt x="512635" y="1310069"/>
                  </a:cubicBezTo>
                  <a:cubicBezTo>
                    <a:pt x="512051" y="1309484"/>
                    <a:pt x="511759" y="1308608"/>
                    <a:pt x="511759" y="1307440"/>
                  </a:cubicBezTo>
                  <a:lnTo>
                    <a:pt x="510007" y="1284656"/>
                  </a:lnTo>
                  <a:cubicBezTo>
                    <a:pt x="510007" y="1282319"/>
                    <a:pt x="510007" y="1279398"/>
                    <a:pt x="510007" y="1275893"/>
                  </a:cubicBezTo>
                  <a:cubicBezTo>
                    <a:pt x="510007" y="1272388"/>
                    <a:pt x="509422" y="1269467"/>
                    <a:pt x="508254" y="1267130"/>
                  </a:cubicBezTo>
                  <a:lnTo>
                    <a:pt x="508254" y="1307440"/>
                  </a:lnTo>
                  <a:cubicBezTo>
                    <a:pt x="507086" y="1305103"/>
                    <a:pt x="506501" y="1299261"/>
                    <a:pt x="506501" y="1289914"/>
                  </a:cubicBezTo>
                  <a:cubicBezTo>
                    <a:pt x="506501" y="1280566"/>
                    <a:pt x="505333" y="1266546"/>
                    <a:pt x="502996" y="1247851"/>
                  </a:cubicBezTo>
                  <a:cubicBezTo>
                    <a:pt x="502996" y="1240841"/>
                    <a:pt x="500659" y="1236751"/>
                    <a:pt x="495986" y="1235583"/>
                  </a:cubicBezTo>
                  <a:close/>
                  <a:moveTo>
                    <a:pt x="1370533" y="1230325"/>
                  </a:moveTo>
                  <a:lnTo>
                    <a:pt x="1370533" y="1235583"/>
                  </a:lnTo>
                  <a:lnTo>
                    <a:pt x="1374039" y="1235583"/>
                  </a:lnTo>
                  <a:cubicBezTo>
                    <a:pt x="1374039" y="1233246"/>
                    <a:pt x="1372870" y="1231494"/>
                    <a:pt x="1370533" y="1230325"/>
                  </a:cubicBezTo>
                  <a:close/>
                  <a:moveTo>
                    <a:pt x="1340739" y="1230325"/>
                  </a:moveTo>
                  <a:lnTo>
                    <a:pt x="1340739" y="1235583"/>
                  </a:lnTo>
                  <a:lnTo>
                    <a:pt x="1342492" y="1235583"/>
                  </a:lnTo>
                  <a:close/>
                  <a:moveTo>
                    <a:pt x="516141" y="1229449"/>
                  </a:moveTo>
                  <a:cubicBezTo>
                    <a:pt x="514388" y="1228865"/>
                    <a:pt x="512343" y="1229157"/>
                    <a:pt x="510007" y="1230325"/>
                  </a:cubicBezTo>
                  <a:cubicBezTo>
                    <a:pt x="510007" y="1232662"/>
                    <a:pt x="510007" y="1235583"/>
                    <a:pt x="510007" y="1239088"/>
                  </a:cubicBezTo>
                  <a:cubicBezTo>
                    <a:pt x="510007" y="1242594"/>
                    <a:pt x="512343" y="1244930"/>
                    <a:pt x="517017" y="1246099"/>
                  </a:cubicBezTo>
                  <a:lnTo>
                    <a:pt x="517017" y="1253109"/>
                  </a:lnTo>
                  <a:cubicBezTo>
                    <a:pt x="517017" y="1255446"/>
                    <a:pt x="516725" y="1259535"/>
                    <a:pt x="516141" y="1265377"/>
                  </a:cubicBezTo>
                  <a:cubicBezTo>
                    <a:pt x="515557" y="1271219"/>
                    <a:pt x="515849" y="1275893"/>
                    <a:pt x="517017" y="1279398"/>
                  </a:cubicBezTo>
                  <a:lnTo>
                    <a:pt x="517017" y="1296924"/>
                  </a:lnTo>
                  <a:cubicBezTo>
                    <a:pt x="517017" y="1303935"/>
                    <a:pt x="518770" y="1309777"/>
                    <a:pt x="522275" y="1314450"/>
                  </a:cubicBezTo>
                  <a:cubicBezTo>
                    <a:pt x="522275" y="1314450"/>
                    <a:pt x="522275" y="1314742"/>
                    <a:pt x="522275" y="1315326"/>
                  </a:cubicBezTo>
                  <a:cubicBezTo>
                    <a:pt x="522275" y="1315911"/>
                    <a:pt x="522275" y="1316203"/>
                    <a:pt x="522275" y="1316203"/>
                  </a:cubicBezTo>
                  <a:cubicBezTo>
                    <a:pt x="517601" y="1320876"/>
                    <a:pt x="516433" y="1326718"/>
                    <a:pt x="518770" y="1333729"/>
                  </a:cubicBezTo>
                  <a:cubicBezTo>
                    <a:pt x="522275" y="1339571"/>
                    <a:pt x="524027" y="1344829"/>
                    <a:pt x="524027" y="1349502"/>
                  </a:cubicBezTo>
                  <a:lnTo>
                    <a:pt x="525780" y="1370533"/>
                  </a:lnTo>
                  <a:cubicBezTo>
                    <a:pt x="525780" y="1369365"/>
                    <a:pt x="526072" y="1367320"/>
                    <a:pt x="526656" y="1364399"/>
                  </a:cubicBezTo>
                  <a:cubicBezTo>
                    <a:pt x="527241" y="1361478"/>
                    <a:pt x="527533" y="1358849"/>
                    <a:pt x="527533" y="1356512"/>
                  </a:cubicBezTo>
                  <a:cubicBezTo>
                    <a:pt x="526364" y="1353007"/>
                    <a:pt x="525780" y="1345997"/>
                    <a:pt x="525780" y="1335481"/>
                  </a:cubicBezTo>
                  <a:cubicBezTo>
                    <a:pt x="525780" y="1324966"/>
                    <a:pt x="525196" y="1308024"/>
                    <a:pt x="524027" y="1284656"/>
                  </a:cubicBezTo>
                  <a:lnTo>
                    <a:pt x="518770" y="1235583"/>
                  </a:lnTo>
                  <a:cubicBezTo>
                    <a:pt x="518770" y="1232078"/>
                    <a:pt x="517893" y="1230033"/>
                    <a:pt x="516141" y="1229449"/>
                  </a:cubicBezTo>
                  <a:close/>
                  <a:moveTo>
                    <a:pt x="1232078" y="1228573"/>
                  </a:moveTo>
                  <a:cubicBezTo>
                    <a:pt x="1233246" y="1228573"/>
                    <a:pt x="1234415" y="1229741"/>
                    <a:pt x="1235583" y="1232078"/>
                  </a:cubicBezTo>
                  <a:cubicBezTo>
                    <a:pt x="1236751" y="1234415"/>
                    <a:pt x="1237920" y="1235583"/>
                    <a:pt x="1239088" y="1235583"/>
                  </a:cubicBezTo>
                  <a:lnTo>
                    <a:pt x="1232078" y="1235583"/>
                  </a:lnTo>
                  <a:cubicBezTo>
                    <a:pt x="1232078" y="1235583"/>
                    <a:pt x="1232078" y="1233246"/>
                    <a:pt x="1232078" y="1228573"/>
                  </a:cubicBezTo>
                  <a:close/>
                  <a:moveTo>
                    <a:pt x="534543" y="1226820"/>
                  </a:moveTo>
                  <a:lnTo>
                    <a:pt x="534543" y="1263625"/>
                  </a:lnTo>
                  <a:lnTo>
                    <a:pt x="536296" y="1274140"/>
                  </a:lnTo>
                  <a:lnTo>
                    <a:pt x="536296" y="1275893"/>
                  </a:lnTo>
                  <a:cubicBezTo>
                    <a:pt x="537464" y="1281735"/>
                    <a:pt x="537756" y="1287577"/>
                    <a:pt x="537172" y="1293419"/>
                  </a:cubicBezTo>
                  <a:cubicBezTo>
                    <a:pt x="536588" y="1299261"/>
                    <a:pt x="536880" y="1303935"/>
                    <a:pt x="538048" y="1307440"/>
                  </a:cubicBezTo>
                  <a:cubicBezTo>
                    <a:pt x="538048" y="1324966"/>
                    <a:pt x="538048" y="1338986"/>
                    <a:pt x="538048" y="1349502"/>
                  </a:cubicBezTo>
                  <a:lnTo>
                    <a:pt x="539801" y="1356512"/>
                  </a:lnTo>
                  <a:lnTo>
                    <a:pt x="539801" y="1347750"/>
                  </a:lnTo>
                  <a:cubicBezTo>
                    <a:pt x="544474" y="1346581"/>
                    <a:pt x="546811" y="1342492"/>
                    <a:pt x="546811" y="1335481"/>
                  </a:cubicBezTo>
                  <a:lnTo>
                    <a:pt x="543306" y="1317955"/>
                  </a:lnTo>
                  <a:lnTo>
                    <a:pt x="541623" y="1315712"/>
                  </a:lnTo>
                  <a:lnTo>
                    <a:pt x="542430" y="1310069"/>
                  </a:lnTo>
                  <a:cubicBezTo>
                    <a:pt x="543014" y="1307148"/>
                    <a:pt x="545059" y="1305103"/>
                    <a:pt x="548564" y="1303935"/>
                  </a:cubicBezTo>
                  <a:cubicBezTo>
                    <a:pt x="548564" y="1302766"/>
                    <a:pt x="548856" y="1300137"/>
                    <a:pt x="549440" y="1296048"/>
                  </a:cubicBezTo>
                  <a:cubicBezTo>
                    <a:pt x="550024" y="1291959"/>
                    <a:pt x="549148" y="1288745"/>
                    <a:pt x="546811" y="1286409"/>
                  </a:cubicBezTo>
                  <a:lnTo>
                    <a:pt x="539801" y="1286409"/>
                  </a:lnTo>
                  <a:cubicBezTo>
                    <a:pt x="538632" y="1279398"/>
                    <a:pt x="538048" y="1269467"/>
                    <a:pt x="538048" y="1256614"/>
                  </a:cubicBezTo>
                  <a:cubicBezTo>
                    <a:pt x="538048" y="1253109"/>
                    <a:pt x="538048" y="1248728"/>
                    <a:pt x="538048" y="1243470"/>
                  </a:cubicBezTo>
                  <a:cubicBezTo>
                    <a:pt x="538048" y="1238212"/>
                    <a:pt x="536880" y="1232662"/>
                    <a:pt x="534543" y="1226820"/>
                  </a:cubicBezTo>
                  <a:close/>
                  <a:moveTo>
                    <a:pt x="983209" y="1223315"/>
                  </a:moveTo>
                  <a:cubicBezTo>
                    <a:pt x="980872" y="1225652"/>
                    <a:pt x="979703" y="1227696"/>
                    <a:pt x="979703" y="1229449"/>
                  </a:cubicBezTo>
                  <a:cubicBezTo>
                    <a:pt x="979703" y="1231202"/>
                    <a:pt x="979703" y="1233246"/>
                    <a:pt x="979703" y="1235583"/>
                  </a:cubicBezTo>
                  <a:cubicBezTo>
                    <a:pt x="973861" y="1235583"/>
                    <a:pt x="969188" y="1237336"/>
                    <a:pt x="965683" y="1240841"/>
                  </a:cubicBezTo>
                  <a:lnTo>
                    <a:pt x="963930" y="1240841"/>
                  </a:lnTo>
                  <a:lnTo>
                    <a:pt x="977951" y="1225068"/>
                  </a:lnTo>
                  <a:close/>
                  <a:moveTo>
                    <a:pt x="1005992" y="1221562"/>
                  </a:moveTo>
                  <a:lnTo>
                    <a:pt x="1009497" y="1223315"/>
                  </a:lnTo>
                  <a:cubicBezTo>
                    <a:pt x="1009497" y="1223315"/>
                    <a:pt x="1009205" y="1223315"/>
                    <a:pt x="1008621" y="1223315"/>
                  </a:cubicBezTo>
                  <a:cubicBezTo>
                    <a:pt x="1008037" y="1223315"/>
                    <a:pt x="1007745" y="1223315"/>
                    <a:pt x="1007745" y="1223315"/>
                  </a:cubicBezTo>
                  <a:lnTo>
                    <a:pt x="1005992" y="1223315"/>
                  </a:lnTo>
                  <a:close/>
                  <a:moveTo>
                    <a:pt x="592379" y="1221562"/>
                  </a:moveTo>
                  <a:cubicBezTo>
                    <a:pt x="590042" y="1223899"/>
                    <a:pt x="589458" y="1228573"/>
                    <a:pt x="590626" y="1235583"/>
                  </a:cubicBezTo>
                  <a:cubicBezTo>
                    <a:pt x="588289" y="1241425"/>
                    <a:pt x="589458" y="1244930"/>
                    <a:pt x="594131" y="1246099"/>
                  </a:cubicBezTo>
                  <a:cubicBezTo>
                    <a:pt x="594131" y="1244930"/>
                    <a:pt x="593839" y="1243470"/>
                    <a:pt x="593255" y="1241717"/>
                  </a:cubicBezTo>
                  <a:cubicBezTo>
                    <a:pt x="592671" y="1239965"/>
                    <a:pt x="591795" y="1237920"/>
                    <a:pt x="590626" y="1235583"/>
                  </a:cubicBezTo>
                  <a:lnTo>
                    <a:pt x="595884" y="1237336"/>
                  </a:lnTo>
                  <a:cubicBezTo>
                    <a:pt x="594716" y="1236167"/>
                    <a:pt x="594423" y="1233539"/>
                    <a:pt x="595008" y="1229449"/>
                  </a:cubicBezTo>
                  <a:cubicBezTo>
                    <a:pt x="595592" y="1225360"/>
                    <a:pt x="594716" y="1222731"/>
                    <a:pt x="592379" y="1221562"/>
                  </a:cubicBezTo>
                  <a:close/>
                  <a:moveTo>
                    <a:pt x="541553" y="1216304"/>
                  </a:moveTo>
                  <a:lnTo>
                    <a:pt x="538048" y="1218057"/>
                  </a:lnTo>
                  <a:cubicBezTo>
                    <a:pt x="538048" y="1219225"/>
                    <a:pt x="538048" y="1220978"/>
                    <a:pt x="538048" y="1223315"/>
                  </a:cubicBezTo>
                  <a:cubicBezTo>
                    <a:pt x="538048" y="1225652"/>
                    <a:pt x="539217" y="1227989"/>
                    <a:pt x="541553" y="1230325"/>
                  </a:cubicBezTo>
                  <a:close/>
                  <a:moveTo>
                    <a:pt x="1361770" y="1214552"/>
                  </a:moveTo>
                  <a:cubicBezTo>
                    <a:pt x="1364107" y="1219225"/>
                    <a:pt x="1364399" y="1223023"/>
                    <a:pt x="1362647" y="1225944"/>
                  </a:cubicBezTo>
                  <a:cubicBezTo>
                    <a:pt x="1360894" y="1228865"/>
                    <a:pt x="1360018" y="1230910"/>
                    <a:pt x="1360018" y="1232078"/>
                  </a:cubicBezTo>
                  <a:cubicBezTo>
                    <a:pt x="1357681" y="1230910"/>
                    <a:pt x="1355928" y="1229741"/>
                    <a:pt x="1354760" y="1228573"/>
                  </a:cubicBezTo>
                  <a:cubicBezTo>
                    <a:pt x="1353591" y="1227404"/>
                    <a:pt x="1352423" y="1226236"/>
                    <a:pt x="1351255" y="1225068"/>
                  </a:cubicBezTo>
                  <a:cubicBezTo>
                    <a:pt x="1350086" y="1227404"/>
                    <a:pt x="1349794" y="1230618"/>
                    <a:pt x="1350378" y="1234707"/>
                  </a:cubicBezTo>
                  <a:cubicBezTo>
                    <a:pt x="1350963" y="1238796"/>
                    <a:pt x="1351255" y="1242594"/>
                    <a:pt x="1351255" y="1246099"/>
                  </a:cubicBezTo>
                  <a:cubicBezTo>
                    <a:pt x="1351255" y="1249604"/>
                    <a:pt x="1351839" y="1253401"/>
                    <a:pt x="1353007" y="1257491"/>
                  </a:cubicBezTo>
                  <a:cubicBezTo>
                    <a:pt x="1354176" y="1261580"/>
                    <a:pt x="1354176" y="1264793"/>
                    <a:pt x="1353007" y="1267130"/>
                  </a:cubicBezTo>
                  <a:cubicBezTo>
                    <a:pt x="1354176" y="1264793"/>
                    <a:pt x="1354760" y="1261288"/>
                    <a:pt x="1354760" y="1256614"/>
                  </a:cubicBezTo>
                  <a:cubicBezTo>
                    <a:pt x="1353591" y="1249604"/>
                    <a:pt x="1354176" y="1243762"/>
                    <a:pt x="1356512" y="1239088"/>
                  </a:cubicBezTo>
                  <a:cubicBezTo>
                    <a:pt x="1360018" y="1236751"/>
                    <a:pt x="1361770" y="1236167"/>
                    <a:pt x="1361770" y="1237336"/>
                  </a:cubicBezTo>
                  <a:lnTo>
                    <a:pt x="1365275" y="1239088"/>
                  </a:lnTo>
                  <a:cubicBezTo>
                    <a:pt x="1365275" y="1240257"/>
                    <a:pt x="1365567" y="1242594"/>
                    <a:pt x="1366152" y="1246099"/>
                  </a:cubicBezTo>
                  <a:cubicBezTo>
                    <a:pt x="1366736" y="1249604"/>
                    <a:pt x="1365860" y="1252525"/>
                    <a:pt x="1363523" y="1254862"/>
                  </a:cubicBezTo>
                  <a:cubicBezTo>
                    <a:pt x="1361186" y="1257198"/>
                    <a:pt x="1361186" y="1259535"/>
                    <a:pt x="1363523" y="1261872"/>
                  </a:cubicBezTo>
                  <a:cubicBezTo>
                    <a:pt x="1364691" y="1263041"/>
                    <a:pt x="1364983" y="1263917"/>
                    <a:pt x="1364399" y="1264501"/>
                  </a:cubicBezTo>
                  <a:cubicBezTo>
                    <a:pt x="1363815" y="1265085"/>
                    <a:pt x="1362354" y="1265377"/>
                    <a:pt x="1360018" y="1265377"/>
                  </a:cubicBezTo>
                  <a:cubicBezTo>
                    <a:pt x="1358849" y="1266546"/>
                    <a:pt x="1358265" y="1268298"/>
                    <a:pt x="1358265" y="1270635"/>
                  </a:cubicBezTo>
                  <a:cubicBezTo>
                    <a:pt x="1358265" y="1272972"/>
                    <a:pt x="1359141" y="1274724"/>
                    <a:pt x="1360894" y="1275893"/>
                  </a:cubicBezTo>
                  <a:cubicBezTo>
                    <a:pt x="1362647" y="1277061"/>
                    <a:pt x="1364107" y="1278814"/>
                    <a:pt x="1365275" y="1281151"/>
                  </a:cubicBezTo>
                  <a:cubicBezTo>
                    <a:pt x="1365275" y="1282319"/>
                    <a:pt x="1365567" y="1282903"/>
                    <a:pt x="1366152" y="1282903"/>
                  </a:cubicBezTo>
                  <a:cubicBezTo>
                    <a:pt x="1366736" y="1282903"/>
                    <a:pt x="1367612" y="1283488"/>
                    <a:pt x="1368781" y="1284656"/>
                  </a:cubicBezTo>
                  <a:lnTo>
                    <a:pt x="1370533" y="1282903"/>
                  </a:lnTo>
                  <a:cubicBezTo>
                    <a:pt x="1368197" y="1280566"/>
                    <a:pt x="1367028" y="1279398"/>
                    <a:pt x="1367028" y="1279398"/>
                  </a:cubicBezTo>
                  <a:lnTo>
                    <a:pt x="1368781" y="1267130"/>
                  </a:lnTo>
                  <a:cubicBezTo>
                    <a:pt x="1368781" y="1258951"/>
                    <a:pt x="1368197" y="1244930"/>
                    <a:pt x="1367028" y="1225068"/>
                  </a:cubicBezTo>
                  <a:cubicBezTo>
                    <a:pt x="1367028" y="1222731"/>
                    <a:pt x="1366444" y="1220394"/>
                    <a:pt x="1365275" y="1218057"/>
                  </a:cubicBezTo>
                  <a:lnTo>
                    <a:pt x="1363523" y="1214552"/>
                  </a:lnTo>
                  <a:close/>
                  <a:moveTo>
                    <a:pt x="578358" y="1211047"/>
                  </a:moveTo>
                  <a:cubicBezTo>
                    <a:pt x="577190" y="1213384"/>
                    <a:pt x="576605" y="1217473"/>
                    <a:pt x="576605" y="1223315"/>
                  </a:cubicBezTo>
                  <a:cubicBezTo>
                    <a:pt x="576605" y="1227989"/>
                    <a:pt x="577190" y="1235583"/>
                    <a:pt x="578358" y="1246099"/>
                  </a:cubicBezTo>
                  <a:lnTo>
                    <a:pt x="580111" y="1270635"/>
                  </a:lnTo>
                  <a:cubicBezTo>
                    <a:pt x="580111" y="1272972"/>
                    <a:pt x="580695" y="1274724"/>
                    <a:pt x="581863" y="1275893"/>
                  </a:cubicBezTo>
                  <a:cubicBezTo>
                    <a:pt x="583032" y="1272388"/>
                    <a:pt x="583616" y="1268298"/>
                    <a:pt x="583616" y="1263625"/>
                  </a:cubicBezTo>
                  <a:cubicBezTo>
                    <a:pt x="583616" y="1255446"/>
                    <a:pt x="583032" y="1248436"/>
                    <a:pt x="581863" y="1242594"/>
                  </a:cubicBezTo>
                  <a:cubicBezTo>
                    <a:pt x="581863" y="1229741"/>
                    <a:pt x="580695" y="1219225"/>
                    <a:pt x="578358" y="1211047"/>
                  </a:cubicBezTo>
                  <a:close/>
                  <a:moveTo>
                    <a:pt x="1398575" y="1209294"/>
                  </a:moveTo>
                  <a:lnTo>
                    <a:pt x="1398575" y="1211047"/>
                  </a:lnTo>
                  <a:cubicBezTo>
                    <a:pt x="1400912" y="1237920"/>
                    <a:pt x="1403249" y="1258367"/>
                    <a:pt x="1405585" y="1272388"/>
                  </a:cubicBezTo>
                  <a:cubicBezTo>
                    <a:pt x="1405585" y="1274724"/>
                    <a:pt x="1406169" y="1280566"/>
                    <a:pt x="1407338" y="1289914"/>
                  </a:cubicBezTo>
                  <a:cubicBezTo>
                    <a:pt x="1408506" y="1299261"/>
                    <a:pt x="1408506" y="1308024"/>
                    <a:pt x="1407338" y="1316203"/>
                  </a:cubicBezTo>
                  <a:lnTo>
                    <a:pt x="1407338" y="1324966"/>
                  </a:lnTo>
                  <a:cubicBezTo>
                    <a:pt x="1409675" y="1327303"/>
                    <a:pt x="1410843" y="1328471"/>
                    <a:pt x="1410843" y="1328471"/>
                  </a:cubicBezTo>
                  <a:cubicBezTo>
                    <a:pt x="1412011" y="1328471"/>
                    <a:pt x="1412596" y="1327887"/>
                    <a:pt x="1412596" y="1326718"/>
                  </a:cubicBezTo>
                  <a:cubicBezTo>
                    <a:pt x="1409091" y="1272972"/>
                    <a:pt x="1405001" y="1233830"/>
                    <a:pt x="1400327" y="1209294"/>
                  </a:cubicBezTo>
                  <a:close/>
                  <a:moveTo>
                    <a:pt x="564337" y="1209294"/>
                  </a:moveTo>
                  <a:cubicBezTo>
                    <a:pt x="562000" y="1212799"/>
                    <a:pt x="562000" y="1217473"/>
                    <a:pt x="564337" y="1223315"/>
                  </a:cubicBezTo>
                  <a:lnTo>
                    <a:pt x="564337" y="1288161"/>
                  </a:lnTo>
                  <a:lnTo>
                    <a:pt x="562585" y="1286409"/>
                  </a:lnTo>
                  <a:cubicBezTo>
                    <a:pt x="562585" y="1274724"/>
                    <a:pt x="562000" y="1264793"/>
                    <a:pt x="560832" y="1256614"/>
                  </a:cubicBezTo>
                  <a:cubicBezTo>
                    <a:pt x="559664" y="1248436"/>
                    <a:pt x="558495" y="1241425"/>
                    <a:pt x="557327" y="1235583"/>
                  </a:cubicBezTo>
                  <a:lnTo>
                    <a:pt x="555574" y="1211047"/>
                  </a:lnTo>
                  <a:cubicBezTo>
                    <a:pt x="552069" y="1212215"/>
                    <a:pt x="550316" y="1213968"/>
                    <a:pt x="550316" y="1216304"/>
                  </a:cubicBezTo>
                  <a:cubicBezTo>
                    <a:pt x="550316" y="1219810"/>
                    <a:pt x="551193" y="1223023"/>
                    <a:pt x="552945" y="1225944"/>
                  </a:cubicBezTo>
                  <a:cubicBezTo>
                    <a:pt x="554698" y="1228865"/>
                    <a:pt x="554990" y="1232078"/>
                    <a:pt x="553822" y="1235583"/>
                  </a:cubicBezTo>
                  <a:lnTo>
                    <a:pt x="553822" y="1253109"/>
                  </a:lnTo>
                  <a:cubicBezTo>
                    <a:pt x="556158" y="1263625"/>
                    <a:pt x="557327" y="1272388"/>
                    <a:pt x="557327" y="1279398"/>
                  </a:cubicBezTo>
                  <a:cubicBezTo>
                    <a:pt x="557327" y="1287577"/>
                    <a:pt x="556743" y="1295756"/>
                    <a:pt x="555574" y="1303935"/>
                  </a:cubicBezTo>
                  <a:lnTo>
                    <a:pt x="555574" y="1312698"/>
                  </a:lnTo>
                  <a:cubicBezTo>
                    <a:pt x="556743" y="1315034"/>
                    <a:pt x="557035" y="1317079"/>
                    <a:pt x="556451" y="1318832"/>
                  </a:cubicBezTo>
                  <a:cubicBezTo>
                    <a:pt x="555866" y="1320584"/>
                    <a:pt x="556158" y="1322629"/>
                    <a:pt x="557327" y="1324966"/>
                  </a:cubicBezTo>
                  <a:cubicBezTo>
                    <a:pt x="562000" y="1320292"/>
                    <a:pt x="564337" y="1314450"/>
                    <a:pt x="564337" y="1307440"/>
                  </a:cubicBezTo>
                  <a:cubicBezTo>
                    <a:pt x="564337" y="1305687"/>
                    <a:pt x="564337" y="1303204"/>
                    <a:pt x="564337" y="1299991"/>
                  </a:cubicBezTo>
                  <a:lnTo>
                    <a:pt x="564337" y="1298677"/>
                  </a:lnTo>
                  <a:cubicBezTo>
                    <a:pt x="564337" y="1303350"/>
                    <a:pt x="565506" y="1307440"/>
                    <a:pt x="567842" y="1310945"/>
                  </a:cubicBezTo>
                  <a:cubicBezTo>
                    <a:pt x="567842" y="1312113"/>
                    <a:pt x="568134" y="1312990"/>
                    <a:pt x="568719" y="1313574"/>
                  </a:cubicBezTo>
                  <a:cubicBezTo>
                    <a:pt x="569303" y="1314158"/>
                    <a:pt x="570179" y="1315034"/>
                    <a:pt x="571348" y="1316203"/>
                  </a:cubicBezTo>
                  <a:lnTo>
                    <a:pt x="567842" y="1316203"/>
                  </a:lnTo>
                  <a:cubicBezTo>
                    <a:pt x="565506" y="1317371"/>
                    <a:pt x="564337" y="1320876"/>
                    <a:pt x="564337" y="1326718"/>
                  </a:cubicBezTo>
                  <a:cubicBezTo>
                    <a:pt x="566674" y="1329055"/>
                    <a:pt x="567258" y="1330808"/>
                    <a:pt x="566090" y="1331976"/>
                  </a:cubicBezTo>
                  <a:cubicBezTo>
                    <a:pt x="564921" y="1333144"/>
                    <a:pt x="564337" y="1334313"/>
                    <a:pt x="564337" y="1335481"/>
                  </a:cubicBezTo>
                  <a:lnTo>
                    <a:pt x="562585" y="1324966"/>
                  </a:lnTo>
                  <a:cubicBezTo>
                    <a:pt x="562585" y="1327303"/>
                    <a:pt x="562293" y="1330808"/>
                    <a:pt x="561708" y="1335481"/>
                  </a:cubicBezTo>
                  <a:cubicBezTo>
                    <a:pt x="561124" y="1340155"/>
                    <a:pt x="559664" y="1344829"/>
                    <a:pt x="557327" y="1349502"/>
                  </a:cubicBezTo>
                  <a:cubicBezTo>
                    <a:pt x="560832" y="1347165"/>
                    <a:pt x="562585" y="1345997"/>
                    <a:pt x="562585" y="1345997"/>
                  </a:cubicBezTo>
                  <a:cubicBezTo>
                    <a:pt x="563753" y="1348334"/>
                    <a:pt x="564337" y="1351839"/>
                    <a:pt x="564337" y="1356512"/>
                  </a:cubicBezTo>
                  <a:cubicBezTo>
                    <a:pt x="564337" y="1353007"/>
                    <a:pt x="565506" y="1350086"/>
                    <a:pt x="567842" y="1347750"/>
                  </a:cubicBezTo>
                  <a:lnTo>
                    <a:pt x="571348" y="1386307"/>
                  </a:lnTo>
                  <a:cubicBezTo>
                    <a:pt x="571348" y="1388644"/>
                    <a:pt x="570763" y="1389812"/>
                    <a:pt x="569595" y="1389812"/>
                  </a:cubicBezTo>
                  <a:lnTo>
                    <a:pt x="569595" y="1382802"/>
                  </a:lnTo>
                  <a:cubicBezTo>
                    <a:pt x="569595" y="1380465"/>
                    <a:pt x="567842" y="1379296"/>
                    <a:pt x="564337" y="1379296"/>
                  </a:cubicBezTo>
                  <a:cubicBezTo>
                    <a:pt x="564337" y="1383970"/>
                    <a:pt x="565506" y="1386891"/>
                    <a:pt x="567842" y="1388059"/>
                  </a:cubicBezTo>
                  <a:cubicBezTo>
                    <a:pt x="567842" y="1388059"/>
                    <a:pt x="568134" y="1388351"/>
                    <a:pt x="568719" y="1388936"/>
                  </a:cubicBezTo>
                  <a:cubicBezTo>
                    <a:pt x="569303" y="1389520"/>
                    <a:pt x="569595" y="1389812"/>
                    <a:pt x="569595" y="1389812"/>
                  </a:cubicBezTo>
                  <a:cubicBezTo>
                    <a:pt x="568427" y="1393317"/>
                    <a:pt x="568427" y="1395654"/>
                    <a:pt x="569595" y="1396822"/>
                  </a:cubicBezTo>
                  <a:cubicBezTo>
                    <a:pt x="570763" y="1397991"/>
                    <a:pt x="573684" y="1399743"/>
                    <a:pt x="578358" y="1402080"/>
                  </a:cubicBezTo>
                  <a:cubicBezTo>
                    <a:pt x="578358" y="1400912"/>
                    <a:pt x="578358" y="1399743"/>
                    <a:pt x="578358" y="1398575"/>
                  </a:cubicBezTo>
                  <a:cubicBezTo>
                    <a:pt x="578358" y="1397406"/>
                    <a:pt x="578358" y="1396238"/>
                    <a:pt x="578358" y="1395070"/>
                  </a:cubicBezTo>
                  <a:cubicBezTo>
                    <a:pt x="578358" y="1386891"/>
                    <a:pt x="576605" y="1381049"/>
                    <a:pt x="573100" y="1377544"/>
                  </a:cubicBezTo>
                  <a:cubicBezTo>
                    <a:pt x="573100" y="1371702"/>
                    <a:pt x="574269" y="1367612"/>
                    <a:pt x="576605" y="1365276"/>
                  </a:cubicBezTo>
                  <a:cubicBezTo>
                    <a:pt x="576605" y="1364107"/>
                    <a:pt x="576897" y="1362062"/>
                    <a:pt x="577482" y="1359141"/>
                  </a:cubicBezTo>
                  <a:cubicBezTo>
                    <a:pt x="578066" y="1356221"/>
                    <a:pt x="576605" y="1353007"/>
                    <a:pt x="573100" y="1349502"/>
                  </a:cubicBezTo>
                  <a:lnTo>
                    <a:pt x="571348" y="1344244"/>
                  </a:lnTo>
                  <a:cubicBezTo>
                    <a:pt x="571348" y="1336065"/>
                    <a:pt x="570763" y="1330224"/>
                    <a:pt x="569595" y="1326718"/>
                  </a:cubicBezTo>
                  <a:lnTo>
                    <a:pt x="571348" y="1321461"/>
                  </a:lnTo>
                  <a:cubicBezTo>
                    <a:pt x="572516" y="1322629"/>
                    <a:pt x="573392" y="1324966"/>
                    <a:pt x="573976" y="1328471"/>
                  </a:cubicBezTo>
                  <a:cubicBezTo>
                    <a:pt x="574561" y="1331976"/>
                    <a:pt x="576021" y="1334313"/>
                    <a:pt x="578358" y="1335481"/>
                  </a:cubicBezTo>
                  <a:cubicBezTo>
                    <a:pt x="577190" y="1331976"/>
                    <a:pt x="576605" y="1327887"/>
                    <a:pt x="576605" y="1323213"/>
                  </a:cubicBezTo>
                  <a:cubicBezTo>
                    <a:pt x="576605" y="1318539"/>
                    <a:pt x="576021" y="1315034"/>
                    <a:pt x="574853" y="1312698"/>
                  </a:cubicBezTo>
                  <a:lnTo>
                    <a:pt x="573100" y="1312698"/>
                  </a:lnTo>
                  <a:lnTo>
                    <a:pt x="573100" y="1316203"/>
                  </a:lnTo>
                  <a:lnTo>
                    <a:pt x="571348" y="1316203"/>
                  </a:lnTo>
                  <a:cubicBezTo>
                    <a:pt x="571348" y="1312698"/>
                    <a:pt x="572224" y="1308900"/>
                    <a:pt x="573976" y="1304811"/>
                  </a:cubicBezTo>
                  <a:cubicBezTo>
                    <a:pt x="575729" y="1300721"/>
                    <a:pt x="575437" y="1295756"/>
                    <a:pt x="573100" y="1289914"/>
                  </a:cubicBezTo>
                  <a:cubicBezTo>
                    <a:pt x="571932" y="1289914"/>
                    <a:pt x="571348" y="1288161"/>
                    <a:pt x="571348" y="1284656"/>
                  </a:cubicBezTo>
                  <a:lnTo>
                    <a:pt x="573100" y="1258367"/>
                  </a:lnTo>
                  <a:cubicBezTo>
                    <a:pt x="575437" y="1244346"/>
                    <a:pt x="575437" y="1232078"/>
                    <a:pt x="573100" y="1221562"/>
                  </a:cubicBezTo>
                  <a:cubicBezTo>
                    <a:pt x="573100" y="1218057"/>
                    <a:pt x="571932" y="1215720"/>
                    <a:pt x="569595" y="1214552"/>
                  </a:cubicBezTo>
                  <a:lnTo>
                    <a:pt x="569595" y="1223315"/>
                  </a:lnTo>
                  <a:lnTo>
                    <a:pt x="567842" y="1223315"/>
                  </a:lnTo>
                  <a:cubicBezTo>
                    <a:pt x="567842" y="1216304"/>
                    <a:pt x="566674" y="1211631"/>
                    <a:pt x="564337" y="1209294"/>
                  </a:cubicBezTo>
                  <a:close/>
                  <a:moveTo>
                    <a:pt x="1317955" y="1205789"/>
                  </a:moveTo>
                  <a:cubicBezTo>
                    <a:pt x="1316787" y="1209294"/>
                    <a:pt x="1316203" y="1213092"/>
                    <a:pt x="1316203" y="1217181"/>
                  </a:cubicBezTo>
                  <a:cubicBezTo>
                    <a:pt x="1316203" y="1221270"/>
                    <a:pt x="1315619" y="1225068"/>
                    <a:pt x="1314450" y="1228573"/>
                  </a:cubicBezTo>
                  <a:cubicBezTo>
                    <a:pt x="1313282" y="1226236"/>
                    <a:pt x="1312697" y="1223899"/>
                    <a:pt x="1312697" y="1221562"/>
                  </a:cubicBezTo>
                  <a:lnTo>
                    <a:pt x="1310945" y="1221562"/>
                  </a:lnTo>
                  <a:cubicBezTo>
                    <a:pt x="1309777" y="1222731"/>
                    <a:pt x="1309192" y="1224483"/>
                    <a:pt x="1309192" y="1226820"/>
                  </a:cubicBezTo>
                  <a:cubicBezTo>
                    <a:pt x="1309192" y="1230325"/>
                    <a:pt x="1310361" y="1234999"/>
                    <a:pt x="1312697" y="1240841"/>
                  </a:cubicBezTo>
                  <a:cubicBezTo>
                    <a:pt x="1310361" y="1238504"/>
                    <a:pt x="1309192" y="1237336"/>
                    <a:pt x="1309192" y="1237336"/>
                  </a:cubicBezTo>
                  <a:cubicBezTo>
                    <a:pt x="1305687" y="1249020"/>
                    <a:pt x="1306855" y="1256614"/>
                    <a:pt x="1312697" y="1260119"/>
                  </a:cubicBezTo>
                  <a:lnTo>
                    <a:pt x="1310945" y="1263625"/>
                  </a:lnTo>
                  <a:cubicBezTo>
                    <a:pt x="1316787" y="1263625"/>
                    <a:pt x="1319708" y="1261288"/>
                    <a:pt x="1319708" y="1256614"/>
                  </a:cubicBezTo>
                  <a:cubicBezTo>
                    <a:pt x="1319708" y="1249604"/>
                    <a:pt x="1320876" y="1246099"/>
                    <a:pt x="1323213" y="1246099"/>
                  </a:cubicBezTo>
                  <a:cubicBezTo>
                    <a:pt x="1320876" y="1243762"/>
                    <a:pt x="1319708" y="1241425"/>
                    <a:pt x="1319708" y="1239088"/>
                  </a:cubicBezTo>
                  <a:lnTo>
                    <a:pt x="1319708" y="1225068"/>
                  </a:lnTo>
                  <a:cubicBezTo>
                    <a:pt x="1319708" y="1223899"/>
                    <a:pt x="1319416" y="1222147"/>
                    <a:pt x="1318832" y="1219810"/>
                  </a:cubicBezTo>
                  <a:cubicBezTo>
                    <a:pt x="1318247" y="1217473"/>
                    <a:pt x="1318539" y="1215720"/>
                    <a:pt x="1319708" y="1214552"/>
                  </a:cubicBezTo>
                  <a:cubicBezTo>
                    <a:pt x="1322045" y="1212215"/>
                    <a:pt x="1321461" y="1209294"/>
                    <a:pt x="1317955" y="1205789"/>
                  </a:cubicBezTo>
                  <a:close/>
                  <a:moveTo>
                    <a:pt x="539801" y="1205789"/>
                  </a:moveTo>
                  <a:cubicBezTo>
                    <a:pt x="538632" y="1205789"/>
                    <a:pt x="537756" y="1206373"/>
                    <a:pt x="537172" y="1207542"/>
                  </a:cubicBezTo>
                  <a:cubicBezTo>
                    <a:pt x="536588" y="1208710"/>
                    <a:pt x="536880" y="1209878"/>
                    <a:pt x="538048" y="1211047"/>
                  </a:cubicBezTo>
                  <a:cubicBezTo>
                    <a:pt x="539217" y="1211047"/>
                    <a:pt x="539801" y="1209294"/>
                    <a:pt x="539801" y="1205789"/>
                  </a:cubicBezTo>
                  <a:close/>
                  <a:moveTo>
                    <a:pt x="1009497" y="1200531"/>
                  </a:moveTo>
                  <a:lnTo>
                    <a:pt x="1013003" y="1200531"/>
                  </a:lnTo>
                  <a:lnTo>
                    <a:pt x="1009497" y="1207542"/>
                  </a:lnTo>
                  <a:lnTo>
                    <a:pt x="1007745" y="1205789"/>
                  </a:lnTo>
                  <a:close/>
                  <a:moveTo>
                    <a:pt x="774649" y="1200531"/>
                  </a:moveTo>
                  <a:lnTo>
                    <a:pt x="772897" y="1242594"/>
                  </a:lnTo>
                  <a:cubicBezTo>
                    <a:pt x="770560" y="1240257"/>
                    <a:pt x="769391" y="1236167"/>
                    <a:pt x="769391" y="1230325"/>
                  </a:cubicBezTo>
                  <a:cubicBezTo>
                    <a:pt x="769391" y="1226820"/>
                    <a:pt x="769976" y="1223023"/>
                    <a:pt x="771144" y="1218933"/>
                  </a:cubicBezTo>
                  <a:cubicBezTo>
                    <a:pt x="772312" y="1214844"/>
                    <a:pt x="772897" y="1211631"/>
                    <a:pt x="772897" y="1209294"/>
                  </a:cubicBezTo>
                  <a:close/>
                  <a:moveTo>
                    <a:pt x="753618" y="1200531"/>
                  </a:moveTo>
                  <a:cubicBezTo>
                    <a:pt x="753618" y="1216889"/>
                    <a:pt x="753034" y="1228573"/>
                    <a:pt x="751865" y="1235583"/>
                  </a:cubicBezTo>
                  <a:cubicBezTo>
                    <a:pt x="751865" y="1234415"/>
                    <a:pt x="751573" y="1233539"/>
                    <a:pt x="750989" y="1232954"/>
                  </a:cubicBezTo>
                  <a:cubicBezTo>
                    <a:pt x="750405" y="1232370"/>
                    <a:pt x="750113" y="1231494"/>
                    <a:pt x="750113" y="1230325"/>
                  </a:cubicBezTo>
                  <a:lnTo>
                    <a:pt x="741350" y="1302182"/>
                  </a:lnTo>
                  <a:lnTo>
                    <a:pt x="737845" y="1302182"/>
                  </a:lnTo>
                  <a:lnTo>
                    <a:pt x="737845" y="1282903"/>
                  </a:lnTo>
                  <a:cubicBezTo>
                    <a:pt x="741350" y="1267714"/>
                    <a:pt x="744855" y="1246099"/>
                    <a:pt x="748360" y="1218057"/>
                  </a:cubicBezTo>
                  <a:cubicBezTo>
                    <a:pt x="748360" y="1213384"/>
                    <a:pt x="748944" y="1209878"/>
                    <a:pt x="750113" y="1207542"/>
                  </a:cubicBezTo>
                  <a:lnTo>
                    <a:pt x="751865" y="1209294"/>
                  </a:lnTo>
                  <a:close/>
                  <a:moveTo>
                    <a:pt x="844753" y="1197026"/>
                  </a:moveTo>
                  <a:lnTo>
                    <a:pt x="843001" y="1200531"/>
                  </a:lnTo>
                  <a:lnTo>
                    <a:pt x="843001" y="1205789"/>
                  </a:lnTo>
                  <a:lnTo>
                    <a:pt x="844753" y="1205789"/>
                  </a:lnTo>
                  <a:lnTo>
                    <a:pt x="846506" y="1197026"/>
                  </a:lnTo>
                  <a:close/>
                  <a:moveTo>
                    <a:pt x="1347749" y="1191768"/>
                  </a:moveTo>
                  <a:cubicBezTo>
                    <a:pt x="1347749" y="1192936"/>
                    <a:pt x="1347165" y="1194397"/>
                    <a:pt x="1345997" y="1196150"/>
                  </a:cubicBezTo>
                  <a:cubicBezTo>
                    <a:pt x="1344828" y="1197902"/>
                    <a:pt x="1345997" y="1201115"/>
                    <a:pt x="1349502" y="1205789"/>
                  </a:cubicBezTo>
                  <a:lnTo>
                    <a:pt x="1349502" y="1191768"/>
                  </a:lnTo>
                  <a:close/>
                  <a:moveTo>
                    <a:pt x="839495" y="1191768"/>
                  </a:moveTo>
                  <a:lnTo>
                    <a:pt x="834238" y="1193521"/>
                  </a:lnTo>
                  <a:cubicBezTo>
                    <a:pt x="823722" y="1305687"/>
                    <a:pt x="814375" y="1391565"/>
                    <a:pt x="806196" y="1451153"/>
                  </a:cubicBezTo>
                  <a:cubicBezTo>
                    <a:pt x="806196" y="1451153"/>
                    <a:pt x="806196" y="1451445"/>
                    <a:pt x="806196" y="1452029"/>
                  </a:cubicBezTo>
                  <a:cubicBezTo>
                    <a:pt x="806196" y="1452614"/>
                    <a:pt x="806196" y="1452905"/>
                    <a:pt x="806196" y="1452905"/>
                  </a:cubicBezTo>
                  <a:cubicBezTo>
                    <a:pt x="819048" y="1379296"/>
                    <a:pt x="830148" y="1292251"/>
                    <a:pt x="839495" y="1191768"/>
                  </a:cubicBezTo>
                  <a:close/>
                  <a:moveTo>
                    <a:pt x="1324966" y="1184758"/>
                  </a:moveTo>
                  <a:lnTo>
                    <a:pt x="1324966" y="1200531"/>
                  </a:lnTo>
                  <a:cubicBezTo>
                    <a:pt x="1324966" y="1201700"/>
                    <a:pt x="1325842" y="1203452"/>
                    <a:pt x="1327595" y="1205789"/>
                  </a:cubicBezTo>
                  <a:cubicBezTo>
                    <a:pt x="1329347" y="1208126"/>
                    <a:pt x="1330223" y="1209878"/>
                    <a:pt x="1330223" y="1211047"/>
                  </a:cubicBezTo>
                  <a:lnTo>
                    <a:pt x="1324966" y="1218057"/>
                  </a:lnTo>
                  <a:cubicBezTo>
                    <a:pt x="1324966" y="1220394"/>
                    <a:pt x="1325842" y="1221854"/>
                    <a:pt x="1327595" y="1222439"/>
                  </a:cubicBezTo>
                  <a:cubicBezTo>
                    <a:pt x="1329347" y="1223023"/>
                    <a:pt x="1330808" y="1223315"/>
                    <a:pt x="1331976" y="1223315"/>
                  </a:cubicBezTo>
                  <a:lnTo>
                    <a:pt x="1335481" y="1225068"/>
                  </a:lnTo>
                  <a:lnTo>
                    <a:pt x="1335481" y="1216304"/>
                  </a:lnTo>
                  <a:cubicBezTo>
                    <a:pt x="1335481" y="1199947"/>
                    <a:pt x="1331976" y="1189431"/>
                    <a:pt x="1324966" y="1184758"/>
                  </a:cubicBezTo>
                  <a:close/>
                  <a:moveTo>
                    <a:pt x="336499" y="1184758"/>
                  </a:moveTo>
                  <a:lnTo>
                    <a:pt x="338252" y="1193521"/>
                  </a:lnTo>
                  <a:lnTo>
                    <a:pt x="336499" y="1195273"/>
                  </a:lnTo>
                  <a:close/>
                  <a:moveTo>
                    <a:pt x="753618" y="1183005"/>
                  </a:moveTo>
                  <a:cubicBezTo>
                    <a:pt x="753618" y="1183005"/>
                    <a:pt x="754494" y="1184174"/>
                    <a:pt x="756247" y="1186510"/>
                  </a:cubicBezTo>
                  <a:cubicBezTo>
                    <a:pt x="757999" y="1188847"/>
                    <a:pt x="757123" y="1191184"/>
                    <a:pt x="753618" y="1193521"/>
                  </a:cubicBezTo>
                  <a:close/>
                  <a:moveTo>
                    <a:pt x="564337" y="1181252"/>
                  </a:moveTo>
                  <a:cubicBezTo>
                    <a:pt x="564337" y="1182421"/>
                    <a:pt x="563753" y="1183005"/>
                    <a:pt x="562585" y="1183005"/>
                  </a:cubicBezTo>
                  <a:lnTo>
                    <a:pt x="564337" y="1184758"/>
                  </a:lnTo>
                  <a:close/>
                  <a:moveTo>
                    <a:pt x="1316203" y="1170737"/>
                  </a:moveTo>
                  <a:cubicBezTo>
                    <a:pt x="1315034" y="1170737"/>
                    <a:pt x="1314450" y="1172490"/>
                    <a:pt x="1314450" y="1175995"/>
                  </a:cubicBezTo>
                  <a:lnTo>
                    <a:pt x="1317955" y="1175995"/>
                  </a:lnTo>
                  <a:close/>
                  <a:moveTo>
                    <a:pt x="1284656" y="1170737"/>
                  </a:moveTo>
                  <a:cubicBezTo>
                    <a:pt x="1282319" y="1173074"/>
                    <a:pt x="1280859" y="1174826"/>
                    <a:pt x="1280274" y="1175995"/>
                  </a:cubicBezTo>
                  <a:cubicBezTo>
                    <a:pt x="1279690" y="1177163"/>
                    <a:pt x="1279982" y="1178916"/>
                    <a:pt x="1281151" y="1181252"/>
                  </a:cubicBezTo>
                  <a:cubicBezTo>
                    <a:pt x="1281151" y="1175410"/>
                    <a:pt x="1282319" y="1171905"/>
                    <a:pt x="1284656" y="1170737"/>
                  </a:cubicBezTo>
                  <a:close/>
                  <a:moveTo>
                    <a:pt x="1233831" y="1170737"/>
                  </a:moveTo>
                  <a:cubicBezTo>
                    <a:pt x="1236167" y="1171905"/>
                    <a:pt x="1237336" y="1174826"/>
                    <a:pt x="1237336" y="1179500"/>
                  </a:cubicBezTo>
                  <a:lnTo>
                    <a:pt x="1235583" y="1191768"/>
                  </a:lnTo>
                  <a:lnTo>
                    <a:pt x="1233831" y="1191768"/>
                  </a:lnTo>
                  <a:close/>
                  <a:moveTo>
                    <a:pt x="336499" y="1168984"/>
                  </a:moveTo>
                  <a:cubicBezTo>
                    <a:pt x="336499" y="1170153"/>
                    <a:pt x="337960" y="1171613"/>
                    <a:pt x="340881" y="1173366"/>
                  </a:cubicBezTo>
                  <a:cubicBezTo>
                    <a:pt x="343802" y="1175118"/>
                    <a:pt x="345262" y="1177747"/>
                    <a:pt x="345262" y="1181252"/>
                  </a:cubicBezTo>
                  <a:cubicBezTo>
                    <a:pt x="345262" y="1182421"/>
                    <a:pt x="344094" y="1183589"/>
                    <a:pt x="341757" y="1184758"/>
                  </a:cubicBezTo>
                  <a:cubicBezTo>
                    <a:pt x="339420" y="1185926"/>
                    <a:pt x="337668" y="1185926"/>
                    <a:pt x="336499" y="1184758"/>
                  </a:cubicBezTo>
                  <a:lnTo>
                    <a:pt x="336499" y="1172490"/>
                  </a:lnTo>
                  <a:cubicBezTo>
                    <a:pt x="336499" y="1171321"/>
                    <a:pt x="336207" y="1170737"/>
                    <a:pt x="335623" y="1170737"/>
                  </a:cubicBezTo>
                  <a:cubicBezTo>
                    <a:pt x="335039" y="1170737"/>
                    <a:pt x="335331" y="1170153"/>
                    <a:pt x="336499" y="1168984"/>
                  </a:cubicBezTo>
                  <a:close/>
                  <a:moveTo>
                    <a:pt x="511759" y="1167232"/>
                  </a:moveTo>
                  <a:lnTo>
                    <a:pt x="506501" y="1170737"/>
                  </a:lnTo>
                  <a:cubicBezTo>
                    <a:pt x="507670" y="1171905"/>
                    <a:pt x="508546" y="1173074"/>
                    <a:pt x="509130" y="1174242"/>
                  </a:cubicBezTo>
                  <a:cubicBezTo>
                    <a:pt x="509715" y="1175410"/>
                    <a:pt x="510591" y="1176579"/>
                    <a:pt x="511759" y="1177747"/>
                  </a:cubicBezTo>
                  <a:close/>
                  <a:moveTo>
                    <a:pt x="1335481" y="1160221"/>
                  </a:moveTo>
                  <a:cubicBezTo>
                    <a:pt x="1333145" y="1168400"/>
                    <a:pt x="1332560" y="1173950"/>
                    <a:pt x="1333729" y="1176871"/>
                  </a:cubicBezTo>
                  <a:cubicBezTo>
                    <a:pt x="1334897" y="1179792"/>
                    <a:pt x="1337234" y="1181837"/>
                    <a:pt x="1340739" y="1183005"/>
                  </a:cubicBezTo>
                  <a:close/>
                  <a:moveTo>
                    <a:pt x="1407338" y="1154963"/>
                  </a:moveTo>
                  <a:lnTo>
                    <a:pt x="1407338" y="1161974"/>
                  </a:lnTo>
                  <a:cubicBezTo>
                    <a:pt x="1407338" y="1177163"/>
                    <a:pt x="1407922" y="1189431"/>
                    <a:pt x="1409091" y="1198778"/>
                  </a:cubicBezTo>
                  <a:lnTo>
                    <a:pt x="1414348" y="1261872"/>
                  </a:lnTo>
                  <a:cubicBezTo>
                    <a:pt x="1416685" y="1281735"/>
                    <a:pt x="1417853" y="1298092"/>
                    <a:pt x="1417853" y="1310945"/>
                  </a:cubicBezTo>
                  <a:cubicBezTo>
                    <a:pt x="1422527" y="1315618"/>
                    <a:pt x="1425448" y="1318539"/>
                    <a:pt x="1426616" y="1319708"/>
                  </a:cubicBezTo>
                  <a:cubicBezTo>
                    <a:pt x="1425448" y="1288161"/>
                    <a:pt x="1421943" y="1256030"/>
                    <a:pt x="1416101" y="1223315"/>
                  </a:cubicBezTo>
                  <a:lnTo>
                    <a:pt x="1409091" y="1154963"/>
                  </a:lnTo>
                  <a:close/>
                  <a:moveTo>
                    <a:pt x="778154" y="1154963"/>
                  </a:moveTo>
                  <a:lnTo>
                    <a:pt x="776402" y="1186510"/>
                  </a:lnTo>
                  <a:lnTo>
                    <a:pt x="776402" y="1184758"/>
                  </a:lnTo>
                  <a:cubicBezTo>
                    <a:pt x="776402" y="1173074"/>
                    <a:pt x="776986" y="1163142"/>
                    <a:pt x="778154" y="1154963"/>
                  </a:cubicBezTo>
                  <a:close/>
                  <a:moveTo>
                    <a:pt x="362788" y="1154963"/>
                  </a:moveTo>
                  <a:cubicBezTo>
                    <a:pt x="363957" y="1154963"/>
                    <a:pt x="366293" y="1156716"/>
                    <a:pt x="369799" y="1160221"/>
                  </a:cubicBezTo>
                  <a:cubicBezTo>
                    <a:pt x="366293" y="1161390"/>
                    <a:pt x="363665" y="1163727"/>
                    <a:pt x="361912" y="1167232"/>
                  </a:cubicBezTo>
                  <a:cubicBezTo>
                    <a:pt x="360159" y="1170737"/>
                    <a:pt x="358115" y="1173658"/>
                    <a:pt x="355778" y="1175995"/>
                  </a:cubicBezTo>
                  <a:lnTo>
                    <a:pt x="355778" y="1170737"/>
                  </a:lnTo>
                  <a:cubicBezTo>
                    <a:pt x="355778" y="1167232"/>
                    <a:pt x="358115" y="1161974"/>
                    <a:pt x="362788" y="1154963"/>
                  </a:cubicBezTo>
                  <a:close/>
                  <a:moveTo>
                    <a:pt x="1361770" y="1153211"/>
                  </a:moveTo>
                  <a:cubicBezTo>
                    <a:pt x="1360602" y="1153211"/>
                    <a:pt x="1359433" y="1153503"/>
                    <a:pt x="1358265" y="1154087"/>
                  </a:cubicBezTo>
                  <a:cubicBezTo>
                    <a:pt x="1357097" y="1154672"/>
                    <a:pt x="1356512" y="1156716"/>
                    <a:pt x="1356512" y="1160221"/>
                  </a:cubicBezTo>
                  <a:cubicBezTo>
                    <a:pt x="1356512" y="1162558"/>
                    <a:pt x="1357681" y="1163727"/>
                    <a:pt x="1360018" y="1163727"/>
                  </a:cubicBezTo>
                  <a:cubicBezTo>
                    <a:pt x="1362354" y="1163727"/>
                    <a:pt x="1364107" y="1163727"/>
                    <a:pt x="1365275" y="1163727"/>
                  </a:cubicBezTo>
                  <a:cubicBezTo>
                    <a:pt x="1366444" y="1156716"/>
                    <a:pt x="1365275" y="1153211"/>
                    <a:pt x="1361770" y="1153211"/>
                  </a:cubicBezTo>
                  <a:close/>
                  <a:moveTo>
                    <a:pt x="1349502" y="1153211"/>
                  </a:moveTo>
                  <a:cubicBezTo>
                    <a:pt x="1351839" y="1182421"/>
                    <a:pt x="1353591" y="1205789"/>
                    <a:pt x="1354760" y="1223315"/>
                  </a:cubicBezTo>
                  <a:lnTo>
                    <a:pt x="1356512" y="1218057"/>
                  </a:lnTo>
                  <a:lnTo>
                    <a:pt x="1356512" y="1212799"/>
                  </a:lnTo>
                  <a:cubicBezTo>
                    <a:pt x="1357681" y="1212799"/>
                    <a:pt x="1360602" y="1212215"/>
                    <a:pt x="1365275" y="1211047"/>
                  </a:cubicBezTo>
                  <a:lnTo>
                    <a:pt x="1363523" y="1193521"/>
                  </a:lnTo>
                  <a:cubicBezTo>
                    <a:pt x="1363523" y="1187679"/>
                    <a:pt x="1364107" y="1184174"/>
                    <a:pt x="1365275" y="1183005"/>
                  </a:cubicBezTo>
                  <a:cubicBezTo>
                    <a:pt x="1366444" y="1181837"/>
                    <a:pt x="1367028" y="1179792"/>
                    <a:pt x="1367028" y="1176871"/>
                  </a:cubicBezTo>
                  <a:cubicBezTo>
                    <a:pt x="1367028" y="1173950"/>
                    <a:pt x="1367028" y="1171905"/>
                    <a:pt x="1367028" y="1170737"/>
                  </a:cubicBezTo>
                  <a:lnTo>
                    <a:pt x="1360018" y="1170737"/>
                  </a:lnTo>
                  <a:lnTo>
                    <a:pt x="1360018" y="1165479"/>
                  </a:lnTo>
                  <a:cubicBezTo>
                    <a:pt x="1355344" y="1165479"/>
                    <a:pt x="1353007" y="1163727"/>
                    <a:pt x="1353007" y="1160221"/>
                  </a:cubicBezTo>
                  <a:cubicBezTo>
                    <a:pt x="1353007" y="1155548"/>
                    <a:pt x="1351839" y="1153211"/>
                    <a:pt x="1349502" y="1153211"/>
                  </a:cubicBezTo>
                  <a:close/>
                  <a:moveTo>
                    <a:pt x="1289914" y="1142695"/>
                  </a:moveTo>
                  <a:cubicBezTo>
                    <a:pt x="1287577" y="1146201"/>
                    <a:pt x="1286408" y="1149122"/>
                    <a:pt x="1286408" y="1151458"/>
                  </a:cubicBezTo>
                  <a:cubicBezTo>
                    <a:pt x="1286408" y="1153795"/>
                    <a:pt x="1288161" y="1156716"/>
                    <a:pt x="1291666" y="1160221"/>
                  </a:cubicBezTo>
                  <a:cubicBezTo>
                    <a:pt x="1290498" y="1155548"/>
                    <a:pt x="1289914" y="1149706"/>
                    <a:pt x="1289914" y="1142695"/>
                  </a:cubicBezTo>
                  <a:close/>
                  <a:moveTo>
                    <a:pt x="1083107" y="1142695"/>
                  </a:moveTo>
                  <a:lnTo>
                    <a:pt x="1083107" y="1144448"/>
                  </a:lnTo>
                  <a:cubicBezTo>
                    <a:pt x="1080770" y="1146785"/>
                    <a:pt x="1078433" y="1147953"/>
                    <a:pt x="1076096" y="1147953"/>
                  </a:cubicBezTo>
                  <a:close/>
                  <a:moveTo>
                    <a:pt x="1360018" y="1140943"/>
                  </a:moveTo>
                  <a:cubicBezTo>
                    <a:pt x="1360018" y="1142111"/>
                    <a:pt x="1359433" y="1143572"/>
                    <a:pt x="1358265" y="1145324"/>
                  </a:cubicBezTo>
                  <a:cubicBezTo>
                    <a:pt x="1357097" y="1147077"/>
                    <a:pt x="1356512" y="1149122"/>
                    <a:pt x="1356512" y="1151458"/>
                  </a:cubicBezTo>
                  <a:cubicBezTo>
                    <a:pt x="1360018" y="1149122"/>
                    <a:pt x="1361770" y="1147077"/>
                    <a:pt x="1361770" y="1145324"/>
                  </a:cubicBezTo>
                  <a:cubicBezTo>
                    <a:pt x="1361770" y="1143572"/>
                    <a:pt x="1361186" y="1142111"/>
                    <a:pt x="1360018" y="1140943"/>
                  </a:cubicBezTo>
                  <a:close/>
                  <a:moveTo>
                    <a:pt x="1300429" y="1139190"/>
                  </a:moveTo>
                  <a:cubicBezTo>
                    <a:pt x="1298092" y="1142695"/>
                    <a:pt x="1296924" y="1150290"/>
                    <a:pt x="1296924" y="1161974"/>
                  </a:cubicBezTo>
                  <a:cubicBezTo>
                    <a:pt x="1296924" y="1167816"/>
                    <a:pt x="1297508" y="1172490"/>
                    <a:pt x="1298677" y="1175995"/>
                  </a:cubicBezTo>
                  <a:lnTo>
                    <a:pt x="1305687" y="1170737"/>
                  </a:lnTo>
                  <a:cubicBezTo>
                    <a:pt x="1305687" y="1174242"/>
                    <a:pt x="1305979" y="1178039"/>
                    <a:pt x="1306563" y="1182129"/>
                  </a:cubicBezTo>
                  <a:cubicBezTo>
                    <a:pt x="1307147" y="1186218"/>
                    <a:pt x="1306855" y="1189431"/>
                    <a:pt x="1305687" y="1191768"/>
                  </a:cubicBezTo>
                  <a:cubicBezTo>
                    <a:pt x="1303935" y="1190600"/>
                    <a:pt x="1302766" y="1189358"/>
                    <a:pt x="1302182" y="1188044"/>
                  </a:cubicBezTo>
                  <a:lnTo>
                    <a:pt x="1302182" y="1199655"/>
                  </a:lnTo>
                  <a:cubicBezTo>
                    <a:pt x="1303350" y="1207249"/>
                    <a:pt x="1303350" y="1214552"/>
                    <a:pt x="1302182" y="1221562"/>
                  </a:cubicBezTo>
                  <a:cubicBezTo>
                    <a:pt x="1302182" y="1220394"/>
                    <a:pt x="1302766" y="1219518"/>
                    <a:pt x="1303935" y="1218933"/>
                  </a:cubicBezTo>
                  <a:cubicBezTo>
                    <a:pt x="1305103" y="1218349"/>
                    <a:pt x="1305687" y="1218057"/>
                    <a:pt x="1305687" y="1218057"/>
                  </a:cubicBezTo>
                  <a:cubicBezTo>
                    <a:pt x="1308024" y="1216889"/>
                    <a:pt x="1309777" y="1215720"/>
                    <a:pt x="1310945" y="1214552"/>
                  </a:cubicBezTo>
                  <a:cubicBezTo>
                    <a:pt x="1312113" y="1213384"/>
                    <a:pt x="1312113" y="1212215"/>
                    <a:pt x="1310945" y="1211047"/>
                  </a:cubicBezTo>
                  <a:lnTo>
                    <a:pt x="1310945" y="1177747"/>
                  </a:lnTo>
                  <a:cubicBezTo>
                    <a:pt x="1310945" y="1173074"/>
                    <a:pt x="1312113" y="1169569"/>
                    <a:pt x="1314450" y="1167232"/>
                  </a:cubicBezTo>
                  <a:lnTo>
                    <a:pt x="1312697" y="1167232"/>
                  </a:lnTo>
                  <a:lnTo>
                    <a:pt x="1312697" y="1165479"/>
                  </a:lnTo>
                  <a:cubicBezTo>
                    <a:pt x="1312697" y="1157300"/>
                    <a:pt x="1310945" y="1150874"/>
                    <a:pt x="1307440" y="1146201"/>
                  </a:cubicBezTo>
                  <a:lnTo>
                    <a:pt x="1302182" y="1146201"/>
                  </a:lnTo>
                  <a:cubicBezTo>
                    <a:pt x="1302182" y="1143864"/>
                    <a:pt x="1301890" y="1142403"/>
                    <a:pt x="1301306" y="1141819"/>
                  </a:cubicBezTo>
                  <a:cubicBezTo>
                    <a:pt x="1300721" y="1141235"/>
                    <a:pt x="1300429" y="1140358"/>
                    <a:pt x="1300429" y="1139190"/>
                  </a:cubicBezTo>
                  <a:close/>
                  <a:moveTo>
                    <a:pt x="628307" y="1138314"/>
                  </a:moveTo>
                  <a:cubicBezTo>
                    <a:pt x="627139" y="1138314"/>
                    <a:pt x="625678" y="1139190"/>
                    <a:pt x="623926" y="1140943"/>
                  </a:cubicBezTo>
                  <a:lnTo>
                    <a:pt x="630936" y="1140943"/>
                  </a:lnTo>
                  <a:cubicBezTo>
                    <a:pt x="630352" y="1139190"/>
                    <a:pt x="629476" y="1138314"/>
                    <a:pt x="628307" y="1138314"/>
                  </a:cubicBezTo>
                  <a:close/>
                  <a:moveTo>
                    <a:pt x="1232078" y="1130427"/>
                  </a:moveTo>
                  <a:cubicBezTo>
                    <a:pt x="1233246" y="1131595"/>
                    <a:pt x="1233538" y="1133056"/>
                    <a:pt x="1232954" y="1134809"/>
                  </a:cubicBezTo>
                  <a:cubicBezTo>
                    <a:pt x="1232370" y="1136561"/>
                    <a:pt x="1232078" y="1138606"/>
                    <a:pt x="1232078" y="1140943"/>
                  </a:cubicBezTo>
                  <a:lnTo>
                    <a:pt x="1233831" y="1154963"/>
                  </a:lnTo>
                  <a:lnTo>
                    <a:pt x="1230325" y="1146201"/>
                  </a:lnTo>
                  <a:cubicBezTo>
                    <a:pt x="1230325" y="1142695"/>
                    <a:pt x="1230909" y="1137437"/>
                    <a:pt x="1232078" y="1130427"/>
                  </a:cubicBezTo>
                  <a:close/>
                  <a:moveTo>
                    <a:pt x="373304" y="1125169"/>
                  </a:moveTo>
                  <a:lnTo>
                    <a:pt x="378562" y="1132180"/>
                  </a:lnTo>
                  <a:cubicBezTo>
                    <a:pt x="376225" y="1133348"/>
                    <a:pt x="374764" y="1133348"/>
                    <a:pt x="374180" y="1132180"/>
                  </a:cubicBezTo>
                  <a:cubicBezTo>
                    <a:pt x="373596" y="1131011"/>
                    <a:pt x="373304" y="1128675"/>
                    <a:pt x="373304" y="1125169"/>
                  </a:cubicBezTo>
                  <a:close/>
                  <a:moveTo>
                    <a:pt x="760628" y="1123417"/>
                  </a:moveTo>
                  <a:lnTo>
                    <a:pt x="760628" y="1133932"/>
                  </a:lnTo>
                  <a:lnTo>
                    <a:pt x="762381" y="1133932"/>
                  </a:lnTo>
                  <a:cubicBezTo>
                    <a:pt x="762381" y="1132764"/>
                    <a:pt x="762965" y="1131011"/>
                    <a:pt x="764134" y="1128675"/>
                  </a:cubicBezTo>
                  <a:cubicBezTo>
                    <a:pt x="765302" y="1126338"/>
                    <a:pt x="765302" y="1124585"/>
                    <a:pt x="764134" y="1123417"/>
                  </a:cubicBezTo>
                  <a:close/>
                  <a:moveTo>
                    <a:pt x="1386307" y="1121664"/>
                  </a:moveTo>
                  <a:cubicBezTo>
                    <a:pt x="1383970" y="1129843"/>
                    <a:pt x="1382801" y="1136853"/>
                    <a:pt x="1382801" y="1142695"/>
                  </a:cubicBezTo>
                  <a:lnTo>
                    <a:pt x="1375791" y="1142695"/>
                  </a:lnTo>
                  <a:cubicBezTo>
                    <a:pt x="1375791" y="1138022"/>
                    <a:pt x="1376375" y="1134516"/>
                    <a:pt x="1377544" y="1132180"/>
                  </a:cubicBezTo>
                  <a:cubicBezTo>
                    <a:pt x="1372870" y="1133348"/>
                    <a:pt x="1369949" y="1135101"/>
                    <a:pt x="1368781" y="1137437"/>
                  </a:cubicBezTo>
                  <a:cubicBezTo>
                    <a:pt x="1368781" y="1140943"/>
                    <a:pt x="1369365" y="1144740"/>
                    <a:pt x="1370533" y="1148829"/>
                  </a:cubicBezTo>
                  <a:cubicBezTo>
                    <a:pt x="1371702" y="1152919"/>
                    <a:pt x="1371702" y="1156716"/>
                    <a:pt x="1370533" y="1160221"/>
                  </a:cubicBezTo>
                  <a:cubicBezTo>
                    <a:pt x="1369365" y="1161390"/>
                    <a:pt x="1369657" y="1162266"/>
                    <a:pt x="1371410" y="1162850"/>
                  </a:cubicBezTo>
                  <a:cubicBezTo>
                    <a:pt x="1373162" y="1163434"/>
                    <a:pt x="1374039" y="1164311"/>
                    <a:pt x="1374039" y="1165479"/>
                  </a:cubicBezTo>
                  <a:lnTo>
                    <a:pt x="1377544" y="1168984"/>
                  </a:lnTo>
                  <a:lnTo>
                    <a:pt x="1370533" y="1168984"/>
                  </a:lnTo>
                  <a:cubicBezTo>
                    <a:pt x="1371702" y="1170153"/>
                    <a:pt x="1374039" y="1175410"/>
                    <a:pt x="1377544" y="1184758"/>
                  </a:cubicBezTo>
                  <a:lnTo>
                    <a:pt x="1381049" y="1195273"/>
                  </a:lnTo>
                  <a:lnTo>
                    <a:pt x="1377544" y="1214552"/>
                  </a:lnTo>
                  <a:lnTo>
                    <a:pt x="1381049" y="1223315"/>
                  </a:lnTo>
                  <a:cubicBezTo>
                    <a:pt x="1381049" y="1224483"/>
                    <a:pt x="1381049" y="1226236"/>
                    <a:pt x="1381049" y="1228573"/>
                  </a:cubicBezTo>
                  <a:cubicBezTo>
                    <a:pt x="1381049" y="1232078"/>
                    <a:pt x="1381633" y="1234415"/>
                    <a:pt x="1382801" y="1235583"/>
                  </a:cubicBezTo>
                  <a:cubicBezTo>
                    <a:pt x="1385138" y="1237920"/>
                    <a:pt x="1385723" y="1239672"/>
                    <a:pt x="1384554" y="1240841"/>
                  </a:cubicBezTo>
                  <a:cubicBezTo>
                    <a:pt x="1383386" y="1243178"/>
                    <a:pt x="1383094" y="1245807"/>
                    <a:pt x="1383678" y="1248728"/>
                  </a:cubicBezTo>
                  <a:cubicBezTo>
                    <a:pt x="1384262" y="1251648"/>
                    <a:pt x="1384554" y="1253693"/>
                    <a:pt x="1384554" y="1254862"/>
                  </a:cubicBezTo>
                  <a:lnTo>
                    <a:pt x="1382801" y="1261872"/>
                  </a:lnTo>
                  <a:lnTo>
                    <a:pt x="1382801" y="1268883"/>
                  </a:lnTo>
                  <a:cubicBezTo>
                    <a:pt x="1383970" y="1270051"/>
                    <a:pt x="1384554" y="1271804"/>
                    <a:pt x="1384554" y="1274140"/>
                  </a:cubicBezTo>
                  <a:lnTo>
                    <a:pt x="1386307" y="1284656"/>
                  </a:lnTo>
                  <a:lnTo>
                    <a:pt x="1384554" y="1288161"/>
                  </a:lnTo>
                  <a:lnTo>
                    <a:pt x="1393317" y="1302182"/>
                  </a:lnTo>
                  <a:lnTo>
                    <a:pt x="1395070" y="1291666"/>
                  </a:lnTo>
                  <a:cubicBezTo>
                    <a:pt x="1396238" y="1292835"/>
                    <a:pt x="1396530" y="1294880"/>
                    <a:pt x="1395946" y="1297800"/>
                  </a:cubicBezTo>
                  <a:cubicBezTo>
                    <a:pt x="1395362" y="1300721"/>
                    <a:pt x="1395070" y="1302766"/>
                    <a:pt x="1395070" y="1303935"/>
                  </a:cubicBezTo>
                  <a:cubicBezTo>
                    <a:pt x="1395070" y="1303935"/>
                    <a:pt x="1396238" y="1304519"/>
                    <a:pt x="1398575" y="1305687"/>
                  </a:cubicBezTo>
                  <a:cubicBezTo>
                    <a:pt x="1400912" y="1306856"/>
                    <a:pt x="1403249" y="1308608"/>
                    <a:pt x="1405585" y="1310945"/>
                  </a:cubicBezTo>
                  <a:cubicBezTo>
                    <a:pt x="1405585" y="1298092"/>
                    <a:pt x="1403249" y="1291082"/>
                    <a:pt x="1398575" y="1289914"/>
                  </a:cubicBezTo>
                  <a:cubicBezTo>
                    <a:pt x="1399743" y="1287577"/>
                    <a:pt x="1400327" y="1284072"/>
                    <a:pt x="1400327" y="1279398"/>
                  </a:cubicBezTo>
                  <a:lnTo>
                    <a:pt x="1398575" y="1275893"/>
                  </a:lnTo>
                  <a:cubicBezTo>
                    <a:pt x="1398575" y="1263041"/>
                    <a:pt x="1397406" y="1245515"/>
                    <a:pt x="1395070" y="1223315"/>
                  </a:cubicBezTo>
                  <a:lnTo>
                    <a:pt x="1391565" y="1170737"/>
                  </a:lnTo>
                  <a:cubicBezTo>
                    <a:pt x="1388059" y="1154379"/>
                    <a:pt x="1386307" y="1140943"/>
                    <a:pt x="1386307" y="1130427"/>
                  </a:cubicBezTo>
                  <a:close/>
                  <a:moveTo>
                    <a:pt x="1372286" y="1121664"/>
                  </a:moveTo>
                  <a:lnTo>
                    <a:pt x="1370533" y="1126922"/>
                  </a:lnTo>
                  <a:cubicBezTo>
                    <a:pt x="1368197" y="1129259"/>
                    <a:pt x="1367028" y="1130427"/>
                    <a:pt x="1367028" y="1130427"/>
                  </a:cubicBezTo>
                  <a:cubicBezTo>
                    <a:pt x="1368197" y="1131595"/>
                    <a:pt x="1369657" y="1131304"/>
                    <a:pt x="1371410" y="1129551"/>
                  </a:cubicBezTo>
                  <a:cubicBezTo>
                    <a:pt x="1373162" y="1127798"/>
                    <a:pt x="1373454" y="1125169"/>
                    <a:pt x="1372286" y="1121664"/>
                  </a:cubicBezTo>
                  <a:close/>
                  <a:moveTo>
                    <a:pt x="1349502" y="1111149"/>
                  </a:moveTo>
                  <a:lnTo>
                    <a:pt x="1349502" y="1140943"/>
                  </a:lnTo>
                  <a:cubicBezTo>
                    <a:pt x="1351839" y="1138606"/>
                    <a:pt x="1353007" y="1132180"/>
                    <a:pt x="1353007" y="1121664"/>
                  </a:cubicBezTo>
                  <a:cubicBezTo>
                    <a:pt x="1353007" y="1118159"/>
                    <a:pt x="1351839" y="1114654"/>
                    <a:pt x="1349502" y="1111149"/>
                  </a:cubicBezTo>
                  <a:close/>
                  <a:moveTo>
                    <a:pt x="1303935" y="1109396"/>
                  </a:moveTo>
                  <a:cubicBezTo>
                    <a:pt x="1302766" y="1110564"/>
                    <a:pt x="1302182" y="1112901"/>
                    <a:pt x="1302182" y="1116406"/>
                  </a:cubicBezTo>
                  <a:cubicBezTo>
                    <a:pt x="1301013" y="1116406"/>
                    <a:pt x="1300429" y="1116406"/>
                    <a:pt x="1300429" y="1116406"/>
                  </a:cubicBezTo>
                  <a:cubicBezTo>
                    <a:pt x="1300429" y="1116406"/>
                    <a:pt x="1299845" y="1116406"/>
                    <a:pt x="1298677" y="1116406"/>
                  </a:cubicBezTo>
                  <a:lnTo>
                    <a:pt x="1298677" y="1118159"/>
                  </a:lnTo>
                  <a:cubicBezTo>
                    <a:pt x="1298677" y="1126338"/>
                    <a:pt x="1299845" y="1131011"/>
                    <a:pt x="1302182" y="1132180"/>
                  </a:cubicBezTo>
                  <a:lnTo>
                    <a:pt x="1302182" y="1130427"/>
                  </a:lnTo>
                  <a:cubicBezTo>
                    <a:pt x="1302182" y="1126922"/>
                    <a:pt x="1303058" y="1123125"/>
                    <a:pt x="1304811" y="1119035"/>
                  </a:cubicBezTo>
                  <a:cubicBezTo>
                    <a:pt x="1306563" y="1114946"/>
                    <a:pt x="1306271" y="1111733"/>
                    <a:pt x="1303935" y="1109396"/>
                  </a:cubicBezTo>
                  <a:close/>
                  <a:moveTo>
                    <a:pt x="1312697" y="1107643"/>
                  </a:moveTo>
                  <a:cubicBezTo>
                    <a:pt x="1310361" y="1109980"/>
                    <a:pt x="1309777" y="1113193"/>
                    <a:pt x="1310945" y="1117283"/>
                  </a:cubicBezTo>
                  <a:cubicBezTo>
                    <a:pt x="1312113" y="1121372"/>
                    <a:pt x="1312697" y="1124585"/>
                    <a:pt x="1312697" y="1126922"/>
                  </a:cubicBezTo>
                  <a:cubicBezTo>
                    <a:pt x="1315034" y="1117575"/>
                    <a:pt x="1315034" y="1111149"/>
                    <a:pt x="1312697" y="1107643"/>
                  </a:cubicBezTo>
                  <a:close/>
                  <a:moveTo>
                    <a:pt x="1172489" y="1102386"/>
                  </a:moveTo>
                  <a:cubicBezTo>
                    <a:pt x="1170153" y="1102386"/>
                    <a:pt x="1167232" y="1102970"/>
                    <a:pt x="1163727" y="1104138"/>
                  </a:cubicBezTo>
                  <a:cubicBezTo>
                    <a:pt x="1161390" y="1106475"/>
                    <a:pt x="1159637" y="1107643"/>
                    <a:pt x="1158469" y="1107643"/>
                  </a:cubicBezTo>
                  <a:cubicBezTo>
                    <a:pt x="1158469" y="1107643"/>
                    <a:pt x="1158177" y="1107935"/>
                    <a:pt x="1157592" y="1108520"/>
                  </a:cubicBezTo>
                  <a:cubicBezTo>
                    <a:pt x="1157008" y="1109104"/>
                    <a:pt x="1156716" y="1109396"/>
                    <a:pt x="1156716" y="1109396"/>
                  </a:cubicBezTo>
                  <a:cubicBezTo>
                    <a:pt x="1148537" y="1111733"/>
                    <a:pt x="1142695" y="1116406"/>
                    <a:pt x="1139190" y="1123417"/>
                  </a:cubicBezTo>
                  <a:lnTo>
                    <a:pt x="1135685" y="1121664"/>
                  </a:lnTo>
                  <a:cubicBezTo>
                    <a:pt x="1133348" y="1122833"/>
                    <a:pt x="1131303" y="1124001"/>
                    <a:pt x="1129551" y="1125169"/>
                  </a:cubicBezTo>
                  <a:cubicBezTo>
                    <a:pt x="1127798" y="1126338"/>
                    <a:pt x="1126922" y="1126338"/>
                    <a:pt x="1126922" y="1125169"/>
                  </a:cubicBezTo>
                  <a:cubicBezTo>
                    <a:pt x="1126922" y="1125169"/>
                    <a:pt x="1126630" y="1125461"/>
                    <a:pt x="1126045" y="1126046"/>
                  </a:cubicBezTo>
                  <a:cubicBezTo>
                    <a:pt x="1125461" y="1126630"/>
                    <a:pt x="1125169" y="1126922"/>
                    <a:pt x="1125169" y="1126922"/>
                  </a:cubicBezTo>
                  <a:cubicBezTo>
                    <a:pt x="1120496" y="1130427"/>
                    <a:pt x="1116990" y="1132764"/>
                    <a:pt x="1114654" y="1133932"/>
                  </a:cubicBezTo>
                  <a:cubicBezTo>
                    <a:pt x="1105307" y="1136269"/>
                    <a:pt x="1099465" y="1139190"/>
                    <a:pt x="1097128" y="1142695"/>
                  </a:cubicBezTo>
                  <a:cubicBezTo>
                    <a:pt x="1094791" y="1146201"/>
                    <a:pt x="1091870" y="1147953"/>
                    <a:pt x="1088365" y="1147953"/>
                  </a:cubicBezTo>
                  <a:cubicBezTo>
                    <a:pt x="1094207" y="1143280"/>
                    <a:pt x="1096543" y="1139774"/>
                    <a:pt x="1095375" y="1137437"/>
                  </a:cubicBezTo>
                  <a:lnTo>
                    <a:pt x="1097128" y="1133932"/>
                  </a:lnTo>
                  <a:lnTo>
                    <a:pt x="1084859" y="1139190"/>
                  </a:lnTo>
                  <a:cubicBezTo>
                    <a:pt x="1074344" y="1141527"/>
                    <a:pt x="1065581" y="1148537"/>
                    <a:pt x="1058570" y="1160221"/>
                  </a:cubicBezTo>
                  <a:cubicBezTo>
                    <a:pt x="1057402" y="1161390"/>
                    <a:pt x="1055065" y="1162850"/>
                    <a:pt x="1051560" y="1164603"/>
                  </a:cubicBezTo>
                  <a:cubicBezTo>
                    <a:pt x="1048055" y="1166355"/>
                    <a:pt x="1046302" y="1168984"/>
                    <a:pt x="1046302" y="1172490"/>
                  </a:cubicBezTo>
                  <a:cubicBezTo>
                    <a:pt x="1043965" y="1171321"/>
                    <a:pt x="1041921" y="1171905"/>
                    <a:pt x="1040168" y="1174242"/>
                  </a:cubicBezTo>
                  <a:cubicBezTo>
                    <a:pt x="1038415" y="1176579"/>
                    <a:pt x="1037539" y="1177747"/>
                    <a:pt x="1037539" y="1177747"/>
                  </a:cubicBezTo>
                  <a:lnTo>
                    <a:pt x="1032281" y="1183005"/>
                  </a:lnTo>
                  <a:cubicBezTo>
                    <a:pt x="1028776" y="1183005"/>
                    <a:pt x="1026147" y="1183297"/>
                    <a:pt x="1024395" y="1183881"/>
                  </a:cubicBezTo>
                  <a:cubicBezTo>
                    <a:pt x="1022642" y="1184466"/>
                    <a:pt x="1022350" y="1187095"/>
                    <a:pt x="1023518" y="1191768"/>
                  </a:cubicBezTo>
                  <a:lnTo>
                    <a:pt x="1020013" y="1193521"/>
                  </a:lnTo>
                  <a:cubicBezTo>
                    <a:pt x="1017676" y="1192352"/>
                    <a:pt x="1015340" y="1192936"/>
                    <a:pt x="1013003" y="1195273"/>
                  </a:cubicBezTo>
                  <a:cubicBezTo>
                    <a:pt x="1009497" y="1196442"/>
                    <a:pt x="1007745" y="1198194"/>
                    <a:pt x="1007745" y="1200531"/>
                  </a:cubicBezTo>
                  <a:cubicBezTo>
                    <a:pt x="1005408" y="1205205"/>
                    <a:pt x="1003656" y="1206957"/>
                    <a:pt x="1002487" y="1205789"/>
                  </a:cubicBezTo>
                  <a:lnTo>
                    <a:pt x="1000735" y="1205789"/>
                  </a:lnTo>
                  <a:lnTo>
                    <a:pt x="1002487" y="1211047"/>
                  </a:lnTo>
                  <a:lnTo>
                    <a:pt x="995477" y="1212799"/>
                  </a:lnTo>
                  <a:cubicBezTo>
                    <a:pt x="995477" y="1215136"/>
                    <a:pt x="996645" y="1216889"/>
                    <a:pt x="998982" y="1218057"/>
                  </a:cubicBezTo>
                  <a:cubicBezTo>
                    <a:pt x="993140" y="1223899"/>
                    <a:pt x="990219" y="1226820"/>
                    <a:pt x="990219" y="1226820"/>
                  </a:cubicBezTo>
                  <a:lnTo>
                    <a:pt x="983209" y="1223315"/>
                  </a:lnTo>
                  <a:cubicBezTo>
                    <a:pt x="983209" y="1222147"/>
                    <a:pt x="983501" y="1221270"/>
                    <a:pt x="984085" y="1220686"/>
                  </a:cubicBezTo>
                  <a:cubicBezTo>
                    <a:pt x="984669" y="1220102"/>
                    <a:pt x="984961" y="1219225"/>
                    <a:pt x="984961" y="1218057"/>
                  </a:cubicBezTo>
                  <a:lnTo>
                    <a:pt x="1002487" y="1198778"/>
                  </a:lnTo>
                  <a:lnTo>
                    <a:pt x="1002487" y="1195273"/>
                  </a:lnTo>
                  <a:cubicBezTo>
                    <a:pt x="1002487" y="1192936"/>
                    <a:pt x="1003656" y="1191184"/>
                    <a:pt x="1005992" y="1190016"/>
                  </a:cubicBezTo>
                  <a:cubicBezTo>
                    <a:pt x="1008329" y="1190016"/>
                    <a:pt x="1009790" y="1189139"/>
                    <a:pt x="1010374" y="1187387"/>
                  </a:cubicBezTo>
                  <a:cubicBezTo>
                    <a:pt x="1010958" y="1185634"/>
                    <a:pt x="1010082" y="1184174"/>
                    <a:pt x="1007745" y="1183005"/>
                  </a:cubicBezTo>
                  <a:cubicBezTo>
                    <a:pt x="1006577" y="1184174"/>
                    <a:pt x="1005408" y="1185634"/>
                    <a:pt x="1004240" y="1187387"/>
                  </a:cubicBezTo>
                  <a:cubicBezTo>
                    <a:pt x="1003071" y="1189139"/>
                    <a:pt x="1001903" y="1190600"/>
                    <a:pt x="1000735" y="1191768"/>
                  </a:cubicBezTo>
                  <a:cubicBezTo>
                    <a:pt x="998398" y="1192936"/>
                    <a:pt x="996353" y="1194397"/>
                    <a:pt x="994601" y="1196150"/>
                  </a:cubicBezTo>
                  <a:cubicBezTo>
                    <a:pt x="992848" y="1197902"/>
                    <a:pt x="991972" y="1198778"/>
                    <a:pt x="991972" y="1198778"/>
                  </a:cubicBezTo>
                  <a:cubicBezTo>
                    <a:pt x="991972" y="1206957"/>
                    <a:pt x="987882" y="1211047"/>
                    <a:pt x="979703" y="1211047"/>
                  </a:cubicBezTo>
                  <a:cubicBezTo>
                    <a:pt x="972693" y="1218057"/>
                    <a:pt x="967143" y="1223899"/>
                    <a:pt x="963054" y="1228573"/>
                  </a:cubicBezTo>
                  <a:cubicBezTo>
                    <a:pt x="958964" y="1233246"/>
                    <a:pt x="955167" y="1237336"/>
                    <a:pt x="951662" y="1240841"/>
                  </a:cubicBezTo>
                  <a:cubicBezTo>
                    <a:pt x="949325" y="1243178"/>
                    <a:pt x="946988" y="1244346"/>
                    <a:pt x="944651" y="1244346"/>
                  </a:cubicBezTo>
                  <a:cubicBezTo>
                    <a:pt x="946988" y="1242009"/>
                    <a:pt x="952830" y="1234999"/>
                    <a:pt x="962177" y="1223315"/>
                  </a:cubicBezTo>
                  <a:cubicBezTo>
                    <a:pt x="958672" y="1223315"/>
                    <a:pt x="955751" y="1223899"/>
                    <a:pt x="953414" y="1225068"/>
                  </a:cubicBezTo>
                  <a:lnTo>
                    <a:pt x="941146" y="1239088"/>
                  </a:lnTo>
                  <a:cubicBezTo>
                    <a:pt x="941146" y="1240257"/>
                    <a:pt x="940854" y="1240841"/>
                    <a:pt x="940270" y="1240841"/>
                  </a:cubicBezTo>
                  <a:cubicBezTo>
                    <a:pt x="939686" y="1240841"/>
                    <a:pt x="939394" y="1240841"/>
                    <a:pt x="939394" y="1240841"/>
                  </a:cubicBezTo>
                  <a:cubicBezTo>
                    <a:pt x="941730" y="1236167"/>
                    <a:pt x="944359" y="1232078"/>
                    <a:pt x="947280" y="1228573"/>
                  </a:cubicBezTo>
                  <a:cubicBezTo>
                    <a:pt x="950201" y="1225068"/>
                    <a:pt x="952830" y="1221562"/>
                    <a:pt x="955167" y="1218057"/>
                  </a:cubicBezTo>
                  <a:cubicBezTo>
                    <a:pt x="951662" y="1220394"/>
                    <a:pt x="946404" y="1223899"/>
                    <a:pt x="939394" y="1228573"/>
                  </a:cubicBezTo>
                  <a:cubicBezTo>
                    <a:pt x="932383" y="1233246"/>
                    <a:pt x="925373" y="1235583"/>
                    <a:pt x="918362" y="1235583"/>
                  </a:cubicBezTo>
                  <a:lnTo>
                    <a:pt x="918362" y="1251357"/>
                  </a:lnTo>
                  <a:lnTo>
                    <a:pt x="916610" y="1261872"/>
                  </a:lnTo>
                  <a:cubicBezTo>
                    <a:pt x="916610" y="1264209"/>
                    <a:pt x="914857" y="1265377"/>
                    <a:pt x="911352" y="1265377"/>
                  </a:cubicBezTo>
                  <a:lnTo>
                    <a:pt x="909599" y="1265377"/>
                  </a:lnTo>
                  <a:cubicBezTo>
                    <a:pt x="907263" y="1267714"/>
                    <a:pt x="905802" y="1269759"/>
                    <a:pt x="905218" y="1271512"/>
                  </a:cubicBezTo>
                  <a:cubicBezTo>
                    <a:pt x="904634" y="1273264"/>
                    <a:pt x="904342" y="1274724"/>
                    <a:pt x="904342" y="1275893"/>
                  </a:cubicBezTo>
                  <a:cubicBezTo>
                    <a:pt x="903173" y="1279398"/>
                    <a:pt x="903757" y="1282319"/>
                    <a:pt x="906094" y="1284656"/>
                  </a:cubicBezTo>
                  <a:lnTo>
                    <a:pt x="902589" y="1289914"/>
                  </a:lnTo>
                  <a:cubicBezTo>
                    <a:pt x="903757" y="1289914"/>
                    <a:pt x="905510" y="1289914"/>
                    <a:pt x="907847" y="1289914"/>
                  </a:cubicBezTo>
                  <a:cubicBezTo>
                    <a:pt x="910183" y="1289914"/>
                    <a:pt x="911352" y="1289330"/>
                    <a:pt x="911352" y="1288161"/>
                  </a:cubicBezTo>
                  <a:lnTo>
                    <a:pt x="911352" y="1300429"/>
                  </a:lnTo>
                  <a:lnTo>
                    <a:pt x="902589" y="1296924"/>
                  </a:lnTo>
                  <a:cubicBezTo>
                    <a:pt x="903757" y="1300429"/>
                    <a:pt x="906678" y="1303350"/>
                    <a:pt x="911352" y="1305687"/>
                  </a:cubicBezTo>
                  <a:lnTo>
                    <a:pt x="913105" y="1314450"/>
                  </a:lnTo>
                  <a:cubicBezTo>
                    <a:pt x="910768" y="1324966"/>
                    <a:pt x="909599" y="1336065"/>
                    <a:pt x="909599" y="1347750"/>
                  </a:cubicBezTo>
                  <a:cubicBezTo>
                    <a:pt x="909599" y="1345413"/>
                    <a:pt x="909015" y="1344244"/>
                    <a:pt x="907847" y="1344244"/>
                  </a:cubicBezTo>
                  <a:cubicBezTo>
                    <a:pt x="907847" y="1341908"/>
                    <a:pt x="908139" y="1338986"/>
                    <a:pt x="908723" y="1335481"/>
                  </a:cubicBezTo>
                  <a:cubicBezTo>
                    <a:pt x="909307" y="1331976"/>
                    <a:pt x="909015" y="1329639"/>
                    <a:pt x="907847" y="1328471"/>
                  </a:cubicBezTo>
                  <a:cubicBezTo>
                    <a:pt x="906678" y="1324966"/>
                    <a:pt x="906094" y="1319124"/>
                    <a:pt x="906094" y="1310945"/>
                  </a:cubicBezTo>
                  <a:cubicBezTo>
                    <a:pt x="906094" y="1307440"/>
                    <a:pt x="905510" y="1305687"/>
                    <a:pt x="904342" y="1305687"/>
                  </a:cubicBezTo>
                  <a:lnTo>
                    <a:pt x="902589" y="1305687"/>
                  </a:lnTo>
                  <a:lnTo>
                    <a:pt x="902589" y="1316203"/>
                  </a:lnTo>
                  <a:cubicBezTo>
                    <a:pt x="902589" y="1317371"/>
                    <a:pt x="902005" y="1318539"/>
                    <a:pt x="900836" y="1319708"/>
                  </a:cubicBezTo>
                  <a:cubicBezTo>
                    <a:pt x="899668" y="1324382"/>
                    <a:pt x="899084" y="1331976"/>
                    <a:pt x="899084" y="1342492"/>
                  </a:cubicBezTo>
                  <a:cubicBezTo>
                    <a:pt x="899084" y="1343660"/>
                    <a:pt x="897915" y="1344829"/>
                    <a:pt x="895579" y="1345997"/>
                  </a:cubicBezTo>
                  <a:lnTo>
                    <a:pt x="895579" y="1331976"/>
                  </a:lnTo>
                  <a:cubicBezTo>
                    <a:pt x="895579" y="1323797"/>
                    <a:pt x="896747" y="1318539"/>
                    <a:pt x="899084" y="1316203"/>
                  </a:cubicBezTo>
                  <a:lnTo>
                    <a:pt x="897331" y="1312698"/>
                  </a:lnTo>
                  <a:lnTo>
                    <a:pt x="895579" y="1316203"/>
                  </a:lnTo>
                  <a:cubicBezTo>
                    <a:pt x="895579" y="1317371"/>
                    <a:pt x="893826" y="1317955"/>
                    <a:pt x="890321" y="1317955"/>
                  </a:cubicBezTo>
                  <a:cubicBezTo>
                    <a:pt x="889152" y="1320292"/>
                    <a:pt x="888568" y="1324382"/>
                    <a:pt x="888568" y="1330224"/>
                  </a:cubicBezTo>
                  <a:cubicBezTo>
                    <a:pt x="888568" y="1329055"/>
                    <a:pt x="889152" y="1328179"/>
                    <a:pt x="890321" y="1327595"/>
                  </a:cubicBezTo>
                  <a:cubicBezTo>
                    <a:pt x="891489" y="1327010"/>
                    <a:pt x="892073" y="1326134"/>
                    <a:pt x="892073" y="1324966"/>
                  </a:cubicBezTo>
                  <a:cubicBezTo>
                    <a:pt x="892073" y="1326134"/>
                    <a:pt x="892657" y="1326718"/>
                    <a:pt x="893826" y="1326718"/>
                  </a:cubicBezTo>
                  <a:cubicBezTo>
                    <a:pt x="892657" y="1329055"/>
                    <a:pt x="892073" y="1332560"/>
                    <a:pt x="892073" y="1337234"/>
                  </a:cubicBezTo>
                  <a:cubicBezTo>
                    <a:pt x="892073" y="1341908"/>
                    <a:pt x="890905" y="1346581"/>
                    <a:pt x="888568" y="1351255"/>
                  </a:cubicBezTo>
                  <a:lnTo>
                    <a:pt x="886816" y="1342492"/>
                  </a:lnTo>
                  <a:lnTo>
                    <a:pt x="876300" y="1424864"/>
                  </a:lnTo>
                  <a:cubicBezTo>
                    <a:pt x="883310" y="1423696"/>
                    <a:pt x="886816" y="1420775"/>
                    <a:pt x="886816" y="1416101"/>
                  </a:cubicBezTo>
                  <a:lnTo>
                    <a:pt x="886816" y="1405585"/>
                  </a:lnTo>
                  <a:lnTo>
                    <a:pt x="888568" y="1379296"/>
                  </a:lnTo>
                  <a:cubicBezTo>
                    <a:pt x="888568" y="1376959"/>
                    <a:pt x="889152" y="1374331"/>
                    <a:pt x="890321" y="1371409"/>
                  </a:cubicBezTo>
                  <a:cubicBezTo>
                    <a:pt x="891489" y="1368489"/>
                    <a:pt x="892073" y="1365276"/>
                    <a:pt x="892073" y="1361770"/>
                  </a:cubicBezTo>
                  <a:lnTo>
                    <a:pt x="893826" y="1356512"/>
                  </a:lnTo>
                  <a:cubicBezTo>
                    <a:pt x="893826" y="1356512"/>
                    <a:pt x="894118" y="1356805"/>
                    <a:pt x="894702" y="1357389"/>
                  </a:cubicBezTo>
                  <a:cubicBezTo>
                    <a:pt x="895286" y="1357973"/>
                    <a:pt x="895579" y="1358265"/>
                    <a:pt x="895579" y="1358265"/>
                  </a:cubicBezTo>
                  <a:cubicBezTo>
                    <a:pt x="894410" y="1367612"/>
                    <a:pt x="892950" y="1377836"/>
                    <a:pt x="891197" y="1388936"/>
                  </a:cubicBezTo>
                  <a:cubicBezTo>
                    <a:pt x="889445" y="1400035"/>
                    <a:pt x="887984" y="1410843"/>
                    <a:pt x="886816" y="1421359"/>
                  </a:cubicBezTo>
                  <a:lnTo>
                    <a:pt x="888568" y="1419606"/>
                  </a:lnTo>
                  <a:cubicBezTo>
                    <a:pt x="895579" y="1417269"/>
                    <a:pt x="899084" y="1412012"/>
                    <a:pt x="899084" y="1403833"/>
                  </a:cubicBezTo>
                  <a:lnTo>
                    <a:pt x="899084" y="1400327"/>
                  </a:lnTo>
                  <a:cubicBezTo>
                    <a:pt x="900252" y="1403833"/>
                    <a:pt x="900544" y="1406754"/>
                    <a:pt x="899960" y="1409091"/>
                  </a:cubicBezTo>
                  <a:cubicBezTo>
                    <a:pt x="899376" y="1411427"/>
                    <a:pt x="899084" y="1413764"/>
                    <a:pt x="899084" y="1416101"/>
                  </a:cubicBezTo>
                  <a:cubicBezTo>
                    <a:pt x="900252" y="1417269"/>
                    <a:pt x="903173" y="1417853"/>
                    <a:pt x="907847" y="1417853"/>
                  </a:cubicBezTo>
                  <a:cubicBezTo>
                    <a:pt x="905510" y="1419022"/>
                    <a:pt x="903465" y="1420190"/>
                    <a:pt x="901713" y="1421359"/>
                  </a:cubicBezTo>
                  <a:cubicBezTo>
                    <a:pt x="899960" y="1422527"/>
                    <a:pt x="899084" y="1423111"/>
                    <a:pt x="899084" y="1423111"/>
                  </a:cubicBezTo>
                  <a:cubicBezTo>
                    <a:pt x="899084" y="1423111"/>
                    <a:pt x="899084" y="1423696"/>
                    <a:pt x="899084" y="1424864"/>
                  </a:cubicBezTo>
                  <a:cubicBezTo>
                    <a:pt x="902589" y="1422527"/>
                    <a:pt x="905510" y="1421359"/>
                    <a:pt x="907847" y="1421359"/>
                  </a:cubicBezTo>
                  <a:cubicBezTo>
                    <a:pt x="909015" y="1420190"/>
                    <a:pt x="910183" y="1419606"/>
                    <a:pt x="911352" y="1419606"/>
                  </a:cubicBezTo>
                  <a:cubicBezTo>
                    <a:pt x="912520" y="1419606"/>
                    <a:pt x="913689" y="1419022"/>
                    <a:pt x="914857" y="1417853"/>
                  </a:cubicBezTo>
                  <a:cubicBezTo>
                    <a:pt x="914857" y="1417853"/>
                    <a:pt x="915149" y="1418146"/>
                    <a:pt x="915733" y="1418730"/>
                  </a:cubicBezTo>
                  <a:cubicBezTo>
                    <a:pt x="916318" y="1419314"/>
                    <a:pt x="916610" y="1419606"/>
                    <a:pt x="916610" y="1419606"/>
                  </a:cubicBezTo>
                  <a:lnTo>
                    <a:pt x="913105" y="1423111"/>
                  </a:lnTo>
                  <a:cubicBezTo>
                    <a:pt x="923620" y="1419606"/>
                    <a:pt x="932383" y="1415517"/>
                    <a:pt x="939394" y="1410843"/>
                  </a:cubicBezTo>
                  <a:cubicBezTo>
                    <a:pt x="940562" y="1409675"/>
                    <a:pt x="942023" y="1408214"/>
                    <a:pt x="943775" y="1406462"/>
                  </a:cubicBezTo>
                  <a:cubicBezTo>
                    <a:pt x="945528" y="1404709"/>
                    <a:pt x="947572" y="1403249"/>
                    <a:pt x="949909" y="1402080"/>
                  </a:cubicBezTo>
                  <a:cubicBezTo>
                    <a:pt x="953414" y="1403249"/>
                    <a:pt x="956920" y="1401496"/>
                    <a:pt x="960425" y="1396822"/>
                  </a:cubicBezTo>
                  <a:cubicBezTo>
                    <a:pt x="970940" y="1389812"/>
                    <a:pt x="976782" y="1383970"/>
                    <a:pt x="977951" y="1379296"/>
                  </a:cubicBezTo>
                  <a:cubicBezTo>
                    <a:pt x="977951" y="1379296"/>
                    <a:pt x="978243" y="1379004"/>
                    <a:pt x="978827" y="1378420"/>
                  </a:cubicBezTo>
                  <a:cubicBezTo>
                    <a:pt x="979411" y="1377836"/>
                    <a:pt x="979703" y="1377544"/>
                    <a:pt x="979703" y="1377544"/>
                  </a:cubicBezTo>
                  <a:cubicBezTo>
                    <a:pt x="987882" y="1371702"/>
                    <a:pt x="991972" y="1368781"/>
                    <a:pt x="991972" y="1368781"/>
                  </a:cubicBezTo>
                  <a:lnTo>
                    <a:pt x="1013003" y="1360018"/>
                  </a:lnTo>
                  <a:cubicBezTo>
                    <a:pt x="1015340" y="1358849"/>
                    <a:pt x="1018845" y="1356512"/>
                    <a:pt x="1023518" y="1353007"/>
                  </a:cubicBezTo>
                  <a:lnTo>
                    <a:pt x="1034034" y="1349502"/>
                  </a:lnTo>
                  <a:lnTo>
                    <a:pt x="1044550" y="1344244"/>
                  </a:lnTo>
                  <a:lnTo>
                    <a:pt x="1046302" y="1331976"/>
                  </a:lnTo>
                  <a:cubicBezTo>
                    <a:pt x="1047471" y="1333144"/>
                    <a:pt x="1049223" y="1332560"/>
                    <a:pt x="1051560" y="1330224"/>
                  </a:cubicBezTo>
                  <a:cubicBezTo>
                    <a:pt x="1056234" y="1327887"/>
                    <a:pt x="1060907" y="1324382"/>
                    <a:pt x="1065581" y="1319708"/>
                  </a:cubicBezTo>
                  <a:cubicBezTo>
                    <a:pt x="1066749" y="1317371"/>
                    <a:pt x="1066165" y="1315618"/>
                    <a:pt x="1063828" y="1314450"/>
                  </a:cubicBezTo>
                  <a:lnTo>
                    <a:pt x="1072591" y="1317955"/>
                  </a:lnTo>
                  <a:cubicBezTo>
                    <a:pt x="1072591" y="1319124"/>
                    <a:pt x="1073760" y="1318832"/>
                    <a:pt x="1076096" y="1317079"/>
                  </a:cubicBezTo>
                  <a:cubicBezTo>
                    <a:pt x="1078433" y="1315326"/>
                    <a:pt x="1080186" y="1314450"/>
                    <a:pt x="1081354" y="1314450"/>
                  </a:cubicBezTo>
                  <a:cubicBezTo>
                    <a:pt x="1080186" y="1307440"/>
                    <a:pt x="1076681" y="1303935"/>
                    <a:pt x="1070839" y="1303935"/>
                  </a:cubicBezTo>
                  <a:lnTo>
                    <a:pt x="1069086" y="1302182"/>
                  </a:lnTo>
                  <a:cubicBezTo>
                    <a:pt x="1080770" y="1304519"/>
                    <a:pt x="1090701" y="1308024"/>
                    <a:pt x="1098880" y="1312698"/>
                  </a:cubicBezTo>
                  <a:cubicBezTo>
                    <a:pt x="1097712" y="1309192"/>
                    <a:pt x="1094791" y="1306271"/>
                    <a:pt x="1090117" y="1303935"/>
                  </a:cubicBezTo>
                  <a:cubicBezTo>
                    <a:pt x="1085444" y="1301598"/>
                    <a:pt x="1082523" y="1299261"/>
                    <a:pt x="1081354" y="1296924"/>
                  </a:cubicBezTo>
                  <a:cubicBezTo>
                    <a:pt x="1084859" y="1298092"/>
                    <a:pt x="1089533" y="1300137"/>
                    <a:pt x="1095375" y="1303058"/>
                  </a:cubicBezTo>
                  <a:cubicBezTo>
                    <a:pt x="1101217" y="1305979"/>
                    <a:pt x="1107059" y="1307440"/>
                    <a:pt x="1112901" y="1307440"/>
                  </a:cubicBezTo>
                  <a:cubicBezTo>
                    <a:pt x="1112901" y="1306271"/>
                    <a:pt x="1112901" y="1304519"/>
                    <a:pt x="1112901" y="1302182"/>
                  </a:cubicBezTo>
                  <a:lnTo>
                    <a:pt x="1105891" y="1298677"/>
                  </a:lnTo>
                  <a:lnTo>
                    <a:pt x="1109396" y="1291666"/>
                  </a:lnTo>
                  <a:cubicBezTo>
                    <a:pt x="1114069" y="1296340"/>
                    <a:pt x="1118743" y="1298677"/>
                    <a:pt x="1123417" y="1298677"/>
                  </a:cubicBezTo>
                  <a:lnTo>
                    <a:pt x="1135685" y="1289914"/>
                  </a:lnTo>
                  <a:cubicBezTo>
                    <a:pt x="1133348" y="1287577"/>
                    <a:pt x="1131595" y="1285824"/>
                    <a:pt x="1130427" y="1284656"/>
                  </a:cubicBezTo>
                  <a:cubicBezTo>
                    <a:pt x="1132764" y="1282319"/>
                    <a:pt x="1135393" y="1281735"/>
                    <a:pt x="1138314" y="1282903"/>
                  </a:cubicBezTo>
                  <a:cubicBezTo>
                    <a:pt x="1141235" y="1284072"/>
                    <a:pt x="1143279" y="1284072"/>
                    <a:pt x="1144448" y="1282903"/>
                  </a:cubicBezTo>
                  <a:cubicBezTo>
                    <a:pt x="1143279" y="1281735"/>
                    <a:pt x="1142111" y="1280566"/>
                    <a:pt x="1140943" y="1279398"/>
                  </a:cubicBezTo>
                  <a:cubicBezTo>
                    <a:pt x="1139774" y="1278230"/>
                    <a:pt x="1138022" y="1278230"/>
                    <a:pt x="1135685" y="1279398"/>
                  </a:cubicBezTo>
                  <a:cubicBezTo>
                    <a:pt x="1134516" y="1279398"/>
                    <a:pt x="1133348" y="1278814"/>
                    <a:pt x="1132180" y="1277645"/>
                  </a:cubicBezTo>
                  <a:cubicBezTo>
                    <a:pt x="1131011" y="1276477"/>
                    <a:pt x="1130427" y="1275309"/>
                    <a:pt x="1130427" y="1274140"/>
                  </a:cubicBezTo>
                  <a:cubicBezTo>
                    <a:pt x="1132764" y="1275309"/>
                    <a:pt x="1135393" y="1275893"/>
                    <a:pt x="1138314" y="1275893"/>
                  </a:cubicBezTo>
                  <a:cubicBezTo>
                    <a:pt x="1141235" y="1275893"/>
                    <a:pt x="1143864" y="1277061"/>
                    <a:pt x="1146200" y="1279398"/>
                  </a:cubicBezTo>
                  <a:lnTo>
                    <a:pt x="1142695" y="1274140"/>
                  </a:lnTo>
                  <a:cubicBezTo>
                    <a:pt x="1145032" y="1274140"/>
                    <a:pt x="1148537" y="1274140"/>
                    <a:pt x="1153211" y="1274140"/>
                  </a:cubicBezTo>
                  <a:cubicBezTo>
                    <a:pt x="1157884" y="1274140"/>
                    <a:pt x="1161974" y="1275893"/>
                    <a:pt x="1165479" y="1279398"/>
                  </a:cubicBezTo>
                  <a:lnTo>
                    <a:pt x="1168984" y="1274140"/>
                  </a:lnTo>
                  <a:cubicBezTo>
                    <a:pt x="1167816" y="1272972"/>
                    <a:pt x="1166647" y="1271804"/>
                    <a:pt x="1165479" y="1270635"/>
                  </a:cubicBezTo>
                  <a:cubicBezTo>
                    <a:pt x="1164311" y="1269467"/>
                    <a:pt x="1162558" y="1268298"/>
                    <a:pt x="1160221" y="1267130"/>
                  </a:cubicBezTo>
                  <a:cubicBezTo>
                    <a:pt x="1161390" y="1265962"/>
                    <a:pt x="1163142" y="1265377"/>
                    <a:pt x="1165479" y="1265377"/>
                  </a:cubicBezTo>
                  <a:cubicBezTo>
                    <a:pt x="1166647" y="1265377"/>
                    <a:pt x="1168692" y="1265669"/>
                    <a:pt x="1171613" y="1266254"/>
                  </a:cubicBezTo>
                  <a:cubicBezTo>
                    <a:pt x="1174534" y="1266838"/>
                    <a:pt x="1177163" y="1265962"/>
                    <a:pt x="1179500" y="1263625"/>
                  </a:cubicBezTo>
                  <a:cubicBezTo>
                    <a:pt x="1174826" y="1258951"/>
                    <a:pt x="1172489" y="1255446"/>
                    <a:pt x="1172489" y="1253109"/>
                  </a:cubicBezTo>
                  <a:lnTo>
                    <a:pt x="1172489" y="1251357"/>
                  </a:lnTo>
                  <a:cubicBezTo>
                    <a:pt x="1172489" y="1247851"/>
                    <a:pt x="1171613" y="1245222"/>
                    <a:pt x="1169861" y="1243470"/>
                  </a:cubicBezTo>
                  <a:cubicBezTo>
                    <a:pt x="1168108" y="1241717"/>
                    <a:pt x="1167232" y="1239672"/>
                    <a:pt x="1167232" y="1237336"/>
                  </a:cubicBezTo>
                  <a:cubicBezTo>
                    <a:pt x="1162558" y="1237336"/>
                    <a:pt x="1159637" y="1236167"/>
                    <a:pt x="1158469" y="1233830"/>
                  </a:cubicBezTo>
                  <a:cubicBezTo>
                    <a:pt x="1157300" y="1231494"/>
                    <a:pt x="1156716" y="1229741"/>
                    <a:pt x="1156716" y="1228573"/>
                  </a:cubicBezTo>
                  <a:cubicBezTo>
                    <a:pt x="1162558" y="1225068"/>
                    <a:pt x="1168984" y="1224483"/>
                    <a:pt x="1175995" y="1226820"/>
                  </a:cubicBezTo>
                  <a:cubicBezTo>
                    <a:pt x="1185342" y="1226820"/>
                    <a:pt x="1189431" y="1230325"/>
                    <a:pt x="1188263" y="1237336"/>
                  </a:cubicBezTo>
                  <a:cubicBezTo>
                    <a:pt x="1185926" y="1238504"/>
                    <a:pt x="1185050" y="1240257"/>
                    <a:pt x="1185634" y="1242594"/>
                  </a:cubicBezTo>
                  <a:cubicBezTo>
                    <a:pt x="1186218" y="1244930"/>
                    <a:pt x="1185926" y="1246683"/>
                    <a:pt x="1184758" y="1247851"/>
                  </a:cubicBezTo>
                  <a:cubicBezTo>
                    <a:pt x="1181253" y="1244346"/>
                    <a:pt x="1177747" y="1242009"/>
                    <a:pt x="1174242" y="1240841"/>
                  </a:cubicBezTo>
                  <a:cubicBezTo>
                    <a:pt x="1176579" y="1244346"/>
                    <a:pt x="1178624" y="1247267"/>
                    <a:pt x="1180376" y="1249604"/>
                  </a:cubicBezTo>
                  <a:cubicBezTo>
                    <a:pt x="1182129" y="1251941"/>
                    <a:pt x="1183589" y="1254277"/>
                    <a:pt x="1184758" y="1256614"/>
                  </a:cubicBezTo>
                  <a:cubicBezTo>
                    <a:pt x="1184758" y="1257783"/>
                    <a:pt x="1186510" y="1258367"/>
                    <a:pt x="1190015" y="1258367"/>
                  </a:cubicBezTo>
                  <a:cubicBezTo>
                    <a:pt x="1194689" y="1258367"/>
                    <a:pt x="1198194" y="1258951"/>
                    <a:pt x="1200531" y="1260119"/>
                  </a:cubicBezTo>
                  <a:cubicBezTo>
                    <a:pt x="1205205" y="1265962"/>
                    <a:pt x="1211631" y="1267714"/>
                    <a:pt x="1219810" y="1265377"/>
                  </a:cubicBezTo>
                  <a:cubicBezTo>
                    <a:pt x="1219810" y="1264209"/>
                    <a:pt x="1219225" y="1262456"/>
                    <a:pt x="1218057" y="1260119"/>
                  </a:cubicBezTo>
                  <a:cubicBezTo>
                    <a:pt x="1216889" y="1257783"/>
                    <a:pt x="1217473" y="1256030"/>
                    <a:pt x="1219810" y="1254862"/>
                  </a:cubicBezTo>
                  <a:cubicBezTo>
                    <a:pt x="1217473" y="1249020"/>
                    <a:pt x="1218057" y="1245515"/>
                    <a:pt x="1221562" y="1244346"/>
                  </a:cubicBezTo>
                  <a:cubicBezTo>
                    <a:pt x="1220394" y="1242009"/>
                    <a:pt x="1218933" y="1240841"/>
                    <a:pt x="1217181" y="1240841"/>
                  </a:cubicBezTo>
                  <a:cubicBezTo>
                    <a:pt x="1215428" y="1240841"/>
                    <a:pt x="1213383" y="1241425"/>
                    <a:pt x="1211047" y="1242594"/>
                  </a:cubicBezTo>
                  <a:cubicBezTo>
                    <a:pt x="1208710" y="1239088"/>
                    <a:pt x="1205205" y="1235291"/>
                    <a:pt x="1200531" y="1231202"/>
                  </a:cubicBezTo>
                  <a:cubicBezTo>
                    <a:pt x="1195857" y="1227112"/>
                    <a:pt x="1192937" y="1223899"/>
                    <a:pt x="1191768" y="1221562"/>
                  </a:cubicBezTo>
                  <a:lnTo>
                    <a:pt x="1204036" y="1228573"/>
                  </a:lnTo>
                  <a:lnTo>
                    <a:pt x="1200531" y="1223315"/>
                  </a:lnTo>
                  <a:lnTo>
                    <a:pt x="1205789" y="1223315"/>
                  </a:lnTo>
                  <a:cubicBezTo>
                    <a:pt x="1210463" y="1223315"/>
                    <a:pt x="1215136" y="1225068"/>
                    <a:pt x="1219810" y="1228573"/>
                  </a:cubicBezTo>
                  <a:cubicBezTo>
                    <a:pt x="1219810" y="1229741"/>
                    <a:pt x="1221562" y="1231202"/>
                    <a:pt x="1225067" y="1232954"/>
                  </a:cubicBezTo>
                  <a:cubicBezTo>
                    <a:pt x="1228573" y="1234707"/>
                    <a:pt x="1230325" y="1237920"/>
                    <a:pt x="1230325" y="1242594"/>
                  </a:cubicBezTo>
                  <a:cubicBezTo>
                    <a:pt x="1231494" y="1240257"/>
                    <a:pt x="1232370" y="1239965"/>
                    <a:pt x="1232954" y="1241717"/>
                  </a:cubicBezTo>
                  <a:cubicBezTo>
                    <a:pt x="1233538" y="1243470"/>
                    <a:pt x="1234415" y="1244346"/>
                    <a:pt x="1235583" y="1244346"/>
                  </a:cubicBezTo>
                  <a:lnTo>
                    <a:pt x="1232078" y="1246099"/>
                  </a:lnTo>
                  <a:cubicBezTo>
                    <a:pt x="1233246" y="1249604"/>
                    <a:pt x="1238504" y="1255446"/>
                    <a:pt x="1247851" y="1263625"/>
                  </a:cubicBezTo>
                  <a:lnTo>
                    <a:pt x="1251357" y="1261872"/>
                  </a:lnTo>
                  <a:cubicBezTo>
                    <a:pt x="1253693" y="1260704"/>
                    <a:pt x="1255738" y="1260119"/>
                    <a:pt x="1257491" y="1260119"/>
                  </a:cubicBezTo>
                  <a:cubicBezTo>
                    <a:pt x="1259243" y="1260119"/>
                    <a:pt x="1260119" y="1260704"/>
                    <a:pt x="1260119" y="1261872"/>
                  </a:cubicBezTo>
                  <a:cubicBezTo>
                    <a:pt x="1260119" y="1263041"/>
                    <a:pt x="1261580" y="1263625"/>
                    <a:pt x="1264501" y="1263625"/>
                  </a:cubicBezTo>
                  <a:cubicBezTo>
                    <a:pt x="1267422" y="1263625"/>
                    <a:pt x="1269467" y="1263625"/>
                    <a:pt x="1270635" y="1263625"/>
                  </a:cubicBezTo>
                  <a:lnTo>
                    <a:pt x="1272388" y="1258367"/>
                  </a:lnTo>
                  <a:cubicBezTo>
                    <a:pt x="1273556" y="1261872"/>
                    <a:pt x="1275017" y="1264209"/>
                    <a:pt x="1276769" y="1265377"/>
                  </a:cubicBezTo>
                  <a:cubicBezTo>
                    <a:pt x="1278522" y="1266546"/>
                    <a:pt x="1281735" y="1266546"/>
                    <a:pt x="1286408" y="1265377"/>
                  </a:cubicBezTo>
                  <a:cubicBezTo>
                    <a:pt x="1282903" y="1259535"/>
                    <a:pt x="1281151" y="1250772"/>
                    <a:pt x="1281151" y="1239088"/>
                  </a:cubicBezTo>
                  <a:cubicBezTo>
                    <a:pt x="1281151" y="1232078"/>
                    <a:pt x="1282319" y="1226820"/>
                    <a:pt x="1284656" y="1223315"/>
                  </a:cubicBezTo>
                  <a:cubicBezTo>
                    <a:pt x="1279982" y="1222147"/>
                    <a:pt x="1278814" y="1218057"/>
                    <a:pt x="1281151" y="1211047"/>
                  </a:cubicBezTo>
                  <a:cubicBezTo>
                    <a:pt x="1284656" y="1204036"/>
                    <a:pt x="1283487" y="1198778"/>
                    <a:pt x="1277645" y="1195273"/>
                  </a:cubicBezTo>
                  <a:lnTo>
                    <a:pt x="1275893" y="1193521"/>
                  </a:lnTo>
                  <a:lnTo>
                    <a:pt x="1274140" y="1170737"/>
                  </a:lnTo>
                  <a:lnTo>
                    <a:pt x="1272388" y="1111149"/>
                  </a:lnTo>
                  <a:lnTo>
                    <a:pt x="1268883" y="1109396"/>
                  </a:lnTo>
                  <a:cubicBezTo>
                    <a:pt x="1268883" y="1109396"/>
                    <a:pt x="1268590" y="1109688"/>
                    <a:pt x="1268006" y="1110272"/>
                  </a:cubicBezTo>
                  <a:cubicBezTo>
                    <a:pt x="1267422" y="1110857"/>
                    <a:pt x="1267130" y="1111149"/>
                    <a:pt x="1267130" y="1111149"/>
                  </a:cubicBezTo>
                  <a:lnTo>
                    <a:pt x="1265377" y="1116406"/>
                  </a:lnTo>
                  <a:cubicBezTo>
                    <a:pt x="1265377" y="1116406"/>
                    <a:pt x="1265669" y="1116406"/>
                    <a:pt x="1266253" y="1116406"/>
                  </a:cubicBezTo>
                  <a:cubicBezTo>
                    <a:pt x="1266838" y="1116406"/>
                    <a:pt x="1267130" y="1116406"/>
                    <a:pt x="1267130" y="1116406"/>
                  </a:cubicBezTo>
                  <a:cubicBezTo>
                    <a:pt x="1267130" y="1117575"/>
                    <a:pt x="1267714" y="1119619"/>
                    <a:pt x="1268883" y="1122540"/>
                  </a:cubicBezTo>
                  <a:cubicBezTo>
                    <a:pt x="1270051" y="1125461"/>
                    <a:pt x="1268883" y="1127506"/>
                    <a:pt x="1265377" y="1128675"/>
                  </a:cubicBezTo>
                  <a:lnTo>
                    <a:pt x="1265377" y="1130427"/>
                  </a:lnTo>
                  <a:cubicBezTo>
                    <a:pt x="1264209" y="1133932"/>
                    <a:pt x="1263625" y="1139190"/>
                    <a:pt x="1263625" y="1146201"/>
                  </a:cubicBezTo>
                  <a:lnTo>
                    <a:pt x="1263625" y="1147953"/>
                  </a:lnTo>
                  <a:lnTo>
                    <a:pt x="1270635" y="1147953"/>
                  </a:lnTo>
                  <a:lnTo>
                    <a:pt x="1272388" y="1172490"/>
                  </a:lnTo>
                  <a:lnTo>
                    <a:pt x="1272388" y="1211047"/>
                  </a:lnTo>
                  <a:cubicBezTo>
                    <a:pt x="1272388" y="1215720"/>
                    <a:pt x="1270635" y="1219810"/>
                    <a:pt x="1267130" y="1223315"/>
                  </a:cubicBezTo>
                  <a:cubicBezTo>
                    <a:pt x="1267130" y="1223315"/>
                    <a:pt x="1267422" y="1223607"/>
                    <a:pt x="1268006" y="1224191"/>
                  </a:cubicBezTo>
                  <a:cubicBezTo>
                    <a:pt x="1268590" y="1224775"/>
                    <a:pt x="1269467" y="1225068"/>
                    <a:pt x="1270635" y="1225068"/>
                  </a:cubicBezTo>
                  <a:cubicBezTo>
                    <a:pt x="1268298" y="1226236"/>
                    <a:pt x="1267130" y="1227989"/>
                    <a:pt x="1267130" y="1230325"/>
                  </a:cubicBezTo>
                  <a:cubicBezTo>
                    <a:pt x="1267130" y="1232662"/>
                    <a:pt x="1267130" y="1234415"/>
                    <a:pt x="1267130" y="1235583"/>
                  </a:cubicBezTo>
                  <a:lnTo>
                    <a:pt x="1265377" y="1239088"/>
                  </a:lnTo>
                  <a:lnTo>
                    <a:pt x="1263625" y="1239088"/>
                  </a:lnTo>
                  <a:cubicBezTo>
                    <a:pt x="1262456" y="1236751"/>
                    <a:pt x="1261872" y="1232078"/>
                    <a:pt x="1261872" y="1225068"/>
                  </a:cubicBezTo>
                  <a:cubicBezTo>
                    <a:pt x="1261872" y="1219225"/>
                    <a:pt x="1261288" y="1214552"/>
                    <a:pt x="1260119" y="1211047"/>
                  </a:cubicBezTo>
                  <a:cubicBezTo>
                    <a:pt x="1258951" y="1215720"/>
                    <a:pt x="1256030" y="1215720"/>
                    <a:pt x="1251357" y="1211047"/>
                  </a:cubicBezTo>
                  <a:cubicBezTo>
                    <a:pt x="1250188" y="1213384"/>
                    <a:pt x="1249604" y="1216304"/>
                    <a:pt x="1249604" y="1219810"/>
                  </a:cubicBezTo>
                  <a:cubicBezTo>
                    <a:pt x="1249604" y="1223315"/>
                    <a:pt x="1249020" y="1225652"/>
                    <a:pt x="1247851" y="1226820"/>
                  </a:cubicBezTo>
                  <a:cubicBezTo>
                    <a:pt x="1246683" y="1218641"/>
                    <a:pt x="1246099" y="1207542"/>
                    <a:pt x="1246099" y="1193521"/>
                  </a:cubicBezTo>
                  <a:cubicBezTo>
                    <a:pt x="1246099" y="1193521"/>
                    <a:pt x="1246391" y="1193229"/>
                    <a:pt x="1246975" y="1192645"/>
                  </a:cubicBezTo>
                  <a:cubicBezTo>
                    <a:pt x="1247559" y="1192060"/>
                    <a:pt x="1247851" y="1191768"/>
                    <a:pt x="1247851" y="1191768"/>
                  </a:cubicBezTo>
                  <a:lnTo>
                    <a:pt x="1247851" y="1209294"/>
                  </a:lnTo>
                  <a:lnTo>
                    <a:pt x="1249604" y="1190016"/>
                  </a:lnTo>
                  <a:lnTo>
                    <a:pt x="1251357" y="1193521"/>
                  </a:lnTo>
                  <a:cubicBezTo>
                    <a:pt x="1253693" y="1192352"/>
                    <a:pt x="1255154" y="1190892"/>
                    <a:pt x="1255738" y="1189139"/>
                  </a:cubicBezTo>
                  <a:cubicBezTo>
                    <a:pt x="1256322" y="1187387"/>
                    <a:pt x="1257198" y="1186510"/>
                    <a:pt x="1258367" y="1186510"/>
                  </a:cubicBezTo>
                  <a:cubicBezTo>
                    <a:pt x="1263041" y="1184174"/>
                    <a:pt x="1263625" y="1181252"/>
                    <a:pt x="1260119" y="1177747"/>
                  </a:cubicBezTo>
                  <a:lnTo>
                    <a:pt x="1260119" y="1172490"/>
                  </a:lnTo>
                  <a:lnTo>
                    <a:pt x="1256614" y="1149706"/>
                  </a:lnTo>
                  <a:lnTo>
                    <a:pt x="1256614" y="1139190"/>
                  </a:lnTo>
                  <a:cubicBezTo>
                    <a:pt x="1256614" y="1133348"/>
                    <a:pt x="1254862" y="1129843"/>
                    <a:pt x="1251357" y="1128675"/>
                  </a:cubicBezTo>
                  <a:lnTo>
                    <a:pt x="1246099" y="1140943"/>
                  </a:lnTo>
                  <a:cubicBezTo>
                    <a:pt x="1244930" y="1139774"/>
                    <a:pt x="1244638" y="1138314"/>
                    <a:pt x="1245222" y="1136561"/>
                  </a:cubicBezTo>
                  <a:cubicBezTo>
                    <a:pt x="1245807" y="1134809"/>
                    <a:pt x="1246683" y="1133932"/>
                    <a:pt x="1247851" y="1133932"/>
                  </a:cubicBezTo>
                  <a:cubicBezTo>
                    <a:pt x="1247851" y="1131595"/>
                    <a:pt x="1247851" y="1128967"/>
                    <a:pt x="1247851" y="1126046"/>
                  </a:cubicBezTo>
                  <a:cubicBezTo>
                    <a:pt x="1247851" y="1123125"/>
                    <a:pt x="1247851" y="1121080"/>
                    <a:pt x="1247851" y="1119911"/>
                  </a:cubicBezTo>
                  <a:lnTo>
                    <a:pt x="1249604" y="1119911"/>
                  </a:lnTo>
                  <a:lnTo>
                    <a:pt x="1249604" y="1126922"/>
                  </a:lnTo>
                  <a:cubicBezTo>
                    <a:pt x="1253109" y="1124585"/>
                    <a:pt x="1254277" y="1122248"/>
                    <a:pt x="1253109" y="1119911"/>
                  </a:cubicBezTo>
                  <a:cubicBezTo>
                    <a:pt x="1251941" y="1117575"/>
                    <a:pt x="1251357" y="1114654"/>
                    <a:pt x="1251357" y="1111149"/>
                  </a:cubicBezTo>
                  <a:cubicBezTo>
                    <a:pt x="1249020" y="1114654"/>
                    <a:pt x="1247267" y="1117283"/>
                    <a:pt x="1246099" y="1119035"/>
                  </a:cubicBezTo>
                  <a:cubicBezTo>
                    <a:pt x="1244930" y="1120788"/>
                    <a:pt x="1243178" y="1122248"/>
                    <a:pt x="1240841" y="1123417"/>
                  </a:cubicBezTo>
                  <a:lnTo>
                    <a:pt x="1233831" y="1118159"/>
                  </a:lnTo>
                  <a:cubicBezTo>
                    <a:pt x="1218641" y="1127506"/>
                    <a:pt x="1211047" y="1132180"/>
                    <a:pt x="1211047" y="1132180"/>
                  </a:cubicBezTo>
                  <a:lnTo>
                    <a:pt x="1211047" y="1128675"/>
                  </a:lnTo>
                  <a:cubicBezTo>
                    <a:pt x="1209878" y="1128675"/>
                    <a:pt x="1209002" y="1128967"/>
                    <a:pt x="1208418" y="1129551"/>
                  </a:cubicBezTo>
                  <a:cubicBezTo>
                    <a:pt x="1207833" y="1130135"/>
                    <a:pt x="1207541" y="1130427"/>
                    <a:pt x="1207541" y="1130427"/>
                  </a:cubicBezTo>
                  <a:lnTo>
                    <a:pt x="1207541" y="1126922"/>
                  </a:lnTo>
                  <a:cubicBezTo>
                    <a:pt x="1158469" y="1150290"/>
                    <a:pt x="1125753" y="1166648"/>
                    <a:pt x="1109396" y="1175995"/>
                  </a:cubicBezTo>
                  <a:lnTo>
                    <a:pt x="1112901" y="1167232"/>
                  </a:lnTo>
                  <a:cubicBezTo>
                    <a:pt x="1110564" y="1168400"/>
                    <a:pt x="1107351" y="1169276"/>
                    <a:pt x="1103262" y="1169861"/>
                  </a:cubicBezTo>
                  <a:cubicBezTo>
                    <a:pt x="1099172" y="1170445"/>
                    <a:pt x="1094791" y="1172490"/>
                    <a:pt x="1090117" y="1175995"/>
                  </a:cubicBezTo>
                  <a:lnTo>
                    <a:pt x="1090117" y="1172490"/>
                  </a:lnTo>
                  <a:cubicBezTo>
                    <a:pt x="1135685" y="1149122"/>
                    <a:pt x="1169569" y="1130427"/>
                    <a:pt x="1191768" y="1116406"/>
                  </a:cubicBezTo>
                  <a:lnTo>
                    <a:pt x="1188263" y="1116406"/>
                  </a:lnTo>
                  <a:lnTo>
                    <a:pt x="1172489" y="1118159"/>
                  </a:lnTo>
                  <a:cubicBezTo>
                    <a:pt x="1173658" y="1116990"/>
                    <a:pt x="1174242" y="1114654"/>
                    <a:pt x="1174242" y="1111149"/>
                  </a:cubicBezTo>
                  <a:cubicBezTo>
                    <a:pt x="1175411" y="1109980"/>
                    <a:pt x="1175703" y="1108520"/>
                    <a:pt x="1175118" y="1106767"/>
                  </a:cubicBezTo>
                  <a:cubicBezTo>
                    <a:pt x="1174534" y="1105014"/>
                    <a:pt x="1173658" y="1103554"/>
                    <a:pt x="1172489" y="1102386"/>
                  </a:cubicBezTo>
                  <a:close/>
                  <a:moveTo>
                    <a:pt x="368046" y="1102386"/>
                  </a:moveTo>
                  <a:cubicBezTo>
                    <a:pt x="370383" y="1103554"/>
                    <a:pt x="373596" y="1105599"/>
                    <a:pt x="377685" y="1108520"/>
                  </a:cubicBezTo>
                  <a:cubicBezTo>
                    <a:pt x="381775" y="1111440"/>
                    <a:pt x="385572" y="1114654"/>
                    <a:pt x="389077" y="1118159"/>
                  </a:cubicBezTo>
                  <a:cubicBezTo>
                    <a:pt x="390246" y="1118159"/>
                    <a:pt x="390830" y="1120496"/>
                    <a:pt x="390830" y="1125169"/>
                  </a:cubicBezTo>
                  <a:lnTo>
                    <a:pt x="383819" y="1121664"/>
                  </a:lnTo>
                  <a:cubicBezTo>
                    <a:pt x="380314" y="1125169"/>
                    <a:pt x="378562" y="1126922"/>
                    <a:pt x="378562" y="1126922"/>
                  </a:cubicBezTo>
                  <a:cubicBezTo>
                    <a:pt x="376225" y="1123417"/>
                    <a:pt x="374180" y="1119035"/>
                    <a:pt x="372427" y="1113778"/>
                  </a:cubicBezTo>
                  <a:cubicBezTo>
                    <a:pt x="370675" y="1108520"/>
                    <a:pt x="369214" y="1104722"/>
                    <a:pt x="368046" y="1102386"/>
                  </a:cubicBezTo>
                  <a:close/>
                  <a:moveTo>
                    <a:pt x="1381049" y="1079602"/>
                  </a:moveTo>
                  <a:cubicBezTo>
                    <a:pt x="1372870" y="1084275"/>
                    <a:pt x="1369365" y="1088949"/>
                    <a:pt x="1370533" y="1093622"/>
                  </a:cubicBezTo>
                  <a:cubicBezTo>
                    <a:pt x="1370533" y="1093622"/>
                    <a:pt x="1370825" y="1093915"/>
                    <a:pt x="1371410" y="1094499"/>
                  </a:cubicBezTo>
                  <a:cubicBezTo>
                    <a:pt x="1371994" y="1095083"/>
                    <a:pt x="1372286" y="1095375"/>
                    <a:pt x="1372286" y="1095375"/>
                  </a:cubicBezTo>
                  <a:lnTo>
                    <a:pt x="1370533" y="1102386"/>
                  </a:lnTo>
                  <a:cubicBezTo>
                    <a:pt x="1369365" y="1104722"/>
                    <a:pt x="1369073" y="1107643"/>
                    <a:pt x="1369657" y="1111149"/>
                  </a:cubicBezTo>
                  <a:cubicBezTo>
                    <a:pt x="1370241" y="1114654"/>
                    <a:pt x="1371117" y="1116990"/>
                    <a:pt x="1372286" y="1118159"/>
                  </a:cubicBezTo>
                  <a:cubicBezTo>
                    <a:pt x="1374623" y="1119327"/>
                    <a:pt x="1377544" y="1122248"/>
                    <a:pt x="1381049" y="1126922"/>
                  </a:cubicBezTo>
                  <a:cubicBezTo>
                    <a:pt x="1381049" y="1125754"/>
                    <a:pt x="1381633" y="1125169"/>
                    <a:pt x="1382801" y="1125169"/>
                  </a:cubicBezTo>
                  <a:lnTo>
                    <a:pt x="1384554" y="1121664"/>
                  </a:lnTo>
                  <a:cubicBezTo>
                    <a:pt x="1384554" y="1119327"/>
                    <a:pt x="1384554" y="1115530"/>
                    <a:pt x="1384554" y="1110272"/>
                  </a:cubicBezTo>
                  <a:cubicBezTo>
                    <a:pt x="1384554" y="1105014"/>
                    <a:pt x="1383970" y="1100633"/>
                    <a:pt x="1382801" y="1097128"/>
                  </a:cubicBezTo>
                  <a:cubicBezTo>
                    <a:pt x="1382801" y="1099464"/>
                    <a:pt x="1382509" y="1102386"/>
                    <a:pt x="1381925" y="1105891"/>
                  </a:cubicBezTo>
                  <a:cubicBezTo>
                    <a:pt x="1381341" y="1109396"/>
                    <a:pt x="1379296" y="1112901"/>
                    <a:pt x="1375791" y="1116406"/>
                  </a:cubicBezTo>
                  <a:cubicBezTo>
                    <a:pt x="1374623" y="1114069"/>
                    <a:pt x="1374039" y="1111733"/>
                    <a:pt x="1374039" y="1109396"/>
                  </a:cubicBezTo>
                  <a:cubicBezTo>
                    <a:pt x="1374039" y="1107059"/>
                    <a:pt x="1375207" y="1104430"/>
                    <a:pt x="1377544" y="1101509"/>
                  </a:cubicBezTo>
                  <a:cubicBezTo>
                    <a:pt x="1379881" y="1098588"/>
                    <a:pt x="1381049" y="1095375"/>
                    <a:pt x="1381049" y="1091870"/>
                  </a:cubicBezTo>
                  <a:lnTo>
                    <a:pt x="1377544" y="1091870"/>
                  </a:lnTo>
                  <a:cubicBezTo>
                    <a:pt x="1377544" y="1091870"/>
                    <a:pt x="1375791" y="1093038"/>
                    <a:pt x="1372286" y="1095375"/>
                  </a:cubicBezTo>
                  <a:cubicBezTo>
                    <a:pt x="1372286" y="1095375"/>
                    <a:pt x="1374039" y="1093622"/>
                    <a:pt x="1377544" y="1090117"/>
                  </a:cubicBezTo>
                  <a:lnTo>
                    <a:pt x="1382801" y="1090117"/>
                  </a:lnTo>
                  <a:cubicBezTo>
                    <a:pt x="1382801" y="1084275"/>
                    <a:pt x="1382217" y="1080770"/>
                    <a:pt x="1381049" y="1079602"/>
                  </a:cubicBezTo>
                  <a:close/>
                  <a:moveTo>
                    <a:pt x="786917" y="1077849"/>
                  </a:moveTo>
                  <a:lnTo>
                    <a:pt x="778154" y="1149706"/>
                  </a:lnTo>
                  <a:cubicBezTo>
                    <a:pt x="778154" y="1148537"/>
                    <a:pt x="778154" y="1146493"/>
                    <a:pt x="778154" y="1143572"/>
                  </a:cubicBezTo>
                  <a:cubicBezTo>
                    <a:pt x="778154" y="1140651"/>
                    <a:pt x="776402" y="1139190"/>
                    <a:pt x="772897" y="1139190"/>
                  </a:cubicBezTo>
                  <a:cubicBezTo>
                    <a:pt x="772897" y="1141527"/>
                    <a:pt x="772312" y="1144156"/>
                    <a:pt x="771144" y="1147077"/>
                  </a:cubicBezTo>
                  <a:cubicBezTo>
                    <a:pt x="769976" y="1149998"/>
                    <a:pt x="769391" y="1152627"/>
                    <a:pt x="769391" y="1154963"/>
                  </a:cubicBezTo>
                  <a:lnTo>
                    <a:pt x="765886" y="1207542"/>
                  </a:lnTo>
                  <a:cubicBezTo>
                    <a:pt x="765886" y="1218057"/>
                    <a:pt x="765302" y="1224483"/>
                    <a:pt x="764134" y="1226820"/>
                  </a:cubicBezTo>
                  <a:cubicBezTo>
                    <a:pt x="761797" y="1237336"/>
                    <a:pt x="760628" y="1243178"/>
                    <a:pt x="760628" y="1244346"/>
                  </a:cubicBezTo>
                  <a:cubicBezTo>
                    <a:pt x="760628" y="1249020"/>
                    <a:pt x="760044" y="1255446"/>
                    <a:pt x="758876" y="1263625"/>
                  </a:cubicBezTo>
                  <a:cubicBezTo>
                    <a:pt x="757707" y="1271804"/>
                    <a:pt x="756539" y="1278814"/>
                    <a:pt x="755371" y="1284656"/>
                  </a:cubicBezTo>
                  <a:lnTo>
                    <a:pt x="758876" y="1284656"/>
                  </a:lnTo>
                  <a:lnTo>
                    <a:pt x="760628" y="1275893"/>
                  </a:lnTo>
                  <a:cubicBezTo>
                    <a:pt x="762965" y="1281735"/>
                    <a:pt x="762965" y="1289914"/>
                    <a:pt x="760628" y="1300429"/>
                  </a:cubicBezTo>
                  <a:cubicBezTo>
                    <a:pt x="760628" y="1303935"/>
                    <a:pt x="759460" y="1308900"/>
                    <a:pt x="757123" y="1315326"/>
                  </a:cubicBezTo>
                  <a:cubicBezTo>
                    <a:pt x="754786" y="1321753"/>
                    <a:pt x="753034" y="1326718"/>
                    <a:pt x="751865" y="1330224"/>
                  </a:cubicBezTo>
                  <a:lnTo>
                    <a:pt x="751865" y="1370533"/>
                  </a:lnTo>
                  <a:cubicBezTo>
                    <a:pt x="751865" y="1374038"/>
                    <a:pt x="751281" y="1376959"/>
                    <a:pt x="750113" y="1379296"/>
                  </a:cubicBezTo>
                  <a:cubicBezTo>
                    <a:pt x="748944" y="1380465"/>
                    <a:pt x="748360" y="1383970"/>
                    <a:pt x="748360" y="1389812"/>
                  </a:cubicBezTo>
                  <a:cubicBezTo>
                    <a:pt x="746023" y="1393317"/>
                    <a:pt x="745439" y="1396530"/>
                    <a:pt x="746608" y="1399451"/>
                  </a:cubicBezTo>
                  <a:cubicBezTo>
                    <a:pt x="747776" y="1402372"/>
                    <a:pt x="747192" y="1405585"/>
                    <a:pt x="744855" y="1409091"/>
                  </a:cubicBezTo>
                  <a:cubicBezTo>
                    <a:pt x="743687" y="1410259"/>
                    <a:pt x="743102" y="1411427"/>
                    <a:pt x="743102" y="1412596"/>
                  </a:cubicBezTo>
                  <a:cubicBezTo>
                    <a:pt x="743102" y="1413764"/>
                    <a:pt x="742518" y="1414932"/>
                    <a:pt x="741350" y="1416101"/>
                  </a:cubicBezTo>
                  <a:cubicBezTo>
                    <a:pt x="741350" y="1417269"/>
                    <a:pt x="740766" y="1418730"/>
                    <a:pt x="739597" y="1420482"/>
                  </a:cubicBezTo>
                  <a:cubicBezTo>
                    <a:pt x="738429" y="1422235"/>
                    <a:pt x="738429" y="1423111"/>
                    <a:pt x="739597" y="1423111"/>
                  </a:cubicBezTo>
                  <a:cubicBezTo>
                    <a:pt x="740766" y="1425448"/>
                    <a:pt x="741058" y="1427785"/>
                    <a:pt x="740473" y="1430122"/>
                  </a:cubicBezTo>
                  <a:cubicBezTo>
                    <a:pt x="739889" y="1432458"/>
                    <a:pt x="739013" y="1434211"/>
                    <a:pt x="737845" y="1435379"/>
                  </a:cubicBezTo>
                  <a:cubicBezTo>
                    <a:pt x="736676" y="1436548"/>
                    <a:pt x="736092" y="1437716"/>
                    <a:pt x="736092" y="1438885"/>
                  </a:cubicBezTo>
                  <a:cubicBezTo>
                    <a:pt x="737260" y="1443558"/>
                    <a:pt x="737260" y="1447648"/>
                    <a:pt x="736092" y="1451153"/>
                  </a:cubicBezTo>
                  <a:lnTo>
                    <a:pt x="736092" y="1452905"/>
                  </a:lnTo>
                  <a:cubicBezTo>
                    <a:pt x="736092" y="1454074"/>
                    <a:pt x="735800" y="1456119"/>
                    <a:pt x="735216" y="1459040"/>
                  </a:cubicBezTo>
                  <a:cubicBezTo>
                    <a:pt x="734631" y="1461961"/>
                    <a:pt x="734924" y="1463421"/>
                    <a:pt x="736092" y="1463421"/>
                  </a:cubicBezTo>
                  <a:cubicBezTo>
                    <a:pt x="737260" y="1464590"/>
                    <a:pt x="737260" y="1466050"/>
                    <a:pt x="736092" y="1467803"/>
                  </a:cubicBezTo>
                  <a:cubicBezTo>
                    <a:pt x="734924" y="1469555"/>
                    <a:pt x="734339" y="1471016"/>
                    <a:pt x="734339" y="1472184"/>
                  </a:cubicBezTo>
                  <a:lnTo>
                    <a:pt x="736092" y="1479194"/>
                  </a:lnTo>
                  <a:lnTo>
                    <a:pt x="729082" y="1482700"/>
                  </a:lnTo>
                  <a:lnTo>
                    <a:pt x="734339" y="1482700"/>
                  </a:lnTo>
                  <a:cubicBezTo>
                    <a:pt x="734339" y="1485037"/>
                    <a:pt x="734339" y="1486205"/>
                    <a:pt x="734339" y="1486205"/>
                  </a:cubicBezTo>
                  <a:cubicBezTo>
                    <a:pt x="732003" y="1489710"/>
                    <a:pt x="730834" y="1493799"/>
                    <a:pt x="730834" y="1498473"/>
                  </a:cubicBezTo>
                  <a:cubicBezTo>
                    <a:pt x="728497" y="1504315"/>
                    <a:pt x="726745" y="1511910"/>
                    <a:pt x="725576" y="1521257"/>
                  </a:cubicBezTo>
                  <a:cubicBezTo>
                    <a:pt x="725576" y="1524762"/>
                    <a:pt x="724408" y="1527683"/>
                    <a:pt x="722071" y="1530020"/>
                  </a:cubicBezTo>
                  <a:cubicBezTo>
                    <a:pt x="719734" y="1547546"/>
                    <a:pt x="717398" y="1561567"/>
                    <a:pt x="715061" y="1572082"/>
                  </a:cubicBezTo>
                  <a:cubicBezTo>
                    <a:pt x="713892" y="1579093"/>
                    <a:pt x="712140" y="1587564"/>
                    <a:pt x="709803" y="1597495"/>
                  </a:cubicBezTo>
                  <a:cubicBezTo>
                    <a:pt x="707466" y="1607426"/>
                    <a:pt x="705714" y="1616481"/>
                    <a:pt x="704545" y="1624660"/>
                  </a:cubicBezTo>
                  <a:cubicBezTo>
                    <a:pt x="703377" y="1625829"/>
                    <a:pt x="702793" y="1628750"/>
                    <a:pt x="702793" y="1633423"/>
                  </a:cubicBezTo>
                  <a:cubicBezTo>
                    <a:pt x="703961" y="1632255"/>
                    <a:pt x="704545" y="1630502"/>
                    <a:pt x="704545" y="1628166"/>
                  </a:cubicBezTo>
                  <a:cubicBezTo>
                    <a:pt x="712724" y="1595450"/>
                    <a:pt x="717982" y="1571498"/>
                    <a:pt x="720319" y="1556309"/>
                  </a:cubicBezTo>
                  <a:cubicBezTo>
                    <a:pt x="723824" y="1541120"/>
                    <a:pt x="726161" y="1531188"/>
                    <a:pt x="727329" y="1526515"/>
                  </a:cubicBezTo>
                  <a:lnTo>
                    <a:pt x="736092" y="1493215"/>
                  </a:lnTo>
                  <a:cubicBezTo>
                    <a:pt x="736092" y="1493215"/>
                    <a:pt x="736384" y="1492923"/>
                    <a:pt x="736968" y="1492339"/>
                  </a:cubicBezTo>
                  <a:cubicBezTo>
                    <a:pt x="737553" y="1491755"/>
                    <a:pt x="737845" y="1491463"/>
                    <a:pt x="737845" y="1491463"/>
                  </a:cubicBezTo>
                  <a:lnTo>
                    <a:pt x="730834" y="1523010"/>
                  </a:lnTo>
                  <a:lnTo>
                    <a:pt x="729082" y="1540536"/>
                  </a:lnTo>
                  <a:cubicBezTo>
                    <a:pt x="725576" y="1560398"/>
                    <a:pt x="722655" y="1572082"/>
                    <a:pt x="720319" y="1575587"/>
                  </a:cubicBezTo>
                  <a:lnTo>
                    <a:pt x="720319" y="1579093"/>
                  </a:lnTo>
                  <a:cubicBezTo>
                    <a:pt x="720319" y="1582598"/>
                    <a:pt x="719734" y="1584935"/>
                    <a:pt x="718566" y="1586103"/>
                  </a:cubicBezTo>
                  <a:cubicBezTo>
                    <a:pt x="717398" y="1590777"/>
                    <a:pt x="715061" y="1601292"/>
                    <a:pt x="711556" y="1617650"/>
                  </a:cubicBezTo>
                  <a:cubicBezTo>
                    <a:pt x="710387" y="1621155"/>
                    <a:pt x="709219" y="1625245"/>
                    <a:pt x="708050" y="1629918"/>
                  </a:cubicBezTo>
                  <a:cubicBezTo>
                    <a:pt x="706882" y="1634592"/>
                    <a:pt x="705129" y="1638097"/>
                    <a:pt x="702793" y="1640434"/>
                  </a:cubicBezTo>
                  <a:lnTo>
                    <a:pt x="702793" y="1642186"/>
                  </a:lnTo>
                  <a:lnTo>
                    <a:pt x="704545" y="1642186"/>
                  </a:lnTo>
                  <a:lnTo>
                    <a:pt x="706298" y="1645692"/>
                  </a:lnTo>
                  <a:cubicBezTo>
                    <a:pt x="700456" y="1658544"/>
                    <a:pt x="696366" y="1665554"/>
                    <a:pt x="694030" y="1666723"/>
                  </a:cubicBezTo>
                  <a:cubicBezTo>
                    <a:pt x="691693" y="1669060"/>
                    <a:pt x="691401" y="1671396"/>
                    <a:pt x="693153" y="1673733"/>
                  </a:cubicBezTo>
                  <a:cubicBezTo>
                    <a:pt x="694906" y="1676070"/>
                    <a:pt x="695782" y="1677822"/>
                    <a:pt x="695782" y="1678991"/>
                  </a:cubicBezTo>
                  <a:lnTo>
                    <a:pt x="699287" y="1684249"/>
                  </a:lnTo>
                  <a:cubicBezTo>
                    <a:pt x="702793" y="1678407"/>
                    <a:pt x="705714" y="1672565"/>
                    <a:pt x="708050" y="1666723"/>
                  </a:cubicBezTo>
                  <a:cubicBezTo>
                    <a:pt x="710387" y="1660881"/>
                    <a:pt x="713892" y="1650365"/>
                    <a:pt x="718566" y="1635176"/>
                  </a:cubicBezTo>
                  <a:cubicBezTo>
                    <a:pt x="716229" y="1635176"/>
                    <a:pt x="714477" y="1635760"/>
                    <a:pt x="713308" y="1636928"/>
                  </a:cubicBezTo>
                  <a:cubicBezTo>
                    <a:pt x="714477" y="1634592"/>
                    <a:pt x="715061" y="1631671"/>
                    <a:pt x="715061" y="1628166"/>
                  </a:cubicBezTo>
                  <a:cubicBezTo>
                    <a:pt x="715061" y="1624660"/>
                    <a:pt x="715645" y="1621739"/>
                    <a:pt x="716813" y="1619402"/>
                  </a:cubicBezTo>
                  <a:cubicBezTo>
                    <a:pt x="716813" y="1620571"/>
                    <a:pt x="717105" y="1621447"/>
                    <a:pt x="717690" y="1622031"/>
                  </a:cubicBezTo>
                  <a:cubicBezTo>
                    <a:pt x="718274" y="1622616"/>
                    <a:pt x="718566" y="1623492"/>
                    <a:pt x="718566" y="1624660"/>
                  </a:cubicBezTo>
                  <a:cubicBezTo>
                    <a:pt x="720903" y="1622324"/>
                    <a:pt x="722071" y="1619987"/>
                    <a:pt x="722071" y="1617650"/>
                  </a:cubicBezTo>
                  <a:lnTo>
                    <a:pt x="727329" y="1596619"/>
                  </a:lnTo>
                  <a:cubicBezTo>
                    <a:pt x="728497" y="1590777"/>
                    <a:pt x="728497" y="1586103"/>
                    <a:pt x="727329" y="1582598"/>
                  </a:cubicBezTo>
                  <a:cubicBezTo>
                    <a:pt x="726161" y="1579093"/>
                    <a:pt x="727329" y="1576172"/>
                    <a:pt x="730834" y="1573835"/>
                  </a:cubicBezTo>
                  <a:cubicBezTo>
                    <a:pt x="730834" y="1573835"/>
                    <a:pt x="732003" y="1575003"/>
                    <a:pt x="734339" y="1577340"/>
                  </a:cubicBezTo>
                  <a:lnTo>
                    <a:pt x="734339" y="1568577"/>
                  </a:lnTo>
                  <a:cubicBezTo>
                    <a:pt x="734339" y="1567409"/>
                    <a:pt x="734047" y="1565656"/>
                    <a:pt x="733463" y="1563319"/>
                  </a:cubicBezTo>
                  <a:cubicBezTo>
                    <a:pt x="732879" y="1560983"/>
                    <a:pt x="733171" y="1559230"/>
                    <a:pt x="734339" y="1558061"/>
                  </a:cubicBezTo>
                  <a:cubicBezTo>
                    <a:pt x="737845" y="1554556"/>
                    <a:pt x="739597" y="1548714"/>
                    <a:pt x="739597" y="1540536"/>
                  </a:cubicBezTo>
                  <a:lnTo>
                    <a:pt x="739597" y="1542288"/>
                  </a:lnTo>
                  <a:cubicBezTo>
                    <a:pt x="741934" y="1534109"/>
                    <a:pt x="744855" y="1521257"/>
                    <a:pt x="748360" y="1503731"/>
                  </a:cubicBezTo>
                  <a:cubicBezTo>
                    <a:pt x="750697" y="1496720"/>
                    <a:pt x="752450" y="1490587"/>
                    <a:pt x="753618" y="1485329"/>
                  </a:cubicBezTo>
                  <a:cubicBezTo>
                    <a:pt x="754786" y="1480071"/>
                    <a:pt x="756539" y="1473352"/>
                    <a:pt x="758876" y="1465174"/>
                  </a:cubicBezTo>
                  <a:lnTo>
                    <a:pt x="758876" y="1451153"/>
                  </a:lnTo>
                  <a:cubicBezTo>
                    <a:pt x="757707" y="1452321"/>
                    <a:pt x="756539" y="1453782"/>
                    <a:pt x="755371" y="1455534"/>
                  </a:cubicBezTo>
                  <a:cubicBezTo>
                    <a:pt x="754202" y="1457287"/>
                    <a:pt x="753618" y="1459332"/>
                    <a:pt x="753618" y="1461669"/>
                  </a:cubicBezTo>
                  <a:lnTo>
                    <a:pt x="751865" y="1451153"/>
                  </a:lnTo>
                  <a:cubicBezTo>
                    <a:pt x="753034" y="1451153"/>
                    <a:pt x="754202" y="1450277"/>
                    <a:pt x="755371" y="1448524"/>
                  </a:cubicBezTo>
                  <a:cubicBezTo>
                    <a:pt x="756539" y="1446771"/>
                    <a:pt x="757707" y="1444727"/>
                    <a:pt x="758876" y="1442390"/>
                  </a:cubicBezTo>
                  <a:cubicBezTo>
                    <a:pt x="761213" y="1438885"/>
                    <a:pt x="762673" y="1433627"/>
                    <a:pt x="763257" y="1426617"/>
                  </a:cubicBezTo>
                  <a:cubicBezTo>
                    <a:pt x="763841" y="1419606"/>
                    <a:pt x="764134" y="1414348"/>
                    <a:pt x="764134" y="1410843"/>
                  </a:cubicBezTo>
                  <a:lnTo>
                    <a:pt x="767639" y="1377544"/>
                  </a:lnTo>
                  <a:cubicBezTo>
                    <a:pt x="767639" y="1371702"/>
                    <a:pt x="768223" y="1366736"/>
                    <a:pt x="769391" y="1362647"/>
                  </a:cubicBezTo>
                  <a:cubicBezTo>
                    <a:pt x="770560" y="1358557"/>
                    <a:pt x="771728" y="1354760"/>
                    <a:pt x="772897" y="1351255"/>
                  </a:cubicBezTo>
                  <a:cubicBezTo>
                    <a:pt x="769391" y="1355928"/>
                    <a:pt x="767055" y="1361770"/>
                    <a:pt x="765886" y="1368781"/>
                  </a:cubicBezTo>
                  <a:cubicBezTo>
                    <a:pt x="764718" y="1374623"/>
                    <a:pt x="762381" y="1380465"/>
                    <a:pt x="758876" y="1386307"/>
                  </a:cubicBezTo>
                  <a:cubicBezTo>
                    <a:pt x="758876" y="1376959"/>
                    <a:pt x="759460" y="1370533"/>
                    <a:pt x="760628" y="1367028"/>
                  </a:cubicBezTo>
                  <a:lnTo>
                    <a:pt x="762381" y="1351255"/>
                  </a:lnTo>
                  <a:lnTo>
                    <a:pt x="765886" y="1330224"/>
                  </a:lnTo>
                  <a:lnTo>
                    <a:pt x="769391" y="1300429"/>
                  </a:lnTo>
                  <a:cubicBezTo>
                    <a:pt x="771728" y="1287577"/>
                    <a:pt x="774065" y="1267130"/>
                    <a:pt x="776402" y="1239088"/>
                  </a:cubicBezTo>
                  <a:lnTo>
                    <a:pt x="779907" y="1160221"/>
                  </a:lnTo>
                  <a:lnTo>
                    <a:pt x="786917" y="1116406"/>
                  </a:lnTo>
                  <a:cubicBezTo>
                    <a:pt x="786917" y="1111733"/>
                    <a:pt x="787502" y="1107351"/>
                    <a:pt x="788670" y="1103262"/>
                  </a:cubicBezTo>
                  <a:cubicBezTo>
                    <a:pt x="789838" y="1099172"/>
                    <a:pt x="790423" y="1095375"/>
                    <a:pt x="790423" y="1091870"/>
                  </a:cubicBezTo>
                  <a:cubicBezTo>
                    <a:pt x="790423" y="1090702"/>
                    <a:pt x="790423" y="1088949"/>
                    <a:pt x="790423" y="1086612"/>
                  </a:cubicBezTo>
                  <a:cubicBezTo>
                    <a:pt x="790423" y="1084275"/>
                    <a:pt x="789254" y="1081354"/>
                    <a:pt x="786917" y="1077849"/>
                  </a:cubicBezTo>
                  <a:close/>
                  <a:moveTo>
                    <a:pt x="1375791" y="1074344"/>
                  </a:moveTo>
                  <a:cubicBezTo>
                    <a:pt x="1372286" y="1074344"/>
                    <a:pt x="1369949" y="1074636"/>
                    <a:pt x="1368781" y="1075220"/>
                  </a:cubicBezTo>
                  <a:cubicBezTo>
                    <a:pt x="1367612" y="1075805"/>
                    <a:pt x="1368197" y="1077265"/>
                    <a:pt x="1370533" y="1079602"/>
                  </a:cubicBezTo>
                  <a:cubicBezTo>
                    <a:pt x="1375207" y="1078433"/>
                    <a:pt x="1376959" y="1076681"/>
                    <a:pt x="1375791" y="1074344"/>
                  </a:cubicBezTo>
                  <a:close/>
                  <a:moveTo>
                    <a:pt x="1347749" y="1074344"/>
                  </a:moveTo>
                  <a:lnTo>
                    <a:pt x="1347749" y="1090117"/>
                  </a:lnTo>
                  <a:cubicBezTo>
                    <a:pt x="1347749" y="1091286"/>
                    <a:pt x="1348333" y="1091870"/>
                    <a:pt x="1349502" y="1091870"/>
                  </a:cubicBezTo>
                  <a:cubicBezTo>
                    <a:pt x="1350671" y="1091870"/>
                    <a:pt x="1351839" y="1092454"/>
                    <a:pt x="1353007" y="1093622"/>
                  </a:cubicBezTo>
                  <a:cubicBezTo>
                    <a:pt x="1351839" y="1088949"/>
                    <a:pt x="1351255" y="1082523"/>
                    <a:pt x="1351255" y="1074344"/>
                  </a:cubicBezTo>
                  <a:close/>
                  <a:moveTo>
                    <a:pt x="785165" y="1074344"/>
                  </a:moveTo>
                  <a:cubicBezTo>
                    <a:pt x="781660" y="1075512"/>
                    <a:pt x="779907" y="1077557"/>
                    <a:pt x="779907" y="1080478"/>
                  </a:cubicBezTo>
                  <a:cubicBezTo>
                    <a:pt x="779907" y="1083399"/>
                    <a:pt x="780491" y="1086612"/>
                    <a:pt x="781660" y="1090117"/>
                  </a:cubicBezTo>
                  <a:cubicBezTo>
                    <a:pt x="783996" y="1084275"/>
                    <a:pt x="785165" y="1079017"/>
                    <a:pt x="785165" y="1074344"/>
                  </a:cubicBezTo>
                  <a:close/>
                  <a:moveTo>
                    <a:pt x="930631" y="1070839"/>
                  </a:moveTo>
                  <a:cubicBezTo>
                    <a:pt x="930631" y="1073176"/>
                    <a:pt x="930338" y="1074928"/>
                    <a:pt x="929754" y="1076096"/>
                  </a:cubicBezTo>
                  <a:cubicBezTo>
                    <a:pt x="929170" y="1077265"/>
                    <a:pt x="929462" y="1078433"/>
                    <a:pt x="930631" y="1079602"/>
                  </a:cubicBezTo>
                  <a:cubicBezTo>
                    <a:pt x="932967" y="1077265"/>
                    <a:pt x="934136" y="1075805"/>
                    <a:pt x="934136" y="1075220"/>
                  </a:cubicBezTo>
                  <a:cubicBezTo>
                    <a:pt x="934136" y="1074636"/>
                    <a:pt x="932967" y="1073176"/>
                    <a:pt x="930631" y="1070839"/>
                  </a:cubicBezTo>
                  <a:close/>
                  <a:moveTo>
                    <a:pt x="1370533" y="1049808"/>
                  </a:moveTo>
                  <a:cubicBezTo>
                    <a:pt x="1367028" y="1054481"/>
                    <a:pt x="1365567" y="1057694"/>
                    <a:pt x="1366152" y="1059447"/>
                  </a:cubicBezTo>
                  <a:cubicBezTo>
                    <a:pt x="1366736" y="1061199"/>
                    <a:pt x="1368197" y="1065581"/>
                    <a:pt x="1370533" y="1072591"/>
                  </a:cubicBezTo>
                  <a:cubicBezTo>
                    <a:pt x="1375207" y="1064413"/>
                    <a:pt x="1375207" y="1056818"/>
                    <a:pt x="1370533" y="1049808"/>
                  </a:cubicBezTo>
                  <a:close/>
                  <a:moveTo>
                    <a:pt x="341757" y="1027024"/>
                  </a:moveTo>
                  <a:cubicBezTo>
                    <a:pt x="338252" y="1029361"/>
                    <a:pt x="335915" y="1030529"/>
                    <a:pt x="334747" y="1030529"/>
                  </a:cubicBezTo>
                  <a:cubicBezTo>
                    <a:pt x="332410" y="1032866"/>
                    <a:pt x="329781" y="1036079"/>
                    <a:pt x="326860" y="1040168"/>
                  </a:cubicBezTo>
                  <a:cubicBezTo>
                    <a:pt x="323939" y="1044258"/>
                    <a:pt x="320142" y="1046887"/>
                    <a:pt x="315468" y="1048055"/>
                  </a:cubicBezTo>
                  <a:lnTo>
                    <a:pt x="315468" y="1049808"/>
                  </a:lnTo>
                  <a:cubicBezTo>
                    <a:pt x="316636" y="1049808"/>
                    <a:pt x="317513" y="1049808"/>
                    <a:pt x="318097" y="1049808"/>
                  </a:cubicBezTo>
                  <a:cubicBezTo>
                    <a:pt x="318681" y="1049808"/>
                    <a:pt x="319557" y="1049808"/>
                    <a:pt x="320726" y="1049808"/>
                  </a:cubicBezTo>
                  <a:cubicBezTo>
                    <a:pt x="325399" y="1048639"/>
                    <a:pt x="330657" y="1045134"/>
                    <a:pt x="336499" y="1039292"/>
                  </a:cubicBezTo>
                  <a:lnTo>
                    <a:pt x="348767" y="1030529"/>
                  </a:lnTo>
                  <a:close/>
                  <a:moveTo>
                    <a:pt x="371551" y="1014755"/>
                  </a:moveTo>
                  <a:cubicBezTo>
                    <a:pt x="366878" y="1014755"/>
                    <a:pt x="364541" y="1015340"/>
                    <a:pt x="364541" y="1016508"/>
                  </a:cubicBezTo>
                  <a:cubicBezTo>
                    <a:pt x="364541" y="1016508"/>
                    <a:pt x="363372" y="1018261"/>
                    <a:pt x="361036" y="1021766"/>
                  </a:cubicBezTo>
                  <a:cubicBezTo>
                    <a:pt x="361036" y="1021766"/>
                    <a:pt x="359283" y="1023519"/>
                    <a:pt x="355778" y="1027024"/>
                  </a:cubicBezTo>
                  <a:cubicBezTo>
                    <a:pt x="355778" y="1027024"/>
                    <a:pt x="356070" y="1027316"/>
                    <a:pt x="356654" y="1027900"/>
                  </a:cubicBezTo>
                  <a:cubicBezTo>
                    <a:pt x="357238" y="1028484"/>
                    <a:pt x="357530" y="1028776"/>
                    <a:pt x="357530" y="1028776"/>
                  </a:cubicBezTo>
                  <a:lnTo>
                    <a:pt x="371551" y="1016508"/>
                  </a:lnTo>
                  <a:close/>
                  <a:moveTo>
                    <a:pt x="786917" y="1009498"/>
                  </a:moveTo>
                  <a:cubicBezTo>
                    <a:pt x="784581" y="1020013"/>
                    <a:pt x="783412" y="1028192"/>
                    <a:pt x="783412" y="1034034"/>
                  </a:cubicBezTo>
                  <a:lnTo>
                    <a:pt x="783412" y="1035787"/>
                  </a:lnTo>
                  <a:cubicBezTo>
                    <a:pt x="783412" y="1036955"/>
                    <a:pt x="783704" y="1037831"/>
                    <a:pt x="784289" y="1038416"/>
                  </a:cubicBezTo>
                  <a:cubicBezTo>
                    <a:pt x="784873" y="1039000"/>
                    <a:pt x="785165" y="1039292"/>
                    <a:pt x="785165" y="1039292"/>
                  </a:cubicBezTo>
                  <a:cubicBezTo>
                    <a:pt x="788670" y="1036955"/>
                    <a:pt x="790423" y="1033450"/>
                    <a:pt x="790423" y="1028776"/>
                  </a:cubicBezTo>
                  <a:cubicBezTo>
                    <a:pt x="790423" y="1024103"/>
                    <a:pt x="790423" y="1021766"/>
                    <a:pt x="790423" y="1021766"/>
                  </a:cubicBezTo>
                  <a:cubicBezTo>
                    <a:pt x="790423" y="1020597"/>
                    <a:pt x="790423" y="1018553"/>
                    <a:pt x="790423" y="1015632"/>
                  </a:cubicBezTo>
                  <a:cubicBezTo>
                    <a:pt x="790423" y="1012711"/>
                    <a:pt x="789254" y="1010666"/>
                    <a:pt x="786917" y="1009498"/>
                  </a:cubicBezTo>
                  <a:close/>
                  <a:moveTo>
                    <a:pt x="369799" y="1002487"/>
                  </a:moveTo>
                  <a:cubicBezTo>
                    <a:pt x="368630" y="1007161"/>
                    <a:pt x="367462" y="1010082"/>
                    <a:pt x="366293" y="1011250"/>
                  </a:cubicBezTo>
                  <a:cubicBezTo>
                    <a:pt x="365125" y="1012419"/>
                    <a:pt x="364541" y="1013587"/>
                    <a:pt x="364541" y="1014755"/>
                  </a:cubicBezTo>
                  <a:cubicBezTo>
                    <a:pt x="368046" y="1013587"/>
                    <a:pt x="371551" y="1010666"/>
                    <a:pt x="375056" y="1005993"/>
                  </a:cubicBezTo>
                  <a:close/>
                  <a:moveTo>
                    <a:pt x="436397" y="998982"/>
                  </a:moveTo>
                  <a:cubicBezTo>
                    <a:pt x="431724" y="998982"/>
                    <a:pt x="428803" y="1000443"/>
                    <a:pt x="427634" y="1003364"/>
                  </a:cubicBezTo>
                  <a:cubicBezTo>
                    <a:pt x="426466" y="1006285"/>
                    <a:pt x="425298" y="1008329"/>
                    <a:pt x="424129" y="1009498"/>
                  </a:cubicBezTo>
                  <a:cubicBezTo>
                    <a:pt x="421792" y="1007161"/>
                    <a:pt x="419456" y="1006285"/>
                    <a:pt x="417119" y="1006869"/>
                  </a:cubicBezTo>
                  <a:cubicBezTo>
                    <a:pt x="414782" y="1007453"/>
                    <a:pt x="412445" y="1008329"/>
                    <a:pt x="410108" y="1009498"/>
                  </a:cubicBezTo>
                  <a:cubicBezTo>
                    <a:pt x="408940" y="1013003"/>
                    <a:pt x="406603" y="1014755"/>
                    <a:pt x="403098" y="1014755"/>
                  </a:cubicBezTo>
                  <a:cubicBezTo>
                    <a:pt x="404266" y="1017092"/>
                    <a:pt x="404559" y="1018845"/>
                    <a:pt x="403974" y="1020013"/>
                  </a:cubicBezTo>
                  <a:cubicBezTo>
                    <a:pt x="403390" y="1021182"/>
                    <a:pt x="401930" y="1023519"/>
                    <a:pt x="399593" y="1027024"/>
                  </a:cubicBezTo>
                  <a:lnTo>
                    <a:pt x="399593" y="1016508"/>
                  </a:lnTo>
                  <a:lnTo>
                    <a:pt x="392582" y="1020013"/>
                  </a:lnTo>
                  <a:cubicBezTo>
                    <a:pt x="391414" y="1020013"/>
                    <a:pt x="388493" y="1022934"/>
                    <a:pt x="383819" y="1028776"/>
                  </a:cubicBezTo>
                  <a:lnTo>
                    <a:pt x="373304" y="1039292"/>
                  </a:lnTo>
                  <a:cubicBezTo>
                    <a:pt x="372135" y="1040460"/>
                    <a:pt x="370383" y="1041921"/>
                    <a:pt x="368046" y="1043673"/>
                  </a:cubicBezTo>
                  <a:cubicBezTo>
                    <a:pt x="365709" y="1045426"/>
                    <a:pt x="364541" y="1047471"/>
                    <a:pt x="364541" y="1049808"/>
                  </a:cubicBezTo>
                  <a:lnTo>
                    <a:pt x="362788" y="1049808"/>
                  </a:lnTo>
                  <a:cubicBezTo>
                    <a:pt x="362788" y="1048639"/>
                    <a:pt x="362204" y="1047471"/>
                    <a:pt x="361036" y="1046302"/>
                  </a:cubicBezTo>
                  <a:cubicBezTo>
                    <a:pt x="356362" y="1046302"/>
                    <a:pt x="354025" y="1049223"/>
                    <a:pt x="354025" y="1055065"/>
                  </a:cubicBezTo>
                  <a:cubicBezTo>
                    <a:pt x="352857" y="1059739"/>
                    <a:pt x="349936" y="1062076"/>
                    <a:pt x="345262" y="1062076"/>
                  </a:cubicBezTo>
                  <a:cubicBezTo>
                    <a:pt x="344094" y="1062076"/>
                    <a:pt x="341757" y="1062660"/>
                    <a:pt x="338252" y="1063828"/>
                  </a:cubicBezTo>
                  <a:cubicBezTo>
                    <a:pt x="324231" y="1075512"/>
                    <a:pt x="314884" y="1084275"/>
                    <a:pt x="310210" y="1090117"/>
                  </a:cubicBezTo>
                  <a:cubicBezTo>
                    <a:pt x="305537" y="1092454"/>
                    <a:pt x="300863" y="1095083"/>
                    <a:pt x="296189" y="1098004"/>
                  </a:cubicBezTo>
                  <a:cubicBezTo>
                    <a:pt x="291516" y="1100925"/>
                    <a:pt x="287426" y="1103554"/>
                    <a:pt x="283921" y="1105891"/>
                  </a:cubicBezTo>
                  <a:cubicBezTo>
                    <a:pt x="278079" y="1110564"/>
                    <a:pt x="275158" y="1116406"/>
                    <a:pt x="275158" y="1123417"/>
                  </a:cubicBezTo>
                  <a:cubicBezTo>
                    <a:pt x="275158" y="1128090"/>
                    <a:pt x="273990" y="1135101"/>
                    <a:pt x="271653" y="1144448"/>
                  </a:cubicBezTo>
                  <a:cubicBezTo>
                    <a:pt x="270485" y="1166648"/>
                    <a:pt x="269900" y="1183005"/>
                    <a:pt x="269900" y="1193521"/>
                  </a:cubicBezTo>
                  <a:lnTo>
                    <a:pt x="269900" y="1239088"/>
                  </a:lnTo>
                  <a:lnTo>
                    <a:pt x="269900" y="1242594"/>
                  </a:lnTo>
                  <a:cubicBezTo>
                    <a:pt x="281584" y="1235583"/>
                    <a:pt x="289179" y="1230910"/>
                    <a:pt x="292684" y="1228573"/>
                  </a:cubicBezTo>
                  <a:cubicBezTo>
                    <a:pt x="297358" y="1226236"/>
                    <a:pt x="301447" y="1223315"/>
                    <a:pt x="304952" y="1219810"/>
                  </a:cubicBezTo>
                  <a:cubicBezTo>
                    <a:pt x="308458" y="1216304"/>
                    <a:pt x="312547" y="1213384"/>
                    <a:pt x="317221" y="1211047"/>
                  </a:cubicBezTo>
                  <a:cubicBezTo>
                    <a:pt x="324231" y="1207542"/>
                    <a:pt x="327736" y="1202284"/>
                    <a:pt x="327736" y="1195273"/>
                  </a:cubicBezTo>
                  <a:cubicBezTo>
                    <a:pt x="327736" y="1195273"/>
                    <a:pt x="328028" y="1195273"/>
                    <a:pt x="328613" y="1195273"/>
                  </a:cubicBezTo>
                  <a:cubicBezTo>
                    <a:pt x="329197" y="1195273"/>
                    <a:pt x="329489" y="1195273"/>
                    <a:pt x="329489" y="1195273"/>
                  </a:cubicBezTo>
                  <a:lnTo>
                    <a:pt x="329489" y="1197026"/>
                  </a:lnTo>
                  <a:lnTo>
                    <a:pt x="332994" y="1197026"/>
                  </a:lnTo>
                  <a:cubicBezTo>
                    <a:pt x="343510" y="1197026"/>
                    <a:pt x="347599" y="1192352"/>
                    <a:pt x="345262" y="1183005"/>
                  </a:cubicBezTo>
                  <a:lnTo>
                    <a:pt x="348767" y="1175995"/>
                  </a:lnTo>
                  <a:lnTo>
                    <a:pt x="355778" y="1177747"/>
                  </a:lnTo>
                  <a:cubicBezTo>
                    <a:pt x="359283" y="1177747"/>
                    <a:pt x="362204" y="1178331"/>
                    <a:pt x="364541" y="1179500"/>
                  </a:cubicBezTo>
                  <a:cubicBezTo>
                    <a:pt x="364541" y="1177163"/>
                    <a:pt x="365709" y="1174534"/>
                    <a:pt x="368046" y="1171613"/>
                  </a:cubicBezTo>
                  <a:cubicBezTo>
                    <a:pt x="370383" y="1168692"/>
                    <a:pt x="373304" y="1166648"/>
                    <a:pt x="376809" y="1165479"/>
                  </a:cubicBezTo>
                  <a:lnTo>
                    <a:pt x="376809" y="1160221"/>
                  </a:lnTo>
                  <a:cubicBezTo>
                    <a:pt x="376809" y="1156716"/>
                    <a:pt x="377977" y="1154087"/>
                    <a:pt x="380314" y="1152334"/>
                  </a:cubicBezTo>
                  <a:cubicBezTo>
                    <a:pt x="382651" y="1150582"/>
                    <a:pt x="385572" y="1149122"/>
                    <a:pt x="389077" y="1147953"/>
                  </a:cubicBezTo>
                  <a:cubicBezTo>
                    <a:pt x="390246" y="1151458"/>
                    <a:pt x="393167" y="1156132"/>
                    <a:pt x="397840" y="1161974"/>
                  </a:cubicBezTo>
                  <a:cubicBezTo>
                    <a:pt x="400177" y="1161974"/>
                    <a:pt x="401930" y="1159637"/>
                    <a:pt x="403098" y="1154963"/>
                  </a:cubicBezTo>
                  <a:lnTo>
                    <a:pt x="397840" y="1142695"/>
                  </a:lnTo>
                  <a:lnTo>
                    <a:pt x="417119" y="1142695"/>
                  </a:lnTo>
                  <a:cubicBezTo>
                    <a:pt x="417119" y="1141527"/>
                    <a:pt x="417995" y="1139482"/>
                    <a:pt x="419748" y="1136561"/>
                  </a:cubicBezTo>
                  <a:cubicBezTo>
                    <a:pt x="421500" y="1133640"/>
                    <a:pt x="421208" y="1131011"/>
                    <a:pt x="418871" y="1128675"/>
                  </a:cubicBezTo>
                  <a:cubicBezTo>
                    <a:pt x="418871" y="1128675"/>
                    <a:pt x="418579" y="1128967"/>
                    <a:pt x="417995" y="1129551"/>
                  </a:cubicBezTo>
                  <a:cubicBezTo>
                    <a:pt x="417411" y="1130135"/>
                    <a:pt x="417119" y="1130427"/>
                    <a:pt x="417119" y="1130427"/>
                  </a:cubicBezTo>
                  <a:lnTo>
                    <a:pt x="413614" y="1125169"/>
                  </a:lnTo>
                  <a:cubicBezTo>
                    <a:pt x="413614" y="1122833"/>
                    <a:pt x="414198" y="1121664"/>
                    <a:pt x="415366" y="1121664"/>
                  </a:cubicBezTo>
                  <a:lnTo>
                    <a:pt x="417119" y="1123417"/>
                  </a:lnTo>
                  <a:cubicBezTo>
                    <a:pt x="424129" y="1124585"/>
                    <a:pt x="427634" y="1128675"/>
                    <a:pt x="427634" y="1135685"/>
                  </a:cubicBezTo>
                  <a:lnTo>
                    <a:pt x="432892" y="1139190"/>
                  </a:lnTo>
                  <a:lnTo>
                    <a:pt x="434645" y="1130427"/>
                  </a:lnTo>
                  <a:cubicBezTo>
                    <a:pt x="435813" y="1130427"/>
                    <a:pt x="437274" y="1130719"/>
                    <a:pt x="439026" y="1131304"/>
                  </a:cubicBezTo>
                  <a:cubicBezTo>
                    <a:pt x="440779" y="1131888"/>
                    <a:pt x="442824" y="1131011"/>
                    <a:pt x="445160" y="1128675"/>
                  </a:cubicBezTo>
                  <a:lnTo>
                    <a:pt x="432892" y="1123417"/>
                  </a:lnTo>
                  <a:lnTo>
                    <a:pt x="432892" y="1121664"/>
                  </a:lnTo>
                  <a:lnTo>
                    <a:pt x="445160" y="1119911"/>
                  </a:lnTo>
                  <a:lnTo>
                    <a:pt x="446913" y="1107643"/>
                  </a:lnTo>
                  <a:cubicBezTo>
                    <a:pt x="446913" y="1083107"/>
                    <a:pt x="446329" y="1063828"/>
                    <a:pt x="445160" y="1049808"/>
                  </a:cubicBezTo>
                  <a:cubicBezTo>
                    <a:pt x="445160" y="1041629"/>
                    <a:pt x="443992" y="1034618"/>
                    <a:pt x="441655" y="1028776"/>
                  </a:cubicBezTo>
                  <a:cubicBezTo>
                    <a:pt x="439318" y="1019429"/>
                    <a:pt x="438150" y="1014171"/>
                    <a:pt x="438150" y="1013003"/>
                  </a:cubicBezTo>
                  <a:cubicBezTo>
                    <a:pt x="439318" y="1009498"/>
                    <a:pt x="438734" y="1004824"/>
                    <a:pt x="436397" y="998982"/>
                  </a:cubicBezTo>
                  <a:close/>
                  <a:moveTo>
                    <a:pt x="1416101" y="991972"/>
                  </a:moveTo>
                  <a:lnTo>
                    <a:pt x="1416101" y="1002487"/>
                  </a:lnTo>
                  <a:lnTo>
                    <a:pt x="1419606" y="1002487"/>
                  </a:lnTo>
                  <a:cubicBezTo>
                    <a:pt x="1418437" y="1000150"/>
                    <a:pt x="1417853" y="996645"/>
                    <a:pt x="1417853" y="991972"/>
                  </a:cubicBezTo>
                  <a:close/>
                  <a:moveTo>
                    <a:pt x="394335" y="991972"/>
                  </a:moveTo>
                  <a:cubicBezTo>
                    <a:pt x="391998" y="994309"/>
                    <a:pt x="390538" y="996645"/>
                    <a:pt x="389953" y="998982"/>
                  </a:cubicBezTo>
                  <a:cubicBezTo>
                    <a:pt x="389369" y="1001319"/>
                    <a:pt x="389661" y="1003656"/>
                    <a:pt x="390830" y="1005993"/>
                  </a:cubicBezTo>
                  <a:cubicBezTo>
                    <a:pt x="396672" y="1003656"/>
                    <a:pt x="400469" y="1001611"/>
                    <a:pt x="402222" y="999858"/>
                  </a:cubicBezTo>
                  <a:cubicBezTo>
                    <a:pt x="403974" y="998106"/>
                    <a:pt x="404851" y="996645"/>
                    <a:pt x="404851" y="995477"/>
                  </a:cubicBezTo>
                  <a:lnTo>
                    <a:pt x="396088" y="998982"/>
                  </a:lnTo>
                  <a:cubicBezTo>
                    <a:pt x="394919" y="997814"/>
                    <a:pt x="394335" y="995477"/>
                    <a:pt x="394335" y="991972"/>
                  </a:cubicBezTo>
                  <a:close/>
                  <a:moveTo>
                    <a:pt x="1098880" y="990219"/>
                  </a:moveTo>
                  <a:cubicBezTo>
                    <a:pt x="1095375" y="991388"/>
                    <a:pt x="1094791" y="993724"/>
                    <a:pt x="1097128" y="997229"/>
                  </a:cubicBezTo>
                  <a:cubicBezTo>
                    <a:pt x="1098296" y="996061"/>
                    <a:pt x="1098880" y="994601"/>
                    <a:pt x="1098880" y="992848"/>
                  </a:cubicBezTo>
                  <a:cubicBezTo>
                    <a:pt x="1098880" y="991096"/>
                    <a:pt x="1098880" y="990219"/>
                    <a:pt x="1098880" y="990219"/>
                  </a:cubicBezTo>
                  <a:close/>
                  <a:moveTo>
                    <a:pt x="790423" y="983209"/>
                  </a:moveTo>
                  <a:lnTo>
                    <a:pt x="790423" y="988467"/>
                  </a:lnTo>
                  <a:cubicBezTo>
                    <a:pt x="790423" y="986130"/>
                    <a:pt x="791591" y="984377"/>
                    <a:pt x="793928" y="983209"/>
                  </a:cubicBezTo>
                  <a:close/>
                  <a:moveTo>
                    <a:pt x="427634" y="970941"/>
                  </a:moveTo>
                  <a:cubicBezTo>
                    <a:pt x="428803" y="969772"/>
                    <a:pt x="421792" y="975614"/>
                    <a:pt x="406603" y="988467"/>
                  </a:cubicBezTo>
                  <a:lnTo>
                    <a:pt x="406603" y="990219"/>
                  </a:lnTo>
                  <a:lnTo>
                    <a:pt x="417119" y="988467"/>
                  </a:lnTo>
                  <a:cubicBezTo>
                    <a:pt x="418287" y="988467"/>
                    <a:pt x="419456" y="987590"/>
                    <a:pt x="420624" y="985838"/>
                  </a:cubicBezTo>
                  <a:cubicBezTo>
                    <a:pt x="421792" y="984085"/>
                    <a:pt x="422961" y="983209"/>
                    <a:pt x="424129" y="983209"/>
                  </a:cubicBezTo>
                  <a:cubicBezTo>
                    <a:pt x="426466" y="983209"/>
                    <a:pt x="427634" y="980288"/>
                    <a:pt x="427634" y="974446"/>
                  </a:cubicBezTo>
                  <a:close/>
                  <a:moveTo>
                    <a:pt x="404851" y="970941"/>
                  </a:moveTo>
                  <a:lnTo>
                    <a:pt x="401345" y="972693"/>
                  </a:lnTo>
                  <a:cubicBezTo>
                    <a:pt x="401345" y="972693"/>
                    <a:pt x="401053" y="972985"/>
                    <a:pt x="400469" y="973570"/>
                  </a:cubicBezTo>
                  <a:cubicBezTo>
                    <a:pt x="399885" y="974154"/>
                    <a:pt x="399593" y="974446"/>
                    <a:pt x="399593" y="974446"/>
                  </a:cubicBezTo>
                  <a:lnTo>
                    <a:pt x="399593" y="976198"/>
                  </a:lnTo>
                  <a:lnTo>
                    <a:pt x="404851" y="972693"/>
                  </a:lnTo>
                  <a:cubicBezTo>
                    <a:pt x="404851" y="972693"/>
                    <a:pt x="404851" y="972401"/>
                    <a:pt x="404851" y="971817"/>
                  </a:cubicBezTo>
                  <a:cubicBezTo>
                    <a:pt x="404851" y="971232"/>
                    <a:pt x="404851" y="970941"/>
                    <a:pt x="404851" y="970941"/>
                  </a:cubicBezTo>
                  <a:close/>
                  <a:moveTo>
                    <a:pt x="434645" y="958672"/>
                  </a:moveTo>
                  <a:lnTo>
                    <a:pt x="427634" y="960425"/>
                  </a:lnTo>
                  <a:cubicBezTo>
                    <a:pt x="422961" y="959256"/>
                    <a:pt x="420040" y="960133"/>
                    <a:pt x="418871" y="963054"/>
                  </a:cubicBezTo>
                  <a:cubicBezTo>
                    <a:pt x="417703" y="965975"/>
                    <a:pt x="417119" y="968020"/>
                    <a:pt x="417119" y="969188"/>
                  </a:cubicBezTo>
                  <a:cubicBezTo>
                    <a:pt x="419456" y="968020"/>
                    <a:pt x="423545" y="967435"/>
                    <a:pt x="429387" y="967435"/>
                  </a:cubicBezTo>
                  <a:cubicBezTo>
                    <a:pt x="435229" y="967435"/>
                    <a:pt x="436982" y="964514"/>
                    <a:pt x="434645" y="958672"/>
                  </a:cubicBezTo>
                  <a:close/>
                  <a:moveTo>
                    <a:pt x="1419606" y="897331"/>
                  </a:moveTo>
                  <a:lnTo>
                    <a:pt x="1419606" y="951662"/>
                  </a:lnTo>
                  <a:cubicBezTo>
                    <a:pt x="1418437" y="952830"/>
                    <a:pt x="1418437" y="953415"/>
                    <a:pt x="1419606" y="953415"/>
                  </a:cubicBezTo>
                  <a:cubicBezTo>
                    <a:pt x="1423111" y="918362"/>
                    <a:pt x="1424864" y="899668"/>
                    <a:pt x="1424864" y="897331"/>
                  </a:cubicBezTo>
                  <a:close/>
                  <a:moveTo>
                    <a:pt x="688772" y="850011"/>
                  </a:moveTo>
                  <a:cubicBezTo>
                    <a:pt x="689940" y="851180"/>
                    <a:pt x="692861" y="854685"/>
                    <a:pt x="697535" y="860527"/>
                  </a:cubicBezTo>
                  <a:cubicBezTo>
                    <a:pt x="698703" y="855853"/>
                    <a:pt x="698703" y="852932"/>
                    <a:pt x="697535" y="851764"/>
                  </a:cubicBezTo>
                  <a:cubicBezTo>
                    <a:pt x="696366" y="850595"/>
                    <a:pt x="693445" y="850011"/>
                    <a:pt x="688772" y="850011"/>
                  </a:cubicBezTo>
                  <a:close/>
                  <a:moveTo>
                    <a:pt x="604647" y="832485"/>
                  </a:moveTo>
                  <a:cubicBezTo>
                    <a:pt x="602310" y="832485"/>
                    <a:pt x="599973" y="833069"/>
                    <a:pt x="597637" y="834238"/>
                  </a:cubicBezTo>
                  <a:cubicBezTo>
                    <a:pt x="599973" y="834238"/>
                    <a:pt x="602310" y="835406"/>
                    <a:pt x="604647" y="837743"/>
                  </a:cubicBezTo>
                  <a:lnTo>
                    <a:pt x="604647" y="835990"/>
                  </a:lnTo>
                  <a:cubicBezTo>
                    <a:pt x="604647" y="834822"/>
                    <a:pt x="604647" y="833654"/>
                    <a:pt x="604647" y="832485"/>
                  </a:cubicBezTo>
                  <a:close/>
                  <a:moveTo>
                    <a:pt x="633565" y="825037"/>
                  </a:moveTo>
                  <a:cubicBezTo>
                    <a:pt x="632981" y="824160"/>
                    <a:pt x="632104" y="824306"/>
                    <a:pt x="630936" y="825475"/>
                  </a:cubicBezTo>
                  <a:lnTo>
                    <a:pt x="634441" y="832485"/>
                  </a:lnTo>
                  <a:lnTo>
                    <a:pt x="634441" y="830733"/>
                  </a:lnTo>
                  <a:cubicBezTo>
                    <a:pt x="634441" y="827812"/>
                    <a:pt x="634149" y="825913"/>
                    <a:pt x="633565" y="825037"/>
                  </a:cubicBezTo>
                  <a:close/>
                  <a:moveTo>
                    <a:pt x="583616" y="804444"/>
                  </a:moveTo>
                  <a:cubicBezTo>
                    <a:pt x="582447" y="807949"/>
                    <a:pt x="581863" y="810870"/>
                    <a:pt x="581863" y="813207"/>
                  </a:cubicBezTo>
                  <a:cubicBezTo>
                    <a:pt x="581863" y="815543"/>
                    <a:pt x="584200" y="817880"/>
                    <a:pt x="588874" y="820217"/>
                  </a:cubicBezTo>
                  <a:cubicBezTo>
                    <a:pt x="588874" y="820217"/>
                    <a:pt x="589458" y="820801"/>
                    <a:pt x="590626" y="821969"/>
                  </a:cubicBezTo>
                  <a:cubicBezTo>
                    <a:pt x="597637" y="824306"/>
                    <a:pt x="602310" y="825475"/>
                    <a:pt x="604647" y="825475"/>
                  </a:cubicBezTo>
                  <a:cubicBezTo>
                    <a:pt x="596468" y="819633"/>
                    <a:pt x="589458" y="812622"/>
                    <a:pt x="583616" y="804444"/>
                  </a:cubicBezTo>
                  <a:close/>
                  <a:moveTo>
                    <a:pt x="1207541" y="694030"/>
                  </a:moveTo>
                  <a:cubicBezTo>
                    <a:pt x="1204036" y="696366"/>
                    <a:pt x="1201699" y="698703"/>
                    <a:pt x="1200531" y="701040"/>
                  </a:cubicBezTo>
                  <a:lnTo>
                    <a:pt x="1191768" y="699287"/>
                  </a:lnTo>
                  <a:cubicBezTo>
                    <a:pt x="1190600" y="699287"/>
                    <a:pt x="1188263" y="701332"/>
                    <a:pt x="1184758" y="705422"/>
                  </a:cubicBezTo>
                  <a:cubicBezTo>
                    <a:pt x="1181253" y="709511"/>
                    <a:pt x="1178331" y="711556"/>
                    <a:pt x="1175995" y="711556"/>
                  </a:cubicBezTo>
                  <a:cubicBezTo>
                    <a:pt x="1171321" y="713892"/>
                    <a:pt x="1168984" y="716229"/>
                    <a:pt x="1168984" y="718566"/>
                  </a:cubicBezTo>
                  <a:cubicBezTo>
                    <a:pt x="1167816" y="720903"/>
                    <a:pt x="1166647" y="722363"/>
                    <a:pt x="1165479" y="722948"/>
                  </a:cubicBezTo>
                  <a:cubicBezTo>
                    <a:pt x="1164311" y="723532"/>
                    <a:pt x="1162558" y="722655"/>
                    <a:pt x="1160221" y="720319"/>
                  </a:cubicBezTo>
                  <a:lnTo>
                    <a:pt x="1154963" y="723824"/>
                  </a:lnTo>
                  <a:lnTo>
                    <a:pt x="1156716" y="727329"/>
                  </a:lnTo>
                  <a:cubicBezTo>
                    <a:pt x="1147369" y="732003"/>
                    <a:pt x="1141527" y="736676"/>
                    <a:pt x="1139190" y="741350"/>
                  </a:cubicBezTo>
                  <a:cubicBezTo>
                    <a:pt x="1134516" y="739013"/>
                    <a:pt x="1130427" y="739013"/>
                    <a:pt x="1126922" y="741350"/>
                  </a:cubicBezTo>
                  <a:lnTo>
                    <a:pt x="1126922" y="744855"/>
                  </a:lnTo>
                  <a:lnTo>
                    <a:pt x="1114654" y="750113"/>
                  </a:lnTo>
                  <a:cubicBezTo>
                    <a:pt x="1114654" y="750113"/>
                    <a:pt x="1110564" y="754202"/>
                    <a:pt x="1102385" y="762381"/>
                  </a:cubicBezTo>
                  <a:cubicBezTo>
                    <a:pt x="1100049" y="764718"/>
                    <a:pt x="1098880" y="767055"/>
                    <a:pt x="1098880" y="769392"/>
                  </a:cubicBezTo>
                  <a:cubicBezTo>
                    <a:pt x="1097712" y="770560"/>
                    <a:pt x="1097420" y="771436"/>
                    <a:pt x="1098004" y="772021"/>
                  </a:cubicBezTo>
                  <a:cubicBezTo>
                    <a:pt x="1098588" y="772604"/>
                    <a:pt x="1098296" y="773481"/>
                    <a:pt x="1097128" y="774649"/>
                  </a:cubicBezTo>
                  <a:cubicBezTo>
                    <a:pt x="1091286" y="781660"/>
                    <a:pt x="1083691" y="788086"/>
                    <a:pt x="1074344" y="793928"/>
                  </a:cubicBezTo>
                  <a:lnTo>
                    <a:pt x="1074344" y="785165"/>
                  </a:lnTo>
                  <a:lnTo>
                    <a:pt x="1072591" y="786918"/>
                  </a:lnTo>
                  <a:lnTo>
                    <a:pt x="1042797" y="821969"/>
                  </a:lnTo>
                  <a:cubicBezTo>
                    <a:pt x="1041629" y="821969"/>
                    <a:pt x="1041045" y="823138"/>
                    <a:pt x="1041045" y="825475"/>
                  </a:cubicBezTo>
                  <a:cubicBezTo>
                    <a:pt x="1039876" y="828980"/>
                    <a:pt x="1038708" y="832193"/>
                    <a:pt x="1037539" y="835114"/>
                  </a:cubicBezTo>
                  <a:cubicBezTo>
                    <a:pt x="1036371" y="838035"/>
                    <a:pt x="1035203" y="841832"/>
                    <a:pt x="1034034" y="846506"/>
                  </a:cubicBezTo>
                  <a:lnTo>
                    <a:pt x="1028776" y="850011"/>
                  </a:lnTo>
                  <a:cubicBezTo>
                    <a:pt x="1025271" y="852348"/>
                    <a:pt x="1022934" y="853516"/>
                    <a:pt x="1021766" y="853516"/>
                  </a:cubicBezTo>
                  <a:cubicBezTo>
                    <a:pt x="1024103" y="851180"/>
                    <a:pt x="1026439" y="846506"/>
                    <a:pt x="1028776" y="839495"/>
                  </a:cubicBezTo>
                  <a:cubicBezTo>
                    <a:pt x="1027608" y="843001"/>
                    <a:pt x="1023811" y="848551"/>
                    <a:pt x="1017384" y="856145"/>
                  </a:cubicBezTo>
                  <a:cubicBezTo>
                    <a:pt x="1010958" y="863740"/>
                    <a:pt x="1007161" y="871042"/>
                    <a:pt x="1005992" y="878053"/>
                  </a:cubicBezTo>
                  <a:cubicBezTo>
                    <a:pt x="998982" y="879221"/>
                    <a:pt x="995477" y="883895"/>
                    <a:pt x="995477" y="892074"/>
                  </a:cubicBezTo>
                  <a:cubicBezTo>
                    <a:pt x="996645" y="893242"/>
                    <a:pt x="996937" y="894118"/>
                    <a:pt x="996353" y="894703"/>
                  </a:cubicBezTo>
                  <a:cubicBezTo>
                    <a:pt x="995769" y="895287"/>
                    <a:pt x="995477" y="896163"/>
                    <a:pt x="995477" y="897331"/>
                  </a:cubicBezTo>
                  <a:cubicBezTo>
                    <a:pt x="991972" y="900836"/>
                    <a:pt x="989051" y="906679"/>
                    <a:pt x="986714" y="914857"/>
                  </a:cubicBezTo>
                  <a:cubicBezTo>
                    <a:pt x="984377" y="923036"/>
                    <a:pt x="982040" y="934720"/>
                    <a:pt x="979703" y="949909"/>
                  </a:cubicBezTo>
                  <a:cubicBezTo>
                    <a:pt x="971525" y="983793"/>
                    <a:pt x="965683" y="1012419"/>
                    <a:pt x="962177" y="1035787"/>
                  </a:cubicBezTo>
                  <a:cubicBezTo>
                    <a:pt x="959841" y="1047471"/>
                    <a:pt x="958672" y="1056234"/>
                    <a:pt x="958672" y="1062076"/>
                  </a:cubicBezTo>
                  <a:lnTo>
                    <a:pt x="965683" y="1062076"/>
                  </a:lnTo>
                  <a:cubicBezTo>
                    <a:pt x="965683" y="1062076"/>
                    <a:pt x="966267" y="1062660"/>
                    <a:pt x="967435" y="1063828"/>
                  </a:cubicBezTo>
                  <a:cubicBezTo>
                    <a:pt x="968604" y="1064997"/>
                    <a:pt x="969188" y="1067334"/>
                    <a:pt x="969188" y="1070839"/>
                  </a:cubicBezTo>
                  <a:cubicBezTo>
                    <a:pt x="976198" y="1064997"/>
                    <a:pt x="983209" y="1060907"/>
                    <a:pt x="990219" y="1058570"/>
                  </a:cubicBezTo>
                  <a:lnTo>
                    <a:pt x="991972" y="1051560"/>
                  </a:lnTo>
                  <a:cubicBezTo>
                    <a:pt x="993140" y="1048055"/>
                    <a:pt x="996645" y="1046302"/>
                    <a:pt x="1002487" y="1046302"/>
                  </a:cubicBezTo>
                  <a:cubicBezTo>
                    <a:pt x="1009497" y="1043966"/>
                    <a:pt x="1015340" y="1040460"/>
                    <a:pt x="1020013" y="1035787"/>
                  </a:cubicBezTo>
                  <a:cubicBezTo>
                    <a:pt x="1028192" y="1026440"/>
                    <a:pt x="1032866" y="1018845"/>
                    <a:pt x="1034034" y="1013003"/>
                  </a:cubicBezTo>
                  <a:cubicBezTo>
                    <a:pt x="1034034" y="1011835"/>
                    <a:pt x="1035787" y="1008329"/>
                    <a:pt x="1039292" y="1002487"/>
                  </a:cubicBezTo>
                  <a:cubicBezTo>
                    <a:pt x="1040460" y="1001319"/>
                    <a:pt x="1042797" y="999274"/>
                    <a:pt x="1046302" y="996353"/>
                  </a:cubicBezTo>
                  <a:cubicBezTo>
                    <a:pt x="1049807" y="993432"/>
                    <a:pt x="1053897" y="993140"/>
                    <a:pt x="1058570" y="995477"/>
                  </a:cubicBezTo>
                  <a:cubicBezTo>
                    <a:pt x="1064412" y="995477"/>
                    <a:pt x="1068502" y="993140"/>
                    <a:pt x="1070839" y="988467"/>
                  </a:cubicBezTo>
                  <a:cubicBezTo>
                    <a:pt x="1069670" y="986130"/>
                    <a:pt x="1067625" y="983501"/>
                    <a:pt x="1064705" y="980580"/>
                  </a:cubicBezTo>
                  <a:cubicBezTo>
                    <a:pt x="1061783" y="977659"/>
                    <a:pt x="1062660" y="974446"/>
                    <a:pt x="1067333" y="970941"/>
                  </a:cubicBezTo>
                  <a:cubicBezTo>
                    <a:pt x="1073175" y="973277"/>
                    <a:pt x="1076681" y="977367"/>
                    <a:pt x="1077849" y="983209"/>
                  </a:cubicBezTo>
                  <a:cubicBezTo>
                    <a:pt x="1077849" y="983209"/>
                    <a:pt x="1079017" y="984377"/>
                    <a:pt x="1081354" y="986714"/>
                  </a:cubicBezTo>
                  <a:lnTo>
                    <a:pt x="1081354" y="983209"/>
                  </a:lnTo>
                  <a:cubicBezTo>
                    <a:pt x="1081354" y="980872"/>
                    <a:pt x="1080186" y="977659"/>
                    <a:pt x="1077849" y="973570"/>
                  </a:cubicBezTo>
                  <a:cubicBezTo>
                    <a:pt x="1075512" y="969480"/>
                    <a:pt x="1075512" y="965099"/>
                    <a:pt x="1077849" y="960425"/>
                  </a:cubicBezTo>
                  <a:lnTo>
                    <a:pt x="1072591" y="958672"/>
                  </a:lnTo>
                  <a:cubicBezTo>
                    <a:pt x="1072591" y="956335"/>
                    <a:pt x="1072591" y="955167"/>
                    <a:pt x="1072591" y="955167"/>
                  </a:cubicBezTo>
                  <a:cubicBezTo>
                    <a:pt x="1072591" y="953999"/>
                    <a:pt x="1072591" y="953123"/>
                    <a:pt x="1072591" y="952538"/>
                  </a:cubicBezTo>
                  <a:cubicBezTo>
                    <a:pt x="1072591" y="951954"/>
                    <a:pt x="1072591" y="951078"/>
                    <a:pt x="1072591" y="949909"/>
                  </a:cubicBezTo>
                  <a:cubicBezTo>
                    <a:pt x="1071423" y="946404"/>
                    <a:pt x="1067333" y="944067"/>
                    <a:pt x="1060323" y="942899"/>
                  </a:cubicBezTo>
                  <a:cubicBezTo>
                    <a:pt x="1054481" y="942899"/>
                    <a:pt x="1050392" y="940562"/>
                    <a:pt x="1048055" y="935888"/>
                  </a:cubicBezTo>
                  <a:cubicBezTo>
                    <a:pt x="1050392" y="937057"/>
                    <a:pt x="1053313" y="937641"/>
                    <a:pt x="1056818" y="937641"/>
                  </a:cubicBezTo>
                  <a:lnTo>
                    <a:pt x="1063828" y="939394"/>
                  </a:lnTo>
                  <a:cubicBezTo>
                    <a:pt x="1066165" y="938225"/>
                    <a:pt x="1069086" y="938809"/>
                    <a:pt x="1072591" y="941146"/>
                  </a:cubicBezTo>
                  <a:cubicBezTo>
                    <a:pt x="1074928" y="943483"/>
                    <a:pt x="1079017" y="944652"/>
                    <a:pt x="1084859" y="944652"/>
                  </a:cubicBezTo>
                  <a:cubicBezTo>
                    <a:pt x="1086028" y="943483"/>
                    <a:pt x="1088365" y="945236"/>
                    <a:pt x="1091870" y="949909"/>
                  </a:cubicBezTo>
                  <a:cubicBezTo>
                    <a:pt x="1089533" y="951078"/>
                    <a:pt x="1088365" y="952246"/>
                    <a:pt x="1088365" y="953415"/>
                  </a:cubicBezTo>
                  <a:cubicBezTo>
                    <a:pt x="1088365" y="954583"/>
                    <a:pt x="1089533" y="955167"/>
                    <a:pt x="1091870" y="955167"/>
                  </a:cubicBezTo>
                  <a:lnTo>
                    <a:pt x="1097128" y="942899"/>
                  </a:lnTo>
                  <a:lnTo>
                    <a:pt x="1098880" y="942899"/>
                  </a:lnTo>
                  <a:lnTo>
                    <a:pt x="1098880" y="951662"/>
                  </a:lnTo>
                  <a:cubicBezTo>
                    <a:pt x="1098880" y="959841"/>
                    <a:pt x="1098880" y="966267"/>
                    <a:pt x="1098880" y="970941"/>
                  </a:cubicBezTo>
                  <a:cubicBezTo>
                    <a:pt x="1100049" y="968604"/>
                    <a:pt x="1101217" y="965099"/>
                    <a:pt x="1102385" y="960425"/>
                  </a:cubicBezTo>
                  <a:cubicBezTo>
                    <a:pt x="1103554" y="955751"/>
                    <a:pt x="1105891" y="951078"/>
                    <a:pt x="1109396" y="946404"/>
                  </a:cubicBezTo>
                  <a:lnTo>
                    <a:pt x="1112901" y="956920"/>
                  </a:lnTo>
                  <a:cubicBezTo>
                    <a:pt x="1112901" y="958088"/>
                    <a:pt x="1112317" y="959841"/>
                    <a:pt x="1111149" y="962177"/>
                  </a:cubicBezTo>
                  <a:cubicBezTo>
                    <a:pt x="1109980" y="964514"/>
                    <a:pt x="1109980" y="966267"/>
                    <a:pt x="1111149" y="967435"/>
                  </a:cubicBezTo>
                  <a:lnTo>
                    <a:pt x="1116406" y="963930"/>
                  </a:lnTo>
                  <a:lnTo>
                    <a:pt x="1112901" y="990219"/>
                  </a:lnTo>
                  <a:cubicBezTo>
                    <a:pt x="1117575" y="985546"/>
                    <a:pt x="1120788" y="979411"/>
                    <a:pt x="1122540" y="971817"/>
                  </a:cubicBezTo>
                  <a:cubicBezTo>
                    <a:pt x="1124293" y="964222"/>
                    <a:pt x="1125753" y="958672"/>
                    <a:pt x="1126922" y="955167"/>
                  </a:cubicBezTo>
                  <a:lnTo>
                    <a:pt x="1128674" y="955167"/>
                  </a:lnTo>
                  <a:cubicBezTo>
                    <a:pt x="1135685" y="955167"/>
                    <a:pt x="1139190" y="951662"/>
                    <a:pt x="1139190" y="944652"/>
                  </a:cubicBezTo>
                  <a:lnTo>
                    <a:pt x="1142695" y="944652"/>
                  </a:lnTo>
                  <a:lnTo>
                    <a:pt x="1142695" y="949909"/>
                  </a:lnTo>
                  <a:lnTo>
                    <a:pt x="1140943" y="953415"/>
                  </a:lnTo>
                  <a:cubicBezTo>
                    <a:pt x="1144448" y="953415"/>
                    <a:pt x="1146785" y="952830"/>
                    <a:pt x="1147953" y="951662"/>
                  </a:cubicBezTo>
                  <a:cubicBezTo>
                    <a:pt x="1149121" y="950494"/>
                    <a:pt x="1149706" y="947573"/>
                    <a:pt x="1149706" y="942899"/>
                  </a:cubicBezTo>
                  <a:cubicBezTo>
                    <a:pt x="1148537" y="941730"/>
                    <a:pt x="1148245" y="940562"/>
                    <a:pt x="1148829" y="939394"/>
                  </a:cubicBezTo>
                  <a:cubicBezTo>
                    <a:pt x="1149414" y="938225"/>
                    <a:pt x="1149706" y="937057"/>
                    <a:pt x="1149706" y="935888"/>
                  </a:cubicBezTo>
                  <a:cubicBezTo>
                    <a:pt x="1150874" y="932383"/>
                    <a:pt x="1151458" y="929462"/>
                    <a:pt x="1151458" y="927126"/>
                  </a:cubicBezTo>
                  <a:cubicBezTo>
                    <a:pt x="1151458" y="918947"/>
                    <a:pt x="1148537" y="913689"/>
                    <a:pt x="1142695" y="911352"/>
                  </a:cubicBezTo>
                  <a:cubicBezTo>
                    <a:pt x="1140359" y="910184"/>
                    <a:pt x="1138898" y="908431"/>
                    <a:pt x="1138314" y="906094"/>
                  </a:cubicBezTo>
                  <a:cubicBezTo>
                    <a:pt x="1137729" y="903758"/>
                    <a:pt x="1136269" y="901421"/>
                    <a:pt x="1133932" y="899084"/>
                  </a:cubicBezTo>
                  <a:cubicBezTo>
                    <a:pt x="1137437" y="900252"/>
                    <a:pt x="1139190" y="901421"/>
                    <a:pt x="1139190" y="902589"/>
                  </a:cubicBezTo>
                  <a:cubicBezTo>
                    <a:pt x="1149706" y="913105"/>
                    <a:pt x="1154963" y="922452"/>
                    <a:pt x="1154963" y="930631"/>
                  </a:cubicBezTo>
                  <a:lnTo>
                    <a:pt x="1154963" y="946404"/>
                  </a:lnTo>
                  <a:cubicBezTo>
                    <a:pt x="1154963" y="949909"/>
                    <a:pt x="1156716" y="951662"/>
                    <a:pt x="1160221" y="951662"/>
                  </a:cubicBezTo>
                  <a:cubicBezTo>
                    <a:pt x="1163727" y="943483"/>
                    <a:pt x="1165479" y="929462"/>
                    <a:pt x="1165479" y="909600"/>
                  </a:cubicBezTo>
                  <a:cubicBezTo>
                    <a:pt x="1168984" y="913105"/>
                    <a:pt x="1170737" y="917778"/>
                    <a:pt x="1170737" y="923620"/>
                  </a:cubicBezTo>
                  <a:lnTo>
                    <a:pt x="1175995" y="939394"/>
                  </a:lnTo>
                  <a:lnTo>
                    <a:pt x="1177747" y="939394"/>
                  </a:lnTo>
                  <a:cubicBezTo>
                    <a:pt x="1178916" y="933552"/>
                    <a:pt x="1182421" y="930631"/>
                    <a:pt x="1188263" y="930631"/>
                  </a:cubicBezTo>
                  <a:cubicBezTo>
                    <a:pt x="1191768" y="929462"/>
                    <a:pt x="1194689" y="927126"/>
                    <a:pt x="1197026" y="923620"/>
                  </a:cubicBezTo>
                  <a:cubicBezTo>
                    <a:pt x="1207541" y="928294"/>
                    <a:pt x="1215136" y="928878"/>
                    <a:pt x="1219810" y="925373"/>
                  </a:cubicBezTo>
                  <a:lnTo>
                    <a:pt x="1221562" y="900836"/>
                  </a:lnTo>
                  <a:cubicBezTo>
                    <a:pt x="1223899" y="893826"/>
                    <a:pt x="1223899" y="886232"/>
                    <a:pt x="1221562" y="878053"/>
                  </a:cubicBezTo>
                  <a:cubicBezTo>
                    <a:pt x="1220394" y="875716"/>
                    <a:pt x="1220978" y="872795"/>
                    <a:pt x="1223315" y="869290"/>
                  </a:cubicBezTo>
                  <a:cubicBezTo>
                    <a:pt x="1225652" y="864616"/>
                    <a:pt x="1226820" y="862279"/>
                    <a:pt x="1226820" y="862279"/>
                  </a:cubicBezTo>
                  <a:cubicBezTo>
                    <a:pt x="1226820" y="857606"/>
                    <a:pt x="1225652" y="853516"/>
                    <a:pt x="1223315" y="850011"/>
                  </a:cubicBezTo>
                  <a:lnTo>
                    <a:pt x="1221562" y="835990"/>
                  </a:lnTo>
                  <a:cubicBezTo>
                    <a:pt x="1221562" y="795096"/>
                    <a:pt x="1222147" y="764134"/>
                    <a:pt x="1223315" y="743102"/>
                  </a:cubicBezTo>
                  <a:cubicBezTo>
                    <a:pt x="1223315" y="737260"/>
                    <a:pt x="1222147" y="731419"/>
                    <a:pt x="1219810" y="725577"/>
                  </a:cubicBezTo>
                  <a:cubicBezTo>
                    <a:pt x="1216304" y="727913"/>
                    <a:pt x="1214552" y="729082"/>
                    <a:pt x="1214552" y="729082"/>
                  </a:cubicBezTo>
                  <a:cubicBezTo>
                    <a:pt x="1215720" y="727913"/>
                    <a:pt x="1216304" y="724408"/>
                    <a:pt x="1216304" y="718566"/>
                  </a:cubicBezTo>
                  <a:cubicBezTo>
                    <a:pt x="1216304" y="709219"/>
                    <a:pt x="1213383" y="701040"/>
                    <a:pt x="1207541" y="694030"/>
                  </a:cubicBezTo>
                  <a:close/>
                  <a:moveTo>
                    <a:pt x="925373" y="394335"/>
                  </a:moveTo>
                  <a:cubicBezTo>
                    <a:pt x="931215" y="394335"/>
                    <a:pt x="935888" y="396088"/>
                    <a:pt x="939394" y="399593"/>
                  </a:cubicBezTo>
                  <a:cubicBezTo>
                    <a:pt x="939394" y="400761"/>
                    <a:pt x="940854" y="402222"/>
                    <a:pt x="943775" y="403974"/>
                  </a:cubicBezTo>
                  <a:cubicBezTo>
                    <a:pt x="946696" y="405727"/>
                    <a:pt x="949325" y="407188"/>
                    <a:pt x="951662" y="408356"/>
                  </a:cubicBezTo>
                  <a:cubicBezTo>
                    <a:pt x="951662" y="408356"/>
                    <a:pt x="951662" y="408648"/>
                    <a:pt x="951662" y="409232"/>
                  </a:cubicBezTo>
                  <a:cubicBezTo>
                    <a:pt x="951662" y="409816"/>
                    <a:pt x="951662" y="410109"/>
                    <a:pt x="951662" y="410109"/>
                  </a:cubicBezTo>
                  <a:cubicBezTo>
                    <a:pt x="962177" y="415950"/>
                    <a:pt x="971525" y="417703"/>
                    <a:pt x="979703" y="415366"/>
                  </a:cubicBezTo>
                  <a:lnTo>
                    <a:pt x="983209" y="415366"/>
                  </a:lnTo>
                  <a:cubicBezTo>
                    <a:pt x="989051" y="415366"/>
                    <a:pt x="994308" y="417703"/>
                    <a:pt x="998982" y="422377"/>
                  </a:cubicBezTo>
                  <a:lnTo>
                    <a:pt x="1000735" y="427635"/>
                  </a:lnTo>
                  <a:cubicBezTo>
                    <a:pt x="1000735" y="431140"/>
                    <a:pt x="1003071" y="435229"/>
                    <a:pt x="1007745" y="439903"/>
                  </a:cubicBezTo>
                  <a:cubicBezTo>
                    <a:pt x="1025271" y="445745"/>
                    <a:pt x="1039292" y="458013"/>
                    <a:pt x="1049807" y="476707"/>
                  </a:cubicBezTo>
                  <a:lnTo>
                    <a:pt x="1053313" y="490728"/>
                  </a:lnTo>
                  <a:cubicBezTo>
                    <a:pt x="1055649" y="511759"/>
                    <a:pt x="1056818" y="528701"/>
                    <a:pt x="1056818" y="541553"/>
                  </a:cubicBezTo>
                  <a:cubicBezTo>
                    <a:pt x="1056818" y="541553"/>
                    <a:pt x="1062076" y="542722"/>
                    <a:pt x="1072591" y="545059"/>
                  </a:cubicBezTo>
                  <a:cubicBezTo>
                    <a:pt x="1071423" y="546227"/>
                    <a:pt x="1069086" y="546811"/>
                    <a:pt x="1065581" y="546811"/>
                  </a:cubicBezTo>
                  <a:cubicBezTo>
                    <a:pt x="1064412" y="545643"/>
                    <a:pt x="1062952" y="545059"/>
                    <a:pt x="1061199" y="545059"/>
                  </a:cubicBezTo>
                  <a:cubicBezTo>
                    <a:pt x="1059447" y="545059"/>
                    <a:pt x="1057986" y="544475"/>
                    <a:pt x="1056818" y="543306"/>
                  </a:cubicBezTo>
                  <a:cubicBezTo>
                    <a:pt x="1055649" y="550317"/>
                    <a:pt x="1056234" y="554990"/>
                    <a:pt x="1058570" y="557327"/>
                  </a:cubicBezTo>
                  <a:lnTo>
                    <a:pt x="1060323" y="559079"/>
                  </a:lnTo>
                  <a:cubicBezTo>
                    <a:pt x="1060323" y="562585"/>
                    <a:pt x="1063828" y="565506"/>
                    <a:pt x="1070839" y="567843"/>
                  </a:cubicBezTo>
                  <a:cubicBezTo>
                    <a:pt x="1073175" y="572516"/>
                    <a:pt x="1074344" y="577190"/>
                    <a:pt x="1074344" y="581863"/>
                  </a:cubicBezTo>
                  <a:lnTo>
                    <a:pt x="1074344" y="585369"/>
                  </a:lnTo>
                  <a:cubicBezTo>
                    <a:pt x="1074344" y="591210"/>
                    <a:pt x="1074928" y="595300"/>
                    <a:pt x="1076096" y="597637"/>
                  </a:cubicBezTo>
                  <a:cubicBezTo>
                    <a:pt x="1076096" y="598805"/>
                    <a:pt x="1076973" y="599973"/>
                    <a:pt x="1078725" y="601142"/>
                  </a:cubicBezTo>
                  <a:cubicBezTo>
                    <a:pt x="1080478" y="602310"/>
                    <a:pt x="1081938" y="604063"/>
                    <a:pt x="1083107" y="606400"/>
                  </a:cubicBezTo>
                  <a:cubicBezTo>
                    <a:pt x="1084275" y="608737"/>
                    <a:pt x="1084859" y="612534"/>
                    <a:pt x="1084859" y="617792"/>
                  </a:cubicBezTo>
                  <a:cubicBezTo>
                    <a:pt x="1084859" y="623049"/>
                    <a:pt x="1085444" y="626847"/>
                    <a:pt x="1086612" y="629184"/>
                  </a:cubicBezTo>
                  <a:cubicBezTo>
                    <a:pt x="1086612" y="637362"/>
                    <a:pt x="1086028" y="643789"/>
                    <a:pt x="1084859" y="648462"/>
                  </a:cubicBezTo>
                  <a:cubicBezTo>
                    <a:pt x="1084859" y="648462"/>
                    <a:pt x="1081938" y="650799"/>
                    <a:pt x="1076096" y="655472"/>
                  </a:cubicBezTo>
                  <a:cubicBezTo>
                    <a:pt x="1073760" y="658978"/>
                    <a:pt x="1073760" y="662483"/>
                    <a:pt x="1076096" y="665988"/>
                  </a:cubicBezTo>
                  <a:cubicBezTo>
                    <a:pt x="1078433" y="668325"/>
                    <a:pt x="1077849" y="671246"/>
                    <a:pt x="1074344" y="674751"/>
                  </a:cubicBezTo>
                  <a:cubicBezTo>
                    <a:pt x="1074344" y="675920"/>
                    <a:pt x="1073760" y="678840"/>
                    <a:pt x="1072591" y="683514"/>
                  </a:cubicBezTo>
                  <a:lnTo>
                    <a:pt x="1058570" y="688772"/>
                  </a:lnTo>
                  <a:cubicBezTo>
                    <a:pt x="1058570" y="688772"/>
                    <a:pt x="1058278" y="689648"/>
                    <a:pt x="1057694" y="691401"/>
                  </a:cubicBezTo>
                  <a:cubicBezTo>
                    <a:pt x="1057110" y="693154"/>
                    <a:pt x="1056818" y="694614"/>
                    <a:pt x="1056818" y="695782"/>
                  </a:cubicBezTo>
                  <a:cubicBezTo>
                    <a:pt x="1057986" y="707466"/>
                    <a:pt x="1057402" y="715061"/>
                    <a:pt x="1055065" y="718566"/>
                  </a:cubicBezTo>
                  <a:cubicBezTo>
                    <a:pt x="1057402" y="719734"/>
                    <a:pt x="1059447" y="720027"/>
                    <a:pt x="1061199" y="719442"/>
                  </a:cubicBezTo>
                  <a:cubicBezTo>
                    <a:pt x="1062952" y="718858"/>
                    <a:pt x="1063828" y="717982"/>
                    <a:pt x="1063828" y="716813"/>
                  </a:cubicBezTo>
                  <a:cubicBezTo>
                    <a:pt x="1073175" y="707466"/>
                    <a:pt x="1081938" y="698119"/>
                    <a:pt x="1090117" y="688772"/>
                  </a:cubicBezTo>
                  <a:cubicBezTo>
                    <a:pt x="1098296" y="682930"/>
                    <a:pt x="1106475" y="676796"/>
                    <a:pt x="1114654" y="670370"/>
                  </a:cubicBezTo>
                  <a:cubicBezTo>
                    <a:pt x="1122833" y="663943"/>
                    <a:pt x="1131011" y="657225"/>
                    <a:pt x="1139190" y="650215"/>
                  </a:cubicBezTo>
                  <a:cubicBezTo>
                    <a:pt x="1143864" y="646710"/>
                    <a:pt x="1145616" y="642036"/>
                    <a:pt x="1144448" y="636194"/>
                  </a:cubicBezTo>
                  <a:lnTo>
                    <a:pt x="1144448" y="629184"/>
                  </a:lnTo>
                  <a:cubicBezTo>
                    <a:pt x="1144448" y="615163"/>
                    <a:pt x="1151458" y="604063"/>
                    <a:pt x="1165479" y="595884"/>
                  </a:cubicBezTo>
                  <a:cubicBezTo>
                    <a:pt x="1167816" y="594716"/>
                    <a:pt x="1168984" y="592379"/>
                    <a:pt x="1168984" y="588874"/>
                  </a:cubicBezTo>
                  <a:cubicBezTo>
                    <a:pt x="1168984" y="586537"/>
                    <a:pt x="1170153" y="584200"/>
                    <a:pt x="1172489" y="581863"/>
                  </a:cubicBezTo>
                  <a:cubicBezTo>
                    <a:pt x="1172489" y="580695"/>
                    <a:pt x="1173074" y="579526"/>
                    <a:pt x="1174242" y="578358"/>
                  </a:cubicBezTo>
                  <a:cubicBezTo>
                    <a:pt x="1175411" y="577190"/>
                    <a:pt x="1177163" y="576605"/>
                    <a:pt x="1179500" y="576605"/>
                  </a:cubicBezTo>
                  <a:cubicBezTo>
                    <a:pt x="1184173" y="577774"/>
                    <a:pt x="1186510" y="576021"/>
                    <a:pt x="1186510" y="571348"/>
                  </a:cubicBezTo>
                  <a:cubicBezTo>
                    <a:pt x="1186510" y="570179"/>
                    <a:pt x="1187679" y="566674"/>
                    <a:pt x="1190015" y="560832"/>
                  </a:cubicBezTo>
                  <a:cubicBezTo>
                    <a:pt x="1191184" y="562000"/>
                    <a:pt x="1191768" y="563461"/>
                    <a:pt x="1191768" y="565214"/>
                  </a:cubicBezTo>
                  <a:cubicBezTo>
                    <a:pt x="1191768" y="566966"/>
                    <a:pt x="1191768" y="567843"/>
                    <a:pt x="1191768" y="567843"/>
                  </a:cubicBezTo>
                  <a:cubicBezTo>
                    <a:pt x="1192937" y="572516"/>
                    <a:pt x="1196442" y="574853"/>
                    <a:pt x="1202284" y="574853"/>
                  </a:cubicBezTo>
                  <a:lnTo>
                    <a:pt x="1218057" y="571348"/>
                  </a:lnTo>
                  <a:cubicBezTo>
                    <a:pt x="1219225" y="569011"/>
                    <a:pt x="1219518" y="566674"/>
                    <a:pt x="1218933" y="564337"/>
                  </a:cubicBezTo>
                  <a:cubicBezTo>
                    <a:pt x="1218349" y="562000"/>
                    <a:pt x="1218057" y="559664"/>
                    <a:pt x="1218057" y="557327"/>
                  </a:cubicBezTo>
                  <a:cubicBezTo>
                    <a:pt x="1216889" y="558495"/>
                    <a:pt x="1215428" y="559372"/>
                    <a:pt x="1213675" y="559956"/>
                  </a:cubicBezTo>
                  <a:cubicBezTo>
                    <a:pt x="1211923" y="560540"/>
                    <a:pt x="1209878" y="562000"/>
                    <a:pt x="1207541" y="564337"/>
                  </a:cubicBezTo>
                  <a:lnTo>
                    <a:pt x="1211047" y="553822"/>
                  </a:lnTo>
                  <a:lnTo>
                    <a:pt x="1225067" y="553822"/>
                  </a:lnTo>
                  <a:lnTo>
                    <a:pt x="1225067" y="559079"/>
                  </a:lnTo>
                  <a:lnTo>
                    <a:pt x="1225067" y="563461"/>
                  </a:lnTo>
                  <a:cubicBezTo>
                    <a:pt x="1226236" y="565214"/>
                    <a:pt x="1228573" y="565506"/>
                    <a:pt x="1232078" y="564337"/>
                  </a:cubicBezTo>
                  <a:cubicBezTo>
                    <a:pt x="1232078" y="563169"/>
                    <a:pt x="1231786" y="562585"/>
                    <a:pt x="1231202" y="562585"/>
                  </a:cubicBezTo>
                  <a:cubicBezTo>
                    <a:pt x="1230617" y="562585"/>
                    <a:pt x="1229741" y="562585"/>
                    <a:pt x="1228573" y="562585"/>
                  </a:cubicBezTo>
                  <a:lnTo>
                    <a:pt x="1225067" y="559079"/>
                  </a:lnTo>
                  <a:cubicBezTo>
                    <a:pt x="1229741" y="559079"/>
                    <a:pt x="1232662" y="557327"/>
                    <a:pt x="1233831" y="553822"/>
                  </a:cubicBezTo>
                  <a:lnTo>
                    <a:pt x="1235583" y="559079"/>
                  </a:lnTo>
                  <a:cubicBezTo>
                    <a:pt x="1237920" y="559079"/>
                    <a:pt x="1239381" y="557911"/>
                    <a:pt x="1239965" y="555574"/>
                  </a:cubicBezTo>
                  <a:cubicBezTo>
                    <a:pt x="1240549" y="553238"/>
                    <a:pt x="1240257" y="549732"/>
                    <a:pt x="1239088" y="545059"/>
                  </a:cubicBezTo>
                  <a:cubicBezTo>
                    <a:pt x="1237920" y="543890"/>
                    <a:pt x="1236751" y="543306"/>
                    <a:pt x="1235583" y="543306"/>
                  </a:cubicBezTo>
                  <a:cubicBezTo>
                    <a:pt x="1234415" y="543306"/>
                    <a:pt x="1233246" y="542722"/>
                    <a:pt x="1232078" y="541553"/>
                  </a:cubicBezTo>
                  <a:lnTo>
                    <a:pt x="1233831" y="538048"/>
                  </a:lnTo>
                  <a:lnTo>
                    <a:pt x="1239088" y="541553"/>
                  </a:lnTo>
                  <a:cubicBezTo>
                    <a:pt x="1239088" y="541553"/>
                    <a:pt x="1239381" y="541261"/>
                    <a:pt x="1239965" y="540677"/>
                  </a:cubicBezTo>
                  <a:cubicBezTo>
                    <a:pt x="1240549" y="540093"/>
                    <a:pt x="1240841" y="539801"/>
                    <a:pt x="1240841" y="539801"/>
                  </a:cubicBezTo>
                  <a:cubicBezTo>
                    <a:pt x="1240841" y="535127"/>
                    <a:pt x="1242009" y="532206"/>
                    <a:pt x="1244346" y="531038"/>
                  </a:cubicBezTo>
                  <a:cubicBezTo>
                    <a:pt x="1244346" y="526364"/>
                    <a:pt x="1246683" y="524027"/>
                    <a:pt x="1251357" y="524027"/>
                  </a:cubicBezTo>
                  <a:lnTo>
                    <a:pt x="1251357" y="531038"/>
                  </a:lnTo>
                  <a:cubicBezTo>
                    <a:pt x="1250188" y="535711"/>
                    <a:pt x="1251357" y="538048"/>
                    <a:pt x="1254862" y="538048"/>
                  </a:cubicBezTo>
                  <a:cubicBezTo>
                    <a:pt x="1254862" y="528701"/>
                    <a:pt x="1256614" y="520522"/>
                    <a:pt x="1260119" y="513512"/>
                  </a:cubicBezTo>
                  <a:lnTo>
                    <a:pt x="1261872" y="513512"/>
                  </a:lnTo>
                  <a:lnTo>
                    <a:pt x="1261872" y="518770"/>
                  </a:lnTo>
                  <a:cubicBezTo>
                    <a:pt x="1264209" y="517601"/>
                    <a:pt x="1267130" y="517017"/>
                    <a:pt x="1270635" y="517017"/>
                  </a:cubicBezTo>
                  <a:cubicBezTo>
                    <a:pt x="1272972" y="517017"/>
                    <a:pt x="1275309" y="518185"/>
                    <a:pt x="1277645" y="520522"/>
                  </a:cubicBezTo>
                  <a:cubicBezTo>
                    <a:pt x="1276477" y="521691"/>
                    <a:pt x="1275309" y="523443"/>
                    <a:pt x="1274140" y="525780"/>
                  </a:cubicBezTo>
                  <a:cubicBezTo>
                    <a:pt x="1272972" y="528117"/>
                    <a:pt x="1272388" y="529870"/>
                    <a:pt x="1272388" y="531038"/>
                  </a:cubicBezTo>
                  <a:cubicBezTo>
                    <a:pt x="1274724" y="533375"/>
                    <a:pt x="1279398" y="534543"/>
                    <a:pt x="1286408" y="534543"/>
                  </a:cubicBezTo>
                  <a:cubicBezTo>
                    <a:pt x="1289914" y="538048"/>
                    <a:pt x="1291666" y="539801"/>
                    <a:pt x="1291666" y="539801"/>
                  </a:cubicBezTo>
                  <a:cubicBezTo>
                    <a:pt x="1296340" y="543306"/>
                    <a:pt x="1298677" y="545059"/>
                    <a:pt x="1298677" y="545059"/>
                  </a:cubicBezTo>
                  <a:cubicBezTo>
                    <a:pt x="1298677" y="542722"/>
                    <a:pt x="1298385" y="540093"/>
                    <a:pt x="1297800" y="537172"/>
                  </a:cubicBezTo>
                  <a:cubicBezTo>
                    <a:pt x="1297216" y="534251"/>
                    <a:pt x="1298092" y="531622"/>
                    <a:pt x="1300429" y="529285"/>
                  </a:cubicBezTo>
                  <a:lnTo>
                    <a:pt x="1303935" y="531038"/>
                  </a:lnTo>
                  <a:lnTo>
                    <a:pt x="1303935" y="529285"/>
                  </a:lnTo>
                  <a:cubicBezTo>
                    <a:pt x="1300429" y="522275"/>
                    <a:pt x="1299261" y="517017"/>
                    <a:pt x="1300429" y="513512"/>
                  </a:cubicBezTo>
                  <a:lnTo>
                    <a:pt x="1303935" y="499491"/>
                  </a:lnTo>
                  <a:cubicBezTo>
                    <a:pt x="1303935" y="499491"/>
                    <a:pt x="1303058" y="498907"/>
                    <a:pt x="1301306" y="497738"/>
                  </a:cubicBezTo>
                  <a:cubicBezTo>
                    <a:pt x="1299553" y="496570"/>
                    <a:pt x="1299261" y="493649"/>
                    <a:pt x="1300429" y="488976"/>
                  </a:cubicBezTo>
                  <a:lnTo>
                    <a:pt x="1312697" y="487223"/>
                  </a:lnTo>
                  <a:cubicBezTo>
                    <a:pt x="1312697" y="488391"/>
                    <a:pt x="1313282" y="489560"/>
                    <a:pt x="1314450" y="490728"/>
                  </a:cubicBezTo>
                  <a:cubicBezTo>
                    <a:pt x="1320292" y="490728"/>
                    <a:pt x="1323797" y="490144"/>
                    <a:pt x="1324966" y="488976"/>
                  </a:cubicBezTo>
                  <a:cubicBezTo>
                    <a:pt x="1328471" y="483133"/>
                    <a:pt x="1333729" y="480212"/>
                    <a:pt x="1340739" y="480212"/>
                  </a:cubicBezTo>
                  <a:cubicBezTo>
                    <a:pt x="1346581" y="480212"/>
                    <a:pt x="1350671" y="481381"/>
                    <a:pt x="1353007" y="483718"/>
                  </a:cubicBezTo>
                  <a:lnTo>
                    <a:pt x="1354760" y="504749"/>
                  </a:lnTo>
                  <a:lnTo>
                    <a:pt x="1353007" y="508254"/>
                  </a:lnTo>
                  <a:cubicBezTo>
                    <a:pt x="1351839" y="509423"/>
                    <a:pt x="1350671" y="510591"/>
                    <a:pt x="1349502" y="511759"/>
                  </a:cubicBezTo>
                  <a:cubicBezTo>
                    <a:pt x="1348333" y="512928"/>
                    <a:pt x="1348333" y="514680"/>
                    <a:pt x="1349502" y="517017"/>
                  </a:cubicBezTo>
                  <a:cubicBezTo>
                    <a:pt x="1350671" y="518185"/>
                    <a:pt x="1351547" y="520522"/>
                    <a:pt x="1352131" y="524027"/>
                  </a:cubicBezTo>
                  <a:cubicBezTo>
                    <a:pt x="1352715" y="527533"/>
                    <a:pt x="1354176" y="529285"/>
                    <a:pt x="1356512" y="529285"/>
                  </a:cubicBezTo>
                  <a:lnTo>
                    <a:pt x="1361770" y="536296"/>
                  </a:lnTo>
                  <a:cubicBezTo>
                    <a:pt x="1362939" y="537464"/>
                    <a:pt x="1364691" y="538925"/>
                    <a:pt x="1367028" y="540677"/>
                  </a:cubicBezTo>
                  <a:cubicBezTo>
                    <a:pt x="1369365" y="542430"/>
                    <a:pt x="1371702" y="542722"/>
                    <a:pt x="1374039" y="541553"/>
                  </a:cubicBezTo>
                  <a:cubicBezTo>
                    <a:pt x="1374039" y="541553"/>
                    <a:pt x="1374623" y="541553"/>
                    <a:pt x="1375791" y="541553"/>
                  </a:cubicBezTo>
                  <a:cubicBezTo>
                    <a:pt x="1376959" y="541553"/>
                    <a:pt x="1377544" y="541553"/>
                    <a:pt x="1377544" y="541553"/>
                  </a:cubicBezTo>
                  <a:cubicBezTo>
                    <a:pt x="1381049" y="541553"/>
                    <a:pt x="1384554" y="542722"/>
                    <a:pt x="1388059" y="545059"/>
                  </a:cubicBezTo>
                  <a:cubicBezTo>
                    <a:pt x="1391565" y="546227"/>
                    <a:pt x="1395070" y="546227"/>
                    <a:pt x="1398575" y="545059"/>
                  </a:cubicBezTo>
                  <a:cubicBezTo>
                    <a:pt x="1400912" y="541553"/>
                    <a:pt x="1403833" y="542722"/>
                    <a:pt x="1407338" y="548564"/>
                  </a:cubicBezTo>
                  <a:lnTo>
                    <a:pt x="1414348" y="541553"/>
                  </a:lnTo>
                  <a:lnTo>
                    <a:pt x="1417853" y="541553"/>
                  </a:lnTo>
                  <a:cubicBezTo>
                    <a:pt x="1417853" y="539217"/>
                    <a:pt x="1418437" y="537464"/>
                    <a:pt x="1419606" y="536296"/>
                  </a:cubicBezTo>
                  <a:lnTo>
                    <a:pt x="1421359" y="536296"/>
                  </a:lnTo>
                  <a:cubicBezTo>
                    <a:pt x="1424864" y="537464"/>
                    <a:pt x="1427201" y="538925"/>
                    <a:pt x="1428369" y="540677"/>
                  </a:cubicBezTo>
                  <a:cubicBezTo>
                    <a:pt x="1429537" y="542430"/>
                    <a:pt x="1430706" y="543890"/>
                    <a:pt x="1431874" y="545059"/>
                  </a:cubicBezTo>
                  <a:cubicBezTo>
                    <a:pt x="1431874" y="547396"/>
                    <a:pt x="1432458" y="549148"/>
                    <a:pt x="1433627" y="550317"/>
                  </a:cubicBezTo>
                  <a:cubicBezTo>
                    <a:pt x="1433627" y="551485"/>
                    <a:pt x="1433919" y="552069"/>
                    <a:pt x="1434503" y="552069"/>
                  </a:cubicBezTo>
                  <a:cubicBezTo>
                    <a:pt x="1435087" y="552069"/>
                    <a:pt x="1435379" y="552653"/>
                    <a:pt x="1435379" y="553822"/>
                  </a:cubicBezTo>
                  <a:lnTo>
                    <a:pt x="1438885" y="562585"/>
                  </a:lnTo>
                  <a:lnTo>
                    <a:pt x="1447648" y="560832"/>
                  </a:lnTo>
                  <a:lnTo>
                    <a:pt x="1451153" y="564337"/>
                  </a:lnTo>
                  <a:cubicBezTo>
                    <a:pt x="1456995" y="558495"/>
                    <a:pt x="1463421" y="558495"/>
                    <a:pt x="1470431" y="564337"/>
                  </a:cubicBezTo>
                  <a:cubicBezTo>
                    <a:pt x="1472768" y="566674"/>
                    <a:pt x="1474521" y="569011"/>
                    <a:pt x="1475689" y="571348"/>
                  </a:cubicBezTo>
                  <a:cubicBezTo>
                    <a:pt x="1476858" y="573684"/>
                    <a:pt x="1478026" y="575437"/>
                    <a:pt x="1479195" y="576605"/>
                  </a:cubicBezTo>
                  <a:lnTo>
                    <a:pt x="1470431" y="581863"/>
                  </a:lnTo>
                  <a:lnTo>
                    <a:pt x="1479195" y="588874"/>
                  </a:lnTo>
                  <a:cubicBezTo>
                    <a:pt x="1480363" y="590042"/>
                    <a:pt x="1482115" y="590626"/>
                    <a:pt x="1484452" y="590626"/>
                  </a:cubicBezTo>
                  <a:cubicBezTo>
                    <a:pt x="1486789" y="590626"/>
                    <a:pt x="1487957" y="591210"/>
                    <a:pt x="1487957" y="592379"/>
                  </a:cubicBezTo>
                  <a:cubicBezTo>
                    <a:pt x="1491463" y="592379"/>
                    <a:pt x="1493799" y="592963"/>
                    <a:pt x="1494968" y="594131"/>
                  </a:cubicBezTo>
                  <a:cubicBezTo>
                    <a:pt x="1496136" y="595300"/>
                    <a:pt x="1496136" y="598221"/>
                    <a:pt x="1494968" y="602894"/>
                  </a:cubicBezTo>
                  <a:lnTo>
                    <a:pt x="1494968" y="604647"/>
                  </a:lnTo>
                  <a:cubicBezTo>
                    <a:pt x="1505483" y="608152"/>
                    <a:pt x="1510741" y="616331"/>
                    <a:pt x="1510741" y="629184"/>
                  </a:cubicBezTo>
                  <a:cubicBezTo>
                    <a:pt x="1510741" y="635025"/>
                    <a:pt x="1511325" y="639115"/>
                    <a:pt x="1512494" y="641452"/>
                  </a:cubicBezTo>
                  <a:cubicBezTo>
                    <a:pt x="1512494" y="641452"/>
                    <a:pt x="1512494" y="642328"/>
                    <a:pt x="1512494" y="644081"/>
                  </a:cubicBezTo>
                  <a:cubicBezTo>
                    <a:pt x="1512494" y="645833"/>
                    <a:pt x="1512494" y="647294"/>
                    <a:pt x="1512494" y="648462"/>
                  </a:cubicBezTo>
                  <a:cubicBezTo>
                    <a:pt x="1511325" y="648462"/>
                    <a:pt x="1511033" y="649046"/>
                    <a:pt x="1511618" y="650215"/>
                  </a:cubicBezTo>
                  <a:cubicBezTo>
                    <a:pt x="1512202" y="651383"/>
                    <a:pt x="1512494" y="652552"/>
                    <a:pt x="1512494" y="653720"/>
                  </a:cubicBezTo>
                  <a:cubicBezTo>
                    <a:pt x="1514831" y="654888"/>
                    <a:pt x="1516875" y="657225"/>
                    <a:pt x="1518628" y="660730"/>
                  </a:cubicBezTo>
                  <a:cubicBezTo>
                    <a:pt x="1520381" y="664236"/>
                    <a:pt x="1521841" y="666572"/>
                    <a:pt x="1523009" y="667741"/>
                  </a:cubicBezTo>
                  <a:cubicBezTo>
                    <a:pt x="1525346" y="673583"/>
                    <a:pt x="1526515" y="680009"/>
                    <a:pt x="1526515" y="687019"/>
                  </a:cubicBezTo>
                  <a:cubicBezTo>
                    <a:pt x="1526515" y="694030"/>
                    <a:pt x="1526515" y="698703"/>
                    <a:pt x="1526515" y="701040"/>
                  </a:cubicBezTo>
                  <a:cubicBezTo>
                    <a:pt x="1526515" y="709219"/>
                    <a:pt x="1523594" y="714477"/>
                    <a:pt x="1517752" y="716813"/>
                  </a:cubicBezTo>
                  <a:cubicBezTo>
                    <a:pt x="1513078" y="716813"/>
                    <a:pt x="1510741" y="719734"/>
                    <a:pt x="1510741" y="725577"/>
                  </a:cubicBezTo>
                  <a:lnTo>
                    <a:pt x="1510741" y="732587"/>
                  </a:lnTo>
                  <a:lnTo>
                    <a:pt x="1487957" y="743102"/>
                  </a:lnTo>
                  <a:cubicBezTo>
                    <a:pt x="1487957" y="746608"/>
                    <a:pt x="1487957" y="748945"/>
                    <a:pt x="1487957" y="750113"/>
                  </a:cubicBezTo>
                  <a:cubicBezTo>
                    <a:pt x="1486789" y="751281"/>
                    <a:pt x="1484452" y="752450"/>
                    <a:pt x="1480947" y="753618"/>
                  </a:cubicBezTo>
                  <a:cubicBezTo>
                    <a:pt x="1477442" y="754787"/>
                    <a:pt x="1475105" y="757123"/>
                    <a:pt x="1473937" y="760628"/>
                  </a:cubicBezTo>
                  <a:lnTo>
                    <a:pt x="1482700" y="765886"/>
                  </a:lnTo>
                  <a:cubicBezTo>
                    <a:pt x="1485036" y="765886"/>
                    <a:pt x="1486789" y="766471"/>
                    <a:pt x="1487957" y="767639"/>
                  </a:cubicBezTo>
                  <a:cubicBezTo>
                    <a:pt x="1489126" y="768807"/>
                    <a:pt x="1490294" y="769392"/>
                    <a:pt x="1491463" y="769392"/>
                  </a:cubicBezTo>
                  <a:lnTo>
                    <a:pt x="1479195" y="771144"/>
                  </a:lnTo>
                  <a:cubicBezTo>
                    <a:pt x="1478026" y="768807"/>
                    <a:pt x="1476565" y="767931"/>
                    <a:pt x="1474813" y="768515"/>
                  </a:cubicBezTo>
                  <a:cubicBezTo>
                    <a:pt x="1473060" y="769099"/>
                    <a:pt x="1469847" y="770560"/>
                    <a:pt x="1465174" y="772897"/>
                  </a:cubicBezTo>
                  <a:cubicBezTo>
                    <a:pt x="1465174" y="774065"/>
                    <a:pt x="1464589" y="774942"/>
                    <a:pt x="1463421" y="775526"/>
                  </a:cubicBezTo>
                  <a:cubicBezTo>
                    <a:pt x="1462253" y="776110"/>
                    <a:pt x="1461669" y="775818"/>
                    <a:pt x="1461669" y="774649"/>
                  </a:cubicBezTo>
                  <a:cubicBezTo>
                    <a:pt x="1458163" y="774649"/>
                    <a:pt x="1456411" y="776986"/>
                    <a:pt x="1456411" y="781660"/>
                  </a:cubicBezTo>
                  <a:lnTo>
                    <a:pt x="1452905" y="793928"/>
                  </a:lnTo>
                  <a:cubicBezTo>
                    <a:pt x="1445895" y="819633"/>
                    <a:pt x="1442390" y="842416"/>
                    <a:pt x="1442390" y="862279"/>
                  </a:cubicBezTo>
                  <a:lnTo>
                    <a:pt x="1440637" y="890321"/>
                  </a:lnTo>
                  <a:cubicBezTo>
                    <a:pt x="1437132" y="890321"/>
                    <a:pt x="1434795" y="890321"/>
                    <a:pt x="1433627" y="890321"/>
                  </a:cubicBezTo>
                  <a:cubicBezTo>
                    <a:pt x="1432458" y="896163"/>
                    <a:pt x="1431874" y="900836"/>
                    <a:pt x="1431874" y="904342"/>
                  </a:cubicBezTo>
                  <a:cubicBezTo>
                    <a:pt x="1427201" y="956920"/>
                    <a:pt x="1423695" y="995477"/>
                    <a:pt x="1421359" y="1020013"/>
                  </a:cubicBezTo>
                  <a:lnTo>
                    <a:pt x="1419606" y="1027024"/>
                  </a:lnTo>
                  <a:lnTo>
                    <a:pt x="1417853" y="1032282"/>
                  </a:lnTo>
                  <a:cubicBezTo>
                    <a:pt x="1419022" y="1033450"/>
                    <a:pt x="1419314" y="1034326"/>
                    <a:pt x="1418730" y="1034911"/>
                  </a:cubicBezTo>
                  <a:cubicBezTo>
                    <a:pt x="1418146" y="1035495"/>
                    <a:pt x="1417853" y="1036955"/>
                    <a:pt x="1417853" y="1039292"/>
                  </a:cubicBezTo>
                  <a:cubicBezTo>
                    <a:pt x="1416685" y="1042797"/>
                    <a:pt x="1417853" y="1045134"/>
                    <a:pt x="1421359" y="1046302"/>
                  </a:cubicBezTo>
                  <a:lnTo>
                    <a:pt x="1421359" y="1051560"/>
                  </a:lnTo>
                  <a:cubicBezTo>
                    <a:pt x="1419022" y="1051560"/>
                    <a:pt x="1416685" y="1052728"/>
                    <a:pt x="1414348" y="1055065"/>
                  </a:cubicBezTo>
                  <a:lnTo>
                    <a:pt x="1424864" y="1060323"/>
                  </a:lnTo>
                  <a:cubicBezTo>
                    <a:pt x="1419022" y="1061491"/>
                    <a:pt x="1416101" y="1062076"/>
                    <a:pt x="1416101" y="1062076"/>
                  </a:cubicBezTo>
                  <a:cubicBezTo>
                    <a:pt x="1414932" y="1063244"/>
                    <a:pt x="1414640" y="1065581"/>
                    <a:pt x="1415225" y="1069086"/>
                  </a:cubicBezTo>
                  <a:cubicBezTo>
                    <a:pt x="1415809" y="1072591"/>
                    <a:pt x="1416101" y="1074344"/>
                    <a:pt x="1416101" y="1074344"/>
                  </a:cubicBezTo>
                  <a:lnTo>
                    <a:pt x="1416101" y="1102386"/>
                  </a:lnTo>
                  <a:lnTo>
                    <a:pt x="1417853" y="1133932"/>
                  </a:lnTo>
                  <a:cubicBezTo>
                    <a:pt x="1417853" y="1152627"/>
                    <a:pt x="1418437" y="1165479"/>
                    <a:pt x="1419606" y="1172490"/>
                  </a:cubicBezTo>
                  <a:cubicBezTo>
                    <a:pt x="1419606" y="1179500"/>
                    <a:pt x="1421359" y="1192352"/>
                    <a:pt x="1424864" y="1211047"/>
                  </a:cubicBezTo>
                  <a:cubicBezTo>
                    <a:pt x="1424864" y="1216889"/>
                    <a:pt x="1426032" y="1226820"/>
                    <a:pt x="1428369" y="1240841"/>
                  </a:cubicBezTo>
                  <a:lnTo>
                    <a:pt x="1430122" y="1267130"/>
                  </a:lnTo>
                  <a:cubicBezTo>
                    <a:pt x="1432458" y="1282319"/>
                    <a:pt x="1434211" y="1295756"/>
                    <a:pt x="1435379" y="1307440"/>
                  </a:cubicBezTo>
                  <a:cubicBezTo>
                    <a:pt x="1435379" y="1308608"/>
                    <a:pt x="1436548" y="1310361"/>
                    <a:pt x="1438885" y="1312698"/>
                  </a:cubicBezTo>
                  <a:lnTo>
                    <a:pt x="1442390" y="1317955"/>
                  </a:lnTo>
                  <a:cubicBezTo>
                    <a:pt x="1437716" y="1324966"/>
                    <a:pt x="1437716" y="1333144"/>
                    <a:pt x="1442390" y="1342492"/>
                  </a:cubicBezTo>
                  <a:lnTo>
                    <a:pt x="1447648" y="1349502"/>
                  </a:lnTo>
                  <a:cubicBezTo>
                    <a:pt x="1447648" y="1350671"/>
                    <a:pt x="1446479" y="1353007"/>
                    <a:pt x="1444142" y="1356512"/>
                  </a:cubicBezTo>
                  <a:cubicBezTo>
                    <a:pt x="1444142" y="1355344"/>
                    <a:pt x="1442974" y="1352423"/>
                    <a:pt x="1440637" y="1347750"/>
                  </a:cubicBezTo>
                  <a:lnTo>
                    <a:pt x="1440637" y="1358265"/>
                  </a:lnTo>
                  <a:cubicBezTo>
                    <a:pt x="1441806" y="1361770"/>
                    <a:pt x="1442974" y="1365568"/>
                    <a:pt x="1444142" y="1369657"/>
                  </a:cubicBezTo>
                  <a:cubicBezTo>
                    <a:pt x="1445311" y="1373747"/>
                    <a:pt x="1445895" y="1376959"/>
                    <a:pt x="1445895" y="1379296"/>
                  </a:cubicBezTo>
                  <a:cubicBezTo>
                    <a:pt x="1445895" y="1380465"/>
                    <a:pt x="1447063" y="1388059"/>
                    <a:pt x="1449400" y="1402080"/>
                  </a:cubicBezTo>
                  <a:cubicBezTo>
                    <a:pt x="1450569" y="1404417"/>
                    <a:pt x="1451153" y="1407922"/>
                    <a:pt x="1451153" y="1412596"/>
                  </a:cubicBezTo>
                  <a:cubicBezTo>
                    <a:pt x="1451153" y="1418438"/>
                    <a:pt x="1452321" y="1421943"/>
                    <a:pt x="1454658" y="1423111"/>
                  </a:cubicBezTo>
                  <a:cubicBezTo>
                    <a:pt x="1458163" y="1430122"/>
                    <a:pt x="1458747" y="1434795"/>
                    <a:pt x="1456411" y="1437132"/>
                  </a:cubicBezTo>
                  <a:cubicBezTo>
                    <a:pt x="1458747" y="1439469"/>
                    <a:pt x="1459916" y="1441806"/>
                    <a:pt x="1459916" y="1444143"/>
                  </a:cubicBezTo>
                  <a:cubicBezTo>
                    <a:pt x="1459916" y="1446479"/>
                    <a:pt x="1459332" y="1448816"/>
                    <a:pt x="1458163" y="1451153"/>
                  </a:cubicBezTo>
                  <a:lnTo>
                    <a:pt x="1470431" y="1456411"/>
                  </a:lnTo>
                  <a:lnTo>
                    <a:pt x="1470431" y="1458163"/>
                  </a:lnTo>
                  <a:lnTo>
                    <a:pt x="1459916" y="1458163"/>
                  </a:lnTo>
                  <a:cubicBezTo>
                    <a:pt x="1458747" y="1460500"/>
                    <a:pt x="1459040" y="1462253"/>
                    <a:pt x="1460792" y="1463421"/>
                  </a:cubicBezTo>
                  <a:cubicBezTo>
                    <a:pt x="1462545" y="1464590"/>
                    <a:pt x="1463421" y="1465758"/>
                    <a:pt x="1463421" y="1466926"/>
                  </a:cubicBezTo>
                  <a:cubicBezTo>
                    <a:pt x="1464589" y="1469263"/>
                    <a:pt x="1465174" y="1471892"/>
                    <a:pt x="1465174" y="1474813"/>
                  </a:cubicBezTo>
                  <a:cubicBezTo>
                    <a:pt x="1465174" y="1477734"/>
                    <a:pt x="1465758" y="1480363"/>
                    <a:pt x="1466926" y="1482700"/>
                  </a:cubicBezTo>
                  <a:lnTo>
                    <a:pt x="1470431" y="1503731"/>
                  </a:lnTo>
                  <a:cubicBezTo>
                    <a:pt x="1470431" y="1507236"/>
                    <a:pt x="1471016" y="1509573"/>
                    <a:pt x="1472184" y="1510741"/>
                  </a:cubicBezTo>
                  <a:cubicBezTo>
                    <a:pt x="1473353" y="1514246"/>
                    <a:pt x="1474521" y="1518920"/>
                    <a:pt x="1475689" y="1524762"/>
                  </a:cubicBezTo>
                  <a:cubicBezTo>
                    <a:pt x="1476858" y="1530604"/>
                    <a:pt x="1477442" y="1535862"/>
                    <a:pt x="1477442" y="1540536"/>
                  </a:cubicBezTo>
                  <a:lnTo>
                    <a:pt x="1479195" y="1544041"/>
                  </a:lnTo>
                  <a:cubicBezTo>
                    <a:pt x="1482700" y="1551051"/>
                    <a:pt x="1484452" y="1556893"/>
                    <a:pt x="1484452" y="1561567"/>
                  </a:cubicBezTo>
                  <a:lnTo>
                    <a:pt x="1486205" y="1572082"/>
                  </a:lnTo>
                  <a:cubicBezTo>
                    <a:pt x="1490879" y="1576756"/>
                    <a:pt x="1493215" y="1580261"/>
                    <a:pt x="1493215" y="1582598"/>
                  </a:cubicBezTo>
                  <a:lnTo>
                    <a:pt x="1493215" y="1573835"/>
                  </a:lnTo>
                  <a:cubicBezTo>
                    <a:pt x="1494384" y="1577340"/>
                    <a:pt x="1495844" y="1580553"/>
                    <a:pt x="1497597" y="1583474"/>
                  </a:cubicBezTo>
                  <a:cubicBezTo>
                    <a:pt x="1499349" y="1586395"/>
                    <a:pt x="1500226" y="1589024"/>
                    <a:pt x="1500226" y="1591361"/>
                  </a:cubicBezTo>
                  <a:cubicBezTo>
                    <a:pt x="1500226" y="1593698"/>
                    <a:pt x="1501394" y="1599540"/>
                    <a:pt x="1503731" y="1608887"/>
                  </a:cubicBezTo>
                  <a:lnTo>
                    <a:pt x="1503731" y="1615897"/>
                  </a:lnTo>
                  <a:lnTo>
                    <a:pt x="1500226" y="1615897"/>
                  </a:lnTo>
                  <a:cubicBezTo>
                    <a:pt x="1496720" y="1613560"/>
                    <a:pt x="1494968" y="1612392"/>
                    <a:pt x="1494968" y="1612392"/>
                  </a:cubicBezTo>
                  <a:lnTo>
                    <a:pt x="1494968" y="1603629"/>
                  </a:lnTo>
                  <a:cubicBezTo>
                    <a:pt x="1490294" y="1601292"/>
                    <a:pt x="1487957" y="1597203"/>
                    <a:pt x="1487957" y="1591361"/>
                  </a:cubicBezTo>
                  <a:cubicBezTo>
                    <a:pt x="1489126" y="1587856"/>
                    <a:pt x="1489418" y="1585519"/>
                    <a:pt x="1488834" y="1584351"/>
                  </a:cubicBezTo>
                  <a:cubicBezTo>
                    <a:pt x="1488250" y="1583182"/>
                    <a:pt x="1486205" y="1581430"/>
                    <a:pt x="1482700" y="1579093"/>
                  </a:cubicBezTo>
                  <a:cubicBezTo>
                    <a:pt x="1483868" y="1581430"/>
                    <a:pt x="1484160" y="1582890"/>
                    <a:pt x="1483576" y="1583474"/>
                  </a:cubicBezTo>
                  <a:cubicBezTo>
                    <a:pt x="1482992" y="1584058"/>
                    <a:pt x="1483284" y="1584935"/>
                    <a:pt x="1484452" y="1586103"/>
                  </a:cubicBezTo>
                  <a:lnTo>
                    <a:pt x="1487957" y="1614145"/>
                  </a:lnTo>
                  <a:cubicBezTo>
                    <a:pt x="1491463" y="1623492"/>
                    <a:pt x="1495552" y="1639265"/>
                    <a:pt x="1500226" y="1661465"/>
                  </a:cubicBezTo>
                  <a:cubicBezTo>
                    <a:pt x="1501394" y="1667307"/>
                    <a:pt x="1502562" y="1674317"/>
                    <a:pt x="1503731" y="1682496"/>
                  </a:cubicBezTo>
                  <a:cubicBezTo>
                    <a:pt x="1504899" y="1690675"/>
                    <a:pt x="1506652" y="1697685"/>
                    <a:pt x="1508989" y="1703527"/>
                  </a:cubicBezTo>
                  <a:cubicBezTo>
                    <a:pt x="1508989" y="1704696"/>
                    <a:pt x="1509573" y="1705864"/>
                    <a:pt x="1510741" y="1707033"/>
                  </a:cubicBezTo>
                  <a:cubicBezTo>
                    <a:pt x="1511910" y="1708201"/>
                    <a:pt x="1513662" y="1708785"/>
                    <a:pt x="1515999" y="1708785"/>
                  </a:cubicBezTo>
                  <a:lnTo>
                    <a:pt x="1515999" y="1705280"/>
                  </a:lnTo>
                  <a:lnTo>
                    <a:pt x="1512494" y="1677238"/>
                  </a:lnTo>
                  <a:lnTo>
                    <a:pt x="1507236" y="1664970"/>
                  </a:lnTo>
                  <a:cubicBezTo>
                    <a:pt x="1502562" y="1656791"/>
                    <a:pt x="1500226" y="1651533"/>
                    <a:pt x="1500226" y="1649197"/>
                  </a:cubicBezTo>
                  <a:cubicBezTo>
                    <a:pt x="1500226" y="1646860"/>
                    <a:pt x="1500226" y="1644523"/>
                    <a:pt x="1500226" y="1642186"/>
                  </a:cubicBezTo>
                  <a:cubicBezTo>
                    <a:pt x="1500226" y="1639850"/>
                    <a:pt x="1500226" y="1638097"/>
                    <a:pt x="1500226" y="1636928"/>
                  </a:cubicBezTo>
                  <a:cubicBezTo>
                    <a:pt x="1501394" y="1638097"/>
                    <a:pt x="1502270" y="1640142"/>
                    <a:pt x="1502855" y="1643063"/>
                  </a:cubicBezTo>
                  <a:cubicBezTo>
                    <a:pt x="1503439" y="1645984"/>
                    <a:pt x="1504899" y="1648613"/>
                    <a:pt x="1507236" y="1650949"/>
                  </a:cubicBezTo>
                  <a:cubicBezTo>
                    <a:pt x="1507236" y="1650949"/>
                    <a:pt x="1507820" y="1652702"/>
                    <a:pt x="1508989" y="1656207"/>
                  </a:cubicBezTo>
                  <a:cubicBezTo>
                    <a:pt x="1510157" y="1659712"/>
                    <a:pt x="1511325" y="1662049"/>
                    <a:pt x="1512494" y="1663218"/>
                  </a:cubicBezTo>
                  <a:cubicBezTo>
                    <a:pt x="1514831" y="1663218"/>
                    <a:pt x="1515999" y="1663802"/>
                    <a:pt x="1515999" y="1664970"/>
                  </a:cubicBezTo>
                  <a:cubicBezTo>
                    <a:pt x="1515999" y="1667307"/>
                    <a:pt x="1516583" y="1668475"/>
                    <a:pt x="1517752" y="1668475"/>
                  </a:cubicBezTo>
                  <a:cubicBezTo>
                    <a:pt x="1522425" y="1671980"/>
                    <a:pt x="1524762" y="1674901"/>
                    <a:pt x="1524762" y="1677238"/>
                  </a:cubicBezTo>
                  <a:cubicBezTo>
                    <a:pt x="1524762" y="1681912"/>
                    <a:pt x="1524178" y="1686001"/>
                    <a:pt x="1523009" y="1689507"/>
                  </a:cubicBezTo>
                  <a:lnTo>
                    <a:pt x="1523009" y="1691259"/>
                  </a:lnTo>
                  <a:lnTo>
                    <a:pt x="1528267" y="1708785"/>
                  </a:lnTo>
                  <a:cubicBezTo>
                    <a:pt x="1528267" y="1708785"/>
                    <a:pt x="1528267" y="1707617"/>
                    <a:pt x="1528267" y="1705280"/>
                  </a:cubicBezTo>
                  <a:lnTo>
                    <a:pt x="1531773" y="1712290"/>
                  </a:lnTo>
                  <a:cubicBezTo>
                    <a:pt x="1529436" y="1715795"/>
                    <a:pt x="1529436" y="1719301"/>
                    <a:pt x="1531773" y="1722806"/>
                  </a:cubicBezTo>
                  <a:cubicBezTo>
                    <a:pt x="1531773" y="1723974"/>
                    <a:pt x="1532649" y="1724851"/>
                    <a:pt x="1534401" y="1725435"/>
                  </a:cubicBezTo>
                  <a:cubicBezTo>
                    <a:pt x="1536154" y="1726019"/>
                    <a:pt x="1537615" y="1726311"/>
                    <a:pt x="1538783" y="1726311"/>
                  </a:cubicBezTo>
                  <a:cubicBezTo>
                    <a:pt x="1541120" y="1727480"/>
                    <a:pt x="1543749" y="1729816"/>
                    <a:pt x="1546669" y="1733321"/>
                  </a:cubicBezTo>
                  <a:cubicBezTo>
                    <a:pt x="1549591" y="1736827"/>
                    <a:pt x="1551635" y="1739164"/>
                    <a:pt x="1552804" y="1740332"/>
                  </a:cubicBezTo>
                  <a:cubicBezTo>
                    <a:pt x="1553972" y="1741500"/>
                    <a:pt x="1554848" y="1743253"/>
                    <a:pt x="1555433" y="1745590"/>
                  </a:cubicBezTo>
                  <a:cubicBezTo>
                    <a:pt x="1556017" y="1747927"/>
                    <a:pt x="1555725" y="1749679"/>
                    <a:pt x="1554556" y="1750848"/>
                  </a:cubicBezTo>
                  <a:cubicBezTo>
                    <a:pt x="1553388" y="1754353"/>
                    <a:pt x="1554264" y="1756982"/>
                    <a:pt x="1557185" y="1758734"/>
                  </a:cubicBezTo>
                  <a:cubicBezTo>
                    <a:pt x="1560106" y="1760487"/>
                    <a:pt x="1562151" y="1761947"/>
                    <a:pt x="1563319" y="1763116"/>
                  </a:cubicBezTo>
                  <a:cubicBezTo>
                    <a:pt x="1559814" y="1767789"/>
                    <a:pt x="1560983" y="1772463"/>
                    <a:pt x="1566824" y="1777136"/>
                  </a:cubicBezTo>
                  <a:cubicBezTo>
                    <a:pt x="1567993" y="1778305"/>
                    <a:pt x="1568285" y="1779765"/>
                    <a:pt x="1567701" y="1781518"/>
                  </a:cubicBezTo>
                  <a:cubicBezTo>
                    <a:pt x="1567117" y="1783271"/>
                    <a:pt x="1565656" y="1784147"/>
                    <a:pt x="1563319" y="1784147"/>
                  </a:cubicBezTo>
                  <a:cubicBezTo>
                    <a:pt x="1565656" y="1786484"/>
                    <a:pt x="1567409" y="1787068"/>
                    <a:pt x="1568577" y="1785900"/>
                  </a:cubicBezTo>
                  <a:cubicBezTo>
                    <a:pt x="1569745" y="1784731"/>
                    <a:pt x="1570914" y="1784147"/>
                    <a:pt x="1572082" y="1784147"/>
                  </a:cubicBezTo>
                  <a:cubicBezTo>
                    <a:pt x="1573251" y="1786484"/>
                    <a:pt x="1572666" y="1791157"/>
                    <a:pt x="1570330" y="1798168"/>
                  </a:cubicBezTo>
                  <a:cubicBezTo>
                    <a:pt x="1569161" y="1800505"/>
                    <a:pt x="1569161" y="1803133"/>
                    <a:pt x="1570330" y="1806054"/>
                  </a:cubicBezTo>
                  <a:cubicBezTo>
                    <a:pt x="1571498" y="1808976"/>
                    <a:pt x="1573251" y="1811020"/>
                    <a:pt x="1575587" y="1812188"/>
                  </a:cubicBezTo>
                  <a:lnTo>
                    <a:pt x="1580845" y="1812188"/>
                  </a:lnTo>
                  <a:cubicBezTo>
                    <a:pt x="1586687" y="1814525"/>
                    <a:pt x="1590193" y="1818615"/>
                    <a:pt x="1591361" y="1824457"/>
                  </a:cubicBezTo>
                  <a:cubicBezTo>
                    <a:pt x="1598371" y="1831467"/>
                    <a:pt x="1603045" y="1837893"/>
                    <a:pt x="1605382" y="1843735"/>
                  </a:cubicBezTo>
                  <a:lnTo>
                    <a:pt x="1605382" y="1847241"/>
                  </a:lnTo>
                  <a:cubicBezTo>
                    <a:pt x="1607719" y="1849577"/>
                    <a:pt x="1608887" y="1853082"/>
                    <a:pt x="1608887" y="1857756"/>
                  </a:cubicBezTo>
                  <a:cubicBezTo>
                    <a:pt x="1608887" y="1862430"/>
                    <a:pt x="1611224" y="1865351"/>
                    <a:pt x="1615897" y="1866519"/>
                  </a:cubicBezTo>
                  <a:cubicBezTo>
                    <a:pt x="1618234" y="1866519"/>
                    <a:pt x="1619403" y="1868856"/>
                    <a:pt x="1619403" y="1873529"/>
                  </a:cubicBezTo>
                  <a:lnTo>
                    <a:pt x="1621155" y="1887550"/>
                  </a:lnTo>
                  <a:lnTo>
                    <a:pt x="1621155" y="1917344"/>
                  </a:lnTo>
                  <a:lnTo>
                    <a:pt x="1619403" y="1922602"/>
                  </a:lnTo>
                  <a:cubicBezTo>
                    <a:pt x="1619403" y="1923771"/>
                    <a:pt x="1621155" y="1924939"/>
                    <a:pt x="1624660" y="1926108"/>
                  </a:cubicBezTo>
                  <a:cubicBezTo>
                    <a:pt x="1628165" y="1927276"/>
                    <a:pt x="1629334" y="1929613"/>
                    <a:pt x="1628165" y="1933118"/>
                  </a:cubicBezTo>
                  <a:lnTo>
                    <a:pt x="1621155" y="1931365"/>
                  </a:lnTo>
                  <a:lnTo>
                    <a:pt x="1621155" y="1934870"/>
                  </a:lnTo>
                  <a:cubicBezTo>
                    <a:pt x="1619987" y="1938376"/>
                    <a:pt x="1619987" y="1941297"/>
                    <a:pt x="1621155" y="1943634"/>
                  </a:cubicBezTo>
                  <a:cubicBezTo>
                    <a:pt x="1624660" y="1944802"/>
                    <a:pt x="1626413" y="1946262"/>
                    <a:pt x="1626413" y="1948015"/>
                  </a:cubicBezTo>
                  <a:cubicBezTo>
                    <a:pt x="1626413" y="1949768"/>
                    <a:pt x="1624660" y="1951228"/>
                    <a:pt x="1621155" y="1952396"/>
                  </a:cubicBezTo>
                  <a:cubicBezTo>
                    <a:pt x="1616481" y="1955902"/>
                    <a:pt x="1615897" y="1959991"/>
                    <a:pt x="1619403" y="1964665"/>
                  </a:cubicBezTo>
                  <a:lnTo>
                    <a:pt x="1621155" y="1969923"/>
                  </a:lnTo>
                  <a:cubicBezTo>
                    <a:pt x="1619987" y="1972259"/>
                    <a:pt x="1619403" y="1974012"/>
                    <a:pt x="1619403" y="1975180"/>
                  </a:cubicBezTo>
                  <a:cubicBezTo>
                    <a:pt x="1619403" y="1976349"/>
                    <a:pt x="1618818" y="1977517"/>
                    <a:pt x="1617650" y="1978686"/>
                  </a:cubicBezTo>
                  <a:cubicBezTo>
                    <a:pt x="1607134" y="1978686"/>
                    <a:pt x="1600124" y="1979270"/>
                    <a:pt x="1596619" y="1980438"/>
                  </a:cubicBezTo>
                  <a:lnTo>
                    <a:pt x="1596619" y="1985696"/>
                  </a:lnTo>
                  <a:cubicBezTo>
                    <a:pt x="1598955" y="1986864"/>
                    <a:pt x="1603045" y="1988617"/>
                    <a:pt x="1608887" y="1990954"/>
                  </a:cubicBezTo>
                  <a:cubicBezTo>
                    <a:pt x="1601877" y="1995627"/>
                    <a:pt x="1598371" y="1997964"/>
                    <a:pt x="1598371" y="1997964"/>
                  </a:cubicBezTo>
                  <a:lnTo>
                    <a:pt x="1598371" y="1999717"/>
                  </a:lnTo>
                  <a:cubicBezTo>
                    <a:pt x="1597203" y="1999717"/>
                    <a:pt x="1596034" y="1999425"/>
                    <a:pt x="1594866" y="1998840"/>
                  </a:cubicBezTo>
                  <a:cubicBezTo>
                    <a:pt x="1593698" y="1998256"/>
                    <a:pt x="1592529" y="1997964"/>
                    <a:pt x="1591361" y="1997964"/>
                  </a:cubicBezTo>
                  <a:lnTo>
                    <a:pt x="1584350" y="1997964"/>
                  </a:lnTo>
                  <a:cubicBezTo>
                    <a:pt x="1582014" y="1999133"/>
                    <a:pt x="1579677" y="1999717"/>
                    <a:pt x="1577340" y="1999717"/>
                  </a:cubicBezTo>
                  <a:cubicBezTo>
                    <a:pt x="1573835" y="1999717"/>
                    <a:pt x="1570330" y="1998840"/>
                    <a:pt x="1566824" y="1997088"/>
                  </a:cubicBezTo>
                  <a:cubicBezTo>
                    <a:pt x="1563319" y="1995335"/>
                    <a:pt x="1559814" y="1993875"/>
                    <a:pt x="1556309" y="1992706"/>
                  </a:cubicBezTo>
                  <a:lnTo>
                    <a:pt x="1545793" y="1985696"/>
                  </a:lnTo>
                  <a:lnTo>
                    <a:pt x="1540535" y="1985696"/>
                  </a:lnTo>
                  <a:cubicBezTo>
                    <a:pt x="1540535" y="1985696"/>
                    <a:pt x="1540535" y="1985988"/>
                    <a:pt x="1540535" y="1986572"/>
                  </a:cubicBezTo>
                  <a:cubicBezTo>
                    <a:pt x="1540535" y="1987157"/>
                    <a:pt x="1541120" y="1987449"/>
                    <a:pt x="1542288" y="1987449"/>
                  </a:cubicBezTo>
                  <a:cubicBezTo>
                    <a:pt x="1545793" y="1988617"/>
                    <a:pt x="1549299" y="1991538"/>
                    <a:pt x="1552804" y="1996211"/>
                  </a:cubicBezTo>
                  <a:cubicBezTo>
                    <a:pt x="1552804" y="1997380"/>
                    <a:pt x="1553096" y="1997964"/>
                    <a:pt x="1553680" y="1997964"/>
                  </a:cubicBezTo>
                  <a:cubicBezTo>
                    <a:pt x="1554264" y="1997964"/>
                    <a:pt x="1555140" y="1997964"/>
                    <a:pt x="1556309" y="1997964"/>
                  </a:cubicBezTo>
                  <a:cubicBezTo>
                    <a:pt x="1562151" y="2000301"/>
                    <a:pt x="1565656" y="2003806"/>
                    <a:pt x="1566824" y="2008480"/>
                  </a:cubicBezTo>
                  <a:cubicBezTo>
                    <a:pt x="1566824" y="2008480"/>
                    <a:pt x="1567993" y="2009648"/>
                    <a:pt x="1570330" y="2011985"/>
                  </a:cubicBezTo>
                  <a:lnTo>
                    <a:pt x="1577340" y="2022501"/>
                  </a:lnTo>
                  <a:cubicBezTo>
                    <a:pt x="1576172" y="2022501"/>
                    <a:pt x="1574711" y="2022793"/>
                    <a:pt x="1572959" y="2023377"/>
                  </a:cubicBezTo>
                  <a:cubicBezTo>
                    <a:pt x="1571206" y="2023961"/>
                    <a:pt x="1570330" y="2023669"/>
                    <a:pt x="1570330" y="2022501"/>
                  </a:cubicBezTo>
                  <a:cubicBezTo>
                    <a:pt x="1569161" y="2021332"/>
                    <a:pt x="1565948" y="2020748"/>
                    <a:pt x="1560690" y="2020748"/>
                  </a:cubicBezTo>
                  <a:cubicBezTo>
                    <a:pt x="1555433" y="2020748"/>
                    <a:pt x="1552219" y="2020164"/>
                    <a:pt x="1551051" y="2018995"/>
                  </a:cubicBezTo>
                  <a:cubicBezTo>
                    <a:pt x="1542872" y="2014322"/>
                    <a:pt x="1536446" y="2011985"/>
                    <a:pt x="1531773" y="2011985"/>
                  </a:cubicBezTo>
                  <a:lnTo>
                    <a:pt x="1528267" y="2006727"/>
                  </a:lnTo>
                  <a:lnTo>
                    <a:pt x="1521257" y="2006727"/>
                  </a:lnTo>
                  <a:cubicBezTo>
                    <a:pt x="1522425" y="2010232"/>
                    <a:pt x="1523886" y="2014030"/>
                    <a:pt x="1525638" y="2018119"/>
                  </a:cubicBezTo>
                  <a:cubicBezTo>
                    <a:pt x="1527391" y="2022208"/>
                    <a:pt x="1531188" y="2024837"/>
                    <a:pt x="1537030" y="2026006"/>
                  </a:cubicBezTo>
                  <a:cubicBezTo>
                    <a:pt x="1538199" y="2026006"/>
                    <a:pt x="1539951" y="2027174"/>
                    <a:pt x="1542288" y="2029511"/>
                  </a:cubicBezTo>
                  <a:lnTo>
                    <a:pt x="1549299" y="2033016"/>
                  </a:lnTo>
                  <a:lnTo>
                    <a:pt x="1552804" y="2031263"/>
                  </a:lnTo>
                  <a:cubicBezTo>
                    <a:pt x="1558646" y="2031263"/>
                    <a:pt x="1565072" y="2033600"/>
                    <a:pt x="1572082" y="2038274"/>
                  </a:cubicBezTo>
                  <a:lnTo>
                    <a:pt x="1573835" y="2038274"/>
                  </a:lnTo>
                  <a:cubicBezTo>
                    <a:pt x="1571498" y="2040611"/>
                    <a:pt x="1570037" y="2041779"/>
                    <a:pt x="1569453" y="2041779"/>
                  </a:cubicBezTo>
                  <a:cubicBezTo>
                    <a:pt x="1568869" y="2041779"/>
                    <a:pt x="1567993" y="2041195"/>
                    <a:pt x="1566824" y="2040027"/>
                  </a:cubicBezTo>
                  <a:cubicBezTo>
                    <a:pt x="1560983" y="2036521"/>
                    <a:pt x="1555725" y="2035353"/>
                    <a:pt x="1551051" y="2036521"/>
                  </a:cubicBezTo>
                  <a:cubicBezTo>
                    <a:pt x="1549883" y="2037690"/>
                    <a:pt x="1548422" y="2037982"/>
                    <a:pt x="1546669" y="2037398"/>
                  </a:cubicBezTo>
                  <a:cubicBezTo>
                    <a:pt x="1544917" y="2036813"/>
                    <a:pt x="1543457" y="2035937"/>
                    <a:pt x="1542288" y="2034769"/>
                  </a:cubicBezTo>
                  <a:cubicBezTo>
                    <a:pt x="1541120" y="2030095"/>
                    <a:pt x="1537030" y="2027174"/>
                    <a:pt x="1530020" y="2026006"/>
                  </a:cubicBezTo>
                  <a:lnTo>
                    <a:pt x="1538783" y="2038274"/>
                  </a:lnTo>
                  <a:cubicBezTo>
                    <a:pt x="1532941" y="2037105"/>
                    <a:pt x="1526515" y="2034769"/>
                    <a:pt x="1519504" y="2031263"/>
                  </a:cubicBezTo>
                  <a:cubicBezTo>
                    <a:pt x="1512494" y="2027758"/>
                    <a:pt x="1506068" y="2025422"/>
                    <a:pt x="1500226" y="2024253"/>
                  </a:cubicBezTo>
                  <a:cubicBezTo>
                    <a:pt x="1502562" y="2025422"/>
                    <a:pt x="1504607" y="2027758"/>
                    <a:pt x="1506360" y="2031263"/>
                  </a:cubicBezTo>
                  <a:cubicBezTo>
                    <a:pt x="1508112" y="2034769"/>
                    <a:pt x="1510157" y="2037105"/>
                    <a:pt x="1512494" y="2038274"/>
                  </a:cubicBezTo>
                  <a:cubicBezTo>
                    <a:pt x="1517167" y="2038274"/>
                    <a:pt x="1520673" y="2040611"/>
                    <a:pt x="1523009" y="2045284"/>
                  </a:cubicBezTo>
                  <a:cubicBezTo>
                    <a:pt x="1515999" y="2047621"/>
                    <a:pt x="1510157" y="2045869"/>
                    <a:pt x="1505483" y="2040027"/>
                  </a:cubicBezTo>
                  <a:cubicBezTo>
                    <a:pt x="1506652" y="2045869"/>
                    <a:pt x="1510741" y="2051711"/>
                    <a:pt x="1517752" y="2057553"/>
                  </a:cubicBezTo>
                  <a:cubicBezTo>
                    <a:pt x="1510741" y="2061058"/>
                    <a:pt x="1506068" y="2059889"/>
                    <a:pt x="1503731" y="2054047"/>
                  </a:cubicBezTo>
                  <a:cubicBezTo>
                    <a:pt x="1501394" y="2052879"/>
                    <a:pt x="1494968" y="2049958"/>
                    <a:pt x="1484452" y="2045284"/>
                  </a:cubicBezTo>
                  <a:cubicBezTo>
                    <a:pt x="1482115" y="2045284"/>
                    <a:pt x="1480363" y="2044700"/>
                    <a:pt x="1479195" y="2043532"/>
                  </a:cubicBezTo>
                  <a:cubicBezTo>
                    <a:pt x="1478026" y="2042363"/>
                    <a:pt x="1475105" y="2041195"/>
                    <a:pt x="1470431" y="2040027"/>
                  </a:cubicBezTo>
                  <a:cubicBezTo>
                    <a:pt x="1465758" y="2038858"/>
                    <a:pt x="1462837" y="2036521"/>
                    <a:pt x="1461669" y="2033016"/>
                  </a:cubicBezTo>
                  <a:cubicBezTo>
                    <a:pt x="1458163" y="2031848"/>
                    <a:pt x="1454658" y="2030095"/>
                    <a:pt x="1451153" y="2027758"/>
                  </a:cubicBezTo>
                  <a:cubicBezTo>
                    <a:pt x="1447648" y="2025422"/>
                    <a:pt x="1444142" y="2023669"/>
                    <a:pt x="1440637" y="2022501"/>
                  </a:cubicBezTo>
                  <a:lnTo>
                    <a:pt x="1440637" y="2027758"/>
                  </a:lnTo>
                  <a:cubicBezTo>
                    <a:pt x="1437132" y="2027758"/>
                    <a:pt x="1434795" y="2026590"/>
                    <a:pt x="1433627" y="2024253"/>
                  </a:cubicBezTo>
                  <a:cubicBezTo>
                    <a:pt x="1431290" y="2018411"/>
                    <a:pt x="1426616" y="2014322"/>
                    <a:pt x="1419606" y="2011985"/>
                  </a:cubicBezTo>
                  <a:cubicBezTo>
                    <a:pt x="1419606" y="2014322"/>
                    <a:pt x="1420775" y="2016658"/>
                    <a:pt x="1423111" y="2018995"/>
                  </a:cubicBezTo>
                  <a:cubicBezTo>
                    <a:pt x="1425448" y="2021332"/>
                    <a:pt x="1426616" y="2023085"/>
                    <a:pt x="1426616" y="2024253"/>
                  </a:cubicBezTo>
                  <a:cubicBezTo>
                    <a:pt x="1421943" y="2021916"/>
                    <a:pt x="1417853" y="2018411"/>
                    <a:pt x="1414348" y="2013737"/>
                  </a:cubicBezTo>
                  <a:cubicBezTo>
                    <a:pt x="1415517" y="2020748"/>
                    <a:pt x="1417269" y="2024837"/>
                    <a:pt x="1419606" y="2026006"/>
                  </a:cubicBezTo>
                  <a:cubicBezTo>
                    <a:pt x="1423111" y="2027174"/>
                    <a:pt x="1426616" y="2027758"/>
                    <a:pt x="1430122" y="2027758"/>
                  </a:cubicBezTo>
                  <a:cubicBezTo>
                    <a:pt x="1432458" y="2032432"/>
                    <a:pt x="1435964" y="2035937"/>
                    <a:pt x="1440637" y="2038274"/>
                  </a:cubicBezTo>
                  <a:cubicBezTo>
                    <a:pt x="1447648" y="2044116"/>
                    <a:pt x="1452905" y="2048790"/>
                    <a:pt x="1456411" y="2052295"/>
                  </a:cubicBezTo>
                  <a:lnTo>
                    <a:pt x="1459916" y="2050542"/>
                  </a:lnTo>
                  <a:cubicBezTo>
                    <a:pt x="1461084" y="2051711"/>
                    <a:pt x="1460792" y="2053171"/>
                    <a:pt x="1459040" y="2054924"/>
                  </a:cubicBezTo>
                  <a:cubicBezTo>
                    <a:pt x="1457287" y="2056676"/>
                    <a:pt x="1454658" y="2058137"/>
                    <a:pt x="1451153" y="2059305"/>
                  </a:cubicBezTo>
                  <a:cubicBezTo>
                    <a:pt x="1449985" y="2056968"/>
                    <a:pt x="1447648" y="2055216"/>
                    <a:pt x="1444142" y="2054047"/>
                  </a:cubicBezTo>
                  <a:cubicBezTo>
                    <a:pt x="1440637" y="2052879"/>
                    <a:pt x="1437716" y="2052295"/>
                    <a:pt x="1435379" y="2052295"/>
                  </a:cubicBezTo>
                  <a:cubicBezTo>
                    <a:pt x="1428369" y="2049958"/>
                    <a:pt x="1423111" y="2047037"/>
                    <a:pt x="1419606" y="2043532"/>
                  </a:cubicBezTo>
                  <a:cubicBezTo>
                    <a:pt x="1418437" y="2044700"/>
                    <a:pt x="1417853" y="2046453"/>
                    <a:pt x="1417853" y="2048790"/>
                  </a:cubicBezTo>
                  <a:lnTo>
                    <a:pt x="1405585" y="2040027"/>
                  </a:lnTo>
                  <a:lnTo>
                    <a:pt x="1402080" y="2043532"/>
                  </a:lnTo>
                  <a:lnTo>
                    <a:pt x="1400327" y="2038274"/>
                  </a:lnTo>
                  <a:cubicBezTo>
                    <a:pt x="1395654" y="2028927"/>
                    <a:pt x="1389228" y="2023085"/>
                    <a:pt x="1381049" y="2020748"/>
                  </a:cubicBezTo>
                  <a:cubicBezTo>
                    <a:pt x="1376375" y="2019580"/>
                    <a:pt x="1372870" y="2014906"/>
                    <a:pt x="1370533" y="2006727"/>
                  </a:cubicBezTo>
                  <a:lnTo>
                    <a:pt x="1368781" y="2004975"/>
                  </a:lnTo>
                  <a:cubicBezTo>
                    <a:pt x="1360602" y="2000301"/>
                    <a:pt x="1355344" y="1996211"/>
                    <a:pt x="1353007" y="1992706"/>
                  </a:cubicBezTo>
                  <a:cubicBezTo>
                    <a:pt x="1350671" y="1990369"/>
                    <a:pt x="1347165" y="1989201"/>
                    <a:pt x="1342492" y="1989201"/>
                  </a:cubicBezTo>
                  <a:cubicBezTo>
                    <a:pt x="1331976" y="1986864"/>
                    <a:pt x="1324381" y="1985112"/>
                    <a:pt x="1319708" y="1983943"/>
                  </a:cubicBezTo>
                  <a:cubicBezTo>
                    <a:pt x="1311529" y="1981607"/>
                    <a:pt x="1305103" y="1980438"/>
                    <a:pt x="1300429" y="1980438"/>
                  </a:cubicBezTo>
                  <a:cubicBezTo>
                    <a:pt x="1299261" y="1981607"/>
                    <a:pt x="1296632" y="1981607"/>
                    <a:pt x="1292543" y="1980438"/>
                  </a:cubicBezTo>
                  <a:cubicBezTo>
                    <a:pt x="1288453" y="1979270"/>
                    <a:pt x="1286408" y="1978686"/>
                    <a:pt x="1286408" y="1978686"/>
                  </a:cubicBezTo>
                  <a:lnTo>
                    <a:pt x="1279398" y="1975180"/>
                  </a:lnTo>
                  <a:lnTo>
                    <a:pt x="1277645" y="1978686"/>
                  </a:lnTo>
                  <a:cubicBezTo>
                    <a:pt x="1274140" y="1977517"/>
                    <a:pt x="1269467" y="1976349"/>
                    <a:pt x="1263625" y="1975180"/>
                  </a:cubicBezTo>
                  <a:cubicBezTo>
                    <a:pt x="1257783" y="1974012"/>
                    <a:pt x="1252525" y="1971675"/>
                    <a:pt x="1247851" y="1968170"/>
                  </a:cubicBezTo>
                  <a:cubicBezTo>
                    <a:pt x="1240841" y="1965833"/>
                    <a:pt x="1237336" y="1964665"/>
                    <a:pt x="1237336" y="1964665"/>
                  </a:cubicBezTo>
                  <a:cubicBezTo>
                    <a:pt x="1217473" y="1956486"/>
                    <a:pt x="1201699" y="1950644"/>
                    <a:pt x="1190015" y="1947139"/>
                  </a:cubicBezTo>
                  <a:cubicBezTo>
                    <a:pt x="1185342" y="1945970"/>
                    <a:pt x="1179500" y="1945386"/>
                    <a:pt x="1172489" y="1945386"/>
                  </a:cubicBezTo>
                  <a:cubicBezTo>
                    <a:pt x="1168984" y="1946555"/>
                    <a:pt x="1165771" y="1946846"/>
                    <a:pt x="1162850" y="1946262"/>
                  </a:cubicBezTo>
                  <a:cubicBezTo>
                    <a:pt x="1159929" y="1945678"/>
                    <a:pt x="1157300" y="1945386"/>
                    <a:pt x="1154963" y="1945386"/>
                  </a:cubicBezTo>
                  <a:lnTo>
                    <a:pt x="1147953" y="1945386"/>
                  </a:lnTo>
                  <a:cubicBezTo>
                    <a:pt x="1147953" y="1945386"/>
                    <a:pt x="1147661" y="1945386"/>
                    <a:pt x="1147077" y="1945386"/>
                  </a:cubicBezTo>
                  <a:cubicBezTo>
                    <a:pt x="1146493" y="1945386"/>
                    <a:pt x="1146200" y="1945386"/>
                    <a:pt x="1146200" y="1945386"/>
                  </a:cubicBezTo>
                  <a:cubicBezTo>
                    <a:pt x="1142695" y="1944218"/>
                    <a:pt x="1138606" y="1940713"/>
                    <a:pt x="1133932" y="1934870"/>
                  </a:cubicBezTo>
                  <a:cubicBezTo>
                    <a:pt x="1137437" y="1936039"/>
                    <a:pt x="1142403" y="1937791"/>
                    <a:pt x="1148829" y="1940128"/>
                  </a:cubicBezTo>
                  <a:cubicBezTo>
                    <a:pt x="1155256" y="1942465"/>
                    <a:pt x="1160805" y="1943634"/>
                    <a:pt x="1165479" y="1943634"/>
                  </a:cubicBezTo>
                  <a:lnTo>
                    <a:pt x="1160221" y="1936623"/>
                  </a:lnTo>
                  <a:lnTo>
                    <a:pt x="1168984" y="1934870"/>
                  </a:lnTo>
                  <a:cubicBezTo>
                    <a:pt x="1166647" y="1932534"/>
                    <a:pt x="1163142" y="1931365"/>
                    <a:pt x="1158469" y="1931365"/>
                  </a:cubicBezTo>
                  <a:cubicBezTo>
                    <a:pt x="1153795" y="1931365"/>
                    <a:pt x="1151458" y="1929029"/>
                    <a:pt x="1151458" y="1924355"/>
                  </a:cubicBezTo>
                  <a:cubicBezTo>
                    <a:pt x="1151458" y="1923187"/>
                    <a:pt x="1151166" y="1921726"/>
                    <a:pt x="1150582" y="1919973"/>
                  </a:cubicBezTo>
                  <a:cubicBezTo>
                    <a:pt x="1149998" y="1918221"/>
                    <a:pt x="1149121" y="1917344"/>
                    <a:pt x="1147953" y="1917344"/>
                  </a:cubicBezTo>
                  <a:lnTo>
                    <a:pt x="1142695" y="1917344"/>
                  </a:lnTo>
                  <a:cubicBezTo>
                    <a:pt x="1122833" y="1903324"/>
                    <a:pt x="1110564" y="1895145"/>
                    <a:pt x="1105891" y="1892808"/>
                  </a:cubicBezTo>
                  <a:lnTo>
                    <a:pt x="1090117" y="1885798"/>
                  </a:lnTo>
                  <a:cubicBezTo>
                    <a:pt x="1087780" y="1881124"/>
                    <a:pt x="1086612" y="1878203"/>
                    <a:pt x="1086612" y="1877035"/>
                  </a:cubicBezTo>
                  <a:cubicBezTo>
                    <a:pt x="1086612" y="1877035"/>
                    <a:pt x="1086612" y="1876743"/>
                    <a:pt x="1086612" y="1876158"/>
                  </a:cubicBezTo>
                  <a:cubicBezTo>
                    <a:pt x="1086612" y="1875574"/>
                    <a:pt x="1086612" y="1875282"/>
                    <a:pt x="1086612" y="1875282"/>
                  </a:cubicBezTo>
                  <a:lnTo>
                    <a:pt x="1070839" y="1863014"/>
                  </a:lnTo>
                  <a:lnTo>
                    <a:pt x="1053313" y="1852498"/>
                  </a:lnTo>
                  <a:cubicBezTo>
                    <a:pt x="1052144" y="1852498"/>
                    <a:pt x="1050392" y="1850162"/>
                    <a:pt x="1048055" y="1845488"/>
                  </a:cubicBezTo>
                  <a:lnTo>
                    <a:pt x="1076096" y="1861261"/>
                  </a:lnTo>
                  <a:lnTo>
                    <a:pt x="1079601" y="1863014"/>
                  </a:lnTo>
                  <a:cubicBezTo>
                    <a:pt x="1081938" y="1861846"/>
                    <a:pt x="1084275" y="1862430"/>
                    <a:pt x="1086612" y="1864767"/>
                  </a:cubicBezTo>
                  <a:cubicBezTo>
                    <a:pt x="1086612" y="1864767"/>
                    <a:pt x="1086904" y="1865059"/>
                    <a:pt x="1087488" y="1865643"/>
                  </a:cubicBezTo>
                  <a:cubicBezTo>
                    <a:pt x="1088073" y="1866227"/>
                    <a:pt x="1088365" y="1866519"/>
                    <a:pt x="1088365" y="1866519"/>
                  </a:cubicBezTo>
                  <a:cubicBezTo>
                    <a:pt x="1094207" y="1871193"/>
                    <a:pt x="1102385" y="1874698"/>
                    <a:pt x="1112901" y="1877035"/>
                  </a:cubicBezTo>
                  <a:cubicBezTo>
                    <a:pt x="1119911" y="1884045"/>
                    <a:pt x="1126338" y="1888719"/>
                    <a:pt x="1132180" y="1891055"/>
                  </a:cubicBezTo>
                  <a:lnTo>
                    <a:pt x="1135685" y="1891055"/>
                  </a:lnTo>
                  <a:lnTo>
                    <a:pt x="1135685" y="1889303"/>
                  </a:lnTo>
                  <a:lnTo>
                    <a:pt x="1104138" y="1866519"/>
                  </a:lnTo>
                  <a:cubicBezTo>
                    <a:pt x="1100633" y="1864182"/>
                    <a:pt x="1095959" y="1861261"/>
                    <a:pt x="1090117" y="1857756"/>
                  </a:cubicBezTo>
                  <a:cubicBezTo>
                    <a:pt x="1079601" y="1851914"/>
                    <a:pt x="1069670" y="1846072"/>
                    <a:pt x="1060323" y="1840230"/>
                  </a:cubicBezTo>
                  <a:cubicBezTo>
                    <a:pt x="1050976" y="1834388"/>
                    <a:pt x="1042213" y="1829130"/>
                    <a:pt x="1034034" y="1824457"/>
                  </a:cubicBezTo>
                  <a:cubicBezTo>
                    <a:pt x="1029360" y="1820952"/>
                    <a:pt x="1023811" y="1816862"/>
                    <a:pt x="1017384" y="1812188"/>
                  </a:cubicBezTo>
                  <a:cubicBezTo>
                    <a:pt x="1010958" y="1807515"/>
                    <a:pt x="1004240" y="1802841"/>
                    <a:pt x="997229" y="1798168"/>
                  </a:cubicBezTo>
                  <a:cubicBezTo>
                    <a:pt x="985545" y="1785315"/>
                    <a:pt x="973277" y="1772463"/>
                    <a:pt x="960425" y="1759611"/>
                  </a:cubicBezTo>
                  <a:cubicBezTo>
                    <a:pt x="956920" y="1757274"/>
                    <a:pt x="951078" y="1750848"/>
                    <a:pt x="942899" y="1740332"/>
                  </a:cubicBezTo>
                  <a:cubicBezTo>
                    <a:pt x="940562" y="1736827"/>
                    <a:pt x="938225" y="1732737"/>
                    <a:pt x="935888" y="1728064"/>
                  </a:cubicBezTo>
                  <a:cubicBezTo>
                    <a:pt x="933552" y="1723390"/>
                    <a:pt x="931215" y="1719885"/>
                    <a:pt x="928878" y="1717548"/>
                  </a:cubicBezTo>
                  <a:lnTo>
                    <a:pt x="918362" y="1703527"/>
                  </a:lnTo>
                  <a:cubicBezTo>
                    <a:pt x="916026" y="1700022"/>
                    <a:pt x="913689" y="1695933"/>
                    <a:pt x="911352" y="1691259"/>
                  </a:cubicBezTo>
                  <a:cubicBezTo>
                    <a:pt x="916026" y="1692427"/>
                    <a:pt x="919531" y="1694180"/>
                    <a:pt x="921868" y="1696517"/>
                  </a:cubicBezTo>
                  <a:cubicBezTo>
                    <a:pt x="924204" y="1705864"/>
                    <a:pt x="931799" y="1718716"/>
                    <a:pt x="944651" y="1735074"/>
                  </a:cubicBezTo>
                  <a:cubicBezTo>
                    <a:pt x="946988" y="1737411"/>
                    <a:pt x="949909" y="1741208"/>
                    <a:pt x="953414" y="1746466"/>
                  </a:cubicBezTo>
                  <a:cubicBezTo>
                    <a:pt x="956920" y="1751724"/>
                    <a:pt x="960425" y="1755521"/>
                    <a:pt x="963930" y="1757858"/>
                  </a:cubicBezTo>
                  <a:cubicBezTo>
                    <a:pt x="968604" y="1764868"/>
                    <a:pt x="973861" y="1769542"/>
                    <a:pt x="979703" y="1771879"/>
                  </a:cubicBezTo>
                  <a:lnTo>
                    <a:pt x="981456" y="1773631"/>
                  </a:lnTo>
                  <a:cubicBezTo>
                    <a:pt x="981456" y="1778305"/>
                    <a:pt x="983209" y="1782102"/>
                    <a:pt x="986714" y="1785023"/>
                  </a:cubicBezTo>
                  <a:cubicBezTo>
                    <a:pt x="990219" y="1787944"/>
                    <a:pt x="992556" y="1790573"/>
                    <a:pt x="993724" y="1792910"/>
                  </a:cubicBezTo>
                  <a:lnTo>
                    <a:pt x="1013003" y="1805178"/>
                  </a:lnTo>
                  <a:cubicBezTo>
                    <a:pt x="1015340" y="1809852"/>
                    <a:pt x="1020013" y="1812188"/>
                    <a:pt x="1027024" y="1812188"/>
                  </a:cubicBezTo>
                  <a:cubicBezTo>
                    <a:pt x="1030529" y="1812188"/>
                    <a:pt x="1032281" y="1813357"/>
                    <a:pt x="1032281" y="1815694"/>
                  </a:cubicBezTo>
                  <a:cubicBezTo>
                    <a:pt x="1035787" y="1821536"/>
                    <a:pt x="1043965" y="1827378"/>
                    <a:pt x="1056818" y="1833220"/>
                  </a:cubicBezTo>
                  <a:cubicBezTo>
                    <a:pt x="1057986" y="1833220"/>
                    <a:pt x="1059155" y="1832051"/>
                    <a:pt x="1060323" y="1829715"/>
                  </a:cubicBezTo>
                  <a:lnTo>
                    <a:pt x="1053313" y="1824457"/>
                  </a:lnTo>
                  <a:lnTo>
                    <a:pt x="1048055" y="1824457"/>
                  </a:lnTo>
                  <a:cubicBezTo>
                    <a:pt x="1045718" y="1824457"/>
                    <a:pt x="1043965" y="1822704"/>
                    <a:pt x="1042797" y="1819199"/>
                  </a:cubicBezTo>
                  <a:cubicBezTo>
                    <a:pt x="1042797" y="1818030"/>
                    <a:pt x="1041629" y="1816278"/>
                    <a:pt x="1039292" y="1813941"/>
                  </a:cubicBezTo>
                  <a:cubicBezTo>
                    <a:pt x="1034618" y="1812773"/>
                    <a:pt x="1030529" y="1810436"/>
                    <a:pt x="1027024" y="1806931"/>
                  </a:cubicBezTo>
                  <a:cubicBezTo>
                    <a:pt x="1023518" y="1803426"/>
                    <a:pt x="1020013" y="1800505"/>
                    <a:pt x="1016508" y="1798168"/>
                  </a:cubicBezTo>
                  <a:lnTo>
                    <a:pt x="991972" y="1777136"/>
                  </a:lnTo>
                  <a:cubicBezTo>
                    <a:pt x="989635" y="1777136"/>
                    <a:pt x="988466" y="1775384"/>
                    <a:pt x="988466" y="1771879"/>
                  </a:cubicBezTo>
                  <a:cubicBezTo>
                    <a:pt x="988466" y="1769542"/>
                    <a:pt x="986714" y="1768374"/>
                    <a:pt x="983209" y="1768374"/>
                  </a:cubicBezTo>
                  <a:cubicBezTo>
                    <a:pt x="983209" y="1768374"/>
                    <a:pt x="982917" y="1768082"/>
                    <a:pt x="982332" y="1767497"/>
                  </a:cubicBezTo>
                  <a:cubicBezTo>
                    <a:pt x="981748" y="1766913"/>
                    <a:pt x="981456" y="1766621"/>
                    <a:pt x="981456" y="1766621"/>
                  </a:cubicBezTo>
                  <a:cubicBezTo>
                    <a:pt x="980287" y="1759611"/>
                    <a:pt x="976782" y="1752600"/>
                    <a:pt x="970940" y="1745590"/>
                  </a:cubicBezTo>
                  <a:cubicBezTo>
                    <a:pt x="965099" y="1738579"/>
                    <a:pt x="961593" y="1734490"/>
                    <a:pt x="960425" y="1733321"/>
                  </a:cubicBezTo>
                  <a:cubicBezTo>
                    <a:pt x="958088" y="1730985"/>
                    <a:pt x="956043" y="1728648"/>
                    <a:pt x="954291" y="1726311"/>
                  </a:cubicBezTo>
                  <a:cubicBezTo>
                    <a:pt x="952538" y="1723974"/>
                    <a:pt x="951078" y="1721638"/>
                    <a:pt x="949909" y="1719301"/>
                  </a:cubicBezTo>
                  <a:cubicBezTo>
                    <a:pt x="933552" y="1691259"/>
                    <a:pt x="924204" y="1673149"/>
                    <a:pt x="921868" y="1664970"/>
                  </a:cubicBezTo>
                  <a:lnTo>
                    <a:pt x="921868" y="1663218"/>
                  </a:lnTo>
                  <a:cubicBezTo>
                    <a:pt x="924204" y="1665554"/>
                    <a:pt x="925373" y="1668475"/>
                    <a:pt x="925373" y="1671980"/>
                  </a:cubicBezTo>
                  <a:cubicBezTo>
                    <a:pt x="942899" y="1710538"/>
                    <a:pt x="964514" y="1740916"/>
                    <a:pt x="990219" y="1763116"/>
                  </a:cubicBezTo>
                  <a:cubicBezTo>
                    <a:pt x="991387" y="1764284"/>
                    <a:pt x="997813" y="1769542"/>
                    <a:pt x="1009497" y="1778889"/>
                  </a:cubicBezTo>
                  <a:lnTo>
                    <a:pt x="1013003" y="1780642"/>
                  </a:lnTo>
                  <a:cubicBezTo>
                    <a:pt x="1014171" y="1779473"/>
                    <a:pt x="1014463" y="1778013"/>
                    <a:pt x="1013879" y="1776260"/>
                  </a:cubicBezTo>
                  <a:cubicBezTo>
                    <a:pt x="1013295" y="1774508"/>
                    <a:pt x="1012419" y="1773631"/>
                    <a:pt x="1011250" y="1773631"/>
                  </a:cubicBezTo>
                  <a:cubicBezTo>
                    <a:pt x="1006577" y="1772463"/>
                    <a:pt x="1001903" y="1768958"/>
                    <a:pt x="997229" y="1763116"/>
                  </a:cubicBezTo>
                  <a:lnTo>
                    <a:pt x="993724" y="1757858"/>
                  </a:lnTo>
                  <a:cubicBezTo>
                    <a:pt x="989051" y="1755521"/>
                    <a:pt x="984669" y="1751432"/>
                    <a:pt x="980580" y="1745590"/>
                  </a:cubicBezTo>
                  <a:cubicBezTo>
                    <a:pt x="976490" y="1739748"/>
                    <a:pt x="972693" y="1735074"/>
                    <a:pt x="969188" y="1731569"/>
                  </a:cubicBezTo>
                  <a:lnTo>
                    <a:pt x="953414" y="1710538"/>
                  </a:lnTo>
                  <a:lnTo>
                    <a:pt x="951662" y="1707033"/>
                  </a:lnTo>
                  <a:lnTo>
                    <a:pt x="960425" y="1717548"/>
                  </a:lnTo>
                  <a:lnTo>
                    <a:pt x="965683" y="1721053"/>
                  </a:lnTo>
                  <a:cubicBezTo>
                    <a:pt x="968019" y="1723390"/>
                    <a:pt x="969188" y="1724559"/>
                    <a:pt x="969188" y="1724559"/>
                  </a:cubicBezTo>
                  <a:cubicBezTo>
                    <a:pt x="969188" y="1729232"/>
                    <a:pt x="972693" y="1732737"/>
                    <a:pt x="979703" y="1735074"/>
                  </a:cubicBezTo>
                  <a:cubicBezTo>
                    <a:pt x="979703" y="1736242"/>
                    <a:pt x="981456" y="1738871"/>
                    <a:pt x="984961" y="1742961"/>
                  </a:cubicBezTo>
                  <a:cubicBezTo>
                    <a:pt x="988466" y="1747050"/>
                    <a:pt x="992556" y="1750263"/>
                    <a:pt x="997229" y="1752600"/>
                  </a:cubicBezTo>
                  <a:cubicBezTo>
                    <a:pt x="999566" y="1753768"/>
                    <a:pt x="1001611" y="1755229"/>
                    <a:pt x="1003363" y="1756982"/>
                  </a:cubicBezTo>
                  <a:cubicBezTo>
                    <a:pt x="1005116" y="1758734"/>
                    <a:pt x="1007161" y="1760779"/>
                    <a:pt x="1009497" y="1763116"/>
                  </a:cubicBezTo>
                  <a:cubicBezTo>
                    <a:pt x="1011834" y="1765453"/>
                    <a:pt x="1014755" y="1767497"/>
                    <a:pt x="1018261" y="1769250"/>
                  </a:cubicBezTo>
                  <a:cubicBezTo>
                    <a:pt x="1021766" y="1771003"/>
                    <a:pt x="1025271" y="1773631"/>
                    <a:pt x="1028776" y="1777136"/>
                  </a:cubicBezTo>
                  <a:cubicBezTo>
                    <a:pt x="1029945" y="1777136"/>
                    <a:pt x="1030821" y="1777721"/>
                    <a:pt x="1031405" y="1778889"/>
                  </a:cubicBezTo>
                  <a:cubicBezTo>
                    <a:pt x="1031989" y="1780058"/>
                    <a:pt x="1032281" y="1781226"/>
                    <a:pt x="1032281" y="1782394"/>
                  </a:cubicBezTo>
                  <a:cubicBezTo>
                    <a:pt x="1032281" y="1783563"/>
                    <a:pt x="1033450" y="1784147"/>
                    <a:pt x="1035787" y="1784147"/>
                  </a:cubicBezTo>
                  <a:cubicBezTo>
                    <a:pt x="1043965" y="1793494"/>
                    <a:pt x="1057986" y="1802841"/>
                    <a:pt x="1077849" y="1812188"/>
                  </a:cubicBezTo>
                  <a:cubicBezTo>
                    <a:pt x="1079017" y="1812188"/>
                    <a:pt x="1080186" y="1812481"/>
                    <a:pt x="1081354" y="1813065"/>
                  </a:cubicBezTo>
                  <a:cubicBezTo>
                    <a:pt x="1082523" y="1813649"/>
                    <a:pt x="1084275" y="1813941"/>
                    <a:pt x="1086612" y="1813941"/>
                  </a:cubicBezTo>
                  <a:cubicBezTo>
                    <a:pt x="1086612" y="1812773"/>
                    <a:pt x="1084859" y="1811604"/>
                    <a:pt x="1081354" y="1810436"/>
                  </a:cubicBezTo>
                  <a:cubicBezTo>
                    <a:pt x="1080186" y="1810436"/>
                    <a:pt x="1078433" y="1808683"/>
                    <a:pt x="1076096" y="1805178"/>
                  </a:cubicBezTo>
                  <a:cubicBezTo>
                    <a:pt x="1080770" y="1806347"/>
                    <a:pt x="1085736" y="1808099"/>
                    <a:pt x="1090994" y="1810436"/>
                  </a:cubicBezTo>
                  <a:cubicBezTo>
                    <a:pt x="1096251" y="1812773"/>
                    <a:pt x="1100633" y="1814525"/>
                    <a:pt x="1104138" y="1815694"/>
                  </a:cubicBezTo>
                  <a:cubicBezTo>
                    <a:pt x="1098296" y="1813357"/>
                    <a:pt x="1093622" y="1810144"/>
                    <a:pt x="1090117" y="1806054"/>
                  </a:cubicBezTo>
                  <a:cubicBezTo>
                    <a:pt x="1086612" y="1801965"/>
                    <a:pt x="1082523" y="1798752"/>
                    <a:pt x="1077849" y="1796415"/>
                  </a:cubicBezTo>
                  <a:cubicBezTo>
                    <a:pt x="1075512" y="1794078"/>
                    <a:pt x="1073760" y="1792910"/>
                    <a:pt x="1072591" y="1792910"/>
                  </a:cubicBezTo>
                  <a:cubicBezTo>
                    <a:pt x="1057402" y="1784731"/>
                    <a:pt x="1046886" y="1777721"/>
                    <a:pt x="1041045" y="1771879"/>
                  </a:cubicBezTo>
                  <a:cubicBezTo>
                    <a:pt x="1041045" y="1770710"/>
                    <a:pt x="1039292" y="1770126"/>
                    <a:pt x="1035787" y="1770126"/>
                  </a:cubicBezTo>
                  <a:lnTo>
                    <a:pt x="1032281" y="1770126"/>
                  </a:lnTo>
                  <a:cubicBezTo>
                    <a:pt x="1031113" y="1770126"/>
                    <a:pt x="1029360" y="1769250"/>
                    <a:pt x="1027024" y="1767497"/>
                  </a:cubicBezTo>
                  <a:cubicBezTo>
                    <a:pt x="1024687" y="1765745"/>
                    <a:pt x="1022934" y="1764284"/>
                    <a:pt x="1021766" y="1763116"/>
                  </a:cubicBezTo>
                  <a:lnTo>
                    <a:pt x="993724" y="1738579"/>
                  </a:lnTo>
                  <a:lnTo>
                    <a:pt x="974446" y="1719301"/>
                  </a:lnTo>
                  <a:lnTo>
                    <a:pt x="970940" y="1712290"/>
                  </a:lnTo>
                  <a:cubicBezTo>
                    <a:pt x="973277" y="1711122"/>
                    <a:pt x="972109" y="1708785"/>
                    <a:pt x="967435" y="1705280"/>
                  </a:cubicBezTo>
                  <a:cubicBezTo>
                    <a:pt x="963930" y="1705280"/>
                    <a:pt x="961301" y="1703819"/>
                    <a:pt x="959549" y="1700898"/>
                  </a:cubicBezTo>
                  <a:cubicBezTo>
                    <a:pt x="957796" y="1697977"/>
                    <a:pt x="956335" y="1695933"/>
                    <a:pt x="955167" y="1694764"/>
                  </a:cubicBezTo>
                  <a:cubicBezTo>
                    <a:pt x="952830" y="1690091"/>
                    <a:pt x="950785" y="1685709"/>
                    <a:pt x="949033" y="1681620"/>
                  </a:cubicBezTo>
                  <a:cubicBezTo>
                    <a:pt x="947280" y="1677530"/>
                    <a:pt x="945235" y="1673149"/>
                    <a:pt x="942899" y="1668475"/>
                  </a:cubicBezTo>
                  <a:cubicBezTo>
                    <a:pt x="945235" y="1668475"/>
                    <a:pt x="946988" y="1667891"/>
                    <a:pt x="948157" y="1666723"/>
                  </a:cubicBezTo>
                  <a:cubicBezTo>
                    <a:pt x="946988" y="1665554"/>
                    <a:pt x="945820" y="1663218"/>
                    <a:pt x="944651" y="1659712"/>
                  </a:cubicBezTo>
                  <a:cubicBezTo>
                    <a:pt x="943483" y="1656207"/>
                    <a:pt x="942315" y="1653286"/>
                    <a:pt x="941146" y="1650949"/>
                  </a:cubicBezTo>
                  <a:cubicBezTo>
                    <a:pt x="939978" y="1645107"/>
                    <a:pt x="938517" y="1639557"/>
                    <a:pt x="936765" y="1634300"/>
                  </a:cubicBezTo>
                  <a:cubicBezTo>
                    <a:pt x="935012" y="1629042"/>
                    <a:pt x="933552" y="1624660"/>
                    <a:pt x="932383" y="1621155"/>
                  </a:cubicBezTo>
                  <a:cubicBezTo>
                    <a:pt x="930047" y="1615313"/>
                    <a:pt x="928878" y="1609471"/>
                    <a:pt x="928878" y="1603629"/>
                  </a:cubicBezTo>
                  <a:lnTo>
                    <a:pt x="928878" y="1600124"/>
                  </a:lnTo>
                  <a:cubicBezTo>
                    <a:pt x="925373" y="1594282"/>
                    <a:pt x="923328" y="1587564"/>
                    <a:pt x="922744" y="1579969"/>
                  </a:cubicBezTo>
                  <a:cubicBezTo>
                    <a:pt x="922160" y="1572375"/>
                    <a:pt x="921283" y="1565072"/>
                    <a:pt x="920115" y="1558061"/>
                  </a:cubicBezTo>
                  <a:cubicBezTo>
                    <a:pt x="918947" y="1555725"/>
                    <a:pt x="918655" y="1552219"/>
                    <a:pt x="919239" y="1547546"/>
                  </a:cubicBezTo>
                  <a:cubicBezTo>
                    <a:pt x="919823" y="1542872"/>
                    <a:pt x="920115" y="1539367"/>
                    <a:pt x="920115" y="1537030"/>
                  </a:cubicBezTo>
                  <a:cubicBezTo>
                    <a:pt x="920115" y="1535862"/>
                    <a:pt x="920407" y="1534986"/>
                    <a:pt x="920991" y="1534401"/>
                  </a:cubicBezTo>
                  <a:cubicBezTo>
                    <a:pt x="921575" y="1533817"/>
                    <a:pt x="921868" y="1532941"/>
                    <a:pt x="921868" y="1531773"/>
                  </a:cubicBezTo>
                  <a:cubicBezTo>
                    <a:pt x="930047" y="1528267"/>
                    <a:pt x="935304" y="1525931"/>
                    <a:pt x="937641" y="1524762"/>
                  </a:cubicBezTo>
                  <a:cubicBezTo>
                    <a:pt x="937641" y="1527099"/>
                    <a:pt x="937933" y="1530312"/>
                    <a:pt x="938517" y="1534401"/>
                  </a:cubicBezTo>
                  <a:cubicBezTo>
                    <a:pt x="939101" y="1538491"/>
                    <a:pt x="939978" y="1541704"/>
                    <a:pt x="941146" y="1544041"/>
                  </a:cubicBezTo>
                  <a:lnTo>
                    <a:pt x="946404" y="1559814"/>
                  </a:lnTo>
                  <a:lnTo>
                    <a:pt x="948157" y="1561567"/>
                  </a:lnTo>
                  <a:lnTo>
                    <a:pt x="951662" y="1559814"/>
                  </a:lnTo>
                  <a:lnTo>
                    <a:pt x="951662" y="1558061"/>
                  </a:lnTo>
                  <a:cubicBezTo>
                    <a:pt x="950493" y="1556893"/>
                    <a:pt x="948741" y="1555140"/>
                    <a:pt x="946404" y="1552804"/>
                  </a:cubicBezTo>
                  <a:cubicBezTo>
                    <a:pt x="946404" y="1550467"/>
                    <a:pt x="945820" y="1548422"/>
                    <a:pt x="944651" y="1546670"/>
                  </a:cubicBezTo>
                  <a:cubicBezTo>
                    <a:pt x="943483" y="1544917"/>
                    <a:pt x="942899" y="1544041"/>
                    <a:pt x="942899" y="1544041"/>
                  </a:cubicBezTo>
                  <a:lnTo>
                    <a:pt x="939394" y="1515999"/>
                  </a:lnTo>
                  <a:lnTo>
                    <a:pt x="925373" y="1523010"/>
                  </a:lnTo>
                  <a:lnTo>
                    <a:pt x="930631" y="1512494"/>
                  </a:lnTo>
                  <a:cubicBezTo>
                    <a:pt x="927125" y="1514831"/>
                    <a:pt x="923036" y="1517167"/>
                    <a:pt x="918362" y="1519504"/>
                  </a:cubicBezTo>
                  <a:cubicBezTo>
                    <a:pt x="913689" y="1521841"/>
                    <a:pt x="909599" y="1524178"/>
                    <a:pt x="906094" y="1526515"/>
                  </a:cubicBezTo>
                  <a:lnTo>
                    <a:pt x="911352" y="1530020"/>
                  </a:lnTo>
                  <a:cubicBezTo>
                    <a:pt x="911352" y="1531188"/>
                    <a:pt x="910476" y="1532357"/>
                    <a:pt x="908723" y="1533525"/>
                  </a:cubicBezTo>
                  <a:cubicBezTo>
                    <a:pt x="906971" y="1534693"/>
                    <a:pt x="904926" y="1535862"/>
                    <a:pt x="902589" y="1537030"/>
                  </a:cubicBezTo>
                  <a:cubicBezTo>
                    <a:pt x="902589" y="1541704"/>
                    <a:pt x="902005" y="1546378"/>
                    <a:pt x="900836" y="1551051"/>
                  </a:cubicBezTo>
                  <a:lnTo>
                    <a:pt x="900836" y="1538783"/>
                  </a:lnTo>
                  <a:lnTo>
                    <a:pt x="895579" y="1542288"/>
                  </a:lnTo>
                  <a:cubicBezTo>
                    <a:pt x="893242" y="1543457"/>
                    <a:pt x="891489" y="1544041"/>
                    <a:pt x="890321" y="1544041"/>
                  </a:cubicBezTo>
                  <a:cubicBezTo>
                    <a:pt x="890321" y="1544041"/>
                    <a:pt x="889737" y="1543749"/>
                    <a:pt x="888568" y="1543164"/>
                  </a:cubicBezTo>
                  <a:cubicBezTo>
                    <a:pt x="887400" y="1542580"/>
                    <a:pt x="886816" y="1541704"/>
                    <a:pt x="886816" y="1540536"/>
                  </a:cubicBezTo>
                  <a:cubicBezTo>
                    <a:pt x="885647" y="1540536"/>
                    <a:pt x="885063" y="1541704"/>
                    <a:pt x="885063" y="1544041"/>
                  </a:cubicBezTo>
                  <a:lnTo>
                    <a:pt x="878053" y="1563319"/>
                  </a:lnTo>
                  <a:cubicBezTo>
                    <a:pt x="875716" y="1580845"/>
                    <a:pt x="873379" y="1593698"/>
                    <a:pt x="871042" y="1601877"/>
                  </a:cubicBezTo>
                  <a:cubicBezTo>
                    <a:pt x="871042" y="1591361"/>
                    <a:pt x="872211" y="1581430"/>
                    <a:pt x="874547" y="1572082"/>
                  </a:cubicBezTo>
                  <a:cubicBezTo>
                    <a:pt x="876884" y="1562735"/>
                    <a:pt x="878637" y="1553972"/>
                    <a:pt x="879805" y="1545793"/>
                  </a:cubicBezTo>
                  <a:cubicBezTo>
                    <a:pt x="878637" y="1545793"/>
                    <a:pt x="876884" y="1545501"/>
                    <a:pt x="874547" y="1544917"/>
                  </a:cubicBezTo>
                  <a:cubicBezTo>
                    <a:pt x="872211" y="1544333"/>
                    <a:pt x="870458" y="1544625"/>
                    <a:pt x="869290" y="1545793"/>
                  </a:cubicBezTo>
                  <a:cubicBezTo>
                    <a:pt x="865784" y="1546962"/>
                    <a:pt x="864032" y="1550467"/>
                    <a:pt x="864032" y="1556309"/>
                  </a:cubicBezTo>
                  <a:lnTo>
                    <a:pt x="864032" y="1558061"/>
                  </a:lnTo>
                  <a:cubicBezTo>
                    <a:pt x="866369" y="1560398"/>
                    <a:pt x="866369" y="1565072"/>
                    <a:pt x="864032" y="1572082"/>
                  </a:cubicBezTo>
                  <a:cubicBezTo>
                    <a:pt x="864032" y="1574419"/>
                    <a:pt x="865784" y="1576172"/>
                    <a:pt x="869290" y="1577340"/>
                  </a:cubicBezTo>
                  <a:cubicBezTo>
                    <a:pt x="869290" y="1575003"/>
                    <a:pt x="869874" y="1572082"/>
                    <a:pt x="871042" y="1568577"/>
                  </a:cubicBezTo>
                  <a:cubicBezTo>
                    <a:pt x="871042" y="1565072"/>
                    <a:pt x="871334" y="1562151"/>
                    <a:pt x="871919" y="1559814"/>
                  </a:cubicBezTo>
                  <a:cubicBezTo>
                    <a:pt x="872503" y="1557477"/>
                    <a:pt x="872211" y="1555725"/>
                    <a:pt x="871042" y="1554556"/>
                  </a:cubicBezTo>
                  <a:cubicBezTo>
                    <a:pt x="869874" y="1552219"/>
                    <a:pt x="871626" y="1551051"/>
                    <a:pt x="876300" y="1551051"/>
                  </a:cubicBezTo>
                  <a:cubicBezTo>
                    <a:pt x="870458" y="1593113"/>
                    <a:pt x="862863" y="1634592"/>
                    <a:pt x="853516" y="1675486"/>
                  </a:cubicBezTo>
                  <a:lnTo>
                    <a:pt x="851764" y="1663218"/>
                  </a:lnTo>
                  <a:cubicBezTo>
                    <a:pt x="847090" y="1669060"/>
                    <a:pt x="845045" y="1675194"/>
                    <a:pt x="845629" y="1681620"/>
                  </a:cubicBezTo>
                  <a:cubicBezTo>
                    <a:pt x="846214" y="1688046"/>
                    <a:pt x="846506" y="1691843"/>
                    <a:pt x="846506" y="1693012"/>
                  </a:cubicBezTo>
                  <a:lnTo>
                    <a:pt x="848258" y="1689507"/>
                  </a:lnTo>
                  <a:cubicBezTo>
                    <a:pt x="850595" y="1689507"/>
                    <a:pt x="852348" y="1690383"/>
                    <a:pt x="853516" y="1692135"/>
                  </a:cubicBezTo>
                  <a:cubicBezTo>
                    <a:pt x="854685" y="1693888"/>
                    <a:pt x="855269" y="1697685"/>
                    <a:pt x="855269" y="1703527"/>
                  </a:cubicBezTo>
                  <a:cubicBezTo>
                    <a:pt x="855269" y="1700022"/>
                    <a:pt x="856437" y="1696517"/>
                    <a:pt x="858774" y="1693012"/>
                  </a:cubicBezTo>
                  <a:lnTo>
                    <a:pt x="858774" y="1694764"/>
                  </a:lnTo>
                  <a:cubicBezTo>
                    <a:pt x="858774" y="1701775"/>
                    <a:pt x="858774" y="1706448"/>
                    <a:pt x="858774" y="1708785"/>
                  </a:cubicBezTo>
                  <a:cubicBezTo>
                    <a:pt x="840080" y="1770710"/>
                    <a:pt x="830148" y="1805178"/>
                    <a:pt x="828980" y="1812188"/>
                  </a:cubicBezTo>
                  <a:cubicBezTo>
                    <a:pt x="827811" y="1814525"/>
                    <a:pt x="826935" y="1818030"/>
                    <a:pt x="826351" y="1822704"/>
                  </a:cubicBezTo>
                  <a:cubicBezTo>
                    <a:pt x="825767" y="1827378"/>
                    <a:pt x="824890" y="1830883"/>
                    <a:pt x="823722" y="1833220"/>
                  </a:cubicBezTo>
                  <a:cubicBezTo>
                    <a:pt x="823722" y="1836725"/>
                    <a:pt x="823138" y="1843443"/>
                    <a:pt x="821969" y="1853375"/>
                  </a:cubicBezTo>
                  <a:cubicBezTo>
                    <a:pt x="820801" y="1863306"/>
                    <a:pt x="818464" y="1871777"/>
                    <a:pt x="814959" y="1878787"/>
                  </a:cubicBezTo>
                  <a:cubicBezTo>
                    <a:pt x="813791" y="1885798"/>
                    <a:pt x="811454" y="1890471"/>
                    <a:pt x="807949" y="1892808"/>
                  </a:cubicBezTo>
                  <a:lnTo>
                    <a:pt x="797433" y="1913839"/>
                  </a:lnTo>
                  <a:lnTo>
                    <a:pt x="785165" y="1920850"/>
                  </a:lnTo>
                  <a:lnTo>
                    <a:pt x="781660" y="1924355"/>
                  </a:lnTo>
                  <a:cubicBezTo>
                    <a:pt x="781660" y="1930197"/>
                    <a:pt x="778739" y="1934870"/>
                    <a:pt x="772897" y="1938376"/>
                  </a:cubicBezTo>
                  <a:cubicBezTo>
                    <a:pt x="770560" y="1940713"/>
                    <a:pt x="767639" y="1944802"/>
                    <a:pt x="764134" y="1950644"/>
                  </a:cubicBezTo>
                  <a:cubicBezTo>
                    <a:pt x="764134" y="1951812"/>
                    <a:pt x="763549" y="1952981"/>
                    <a:pt x="762381" y="1954149"/>
                  </a:cubicBezTo>
                  <a:cubicBezTo>
                    <a:pt x="761213" y="1955317"/>
                    <a:pt x="760044" y="1955902"/>
                    <a:pt x="758876" y="1955902"/>
                  </a:cubicBezTo>
                  <a:cubicBezTo>
                    <a:pt x="760044" y="1954733"/>
                    <a:pt x="760628" y="1952396"/>
                    <a:pt x="760628" y="1948891"/>
                  </a:cubicBezTo>
                  <a:lnTo>
                    <a:pt x="755371" y="1948891"/>
                  </a:lnTo>
                  <a:cubicBezTo>
                    <a:pt x="755371" y="1947723"/>
                    <a:pt x="756539" y="1946555"/>
                    <a:pt x="758876" y="1945386"/>
                  </a:cubicBezTo>
                  <a:lnTo>
                    <a:pt x="757123" y="1945386"/>
                  </a:lnTo>
                  <a:lnTo>
                    <a:pt x="725576" y="1952396"/>
                  </a:lnTo>
                  <a:lnTo>
                    <a:pt x="720319" y="1950644"/>
                  </a:lnTo>
                  <a:cubicBezTo>
                    <a:pt x="716813" y="1950644"/>
                    <a:pt x="713016" y="1951812"/>
                    <a:pt x="708927" y="1954149"/>
                  </a:cubicBezTo>
                  <a:cubicBezTo>
                    <a:pt x="704837" y="1956486"/>
                    <a:pt x="701040" y="1957654"/>
                    <a:pt x="697535" y="1957654"/>
                  </a:cubicBezTo>
                  <a:lnTo>
                    <a:pt x="671246" y="1962912"/>
                  </a:lnTo>
                  <a:cubicBezTo>
                    <a:pt x="670077" y="1964081"/>
                    <a:pt x="668909" y="1964373"/>
                    <a:pt x="667741" y="1963788"/>
                  </a:cubicBezTo>
                  <a:cubicBezTo>
                    <a:pt x="666572" y="1963204"/>
                    <a:pt x="665404" y="1962912"/>
                    <a:pt x="664235" y="1962912"/>
                  </a:cubicBezTo>
                  <a:cubicBezTo>
                    <a:pt x="667741" y="1961744"/>
                    <a:pt x="670077" y="1959991"/>
                    <a:pt x="671246" y="1957654"/>
                  </a:cubicBezTo>
                  <a:cubicBezTo>
                    <a:pt x="671246" y="1957654"/>
                    <a:pt x="670369" y="1957362"/>
                    <a:pt x="668617" y="1956778"/>
                  </a:cubicBezTo>
                  <a:cubicBezTo>
                    <a:pt x="666864" y="1956194"/>
                    <a:pt x="665404" y="1955902"/>
                    <a:pt x="664235" y="1955902"/>
                  </a:cubicBezTo>
                  <a:lnTo>
                    <a:pt x="664235" y="1954149"/>
                  </a:lnTo>
                  <a:cubicBezTo>
                    <a:pt x="665404" y="1954149"/>
                    <a:pt x="666280" y="1953857"/>
                    <a:pt x="666864" y="1953273"/>
                  </a:cubicBezTo>
                  <a:cubicBezTo>
                    <a:pt x="667449" y="1952689"/>
                    <a:pt x="668325" y="1952981"/>
                    <a:pt x="669493" y="1954149"/>
                  </a:cubicBezTo>
                  <a:cubicBezTo>
                    <a:pt x="670662" y="1956486"/>
                    <a:pt x="672122" y="1957070"/>
                    <a:pt x="673875" y="1955902"/>
                  </a:cubicBezTo>
                  <a:cubicBezTo>
                    <a:pt x="675627" y="1954733"/>
                    <a:pt x="677088" y="1954149"/>
                    <a:pt x="678256" y="1954149"/>
                  </a:cubicBezTo>
                  <a:cubicBezTo>
                    <a:pt x="677088" y="1955317"/>
                    <a:pt x="681761" y="1954149"/>
                    <a:pt x="692277" y="1950644"/>
                  </a:cubicBezTo>
                  <a:lnTo>
                    <a:pt x="692277" y="1948891"/>
                  </a:lnTo>
                  <a:lnTo>
                    <a:pt x="685267" y="1947139"/>
                  </a:lnTo>
                  <a:cubicBezTo>
                    <a:pt x="679425" y="1948307"/>
                    <a:pt x="665988" y="1950644"/>
                    <a:pt x="644957" y="1954149"/>
                  </a:cubicBezTo>
                  <a:cubicBezTo>
                    <a:pt x="644957" y="1954149"/>
                    <a:pt x="643788" y="1954149"/>
                    <a:pt x="641452" y="1954149"/>
                  </a:cubicBezTo>
                  <a:cubicBezTo>
                    <a:pt x="639115" y="1954149"/>
                    <a:pt x="637362" y="1953565"/>
                    <a:pt x="636194" y="1952396"/>
                  </a:cubicBezTo>
                  <a:cubicBezTo>
                    <a:pt x="636194" y="1951228"/>
                    <a:pt x="635610" y="1950936"/>
                    <a:pt x="634441" y="1951520"/>
                  </a:cubicBezTo>
                  <a:cubicBezTo>
                    <a:pt x="633273" y="1952104"/>
                    <a:pt x="632104" y="1952396"/>
                    <a:pt x="630936" y="1952396"/>
                  </a:cubicBezTo>
                  <a:lnTo>
                    <a:pt x="632689" y="1955902"/>
                  </a:lnTo>
                  <a:lnTo>
                    <a:pt x="625678" y="1957654"/>
                  </a:lnTo>
                  <a:cubicBezTo>
                    <a:pt x="619836" y="1957654"/>
                    <a:pt x="614578" y="1958823"/>
                    <a:pt x="609905" y="1961160"/>
                  </a:cubicBezTo>
                  <a:lnTo>
                    <a:pt x="604647" y="1961160"/>
                  </a:lnTo>
                  <a:lnTo>
                    <a:pt x="590626" y="1959407"/>
                  </a:lnTo>
                  <a:lnTo>
                    <a:pt x="581863" y="1961160"/>
                  </a:lnTo>
                  <a:lnTo>
                    <a:pt x="588874" y="1966417"/>
                  </a:lnTo>
                  <a:lnTo>
                    <a:pt x="587121" y="1966417"/>
                  </a:lnTo>
                  <a:lnTo>
                    <a:pt x="581863" y="1964665"/>
                  </a:lnTo>
                  <a:cubicBezTo>
                    <a:pt x="579526" y="1962328"/>
                    <a:pt x="576021" y="1961160"/>
                    <a:pt x="571348" y="1961160"/>
                  </a:cubicBezTo>
                  <a:cubicBezTo>
                    <a:pt x="540969" y="1963496"/>
                    <a:pt x="517601" y="1964665"/>
                    <a:pt x="501244" y="1964665"/>
                  </a:cubicBezTo>
                  <a:cubicBezTo>
                    <a:pt x="498907" y="1967002"/>
                    <a:pt x="497154" y="1967002"/>
                    <a:pt x="495986" y="1964665"/>
                  </a:cubicBezTo>
                  <a:cubicBezTo>
                    <a:pt x="497154" y="1963496"/>
                    <a:pt x="500659" y="1962912"/>
                    <a:pt x="506501" y="1962912"/>
                  </a:cubicBezTo>
                  <a:cubicBezTo>
                    <a:pt x="507670" y="1962912"/>
                    <a:pt x="508546" y="1963204"/>
                    <a:pt x="509130" y="1963788"/>
                  </a:cubicBezTo>
                  <a:cubicBezTo>
                    <a:pt x="509715" y="1964373"/>
                    <a:pt x="510591" y="1964081"/>
                    <a:pt x="511759" y="1962912"/>
                  </a:cubicBezTo>
                  <a:cubicBezTo>
                    <a:pt x="516433" y="1961744"/>
                    <a:pt x="523443" y="1961160"/>
                    <a:pt x="532790" y="1961160"/>
                  </a:cubicBezTo>
                  <a:lnTo>
                    <a:pt x="550316" y="1959407"/>
                  </a:lnTo>
                  <a:lnTo>
                    <a:pt x="567842" y="1957654"/>
                  </a:lnTo>
                  <a:lnTo>
                    <a:pt x="571348" y="1955902"/>
                  </a:lnTo>
                  <a:cubicBezTo>
                    <a:pt x="577190" y="1953565"/>
                    <a:pt x="581279" y="1954149"/>
                    <a:pt x="583616" y="1957654"/>
                  </a:cubicBezTo>
                  <a:cubicBezTo>
                    <a:pt x="587121" y="1957654"/>
                    <a:pt x="589458" y="1957070"/>
                    <a:pt x="590626" y="1955902"/>
                  </a:cubicBezTo>
                  <a:lnTo>
                    <a:pt x="604647" y="1950644"/>
                  </a:lnTo>
                  <a:cubicBezTo>
                    <a:pt x="605815" y="1949476"/>
                    <a:pt x="608736" y="1948891"/>
                    <a:pt x="613410" y="1948891"/>
                  </a:cubicBezTo>
                  <a:cubicBezTo>
                    <a:pt x="615747" y="1950060"/>
                    <a:pt x="617791" y="1950060"/>
                    <a:pt x="619544" y="1948891"/>
                  </a:cubicBezTo>
                  <a:cubicBezTo>
                    <a:pt x="621297" y="1947723"/>
                    <a:pt x="622757" y="1947139"/>
                    <a:pt x="623926" y="1947139"/>
                  </a:cubicBezTo>
                  <a:lnTo>
                    <a:pt x="623926" y="1950644"/>
                  </a:lnTo>
                  <a:cubicBezTo>
                    <a:pt x="626262" y="1950644"/>
                    <a:pt x="627431" y="1950060"/>
                    <a:pt x="627431" y="1948891"/>
                  </a:cubicBezTo>
                  <a:cubicBezTo>
                    <a:pt x="630936" y="1948891"/>
                    <a:pt x="633273" y="1948307"/>
                    <a:pt x="634441" y="1947139"/>
                  </a:cubicBezTo>
                  <a:lnTo>
                    <a:pt x="646709" y="1945386"/>
                  </a:lnTo>
                  <a:cubicBezTo>
                    <a:pt x="651383" y="1944218"/>
                    <a:pt x="656641" y="1944218"/>
                    <a:pt x="662483" y="1945386"/>
                  </a:cubicBezTo>
                  <a:cubicBezTo>
                    <a:pt x="664820" y="1945386"/>
                    <a:pt x="667156" y="1945386"/>
                    <a:pt x="669493" y="1945386"/>
                  </a:cubicBezTo>
                  <a:cubicBezTo>
                    <a:pt x="668325" y="1944218"/>
                    <a:pt x="666572" y="1943634"/>
                    <a:pt x="664235" y="1943634"/>
                  </a:cubicBezTo>
                  <a:lnTo>
                    <a:pt x="669493" y="1936623"/>
                  </a:lnTo>
                  <a:lnTo>
                    <a:pt x="667741" y="1934870"/>
                  </a:lnTo>
                  <a:cubicBezTo>
                    <a:pt x="665404" y="1934870"/>
                    <a:pt x="663359" y="1934578"/>
                    <a:pt x="661607" y="1933994"/>
                  </a:cubicBezTo>
                  <a:cubicBezTo>
                    <a:pt x="659854" y="1933410"/>
                    <a:pt x="656641" y="1933702"/>
                    <a:pt x="651967" y="1934870"/>
                  </a:cubicBezTo>
                  <a:cubicBezTo>
                    <a:pt x="651967" y="1934870"/>
                    <a:pt x="650799" y="1934870"/>
                    <a:pt x="648462" y="1934870"/>
                  </a:cubicBezTo>
                  <a:cubicBezTo>
                    <a:pt x="644957" y="1936039"/>
                    <a:pt x="640283" y="1936623"/>
                    <a:pt x="634441" y="1936623"/>
                  </a:cubicBezTo>
                  <a:cubicBezTo>
                    <a:pt x="632104" y="1937791"/>
                    <a:pt x="628599" y="1938376"/>
                    <a:pt x="623926" y="1938376"/>
                  </a:cubicBezTo>
                  <a:cubicBezTo>
                    <a:pt x="609905" y="1938376"/>
                    <a:pt x="599389" y="1938960"/>
                    <a:pt x="592379" y="1940128"/>
                  </a:cubicBezTo>
                  <a:cubicBezTo>
                    <a:pt x="591210" y="1940128"/>
                    <a:pt x="589750" y="1941005"/>
                    <a:pt x="587997" y="1942757"/>
                  </a:cubicBezTo>
                  <a:cubicBezTo>
                    <a:pt x="586245" y="1944510"/>
                    <a:pt x="584784" y="1945386"/>
                    <a:pt x="583616" y="1945386"/>
                  </a:cubicBezTo>
                  <a:lnTo>
                    <a:pt x="580111" y="1947139"/>
                  </a:lnTo>
                  <a:cubicBezTo>
                    <a:pt x="569595" y="1945970"/>
                    <a:pt x="558495" y="1945386"/>
                    <a:pt x="546811" y="1945386"/>
                  </a:cubicBezTo>
                  <a:cubicBezTo>
                    <a:pt x="535127" y="1945386"/>
                    <a:pt x="526948" y="1945386"/>
                    <a:pt x="522275" y="1945386"/>
                  </a:cubicBezTo>
                  <a:lnTo>
                    <a:pt x="513512" y="1945386"/>
                  </a:lnTo>
                  <a:lnTo>
                    <a:pt x="508254" y="1945386"/>
                  </a:lnTo>
                  <a:lnTo>
                    <a:pt x="501244" y="1945386"/>
                  </a:lnTo>
                  <a:lnTo>
                    <a:pt x="504749" y="1940128"/>
                  </a:lnTo>
                  <a:lnTo>
                    <a:pt x="490728" y="1940128"/>
                  </a:lnTo>
                  <a:cubicBezTo>
                    <a:pt x="477876" y="1940128"/>
                    <a:pt x="467360" y="1940713"/>
                    <a:pt x="459181" y="1941881"/>
                  </a:cubicBezTo>
                  <a:cubicBezTo>
                    <a:pt x="451002" y="1943049"/>
                    <a:pt x="443992" y="1944218"/>
                    <a:pt x="438150" y="1945386"/>
                  </a:cubicBezTo>
                  <a:lnTo>
                    <a:pt x="420624" y="1943634"/>
                  </a:lnTo>
                  <a:lnTo>
                    <a:pt x="404851" y="1943634"/>
                  </a:lnTo>
                  <a:cubicBezTo>
                    <a:pt x="395503" y="1943634"/>
                    <a:pt x="387909" y="1942465"/>
                    <a:pt x="382067" y="1940128"/>
                  </a:cubicBezTo>
                  <a:lnTo>
                    <a:pt x="382067" y="1945386"/>
                  </a:lnTo>
                  <a:lnTo>
                    <a:pt x="364541" y="1945386"/>
                  </a:lnTo>
                  <a:cubicBezTo>
                    <a:pt x="359867" y="1945386"/>
                    <a:pt x="354609" y="1941881"/>
                    <a:pt x="348767" y="1934870"/>
                  </a:cubicBezTo>
                  <a:lnTo>
                    <a:pt x="345262" y="1943634"/>
                  </a:lnTo>
                  <a:lnTo>
                    <a:pt x="338252" y="1936623"/>
                  </a:lnTo>
                  <a:lnTo>
                    <a:pt x="329489" y="1936623"/>
                  </a:lnTo>
                  <a:cubicBezTo>
                    <a:pt x="317805" y="1936623"/>
                    <a:pt x="305537" y="1932534"/>
                    <a:pt x="292684" y="1924355"/>
                  </a:cubicBezTo>
                  <a:cubicBezTo>
                    <a:pt x="279832" y="1919681"/>
                    <a:pt x="268732" y="1910918"/>
                    <a:pt x="259385" y="1898066"/>
                  </a:cubicBezTo>
                  <a:cubicBezTo>
                    <a:pt x="258216" y="1893392"/>
                    <a:pt x="255880" y="1889011"/>
                    <a:pt x="252374" y="1884921"/>
                  </a:cubicBezTo>
                  <a:cubicBezTo>
                    <a:pt x="248869" y="1880832"/>
                    <a:pt x="245948" y="1877619"/>
                    <a:pt x="243611" y="1875282"/>
                  </a:cubicBezTo>
                  <a:lnTo>
                    <a:pt x="245364" y="1873529"/>
                  </a:lnTo>
                  <a:lnTo>
                    <a:pt x="259385" y="1892808"/>
                  </a:lnTo>
                  <a:cubicBezTo>
                    <a:pt x="261722" y="1896313"/>
                    <a:pt x="265811" y="1900987"/>
                    <a:pt x="271653" y="1906829"/>
                  </a:cubicBezTo>
                  <a:cubicBezTo>
                    <a:pt x="275158" y="1912671"/>
                    <a:pt x="280416" y="1915592"/>
                    <a:pt x="287426" y="1915592"/>
                  </a:cubicBezTo>
                  <a:lnTo>
                    <a:pt x="299695" y="1917344"/>
                  </a:lnTo>
                  <a:cubicBezTo>
                    <a:pt x="304368" y="1917344"/>
                    <a:pt x="309626" y="1918513"/>
                    <a:pt x="315468" y="1920850"/>
                  </a:cubicBezTo>
                  <a:cubicBezTo>
                    <a:pt x="321310" y="1923187"/>
                    <a:pt x="327152" y="1924355"/>
                    <a:pt x="332994" y="1924355"/>
                  </a:cubicBezTo>
                  <a:cubicBezTo>
                    <a:pt x="334162" y="1926692"/>
                    <a:pt x="335039" y="1928444"/>
                    <a:pt x="335623" y="1929613"/>
                  </a:cubicBezTo>
                  <a:cubicBezTo>
                    <a:pt x="336207" y="1930781"/>
                    <a:pt x="336499" y="1931949"/>
                    <a:pt x="336499" y="1933118"/>
                  </a:cubicBezTo>
                  <a:lnTo>
                    <a:pt x="338252" y="1929613"/>
                  </a:lnTo>
                  <a:lnTo>
                    <a:pt x="350520" y="1931365"/>
                  </a:lnTo>
                  <a:cubicBezTo>
                    <a:pt x="354025" y="1930197"/>
                    <a:pt x="357530" y="1931365"/>
                    <a:pt x="361036" y="1934870"/>
                  </a:cubicBezTo>
                  <a:lnTo>
                    <a:pt x="362788" y="1936623"/>
                  </a:lnTo>
                  <a:lnTo>
                    <a:pt x="368046" y="1933118"/>
                  </a:lnTo>
                  <a:lnTo>
                    <a:pt x="380314" y="1934870"/>
                  </a:lnTo>
                  <a:lnTo>
                    <a:pt x="403098" y="1934870"/>
                  </a:lnTo>
                  <a:lnTo>
                    <a:pt x="406603" y="1933118"/>
                  </a:lnTo>
                  <a:cubicBezTo>
                    <a:pt x="410108" y="1934286"/>
                    <a:pt x="414198" y="1934578"/>
                    <a:pt x="418871" y="1933994"/>
                  </a:cubicBezTo>
                  <a:cubicBezTo>
                    <a:pt x="423545" y="1933410"/>
                    <a:pt x="427050" y="1933118"/>
                    <a:pt x="429387" y="1933118"/>
                  </a:cubicBezTo>
                  <a:lnTo>
                    <a:pt x="438150" y="1933118"/>
                  </a:lnTo>
                  <a:cubicBezTo>
                    <a:pt x="436982" y="1934286"/>
                    <a:pt x="435229" y="1934870"/>
                    <a:pt x="432892" y="1934870"/>
                  </a:cubicBezTo>
                  <a:cubicBezTo>
                    <a:pt x="430555" y="1934870"/>
                    <a:pt x="429387" y="1935455"/>
                    <a:pt x="429387" y="1936623"/>
                  </a:cubicBezTo>
                  <a:cubicBezTo>
                    <a:pt x="438734" y="1937791"/>
                    <a:pt x="446913" y="1937791"/>
                    <a:pt x="453923" y="1936623"/>
                  </a:cubicBezTo>
                  <a:lnTo>
                    <a:pt x="466192" y="1936623"/>
                  </a:lnTo>
                  <a:lnTo>
                    <a:pt x="485470" y="1933118"/>
                  </a:lnTo>
                  <a:lnTo>
                    <a:pt x="497738" y="1933118"/>
                  </a:lnTo>
                  <a:cubicBezTo>
                    <a:pt x="501244" y="1934286"/>
                    <a:pt x="504749" y="1933702"/>
                    <a:pt x="508254" y="1931365"/>
                  </a:cubicBezTo>
                  <a:lnTo>
                    <a:pt x="504749" y="1929613"/>
                  </a:lnTo>
                  <a:lnTo>
                    <a:pt x="508254" y="1920850"/>
                  </a:lnTo>
                  <a:lnTo>
                    <a:pt x="501244" y="1924355"/>
                  </a:lnTo>
                  <a:cubicBezTo>
                    <a:pt x="498907" y="1929029"/>
                    <a:pt x="495986" y="1929029"/>
                    <a:pt x="492481" y="1924355"/>
                  </a:cubicBezTo>
                  <a:cubicBezTo>
                    <a:pt x="491312" y="1923187"/>
                    <a:pt x="488975" y="1922602"/>
                    <a:pt x="485470" y="1922602"/>
                  </a:cubicBezTo>
                  <a:cubicBezTo>
                    <a:pt x="484302" y="1923771"/>
                    <a:pt x="482549" y="1925231"/>
                    <a:pt x="480212" y="1926984"/>
                  </a:cubicBezTo>
                  <a:cubicBezTo>
                    <a:pt x="477876" y="1928737"/>
                    <a:pt x="474370" y="1929613"/>
                    <a:pt x="469697" y="1929613"/>
                  </a:cubicBezTo>
                  <a:lnTo>
                    <a:pt x="469697" y="1931365"/>
                  </a:lnTo>
                  <a:cubicBezTo>
                    <a:pt x="467360" y="1929029"/>
                    <a:pt x="463855" y="1927860"/>
                    <a:pt x="459181" y="1927860"/>
                  </a:cubicBezTo>
                  <a:lnTo>
                    <a:pt x="445160" y="1929613"/>
                  </a:lnTo>
                  <a:cubicBezTo>
                    <a:pt x="441655" y="1929613"/>
                    <a:pt x="436689" y="1929321"/>
                    <a:pt x="430263" y="1928737"/>
                  </a:cubicBezTo>
                  <a:cubicBezTo>
                    <a:pt x="423837" y="1928152"/>
                    <a:pt x="418287" y="1928444"/>
                    <a:pt x="413614" y="1929613"/>
                  </a:cubicBezTo>
                  <a:lnTo>
                    <a:pt x="399593" y="1929613"/>
                  </a:lnTo>
                  <a:cubicBezTo>
                    <a:pt x="389077" y="1929613"/>
                    <a:pt x="376809" y="1927860"/>
                    <a:pt x="362788" y="1924355"/>
                  </a:cubicBezTo>
                  <a:cubicBezTo>
                    <a:pt x="346431" y="1924355"/>
                    <a:pt x="330657" y="1922018"/>
                    <a:pt x="315468" y="1917344"/>
                  </a:cubicBezTo>
                  <a:cubicBezTo>
                    <a:pt x="311963" y="1915008"/>
                    <a:pt x="308165" y="1912963"/>
                    <a:pt x="304076" y="1911211"/>
                  </a:cubicBezTo>
                  <a:cubicBezTo>
                    <a:pt x="299987" y="1909458"/>
                    <a:pt x="295021" y="1907413"/>
                    <a:pt x="289179" y="1905076"/>
                  </a:cubicBezTo>
                  <a:lnTo>
                    <a:pt x="278663" y="1899819"/>
                  </a:lnTo>
                  <a:lnTo>
                    <a:pt x="275158" y="1905076"/>
                  </a:lnTo>
                  <a:cubicBezTo>
                    <a:pt x="265811" y="1895729"/>
                    <a:pt x="258216" y="1884045"/>
                    <a:pt x="252374" y="1870024"/>
                  </a:cubicBezTo>
                  <a:lnTo>
                    <a:pt x="257632" y="1868272"/>
                  </a:lnTo>
                  <a:cubicBezTo>
                    <a:pt x="256464" y="1872945"/>
                    <a:pt x="257048" y="1875282"/>
                    <a:pt x="259385" y="1875282"/>
                  </a:cubicBezTo>
                  <a:cubicBezTo>
                    <a:pt x="259385" y="1879956"/>
                    <a:pt x="261722" y="1883461"/>
                    <a:pt x="266395" y="1885798"/>
                  </a:cubicBezTo>
                  <a:cubicBezTo>
                    <a:pt x="265227" y="1884629"/>
                    <a:pt x="264643" y="1881708"/>
                    <a:pt x="264643" y="1877035"/>
                  </a:cubicBezTo>
                  <a:cubicBezTo>
                    <a:pt x="264643" y="1877035"/>
                    <a:pt x="264935" y="1877327"/>
                    <a:pt x="265519" y="1877911"/>
                  </a:cubicBezTo>
                  <a:cubicBezTo>
                    <a:pt x="266103" y="1878495"/>
                    <a:pt x="266395" y="1878787"/>
                    <a:pt x="266395" y="1878787"/>
                  </a:cubicBezTo>
                  <a:cubicBezTo>
                    <a:pt x="266395" y="1878787"/>
                    <a:pt x="266687" y="1878495"/>
                    <a:pt x="267271" y="1877911"/>
                  </a:cubicBezTo>
                  <a:cubicBezTo>
                    <a:pt x="267856" y="1877327"/>
                    <a:pt x="268148" y="1877035"/>
                    <a:pt x="268148" y="1877035"/>
                  </a:cubicBezTo>
                  <a:lnTo>
                    <a:pt x="264643" y="1877035"/>
                  </a:lnTo>
                  <a:lnTo>
                    <a:pt x="262890" y="1877035"/>
                  </a:lnTo>
                  <a:lnTo>
                    <a:pt x="264643" y="1878787"/>
                  </a:lnTo>
                  <a:lnTo>
                    <a:pt x="259385" y="1875282"/>
                  </a:lnTo>
                  <a:lnTo>
                    <a:pt x="261137" y="1870024"/>
                  </a:lnTo>
                  <a:cubicBezTo>
                    <a:pt x="261137" y="1868856"/>
                    <a:pt x="260845" y="1867980"/>
                    <a:pt x="260261" y="1867396"/>
                  </a:cubicBezTo>
                  <a:cubicBezTo>
                    <a:pt x="259677" y="1866811"/>
                    <a:pt x="258801" y="1867103"/>
                    <a:pt x="257632" y="1868272"/>
                  </a:cubicBezTo>
                  <a:lnTo>
                    <a:pt x="259385" y="1863014"/>
                  </a:lnTo>
                  <a:cubicBezTo>
                    <a:pt x="261722" y="1864182"/>
                    <a:pt x="264350" y="1866227"/>
                    <a:pt x="267271" y="1869148"/>
                  </a:cubicBezTo>
                  <a:cubicBezTo>
                    <a:pt x="270193" y="1872069"/>
                    <a:pt x="271653" y="1874698"/>
                    <a:pt x="271653" y="1877035"/>
                  </a:cubicBezTo>
                  <a:cubicBezTo>
                    <a:pt x="271653" y="1881708"/>
                    <a:pt x="272821" y="1884045"/>
                    <a:pt x="275158" y="1884045"/>
                  </a:cubicBezTo>
                  <a:cubicBezTo>
                    <a:pt x="278663" y="1886382"/>
                    <a:pt x="283337" y="1889595"/>
                    <a:pt x="289179" y="1893684"/>
                  </a:cubicBezTo>
                  <a:cubicBezTo>
                    <a:pt x="295021" y="1897774"/>
                    <a:pt x="300863" y="1900987"/>
                    <a:pt x="306705" y="1903324"/>
                  </a:cubicBezTo>
                  <a:lnTo>
                    <a:pt x="310210" y="1903324"/>
                  </a:lnTo>
                  <a:cubicBezTo>
                    <a:pt x="310210" y="1903324"/>
                    <a:pt x="311671" y="1903032"/>
                    <a:pt x="314592" y="1902447"/>
                  </a:cubicBezTo>
                  <a:cubicBezTo>
                    <a:pt x="317513" y="1901863"/>
                    <a:pt x="318973" y="1902740"/>
                    <a:pt x="318973" y="1905076"/>
                  </a:cubicBezTo>
                  <a:cubicBezTo>
                    <a:pt x="321310" y="1906245"/>
                    <a:pt x="323063" y="1906829"/>
                    <a:pt x="324231" y="1906829"/>
                  </a:cubicBezTo>
                  <a:lnTo>
                    <a:pt x="327736" y="1906829"/>
                  </a:lnTo>
                  <a:lnTo>
                    <a:pt x="345262" y="1908582"/>
                  </a:lnTo>
                  <a:cubicBezTo>
                    <a:pt x="359283" y="1910918"/>
                    <a:pt x="380314" y="1913255"/>
                    <a:pt x="408356" y="1915592"/>
                  </a:cubicBezTo>
                  <a:cubicBezTo>
                    <a:pt x="416535" y="1915592"/>
                    <a:pt x="422377" y="1916176"/>
                    <a:pt x="425882" y="1917344"/>
                  </a:cubicBezTo>
                  <a:lnTo>
                    <a:pt x="404851" y="1917344"/>
                  </a:lnTo>
                  <a:cubicBezTo>
                    <a:pt x="386156" y="1917344"/>
                    <a:pt x="372720" y="1916760"/>
                    <a:pt x="364541" y="1915592"/>
                  </a:cubicBezTo>
                  <a:cubicBezTo>
                    <a:pt x="355194" y="1915592"/>
                    <a:pt x="344678" y="1914423"/>
                    <a:pt x="332994" y="1912087"/>
                  </a:cubicBezTo>
                  <a:lnTo>
                    <a:pt x="331241" y="1913839"/>
                  </a:lnTo>
                  <a:lnTo>
                    <a:pt x="334747" y="1917344"/>
                  </a:lnTo>
                  <a:cubicBezTo>
                    <a:pt x="341757" y="1917344"/>
                    <a:pt x="349352" y="1917929"/>
                    <a:pt x="357530" y="1919097"/>
                  </a:cubicBezTo>
                  <a:cubicBezTo>
                    <a:pt x="365709" y="1920266"/>
                    <a:pt x="376225" y="1920850"/>
                    <a:pt x="389077" y="1920850"/>
                  </a:cubicBezTo>
                  <a:cubicBezTo>
                    <a:pt x="393751" y="1920850"/>
                    <a:pt x="401053" y="1921142"/>
                    <a:pt x="410985" y="1921726"/>
                  </a:cubicBezTo>
                  <a:cubicBezTo>
                    <a:pt x="420916" y="1922310"/>
                    <a:pt x="430555" y="1922018"/>
                    <a:pt x="439903" y="1920850"/>
                  </a:cubicBezTo>
                  <a:lnTo>
                    <a:pt x="445160" y="1920850"/>
                  </a:lnTo>
                  <a:lnTo>
                    <a:pt x="466192" y="1922602"/>
                  </a:lnTo>
                  <a:cubicBezTo>
                    <a:pt x="463855" y="1921434"/>
                    <a:pt x="462686" y="1919681"/>
                    <a:pt x="462686" y="1917344"/>
                  </a:cubicBezTo>
                  <a:cubicBezTo>
                    <a:pt x="473202" y="1913839"/>
                    <a:pt x="479628" y="1910918"/>
                    <a:pt x="481965" y="1908582"/>
                  </a:cubicBezTo>
                  <a:cubicBezTo>
                    <a:pt x="481965" y="1908582"/>
                    <a:pt x="478460" y="1906245"/>
                    <a:pt x="471449" y="1901571"/>
                  </a:cubicBezTo>
                  <a:lnTo>
                    <a:pt x="467944" y="1905076"/>
                  </a:lnTo>
                  <a:cubicBezTo>
                    <a:pt x="463271" y="1902740"/>
                    <a:pt x="457721" y="1902155"/>
                    <a:pt x="451295" y="1903324"/>
                  </a:cubicBezTo>
                  <a:lnTo>
                    <a:pt x="438150" y="1903324"/>
                  </a:lnTo>
                  <a:lnTo>
                    <a:pt x="438150" y="1901571"/>
                  </a:lnTo>
                  <a:lnTo>
                    <a:pt x="404851" y="1899819"/>
                  </a:lnTo>
                  <a:lnTo>
                    <a:pt x="383819" y="1901571"/>
                  </a:lnTo>
                  <a:lnTo>
                    <a:pt x="364541" y="1898066"/>
                  </a:lnTo>
                  <a:lnTo>
                    <a:pt x="362788" y="1898066"/>
                  </a:lnTo>
                  <a:cubicBezTo>
                    <a:pt x="360451" y="1896897"/>
                    <a:pt x="350520" y="1895145"/>
                    <a:pt x="332994" y="1892808"/>
                  </a:cubicBezTo>
                  <a:cubicBezTo>
                    <a:pt x="327152" y="1892808"/>
                    <a:pt x="321310" y="1891640"/>
                    <a:pt x="315468" y="1889303"/>
                  </a:cubicBezTo>
                  <a:cubicBezTo>
                    <a:pt x="309626" y="1886966"/>
                    <a:pt x="304952" y="1885214"/>
                    <a:pt x="301447" y="1884045"/>
                  </a:cubicBezTo>
                  <a:lnTo>
                    <a:pt x="287426" y="1877035"/>
                  </a:lnTo>
                  <a:cubicBezTo>
                    <a:pt x="287426" y="1878203"/>
                    <a:pt x="289179" y="1879664"/>
                    <a:pt x="292684" y="1881416"/>
                  </a:cubicBezTo>
                  <a:cubicBezTo>
                    <a:pt x="296189" y="1883169"/>
                    <a:pt x="297942" y="1885798"/>
                    <a:pt x="297942" y="1889303"/>
                  </a:cubicBezTo>
                  <a:cubicBezTo>
                    <a:pt x="296774" y="1890471"/>
                    <a:pt x="294437" y="1889887"/>
                    <a:pt x="290932" y="1887550"/>
                  </a:cubicBezTo>
                  <a:cubicBezTo>
                    <a:pt x="288595" y="1885214"/>
                    <a:pt x="285674" y="1882585"/>
                    <a:pt x="282169" y="1879664"/>
                  </a:cubicBezTo>
                  <a:cubicBezTo>
                    <a:pt x="278663" y="1876743"/>
                    <a:pt x="275158" y="1872945"/>
                    <a:pt x="271653" y="1868272"/>
                  </a:cubicBezTo>
                  <a:cubicBezTo>
                    <a:pt x="271653" y="1868272"/>
                    <a:pt x="271069" y="1867688"/>
                    <a:pt x="269900" y="1866519"/>
                  </a:cubicBezTo>
                  <a:cubicBezTo>
                    <a:pt x="271069" y="1866519"/>
                    <a:pt x="272237" y="1866811"/>
                    <a:pt x="273406" y="1867396"/>
                  </a:cubicBezTo>
                  <a:cubicBezTo>
                    <a:pt x="274574" y="1867980"/>
                    <a:pt x="275742" y="1868272"/>
                    <a:pt x="276911" y="1868272"/>
                  </a:cubicBezTo>
                  <a:lnTo>
                    <a:pt x="276911" y="1866519"/>
                  </a:lnTo>
                  <a:cubicBezTo>
                    <a:pt x="274574" y="1864182"/>
                    <a:pt x="271945" y="1861261"/>
                    <a:pt x="269024" y="1857756"/>
                  </a:cubicBezTo>
                  <a:cubicBezTo>
                    <a:pt x="266103" y="1854251"/>
                    <a:pt x="264058" y="1850746"/>
                    <a:pt x="262890" y="1847241"/>
                  </a:cubicBezTo>
                  <a:lnTo>
                    <a:pt x="268148" y="1850746"/>
                  </a:lnTo>
                  <a:lnTo>
                    <a:pt x="269900" y="1850746"/>
                  </a:lnTo>
                  <a:lnTo>
                    <a:pt x="262890" y="1841983"/>
                  </a:lnTo>
                  <a:cubicBezTo>
                    <a:pt x="260553" y="1839646"/>
                    <a:pt x="258509" y="1836141"/>
                    <a:pt x="256756" y="1831467"/>
                  </a:cubicBezTo>
                  <a:cubicBezTo>
                    <a:pt x="255003" y="1826794"/>
                    <a:pt x="252374" y="1821536"/>
                    <a:pt x="248869" y="1815694"/>
                  </a:cubicBezTo>
                  <a:cubicBezTo>
                    <a:pt x="248869" y="1814525"/>
                    <a:pt x="247993" y="1811897"/>
                    <a:pt x="246240" y="1807807"/>
                  </a:cubicBezTo>
                  <a:cubicBezTo>
                    <a:pt x="244488" y="1803718"/>
                    <a:pt x="244780" y="1799920"/>
                    <a:pt x="247117" y="1796415"/>
                  </a:cubicBezTo>
                  <a:lnTo>
                    <a:pt x="267608" y="1834837"/>
                  </a:lnTo>
                  <a:lnTo>
                    <a:pt x="271653" y="1843735"/>
                  </a:lnTo>
                  <a:lnTo>
                    <a:pt x="275158" y="1848993"/>
                  </a:lnTo>
                  <a:lnTo>
                    <a:pt x="267608" y="1834837"/>
                  </a:lnTo>
                  <a:lnTo>
                    <a:pt x="262890" y="1824457"/>
                  </a:lnTo>
                  <a:cubicBezTo>
                    <a:pt x="255880" y="1801089"/>
                    <a:pt x="251206" y="1785900"/>
                    <a:pt x="248869" y="1778889"/>
                  </a:cubicBezTo>
                  <a:lnTo>
                    <a:pt x="247117" y="1750848"/>
                  </a:lnTo>
                  <a:lnTo>
                    <a:pt x="248869" y="1735074"/>
                  </a:lnTo>
                  <a:cubicBezTo>
                    <a:pt x="251206" y="1724559"/>
                    <a:pt x="254127" y="1714627"/>
                    <a:pt x="257632" y="1705280"/>
                  </a:cubicBezTo>
                  <a:lnTo>
                    <a:pt x="257632" y="1712290"/>
                  </a:lnTo>
                  <a:cubicBezTo>
                    <a:pt x="257632" y="1714627"/>
                    <a:pt x="257632" y="1717840"/>
                    <a:pt x="257632" y="1721930"/>
                  </a:cubicBezTo>
                  <a:cubicBezTo>
                    <a:pt x="257632" y="1726019"/>
                    <a:pt x="258216" y="1729816"/>
                    <a:pt x="259385" y="1733321"/>
                  </a:cubicBezTo>
                  <a:cubicBezTo>
                    <a:pt x="258216" y="1721638"/>
                    <a:pt x="259093" y="1707325"/>
                    <a:pt x="262014" y="1690383"/>
                  </a:cubicBezTo>
                  <a:cubicBezTo>
                    <a:pt x="264935" y="1673441"/>
                    <a:pt x="266979" y="1660297"/>
                    <a:pt x="268148" y="1650949"/>
                  </a:cubicBezTo>
                  <a:cubicBezTo>
                    <a:pt x="266979" y="1650949"/>
                    <a:pt x="264643" y="1650073"/>
                    <a:pt x="261137" y="1648321"/>
                  </a:cubicBezTo>
                  <a:cubicBezTo>
                    <a:pt x="257632" y="1646568"/>
                    <a:pt x="255880" y="1642771"/>
                    <a:pt x="255880" y="1636928"/>
                  </a:cubicBezTo>
                  <a:cubicBezTo>
                    <a:pt x="250038" y="1640434"/>
                    <a:pt x="247117" y="1645692"/>
                    <a:pt x="247117" y="1652702"/>
                  </a:cubicBezTo>
                  <a:cubicBezTo>
                    <a:pt x="247117" y="1660881"/>
                    <a:pt x="250622" y="1667891"/>
                    <a:pt x="257632" y="1673733"/>
                  </a:cubicBezTo>
                  <a:cubicBezTo>
                    <a:pt x="257632" y="1676070"/>
                    <a:pt x="257340" y="1677530"/>
                    <a:pt x="256756" y="1678115"/>
                  </a:cubicBezTo>
                  <a:cubicBezTo>
                    <a:pt x="256172" y="1678699"/>
                    <a:pt x="255880" y="1680159"/>
                    <a:pt x="255880" y="1682496"/>
                  </a:cubicBezTo>
                  <a:cubicBezTo>
                    <a:pt x="254711" y="1684833"/>
                    <a:pt x="252959" y="1686293"/>
                    <a:pt x="250622" y="1686878"/>
                  </a:cubicBezTo>
                  <a:cubicBezTo>
                    <a:pt x="248285" y="1687462"/>
                    <a:pt x="247701" y="1686586"/>
                    <a:pt x="248869" y="1684249"/>
                  </a:cubicBezTo>
                  <a:cubicBezTo>
                    <a:pt x="246532" y="1680744"/>
                    <a:pt x="242443" y="1677822"/>
                    <a:pt x="236601" y="1675486"/>
                  </a:cubicBezTo>
                  <a:cubicBezTo>
                    <a:pt x="230759" y="1668475"/>
                    <a:pt x="228422" y="1663802"/>
                    <a:pt x="229591" y="1661465"/>
                  </a:cubicBezTo>
                  <a:cubicBezTo>
                    <a:pt x="229591" y="1661465"/>
                    <a:pt x="229591" y="1661173"/>
                    <a:pt x="229591" y="1660589"/>
                  </a:cubicBezTo>
                  <a:cubicBezTo>
                    <a:pt x="229591" y="1660004"/>
                    <a:pt x="229591" y="1659712"/>
                    <a:pt x="229591" y="1659712"/>
                  </a:cubicBezTo>
                  <a:cubicBezTo>
                    <a:pt x="227254" y="1656207"/>
                    <a:pt x="226085" y="1652994"/>
                    <a:pt x="226085" y="1650073"/>
                  </a:cubicBezTo>
                  <a:cubicBezTo>
                    <a:pt x="226085" y="1647152"/>
                    <a:pt x="225501" y="1645107"/>
                    <a:pt x="224333" y="1643939"/>
                  </a:cubicBezTo>
                  <a:lnTo>
                    <a:pt x="224333" y="1642186"/>
                  </a:lnTo>
                  <a:cubicBezTo>
                    <a:pt x="223164" y="1641018"/>
                    <a:pt x="220828" y="1640434"/>
                    <a:pt x="217322" y="1640434"/>
                  </a:cubicBezTo>
                  <a:lnTo>
                    <a:pt x="219075" y="1633423"/>
                  </a:lnTo>
                  <a:lnTo>
                    <a:pt x="208559" y="1629918"/>
                  </a:lnTo>
                  <a:lnTo>
                    <a:pt x="206807" y="1640434"/>
                  </a:lnTo>
                  <a:lnTo>
                    <a:pt x="210312" y="1647444"/>
                  </a:lnTo>
                  <a:cubicBezTo>
                    <a:pt x="214986" y="1661465"/>
                    <a:pt x="217322" y="1671396"/>
                    <a:pt x="217322" y="1677238"/>
                  </a:cubicBezTo>
                  <a:cubicBezTo>
                    <a:pt x="219659" y="1679575"/>
                    <a:pt x="221412" y="1681328"/>
                    <a:pt x="222580" y="1682496"/>
                  </a:cubicBezTo>
                  <a:cubicBezTo>
                    <a:pt x="224917" y="1686001"/>
                    <a:pt x="226085" y="1690091"/>
                    <a:pt x="226085" y="1694764"/>
                  </a:cubicBezTo>
                  <a:lnTo>
                    <a:pt x="222580" y="1696517"/>
                  </a:lnTo>
                  <a:cubicBezTo>
                    <a:pt x="221412" y="1697685"/>
                    <a:pt x="220243" y="1697977"/>
                    <a:pt x="219075" y="1697393"/>
                  </a:cubicBezTo>
                  <a:cubicBezTo>
                    <a:pt x="217907" y="1696809"/>
                    <a:pt x="217322" y="1695933"/>
                    <a:pt x="217322" y="1694764"/>
                  </a:cubicBezTo>
                  <a:cubicBezTo>
                    <a:pt x="216154" y="1693596"/>
                    <a:pt x="214401" y="1691259"/>
                    <a:pt x="212065" y="1687754"/>
                  </a:cubicBezTo>
                  <a:cubicBezTo>
                    <a:pt x="210896" y="1681912"/>
                    <a:pt x="207975" y="1677238"/>
                    <a:pt x="203302" y="1673733"/>
                  </a:cubicBezTo>
                  <a:cubicBezTo>
                    <a:pt x="203302" y="1674901"/>
                    <a:pt x="203302" y="1676070"/>
                    <a:pt x="203302" y="1677238"/>
                  </a:cubicBezTo>
                  <a:cubicBezTo>
                    <a:pt x="203302" y="1678407"/>
                    <a:pt x="203302" y="1679575"/>
                    <a:pt x="203302" y="1680744"/>
                  </a:cubicBezTo>
                  <a:cubicBezTo>
                    <a:pt x="203302" y="1680744"/>
                    <a:pt x="203009" y="1682204"/>
                    <a:pt x="202425" y="1685125"/>
                  </a:cubicBezTo>
                  <a:cubicBezTo>
                    <a:pt x="201841" y="1688046"/>
                    <a:pt x="202133" y="1690091"/>
                    <a:pt x="203302" y="1691259"/>
                  </a:cubicBezTo>
                  <a:cubicBezTo>
                    <a:pt x="199796" y="1690091"/>
                    <a:pt x="198044" y="1688046"/>
                    <a:pt x="198044" y="1685125"/>
                  </a:cubicBezTo>
                  <a:cubicBezTo>
                    <a:pt x="198044" y="1682204"/>
                    <a:pt x="198044" y="1680744"/>
                    <a:pt x="198044" y="1680744"/>
                  </a:cubicBezTo>
                  <a:cubicBezTo>
                    <a:pt x="195707" y="1678407"/>
                    <a:pt x="194247" y="1676362"/>
                    <a:pt x="193662" y="1674609"/>
                  </a:cubicBezTo>
                  <a:cubicBezTo>
                    <a:pt x="193078" y="1672857"/>
                    <a:pt x="192202" y="1670812"/>
                    <a:pt x="191033" y="1668475"/>
                  </a:cubicBezTo>
                  <a:lnTo>
                    <a:pt x="189281" y="1675486"/>
                  </a:lnTo>
                  <a:cubicBezTo>
                    <a:pt x="189281" y="1675486"/>
                    <a:pt x="188697" y="1676070"/>
                    <a:pt x="187528" y="1677238"/>
                  </a:cubicBezTo>
                  <a:cubicBezTo>
                    <a:pt x="181686" y="1676070"/>
                    <a:pt x="178765" y="1670812"/>
                    <a:pt x="178765" y="1661465"/>
                  </a:cubicBezTo>
                  <a:lnTo>
                    <a:pt x="175260" y="1661465"/>
                  </a:lnTo>
                  <a:cubicBezTo>
                    <a:pt x="174092" y="1659128"/>
                    <a:pt x="174092" y="1657375"/>
                    <a:pt x="175260" y="1656207"/>
                  </a:cubicBezTo>
                  <a:cubicBezTo>
                    <a:pt x="176428" y="1655039"/>
                    <a:pt x="177597" y="1653870"/>
                    <a:pt x="178765" y="1652702"/>
                  </a:cubicBezTo>
                  <a:cubicBezTo>
                    <a:pt x="178765" y="1650365"/>
                    <a:pt x="178473" y="1648321"/>
                    <a:pt x="177889" y="1646568"/>
                  </a:cubicBezTo>
                  <a:cubicBezTo>
                    <a:pt x="177305" y="1644815"/>
                    <a:pt x="177013" y="1643939"/>
                    <a:pt x="177013" y="1643939"/>
                  </a:cubicBezTo>
                  <a:lnTo>
                    <a:pt x="177013" y="1650949"/>
                  </a:lnTo>
                  <a:lnTo>
                    <a:pt x="170002" y="1650949"/>
                  </a:lnTo>
                  <a:cubicBezTo>
                    <a:pt x="170002" y="1649781"/>
                    <a:pt x="168834" y="1648321"/>
                    <a:pt x="166497" y="1646568"/>
                  </a:cubicBezTo>
                  <a:cubicBezTo>
                    <a:pt x="164160" y="1644815"/>
                    <a:pt x="163576" y="1642771"/>
                    <a:pt x="164744" y="1640434"/>
                  </a:cubicBezTo>
                  <a:cubicBezTo>
                    <a:pt x="164744" y="1639265"/>
                    <a:pt x="164744" y="1638389"/>
                    <a:pt x="164744" y="1637805"/>
                  </a:cubicBezTo>
                  <a:cubicBezTo>
                    <a:pt x="164744" y="1637221"/>
                    <a:pt x="164744" y="1636928"/>
                    <a:pt x="164744" y="1636928"/>
                  </a:cubicBezTo>
                  <a:cubicBezTo>
                    <a:pt x="164744" y="1635760"/>
                    <a:pt x="164160" y="1635176"/>
                    <a:pt x="162992" y="1635176"/>
                  </a:cubicBezTo>
                  <a:lnTo>
                    <a:pt x="157734" y="1636928"/>
                  </a:lnTo>
                  <a:cubicBezTo>
                    <a:pt x="153060" y="1640434"/>
                    <a:pt x="151892" y="1645107"/>
                    <a:pt x="154229" y="1650949"/>
                  </a:cubicBezTo>
                  <a:cubicBezTo>
                    <a:pt x="151892" y="1650949"/>
                    <a:pt x="150432" y="1650657"/>
                    <a:pt x="149847" y="1650073"/>
                  </a:cubicBezTo>
                  <a:cubicBezTo>
                    <a:pt x="149263" y="1649489"/>
                    <a:pt x="148971" y="1647444"/>
                    <a:pt x="148971" y="1643939"/>
                  </a:cubicBezTo>
                  <a:lnTo>
                    <a:pt x="143713" y="1645692"/>
                  </a:lnTo>
                  <a:cubicBezTo>
                    <a:pt x="147218" y="1650365"/>
                    <a:pt x="146050" y="1652702"/>
                    <a:pt x="140208" y="1652702"/>
                  </a:cubicBezTo>
                  <a:cubicBezTo>
                    <a:pt x="142545" y="1660881"/>
                    <a:pt x="143713" y="1664970"/>
                    <a:pt x="143713" y="1664970"/>
                  </a:cubicBezTo>
                  <a:cubicBezTo>
                    <a:pt x="136703" y="1664970"/>
                    <a:pt x="134366" y="1662633"/>
                    <a:pt x="136703" y="1657960"/>
                  </a:cubicBezTo>
                  <a:cubicBezTo>
                    <a:pt x="136703" y="1653286"/>
                    <a:pt x="135534" y="1650365"/>
                    <a:pt x="133198" y="1649197"/>
                  </a:cubicBezTo>
                  <a:cubicBezTo>
                    <a:pt x="130861" y="1650365"/>
                    <a:pt x="129108" y="1653286"/>
                    <a:pt x="127940" y="1657960"/>
                  </a:cubicBezTo>
                  <a:lnTo>
                    <a:pt x="126187" y="1650949"/>
                  </a:lnTo>
                  <a:cubicBezTo>
                    <a:pt x="125019" y="1648613"/>
                    <a:pt x="122682" y="1646860"/>
                    <a:pt x="119177" y="1645692"/>
                  </a:cubicBezTo>
                  <a:cubicBezTo>
                    <a:pt x="116840" y="1644523"/>
                    <a:pt x="115087" y="1643063"/>
                    <a:pt x="113919" y="1641310"/>
                  </a:cubicBezTo>
                  <a:cubicBezTo>
                    <a:pt x="112751" y="1639557"/>
                    <a:pt x="112166" y="1637513"/>
                    <a:pt x="112166" y="1635176"/>
                  </a:cubicBezTo>
                  <a:lnTo>
                    <a:pt x="103403" y="1636928"/>
                  </a:lnTo>
                  <a:lnTo>
                    <a:pt x="98146" y="1629918"/>
                  </a:lnTo>
                  <a:lnTo>
                    <a:pt x="94640" y="1629918"/>
                  </a:lnTo>
                  <a:lnTo>
                    <a:pt x="90368" y="1627070"/>
                  </a:lnTo>
                  <a:lnTo>
                    <a:pt x="96393" y="1624660"/>
                  </a:lnTo>
                  <a:cubicBezTo>
                    <a:pt x="97561" y="1619987"/>
                    <a:pt x="96393" y="1617650"/>
                    <a:pt x="92888" y="1617650"/>
                  </a:cubicBezTo>
                  <a:lnTo>
                    <a:pt x="89383" y="1615897"/>
                  </a:lnTo>
                  <a:cubicBezTo>
                    <a:pt x="87046" y="1614729"/>
                    <a:pt x="85585" y="1613269"/>
                    <a:pt x="85001" y="1611516"/>
                  </a:cubicBezTo>
                  <a:cubicBezTo>
                    <a:pt x="84417" y="1609763"/>
                    <a:pt x="84709" y="1607134"/>
                    <a:pt x="85877" y="1603629"/>
                  </a:cubicBezTo>
                  <a:lnTo>
                    <a:pt x="85877" y="1600124"/>
                  </a:lnTo>
                  <a:lnTo>
                    <a:pt x="84125" y="1598371"/>
                  </a:lnTo>
                  <a:cubicBezTo>
                    <a:pt x="85293" y="1597203"/>
                    <a:pt x="85877" y="1596619"/>
                    <a:pt x="85877" y="1596619"/>
                  </a:cubicBezTo>
                  <a:cubicBezTo>
                    <a:pt x="90551" y="1596619"/>
                    <a:pt x="92888" y="1596619"/>
                    <a:pt x="92888" y="1596619"/>
                  </a:cubicBezTo>
                  <a:cubicBezTo>
                    <a:pt x="92888" y="1593113"/>
                    <a:pt x="91719" y="1590777"/>
                    <a:pt x="89383" y="1589608"/>
                  </a:cubicBezTo>
                  <a:cubicBezTo>
                    <a:pt x="88214" y="1588440"/>
                    <a:pt x="87046" y="1587856"/>
                    <a:pt x="85877" y="1587856"/>
                  </a:cubicBezTo>
                  <a:cubicBezTo>
                    <a:pt x="84709" y="1587856"/>
                    <a:pt x="83541" y="1587272"/>
                    <a:pt x="82372" y="1586103"/>
                  </a:cubicBezTo>
                  <a:cubicBezTo>
                    <a:pt x="77699" y="1586103"/>
                    <a:pt x="75362" y="1585519"/>
                    <a:pt x="75362" y="1584351"/>
                  </a:cubicBezTo>
                  <a:cubicBezTo>
                    <a:pt x="75362" y="1582014"/>
                    <a:pt x="74193" y="1578508"/>
                    <a:pt x="71857" y="1573835"/>
                  </a:cubicBezTo>
                  <a:lnTo>
                    <a:pt x="80620" y="1572082"/>
                  </a:lnTo>
                  <a:cubicBezTo>
                    <a:pt x="78283" y="1570914"/>
                    <a:pt x="75654" y="1569746"/>
                    <a:pt x="72733" y="1568577"/>
                  </a:cubicBezTo>
                  <a:cubicBezTo>
                    <a:pt x="69812" y="1567409"/>
                    <a:pt x="67767" y="1568577"/>
                    <a:pt x="66599" y="1572082"/>
                  </a:cubicBezTo>
                  <a:cubicBezTo>
                    <a:pt x="65430" y="1573251"/>
                    <a:pt x="62509" y="1575003"/>
                    <a:pt x="57836" y="1577340"/>
                  </a:cubicBezTo>
                  <a:cubicBezTo>
                    <a:pt x="53162" y="1579677"/>
                    <a:pt x="50825" y="1584351"/>
                    <a:pt x="50825" y="1591361"/>
                  </a:cubicBezTo>
                  <a:lnTo>
                    <a:pt x="54331" y="1591361"/>
                  </a:lnTo>
                  <a:cubicBezTo>
                    <a:pt x="55499" y="1596034"/>
                    <a:pt x="58420" y="1597787"/>
                    <a:pt x="63094" y="1596619"/>
                  </a:cubicBezTo>
                  <a:lnTo>
                    <a:pt x="66599" y="1596619"/>
                  </a:lnTo>
                  <a:lnTo>
                    <a:pt x="61341" y="1600124"/>
                  </a:lnTo>
                  <a:lnTo>
                    <a:pt x="61341" y="1605382"/>
                  </a:lnTo>
                  <a:lnTo>
                    <a:pt x="54331" y="1605382"/>
                  </a:lnTo>
                  <a:lnTo>
                    <a:pt x="42062" y="1601877"/>
                  </a:lnTo>
                  <a:cubicBezTo>
                    <a:pt x="40894" y="1601877"/>
                    <a:pt x="38265" y="1601584"/>
                    <a:pt x="34176" y="1601000"/>
                  </a:cubicBezTo>
                  <a:cubicBezTo>
                    <a:pt x="30086" y="1600416"/>
                    <a:pt x="25705" y="1601292"/>
                    <a:pt x="21031" y="1603629"/>
                  </a:cubicBezTo>
                  <a:cubicBezTo>
                    <a:pt x="26873" y="1598955"/>
                    <a:pt x="31547" y="1596619"/>
                    <a:pt x="35052" y="1596619"/>
                  </a:cubicBezTo>
                  <a:lnTo>
                    <a:pt x="43815" y="1584351"/>
                  </a:lnTo>
                  <a:lnTo>
                    <a:pt x="17526" y="1589608"/>
                  </a:lnTo>
                  <a:lnTo>
                    <a:pt x="19279" y="1584351"/>
                  </a:lnTo>
                  <a:cubicBezTo>
                    <a:pt x="33299" y="1579677"/>
                    <a:pt x="41478" y="1569161"/>
                    <a:pt x="43815" y="1552804"/>
                  </a:cubicBezTo>
                  <a:cubicBezTo>
                    <a:pt x="47320" y="1548130"/>
                    <a:pt x="50241" y="1541120"/>
                    <a:pt x="52578" y="1531773"/>
                  </a:cubicBezTo>
                  <a:cubicBezTo>
                    <a:pt x="46736" y="1530604"/>
                    <a:pt x="42062" y="1530020"/>
                    <a:pt x="38557" y="1530020"/>
                  </a:cubicBezTo>
                  <a:cubicBezTo>
                    <a:pt x="33884" y="1527683"/>
                    <a:pt x="30963" y="1526515"/>
                    <a:pt x="29794" y="1526515"/>
                  </a:cubicBezTo>
                  <a:lnTo>
                    <a:pt x="29794" y="1524762"/>
                  </a:lnTo>
                  <a:lnTo>
                    <a:pt x="40310" y="1526515"/>
                  </a:lnTo>
                  <a:cubicBezTo>
                    <a:pt x="42647" y="1527683"/>
                    <a:pt x="44399" y="1527975"/>
                    <a:pt x="45568" y="1527391"/>
                  </a:cubicBezTo>
                  <a:cubicBezTo>
                    <a:pt x="46736" y="1526807"/>
                    <a:pt x="47904" y="1525346"/>
                    <a:pt x="49073" y="1523010"/>
                  </a:cubicBezTo>
                  <a:cubicBezTo>
                    <a:pt x="50241" y="1519504"/>
                    <a:pt x="52578" y="1517167"/>
                    <a:pt x="56083" y="1515999"/>
                  </a:cubicBezTo>
                  <a:cubicBezTo>
                    <a:pt x="58420" y="1513662"/>
                    <a:pt x="59296" y="1511910"/>
                    <a:pt x="58712" y="1510741"/>
                  </a:cubicBezTo>
                  <a:cubicBezTo>
                    <a:pt x="58128" y="1509573"/>
                    <a:pt x="56667" y="1508405"/>
                    <a:pt x="54331" y="1507236"/>
                  </a:cubicBezTo>
                  <a:cubicBezTo>
                    <a:pt x="62509" y="1506068"/>
                    <a:pt x="66599" y="1501394"/>
                    <a:pt x="66599" y="1493215"/>
                  </a:cubicBezTo>
                  <a:lnTo>
                    <a:pt x="59588" y="1486205"/>
                  </a:lnTo>
                  <a:cubicBezTo>
                    <a:pt x="59588" y="1485037"/>
                    <a:pt x="60757" y="1482700"/>
                    <a:pt x="63094" y="1479194"/>
                  </a:cubicBezTo>
                  <a:cubicBezTo>
                    <a:pt x="65430" y="1475689"/>
                    <a:pt x="66015" y="1471600"/>
                    <a:pt x="64846" y="1466926"/>
                  </a:cubicBezTo>
                  <a:cubicBezTo>
                    <a:pt x="62509" y="1468095"/>
                    <a:pt x="60173" y="1471600"/>
                    <a:pt x="57836" y="1477442"/>
                  </a:cubicBezTo>
                  <a:cubicBezTo>
                    <a:pt x="55499" y="1483284"/>
                    <a:pt x="52578" y="1486789"/>
                    <a:pt x="49073" y="1487958"/>
                  </a:cubicBezTo>
                  <a:lnTo>
                    <a:pt x="49073" y="1484452"/>
                  </a:lnTo>
                  <a:cubicBezTo>
                    <a:pt x="49073" y="1483284"/>
                    <a:pt x="50241" y="1481239"/>
                    <a:pt x="52578" y="1478318"/>
                  </a:cubicBezTo>
                  <a:cubicBezTo>
                    <a:pt x="54915" y="1475397"/>
                    <a:pt x="56083" y="1472768"/>
                    <a:pt x="56083" y="1470432"/>
                  </a:cubicBezTo>
                  <a:lnTo>
                    <a:pt x="49073" y="1477442"/>
                  </a:lnTo>
                  <a:cubicBezTo>
                    <a:pt x="49073" y="1473937"/>
                    <a:pt x="48489" y="1471308"/>
                    <a:pt x="47320" y="1469555"/>
                  </a:cubicBezTo>
                  <a:cubicBezTo>
                    <a:pt x="46152" y="1467803"/>
                    <a:pt x="44983" y="1466342"/>
                    <a:pt x="43815" y="1465174"/>
                  </a:cubicBezTo>
                  <a:lnTo>
                    <a:pt x="35052" y="1468679"/>
                  </a:lnTo>
                  <a:lnTo>
                    <a:pt x="35052" y="1466926"/>
                  </a:lnTo>
                  <a:cubicBezTo>
                    <a:pt x="42062" y="1463421"/>
                    <a:pt x="46736" y="1461669"/>
                    <a:pt x="49073" y="1461669"/>
                  </a:cubicBezTo>
                  <a:cubicBezTo>
                    <a:pt x="52578" y="1458163"/>
                    <a:pt x="53746" y="1454658"/>
                    <a:pt x="52578" y="1451153"/>
                  </a:cubicBezTo>
                  <a:cubicBezTo>
                    <a:pt x="56083" y="1453490"/>
                    <a:pt x="57836" y="1456995"/>
                    <a:pt x="57836" y="1461669"/>
                  </a:cubicBezTo>
                  <a:lnTo>
                    <a:pt x="64846" y="1463421"/>
                  </a:lnTo>
                  <a:cubicBezTo>
                    <a:pt x="64846" y="1455242"/>
                    <a:pt x="66015" y="1448816"/>
                    <a:pt x="68351" y="1444143"/>
                  </a:cubicBezTo>
                  <a:lnTo>
                    <a:pt x="64846" y="1442390"/>
                  </a:lnTo>
                  <a:lnTo>
                    <a:pt x="68351" y="1438885"/>
                  </a:lnTo>
                  <a:cubicBezTo>
                    <a:pt x="66015" y="1437716"/>
                    <a:pt x="64554" y="1435672"/>
                    <a:pt x="63970" y="1432751"/>
                  </a:cubicBezTo>
                  <a:cubicBezTo>
                    <a:pt x="63386" y="1429830"/>
                    <a:pt x="63094" y="1427785"/>
                    <a:pt x="63094" y="1426617"/>
                  </a:cubicBezTo>
                  <a:cubicBezTo>
                    <a:pt x="65430" y="1424280"/>
                    <a:pt x="66891" y="1422819"/>
                    <a:pt x="67475" y="1422235"/>
                  </a:cubicBezTo>
                  <a:cubicBezTo>
                    <a:pt x="68059" y="1421651"/>
                    <a:pt x="70104" y="1421943"/>
                    <a:pt x="73609" y="1423111"/>
                  </a:cubicBezTo>
                  <a:cubicBezTo>
                    <a:pt x="73609" y="1420775"/>
                    <a:pt x="72733" y="1418438"/>
                    <a:pt x="70980" y="1416101"/>
                  </a:cubicBezTo>
                  <a:cubicBezTo>
                    <a:pt x="69228" y="1413764"/>
                    <a:pt x="65430" y="1411427"/>
                    <a:pt x="59588" y="1409091"/>
                  </a:cubicBezTo>
                  <a:lnTo>
                    <a:pt x="52578" y="1410843"/>
                  </a:lnTo>
                  <a:cubicBezTo>
                    <a:pt x="52578" y="1409675"/>
                    <a:pt x="51118" y="1408798"/>
                    <a:pt x="48197" y="1408214"/>
                  </a:cubicBezTo>
                  <a:cubicBezTo>
                    <a:pt x="45276" y="1407630"/>
                    <a:pt x="43815" y="1407338"/>
                    <a:pt x="43815" y="1407338"/>
                  </a:cubicBezTo>
                  <a:cubicBezTo>
                    <a:pt x="44983" y="1401496"/>
                    <a:pt x="45276" y="1398283"/>
                    <a:pt x="44691" y="1397699"/>
                  </a:cubicBezTo>
                  <a:cubicBezTo>
                    <a:pt x="44107" y="1397114"/>
                    <a:pt x="40894" y="1396822"/>
                    <a:pt x="35052" y="1396822"/>
                  </a:cubicBezTo>
                  <a:cubicBezTo>
                    <a:pt x="37389" y="1393317"/>
                    <a:pt x="39434" y="1390104"/>
                    <a:pt x="41186" y="1387183"/>
                  </a:cubicBezTo>
                  <a:cubicBezTo>
                    <a:pt x="42939" y="1384262"/>
                    <a:pt x="44399" y="1381633"/>
                    <a:pt x="45568" y="1379296"/>
                  </a:cubicBezTo>
                  <a:lnTo>
                    <a:pt x="49073" y="1379296"/>
                  </a:lnTo>
                  <a:cubicBezTo>
                    <a:pt x="53746" y="1379296"/>
                    <a:pt x="55499" y="1376959"/>
                    <a:pt x="54331" y="1372286"/>
                  </a:cubicBezTo>
                  <a:cubicBezTo>
                    <a:pt x="54331" y="1367612"/>
                    <a:pt x="53162" y="1362355"/>
                    <a:pt x="50825" y="1356512"/>
                  </a:cubicBezTo>
                  <a:lnTo>
                    <a:pt x="50825" y="1353007"/>
                  </a:lnTo>
                  <a:cubicBezTo>
                    <a:pt x="54331" y="1349502"/>
                    <a:pt x="56083" y="1343660"/>
                    <a:pt x="56083" y="1335481"/>
                  </a:cubicBezTo>
                  <a:cubicBezTo>
                    <a:pt x="56083" y="1333144"/>
                    <a:pt x="56667" y="1331392"/>
                    <a:pt x="57836" y="1330224"/>
                  </a:cubicBezTo>
                  <a:cubicBezTo>
                    <a:pt x="59004" y="1331392"/>
                    <a:pt x="59588" y="1333729"/>
                    <a:pt x="59588" y="1337234"/>
                  </a:cubicBezTo>
                  <a:cubicBezTo>
                    <a:pt x="59588" y="1340739"/>
                    <a:pt x="60757" y="1343076"/>
                    <a:pt x="63094" y="1344244"/>
                  </a:cubicBezTo>
                  <a:cubicBezTo>
                    <a:pt x="63094" y="1339571"/>
                    <a:pt x="64262" y="1336065"/>
                    <a:pt x="66599" y="1333729"/>
                  </a:cubicBezTo>
                  <a:lnTo>
                    <a:pt x="71857" y="1333729"/>
                  </a:lnTo>
                  <a:lnTo>
                    <a:pt x="71857" y="1342492"/>
                  </a:lnTo>
                  <a:cubicBezTo>
                    <a:pt x="71857" y="1343660"/>
                    <a:pt x="71857" y="1345997"/>
                    <a:pt x="71857" y="1349502"/>
                  </a:cubicBezTo>
                  <a:cubicBezTo>
                    <a:pt x="71857" y="1353007"/>
                    <a:pt x="73025" y="1355928"/>
                    <a:pt x="75362" y="1358265"/>
                  </a:cubicBezTo>
                  <a:cubicBezTo>
                    <a:pt x="81204" y="1357097"/>
                    <a:pt x="84125" y="1353592"/>
                    <a:pt x="84125" y="1347750"/>
                  </a:cubicBezTo>
                  <a:cubicBezTo>
                    <a:pt x="84125" y="1334897"/>
                    <a:pt x="84125" y="1324966"/>
                    <a:pt x="84125" y="1317955"/>
                  </a:cubicBezTo>
                  <a:lnTo>
                    <a:pt x="82372" y="1291666"/>
                  </a:lnTo>
                  <a:lnTo>
                    <a:pt x="82372" y="1289914"/>
                  </a:lnTo>
                  <a:cubicBezTo>
                    <a:pt x="83541" y="1287577"/>
                    <a:pt x="84125" y="1284656"/>
                    <a:pt x="84125" y="1281151"/>
                  </a:cubicBezTo>
                  <a:cubicBezTo>
                    <a:pt x="84125" y="1277645"/>
                    <a:pt x="83249" y="1273848"/>
                    <a:pt x="81496" y="1269759"/>
                  </a:cubicBezTo>
                  <a:cubicBezTo>
                    <a:pt x="79743" y="1265669"/>
                    <a:pt x="78867" y="1263041"/>
                    <a:pt x="78867" y="1261872"/>
                  </a:cubicBezTo>
                  <a:lnTo>
                    <a:pt x="78867" y="1240841"/>
                  </a:lnTo>
                  <a:cubicBezTo>
                    <a:pt x="78867" y="1237336"/>
                    <a:pt x="78283" y="1233830"/>
                    <a:pt x="77114" y="1230325"/>
                  </a:cubicBezTo>
                  <a:cubicBezTo>
                    <a:pt x="74778" y="1227989"/>
                    <a:pt x="73609" y="1225652"/>
                    <a:pt x="73609" y="1223315"/>
                  </a:cubicBezTo>
                  <a:cubicBezTo>
                    <a:pt x="73609" y="1218641"/>
                    <a:pt x="73317" y="1211631"/>
                    <a:pt x="72733" y="1202284"/>
                  </a:cubicBezTo>
                  <a:cubicBezTo>
                    <a:pt x="72149" y="1192936"/>
                    <a:pt x="72441" y="1185342"/>
                    <a:pt x="73609" y="1179500"/>
                  </a:cubicBezTo>
                  <a:cubicBezTo>
                    <a:pt x="73609" y="1173658"/>
                    <a:pt x="74778" y="1165479"/>
                    <a:pt x="77114" y="1154963"/>
                  </a:cubicBezTo>
                  <a:cubicBezTo>
                    <a:pt x="78283" y="1152627"/>
                    <a:pt x="78867" y="1149122"/>
                    <a:pt x="78867" y="1144448"/>
                  </a:cubicBezTo>
                  <a:cubicBezTo>
                    <a:pt x="80035" y="1137437"/>
                    <a:pt x="80620" y="1128090"/>
                    <a:pt x="80620" y="1116406"/>
                  </a:cubicBezTo>
                  <a:lnTo>
                    <a:pt x="80620" y="1093622"/>
                  </a:lnTo>
                  <a:cubicBezTo>
                    <a:pt x="80620" y="1074928"/>
                    <a:pt x="80035" y="1061491"/>
                    <a:pt x="78867" y="1053313"/>
                  </a:cubicBezTo>
                  <a:cubicBezTo>
                    <a:pt x="78867" y="1046302"/>
                    <a:pt x="78575" y="1037831"/>
                    <a:pt x="77991" y="1027900"/>
                  </a:cubicBezTo>
                  <a:cubicBezTo>
                    <a:pt x="77407" y="1017969"/>
                    <a:pt x="77699" y="1007161"/>
                    <a:pt x="78867" y="995477"/>
                  </a:cubicBezTo>
                  <a:lnTo>
                    <a:pt x="78867" y="948157"/>
                  </a:lnTo>
                  <a:cubicBezTo>
                    <a:pt x="78867" y="944652"/>
                    <a:pt x="76530" y="941146"/>
                    <a:pt x="71857" y="937641"/>
                  </a:cubicBezTo>
                  <a:cubicBezTo>
                    <a:pt x="69520" y="936473"/>
                    <a:pt x="67767" y="934720"/>
                    <a:pt x="66599" y="932383"/>
                  </a:cubicBezTo>
                  <a:cubicBezTo>
                    <a:pt x="65430" y="930047"/>
                    <a:pt x="63678" y="928878"/>
                    <a:pt x="61341" y="928878"/>
                  </a:cubicBezTo>
                  <a:cubicBezTo>
                    <a:pt x="50825" y="918362"/>
                    <a:pt x="40894" y="910184"/>
                    <a:pt x="31547" y="904342"/>
                  </a:cubicBezTo>
                  <a:cubicBezTo>
                    <a:pt x="30378" y="903173"/>
                    <a:pt x="25705" y="898500"/>
                    <a:pt x="17526" y="890321"/>
                  </a:cubicBezTo>
                  <a:cubicBezTo>
                    <a:pt x="15189" y="884479"/>
                    <a:pt x="11100" y="881558"/>
                    <a:pt x="5258" y="881558"/>
                  </a:cubicBezTo>
                  <a:lnTo>
                    <a:pt x="0" y="879805"/>
                  </a:lnTo>
                  <a:cubicBezTo>
                    <a:pt x="4674" y="878637"/>
                    <a:pt x="7887" y="877176"/>
                    <a:pt x="9639" y="875424"/>
                  </a:cubicBezTo>
                  <a:cubicBezTo>
                    <a:pt x="11392" y="873671"/>
                    <a:pt x="12852" y="870458"/>
                    <a:pt x="14021" y="865785"/>
                  </a:cubicBezTo>
                  <a:cubicBezTo>
                    <a:pt x="14021" y="864616"/>
                    <a:pt x="14313" y="863156"/>
                    <a:pt x="14897" y="861403"/>
                  </a:cubicBezTo>
                  <a:cubicBezTo>
                    <a:pt x="15481" y="859650"/>
                    <a:pt x="15773" y="857606"/>
                    <a:pt x="15773" y="855269"/>
                  </a:cubicBezTo>
                  <a:cubicBezTo>
                    <a:pt x="19279" y="851764"/>
                    <a:pt x="19279" y="845922"/>
                    <a:pt x="15773" y="837743"/>
                  </a:cubicBezTo>
                  <a:cubicBezTo>
                    <a:pt x="15773" y="835406"/>
                    <a:pt x="19279" y="833069"/>
                    <a:pt x="26289" y="830733"/>
                  </a:cubicBezTo>
                  <a:cubicBezTo>
                    <a:pt x="29794" y="827227"/>
                    <a:pt x="33299" y="824891"/>
                    <a:pt x="36805" y="823722"/>
                  </a:cubicBezTo>
                  <a:cubicBezTo>
                    <a:pt x="40310" y="822554"/>
                    <a:pt x="42647" y="821385"/>
                    <a:pt x="43815" y="820217"/>
                  </a:cubicBezTo>
                  <a:cubicBezTo>
                    <a:pt x="48489" y="815543"/>
                    <a:pt x="53746" y="812038"/>
                    <a:pt x="59588" y="809701"/>
                  </a:cubicBezTo>
                  <a:cubicBezTo>
                    <a:pt x="75946" y="805028"/>
                    <a:pt x="86462" y="796849"/>
                    <a:pt x="91135" y="785165"/>
                  </a:cubicBezTo>
                  <a:cubicBezTo>
                    <a:pt x="103988" y="769976"/>
                    <a:pt x="117424" y="760044"/>
                    <a:pt x="131445" y="755371"/>
                  </a:cubicBezTo>
                  <a:cubicBezTo>
                    <a:pt x="137287" y="748360"/>
                    <a:pt x="144882" y="746024"/>
                    <a:pt x="154229" y="748360"/>
                  </a:cubicBezTo>
                  <a:cubicBezTo>
                    <a:pt x="161239" y="748360"/>
                    <a:pt x="165913" y="747776"/>
                    <a:pt x="168250" y="746608"/>
                  </a:cubicBezTo>
                  <a:cubicBezTo>
                    <a:pt x="178765" y="745439"/>
                    <a:pt x="188697" y="745439"/>
                    <a:pt x="198044" y="746608"/>
                  </a:cubicBezTo>
                  <a:cubicBezTo>
                    <a:pt x="203886" y="746608"/>
                    <a:pt x="208559" y="749529"/>
                    <a:pt x="212065" y="755371"/>
                  </a:cubicBezTo>
                  <a:cubicBezTo>
                    <a:pt x="214401" y="755371"/>
                    <a:pt x="217030" y="756831"/>
                    <a:pt x="219951" y="759752"/>
                  </a:cubicBezTo>
                  <a:cubicBezTo>
                    <a:pt x="222872" y="762673"/>
                    <a:pt x="224917" y="765886"/>
                    <a:pt x="226085" y="769392"/>
                  </a:cubicBezTo>
                  <a:cubicBezTo>
                    <a:pt x="234264" y="777570"/>
                    <a:pt x="238938" y="782828"/>
                    <a:pt x="240106" y="785165"/>
                  </a:cubicBezTo>
                  <a:lnTo>
                    <a:pt x="241859" y="786918"/>
                  </a:lnTo>
                  <a:cubicBezTo>
                    <a:pt x="251206" y="791591"/>
                    <a:pt x="257048" y="798601"/>
                    <a:pt x="259385" y="807949"/>
                  </a:cubicBezTo>
                  <a:cubicBezTo>
                    <a:pt x="260553" y="809117"/>
                    <a:pt x="263474" y="809701"/>
                    <a:pt x="268148" y="809701"/>
                  </a:cubicBezTo>
                  <a:cubicBezTo>
                    <a:pt x="279832" y="809701"/>
                    <a:pt x="289763" y="811454"/>
                    <a:pt x="297942" y="814959"/>
                  </a:cubicBezTo>
                  <a:cubicBezTo>
                    <a:pt x="301447" y="817296"/>
                    <a:pt x="304368" y="819633"/>
                    <a:pt x="306705" y="821969"/>
                  </a:cubicBezTo>
                  <a:cubicBezTo>
                    <a:pt x="310210" y="827812"/>
                    <a:pt x="314300" y="830148"/>
                    <a:pt x="318973" y="828980"/>
                  </a:cubicBezTo>
                  <a:cubicBezTo>
                    <a:pt x="320142" y="827812"/>
                    <a:pt x="321894" y="827519"/>
                    <a:pt x="324231" y="828104"/>
                  </a:cubicBezTo>
                  <a:cubicBezTo>
                    <a:pt x="326568" y="828688"/>
                    <a:pt x="328320" y="830148"/>
                    <a:pt x="329489" y="832485"/>
                  </a:cubicBezTo>
                  <a:cubicBezTo>
                    <a:pt x="332994" y="835990"/>
                    <a:pt x="337083" y="837743"/>
                    <a:pt x="341757" y="837743"/>
                  </a:cubicBezTo>
                  <a:cubicBezTo>
                    <a:pt x="345262" y="842416"/>
                    <a:pt x="347015" y="844753"/>
                    <a:pt x="347015" y="844753"/>
                  </a:cubicBezTo>
                  <a:cubicBezTo>
                    <a:pt x="348183" y="847090"/>
                    <a:pt x="349352" y="849427"/>
                    <a:pt x="350520" y="851764"/>
                  </a:cubicBezTo>
                  <a:cubicBezTo>
                    <a:pt x="351688" y="854100"/>
                    <a:pt x="353441" y="857021"/>
                    <a:pt x="355778" y="860527"/>
                  </a:cubicBezTo>
                  <a:lnTo>
                    <a:pt x="361036" y="867537"/>
                  </a:lnTo>
                  <a:cubicBezTo>
                    <a:pt x="370383" y="872211"/>
                    <a:pt x="375641" y="877468"/>
                    <a:pt x="376809" y="883311"/>
                  </a:cubicBezTo>
                  <a:lnTo>
                    <a:pt x="378562" y="890321"/>
                  </a:lnTo>
                  <a:cubicBezTo>
                    <a:pt x="379730" y="890321"/>
                    <a:pt x="381483" y="889737"/>
                    <a:pt x="383819" y="888568"/>
                  </a:cubicBezTo>
                  <a:cubicBezTo>
                    <a:pt x="386156" y="887400"/>
                    <a:pt x="387909" y="886232"/>
                    <a:pt x="389077" y="885063"/>
                  </a:cubicBezTo>
                  <a:lnTo>
                    <a:pt x="401345" y="878053"/>
                  </a:lnTo>
                  <a:cubicBezTo>
                    <a:pt x="403682" y="878053"/>
                    <a:pt x="404851" y="877468"/>
                    <a:pt x="404851" y="876300"/>
                  </a:cubicBezTo>
                  <a:cubicBezTo>
                    <a:pt x="408356" y="872795"/>
                    <a:pt x="414782" y="868121"/>
                    <a:pt x="424129" y="862279"/>
                  </a:cubicBezTo>
                  <a:cubicBezTo>
                    <a:pt x="427634" y="862279"/>
                    <a:pt x="429387" y="859942"/>
                    <a:pt x="429387" y="855269"/>
                  </a:cubicBezTo>
                  <a:lnTo>
                    <a:pt x="438150" y="835990"/>
                  </a:lnTo>
                  <a:cubicBezTo>
                    <a:pt x="440487" y="833654"/>
                    <a:pt x="442824" y="832485"/>
                    <a:pt x="445160" y="832485"/>
                  </a:cubicBezTo>
                  <a:cubicBezTo>
                    <a:pt x="449834" y="833654"/>
                    <a:pt x="453923" y="831317"/>
                    <a:pt x="457429" y="825475"/>
                  </a:cubicBezTo>
                  <a:lnTo>
                    <a:pt x="462686" y="821969"/>
                  </a:lnTo>
                  <a:lnTo>
                    <a:pt x="466192" y="820217"/>
                  </a:lnTo>
                  <a:cubicBezTo>
                    <a:pt x="468528" y="821385"/>
                    <a:pt x="472618" y="820801"/>
                    <a:pt x="478460" y="818464"/>
                  </a:cubicBezTo>
                  <a:cubicBezTo>
                    <a:pt x="486639" y="816128"/>
                    <a:pt x="493065" y="817296"/>
                    <a:pt x="497738" y="821969"/>
                  </a:cubicBezTo>
                  <a:cubicBezTo>
                    <a:pt x="497738" y="819633"/>
                    <a:pt x="498907" y="818172"/>
                    <a:pt x="501244" y="817588"/>
                  </a:cubicBezTo>
                  <a:cubicBezTo>
                    <a:pt x="503580" y="817004"/>
                    <a:pt x="505917" y="817296"/>
                    <a:pt x="508254" y="818464"/>
                  </a:cubicBezTo>
                  <a:cubicBezTo>
                    <a:pt x="512928" y="818464"/>
                    <a:pt x="515849" y="819633"/>
                    <a:pt x="517017" y="821969"/>
                  </a:cubicBezTo>
                  <a:lnTo>
                    <a:pt x="539801" y="825475"/>
                  </a:lnTo>
                  <a:lnTo>
                    <a:pt x="546811" y="825475"/>
                  </a:lnTo>
                  <a:cubicBezTo>
                    <a:pt x="552653" y="823138"/>
                    <a:pt x="557911" y="824306"/>
                    <a:pt x="562585" y="828980"/>
                  </a:cubicBezTo>
                  <a:cubicBezTo>
                    <a:pt x="563753" y="830148"/>
                    <a:pt x="566674" y="830733"/>
                    <a:pt x="571348" y="830733"/>
                  </a:cubicBezTo>
                  <a:cubicBezTo>
                    <a:pt x="576021" y="830733"/>
                    <a:pt x="580695" y="828396"/>
                    <a:pt x="585368" y="823722"/>
                  </a:cubicBezTo>
                  <a:cubicBezTo>
                    <a:pt x="583032" y="822554"/>
                    <a:pt x="579819" y="821093"/>
                    <a:pt x="575729" y="819341"/>
                  </a:cubicBezTo>
                  <a:cubicBezTo>
                    <a:pt x="571640" y="817588"/>
                    <a:pt x="569011" y="814959"/>
                    <a:pt x="567842" y="811454"/>
                  </a:cubicBezTo>
                  <a:lnTo>
                    <a:pt x="571348" y="809701"/>
                  </a:lnTo>
                  <a:cubicBezTo>
                    <a:pt x="571348" y="807365"/>
                    <a:pt x="568427" y="805028"/>
                    <a:pt x="562585" y="802691"/>
                  </a:cubicBezTo>
                  <a:cubicBezTo>
                    <a:pt x="561416" y="806196"/>
                    <a:pt x="557911" y="807949"/>
                    <a:pt x="552069" y="807949"/>
                  </a:cubicBezTo>
                  <a:cubicBezTo>
                    <a:pt x="554406" y="805612"/>
                    <a:pt x="557619" y="803567"/>
                    <a:pt x="561708" y="801815"/>
                  </a:cubicBezTo>
                  <a:cubicBezTo>
                    <a:pt x="565798" y="800062"/>
                    <a:pt x="569595" y="797433"/>
                    <a:pt x="573100" y="793928"/>
                  </a:cubicBezTo>
                  <a:lnTo>
                    <a:pt x="573100" y="804444"/>
                  </a:lnTo>
                  <a:cubicBezTo>
                    <a:pt x="575437" y="806780"/>
                    <a:pt x="576605" y="807949"/>
                    <a:pt x="576605" y="807949"/>
                  </a:cubicBezTo>
                  <a:cubicBezTo>
                    <a:pt x="577774" y="807949"/>
                    <a:pt x="578358" y="807657"/>
                    <a:pt x="578358" y="807072"/>
                  </a:cubicBezTo>
                  <a:cubicBezTo>
                    <a:pt x="578358" y="806488"/>
                    <a:pt x="578942" y="805612"/>
                    <a:pt x="580111" y="804444"/>
                  </a:cubicBezTo>
                  <a:cubicBezTo>
                    <a:pt x="580111" y="802107"/>
                    <a:pt x="580695" y="800354"/>
                    <a:pt x="581863" y="799186"/>
                  </a:cubicBezTo>
                  <a:lnTo>
                    <a:pt x="588874" y="800938"/>
                  </a:lnTo>
                  <a:cubicBezTo>
                    <a:pt x="590042" y="807949"/>
                    <a:pt x="592963" y="813207"/>
                    <a:pt x="597637" y="816712"/>
                  </a:cubicBezTo>
                  <a:cubicBezTo>
                    <a:pt x="602310" y="820217"/>
                    <a:pt x="608736" y="821969"/>
                    <a:pt x="616915" y="821969"/>
                  </a:cubicBezTo>
                  <a:lnTo>
                    <a:pt x="613410" y="818464"/>
                  </a:lnTo>
                  <a:lnTo>
                    <a:pt x="625678" y="816712"/>
                  </a:lnTo>
                  <a:cubicBezTo>
                    <a:pt x="622173" y="814375"/>
                    <a:pt x="618376" y="810870"/>
                    <a:pt x="614286" y="806196"/>
                  </a:cubicBezTo>
                  <a:cubicBezTo>
                    <a:pt x="610197" y="801522"/>
                    <a:pt x="605815" y="799770"/>
                    <a:pt x="601142" y="800938"/>
                  </a:cubicBezTo>
                  <a:lnTo>
                    <a:pt x="604647" y="788670"/>
                  </a:lnTo>
                  <a:lnTo>
                    <a:pt x="616915" y="793928"/>
                  </a:lnTo>
                  <a:lnTo>
                    <a:pt x="618668" y="793928"/>
                  </a:lnTo>
                  <a:lnTo>
                    <a:pt x="622173" y="790423"/>
                  </a:lnTo>
                  <a:cubicBezTo>
                    <a:pt x="624510" y="791591"/>
                    <a:pt x="625678" y="792759"/>
                    <a:pt x="625678" y="793928"/>
                  </a:cubicBezTo>
                  <a:cubicBezTo>
                    <a:pt x="629183" y="811454"/>
                    <a:pt x="636778" y="820801"/>
                    <a:pt x="648462" y="821969"/>
                  </a:cubicBezTo>
                  <a:cubicBezTo>
                    <a:pt x="657809" y="823138"/>
                    <a:pt x="665696" y="824014"/>
                    <a:pt x="672122" y="824598"/>
                  </a:cubicBezTo>
                  <a:cubicBezTo>
                    <a:pt x="678548" y="825183"/>
                    <a:pt x="683514" y="825475"/>
                    <a:pt x="687019" y="825475"/>
                  </a:cubicBezTo>
                  <a:cubicBezTo>
                    <a:pt x="691693" y="827812"/>
                    <a:pt x="698119" y="828980"/>
                    <a:pt x="706298" y="828980"/>
                  </a:cubicBezTo>
                  <a:cubicBezTo>
                    <a:pt x="712140" y="831317"/>
                    <a:pt x="717398" y="834822"/>
                    <a:pt x="722071" y="839495"/>
                  </a:cubicBezTo>
                  <a:lnTo>
                    <a:pt x="725576" y="850011"/>
                  </a:lnTo>
                  <a:cubicBezTo>
                    <a:pt x="725576" y="851180"/>
                    <a:pt x="725576" y="851764"/>
                    <a:pt x="725576" y="851764"/>
                  </a:cubicBezTo>
                  <a:lnTo>
                    <a:pt x="725576" y="855269"/>
                  </a:lnTo>
                  <a:cubicBezTo>
                    <a:pt x="732587" y="859942"/>
                    <a:pt x="735508" y="865200"/>
                    <a:pt x="734339" y="871042"/>
                  </a:cubicBezTo>
                  <a:lnTo>
                    <a:pt x="734339" y="876300"/>
                  </a:lnTo>
                  <a:lnTo>
                    <a:pt x="737845" y="879805"/>
                  </a:lnTo>
                  <a:cubicBezTo>
                    <a:pt x="742518" y="882142"/>
                    <a:pt x="743687" y="885647"/>
                    <a:pt x="741350" y="890321"/>
                  </a:cubicBezTo>
                  <a:cubicBezTo>
                    <a:pt x="741350" y="892658"/>
                    <a:pt x="744271" y="894995"/>
                    <a:pt x="750113" y="897331"/>
                  </a:cubicBezTo>
                  <a:cubicBezTo>
                    <a:pt x="750113" y="897331"/>
                    <a:pt x="750697" y="898500"/>
                    <a:pt x="751865" y="900836"/>
                  </a:cubicBezTo>
                  <a:cubicBezTo>
                    <a:pt x="756539" y="905510"/>
                    <a:pt x="761213" y="906679"/>
                    <a:pt x="765886" y="904342"/>
                  </a:cubicBezTo>
                  <a:lnTo>
                    <a:pt x="767639" y="906094"/>
                  </a:lnTo>
                  <a:cubicBezTo>
                    <a:pt x="766470" y="907263"/>
                    <a:pt x="765302" y="908431"/>
                    <a:pt x="764134" y="909600"/>
                  </a:cubicBezTo>
                  <a:cubicBezTo>
                    <a:pt x="762965" y="910768"/>
                    <a:pt x="760628" y="911936"/>
                    <a:pt x="757123" y="913105"/>
                  </a:cubicBezTo>
                  <a:lnTo>
                    <a:pt x="755371" y="911352"/>
                  </a:lnTo>
                  <a:cubicBezTo>
                    <a:pt x="755371" y="912521"/>
                    <a:pt x="754202" y="913689"/>
                    <a:pt x="751865" y="914857"/>
                  </a:cubicBezTo>
                  <a:cubicBezTo>
                    <a:pt x="754202" y="912521"/>
                    <a:pt x="753618" y="911352"/>
                    <a:pt x="750113" y="911352"/>
                  </a:cubicBezTo>
                  <a:lnTo>
                    <a:pt x="748360" y="913105"/>
                  </a:lnTo>
                  <a:cubicBezTo>
                    <a:pt x="748360" y="914273"/>
                    <a:pt x="749529" y="914857"/>
                    <a:pt x="751865" y="914857"/>
                  </a:cubicBezTo>
                  <a:cubicBezTo>
                    <a:pt x="757707" y="919531"/>
                    <a:pt x="762381" y="923036"/>
                    <a:pt x="765886" y="925373"/>
                  </a:cubicBezTo>
                  <a:cubicBezTo>
                    <a:pt x="769391" y="927710"/>
                    <a:pt x="770560" y="932383"/>
                    <a:pt x="769391" y="939394"/>
                  </a:cubicBezTo>
                  <a:cubicBezTo>
                    <a:pt x="767055" y="937057"/>
                    <a:pt x="764718" y="936765"/>
                    <a:pt x="762381" y="938517"/>
                  </a:cubicBezTo>
                  <a:cubicBezTo>
                    <a:pt x="760044" y="940270"/>
                    <a:pt x="758292" y="941146"/>
                    <a:pt x="757123" y="941146"/>
                  </a:cubicBezTo>
                  <a:cubicBezTo>
                    <a:pt x="753618" y="942315"/>
                    <a:pt x="753034" y="945236"/>
                    <a:pt x="755371" y="949909"/>
                  </a:cubicBezTo>
                  <a:cubicBezTo>
                    <a:pt x="755371" y="949909"/>
                    <a:pt x="758876" y="952246"/>
                    <a:pt x="765886" y="956920"/>
                  </a:cubicBezTo>
                  <a:cubicBezTo>
                    <a:pt x="756539" y="966267"/>
                    <a:pt x="747192" y="972109"/>
                    <a:pt x="737845" y="974446"/>
                  </a:cubicBezTo>
                  <a:cubicBezTo>
                    <a:pt x="739013" y="975614"/>
                    <a:pt x="741350" y="978535"/>
                    <a:pt x="744855" y="983209"/>
                  </a:cubicBezTo>
                  <a:lnTo>
                    <a:pt x="750113" y="984961"/>
                  </a:lnTo>
                  <a:lnTo>
                    <a:pt x="750113" y="988467"/>
                  </a:lnTo>
                  <a:cubicBezTo>
                    <a:pt x="750113" y="990803"/>
                    <a:pt x="748360" y="990803"/>
                    <a:pt x="744855" y="988467"/>
                  </a:cubicBezTo>
                  <a:cubicBezTo>
                    <a:pt x="744855" y="988467"/>
                    <a:pt x="744563" y="988174"/>
                    <a:pt x="743979" y="987590"/>
                  </a:cubicBezTo>
                  <a:cubicBezTo>
                    <a:pt x="743394" y="987006"/>
                    <a:pt x="743102" y="986714"/>
                    <a:pt x="743102" y="986714"/>
                  </a:cubicBezTo>
                  <a:cubicBezTo>
                    <a:pt x="739597" y="990219"/>
                    <a:pt x="737845" y="992556"/>
                    <a:pt x="737845" y="993724"/>
                  </a:cubicBezTo>
                  <a:cubicBezTo>
                    <a:pt x="737845" y="994893"/>
                    <a:pt x="739597" y="997229"/>
                    <a:pt x="743102" y="1000735"/>
                  </a:cubicBezTo>
                  <a:cubicBezTo>
                    <a:pt x="743102" y="1001903"/>
                    <a:pt x="742226" y="1003072"/>
                    <a:pt x="740473" y="1004240"/>
                  </a:cubicBezTo>
                  <a:cubicBezTo>
                    <a:pt x="738721" y="1005408"/>
                    <a:pt x="737845" y="1005408"/>
                    <a:pt x="737845" y="1004240"/>
                  </a:cubicBezTo>
                  <a:cubicBezTo>
                    <a:pt x="735508" y="1004240"/>
                    <a:pt x="732587" y="1005993"/>
                    <a:pt x="729082" y="1009498"/>
                  </a:cubicBezTo>
                  <a:cubicBezTo>
                    <a:pt x="724408" y="1011835"/>
                    <a:pt x="720903" y="1012419"/>
                    <a:pt x="718566" y="1011250"/>
                  </a:cubicBezTo>
                  <a:lnTo>
                    <a:pt x="725576" y="998982"/>
                  </a:lnTo>
                  <a:cubicBezTo>
                    <a:pt x="722071" y="998982"/>
                    <a:pt x="717398" y="1001319"/>
                    <a:pt x="711556" y="1005993"/>
                  </a:cubicBezTo>
                  <a:cubicBezTo>
                    <a:pt x="711556" y="1008329"/>
                    <a:pt x="711556" y="1010666"/>
                    <a:pt x="711556" y="1013003"/>
                  </a:cubicBezTo>
                  <a:lnTo>
                    <a:pt x="699287" y="1018261"/>
                  </a:lnTo>
                  <a:lnTo>
                    <a:pt x="694030" y="1016508"/>
                  </a:lnTo>
                  <a:cubicBezTo>
                    <a:pt x="692861" y="1016508"/>
                    <a:pt x="691985" y="1016800"/>
                    <a:pt x="691401" y="1017384"/>
                  </a:cubicBezTo>
                  <a:cubicBezTo>
                    <a:pt x="690817" y="1017969"/>
                    <a:pt x="689940" y="1017676"/>
                    <a:pt x="688772" y="1016508"/>
                  </a:cubicBezTo>
                  <a:cubicBezTo>
                    <a:pt x="688772" y="1016508"/>
                    <a:pt x="688480" y="1016800"/>
                    <a:pt x="687895" y="1017384"/>
                  </a:cubicBezTo>
                  <a:cubicBezTo>
                    <a:pt x="687311" y="1017969"/>
                    <a:pt x="687019" y="1018261"/>
                    <a:pt x="687019" y="1018261"/>
                  </a:cubicBezTo>
                  <a:cubicBezTo>
                    <a:pt x="672998" y="1027608"/>
                    <a:pt x="663067" y="1034618"/>
                    <a:pt x="657225" y="1039292"/>
                  </a:cubicBezTo>
                  <a:cubicBezTo>
                    <a:pt x="646709" y="1046302"/>
                    <a:pt x="637946" y="1053313"/>
                    <a:pt x="630936" y="1060323"/>
                  </a:cubicBezTo>
                  <a:lnTo>
                    <a:pt x="623926" y="1065581"/>
                  </a:lnTo>
                  <a:cubicBezTo>
                    <a:pt x="625094" y="1069086"/>
                    <a:pt x="626262" y="1070839"/>
                    <a:pt x="627431" y="1070839"/>
                  </a:cubicBezTo>
                  <a:cubicBezTo>
                    <a:pt x="628599" y="1070839"/>
                    <a:pt x="629768" y="1071423"/>
                    <a:pt x="630936" y="1072591"/>
                  </a:cubicBezTo>
                  <a:cubicBezTo>
                    <a:pt x="630936" y="1076096"/>
                    <a:pt x="627431" y="1077849"/>
                    <a:pt x="620420" y="1077849"/>
                  </a:cubicBezTo>
                  <a:cubicBezTo>
                    <a:pt x="621589" y="1077849"/>
                    <a:pt x="622465" y="1078141"/>
                    <a:pt x="623049" y="1078725"/>
                  </a:cubicBezTo>
                  <a:cubicBezTo>
                    <a:pt x="623633" y="1079310"/>
                    <a:pt x="624510" y="1079602"/>
                    <a:pt x="625678" y="1079602"/>
                  </a:cubicBezTo>
                  <a:cubicBezTo>
                    <a:pt x="625678" y="1080770"/>
                    <a:pt x="625094" y="1081939"/>
                    <a:pt x="623926" y="1083107"/>
                  </a:cubicBezTo>
                  <a:cubicBezTo>
                    <a:pt x="622757" y="1084275"/>
                    <a:pt x="621589" y="1084860"/>
                    <a:pt x="620420" y="1084860"/>
                  </a:cubicBezTo>
                  <a:cubicBezTo>
                    <a:pt x="623926" y="1086028"/>
                    <a:pt x="626555" y="1085444"/>
                    <a:pt x="628307" y="1083107"/>
                  </a:cubicBezTo>
                  <a:cubicBezTo>
                    <a:pt x="630060" y="1080770"/>
                    <a:pt x="631520" y="1079602"/>
                    <a:pt x="632689" y="1079602"/>
                  </a:cubicBezTo>
                  <a:lnTo>
                    <a:pt x="634441" y="1086612"/>
                  </a:lnTo>
                  <a:lnTo>
                    <a:pt x="644957" y="1086612"/>
                  </a:lnTo>
                  <a:lnTo>
                    <a:pt x="650215" y="1090117"/>
                  </a:lnTo>
                  <a:cubicBezTo>
                    <a:pt x="656057" y="1088949"/>
                    <a:pt x="661314" y="1088949"/>
                    <a:pt x="665988" y="1090117"/>
                  </a:cubicBezTo>
                  <a:cubicBezTo>
                    <a:pt x="664820" y="1093622"/>
                    <a:pt x="662483" y="1095375"/>
                    <a:pt x="658978" y="1095375"/>
                  </a:cubicBezTo>
                  <a:cubicBezTo>
                    <a:pt x="653136" y="1095375"/>
                    <a:pt x="649630" y="1094791"/>
                    <a:pt x="648462" y="1093622"/>
                  </a:cubicBezTo>
                  <a:cubicBezTo>
                    <a:pt x="642620" y="1088949"/>
                    <a:pt x="636778" y="1088949"/>
                    <a:pt x="630936" y="1093622"/>
                  </a:cubicBezTo>
                  <a:lnTo>
                    <a:pt x="627431" y="1097128"/>
                  </a:lnTo>
                  <a:cubicBezTo>
                    <a:pt x="625094" y="1097128"/>
                    <a:pt x="622173" y="1098296"/>
                    <a:pt x="618668" y="1100633"/>
                  </a:cubicBezTo>
                  <a:cubicBezTo>
                    <a:pt x="622173" y="1102970"/>
                    <a:pt x="623926" y="1104138"/>
                    <a:pt x="623926" y="1104138"/>
                  </a:cubicBezTo>
                  <a:cubicBezTo>
                    <a:pt x="623926" y="1105307"/>
                    <a:pt x="623049" y="1106475"/>
                    <a:pt x="621297" y="1107643"/>
                  </a:cubicBezTo>
                  <a:cubicBezTo>
                    <a:pt x="619544" y="1108812"/>
                    <a:pt x="618668" y="1109980"/>
                    <a:pt x="618668" y="1111149"/>
                  </a:cubicBezTo>
                  <a:lnTo>
                    <a:pt x="620420" y="1121664"/>
                  </a:lnTo>
                  <a:lnTo>
                    <a:pt x="618668" y="1123417"/>
                  </a:lnTo>
                  <a:lnTo>
                    <a:pt x="616915" y="1135685"/>
                  </a:lnTo>
                  <a:cubicBezTo>
                    <a:pt x="620420" y="1134516"/>
                    <a:pt x="625094" y="1132472"/>
                    <a:pt x="630936" y="1129551"/>
                  </a:cubicBezTo>
                  <a:cubicBezTo>
                    <a:pt x="636778" y="1126630"/>
                    <a:pt x="642036" y="1125169"/>
                    <a:pt x="646709" y="1125169"/>
                  </a:cubicBezTo>
                  <a:cubicBezTo>
                    <a:pt x="650215" y="1129843"/>
                    <a:pt x="650215" y="1134516"/>
                    <a:pt x="646709" y="1139190"/>
                  </a:cubicBezTo>
                  <a:cubicBezTo>
                    <a:pt x="637362" y="1139190"/>
                    <a:pt x="632104" y="1142111"/>
                    <a:pt x="630936" y="1147953"/>
                  </a:cubicBezTo>
                  <a:cubicBezTo>
                    <a:pt x="630936" y="1146785"/>
                    <a:pt x="629183" y="1146201"/>
                    <a:pt x="625678" y="1146201"/>
                  </a:cubicBezTo>
                  <a:cubicBezTo>
                    <a:pt x="624510" y="1145032"/>
                    <a:pt x="623049" y="1144740"/>
                    <a:pt x="621297" y="1145324"/>
                  </a:cubicBezTo>
                  <a:cubicBezTo>
                    <a:pt x="619544" y="1145908"/>
                    <a:pt x="618668" y="1146201"/>
                    <a:pt x="618668" y="1146201"/>
                  </a:cubicBezTo>
                  <a:cubicBezTo>
                    <a:pt x="617499" y="1148537"/>
                    <a:pt x="617207" y="1150582"/>
                    <a:pt x="617791" y="1152334"/>
                  </a:cubicBezTo>
                  <a:cubicBezTo>
                    <a:pt x="618376" y="1154087"/>
                    <a:pt x="619836" y="1156716"/>
                    <a:pt x="622173" y="1160221"/>
                  </a:cubicBezTo>
                  <a:cubicBezTo>
                    <a:pt x="618668" y="1163727"/>
                    <a:pt x="616915" y="1166648"/>
                    <a:pt x="616915" y="1168984"/>
                  </a:cubicBezTo>
                  <a:cubicBezTo>
                    <a:pt x="616915" y="1174826"/>
                    <a:pt x="617499" y="1178916"/>
                    <a:pt x="618668" y="1181252"/>
                  </a:cubicBezTo>
                  <a:cubicBezTo>
                    <a:pt x="617499" y="1184758"/>
                    <a:pt x="616915" y="1187679"/>
                    <a:pt x="616915" y="1190016"/>
                  </a:cubicBezTo>
                  <a:cubicBezTo>
                    <a:pt x="618084" y="1213384"/>
                    <a:pt x="618668" y="1231494"/>
                    <a:pt x="618668" y="1244346"/>
                  </a:cubicBezTo>
                  <a:cubicBezTo>
                    <a:pt x="619836" y="1252525"/>
                    <a:pt x="621005" y="1261872"/>
                    <a:pt x="622173" y="1272388"/>
                  </a:cubicBezTo>
                  <a:cubicBezTo>
                    <a:pt x="623341" y="1282903"/>
                    <a:pt x="623926" y="1291082"/>
                    <a:pt x="623926" y="1296924"/>
                  </a:cubicBezTo>
                  <a:cubicBezTo>
                    <a:pt x="623926" y="1301598"/>
                    <a:pt x="624510" y="1304519"/>
                    <a:pt x="625678" y="1305687"/>
                  </a:cubicBezTo>
                  <a:cubicBezTo>
                    <a:pt x="623341" y="1304519"/>
                    <a:pt x="622173" y="1302766"/>
                    <a:pt x="622173" y="1300429"/>
                  </a:cubicBezTo>
                  <a:cubicBezTo>
                    <a:pt x="619836" y="1293419"/>
                    <a:pt x="618668" y="1283488"/>
                    <a:pt x="618668" y="1270635"/>
                  </a:cubicBezTo>
                  <a:lnTo>
                    <a:pt x="616915" y="1251357"/>
                  </a:lnTo>
                  <a:cubicBezTo>
                    <a:pt x="616915" y="1246683"/>
                    <a:pt x="616331" y="1243178"/>
                    <a:pt x="615163" y="1240841"/>
                  </a:cubicBezTo>
                  <a:lnTo>
                    <a:pt x="615163" y="1244346"/>
                  </a:lnTo>
                  <a:cubicBezTo>
                    <a:pt x="615163" y="1265377"/>
                    <a:pt x="615747" y="1280566"/>
                    <a:pt x="616915" y="1289914"/>
                  </a:cubicBezTo>
                  <a:cubicBezTo>
                    <a:pt x="619252" y="1328471"/>
                    <a:pt x="620420" y="1349502"/>
                    <a:pt x="620420" y="1353007"/>
                  </a:cubicBezTo>
                  <a:lnTo>
                    <a:pt x="625678" y="1391565"/>
                  </a:lnTo>
                  <a:lnTo>
                    <a:pt x="625678" y="1396822"/>
                  </a:lnTo>
                  <a:cubicBezTo>
                    <a:pt x="628015" y="1415517"/>
                    <a:pt x="629768" y="1431290"/>
                    <a:pt x="630936" y="1444143"/>
                  </a:cubicBezTo>
                  <a:lnTo>
                    <a:pt x="632689" y="1451153"/>
                  </a:lnTo>
                  <a:cubicBezTo>
                    <a:pt x="632689" y="1449985"/>
                    <a:pt x="633273" y="1449108"/>
                    <a:pt x="634441" y="1448524"/>
                  </a:cubicBezTo>
                  <a:cubicBezTo>
                    <a:pt x="635610" y="1447940"/>
                    <a:pt x="636194" y="1446479"/>
                    <a:pt x="636194" y="1444143"/>
                  </a:cubicBezTo>
                  <a:lnTo>
                    <a:pt x="637946" y="1444143"/>
                  </a:lnTo>
                  <a:lnTo>
                    <a:pt x="639699" y="1463421"/>
                  </a:lnTo>
                  <a:cubicBezTo>
                    <a:pt x="642036" y="1473937"/>
                    <a:pt x="646125" y="1482700"/>
                    <a:pt x="651967" y="1489710"/>
                  </a:cubicBezTo>
                  <a:lnTo>
                    <a:pt x="653720" y="1494968"/>
                  </a:lnTo>
                  <a:lnTo>
                    <a:pt x="653720" y="1503731"/>
                  </a:lnTo>
                  <a:cubicBezTo>
                    <a:pt x="652551" y="1502563"/>
                    <a:pt x="651967" y="1501102"/>
                    <a:pt x="651967" y="1499349"/>
                  </a:cubicBezTo>
                  <a:cubicBezTo>
                    <a:pt x="651967" y="1497597"/>
                    <a:pt x="651383" y="1496136"/>
                    <a:pt x="650215" y="1494968"/>
                  </a:cubicBezTo>
                  <a:cubicBezTo>
                    <a:pt x="647878" y="1499641"/>
                    <a:pt x="646709" y="1503147"/>
                    <a:pt x="646709" y="1505484"/>
                  </a:cubicBezTo>
                  <a:cubicBezTo>
                    <a:pt x="646709" y="1508989"/>
                    <a:pt x="647586" y="1512786"/>
                    <a:pt x="649338" y="1516875"/>
                  </a:cubicBezTo>
                  <a:cubicBezTo>
                    <a:pt x="651091" y="1520965"/>
                    <a:pt x="652551" y="1525346"/>
                    <a:pt x="653720" y="1530020"/>
                  </a:cubicBezTo>
                  <a:cubicBezTo>
                    <a:pt x="656057" y="1531188"/>
                    <a:pt x="657225" y="1532357"/>
                    <a:pt x="657225" y="1533525"/>
                  </a:cubicBezTo>
                  <a:lnTo>
                    <a:pt x="658978" y="1533525"/>
                  </a:lnTo>
                  <a:lnTo>
                    <a:pt x="653720" y="1530020"/>
                  </a:lnTo>
                  <a:lnTo>
                    <a:pt x="653720" y="1528267"/>
                  </a:lnTo>
                  <a:lnTo>
                    <a:pt x="657225" y="1528267"/>
                  </a:lnTo>
                  <a:lnTo>
                    <a:pt x="660730" y="1537030"/>
                  </a:lnTo>
                  <a:lnTo>
                    <a:pt x="657225" y="1521257"/>
                  </a:lnTo>
                  <a:lnTo>
                    <a:pt x="653720" y="1503731"/>
                  </a:lnTo>
                  <a:lnTo>
                    <a:pt x="657225" y="1507236"/>
                  </a:lnTo>
                  <a:cubicBezTo>
                    <a:pt x="658393" y="1511910"/>
                    <a:pt x="658978" y="1514831"/>
                    <a:pt x="658978" y="1515999"/>
                  </a:cubicBezTo>
                  <a:cubicBezTo>
                    <a:pt x="660146" y="1521841"/>
                    <a:pt x="662483" y="1527683"/>
                    <a:pt x="665988" y="1533525"/>
                  </a:cubicBezTo>
                  <a:cubicBezTo>
                    <a:pt x="669493" y="1539367"/>
                    <a:pt x="671830" y="1544041"/>
                    <a:pt x="672998" y="1547546"/>
                  </a:cubicBezTo>
                  <a:cubicBezTo>
                    <a:pt x="672998" y="1548714"/>
                    <a:pt x="673583" y="1549591"/>
                    <a:pt x="674751" y="1550175"/>
                  </a:cubicBezTo>
                  <a:cubicBezTo>
                    <a:pt x="675919" y="1550759"/>
                    <a:pt x="676504" y="1551635"/>
                    <a:pt x="676504" y="1552804"/>
                  </a:cubicBezTo>
                  <a:cubicBezTo>
                    <a:pt x="676504" y="1555140"/>
                    <a:pt x="675919" y="1556309"/>
                    <a:pt x="674751" y="1556309"/>
                  </a:cubicBezTo>
                  <a:cubicBezTo>
                    <a:pt x="681761" y="1557477"/>
                    <a:pt x="685267" y="1562735"/>
                    <a:pt x="685267" y="1572082"/>
                  </a:cubicBezTo>
                  <a:cubicBezTo>
                    <a:pt x="685267" y="1580261"/>
                    <a:pt x="684682" y="1585519"/>
                    <a:pt x="683514" y="1587856"/>
                  </a:cubicBezTo>
                  <a:cubicBezTo>
                    <a:pt x="682346" y="1589024"/>
                    <a:pt x="682930" y="1591945"/>
                    <a:pt x="685267" y="1596619"/>
                  </a:cubicBezTo>
                  <a:lnTo>
                    <a:pt x="687019" y="1603629"/>
                  </a:lnTo>
                  <a:cubicBezTo>
                    <a:pt x="706882" y="1528852"/>
                    <a:pt x="723240" y="1438885"/>
                    <a:pt x="736092" y="1333729"/>
                  </a:cubicBezTo>
                  <a:lnTo>
                    <a:pt x="737845" y="1333729"/>
                  </a:lnTo>
                  <a:cubicBezTo>
                    <a:pt x="737845" y="1332560"/>
                    <a:pt x="738137" y="1331684"/>
                    <a:pt x="738721" y="1331100"/>
                  </a:cubicBezTo>
                  <a:cubicBezTo>
                    <a:pt x="739305" y="1330515"/>
                    <a:pt x="739597" y="1330224"/>
                    <a:pt x="739597" y="1330224"/>
                  </a:cubicBezTo>
                  <a:cubicBezTo>
                    <a:pt x="739597" y="1325550"/>
                    <a:pt x="740766" y="1320292"/>
                    <a:pt x="743102" y="1314450"/>
                  </a:cubicBezTo>
                  <a:lnTo>
                    <a:pt x="744855" y="1310945"/>
                  </a:lnTo>
                  <a:lnTo>
                    <a:pt x="744855" y="1316203"/>
                  </a:lnTo>
                  <a:cubicBezTo>
                    <a:pt x="748360" y="1310361"/>
                    <a:pt x="752450" y="1281151"/>
                    <a:pt x="757123" y="1228573"/>
                  </a:cubicBezTo>
                  <a:cubicBezTo>
                    <a:pt x="761797" y="1175995"/>
                    <a:pt x="763549" y="1146785"/>
                    <a:pt x="762381" y="1140943"/>
                  </a:cubicBezTo>
                  <a:cubicBezTo>
                    <a:pt x="757707" y="1142111"/>
                    <a:pt x="755371" y="1145032"/>
                    <a:pt x="755371" y="1149706"/>
                  </a:cubicBezTo>
                  <a:cubicBezTo>
                    <a:pt x="755371" y="1152043"/>
                    <a:pt x="755079" y="1155840"/>
                    <a:pt x="754494" y="1161098"/>
                  </a:cubicBezTo>
                  <a:cubicBezTo>
                    <a:pt x="753910" y="1166355"/>
                    <a:pt x="755371" y="1169569"/>
                    <a:pt x="758876" y="1170737"/>
                  </a:cubicBezTo>
                  <a:cubicBezTo>
                    <a:pt x="756539" y="1173074"/>
                    <a:pt x="754786" y="1176871"/>
                    <a:pt x="753618" y="1182129"/>
                  </a:cubicBezTo>
                  <a:cubicBezTo>
                    <a:pt x="752450" y="1187387"/>
                    <a:pt x="751281" y="1191768"/>
                    <a:pt x="750113" y="1195273"/>
                  </a:cubicBezTo>
                  <a:cubicBezTo>
                    <a:pt x="751281" y="1189431"/>
                    <a:pt x="751865" y="1181252"/>
                    <a:pt x="751865" y="1170737"/>
                  </a:cubicBezTo>
                  <a:lnTo>
                    <a:pt x="760628" y="1102386"/>
                  </a:lnTo>
                  <a:lnTo>
                    <a:pt x="765886" y="1025271"/>
                  </a:lnTo>
                  <a:lnTo>
                    <a:pt x="771144" y="953415"/>
                  </a:lnTo>
                  <a:cubicBezTo>
                    <a:pt x="774649" y="939394"/>
                    <a:pt x="776986" y="921868"/>
                    <a:pt x="778154" y="900836"/>
                  </a:cubicBezTo>
                  <a:lnTo>
                    <a:pt x="783412" y="837743"/>
                  </a:lnTo>
                  <a:cubicBezTo>
                    <a:pt x="783412" y="829564"/>
                    <a:pt x="784581" y="817296"/>
                    <a:pt x="786917" y="800938"/>
                  </a:cubicBezTo>
                  <a:cubicBezTo>
                    <a:pt x="791591" y="746024"/>
                    <a:pt x="792759" y="705130"/>
                    <a:pt x="790423" y="678256"/>
                  </a:cubicBezTo>
                  <a:cubicBezTo>
                    <a:pt x="790423" y="668909"/>
                    <a:pt x="789254" y="655472"/>
                    <a:pt x="786917" y="637946"/>
                  </a:cubicBezTo>
                  <a:cubicBezTo>
                    <a:pt x="786917" y="634441"/>
                    <a:pt x="785165" y="630936"/>
                    <a:pt x="781660" y="627431"/>
                  </a:cubicBezTo>
                  <a:cubicBezTo>
                    <a:pt x="761797" y="612242"/>
                    <a:pt x="746023" y="600558"/>
                    <a:pt x="734339" y="592379"/>
                  </a:cubicBezTo>
                  <a:cubicBezTo>
                    <a:pt x="728497" y="591210"/>
                    <a:pt x="725576" y="587705"/>
                    <a:pt x="725576" y="581863"/>
                  </a:cubicBezTo>
                  <a:cubicBezTo>
                    <a:pt x="725576" y="574853"/>
                    <a:pt x="720903" y="567843"/>
                    <a:pt x="711556" y="560832"/>
                  </a:cubicBezTo>
                  <a:cubicBezTo>
                    <a:pt x="712724" y="556158"/>
                    <a:pt x="712724" y="552653"/>
                    <a:pt x="711556" y="550317"/>
                  </a:cubicBezTo>
                  <a:cubicBezTo>
                    <a:pt x="710387" y="547980"/>
                    <a:pt x="710387" y="544475"/>
                    <a:pt x="711556" y="539801"/>
                  </a:cubicBezTo>
                  <a:cubicBezTo>
                    <a:pt x="713892" y="537464"/>
                    <a:pt x="715061" y="536296"/>
                    <a:pt x="715061" y="536296"/>
                  </a:cubicBezTo>
                  <a:cubicBezTo>
                    <a:pt x="718566" y="532790"/>
                    <a:pt x="720319" y="530162"/>
                    <a:pt x="720319" y="528409"/>
                  </a:cubicBezTo>
                  <a:cubicBezTo>
                    <a:pt x="720319" y="526656"/>
                    <a:pt x="718566" y="524027"/>
                    <a:pt x="715061" y="520522"/>
                  </a:cubicBezTo>
                  <a:cubicBezTo>
                    <a:pt x="713892" y="517017"/>
                    <a:pt x="714477" y="514680"/>
                    <a:pt x="716813" y="513512"/>
                  </a:cubicBezTo>
                  <a:cubicBezTo>
                    <a:pt x="722655" y="510007"/>
                    <a:pt x="726745" y="502996"/>
                    <a:pt x="729082" y="492481"/>
                  </a:cubicBezTo>
                  <a:cubicBezTo>
                    <a:pt x="731418" y="486639"/>
                    <a:pt x="734339" y="481673"/>
                    <a:pt x="737845" y="477584"/>
                  </a:cubicBezTo>
                  <a:cubicBezTo>
                    <a:pt x="741350" y="473494"/>
                    <a:pt x="746608" y="470865"/>
                    <a:pt x="753618" y="469697"/>
                  </a:cubicBezTo>
                  <a:cubicBezTo>
                    <a:pt x="758292" y="467360"/>
                    <a:pt x="761213" y="464439"/>
                    <a:pt x="762381" y="460934"/>
                  </a:cubicBezTo>
                  <a:cubicBezTo>
                    <a:pt x="762381" y="460934"/>
                    <a:pt x="764718" y="458013"/>
                    <a:pt x="769391" y="452171"/>
                  </a:cubicBezTo>
                  <a:cubicBezTo>
                    <a:pt x="774065" y="447497"/>
                    <a:pt x="779907" y="443992"/>
                    <a:pt x="786917" y="441655"/>
                  </a:cubicBezTo>
                  <a:cubicBezTo>
                    <a:pt x="789254" y="441655"/>
                    <a:pt x="795680" y="438734"/>
                    <a:pt x="806196" y="432892"/>
                  </a:cubicBezTo>
                  <a:cubicBezTo>
                    <a:pt x="810870" y="432892"/>
                    <a:pt x="816712" y="429971"/>
                    <a:pt x="823722" y="424129"/>
                  </a:cubicBezTo>
                  <a:lnTo>
                    <a:pt x="850011" y="408356"/>
                  </a:lnTo>
                  <a:cubicBezTo>
                    <a:pt x="864032" y="400177"/>
                    <a:pt x="878053" y="396088"/>
                    <a:pt x="892073" y="396088"/>
                  </a:cubicBezTo>
                  <a:cubicBezTo>
                    <a:pt x="896747" y="397256"/>
                    <a:pt x="903173" y="397840"/>
                    <a:pt x="911352" y="397840"/>
                  </a:cubicBezTo>
                  <a:lnTo>
                    <a:pt x="918362" y="396088"/>
                  </a:lnTo>
                  <a:cubicBezTo>
                    <a:pt x="919531" y="394919"/>
                    <a:pt x="921868" y="394335"/>
                    <a:pt x="925373" y="394335"/>
                  </a:cubicBezTo>
                  <a:close/>
                  <a:moveTo>
                    <a:pt x="1295171" y="48921"/>
                  </a:moveTo>
                  <a:lnTo>
                    <a:pt x="1291666" y="57684"/>
                  </a:lnTo>
                  <a:cubicBezTo>
                    <a:pt x="1297508" y="60020"/>
                    <a:pt x="1301013" y="59436"/>
                    <a:pt x="1302182" y="55931"/>
                  </a:cubicBezTo>
                  <a:cubicBezTo>
                    <a:pt x="1303350" y="53594"/>
                    <a:pt x="1301013" y="51257"/>
                    <a:pt x="1295171" y="48921"/>
                  </a:cubicBezTo>
                  <a:close/>
                  <a:moveTo>
                    <a:pt x="1249604" y="45415"/>
                  </a:moveTo>
                  <a:lnTo>
                    <a:pt x="1242593" y="47168"/>
                  </a:lnTo>
                  <a:cubicBezTo>
                    <a:pt x="1242593" y="47168"/>
                    <a:pt x="1242593" y="47460"/>
                    <a:pt x="1242593" y="48044"/>
                  </a:cubicBezTo>
                  <a:cubicBezTo>
                    <a:pt x="1242593" y="48628"/>
                    <a:pt x="1242593" y="48921"/>
                    <a:pt x="1242593" y="48921"/>
                  </a:cubicBezTo>
                  <a:lnTo>
                    <a:pt x="1246099" y="50673"/>
                  </a:lnTo>
                  <a:lnTo>
                    <a:pt x="1254862" y="48921"/>
                  </a:lnTo>
                  <a:cubicBezTo>
                    <a:pt x="1256030" y="47752"/>
                    <a:pt x="1255738" y="46876"/>
                    <a:pt x="1253985" y="46292"/>
                  </a:cubicBezTo>
                  <a:cubicBezTo>
                    <a:pt x="1252233" y="45707"/>
                    <a:pt x="1250772" y="45415"/>
                    <a:pt x="1249604" y="45415"/>
                  </a:cubicBezTo>
                  <a:close/>
                  <a:moveTo>
                    <a:pt x="1317955" y="34900"/>
                  </a:moveTo>
                  <a:cubicBezTo>
                    <a:pt x="1314450" y="37237"/>
                    <a:pt x="1312697" y="38989"/>
                    <a:pt x="1312697" y="40157"/>
                  </a:cubicBezTo>
                  <a:cubicBezTo>
                    <a:pt x="1311529" y="41326"/>
                    <a:pt x="1311237" y="43079"/>
                    <a:pt x="1311821" y="45415"/>
                  </a:cubicBezTo>
                  <a:cubicBezTo>
                    <a:pt x="1312405" y="47752"/>
                    <a:pt x="1312697" y="49505"/>
                    <a:pt x="1312697" y="50673"/>
                  </a:cubicBezTo>
                  <a:cubicBezTo>
                    <a:pt x="1317371" y="49505"/>
                    <a:pt x="1321168" y="47752"/>
                    <a:pt x="1324089" y="45415"/>
                  </a:cubicBezTo>
                  <a:cubicBezTo>
                    <a:pt x="1327010" y="43079"/>
                    <a:pt x="1327887" y="40157"/>
                    <a:pt x="1326718" y="36652"/>
                  </a:cubicBezTo>
                  <a:close/>
                  <a:moveTo>
                    <a:pt x="1279398" y="33147"/>
                  </a:moveTo>
                  <a:cubicBezTo>
                    <a:pt x="1275893" y="33147"/>
                    <a:pt x="1273556" y="33731"/>
                    <a:pt x="1272388" y="34900"/>
                  </a:cubicBezTo>
                  <a:cubicBezTo>
                    <a:pt x="1271219" y="36068"/>
                    <a:pt x="1271219" y="37237"/>
                    <a:pt x="1272388" y="38405"/>
                  </a:cubicBezTo>
                  <a:cubicBezTo>
                    <a:pt x="1272388" y="38405"/>
                    <a:pt x="1274724" y="36652"/>
                    <a:pt x="1279398" y="33147"/>
                  </a:cubicBezTo>
                  <a:close/>
                  <a:moveTo>
                    <a:pt x="1181405" y="0"/>
                  </a:moveTo>
                  <a:lnTo>
                    <a:pt x="1409496" y="0"/>
                  </a:lnTo>
                  <a:lnTo>
                    <a:pt x="1405585" y="3353"/>
                  </a:lnTo>
                  <a:cubicBezTo>
                    <a:pt x="1404417" y="4521"/>
                    <a:pt x="1403833" y="6858"/>
                    <a:pt x="1403833" y="10363"/>
                  </a:cubicBezTo>
                  <a:cubicBezTo>
                    <a:pt x="1403833" y="13869"/>
                    <a:pt x="1402664" y="16205"/>
                    <a:pt x="1400327" y="17374"/>
                  </a:cubicBezTo>
                  <a:cubicBezTo>
                    <a:pt x="1399159" y="18542"/>
                    <a:pt x="1397406" y="19711"/>
                    <a:pt x="1395070" y="20879"/>
                  </a:cubicBezTo>
                  <a:cubicBezTo>
                    <a:pt x="1392733" y="22047"/>
                    <a:pt x="1389812" y="22632"/>
                    <a:pt x="1386307" y="22632"/>
                  </a:cubicBezTo>
                  <a:cubicBezTo>
                    <a:pt x="1382801" y="26137"/>
                    <a:pt x="1381049" y="27889"/>
                    <a:pt x="1381049" y="27889"/>
                  </a:cubicBezTo>
                  <a:cubicBezTo>
                    <a:pt x="1381049" y="25553"/>
                    <a:pt x="1379881" y="23800"/>
                    <a:pt x="1377544" y="22632"/>
                  </a:cubicBezTo>
                  <a:cubicBezTo>
                    <a:pt x="1376375" y="22632"/>
                    <a:pt x="1375207" y="22047"/>
                    <a:pt x="1374039" y="20879"/>
                  </a:cubicBezTo>
                  <a:cubicBezTo>
                    <a:pt x="1372870" y="19711"/>
                    <a:pt x="1372286" y="19711"/>
                    <a:pt x="1372286" y="20879"/>
                  </a:cubicBezTo>
                  <a:cubicBezTo>
                    <a:pt x="1371117" y="22047"/>
                    <a:pt x="1369657" y="22924"/>
                    <a:pt x="1367904" y="23508"/>
                  </a:cubicBezTo>
                  <a:cubicBezTo>
                    <a:pt x="1366152" y="24092"/>
                    <a:pt x="1365275" y="24384"/>
                    <a:pt x="1365275" y="24384"/>
                  </a:cubicBezTo>
                  <a:cubicBezTo>
                    <a:pt x="1365275" y="33731"/>
                    <a:pt x="1366444" y="40742"/>
                    <a:pt x="1368781" y="45415"/>
                  </a:cubicBezTo>
                  <a:cubicBezTo>
                    <a:pt x="1368781" y="45415"/>
                    <a:pt x="1368489" y="45707"/>
                    <a:pt x="1367904" y="46292"/>
                  </a:cubicBezTo>
                  <a:cubicBezTo>
                    <a:pt x="1367320" y="46876"/>
                    <a:pt x="1366444" y="47168"/>
                    <a:pt x="1365275" y="47168"/>
                  </a:cubicBezTo>
                  <a:lnTo>
                    <a:pt x="1360018" y="57684"/>
                  </a:lnTo>
                  <a:lnTo>
                    <a:pt x="1360018" y="50673"/>
                  </a:lnTo>
                  <a:lnTo>
                    <a:pt x="1353007" y="50673"/>
                  </a:lnTo>
                  <a:cubicBezTo>
                    <a:pt x="1350671" y="53010"/>
                    <a:pt x="1348918" y="54178"/>
                    <a:pt x="1347749" y="54178"/>
                  </a:cubicBezTo>
                  <a:cubicBezTo>
                    <a:pt x="1347749" y="55347"/>
                    <a:pt x="1345997" y="57099"/>
                    <a:pt x="1342492" y="59436"/>
                  </a:cubicBezTo>
                  <a:cubicBezTo>
                    <a:pt x="1341323" y="58268"/>
                    <a:pt x="1340447" y="57976"/>
                    <a:pt x="1339863" y="58560"/>
                  </a:cubicBezTo>
                  <a:cubicBezTo>
                    <a:pt x="1339279" y="59144"/>
                    <a:pt x="1338402" y="58852"/>
                    <a:pt x="1337234" y="57684"/>
                  </a:cubicBezTo>
                  <a:lnTo>
                    <a:pt x="1335481" y="57684"/>
                  </a:lnTo>
                  <a:cubicBezTo>
                    <a:pt x="1334313" y="57684"/>
                    <a:pt x="1331684" y="58852"/>
                    <a:pt x="1327595" y="61189"/>
                  </a:cubicBezTo>
                  <a:cubicBezTo>
                    <a:pt x="1323505" y="63526"/>
                    <a:pt x="1319708" y="64694"/>
                    <a:pt x="1316203" y="64694"/>
                  </a:cubicBezTo>
                  <a:cubicBezTo>
                    <a:pt x="1313866" y="64694"/>
                    <a:pt x="1310361" y="65278"/>
                    <a:pt x="1305687" y="66447"/>
                  </a:cubicBezTo>
                  <a:cubicBezTo>
                    <a:pt x="1301013" y="67615"/>
                    <a:pt x="1296924" y="67031"/>
                    <a:pt x="1293419" y="64694"/>
                  </a:cubicBezTo>
                  <a:lnTo>
                    <a:pt x="1288161" y="80467"/>
                  </a:lnTo>
                  <a:cubicBezTo>
                    <a:pt x="1285824" y="81636"/>
                    <a:pt x="1284364" y="82512"/>
                    <a:pt x="1283779" y="83096"/>
                  </a:cubicBezTo>
                  <a:cubicBezTo>
                    <a:pt x="1283195" y="83680"/>
                    <a:pt x="1282319" y="84557"/>
                    <a:pt x="1281151" y="85725"/>
                  </a:cubicBezTo>
                  <a:cubicBezTo>
                    <a:pt x="1279982" y="84557"/>
                    <a:pt x="1279106" y="82512"/>
                    <a:pt x="1278522" y="79591"/>
                  </a:cubicBezTo>
                  <a:cubicBezTo>
                    <a:pt x="1277937" y="76670"/>
                    <a:pt x="1275893" y="75210"/>
                    <a:pt x="1272388" y="75210"/>
                  </a:cubicBezTo>
                  <a:lnTo>
                    <a:pt x="1282903" y="62941"/>
                  </a:lnTo>
                  <a:lnTo>
                    <a:pt x="1267130" y="59436"/>
                  </a:lnTo>
                  <a:cubicBezTo>
                    <a:pt x="1264793" y="59436"/>
                    <a:pt x="1261288" y="58268"/>
                    <a:pt x="1256614" y="55931"/>
                  </a:cubicBezTo>
                  <a:cubicBezTo>
                    <a:pt x="1255446" y="54763"/>
                    <a:pt x="1253985" y="54470"/>
                    <a:pt x="1252233" y="55055"/>
                  </a:cubicBezTo>
                  <a:cubicBezTo>
                    <a:pt x="1250480" y="55639"/>
                    <a:pt x="1248435" y="55347"/>
                    <a:pt x="1246099" y="54178"/>
                  </a:cubicBezTo>
                  <a:cubicBezTo>
                    <a:pt x="1240257" y="54178"/>
                    <a:pt x="1237336" y="51841"/>
                    <a:pt x="1237336" y="47168"/>
                  </a:cubicBezTo>
                  <a:cubicBezTo>
                    <a:pt x="1237336" y="43663"/>
                    <a:pt x="1234415" y="41910"/>
                    <a:pt x="1228573" y="41910"/>
                  </a:cubicBezTo>
                  <a:cubicBezTo>
                    <a:pt x="1226236" y="43079"/>
                    <a:pt x="1224483" y="43663"/>
                    <a:pt x="1223315" y="43663"/>
                  </a:cubicBezTo>
                  <a:cubicBezTo>
                    <a:pt x="1222147" y="43663"/>
                    <a:pt x="1220394" y="42494"/>
                    <a:pt x="1218057" y="40157"/>
                  </a:cubicBezTo>
                  <a:cubicBezTo>
                    <a:pt x="1214552" y="44831"/>
                    <a:pt x="1212799" y="44831"/>
                    <a:pt x="1212799" y="40157"/>
                  </a:cubicBezTo>
                  <a:cubicBezTo>
                    <a:pt x="1212799" y="38989"/>
                    <a:pt x="1212215" y="36360"/>
                    <a:pt x="1211047" y="32271"/>
                  </a:cubicBezTo>
                  <a:cubicBezTo>
                    <a:pt x="1209878" y="28181"/>
                    <a:pt x="1208126" y="24968"/>
                    <a:pt x="1205789" y="22632"/>
                  </a:cubicBezTo>
                  <a:cubicBezTo>
                    <a:pt x="1204620" y="23800"/>
                    <a:pt x="1204036" y="25553"/>
                    <a:pt x="1204036" y="27889"/>
                  </a:cubicBezTo>
                  <a:cubicBezTo>
                    <a:pt x="1204036" y="30226"/>
                    <a:pt x="1204036" y="31979"/>
                    <a:pt x="1204036" y="33147"/>
                  </a:cubicBezTo>
                  <a:cubicBezTo>
                    <a:pt x="1200531" y="33147"/>
                    <a:pt x="1199071" y="32563"/>
                    <a:pt x="1199655" y="31394"/>
                  </a:cubicBezTo>
                  <a:cubicBezTo>
                    <a:pt x="1200239" y="30226"/>
                    <a:pt x="1200531" y="29058"/>
                    <a:pt x="1200531" y="27889"/>
                  </a:cubicBezTo>
                  <a:cubicBezTo>
                    <a:pt x="1195857" y="25553"/>
                    <a:pt x="1193521" y="23800"/>
                    <a:pt x="1193521" y="22632"/>
                  </a:cubicBezTo>
                  <a:cubicBezTo>
                    <a:pt x="1193521" y="20295"/>
                    <a:pt x="1193813" y="18250"/>
                    <a:pt x="1194397" y="16497"/>
                  </a:cubicBezTo>
                  <a:cubicBezTo>
                    <a:pt x="1194981" y="14745"/>
                    <a:pt x="1195857" y="13284"/>
                    <a:pt x="1197026" y="12116"/>
                  </a:cubicBezTo>
                  <a:lnTo>
                    <a:pt x="1193521" y="12116"/>
                  </a:lnTo>
                  <a:close/>
                </a:path>
              </a:pathLst>
            </a:custGeom>
            <a:gradFill flip="none" rotWithShape="1">
              <a:gsLst>
                <a:gs pos="0">
                  <a:srgbClr val="36A05B"/>
                </a:gs>
                <a:gs pos="100000">
                  <a:srgbClr val="074F25"/>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gradFill flip="none" rotWithShape="1">
                  <a:gsLst>
                    <a:gs pos="0">
                      <a:srgbClr val="36A05B"/>
                    </a:gs>
                    <a:gs pos="100000">
                      <a:srgbClr val="074F25"/>
                    </a:gs>
                  </a:gsLst>
                  <a:lin ang="5400000" scaled="1"/>
                  <a:tileRect/>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endParaRPr>
            </a:p>
          </p:txBody>
        </p:sp>
      </p:grpSp>
      <p:sp>
        <p:nvSpPr>
          <p:cNvPr id="29" name="文本框 28">
            <a:extLst>
              <a:ext uri="{FF2B5EF4-FFF2-40B4-BE49-F238E27FC236}">
                <a16:creationId xmlns:a16="http://schemas.microsoft.com/office/drawing/2014/main" id="{A2D69693-5947-BAB4-26B9-73788BA485DF}"/>
              </a:ext>
            </a:extLst>
          </p:cNvPr>
          <p:cNvSpPr txBox="1"/>
          <p:nvPr/>
        </p:nvSpPr>
        <p:spPr>
          <a:xfrm>
            <a:off x="4013580" y="1589253"/>
            <a:ext cx="4616648" cy="3497477"/>
          </a:xfrm>
          <a:prstGeom prst="rect">
            <a:avLst/>
          </a:prstGeom>
          <a:noFill/>
        </p:spPr>
        <p:txBody>
          <a:bodyPr vert="eaVert" wrap="square" rtlCol="0">
            <a:spAutoFit/>
          </a:bodyPr>
          <a:lstStyle/>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清明，农历二十四节气之一。中国传统的清明节大约始于周代，距今已有二千五百多年</a:t>
            </a:r>
          </a:p>
          <a:p>
            <a:pPr algn="just">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的历史。《历书》：“春分后十五日，斗指丁，为清明，时万物皆洁齐而清明，盖时当气清景明，万物皆显，因此得名。”清明一到，气温升高，正是春耕春种的大好时节，故有“清明前后，种瓜种豆”。</a:t>
            </a:r>
          </a:p>
          <a:p>
            <a:endParaRPr lang="zh-CN" altLang="en-US" dirty="0"/>
          </a:p>
        </p:txBody>
      </p:sp>
    </p:spTree>
    <p:custDataLst>
      <p:tags r:id="rId1"/>
    </p:custDataLst>
    <p:extLst>
      <p:ext uri="{BB962C8B-B14F-4D97-AF65-F5344CB8AC3E}">
        <p14:creationId xmlns:p14="http://schemas.microsoft.com/office/powerpoint/2010/main" val="3485668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3"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清明节简介</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7401ADB1-B419-4970-4B07-656CE247D09F}"/>
              </a:ext>
            </a:extLst>
          </p:cNvPr>
          <p:cNvSpPr txBox="1"/>
          <p:nvPr/>
        </p:nvSpPr>
        <p:spPr>
          <a:xfrm>
            <a:off x="1342590" y="1263523"/>
            <a:ext cx="4339650" cy="4330953"/>
          </a:xfrm>
          <a:prstGeom prst="rect">
            <a:avLst/>
          </a:prstGeom>
          <a:noFill/>
        </p:spPr>
        <p:txBody>
          <a:bodyPr vert="eaVert" wrap="square" rtlCol="0">
            <a:spAutoFit/>
          </a:bodyPr>
          <a:lstStyle/>
          <a:p>
            <a:pPr>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是一个纪念祖先的节日。主要是扫墓，扫墓是慎终追远、敦亲睦族及行孝的具体表现。清明节是在仲春与暮春之交，也就是冬至后的106天。国家非常重视非物质文化遗产的保护，2006年5月20日，该民俗经国务院批准列入第一批国家级非物质文化遗产名录。</a:t>
            </a:r>
          </a:p>
          <a:p>
            <a:pPr>
              <a:lnSpc>
                <a:spcPct val="150000"/>
              </a:lnSpc>
            </a:pPr>
            <a:endParaRPr lang="zh-CN" altLang="en-US" dirty="0"/>
          </a:p>
        </p:txBody>
      </p:sp>
      <p:grpSp>
        <p:nvGrpSpPr>
          <p:cNvPr id="3" name="图形 4">
            <a:extLst>
              <a:ext uri="{FF2B5EF4-FFF2-40B4-BE49-F238E27FC236}">
                <a16:creationId xmlns:a16="http://schemas.microsoft.com/office/drawing/2014/main" id="{CEC15DF7-4786-861F-5AB7-A01F50CB7A3A}"/>
              </a:ext>
            </a:extLst>
          </p:cNvPr>
          <p:cNvGrpSpPr/>
          <p:nvPr/>
        </p:nvGrpSpPr>
        <p:grpSpPr>
          <a:xfrm>
            <a:off x="6259711" y="949593"/>
            <a:ext cx="3960791" cy="4249342"/>
            <a:chOff x="3998239" y="2688607"/>
            <a:chExt cx="1247845" cy="1338753"/>
          </a:xfrm>
          <a:blipFill dpi="0" rotWithShape="1">
            <a:blip r:embed="rId6" cstate="email">
              <a:extLst>
                <a:ext uri="{28A0092B-C50C-407E-A947-70E740481C1C}">
                  <a14:useLocalDpi xmlns:a14="http://schemas.microsoft.com/office/drawing/2010/main"/>
                </a:ext>
              </a:extLst>
            </a:blip>
            <a:srcRect/>
            <a:tile tx="-666750" ty="-107950" sx="100000" sy="100000" flip="none" algn="tl"/>
          </a:blipFill>
        </p:grpSpPr>
        <p:sp>
          <p:nvSpPr>
            <p:cNvPr id="4" name="任意多边形: 形状 3">
              <a:extLst>
                <a:ext uri="{FF2B5EF4-FFF2-40B4-BE49-F238E27FC236}">
                  <a16:creationId xmlns:a16="http://schemas.microsoft.com/office/drawing/2014/main" id="{F508BADE-BB79-E031-AEB5-99BE9772A6F7}"/>
                </a:ext>
              </a:extLst>
            </p:cNvPr>
            <p:cNvSpPr/>
            <p:nvPr/>
          </p:nvSpPr>
          <p:spPr>
            <a:xfrm>
              <a:off x="4089402" y="3582398"/>
              <a:ext cx="23542" cy="26678"/>
            </a:xfrm>
            <a:custGeom>
              <a:avLst/>
              <a:gdLst>
                <a:gd name="connsiteX0" fmla="*/ 4347 w 23542"/>
                <a:gd name="connsiteY0" fmla="*/ 526 h 26678"/>
                <a:gd name="connsiteX1" fmla="*/ 1489 w 23542"/>
                <a:gd name="connsiteY1" fmla="*/ 2526 h 26678"/>
                <a:gd name="connsiteX2" fmla="*/ 537 w 23542"/>
                <a:gd name="connsiteY2" fmla="*/ 10146 h 26678"/>
                <a:gd name="connsiteX3" fmla="*/ 6061 w 23542"/>
                <a:gd name="connsiteY3" fmla="*/ 25577 h 26678"/>
                <a:gd name="connsiteX4" fmla="*/ 9300 w 23542"/>
                <a:gd name="connsiteY4" fmla="*/ 26529 h 26678"/>
                <a:gd name="connsiteX5" fmla="*/ 23016 w 23542"/>
                <a:gd name="connsiteY5" fmla="*/ 13671 h 26678"/>
                <a:gd name="connsiteX6" fmla="*/ 23206 w 23542"/>
                <a:gd name="connsiteY6" fmla="*/ 10146 h 26678"/>
                <a:gd name="connsiteX7" fmla="*/ 4347 w 23542"/>
                <a:gd name="connsiteY7" fmla="*/ 526 h 2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42" h="26678">
                  <a:moveTo>
                    <a:pt x="4347" y="526"/>
                  </a:moveTo>
                  <a:cubicBezTo>
                    <a:pt x="3299" y="812"/>
                    <a:pt x="1870" y="1574"/>
                    <a:pt x="1489" y="2526"/>
                  </a:cubicBezTo>
                  <a:cubicBezTo>
                    <a:pt x="918" y="4241"/>
                    <a:pt x="918" y="6241"/>
                    <a:pt x="537" y="10146"/>
                  </a:cubicBezTo>
                  <a:cubicBezTo>
                    <a:pt x="-1749" y="15195"/>
                    <a:pt x="3871" y="19862"/>
                    <a:pt x="6061" y="25577"/>
                  </a:cubicBezTo>
                  <a:cubicBezTo>
                    <a:pt x="6347" y="26243"/>
                    <a:pt x="8824" y="27006"/>
                    <a:pt x="9300" y="26529"/>
                  </a:cubicBezTo>
                  <a:cubicBezTo>
                    <a:pt x="14062" y="22433"/>
                    <a:pt x="18634" y="18147"/>
                    <a:pt x="23016" y="13671"/>
                  </a:cubicBezTo>
                  <a:cubicBezTo>
                    <a:pt x="23683" y="13004"/>
                    <a:pt x="23683" y="11004"/>
                    <a:pt x="23206" y="10146"/>
                  </a:cubicBezTo>
                  <a:cubicBezTo>
                    <a:pt x="18539" y="3764"/>
                    <a:pt x="13396" y="-1760"/>
                    <a:pt x="4347" y="526"/>
                  </a:cubicBezTo>
                  <a:close/>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6A63E020-E82E-36D4-08A9-9DE4258DC4CF}"/>
                </a:ext>
              </a:extLst>
            </p:cNvPr>
            <p:cNvSpPr/>
            <p:nvPr/>
          </p:nvSpPr>
          <p:spPr>
            <a:xfrm>
              <a:off x="4061078" y="3594164"/>
              <a:ext cx="17255" cy="26589"/>
            </a:xfrm>
            <a:custGeom>
              <a:avLst/>
              <a:gdLst>
                <a:gd name="connsiteX0" fmla="*/ 13336 w 17255"/>
                <a:gd name="connsiteY0" fmla="*/ 6666 h 26589"/>
                <a:gd name="connsiteX1" fmla="*/ 3430 w 17255"/>
                <a:gd name="connsiteY1" fmla="*/ 94 h 26589"/>
                <a:gd name="connsiteX2" fmla="*/ 96 w 17255"/>
                <a:gd name="connsiteY2" fmla="*/ 1332 h 26589"/>
                <a:gd name="connsiteX3" fmla="*/ 858 w 17255"/>
                <a:gd name="connsiteY3" fmla="*/ 4094 h 26589"/>
                <a:gd name="connsiteX4" fmla="*/ 6097 w 17255"/>
                <a:gd name="connsiteY4" fmla="*/ 17144 h 26589"/>
                <a:gd name="connsiteX5" fmla="*/ 6287 w 17255"/>
                <a:gd name="connsiteY5" fmla="*/ 24573 h 26589"/>
                <a:gd name="connsiteX6" fmla="*/ 8954 w 17255"/>
                <a:gd name="connsiteY6" fmla="*/ 26573 h 26589"/>
                <a:gd name="connsiteX7" fmla="*/ 16670 w 17255"/>
                <a:gd name="connsiteY7" fmla="*/ 16953 h 26589"/>
                <a:gd name="connsiteX8" fmla="*/ 13336 w 17255"/>
                <a:gd name="connsiteY8" fmla="*/ 6666 h 2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55" h="26589">
                  <a:moveTo>
                    <a:pt x="13336" y="6666"/>
                  </a:moveTo>
                  <a:cubicBezTo>
                    <a:pt x="12098" y="2380"/>
                    <a:pt x="8668" y="-573"/>
                    <a:pt x="3430" y="94"/>
                  </a:cubicBezTo>
                  <a:cubicBezTo>
                    <a:pt x="2287" y="475"/>
                    <a:pt x="953" y="570"/>
                    <a:pt x="96" y="1332"/>
                  </a:cubicBezTo>
                  <a:cubicBezTo>
                    <a:pt x="-190" y="1618"/>
                    <a:pt x="191" y="3523"/>
                    <a:pt x="858" y="4094"/>
                  </a:cubicBezTo>
                  <a:cubicBezTo>
                    <a:pt x="4763" y="7619"/>
                    <a:pt x="7240" y="11524"/>
                    <a:pt x="6097" y="17144"/>
                  </a:cubicBezTo>
                  <a:cubicBezTo>
                    <a:pt x="5621" y="19525"/>
                    <a:pt x="5906" y="22097"/>
                    <a:pt x="6287" y="24573"/>
                  </a:cubicBezTo>
                  <a:cubicBezTo>
                    <a:pt x="6382" y="25431"/>
                    <a:pt x="7906" y="26573"/>
                    <a:pt x="8954" y="26573"/>
                  </a:cubicBezTo>
                  <a:cubicBezTo>
                    <a:pt x="13717" y="26955"/>
                    <a:pt x="19051" y="20573"/>
                    <a:pt x="16670" y="16953"/>
                  </a:cubicBezTo>
                  <a:cubicBezTo>
                    <a:pt x="14383" y="13524"/>
                    <a:pt x="14383" y="10095"/>
                    <a:pt x="13336" y="6666"/>
                  </a:cubicBez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2EACC25A-E78A-2781-743C-84A6B8B5787A}"/>
                </a:ext>
              </a:extLst>
            </p:cNvPr>
            <p:cNvSpPr/>
            <p:nvPr/>
          </p:nvSpPr>
          <p:spPr>
            <a:xfrm>
              <a:off x="4128588" y="3636991"/>
              <a:ext cx="11584" cy="17655"/>
            </a:xfrm>
            <a:custGeom>
              <a:avLst/>
              <a:gdLst>
                <a:gd name="connsiteX0" fmla="*/ 8785 w 11584"/>
                <a:gd name="connsiteY0" fmla="*/ 2606 h 17655"/>
                <a:gd name="connsiteX1" fmla="*/ 4690 w 11584"/>
                <a:gd name="connsiteY1" fmla="*/ 320 h 17655"/>
                <a:gd name="connsiteX2" fmla="*/ 1070 w 11584"/>
                <a:gd name="connsiteY2" fmla="*/ 4225 h 17655"/>
                <a:gd name="connsiteX3" fmla="*/ 22 w 11584"/>
                <a:gd name="connsiteY3" fmla="*/ 15846 h 17655"/>
                <a:gd name="connsiteX4" fmla="*/ 1356 w 11584"/>
                <a:gd name="connsiteY4" fmla="*/ 17656 h 17655"/>
                <a:gd name="connsiteX5" fmla="*/ 5547 w 11584"/>
                <a:gd name="connsiteY5" fmla="*/ 15274 h 17655"/>
                <a:gd name="connsiteX6" fmla="*/ 8785 w 11584"/>
                <a:gd name="connsiteY6" fmla="*/ 2606 h 1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4" h="17655">
                  <a:moveTo>
                    <a:pt x="8785" y="2606"/>
                  </a:moveTo>
                  <a:cubicBezTo>
                    <a:pt x="7833" y="1368"/>
                    <a:pt x="6785" y="-823"/>
                    <a:pt x="4690" y="320"/>
                  </a:cubicBezTo>
                  <a:cubicBezTo>
                    <a:pt x="3166" y="1177"/>
                    <a:pt x="880" y="3940"/>
                    <a:pt x="1070" y="4225"/>
                  </a:cubicBezTo>
                  <a:cubicBezTo>
                    <a:pt x="4309" y="8607"/>
                    <a:pt x="-359" y="11941"/>
                    <a:pt x="22" y="15846"/>
                  </a:cubicBezTo>
                  <a:cubicBezTo>
                    <a:pt x="22" y="16322"/>
                    <a:pt x="689" y="16798"/>
                    <a:pt x="1356" y="17656"/>
                  </a:cubicBezTo>
                  <a:cubicBezTo>
                    <a:pt x="2689" y="16894"/>
                    <a:pt x="4118" y="16036"/>
                    <a:pt x="5547" y="15274"/>
                  </a:cubicBezTo>
                  <a:cubicBezTo>
                    <a:pt x="12500" y="11369"/>
                    <a:pt x="13262" y="8416"/>
                    <a:pt x="8785" y="2606"/>
                  </a:cubicBez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8B96959D-7FE7-DE5D-6843-74F217F0D403}"/>
                </a:ext>
              </a:extLst>
            </p:cNvPr>
            <p:cNvSpPr/>
            <p:nvPr/>
          </p:nvSpPr>
          <p:spPr>
            <a:xfrm>
              <a:off x="4051927" y="3542040"/>
              <a:ext cx="7941" cy="16619"/>
            </a:xfrm>
            <a:custGeom>
              <a:avLst/>
              <a:gdLst>
                <a:gd name="connsiteX0" fmla="*/ 2579 w 7941"/>
                <a:gd name="connsiteY0" fmla="*/ 21 h 16619"/>
                <a:gd name="connsiteX1" fmla="*/ 198 w 7941"/>
                <a:gd name="connsiteY1" fmla="*/ 1640 h 16619"/>
                <a:gd name="connsiteX2" fmla="*/ 103 w 7941"/>
                <a:gd name="connsiteY2" fmla="*/ 7260 h 16619"/>
                <a:gd name="connsiteX3" fmla="*/ 484 w 7941"/>
                <a:gd name="connsiteY3" fmla="*/ 7260 h 16619"/>
                <a:gd name="connsiteX4" fmla="*/ 579 w 7941"/>
                <a:gd name="connsiteY4" fmla="*/ 14785 h 16619"/>
                <a:gd name="connsiteX5" fmla="*/ 2865 w 7941"/>
                <a:gd name="connsiteY5" fmla="*/ 16404 h 16619"/>
                <a:gd name="connsiteX6" fmla="*/ 7913 w 7941"/>
                <a:gd name="connsiteY6" fmla="*/ 7070 h 16619"/>
                <a:gd name="connsiteX7" fmla="*/ 2579 w 7941"/>
                <a:gd name="connsiteY7" fmla="*/ 21 h 1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41" h="16619">
                  <a:moveTo>
                    <a:pt x="2579" y="21"/>
                  </a:moveTo>
                  <a:cubicBezTo>
                    <a:pt x="1913" y="-169"/>
                    <a:pt x="293" y="974"/>
                    <a:pt x="198" y="1640"/>
                  </a:cubicBezTo>
                  <a:cubicBezTo>
                    <a:pt x="-183" y="3450"/>
                    <a:pt x="103" y="5355"/>
                    <a:pt x="103" y="7260"/>
                  </a:cubicBezTo>
                  <a:cubicBezTo>
                    <a:pt x="198" y="7260"/>
                    <a:pt x="293" y="7260"/>
                    <a:pt x="484" y="7260"/>
                  </a:cubicBezTo>
                  <a:cubicBezTo>
                    <a:pt x="484" y="9737"/>
                    <a:pt x="293" y="12308"/>
                    <a:pt x="579" y="14785"/>
                  </a:cubicBezTo>
                  <a:cubicBezTo>
                    <a:pt x="770" y="16404"/>
                    <a:pt x="1913" y="16976"/>
                    <a:pt x="2865" y="16404"/>
                  </a:cubicBezTo>
                  <a:cubicBezTo>
                    <a:pt x="6294" y="14213"/>
                    <a:pt x="8199" y="11261"/>
                    <a:pt x="7913" y="7070"/>
                  </a:cubicBezTo>
                  <a:cubicBezTo>
                    <a:pt x="7628" y="4403"/>
                    <a:pt x="5056" y="593"/>
                    <a:pt x="2579" y="21"/>
                  </a:cubicBez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2EAE1A1-A63E-BBC6-ACEE-BF558BA18781}"/>
                </a:ext>
              </a:extLst>
            </p:cNvPr>
            <p:cNvSpPr/>
            <p:nvPr/>
          </p:nvSpPr>
          <p:spPr>
            <a:xfrm>
              <a:off x="4346342" y="3788664"/>
              <a:ext cx="18227" cy="11646"/>
            </a:xfrm>
            <a:custGeom>
              <a:avLst/>
              <a:gdLst>
                <a:gd name="connsiteX0" fmla="*/ 18203 w 18227"/>
                <a:gd name="connsiteY0" fmla="*/ 10477 h 11646"/>
                <a:gd name="connsiteX1" fmla="*/ 17822 w 18227"/>
                <a:gd name="connsiteY1" fmla="*/ 9049 h 11646"/>
                <a:gd name="connsiteX2" fmla="*/ 2392 w 18227"/>
                <a:gd name="connsiteY2" fmla="*/ 0 h 11646"/>
                <a:gd name="connsiteX3" fmla="*/ 10 w 18227"/>
                <a:gd name="connsiteY3" fmla="*/ 3620 h 11646"/>
                <a:gd name="connsiteX4" fmla="*/ 1153 w 18227"/>
                <a:gd name="connsiteY4" fmla="*/ 6667 h 11646"/>
                <a:gd name="connsiteX5" fmla="*/ 5630 w 18227"/>
                <a:gd name="connsiteY5" fmla="*/ 7906 h 11646"/>
                <a:gd name="connsiteX6" fmla="*/ 8297 w 18227"/>
                <a:gd name="connsiteY6" fmla="*/ 10287 h 11646"/>
                <a:gd name="connsiteX7" fmla="*/ 8297 w 18227"/>
                <a:gd name="connsiteY7" fmla="*/ 8668 h 11646"/>
                <a:gd name="connsiteX8" fmla="*/ 14869 w 18227"/>
                <a:gd name="connsiteY8" fmla="*/ 11525 h 11646"/>
                <a:gd name="connsiteX9" fmla="*/ 18203 w 18227"/>
                <a:gd name="connsiteY9" fmla="*/ 10477 h 1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27" h="11646">
                  <a:moveTo>
                    <a:pt x="18203" y="10477"/>
                  </a:moveTo>
                  <a:cubicBezTo>
                    <a:pt x="18298" y="10477"/>
                    <a:pt x="18108" y="9430"/>
                    <a:pt x="17822" y="9049"/>
                  </a:cubicBezTo>
                  <a:cubicBezTo>
                    <a:pt x="13822" y="3715"/>
                    <a:pt x="7630" y="2762"/>
                    <a:pt x="2392" y="0"/>
                  </a:cubicBezTo>
                  <a:cubicBezTo>
                    <a:pt x="1249" y="1714"/>
                    <a:pt x="201" y="2572"/>
                    <a:pt x="10" y="3620"/>
                  </a:cubicBezTo>
                  <a:cubicBezTo>
                    <a:pt x="-85" y="4667"/>
                    <a:pt x="487" y="6572"/>
                    <a:pt x="1153" y="6667"/>
                  </a:cubicBezTo>
                  <a:cubicBezTo>
                    <a:pt x="2677" y="7048"/>
                    <a:pt x="4201" y="7525"/>
                    <a:pt x="5630" y="7906"/>
                  </a:cubicBezTo>
                  <a:cubicBezTo>
                    <a:pt x="6297" y="8763"/>
                    <a:pt x="7059" y="9525"/>
                    <a:pt x="8297" y="10287"/>
                  </a:cubicBezTo>
                  <a:cubicBezTo>
                    <a:pt x="8773" y="9715"/>
                    <a:pt x="8583" y="9144"/>
                    <a:pt x="8297" y="8668"/>
                  </a:cubicBezTo>
                  <a:cubicBezTo>
                    <a:pt x="10583" y="9430"/>
                    <a:pt x="12774" y="10287"/>
                    <a:pt x="14869" y="11525"/>
                  </a:cubicBezTo>
                  <a:cubicBezTo>
                    <a:pt x="15631" y="12001"/>
                    <a:pt x="17155" y="10954"/>
                    <a:pt x="18203" y="10477"/>
                  </a:cubicBezTo>
                  <a:close/>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2F52C43-A1B3-E38B-4270-DEBB54ACD733}"/>
                </a:ext>
              </a:extLst>
            </p:cNvPr>
            <p:cNvSpPr/>
            <p:nvPr/>
          </p:nvSpPr>
          <p:spPr>
            <a:xfrm>
              <a:off x="4078696" y="3628609"/>
              <a:ext cx="10893" cy="11186"/>
            </a:xfrm>
            <a:custGeom>
              <a:avLst/>
              <a:gdLst>
                <a:gd name="connsiteX0" fmla="*/ 5148 w 10893"/>
                <a:gd name="connsiteY0" fmla="*/ 130 h 11186"/>
                <a:gd name="connsiteX1" fmla="*/ 99 w 10893"/>
                <a:gd name="connsiteY1" fmla="*/ 3940 h 11186"/>
                <a:gd name="connsiteX2" fmla="*/ 3719 w 10893"/>
                <a:gd name="connsiteY2" fmla="*/ 11179 h 11186"/>
                <a:gd name="connsiteX3" fmla="*/ 10863 w 10893"/>
                <a:gd name="connsiteY3" fmla="*/ 6321 h 11186"/>
                <a:gd name="connsiteX4" fmla="*/ 5148 w 10893"/>
                <a:gd name="connsiteY4" fmla="*/ 130 h 11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3" h="11186">
                  <a:moveTo>
                    <a:pt x="5148" y="130"/>
                  </a:moveTo>
                  <a:cubicBezTo>
                    <a:pt x="3052" y="-537"/>
                    <a:pt x="290" y="1463"/>
                    <a:pt x="99" y="3940"/>
                  </a:cubicBezTo>
                  <a:cubicBezTo>
                    <a:pt x="-377" y="8512"/>
                    <a:pt x="861" y="10988"/>
                    <a:pt x="3719" y="11179"/>
                  </a:cubicBezTo>
                  <a:cubicBezTo>
                    <a:pt x="5719" y="11369"/>
                    <a:pt x="10482" y="8131"/>
                    <a:pt x="10863" y="6321"/>
                  </a:cubicBezTo>
                  <a:cubicBezTo>
                    <a:pt x="11244" y="4606"/>
                    <a:pt x="8005" y="1082"/>
                    <a:pt x="5148" y="130"/>
                  </a:cubicBez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395D901-41E1-768E-5716-DD1745DB5B3E}"/>
                </a:ext>
              </a:extLst>
            </p:cNvPr>
            <p:cNvSpPr/>
            <p:nvPr/>
          </p:nvSpPr>
          <p:spPr>
            <a:xfrm>
              <a:off x="4117522" y="3614070"/>
              <a:ext cx="6538" cy="17346"/>
            </a:xfrm>
            <a:custGeom>
              <a:avLst/>
              <a:gdLst>
                <a:gd name="connsiteX0" fmla="*/ 2516 w 6538"/>
                <a:gd name="connsiteY0" fmla="*/ 1143 h 17346"/>
                <a:gd name="connsiteX1" fmla="*/ 1278 w 6538"/>
                <a:gd name="connsiteY1" fmla="*/ 0 h 17346"/>
                <a:gd name="connsiteX2" fmla="*/ 135 w 6538"/>
                <a:gd name="connsiteY2" fmla="*/ 1429 h 17346"/>
                <a:gd name="connsiteX3" fmla="*/ 39 w 6538"/>
                <a:gd name="connsiteY3" fmla="*/ 15907 h 17346"/>
                <a:gd name="connsiteX4" fmla="*/ 992 w 6538"/>
                <a:gd name="connsiteY4" fmla="*/ 17336 h 17346"/>
                <a:gd name="connsiteX5" fmla="*/ 2516 w 6538"/>
                <a:gd name="connsiteY5" fmla="*/ 16478 h 17346"/>
                <a:gd name="connsiteX6" fmla="*/ 4516 w 6538"/>
                <a:gd name="connsiteY6" fmla="*/ 6001 h 17346"/>
                <a:gd name="connsiteX7" fmla="*/ 2516 w 6538"/>
                <a:gd name="connsiteY7" fmla="*/ 1143 h 1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38" h="17346">
                  <a:moveTo>
                    <a:pt x="2516" y="1143"/>
                  </a:moveTo>
                  <a:cubicBezTo>
                    <a:pt x="2325" y="667"/>
                    <a:pt x="1659" y="381"/>
                    <a:pt x="1278" y="0"/>
                  </a:cubicBezTo>
                  <a:cubicBezTo>
                    <a:pt x="897" y="476"/>
                    <a:pt x="135" y="953"/>
                    <a:pt x="135" y="1429"/>
                  </a:cubicBezTo>
                  <a:cubicBezTo>
                    <a:pt x="39" y="6287"/>
                    <a:pt x="-56" y="11049"/>
                    <a:pt x="39" y="15907"/>
                  </a:cubicBezTo>
                  <a:cubicBezTo>
                    <a:pt x="39" y="16383"/>
                    <a:pt x="611" y="17240"/>
                    <a:pt x="992" y="17336"/>
                  </a:cubicBezTo>
                  <a:cubicBezTo>
                    <a:pt x="1373" y="17431"/>
                    <a:pt x="2040" y="16859"/>
                    <a:pt x="2516" y="16478"/>
                  </a:cubicBezTo>
                  <a:cubicBezTo>
                    <a:pt x="7374" y="12573"/>
                    <a:pt x="7564" y="11621"/>
                    <a:pt x="4516" y="6001"/>
                  </a:cubicBezTo>
                  <a:cubicBezTo>
                    <a:pt x="3754" y="4477"/>
                    <a:pt x="3278" y="2762"/>
                    <a:pt x="2516" y="1143"/>
                  </a:cubicBez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661F63C-532A-3990-0177-545866423560}"/>
                </a:ext>
              </a:extLst>
            </p:cNvPr>
            <p:cNvSpPr/>
            <p:nvPr/>
          </p:nvSpPr>
          <p:spPr>
            <a:xfrm>
              <a:off x="4090575" y="3568439"/>
              <a:ext cx="6917" cy="9817"/>
            </a:xfrm>
            <a:custGeom>
              <a:avLst/>
              <a:gdLst>
                <a:gd name="connsiteX0" fmla="*/ 6889 w 6917"/>
                <a:gd name="connsiteY0" fmla="*/ 1340 h 9817"/>
                <a:gd name="connsiteX1" fmla="*/ 5746 w 6917"/>
                <a:gd name="connsiteY1" fmla="*/ 7 h 9817"/>
                <a:gd name="connsiteX2" fmla="*/ 31 w 6917"/>
                <a:gd name="connsiteY2" fmla="*/ 8293 h 9817"/>
                <a:gd name="connsiteX3" fmla="*/ 1174 w 6917"/>
                <a:gd name="connsiteY3" fmla="*/ 9817 h 9817"/>
                <a:gd name="connsiteX4" fmla="*/ 6889 w 6917"/>
                <a:gd name="connsiteY4" fmla="*/ 1340 h 9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7" h="9817">
                  <a:moveTo>
                    <a:pt x="6889" y="1340"/>
                  </a:moveTo>
                  <a:cubicBezTo>
                    <a:pt x="6793" y="864"/>
                    <a:pt x="6127" y="-89"/>
                    <a:pt x="5746" y="7"/>
                  </a:cubicBezTo>
                  <a:cubicBezTo>
                    <a:pt x="2888" y="292"/>
                    <a:pt x="-350" y="4960"/>
                    <a:pt x="31" y="8293"/>
                  </a:cubicBezTo>
                  <a:cubicBezTo>
                    <a:pt x="126" y="8865"/>
                    <a:pt x="793" y="9341"/>
                    <a:pt x="1174" y="9817"/>
                  </a:cubicBezTo>
                  <a:cubicBezTo>
                    <a:pt x="3745" y="9436"/>
                    <a:pt x="7270" y="4388"/>
                    <a:pt x="6889" y="1340"/>
                  </a:cubicBez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974B03A-002E-1F0C-754E-A4F2155475FF}"/>
                </a:ext>
              </a:extLst>
            </p:cNvPr>
            <p:cNvSpPr/>
            <p:nvPr/>
          </p:nvSpPr>
          <p:spPr>
            <a:xfrm>
              <a:off x="4098059" y="3648551"/>
              <a:ext cx="3599" cy="5810"/>
            </a:xfrm>
            <a:custGeom>
              <a:avLst/>
              <a:gdLst>
                <a:gd name="connsiteX0" fmla="*/ 548 w 3599"/>
                <a:gd name="connsiteY0" fmla="*/ 1238 h 5810"/>
                <a:gd name="connsiteX1" fmla="*/ 1310 w 3599"/>
                <a:gd name="connsiteY1" fmla="*/ 5810 h 5810"/>
                <a:gd name="connsiteX2" fmla="*/ 3596 w 3599"/>
                <a:gd name="connsiteY2" fmla="*/ 4382 h 5810"/>
                <a:gd name="connsiteX3" fmla="*/ 1691 w 3599"/>
                <a:gd name="connsiteY3" fmla="*/ 0 h 5810"/>
                <a:gd name="connsiteX4" fmla="*/ 548 w 3599"/>
                <a:gd name="connsiteY4" fmla="*/ 1238 h 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9" h="5810">
                  <a:moveTo>
                    <a:pt x="548" y="1238"/>
                  </a:moveTo>
                  <a:cubicBezTo>
                    <a:pt x="71" y="2858"/>
                    <a:pt x="-691" y="4477"/>
                    <a:pt x="1310" y="5810"/>
                  </a:cubicBezTo>
                  <a:cubicBezTo>
                    <a:pt x="2072" y="5334"/>
                    <a:pt x="3691" y="4667"/>
                    <a:pt x="3596" y="4382"/>
                  </a:cubicBezTo>
                  <a:cubicBezTo>
                    <a:pt x="3119" y="2858"/>
                    <a:pt x="2357" y="1429"/>
                    <a:pt x="1691" y="0"/>
                  </a:cubicBezTo>
                  <a:cubicBezTo>
                    <a:pt x="1310" y="381"/>
                    <a:pt x="643" y="762"/>
                    <a:pt x="548" y="1238"/>
                  </a:cubicBez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F1B4E8B3-2BA9-7A54-C5A6-0E43931A5F48}"/>
                </a:ext>
              </a:extLst>
            </p:cNvPr>
            <p:cNvSpPr/>
            <p:nvPr/>
          </p:nvSpPr>
          <p:spPr>
            <a:xfrm>
              <a:off x="4397883" y="3883956"/>
              <a:ext cx="8858" cy="3958"/>
            </a:xfrm>
            <a:custGeom>
              <a:avLst/>
              <a:gdLst>
                <a:gd name="connsiteX0" fmla="*/ 5620 w 8858"/>
                <a:gd name="connsiteY0" fmla="*/ 3958 h 3958"/>
                <a:gd name="connsiteX1" fmla="*/ 8858 w 8858"/>
                <a:gd name="connsiteY1" fmla="*/ 2625 h 3958"/>
                <a:gd name="connsiteX2" fmla="*/ 5715 w 8858"/>
                <a:gd name="connsiteY2" fmla="*/ 1196 h 3958"/>
                <a:gd name="connsiteX3" fmla="*/ 4763 w 8858"/>
                <a:gd name="connsiteY3" fmla="*/ 1482 h 3958"/>
                <a:gd name="connsiteX4" fmla="*/ 0 w 8858"/>
                <a:gd name="connsiteY4" fmla="*/ 434 h 3958"/>
                <a:gd name="connsiteX5" fmla="*/ 857 w 8858"/>
                <a:gd name="connsiteY5" fmla="*/ 2434 h 3958"/>
                <a:gd name="connsiteX6" fmla="*/ 4381 w 8858"/>
                <a:gd name="connsiteY6" fmla="*/ 3482 h 3958"/>
                <a:gd name="connsiteX7" fmla="*/ 5620 w 8858"/>
                <a:gd name="connsiteY7" fmla="*/ 3958 h 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58" h="3958">
                  <a:moveTo>
                    <a:pt x="5620" y="3958"/>
                  </a:moveTo>
                  <a:cubicBezTo>
                    <a:pt x="6667" y="3958"/>
                    <a:pt x="7810" y="3101"/>
                    <a:pt x="8858" y="2625"/>
                  </a:cubicBezTo>
                  <a:cubicBezTo>
                    <a:pt x="7810" y="2148"/>
                    <a:pt x="6763" y="1196"/>
                    <a:pt x="5715" y="1196"/>
                  </a:cubicBezTo>
                  <a:cubicBezTo>
                    <a:pt x="5429" y="1196"/>
                    <a:pt x="5144" y="1386"/>
                    <a:pt x="4763" y="1482"/>
                  </a:cubicBezTo>
                  <a:cubicBezTo>
                    <a:pt x="2953" y="434"/>
                    <a:pt x="571" y="-614"/>
                    <a:pt x="0" y="434"/>
                  </a:cubicBezTo>
                  <a:cubicBezTo>
                    <a:pt x="952" y="1005"/>
                    <a:pt x="1333" y="1672"/>
                    <a:pt x="857" y="2434"/>
                  </a:cubicBezTo>
                  <a:cubicBezTo>
                    <a:pt x="2191" y="3006"/>
                    <a:pt x="3429" y="3387"/>
                    <a:pt x="4381" y="3482"/>
                  </a:cubicBezTo>
                  <a:cubicBezTo>
                    <a:pt x="4667" y="3672"/>
                    <a:pt x="5144" y="3863"/>
                    <a:pt x="5620" y="3958"/>
                  </a:cubicBez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7C92103-C1F3-C7E3-8207-51E55D96DE02}"/>
                </a:ext>
              </a:extLst>
            </p:cNvPr>
            <p:cNvSpPr/>
            <p:nvPr/>
          </p:nvSpPr>
          <p:spPr>
            <a:xfrm>
              <a:off x="4186046" y="3018223"/>
              <a:ext cx="2750" cy="2630"/>
            </a:xfrm>
            <a:custGeom>
              <a:avLst/>
              <a:gdLst>
                <a:gd name="connsiteX0" fmla="*/ 1143 w 2750"/>
                <a:gd name="connsiteY0" fmla="*/ 154 h 2630"/>
                <a:gd name="connsiteX1" fmla="*/ 0 w 2750"/>
                <a:gd name="connsiteY1" fmla="*/ 2630 h 2630"/>
                <a:gd name="connsiteX2" fmla="*/ 2477 w 2750"/>
                <a:gd name="connsiteY2" fmla="*/ 1583 h 2630"/>
                <a:gd name="connsiteX3" fmla="*/ 1143 w 2750"/>
                <a:gd name="connsiteY3" fmla="*/ 154 h 2630"/>
              </a:gdLst>
              <a:ahLst/>
              <a:cxnLst>
                <a:cxn ang="0">
                  <a:pos x="connsiteX0" y="connsiteY0"/>
                </a:cxn>
                <a:cxn ang="0">
                  <a:pos x="connsiteX1" y="connsiteY1"/>
                </a:cxn>
                <a:cxn ang="0">
                  <a:pos x="connsiteX2" y="connsiteY2"/>
                </a:cxn>
                <a:cxn ang="0">
                  <a:pos x="connsiteX3" y="connsiteY3"/>
                </a:cxn>
              </a:cxnLst>
              <a:rect l="l" t="t" r="r" b="b"/>
              <a:pathLst>
                <a:path w="2750" h="2630">
                  <a:moveTo>
                    <a:pt x="1143" y="154"/>
                  </a:moveTo>
                  <a:cubicBezTo>
                    <a:pt x="476" y="535"/>
                    <a:pt x="286" y="1678"/>
                    <a:pt x="0" y="2630"/>
                  </a:cubicBezTo>
                  <a:cubicBezTo>
                    <a:pt x="953" y="2345"/>
                    <a:pt x="2000" y="2249"/>
                    <a:pt x="2477" y="1583"/>
                  </a:cubicBezTo>
                  <a:cubicBezTo>
                    <a:pt x="3239" y="725"/>
                    <a:pt x="2286" y="-418"/>
                    <a:pt x="1143" y="154"/>
                  </a:cubicBez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B9DC237-EB1E-1AAF-8A38-5AB308C343AD}"/>
                </a:ext>
              </a:extLst>
            </p:cNvPr>
            <p:cNvSpPr/>
            <p:nvPr/>
          </p:nvSpPr>
          <p:spPr>
            <a:xfrm>
              <a:off x="4185570" y="3020853"/>
              <a:ext cx="476" cy="476"/>
            </a:xfrm>
            <a:custGeom>
              <a:avLst/>
              <a:gdLst>
                <a:gd name="connsiteX0" fmla="*/ 476 w 476"/>
                <a:gd name="connsiteY0" fmla="*/ 0 h 476"/>
                <a:gd name="connsiteX1" fmla="*/ 0 w 476"/>
                <a:gd name="connsiteY1" fmla="*/ 95 h 476"/>
                <a:gd name="connsiteX2" fmla="*/ 0 w 476"/>
                <a:gd name="connsiteY2" fmla="*/ 476 h 476"/>
                <a:gd name="connsiteX3" fmla="*/ 381 w 476"/>
                <a:gd name="connsiteY3" fmla="*/ 381 h 476"/>
                <a:gd name="connsiteX4" fmla="*/ 476 w 476"/>
                <a:gd name="connsiteY4" fmla="*/ 0 h 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 h="476">
                  <a:moveTo>
                    <a:pt x="476" y="0"/>
                  </a:moveTo>
                  <a:cubicBezTo>
                    <a:pt x="286" y="0"/>
                    <a:pt x="95" y="95"/>
                    <a:pt x="0" y="95"/>
                  </a:cubicBezTo>
                  <a:cubicBezTo>
                    <a:pt x="0" y="191"/>
                    <a:pt x="0" y="381"/>
                    <a:pt x="0" y="476"/>
                  </a:cubicBezTo>
                  <a:cubicBezTo>
                    <a:pt x="95" y="476"/>
                    <a:pt x="286" y="476"/>
                    <a:pt x="381" y="381"/>
                  </a:cubicBezTo>
                  <a:cubicBezTo>
                    <a:pt x="381" y="381"/>
                    <a:pt x="476" y="191"/>
                    <a:pt x="476" y="0"/>
                  </a:cubicBez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13D73B9-71D4-BB51-5B7B-F7A6065400D7}"/>
                </a:ext>
              </a:extLst>
            </p:cNvPr>
            <p:cNvSpPr/>
            <p:nvPr/>
          </p:nvSpPr>
          <p:spPr>
            <a:xfrm>
              <a:off x="4183096" y="3021425"/>
              <a:ext cx="2474" cy="3333"/>
            </a:xfrm>
            <a:custGeom>
              <a:avLst/>
              <a:gdLst>
                <a:gd name="connsiteX0" fmla="*/ 93 w 2474"/>
                <a:gd name="connsiteY0" fmla="*/ 2286 h 3333"/>
                <a:gd name="connsiteX1" fmla="*/ 2475 w 2474"/>
                <a:gd name="connsiteY1" fmla="*/ 3334 h 3333"/>
                <a:gd name="connsiteX2" fmla="*/ 2475 w 2474"/>
                <a:gd name="connsiteY2" fmla="*/ 0 h 3333"/>
                <a:gd name="connsiteX3" fmla="*/ 93 w 2474"/>
                <a:gd name="connsiteY3" fmla="*/ 2286 h 3333"/>
              </a:gdLst>
              <a:ahLst/>
              <a:cxnLst>
                <a:cxn ang="0">
                  <a:pos x="connsiteX0" y="connsiteY0"/>
                </a:cxn>
                <a:cxn ang="0">
                  <a:pos x="connsiteX1" y="connsiteY1"/>
                </a:cxn>
                <a:cxn ang="0">
                  <a:pos x="connsiteX2" y="connsiteY2"/>
                </a:cxn>
                <a:cxn ang="0">
                  <a:pos x="connsiteX3" y="connsiteY3"/>
                </a:cxn>
              </a:cxnLst>
              <a:rect l="l" t="t" r="r" b="b"/>
              <a:pathLst>
                <a:path w="2474" h="3333">
                  <a:moveTo>
                    <a:pt x="93" y="2286"/>
                  </a:moveTo>
                  <a:cubicBezTo>
                    <a:pt x="189" y="2762"/>
                    <a:pt x="1522" y="2953"/>
                    <a:pt x="2475" y="3334"/>
                  </a:cubicBezTo>
                  <a:cubicBezTo>
                    <a:pt x="2475" y="2191"/>
                    <a:pt x="2475" y="1143"/>
                    <a:pt x="2475" y="0"/>
                  </a:cubicBezTo>
                  <a:cubicBezTo>
                    <a:pt x="1046" y="95"/>
                    <a:pt x="-383" y="381"/>
                    <a:pt x="93" y="2286"/>
                  </a:cubicBez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34534490-9E35-03E5-BD79-8D257E983F6D}"/>
                </a:ext>
              </a:extLst>
            </p:cNvPr>
            <p:cNvSpPr/>
            <p:nvPr/>
          </p:nvSpPr>
          <p:spPr>
            <a:xfrm>
              <a:off x="4185570" y="3024758"/>
              <a:ext cx="285" cy="476"/>
            </a:xfrm>
            <a:custGeom>
              <a:avLst/>
              <a:gdLst>
                <a:gd name="connsiteX0" fmla="*/ 0 w 285"/>
                <a:gd name="connsiteY0" fmla="*/ 0 h 476"/>
                <a:gd name="connsiteX1" fmla="*/ 0 w 285"/>
                <a:gd name="connsiteY1" fmla="*/ 476 h 476"/>
                <a:gd name="connsiteX2" fmla="*/ 191 w 285"/>
                <a:gd name="connsiteY2" fmla="*/ 476 h 476"/>
                <a:gd name="connsiteX3" fmla="*/ 286 w 285"/>
                <a:gd name="connsiteY3" fmla="*/ 191 h 476"/>
                <a:gd name="connsiteX4" fmla="*/ 0 w 285"/>
                <a:gd name="connsiteY4" fmla="*/ 0 h 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 h="476">
                  <a:moveTo>
                    <a:pt x="0" y="0"/>
                  </a:moveTo>
                  <a:cubicBezTo>
                    <a:pt x="0" y="191"/>
                    <a:pt x="0" y="286"/>
                    <a:pt x="0" y="476"/>
                  </a:cubicBezTo>
                  <a:cubicBezTo>
                    <a:pt x="95" y="476"/>
                    <a:pt x="191" y="476"/>
                    <a:pt x="191" y="476"/>
                  </a:cubicBezTo>
                  <a:cubicBezTo>
                    <a:pt x="191" y="381"/>
                    <a:pt x="286" y="286"/>
                    <a:pt x="286" y="191"/>
                  </a:cubicBezTo>
                  <a:cubicBezTo>
                    <a:pt x="191" y="0"/>
                    <a:pt x="95" y="0"/>
                    <a:pt x="0" y="0"/>
                  </a:cubicBez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060ED26-7BB9-8CD3-755E-9C3CE4C8228F}"/>
                </a:ext>
              </a:extLst>
            </p:cNvPr>
            <p:cNvSpPr/>
            <p:nvPr/>
          </p:nvSpPr>
          <p:spPr>
            <a:xfrm>
              <a:off x="4056943" y="3129277"/>
              <a:ext cx="2420" cy="2257"/>
            </a:xfrm>
            <a:custGeom>
              <a:avLst/>
              <a:gdLst>
                <a:gd name="connsiteX0" fmla="*/ 135 w 2420"/>
                <a:gd name="connsiteY0" fmla="*/ 66 h 2257"/>
                <a:gd name="connsiteX1" fmla="*/ 39 w 2420"/>
                <a:gd name="connsiteY1" fmla="*/ 1305 h 2257"/>
                <a:gd name="connsiteX2" fmla="*/ 2421 w 2420"/>
                <a:gd name="connsiteY2" fmla="*/ 2257 h 2257"/>
                <a:gd name="connsiteX3" fmla="*/ 135 w 2420"/>
                <a:gd name="connsiteY3" fmla="*/ 66 h 2257"/>
              </a:gdLst>
              <a:ahLst/>
              <a:cxnLst>
                <a:cxn ang="0">
                  <a:pos x="connsiteX0" y="connsiteY0"/>
                </a:cxn>
                <a:cxn ang="0">
                  <a:pos x="connsiteX1" y="connsiteY1"/>
                </a:cxn>
                <a:cxn ang="0">
                  <a:pos x="connsiteX2" y="connsiteY2"/>
                </a:cxn>
                <a:cxn ang="0">
                  <a:pos x="connsiteX3" y="connsiteY3"/>
                </a:cxn>
              </a:cxnLst>
              <a:rect l="l" t="t" r="r" b="b"/>
              <a:pathLst>
                <a:path w="2420" h="2257">
                  <a:moveTo>
                    <a:pt x="135" y="66"/>
                  </a:moveTo>
                  <a:cubicBezTo>
                    <a:pt x="39" y="66"/>
                    <a:pt x="-56" y="1209"/>
                    <a:pt x="39" y="1305"/>
                  </a:cubicBezTo>
                  <a:cubicBezTo>
                    <a:pt x="801" y="1686"/>
                    <a:pt x="1659" y="1971"/>
                    <a:pt x="2421" y="2257"/>
                  </a:cubicBezTo>
                  <a:cubicBezTo>
                    <a:pt x="2230" y="1019"/>
                    <a:pt x="2135" y="-315"/>
                    <a:pt x="135" y="66"/>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E3C1296F-EF3A-277E-9B22-5762A58ACFE4}"/>
                </a:ext>
              </a:extLst>
            </p:cNvPr>
            <p:cNvSpPr/>
            <p:nvPr/>
          </p:nvSpPr>
          <p:spPr>
            <a:xfrm>
              <a:off x="4059364" y="3131534"/>
              <a:ext cx="666" cy="666"/>
            </a:xfrm>
            <a:custGeom>
              <a:avLst/>
              <a:gdLst>
                <a:gd name="connsiteX0" fmla="*/ 0 w 666"/>
                <a:gd name="connsiteY0" fmla="*/ 0 h 666"/>
                <a:gd name="connsiteX1" fmla="*/ 95 w 666"/>
                <a:gd name="connsiteY1" fmla="*/ 667 h 666"/>
                <a:gd name="connsiteX2" fmla="*/ 667 w 666"/>
                <a:gd name="connsiteY2" fmla="*/ 667 h 666"/>
                <a:gd name="connsiteX3" fmla="*/ 572 w 666"/>
                <a:gd name="connsiteY3" fmla="*/ 190 h 666"/>
                <a:gd name="connsiteX4" fmla="*/ 0 w 666"/>
                <a:gd name="connsiteY4" fmla="*/ 0 h 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 h="666">
                  <a:moveTo>
                    <a:pt x="0" y="0"/>
                  </a:moveTo>
                  <a:cubicBezTo>
                    <a:pt x="0" y="190"/>
                    <a:pt x="95" y="381"/>
                    <a:pt x="95" y="667"/>
                  </a:cubicBezTo>
                  <a:cubicBezTo>
                    <a:pt x="286" y="667"/>
                    <a:pt x="476" y="667"/>
                    <a:pt x="667" y="667"/>
                  </a:cubicBezTo>
                  <a:cubicBezTo>
                    <a:pt x="667" y="476"/>
                    <a:pt x="572" y="381"/>
                    <a:pt x="572" y="190"/>
                  </a:cubicBezTo>
                  <a:cubicBezTo>
                    <a:pt x="381" y="190"/>
                    <a:pt x="191" y="95"/>
                    <a:pt x="0" y="0"/>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495334BF-DA4E-AE8E-C92A-7233595F3D6B}"/>
                </a:ext>
              </a:extLst>
            </p:cNvPr>
            <p:cNvSpPr/>
            <p:nvPr/>
          </p:nvSpPr>
          <p:spPr>
            <a:xfrm>
              <a:off x="4041259" y="3155560"/>
              <a:ext cx="2483" cy="2644"/>
            </a:xfrm>
            <a:custGeom>
              <a:avLst/>
              <a:gdLst>
                <a:gd name="connsiteX0" fmla="*/ 1150 w 2483"/>
                <a:gd name="connsiteY0" fmla="*/ 2644 h 2644"/>
                <a:gd name="connsiteX1" fmla="*/ 2484 w 2483"/>
                <a:gd name="connsiteY1" fmla="*/ 1406 h 2644"/>
                <a:gd name="connsiteX2" fmla="*/ 7 w 2483"/>
                <a:gd name="connsiteY2" fmla="*/ 1311 h 2644"/>
                <a:gd name="connsiteX3" fmla="*/ 1150 w 2483"/>
                <a:gd name="connsiteY3" fmla="*/ 2644 h 2644"/>
              </a:gdLst>
              <a:ahLst/>
              <a:cxnLst>
                <a:cxn ang="0">
                  <a:pos x="connsiteX0" y="connsiteY0"/>
                </a:cxn>
                <a:cxn ang="0">
                  <a:pos x="connsiteX1" y="connsiteY1"/>
                </a:cxn>
                <a:cxn ang="0">
                  <a:pos x="connsiteX2" y="connsiteY2"/>
                </a:cxn>
                <a:cxn ang="0">
                  <a:pos x="connsiteX3" y="connsiteY3"/>
                </a:cxn>
              </a:cxnLst>
              <a:rect l="l" t="t" r="r" b="b"/>
              <a:pathLst>
                <a:path w="2483" h="2644">
                  <a:moveTo>
                    <a:pt x="1150" y="2644"/>
                  </a:moveTo>
                  <a:cubicBezTo>
                    <a:pt x="1627" y="2263"/>
                    <a:pt x="2008" y="1787"/>
                    <a:pt x="2484" y="1406"/>
                  </a:cubicBezTo>
                  <a:cubicBezTo>
                    <a:pt x="1817" y="-404"/>
                    <a:pt x="865" y="-499"/>
                    <a:pt x="7" y="1311"/>
                  </a:cubicBezTo>
                  <a:cubicBezTo>
                    <a:pt x="-88" y="1406"/>
                    <a:pt x="769" y="2168"/>
                    <a:pt x="1150" y="2644"/>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0393FDDC-A9CB-860A-926A-B5ADAA1E5BD4}"/>
                </a:ext>
              </a:extLst>
            </p:cNvPr>
            <p:cNvSpPr/>
            <p:nvPr/>
          </p:nvSpPr>
          <p:spPr>
            <a:xfrm>
              <a:off x="4029456" y="3175099"/>
              <a:ext cx="3238" cy="2440"/>
            </a:xfrm>
            <a:custGeom>
              <a:avLst/>
              <a:gdLst>
                <a:gd name="connsiteX0" fmla="*/ 1048 w 3238"/>
                <a:gd name="connsiteY0" fmla="*/ 60 h 2440"/>
                <a:gd name="connsiteX1" fmla="*/ 0 w 3238"/>
                <a:gd name="connsiteY1" fmla="*/ 2441 h 2440"/>
                <a:gd name="connsiteX2" fmla="*/ 3239 w 3238"/>
                <a:gd name="connsiteY2" fmla="*/ 2441 h 2440"/>
                <a:gd name="connsiteX3" fmla="*/ 1048 w 3238"/>
                <a:gd name="connsiteY3" fmla="*/ 60 h 2440"/>
              </a:gdLst>
              <a:ahLst/>
              <a:cxnLst>
                <a:cxn ang="0">
                  <a:pos x="connsiteX0" y="connsiteY0"/>
                </a:cxn>
                <a:cxn ang="0">
                  <a:pos x="connsiteX1" y="connsiteY1"/>
                </a:cxn>
                <a:cxn ang="0">
                  <a:pos x="connsiteX2" y="connsiteY2"/>
                </a:cxn>
                <a:cxn ang="0">
                  <a:pos x="connsiteX3" y="connsiteY3"/>
                </a:cxn>
              </a:cxnLst>
              <a:rect l="l" t="t" r="r" b="b"/>
              <a:pathLst>
                <a:path w="3238" h="2440">
                  <a:moveTo>
                    <a:pt x="1048" y="60"/>
                  </a:moveTo>
                  <a:cubicBezTo>
                    <a:pt x="571" y="155"/>
                    <a:pt x="286" y="1488"/>
                    <a:pt x="0" y="2441"/>
                  </a:cubicBezTo>
                  <a:cubicBezTo>
                    <a:pt x="1048" y="2441"/>
                    <a:pt x="2191" y="2441"/>
                    <a:pt x="3239" y="2441"/>
                  </a:cubicBezTo>
                  <a:cubicBezTo>
                    <a:pt x="2953" y="1203"/>
                    <a:pt x="2953" y="-322"/>
                    <a:pt x="1048" y="60"/>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87A1E0AA-CC10-CA3D-9241-9589A09F170B}"/>
                </a:ext>
              </a:extLst>
            </p:cNvPr>
            <p:cNvSpPr/>
            <p:nvPr/>
          </p:nvSpPr>
          <p:spPr>
            <a:xfrm>
              <a:off x="4024979" y="3181350"/>
              <a:ext cx="571" cy="666"/>
            </a:xfrm>
            <a:custGeom>
              <a:avLst/>
              <a:gdLst>
                <a:gd name="connsiteX0" fmla="*/ 572 w 571"/>
                <a:gd name="connsiteY0" fmla="*/ 0 h 666"/>
                <a:gd name="connsiteX1" fmla="*/ 95 w 571"/>
                <a:gd name="connsiteY1" fmla="*/ 0 h 666"/>
                <a:gd name="connsiteX2" fmla="*/ 95 w 571"/>
                <a:gd name="connsiteY2" fmla="*/ 0 h 666"/>
                <a:gd name="connsiteX3" fmla="*/ 0 w 571"/>
                <a:gd name="connsiteY3" fmla="*/ 667 h 666"/>
                <a:gd name="connsiteX4" fmla="*/ 572 w 571"/>
                <a:gd name="connsiteY4" fmla="*/ 476 h 666"/>
                <a:gd name="connsiteX5" fmla="*/ 572 w 571"/>
                <a:gd name="connsiteY5" fmla="*/ 0 h 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 h="666">
                  <a:moveTo>
                    <a:pt x="572" y="0"/>
                  </a:moveTo>
                  <a:cubicBezTo>
                    <a:pt x="381" y="0"/>
                    <a:pt x="191" y="0"/>
                    <a:pt x="95" y="0"/>
                  </a:cubicBezTo>
                  <a:lnTo>
                    <a:pt x="95" y="0"/>
                  </a:lnTo>
                  <a:cubicBezTo>
                    <a:pt x="95" y="191"/>
                    <a:pt x="0" y="476"/>
                    <a:pt x="0" y="667"/>
                  </a:cubicBezTo>
                  <a:cubicBezTo>
                    <a:pt x="191" y="571"/>
                    <a:pt x="381" y="476"/>
                    <a:pt x="572" y="476"/>
                  </a:cubicBezTo>
                  <a:cubicBezTo>
                    <a:pt x="572" y="286"/>
                    <a:pt x="572" y="191"/>
                    <a:pt x="572" y="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176A4570-6423-A761-F1C2-854BF7D8134E}"/>
                </a:ext>
              </a:extLst>
            </p:cNvPr>
            <p:cNvSpPr/>
            <p:nvPr/>
          </p:nvSpPr>
          <p:spPr>
            <a:xfrm>
              <a:off x="4025550" y="3178016"/>
              <a:ext cx="3333" cy="3333"/>
            </a:xfrm>
            <a:custGeom>
              <a:avLst/>
              <a:gdLst>
                <a:gd name="connsiteX0" fmla="*/ 3334 w 3333"/>
                <a:gd name="connsiteY0" fmla="*/ 0 h 3333"/>
                <a:gd name="connsiteX1" fmla="*/ 0 w 3333"/>
                <a:gd name="connsiteY1" fmla="*/ 3334 h 3333"/>
                <a:gd name="connsiteX2" fmla="*/ 3334 w 3333"/>
                <a:gd name="connsiteY2" fmla="*/ 3334 h 3333"/>
                <a:gd name="connsiteX3" fmla="*/ 3334 w 3333"/>
                <a:gd name="connsiteY3" fmla="*/ 0 h 3333"/>
              </a:gdLst>
              <a:ahLst/>
              <a:cxnLst>
                <a:cxn ang="0">
                  <a:pos x="connsiteX0" y="connsiteY0"/>
                </a:cxn>
                <a:cxn ang="0">
                  <a:pos x="connsiteX1" y="connsiteY1"/>
                </a:cxn>
                <a:cxn ang="0">
                  <a:pos x="connsiteX2" y="connsiteY2"/>
                </a:cxn>
                <a:cxn ang="0">
                  <a:pos x="connsiteX3" y="connsiteY3"/>
                </a:cxn>
              </a:cxnLst>
              <a:rect l="l" t="t" r="r" b="b"/>
              <a:pathLst>
                <a:path w="3333" h="3333">
                  <a:moveTo>
                    <a:pt x="3334" y="0"/>
                  </a:moveTo>
                  <a:cubicBezTo>
                    <a:pt x="1333" y="286"/>
                    <a:pt x="191" y="1333"/>
                    <a:pt x="0" y="3334"/>
                  </a:cubicBezTo>
                  <a:cubicBezTo>
                    <a:pt x="1143" y="3334"/>
                    <a:pt x="2191" y="3334"/>
                    <a:pt x="3334" y="3334"/>
                  </a:cubicBezTo>
                  <a:cubicBezTo>
                    <a:pt x="3334" y="2286"/>
                    <a:pt x="3334" y="1143"/>
                    <a:pt x="3334"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616D732-9D1A-5B8E-A1C5-2690CA9E65F0}"/>
                </a:ext>
              </a:extLst>
            </p:cNvPr>
            <p:cNvSpPr/>
            <p:nvPr/>
          </p:nvSpPr>
          <p:spPr>
            <a:xfrm>
              <a:off x="4022608" y="3182016"/>
              <a:ext cx="2370" cy="2139"/>
            </a:xfrm>
            <a:custGeom>
              <a:avLst/>
              <a:gdLst>
                <a:gd name="connsiteX0" fmla="*/ 2371 w 2370"/>
                <a:gd name="connsiteY0" fmla="*/ 0 h 2139"/>
                <a:gd name="connsiteX1" fmla="*/ 85 w 2370"/>
                <a:gd name="connsiteY1" fmla="*/ 952 h 2139"/>
                <a:gd name="connsiteX2" fmla="*/ 85 w 2370"/>
                <a:gd name="connsiteY2" fmla="*/ 2095 h 2139"/>
                <a:gd name="connsiteX3" fmla="*/ 2371 w 2370"/>
                <a:gd name="connsiteY3" fmla="*/ 0 h 2139"/>
              </a:gdLst>
              <a:ahLst/>
              <a:cxnLst>
                <a:cxn ang="0">
                  <a:pos x="connsiteX0" y="connsiteY0"/>
                </a:cxn>
                <a:cxn ang="0">
                  <a:pos x="connsiteX1" y="connsiteY1"/>
                </a:cxn>
                <a:cxn ang="0">
                  <a:pos x="connsiteX2" y="connsiteY2"/>
                </a:cxn>
                <a:cxn ang="0">
                  <a:pos x="connsiteX3" y="connsiteY3"/>
                </a:cxn>
              </a:cxnLst>
              <a:rect l="l" t="t" r="r" b="b"/>
              <a:pathLst>
                <a:path w="2370" h="2139">
                  <a:moveTo>
                    <a:pt x="2371" y="0"/>
                  </a:moveTo>
                  <a:cubicBezTo>
                    <a:pt x="1609" y="286"/>
                    <a:pt x="847" y="571"/>
                    <a:pt x="85" y="952"/>
                  </a:cubicBezTo>
                  <a:cubicBezTo>
                    <a:pt x="-106" y="1048"/>
                    <a:pt x="85" y="2095"/>
                    <a:pt x="85" y="2095"/>
                  </a:cubicBezTo>
                  <a:cubicBezTo>
                    <a:pt x="2085" y="2381"/>
                    <a:pt x="2180" y="1238"/>
                    <a:pt x="2371" y="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B5A48A1-0D34-8064-1FF0-12210D783119}"/>
                </a:ext>
              </a:extLst>
            </p:cNvPr>
            <p:cNvSpPr/>
            <p:nvPr/>
          </p:nvSpPr>
          <p:spPr>
            <a:xfrm>
              <a:off x="4247864" y="3770757"/>
              <a:ext cx="2095" cy="2190"/>
            </a:xfrm>
            <a:custGeom>
              <a:avLst/>
              <a:gdLst>
                <a:gd name="connsiteX0" fmla="*/ 1048 w 2095"/>
                <a:gd name="connsiteY0" fmla="*/ 2191 h 2190"/>
                <a:gd name="connsiteX1" fmla="*/ 2095 w 2095"/>
                <a:gd name="connsiteY1" fmla="*/ 1143 h 2190"/>
                <a:gd name="connsiteX2" fmla="*/ 1143 w 2095"/>
                <a:gd name="connsiteY2" fmla="*/ 0 h 2190"/>
                <a:gd name="connsiteX3" fmla="*/ 0 w 2095"/>
                <a:gd name="connsiteY3" fmla="*/ 1619 h 2190"/>
                <a:gd name="connsiteX4" fmla="*/ 1048 w 2095"/>
                <a:gd name="connsiteY4" fmla="*/ 2191 h 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2190">
                  <a:moveTo>
                    <a:pt x="1048" y="2191"/>
                  </a:moveTo>
                  <a:cubicBezTo>
                    <a:pt x="1429" y="1810"/>
                    <a:pt x="2095" y="1524"/>
                    <a:pt x="2095" y="1143"/>
                  </a:cubicBezTo>
                  <a:cubicBezTo>
                    <a:pt x="2095" y="762"/>
                    <a:pt x="1524" y="381"/>
                    <a:pt x="1143" y="0"/>
                  </a:cubicBezTo>
                  <a:cubicBezTo>
                    <a:pt x="762" y="571"/>
                    <a:pt x="381" y="1143"/>
                    <a:pt x="0" y="1619"/>
                  </a:cubicBezTo>
                  <a:cubicBezTo>
                    <a:pt x="381" y="1810"/>
                    <a:pt x="667" y="2000"/>
                    <a:pt x="1048" y="2191"/>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439A19DE-D9F1-F2F7-31C4-8B9294C1083B}"/>
                </a:ext>
              </a:extLst>
            </p:cNvPr>
            <p:cNvSpPr/>
            <p:nvPr/>
          </p:nvSpPr>
          <p:spPr>
            <a:xfrm>
              <a:off x="4308625" y="3789794"/>
              <a:ext cx="2222" cy="2377"/>
            </a:xfrm>
            <a:custGeom>
              <a:avLst/>
              <a:gdLst>
                <a:gd name="connsiteX0" fmla="*/ 8 w 2222"/>
                <a:gd name="connsiteY0" fmla="*/ 1060 h 2377"/>
                <a:gd name="connsiteX1" fmla="*/ 2104 w 2222"/>
                <a:gd name="connsiteY1" fmla="*/ 1822 h 2377"/>
                <a:gd name="connsiteX2" fmla="*/ 2199 w 2222"/>
                <a:gd name="connsiteY2" fmla="*/ 584 h 2377"/>
                <a:gd name="connsiteX3" fmla="*/ 1151 w 2222"/>
                <a:gd name="connsiteY3" fmla="*/ 12 h 2377"/>
                <a:gd name="connsiteX4" fmla="*/ 8 w 2222"/>
                <a:gd name="connsiteY4" fmla="*/ 1060 h 2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2377">
                  <a:moveTo>
                    <a:pt x="8" y="1060"/>
                  </a:moveTo>
                  <a:cubicBezTo>
                    <a:pt x="580" y="2489"/>
                    <a:pt x="1437" y="2775"/>
                    <a:pt x="2104" y="1822"/>
                  </a:cubicBezTo>
                  <a:cubicBezTo>
                    <a:pt x="2294" y="1537"/>
                    <a:pt x="2199" y="1060"/>
                    <a:pt x="2199" y="584"/>
                  </a:cubicBezTo>
                  <a:cubicBezTo>
                    <a:pt x="1818" y="394"/>
                    <a:pt x="1342" y="-83"/>
                    <a:pt x="1151" y="12"/>
                  </a:cubicBezTo>
                  <a:cubicBezTo>
                    <a:pt x="675" y="203"/>
                    <a:pt x="-87" y="870"/>
                    <a:pt x="8" y="106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C858998-A781-73B4-78A0-F52B6B1E98B7}"/>
                </a:ext>
              </a:extLst>
            </p:cNvPr>
            <p:cNvSpPr/>
            <p:nvPr/>
          </p:nvSpPr>
          <p:spPr>
            <a:xfrm>
              <a:off x="4377491" y="3877532"/>
              <a:ext cx="2294" cy="2476"/>
            </a:xfrm>
            <a:custGeom>
              <a:avLst/>
              <a:gdLst>
                <a:gd name="connsiteX0" fmla="*/ 8 w 2294"/>
                <a:gd name="connsiteY0" fmla="*/ 1238 h 2476"/>
                <a:gd name="connsiteX1" fmla="*/ 961 w 2294"/>
                <a:gd name="connsiteY1" fmla="*/ 2477 h 2476"/>
                <a:gd name="connsiteX2" fmla="*/ 2294 w 2294"/>
                <a:gd name="connsiteY2" fmla="*/ 1334 h 2476"/>
                <a:gd name="connsiteX3" fmla="*/ 1151 w 2294"/>
                <a:gd name="connsiteY3" fmla="*/ 0 h 2476"/>
                <a:gd name="connsiteX4" fmla="*/ 8 w 2294"/>
                <a:gd name="connsiteY4" fmla="*/ 1238 h 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4" h="2476">
                  <a:moveTo>
                    <a:pt x="8" y="1238"/>
                  </a:moveTo>
                  <a:cubicBezTo>
                    <a:pt x="-87" y="1619"/>
                    <a:pt x="675" y="2096"/>
                    <a:pt x="961" y="2477"/>
                  </a:cubicBezTo>
                  <a:cubicBezTo>
                    <a:pt x="1437" y="2096"/>
                    <a:pt x="1818" y="1714"/>
                    <a:pt x="2294" y="1334"/>
                  </a:cubicBezTo>
                  <a:cubicBezTo>
                    <a:pt x="1913" y="857"/>
                    <a:pt x="1532" y="476"/>
                    <a:pt x="1151" y="0"/>
                  </a:cubicBezTo>
                  <a:cubicBezTo>
                    <a:pt x="770" y="476"/>
                    <a:pt x="103" y="762"/>
                    <a:pt x="8" y="1238"/>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2A3C114-9C63-BA55-196C-B1BE708F7914}"/>
                </a:ext>
              </a:extLst>
            </p:cNvPr>
            <p:cNvSpPr/>
            <p:nvPr/>
          </p:nvSpPr>
          <p:spPr>
            <a:xfrm>
              <a:off x="4446160" y="3885335"/>
              <a:ext cx="2300" cy="2388"/>
            </a:xfrm>
            <a:custGeom>
              <a:avLst/>
              <a:gdLst>
                <a:gd name="connsiteX0" fmla="*/ 2300 w 2300"/>
                <a:gd name="connsiteY0" fmla="*/ 1150 h 2388"/>
                <a:gd name="connsiteX1" fmla="*/ 1348 w 2300"/>
                <a:gd name="connsiteY1" fmla="*/ 7 h 2388"/>
                <a:gd name="connsiteX2" fmla="*/ 1157 w 2300"/>
                <a:gd name="connsiteY2" fmla="*/ 2389 h 2388"/>
                <a:gd name="connsiteX3" fmla="*/ 2300 w 2300"/>
                <a:gd name="connsiteY3" fmla="*/ 1150 h 2388"/>
              </a:gdLst>
              <a:ahLst/>
              <a:cxnLst>
                <a:cxn ang="0">
                  <a:pos x="connsiteX0" y="connsiteY0"/>
                </a:cxn>
                <a:cxn ang="0">
                  <a:pos x="connsiteX1" y="connsiteY1"/>
                </a:cxn>
                <a:cxn ang="0">
                  <a:pos x="connsiteX2" y="connsiteY2"/>
                </a:cxn>
                <a:cxn ang="0">
                  <a:pos x="connsiteX3" y="connsiteY3"/>
                </a:cxn>
              </a:cxnLst>
              <a:rect l="l" t="t" r="r" b="b"/>
              <a:pathLst>
                <a:path w="2300" h="2388">
                  <a:moveTo>
                    <a:pt x="2300" y="1150"/>
                  </a:moveTo>
                  <a:cubicBezTo>
                    <a:pt x="2014" y="769"/>
                    <a:pt x="1538" y="-88"/>
                    <a:pt x="1348" y="7"/>
                  </a:cubicBezTo>
                  <a:cubicBezTo>
                    <a:pt x="-367" y="579"/>
                    <a:pt x="-462" y="1531"/>
                    <a:pt x="1157" y="2389"/>
                  </a:cubicBezTo>
                  <a:cubicBezTo>
                    <a:pt x="1348" y="2389"/>
                    <a:pt x="1919" y="1531"/>
                    <a:pt x="2300" y="1150"/>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552FFEA1-B7EE-E9C0-7B12-411DA0D1E769}"/>
                </a:ext>
              </a:extLst>
            </p:cNvPr>
            <p:cNvSpPr/>
            <p:nvPr/>
          </p:nvSpPr>
          <p:spPr>
            <a:xfrm>
              <a:off x="5060234" y="2901981"/>
              <a:ext cx="5403" cy="12668"/>
            </a:xfrm>
            <a:custGeom>
              <a:avLst/>
              <a:gdLst>
                <a:gd name="connsiteX0" fmla="*/ 4494 w 5403"/>
                <a:gd name="connsiteY0" fmla="*/ 12668 h 12668"/>
                <a:gd name="connsiteX1" fmla="*/ 970 w 5403"/>
                <a:gd name="connsiteY1" fmla="*/ 0 h 12668"/>
                <a:gd name="connsiteX2" fmla="*/ 4494 w 5403"/>
                <a:gd name="connsiteY2" fmla="*/ 12668 h 12668"/>
              </a:gdLst>
              <a:ahLst/>
              <a:cxnLst>
                <a:cxn ang="0">
                  <a:pos x="connsiteX0" y="connsiteY0"/>
                </a:cxn>
                <a:cxn ang="0">
                  <a:pos x="connsiteX1" y="connsiteY1"/>
                </a:cxn>
                <a:cxn ang="0">
                  <a:pos x="connsiteX2" y="connsiteY2"/>
                </a:cxn>
              </a:cxnLst>
              <a:rect l="l" t="t" r="r" b="b"/>
              <a:pathLst>
                <a:path w="5403" h="12668">
                  <a:moveTo>
                    <a:pt x="4494" y="12668"/>
                  </a:moveTo>
                  <a:cubicBezTo>
                    <a:pt x="6399" y="9525"/>
                    <a:pt x="5351" y="5144"/>
                    <a:pt x="970" y="0"/>
                  </a:cubicBezTo>
                  <a:cubicBezTo>
                    <a:pt x="-2364" y="2572"/>
                    <a:pt x="3922" y="8477"/>
                    <a:pt x="4494" y="12668"/>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C345F80-E8BC-4F29-7E0F-ABBEBD2AFAE5}"/>
                </a:ext>
              </a:extLst>
            </p:cNvPr>
            <p:cNvSpPr/>
            <p:nvPr/>
          </p:nvSpPr>
          <p:spPr>
            <a:xfrm>
              <a:off x="4620045" y="2753105"/>
              <a:ext cx="13767" cy="4677"/>
            </a:xfrm>
            <a:custGeom>
              <a:avLst/>
              <a:gdLst>
                <a:gd name="connsiteX0" fmla="*/ 10819 w 13767"/>
                <a:gd name="connsiteY0" fmla="*/ 3620 h 4677"/>
                <a:gd name="connsiteX1" fmla="*/ 11009 w 13767"/>
                <a:gd name="connsiteY1" fmla="*/ 0 h 4677"/>
                <a:gd name="connsiteX2" fmla="*/ 151 w 13767"/>
                <a:gd name="connsiteY2" fmla="*/ 762 h 4677"/>
                <a:gd name="connsiteX3" fmla="*/ 10819 w 13767"/>
                <a:gd name="connsiteY3" fmla="*/ 3620 h 4677"/>
              </a:gdLst>
              <a:ahLst/>
              <a:cxnLst>
                <a:cxn ang="0">
                  <a:pos x="connsiteX0" y="connsiteY0"/>
                </a:cxn>
                <a:cxn ang="0">
                  <a:pos x="connsiteX1" y="connsiteY1"/>
                </a:cxn>
                <a:cxn ang="0">
                  <a:pos x="connsiteX2" y="connsiteY2"/>
                </a:cxn>
                <a:cxn ang="0">
                  <a:pos x="connsiteX3" y="connsiteY3"/>
                </a:cxn>
              </a:cxnLst>
              <a:rect l="l" t="t" r="r" b="b"/>
              <a:pathLst>
                <a:path w="13767" h="4677">
                  <a:moveTo>
                    <a:pt x="10819" y="3620"/>
                  </a:moveTo>
                  <a:cubicBezTo>
                    <a:pt x="3294" y="2953"/>
                    <a:pt x="20058" y="1619"/>
                    <a:pt x="11009" y="0"/>
                  </a:cubicBezTo>
                  <a:cubicBezTo>
                    <a:pt x="11200" y="2667"/>
                    <a:pt x="3389" y="191"/>
                    <a:pt x="151" y="762"/>
                  </a:cubicBezTo>
                  <a:cubicBezTo>
                    <a:pt x="-1373" y="3620"/>
                    <a:pt x="9104" y="6191"/>
                    <a:pt x="10819" y="3620"/>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3DB9514-E4DF-A8F1-8FB7-FC00C3568027}"/>
                </a:ext>
              </a:extLst>
            </p:cNvPr>
            <p:cNvSpPr/>
            <p:nvPr/>
          </p:nvSpPr>
          <p:spPr>
            <a:xfrm>
              <a:off x="4374833" y="2778537"/>
              <a:ext cx="6074" cy="6953"/>
            </a:xfrm>
            <a:custGeom>
              <a:avLst/>
              <a:gdLst>
                <a:gd name="connsiteX0" fmla="*/ 5238 w 6074"/>
                <a:gd name="connsiteY0" fmla="*/ 0 h 6953"/>
                <a:gd name="connsiteX1" fmla="*/ 856 w 6074"/>
                <a:gd name="connsiteY1" fmla="*/ 6953 h 6953"/>
                <a:gd name="connsiteX2" fmla="*/ 5238 w 6074"/>
                <a:gd name="connsiteY2" fmla="*/ 0 h 6953"/>
              </a:gdLst>
              <a:ahLst/>
              <a:cxnLst>
                <a:cxn ang="0">
                  <a:pos x="connsiteX0" y="connsiteY0"/>
                </a:cxn>
                <a:cxn ang="0">
                  <a:pos x="connsiteX1" y="connsiteY1"/>
                </a:cxn>
                <a:cxn ang="0">
                  <a:pos x="connsiteX2" y="connsiteY2"/>
                </a:cxn>
              </a:cxnLst>
              <a:rect l="l" t="t" r="r" b="b"/>
              <a:pathLst>
                <a:path w="6074" h="6953">
                  <a:moveTo>
                    <a:pt x="5238" y="0"/>
                  </a:moveTo>
                  <a:cubicBezTo>
                    <a:pt x="-287" y="1810"/>
                    <a:pt x="-858" y="4286"/>
                    <a:pt x="856" y="6953"/>
                  </a:cubicBezTo>
                  <a:cubicBezTo>
                    <a:pt x="6286" y="5143"/>
                    <a:pt x="6952" y="2762"/>
                    <a:pt x="5238" y="0"/>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9637A1E7-716A-73FB-CCAF-869A76558C77}"/>
                </a:ext>
              </a:extLst>
            </p:cNvPr>
            <p:cNvSpPr/>
            <p:nvPr/>
          </p:nvSpPr>
          <p:spPr>
            <a:xfrm>
              <a:off x="4665154" y="2758003"/>
              <a:ext cx="80676" cy="15199"/>
            </a:xfrm>
            <a:custGeom>
              <a:avLst/>
              <a:gdLst>
                <a:gd name="connsiteX0" fmla="*/ 43244 w 80676"/>
                <a:gd name="connsiteY0" fmla="*/ 4437 h 15199"/>
                <a:gd name="connsiteX1" fmla="*/ 32004 w 80676"/>
                <a:gd name="connsiteY1" fmla="*/ 5961 h 15199"/>
                <a:gd name="connsiteX2" fmla="*/ 0 w 80676"/>
                <a:gd name="connsiteY2" fmla="*/ 1484 h 15199"/>
                <a:gd name="connsiteX3" fmla="*/ 39624 w 80676"/>
                <a:gd name="connsiteY3" fmla="*/ 7485 h 15199"/>
                <a:gd name="connsiteX4" fmla="*/ 59436 w 80676"/>
                <a:gd name="connsiteY4" fmla="*/ 10914 h 15199"/>
                <a:gd name="connsiteX5" fmla="*/ 80677 w 80676"/>
                <a:gd name="connsiteY5" fmla="*/ 15200 h 15199"/>
                <a:gd name="connsiteX6" fmla="*/ 63056 w 80676"/>
                <a:gd name="connsiteY6" fmla="*/ 8532 h 15199"/>
                <a:gd name="connsiteX7" fmla="*/ 43244 w 80676"/>
                <a:gd name="connsiteY7" fmla="*/ 4437 h 1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76" h="15199">
                  <a:moveTo>
                    <a:pt x="43244" y="4437"/>
                  </a:moveTo>
                  <a:cubicBezTo>
                    <a:pt x="39243" y="4818"/>
                    <a:pt x="36481" y="6151"/>
                    <a:pt x="32004" y="5961"/>
                  </a:cubicBezTo>
                  <a:cubicBezTo>
                    <a:pt x="32099" y="3294"/>
                    <a:pt x="5239" y="-2802"/>
                    <a:pt x="0" y="1484"/>
                  </a:cubicBezTo>
                  <a:cubicBezTo>
                    <a:pt x="14002" y="3484"/>
                    <a:pt x="26765" y="5103"/>
                    <a:pt x="39624" y="7485"/>
                  </a:cubicBezTo>
                  <a:cubicBezTo>
                    <a:pt x="46101" y="8628"/>
                    <a:pt x="52578" y="9771"/>
                    <a:pt x="59436" y="10914"/>
                  </a:cubicBezTo>
                  <a:cubicBezTo>
                    <a:pt x="66199" y="12247"/>
                    <a:pt x="73152" y="13676"/>
                    <a:pt x="80677" y="15200"/>
                  </a:cubicBezTo>
                  <a:cubicBezTo>
                    <a:pt x="77724" y="10914"/>
                    <a:pt x="70580" y="9580"/>
                    <a:pt x="63056" y="8532"/>
                  </a:cubicBezTo>
                  <a:cubicBezTo>
                    <a:pt x="55626" y="7580"/>
                    <a:pt x="47720" y="7390"/>
                    <a:pt x="43244" y="4437"/>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BEA9989-535B-F727-ABAD-4CC71054F301}"/>
                </a:ext>
              </a:extLst>
            </p:cNvPr>
            <p:cNvSpPr/>
            <p:nvPr/>
          </p:nvSpPr>
          <p:spPr>
            <a:xfrm>
              <a:off x="4641840" y="2751600"/>
              <a:ext cx="17694" cy="7125"/>
            </a:xfrm>
            <a:custGeom>
              <a:avLst/>
              <a:gdLst>
                <a:gd name="connsiteX0" fmla="*/ 17694 w 17694"/>
                <a:gd name="connsiteY0" fmla="*/ 77 h 7125"/>
                <a:gd name="connsiteX1" fmla="*/ 2264 w 17694"/>
                <a:gd name="connsiteY1" fmla="*/ 2268 h 7125"/>
                <a:gd name="connsiteX2" fmla="*/ 1883 w 17694"/>
                <a:gd name="connsiteY2" fmla="*/ 7126 h 7125"/>
                <a:gd name="connsiteX3" fmla="*/ 17694 w 17694"/>
                <a:gd name="connsiteY3" fmla="*/ 77 h 7125"/>
              </a:gdLst>
              <a:ahLst/>
              <a:cxnLst>
                <a:cxn ang="0">
                  <a:pos x="connsiteX0" y="connsiteY0"/>
                </a:cxn>
                <a:cxn ang="0">
                  <a:pos x="connsiteX1" y="connsiteY1"/>
                </a:cxn>
                <a:cxn ang="0">
                  <a:pos x="connsiteX2" y="connsiteY2"/>
                </a:cxn>
                <a:cxn ang="0">
                  <a:pos x="connsiteX3" y="connsiteY3"/>
                </a:cxn>
              </a:cxnLst>
              <a:rect l="l" t="t" r="r" b="b"/>
              <a:pathLst>
                <a:path w="17694" h="7125">
                  <a:moveTo>
                    <a:pt x="17694" y="77"/>
                  </a:moveTo>
                  <a:cubicBezTo>
                    <a:pt x="10455" y="-590"/>
                    <a:pt x="9884" y="3316"/>
                    <a:pt x="2264" y="2268"/>
                  </a:cubicBezTo>
                  <a:cubicBezTo>
                    <a:pt x="5026" y="5316"/>
                    <a:pt x="-3642" y="6268"/>
                    <a:pt x="1883" y="7126"/>
                  </a:cubicBezTo>
                  <a:cubicBezTo>
                    <a:pt x="4645" y="3030"/>
                    <a:pt x="14360" y="3792"/>
                    <a:pt x="17694" y="77"/>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10CA3C49-29FB-F272-C6C5-7579C49A5CBC}"/>
                </a:ext>
              </a:extLst>
            </p:cNvPr>
            <p:cNvSpPr/>
            <p:nvPr/>
          </p:nvSpPr>
          <p:spPr>
            <a:xfrm>
              <a:off x="4029779" y="3152755"/>
              <a:ext cx="7200" cy="19397"/>
            </a:xfrm>
            <a:custGeom>
              <a:avLst/>
              <a:gdLst>
                <a:gd name="connsiteX0" fmla="*/ 248 w 7200"/>
                <a:gd name="connsiteY0" fmla="*/ 19260 h 19397"/>
                <a:gd name="connsiteX1" fmla="*/ 7201 w 7200"/>
                <a:gd name="connsiteY1" fmla="*/ 20 h 19397"/>
                <a:gd name="connsiteX2" fmla="*/ 1772 w 7200"/>
                <a:gd name="connsiteY2" fmla="*/ 10021 h 19397"/>
                <a:gd name="connsiteX3" fmla="*/ 248 w 7200"/>
                <a:gd name="connsiteY3" fmla="*/ 19260 h 19397"/>
              </a:gdLst>
              <a:ahLst/>
              <a:cxnLst>
                <a:cxn ang="0">
                  <a:pos x="connsiteX0" y="connsiteY0"/>
                </a:cxn>
                <a:cxn ang="0">
                  <a:pos x="connsiteX1" y="connsiteY1"/>
                </a:cxn>
                <a:cxn ang="0">
                  <a:pos x="connsiteX2" y="connsiteY2"/>
                </a:cxn>
                <a:cxn ang="0">
                  <a:pos x="connsiteX3" y="connsiteY3"/>
                </a:cxn>
              </a:cxnLst>
              <a:rect l="l" t="t" r="r" b="b"/>
              <a:pathLst>
                <a:path w="7200" h="19397">
                  <a:moveTo>
                    <a:pt x="248" y="19260"/>
                  </a:moveTo>
                  <a:cubicBezTo>
                    <a:pt x="2438" y="10402"/>
                    <a:pt x="5201" y="4877"/>
                    <a:pt x="7201" y="20"/>
                  </a:cubicBezTo>
                  <a:cubicBezTo>
                    <a:pt x="5677" y="-361"/>
                    <a:pt x="3391" y="4877"/>
                    <a:pt x="1772" y="10021"/>
                  </a:cubicBezTo>
                  <a:cubicBezTo>
                    <a:pt x="57" y="15164"/>
                    <a:pt x="-324" y="20308"/>
                    <a:pt x="248" y="19260"/>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EF2A203-4834-C9A2-1B78-FDE74E91807E}"/>
                </a:ext>
              </a:extLst>
            </p:cNvPr>
            <p:cNvSpPr/>
            <p:nvPr/>
          </p:nvSpPr>
          <p:spPr>
            <a:xfrm>
              <a:off x="4318707" y="2903110"/>
              <a:ext cx="8785" cy="4300"/>
            </a:xfrm>
            <a:custGeom>
              <a:avLst/>
              <a:gdLst>
                <a:gd name="connsiteX0" fmla="*/ 308 w 8785"/>
                <a:gd name="connsiteY0" fmla="*/ 4301 h 4300"/>
                <a:gd name="connsiteX1" fmla="*/ 8785 w 8785"/>
                <a:gd name="connsiteY1" fmla="*/ 967 h 4300"/>
                <a:gd name="connsiteX2" fmla="*/ 308 w 8785"/>
                <a:gd name="connsiteY2" fmla="*/ 4301 h 4300"/>
              </a:gdLst>
              <a:ahLst/>
              <a:cxnLst>
                <a:cxn ang="0">
                  <a:pos x="connsiteX0" y="connsiteY0"/>
                </a:cxn>
                <a:cxn ang="0">
                  <a:pos x="connsiteX1" y="connsiteY1"/>
                </a:cxn>
                <a:cxn ang="0">
                  <a:pos x="connsiteX2" y="connsiteY2"/>
                </a:cxn>
              </a:cxnLst>
              <a:rect l="l" t="t" r="r" b="b"/>
              <a:pathLst>
                <a:path w="8785" h="4300">
                  <a:moveTo>
                    <a:pt x="308" y="4301"/>
                  </a:moveTo>
                  <a:cubicBezTo>
                    <a:pt x="3642" y="2015"/>
                    <a:pt x="5071" y="3825"/>
                    <a:pt x="8785" y="967"/>
                  </a:cubicBezTo>
                  <a:cubicBezTo>
                    <a:pt x="8309" y="-1890"/>
                    <a:pt x="-1883" y="2301"/>
                    <a:pt x="308" y="4301"/>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FE545EBF-7D35-3784-2965-A9638DC83CFC}"/>
                </a:ext>
              </a:extLst>
            </p:cNvPr>
            <p:cNvSpPr/>
            <p:nvPr/>
          </p:nvSpPr>
          <p:spPr>
            <a:xfrm>
              <a:off x="4735163" y="2703277"/>
              <a:ext cx="7657" cy="4012"/>
            </a:xfrm>
            <a:custGeom>
              <a:avLst/>
              <a:gdLst>
                <a:gd name="connsiteX0" fmla="*/ 2858 w 7657"/>
                <a:gd name="connsiteY0" fmla="*/ 2870 h 4012"/>
                <a:gd name="connsiteX1" fmla="*/ 7525 w 7657"/>
                <a:gd name="connsiteY1" fmla="*/ 4013 h 4012"/>
                <a:gd name="connsiteX2" fmla="*/ 6572 w 7657"/>
                <a:gd name="connsiteY2" fmla="*/ 489 h 4012"/>
                <a:gd name="connsiteX3" fmla="*/ 0 w 7657"/>
                <a:gd name="connsiteY3" fmla="*/ 584 h 4012"/>
                <a:gd name="connsiteX4" fmla="*/ 2858 w 7657"/>
                <a:gd name="connsiteY4" fmla="*/ 2870 h 4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7" h="4012">
                  <a:moveTo>
                    <a:pt x="2858" y="2870"/>
                  </a:moveTo>
                  <a:lnTo>
                    <a:pt x="7525" y="4013"/>
                  </a:lnTo>
                  <a:cubicBezTo>
                    <a:pt x="8192" y="2584"/>
                    <a:pt x="6096" y="1822"/>
                    <a:pt x="6572" y="489"/>
                  </a:cubicBezTo>
                  <a:cubicBezTo>
                    <a:pt x="3620" y="-83"/>
                    <a:pt x="1238" y="-273"/>
                    <a:pt x="0" y="584"/>
                  </a:cubicBezTo>
                  <a:cubicBezTo>
                    <a:pt x="4572" y="1441"/>
                    <a:pt x="5334" y="2013"/>
                    <a:pt x="2858" y="2870"/>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1878F737-D97C-63D5-83F3-A8500E9DC182}"/>
                </a:ext>
              </a:extLst>
            </p:cNvPr>
            <p:cNvSpPr/>
            <p:nvPr/>
          </p:nvSpPr>
          <p:spPr>
            <a:xfrm>
              <a:off x="4777549" y="2797100"/>
              <a:ext cx="6933" cy="3535"/>
            </a:xfrm>
            <a:custGeom>
              <a:avLst/>
              <a:gdLst>
                <a:gd name="connsiteX0" fmla="*/ 0 w 6933"/>
                <a:gd name="connsiteY0" fmla="*/ 1249 h 3535"/>
                <a:gd name="connsiteX1" fmla="*/ 6667 w 6933"/>
                <a:gd name="connsiteY1" fmla="*/ 3535 h 3535"/>
                <a:gd name="connsiteX2" fmla="*/ 0 w 6933"/>
                <a:gd name="connsiteY2" fmla="*/ 1249 h 3535"/>
              </a:gdLst>
              <a:ahLst/>
              <a:cxnLst>
                <a:cxn ang="0">
                  <a:pos x="connsiteX0" y="connsiteY0"/>
                </a:cxn>
                <a:cxn ang="0">
                  <a:pos x="connsiteX1" y="connsiteY1"/>
                </a:cxn>
                <a:cxn ang="0">
                  <a:pos x="connsiteX2" y="connsiteY2"/>
                </a:cxn>
              </a:cxnLst>
              <a:rect l="l" t="t" r="r" b="b"/>
              <a:pathLst>
                <a:path w="6933" h="3535">
                  <a:moveTo>
                    <a:pt x="0" y="1249"/>
                  </a:moveTo>
                  <a:lnTo>
                    <a:pt x="6667" y="3535"/>
                  </a:lnTo>
                  <a:cubicBezTo>
                    <a:pt x="8477" y="392"/>
                    <a:pt x="476" y="-1323"/>
                    <a:pt x="0" y="1249"/>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0253C39-EDC3-DAA2-00CC-F712571CEB55}"/>
                </a:ext>
              </a:extLst>
            </p:cNvPr>
            <p:cNvSpPr/>
            <p:nvPr/>
          </p:nvSpPr>
          <p:spPr>
            <a:xfrm>
              <a:off x="4797361" y="2768251"/>
              <a:ext cx="9905" cy="4129"/>
            </a:xfrm>
            <a:custGeom>
              <a:avLst/>
              <a:gdLst>
                <a:gd name="connsiteX0" fmla="*/ 9906 w 9905"/>
                <a:gd name="connsiteY0" fmla="*/ 3809 h 4129"/>
                <a:gd name="connsiteX1" fmla="*/ 0 w 9905"/>
                <a:gd name="connsiteY1" fmla="*/ 285 h 4129"/>
                <a:gd name="connsiteX2" fmla="*/ 9906 w 9905"/>
                <a:gd name="connsiteY2" fmla="*/ 3809 h 4129"/>
              </a:gdLst>
              <a:ahLst/>
              <a:cxnLst>
                <a:cxn ang="0">
                  <a:pos x="connsiteX0" y="connsiteY0"/>
                </a:cxn>
                <a:cxn ang="0">
                  <a:pos x="connsiteX1" y="connsiteY1"/>
                </a:cxn>
                <a:cxn ang="0">
                  <a:pos x="connsiteX2" y="connsiteY2"/>
                </a:cxn>
              </a:cxnLst>
              <a:rect l="l" t="t" r="r" b="b"/>
              <a:pathLst>
                <a:path w="9905" h="4129">
                  <a:moveTo>
                    <a:pt x="9906" y="3809"/>
                  </a:moveTo>
                  <a:cubicBezTo>
                    <a:pt x="8953" y="2666"/>
                    <a:pt x="1429" y="-1048"/>
                    <a:pt x="0" y="285"/>
                  </a:cubicBezTo>
                  <a:cubicBezTo>
                    <a:pt x="3905" y="952"/>
                    <a:pt x="6953" y="5333"/>
                    <a:pt x="9906" y="3809"/>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8C649CB4-E368-174B-0533-85276165AE8D}"/>
                </a:ext>
              </a:extLst>
            </p:cNvPr>
            <p:cNvSpPr/>
            <p:nvPr/>
          </p:nvSpPr>
          <p:spPr>
            <a:xfrm>
              <a:off x="4803171" y="2806447"/>
              <a:ext cx="9810" cy="3149"/>
            </a:xfrm>
            <a:custGeom>
              <a:avLst/>
              <a:gdLst>
                <a:gd name="connsiteX0" fmla="*/ 9811 w 9810"/>
                <a:gd name="connsiteY0" fmla="*/ 1998 h 3149"/>
                <a:gd name="connsiteX1" fmla="*/ 0 w 9810"/>
                <a:gd name="connsiteY1" fmla="*/ 189 h 3149"/>
                <a:gd name="connsiteX2" fmla="*/ 9811 w 9810"/>
                <a:gd name="connsiteY2" fmla="*/ 1998 h 3149"/>
              </a:gdLst>
              <a:ahLst/>
              <a:cxnLst>
                <a:cxn ang="0">
                  <a:pos x="connsiteX0" y="connsiteY0"/>
                </a:cxn>
                <a:cxn ang="0">
                  <a:pos x="connsiteX1" y="connsiteY1"/>
                </a:cxn>
                <a:cxn ang="0">
                  <a:pos x="connsiteX2" y="connsiteY2"/>
                </a:cxn>
              </a:cxnLst>
              <a:rect l="l" t="t" r="r" b="b"/>
              <a:pathLst>
                <a:path w="9810" h="3149">
                  <a:moveTo>
                    <a:pt x="9811" y="1998"/>
                  </a:moveTo>
                  <a:cubicBezTo>
                    <a:pt x="5715" y="379"/>
                    <a:pt x="2286" y="-383"/>
                    <a:pt x="0" y="189"/>
                  </a:cubicBezTo>
                  <a:cubicBezTo>
                    <a:pt x="3143" y="665"/>
                    <a:pt x="9811" y="5237"/>
                    <a:pt x="9811" y="1998"/>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A1125F82-C609-0E6E-CBE7-0D9A1D0159EB}"/>
                </a:ext>
              </a:extLst>
            </p:cNvPr>
            <p:cNvSpPr/>
            <p:nvPr/>
          </p:nvSpPr>
          <p:spPr>
            <a:xfrm>
              <a:off x="4822637" y="2802241"/>
              <a:ext cx="8283" cy="4395"/>
            </a:xfrm>
            <a:custGeom>
              <a:avLst/>
              <a:gdLst>
                <a:gd name="connsiteX0" fmla="*/ 7776 w 8283"/>
                <a:gd name="connsiteY0" fmla="*/ 4395 h 4395"/>
                <a:gd name="connsiteX1" fmla="*/ 3775 w 8283"/>
                <a:gd name="connsiteY1" fmla="*/ 585 h 4395"/>
                <a:gd name="connsiteX2" fmla="*/ 1203 w 8283"/>
                <a:gd name="connsiteY2" fmla="*/ 1538 h 4395"/>
                <a:gd name="connsiteX3" fmla="*/ 7776 w 8283"/>
                <a:gd name="connsiteY3" fmla="*/ 4395 h 4395"/>
              </a:gdLst>
              <a:ahLst/>
              <a:cxnLst>
                <a:cxn ang="0">
                  <a:pos x="connsiteX0" y="connsiteY0"/>
                </a:cxn>
                <a:cxn ang="0">
                  <a:pos x="connsiteX1" y="connsiteY1"/>
                </a:cxn>
                <a:cxn ang="0">
                  <a:pos x="connsiteX2" y="connsiteY2"/>
                </a:cxn>
                <a:cxn ang="0">
                  <a:pos x="connsiteX3" y="connsiteY3"/>
                </a:cxn>
              </a:cxnLst>
              <a:rect l="l" t="t" r="r" b="b"/>
              <a:pathLst>
                <a:path w="8283" h="4395">
                  <a:moveTo>
                    <a:pt x="7776" y="4395"/>
                  </a:moveTo>
                  <a:cubicBezTo>
                    <a:pt x="9490" y="3443"/>
                    <a:pt x="6537" y="1633"/>
                    <a:pt x="3775" y="585"/>
                  </a:cubicBezTo>
                  <a:cubicBezTo>
                    <a:pt x="918" y="-272"/>
                    <a:pt x="-1559" y="-367"/>
                    <a:pt x="1203" y="1538"/>
                  </a:cubicBezTo>
                  <a:cubicBezTo>
                    <a:pt x="3204" y="-272"/>
                    <a:pt x="4156" y="3824"/>
                    <a:pt x="7776" y="4395"/>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FB77F73-CDD3-0BD1-D62D-C8C8C9366C1B}"/>
                </a:ext>
              </a:extLst>
            </p:cNvPr>
            <p:cNvSpPr/>
            <p:nvPr/>
          </p:nvSpPr>
          <p:spPr>
            <a:xfrm>
              <a:off x="4832985" y="2807304"/>
              <a:ext cx="10622" cy="5427"/>
            </a:xfrm>
            <a:custGeom>
              <a:avLst/>
              <a:gdLst>
                <a:gd name="connsiteX0" fmla="*/ 0 w 10622"/>
                <a:gd name="connsiteY0" fmla="*/ 570 h 5427"/>
                <a:gd name="connsiteX1" fmla="*/ 10382 w 10622"/>
                <a:gd name="connsiteY1" fmla="*/ 5428 h 5427"/>
                <a:gd name="connsiteX2" fmla="*/ 0 w 10622"/>
                <a:gd name="connsiteY2" fmla="*/ 570 h 5427"/>
              </a:gdLst>
              <a:ahLst/>
              <a:cxnLst>
                <a:cxn ang="0">
                  <a:pos x="connsiteX0" y="connsiteY0"/>
                </a:cxn>
                <a:cxn ang="0">
                  <a:pos x="connsiteX1" y="connsiteY1"/>
                </a:cxn>
                <a:cxn ang="0">
                  <a:pos x="connsiteX2" y="connsiteY2"/>
                </a:cxn>
              </a:cxnLst>
              <a:rect l="l" t="t" r="r" b="b"/>
              <a:pathLst>
                <a:path w="10622" h="5427">
                  <a:moveTo>
                    <a:pt x="0" y="570"/>
                  </a:moveTo>
                  <a:cubicBezTo>
                    <a:pt x="5620" y="3618"/>
                    <a:pt x="6953" y="2570"/>
                    <a:pt x="10382" y="5428"/>
                  </a:cubicBezTo>
                  <a:cubicBezTo>
                    <a:pt x="12478" y="3046"/>
                    <a:pt x="190" y="-1621"/>
                    <a:pt x="0" y="570"/>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C32CCC9-55EA-CA0E-AEB7-2E380FAF2F20}"/>
                </a:ext>
              </a:extLst>
            </p:cNvPr>
            <p:cNvSpPr/>
            <p:nvPr/>
          </p:nvSpPr>
          <p:spPr>
            <a:xfrm>
              <a:off x="4892325" y="2833657"/>
              <a:ext cx="8286" cy="6107"/>
            </a:xfrm>
            <a:custGeom>
              <a:avLst/>
              <a:gdLst>
                <a:gd name="connsiteX0" fmla="*/ 8287 w 8286"/>
                <a:gd name="connsiteY0" fmla="*/ 6031 h 6107"/>
                <a:gd name="connsiteX1" fmla="*/ 3239 w 8286"/>
                <a:gd name="connsiteY1" fmla="*/ 221 h 6107"/>
                <a:gd name="connsiteX2" fmla="*/ 0 w 8286"/>
                <a:gd name="connsiteY2" fmla="*/ 126 h 6107"/>
                <a:gd name="connsiteX3" fmla="*/ 8287 w 8286"/>
                <a:gd name="connsiteY3" fmla="*/ 6031 h 6107"/>
              </a:gdLst>
              <a:ahLst/>
              <a:cxnLst>
                <a:cxn ang="0">
                  <a:pos x="connsiteX0" y="connsiteY0"/>
                </a:cxn>
                <a:cxn ang="0">
                  <a:pos x="connsiteX1" y="connsiteY1"/>
                </a:cxn>
                <a:cxn ang="0">
                  <a:pos x="connsiteX2" y="connsiteY2"/>
                </a:cxn>
                <a:cxn ang="0">
                  <a:pos x="connsiteX3" y="connsiteY3"/>
                </a:cxn>
              </a:cxnLst>
              <a:rect l="l" t="t" r="r" b="b"/>
              <a:pathLst>
                <a:path w="8286" h="6107">
                  <a:moveTo>
                    <a:pt x="8287" y="6031"/>
                  </a:moveTo>
                  <a:cubicBezTo>
                    <a:pt x="5525" y="3650"/>
                    <a:pt x="4381" y="3650"/>
                    <a:pt x="3239" y="221"/>
                  </a:cubicBezTo>
                  <a:cubicBezTo>
                    <a:pt x="2667" y="1173"/>
                    <a:pt x="667" y="-446"/>
                    <a:pt x="0" y="126"/>
                  </a:cubicBezTo>
                  <a:cubicBezTo>
                    <a:pt x="857" y="1650"/>
                    <a:pt x="5334" y="6793"/>
                    <a:pt x="8287" y="6031"/>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A3632CF-CA6B-00C9-EA9E-D885475575CE}"/>
                </a:ext>
              </a:extLst>
            </p:cNvPr>
            <p:cNvSpPr/>
            <p:nvPr/>
          </p:nvSpPr>
          <p:spPr>
            <a:xfrm>
              <a:off x="4930616" y="2778528"/>
              <a:ext cx="10477" cy="5842"/>
            </a:xfrm>
            <a:custGeom>
              <a:avLst/>
              <a:gdLst>
                <a:gd name="connsiteX0" fmla="*/ 10477 w 10477"/>
                <a:gd name="connsiteY0" fmla="*/ 5344 h 5842"/>
                <a:gd name="connsiteX1" fmla="*/ 0 w 10477"/>
                <a:gd name="connsiteY1" fmla="*/ 962 h 5842"/>
                <a:gd name="connsiteX2" fmla="*/ 10477 w 10477"/>
                <a:gd name="connsiteY2" fmla="*/ 5344 h 5842"/>
              </a:gdLst>
              <a:ahLst/>
              <a:cxnLst>
                <a:cxn ang="0">
                  <a:pos x="connsiteX0" y="connsiteY0"/>
                </a:cxn>
                <a:cxn ang="0">
                  <a:pos x="connsiteX1" y="connsiteY1"/>
                </a:cxn>
                <a:cxn ang="0">
                  <a:pos x="connsiteX2" y="connsiteY2"/>
                </a:cxn>
              </a:cxnLst>
              <a:rect l="l" t="t" r="r" b="b"/>
              <a:pathLst>
                <a:path w="10477" h="5842">
                  <a:moveTo>
                    <a:pt x="10477" y="5344"/>
                  </a:moveTo>
                  <a:cubicBezTo>
                    <a:pt x="7048" y="3915"/>
                    <a:pt x="381" y="-2372"/>
                    <a:pt x="0" y="962"/>
                  </a:cubicBezTo>
                  <a:cubicBezTo>
                    <a:pt x="4001" y="3248"/>
                    <a:pt x="9144" y="7249"/>
                    <a:pt x="10477" y="5344"/>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93907A7-C69B-65B4-D21A-53BABB29DF15}"/>
                </a:ext>
              </a:extLst>
            </p:cNvPr>
            <p:cNvSpPr/>
            <p:nvPr/>
          </p:nvSpPr>
          <p:spPr>
            <a:xfrm>
              <a:off x="4938521" y="2880931"/>
              <a:ext cx="10444" cy="9620"/>
            </a:xfrm>
            <a:custGeom>
              <a:avLst/>
              <a:gdLst>
                <a:gd name="connsiteX0" fmla="*/ 0 w 10444"/>
                <a:gd name="connsiteY0" fmla="*/ 0 h 9620"/>
                <a:gd name="connsiteX1" fmla="*/ 10382 w 10444"/>
                <a:gd name="connsiteY1" fmla="*/ 9620 h 9620"/>
                <a:gd name="connsiteX2" fmla="*/ 0 w 10444"/>
                <a:gd name="connsiteY2" fmla="*/ 0 h 9620"/>
              </a:gdLst>
              <a:ahLst/>
              <a:cxnLst>
                <a:cxn ang="0">
                  <a:pos x="connsiteX0" y="connsiteY0"/>
                </a:cxn>
                <a:cxn ang="0">
                  <a:pos x="connsiteX1" y="connsiteY1"/>
                </a:cxn>
                <a:cxn ang="0">
                  <a:pos x="connsiteX2" y="connsiteY2"/>
                </a:cxn>
              </a:cxnLst>
              <a:rect l="l" t="t" r="r" b="b"/>
              <a:pathLst>
                <a:path w="10444" h="9620">
                  <a:moveTo>
                    <a:pt x="0" y="0"/>
                  </a:moveTo>
                  <a:cubicBezTo>
                    <a:pt x="4191" y="3238"/>
                    <a:pt x="7620" y="6477"/>
                    <a:pt x="10382" y="9620"/>
                  </a:cubicBezTo>
                  <a:cubicBezTo>
                    <a:pt x="11240" y="7334"/>
                    <a:pt x="3048" y="286"/>
                    <a:pt x="0" y="0"/>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37866A85-2983-7174-6D15-0707ABC2DA23}"/>
                </a:ext>
              </a:extLst>
            </p:cNvPr>
            <p:cNvSpPr/>
            <p:nvPr/>
          </p:nvSpPr>
          <p:spPr>
            <a:xfrm>
              <a:off x="4998148" y="2881342"/>
              <a:ext cx="7715" cy="4827"/>
            </a:xfrm>
            <a:custGeom>
              <a:avLst/>
              <a:gdLst>
                <a:gd name="connsiteX0" fmla="*/ 0 w 7715"/>
                <a:gd name="connsiteY0" fmla="*/ 65 h 4827"/>
                <a:gd name="connsiteX1" fmla="*/ 7715 w 7715"/>
                <a:gd name="connsiteY1" fmla="*/ 4828 h 4827"/>
                <a:gd name="connsiteX2" fmla="*/ 0 w 7715"/>
                <a:gd name="connsiteY2" fmla="*/ 65 h 4827"/>
              </a:gdLst>
              <a:ahLst/>
              <a:cxnLst>
                <a:cxn ang="0">
                  <a:pos x="connsiteX0" y="connsiteY0"/>
                </a:cxn>
                <a:cxn ang="0">
                  <a:pos x="connsiteX1" y="connsiteY1"/>
                </a:cxn>
                <a:cxn ang="0">
                  <a:pos x="connsiteX2" y="connsiteY2"/>
                </a:cxn>
              </a:cxnLst>
              <a:rect l="l" t="t" r="r" b="b"/>
              <a:pathLst>
                <a:path w="7715" h="4827">
                  <a:moveTo>
                    <a:pt x="0" y="65"/>
                  </a:moveTo>
                  <a:cubicBezTo>
                    <a:pt x="2953" y="2542"/>
                    <a:pt x="5620" y="4447"/>
                    <a:pt x="7715" y="4828"/>
                  </a:cubicBezTo>
                  <a:cubicBezTo>
                    <a:pt x="6667" y="1780"/>
                    <a:pt x="2000" y="-411"/>
                    <a:pt x="0" y="65"/>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F041E0B-A0BB-54E7-C711-9B1B3292EE71}"/>
                </a:ext>
              </a:extLst>
            </p:cNvPr>
            <p:cNvSpPr/>
            <p:nvPr/>
          </p:nvSpPr>
          <p:spPr>
            <a:xfrm>
              <a:off x="4989766" y="2907506"/>
              <a:ext cx="25145" cy="20002"/>
            </a:xfrm>
            <a:custGeom>
              <a:avLst/>
              <a:gdLst>
                <a:gd name="connsiteX0" fmla="*/ 24479 w 25145"/>
                <a:gd name="connsiteY0" fmla="*/ 20003 h 20002"/>
                <a:gd name="connsiteX1" fmla="*/ 18193 w 25145"/>
                <a:gd name="connsiteY1" fmla="*/ 12001 h 20002"/>
                <a:gd name="connsiteX2" fmla="*/ 25146 w 25145"/>
                <a:gd name="connsiteY2" fmla="*/ 17240 h 20002"/>
                <a:gd name="connsiteX3" fmla="*/ 0 w 25145"/>
                <a:gd name="connsiteY3" fmla="*/ 0 h 20002"/>
                <a:gd name="connsiteX4" fmla="*/ 24479 w 25145"/>
                <a:gd name="connsiteY4" fmla="*/ 20003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5" h="20002">
                  <a:moveTo>
                    <a:pt x="24479" y="20003"/>
                  </a:moveTo>
                  <a:cubicBezTo>
                    <a:pt x="21622" y="17050"/>
                    <a:pt x="16764" y="13811"/>
                    <a:pt x="18193" y="12001"/>
                  </a:cubicBezTo>
                  <a:cubicBezTo>
                    <a:pt x="20383" y="13335"/>
                    <a:pt x="23813" y="18383"/>
                    <a:pt x="25146" y="17240"/>
                  </a:cubicBezTo>
                  <a:cubicBezTo>
                    <a:pt x="20193" y="8477"/>
                    <a:pt x="8572" y="6191"/>
                    <a:pt x="0" y="0"/>
                  </a:cubicBezTo>
                  <a:cubicBezTo>
                    <a:pt x="4286" y="6572"/>
                    <a:pt x="18859" y="17240"/>
                    <a:pt x="24479" y="20003"/>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C6EC2841-A708-1E06-E167-AEE2D831305B}"/>
                </a:ext>
              </a:extLst>
            </p:cNvPr>
            <p:cNvSpPr/>
            <p:nvPr/>
          </p:nvSpPr>
          <p:spPr>
            <a:xfrm>
              <a:off x="5119020" y="2967037"/>
              <a:ext cx="5177" cy="5881"/>
            </a:xfrm>
            <a:custGeom>
              <a:avLst/>
              <a:gdLst>
                <a:gd name="connsiteX0" fmla="*/ 0 w 5177"/>
                <a:gd name="connsiteY0" fmla="*/ 3715 h 5881"/>
                <a:gd name="connsiteX1" fmla="*/ 5144 w 5177"/>
                <a:gd name="connsiteY1" fmla="*/ 3810 h 5881"/>
                <a:gd name="connsiteX2" fmla="*/ 2286 w 5177"/>
                <a:gd name="connsiteY2" fmla="*/ 0 h 5881"/>
                <a:gd name="connsiteX3" fmla="*/ 0 w 5177"/>
                <a:gd name="connsiteY3" fmla="*/ 3715 h 5881"/>
              </a:gdLst>
              <a:ahLst/>
              <a:cxnLst>
                <a:cxn ang="0">
                  <a:pos x="connsiteX0" y="connsiteY0"/>
                </a:cxn>
                <a:cxn ang="0">
                  <a:pos x="connsiteX1" y="connsiteY1"/>
                </a:cxn>
                <a:cxn ang="0">
                  <a:pos x="connsiteX2" y="connsiteY2"/>
                </a:cxn>
                <a:cxn ang="0">
                  <a:pos x="connsiteX3" y="connsiteY3"/>
                </a:cxn>
              </a:cxnLst>
              <a:rect l="l" t="t" r="r" b="b"/>
              <a:pathLst>
                <a:path w="5177" h="5881">
                  <a:moveTo>
                    <a:pt x="0" y="3715"/>
                  </a:moveTo>
                  <a:cubicBezTo>
                    <a:pt x="2667" y="7429"/>
                    <a:pt x="5525" y="5620"/>
                    <a:pt x="5144" y="3810"/>
                  </a:cubicBezTo>
                  <a:lnTo>
                    <a:pt x="2286" y="0"/>
                  </a:lnTo>
                  <a:cubicBezTo>
                    <a:pt x="286" y="667"/>
                    <a:pt x="2572" y="3334"/>
                    <a:pt x="0" y="3715"/>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C882CA3-839E-A0C1-EC2D-C05928F347D7}"/>
                </a:ext>
              </a:extLst>
            </p:cNvPr>
            <p:cNvSpPr/>
            <p:nvPr/>
          </p:nvSpPr>
          <p:spPr>
            <a:xfrm>
              <a:off x="5134157" y="3024378"/>
              <a:ext cx="11056" cy="16812"/>
            </a:xfrm>
            <a:custGeom>
              <a:avLst/>
              <a:gdLst>
                <a:gd name="connsiteX0" fmla="*/ 11056 w 11056"/>
                <a:gd name="connsiteY0" fmla="*/ 16573 h 16812"/>
                <a:gd name="connsiteX1" fmla="*/ 8 w 11056"/>
                <a:gd name="connsiteY1" fmla="*/ 0 h 16812"/>
                <a:gd name="connsiteX2" fmla="*/ 11056 w 11056"/>
                <a:gd name="connsiteY2" fmla="*/ 16573 h 16812"/>
              </a:gdLst>
              <a:ahLst/>
              <a:cxnLst>
                <a:cxn ang="0">
                  <a:pos x="connsiteX0" y="connsiteY0"/>
                </a:cxn>
                <a:cxn ang="0">
                  <a:pos x="connsiteX1" y="connsiteY1"/>
                </a:cxn>
                <a:cxn ang="0">
                  <a:pos x="connsiteX2" y="connsiteY2"/>
                </a:cxn>
              </a:cxnLst>
              <a:rect l="l" t="t" r="r" b="b"/>
              <a:pathLst>
                <a:path w="11056" h="16812">
                  <a:moveTo>
                    <a:pt x="11056" y="16573"/>
                  </a:moveTo>
                  <a:cubicBezTo>
                    <a:pt x="4294" y="10287"/>
                    <a:pt x="6389" y="6191"/>
                    <a:pt x="8" y="0"/>
                  </a:cubicBezTo>
                  <a:cubicBezTo>
                    <a:pt x="-278" y="2858"/>
                    <a:pt x="7628" y="18955"/>
                    <a:pt x="11056" y="16573"/>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8EB42DE-1526-706A-B267-3F9253C5DB14}"/>
                </a:ext>
              </a:extLst>
            </p:cNvPr>
            <p:cNvSpPr/>
            <p:nvPr/>
          </p:nvSpPr>
          <p:spPr>
            <a:xfrm>
              <a:off x="5162282" y="3077813"/>
              <a:ext cx="18269" cy="26288"/>
            </a:xfrm>
            <a:custGeom>
              <a:avLst/>
              <a:gdLst>
                <a:gd name="connsiteX0" fmla="*/ 14746 w 18269"/>
                <a:gd name="connsiteY0" fmla="*/ 26194 h 26288"/>
                <a:gd name="connsiteX1" fmla="*/ 18270 w 18269"/>
                <a:gd name="connsiteY1" fmla="*/ 26289 h 26288"/>
                <a:gd name="connsiteX2" fmla="*/ 7983 w 18269"/>
                <a:gd name="connsiteY2" fmla="*/ 5525 h 26288"/>
                <a:gd name="connsiteX3" fmla="*/ 1696 w 18269"/>
                <a:gd name="connsiteY3" fmla="*/ 0 h 26288"/>
                <a:gd name="connsiteX4" fmla="*/ 172 w 18269"/>
                <a:gd name="connsiteY4" fmla="*/ 2476 h 26288"/>
                <a:gd name="connsiteX5" fmla="*/ 14746 w 18269"/>
                <a:gd name="connsiteY5" fmla="*/ 26194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69" h="26288">
                  <a:moveTo>
                    <a:pt x="14746" y="26194"/>
                  </a:moveTo>
                  <a:cubicBezTo>
                    <a:pt x="15984" y="25527"/>
                    <a:pt x="17127" y="25432"/>
                    <a:pt x="18270" y="26289"/>
                  </a:cubicBezTo>
                  <a:cubicBezTo>
                    <a:pt x="13984" y="18574"/>
                    <a:pt x="12841" y="11430"/>
                    <a:pt x="7983" y="5525"/>
                  </a:cubicBezTo>
                  <a:cubicBezTo>
                    <a:pt x="8554" y="8096"/>
                    <a:pt x="3316" y="4667"/>
                    <a:pt x="1696" y="0"/>
                  </a:cubicBezTo>
                  <a:cubicBezTo>
                    <a:pt x="935" y="667"/>
                    <a:pt x="-494" y="762"/>
                    <a:pt x="172" y="2476"/>
                  </a:cubicBezTo>
                  <a:cubicBezTo>
                    <a:pt x="5697" y="11621"/>
                    <a:pt x="13127" y="13240"/>
                    <a:pt x="14746" y="26194"/>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6977B1A-3369-F6F5-187B-10761945ACAF}"/>
                </a:ext>
              </a:extLst>
            </p:cNvPr>
            <p:cNvSpPr/>
            <p:nvPr/>
          </p:nvSpPr>
          <p:spPr>
            <a:xfrm>
              <a:off x="5183790" y="3098676"/>
              <a:ext cx="3938" cy="7899"/>
            </a:xfrm>
            <a:custGeom>
              <a:avLst/>
              <a:gdLst>
                <a:gd name="connsiteX0" fmla="*/ 0 w 3938"/>
                <a:gd name="connsiteY0" fmla="*/ 568 h 7899"/>
                <a:gd name="connsiteX1" fmla="*/ 2858 w 3938"/>
                <a:gd name="connsiteY1" fmla="*/ 7807 h 7899"/>
                <a:gd name="connsiteX2" fmla="*/ 0 w 3938"/>
                <a:gd name="connsiteY2" fmla="*/ 568 h 7899"/>
              </a:gdLst>
              <a:ahLst/>
              <a:cxnLst>
                <a:cxn ang="0">
                  <a:pos x="connsiteX0" y="connsiteY0"/>
                </a:cxn>
                <a:cxn ang="0">
                  <a:pos x="connsiteX1" y="connsiteY1"/>
                </a:cxn>
                <a:cxn ang="0">
                  <a:pos x="connsiteX2" y="connsiteY2"/>
                </a:cxn>
              </a:cxnLst>
              <a:rect l="l" t="t" r="r" b="b"/>
              <a:pathLst>
                <a:path w="3938" h="7899">
                  <a:moveTo>
                    <a:pt x="0" y="568"/>
                  </a:moveTo>
                  <a:lnTo>
                    <a:pt x="2858" y="7807"/>
                  </a:lnTo>
                  <a:cubicBezTo>
                    <a:pt x="6001" y="9046"/>
                    <a:pt x="1429" y="-2670"/>
                    <a:pt x="0" y="568"/>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CAE1E34-BD18-8C3A-3038-826C6CCD6A6A}"/>
                </a:ext>
              </a:extLst>
            </p:cNvPr>
            <p:cNvSpPr/>
            <p:nvPr/>
          </p:nvSpPr>
          <p:spPr>
            <a:xfrm>
              <a:off x="5179504" y="3107983"/>
              <a:ext cx="4837" cy="10691"/>
            </a:xfrm>
            <a:custGeom>
              <a:avLst/>
              <a:gdLst>
                <a:gd name="connsiteX0" fmla="*/ 2286 w 4837"/>
                <a:gd name="connsiteY0" fmla="*/ 10692 h 10691"/>
                <a:gd name="connsiteX1" fmla="*/ 4763 w 4837"/>
                <a:gd name="connsiteY1" fmla="*/ 8025 h 10691"/>
                <a:gd name="connsiteX2" fmla="*/ 0 w 4837"/>
                <a:gd name="connsiteY2" fmla="*/ 24 h 10691"/>
                <a:gd name="connsiteX3" fmla="*/ 2286 w 4837"/>
                <a:gd name="connsiteY3" fmla="*/ 10692 h 10691"/>
              </a:gdLst>
              <a:ahLst/>
              <a:cxnLst>
                <a:cxn ang="0">
                  <a:pos x="connsiteX0" y="connsiteY0"/>
                </a:cxn>
                <a:cxn ang="0">
                  <a:pos x="connsiteX1" y="connsiteY1"/>
                </a:cxn>
                <a:cxn ang="0">
                  <a:pos x="connsiteX2" y="connsiteY2"/>
                </a:cxn>
                <a:cxn ang="0">
                  <a:pos x="connsiteX3" y="connsiteY3"/>
                </a:cxn>
              </a:cxnLst>
              <a:rect l="l" t="t" r="r" b="b"/>
              <a:pathLst>
                <a:path w="4837" h="10691">
                  <a:moveTo>
                    <a:pt x="2286" y="10692"/>
                  </a:moveTo>
                  <a:cubicBezTo>
                    <a:pt x="3334" y="9930"/>
                    <a:pt x="5239" y="10025"/>
                    <a:pt x="4763" y="8025"/>
                  </a:cubicBezTo>
                  <a:cubicBezTo>
                    <a:pt x="476" y="9453"/>
                    <a:pt x="4667" y="-548"/>
                    <a:pt x="0" y="24"/>
                  </a:cubicBezTo>
                  <a:cubicBezTo>
                    <a:pt x="857" y="3834"/>
                    <a:pt x="1143" y="5072"/>
                    <a:pt x="2286" y="10692"/>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15DCD97-AA20-7265-AB7B-1090DB777726}"/>
                </a:ext>
              </a:extLst>
            </p:cNvPr>
            <p:cNvSpPr/>
            <p:nvPr/>
          </p:nvSpPr>
          <p:spPr>
            <a:xfrm>
              <a:off x="5128641" y="3697890"/>
              <a:ext cx="6325" cy="9235"/>
            </a:xfrm>
            <a:custGeom>
              <a:avLst/>
              <a:gdLst>
                <a:gd name="connsiteX0" fmla="*/ 5239 w 6325"/>
                <a:gd name="connsiteY0" fmla="*/ 0 h 9235"/>
                <a:gd name="connsiteX1" fmla="*/ 0 w 6325"/>
                <a:gd name="connsiteY1" fmla="*/ 7906 h 9235"/>
                <a:gd name="connsiteX2" fmla="*/ 6287 w 6325"/>
                <a:gd name="connsiteY2" fmla="*/ 4477 h 9235"/>
                <a:gd name="connsiteX3" fmla="*/ 2191 w 6325"/>
                <a:gd name="connsiteY3" fmla="*/ 7525 h 9235"/>
                <a:gd name="connsiteX4" fmla="*/ 5239 w 6325"/>
                <a:gd name="connsiteY4" fmla="*/ 0 h 9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5" h="9235">
                  <a:moveTo>
                    <a:pt x="5239" y="0"/>
                  </a:moveTo>
                  <a:cubicBezTo>
                    <a:pt x="2476" y="1619"/>
                    <a:pt x="3810" y="3810"/>
                    <a:pt x="0" y="7906"/>
                  </a:cubicBezTo>
                  <a:cubicBezTo>
                    <a:pt x="1048" y="11049"/>
                    <a:pt x="6858" y="8096"/>
                    <a:pt x="6287" y="4477"/>
                  </a:cubicBezTo>
                  <a:cubicBezTo>
                    <a:pt x="5048" y="5905"/>
                    <a:pt x="3524" y="6953"/>
                    <a:pt x="2191" y="7525"/>
                  </a:cubicBezTo>
                  <a:cubicBezTo>
                    <a:pt x="1714" y="6001"/>
                    <a:pt x="6477" y="1333"/>
                    <a:pt x="5239" y="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8BB658C-35B8-F947-5449-172F83293905}"/>
                </a:ext>
              </a:extLst>
            </p:cNvPr>
            <p:cNvSpPr/>
            <p:nvPr/>
          </p:nvSpPr>
          <p:spPr>
            <a:xfrm>
              <a:off x="4891087" y="3904011"/>
              <a:ext cx="15004" cy="8667"/>
            </a:xfrm>
            <a:custGeom>
              <a:avLst/>
              <a:gdLst>
                <a:gd name="connsiteX0" fmla="*/ 3619 w 15004"/>
                <a:gd name="connsiteY0" fmla="*/ 8668 h 8667"/>
                <a:gd name="connsiteX1" fmla="*/ 14954 w 15004"/>
                <a:gd name="connsiteY1" fmla="*/ 0 h 8667"/>
                <a:gd name="connsiteX2" fmla="*/ 0 w 15004"/>
                <a:gd name="connsiteY2" fmla="*/ 8668 h 8667"/>
                <a:gd name="connsiteX3" fmla="*/ 3619 w 15004"/>
                <a:gd name="connsiteY3" fmla="*/ 8668 h 8667"/>
              </a:gdLst>
              <a:ahLst/>
              <a:cxnLst>
                <a:cxn ang="0">
                  <a:pos x="connsiteX0" y="connsiteY0"/>
                </a:cxn>
                <a:cxn ang="0">
                  <a:pos x="connsiteX1" y="connsiteY1"/>
                </a:cxn>
                <a:cxn ang="0">
                  <a:pos x="connsiteX2" y="connsiteY2"/>
                </a:cxn>
                <a:cxn ang="0">
                  <a:pos x="connsiteX3" y="connsiteY3"/>
                </a:cxn>
              </a:cxnLst>
              <a:rect l="l" t="t" r="r" b="b"/>
              <a:pathLst>
                <a:path w="15004" h="8667">
                  <a:moveTo>
                    <a:pt x="3619" y="8668"/>
                  </a:moveTo>
                  <a:cubicBezTo>
                    <a:pt x="9525" y="4953"/>
                    <a:pt x="15621" y="2191"/>
                    <a:pt x="14954" y="0"/>
                  </a:cubicBezTo>
                  <a:cubicBezTo>
                    <a:pt x="10668" y="4477"/>
                    <a:pt x="2667" y="5715"/>
                    <a:pt x="0" y="8668"/>
                  </a:cubicBezTo>
                  <a:cubicBezTo>
                    <a:pt x="1810" y="7811"/>
                    <a:pt x="3429" y="7144"/>
                    <a:pt x="3619" y="8668"/>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8A78028-A874-EBC9-636A-6088BF86033B}"/>
                </a:ext>
              </a:extLst>
            </p:cNvPr>
            <p:cNvSpPr/>
            <p:nvPr/>
          </p:nvSpPr>
          <p:spPr>
            <a:xfrm>
              <a:off x="4747866" y="3963924"/>
              <a:ext cx="7775" cy="4381"/>
            </a:xfrm>
            <a:custGeom>
              <a:avLst/>
              <a:gdLst>
                <a:gd name="connsiteX0" fmla="*/ 727 w 7775"/>
                <a:gd name="connsiteY0" fmla="*/ 4381 h 4381"/>
                <a:gd name="connsiteX1" fmla="*/ 7775 w 7775"/>
                <a:gd name="connsiteY1" fmla="*/ 0 h 4381"/>
                <a:gd name="connsiteX2" fmla="*/ 727 w 7775"/>
                <a:gd name="connsiteY2" fmla="*/ 4381 h 4381"/>
              </a:gdLst>
              <a:ahLst/>
              <a:cxnLst>
                <a:cxn ang="0">
                  <a:pos x="connsiteX0" y="connsiteY0"/>
                </a:cxn>
                <a:cxn ang="0">
                  <a:pos x="connsiteX1" y="connsiteY1"/>
                </a:cxn>
                <a:cxn ang="0">
                  <a:pos x="connsiteX2" y="connsiteY2"/>
                </a:cxn>
              </a:cxnLst>
              <a:rect l="l" t="t" r="r" b="b"/>
              <a:pathLst>
                <a:path w="7775" h="4381">
                  <a:moveTo>
                    <a:pt x="727" y="4381"/>
                  </a:moveTo>
                  <a:cubicBezTo>
                    <a:pt x="4251" y="3143"/>
                    <a:pt x="7108" y="1810"/>
                    <a:pt x="7775" y="0"/>
                  </a:cubicBezTo>
                  <a:cubicBezTo>
                    <a:pt x="3679" y="1143"/>
                    <a:pt x="-2036" y="1810"/>
                    <a:pt x="727" y="4381"/>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D672BA1D-F8DA-D938-3B0D-A5C6C895FFA1}"/>
                </a:ext>
              </a:extLst>
            </p:cNvPr>
            <p:cNvSpPr/>
            <p:nvPr/>
          </p:nvSpPr>
          <p:spPr>
            <a:xfrm>
              <a:off x="4582668" y="3991927"/>
              <a:ext cx="26955" cy="3416"/>
            </a:xfrm>
            <a:custGeom>
              <a:avLst/>
              <a:gdLst>
                <a:gd name="connsiteX0" fmla="*/ 26956 w 26955"/>
                <a:gd name="connsiteY0" fmla="*/ 0 h 3416"/>
                <a:gd name="connsiteX1" fmla="*/ 0 w 26955"/>
                <a:gd name="connsiteY1" fmla="*/ 1619 h 3416"/>
                <a:gd name="connsiteX2" fmla="*/ 25527 w 26955"/>
                <a:gd name="connsiteY2" fmla="*/ 1714 h 3416"/>
                <a:gd name="connsiteX3" fmla="*/ 26956 w 26955"/>
                <a:gd name="connsiteY3" fmla="*/ 0 h 3416"/>
              </a:gdLst>
              <a:ahLst/>
              <a:cxnLst>
                <a:cxn ang="0">
                  <a:pos x="connsiteX0" y="connsiteY0"/>
                </a:cxn>
                <a:cxn ang="0">
                  <a:pos x="connsiteX1" y="connsiteY1"/>
                </a:cxn>
                <a:cxn ang="0">
                  <a:pos x="connsiteX2" y="connsiteY2"/>
                </a:cxn>
                <a:cxn ang="0">
                  <a:pos x="connsiteX3" y="connsiteY3"/>
                </a:cxn>
              </a:cxnLst>
              <a:rect l="l" t="t" r="r" b="b"/>
              <a:pathLst>
                <a:path w="26955" h="3416">
                  <a:moveTo>
                    <a:pt x="26956" y="0"/>
                  </a:moveTo>
                  <a:cubicBezTo>
                    <a:pt x="15240" y="1619"/>
                    <a:pt x="9430" y="1048"/>
                    <a:pt x="0" y="1619"/>
                  </a:cubicBezTo>
                  <a:cubicBezTo>
                    <a:pt x="7810" y="3334"/>
                    <a:pt x="18574" y="4572"/>
                    <a:pt x="25527" y="1714"/>
                  </a:cubicBezTo>
                  <a:cubicBezTo>
                    <a:pt x="22669" y="1429"/>
                    <a:pt x="26098" y="762"/>
                    <a:pt x="26956" y="0"/>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6BF605F-59BD-0BCA-0AC1-F3893EAF057D}"/>
                </a:ext>
              </a:extLst>
            </p:cNvPr>
            <p:cNvSpPr/>
            <p:nvPr/>
          </p:nvSpPr>
          <p:spPr>
            <a:xfrm>
              <a:off x="4593621" y="3981545"/>
              <a:ext cx="12382" cy="5048"/>
            </a:xfrm>
            <a:custGeom>
              <a:avLst/>
              <a:gdLst>
                <a:gd name="connsiteX0" fmla="*/ 0 w 12382"/>
                <a:gd name="connsiteY0" fmla="*/ 5048 h 5048"/>
                <a:gd name="connsiteX1" fmla="*/ 12383 w 12382"/>
                <a:gd name="connsiteY1" fmla="*/ 0 h 5048"/>
                <a:gd name="connsiteX2" fmla="*/ 0 w 12382"/>
                <a:gd name="connsiteY2" fmla="*/ 5048 h 5048"/>
              </a:gdLst>
              <a:ahLst/>
              <a:cxnLst>
                <a:cxn ang="0">
                  <a:pos x="connsiteX0" y="connsiteY0"/>
                </a:cxn>
                <a:cxn ang="0">
                  <a:pos x="connsiteX1" y="connsiteY1"/>
                </a:cxn>
                <a:cxn ang="0">
                  <a:pos x="connsiteX2" y="connsiteY2"/>
                </a:cxn>
              </a:cxnLst>
              <a:rect l="l" t="t" r="r" b="b"/>
              <a:pathLst>
                <a:path w="12382" h="5048">
                  <a:moveTo>
                    <a:pt x="0" y="5048"/>
                  </a:moveTo>
                  <a:cubicBezTo>
                    <a:pt x="3429" y="3334"/>
                    <a:pt x="9335" y="2286"/>
                    <a:pt x="12383" y="0"/>
                  </a:cubicBezTo>
                  <a:cubicBezTo>
                    <a:pt x="5144" y="857"/>
                    <a:pt x="1429" y="476"/>
                    <a:pt x="0" y="5048"/>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A6077E4-9C8D-4A94-5E08-57EEAFB95025}"/>
                </a:ext>
              </a:extLst>
            </p:cNvPr>
            <p:cNvSpPr/>
            <p:nvPr/>
          </p:nvSpPr>
          <p:spPr>
            <a:xfrm>
              <a:off x="4573325" y="3983164"/>
              <a:ext cx="18794" cy="8286"/>
            </a:xfrm>
            <a:custGeom>
              <a:avLst/>
              <a:gdLst>
                <a:gd name="connsiteX0" fmla="*/ 7723 w 18794"/>
                <a:gd name="connsiteY0" fmla="*/ 3810 h 8286"/>
                <a:gd name="connsiteX1" fmla="*/ 18772 w 18794"/>
                <a:gd name="connsiteY1" fmla="*/ 4191 h 8286"/>
                <a:gd name="connsiteX2" fmla="*/ 15534 w 18794"/>
                <a:gd name="connsiteY2" fmla="*/ 0 h 8286"/>
                <a:gd name="connsiteX3" fmla="*/ 1437 w 18794"/>
                <a:gd name="connsiteY3" fmla="*/ 1905 h 8286"/>
                <a:gd name="connsiteX4" fmla="*/ 2961 w 18794"/>
                <a:gd name="connsiteY4" fmla="*/ 6763 h 8286"/>
                <a:gd name="connsiteX5" fmla="*/ 1341 w 18794"/>
                <a:gd name="connsiteY5" fmla="*/ 8287 h 8286"/>
                <a:gd name="connsiteX6" fmla="*/ 12391 w 18794"/>
                <a:gd name="connsiteY6" fmla="*/ 4667 h 8286"/>
                <a:gd name="connsiteX7" fmla="*/ 7723 w 18794"/>
                <a:gd name="connsiteY7" fmla="*/ 3810 h 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94" h="8286">
                  <a:moveTo>
                    <a:pt x="7723" y="3810"/>
                  </a:moveTo>
                  <a:cubicBezTo>
                    <a:pt x="10962" y="1905"/>
                    <a:pt x="14200" y="6763"/>
                    <a:pt x="18772" y="4191"/>
                  </a:cubicBezTo>
                  <a:cubicBezTo>
                    <a:pt x="18963" y="2191"/>
                    <a:pt x="17915" y="857"/>
                    <a:pt x="15534" y="0"/>
                  </a:cubicBezTo>
                  <a:cubicBezTo>
                    <a:pt x="11247" y="857"/>
                    <a:pt x="7152" y="1905"/>
                    <a:pt x="1437" y="1905"/>
                  </a:cubicBezTo>
                  <a:cubicBezTo>
                    <a:pt x="2770" y="4858"/>
                    <a:pt x="1627" y="3905"/>
                    <a:pt x="2961" y="6763"/>
                  </a:cubicBezTo>
                  <a:cubicBezTo>
                    <a:pt x="389" y="6382"/>
                    <a:pt x="-1326" y="7715"/>
                    <a:pt x="1341" y="8287"/>
                  </a:cubicBezTo>
                  <a:cubicBezTo>
                    <a:pt x="3342" y="6191"/>
                    <a:pt x="10676" y="6858"/>
                    <a:pt x="12391" y="4667"/>
                  </a:cubicBezTo>
                  <a:cubicBezTo>
                    <a:pt x="10581" y="4667"/>
                    <a:pt x="8009" y="4763"/>
                    <a:pt x="7723" y="3810"/>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6F13A1D-C5B9-9F88-BE56-B266FAA72626}"/>
                </a:ext>
              </a:extLst>
            </p:cNvPr>
            <p:cNvSpPr/>
            <p:nvPr/>
          </p:nvSpPr>
          <p:spPr>
            <a:xfrm>
              <a:off x="4555521" y="3994023"/>
              <a:ext cx="17621" cy="3325"/>
            </a:xfrm>
            <a:custGeom>
              <a:avLst/>
              <a:gdLst>
                <a:gd name="connsiteX0" fmla="*/ 0 w 17621"/>
                <a:gd name="connsiteY0" fmla="*/ 857 h 3325"/>
                <a:gd name="connsiteX1" fmla="*/ 6382 w 17621"/>
                <a:gd name="connsiteY1" fmla="*/ 1143 h 3325"/>
                <a:gd name="connsiteX2" fmla="*/ 17621 w 17621"/>
                <a:gd name="connsiteY2" fmla="*/ 0 h 3325"/>
                <a:gd name="connsiteX3" fmla="*/ 0 w 17621"/>
                <a:gd name="connsiteY3" fmla="*/ 857 h 3325"/>
              </a:gdLst>
              <a:ahLst/>
              <a:cxnLst>
                <a:cxn ang="0">
                  <a:pos x="connsiteX0" y="connsiteY0"/>
                </a:cxn>
                <a:cxn ang="0">
                  <a:pos x="connsiteX1" y="connsiteY1"/>
                </a:cxn>
                <a:cxn ang="0">
                  <a:pos x="connsiteX2" y="connsiteY2"/>
                </a:cxn>
                <a:cxn ang="0">
                  <a:pos x="connsiteX3" y="connsiteY3"/>
                </a:cxn>
              </a:cxnLst>
              <a:rect l="l" t="t" r="r" b="b"/>
              <a:pathLst>
                <a:path w="17621" h="3325">
                  <a:moveTo>
                    <a:pt x="0" y="857"/>
                  </a:moveTo>
                  <a:cubicBezTo>
                    <a:pt x="7906" y="5810"/>
                    <a:pt x="381" y="1905"/>
                    <a:pt x="6382" y="1143"/>
                  </a:cubicBezTo>
                  <a:cubicBezTo>
                    <a:pt x="10097" y="667"/>
                    <a:pt x="15431" y="2953"/>
                    <a:pt x="17621" y="0"/>
                  </a:cubicBezTo>
                  <a:cubicBezTo>
                    <a:pt x="10192" y="762"/>
                    <a:pt x="6668" y="-857"/>
                    <a:pt x="0" y="857"/>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49E2A226-19AA-E378-DE29-5267E3B8E0DA}"/>
                </a:ext>
              </a:extLst>
            </p:cNvPr>
            <p:cNvSpPr/>
            <p:nvPr/>
          </p:nvSpPr>
          <p:spPr>
            <a:xfrm>
              <a:off x="4505991" y="3989659"/>
              <a:ext cx="17724" cy="1694"/>
            </a:xfrm>
            <a:custGeom>
              <a:avLst/>
              <a:gdLst>
                <a:gd name="connsiteX0" fmla="*/ 0 w 17724"/>
                <a:gd name="connsiteY0" fmla="*/ 459 h 1694"/>
                <a:gd name="connsiteX1" fmla="*/ 17621 w 17724"/>
                <a:gd name="connsiteY1" fmla="*/ 1221 h 1694"/>
                <a:gd name="connsiteX2" fmla="*/ 0 w 17724"/>
                <a:gd name="connsiteY2" fmla="*/ 459 h 1694"/>
              </a:gdLst>
              <a:ahLst/>
              <a:cxnLst>
                <a:cxn ang="0">
                  <a:pos x="connsiteX0" y="connsiteY0"/>
                </a:cxn>
                <a:cxn ang="0">
                  <a:pos x="connsiteX1" y="connsiteY1"/>
                </a:cxn>
                <a:cxn ang="0">
                  <a:pos x="connsiteX2" y="connsiteY2"/>
                </a:cxn>
              </a:cxnLst>
              <a:rect l="l" t="t" r="r" b="b"/>
              <a:pathLst>
                <a:path w="17724" h="1694">
                  <a:moveTo>
                    <a:pt x="0" y="459"/>
                  </a:moveTo>
                  <a:cubicBezTo>
                    <a:pt x="5334" y="935"/>
                    <a:pt x="19050" y="2459"/>
                    <a:pt x="17621" y="1221"/>
                  </a:cubicBezTo>
                  <a:cubicBezTo>
                    <a:pt x="10573" y="173"/>
                    <a:pt x="4096" y="-494"/>
                    <a:pt x="0" y="459"/>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79F56D7-EE14-63B4-3598-9849E6F25CC9}"/>
                </a:ext>
              </a:extLst>
            </p:cNvPr>
            <p:cNvSpPr/>
            <p:nvPr/>
          </p:nvSpPr>
          <p:spPr>
            <a:xfrm>
              <a:off x="4484680" y="3977716"/>
              <a:ext cx="8221" cy="3161"/>
            </a:xfrm>
            <a:custGeom>
              <a:avLst/>
              <a:gdLst>
                <a:gd name="connsiteX0" fmla="*/ 71 w 8221"/>
                <a:gd name="connsiteY0" fmla="*/ 1923 h 3161"/>
                <a:gd name="connsiteX1" fmla="*/ 7977 w 8221"/>
                <a:gd name="connsiteY1" fmla="*/ 3162 h 3161"/>
                <a:gd name="connsiteX2" fmla="*/ 71 w 8221"/>
                <a:gd name="connsiteY2" fmla="*/ 1923 h 3161"/>
              </a:gdLst>
              <a:ahLst/>
              <a:cxnLst>
                <a:cxn ang="0">
                  <a:pos x="connsiteX0" y="connsiteY0"/>
                </a:cxn>
                <a:cxn ang="0">
                  <a:pos x="connsiteX1" y="connsiteY1"/>
                </a:cxn>
                <a:cxn ang="0">
                  <a:pos x="connsiteX2" y="connsiteY2"/>
                </a:cxn>
              </a:cxnLst>
              <a:rect l="l" t="t" r="r" b="b"/>
              <a:pathLst>
                <a:path w="8221" h="3161">
                  <a:moveTo>
                    <a:pt x="71" y="1923"/>
                  </a:moveTo>
                  <a:cubicBezTo>
                    <a:pt x="3976" y="2400"/>
                    <a:pt x="5119" y="1162"/>
                    <a:pt x="7977" y="3162"/>
                  </a:cubicBezTo>
                  <a:cubicBezTo>
                    <a:pt x="9977" y="114"/>
                    <a:pt x="-977" y="-1505"/>
                    <a:pt x="71" y="1923"/>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C06D3FF4-6D1C-347E-0B5B-4D41FA1E9C62}"/>
                </a:ext>
              </a:extLst>
            </p:cNvPr>
            <p:cNvSpPr/>
            <p:nvPr/>
          </p:nvSpPr>
          <p:spPr>
            <a:xfrm>
              <a:off x="4469645" y="3962766"/>
              <a:ext cx="9390" cy="2370"/>
            </a:xfrm>
            <a:custGeom>
              <a:avLst/>
              <a:gdLst>
                <a:gd name="connsiteX0" fmla="*/ 56 w 9390"/>
                <a:gd name="connsiteY0" fmla="*/ 1348 h 2370"/>
                <a:gd name="connsiteX1" fmla="*/ 9391 w 9390"/>
                <a:gd name="connsiteY1" fmla="*/ 2110 h 2370"/>
                <a:gd name="connsiteX2" fmla="*/ 56 w 9390"/>
                <a:gd name="connsiteY2" fmla="*/ 1348 h 2370"/>
              </a:gdLst>
              <a:ahLst/>
              <a:cxnLst>
                <a:cxn ang="0">
                  <a:pos x="connsiteX0" y="connsiteY0"/>
                </a:cxn>
                <a:cxn ang="0">
                  <a:pos x="connsiteX1" y="connsiteY1"/>
                </a:cxn>
                <a:cxn ang="0">
                  <a:pos x="connsiteX2" y="connsiteY2"/>
                </a:cxn>
              </a:cxnLst>
              <a:rect l="l" t="t" r="r" b="b"/>
              <a:pathLst>
                <a:path w="9390" h="2370">
                  <a:moveTo>
                    <a:pt x="56" y="1348"/>
                  </a:moveTo>
                  <a:cubicBezTo>
                    <a:pt x="5390" y="1444"/>
                    <a:pt x="6533" y="2968"/>
                    <a:pt x="9391" y="2110"/>
                  </a:cubicBezTo>
                  <a:cubicBezTo>
                    <a:pt x="8438" y="1253"/>
                    <a:pt x="-801" y="-1700"/>
                    <a:pt x="56" y="1348"/>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B13C36E-0F3C-B660-E88C-16556958855D}"/>
                </a:ext>
              </a:extLst>
            </p:cNvPr>
            <p:cNvSpPr/>
            <p:nvPr/>
          </p:nvSpPr>
          <p:spPr>
            <a:xfrm>
              <a:off x="4451699" y="3873271"/>
              <a:ext cx="12382" cy="3243"/>
            </a:xfrm>
            <a:custGeom>
              <a:avLst/>
              <a:gdLst>
                <a:gd name="connsiteX0" fmla="*/ 0 w 12382"/>
                <a:gd name="connsiteY0" fmla="*/ 70 h 3243"/>
                <a:gd name="connsiteX1" fmla="*/ 11811 w 12382"/>
                <a:gd name="connsiteY1" fmla="*/ 3022 h 3243"/>
                <a:gd name="connsiteX2" fmla="*/ 12382 w 12382"/>
                <a:gd name="connsiteY2" fmla="*/ 641 h 3243"/>
                <a:gd name="connsiteX3" fmla="*/ 0 w 12382"/>
                <a:gd name="connsiteY3" fmla="*/ 70 h 3243"/>
              </a:gdLst>
              <a:ahLst/>
              <a:cxnLst>
                <a:cxn ang="0">
                  <a:pos x="connsiteX0" y="connsiteY0"/>
                </a:cxn>
                <a:cxn ang="0">
                  <a:pos x="connsiteX1" y="connsiteY1"/>
                </a:cxn>
                <a:cxn ang="0">
                  <a:pos x="connsiteX2" y="connsiteY2"/>
                </a:cxn>
                <a:cxn ang="0">
                  <a:pos x="connsiteX3" y="connsiteY3"/>
                </a:cxn>
              </a:cxnLst>
              <a:rect l="l" t="t" r="r" b="b"/>
              <a:pathLst>
                <a:path w="12382" h="3243">
                  <a:moveTo>
                    <a:pt x="0" y="70"/>
                  </a:moveTo>
                  <a:cubicBezTo>
                    <a:pt x="4096" y="1118"/>
                    <a:pt x="8192" y="4070"/>
                    <a:pt x="11811" y="3022"/>
                  </a:cubicBezTo>
                  <a:lnTo>
                    <a:pt x="12382" y="641"/>
                  </a:lnTo>
                  <a:cubicBezTo>
                    <a:pt x="7048" y="-692"/>
                    <a:pt x="4381" y="546"/>
                    <a:pt x="0" y="70"/>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F858150-BE85-75F2-11F0-0D4891EB54AA}"/>
                </a:ext>
              </a:extLst>
            </p:cNvPr>
            <p:cNvSpPr/>
            <p:nvPr/>
          </p:nvSpPr>
          <p:spPr>
            <a:xfrm>
              <a:off x="4389500" y="3884950"/>
              <a:ext cx="9715" cy="4148"/>
            </a:xfrm>
            <a:custGeom>
              <a:avLst/>
              <a:gdLst>
                <a:gd name="connsiteX0" fmla="*/ 0 w 9715"/>
                <a:gd name="connsiteY0" fmla="*/ 1536 h 4148"/>
                <a:gd name="connsiteX1" fmla="*/ 9716 w 9715"/>
                <a:gd name="connsiteY1" fmla="*/ 4107 h 4148"/>
                <a:gd name="connsiteX2" fmla="*/ 8858 w 9715"/>
                <a:gd name="connsiteY2" fmla="*/ 2107 h 4148"/>
                <a:gd name="connsiteX3" fmla="*/ 0 w 9715"/>
                <a:gd name="connsiteY3" fmla="*/ 1536 h 4148"/>
              </a:gdLst>
              <a:ahLst/>
              <a:cxnLst>
                <a:cxn ang="0">
                  <a:pos x="connsiteX0" y="connsiteY0"/>
                </a:cxn>
                <a:cxn ang="0">
                  <a:pos x="connsiteX1" y="connsiteY1"/>
                </a:cxn>
                <a:cxn ang="0">
                  <a:pos x="connsiteX2" y="connsiteY2"/>
                </a:cxn>
                <a:cxn ang="0">
                  <a:pos x="connsiteX3" y="connsiteY3"/>
                </a:cxn>
              </a:cxnLst>
              <a:rect l="l" t="t" r="r" b="b"/>
              <a:pathLst>
                <a:path w="9715" h="4148">
                  <a:moveTo>
                    <a:pt x="0" y="1536"/>
                  </a:moveTo>
                  <a:cubicBezTo>
                    <a:pt x="4858" y="2107"/>
                    <a:pt x="7049" y="4488"/>
                    <a:pt x="9716" y="4107"/>
                  </a:cubicBezTo>
                  <a:cubicBezTo>
                    <a:pt x="8763" y="3536"/>
                    <a:pt x="8382" y="2869"/>
                    <a:pt x="8858" y="2107"/>
                  </a:cubicBezTo>
                  <a:cubicBezTo>
                    <a:pt x="4763" y="679"/>
                    <a:pt x="191" y="-1512"/>
                    <a:pt x="0" y="1536"/>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8D693639-EE69-1605-291C-C6D430D6835F}"/>
                </a:ext>
              </a:extLst>
            </p:cNvPr>
            <p:cNvSpPr/>
            <p:nvPr/>
          </p:nvSpPr>
          <p:spPr>
            <a:xfrm>
              <a:off x="4359116" y="3900389"/>
              <a:ext cx="15811" cy="4860"/>
            </a:xfrm>
            <a:custGeom>
              <a:avLst/>
              <a:gdLst>
                <a:gd name="connsiteX0" fmla="*/ 0 w 15811"/>
                <a:gd name="connsiteY0" fmla="*/ 479 h 4860"/>
                <a:gd name="connsiteX1" fmla="*/ 2096 w 15811"/>
                <a:gd name="connsiteY1" fmla="*/ 3241 h 4860"/>
                <a:gd name="connsiteX2" fmla="*/ 15811 w 15811"/>
                <a:gd name="connsiteY2" fmla="*/ 4861 h 4860"/>
                <a:gd name="connsiteX3" fmla="*/ 4953 w 15811"/>
                <a:gd name="connsiteY3" fmla="*/ 3 h 4860"/>
                <a:gd name="connsiteX4" fmla="*/ 0 w 15811"/>
                <a:gd name="connsiteY4" fmla="*/ 479 h 4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4860">
                  <a:moveTo>
                    <a:pt x="0" y="479"/>
                  </a:moveTo>
                  <a:cubicBezTo>
                    <a:pt x="1429" y="1336"/>
                    <a:pt x="1810" y="2289"/>
                    <a:pt x="2096" y="3241"/>
                  </a:cubicBezTo>
                  <a:cubicBezTo>
                    <a:pt x="8763" y="3908"/>
                    <a:pt x="10858" y="4765"/>
                    <a:pt x="15811" y="4861"/>
                  </a:cubicBezTo>
                  <a:cubicBezTo>
                    <a:pt x="9715" y="2003"/>
                    <a:pt x="8763" y="2575"/>
                    <a:pt x="4953" y="3"/>
                  </a:cubicBezTo>
                  <a:cubicBezTo>
                    <a:pt x="6001" y="3622"/>
                    <a:pt x="95" y="-1521"/>
                    <a:pt x="0" y="479"/>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4D64BE8-2DC5-4DA8-D125-3D05E9FD6DB9}"/>
                </a:ext>
              </a:extLst>
            </p:cNvPr>
            <p:cNvSpPr/>
            <p:nvPr/>
          </p:nvSpPr>
          <p:spPr>
            <a:xfrm>
              <a:off x="4337304" y="3795426"/>
              <a:ext cx="27146" cy="12976"/>
            </a:xfrm>
            <a:custGeom>
              <a:avLst/>
              <a:gdLst>
                <a:gd name="connsiteX0" fmla="*/ 0 w 27146"/>
                <a:gd name="connsiteY0" fmla="*/ 3905 h 12976"/>
                <a:gd name="connsiteX1" fmla="*/ 8573 w 27146"/>
                <a:gd name="connsiteY1" fmla="*/ 9811 h 12976"/>
                <a:gd name="connsiteX2" fmla="*/ 22003 w 27146"/>
                <a:gd name="connsiteY2" fmla="*/ 11906 h 12976"/>
                <a:gd name="connsiteX3" fmla="*/ 14573 w 27146"/>
                <a:gd name="connsiteY3" fmla="*/ 6572 h 12976"/>
                <a:gd name="connsiteX4" fmla="*/ 27146 w 27146"/>
                <a:gd name="connsiteY4" fmla="*/ 9906 h 12976"/>
                <a:gd name="connsiteX5" fmla="*/ 9334 w 27146"/>
                <a:gd name="connsiteY5" fmla="*/ 0 h 12976"/>
                <a:gd name="connsiteX6" fmla="*/ 7429 w 27146"/>
                <a:gd name="connsiteY6" fmla="*/ 6382 h 12976"/>
                <a:gd name="connsiteX7" fmla="*/ 0 w 27146"/>
                <a:gd name="connsiteY7" fmla="*/ 3905 h 1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 h="12976">
                  <a:moveTo>
                    <a:pt x="0" y="3905"/>
                  </a:moveTo>
                  <a:cubicBezTo>
                    <a:pt x="4000" y="5810"/>
                    <a:pt x="6096" y="7811"/>
                    <a:pt x="8573" y="9811"/>
                  </a:cubicBezTo>
                  <a:cubicBezTo>
                    <a:pt x="11240" y="3620"/>
                    <a:pt x="17812" y="16669"/>
                    <a:pt x="22003" y="11906"/>
                  </a:cubicBezTo>
                  <a:cubicBezTo>
                    <a:pt x="19050" y="11144"/>
                    <a:pt x="12383" y="9620"/>
                    <a:pt x="14573" y="6572"/>
                  </a:cubicBezTo>
                  <a:cubicBezTo>
                    <a:pt x="19526" y="6191"/>
                    <a:pt x="25717" y="14097"/>
                    <a:pt x="27146" y="9906"/>
                  </a:cubicBezTo>
                  <a:cubicBezTo>
                    <a:pt x="19336" y="7048"/>
                    <a:pt x="14288" y="5048"/>
                    <a:pt x="9334" y="0"/>
                  </a:cubicBezTo>
                  <a:cubicBezTo>
                    <a:pt x="12478" y="6096"/>
                    <a:pt x="4763" y="1143"/>
                    <a:pt x="7429" y="6382"/>
                  </a:cubicBezTo>
                  <a:cubicBezTo>
                    <a:pt x="4858" y="5524"/>
                    <a:pt x="286" y="667"/>
                    <a:pt x="0" y="3905"/>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DA652A2-B1CD-9F02-AE97-F18512216179}"/>
                </a:ext>
              </a:extLst>
            </p:cNvPr>
            <p:cNvSpPr/>
            <p:nvPr/>
          </p:nvSpPr>
          <p:spPr>
            <a:xfrm>
              <a:off x="4196887" y="3792378"/>
              <a:ext cx="5733" cy="6191"/>
            </a:xfrm>
            <a:custGeom>
              <a:avLst/>
              <a:gdLst>
                <a:gd name="connsiteX0" fmla="*/ 1256 w 5733"/>
                <a:gd name="connsiteY0" fmla="*/ 0 h 6191"/>
                <a:gd name="connsiteX1" fmla="*/ 5733 w 5733"/>
                <a:gd name="connsiteY1" fmla="*/ 6191 h 6191"/>
                <a:gd name="connsiteX2" fmla="*/ 1256 w 5733"/>
                <a:gd name="connsiteY2" fmla="*/ 0 h 6191"/>
              </a:gdLst>
              <a:ahLst/>
              <a:cxnLst>
                <a:cxn ang="0">
                  <a:pos x="connsiteX0" y="connsiteY0"/>
                </a:cxn>
                <a:cxn ang="0">
                  <a:pos x="connsiteX1" y="connsiteY1"/>
                </a:cxn>
                <a:cxn ang="0">
                  <a:pos x="connsiteX2" y="connsiteY2"/>
                </a:cxn>
              </a:cxnLst>
              <a:rect l="l" t="t" r="r" b="b"/>
              <a:pathLst>
                <a:path w="5733" h="6191">
                  <a:moveTo>
                    <a:pt x="1256" y="0"/>
                  </a:moveTo>
                  <a:cubicBezTo>
                    <a:pt x="-2363" y="2096"/>
                    <a:pt x="2685" y="5715"/>
                    <a:pt x="5733" y="6191"/>
                  </a:cubicBezTo>
                  <a:cubicBezTo>
                    <a:pt x="2018" y="3620"/>
                    <a:pt x="5066" y="2572"/>
                    <a:pt x="1256" y="0"/>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DCB2A56-E87F-016D-8EC5-850CC2CE750D}"/>
                </a:ext>
              </a:extLst>
            </p:cNvPr>
            <p:cNvSpPr/>
            <p:nvPr/>
          </p:nvSpPr>
          <p:spPr>
            <a:xfrm>
              <a:off x="4139723" y="3759898"/>
              <a:ext cx="18320" cy="21481"/>
            </a:xfrm>
            <a:custGeom>
              <a:avLst/>
              <a:gdLst>
                <a:gd name="connsiteX0" fmla="*/ 8891 w 18320"/>
                <a:gd name="connsiteY0" fmla="*/ 11144 h 21481"/>
                <a:gd name="connsiteX1" fmla="*/ 699 w 18320"/>
                <a:gd name="connsiteY1" fmla="*/ 0 h 21481"/>
                <a:gd name="connsiteX2" fmla="*/ 699 w 18320"/>
                <a:gd name="connsiteY2" fmla="*/ 10668 h 21481"/>
                <a:gd name="connsiteX3" fmla="*/ 7271 w 18320"/>
                <a:gd name="connsiteY3" fmla="*/ 10573 h 21481"/>
                <a:gd name="connsiteX4" fmla="*/ 18320 w 18320"/>
                <a:gd name="connsiteY4" fmla="*/ 21050 h 21481"/>
                <a:gd name="connsiteX5" fmla="*/ 8891 w 18320"/>
                <a:gd name="connsiteY5" fmla="*/ 11144 h 2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20" h="21481">
                  <a:moveTo>
                    <a:pt x="8891" y="11144"/>
                  </a:moveTo>
                  <a:cubicBezTo>
                    <a:pt x="12986" y="12383"/>
                    <a:pt x="3557" y="1048"/>
                    <a:pt x="699" y="0"/>
                  </a:cubicBezTo>
                  <a:cubicBezTo>
                    <a:pt x="604" y="3524"/>
                    <a:pt x="-825" y="6572"/>
                    <a:pt x="699" y="10668"/>
                  </a:cubicBezTo>
                  <a:cubicBezTo>
                    <a:pt x="2795" y="10287"/>
                    <a:pt x="4414" y="8192"/>
                    <a:pt x="7271" y="10573"/>
                  </a:cubicBezTo>
                  <a:cubicBezTo>
                    <a:pt x="7652" y="12478"/>
                    <a:pt x="16892" y="23813"/>
                    <a:pt x="18320" y="21050"/>
                  </a:cubicBezTo>
                  <a:cubicBezTo>
                    <a:pt x="15749" y="17050"/>
                    <a:pt x="12415" y="14573"/>
                    <a:pt x="8891" y="11144"/>
                  </a:cubicBez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E0065E99-92F0-EC97-675A-68A65DCA1657}"/>
                </a:ext>
              </a:extLst>
            </p:cNvPr>
            <p:cNvSpPr/>
            <p:nvPr/>
          </p:nvSpPr>
          <p:spPr>
            <a:xfrm>
              <a:off x="4379214" y="3832669"/>
              <a:ext cx="285" cy="190"/>
            </a:xfrm>
            <a:custGeom>
              <a:avLst/>
              <a:gdLst>
                <a:gd name="connsiteX0" fmla="*/ 0 w 285"/>
                <a:gd name="connsiteY0" fmla="*/ 95 h 190"/>
                <a:gd name="connsiteX1" fmla="*/ 286 w 285"/>
                <a:gd name="connsiteY1" fmla="*/ 190 h 190"/>
                <a:gd name="connsiteX2" fmla="*/ 95 w 285"/>
                <a:gd name="connsiteY2" fmla="*/ 0 h 190"/>
                <a:gd name="connsiteX3" fmla="*/ 0 w 285"/>
                <a:gd name="connsiteY3" fmla="*/ 95 h 190"/>
              </a:gdLst>
              <a:ahLst/>
              <a:cxnLst>
                <a:cxn ang="0">
                  <a:pos x="connsiteX0" y="connsiteY0"/>
                </a:cxn>
                <a:cxn ang="0">
                  <a:pos x="connsiteX1" y="connsiteY1"/>
                </a:cxn>
                <a:cxn ang="0">
                  <a:pos x="connsiteX2" y="connsiteY2"/>
                </a:cxn>
                <a:cxn ang="0">
                  <a:pos x="connsiteX3" y="connsiteY3"/>
                </a:cxn>
              </a:cxnLst>
              <a:rect l="l" t="t" r="r" b="b"/>
              <a:pathLst>
                <a:path w="285" h="190">
                  <a:moveTo>
                    <a:pt x="0" y="95"/>
                  </a:moveTo>
                  <a:cubicBezTo>
                    <a:pt x="95" y="95"/>
                    <a:pt x="190" y="190"/>
                    <a:pt x="286" y="190"/>
                  </a:cubicBezTo>
                  <a:cubicBezTo>
                    <a:pt x="190" y="95"/>
                    <a:pt x="95" y="95"/>
                    <a:pt x="95" y="0"/>
                  </a:cubicBezTo>
                  <a:lnTo>
                    <a:pt x="0" y="95"/>
                  </a:ln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D49467F-D161-046A-E4D2-765EB11BA070}"/>
                </a:ext>
              </a:extLst>
            </p:cNvPr>
            <p:cNvSpPr/>
            <p:nvPr/>
          </p:nvSpPr>
          <p:spPr>
            <a:xfrm>
              <a:off x="4663249" y="3949255"/>
              <a:ext cx="7429" cy="1809"/>
            </a:xfrm>
            <a:custGeom>
              <a:avLst/>
              <a:gdLst>
                <a:gd name="connsiteX0" fmla="*/ 0 w 7429"/>
                <a:gd name="connsiteY0" fmla="*/ 1143 h 1809"/>
                <a:gd name="connsiteX1" fmla="*/ 95 w 7429"/>
                <a:gd name="connsiteY1" fmla="*/ 1810 h 1809"/>
                <a:gd name="connsiteX2" fmla="*/ 7429 w 7429"/>
                <a:gd name="connsiteY2" fmla="*/ 0 h 1809"/>
                <a:gd name="connsiteX3" fmla="*/ 0 w 7429"/>
                <a:gd name="connsiteY3" fmla="*/ 1143 h 1809"/>
              </a:gdLst>
              <a:ahLst/>
              <a:cxnLst>
                <a:cxn ang="0">
                  <a:pos x="connsiteX0" y="connsiteY0"/>
                </a:cxn>
                <a:cxn ang="0">
                  <a:pos x="connsiteX1" y="connsiteY1"/>
                </a:cxn>
                <a:cxn ang="0">
                  <a:pos x="connsiteX2" y="connsiteY2"/>
                </a:cxn>
                <a:cxn ang="0">
                  <a:pos x="connsiteX3" y="connsiteY3"/>
                </a:cxn>
              </a:cxnLst>
              <a:rect l="l" t="t" r="r" b="b"/>
              <a:pathLst>
                <a:path w="7429" h="1809">
                  <a:moveTo>
                    <a:pt x="0" y="1143"/>
                  </a:moveTo>
                  <a:lnTo>
                    <a:pt x="95" y="1810"/>
                  </a:lnTo>
                  <a:cubicBezTo>
                    <a:pt x="2572" y="1238"/>
                    <a:pt x="5048" y="571"/>
                    <a:pt x="7429" y="0"/>
                  </a:cubicBezTo>
                  <a:cubicBezTo>
                    <a:pt x="4953" y="476"/>
                    <a:pt x="2476" y="857"/>
                    <a:pt x="0" y="1143"/>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EA0DE10F-D662-9D53-A715-E3F77A1AFF60}"/>
                </a:ext>
              </a:extLst>
            </p:cNvPr>
            <p:cNvSpPr/>
            <p:nvPr/>
          </p:nvSpPr>
          <p:spPr>
            <a:xfrm>
              <a:off x="3998239" y="2767203"/>
              <a:ext cx="1247845" cy="1211961"/>
            </a:xfrm>
            <a:custGeom>
              <a:avLst/>
              <a:gdLst>
                <a:gd name="connsiteX0" fmla="*/ 1247845 w 1247845"/>
                <a:gd name="connsiteY0" fmla="*/ 572548 h 1211961"/>
                <a:gd name="connsiteX1" fmla="*/ 1244797 w 1247845"/>
                <a:gd name="connsiteY1" fmla="*/ 521684 h 1211961"/>
                <a:gd name="connsiteX2" fmla="*/ 1243940 w 1247845"/>
                <a:gd name="connsiteY2" fmla="*/ 509492 h 1211961"/>
                <a:gd name="connsiteX3" fmla="*/ 1242321 w 1247845"/>
                <a:gd name="connsiteY3" fmla="*/ 497586 h 1211961"/>
                <a:gd name="connsiteX4" fmla="*/ 1239082 w 1247845"/>
                <a:gd name="connsiteY4" fmla="*/ 474821 h 1211961"/>
                <a:gd name="connsiteX5" fmla="*/ 1228224 w 1247845"/>
                <a:gd name="connsiteY5" fmla="*/ 441579 h 1211961"/>
                <a:gd name="connsiteX6" fmla="*/ 1223937 w 1247845"/>
                <a:gd name="connsiteY6" fmla="*/ 421481 h 1211961"/>
                <a:gd name="connsiteX7" fmla="*/ 1225747 w 1247845"/>
                <a:gd name="connsiteY7" fmla="*/ 412718 h 1211961"/>
                <a:gd name="connsiteX8" fmla="*/ 1219937 w 1247845"/>
                <a:gd name="connsiteY8" fmla="*/ 394525 h 1211961"/>
                <a:gd name="connsiteX9" fmla="*/ 1222604 w 1247845"/>
                <a:gd name="connsiteY9" fmla="*/ 413575 h 1211961"/>
                <a:gd name="connsiteX10" fmla="*/ 1218222 w 1247845"/>
                <a:gd name="connsiteY10" fmla="*/ 388334 h 1211961"/>
                <a:gd name="connsiteX11" fmla="*/ 1208602 w 1247845"/>
                <a:gd name="connsiteY11" fmla="*/ 363093 h 1211961"/>
                <a:gd name="connsiteX12" fmla="*/ 1202697 w 1247845"/>
                <a:gd name="connsiteY12" fmla="*/ 351854 h 1211961"/>
                <a:gd name="connsiteX13" fmla="*/ 1200506 w 1247845"/>
                <a:gd name="connsiteY13" fmla="*/ 352806 h 1211961"/>
                <a:gd name="connsiteX14" fmla="*/ 1193743 w 1247845"/>
                <a:gd name="connsiteY14" fmla="*/ 335185 h 1211961"/>
                <a:gd name="connsiteX15" fmla="*/ 1193362 w 1247845"/>
                <a:gd name="connsiteY15" fmla="*/ 338804 h 1211961"/>
                <a:gd name="connsiteX16" fmla="*/ 1190695 w 1247845"/>
                <a:gd name="connsiteY16" fmla="*/ 329660 h 1211961"/>
                <a:gd name="connsiteX17" fmla="*/ 1191933 w 1247845"/>
                <a:gd name="connsiteY17" fmla="*/ 339471 h 1211961"/>
                <a:gd name="connsiteX18" fmla="*/ 1200982 w 1247845"/>
                <a:gd name="connsiteY18" fmla="*/ 361188 h 1211961"/>
                <a:gd name="connsiteX19" fmla="*/ 1195839 w 1247845"/>
                <a:gd name="connsiteY19" fmla="*/ 349758 h 1211961"/>
                <a:gd name="connsiteX20" fmla="*/ 1193934 w 1247845"/>
                <a:gd name="connsiteY20" fmla="*/ 353949 h 1211961"/>
                <a:gd name="connsiteX21" fmla="*/ 1200030 w 1247845"/>
                <a:gd name="connsiteY21" fmla="*/ 363284 h 1211961"/>
                <a:gd name="connsiteX22" fmla="*/ 1193362 w 1247845"/>
                <a:gd name="connsiteY22" fmla="*/ 359188 h 1211961"/>
                <a:gd name="connsiteX23" fmla="*/ 1199649 w 1247845"/>
                <a:gd name="connsiteY23" fmla="*/ 366808 h 1211961"/>
                <a:gd name="connsiteX24" fmla="*/ 1196601 w 1247845"/>
                <a:gd name="connsiteY24" fmla="*/ 367951 h 1211961"/>
                <a:gd name="connsiteX25" fmla="*/ 1198029 w 1247845"/>
                <a:gd name="connsiteY25" fmla="*/ 369665 h 1211961"/>
                <a:gd name="connsiteX26" fmla="*/ 1196601 w 1247845"/>
                <a:gd name="connsiteY26" fmla="*/ 370046 h 1211961"/>
                <a:gd name="connsiteX27" fmla="*/ 1193648 w 1247845"/>
                <a:gd name="connsiteY27" fmla="*/ 371570 h 1211961"/>
                <a:gd name="connsiteX28" fmla="*/ 1194886 w 1247845"/>
                <a:gd name="connsiteY28" fmla="*/ 370142 h 1211961"/>
                <a:gd name="connsiteX29" fmla="*/ 1192410 w 1247845"/>
                <a:gd name="connsiteY29" fmla="*/ 361093 h 1211961"/>
                <a:gd name="connsiteX30" fmla="*/ 1193076 w 1247845"/>
                <a:gd name="connsiteY30" fmla="*/ 371856 h 1211961"/>
                <a:gd name="connsiteX31" fmla="*/ 1186695 w 1247845"/>
                <a:gd name="connsiteY31" fmla="*/ 375094 h 1211961"/>
                <a:gd name="connsiteX32" fmla="*/ 1185742 w 1247845"/>
                <a:gd name="connsiteY32" fmla="*/ 374523 h 1211961"/>
                <a:gd name="connsiteX33" fmla="*/ 1184409 w 1247845"/>
                <a:gd name="connsiteY33" fmla="*/ 370332 h 1211961"/>
                <a:gd name="connsiteX34" fmla="*/ 1182504 w 1247845"/>
                <a:gd name="connsiteY34" fmla="*/ 365855 h 1211961"/>
                <a:gd name="connsiteX35" fmla="*/ 1181170 w 1247845"/>
                <a:gd name="connsiteY35" fmla="*/ 354139 h 1211961"/>
                <a:gd name="connsiteX36" fmla="*/ 1170978 w 1247845"/>
                <a:gd name="connsiteY36" fmla="*/ 326898 h 1211961"/>
                <a:gd name="connsiteX37" fmla="*/ 1164978 w 1247845"/>
                <a:gd name="connsiteY37" fmla="*/ 321659 h 1211961"/>
                <a:gd name="connsiteX38" fmla="*/ 1165168 w 1247845"/>
                <a:gd name="connsiteY38" fmla="*/ 318325 h 1211961"/>
                <a:gd name="connsiteX39" fmla="*/ 1162501 w 1247845"/>
                <a:gd name="connsiteY39" fmla="*/ 316611 h 1211961"/>
                <a:gd name="connsiteX40" fmla="*/ 1161549 w 1247845"/>
                <a:gd name="connsiteY40" fmla="*/ 311086 h 1211961"/>
                <a:gd name="connsiteX41" fmla="*/ 1154500 w 1247845"/>
                <a:gd name="connsiteY41" fmla="*/ 304133 h 1211961"/>
                <a:gd name="connsiteX42" fmla="*/ 1152119 w 1247845"/>
                <a:gd name="connsiteY42" fmla="*/ 298418 h 1211961"/>
                <a:gd name="connsiteX43" fmla="*/ 1152690 w 1247845"/>
                <a:gd name="connsiteY43" fmla="*/ 298609 h 1211961"/>
                <a:gd name="connsiteX44" fmla="*/ 1143451 w 1247845"/>
                <a:gd name="connsiteY44" fmla="*/ 280606 h 1211961"/>
                <a:gd name="connsiteX45" fmla="*/ 1143261 w 1247845"/>
                <a:gd name="connsiteY45" fmla="*/ 280321 h 1211961"/>
                <a:gd name="connsiteX46" fmla="*/ 1118972 w 1247845"/>
                <a:gd name="connsiteY46" fmla="*/ 242888 h 1211961"/>
                <a:gd name="connsiteX47" fmla="*/ 1109161 w 1247845"/>
                <a:gd name="connsiteY47" fmla="*/ 225742 h 1211961"/>
                <a:gd name="connsiteX48" fmla="*/ 1105446 w 1247845"/>
                <a:gd name="connsiteY48" fmla="*/ 224695 h 1211961"/>
                <a:gd name="connsiteX49" fmla="*/ 1093350 w 1247845"/>
                <a:gd name="connsiteY49" fmla="*/ 206883 h 1211961"/>
                <a:gd name="connsiteX50" fmla="*/ 1087539 w 1247845"/>
                <a:gd name="connsiteY50" fmla="*/ 194786 h 1211961"/>
                <a:gd name="connsiteX51" fmla="*/ 1088301 w 1247845"/>
                <a:gd name="connsiteY51" fmla="*/ 193929 h 1211961"/>
                <a:gd name="connsiteX52" fmla="*/ 1085158 w 1247845"/>
                <a:gd name="connsiteY52" fmla="*/ 191548 h 1211961"/>
                <a:gd name="connsiteX53" fmla="*/ 1082777 w 1247845"/>
                <a:gd name="connsiteY53" fmla="*/ 188595 h 1211961"/>
                <a:gd name="connsiteX54" fmla="*/ 1072014 w 1247845"/>
                <a:gd name="connsiteY54" fmla="*/ 176213 h 1211961"/>
                <a:gd name="connsiteX55" fmla="*/ 1062012 w 1247845"/>
                <a:gd name="connsiteY55" fmla="*/ 164021 h 1211961"/>
                <a:gd name="connsiteX56" fmla="*/ 1035152 w 1247845"/>
                <a:gd name="connsiteY56" fmla="*/ 123634 h 1211961"/>
                <a:gd name="connsiteX57" fmla="*/ 998766 w 1247845"/>
                <a:gd name="connsiteY57" fmla="*/ 91535 h 1211961"/>
                <a:gd name="connsiteX58" fmla="*/ 992956 w 1247845"/>
                <a:gd name="connsiteY58" fmla="*/ 91440 h 1211961"/>
                <a:gd name="connsiteX59" fmla="*/ 960857 w 1247845"/>
                <a:gd name="connsiteY59" fmla="*/ 67913 h 1211961"/>
                <a:gd name="connsiteX60" fmla="*/ 924852 w 1247845"/>
                <a:gd name="connsiteY60" fmla="*/ 46292 h 1211961"/>
                <a:gd name="connsiteX61" fmla="*/ 876370 w 1247845"/>
                <a:gd name="connsiteY61" fmla="*/ 16573 h 1211961"/>
                <a:gd name="connsiteX62" fmla="*/ 847033 w 1247845"/>
                <a:gd name="connsiteY62" fmla="*/ 9620 h 1211961"/>
                <a:gd name="connsiteX63" fmla="*/ 821697 w 1247845"/>
                <a:gd name="connsiteY63" fmla="*/ 12192 h 1211961"/>
                <a:gd name="connsiteX64" fmla="*/ 769309 w 1247845"/>
                <a:gd name="connsiteY64" fmla="*/ 1905 h 1211961"/>
                <a:gd name="connsiteX65" fmla="*/ 759594 w 1247845"/>
                <a:gd name="connsiteY65" fmla="*/ 4096 h 1211961"/>
                <a:gd name="connsiteX66" fmla="*/ 753879 w 1247845"/>
                <a:gd name="connsiteY66" fmla="*/ 0 h 1211961"/>
                <a:gd name="connsiteX67" fmla="*/ 751974 w 1247845"/>
                <a:gd name="connsiteY67" fmla="*/ 7048 h 1211961"/>
                <a:gd name="connsiteX68" fmla="*/ 780739 w 1247845"/>
                <a:gd name="connsiteY68" fmla="*/ 9144 h 1211961"/>
                <a:gd name="connsiteX69" fmla="*/ 788645 w 1247845"/>
                <a:gd name="connsiteY69" fmla="*/ 13049 h 1211961"/>
                <a:gd name="connsiteX70" fmla="*/ 874084 w 1247845"/>
                <a:gd name="connsiteY70" fmla="*/ 26194 h 1211961"/>
                <a:gd name="connsiteX71" fmla="*/ 950760 w 1247845"/>
                <a:gd name="connsiteY71" fmla="*/ 64484 h 1211961"/>
                <a:gd name="connsiteX72" fmla="*/ 952951 w 1247845"/>
                <a:gd name="connsiteY72" fmla="*/ 73247 h 1211961"/>
                <a:gd name="connsiteX73" fmla="*/ 981717 w 1247845"/>
                <a:gd name="connsiteY73" fmla="*/ 94679 h 1211961"/>
                <a:gd name="connsiteX74" fmla="*/ 1008958 w 1247845"/>
                <a:gd name="connsiteY74" fmla="*/ 107823 h 1211961"/>
                <a:gd name="connsiteX75" fmla="*/ 1030008 w 1247845"/>
                <a:gd name="connsiteY75" fmla="*/ 130016 h 1211961"/>
                <a:gd name="connsiteX76" fmla="*/ 1051249 w 1247845"/>
                <a:gd name="connsiteY76" fmla="*/ 155448 h 1211961"/>
                <a:gd name="connsiteX77" fmla="*/ 1051535 w 1247845"/>
                <a:gd name="connsiteY77" fmla="*/ 157067 h 1211961"/>
                <a:gd name="connsiteX78" fmla="*/ 1037152 w 1247845"/>
                <a:gd name="connsiteY78" fmla="*/ 144685 h 1211961"/>
                <a:gd name="connsiteX79" fmla="*/ 1041915 w 1247845"/>
                <a:gd name="connsiteY79" fmla="*/ 146209 h 1211961"/>
                <a:gd name="connsiteX80" fmla="*/ 1028580 w 1247845"/>
                <a:gd name="connsiteY80" fmla="*/ 134398 h 1211961"/>
                <a:gd name="connsiteX81" fmla="*/ 1018864 w 1247845"/>
                <a:gd name="connsiteY81" fmla="*/ 122206 h 1211961"/>
                <a:gd name="connsiteX82" fmla="*/ 1008482 w 1247845"/>
                <a:gd name="connsiteY82" fmla="*/ 120491 h 1211961"/>
                <a:gd name="connsiteX83" fmla="*/ 1021912 w 1247845"/>
                <a:gd name="connsiteY83" fmla="*/ 139065 h 1211961"/>
                <a:gd name="connsiteX84" fmla="*/ 1013625 w 1247845"/>
                <a:gd name="connsiteY84" fmla="*/ 130492 h 1211961"/>
                <a:gd name="connsiteX85" fmla="*/ 1026579 w 1247845"/>
                <a:gd name="connsiteY85" fmla="*/ 144589 h 1211961"/>
                <a:gd name="connsiteX86" fmla="*/ 1042391 w 1247845"/>
                <a:gd name="connsiteY86" fmla="*/ 158496 h 1211961"/>
                <a:gd name="connsiteX87" fmla="*/ 1039629 w 1247845"/>
                <a:gd name="connsiteY87" fmla="*/ 159067 h 1211961"/>
                <a:gd name="connsiteX88" fmla="*/ 1052868 w 1247845"/>
                <a:gd name="connsiteY88" fmla="*/ 170974 h 1211961"/>
                <a:gd name="connsiteX89" fmla="*/ 1056012 w 1247845"/>
                <a:gd name="connsiteY89" fmla="*/ 175355 h 1211961"/>
                <a:gd name="connsiteX90" fmla="*/ 1053535 w 1247845"/>
                <a:gd name="connsiteY90" fmla="*/ 174308 h 1211961"/>
                <a:gd name="connsiteX91" fmla="*/ 1056488 w 1247845"/>
                <a:gd name="connsiteY91" fmla="*/ 180404 h 1211961"/>
                <a:gd name="connsiteX92" fmla="*/ 1054392 w 1247845"/>
                <a:gd name="connsiteY92" fmla="*/ 179737 h 1211961"/>
                <a:gd name="connsiteX93" fmla="*/ 1057250 w 1247845"/>
                <a:gd name="connsiteY93" fmla="*/ 182880 h 1211961"/>
                <a:gd name="connsiteX94" fmla="*/ 1057250 w 1247845"/>
                <a:gd name="connsiteY94" fmla="*/ 185833 h 1211961"/>
                <a:gd name="connsiteX95" fmla="*/ 1035723 w 1247845"/>
                <a:gd name="connsiteY95" fmla="*/ 178022 h 1211961"/>
                <a:gd name="connsiteX96" fmla="*/ 1033342 w 1247845"/>
                <a:gd name="connsiteY96" fmla="*/ 173641 h 1211961"/>
                <a:gd name="connsiteX97" fmla="*/ 1031628 w 1247845"/>
                <a:gd name="connsiteY97" fmla="*/ 175355 h 1211961"/>
                <a:gd name="connsiteX98" fmla="*/ 1033914 w 1247845"/>
                <a:gd name="connsiteY98" fmla="*/ 177641 h 1211961"/>
                <a:gd name="connsiteX99" fmla="*/ 1030866 w 1247845"/>
                <a:gd name="connsiteY99" fmla="*/ 176975 h 1211961"/>
                <a:gd name="connsiteX100" fmla="*/ 1029532 w 1247845"/>
                <a:gd name="connsiteY100" fmla="*/ 175450 h 1211961"/>
                <a:gd name="connsiteX101" fmla="*/ 1027532 w 1247845"/>
                <a:gd name="connsiteY101" fmla="*/ 173355 h 1211961"/>
                <a:gd name="connsiteX102" fmla="*/ 1028675 w 1247845"/>
                <a:gd name="connsiteY102" fmla="*/ 176403 h 1211961"/>
                <a:gd name="connsiteX103" fmla="*/ 1028675 w 1247845"/>
                <a:gd name="connsiteY103" fmla="*/ 176403 h 1211961"/>
                <a:gd name="connsiteX104" fmla="*/ 1021626 w 1247845"/>
                <a:gd name="connsiteY104" fmla="*/ 172212 h 1211961"/>
                <a:gd name="connsiteX105" fmla="*/ 1017054 w 1247845"/>
                <a:gd name="connsiteY105" fmla="*/ 164401 h 1211961"/>
                <a:gd name="connsiteX106" fmla="*/ 1005910 w 1247845"/>
                <a:gd name="connsiteY106" fmla="*/ 164878 h 1211961"/>
                <a:gd name="connsiteX107" fmla="*/ 1004100 w 1247845"/>
                <a:gd name="connsiteY107" fmla="*/ 168307 h 1211961"/>
                <a:gd name="connsiteX108" fmla="*/ 997528 w 1247845"/>
                <a:gd name="connsiteY108" fmla="*/ 164401 h 1211961"/>
                <a:gd name="connsiteX109" fmla="*/ 996004 w 1247845"/>
                <a:gd name="connsiteY109" fmla="*/ 152209 h 1211961"/>
                <a:gd name="connsiteX110" fmla="*/ 992670 w 1247845"/>
                <a:gd name="connsiteY110" fmla="*/ 151543 h 1211961"/>
                <a:gd name="connsiteX111" fmla="*/ 991242 w 1247845"/>
                <a:gd name="connsiteY111" fmla="*/ 152495 h 1211961"/>
                <a:gd name="connsiteX112" fmla="*/ 990956 w 1247845"/>
                <a:gd name="connsiteY112" fmla="*/ 153162 h 1211961"/>
                <a:gd name="connsiteX113" fmla="*/ 983336 w 1247845"/>
                <a:gd name="connsiteY113" fmla="*/ 145828 h 1211961"/>
                <a:gd name="connsiteX114" fmla="*/ 982288 w 1247845"/>
                <a:gd name="connsiteY114" fmla="*/ 149257 h 1211961"/>
                <a:gd name="connsiteX115" fmla="*/ 990289 w 1247845"/>
                <a:gd name="connsiteY115" fmla="*/ 155353 h 1211961"/>
                <a:gd name="connsiteX116" fmla="*/ 990384 w 1247845"/>
                <a:gd name="connsiteY116" fmla="*/ 156019 h 1211961"/>
                <a:gd name="connsiteX117" fmla="*/ 993051 w 1247845"/>
                <a:gd name="connsiteY117" fmla="*/ 160687 h 1211961"/>
                <a:gd name="connsiteX118" fmla="*/ 973716 w 1247845"/>
                <a:gd name="connsiteY118" fmla="*/ 144685 h 1211961"/>
                <a:gd name="connsiteX119" fmla="*/ 969525 w 1247845"/>
                <a:gd name="connsiteY119" fmla="*/ 142113 h 1211961"/>
                <a:gd name="connsiteX120" fmla="*/ 970096 w 1247845"/>
                <a:gd name="connsiteY120" fmla="*/ 141542 h 1211961"/>
                <a:gd name="connsiteX121" fmla="*/ 968953 w 1247845"/>
                <a:gd name="connsiteY121" fmla="*/ 140113 h 1211961"/>
                <a:gd name="connsiteX122" fmla="*/ 967905 w 1247845"/>
                <a:gd name="connsiteY122" fmla="*/ 141160 h 1211961"/>
                <a:gd name="connsiteX123" fmla="*/ 954951 w 1247845"/>
                <a:gd name="connsiteY123" fmla="*/ 134874 h 1211961"/>
                <a:gd name="connsiteX124" fmla="*/ 950856 w 1247845"/>
                <a:gd name="connsiteY124" fmla="*/ 130492 h 1211961"/>
                <a:gd name="connsiteX125" fmla="*/ 945903 w 1247845"/>
                <a:gd name="connsiteY125" fmla="*/ 127349 h 1211961"/>
                <a:gd name="connsiteX126" fmla="*/ 851700 w 1247845"/>
                <a:gd name="connsiteY126" fmla="*/ 65913 h 1211961"/>
                <a:gd name="connsiteX127" fmla="*/ 734448 w 1247845"/>
                <a:gd name="connsiteY127" fmla="*/ 32861 h 1211961"/>
                <a:gd name="connsiteX128" fmla="*/ 710349 w 1247845"/>
                <a:gd name="connsiteY128" fmla="*/ 24479 h 1211961"/>
                <a:gd name="connsiteX129" fmla="*/ 682346 w 1247845"/>
                <a:gd name="connsiteY129" fmla="*/ 21336 h 1211961"/>
                <a:gd name="connsiteX130" fmla="*/ 628911 w 1247845"/>
                <a:gd name="connsiteY130" fmla="*/ 11239 h 1211961"/>
                <a:gd name="connsiteX131" fmla="*/ 613385 w 1247845"/>
                <a:gd name="connsiteY131" fmla="*/ 12097 h 1211961"/>
                <a:gd name="connsiteX132" fmla="*/ 598812 w 1247845"/>
                <a:gd name="connsiteY132" fmla="*/ 13144 h 1211961"/>
                <a:gd name="connsiteX133" fmla="*/ 575666 w 1247845"/>
                <a:gd name="connsiteY133" fmla="*/ 11144 h 1211961"/>
                <a:gd name="connsiteX134" fmla="*/ 520135 w 1247845"/>
                <a:gd name="connsiteY134" fmla="*/ 16383 h 1211961"/>
                <a:gd name="connsiteX135" fmla="*/ 507943 w 1247845"/>
                <a:gd name="connsiteY135" fmla="*/ 23622 h 1211961"/>
                <a:gd name="connsiteX136" fmla="*/ 490036 w 1247845"/>
                <a:gd name="connsiteY136" fmla="*/ 24003 h 1211961"/>
                <a:gd name="connsiteX137" fmla="*/ 489274 w 1247845"/>
                <a:gd name="connsiteY137" fmla="*/ 20479 h 1211961"/>
                <a:gd name="connsiteX138" fmla="*/ 483654 w 1247845"/>
                <a:gd name="connsiteY138" fmla="*/ 24098 h 1211961"/>
                <a:gd name="connsiteX139" fmla="*/ 471653 w 1247845"/>
                <a:gd name="connsiteY139" fmla="*/ 18097 h 1211961"/>
                <a:gd name="connsiteX140" fmla="*/ 455746 w 1247845"/>
                <a:gd name="connsiteY140" fmla="*/ 23336 h 1211961"/>
                <a:gd name="connsiteX141" fmla="*/ 462414 w 1247845"/>
                <a:gd name="connsiteY141" fmla="*/ 15430 h 1211961"/>
                <a:gd name="connsiteX142" fmla="*/ 481654 w 1247845"/>
                <a:gd name="connsiteY142" fmla="*/ 14668 h 1211961"/>
                <a:gd name="connsiteX143" fmla="*/ 482702 w 1247845"/>
                <a:gd name="connsiteY143" fmla="*/ 9525 h 1211961"/>
                <a:gd name="connsiteX144" fmla="*/ 502228 w 1247845"/>
                <a:gd name="connsiteY144" fmla="*/ 10668 h 1211961"/>
                <a:gd name="connsiteX145" fmla="*/ 494418 w 1247845"/>
                <a:gd name="connsiteY145" fmla="*/ 14668 h 1211961"/>
                <a:gd name="connsiteX146" fmla="*/ 518611 w 1247845"/>
                <a:gd name="connsiteY146" fmla="*/ 6953 h 1211961"/>
                <a:gd name="connsiteX147" fmla="*/ 516325 w 1247845"/>
                <a:gd name="connsiteY147" fmla="*/ 6096 h 1211961"/>
                <a:gd name="connsiteX148" fmla="*/ 409931 w 1247845"/>
                <a:gd name="connsiteY148" fmla="*/ 23146 h 1211961"/>
                <a:gd name="connsiteX149" fmla="*/ 313728 w 1247845"/>
                <a:gd name="connsiteY149" fmla="*/ 70771 h 1211961"/>
                <a:gd name="connsiteX150" fmla="*/ 294678 w 1247845"/>
                <a:gd name="connsiteY150" fmla="*/ 76295 h 1211961"/>
                <a:gd name="connsiteX151" fmla="*/ 268104 w 1247845"/>
                <a:gd name="connsiteY151" fmla="*/ 112871 h 1211961"/>
                <a:gd name="connsiteX152" fmla="*/ 340017 w 1247845"/>
                <a:gd name="connsiteY152" fmla="*/ 66199 h 1211961"/>
                <a:gd name="connsiteX153" fmla="*/ 361258 w 1247845"/>
                <a:gd name="connsiteY153" fmla="*/ 71914 h 1211961"/>
                <a:gd name="connsiteX154" fmla="*/ 278391 w 1247845"/>
                <a:gd name="connsiteY154" fmla="*/ 120301 h 1211961"/>
                <a:gd name="connsiteX155" fmla="*/ 271533 w 1247845"/>
                <a:gd name="connsiteY155" fmla="*/ 128302 h 1211961"/>
                <a:gd name="connsiteX156" fmla="*/ 226479 w 1247845"/>
                <a:gd name="connsiteY156" fmla="*/ 160306 h 1211961"/>
                <a:gd name="connsiteX157" fmla="*/ 155232 w 1247845"/>
                <a:gd name="connsiteY157" fmla="*/ 234029 h 1211961"/>
                <a:gd name="connsiteX158" fmla="*/ 140850 w 1247845"/>
                <a:gd name="connsiteY158" fmla="*/ 251460 h 1211961"/>
                <a:gd name="connsiteX159" fmla="*/ 159804 w 1247845"/>
                <a:gd name="connsiteY159" fmla="*/ 231267 h 1211961"/>
                <a:gd name="connsiteX160" fmla="*/ 174187 w 1247845"/>
                <a:gd name="connsiteY160" fmla="*/ 212408 h 1211961"/>
                <a:gd name="connsiteX161" fmla="*/ 201143 w 1247845"/>
                <a:gd name="connsiteY161" fmla="*/ 189071 h 1211961"/>
                <a:gd name="connsiteX162" fmla="*/ 229718 w 1247845"/>
                <a:gd name="connsiteY162" fmla="*/ 163925 h 1211961"/>
                <a:gd name="connsiteX163" fmla="*/ 243815 w 1247845"/>
                <a:gd name="connsiteY163" fmla="*/ 155448 h 1211961"/>
                <a:gd name="connsiteX164" fmla="*/ 256864 w 1247845"/>
                <a:gd name="connsiteY164" fmla="*/ 147066 h 1211961"/>
                <a:gd name="connsiteX165" fmla="*/ 281534 w 1247845"/>
                <a:gd name="connsiteY165" fmla="*/ 129445 h 1211961"/>
                <a:gd name="connsiteX166" fmla="*/ 340779 w 1247845"/>
                <a:gd name="connsiteY166" fmla="*/ 94488 h 1211961"/>
                <a:gd name="connsiteX167" fmla="*/ 359448 w 1247845"/>
                <a:gd name="connsiteY167" fmla="*/ 91535 h 1211961"/>
                <a:gd name="connsiteX168" fmla="*/ 378308 w 1247845"/>
                <a:gd name="connsiteY168" fmla="*/ 94679 h 1211961"/>
                <a:gd name="connsiteX169" fmla="*/ 377546 w 1247845"/>
                <a:gd name="connsiteY169" fmla="*/ 88392 h 1211961"/>
                <a:gd name="connsiteX170" fmla="*/ 392119 w 1247845"/>
                <a:gd name="connsiteY170" fmla="*/ 92488 h 1211961"/>
                <a:gd name="connsiteX171" fmla="*/ 379260 w 1247845"/>
                <a:gd name="connsiteY171" fmla="*/ 96964 h 1211961"/>
                <a:gd name="connsiteX172" fmla="*/ 396405 w 1247845"/>
                <a:gd name="connsiteY172" fmla="*/ 102489 h 1211961"/>
                <a:gd name="connsiteX173" fmla="*/ 372974 w 1247845"/>
                <a:gd name="connsiteY173" fmla="*/ 117158 h 1211961"/>
                <a:gd name="connsiteX174" fmla="*/ 351828 w 1247845"/>
                <a:gd name="connsiteY174" fmla="*/ 133350 h 1211961"/>
                <a:gd name="connsiteX175" fmla="*/ 308966 w 1247845"/>
                <a:gd name="connsiteY175" fmla="*/ 163925 h 1211961"/>
                <a:gd name="connsiteX176" fmla="*/ 292011 w 1247845"/>
                <a:gd name="connsiteY176" fmla="*/ 162782 h 1211961"/>
                <a:gd name="connsiteX177" fmla="*/ 308871 w 1247845"/>
                <a:gd name="connsiteY177" fmla="*/ 166973 h 1211961"/>
                <a:gd name="connsiteX178" fmla="*/ 296012 w 1247845"/>
                <a:gd name="connsiteY178" fmla="*/ 181261 h 1211961"/>
                <a:gd name="connsiteX179" fmla="*/ 292011 w 1247845"/>
                <a:gd name="connsiteY179" fmla="*/ 185738 h 1211961"/>
                <a:gd name="connsiteX180" fmla="*/ 291059 w 1247845"/>
                <a:gd name="connsiteY180" fmla="*/ 186023 h 1211961"/>
                <a:gd name="connsiteX181" fmla="*/ 275628 w 1247845"/>
                <a:gd name="connsiteY181" fmla="*/ 195643 h 1211961"/>
                <a:gd name="connsiteX182" fmla="*/ 274104 w 1247845"/>
                <a:gd name="connsiteY182" fmla="*/ 198596 h 1211961"/>
                <a:gd name="connsiteX183" fmla="*/ 261817 w 1247845"/>
                <a:gd name="connsiteY183" fmla="*/ 208883 h 1211961"/>
                <a:gd name="connsiteX184" fmla="*/ 261150 w 1247845"/>
                <a:gd name="connsiteY184" fmla="*/ 209169 h 1211961"/>
                <a:gd name="connsiteX185" fmla="*/ 259912 w 1247845"/>
                <a:gd name="connsiteY185" fmla="*/ 210598 h 1211961"/>
                <a:gd name="connsiteX186" fmla="*/ 257721 w 1247845"/>
                <a:gd name="connsiteY186" fmla="*/ 212693 h 1211961"/>
                <a:gd name="connsiteX187" fmla="*/ 240672 w 1247845"/>
                <a:gd name="connsiteY187" fmla="*/ 216503 h 1211961"/>
                <a:gd name="connsiteX188" fmla="*/ 236766 w 1247845"/>
                <a:gd name="connsiteY188" fmla="*/ 219742 h 1211961"/>
                <a:gd name="connsiteX189" fmla="*/ 235052 w 1247845"/>
                <a:gd name="connsiteY189" fmla="*/ 222980 h 1211961"/>
                <a:gd name="connsiteX190" fmla="*/ 227813 w 1247845"/>
                <a:gd name="connsiteY190" fmla="*/ 224885 h 1211961"/>
                <a:gd name="connsiteX191" fmla="*/ 221622 w 1247845"/>
                <a:gd name="connsiteY191" fmla="*/ 230981 h 1211961"/>
                <a:gd name="connsiteX192" fmla="*/ 210477 w 1247845"/>
                <a:gd name="connsiteY192" fmla="*/ 239363 h 1211961"/>
                <a:gd name="connsiteX193" fmla="*/ 207048 w 1247845"/>
                <a:gd name="connsiteY193" fmla="*/ 240506 h 1211961"/>
                <a:gd name="connsiteX194" fmla="*/ 194475 w 1247845"/>
                <a:gd name="connsiteY194" fmla="*/ 254413 h 1211961"/>
                <a:gd name="connsiteX195" fmla="*/ 187046 w 1247845"/>
                <a:gd name="connsiteY195" fmla="*/ 258223 h 1211961"/>
                <a:gd name="connsiteX196" fmla="*/ 185522 w 1247845"/>
                <a:gd name="connsiteY196" fmla="*/ 260985 h 1211961"/>
                <a:gd name="connsiteX197" fmla="*/ 162376 w 1247845"/>
                <a:gd name="connsiteY197" fmla="*/ 276701 h 1211961"/>
                <a:gd name="connsiteX198" fmla="*/ 150565 w 1247845"/>
                <a:gd name="connsiteY198" fmla="*/ 285845 h 1211961"/>
                <a:gd name="connsiteX199" fmla="*/ 137135 w 1247845"/>
                <a:gd name="connsiteY199" fmla="*/ 301466 h 1211961"/>
                <a:gd name="connsiteX200" fmla="*/ 133706 w 1247845"/>
                <a:gd name="connsiteY200" fmla="*/ 305943 h 1211961"/>
                <a:gd name="connsiteX201" fmla="*/ 126657 w 1247845"/>
                <a:gd name="connsiteY201" fmla="*/ 312420 h 1211961"/>
                <a:gd name="connsiteX202" fmla="*/ 122276 w 1247845"/>
                <a:gd name="connsiteY202" fmla="*/ 313563 h 1211961"/>
                <a:gd name="connsiteX203" fmla="*/ 120180 w 1247845"/>
                <a:gd name="connsiteY203" fmla="*/ 307753 h 1211961"/>
                <a:gd name="connsiteX204" fmla="*/ 121514 w 1247845"/>
                <a:gd name="connsiteY204" fmla="*/ 304324 h 1211961"/>
                <a:gd name="connsiteX205" fmla="*/ 120371 w 1247845"/>
                <a:gd name="connsiteY205" fmla="*/ 300990 h 1211961"/>
                <a:gd name="connsiteX206" fmla="*/ 118752 w 1247845"/>
                <a:gd name="connsiteY206" fmla="*/ 302038 h 1211961"/>
                <a:gd name="connsiteX207" fmla="*/ 112275 w 1247845"/>
                <a:gd name="connsiteY207" fmla="*/ 314515 h 1211961"/>
                <a:gd name="connsiteX208" fmla="*/ 111227 w 1247845"/>
                <a:gd name="connsiteY208" fmla="*/ 320707 h 1211961"/>
                <a:gd name="connsiteX209" fmla="*/ 100178 w 1247845"/>
                <a:gd name="connsiteY209" fmla="*/ 327184 h 1211961"/>
                <a:gd name="connsiteX210" fmla="*/ 98082 w 1247845"/>
                <a:gd name="connsiteY210" fmla="*/ 332613 h 1211961"/>
                <a:gd name="connsiteX211" fmla="*/ 91510 w 1247845"/>
                <a:gd name="connsiteY211" fmla="*/ 343567 h 1211961"/>
                <a:gd name="connsiteX212" fmla="*/ 83890 w 1247845"/>
                <a:gd name="connsiteY212" fmla="*/ 350425 h 1211961"/>
                <a:gd name="connsiteX213" fmla="*/ 86938 w 1247845"/>
                <a:gd name="connsiteY213" fmla="*/ 339661 h 1211961"/>
                <a:gd name="connsiteX214" fmla="*/ 121323 w 1247845"/>
                <a:gd name="connsiteY214" fmla="*/ 273653 h 1211961"/>
                <a:gd name="connsiteX215" fmla="*/ 133611 w 1247845"/>
                <a:gd name="connsiteY215" fmla="*/ 259461 h 1211961"/>
                <a:gd name="connsiteX216" fmla="*/ 127800 w 1247845"/>
                <a:gd name="connsiteY216" fmla="*/ 252984 h 1211961"/>
                <a:gd name="connsiteX217" fmla="*/ 123419 w 1247845"/>
                <a:gd name="connsiteY217" fmla="*/ 255079 h 1211961"/>
                <a:gd name="connsiteX218" fmla="*/ 108560 w 1247845"/>
                <a:gd name="connsiteY218" fmla="*/ 285369 h 1211961"/>
                <a:gd name="connsiteX219" fmla="*/ 63792 w 1247845"/>
                <a:gd name="connsiteY219" fmla="*/ 365474 h 1211961"/>
                <a:gd name="connsiteX220" fmla="*/ 61221 w 1247845"/>
                <a:gd name="connsiteY220" fmla="*/ 365569 h 1211961"/>
                <a:gd name="connsiteX221" fmla="*/ 62840 w 1247845"/>
                <a:gd name="connsiteY221" fmla="*/ 368332 h 1211961"/>
                <a:gd name="connsiteX222" fmla="*/ 62268 w 1247845"/>
                <a:gd name="connsiteY222" fmla="*/ 370237 h 1211961"/>
                <a:gd name="connsiteX223" fmla="*/ 59887 w 1247845"/>
                <a:gd name="connsiteY223" fmla="*/ 378809 h 1211961"/>
                <a:gd name="connsiteX224" fmla="*/ 54839 w 1247845"/>
                <a:gd name="connsiteY224" fmla="*/ 381667 h 1211961"/>
                <a:gd name="connsiteX225" fmla="*/ 49314 w 1247845"/>
                <a:gd name="connsiteY225" fmla="*/ 390430 h 1211961"/>
                <a:gd name="connsiteX226" fmla="*/ 37313 w 1247845"/>
                <a:gd name="connsiteY226" fmla="*/ 409956 h 1211961"/>
                <a:gd name="connsiteX227" fmla="*/ 34265 w 1247845"/>
                <a:gd name="connsiteY227" fmla="*/ 411099 h 1211961"/>
                <a:gd name="connsiteX228" fmla="*/ 30550 w 1247845"/>
                <a:gd name="connsiteY228" fmla="*/ 415004 h 1211961"/>
                <a:gd name="connsiteX229" fmla="*/ 30550 w 1247845"/>
                <a:gd name="connsiteY229" fmla="*/ 424243 h 1211961"/>
                <a:gd name="connsiteX230" fmla="*/ 24073 w 1247845"/>
                <a:gd name="connsiteY230" fmla="*/ 431101 h 1211961"/>
                <a:gd name="connsiteX231" fmla="*/ 21978 w 1247845"/>
                <a:gd name="connsiteY231" fmla="*/ 434340 h 1211961"/>
                <a:gd name="connsiteX232" fmla="*/ 21787 w 1247845"/>
                <a:gd name="connsiteY232" fmla="*/ 433102 h 1211961"/>
                <a:gd name="connsiteX233" fmla="*/ 21025 w 1247845"/>
                <a:gd name="connsiteY233" fmla="*/ 435673 h 1211961"/>
                <a:gd name="connsiteX234" fmla="*/ 16929 w 1247845"/>
                <a:gd name="connsiteY234" fmla="*/ 439007 h 1211961"/>
                <a:gd name="connsiteX235" fmla="*/ 18168 w 1247845"/>
                <a:gd name="connsiteY235" fmla="*/ 447008 h 1211961"/>
                <a:gd name="connsiteX236" fmla="*/ 11310 w 1247845"/>
                <a:gd name="connsiteY236" fmla="*/ 471583 h 1211961"/>
                <a:gd name="connsiteX237" fmla="*/ 10833 w 1247845"/>
                <a:gd name="connsiteY237" fmla="*/ 486727 h 1211961"/>
                <a:gd name="connsiteX238" fmla="*/ 7595 w 1247845"/>
                <a:gd name="connsiteY238" fmla="*/ 503015 h 1211961"/>
                <a:gd name="connsiteX239" fmla="*/ 1689 w 1247845"/>
                <a:gd name="connsiteY239" fmla="*/ 511302 h 1211961"/>
                <a:gd name="connsiteX240" fmla="*/ 356 w 1247845"/>
                <a:gd name="connsiteY240" fmla="*/ 514445 h 1211961"/>
                <a:gd name="connsiteX241" fmla="*/ 261 w 1247845"/>
                <a:gd name="connsiteY241" fmla="*/ 526256 h 1211961"/>
                <a:gd name="connsiteX242" fmla="*/ 3690 w 1247845"/>
                <a:gd name="connsiteY242" fmla="*/ 546354 h 1211961"/>
                <a:gd name="connsiteX243" fmla="*/ 356 w 1247845"/>
                <a:gd name="connsiteY243" fmla="*/ 566452 h 1211961"/>
                <a:gd name="connsiteX244" fmla="*/ 2451 w 1247845"/>
                <a:gd name="connsiteY244" fmla="*/ 571024 h 1211961"/>
                <a:gd name="connsiteX245" fmla="*/ 7119 w 1247845"/>
                <a:gd name="connsiteY245" fmla="*/ 575881 h 1211961"/>
                <a:gd name="connsiteX246" fmla="*/ 7309 w 1247845"/>
                <a:gd name="connsiteY246" fmla="*/ 583501 h 1211961"/>
                <a:gd name="connsiteX247" fmla="*/ 11119 w 1247845"/>
                <a:gd name="connsiteY247" fmla="*/ 614934 h 1211961"/>
                <a:gd name="connsiteX248" fmla="*/ 10167 w 1247845"/>
                <a:gd name="connsiteY248" fmla="*/ 620268 h 1211961"/>
                <a:gd name="connsiteX249" fmla="*/ 9405 w 1247845"/>
                <a:gd name="connsiteY249" fmla="*/ 624935 h 1211961"/>
                <a:gd name="connsiteX250" fmla="*/ 11310 w 1247845"/>
                <a:gd name="connsiteY250" fmla="*/ 635794 h 1211961"/>
                <a:gd name="connsiteX251" fmla="*/ 12643 w 1247845"/>
                <a:gd name="connsiteY251" fmla="*/ 650653 h 1211961"/>
                <a:gd name="connsiteX252" fmla="*/ 22073 w 1247845"/>
                <a:gd name="connsiteY252" fmla="*/ 664559 h 1211961"/>
                <a:gd name="connsiteX253" fmla="*/ 26169 w 1247845"/>
                <a:gd name="connsiteY253" fmla="*/ 670560 h 1211961"/>
                <a:gd name="connsiteX254" fmla="*/ 30360 w 1247845"/>
                <a:gd name="connsiteY254" fmla="*/ 686657 h 1211961"/>
                <a:gd name="connsiteX255" fmla="*/ 38265 w 1247845"/>
                <a:gd name="connsiteY255" fmla="*/ 713042 h 1211961"/>
                <a:gd name="connsiteX256" fmla="*/ 40170 w 1247845"/>
                <a:gd name="connsiteY256" fmla="*/ 715899 h 1211961"/>
                <a:gd name="connsiteX257" fmla="*/ 53124 w 1247845"/>
                <a:gd name="connsiteY257" fmla="*/ 723995 h 1211961"/>
                <a:gd name="connsiteX258" fmla="*/ 66936 w 1247845"/>
                <a:gd name="connsiteY258" fmla="*/ 730758 h 1211961"/>
                <a:gd name="connsiteX259" fmla="*/ 69507 w 1247845"/>
                <a:gd name="connsiteY259" fmla="*/ 737235 h 1211961"/>
                <a:gd name="connsiteX260" fmla="*/ 70174 w 1247845"/>
                <a:gd name="connsiteY260" fmla="*/ 738854 h 1211961"/>
                <a:gd name="connsiteX261" fmla="*/ 72460 w 1247845"/>
                <a:gd name="connsiteY261" fmla="*/ 745426 h 1211961"/>
                <a:gd name="connsiteX262" fmla="*/ 70841 w 1247845"/>
                <a:gd name="connsiteY262" fmla="*/ 755618 h 1211961"/>
                <a:gd name="connsiteX263" fmla="*/ 76461 w 1247845"/>
                <a:gd name="connsiteY263" fmla="*/ 773049 h 1211961"/>
                <a:gd name="connsiteX264" fmla="*/ 79318 w 1247845"/>
                <a:gd name="connsiteY264" fmla="*/ 777335 h 1211961"/>
                <a:gd name="connsiteX265" fmla="*/ 81795 w 1247845"/>
                <a:gd name="connsiteY265" fmla="*/ 782193 h 1211961"/>
                <a:gd name="connsiteX266" fmla="*/ 79318 w 1247845"/>
                <a:gd name="connsiteY266" fmla="*/ 791051 h 1211961"/>
                <a:gd name="connsiteX267" fmla="*/ 81223 w 1247845"/>
                <a:gd name="connsiteY267" fmla="*/ 802767 h 1211961"/>
                <a:gd name="connsiteX268" fmla="*/ 85986 w 1247845"/>
                <a:gd name="connsiteY268" fmla="*/ 803529 h 1211961"/>
                <a:gd name="connsiteX269" fmla="*/ 95796 w 1247845"/>
                <a:gd name="connsiteY269" fmla="*/ 794576 h 1211961"/>
                <a:gd name="connsiteX270" fmla="*/ 96177 w 1247845"/>
                <a:gd name="connsiteY270" fmla="*/ 786956 h 1211961"/>
                <a:gd name="connsiteX271" fmla="*/ 96177 w 1247845"/>
                <a:gd name="connsiteY271" fmla="*/ 768286 h 1211961"/>
                <a:gd name="connsiteX272" fmla="*/ 97320 w 1247845"/>
                <a:gd name="connsiteY272" fmla="*/ 766953 h 1211961"/>
                <a:gd name="connsiteX273" fmla="*/ 98559 w 1247845"/>
                <a:gd name="connsiteY273" fmla="*/ 768382 h 1211961"/>
                <a:gd name="connsiteX274" fmla="*/ 105702 w 1247845"/>
                <a:gd name="connsiteY274" fmla="*/ 779145 h 1211961"/>
                <a:gd name="connsiteX275" fmla="*/ 105702 w 1247845"/>
                <a:gd name="connsiteY275" fmla="*/ 784955 h 1211961"/>
                <a:gd name="connsiteX276" fmla="*/ 115513 w 1247845"/>
                <a:gd name="connsiteY276" fmla="*/ 795433 h 1211961"/>
                <a:gd name="connsiteX277" fmla="*/ 122371 w 1247845"/>
                <a:gd name="connsiteY277" fmla="*/ 812673 h 1211961"/>
                <a:gd name="connsiteX278" fmla="*/ 131420 w 1247845"/>
                <a:gd name="connsiteY278" fmla="*/ 831056 h 1211961"/>
                <a:gd name="connsiteX279" fmla="*/ 133420 w 1247845"/>
                <a:gd name="connsiteY279" fmla="*/ 836104 h 1211961"/>
                <a:gd name="connsiteX280" fmla="*/ 140183 w 1247845"/>
                <a:gd name="connsiteY280" fmla="*/ 850868 h 1211961"/>
                <a:gd name="connsiteX281" fmla="*/ 144945 w 1247845"/>
                <a:gd name="connsiteY281" fmla="*/ 864489 h 1211961"/>
                <a:gd name="connsiteX282" fmla="*/ 147041 w 1247845"/>
                <a:gd name="connsiteY282" fmla="*/ 873347 h 1211961"/>
                <a:gd name="connsiteX283" fmla="*/ 157804 w 1247845"/>
                <a:gd name="connsiteY283" fmla="*/ 890492 h 1211961"/>
                <a:gd name="connsiteX284" fmla="*/ 160471 w 1247845"/>
                <a:gd name="connsiteY284" fmla="*/ 888111 h 1211961"/>
                <a:gd name="connsiteX285" fmla="*/ 162471 w 1247845"/>
                <a:gd name="connsiteY285" fmla="*/ 885539 h 1211961"/>
                <a:gd name="connsiteX286" fmla="*/ 163614 w 1247845"/>
                <a:gd name="connsiteY286" fmla="*/ 887063 h 1211961"/>
                <a:gd name="connsiteX287" fmla="*/ 161519 w 1247845"/>
                <a:gd name="connsiteY287" fmla="*/ 909161 h 1211961"/>
                <a:gd name="connsiteX288" fmla="*/ 163710 w 1247845"/>
                <a:gd name="connsiteY288" fmla="*/ 925163 h 1211961"/>
                <a:gd name="connsiteX289" fmla="*/ 178283 w 1247845"/>
                <a:gd name="connsiteY289" fmla="*/ 938212 h 1211961"/>
                <a:gd name="connsiteX290" fmla="*/ 186855 w 1247845"/>
                <a:gd name="connsiteY290" fmla="*/ 948500 h 1211961"/>
                <a:gd name="connsiteX291" fmla="*/ 191904 w 1247845"/>
                <a:gd name="connsiteY291" fmla="*/ 964025 h 1211961"/>
                <a:gd name="connsiteX292" fmla="*/ 194094 w 1247845"/>
                <a:gd name="connsiteY292" fmla="*/ 967073 h 1211961"/>
                <a:gd name="connsiteX293" fmla="*/ 206001 w 1247845"/>
                <a:gd name="connsiteY293" fmla="*/ 985647 h 1211961"/>
                <a:gd name="connsiteX294" fmla="*/ 219336 w 1247845"/>
                <a:gd name="connsiteY294" fmla="*/ 996029 h 1211961"/>
                <a:gd name="connsiteX295" fmla="*/ 230861 w 1247845"/>
                <a:gd name="connsiteY295" fmla="*/ 1010793 h 1211961"/>
                <a:gd name="connsiteX296" fmla="*/ 245529 w 1247845"/>
                <a:gd name="connsiteY296" fmla="*/ 1024318 h 1211961"/>
                <a:gd name="connsiteX297" fmla="*/ 248006 w 1247845"/>
                <a:gd name="connsiteY297" fmla="*/ 1023557 h 1211961"/>
                <a:gd name="connsiteX298" fmla="*/ 248958 w 1247845"/>
                <a:gd name="connsiteY298" fmla="*/ 1019937 h 1211961"/>
                <a:gd name="connsiteX299" fmla="*/ 249625 w 1247845"/>
                <a:gd name="connsiteY299" fmla="*/ 1018794 h 1211961"/>
                <a:gd name="connsiteX300" fmla="*/ 259150 w 1247845"/>
                <a:gd name="connsiteY300" fmla="*/ 1025843 h 1211961"/>
                <a:gd name="connsiteX301" fmla="*/ 251435 w 1247845"/>
                <a:gd name="connsiteY301" fmla="*/ 1015936 h 1211961"/>
                <a:gd name="connsiteX302" fmla="*/ 251721 w 1247845"/>
                <a:gd name="connsiteY302" fmla="*/ 1015175 h 1211961"/>
                <a:gd name="connsiteX303" fmla="*/ 247339 w 1247845"/>
                <a:gd name="connsiteY303" fmla="*/ 1010412 h 1211961"/>
                <a:gd name="connsiteX304" fmla="*/ 243053 w 1247845"/>
                <a:gd name="connsiteY304" fmla="*/ 1006983 h 1211961"/>
                <a:gd name="connsiteX305" fmla="*/ 241624 w 1247845"/>
                <a:gd name="connsiteY305" fmla="*/ 1004126 h 1211961"/>
                <a:gd name="connsiteX306" fmla="*/ 242672 w 1247845"/>
                <a:gd name="connsiteY306" fmla="*/ 1004316 h 1211961"/>
                <a:gd name="connsiteX307" fmla="*/ 240862 w 1247845"/>
                <a:gd name="connsiteY307" fmla="*/ 1002697 h 1211961"/>
                <a:gd name="connsiteX308" fmla="*/ 229432 w 1247845"/>
                <a:gd name="connsiteY308" fmla="*/ 988981 h 1211961"/>
                <a:gd name="connsiteX309" fmla="*/ 222955 w 1247845"/>
                <a:gd name="connsiteY309" fmla="*/ 978027 h 1211961"/>
                <a:gd name="connsiteX310" fmla="*/ 228003 w 1247845"/>
                <a:gd name="connsiteY310" fmla="*/ 964311 h 1211961"/>
                <a:gd name="connsiteX311" fmla="*/ 230004 w 1247845"/>
                <a:gd name="connsiteY311" fmla="*/ 959168 h 1211961"/>
                <a:gd name="connsiteX312" fmla="*/ 231242 w 1247845"/>
                <a:gd name="connsiteY312" fmla="*/ 957739 h 1211961"/>
                <a:gd name="connsiteX313" fmla="*/ 232290 w 1247845"/>
                <a:gd name="connsiteY313" fmla="*/ 959168 h 1211961"/>
                <a:gd name="connsiteX314" fmla="*/ 240195 w 1247845"/>
                <a:gd name="connsiteY314" fmla="*/ 964978 h 1211961"/>
                <a:gd name="connsiteX315" fmla="*/ 242100 w 1247845"/>
                <a:gd name="connsiteY315" fmla="*/ 969550 h 1211961"/>
                <a:gd name="connsiteX316" fmla="*/ 246577 w 1247845"/>
                <a:gd name="connsiteY316" fmla="*/ 973074 h 1211961"/>
                <a:gd name="connsiteX317" fmla="*/ 246482 w 1247845"/>
                <a:gd name="connsiteY317" fmla="*/ 975741 h 1211961"/>
                <a:gd name="connsiteX318" fmla="*/ 243529 w 1247845"/>
                <a:gd name="connsiteY318" fmla="*/ 982694 h 1211961"/>
                <a:gd name="connsiteX319" fmla="*/ 241243 w 1247845"/>
                <a:gd name="connsiteY319" fmla="*/ 993172 h 1211961"/>
                <a:gd name="connsiteX320" fmla="*/ 242291 w 1247845"/>
                <a:gd name="connsiteY320" fmla="*/ 994696 h 1211961"/>
                <a:gd name="connsiteX321" fmla="*/ 243815 w 1247845"/>
                <a:gd name="connsiteY321" fmla="*/ 993934 h 1211961"/>
                <a:gd name="connsiteX322" fmla="*/ 247530 w 1247845"/>
                <a:gd name="connsiteY322" fmla="*/ 989743 h 1211961"/>
                <a:gd name="connsiteX323" fmla="*/ 261055 w 1247845"/>
                <a:gd name="connsiteY323" fmla="*/ 979742 h 1211961"/>
                <a:gd name="connsiteX324" fmla="*/ 268770 w 1247845"/>
                <a:gd name="connsiteY324" fmla="*/ 981266 h 1211961"/>
                <a:gd name="connsiteX325" fmla="*/ 268199 w 1247845"/>
                <a:gd name="connsiteY325" fmla="*/ 986409 h 1211961"/>
                <a:gd name="connsiteX326" fmla="*/ 267342 w 1247845"/>
                <a:gd name="connsiteY326" fmla="*/ 985837 h 1211961"/>
                <a:gd name="connsiteX327" fmla="*/ 268580 w 1247845"/>
                <a:gd name="connsiteY327" fmla="*/ 987171 h 1211961"/>
                <a:gd name="connsiteX328" fmla="*/ 270580 w 1247845"/>
                <a:gd name="connsiteY328" fmla="*/ 989648 h 1211961"/>
                <a:gd name="connsiteX329" fmla="*/ 270580 w 1247845"/>
                <a:gd name="connsiteY329" fmla="*/ 994124 h 1211961"/>
                <a:gd name="connsiteX330" fmla="*/ 267532 w 1247845"/>
                <a:gd name="connsiteY330" fmla="*/ 992029 h 1211961"/>
                <a:gd name="connsiteX331" fmla="*/ 262198 w 1247845"/>
                <a:gd name="connsiteY331" fmla="*/ 986028 h 1211961"/>
                <a:gd name="connsiteX332" fmla="*/ 263341 w 1247845"/>
                <a:gd name="connsiteY332" fmla="*/ 990886 h 1211961"/>
                <a:gd name="connsiteX333" fmla="*/ 269342 w 1247845"/>
                <a:gd name="connsiteY333" fmla="*/ 996696 h 1211961"/>
                <a:gd name="connsiteX334" fmla="*/ 264675 w 1247845"/>
                <a:gd name="connsiteY334" fmla="*/ 1008507 h 1211961"/>
                <a:gd name="connsiteX335" fmla="*/ 268961 w 1247845"/>
                <a:gd name="connsiteY335" fmla="*/ 1025366 h 1211961"/>
                <a:gd name="connsiteX336" fmla="*/ 275247 w 1247845"/>
                <a:gd name="connsiteY336" fmla="*/ 1041940 h 1211961"/>
                <a:gd name="connsiteX337" fmla="*/ 275057 w 1247845"/>
                <a:gd name="connsiteY337" fmla="*/ 1047655 h 1211961"/>
                <a:gd name="connsiteX338" fmla="*/ 275057 w 1247845"/>
                <a:gd name="connsiteY338" fmla="*/ 1050036 h 1211961"/>
                <a:gd name="connsiteX339" fmla="*/ 271914 w 1247845"/>
                <a:gd name="connsiteY339" fmla="*/ 1049274 h 1211961"/>
                <a:gd name="connsiteX340" fmla="*/ 275343 w 1247845"/>
                <a:gd name="connsiteY340" fmla="*/ 1052036 h 1211961"/>
                <a:gd name="connsiteX341" fmla="*/ 275819 w 1247845"/>
                <a:gd name="connsiteY341" fmla="*/ 1053656 h 1211961"/>
                <a:gd name="connsiteX342" fmla="*/ 252768 w 1247845"/>
                <a:gd name="connsiteY342" fmla="*/ 1037082 h 1211961"/>
                <a:gd name="connsiteX343" fmla="*/ 234671 w 1247845"/>
                <a:gd name="connsiteY343" fmla="*/ 1021080 h 1211961"/>
                <a:gd name="connsiteX344" fmla="*/ 218859 w 1247845"/>
                <a:gd name="connsiteY344" fmla="*/ 1006983 h 1211961"/>
                <a:gd name="connsiteX345" fmla="*/ 210954 w 1247845"/>
                <a:gd name="connsiteY345" fmla="*/ 1000982 h 1211961"/>
                <a:gd name="connsiteX346" fmla="*/ 223622 w 1247845"/>
                <a:gd name="connsiteY346" fmla="*/ 1028319 h 1211961"/>
                <a:gd name="connsiteX347" fmla="*/ 231528 w 1247845"/>
                <a:gd name="connsiteY347" fmla="*/ 1039463 h 1211961"/>
                <a:gd name="connsiteX348" fmla="*/ 236671 w 1247845"/>
                <a:gd name="connsiteY348" fmla="*/ 1042321 h 1211961"/>
                <a:gd name="connsiteX349" fmla="*/ 257150 w 1247845"/>
                <a:gd name="connsiteY349" fmla="*/ 1069277 h 1211961"/>
                <a:gd name="connsiteX350" fmla="*/ 273628 w 1247845"/>
                <a:gd name="connsiteY350" fmla="*/ 1076230 h 1211961"/>
                <a:gd name="connsiteX351" fmla="*/ 274485 w 1247845"/>
                <a:gd name="connsiteY351" fmla="*/ 1072039 h 1211961"/>
                <a:gd name="connsiteX352" fmla="*/ 282772 w 1247845"/>
                <a:gd name="connsiteY352" fmla="*/ 1075182 h 1211961"/>
                <a:gd name="connsiteX353" fmla="*/ 265722 w 1247845"/>
                <a:gd name="connsiteY353" fmla="*/ 1069467 h 1211961"/>
                <a:gd name="connsiteX354" fmla="*/ 262293 w 1247845"/>
                <a:gd name="connsiteY354" fmla="*/ 1064038 h 1211961"/>
                <a:gd name="connsiteX355" fmla="*/ 264579 w 1247845"/>
                <a:gd name="connsiteY355" fmla="*/ 1068610 h 1211961"/>
                <a:gd name="connsiteX356" fmla="*/ 260103 w 1247845"/>
                <a:gd name="connsiteY356" fmla="*/ 1067371 h 1211961"/>
                <a:gd name="connsiteX357" fmla="*/ 248863 w 1247845"/>
                <a:gd name="connsiteY357" fmla="*/ 1055275 h 1211961"/>
                <a:gd name="connsiteX358" fmla="*/ 253054 w 1247845"/>
                <a:gd name="connsiteY358" fmla="*/ 1054322 h 1211961"/>
                <a:gd name="connsiteX359" fmla="*/ 263055 w 1247845"/>
                <a:gd name="connsiteY359" fmla="*/ 1057561 h 1211961"/>
                <a:gd name="connsiteX360" fmla="*/ 267627 w 1247845"/>
                <a:gd name="connsiteY360" fmla="*/ 1063847 h 1211961"/>
                <a:gd name="connsiteX361" fmla="*/ 281629 w 1247845"/>
                <a:gd name="connsiteY361" fmla="*/ 1068800 h 1211961"/>
                <a:gd name="connsiteX362" fmla="*/ 301441 w 1247845"/>
                <a:gd name="connsiteY362" fmla="*/ 1072325 h 1211961"/>
                <a:gd name="connsiteX363" fmla="*/ 302489 w 1247845"/>
                <a:gd name="connsiteY363" fmla="*/ 1073182 h 1211961"/>
                <a:gd name="connsiteX364" fmla="*/ 314490 w 1247845"/>
                <a:gd name="connsiteY364" fmla="*/ 1081754 h 1211961"/>
                <a:gd name="connsiteX365" fmla="*/ 316872 w 1247845"/>
                <a:gd name="connsiteY365" fmla="*/ 1080230 h 1211961"/>
                <a:gd name="connsiteX366" fmla="*/ 316014 w 1247845"/>
                <a:gd name="connsiteY366" fmla="*/ 1069277 h 1211961"/>
                <a:gd name="connsiteX367" fmla="*/ 302584 w 1247845"/>
                <a:gd name="connsiteY367" fmla="*/ 1060228 h 1211961"/>
                <a:gd name="connsiteX368" fmla="*/ 297822 w 1247845"/>
                <a:gd name="connsiteY368" fmla="*/ 1057846 h 1211961"/>
                <a:gd name="connsiteX369" fmla="*/ 293916 w 1247845"/>
                <a:gd name="connsiteY369" fmla="*/ 1052036 h 1211961"/>
                <a:gd name="connsiteX370" fmla="*/ 295250 w 1247845"/>
                <a:gd name="connsiteY370" fmla="*/ 1051560 h 1211961"/>
                <a:gd name="connsiteX371" fmla="*/ 292678 w 1247845"/>
                <a:gd name="connsiteY371" fmla="*/ 1050131 h 1211961"/>
                <a:gd name="connsiteX372" fmla="*/ 286773 w 1247845"/>
                <a:gd name="connsiteY372" fmla="*/ 1040797 h 1211961"/>
                <a:gd name="connsiteX373" fmla="*/ 292583 w 1247845"/>
                <a:gd name="connsiteY373" fmla="*/ 1025366 h 1211961"/>
                <a:gd name="connsiteX374" fmla="*/ 293345 w 1247845"/>
                <a:gd name="connsiteY374" fmla="*/ 1020127 h 1211961"/>
                <a:gd name="connsiteX375" fmla="*/ 292297 w 1247845"/>
                <a:gd name="connsiteY375" fmla="*/ 1018889 h 1211961"/>
                <a:gd name="connsiteX376" fmla="*/ 280962 w 1247845"/>
                <a:gd name="connsiteY376" fmla="*/ 1013936 h 1211961"/>
                <a:gd name="connsiteX377" fmla="*/ 278581 w 1247845"/>
                <a:gd name="connsiteY377" fmla="*/ 1006221 h 1211961"/>
                <a:gd name="connsiteX378" fmla="*/ 288963 w 1247845"/>
                <a:gd name="connsiteY378" fmla="*/ 1010793 h 1211961"/>
                <a:gd name="connsiteX379" fmla="*/ 290297 w 1247845"/>
                <a:gd name="connsiteY379" fmla="*/ 1012031 h 1211961"/>
                <a:gd name="connsiteX380" fmla="*/ 302394 w 1247845"/>
                <a:gd name="connsiteY380" fmla="*/ 1023842 h 1211961"/>
                <a:gd name="connsiteX381" fmla="*/ 314967 w 1247845"/>
                <a:gd name="connsiteY381" fmla="*/ 1033082 h 1211961"/>
                <a:gd name="connsiteX382" fmla="*/ 318300 w 1247845"/>
                <a:gd name="connsiteY382" fmla="*/ 1031462 h 1211961"/>
                <a:gd name="connsiteX383" fmla="*/ 328111 w 1247845"/>
                <a:gd name="connsiteY383" fmla="*/ 1038225 h 1211961"/>
                <a:gd name="connsiteX384" fmla="*/ 336493 w 1247845"/>
                <a:gd name="connsiteY384" fmla="*/ 1039368 h 1211961"/>
                <a:gd name="connsiteX385" fmla="*/ 311157 w 1247845"/>
                <a:gd name="connsiteY385" fmla="*/ 1028033 h 1211961"/>
                <a:gd name="connsiteX386" fmla="*/ 298774 w 1247845"/>
                <a:gd name="connsiteY386" fmla="*/ 1017556 h 1211961"/>
                <a:gd name="connsiteX387" fmla="*/ 294107 w 1247845"/>
                <a:gd name="connsiteY387" fmla="*/ 1014127 h 1211961"/>
                <a:gd name="connsiteX388" fmla="*/ 296583 w 1247845"/>
                <a:gd name="connsiteY388" fmla="*/ 1013269 h 1211961"/>
                <a:gd name="connsiteX389" fmla="*/ 296869 w 1247845"/>
                <a:gd name="connsiteY389" fmla="*/ 1011936 h 1211961"/>
                <a:gd name="connsiteX390" fmla="*/ 294869 w 1247845"/>
                <a:gd name="connsiteY390" fmla="*/ 1008793 h 1211961"/>
                <a:gd name="connsiteX391" fmla="*/ 295821 w 1247845"/>
                <a:gd name="connsiteY391" fmla="*/ 1003840 h 1211961"/>
                <a:gd name="connsiteX392" fmla="*/ 301060 w 1247845"/>
                <a:gd name="connsiteY392" fmla="*/ 1003935 h 1211961"/>
                <a:gd name="connsiteX393" fmla="*/ 305537 w 1247845"/>
                <a:gd name="connsiteY393" fmla="*/ 1006602 h 1211961"/>
                <a:gd name="connsiteX394" fmla="*/ 306394 w 1247845"/>
                <a:gd name="connsiteY394" fmla="*/ 1012031 h 1211961"/>
                <a:gd name="connsiteX395" fmla="*/ 311157 w 1247845"/>
                <a:gd name="connsiteY395" fmla="*/ 1014127 h 1211961"/>
                <a:gd name="connsiteX396" fmla="*/ 318777 w 1247845"/>
                <a:gd name="connsiteY396" fmla="*/ 1014984 h 1211961"/>
                <a:gd name="connsiteX397" fmla="*/ 319253 w 1247845"/>
                <a:gd name="connsiteY397" fmla="*/ 1016984 h 1211961"/>
                <a:gd name="connsiteX398" fmla="*/ 323063 w 1247845"/>
                <a:gd name="connsiteY398" fmla="*/ 1017556 h 1211961"/>
                <a:gd name="connsiteX399" fmla="*/ 324492 w 1247845"/>
                <a:gd name="connsiteY399" fmla="*/ 1018032 h 1211961"/>
                <a:gd name="connsiteX400" fmla="*/ 345542 w 1247845"/>
                <a:gd name="connsiteY400" fmla="*/ 1027843 h 1211961"/>
                <a:gd name="connsiteX401" fmla="*/ 335826 w 1247845"/>
                <a:gd name="connsiteY401" fmla="*/ 1021556 h 1211961"/>
                <a:gd name="connsiteX402" fmla="*/ 341637 w 1247845"/>
                <a:gd name="connsiteY402" fmla="*/ 1021556 h 1211961"/>
                <a:gd name="connsiteX403" fmla="*/ 342875 w 1247845"/>
                <a:gd name="connsiteY403" fmla="*/ 1020413 h 1211961"/>
                <a:gd name="connsiteX404" fmla="*/ 342303 w 1247845"/>
                <a:gd name="connsiteY404" fmla="*/ 1019270 h 1211961"/>
                <a:gd name="connsiteX405" fmla="*/ 334207 w 1247845"/>
                <a:gd name="connsiteY405" fmla="*/ 1019270 h 1211961"/>
                <a:gd name="connsiteX406" fmla="*/ 333636 w 1247845"/>
                <a:gd name="connsiteY406" fmla="*/ 1020223 h 1211961"/>
                <a:gd name="connsiteX407" fmla="*/ 328397 w 1247845"/>
                <a:gd name="connsiteY407" fmla="*/ 1016699 h 1211961"/>
                <a:gd name="connsiteX408" fmla="*/ 333826 w 1247845"/>
                <a:gd name="connsiteY408" fmla="*/ 1014412 h 1211961"/>
                <a:gd name="connsiteX409" fmla="*/ 340589 w 1247845"/>
                <a:gd name="connsiteY409" fmla="*/ 1014508 h 1211961"/>
                <a:gd name="connsiteX410" fmla="*/ 347256 w 1247845"/>
                <a:gd name="connsiteY410" fmla="*/ 1019556 h 1211961"/>
                <a:gd name="connsiteX411" fmla="*/ 352019 w 1247845"/>
                <a:gd name="connsiteY411" fmla="*/ 1018603 h 1211961"/>
                <a:gd name="connsiteX412" fmla="*/ 351733 w 1247845"/>
                <a:gd name="connsiteY412" fmla="*/ 1016603 h 1211961"/>
                <a:gd name="connsiteX413" fmla="*/ 363163 w 1247845"/>
                <a:gd name="connsiteY413" fmla="*/ 1018223 h 1211961"/>
                <a:gd name="connsiteX414" fmla="*/ 371355 w 1247845"/>
                <a:gd name="connsiteY414" fmla="*/ 1023652 h 1211961"/>
                <a:gd name="connsiteX415" fmla="*/ 376403 w 1247845"/>
                <a:gd name="connsiteY415" fmla="*/ 1029081 h 1211961"/>
                <a:gd name="connsiteX416" fmla="*/ 379260 w 1247845"/>
                <a:gd name="connsiteY416" fmla="*/ 1033939 h 1211961"/>
                <a:gd name="connsiteX417" fmla="*/ 368592 w 1247845"/>
                <a:gd name="connsiteY417" fmla="*/ 1036034 h 1211961"/>
                <a:gd name="connsiteX418" fmla="*/ 372498 w 1247845"/>
                <a:gd name="connsiteY418" fmla="*/ 1039654 h 1211961"/>
                <a:gd name="connsiteX419" fmla="*/ 366211 w 1247845"/>
                <a:gd name="connsiteY419" fmla="*/ 1041083 h 1211961"/>
                <a:gd name="connsiteX420" fmla="*/ 380689 w 1247845"/>
                <a:gd name="connsiteY420" fmla="*/ 1049655 h 1211961"/>
                <a:gd name="connsiteX421" fmla="*/ 390976 w 1247845"/>
                <a:gd name="connsiteY421" fmla="*/ 1051751 h 1211961"/>
                <a:gd name="connsiteX422" fmla="*/ 382213 w 1247845"/>
                <a:gd name="connsiteY422" fmla="*/ 1049465 h 1211961"/>
                <a:gd name="connsiteX423" fmla="*/ 377070 w 1247845"/>
                <a:gd name="connsiteY423" fmla="*/ 1051560 h 1211961"/>
                <a:gd name="connsiteX424" fmla="*/ 401263 w 1247845"/>
                <a:gd name="connsiteY424" fmla="*/ 1060513 h 1211961"/>
                <a:gd name="connsiteX425" fmla="*/ 380499 w 1247845"/>
                <a:gd name="connsiteY425" fmla="*/ 1056703 h 1211961"/>
                <a:gd name="connsiteX426" fmla="*/ 380975 w 1247845"/>
                <a:gd name="connsiteY426" fmla="*/ 1065657 h 1211961"/>
                <a:gd name="connsiteX427" fmla="*/ 381832 w 1247845"/>
                <a:gd name="connsiteY427" fmla="*/ 1063561 h 1211961"/>
                <a:gd name="connsiteX428" fmla="*/ 386309 w 1247845"/>
                <a:gd name="connsiteY428" fmla="*/ 1066514 h 1211961"/>
                <a:gd name="connsiteX429" fmla="*/ 385737 w 1247845"/>
                <a:gd name="connsiteY429" fmla="*/ 1068038 h 1211961"/>
                <a:gd name="connsiteX430" fmla="*/ 381261 w 1247845"/>
                <a:gd name="connsiteY430" fmla="*/ 1065848 h 1211961"/>
                <a:gd name="connsiteX431" fmla="*/ 394310 w 1247845"/>
                <a:gd name="connsiteY431" fmla="*/ 1075087 h 1211961"/>
                <a:gd name="connsiteX432" fmla="*/ 429171 w 1247845"/>
                <a:gd name="connsiteY432" fmla="*/ 1088327 h 1211961"/>
                <a:gd name="connsiteX433" fmla="*/ 416694 w 1247845"/>
                <a:gd name="connsiteY433" fmla="*/ 1079659 h 1211961"/>
                <a:gd name="connsiteX434" fmla="*/ 425933 w 1247845"/>
                <a:gd name="connsiteY434" fmla="*/ 1081183 h 1211961"/>
                <a:gd name="connsiteX435" fmla="*/ 416789 w 1247845"/>
                <a:gd name="connsiteY435" fmla="*/ 1075373 h 1211961"/>
                <a:gd name="connsiteX436" fmla="*/ 419742 w 1247845"/>
                <a:gd name="connsiteY436" fmla="*/ 1074706 h 1211961"/>
                <a:gd name="connsiteX437" fmla="*/ 427933 w 1247845"/>
                <a:gd name="connsiteY437" fmla="*/ 1083564 h 1211961"/>
                <a:gd name="connsiteX438" fmla="*/ 431934 w 1247845"/>
                <a:gd name="connsiteY438" fmla="*/ 1084135 h 1211961"/>
                <a:gd name="connsiteX439" fmla="*/ 430600 w 1247845"/>
                <a:gd name="connsiteY439" fmla="*/ 1079373 h 1211961"/>
                <a:gd name="connsiteX440" fmla="*/ 420789 w 1247845"/>
                <a:gd name="connsiteY440" fmla="*/ 1071658 h 1211961"/>
                <a:gd name="connsiteX441" fmla="*/ 440125 w 1247845"/>
                <a:gd name="connsiteY441" fmla="*/ 1075563 h 1211961"/>
                <a:gd name="connsiteX442" fmla="*/ 444507 w 1247845"/>
                <a:gd name="connsiteY442" fmla="*/ 1081754 h 1211961"/>
                <a:gd name="connsiteX443" fmla="*/ 449650 w 1247845"/>
                <a:gd name="connsiteY443" fmla="*/ 1082326 h 1211961"/>
                <a:gd name="connsiteX444" fmla="*/ 454317 w 1247845"/>
                <a:gd name="connsiteY444" fmla="*/ 1080802 h 1211961"/>
                <a:gd name="connsiteX445" fmla="*/ 463842 w 1247845"/>
                <a:gd name="connsiteY445" fmla="*/ 1086421 h 1211961"/>
                <a:gd name="connsiteX446" fmla="*/ 484131 w 1247845"/>
                <a:gd name="connsiteY446" fmla="*/ 1099280 h 1211961"/>
                <a:gd name="connsiteX447" fmla="*/ 484226 w 1247845"/>
                <a:gd name="connsiteY447" fmla="*/ 1099471 h 1211961"/>
                <a:gd name="connsiteX448" fmla="*/ 483654 w 1247845"/>
                <a:gd name="connsiteY448" fmla="*/ 1100423 h 1211961"/>
                <a:gd name="connsiteX449" fmla="*/ 464033 w 1247845"/>
                <a:gd name="connsiteY449" fmla="*/ 1097280 h 1211961"/>
                <a:gd name="connsiteX450" fmla="*/ 465366 w 1247845"/>
                <a:gd name="connsiteY450" fmla="*/ 1098709 h 1211961"/>
                <a:gd name="connsiteX451" fmla="*/ 451365 w 1247845"/>
                <a:gd name="connsiteY451" fmla="*/ 1096042 h 1211961"/>
                <a:gd name="connsiteX452" fmla="*/ 456413 w 1247845"/>
                <a:gd name="connsiteY452" fmla="*/ 1100042 h 1211961"/>
                <a:gd name="connsiteX453" fmla="*/ 443173 w 1247845"/>
                <a:gd name="connsiteY453" fmla="*/ 1095185 h 1211961"/>
                <a:gd name="connsiteX454" fmla="*/ 450031 w 1247845"/>
                <a:gd name="connsiteY454" fmla="*/ 1097947 h 1211961"/>
                <a:gd name="connsiteX455" fmla="*/ 443649 w 1247845"/>
                <a:gd name="connsiteY455" fmla="*/ 1093851 h 1211961"/>
                <a:gd name="connsiteX456" fmla="*/ 443649 w 1247845"/>
                <a:gd name="connsiteY456" fmla="*/ 1093756 h 1211961"/>
                <a:gd name="connsiteX457" fmla="*/ 443268 w 1247845"/>
                <a:gd name="connsiteY457" fmla="*/ 1093660 h 1211961"/>
                <a:gd name="connsiteX458" fmla="*/ 439458 w 1247845"/>
                <a:gd name="connsiteY458" fmla="*/ 1090993 h 1211961"/>
                <a:gd name="connsiteX459" fmla="*/ 434982 w 1247845"/>
                <a:gd name="connsiteY459" fmla="*/ 1092041 h 1211961"/>
                <a:gd name="connsiteX460" fmla="*/ 435458 w 1247845"/>
                <a:gd name="connsiteY460" fmla="*/ 1092232 h 1211961"/>
                <a:gd name="connsiteX461" fmla="*/ 408597 w 1247845"/>
                <a:gd name="connsiteY461" fmla="*/ 1084421 h 1211961"/>
                <a:gd name="connsiteX462" fmla="*/ 376879 w 1247845"/>
                <a:gd name="connsiteY462" fmla="*/ 1077944 h 1211961"/>
                <a:gd name="connsiteX463" fmla="*/ 366211 w 1247845"/>
                <a:gd name="connsiteY463" fmla="*/ 1071372 h 1211961"/>
                <a:gd name="connsiteX464" fmla="*/ 340208 w 1247845"/>
                <a:gd name="connsiteY464" fmla="*/ 1055370 h 1211961"/>
                <a:gd name="connsiteX465" fmla="*/ 325920 w 1247845"/>
                <a:gd name="connsiteY465" fmla="*/ 1047941 h 1211961"/>
                <a:gd name="connsiteX466" fmla="*/ 327063 w 1247845"/>
                <a:gd name="connsiteY466" fmla="*/ 1045845 h 1211961"/>
                <a:gd name="connsiteX467" fmla="*/ 303060 w 1247845"/>
                <a:gd name="connsiteY467" fmla="*/ 1028700 h 1211961"/>
                <a:gd name="connsiteX468" fmla="*/ 305537 w 1247845"/>
                <a:gd name="connsiteY468" fmla="*/ 1034891 h 1211961"/>
                <a:gd name="connsiteX469" fmla="*/ 307251 w 1247845"/>
                <a:gd name="connsiteY469" fmla="*/ 1032129 h 1211961"/>
                <a:gd name="connsiteX470" fmla="*/ 315824 w 1247845"/>
                <a:gd name="connsiteY470" fmla="*/ 1046702 h 1211961"/>
                <a:gd name="connsiteX471" fmla="*/ 338017 w 1247845"/>
                <a:gd name="connsiteY471" fmla="*/ 1059656 h 1211961"/>
                <a:gd name="connsiteX472" fmla="*/ 342303 w 1247845"/>
                <a:gd name="connsiteY472" fmla="*/ 1066228 h 1211961"/>
                <a:gd name="connsiteX473" fmla="*/ 345351 w 1247845"/>
                <a:gd name="connsiteY473" fmla="*/ 1063181 h 1211961"/>
                <a:gd name="connsiteX474" fmla="*/ 358401 w 1247845"/>
                <a:gd name="connsiteY474" fmla="*/ 1071753 h 1211961"/>
                <a:gd name="connsiteX475" fmla="*/ 351828 w 1247845"/>
                <a:gd name="connsiteY475" fmla="*/ 1074039 h 1211961"/>
                <a:gd name="connsiteX476" fmla="*/ 355162 w 1247845"/>
                <a:gd name="connsiteY476" fmla="*/ 1075373 h 1211961"/>
                <a:gd name="connsiteX477" fmla="*/ 353638 w 1247845"/>
                <a:gd name="connsiteY477" fmla="*/ 1077754 h 1211961"/>
                <a:gd name="connsiteX478" fmla="*/ 363354 w 1247845"/>
                <a:gd name="connsiteY478" fmla="*/ 1079659 h 1211961"/>
                <a:gd name="connsiteX479" fmla="*/ 380213 w 1247845"/>
                <a:gd name="connsiteY479" fmla="*/ 1092803 h 1211961"/>
                <a:gd name="connsiteX480" fmla="*/ 384975 w 1247845"/>
                <a:gd name="connsiteY480" fmla="*/ 1092041 h 1211961"/>
                <a:gd name="connsiteX481" fmla="*/ 384118 w 1247845"/>
                <a:gd name="connsiteY481" fmla="*/ 1094327 h 1211961"/>
                <a:gd name="connsiteX482" fmla="*/ 455270 w 1247845"/>
                <a:gd name="connsiteY482" fmla="*/ 1116520 h 1211961"/>
                <a:gd name="connsiteX483" fmla="*/ 484131 w 1247845"/>
                <a:gd name="connsiteY483" fmla="*/ 1126903 h 1211961"/>
                <a:gd name="connsiteX484" fmla="*/ 573285 w 1247845"/>
                <a:gd name="connsiteY484" fmla="*/ 1140238 h 1211961"/>
                <a:gd name="connsiteX485" fmla="*/ 606432 w 1247845"/>
                <a:gd name="connsiteY485" fmla="*/ 1139285 h 1211961"/>
                <a:gd name="connsiteX486" fmla="*/ 611956 w 1247845"/>
                <a:gd name="connsiteY486" fmla="*/ 1138237 h 1211961"/>
                <a:gd name="connsiteX487" fmla="*/ 596907 w 1247845"/>
                <a:gd name="connsiteY487" fmla="*/ 1144334 h 1211961"/>
                <a:gd name="connsiteX488" fmla="*/ 595668 w 1247845"/>
                <a:gd name="connsiteY488" fmla="*/ 1151573 h 1211961"/>
                <a:gd name="connsiteX489" fmla="*/ 553092 w 1247845"/>
                <a:gd name="connsiteY489" fmla="*/ 1153859 h 1211961"/>
                <a:gd name="connsiteX490" fmla="*/ 544710 w 1247845"/>
                <a:gd name="connsiteY490" fmla="*/ 1151001 h 1211961"/>
                <a:gd name="connsiteX491" fmla="*/ 525088 w 1247845"/>
                <a:gd name="connsiteY491" fmla="*/ 1147762 h 1211961"/>
                <a:gd name="connsiteX492" fmla="*/ 513372 w 1247845"/>
                <a:gd name="connsiteY492" fmla="*/ 1150144 h 1211961"/>
                <a:gd name="connsiteX493" fmla="*/ 501085 w 1247845"/>
                <a:gd name="connsiteY493" fmla="*/ 1145095 h 1211961"/>
                <a:gd name="connsiteX494" fmla="*/ 492417 w 1247845"/>
                <a:gd name="connsiteY494" fmla="*/ 1145381 h 1211961"/>
                <a:gd name="connsiteX495" fmla="*/ 494037 w 1247845"/>
                <a:gd name="connsiteY495" fmla="*/ 1144048 h 1211961"/>
                <a:gd name="connsiteX496" fmla="*/ 483750 w 1247845"/>
                <a:gd name="connsiteY496" fmla="*/ 1144905 h 1211961"/>
                <a:gd name="connsiteX497" fmla="*/ 482797 w 1247845"/>
                <a:gd name="connsiteY497" fmla="*/ 1142238 h 1211961"/>
                <a:gd name="connsiteX498" fmla="*/ 465557 w 1247845"/>
                <a:gd name="connsiteY498" fmla="*/ 1141381 h 1211961"/>
                <a:gd name="connsiteX499" fmla="*/ 464985 w 1247845"/>
                <a:gd name="connsiteY499" fmla="*/ 1137094 h 1211961"/>
                <a:gd name="connsiteX500" fmla="*/ 455746 w 1247845"/>
                <a:gd name="connsiteY500" fmla="*/ 1139000 h 1211961"/>
                <a:gd name="connsiteX501" fmla="*/ 442792 w 1247845"/>
                <a:gd name="connsiteY501" fmla="*/ 1131570 h 1211961"/>
                <a:gd name="connsiteX502" fmla="*/ 424695 w 1247845"/>
                <a:gd name="connsiteY502" fmla="*/ 1128998 h 1211961"/>
                <a:gd name="connsiteX503" fmla="*/ 407835 w 1247845"/>
                <a:gd name="connsiteY503" fmla="*/ 1124141 h 1211961"/>
                <a:gd name="connsiteX504" fmla="*/ 408502 w 1247845"/>
                <a:gd name="connsiteY504" fmla="*/ 1126903 h 1211961"/>
                <a:gd name="connsiteX505" fmla="*/ 388976 w 1247845"/>
                <a:gd name="connsiteY505" fmla="*/ 1121664 h 1211961"/>
                <a:gd name="connsiteX506" fmla="*/ 390881 w 1247845"/>
                <a:gd name="connsiteY506" fmla="*/ 1120616 h 1211961"/>
                <a:gd name="connsiteX507" fmla="*/ 369735 w 1247845"/>
                <a:gd name="connsiteY507" fmla="*/ 1113187 h 1211961"/>
                <a:gd name="connsiteX508" fmla="*/ 353733 w 1247845"/>
                <a:gd name="connsiteY508" fmla="*/ 1105186 h 1211961"/>
                <a:gd name="connsiteX509" fmla="*/ 348495 w 1247845"/>
                <a:gd name="connsiteY509" fmla="*/ 1106329 h 1211961"/>
                <a:gd name="connsiteX510" fmla="*/ 341637 w 1247845"/>
                <a:gd name="connsiteY510" fmla="*/ 1103948 h 1211961"/>
                <a:gd name="connsiteX511" fmla="*/ 337731 w 1247845"/>
                <a:gd name="connsiteY511" fmla="*/ 1098518 h 1211961"/>
                <a:gd name="connsiteX512" fmla="*/ 328492 w 1247845"/>
                <a:gd name="connsiteY512" fmla="*/ 1097661 h 1211961"/>
                <a:gd name="connsiteX513" fmla="*/ 327254 w 1247845"/>
                <a:gd name="connsiteY513" fmla="*/ 1093470 h 1211961"/>
                <a:gd name="connsiteX514" fmla="*/ 332207 w 1247845"/>
                <a:gd name="connsiteY514" fmla="*/ 1093184 h 1211961"/>
                <a:gd name="connsiteX515" fmla="*/ 320205 w 1247845"/>
                <a:gd name="connsiteY515" fmla="*/ 1094613 h 1211961"/>
                <a:gd name="connsiteX516" fmla="*/ 330969 w 1247845"/>
                <a:gd name="connsiteY516" fmla="*/ 1102519 h 1211961"/>
                <a:gd name="connsiteX517" fmla="*/ 350685 w 1247845"/>
                <a:gd name="connsiteY517" fmla="*/ 1111853 h 1211961"/>
                <a:gd name="connsiteX518" fmla="*/ 347447 w 1247845"/>
                <a:gd name="connsiteY518" fmla="*/ 1112044 h 1211961"/>
                <a:gd name="connsiteX519" fmla="*/ 347066 w 1247845"/>
                <a:gd name="connsiteY519" fmla="*/ 1109186 h 1211961"/>
                <a:gd name="connsiteX520" fmla="*/ 320110 w 1247845"/>
                <a:gd name="connsiteY520" fmla="*/ 1098137 h 1211961"/>
                <a:gd name="connsiteX521" fmla="*/ 314967 w 1247845"/>
                <a:gd name="connsiteY521" fmla="*/ 1101852 h 1211961"/>
                <a:gd name="connsiteX522" fmla="*/ 345542 w 1247845"/>
                <a:gd name="connsiteY522" fmla="*/ 1116425 h 1211961"/>
                <a:gd name="connsiteX523" fmla="*/ 352114 w 1247845"/>
                <a:gd name="connsiteY523" fmla="*/ 1115949 h 1211961"/>
                <a:gd name="connsiteX524" fmla="*/ 363163 w 1247845"/>
                <a:gd name="connsiteY524" fmla="*/ 1123760 h 1211961"/>
                <a:gd name="connsiteX525" fmla="*/ 362687 w 1247845"/>
                <a:gd name="connsiteY525" fmla="*/ 1120902 h 1211961"/>
                <a:gd name="connsiteX526" fmla="*/ 383451 w 1247845"/>
                <a:gd name="connsiteY526" fmla="*/ 1132523 h 1211961"/>
                <a:gd name="connsiteX527" fmla="*/ 371545 w 1247845"/>
                <a:gd name="connsiteY527" fmla="*/ 1130713 h 1211961"/>
                <a:gd name="connsiteX528" fmla="*/ 385737 w 1247845"/>
                <a:gd name="connsiteY528" fmla="*/ 1134999 h 1211961"/>
                <a:gd name="connsiteX529" fmla="*/ 384975 w 1247845"/>
                <a:gd name="connsiteY529" fmla="*/ 1137285 h 1211961"/>
                <a:gd name="connsiteX530" fmla="*/ 408788 w 1247845"/>
                <a:gd name="connsiteY530" fmla="*/ 1145667 h 1211961"/>
                <a:gd name="connsiteX531" fmla="*/ 422028 w 1247845"/>
                <a:gd name="connsiteY531" fmla="*/ 1151001 h 1211961"/>
                <a:gd name="connsiteX532" fmla="*/ 435648 w 1247845"/>
                <a:gd name="connsiteY532" fmla="*/ 1153763 h 1211961"/>
                <a:gd name="connsiteX533" fmla="*/ 436506 w 1247845"/>
                <a:gd name="connsiteY533" fmla="*/ 1156526 h 1211961"/>
                <a:gd name="connsiteX534" fmla="*/ 481464 w 1247845"/>
                <a:gd name="connsiteY534" fmla="*/ 1166432 h 1211961"/>
                <a:gd name="connsiteX535" fmla="*/ 470891 w 1247845"/>
                <a:gd name="connsiteY535" fmla="*/ 1166622 h 1211961"/>
                <a:gd name="connsiteX536" fmla="*/ 483845 w 1247845"/>
                <a:gd name="connsiteY536" fmla="*/ 1170051 h 1211961"/>
                <a:gd name="connsiteX537" fmla="*/ 483559 w 1247845"/>
                <a:gd name="connsiteY537" fmla="*/ 1171670 h 1211961"/>
                <a:gd name="connsiteX538" fmla="*/ 498990 w 1247845"/>
                <a:gd name="connsiteY538" fmla="*/ 1169099 h 1211961"/>
                <a:gd name="connsiteX539" fmla="*/ 519278 w 1247845"/>
                <a:gd name="connsiteY539" fmla="*/ 1174433 h 1211961"/>
                <a:gd name="connsiteX540" fmla="*/ 534232 w 1247845"/>
                <a:gd name="connsiteY540" fmla="*/ 1174052 h 1211961"/>
                <a:gd name="connsiteX541" fmla="*/ 537280 w 1247845"/>
                <a:gd name="connsiteY541" fmla="*/ 1173099 h 1211961"/>
                <a:gd name="connsiteX542" fmla="*/ 551853 w 1247845"/>
                <a:gd name="connsiteY542" fmla="*/ 1177004 h 1211961"/>
                <a:gd name="connsiteX543" fmla="*/ 542805 w 1247845"/>
                <a:gd name="connsiteY543" fmla="*/ 1178909 h 1211961"/>
                <a:gd name="connsiteX544" fmla="*/ 548520 w 1247845"/>
                <a:gd name="connsiteY544" fmla="*/ 1183291 h 1211961"/>
                <a:gd name="connsiteX545" fmla="*/ 560426 w 1247845"/>
                <a:gd name="connsiteY545" fmla="*/ 1185482 h 1211961"/>
                <a:gd name="connsiteX546" fmla="*/ 551663 w 1247845"/>
                <a:gd name="connsiteY546" fmla="*/ 1181005 h 1211961"/>
                <a:gd name="connsiteX547" fmla="*/ 556140 w 1247845"/>
                <a:gd name="connsiteY547" fmla="*/ 1180433 h 1211961"/>
                <a:gd name="connsiteX548" fmla="*/ 564998 w 1247845"/>
                <a:gd name="connsiteY548" fmla="*/ 1182434 h 1211961"/>
                <a:gd name="connsiteX549" fmla="*/ 566427 w 1247845"/>
                <a:gd name="connsiteY549" fmla="*/ 1185767 h 1211961"/>
                <a:gd name="connsiteX550" fmla="*/ 537947 w 1247845"/>
                <a:gd name="connsiteY550" fmla="*/ 1186243 h 1211961"/>
                <a:gd name="connsiteX551" fmla="*/ 511086 w 1247845"/>
                <a:gd name="connsiteY551" fmla="*/ 1180719 h 1211961"/>
                <a:gd name="connsiteX552" fmla="*/ 490512 w 1247845"/>
                <a:gd name="connsiteY552" fmla="*/ 1177766 h 1211961"/>
                <a:gd name="connsiteX553" fmla="*/ 469272 w 1247845"/>
                <a:gd name="connsiteY553" fmla="*/ 1175385 h 1211961"/>
                <a:gd name="connsiteX554" fmla="*/ 465366 w 1247845"/>
                <a:gd name="connsiteY554" fmla="*/ 1171956 h 1211961"/>
                <a:gd name="connsiteX555" fmla="*/ 412884 w 1247845"/>
                <a:gd name="connsiteY555" fmla="*/ 1158240 h 1211961"/>
                <a:gd name="connsiteX556" fmla="*/ 422504 w 1247845"/>
                <a:gd name="connsiteY556" fmla="*/ 1162907 h 1211961"/>
                <a:gd name="connsiteX557" fmla="*/ 403359 w 1247845"/>
                <a:gd name="connsiteY557" fmla="*/ 1153287 h 1211961"/>
                <a:gd name="connsiteX558" fmla="*/ 391738 w 1247845"/>
                <a:gd name="connsiteY558" fmla="*/ 1150049 h 1211961"/>
                <a:gd name="connsiteX559" fmla="*/ 398120 w 1247845"/>
                <a:gd name="connsiteY559" fmla="*/ 1154906 h 1211961"/>
                <a:gd name="connsiteX560" fmla="*/ 373355 w 1247845"/>
                <a:gd name="connsiteY560" fmla="*/ 1143476 h 1211961"/>
                <a:gd name="connsiteX561" fmla="*/ 339636 w 1247845"/>
                <a:gd name="connsiteY561" fmla="*/ 1129093 h 1211961"/>
                <a:gd name="connsiteX562" fmla="*/ 314395 w 1247845"/>
                <a:gd name="connsiteY562" fmla="*/ 1113377 h 1211961"/>
                <a:gd name="connsiteX563" fmla="*/ 309728 w 1247845"/>
                <a:gd name="connsiteY563" fmla="*/ 1109282 h 1211961"/>
                <a:gd name="connsiteX564" fmla="*/ 306585 w 1247845"/>
                <a:gd name="connsiteY564" fmla="*/ 1112139 h 1211961"/>
                <a:gd name="connsiteX565" fmla="*/ 303632 w 1247845"/>
                <a:gd name="connsiteY565" fmla="*/ 1111377 h 1211961"/>
                <a:gd name="connsiteX566" fmla="*/ 296964 w 1247845"/>
                <a:gd name="connsiteY566" fmla="*/ 1104710 h 1211961"/>
                <a:gd name="connsiteX567" fmla="*/ 283248 w 1247845"/>
                <a:gd name="connsiteY567" fmla="*/ 1098518 h 1211961"/>
                <a:gd name="connsiteX568" fmla="*/ 269056 w 1247845"/>
                <a:gd name="connsiteY568" fmla="*/ 1087088 h 1211961"/>
                <a:gd name="connsiteX569" fmla="*/ 237243 w 1247845"/>
                <a:gd name="connsiteY569" fmla="*/ 1062609 h 1211961"/>
                <a:gd name="connsiteX570" fmla="*/ 209239 w 1247845"/>
                <a:gd name="connsiteY570" fmla="*/ 1039749 h 1211961"/>
                <a:gd name="connsiteX571" fmla="*/ 232861 w 1247845"/>
                <a:gd name="connsiteY571" fmla="*/ 1062990 h 1211961"/>
                <a:gd name="connsiteX572" fmla="*/ 256864 w 1247845"/>
                <a:gd name="connsiteY572" fmla="*/ 1079754 h 1211961"/>
                <a:gd name="connsiteX573" fmla="*/ 282296 w 1247845"/>
                <a:gd name="connsiteY573" fmla="*/ 1096994 h 1211961"/>
                <a:gd name="connsiteX574" fmla="*/ 282867 w 1247845"/>
                <a:gd name="connsiteY574" fmla="*/ 1102043 h 1211961"/>
                <a:gd name="connsiteX575" fmla="*/ 275152 w 1247845"/>
                <a:gd name="connsiteY575" fmla="*/ 1100233 h 1211961"/>
                <a:gd name="connsiteX576" fmla="*/ 301822 w 1247845"/>
                <a:gd name="connsiteY576" fmla="*/ 1117854 h 1211961"/>
                <a:gd name="connsiteX577" fmla="*/ 310299 w 1247845"/>
                <a:gd name="connsiteY577" fmla="*/ 1121378 h 1211961"/>
                <a:gd name="connsiteX578" fmla="*/ 344875 w 1247845"/>
                <a:gd name="connsiteY578" fmla="*/ 1133285 h 1211961"/>
                <a:gd name="connsiteX579" fmla="*/ 336017 w 1247845"/>
                <a:gd name="connsiteY579" fmla="*/ 1130903 h 1211961"/>
                <a:gd name="connsiteX580" fmla="*/ 343351 w 1247845"/>
                <a:gd name="connsiteY580" fmla="*/ 1136999 h 1211961"/>
                <a:gd name="connsiteX581" fmla="*/ 334779 w 1247845"/>
                <a:gd name="connsiteY581" fmla="*/ 1133856 h 1211961"/>
                <a:gd name="connsiteX582" fmla="*/ 343923 w 1247845"/>
                <a:gd name="connsiteY582" fmla="*/ 1143476 h 1211961"/>
                <a:gd name="connsiteX583" fmla="*/ 349352 w 1247845"/>
                <a:gd name="connsiteY583" fmla="*/ 1142428 h 1211961"/>
                <a:gd name="connsiteX584" fmla="*/ 351828 w 1247845"/>
                <a:gd name="connsiteY584" fmla="*/ 1144429 h 1211961"/>
                <a:gd name="connsiteX585" fmla="*/ 345542 w 1247845"/>
                <a:gd name="connsiteY585" fmla="*/ 1147762 h 1211961"/>
                <a:gd name="connsiteX586" fmla="*/ 353448 w 1247845"/>
                <a:gd name="connsiteY586" fmla="*/ 1148715 h 1211961"/>
                <a:gd name="connsiteX587" fmla="*/ 351638 w 1247845"/>
                <a:gd name="connsiteY587" fmla="*/ 1153192 h 1211961"/>
                <a:gd name="connsiteX588" fmla="*/ 366973 w 1247845"/>
                <a:gd name="connsiteY588" fmla="*/ 1160907 h 1211961"/>
                <a:gd name="connsiteX589" fmla="*/ 364592 w 1247845"/>
                <a:gd name="connsiteY589" fmla="*/ 1158335 h 1211961"/>
                <a:gd name="connsiteX590" fmla="*/ 371831 w 1247845"/>
                <a:gd name="connsiteY590" fmla="*/ 1161002 h 1211961"/>
                <a:gd name="connsiteX591" fmla="*/ 367164 w 1247845"/>
                <a:gd name="connsiteY591" fmla="*/ 1160145 h 1211961"/>
                <a:gd name="connsiteX592" fmla="*/ 392214 w 1247845"/>
                <a:gd name="connsiteY592" fmla="*/ 1173480 h 1211961"/>
                <a:gd name="connsiteX593" fmla="*/ 394691 w 1247845"/>
                <a:gd name="connsiteY593" fmla="*/ 1170908 h 1211961"/>
                <a:gd name="connsiteX594" fmla="*/ 406978 w 1247845"/>
                <a:gd name="connsiteY594" fmla="*/ 1178624 h 1211961"/>
                <a:gd name="connsiteX595" fmla="*/ 409550 w 1247845"/>
                <a:gd name="connsiteY595" fmla="*/ 1175290 h 1211961"/>
                <a:gd name="connsiteX596" fmla="*/ 422313 w 1247845"/>
                <a:gd name="connsiteY596" fmla="*/ 1181481 h 1211961"/>
                <a:gd name="connsiteX597" fmla="*/ 414312 w 1247845"/>
                <a:gd name="connsiteY597" fmla="*/ 1181100 h 1211961"/>
                <a:gd name="connsiteX598" fmla="*/ 433172 w 1247845"/>
                <a:gd name="connsiteY598" fmla="*/ 1182624 h 1211961"/>
                <a:gd name="connsiteX599" fmla="*/ 436601 w 1247845"/>
                <a:gd name="connsiteY599" fmla="*/ 1188434 h 1211961"/>
                <a:gd name="connsiteX600" fmla="*/ 440316 w 1247845"/>
                <a:gd name="connsiteY600" fmla="*/ 1186053 h 1211961"/>
                <a:gd name="connsiteX601" fmla="*/ 450507 w 1247845"/>
                <a:gd name="connsiteY601" fmla="*/ 1190244 h 1211961"/>
                <a:gd name="connsiteX602" fmla="*/ 467081 w 1247845"/>
                <a:gd name="connsiteY602" fmla="*/ 1195007 h 1211961"/>
                <a:gd name="connsiteX603" fmla="*/ 469176 w 1247845"/>
                <a:gd name="connsiteY603" fmla="*/ 1192149 h 1211961"/>
                <a:gd name="connsiteX604" fmla="*/ 505371 w 1247845"/>
                <a:gd name="connsiteY604" fmla="*/ 1199102 h 1211961"/>
                <a:gd name="connsiteX605" fmla="*/ 539566 w 1247845"/>
                <a:gd name="connsiteY605" fmla="*/ 1204055 h 1211961"/>
                <a:gd name="connsiteX606" fmla="*/ 539757 w 1247845"/>
                <a:gd name="connsiteY606" fmla="*/ 1201674 h 1211961"/>
                <a:gd name="connsiteX607" fmla="*/ 561283 w 1247845"/>
                <a:gd name="connsiteY607" fmla="*/ 1201960 h 1211961"/>
                <a:gd name="connsiteX608" fmla="*/ 559664 w 1247845"/>
                <a:gd name="connsiteY608" fmla="*/ 1204341 h 1211961"/>
                <a:gd name="connsiteX609" fmla="*/ 579762 w 1247845"/>
                <a:gd name="connsiteY609" fmla="*/ 1206818 h 1211961"/>
                <a:gd name="connsiteX610" fmla="*/ 565665 w 1247845"/>
                <a:gd name="connsiteY610" fmla="*/ 1211961 h 1211961"/>
                <a:gd name="connsiteX611" fmla="*/ 593668 w 1247845"/>
                <a:gd name="connsiteY611" fmla="*/ 1207294 h 1211961"/>
                <a:gd name="connsiteX612" fmla="*/ 593573 w 1247845"/>
                <a:gd name="connsiteY612" fmla="*/ 1204055 h 1211961"/>
                <a:gd name="connsiteX613" fmla="*/ 602812 w 1247845"/>
                <a:gd name="connsiteY613" fmla="*/ 1203293 h 1211961"/>
                <a:gd name="connsiteX614" fmla="*/ 610623 w 1247845"/>
                <a:gd name="connsiteY614" fmla="*/ 1207008 h 1211961"/>
                <a:gd name="connsiteX615" fmla="*/ 645865 w 1247845"/>
                <a:gd name="connsiteY615" fmla="*/ 1202627 h 1211961"/>
                <a:gd name="connsiteX616" fmla="*/ 666058 w 1247845"/>
                <a:gd name="connsiteY616" fmla="*/ 1202245 h 1211961"/>
                <a:gd name="connsiteX617" fmla="*/ 687680 w 1247845"/>
                <a:gd name="connsiteY617" fmla="*/ 1199007 h 1211961"/>
                <a:gd name="connsiteX618" fmla="*/ 724923 w 1247845"/>
                <a:gd name="connsiteY618" fmla="*/ 1189958 h 1211961"/>
                <a:gd name="connsiteX619" fmla="*/ 733400 w 1247845"/>
                <a:gd name="connsiteY619" fmla="*/ 1192149 h 1211961"/>
                <a:gd name="connsiteX620" fmla="*/ 752545 w 1247845"/>
                <a:gd name="connsiteY620" fmla="*/ 1185577 h 1211961"/>
                <a:gd name="connsiteX621" fmla="*/ 749116 w 1247845"/>
                <a:gd name="connsiteY621" fmla="*/ 1184815 h 1211961"/>
                <a:gd name="connsiteX622" fmla="*/ 759308 w 1247845"/>
                <a:gd name="connsiteY622" fmla="*/ 1181291 h 1211961"/>
                <a:gd name="connsiteX623" fmla="*/ 763023 w 1247845"/>
                <a:gd name="connsiteY623" fmla="*/ 1182815 h 1211961"/>
                <a:gd name="connsiteX624" fmla="*/ 787121 w 1247845"/>
                <a:gd name="connsiteY624" fmla="*/ 1177004 h 1211961"/>
                <a:gd name="connsiteX625" fmla="*/ 783311 w 1247845"/>
                <a:gd name="connsiteY625" fmla="*/ 1175576 h 1211961"/>
                <a:gd name="connsiteX626" fmla="*/ 801980 w 1247845"/>
                <a:gd name="connsiteY626" fmla="*/ 1172527 h 1211961"/>
                <a:gd name="connsiteX627" fmla="*/ 794455 w 1247845"/>
                <a:gd name="connsiteY627" fmla="*/ 1174433 h 1211961"/>
                <a:gd name="connsiteX628" fmla="*/ 798170 w 1247845"/>
                <a:gd name="connsiteY628" fmla="*/ 1175671 h 1211961"/>
                <a:gd name="connsiteX629" fmla="*/ 845223 w 1247845"/>
                <a:gd name="connsiteY629" fmla="*/ 1155287 h 1211961"/>
                <a:gd name="connsiteX630" fmla="*/ 851224 w 1247845"/>
                <a:gd name="connsiteY630" fmla="*/ 1149763 h 1211961"/>
                <a:gd name="connsiteX631" fmla="*/ 867607 w 1247845"/>
                <a:gd name="connsiteY631" fmla="*/ 1144524 h 1211961"/>
                <a:gd name="connsiteX632" fmla="*/ 873132 w 1247845"/>
                <a:gd name="connsiteY632" fmla="*/ 1141762 h 1211961"/>
                <a:gd name="connsiteX633" fmla="*/ 893325 w 1247845"/>
                <a:gd name="connsiteY633" fmla="*/ 1133475 h 1211961"/>
                <a:gd name="connsiteX634" fmla="*/ 887610 w 1247845"/>
                <a:gd name="connsiteY634" fmla="*/ 1139095 h 1211961"/>
                <a:gd name="connsiteX635" fmla="*/ 898754 w 1247845"/>
                <a:gd name="connsiteY635" fmla="*/ 1133475 h 1211961"/>
                <a:gd name="connsiteX636" fmla="*/ 900754 w 1247845"/>
                <a:gd name="connsiteY636" fmla="*/ 1129093 h 1211961"/>
                <a:gd name="connsiteX637" fmla="*/ 907422 w 1247845"/>
                <a:gd name="connsiteY637" fmla="*/ 1126808 h 1211961"/>
                <a:gd name="connsiteX638" fmla="*/ 897230 w 1247845"/>
                <a:gd name="connsiteY638" fmla="*/ 1137094 h 1211961"/>
                <a:gd name="connsiteX639" fmla="*/ 921423 w 1247845"/>
                <a:gd name="connsiteY639" fmla="*/ 1125855 h 1211961"/>
                <a:gd name="connsiteX640" fmla="*/ 924090 w 1247845"/>
                <a:gd name="connsiteY640" fmla="*/ 1124236 h 1211961"/>
                <a:gd name="connsiteX641" fmla="*/ 919042 w 1247845"/>
                <a:gd name="connsiteY641" fmla="*/ 1133951 h 1211961"/>
                <a:gd name="connsiteX642" fmla="*/ 942283 w 1247845"/>
                <a:gd name="connsiteY642" fmla="*/ 1117663 h 1211961"/>
                <a:gd name="connsiteX643" fmla="*/ 962286 w 1247845"/>
                <a:gd name="connsiteY643" fmla="*/ 1099661 h 1211961"/>
                <a:gd name="connsiteX644" fmla="*/ 962952 w 1247845"/>
                <a:gd name="connsiteY644" fmla="*/ 1103185 h 1211961"/>
                <a:gd name="connsiteX645" fmla="*/ 970763 w 1247845"/>
                <a:gd name="connsiteY645" fmla="*/ 1095280 h 1211961"/>
                <a:gd name="connsiteX646" fmla="*/ 974001 w 1247845"/>
                <a:gd name="connsiteY646" fmla="*/ 1096899 h 1211961"/>
                <a:gd name="connsiteX647" fmla="*/ 981812 w 1247845"/>
                <a:gd name="connsiteY647" fmla="*/ 1088993 h 1211961"/>
                <a:gd name="connsiteX648" fmla="*/ 970572 w 1247845"/>
                <a:gd name="connsiteY648" fmla="*/ 1092422 h 1211961"/>
                <a:gd name="connsiteX649" fmla="*/ 991527 w 1247845"/>
                <a:gd name="connsiteY649" fmla="*/ 1078516 h 1211961"/>
                <a:gd name="connsiteX650" fmla="*/ 983812 w 1247845"/>
                <a:gd name="connsiteY650" fmla="*/ 1086421 h 1211961"/>
                <a:gd name="connsiteX651" fmla="*/ 991908 w 1247845"/>
                <a:gd name="connsiteY651" fmla="*/ 1086326 h 1211961"/>
                <a:gd name="connsiteX652" fmla="*/ 991146 w 1247845"/>
                <a:gd name="connsiteY652" fmla="*/ 1082897 h 1211961"/>
                <a:gd name="connsiteX653" fmla="*/ 1016388 w 1247845"/>
                <a:gd name="connsiteY653" fmla="*/ 1068800 h 1211961"/>
                <a:gd name="connsiteX654" fmla="*/ 1010768 w 1247845"/>
                <a:gd name="connsiteY654" fmla="*/ 1067276 h 1211961"/>
                <a:gd name="connsiteX655" fmla="*/ 1018293 w 1247845"/>
                <a:gd name="connsiteY655" fmla="*/ 1061561 h 1211961"/>
                <a:gd name="connsiteX656" fmla="*/ 1020388 w 1247845"/>
                <a:gd name="connsiteY656" fmla="*/ 1066228 h 1211961"/>
                <a:gd name="connsiteX657" fmla="*/ 1023436 w 1247845"/>
                <a:gd name="connsiteY657" fmla="*/ 1060228 h 1211961"/>
                <a:gd name="connsiteX658" fmla="*/ 1033247 w 1247845"/>
                <a:gd name="connsiteY658" fmla="*/ 1056799 h 1211961"/>
                <a:gd name="connsiteX659" fmla="*/ 1040200 w 1247845"/>
                <a:gd name="connsiteY659" fmla="*/ 1052512 h 1211961"/>
                <a:gd name="connsiteX660" fmla="*/ 1046677 w 1247845"/>
                <a:gd name="connsiteY660" fmla="*/ 1040987 h 1211961"/>
                <a:gd name="connsiteX661" fmla="*/ 1048963 w 1247845"/>
                <a:gd name="connsiteY661" fmla="*/ 1043273 h 1211961"/>
                <a:gd name="connsiteX662" fmla="*/ 1057631 w 1247845"/>
                <a:gd name="connsiteY662" fmla="*/ 1036225 h 1211961"/>
                <a:gd name="connsiteX663" fmla="*/ 1059726 w 1247845"/>
                <a:gd name="connsiteY663" fmla="*/ 1029462 h 1211961"/>
                <a:gd name="connsiteX664" fmla="*/ 1062584 w 1247845"/>
                <a:gd name="connsiteY664" fmla="*/ 1029938 h 1211961"/>
                <a:gd name="connsiteX665" fmla="*/ 1079538 w 1247845"/>
                <a:gd name="connsiteY665" fmla="*/ 1002697 h 1211961"/>
                <a:gd name="connsiteX666" fmla="*/ 1087635 w 1247845"/>
                <a:gd name="connsiteY666" fmla="*/ 991076 h 1211961"/>
                <a:gd name="connsiteX667" fmla="*/ 1085158 w 1247845"/>
                <a:gd name="connsiteY667" fmla="*/ 989076 h 1211961"/>
                <a:gd name="connsiteX668" fmla="*/ 1094874 w 1247845"/>
                <a:gd name="connsiteY668" fmla="*/ 978884 h 1211961"/>
                <a:gd name="connsiteX669" fmla="*/ 1096207 w 1247845"/>
                <a:gd name="connsiteY669" fmla="*/ 983837 h 1211961"/>
                <a:gd name="connsiteX670" fmla="*/ 1101255 w 1247845"/>
                <a:gd name="connsiteY670" fmla="*/ 975836 h 1211961"/>
                <a:gd name="connsiteX671" fmla="*/ 1096493 w 1247845"/>
                <a:gd name="connsiteY671" fmla="*/ 978122 h 1211961"/>
                <a:gd name="connsiteX672" fmla="*/ 1101541 w 1247845"/>
                <a:gd name="connsiteY672" fmla="*/ 970121 h 1211961"/>
                <a:gd name="connsiteX673" fmla="*/ 1103446 w 1247845"/>
                <a:gd name="connsiteY673" fmla="*/ 971550 h 1211961"/>
                <a:gd name="connsiteX674" fmla="*/ 1122401 w 1247845"/>
                <a:gd name="connsiteY674" fmla="*/ 938975 h 1211961"/>
                <a:gd name="connsiteX675" fmla="*/ 1128116 w 1247845"/>
                <a:gd name="connsiteY675" fmla="*/ 935260 h 1211961"/>
                <a:gd name="connsiteX676" fmla="*/ 1125163 w 1247845"/>
                <a:gd name="connsiteY676" fmla="*/ 935260 h 1211961"/>
                <a:gd name="connsiteX677" fmla="*/ 1132021 w 1247845"/>
                <a:gd name="connsiteY677" fmla="*/ 924782 h 1211961"/>
                <a:gd name="connsiteX678" fmla="*/ 1140689 w 1247845"/>
                <a:gd name="connsiteY678" fmla="*/ 913543 h 1211961"/>
                <a:gd name="connsiteX679" fmla="*/ 1138593 w 1247845"/>
                <a:gd name="connsiteY679" fmla="*/ 912304 h 1211961"/>
                <a:gd name="connsiteX680" fmla="*/ 1142308 w 1247845"/>
                <a:gd name="connsiteY680" fmla="*/ 910876 h 1211961"/>
                <a:gd name="connsiteX681" fmla="*/ 1144213 w 1247845"/>
                <a:gd name="connsiteY681" fmla="*/ 902970 h 1211961"/>
                <a:gd name="connsiteX682" fmla="*/ 1149642 w 1247845"/>
                <a:gd name="connsiteY682" fmla="*/ 895255 h 1211961"/>
                <a:gd name="connsiteX683" fmla="*/ 1147356 w 1247845"/>
                <a:gd name="connsiteY683" fmla="*/ 897541 h 1211961"/>
                <a:gd name="connsiteX684" fmla="*/ 1154500 w 1247845"/>
                <a:gd name="connsiteY684" fmla="*/ 885444 h 1211961"/>
                <a:gd name="connsiteX685" fmla="*/ 1152786 w 1247845"/>
                <a:gd name="connsiteY685" fmla="*/ 891635 h 1211961"/>
                <a:gd name="connsiteX686" fmla="*/ 1157643 w 1247845"/>
                <a:gd name="connsiteY686" fmla="*/ 880110 h 1211961"/>
                <a:gd name="connsiteX687" fmla="*/ 1167454 w 1247845"/>
                <a:gd name="connsiteY687" fmla="*/ 865823 h 1211961"/>
                <a:gd name="connsiteX688" fmla="*/ 1161834 w 1247845"/>
                <a:gd name="connsiteY688" fmla="*/ 880967 h 1211961"/>
                <a:gd name="connsiteX689" fmla="*/ 1154976 w 1247845"/>
                <a:gd name="connsiteY689" fmla="*/ 891159 h 1211961"/>
                <a:gd name="connsiteX690" fmla="*/ 1151452 w 1247845"/>
                <a:gd name="connsiteY690" fmla="*/ 903542 h 1211961"/>
                <a:gd name="connsiteX691" fmla="*/ 1152690 w 1247845"/>
                <a:gd name="connsiteY691" fmla="*/ 907828 h 1211961"/>
                <a:gd name="connsiteX692" fmla="*/ 1154500 w 1247845"/>
                <a:gd name="connsiteY692" fmla="*/ 901636 h 1211961"/>
                <a:gd name="connsiteX693" fmla="*/ 1159072 w 1247845"/>
                <a:gd name="connsiteY693" fmla="*/ 898684 h 1211961"/>
                <a:gd name="connsiteX694" fmla="*/ 1157358 w 1247845"/>
                <a:gd name="connsiteY694" fmla="*/ 903160 h 1211961"/>
                <a:gd name="connsiteX695" fmla="*/ 1165073 w 1247845"/>
                <a:gd name="connsiteY695" fmla="*/ 894683 h 1211961"/>
                <a:gd name="connsiteX696" fmla="*/ 1170693 w 1247845"/>
                <a:gd name="connsiteY696" fmla="*/ 883634 h 1211961"/>
                <a:gd name="connsiteX697" fmla="*/ 1179075 w 1247845"/>
                <a:gd name="connsiteY697" fmla="*/ 866108 h 1211961"/>
                <a:gd name="connsiteX698" fmla="*/ 1177551 w 1247845"/>
                <a:gd name="connsiteY698" fmla="*/ 861917 h 1211961"/>
                <a:gd name="connsiteX699" fmla="*/ 1198220 w 1247845"/>
                <a:gd name="connsiteY699" fmla="*/ 810577 h 1211961"/>
                <a:gd name="connsiteX700" fmla="*/ 1195267 w 1247845"/>
                <a:gd name="connsiteY700" fmla="*/ 804482 h 1211961"/>
                <a:gd name="connsiteX701" fmla="*/ 1200411 w 1247845"/>
                <a:gd name="connsiteY701" fmla="*/ 804577 h 1211961"/>
                <a:gd name="connsiteX702" fmla="*/ 1214317 w 1247845"/>
                <a:gd name="connsiteY702" fmla="*/ 767525 h 1211961"/>
                <a:gd name="connsiteX703" fmla="*/ 1218318 w 1247845"/>
                <a:gd name="connsiteY703" fmla="*/ 729520 h 1211961"/>
                <a:gd name="connsiteX704" fmla="*/ 1211745 w 1247845"/>
                <a:gd name="connsiteY704" fmla="*/ 748856 h 1211961"/>
                <a:gd name="connsiteX705" fmla="*/ 1218699 w 1247845"/>
                <a:gd name="connsiteY705" fmla="*/ 727901 h 1211961"/>
                <a:gd name="connsiteX706" fmla="*/ 1221461 w 1247845"/>
                <a:gd name="connsiteY706" fmla="*/ 709327 h 1211961"/>
                <a:gd name="connsiteX707" fmla="*/ 1229652 w 1247845"/>
                <a:gd name="connsiteY707" fmla="*/ 680561 h 1211961"/>
                <a:gd name="connsiteX708" fmla="*/ 1231367 w 1247845"/>
                <a:gd name="connsiteY708" fmla="*/ 674465 h 1211961"/>
                <a:gd name="connsiteX709" fmla="*/ 1235558 w 1247845"/>
                <a:gd name="connsiteY709" fmla="*/ 641318 h 1211961"/>
                <a:gd name="connsiteX710" fmla="*/ 1235177 w 1247845"/>
                <a:gd name="connsiteY710" fmla="*/ 615505 h 1211961"/>
                <a:gd name="connsiteX711" fmla="*/ 1238130 w 1247845"/>
                <a:gd name="connsiteY711" fmla="*/ 615982 h 1211961"/>
                <a:gd name="connsiteX712" fmla="*/ 1236129 w 1247845"/>
                <a:gd name="connsiteY712" fmla="*/ 587121 h 1211961"/>
                <a:gd name="connsiteX713" fmla="*/ 1236987 w 1247845"/>
                <a:gd name="connsiteY713" fmla="*/ 587216 h 1211961"/>
                <a:gd name="connsiteX714" fmla="*/ 1235367 w 1247845"/>
                <a:gd name="connsiteY714" fmla="*/ 576263 h 1211961"/>
                <a:gd name="connsiteX715" fmla="*/ 1234605 w 1247845"/>
                <a:gd name="connsiteY715" fmla="*/ 566642 h 1211961"/>
                <a:gd name="connsiteX716" fmla="*/ 1237844 w 1247845"/>
                <a:gd name="connsiteY716" fmla="*/ 551307 h 1211961"/>
                <a:gd name="connsiteX717" fmla="*/ 1239749 w 1247845"/>
                <a:gd name="connsiteY717" fmla="*/ 557403 h 1211961"/>
                <a:gd name="connsiteX718" fmla="*/ 1242130 w 1247845"/>
                <a:gd name="connsiteY718" fmla="*/ 577691 h 1211961"/>
                <a:gd name="connsiteX719" fmla="*/ 1239654 w 1247845"/>
                <a:gd name="connsiteY719" fmla="*/ 579310 h 1211961"/>
                <a:gd name="connsiteX720" fmla="*/ 1242511 w 1247845"/>
                <a:gd name="connsiteY720" fmla="*/ 627983 h 1211961"/>
                <a:gd name="connsiteX721" fmla="*/ 1242702 w 1247845"/>
                <a:gd name="connsiteY721" fmla="*/ 639032 h 1211961"/>
                <a:gd name="connsiteX722" fmla="*/ 1236796 w 1247845"/>
                <a:gd name="connsiteY722" fmla="*/ 676561 h 1211961"/>
                <a:gd name="connsiteX723" fmla="*/ 1235558 w 1247845"/>
                <a:gd name="connsiteY723" fmla="*/ 696277 h 1211961"/>
                <a:gd name="connsiteX724" fmla="*/ 1235558 w 1247845"/>
                <a:gd name="connsiteY724" fmla="*/ 705326 h 1211961"/>
                <a:gd name="connsiteX725" fmla="*/ 1235558 w 1247845"/>
                <a:gd name="connsiteY725" fmla="*/ 713422 h 1211961"/>
                <a:gd name="connsiteX726" fmla="*/ 1238987 w 1247845"/>
                <a:gd name="connsiteY726" fmla="*/ 684943 h 1211961"/>
                <a:gd name="connsiteX727" fmla="*/ 1239368 w 1247845"/>
                <a:gd name="connsiteY727" fmla="*/ 676942 h 1211961"/>
                <a:gd name="connsiteX728" fmla="*/ 1241749 w 1247845"/>
                <a:gd name="connsiteY728" fmla="*/ 677227 h 1211961"/>
                <a:gd name="connsiteX729" fmla="*/ 1247845 w 1247845"/>
                <a:gd name="connsiteY729" fmla="*/ 572548 h 1211961"/>
                <a:gd name="connsiteX730" fmla="*/ 1020007 w 1247845"/>
                <a:gd name="connsiteY730" fmla="*/ 132112 h 1211961"/>
                <a:gd name="connsiteX731" fmla="*/ 1025532 w 1247845"/>
                <a:gd name="connsiteY731" fmla="*/ 137160 h 1211961"/>
                <a:gd name="connsiteX732" fmla="*/ 1020007 w 1247845"/>
                <a:gd name="connsiteY732" fmla="*/ 132112 h 1211961"/>
                <a:gd name="connsiteX733" fmla="*/ 351924 w 1247845"/>
                <a:gd name="connsiteY733" fmla="*/ 1112615 h 1211961"/>
                <a:gd name="connsiteX734" fmla="*/ 359448 w 1247845"/>
                <a:gd name="connsiteY734" fmla="*/ 1113473 h 1211961"/>
                <a:gd name="connsiteX735" fmla="*/ 351924 w 1247845"/>
                <a:gd name="connsiteY735" fmla="*/ 1112615 h 1211961"/>
                <a:gd name="connsiteX736" fmla="*/ 398120 w 1247845"/>
                <a:gd name="connsiteY736" fmla="*/ 1139761 h 1211961"/>
                <a:gd name="connsiteX737" fmla="*/ 408121 w 1247845"/>
                <a:gd name="connsiteY737" fmla="*/ 1142428 h 1211961"/>
                <a:gd name="connsiteX738" fmla="*/ 398120 w 1247845"/>
                <a:gd name="connsiteY738" fmla="*/ 1139761 h 1211961"/>
                <a:gd name="connsiteX739" fmla="*/ 409740 w 1247845"/>
                <a:gd name="connsiteY739" fmla="*/ 1127569 h 1211961"/>
                <a:gd name="connsiteX740" fmla="*/ 418122 w 1247845"/>
                <a:gd name="connsiteY740" fmla="*/ 1129665 h 1211961"/>
                <a:gd name="connsiteX741" fmla="*/ 409740 w 1247845"/>
                <a:gd name="connsiteY741" fmla="*/ 1127569 h 1211961"/>
                <a:gd name="connsiteX742" fmla="*/ 509467 w 1247845"/>
                <a:gd name="connsiteY742" fmla="*/ 1168527 h 1211961"/>
                <a:gd name="connsiteX743" fmla="*/ 515373 w 1247845"/>
                <a:gd name="connsiteY743" fmla="*/ 1168527 h 1211961"/>
                <a:gd name="connsiteX744" fmla="*/ 516516 w 1247845"/>
                <a:gd name="connsiteY744" fmla="*/ 1171194 h 1211961"/>
                <a:gd name="connsiteX745" fmla="*/ 509467 w 1247845"/>
                <a:gd name="connsiteY745" fmla="*/ 1168527 h 1211961"/>
                <a:gd name="connsiteX746" fmla="*/ 556140 w 1247845"/>
                <a:gd name="connsiteY746" fmla="*/ 1177481 h 1211961"/>
                <a:gd name="connsiteX747" fmla="*/ 559188 w 1247845"/>
                <a:gd name="connsiteY747" fmla="*/ 1174433 h 1211961"/>
                <a:gd name="connsiteX748" fmla="*/ 531756 w 1247845"/>
                <a:gd name="connsiteY748" fmla="*/ 1166717 h 1211961"/>
                <a:gd name="connsiteX749" fmla="*/ 553663 w 1247845"/>
                <a:gd name="connsiteY749" fmla="*/ 1166051 h 1211961"/>
                <a:gd name="connsiteX750" fmla="*/ 559378 w 1247845"/>
                <a:gd name="connsiteY750" fmla="*/ 1168718 h 1211961"/>
                <a:gd name="connsiteX751" fmla="*/ 552044 w 1247845"/>
                <a:gd name="connsiteY751" fmla="*/ 1169194 h 1211961"/>
                <a:gd name="connsiteX752" fmla="*/ 563569 w 1247845"/>
                <a:gd name="connsiteY752" fmla="*/ 1174623 h 1211961"/>
                <a:gd name="connsiteX753" fmla="*/ 556140 w 1247845"/>
                <a:gd name="connsiteY753" fmla="*/ 1177481 h 1211961"/>
                <a:gd name="connsiteX754" fmla="*/ 1186885 w 1247845"/>
                <a:gd name="connsiteY754" fmla="*/ 730186 h 1211961"/>
                <a:gd name="connsiteX755" fmla="*/ 1185837 w 1247845"/>
                <a:gd name="connsiteY755" fmla="*/ 737616 h 1211961"/>
                <a:gd name="connsiteX756" fmla="*/ 1184694 w 1247845"/>
                <a:gd name="connsiteY756" fmla="*/ 734854 h 1211961"/>
                <a:gd name="connsiteX757" fmla="*/ 1186314 w 1247845"/>
                <a:gd name="connsiteY757" fmla="*/ 730949 h 1211961"/>
                <a:gd name="connsiteX758" fmla="*/ 1186885 w 1247845"/>
                <a:gd name="connsiteY758" fmla="*/ 730186 h 1211961"/>
                <a:gd name="connsiteX759" fmla="*/ 1173931 w 1247845"/>
                <a:gd name="connsiteY759" fmla="*/ 834485 h 1211961"/>
                <a:gd name="connsiteX760" fmla="*/ 1168692 w 1247845"/>
                <a:gd name="connsiteY760" fmla="*/ 845725 h 1211961"/>
                <a:gd name="connsiteX761" fmla="*/ 1166978 w 1247845"/>
                <a:gd name="connsiteY761" fmla="*/ 839915 h 1211961"/>
                <a:gd name="connsiteX762" fmla="*/ 1173931 w 1247845"/>
                <a:gd name="connsiteY762" fmla="*/ 834485 h 1211961"/>
                <a:gd name="connsiteX763" fmla="*/ 783216 w 1247845"/>
                <a:gd name="connsiteY763" fmla="*/ 1133761 h 1211961"/>
                <a:gd name="connsiteX764" fmla="*/ 772548 w 1247845"/>
                <a:gd name="connsiteY764" fmla="*/ 1138237 h 1211961"/>
                <a:gd name="connsiteX765" fmla="*/ 783216 w 1247845"/>
                <a:gd name="connsiteY765" fmla="*/ 1133761 h 1211961"/>
                <a:gd name="connsiteX766" fmla="*/ 707682 w 1247845"/>
                <a:gd name="connsiteY766" fmla="*/ 1167479 h 1211961"/>
                <a:gd name="connsiteX767" fmla="*/ 686537 w 1247845"/>
                <a:gd name="connsiteY767" fmla="*/ 1166812 h 1211961"/>
                <a:gd name="connsiteX768" fmla="*/ 707968 w 1247845"/>
                <a:gd name="connsiteY768" fmla="*/ 1161669 h 1211961"/>
                <a:gd name="connsiteX769" fmla="*/ 707682 w 1247845"/>
                <a:gd name="connsiteY769" fmla="*/ 1167479 h 1211961"/>
                <a:gd name="connsiteX770" fmla="*/ 662915 w 1247845"/>
                <a:gd name="connsiteY770" fmla="*/ 1168051 h 1211961"/>
                <a:gd name="connsiteX771" fmla="*/ 657009 w 1247845"/>
                <a:gd name="connsiteY771" fmla="*/ 1167765 h 1211961"/>
                <a:gd name="connsiteX772" fmla="*/ 661010 w 1247845"/>
                <a:gd name="connsiteY772" fmla="*/ 1165003 h 1211961"/>
                <a:gd name="connsiteX773" fmla="*/ 662915 w 1247845"/>
                <a:gd name="connsiteY773" fmla="*/ 1168051 h 1211961"/>
                <a:gd name="connsiteX774" fmla="*/ 680536 w 1247845"/>
                <a:gd name="connsiteY774" fmla="*/ 1167003 h 1211961"/>
                <a:gd name="connsiteX775" fmla="*/ 675393 w 1247845"/>
                <a:gd name="connsiteY775" fmla="*/ 1171861 h 1211961"/>
                <a:gd name="connsiteX776" fmla="*/ 661772 w 1247845"/>
                <a:gd name="connsiteY776" fmla="*/ 1170623 h 1211961"/>
                <a:gd name="connsiteX777" fmla="*/ 680536 w 1247845"/>
                <a:gd name="connsiteY777" fmla="*/ 1167003 h 1211961"/>
                <a:gd name="connsiteX778" fmla="*/ 669678 w 1247845"/>
                <a:gd name="connsiteY778" fmla="*/ 1155478 h 1211961"/>
                <a:gd name="connsiteX779" fmla="*/ 653104 w 1247845"/>
                <a:gd name="connsiteY779" fmla="*/ 1159193 h 1211961"/>
                <a:gd name="connsiteX780" fmla="*/ 664820 w 1247845"/>
                <a:gd name="connsiteY780" fmla="*/ 1151477 h 1211961"/>
                <a:gd name="connsiteX781" fmla="*/ 687489 w 1247845"/>
                <a:gd name="connsiteY781" fmla="*/ 1147096 h 1211961"/>
                <a:gd name="connsiteX782" fmla="*/ 687204 w 1247845"/>
                <a:gd name="connsiteY782" fmla="*/ 1153668 h 1211961"/>
                <a:gd name="connsiteX783" fmla="*/ 688347 w 1247845"/>
                <a:gd name="connsiteY783" fmla="*/ 1151858 h 1211961"/>
                <a:gd name="connsiteX784" fmla="*/ 669678 w 1247845"/>
                <a:gd name="connsiteY784" fmla="*/ 1155478 h 1211961"/>
                <a:gd name="connsiteX785" fmla="*/ 655676 w 1247845"/>
                <a:gd name="connsiteY785" fmla="*/ 1168718 h 1211961"/>
                <a:gd name="connsiteX786" fmla="*/ 626339 w 1247845"/>
                <a:gd name="connsiteY786" fmla="*/ 1167384 h 1211961"/>
                <a:gd name="connsiteX787" fmla="*/ 655676 w 1247845"/>
                <a:gd name="connsiteY787" fmla="*/ 1168718 h 1211961"/>
                <a:gd name="connsiteX788" fmla="*/ 695205 w 1247845"/>
                <a:gd name="connsiteY788" fmla="*/ 1149953 h 1211961"/>
                <a:gd name="connsiteX789" fmla="*/ 700348 w 1247845"/>
                <a:gd name="connsiteY789" fmla="*/ 1146619 h 1211961"/>
                <a:gd name="connsiteX790" fmla="*/ 695205 w 1247845"/>
                <a:gd name="connsiteY790" fmla="*/ 1149953 h 1211961"/>
                <a:gd name="connsiteX791" fmla="*/ 705968 w 1247845"/>
                <a:gd name="connsiteY791" fmla="*/ 1125474 h 1211961"/>
                <a:gd name="connsiteX792" fmla="*/ 678631 w 1247845"/>
                <a:gd name="connsiteY792" fmla="*/ 1128903 h 1211961"/>
                <a:gd name="connsiteX793" fmla="*/ 683298 w 1247845"/>
                <a:gd name="connsiteY793" fmla="*/ 1131475 h 1211961"/>
                <a:gd name="connsiteX794" fmla="*/ 675107 w 1247845"/>
                <a:gd name="connsiteY794" fmla="*/ 1132808 h 1211961"/>
                <a:gd name="connsiteX795" fmla="*/ 675964 w 1247845"/>
                <a:gd name="connsiteY795" fmla="*/ 1129379 h 1211961"/>
                <a:gd name="connsiteX796" fmla="*/ 666344 w 1247845"/>
                <a:gd name="connsiteY796" fmla="*/ 1130046 h 1211961"/>
                <a:gd name="connsiteX797" fmla="*/ 694538 w 1247845"/>
                <a:gd name="connsiteY797" fmla="*/ 1121569 h 1211961"/>
                <a:gd name="connsiteX798" fmla="*/ 711302 w 1247845"/>
                <a:gd name="connsiteY798" fmla="*/ 1119759 h 1211961"/>
                <a:gd name="connsiteX799" fmla="*/ 730352 w 1247845"/>
                <a:gd name="connsiteY799" fmla="*/ 1115377 h 1211961"/>
                <a:gd name="connsiteX800" fmla="*/ 732352 w 1247845"/>
                <a:gd name="connsiteY800" fmla="*/ 1117378 h 1211961"/>
                <a:gd name="connsiteX801" fmla="*/ 720255 w 1247845"/>
                <a:gd name="connsiteY801" fmla="*/ 1122235 h 1211961"/>
                <a:gd name="connsiteX802" fmla="*/ 713302 w 1247845"/>
                <a:gd name="connsiteY802" fmla="*/ 1124236 h 1211961"/>
                <a:gd name="connsiteX803" fmla="*/ 705968 w 1247845"/>
                <a:gd name="connsiteY803" fmla="*/ 1125474 h 1211961"/>
                <a:gd name="connsiteX804" fmla="*/ 382023 w 1247845"/>
                <a:gd name="connsiteY804" fmla="*/ 1029462 h 1211961"/>
                <a:gd name="connsiteX805" fmla="*/ 383832 w 1247845"/>
                <a:gd name="connsiteY805" fmla="*/ 1029748 h 1211961"/>
                <a:gd name="connsiteX806" fmla="*/ 383832 w 1247845"/>
                <a:gd name="connsiteY806" fmla="*/ 1029748 h 1211961"/>
                <a:gd name="connsiteX807" fmla="*/ 383642 w 1247845"/>
                <a:gd name="connsiteY807" fmla="*/ 1030319 h 1211961"/>
                <a:gd name="connsiteX808" fmla="*/ 380499 w 1247845"/>
                <a:gd name="connsiteY808" fmla="*/ 1029462 h 1211961"/>
                <a:gd name="connsiteX809" fmla="*/ 382023 w 1247845"/>
                <a:gd name="connsiteY809" fmla="*/ 1029462 h 1211961"/>
                <a:gd name="connsiteX810" fmla="*/ 305537 w 1247845"/>
                <a:gd name="connsiteY810" fmla="*/ 996982 h 1211961"/>
                <a:gd name="connsiteX811" fmla="*/ 304299 w 1247845"/>
                <a:gd name="connsiteY811" fmla="*/ 998125 h 1211961"/>
                <a:gd name="connsiteX812" fmla="*/ 303156 w 1247845"/>
                <a:gd name="connsiteY812" fmla="*/ 997553 h 1211961"/>
                <a:gd name="connsiteX813" fmla="*/ 303727 w 1247845"/>
                <a:gd name="connsiteY813" fmla="*/ 996696 h 1211961"/>
                <a:gd name="connsiteX814" fmla="*/ 304299 w 1247845"/>
                <a:gd name="connsiteY814" fmla="*/ 995839 h 1211961"/>
                <a:gd name="connsiteX815" fmla="*/ 304299 w 1247845"/>
                <a:gd name="connsiteY815" fmla="*/ 995839 h 1211961"/>
                <a:gd name="connsiteX816" fmla="*/ 304299 w 1247845"/>
                <a:gd name="connsiteY816" fmla="*/ 995839 h 1211961"/>
                <a:gd name="connsiteX817" fmla="*/ 305537 w 1247845"/>
                <a:gd name="connsiteY817" fmla="*/ 996982 h 1211961"/>
                <a:gd name="connsiteX818" fmla="*/ 549377 w 1247845"/>
                <a:gd name="connsiteY818" fmla="*/ 107061 h 1211961"/>
                <a:gd name="connsiteX819" fmla="*/ 544233 w 1247845"/>
                <a:gd name="connsiteY819" fmla="*/ 108871 h 1211961"/>
                <a:gd name="connsiteX820" fmla="*/ 543090 w 1247845"/>
                <a:gd name="connsiteY820" fmla="*/ 108871 h 1211961"/>
                <a:gd name="connsiteX821" fmla="*/ 538614 w 1247845"/>
                <a:gd name="connsiteY821" fmla="*/ 108966 h 1211961"/>
                <a:gd name="connsiteX822" fmla="*/ 549377 w 1247845"/>
                <a:gd name="connsiteY822" fmla="*/ 107061 h 1211961"/>
                <a:gd name="connsiteX823" fmla="*/ 1213365 w 1247845"/>
                <a:gd name="connsiteY823" fmla="*/ 426148 h 1211961"/>
                <a:gd name="connsiteX824" fmla="*/ 1212603 w 1247845"/>
                <a:gd name="connsiteY824" fmla="*/ 432625 h 1211961"/>
                <a:gd name="connsiteX825" fmla="*/ 1209840 w 1247845"/>
                <a:gd name="connsiteY825" fmla="*/ 419576 h 1211961"/>
                <a:gd name="connsiteX826" fmla="*/ 1210221 w 1247845"/>
                <a:gd name="connsiteY826" fmla="*/ 417385 h 1211961"/>
                <a:gd name="connsiteX827" fmla="*/ 1213365 w 1247845"/>
                <a:gd name="connsiteY827" fmla="*/ 426148 h 1211961"/>
                <a:gd name="connsiteX828" fmla="*/ 1215365 w 1247845"/>
                <a:gd name="connsiteY828" fmla="*/ 433673 h 1211961"/>
                <a:gd name="connsiteX829" fmla="*/ 1216698 w 1247845"/>
                <a:gd name="connsiteY829" fmla="*/ 440246 h 1211961"/>
                <a:gd name="connsiteX830" fmla="*/ 1216127 w 1247845"/>
                <a:gd name="connsiteY830" fmla="*/ 440055 h 1211961"/>
                <a:gd name="connsiteX831" fmla="*/ 1214698 w 1247845"/>
                <a:gd name="connsiteY831" fmla="*/ 437769 h 1211961"/>
                <a:gd name="connsiteX832" fmla="*/ 1215365 w 1247845"/>
                <a:gd name="connsiteY832" fmla="*/ 433673 h 1211961"/>
                <a:gd name="connsiteX833" fmla="*/ 1210126 w 1247845"/>
                <a:gd name="connsiteY833" fmla="*/ 635318 h 1211961"/>
                <a:gd name="connsiteX834" fmla="*/ 1209269 w 1247845"/>
                <a:gd name="connsiteY834" fmla="*/ 631222 h 1211961"/>
                <a:gd name="connsiteX835" fmla="*/ 1210793 w 1247845"/>
                <a:gd name="connsiteY835" fmla="*/ 621887 h 1211961"/>
                <a:gd name="connsiteX836" fmla="*/ 1212317 w 1247845"/>
                <a:gd name="connsiteY836" fmla="*/ 624935 h 1211961"/>
                <a:gd name="connsiteX837" fmla="*/ 1211745 w 1247845"/>
                <a:gd name="connsiteY837" fmla="*/ 619506 h 1211961"/>
                <a:gd name="connsiteX838" fmla="*/ 1212031 w 1247845"/>
                <a:gd name="connsiteY838" fmla="*/ 618839 h 1211961"/>
                <a:gd name="connsiteX839" fmla="*/ 1211745 w 1247845"/>
                <a:gd name="connsiteY839" fmla="*/ 617506 h 1211961"/>
                <a:gd name="connsiteX840" fmla="*/ 1212698 w 1247845"/>
                <a:gd name="connsiteY840" fmla="*/ 615886 h 1211961"/>
                <a:gd name="connsiteX841" fmla="*/ 1213936 w 1247845"/>
                <a:gd name="connsiteY841" fmla="*/ 623506 h 1211961"/>
                <a:gd name="connsiteX842" fmla="*/ 1210126 w 1247845"/>
                <a:gd name="connsiteY842" fmla="*/ 635318 h 1211961"/>
                <a:gd name="connsiteX843" fmla="*/ 709587 w 1247845"/>
                <a:gd name="connsiteY843" fmla="*/ 115252 h 1211961"/>
                <a:gd name="connsiteX844" fmla="*/ 707873 w 1247845"/>
                <a:gd name="connsiteY844" fmla="*/ 114776 h 1211961"/>
                <a:gd name="connsiteX845" fmla="*/ 709778 w 1247845"/>
                <a:gd name="connsiteY845" fmla="*/ 114300 h 1211961"/>
                <a:gd name="connsiteX846" fmla="*/ 709587 w 1247845"/>
                <a:gd name="connsiteY846" fmla="*/ 115252 h 1211961"/>
                <a:gd name="connsiteX847" fmla="*/ 1097826 w 1247845"/>
                <a:gd name="connsiteY847" fmla="*/ 269176 h 1211961"/>
                <a:gd name="connsiteX848" fmla="*/ 1093064 w 1247845"/>
                <a:gd name="connsiteY848" fmla="*/ 265271 h 1211961"/>
                <a:gd name="connsiteX849" fmla="*/ 1093064 w 1247845"/>
                <a:gd name="connsiteY849" fmla="*/ 265081 h 1211961"/>
                <a:gd name="connsiteX850" fmla="*/ 1097826 w 1247845"/>
                <a:gd name="connsiteY850" fmla="*/ 269176 h 1211961"/>
                <a:gd name="connsiteX851" fmla="*/ 1208602 w 1247845"/>
                <a:gd name="connsiteY851" fmla="*/ 588740 h 1211961"/>
                <a:gd name="connsiteX852" fmla="*/ 1208031 w 1247845"/>
                <a:gd name="connsiteY852" fmla="*/ 581406 h 1211961"/>
                <a:gd name="connsiteX853" fmla="*/ 1208221 w 1247845"/>
                <a:gd name="connsiteY853" fmla="*/ 580834 h 1211961"/>
                <a:gd name="connsiteX854" fmla="*/ 1211936 w 1247845"/>
                <a:gd name="connsiteY854" fmla="*/ 575977 h 1211961"/>
                <a:gd name="connsiteX855" fmla="*/ 1212031 w 1247845"/>
                <a:gd name="connsiteY855" fmla="*/ 583501 h 1211961"/>
                <a:gd name="connsiteX856" fmla="*/ 1213460 w 1247845"/>
                <a:gd name="connsiteY856" fmla="*/ 599408 h 1211961"/>
                <a:gd name="connsiteX857" fmla="*/ 1210888 w 1247845"/>
                <a:gd name="connsiteY857" fmla="*/ 602361 h 1211961"/>
                <a:gd name="connsiteX858" fmla="*/ 1214031 w 1247845"/>
                <a:gd name="connsiteY858" fmla="*/ 603885 h 1211961"/>
                <a:gd name="connsiteX859" fmla="*/ 1211079 w 1247845"/>
                <a:gd name="connsiteY859" fmla="*/ 614839 h 1211961"/>
                <a:gd name="connsiteX860" fmla="*/ 1208602 w 1247845"/>
                <a:gd name="connsiteY860" fmla="*/ 588740 h 1211961"/>
                <a:gd name="connsiteX861" fmla="*/ 1211555 w 1247845"/>
                <a:gd name="connsiteY861" fmla="*/ 567404 h 1211961"/>
                <a:gd name="connsiteX862" fmla="*/ 1211650 w 1247845"/>
                <a:gd name="connsiteY862" fmla="*/ 568643 h 1211961"/>
                <a:gd name="connsiteX863" fmla="*/ 1211555 w 1247845"/>
                <a:gd name="connsiteY863" fmla="*/ 567404 h 1211961"/>
                <a:gd name="connsiteX864" fmla="*/ 1132497 w 1247845"/>
                <a:gd name="connsiteY864" fmla="*/ 306705 h 1211961"/>
                <a:gd name="connsiteX865" fmla="*/ 1133355 w 1247845"/>
                <a:gd name="connsiteY865" fmla="*/ 300323 h 1211961"/>
                <a:gd name="connsiteX866" fmla="*/ 1134021 w 1247845"/>
                <a:gd name="connsiteY866" fmla="*/ 300133 h 1211961"/>
                <a:gd name="connsiteX867" fmla="*/ 1141546 w 1247845"/>
                <a:gd name="connsiteY867" fmla="*/ 311277 h 1211961"/>
                <a:gd name="connsiteX868" fmla="*/ 1132497 w 1247845"/>
                <a:gd name="connsiteY868" fmla="*/ 306705 h 1211961"/>
                <a:gd name="connsiteX869" fmla="*/ 1129830 w 1247845"/>
                <a:gd name="connsiteY869" fmla="*/ 295656 h 1211961"/>
                <a:gd name="connsiteX870" fmla="*/ 1124306 w 1247845"/>
                <a:gd name="connsiteY870" fmla="*/ 290322 h 1211961"/>
                <a:gd name="connsiteX871" fmla="*/ 1129830 w 1247845"/>
                <a:gd name="connsiteY871" fmla="*/ 295656 h 1211961"/>
                <a:gd name="connsiteX872" fmla="*/ 1209174 w 1247845"/>
                <a:gd name="connsiteY872" fmla="*/ 632555 h 1211961"/>
                <a:gd name="connsiteX873" fmla="*/ 1208983 w 1247845"/>
                <a:gd name="connsiteY873" fmla="*/ 638365 h 1211961"/>
                <a:gd name="connsiteX874" fmla="*/ 1209174 w 1247845"/>
                <a:gd name="connsiteY874" fmla="*/ 632555 h 1211961"/>
                <a:gd name="connsiteX875" fmla="*/ 1227176 w 1247845"/>
                <a:gd name="connsiteY875" fmla="*/ 492442 h 1211961"/>
                <a:gd name="connsiteX876" fmla="*/ 1228795 w 1247845"/>
                <a:gd name="connsiteY876" fmla="*/ 488918 h 1211961"/>
                <a:gd name="connsiteX877" fmla="*/ 1227462 w 1247845"/>
                <a:gd name="connsiteY877" fmla="*/ 494538 h 1211961"/>
                <a:gd name="connsiteX878" fmla="*/ 1227176 w 1247845"/>
                <a:gd name="connsiteY878" fmla="*/ 492442 h 1211961"/>
                <a:gd name="connsiteX879" fmla="*/ 1225271 w 1247845"/>
                <a:gd name="connsiteY879" fmla="*/ 477488 h 1211961"/>
                <a:gd name="connsiteX880" fmla="*/ 1225366 w 1247845"/>
                <a:gd name="connsiteY880" fmla="*/ 475964 h 1211961"/>
                <a:gd name="connsiteX881" fmla="*/ 1226890 w 1247845"/>
                <a:gd name="connsiteY881" fmla="*/ 479012 h 1211961"/>
                <a:gd name="connsiteX882" fmla="*/ 1225271 w 1247845"/>
                <a:gd name="connsiteY882" fmla="*/ 477488 h 1211961"/>
                <a:gd name="connsiteX883" fmla="*/ 1220413 w 1247845"/>
                <a:gd name="connsiteY883" fmla="*/ 461105 h 1211961"/>
                <a:gd name="connsiteX884" fmla="*/ 1222699 w 1247845"/>
                <a:gd name="connsiteY884" fmla="*/ 470154 h 1211961"/>
                <a:gd name="connsiteX885" fmla="*/ 1221270 w 1247845"/>
                <a:gd name="connsiteY885" fmla="*/ 472916 h 1211961"/>
                <a:gd name="connsiteX886" fmla="*/ 1219365 w 1247845"/>
                <a:gd name="connsiteY886" fmla="*/ 470344 h 1211961"/>
                <a:gd name="connsiteX887" fmla="*/ 1218984 w 1247845"/>
                <a:gd name="connsiteY887" fmla="*/ 468630 h 1211961"/>
                <a:gd name="connsiteX888" fmla="*/ 1216508 w 1247845"/>
                <a:gd name="connsiteY888" fmla="*/ 466058 h 1211961"/>
                <a:gd name="connsiteX889" fmla="*/ 1215365 w 1247845"/>
                <a:gd name="connsiteY889" fmla="*/ 463963 h 1211961"/>
                <a:gd name="connsiteX890" fmla="*/ 1218603 w 1247845"/>
                <a:gd name="connsiteY890" fmla="*/ 460438 h 1211961"/>
                <a:gd name="connsiteX891" fmla="*/ 1220127 w 1247845"/>
                <a:gd name="connsiteY891" fmla="*/ 460819 h 1211961"/>
                <a:gd name="connsiteX892" fmla="*/ 1220413 w 1247845"/>
                <a:gd name="connsiteY892" fmla="*/ 461105 h 1211961"/>
                <a:gd name="connsiteX893" fmla="*/ 1209078 w 1247845"/>
                <a:gd name="connsiteY893" fmla="*/ 417576 h 1211961"/>
                <a:gd name="connsiteX894" fmla="*/ 1208888 w 1247845"/>
                <a:gd name="connsiteY894" fmla="*/ 417100 h 1211961"/>
                <a:gd name="connsiteX895" fmla="*/ 1208697 w 1247845"/>
                <a:gd name="connsiteY895" fmla="*/ 415385 h 1211961"/>
                <a:gd name="connsiteX896" fmla="*/ 1209078 w 1247845"/>
                <a:gd name="connsiteY896" fmla="*/ 417576 h 1211961"/>
                <a:gd name="connsiteX897" fmla="*/ 558616 w 1247845"/>
                <a:gd name="connsiteY897" fmla="*/ 109061 h 1211961"/>
                <a:gd name="connsiteX898" fmla="*/ 556140 w 1247845"/>
                <a:gd name="connsiteY898" fmla="*/ 108394 h 1211961"/>
                <a:gd name="connsiteX899" fmla="*/ 558616 w 1247845"/>
                <a:gd name="connsiteY899" fmla="*/ 109061 h 1211961"/>
                <a:gd name="connsiteX900" fmla="*/ 752069 w 1247845"/>
                <a:gd name="connsiteY900" fmla="*/ 1135475 h 1211961"/>
                <a:gd name="connsiteX901" fmla="*/ 743973 w 1247845"/>
                <a:gd name="connsiteY901" fmla="*/ 1138428 h 1211961"/>
                <a:gd name="connsiteX902" fmla="*/ 752069 w 1247845"/>
                <a:gd name="connsiteY902" fmla="*/ 1135475 h 1211961"/>
                <a:gd name="connsiteX903" fmla="*/ 1064108 w 1247845"/>
                <a:gd name="connsiteY903" fmla="*/ 985837 h 1211961"/>
                <a:gd name="connsiteX904" fmla="*/ 1056583 w 1247845"/>
                <a:gd name="connsiteY904" fmla="*/ 995458 h 1211961"/>
                <a:gd name="connsiteX905" fmla="*/ 1053154 w 1247845"/>
                <a:gd name="connsiteY905" fmla="*/ 994505 h 1211961"/>
                <a:gd name="connsiteX906" fmla="*/ 1064108 w 1247845"/>
                <a:gd name="connsiteY906" fmla="*/ 985837 h 1211961"/>
                <a:gd name="connsiteX907" fmla="*/ 1071537 w 1247845"/>
                <a:gd name="connsiteY907" fmla="*/ 976217 h 1211961"/>
                <a:gd name="connsiteX908" fmla="*/ 1074395 w 1247845"/>
                <a:gd name="connsiteY908" fmla="*/ 976598 h 1211961"/>
                <a:gd name="connsiteX909" fmla="*/ 1068013 w 1247845"/>
                <a:gd name="connsiteY909" fmla="*/ 985076 h 1211961"/>
                <a:gd name="connsiteX910" fmla="*/ 1071537 w 1247845"/>
                <a:gd name="connsiteY910" fmla="*/ 976217 h 1211961"/>
                <a:gd name="connsiteX911" fmla="*/ 1189457 w 1247845"/>
                <a:gd name="connsiteY911" fmla="*/ 722852 h 1211961"/>
                <a:gd name="connsiteX912" fmla="*/ 1190314 w 1247845"/>
                <a:gd name="connsiteY912" fmla="*/ 723328 h 1211961"/>
                <a:gd name="connsiteX913" fmla="*/ 1188504 w 1247845"/>
                <a:gd name="connsiteY913" fmla="*/ 725424 h 1211961"/>
                <a:gd name="connsiteX914" fmla="*/ 1189457 w 1247845"/>
                <a:gd name="connsiteY914" fmla="*/ 722852 h 1211961"/>
                <a:gd name="connsiteX915" fmla="*/ 1206983 w 1247845"/>
                <a:gd name="connsiteY915" fmla="*/ 662273 h 1211961"/>
                <a:gd name="connsiteX916" fmla="*/ 1206602 w 1247845"/>
                <a:gd name="connsiteY916" fmla="*/ 658844 h 1211961"/>
                <a:gd name="connsiteX917" fmla="*/ 1208031 w 1247845"/>
                <a:gd name="connsiteY917" fmla="*/ 657797 h 1211961"/>
                <a:gd name="connsiteX918" fmla="*/ 1206983 w 1247845"/>
                <a:gd name="connsiteY918" fmla="*/ 662273 h 1211961"/>
                <a:gd name="connsiteX919" fmla="*/ 1209936 w 1247845"/>
                <a:gd name="connsiteY919" fmla="*/ 652558 h 1211961"/>
                <a:gd name="connsiteX920" fmla="*/ 1209174 w 1247845"/>
                <a:gd name="connsiteY920" fmla="*/ 645509 h 1211961"/>
                <a:gd name="connsiteX921" fmla="*/ 1211460 w 1247845"/>
                <a:gd name="connsiteY921" fmla="*/ 638461 h 1211961"/>
                <a:gd name="connsiteX922" fmla="*/ 1210698 w 1247845"/>
                <a:gd name="connsiteY922" fmla="*/ 652367 h 1211961"/>
                <a:gd name="connsiteX923" fmla="*/ 1209936 w 1247845"/>
                <a:gd name="connsiteY923" fmla="*/ 652558 h 1211961"/>
                <a:gd name="connsiteX924" fmla="*/ 1229176 w 1247845"/>
                <a:gd name="connsiteY924" fmla="*/ 520351 h 1211961"/>
                <a:gd name="connsiteX925" fmla="*/ 1229557 w 1247845"/>
                <a:gd name="connsiteY925" fmla="*/ 508349 h 1211961"/>
                <a:gd name="connsiteX926" fmla="*/ 1229843 w 1247845"/>
                <a:gd name="connsiteY926" fmla="*/ 524637 h 1211961"/>
                <a:gd name="connsiteX927" fmla="*/ 1229176 w 1247845"/>
                <a:gd name="connsiteY927" fmla="*/ 520351 h 1211961"/>
                <a:gd name="connsiteX928" fmla="*/ 1227938 w 1247845"/>
                <a:gd name="connsiteY928" fmla="*/ 497586 h 1211961"/>
                <a:gd name="connsiteX929" fmla="*/ 1230891 w 1247845"/>
                <a:gd name="connsiteY929" fmla="*/ 506539 h 1211961"/>
                <a:gd name="connsiteX930" fmla="*/ 1227938 w 1247845"/>
                <a:gd name="connsiteY930" fmla="*/ 497586 h 1211961"/>
                <a:gd name="connsiteX931" fmla="*/ 1216508 w 1247845"/>
                <a:gd name="connsiteY931" fmla="*/ 422053 h 1211961"/>
                <a:gd name="connsiteX932" fmla="*/ 1213365 w 1247845"/>
                <a:gd name="connsiteY932" fmla="*/ 422910 h 1211961"/>
                <a:gd name="connsiteX933" fmla="*/ 1211364 w 1247845"/>
                <a:gd name="connsiteY933" fmla="*/ 415385 h 1211961"/>
                <a:gd name="connsiteX934" fmla="*/ 1214127 w 1247845"/>
                <a:gd name="connsiteY934" fmla="*/ 416242 h 1211961"/>
                <a:gd name="connsiteX935" fmla="*/ 1212126 w 1247845"/>
                <a:gd name="connsiteY935" fmla="*/ 411575 h 1211961"/>
                <a:gd name="connsiteX936" fmla="*/ 1213650 w 1247845"/>
                <a:gd name="connsiteY936" fmla="*/ 410146 h 1211961"/>
                <a:gd name="connsiteX937" fmla="*/ 1216508 w 1247845"/>
                <a:gd name="connsiteY937" fmla="*/ 422053 h 1211961"/>
                <a:gd name="connsiteX938" fmla="*/ 1210317 w 1247845"/>
                <a:gd name="connsiteY938" fmla="*/ 396145 h 1211961"/>
                <a:gd name="connsiteX939" fmla="*/ 1208126 w 1247845"/>
                <a:gd name="connsiteY939" fmla="*/ 391096 h 1211961"/>
                <a:gd name="connsiteX940" fmla="*/ 1208412 w 1247845"/>
                <a:gd name="connsiteY940" fmla="*/ 391096 h 1211961"/>
                <a:gd name="connsiteX941" fmla="*/ 1210317 w 1247845"/>
                <a:gd name="connsiteY941" fmla="*/ 389763 h 1211961"/>
                <a:gd name="connsiteX942" fmla="*/ 1210317 w 1247845"/>
                <a:gd name="connsiteY942" fmla="*/ 396145 h 1211961"/>
                <a:gd name="connsiteX943" fmla="*/ 1197267 w 1247845"/>
                <a:gd name="connsiteY943" fmla="*/ 381095 h 1211961"/>
                <a:gd name="connsiteX944" fmla="*/ 1198696 w 1247845"/>
                <a:gd name="connsiteY944" fmla="*/ 381286 h 1211961"/>
                <a:gd name="connsiteX945" fmla="*/ 1203935 w 1247845"/>
                <a:gd name="connsiteY945" fmla="*/ 388810 h 1211961"/>
                <a:gd name="connsiteX946" fmla="*/ 1207078 w 1247845"/>
                <a:gd name="connsiteY946" fmla="*/ 391096 h 1211961"/>
                <a:gd name="connsiteX947" fmla="*/ 1207554 w 1247845"/>
                <a:gd name="connsiteY947" fmla="*/ 395383 h 1211961"/>
                <a:gd name="connsiteX948" fmla="*/ 1206411 w 1247845"/>
                <a:gd name="connsiteY948" fmla="*/ 397383 h 1211961"/>
                <a:gd name="connsiteX949" fmla="*/ 1205268 w 1247845"/>
                <a:gd name="connsiteY949" fmla="*/ 396145 h 1211961"/>
                <a:gd name="connsiteX950" fmla="*/ 1205840 w 1247845"/>
                <a:gd name="connsiteY950" fmla="*/ 399002 h 1211961"/>
                <a:gd name="connsiteX951" fmla="*/ 1198125 w 1247845"/>
                <a:gd name="connsiteY951" fmla="*/ 398621 h 1211961"/>
                <a:gd name="connsiteX952" fmla="*/ 1196410 w 1247845"/>
                <a:gd name="connsiteY952" fmla="*/ 395764 h 1211961"/>
                <a:gd name="connsiteX953" fmla="*/ 1198791 w 1247845"/>
                <a:gd name="connsiteY953" fmla="*/ 389287 h 1211961"/>
                <a:gd name="connsiteX954" fmla="*/ 1196220 w 1247845"/>
                <a:gd name="connsiteY954" fmla="*/ 382619 h 1211961"/>
                <a:gd name="connsiteX955" fmla="*/ 1197267 w 1247845"/>
                <a:gd name="connsiteY955" fmla="*/ 381095 h 1211961"/>
                <a:gd name="connsiteX956" fmla="*/ 1170026 w 1247845"/>
                <a:gd name="connsiteY956" fmla="*/ 330708 h 1211961"/>
                <a:gd name="connsiteX957" fmla="*/ 1167168 w 1247845"/>
                <a:gd name="connsiteY957" fmla="*/ 330327 h 1211961"/>
                <a:gd name="connsiteX958" fmla="*/ 1165359 w 1247845"/>
                <a:gd name="connsiteY958" fmla="*/ 326708 h 1211961"/>
                <a:gd name="connsiteX959" fmla="*/ 1165073 w 1247845"/>
                <a:gd name="connsiteY959" fmla="*/ 323755 h 1211961"/>
                <a:gd name="connsiteX960" fmla="*/ 1170026 w 1247845"/>
                <a:gd name="connsiteY960" fmla="*/ 330708 h 1211961"/>
                <a:gd name="connsiteX961" fmla="*/ 1066394 w 1247845"/>
                <a:gd name="connsiteY961" fmla="*/ 188595 h 1211961"/>
                <a:gd name="connsiteX962" fmla="*/ 1068204 w 1247845"/>
                <a:gd name="connsiteY962" fmla="*/ 190690 h 1211961"/>
                <a:gd name="connsiteX963" fmla="*/ 1067823 w 1247845"/>
                <a:gd name="connsiteY963" fmla="*/ 191357 h 1211961"/>
                <a:gd name="connsiteX964" fmla="*/ 1060869 w 1247845"/>
                <a:gd name="connsiteY964" fmla="*/ 182118 h 1211961"/>
                <a:gd name="connsiteX965" fmla="*/ 1066394 w 1247845"/>
                <a:gd name="connsiteY965" fmla="*/ 188595 h 1211961"/>
                <a:gd name="connsiteX966" fmla="*/ 1011149 w 1247845"/>
                <a:gd name="connsiteY966" fmla="*/ 170974 h 1211961"/>
                <a:gd name="connsiteX967" fmla="*/ 1011816 w 1247845"/>
                <a:gd name="connsiteY967" fmla="*/ 171926 h 1211961"/>
                <a:gd name="connsiteX968" fmla="*/ 1009815 w 1247845"/>
                <a:gd name="connsiteY968" fmla="*/ 171164 h 1211961"/>
                <a:gd name="connsiteX969" fmla="*/ 1011149 w 1247845"/>
                <a:gd name="connsiteY969" fmla="*/ 170974 h 1211961"/>
                <a:gd name="connsiteX970" fmla="*/ 527565 w 1247845"/>
                <a:gd name="connsiteY970" fmla="*/ 110490 h 1211961"/>
                <a:gd name="connsiteX971" fmla="*/ 527660 w 1247845"/>
                <a:gd name="connsiteY971" fmla="*/ 112395 h 1211961"/>
                <a:gd name="connsiteX972" fmla="*/ 530708 w 1247845"/>
                <a:gd name="connsiteY972" fmla="*/ 110395 h 1211961"/>
                <a:gd name="connsiteX973" fmla="*/ 538518 w 1247845"/>
                <a:gd name="connsiteY973" fmla="*/ 110585 h 1211961"/>
                <a:gd name="connsiteX974" fmla="*/ 533851 w 1247845"/>
                <a:gd name="connsiteY974" fmla="*/ 115252 h 1211961"/>
                <a:gd name="connsiteX975" fmla="*/ 527565 w 1247845"/>
                <a:gd name="connsiteY975" fmla="*/ 112776 h 1211961"/>
                <a:gd name="connsiteX976" fmla="*/ 524326 w 1247845"/>
                <a:gd name="connsiteY976" fmla="*/ 113919 h 1211961"/>
                <a:gd name="connsiteX977" fmla="*/ 514801 w 1247845"/>
                <a:gd name="connsiteY977" fmla="*/ 112967 h 1211961"/>
                <a:gd name="connsiteX978" fmla="*/ 514515 w 1247845"/>
                <a:gd name="connsiteY978" fmla="*/ 112585 h 1211961"/>
                <a:gd name="connsiteX979" fmla="*/ 527565 w 1247845"/>
                <a:gd name="connsiteY979" fmla="*/ 110490 h 1211961"/>
                <a:gd name="connsiteX980" fmla="*/ 490322 w 1247845"/>
                <a:gd name="connsiteY980" fmla="*/ 116396 h 1211961"/>
                <a:gd name="connsiteX981" fmla="*/ 502704 w 1247845"/>
                <a:gd name="connsiteY981" fmla="*/ 115157 h 1211961"/>
                <a:gd name="connsiteX982" fmla="*/ 498513 w 1247845"/>
                <a:gd name="connsiteY982" fmla="*/ 116491 h 1211961"/>
                <a:gd name="connsiteX983" fmla="*/ 494989 w 1247845"/>
                <a:gd name="connsiteY983" fmla="*/ 117253 h 1211961"/>
                <a:gd name="connsiteX984" fmla="*/ 479082 w 1247845"/>
                <a:gd name="connsiteY984" fmla="*/ 121634 h 1211961"/>
                <a:gd name="connsiteX985" fmla="*/ 472224 w 1247845"/>
                <a:gd name="connsiteY985" fmla="*/ 120967 h 1211961"/>
                <a:gd name="connsiteX986" fmla="*/ 490322 w 1247845"/>
                <a:gd name="connsiteY986" fmla="*/ 116396 h 1211961"/>
                <a:gd name="connsiteX987" fmla="*/ 173616 w 1247845"/>
                <a:gd name="connsiteY987" fmla="*/ 882872 h 1211961"/>
                <a:gd name="connsiteX988" fmla="*/ 172663 w 1247845"/>
                <a:gd name="connsiteY988" fmla="*/ 880015 h 1211961"/>
                <a:gd name="connsiteX989" fmla="*/ 173330 w 1247845"/>
                <a:gd name="connsiteY989" fmla="*/ 878586 h 1211961"/>
                <a:gd name="connsiteX990" fmla="*/ 174282 w 1247845"/>
                <a:gd name="connsiteY990" fmla="*/ 877252 h 1211961"/>
                <a:gd name="connsiteX991" fmla="*/ 174282 w 1247845"/>
                <a:gd name="connsiteY991" fmla="*/ 877252 h 1211961"/>
                <a:gd name="connsiteX992" fmla="*/ 174282 w 1247845"/>
                <a:gd name="connsiteY992" fmla="*/ 877252 h 1211961"/>
                <a:gd name="connsiteX993" fmla="*/ 175711 w 1247845"/>
                <a:gd name="connsiteY993" fmla="*/ 880015 h 1211961"/>
                <a:gd name="connsiteX994" fmla="*/ 173616 w 1247845"/>
                <a:gd name="connsiteY994" fmla="*/ 882872 h 1211961"/>
                <a:gd name="connsiteX995" fmla="*/ 191046 w 1247845"/>
                <a:gd name="connsiteY995" fmla="*/ 930783 h 1211961"/>
                <a:gd name="connsiteX996" fmla="*/ 189046 w 1247845"/>
                <a:gd name="connsiteY996" fmla="*/ 932974 h 1211961"/>
                <a:gd name="connsiteX997" fmla="*/ 187903 w 1247845"/>
                <a:gd name="connsiteY997" fmla="*/ 931640 h 1211961"/>
                <a:gd name="connsiteX998" fmla="*/ 187617 w 1247845"/>
                <a:gd name="connsiteY998" fmla="*/ 926497 h 1211961"/>
                <a:gd name="connsiteX999" fmla="*/ 187332 w 1247845"/>
                <a:gd name="connsiteY999" fmla="*/ 926497 h 1211961"/>
                <a:gd name="connsiteX1000" fmla="*/ 187332 w 1247845"/>
                <a:gd name="connsiteY1000" fmla="*/ 926116 h 1211961"/>
                <a:gd name="connsiteX1001" fmla="*/ 184855 w 1247845"/>
                <a:gd name="connsiteY1001" fmla="*/ 924877 h 1211961"/>
                <a:gd name="connsiteX1002" fmla="*/ 185046 w 1247845"/>
                <a:gd name="connsiteY1002" fmla="*/ 923639 h 1211961"/>
                <a:gd name="connsiteX1003" fmla="*/ 187332 w 1247845"/>
                <a:gd name="connsiteY1003" fmla="*/ 926116 h 1211961"/>
                <a:gd name="connsiteX1004" fmla="*/ 187617 w 1247845"/>
                <a:gd name="connsiteY1004" fmla="*/ 926211 h 1211961"/>
                <a:gd name="connsiteX1005" fmla="*/ 187617 w 1247845"/>
                <a:gd name="connsiteY1005" fmla="*/ 926497 h 1211961"/>
                <a:gd name="connsiteX1006" fmla="*/ 191046 w 1247845"/>
                <a:gd name="connsiteY1006" fmla="*/ 930783 h 1211961"/>
                <a:gd name="connsiteX1007" fmla="*/ 202572 w 1247845"/>
                <a:gd name="connsiteY1007" fmla="*/ 941260 h 1211961"/>
                <a:gd name="connsiteX1008" fmla="*/ 202572 w 1247845"/>
                <a:gd name="connsiteY1008" fmla="*/ 941260 h 1211961"/>
                <a:gd name="connsiteX1009" fmla="*/ 202572 w 1247845"/>
                <a:gd name="connsiteY1009" fmla="*/ 941260 h 1211961"/>
                <a:gd name="connsiteX1010" fmla="*/ 199619 w 1247845"/>
                <a:gd name="connsiteY1010" fmla="*/ 939546 h 1211961"/>
                <a:gd name="connsiteX1011" fmla="*/ 202762 w 1247845"/>
                <a:gd name="connsiteY1011" fmla="*/ 938117 h 1211961"/>
                <a:gd name="connsiteX1012" fmla="*/ 205810 w 1247845"/>
                <a:gd name="connsiteY1012" fmla="*/ 939832 h 1211961"/>
                <a:gd name="connsiteX1013" fmla="*/ 202572 w 1247845"/>
                <a:gd name="connsiteY1013" fmla="*/ 941260 h 1211961"/>
                <a:gd name="connsiteX1014" fmla="*/ 210287 w 1247845"/>
                <a:gd name="connsiteY1014" fmla="*/ 949452 h 1211961"/>
                <a:gd name="connsiteX1015" fmla="*/ 207906 w 1247845"/>
                <a:gd name="connsiteY1015" fmla="*/ 951928 h 1211961"/>
                <a:gd name="connsiteX1016" fmla="*/ 207715 w 1247845"/>
                <a:gd name="connsiteY1016" fmla="*/ 950690 h 1211961"/>
                <a:gd name="connsiteX1017" fmla="*/ 210287 w 1247845"/>
                <a:gd name="connsiteY1017" fmla="*/ 949452 h 1211961"/>
                <a:gd name="connsiteX1018" fmla="*/ 210287 w 1247845"/>
                <a:gd name="connsiteY1018" fmla="*/ 949071 h 1211961"/>
                <a:gd name="connsiteX1019" fmla="*/ 210573 w 1247845"/>
                <a:gd name="connsiteY1019" fmla="*/ 949071 h 1211961"/>
                <a:gd name="connsiteX1020" fmla="*/ 212097 w 1247845"/>
                <a:gd name="connsiteY1020" fmla="*/ 942689 h 1211961"/>
                <a:gd name="connsiteX1021" fmla="*/ 216859 w 1247845"/>
                <a:gd name="connsiteY1021" fmla="*/ 942689 h 1211961"/>
                <a:gd name="connsiteX1022" fmla="*/ 215907 w 1247845"/>
                <a:gd name="connsiteY1022" fmla="*/ 945451 h 1211961"/>
                <a:gd name="connsiteX1023" fmla="*/ 210477 w 1247845"/>
                <a:gd name="connsiteY1023" fmla="*/ 949071 h 1211961"/>
                <a:gd name="connsiteX1024" fmla="*/ 210477 w 1247845"/>
                <a:gd name="connsiteY1024" fmla="*/ 949357 h 1211961"/>
                <a:gd name="connsiteX1025" fmla="*/ 210287 w 1247845"/>
                <a:gd name="connsiteY1025" fmla="*/ 949452 h 1211961"/>
                <a:gd name="connsiteX1026" fmla="*/ 225336 w 1247845"/>
                <a:gd name="connsiteY1026" fmla="*/ 952976 h 1211961"/>
                <a:gd name="connsiteX1027" fmla="*/ 216478 w 1247845"/>
                <a:gd name="connsiteY1027" fmla="*/ 970978 h 1211961"/>
                <a:gd name="connsiteX1028" fmla="*/ 213240 w 1247845"/>
                <a:gd name="connsiteY1028" fmla="*/ 971645 h 1211961"/>
                <a:gd name="connsiteX1029" fmla="*/ 210954 w 1247845"/>
                <a:gd name="connsiteY1029" fmla="*/ 969264 h 1211961"/>
                <a:gd name="connsiteX1030" fmla="*/ 220383 w 1247845"/>
                <a:gd name="connsiteY1030" fmla="*/ 949547 h 1211961"/>
                <a:gd name="connsiteX1031" fmla="*/ 223908 w 1247845"/>
                <a:gd name="connsiteY1031" fmla="*/ 949833 h 1211961"/>
                <a:gd name="connsiteX1032" fmla="*/ 224003 w 1247845"/>
                <a:gd name="connsiteY1032" fmla="*/ 949833 h 1211961"/>
                <a:gd name="connsiteX1033" fmla="*/ 224955 w 1247845"/>
                <a:gd name="connsiteY1033" fmla="*/ 950690 h 1211961"/>
                <a:gd name="connsiteX1034" fmla="*/ 225336 w 1247845"/>
                <a:gd name="connsiteY1034" fmla="*/ 951071 h 1211961"/>
                <a:gd name="connsiteX1035" fmla="*/ 225336 w 1247845"/>
                <a:gd name="connsiteY1035" fmla="*/ 952976 h 1211961"/>
                <a:gd name="connsiteX1036" fmla="*/ 282391 w 1247845"/>
                <a:gd name="connsiteY1036" fmla="*/ 1000316 h 1211961"/>
                <a:gd name="connsiteX1037" fmla="*/ 279343 w 1247845"/>
                <a:gd name="connsiteY1037" fmla="*/ 1001840 h 1211961"/>
                <a:gd name="connsiteX1038" fmla="*/ 282391 w 1247845"/>
                <a:gd name="connsiteY1038" fmla="*/ 999268 h 1211961"/>
                <a:gd name="connsiteX1039" fmla="*/ 286677 w 1247845"/>
                <a:gd name="connsiteY1039" fmla="*/ 1003649 h 1211961"/>
                <a:gd name="connsiteX1040" fmla="*/ 286773 w 1247845"/>
                <a:gd name="connsiteY1040" fmla="*/ 1004507 h 1211961"/>
                <a:gd name="connsiteX1041" fmla="*/ 282391 w 1247845"/>
                <a:gd name="connsiteY1041" fmla="*/ 1000316 h 1211961"/>
                <a:gd name="connsiteX1042" fmla="*/ 306204 w 1247845"/>
                <a:gd name="connsiteY1042" fmla="*/ 1006221 h 1211961"/>
                <a:gd name="connsiteX1043" fmla="*/ 306108 w 1247845"/>
                <a:gd name="connsiteY1043" fmla="*/ 1006602 h 1211961"/>
                <a:gd name="connsiteX1044" fmla="*/ 305823 w 1247845"/>
                <a:gd name="connsiteY1044" fmla="*/ 1006316 h 1211961"/>
                <a:gd name="connsiteX1045" fmla="*/ 306204 w 1247845"/>
                <a:gd name="connsiteY1045" fmla="*/ 1006221 h 1211961"/>
                <a:gd name="connsiteX1046" fmla="*/ 306489 w 1247845"/>
                <a:gd name="connsiteY1046" fmla="*/ 1005364 h 1211961"/>
                <a:gd name="connsiteX1047" fmla="*/ 307251 w 1247845"/>
                <a:gd name="connsiteY1047" fmla="*/ 1005840 h 1211961"/>
                <a:gd name="connsiteX1048" fmla="*/ 306204 w 1247845"/>
                <a:gd name="connsiteY1048" fmla="*/ 1006221 h 1211961"/>
                <a:gd name="connsiteX1049" fmla="*/ 434886 w 1247845"/>
                <a:gd name="connsiteY1049" fmla="*/ 1106615 h 1211961"/>
                <a:gd name="connsiteX1050" fmla="*/ 397548 w 1247845"/>
                <a:gd name="connsiteY1050" fmla="*/ 1093184 h 1211961"/>
                <a:gd name="connsiteX1051" fmla="*/ 383642 w 1247845"/>
                <a:gd name="connsiteY1051" fmla="*/ 1085088 h 1211961"/>
                <a:gd name="connsiteX1052" fmla="*/ 382023 w 1247845"/>
                <a:gd name="connsiteY1052" fmla="*/ 1084040 h 1211961"/>
                <a:gd name="connsiteX1053" fmla="*/ 388500 w 1247845"/>
                <a:gd name="connsiteY1053" fmla="*/ 1085469 h 1211961"/>
                <a:gd name="connsiteX1054" fmla="*/ 403835 w 1247845"/>
                <a:gd name="connsiteY1054" fmla="*/ 1089279 h 1211961"/>
                <a:gd name="connsiteX1055" fmla="*/ 420027 w 1247845"/>
                <a:gd name="connsiteY1055" fmla="*/ 1094899 h 1211961"/>
                <a:gd name="connsiteX1056" fmla="*/ 452412 w 1247845"/>
                <a:gd name="connsiteY1056" fmla="*/ 1106424 h 1211961"/>
                <a:gd name="connsiteX1057" fmla="*/ 473082 w 1247845"/>
                <a:gd name="connsiteY1057" fmla="*/ 1106424 h 1211961"/>
                <a:gd name="connsiteX1058" fmla="*/ 473272 w 1247845"/>
                <a:gd name="connsiteY1058" fmla="*/ 1116997 h 1211961"/>
                <a:gd name="connsiteX1059" fmla="*/ 434886 w 1247845"/>
                <a:gd name="connsiteY1059" fmla="*/ 1106615 h 1211961"/>
                <a:gd name="connsiteX1060" fmla="*/ 613099 w 1247845"/>
                <a:gd name="connsiteY1060" fmla="*/ 1136523 h 1211961"/>
                <a:gd name="connsiteX1061" fmla="*/ 622815 w 1247845"/>
                <a:gd name="connsiteY1061" fmla="*/ 1137571 h 1211961"/>
                <a:gd name="connsiteX1062" fmla="*/ 619957 w 1247845"/>
                <a:gd name="connsiteY1062" fmla="*/ 1136904 h 1211961"/>
                <a:gd name="connsiteX1063" fmla="*/ 623958 w 1247845"/>
                <a:gd name="connsiteY1063" fmla="*/ 1135094 h 1211961"/>
                <a:gd name="connsiteX1064" fmla="*/ 611575 w 1247845"/>
                <a:gd name="connsiteY1064" fmla="*/ 1134999 h 1211961"/>
                <a:gd name="connsiteX1065" fmla="*/ 635769 w 1247845"/>
                <a:gd name="connsiteY1065" fmla="*/ 1128712 h 1211961"/>
                <a:gd name="connsiteX1066" fmla="*/ 636245 w 1247845"/>
                <a:gd name="connsiteY1066" fmla="*/ 1133570 h 1211961"/>
                <a:gd name="connsiteX1067" fmla="*/ 641865 w 1247845"/>
                <a:gd name="connsiteY1067" fmla="*/ 1134809 h 1211961"/>
                <a:gd name="connsiteX1068" fmla="*/ 638721 w 1247845"/>
                <a:gd name="connsiteY1068" fmla="*/ 1130999 h 1211961"/>
                <a:gd name="connsiteX1069" fmla="*/ 656247 w 1247845"/>
                <a:gd name="connsiteY1069" fmla="*/ 1128236 h 1211961"/>
                <a:gd name="connsiteX1070" fmla="*/ 664439 w 1247845"/>
                <a:gd name="connsiteY1070" fmla="*/ 1127855 h 1211961"/>
                <a:gd name="connsiteX1071" fmla="*/ 652628 w 1247845"/>
                <a:gd name="connsiteY1071" fmla="*/ 1132523 h 1211961"/>
                <a:gd name="connsiteX1072" fmla="*/ 670725 w 1247845"/>
                <a:gd name="connsiteY1072" fmla="*/ 1132618 h 1211961"/>
                <a:gd name="connsiteX1073" fmla="*/ 657295 w 1247845"/>
                <a:gd name="connsiteY1073" fmla="*/ 1134999 h 1211961"/>
                <a:gd name="connsiteX1074" fmla="*/ 642817 w 1247845"/>
                <a:gd name="connsiteY1074" fmla="*/ 1137094 h 1211961"/>
                <a:gd name="connsiteX1075" fmla="*/ 613099 w 1247845"/>
                <a:gd name="connsiteY1075" fmla="*/ 1136523 h 1211961"/>
                <a:gd name="connsiteX1076" fmla="*/ 616242 w 1247845"/>
                <a:gd name="connsiteY1076" fmla="*/ 1169479 h 1211961"/>
                <a:gd name="connsiteX1077" fmla="*/ 622148 w 1247845"/>
                <a:gd name="connsiteY1077" fmla="*/ 1170813 h 1211961"/>
                <a:gd name="connsiteX1078" fmla="*/ 600907 w 1247845"/>
                <a:gd name="connsiteY1078" fmla="*/ 1172813 h 1211961"/>
                <a:gd name="connsiteX1079" fmla="*/ 573951 w 1247845"/>
                <a:gd name="connsiteY1079" fmla="*/ 1172623 h 1211961"/>
                <a:gd name="connsiteX1080" fmla="*/ 616242 w 1247845"/>
                <a:gd name="connsiteY1080" fmla="*/ 1169479 h 1211961"/>
                <a:gd name="connsiteX1081" fmla="*/ 569570 w 1247845"/>
                <a:gd name="connsiteY1081" fmla="*/ 1174813 h 1211961"/>
                <a:gd name="connsiteX1082" fmla="*/ 588715 w 1247845"/>
                <a:gd name="connsiteY1082" fmla="*/ 1176337 h 1211961"/>
                <a:gd name="connsiteX1083" fmla="*/ 609289 w 1247845"/>
                <a:gd name="connsiteY1083" fmla="*/ 1176242 h 1211961"/>
                <a:gd name="connsiteX1084" fmla="*/ 586429 w 1247845"/>
                <a:gd name="connsiteY1084" fmla="*/ 1177576 h 1211961"/>
                <a:gd name="connsiteX1085" fmla="*/ 566522 w 1247845"/>
                <a:gd name="connsiteY1085" fmla="*/ 1178719 h 1211961"/>
                <a:gd name="connsiteX1086" fmla="*/ 569570 w 1247845"/>
                <a:gd name="connsiteY1086" fmla="*/ 1174813 h 1211961"/>
                <a:gd name="connsiteX1087" fmla="*/ 564903 w 1247845"/>
                <a:gd name="connsiteY1087" fmla="*/ 1181957 h 1211961"/>
                <a:gd name="connsiteX1088" fmla="*/ 572332 w 1247845"/>
                <a:gd name="connsiteY1088" fmla="*/ 1182243 h 1211961"/>
                <a:gd name="connsiteX1089" fmla="*/ 564903 w 1247845"/>
                <a:gd name="connsiteY1089" fmla="*/ 1181957 h 1211961"/>
                <a:gd name="connsiteX1090" fmla="*/ 665391 w 1247845"/>
                <a:gd name="connsiteY1090" fmla="*/ 1186434 h 1211961"/>
                <a:gd name="connsiteX1091" fmla="*/ 665010 w 1247845"/>
                <a:gd name="connsiteY1091" fmla="*/ 1183862 h 1211961"/>
                <a:gd name="connsiteX1092" fmla="*/ 663010 w 1247845"/>
                <a:gd name="connsiteY1092" fmla="*/ 1184338 h 1211961"/>
                <a:gd name="connsiteX1093" fmla="*/ 652914 w 1247845"/>
                <a:gd name="connsiteY1093" fmla="*/ 1185767 h 1211961"/>
                <a:gd name="connsiteX1094" fmla="*/ 631197 w 1247845"/>
                <a:gd name="connsiteY1094" fmla="*/ 1187863 h 1211961"/>
                <a:gd name="connsiteX1095" fmla="*/ 585667 w 1247845"/>
                <a:gd name="connsiteY1095" fmla="*/ 1186720 h 1211961"/>
                <a:gd name="connsiteX1096" fmla="*/ 582714 w 1247845"/>
                <a:gd name="connsiteY1096" fmla="*/ 1188244 h 1211961"/>
                <a:gd name="connsiteX1097" fmla="*/ 573761 w 1247845"/>
                <a:gd name="connsiteY1097" fmla="*/ 1186243 h 1211961"/>
                <a:gd name="connsiteX1098" fmla="*/ 585762 w 1247845"/>
                <a:gd name="connsiteY1098" fmla="*/ 1185101 h 1211961"/>
                <a:gd name="connsiteX1099" fmla="*/ 584238 w 1247845"/>
                <a:gd name="connsiteY1099" fmla="*/ 1182624 h 1211961"/>
                <a:gd name="connsiteX1100" fmla="*/ 646246 w 1247845"/>
                <a:gd name="connsiteY1100" fmla="*/ 1176528 h 1211961"/>
                <a:gd name="connsiteX1101" fmla="*/ 658533 w 1247845"/>
                <a:gd name="connsiteY1101" fmla="*/ 1179671 h 1211961"/>
                <a:gd name="connsiteX1102" fmla="*/ 658057 w 1247845"/>
                <a:gd name="connsiteY1102" fmla="*/ 1175671 h 1211961"/>
                <a:gd name="connsiteX1103" fmla="*/ 667011 w 1247845"/>
                <a:gd name="connsiteY1103" fmla="*/ 1175480 h 1211961"/>
                <a:gd name="connsiteX1104" fmla="*/ 668916 w 1247845"/>
                <a:gd name="connsiteY1104" fmla="*/ 1178433 h 1211961"/>
                <a:gd name="connsiteX1105" fmla="*/ 686346 w 1247845"/>
                <a:gd name="connsiteY1105" fmla="*/ 1174147 h 1211961"/>
                <a:gd name="connsiteX1106" fmla="*/ 678726 w 1247845"/>
                <a:gd name="connsiteY1106" fmla="*/ 1173670 h 1211961"/>
                <a:gd name="connsiteX1107" fmla="*/ 697776 w 1247845"/>
                <a:gd name="connsiteY1107" fmla="*/ 1170623 h 1211961"/>
                <a:gd name="connsiteX1108" fmla="*/ 700348 w 1247845"/>
                <a:gd name="connsiteY1108" fmla="*/ 1175957 h 1211961"/>
                <a:gd name="connsiteX1109" fmla="*/ 673869 w 1247845"/>
                <a:gd name="connsiteY1109" fmla="*/ 1181005 h 1211961"/>
                <a:gd name="connsiteX1110" fmla="*/ 711778 w 1247845"/>
                <a:gd name="connsiteY1110" fmla="*/ 1179004 h 1211961"/>
                <a:gd name="connsiteX1111" fmla="*/ 665391 w 1247845"/>
                <a:gd name="connsiteY1111" fmla="*/ 1186434 h 1211961"/>
                <a:gd name="connsiteX1112" fmla="*/ 733495 w 1247845"/>
                <a:gd name="connsiteY1112" fmla="*/ 1167098 h 1211961"/>
                <a:gd name="connsiteX1113" fmla="*/ 731304 w 1247845"/>
                <a:gd name="connsiteY1113" fmla="*/ 1164336 h 1211961"/>
                <a:gd name="connsiteX1114" fmla="*/ 741782 w 1247845"/>
                <a:gd name="connsiteY1114" fmla="*/ 1163288 h 1211961"/>
                <a:gd name="connsiteX1115" fmla="*/ 733495 w 1247845"/>
                <a:gd name="connsiteY1115" fmla="*/ 1167098 h 1211961"/>
                <a:gd name="connsiteX1116" fmla="*/ 772643 w 1247845"/>
                <a:gd name="connsiteY1116" fmla="*/ 1152430 h 1211961"/>
                <a:gd name="connsiteX1117" fmla="*/ 721875 w 1247845"/>
                <a:gd name="connsiteY1117" fmla="*/ 1163384 h 1211961"/>
                <a:gd name="connsiteX1118" fmla="*/ 727971 w 1247845"/>
                <a:gd name="connsiteY1118" fmla="*/ 1163479 h 1211961"/>
                <a:gd name="connsiteX1119" fmla="*/ 719112 w 1247845"/>
                <a:gd name="connsiteY1119" fmla="*/ 1164717 h 1211961"/>
                <a:gd name="connsiteX1120" fmla="*/ 717398 w 1247845"/>
                <a:gd name="connsiteY1120" fmla="*/ 1170718 h 1211961"/>
                <a:gd name="connsiteX1121" fmla="*/ 711683 w 1247845"/>
                <a:gd name="connsiteY1121" fmla="*/ 1165098 h 1211961"/>
                <a:gd name="connsiteX1122" fmla="*/ 728542 w 1247845"/>
                <a:gd name="connsiteY1122" fmla="*/ 1159954 h 1211961"/>
                <a:gd name="connsiteX1123" fmla="*/ 721017 w 1247845"/>
                <a:gd name="connsiteY1123" fmla="*/ 1160240 h 1211961"/>
                <a:gd name="connsiteX1124" fmla="*/ 727590 w 1247845"/>
                <a:gd name="connsiteY1124" fmla="*/ 1156049 h 1211961"/>
                <a:gd name="connsiteX1125" fmla="*/ 729780 w 1247845"/>
                <a:gd name="connsiteY1125" fmla="*/ 1158811 h 1211961"/>
                <a:gd name="connsiteX1126" fmla="*/ 759213 w 1247845"/>
                <a:gd name="connsiteY1126" fmla="*/ 1149382 h 1211961"/>
                <a:gd name="connsiteX1127" fmla="*/ 770166 w 1247845"/>
                <a:gd name="connsiteY1127" fmla="*/ 1149763 h 1211961"/>
                <a:gd name="connsiteX1128" fmla="*/ 769119 w 1247845"/>
                <a:gd name="connsiteY1128" fmla="*/ 1146715 h 1211961"/>
                <a:gd name="connsiteX1129" fmla="*/ 789121 w 1247845"/>
                <a:gd name="connsiteY1129" fmla="*/ 1141857 h 1211961"/>
                <a:gd name="connsiteX1130" fmla="*/ 781406 w 1247845"/>
                <a:gd name="connsiteY1130" fmla="*/ 1142143 h 1211961"/>
                <a:gd name="connsiteX1131" fmla="*/ 797598 w 1247845"/>
                <a:gd name="connsiteY1131" fmla="*/ 1135285 h 1211961"/>
                <a:gd name="connsiteX1132" fmla="*/ 797694 w 1247845"/>
                <a:gd name="connsiteY1132" fmla="*/ 1139571 h 1211961"/>
                <a:gd name="connsiteX1133" fmla="*/ 800646 w 1247845"/>
                <a:gd name="connsiteY1133" fmla="*/ 1134999 h 1211961"/>
                <a:gd name="connsiteX1134" fmla="*/ 812838 w 1247845"/>
                <a:gd name="connsiteY1134" fmla="*/ 1133856 h 1211961"/>
                <a:gd name="connsiteX1135" fmla="*/ 772643 w 1247845"/>
                <a:gd name="connsiteY1135" fmla="*/ 1152430 h 1211961"/>
                <a:gd name="connsiteX1136" fmla="*/ 904945 w 1247845"/>
                <a:gd name="connsiteY1136" fmla="*/ 1116806 h 1211961"/>
                <a:gd name="connsiteX1137" fmla="*/ 914089 w 1247845"/>
                <a:gd name="connsiteY1137" fmla="*/ 1108424 h 1211961"/>
                <a:gd name="connsiteX1138" fmla="*/ 904945 w 1247845"/>
                <a:gd name="connsiteY1138" fmla="*/ 1116806 h 1211961"/>
                <a:gd name="connsiteX1139" fmla="*/ 947046 w 1247845"/>
                <a:gd name="connsiteY1139" fmla="*/ 1107853 h 1211961"/>
                <a:gd name="connsiteX1140" fmla="*/ 940854 w 1247845"/>
                <a:gd name="connsiteY1140" fmla="*/ 1109853 h 1211961"/>
                <a:gd name="connsiteX1141" fmla="*/ 945712 w 1247845"/>
                <a:gd name="connsiteY1141" fmla="*/ 1105852 h 1211961"/>
                <a:gd name="connsiteX1142" fmla="*/ 948379 w 1247845"/>
                <a:gd name="connsiteY1142" fmla="*/ 1106995 h 1211961"/>
                <a:gd name="connsiteX1143" fmla="*/ 947046 w 1247845"/>
                <a:gd name="connsiteY1143" fmla="*/ 1107853 h 1211961"/>
                <a:gd name="connsiteX1144" fmla="*/ 942188 w 1247845"/>
                <a:gd name="connsiteY1144" fmla="*/ 1095661 h 1211961"/>
                <a:gd name="connsiteX1145" fmla="*/ 947331 w 1247845"/>
                <a:gd name="connsiteY1145" fmla="*/ 1092422 h 1211961"/>
                <a:gd name="connsiteX1146" fmla="*/ 948760 w 1247845"/>
                <a:gd name="connsiteY1146" fmla="*/ 1094423 h 1211961"/>
                <a:gd name="connsiteX1147" fmla="*/ 942188 w 1247845"/>
                <a:gd name="connsiteY1147" fmla="*/ 1095661 h 1211961"/>
                <a:gd name="connsiteX1148" fmla="*/ 948189 w 1247845"/>
                <a:gd name="connsiteY1148" fmla="*/ 1090898 h 1211961"/>
                <a:gd name="connsiteX1149" fmla="*/ 954570 w 1247845"/>
                <a:gd name="connsiteY1149" fmla="*/ 1084135 h 1211961"/>
                <a:gd name="connsiteX1150" fmla="*/ 955999 w 1247845"/>
                <a:gd name="connsiteY1150" fmla="*/ 1086041 h 1211961"/>
                <a:gd name="connsiteX1151" fmla="*/ 948189 w 1247845"/>
                <a:gd name="connsiteY1151" fmla="*/ 1090898 h 1211961"/>
                <a:gd name="connsiteX1152" fmla="*/ 945998 w 1247845"/>
                <a:gd name="connsiteY1152" fmla="*/ 1086993 h 1211961"/>
                <a:gd name="connsiteX1153" fmla="*/ 925710 w 1247845"/>
                <a:gd name="connsiteY1153" fmla="*/ 1101185 h 1211961"/>
                <a:gd name="connsiteX1154" fmla="*/ 941235 w 1247845"/>
                <a:gd name="connsiteY1154" fmla="*/ 1087088 h 1211961"/>
                <a:gd name="connsiteX1155" fmla="*/ 964381 w 1247845"/>
                <a:gd name="connsiteY1155" fmla="*/ 1069562 h 1211961"/>
                <a:gd name="connsiteX1156" fmla="*/ 945998 w 1247845"/>
                <a:gd name="connsiteY1156" fmla="*/ 1086993 h 1211961"/>
                <a:gd name="connsiteX1157" fmla="*/ 1002672 w 1247845"/>
                <a:gd name="connsiteY1157" fmla="*/ 1074896 h 1211961"/>
                <a:gd name="connsiteX1158" fmla="*/ 1000195 w 1247845"/>
                <a:gd name="connsiteY1158" fmla="*/ 1069658 h 1211961"/>
                <a:gd name="connsiteX1159" fmla="*/ 1002672 w 1247845"/>
                <a:gd name="connsiteY1159" fmla="*/ 1074896 h 1211961"/>
                <a:gd name="connsiteX1160" fmla="*/ 1007244 w 1247845"/>
                <a:gd name="connsiteY1160" fmla="*/ 1068229 h 1211961"/>
                <a:gd name="connsiteX1161" fmla="*/ 1003148 w 1247845"/>
                <a:gd name="connsiteY1161" fmla="*/ 1068324 h 1211961"/>
                <a:gd name="connsiteX1162" fmla="*/ 1005624 w 1247845"/>
                <a:gd name="connsiteY1162" fmla="*/ 1066419 h 1211961"/>
                <a:gd name="connsiteX1163" fmla="*/ 1009053 w 1247845"/>
                <a:gd name="connsiteY1163" fmla="*/ 1065562 h 1211961"/>
                <a:gd name="connsiteX1164" fmla="*/ 1009434 w 1247845"/>
                <a:gd name="connsiteY1164" fmla="*/ 1068419 h 1211961"/>
                <a:gd name="connsiteX1165" fmla="*/ 1007244 w 1247845"/>
                <a:gd name="connsiteY1165" fmla="*/ 1068229 h 1211961"/>
                <a:gd name="connsiteX1166" fmla="*/ 1029151 w 1247845"/>
                <a:gd name="connsiteY1166" fmla="*/ 1057180 h 1211961"/>
                <a:gd name="connsiteX1167" fmla="*/ 1033247 w 1247845"/>
                <a:gd name="connsiteY1167" fmla="*/ 1052322 h 1211961"/>
                <a:gd name="connsiteX1168" fmla="*/ 1029151 w 1247845"/>
                <a:gd name="connsiteY1168" fmla="*/ 1054989 h 1211961"/>
                <a:gd name="connsiteX1169" fmla="*/ 1026960 w 1247845"/>
                <a:gd name="connsiteY1169" fmla="*/ 1052608 h 1211961"/>
                <a:gd name="connsiteX1170" fmla="*/ 1035533 w 1247845"/>
                <a:gd name="connsiteY1170" fmla="*/ 1050131 h 1211961"/>
                <a:gd name="connsiteX1171" fmla="*/ 1029151 w 1247845"/>
                <a:gd name="connsiteY1171" fmla="*/ 1057180 h 1211961"/>
                <a:gd name="connsiteX1172" fmla="*/ 1056678 w 1247845"/>
                <a:gd name="connsiteY1172" fmla="*/ 1009841 h 1211961"/>
                <a:gd name="connsiteX1173" fmla="*/ 1058488 w 1247845"/>
                <a:gd name="connsiteY1173" fmla="*/ 1011460 h 1211961"/>
                <a:gd name="connsiteX1174" fmla="*/ 1053249 w 1247845"/>
                <a:gd name="connsiteY1174" fmla="*/ 1017175 h 1211961"/>
                <a:gd name="connsiteX1175" fmla="*/ 1056678 w 1247845"/>
                <a:gd name="connsiteY1175" fmla="*/ 1009841 h 1211961"/>
                <a:gd name="connsiteX1176" fmla="*/ 1065251 w 1247845"/>
                <a:gd name="connsiteY1176" fmla="*/ 1019651 h 1211961"/>
                <a:gd name="connsiteX1177" fmla="*/ 1060869 w 1247845"/>
                <a:gd name="connsiteY1177" fmla="*/ 1022033 h 1211961"/>
                <a:gd name="connsiteX1178" fmla="*/ 1070966 w 1247845"/>
                <a:gd name="connsiteY1178" fmla="*/ 1012031 h 1211961"/>
                <a:gd name="connsiteX1179" fmla="*/ 1065251 w 1247845"/>
                <a:gd name="connsiteY1179" fmla="*/ 1019651 h 1211961"/>
                <a:gd name="connsiteX1180" fmla="*/ 1069918 w 1247845"/>
                <a:gd name="connsiteY1180" fmla="*/ 998792 h 1211961"/>
                <a:gd name="connsiteX1181" fmla="*/ 1056678 w 1247845"/>
                <a:gd name="connsiteY1181" fmla="*/ 1018223 h 1211961"/>
                <a:gd name="connsiteX1182" fmla="*/ 1063917 w 1247845"/>
                <a:gd name="connsiteY1182" fmla="*/ 1001840 h 1211961"/>
                <a:gd name="connsiteX1183" fmla="*/ 1084682 w 1247845"/>
                <a:gd name="connsiteY1183" fmla="*/ 980884 h 1211961"/>
                <a:gd name="connsiteX1184" fmla="*/ 1069918 w 1247845"/>
                <a:gd name="connsiteY1184" fmla="*/ 998792 h 1211961"/>
                <a:gd name="connsiteX1185" fmla="*/ 1097445 w 1247845"/>
                <a:gd name="connsiteY1185" fmla="*/ 967168 h 1211961"/>
                <a:gd name="connsiteX1186" fmla="*/ 1086968 w 1247845"/>
                <a:gd name="connsiteY1186" fmla="*/ 980694 h 1211961"/>
                <a:gd name="connsiteX1187" fmla="*/ 1083825 w 1247845"/>
                <a:gd name="connsiteY1187" fmla="*/ 978218 h 1211961"/>
                <a:gd name="connsiteX1188" fmla="*/ 1102303 w 1247845"/>
                <a:gd name="connsiteY1188" fmla="*/ 955358 h 1211961"/>
                <a:gd name="connsiteX1189" fmla="*/ 1097445 w 1247845"/>
                <a:gd name="connsiteY1189" fmla="*/ 967168 h 1211961"/>
                <a:gd name="connsiteX1190" fmla="*/ 1160882 w 1247845"/>
                <a:gd name="connsiteY1190" fmla="*/ 867823 h 1211961"/>
                <a:gd name="connsiteX1191" fmla="*/ 1157167 w 1247845"/>
                <a:gd name="connsiteY1191" fmla="*/ 864299 h 1211961"/>
                <a:gd name="connsiteX1192" fmla="*/ 1164120 w 1247845"/>
                <a:gd name="connsiteY1192" fmla="*/ 857345 h 1211961"/>
                <a:gd name="connsiteX1193" fmla="*/ 1170788 w 1247845"/>
                <a:gd name="connsiteY1193" fmla="*/ 843343 h 1211961"/>
                <a:gd name="connsiteX1194" fmla="*/ 1160882 w 1247845"/>
                <a:gd name="connsiteY1194" fmla="*/ 867823 h 1211961"/>
                <a:gd name="connsiteX1195" fmla="*/ 1161930 w 1247845"/>
                <a:gd name="connsiteY1195" fmla="*/ 894683 h 1211961"/>
                <a:gd name="connsiteX1196" fmla="*/ 1158215 w 1247845"/>
                <a:gd name="connsiteY1196" fmla="*/ 896302 h 1211961"/>
                <a:gd name="connsiteX1197" fmla="*/ 1160787 w 1247845"/>
                <a:gd name="connsiteY1197" fmla="*/ 888778 h 1211961"/>
                <a:gd name="connsiteX1198" fmla="*/ 1162882 w 1247845"/>
                <a:gd name="connsiteY1198" fmla="*/ 891635 h 1211961"/>
                <a:gd name="connsiteX1199" fmla="*/ 1168311 w 1247845"/>
                <a:gd name="connsiteY1199" fmla="*/ 885539 h 1211961"/>
                <a:gd name="connsiteX1200" fmla="*/ 1161930 w 1247845"/>
                <a:gd name="connsiteY1200" fmla="*/ 894683 h 1211961"/>
                <a:gd name="connsiteX1201" fmla="*/ 1170407 w 1247845"/>
                <a:gd name="connsiteY1201" fmla="*/ 877729 h 1211961"/>
                <a:gd name="connsiteX1202" fmla="*/ 1175265 w 1247845"/>
                <a:gd name="connsiteY1202" fmla="*/ 867727 h 1211961"/>
                <a:gd name="connsiteX1203" fmla="*/ 1170407 w 1247845"/>
                <a:gd name="connsiteY1203" fmla="*/ 877729 h 1211961"/>
                <a:gd name="connsiteX1204" fmla="*/ 1175931 w 1247845"/>
                <a:gd name="connsiteY1204" fmla="*/ 820388 h 1211961"/>
                <a:gd name="connsiteX1205" fmla="*/ 1177265 w 1247845"/>
                <a:gd name="connsiteY1205" fmla="*/ 812673 h 1211961"/>
                <a:gd name="connsiteX1206" fmla="*/ 1175931 w 1247845"/>
                <a:gd name="connsiteY1206" fmla="*/ 820388 h 1211961"/>
                <a:gd name="connsiteX1207" fmla="*/ 1174598 w 1247845"/>
                <a:gd name="connsiteY1207" fmla="*/ 798671 h 1211961"/>
                <a:gd name="connsiteX1208" fmla="*/ 1177932 w 1247845"/>
                <a:gd name="connsiteY1208" fmla="*/ 786956 h 1211961"/>
                <a:gd name="connsiteX1209" fmla="*/ 1174598 w 1247845"/>
                <a:gd name="connsiteY1209" fmla="*/ 798671 h 1211961"/>
                <a:gd name="connsiteX1210" fmla="*/ 1182694 w 1247845"/>
                <a:gd name="connsiteY1210" fmla="*/ 766286 h 1211961"/>
                <a:gd name="connsiteX1211" fmla="*/ 1180789 w 1247845"/>
                <a:gd name="connsiteY1211" fmla="*/ 776764 h 1211961"/>
                <a:gd name="connsiteX1212" fmla="*/ 1182694 w 1247845"/>
                <a:gd name="connsiteY1212" fmla="*/ 766286 h 1211961"/>
                <a:gd name="connsiteX1213" fmla="*/ 1182313 w 1247845"/>
                <a:gd name="connsiteY1213" fmla="*/ 791718 h 1211961"/>
                <a:gd name="connsiteX1214" fmla="*/ 1184028 w 1247845"/>
                <a:gd name="connsiteY1214" fmla="*/ 774668 h 1211961"/>
                <a:gd name="connsiteX1215" fmla="*/ 1186599 w 1247845"/>
                <a:gd name="connsiteY1215" fmla="*/ 777050 h 1211961"/>
                <a:gd name="connsiteX1216" fmla="*/ 1182313 w 1247845"/>
                <a:gd name="connsiteY1216" fmla="*/ 791718 h 1211961"/>
                <a:gd name="connsiteX1217" fmla="*/ 1193838 w 1247845"/>
                <a:gd name="connsiteY1217" fmla="*/ 725615 h 1211961"/>
                <a:gd name="connsiteX1218" fmla="*/ 1191838 w 1247845"/>
                <a:gd name="connsiteY1218" fmla="*/ 753142 h 1211961"/>
                <a:gd name="connsiteX1219" fmla="*/ 1188314 w 1247845"/>
                <a:gd name="connsiteY1219" fmla="*/ 756857 h 1211961"/>
                <a:gd name="connsiteX1220" fmla="*/ 1187647 w 1247845"/>
                <a:gd name="connsiteY1220" fmla="*/ 774001 h 1211961"/>
                <a:gd name="connsiteX1221" fmla="*/ 1183551 w 1247845"/>
                <a:gd name="connsiteY1221" fmla="*/ 771144 h 1211961"/>
                <a:gd name="connsiteX1222" fmla="*/ 1185742 w 1247845"/>
                <a:gd name="connsiteY1222" fmla="*/ 762286 h 1211961"/>
                <a:gd name="connsiteX1223" fmla="*/ 1182504 w 1247845"/>
                <a:gd name="connsiteY1223" fmla="*/ 756666 h 1211961"/>
                <a:gd name="connsiteX1224" fmla="*/ 1185266 w 1247845"/>
                <a:gd name="connsiteY1224" fmla="*/ 755904 h 1211961"/>
                <a:gd name="connsiteX1225" fmla="*/ 1192600 w 1247845"/>
                <a:gd name="connsiteY1225" fmla="*/ 720566 h 1211961"/>
                <a:gd name="connsiteX1226" fmla="*/ 1194981 w 1247845"/>
                <a:gd name="connsiteY1226" fmla="*/ 721043 h 1211961"/>
                <a:gd name="connsiteX1227" fmla="*/ 1193648 w 1247845"/>
                <a:gd name="connsiteY1227" fmla="*/ 716185 h 1211961"/>
                <a:gd name="connsiteX1228" fmla="*/ 1191552 w 1247845"/>
                <a:gd name="connsiteY1228" fmla="*/ 715994 h 1211961"/>
                <a:gd name="connsiteX1229" fmla="*/ 1194791 w 1247845"/>
                <a:gd name="connsiteY1229" fmla="*/ 705612 h 1211961"/>
                <a:gd name="connsiteX1230" fmla="*/ 1195458 w 1247845"/>
                <a:gd name="connsiteY1230" fmla="*/ 711994 h 1211961"/>
                <a:gd name="connsiteX1231" fmla="*/ 1199553 w 1247845"/>
                <a:gd name="connsiteY1231" fmla="*/ 692944 h 1211961"/>
                <a:gd name="connsiteX1232" fmla="*/ 1194886 w 1247845"/>
                <a:gd name="connsiteY1232" fmla="*/ 705231 h 1211961"/>
                <a:gd name="connsiteX1233" fmla="*/ 1195077 w 1247845"/>
                <a:gd name="connsiteY1233" fmla="*/ 704659 h 1211961"/>
                <a:gd name="connsiteX1234" fmla="*/ 1198315 w 1247845"/>
                <a:gd name="connsiteY1234" fmla="*/ 686943 h 1211961"/>
                <a:gd name="connsiteX1235" fmla="*/ 1201649 w 1247845"/>
                <a:gd name="connsiteY1235" fmla="*/ 685514 h 1211961"/>
                <a:gd name="connsiteX1236" fmla="*/ 1201554 w 1247845"/>
                <a:gd name="connsiteY1236" fmla="*/ 685705 h 1211961"/>
                <a:gd name="connsiteX1237" fmla="*/ 1202411 w 1247845"/>
                <a:gd name="connsiteY1237" fmla="*/ 697421 h 1211961"/>
                <a:gd name="connsiteX1238" fmla="*/ 1200125 w 1247845"/>
                <a:gd name="connsiteY1238" fmla="*/ 709898 h 1211961"/>
                <a:gd name="connsiteX1239" fmla="*/ 1195934 w 1247845"/>
                <a:gd name="connsiteY1239" fmla="*/ 713708 h 1211961"/>
                <a:gd name="connsiteX1240" fmla="*/ 1194410 w 1247845"/>
                <a:gd name="connsiteY1240" fmla="*/ 733425 h 1211961"/>
                <a:gd name="connsiteX1241" fmla="*/ 1193838 w 1247845"/>
                <a:gd name="connsiteY1241" fmla="*/ 725615 h 1211961"/>
                <a:gd name="connsiteX1242" fmla="*/ 1193743 w 1247845"/>
                <a:gd name="connsiteY1242" fmla="*/ 800481 h 1211961"/>
                <a:gd name="connsiteX1243" fmla="*/ 1197458 w 1247845"/>
                <a:gd name="connsiteY1243" fmla="*/ 790194 h 1211961"/>
                <a:gd name="connsiteX1244" fmla="*/ 1193743 w 1247845"/>
                <a:gd name="connsiteY1244" fmla="*/ 800481 h 1211961"/>
                <a:gd name="connsiteX1245" fmla="*/ 1197648 w 1247845"/>
                <a:gd name="connsiteY1245" fmla="*/ 786956 h 1211961"/>
                <a:gd name="connsiteX1246" fmla="*/ 1207459 w 1247845"/>
                <a:gd name="connsiteY1246" fmla="*/ 778478 h 1211961"/>
                <a:gd name="connsiteX1247" fmla="*/ 1197648 w 1247845"/>
                <a:gd name="connsiteY1247" fmla="*/ 786956 h 1211961"/>
                <a:gd name="connsiteX1248" fmla="*/ 1230319 w 1247845"/>
                <a:gd name="connsiteY1248" fmla="*/ 528542 h 1211961"/>
                <a:gd name="connsiteX1249" fmla="*/ 1230319 w 1247845"/>
                <a:gd name="connsiteY1249" fmla="*/ 528542 h 1211961"/>
                <a:gd name="connsiteX1250" fmla="*/ 1230319 w 1247845"/>
                <a:gd name="connsiteY1250" fmla="*/ 528733 h 1211961"/>
                <a:gd name="connsiteX1251" fmla="*/ 1230319 w 1247845"/>
                <a:gd name="connsiteY1251" fmla="*/ 528542 h 1211961"/>
                <a:gd name="connsiteX1252" fmla="*/ 1233939 w 1247845"/>
                <a:gd name="connsiteY1252" fmla="*/ 521875 h 1211961"/>
                <a:gd name="connsiteX1253" fmla="*/ 1235558 w 1247845"/>
                <a:gd name="connsiteY1253" fmla="*/ 534257 h 1211961"/>
                <a:gd name="connsiteX1254" fmla="*/ 1233939 w 1247845"/>
                <a:gd name="connsiteY1254" fmla="*/ 521875 h 1211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Lst>
              <a:rect l="l" t="t" r="r" b="b"/>
              <a:pathLst>
                <a:path w="1247845" h="1211961">
                  <a:moveTo>
                    <a:pt x="1247845" y="572548"/>
                  </a:moveTo>
                  <a:cubicBezTo>
                    <a:pt x="1246797" y="555212"/>
                    <a:pt x="1245750" y="538163"/>
                    <a:pt x="1244797" y="521684"/>
                  </a:cubicBezTo>
                  <a:cubicBezTo>
                    <a:pt x="1244511" y="517588"/>
                    <a:pt x="1244226" y="513493"/>
                    <a:pt x="1243940" y="509492"/>
                  </a:cubicBezTo>
                  <a:cubicBezTo>
                    <a:pt x="1243368" y="505492"/>
                    <a:pt x="1242892" y="501491"/>
                    <a:pt x="1242321" y="497586"/>
                  </a:cubicBezTo>
                  <a:cubicBezTo>
                    <a:pt x="1241178" y="489775"/>
                    <a:pt x="1240130" y="482155"/>
                    <a:pt x="1239082" y="474821"/>
                  </a:cubicBezTo>
                  <a:cubicBezTo>
                    <a:pt x="1235177" y="468916"/>
                    <a:pt x="1235844" y="446627"/>
                    <a:pt x="1228224" y="441579"/>
                  </a:cubicBezTo>
                  <a:cubicBezTo>
                    <a:pt x="1227843" y="432721"/>
                    <a:pt x="1227747" y="429577"/>
                    <a:pt x="1223937" y="421481"/>
                  </a:cubicBezTo>
                  <a:cubicBezTo>
                    <a:pt x="1229176" y="423767"/>
                    <a:pt x="1221842" y="411956"/>
                    <a:pt x="1225747" y="412718"/>
                  </a:cubicBezTo>
                  <a:cubicBezTo>
                    <a:pt x="1222223" y="406146"/>
                    <a:pt x="1223652" y="396811"/>
                    <a:pt x="1219937" y="394525"/>
                  </a:cubicBezTo>
                  <a:cubicBezTo>
                    <a:pt x="1221747" y="404241"/>
                    <a:pt x="1225557" y="409670"/>
                    <a:pt x="1222604" y="413575"/>
                  </a:cubicBezTo>
                  <a:cubicBezTo>
                    <a:pt x="1221175" y="404336"/>
                    <a:pt x="1216413" y="395478"/>
                    <a:pt x="1218222" y="388334"/>
                  </a:cubicBezTo>
                  <a:cubicBezTo>
                    <a:pt x="1215460" y="381476"/>
                    <a:pt x="1207554" y="369760"/>
                    <a:pt x="1208602" y="363093"/>
                  </a:cubicBezTo>
                  <a:cubicBezTo>
                    <a:pt x="1204887" y="363664"/>
                    <a:pt x="1206316" y="354806"/>
                    <a:pt x="1202697" y="351854"/>
                  </a:cubicBezTo>
                  <a:cubicBezTo>
                    <a:pt x="1201173" y="351758"/>
                    <a:pt x="1201649" y="354806"/>
                    <a:pt x="1200506" y="352806"/>
                  </a:cubicBezTo>
                  <a:cubicBezTo>
                    <a:pt x="1196791" y="347663"/>
                    <a:pt x="1197267" y="339185"/>
                    <a:pt x="1193743" y="335185"/>
                  </a:cubicBezTo>
                  <a:cubicBezTo>
                    <a:pt x="1194315" y="336994"/>
                    <a:pt x="1194886" y="338709"/>
                    <a:pt x="1193362" y="338804"/>
                  </a:cubicBezTo>
                  <a:cubicBezTo>
                    <a:pt x="1191076" y="334518"/>
                    <a:pt x="1192981" y="333946"/>
                    <a:pt x="1190695" y="329660"/>
                  </a:cubicBezTo>
                  <a:cubicBezTo>
                    <a:pt x="1188028" y="330232"/>
                    <a:pt x="1191933" y="336518"/>
                    <a:pt x="1191933" y="339471"/>
                  </a:cubicBezTo>
                  <a:cubicBezTo>
                    <a:pt x="1195458" y="341471"/>
                    <a:pt x="1202030" y="358330"/>
                    <a:pt x="1200982" y="361188"/>
                  </a:cubicBezTo>
                  <a:cubicBezTo>
                    <a:pt x="1197839" y="356616"/>
                    <a:pt x="1195362" y="355759"/>
                    <a:pt x="1195839" y="349758"/>
                  </a:cubicBezTo>
                  <a:cubicBezTo>
                    <a:pt x="1193362" y="349567"/>
                    <a:pt x="1195458" y="353282"/>
                    <a:pt x="1193934" y="353949"/>
                  </a:cubicBezTo>
                  <a:cubicBezTo>
                    <a:pt x="1195743" y="358807"/>
                    <a:pt x="1198220" y="357950"/>
                    <a:pt x="1200030" y="363284"/>
                  </a:cubicBezTo>
                  <a:cubicBezTo>
                    <a:pt x="1197648" y="363093"/>
                    <a:pt x="1195648" y="360235"/>
                    <a:pt x="1193362" y="359188"/>
                  </a:cubicBezTo>
                  <a:cubicBezTo>
                    <a:pt x="1195077" y="364522"/>
                    <a:pt x="1197839" y="361950"/>
                    <a:pt x="1199649" y="366808"/>
                  </a:cubicBezTo>
                  <a:cubicBezTo>
                    <a:pt x="1198791" y="368713"/>
                    <a:pt x="1195553" y="363379"/>
                    <a:pt x="1196601" y="367951"/>
                  </a:cubicBezTo>
                  <a:cubicBezTo>
                    <a:pt x="1197267" y="368427"/>
                    <a:pt x="1197744" y="368998"/>
                    <a:pt x="1198029" y="369665"/>
                  </a:cubicBezTo>
                  <a:cubicBezTo>
                    <a:pt x="1197553" y="369760"/>
                    <a:pt x="1197077" y="369856"/>
                    <a:pt x="1196601" y="370046"/>
                  </a:cubicBezTo>
                  <a:cubicBezTo>
                    <a:pt x="1195648" y="370522"/>
                    <a:pt x="1194600" y="371094"/>
                    <a:pt x="1193648" y="371570"/>
                  </a:cubicBezTo>
                  <a:cubicBezTo>
                    <a:pt x="1193838" y="370904"/>
                    <a:pt x="1194219" y="370427"/>
                    <a:pt x="1194886" y="370142"/>
                  </a:cubicBezTo>
                  <a:cubicBezTo>
                    <a:pt x="1192410" y="366141"/>
                    <a:pt x="1192886" y="365284"/>
                    <a:pt x="1192410" y="361093"/>
                  </a:cubicBezTo>
                  <a:cubicBezTo>
                    <a:pt x="1190600" y="361855"/>
                    <a:pt x="1192029" y="368427"/>
                    <a:pt x="1193076" y="371856"/>
                  </a:cubicBezTo>
                  <a:cubicBezTo>
                    <a:pt x="1190981" y="372999"/>
                    <a:pt x="1188885" y="374047"/>
                    <a:pt x="1186695" y="375094"/>
                  </a:cubicBezTo>
                  <a:cubicBezTo>
                    <a:pt x="1186504" y="375190"/>
                    <a:pt x="1186123" y="374904"/>
                    <a:pt x="1185742" y="374523"/>
                  </a:cubicBezTo>
                  <a:cubicBezTo>
                    <a:pt x="1185361" y="373094"/>
                    <a:pt x="1184885" y="371761"/>
                    <a:pt x="1184409" y="370332"/>
                  </a:cubicBezTo>
                  <a:cubicBezTo>
                    <a:pt x="1184313" y="368713"/>
                    <a:pt x="1184028" y="367093"/>
                    <a:pt x="1182504" y="365855"/>
                  </a:cubicBezTo>
                  <a:cubicBezTo>
                    <a:pt x="1180694" y="361569"/>
                    <a:pt x="1179265" y="357378"/>
                    <a:pt x="1181170" y="354139"/>
                  </a:cubicBezTo>
                  <a:cubicBezTo>
                    <a:pt x="1176122" y="351663"/>
                    <a:pt x="1170312" y="332137"/>
                    <a:pt x="1170978" y="326898"/>
                  </a:cubicBezTo>
                  <a:cubicBezTo>
                    <a:pt x="1169073" y="327279"/>
                    <a:pt x="1166883" y="324707"/>
                    <a:pt x="1164978" y="321659"/>
                  </a:cubicBezTo>
                  <a:cubicBezTo>
                    <a:pt x="1164978" y="320516"/>
                    <a:pt x="1164978" y="319468"/>
                    <a:pt x="1165168" y="318325"/>
                  </a:cubicBezTo>
                  <a:cubicBezTo>
                    <a:pt x="1165359" y="316801"/>
                    <a:pt x="1164120" y="316230"/>
                    <a:pt x="1162501" y="316611"/>
                  </a:cubicBezTo>
                  <a:cubicBezTo>
                    <a:pt x="1161358" y="313849"/>
                    <a:pt x="1160882" y="311467"/>
                    <a:pt x="1161549" y="311086"/>
                  </a:cubicBezTo>
                  <a:cubicBezTo>
                    <a:pt x="1159167" y="308896"/>
                    <a:pt x="1156881" y="306610"/>
                    <a:pt x="1154500" y="304133"/>
                  </a:cubicBezTo>
                  <a:cubicBezTo>
                    <a:pt x="1153738" y="302228"/>
                    <a:pt x="1152976" y="300323"/>
                    <a:pt x="1152119" y="298418"/>
                  </a:cubicBezTo>
                  <a:cubicBezTo>
                    <a:pt x="1152309" y="298418"/>
                    <a:pt x="1152500" y="298513"/>
                    <a:pt x="1152690" y="298609"/>
                  </a:cubicBezTo>
                  <a:cubicBezTo>
                    <a:pt x="1149738" y="292227"/>
                    <a:pt x="1146690" y="286321"/>
                    <a:pt x="1143451" y="280606"/>
                  </a:cubicBezTo>
                  <a:cubicBezTo>
                    <a:pt x="1143356" y="280511"/>
                    <a:pt x="1143356" y="280416"/>
                    <a:pt x="1143261" y="280321"/>
                  </a:cubicBezTo>
                  <a:cubicBezTo>
                    <a:pt x="1136212" y="267271"/>
                    <a:pt x="1128021" y="254603"/>
                    <a:pt x="1118972" y="242888"/>
                  </a:cubicBezTo>
                  <a:cubicBezTo>
                    <a:pt x="1115829" y="237554"/>
                    <a:pt x="1112590" y="231934"/>
                    <a:pt x="1109161" y="225742"/>
                  </a:cubicBezTo>
                  <a:cubicBezTo>
                    <a:pt x="1108113" y="226600"/>
                    <a:pt x="1106780" y="226028"/>
                    <a:pt x="1105446" y="224695"/>
                  </a:cubicBezTo>
                  <a:cubicBezTo>
                    <a:pt x="1104780" y="218599"/>
                    <a:pt x="1098493" y="212408"/>
                    <a:pt x="1093350" y="206883"/>
                  </a:cubicBezTo>
                  <a:cubicBezTo>
                    <a:pt x="1092111" y="202692"/>
                    <a:pt x="1090111" y="198692"/>
                    <a:pt x="1087539" y="194786"/>
                  </a:cubicBezTo>
                  <a:cubicBezTo>
                    <a:pt x="1087730" y="194500"/>
                    <a:pt x="1087920" y="194215"/>
                    <a:pt x="1088301" y="193929"/>
                  </a:cubicBezTo>
                  <a:cubicBezTo>
                    <a:pt x="1086492" y="191548"/>
                    <a:pt x="1085730" y="191262"/>
                    <a:pt x="1085158" y="191548"/>
                  </a:cubicBezTo>
                  <a:cubicBezTo>
                    <a:pt x="1084396" y="190500"/>
                    <a:pt x="1083539" y="189547"/>
                    <a:pt x="1082777" y="188595"/>
                  </a:cubicBezTo>
                  <a:cubicBezTo>
                    <a:pt x="1079348" y="184404"/>
                    <a:pt x="1075538" y="180308"/>
                    <a:pt x="1072014" y="176213"/>
                  </a:cubicBezTo>
                  <a:cubicBezTo>
                    <a:pt x="1068299" y="172212"/>
                    <a:pt x="1064775" y="168211"/>
                    <a:pt x="1062012" y="164021"/>
                  </a:cubicBezTo>
                  <a:cubicBezTo>
                    <a:pt x="1053440" y="150590"/>
                    <a:pt x="1044867" y="136779"/>
                    <a:pt x="1035152" y="123634"/>
                  </a:cubicBezTo>
                  <a:cubicBezTo>
                    <a:pt x="1025055" y="110966"/>
                    <a:pt x="1013721" y="99060"/>
                    <a:pt x="998766" y="91535"/>
                  </a:cubicBezTo>
                  <a:cubicBezTo>
                    <a:pt x="995814" y="89154"/>
                    <a:pt x="995623" y="93345"/>
                    <a:pt x="992956" y="91440"/>
                  </a:cubicBezTo>
                  <a:cubicBezTo>
                    <a:pt x="984193" y="83248"/>
                    <a:pt x="972573" y="75819"/>
                    <a:pt x="960857" y="67913"/>
                  </a:cubicBezTo>
                  <a:cubicBezTo>
                    <a:pt x="948665" y="60769"/>
                    <a:pt x="936473" y="52959"/>
                    <a:pt x="924852" y="46292"/>
                  </a:cubicBezTo>
                  <a:cubicBezTo>
                    <a:pt x="908660" y="36195"/>
                    <a:pt x="894563" y="23336"/>
                    <a:pt x="876370" y="16573"/>
                  </a:cubicBezTo>
                  <a:cubicBezTo>
                    <a:pt x="865702" y="12954"/>
                    <a:pt x="856082" y="10382"/>
                    <a:pt x="847033" y="9620"/>
                  </a:cubicBezTo>
                  <a:cubicBezTo>
                    <a:pt x="837984" y="8954"/>
                    <a:pt x="829602" y="9715"/>
                    <a:pt x="821697" y="12192"/>
                  </a:cubicBezTo>
                  <a:cubicBezTo>
                    <a:pt x="805885" y="5525"/>
                    <a:pt x="783501" y="12859"/>
                    <a:pt x="769309" y="1905"/>
                  </a:cubicBezTo>
                  <a:cubicBezTo>
                    <a:pt x="765785" y="2381"/>
                    <a:pt x="765404" y="6001"/>
                    <a:pt x="759594" y="4096"/>
                  </a:cubicBezTo>
                  <a:cubicBezTo>
                    <a:pt x="755403" y="3238"/>
                    <a:pt x="755879" y="1333"/>
                    <a:pt x="753879" y="0"/>
                  </a:cubicBezTo>
                  <a:cubicBezTo>
                    <a:pt x="752926" y="4381"/>
                    <a:pt x="755307" y="3905"/>
                    <a:pt x="751974" y="7048"/>
                  </a:cubicBezTo>
                  <a:cubicBezTo>
                    <a:pt x="764261" y="8096"/>
                    <a:pt x="769595" y="10287"/>
                    <a:pt x="780739" y="9144"/>
                  </a:cubicBezTo>
                  <a:cubicBezTo>
                    <a:pt x="783501" y="10382"/>
                    <a:pt x="784168" y="12001"/>
                    <a:pt x="788645" y="13049"/>
                  </a:cubicBezTo>
                  <a:cubicBezTo>
                    <a:pt x="813410" y="13430"/>
                    <a:pt x="842937" y="15716"/>
                    <a:pt x="874084" y="26194"/>
                  </a:cubicBezTo>
                  <a:cubicBezTo>
                    <a:pt x="903993" y="36671"/>
                    <a:pt x="928853" y="58293"/>
                    <a:pt x="950760" y="64484"/>
                  </a:cubicBezTo>
                  <a:cubicBezTo>
                    <a:pt x="954761" y="67723"/>
                    <a:pt x="950475" y="70199"/>
                    <a:pt x="952951" y="73247"/>
                  </a:cubicBezTo>
                  <a:cubicBezTo>
                    <a:pt x="964953" y="76486"/>
                    <a:pt x="969810" y="87439"/>
                    <a:pt x="981717" y="94679"/>
                  </a:cubicBezTo>
                  <a:cubicBezTo>
                    <a:pt x="989908" y="100108"/>
                    <a:pt x="1000100" y="100870"/>
                    <a:pt x="1008958" y="107823"/>
                  </a:cubicBezTo>
                  <a:cubicBezTo>
                    <a:pt x="1017721" y="115157"/>
                    <a:pt x="1023722" y="122396"/>
                    <a:pt x="1030008" y="130016"/>
                  </a:cubicBezTo>
                  <a:cubicBezTo>
                    <a:pt x="1036009" y="137827"/>
                    <a:pt x="1042200" y="146018"/>
                    <a:pt x="1051249" y="155448"/>
                  </a:cubicBezTo>
                  <a:cubicBezTo>
                    <a:pt x="1051344" y="156019"/>
                    <a:pt x="1051440" y="156496"/>
                    <a:pt x="1051535" y="157067"/>
                  </a:cubicBezTo>
                  <a:cubicBezTo>
                    <a:pt x="1047153" y="153448"/>
                    <a:pt x="1044105" y="150019"/>
                    <a:pt x="1037152" y="144685"/>
                  </a:cubicBezTo>
                  <a:cubicBezTo>
                    <a:pt x="1038105" y="142970"/>
                    <a:pt x="1040772" y="147161"/>
                    <a:pt x="1041915" y="146209"/>
                  </a:cubicBezTo>
                  <a:cubicBezTo>
                    <a:pt x="1036866" y="140970"/>
                    <a:pt x="1032390" y="137731"/>
                    <a:pt x="1028580" y="134398"/>
                  </a:cubicBezTo>
                  <a:cubicBezTo>
                    <a:pt x="1024770" y="131064"/>
                    <a:pt x="1021626" y="127540"/>
                    <a:pt x="1018864" y="122206"/>
                  </a:cubicBezTo>
                  <a:cubicBezTo>
                    <a:pt x="1016769" y="125444"/>
                    <a:pt x="1011149" y="118967"/>
                    <a:pt x="1008482" y="120491"/>
                  </a:cubicBezTo>
                  <a:cubicBezTo>
                    <a:pt x="1014387" y="126111"/>
                    <a:pt x="1022007" y="133159"/>
                    <a:pt x="1021912" y="139065"/>
                  </a:cubicBezTo>
                  <a:cubicBezTo>
                    <a:pt x="1016102" y="135922"/>
                    <a:pt x="1017054" y="130683"/>
                    <a:pt x="1013625" y="130492"/>
                  </a:cubicBezTo>
                  <a:cubicBezTo>
                    <a:pt x="1017245" y="137350"/>
                    <a:pt x="1021531" y="141065"/>
                    <a:pt x="1026579" y="144589"/>
                  </a:cubicBezTo>
                  <a:cubicBezTo>
                    <a:pt x="1031628" y="148114"/>
                    <a:pt x="1036676" y="152019"/>
                    <a:pt x="1042391" y="158496"/>
                  </a:cubicBezTo>
                  <a:cubicBezTo>
                    <a:pt x="1041629" y="159353"/>
                    <a:pt x="1040676" y="159258"/>
                    <a:pt x="1039629" y="159067"/>
                  </a:cubicBezTo>
                  <a:cubicBezTo>
                    <a:pt x="1042581" y="164306"/>
                    <a:pt x="1048487" y="167830"/>
                    <a:pt x="1052868" y="170974"/>
                  </a:cubicBezTo>
                  <a:cubicBezTo>
                    <a:pt x="1053821" y="172498"/>
                    <a:pt x="1054964" y="173926"/>
                    <a:pt x="1056012" y="175355"/>
                  </a:cubicBezTo>
                  <a:cubicBezTo>
                    <a:pt x="1055250" y="174879"/>
                    <a:pt x="1054488" y="174498"/>
                    <a:pt x="1053535" y="174308"/>
                  </a:cubicBezTo>
                  <a:cubicBezTo>
                    <a:pt x="1054488" y="176308"/>
                    <a:pt x="1055726" y="178403"/>
                    <a:pt x="1056488" y="180404"/>
                  </a:cubicBezTo>
                  <a:cubicBezTo>
                    <a:pt x="1055631" y="179927"/>
                    <a:pt x="1054869" y="179642"/>
                    <a:pt x="1054392" y="179737"/>
                  </a:cubicBezTo>
                  <a:cubicBezTo>
                    <a:pt x="1055440" y="180784"/>
                    <a:pt x="1056393" y="181832"/>
                    <a:pt x="1057250" y="182880"/>
                  </a:cubicBezTo>
                  <a:cubicBezTo>
                    <a:pt x="1057440" y="183928"/>
                    <a:pt x="1057536" y="184975"/>
                    <a:pt x="1057250" y="185833"/>
                  </a:cubicBezTo>
                  <a:cubicBezTo>
                    <a:pt x="1049630" y="181642"/>
                    <a:pt x="1042581" y="179642"/>
                    <a:pt x="1035723" y="178022"/>
                  </a:cubicBezTo>
                  <a:cubicBezTo>
                    <a:pt x="1034676" y="176498"/>
                    <a:pt x="1033914" y="174974"/>
                    <a:pt x="1033342" y="173641"/>
                  </a:cubicBezTo>
                  <a:lnTo>
                    <a:pt x="1031628" y="175355"/>
                  </a:lnTo>
                  <a:cubicBezTo>
                    <a:pt x="1032675" y="176213"/>
                    <a:pt x="1033342" y="176975"/>
                    <a:pt x="1033914" y="177641"/>
                  </a:cubicBezTo>
                  <a:cubicBezTo>
                    <a:pt x="1032866" y="177451"/>
                    <a:pt x="1031913" y="177165"/>
                    <a:pt x="1030866" y="176975"/>
                  </a:cubicBezTo>
                  <a:cubicBezTo>
                    <a:pt x="1030389" y="176498"/>
                    <a:pt x="1029913" y="176022"/>
                    <a:pt x="1029532" y="175450"/>
                  </a:cubicBezTo>
                  <a:cubicBezTo>
                    <a:pt x="1030389" y="174593"/>
                    <a:pt x="1028770" y="170688"/>
                    <a:pt x="1027532" y="173355"/>
                  </a:cubicBezTo>
                  <a:cubicBezTo>
                    <a:pt x="1028865" y="174688"/>
                    <a:pt x="1029151" y="175641"/>
                    <a:pt x="1028675" y="176403"/>
                  </a:cubicBezTo>
                  <a:cubicBezTo>
                    <a:pt x="1028675" y="176403"/>
                    <a:pt x="1028675" y="176403"/>
                    <a:pt x="1028675" y="176403"/>
                  </a:cubicBezTo>
                  <a:cubicBezTo>
                    <a:pt x="1026294" y="174974"/>
                    <a:pt x="1023531" y="174117"/>
                    <a:pt x="1021626" y="172212"/>
                  </a:cubicBezTo>
                  <a:cubicBezTo>
                    <a:pt x="1019531" y="170117"/>
                    <a:pt x="1018769" y="166783"/>
                    <a:pt x="1017054" y="164401"/>
                  </a:cubicBezTo>
                  <a:cubicBezTo>
                    <a:pt x="1014673" y="161163"/>
                    <a:pt x="1007529" y="161163"/>
                    <a:pt x="1005910" y="164878"/>
                  </a:cubicBezTo>
                  <a:cubicBezTo>
                    <a:pt x="1005339" y="166116"/>
                    <a:pt x="1004767" y="167164"/>
                    <a:pt x="1004100" y="168307"/>
                  </a:cubicBezTo>
                  <a:cubicBezTo>
                    <a:pt x="1001910" y="167164"/>
                    <a:pt x="999719" y="165830"/>
                    <a:pt x="997528" y="164401"/>
                  </a:cubicBezTo>
                  <a:cubicBezTo>
                    <a:pt x="998385" y="160401"/>
                    <a:pt x="997814" y="156305"/>
                    <a:pt x="996004" y="152209"/>
                  </a:cubicBezTo>
                  <a:cubicBezTo>
                    <a:pt x="995718" y="151638"/>
                    <a:pt x="993813" y="151543"/>
                    <a:pt x="992670" y="151543"/>
                  </a:cubicBezTo>
                  <a:cubicBezTo>
                    <a:pt x="992194" y="151543"/>
                    <a:pt x="991432" y="152019"/>
                    <a:pt x="991242" y="152495"/>
                  </a:cubicBezTo>
                  <a:cubicBezTo>
                    <a:pt x="991146" y="152686"/>
                    <a:pt x="991051" y="152876"/>
                    <a:pt x="990956" y="153162"/>
                  </a:cubicBezTo>
                  <a:cubicBezTo>
                    <a:pt x="987622" y="151733"/>
                    <a:pt x="984193" y="149828"/>
                    <a:pt x="983336" y="145828"/>
                  </a:cubicBezTo>
                  <a:cubicBezTo>
                    <a:pt x="982383" y="146875"/>
                    <a:pt x="981907" y="147923"/>
                    <a:pt x="982288" y="149257"/>
                  </a:cubicBezTo>
                  <a:cubicBezTo>
                    <a:pt x="984860" y="150971"/>
                    <a:pt x="987336" y="152400"/>
                    <a:pt x="990289" y="155353"/>
                  </a:cubicBezTo>
                  <a:cubicBezTo>
                    <a:pt x="990289" y="155638"/>
                    <a:pt x="990289" y="155924"/>
                    <a:pt x="990384" y="156019"/>
                  </a:cubicBezTo>
                  <a:cubicBezTo>
                    <a:pt x="991813" y="157448"/>
                    <a:pt x="992480" y="159067"/>
                    <a:pt x="993051" y="160687"/>
                  </a:cubicBezTo>
                  <a:cubicBezTo>
                    <a:pt x="986289" y="154210"/>
                    <a:pt x="980002" y="148780"/>
                    <a:pt x="973716" y="144685"/>
                  </a:cubicBezTo>
                  <a:cubicBezTo>
                    <a:pt x="972287" y="143732"/>
                    <a:pt x="970858" y="142970"/>
                    <a:pt x="969525" y="142113"/>
                  </a:cubicBezTo>
                  <a:cubicBezTo>
                    <a:pt x="969715" y="141922"/>
                    <a:pt x="969906" y="141732"/>
                    <a:pt x="970096" y="141542"/>
                  </a:cubicBezTo>
                  <a:cubicBezTo>
                    <a:pt x="969715" y="141065"/>
                    <a:pt x="969334" y="140589"/>
                    <a:pt x="968953" y="140113"/>
                  </a:cubicBezTo>
                  <a:cubicBezTo>
                    <a:pt x="968572" y="140494"/>
                    <a:pt x="968191" y="140779"/>
                    <a:pt x="967905" y="141160"/>
                  </a:cubicBezTo>
                  <a:cubicBezTo>
                    <a:pt x="963429" y="138589"/>
                    <a:pt x="959142" y="136588"/>
                    <a:pt x="954951" y="134874"/>
                  </a:cubicBezTo>
                  <a:cubicBezTo>
                    <a:pt x="953427" y="133350"/>
                    <a:pt x="951999" y="131826"/>
                    <a:pt x="950856" y="130492"/>
                  </a:cubicBezTo>
                  <a:cubicBezTo>
                    <a:pt x="949332" y="129350"/>
                    <a:pt x="947617" y="128397"/>
                    <a:pt x="945903" y="127349"/>
                  </a:cubicBezTo>
                  <a:cubicBezTo>
                    <a:pt x="920757" y="104394"/>
                    <a:pt x="887800" y="82201"/>
                    <a:pt x="851700" y="65913"/>
                  </a:cubicBezTo>
                  <a:cubicBezTo>
                    <a:pt x="812267" y="47720"/>
                    <a:pt x="769881" y="36671"/>
                    <a:pt x="734448" y="32861"/>
                  </a:cubicBezTo>
                  <a:cubicBezTo>
                    <a:pt x="726351" y="29051"/>
                    <a:pt x="718731" y="26194"/>
                    <a:pt x="710349" y="24479"/>
                  </a:cubicBezTo>
                  <a:cubicBezTo>
                    <a:pt x="701967" y="22669"/>
                    <a:pt x="693014" y="21336"/>
                    <a:pt x="682346" y="21336"/>
                  </a:cubicBezTo>
                  <a:cubicBezTo>
                    <a:pt x="671392" y="11525"/>
                    <a:pt x="649866" y="10192"/>
                    <a:pt x="628911" y="11239"/>
                  </a:cubicBezTo>
                  <a:cubicBezTo>
                    <a:pt x="623672" y="11525"/>
                    <a:pt x="618433" y="11811"/>
                    <a:pt x="613385" y="12097"/>
                  </a:cubicBezTo>
                  <a:cubicBezTo>
                    <a:pt x="608337" y="12478"/>
                    <a:pt x="603384" y="12954"/>
                    <a:pt x="598812" y="13144"/>
                  </a:cubicBezTo>
                  <a:cubicBezTo>
                    <a:pt x="589572" y="13430"/>
                    <a:pt x="581571" y="13144"/>
                    <a:pt x="575666" y="11144"/>
                  </a:cubicBezTo>
                  <a:cubicBezTo>
                    <a:pt x="565665" y="23622"/>
                    <a:pt x="531946" y="20574"/>
                    <a:pt x="520135" y="16383"/>
                  </a:cubicBezTo>
                  <a:cubicBezTo>
                    <a:pt x="518706" y="20860"/>
                    <a:pt x="513753" y="22860"/>
                    <a:pt x="507943" y="23622"/>
                  </a:cubicBezTo>
                  <a:cubicBezTo>
                    <a:pt x="502133" y="24479"/>
                    <a:pt x="495370" y="24384"/>
                    <a:pt x="490036" y="24003"/>
                  </a:cubicBezTo>
                  <a:cubicBezTo>
                    <a:pt x="489655" y="22288"/>
                    <a:pt x="497847" y="18574"/>
                    <a:pt x="489274" y="20479"/>
                  </a:cubicBezTo>
                  <a:cubicBezTo>
                    <a:pt x="485178" y="20955"/>
                    <a:pt x="485559" y="22860"/>
                    <a:pt x="483654" y="24098"/>
                  </a:cubicBezTo>
                  <a:cubicBezTo>
                    <a:pt x="479463" y="22193"/>
                    <a:pt x="474225" y="21336"/>
                    <a:pt x="471653" y="18097"/>
                  </a:cubicBezTo>
                  <a:cubicBezTo>
                    <a:pt x="463938" y="19145"/>
                    <a:pt x="463461" y="22288"/>
                    <a:pt x="455746" y="23336"/>
                  </a:cubicBezTo>
                  <a:cubicBezTo>
                    <a:pt x="457175" y="20479"/>
                    <a:pt x="457937" y="17431"/>
                    <a:pt x="462414" y="15430"/>
                  </a:cubicBezTo>
                  <a:cubicBezTo>
                    <a:pt x="473082" y="11144"/>
                    <a:pt x="475463" y="14478"/>
                    <a:pt x="481654" y="14668"/>
                  </a:cubicBezTo>
                  <a:cubicBezTo>
                    <a:pt x="480797" y="11716"/>
                    <a:pt x="476892" y="11716"/>
                    <a:pt x="482702" y="9525"/>
                  </a:cubicBezTo>
                  <a:cubicBezTo>
                    <a:pt x="486988" y="16383"/>
                    <a:pt x="495656" y="5048"/>
                    <a:pt x="502228" y="10668"/>
                  </a:cubicBezTo>
                  <a:cubicBezTo>
                    <a:pt x="498418" y="11621"/>
                    <a:pt x="495465" y="12763"/>
                    <a:pt x="494418" y="14668"/>
                  </a:cubicBezTo>
                  <a:cubicBezTo>
                    <a:pt x="502228" y="11906"/>
                    <a:pt x="511753" y="9239"/>
                    <a:pt x="518611" y="6953"/>
                  </a:cubicBezTo>
                  <a:cubicBezTo>
                    <a:pt x="516420" y="7334"/>
                    <a:pt x="513182" y="7144"/>
                    <a:pt x="516325" y="6096"/>
                  </a:cubicBezTo>
                  <a:cubicBezTo>
                    <a:pt x="478511" y="4667"/>
                    <a:pt x="443173" y="11525"/>
                    <a:pt x="409931" y="23146"/>
                  </a:cubicBezTo>
                  <a:cubicBezTo>
                    <a:pt x="376593" y="34861"/>
                    <a:pt x="345256" y="51244"/>
                    <a:pt x="313728" y="70771"/>
                  </a:cubicBezTo>
                  <a:cubicBezTo>
                    <a:pt x="308775" y="70199"/>
                    <a:pt x="301632" y="73533"/>
                    <a:pt x="294678" y="76295"/>
                  </a:cubicBezTo>
                  <a:cubicBezTo>
                    <a:pt x="278010" y="90392"/>
                    <a:pt x="265246" y="99060"/>
                    <a:pt x="268104" y="112871"/>
                  </a:cubicBezTo>
                  <a:cubicBezTo>
                    <a:pt x="288487" y="98108"/>
                    <a:pt x="303727" y="84487"/>
                    <a:pt x="340017" y="66199"/>
                  </a:cubicBezTo>
                  <a:cubicBezTo>
                    <a:pt x="348876" y="65056"/>
                    <a:pt x="356686" y="66389"/>
                    <a:pt x="361258" y="71914"/>
                  </a:cubicBezTo>
                  <a:cubicBezTo>
                    <a:pt x="334779" y="89440"/>
                    <a:pt x="301155" y="99441"/>
                    <a:pt x="278391" y="120301"/>
                  </a:cubicBezTo>
                  <a:cubicBezTo>
                    <a:pt x="275152" y="123349"/>
                    <a:pt x="274771" y="125730"/>
                    <a:pt x="271533" y="128302"/>
                  </a:cubicBezTo>
                  <a:cubicBezTo>
                    <a:pt x="251816" y="144018"/>
                    <a:pt x="240291" y="149923"/>
                    <a:pt x="226479" y="160306"/>
                  </a:cubicBezTo>
                  <a:cubicBezTo>
                    <a:pt x="199619" y="180594"/>
                    <a:pt x="177045" y="208788"/>
                    <a:pt x="155232" y="234029"/>
                  </a:cubicBezTo>
                  <a:cubicBezTo>
                    <a:pt x="150470" y="239649"/>
                    <a:pt x="141421" y="242125"/>
                    <a:pt x="140850" y="251460"/>
                  </a:cubicBezTo>
                  <a:cubicBezTo>
                    <a:pt x="147422" y="244983"/>
                    <a:pt x="154185" y="238125"/>
                    <a:pt x="159804" y="231267"/>
                  </a:cubicBezTo>
                  <a:cubicBezTo>
                    <a:pt x="165615" y="224504"/>
                    <a:pt x="170853" y="218122"/>
                    <a:pt x="174187" y="212408"/>
                  </a:cubicBezTo>
                  <a:cubicBezTo>
                    <a:pt x="181617" y="206407"/>
                    <a:pt x="191618" y="198215"/>
                    <a:pt x="201143" y="189071"/>
                  </a:cubicBezTo>
                  <a:cubicBezTo>
                    <a:pt x="211239" y="180499"/>
                    <a:pt x="221050" y="170974"/>
                    <a:pt x="229718" y="163925"/>
                  </a:cubicBezTo>
                  <a:cubicBezTo>
                    <a:pt x="234671" y="161163"/>
                    <a:pt x="239338" y="158305"/>
                    <a:pt x="243815" y="155448"/>
                  </a:cubicBezTo>
                  <a:cubicBezTo>
                    <a:pt x="248387" y="152686"/>
                    <a:pt x="252673" y="149923"/>
                    <a:pt x="256864" y="147066"/>
                  </a:cubicBezTo>
                  <a:cubicBezTo>
                    <a:pt x="265151" y="141160"/>
                    <a:pt x="273247" y="135446"/>
                    <a:pt x="281534" y="129445"/>
                  </a:cubicBezTo>
                  <a:cubicBezTo>
                    <a:pt x="298107" y="117443"/>
                    <a:pt x="316110" y="105156"/>
                    <a:pt x="340779" y="94488"/>
                  </a:cubicBezTo>
                  <a:cubicBezTo>
                    <a:pt x="346209" y="98869"/>
                    <a:pt x="351257" y="94869"/>
                    <a:pt x="359448" y="91535"/>
                  </a:cubicBezTo>
                  <a:cubicBezTo>
                    <a:pt x="362115" y="98203"/>
                    <a:pt x="369259" y="98012"/>
                    <a:pt x="378308" y="94679"/>
                  </a:cubicBezTo>
                  <a:cubicBezTo>
                    <a:pt x="382499" y="90773"/>
                    <a:pt x="373164" y="91630"/>
                    <a:pt x="377546" y="88392"/>
                  </a:cubicBezTo>
                  <a:cubicBezTo>
                    <a:pt x="383547" y="88011"/>
                    <a:pt x="389262" y="88011"/>
                    <a:pt x="392119" y="92488"/>
                  </a:cubicBezTo>
                  <a:cubicBezTo>
                    <a:pt x="387357" y="94488"/>
                    <a:pt x="382308" y="97441"/>
                    <a:pt x="379260" y="96964"/>
                  </a:cubicBezTo>
                  <a:cubicBezTo>
                    <a:pt x="383261" y="101441"/>
                    <a:pt x="393643" y="96012"/>
                    <a:pt x="396405" y="102489"/>
                  </a:cubicBezTo>
                  <a:cubicBezTo>
                    <a:pt x="388119" y="106966"/>
                    <a:pt x="380403" y="112109"/>
                    <a:pt x="372974" y="117158"/>
                  </a:cubicBezTo>
                  <a:cubicBezTo>
                    <a:pt x="365735" y="122587"/>
                    <a:pt x="358686" y="127921"/>
                    <a:pt x="351828" y="133350"/>
                  </a:cubicBezTo>
                  <a:cubicBezTo>
                    <a:pt x="338112" y="144399"/>
                    <a:pt x="324682" y="154972"/>
                    <a:pt x="308966" y="163925"/>
                  </a:cubicBezTo>
                  <a:cubicBezTo>
                    <a:pt x="303156" y="164021"/>
                    <a:pt x="298298" y="161544"/>
                    <a:pt x="292011" y="162782"/>
                  </a:cubicBezTo>
                  <a:cubicBezTo>
                    <a:pt x="291916" y="169164"/>
                    <a:pt x="304489" y="163544"/>
                    <a:pt x="308871" y="166973"/>
                  </a:cubicBezTo>
                  <a:cubicBezTo>
                    <a:pt x="305632" y="171736"/>
                    <a:pt x="300584" y="176403"/>
                    <a:pt x="296012" y="181261"/>
                  </a:cubicBezTo>
                  <a:cubicBezTo>
                    <a:pt x="294678" y="182785"/>
                    <a:pt x="293345" y="184309"/>
                    <a:pt x="292011" y="185738"/>
                  </a:cubicBezTo>
                  <a:cubicBezTo>
                    <a:pt x="291726" y="185833"/>
                    <a:pt x="291440" y="185928"/>
                    <a:pt x="291059" y="186023"/>
                  </a:cubicBezTo>
                  <a:cubicBezTo>
                    <a:pt x="285153" y="187452"/>
                    <a:pt x="278295" y="189452"/>
                    <a:pt x="275628" y="195643"/>
                  </a:cubicBezTo>
                  <a:cubicBezTo>
                    <a:pt x="275152" y="196691"/>
                    <a:pt x="274581" y="197644"/>
                    <a:pt x="274104" y="198596"/>
                  </a:cubicBezTo>
                  <a:cubicBezTo>
                    <a:pt x="269628" y="202025"/>
                    <a:pt x="265532" y="205454"/>
                    <a:pt x="261817" y="208883"/>
                  </a:cubicBezTo>
                  <a:cubicBezTo>
                    <a:pt x="261627" y="208979"/>
                    <a:pt x="261436" y="209074"/>
                    <a:pt x="261150" y="209169"/>
                  </a:cubicBezTo>
                  <a:cubicBezTo>
                    <a:pt x="260769" y="209740"/>
                    <a:pt x="260293" y="210121"/>
                    <a:pt x="259912" y="210598"/>
                  </a:cubicBezTo>
                  <a:cubicBezTo>
                    <a:pt x="259245" y="211264"/>
                    <a:pt x="258388" y="211931"/>
                    <a:pt x="257721" y="212693"/>
                  </a:cubicBezTo>
                  <a:cubicBezTo>
                    <a:pt x="252959" y="216408"/>
                    <a:pt x="246863" y="216598"/>
                    <a:pt x="240672" y="216503"/>
                  </a:cubicBezTo>
                  <a:cubicBezTo>
                    <a:pt x="238481" y="216503"/>
                    <a:pt x="237338" y="217742"/>
                    <a:pt x="236766" y="219742"/>
                  </a:cubicBezTo>
                  <a:cubicBezTo>
                    <a:pt x="236385" y="220885"/>
                    <a:pt x="235814" y="222123"/>
                    <a:pt x="235052" y="222980"/>
                  </a:cubicBezTo>
                  <a:cubicBezTo>
                    <a:pt x="233147" y="225076"/>
                    <a:pt x="231432" y="228790"/>
                    <a:pt x="227813" y="224885"/>
                  </a:cubicBezTo>
                  <a:cubicBezTo>
                    <a:pt x="224479" y="225647"/>
                    <a:pt x="222765" y="228219"/>
                    <a:pt x="221622" y="230981"/>
                  </a:cubicBezTo>
                  <a:cubicBezTo>
                    <a:pt x="219526" y="236125"/>
                    <a:pt x="216669" y="239744"/>
                    <a:pt x="210477" y="239363"/>
                  </a:cubicBezTo>
                  <a:cubicBezTo>
                    <a:pt x="209334" y="239268"/>
                    <a:pt x="207810" y="239744"/>
                    <a:pt x="207048" y="240506"/>
                  </a:cubicBezTo>
                  <a:cubicBezTo>
                    <a:pt x="202762" y="245078"/>
                    <a:pt x="196476" y="247936"/>
                    <a:pt x="194475" y="254413"/>
                  </a:cubicBezTo>
                  <a:cubicBezTo>
                    <a:pt x="193237" y="258604"/>
                    <a:pt x="189808" y="257746"/>
                    <a:pt x="187046" y="258223"/>
                  </a:cubicBezTo>
                  <a:cubicBezTo>
                    <a:pt x="186570" y="259271"/>
                    <a:pt x="186189" y="260699"/>
                    <a:pt x="185522" y="260985"/>
                  </a:cubicBezTo>
                  <a:cubicBezTo>
                    <a:pt x="176092" y="263842"/>
                    <a:pt x="169044" y="269843"/>
                    <a:pt x="162376" y="276701"/>
                  </a:cubicBezTo>
                  <a:cubicBezTo>
                    <a:pt x="158852" y="280321"/>
                    <a:pt x="155613" y="283845"/>
                    <a:pt x="150565" y="285845"/>
                  </a:cubicBezTo>
                  <a:cubicBezTo>
                    <a:pt x="143802" y="288608"/>
                    <a:pt x="135801" y="291084"/>
                    <a:pt x="137135" y="301466"/>
                  </a:cubicBezTo>
                  <a:cubicBezTo>
                    <a:pt x="137325" y="302800"/>
                    <a:pt x="135039" y="304514"/>
                    <a:pt x="133706" y="305943"/>
                  </a:cubicBezTo>
                  <a:cubicBezTo>
                    <a:pt x="131420" y="308229"/>
                    <a:pt x="129134" y="310325"/>
                    <a:pt x="126657" y="312420"/>
                  </a:cubicBezTo>
                  <a:cubicBezTo>
                    <a:pt x="125419" y="313468"/>
                    <a:pt x="124276" y="315944"/>
                    <a:pt x="122276" y="313563"/>
                  </a:cubicBezTo>
                  <a:cubicBezTo>
                    <a:pt x="120942" y="311944"/>
                    <a:pt x="117513" y="310991"/>
                    <a:pt x="120180" y="307753"/>
                  </a:cubicBezTo>
                  <a:cubicBezTo>
                    <a:pt x="120942" y="306800"/>
                    <a:pt x="121514" y="305562"/>
                    <a:pt x="121514" y="304324"/>
                  </a:cubicBezTo>
                  <a:cubicBezTo>
                    <a:pt x="121514" y="303181"/>
                    <a:pt x="120752" y="302038"/>
                    <a:pt x="120371" y="300990"/>
                  </a:cubicBezTo>
                  <a:cubicBezTo>
                    <a:pt x="119799" y="301371"/>
                    <a:pt x="119323" y="301657"/>
                    <a:pt x="118752" y="302038"/>
                  </a:cubicBezTo>
                  <a:cubicBezTo>
                    <a:pt x="114561" y="305181"/>
                    <a:pt x="111989" y="309753"/>
                    <a:pt x="112275" y="314515"/>
                  </a:cubicBezTo>
                  <a:cubicBezTo>
                    <a:pt x="112465" y="316992"/>
                    <a:pt x="113132" y="318802"/>
                    <a:pt x="111227" y="320707"/>
                  </a:cubicBezTo>
                  <a:cubicBezTo>
                    <a:pt x="108084" y="323755"/>
                    <a:pt x="105226" y="327279"/>
                    <a:pt x="100178" y="327184"/>
                  </a:cubicBezTo>
                  <a:cubicBezTo>
                    <a:pt x="94082" y="327088"/>
                    <a:pt x="98559" y="330517"/>
                    <a:pt x="98082" y="332613"/>
                  </a:cubicBezTo>
                  <a:cubicBezTo>
                    <a:pt x="97130" y="336613"/>
                    <a:pt x="94844" y="341852"/>
                    <a:pt x="91510" y="343567"/>
                  </a:cubicBezTo>
                  <a:cubicBezTo>
                    <a:pt x="88081" y="345376"/>
                    <a:pt x="85700" y="347758"/>
                    <a:pt x="83890" y="350425"/>
                  </a:cubicBezTo>
                  <a:cubicBezTo>
                    <a:pt x="84652" y="346805"/>
                    <a:pt x="85509" y="343186"/>
                    <a:pt x="86938" y="339661"/>
                  </a:cubicBezTo>
                  <a:cubicBezTo>
                    <a:pt x="94749" y="318135"/>
                    <a:pt x="113608" y="294989"/>
                    <a:pt x="121323" y="273653"/>
                  </a:cubicBezTo>
                  <a:cubicBezTo>
                    <a:pt x="130753" y="270510"/>
                    <a:pt x="123228" y="267271"/>
                    <a:pt x="133611" y="259461"/>
                  </a:cubicBezTo>
                  <a:cubicBezTo>
                    <a:pt x="132372" y="256699"/>
                    <a:pt x="130848" y="251460"/>
                    <a:pt x="127800" y="252984"/>
                  </a:cubicBezTo>
                  <a:cubicBezTo>
                    <a:pt x="126467" y="252603"/>
                    <a:pt x="124943" y="253841"/>
                    <a:pt x="123419" y="255079"/>
                  </a:cubicBezTo>
                  <a:cubicBezTo>
                    <a:pt x="118847" y="267081"/>
                    <a:pt x="111513" y="274034"/>
                    <a:pt x="108560" y="285369"/>
                  </a:cubicBezTo>
                  <a:cubicBezTo>
                    <a:pt x="85986" y="308419"/>
                    <a:pt x="73127" y="335851"/>
                    <a:pt x="63792" y="365474"/>
                  </a:cubicBezTo>
                  <a:cubicBezTo>
                    <a:pt x="62935" y="365569"/>
                    <a:pt x="62173" y="365665"/>
                    <a:pt x="61221" y="365569"/>
                  </a:cubicBezTo>
                  <a:cubicBezTo>
                    <a:pt x="61316" y="366808"/>
                    <a:pt x="61983" y="367760"/>
                    <a:pt x="62840" y="368332"/>
                  </a:cubicBezTo>
                  <a:cubicBezTo>
                    <a:pt x="62649" y="368998"/>
                    <a:pt x="62459" y="369570"/>
                    <a:pt x="62268" y="370237"/>
                  </a:cubicBezTo>
                  <a:cubicBezTo>
                    <a:pt x="61411" y="373094"/>
                    <a:pt x="60649" y="375952"/>
                    <a:pt x="59887" y="378809"/>
                  </a:cubicBezTo>
                  <a:cubicBezTo>
                    <a:pt x="58268" y="379857"/>
                    <a:pt x="56649" y="380809"/>
                    <a:pt x="54839" y="381667"/>
                  </a:cubicBezTo>
                  <a:cubicBezTo>
                    <a:pt x="51600" y="383096"/>
                    <a:pt x="49410" y="385953"/>
                    <a:pt x="49314" y="390430"/>
                  </a:cubicBezTo>
                  <a:cubicBezTo>
                    <a:pt x="49124" y="403193"/>
                    <a:pt x="48838" y="403288"/>
                    <a:pt x="37313" y="409956"/>
                  </a:cubicBezTo>
                  <a:cubicBezTo>
                    <a:pt x="36360" y="410527"/>
                    <a:pt x="35313" y="410813"/>
                    <a:pt x="34265" y="411099"/>
                  </a:cubicBezTo>
                  <a:cubicBezTo>
                    <a:pt x="33979" y="413385"/>
                    <a:pt x="32741" y="414718"/>
                    <a:pt x="30550" y="415004"/>
                  </a:cubicBezTo>
                  <a:cubicBezTo>
                    <a:pt x="30836" y="418052"/>
                    <a:pt x="35598" y="420910"/>
                    <a:pt x="30550" y="424243"/>
                  </a:cubicBezTo>
                  <a:cubicBezTo>
                    <a:pt x="27978" y="425958"/>
                    <a:pt x="25692" y="428434"/>
                    <a:pt x="24073" y="431101"/>
                  </a:cubicBezTo>
                  <a:cubicBezTo>
                    <a:pt x="23406" y="432244"/>
                    <a:pt x="22740" y="433292"/>
                    <a:pt x="21978" y="434340"/>
                  </a:cubicBezTo>
                  <a:cubicBezTo>
                    <a:pt x="21978" y="433864"/>
                    <a:pt x="21882" y="433483"/>
                    <a:pt x="21787" y="433102"/>
                  </a:cubicBezTo>
                  <a:cubicBezTo>
                    <a:pt x="21597" y="433864"/>
                    <a:pt x="21311" y="434816"/>
                    <a:pt x="21025" y="435673"/>
                  </a:cubicBezTo>
                  <a:cubicBezTo>
                    <a:pt x="19977" y="436912"/>
                    <a:pt x="18739" y="438055"/>
                    <a:pt x="16929" y="439007"/>
                  </a:cubicBezTo>
                  <a:cubicBezTo>
                    <a:pt x="13310" y="440912"/>
                    <a:pt x="16739" y="444436"/>
                    <a:pt x="18168" y="447008"/>
                  </a:cubicBezTo>
                  <a:cubicBezTo>
                    <a:pt x="12262" y="454152"/>
                    <a:pt x="18263" y="464725"/>
                    <a:pt x="11310" y="471583"/>
                  </a:cubicBezTo>
                  <a:cubicBezTo>
                    <a:pt x="11214" y="476631"/>
                    <a:pt x="12072" y="481965"/>
                    <a:pt x="10833" y="486727"/>
                  </a:cubicBezTo>
                  <a:cubicBezTo>
                    <a:pt x="9405" y="492157"/>
                    <a:pt x="6738" y="497014"/>
                    <a:pt x="7595" y="503015"/>
                  </a:cubicBezTo>
                  <a:cubicBezTo>
                    <a:pt x="8262" y="507397"/>
                    <a:pt x="5880" y="510064"/>
                    <a:pt x="1689" y="511302"/>
                  </a:cubicBezTo>
                  <a:cubicBezTo>
                    <a:pt x="927" y="511492"/>
                    <a:pt x="-25" y="513874"/>
                    <a:pt x="356" y="514445"/>
                  </a:cubicBezTo>
                  <a:cubicBezTo>
                    <a:pt x="3023" y="518541"/>
                    <a:pt x="1308" y="522351"/>
                    <a:pt x="261" y="526256"/>
                  </a:cubicBezTo>
                  <a:cubicBezTo>
                    <a:pt x="5118" y="532257"/>
                    <a:pt x="3975" y="539496"/>
                    <a:pt x="3690" y="546354"/>
                  </a:cubicBezTo>
                  <a:cubicBezTo>
                    <a:pt x="3404" y="553117"/>
                    <a:pt x="5499" y="560356"/>
                    <a:pt x="356" y="566452"/>
                  </a:cubicBezTo>
                  <a:cubicBezTo>
                    <a:pt x="-597" y="567595"/>
                    <a:pt x="451" y="570262"/>
                    <a:pt x="2451" y="571024"/>
                  </a:cubicBezTo>
                  <a:cubicBezTo>
                    <a:pt x="4833" y="571976"/>
                    <a:pt x="7309" y="572548"/>
                    <a:pt x="7119" y="575881"/>
                  </a:cubicBezTo>
                  <a:cubicBezTo>
                    <a:pt x="7023" y="578453"/>
                    <a:pt x="7119" y="580930"/>
                    <a:pt x="7309" y="583501"/>
                  </a:cubicBezTo>
                  <a:cubicBezTo>
                    <a:pt x="7976" y="593979"/>
                    <a:pt x="5880" y="604838"/>
                    <a:pt x="11119" y="614934"/>
                  </a:cubicBezTo>
                  <a:cubicBezTo>
                    <a:pt x="11786" y="616172"/>
                    <a:pt x="10738" y="618554"/>
                    <a:pt x="10167" y="620268"/>
                  </a:cubicBezTo>
                  <a:cubicBezTo>
                    <a:pt x="9595" y="621792"/>
                    <a:pt x="7500" y="622840"/>
                    <a:pt x="9405" y="624935"/>
                  </a:cubicBezTo>
                  <a:cubicBezTo>
                    <a:pt x="12357" y="628079"/>
                    <a:pt x="11595" y="632079"/>
                    <a:pt x="11310" y="635794"/>
                  </a:cubicBezTo>
                  <a:cubicBezTo>
                    <a:pt x="10738" y="643795"/>
                    <a:pt x="10833" y="647414"/>
                    <a:pt x="12643" y="650653"/>
                  </a:cubicBezTo>
                  <a:cubicBezTo>
                    <a:pt x="15310" y="655510"/>
                    <a:pt x="17406" y="660844"/>
                    <a:pt x="22073" y="664559"/>
                  </a:cubicBezTo>
                  <a:cubicBezTo>
                    <a:pt x="23883" y="665988"/>
                    <a:pt x="26073" y="668464"/>
                    <a:pt x="26169" y="670560"/>
                  </a:cubicBezTo>
                  <a:cubicBezTo>
                    <a:pt x="26454" y="676370"/>
                    <a:pt x="27597" y="681704"/>
                    <a:pt x="30360" y="686657"/>
                  </a:cubicBezTo>
                  <a:cubicBezTo>
                    <a:pt x="29217" y="696563"/>
                    <a:pt x="33979" y="704755"/>
                    <a:pt x="38265" y="713042"/>
                  </a:cubicBezTo>
                  <a:cubicBezTo>
                    <a:pt x="38837" y="714089"/>
                    <a:pt x="39789" y="715994"/>
                    <a:pt x="40170" y="715899"/>
                  </a:cubicBezTo>
                  <a:cubicBezTo>
                    <a:pt x="47505" y="713994"/>
                    <a:pt x="48648" y="721614"/>
                    <a:pt x="53124" y="723995"/>
                  </a:cubicBezTo>
                  <a:cubicBezTo>
                    <a:pt x="57601" y="726376"/>
                    <a:pt x="62268" y="728567"/>
                    <a:pt x="66936" y="730758"/>
                  </a:cubicBezTo>
                  <a:cubicBezTo>
                    <a:pt x="67793" y="732853"/>
                    <a:pt x="68650" y="735044"/>
                    <a:pt x="69507" y="737235"/>
                  </a:cubicBezTo>
                  <a:cubicBezTo>
                    <a:pt x="69222" y="737902"/>
                    <a:pt x="69412" y="738473"/>
                    <a:pt x="70174" y="738854"/>
                  </a:cubicBezTo>
                  <a:cubicBezTo>
                    <a:pt x="70936" y="740950"/>
                    <a:pt x="71698" y="743236"/>
                    <a:pt x="72460" y="745426"/>
                  </a:cubicBezTo>
                  <a:cubicBezTo>
                    <a:pt x="69793" y="748189"/>
                    <a:pt x="67983" y="750760"/>
                    <a:pt x="70841" y="755618"/>
                  </a:cubicBezTo>
                  <a:cubicBezTo>
                    <a:pt x="73889" y="760762"/>
                    <a:pt x="74937" y="767143"/>
                    <a:pt x="76461" y="773049"/>
                  </a:cubicBezTo>
                  <a:cubicBezTo>
                    <a:pt x="76937" y="775049"/>
                    <a:pt x="77508" y="776764"/>
                    <a:pt x="79318" y="777335"/>
                  </a:cubicBezTo>
                  <a:cubicBezTo>
                    <a:pt x="81985" y="778193"/>
                    <a:pt x="83604" y="778764"/>
                    <a:pt x="81795" y="782193"/>
                  </a:cubicBezTo>
                  <a:cubicBezTo>
                    <a:pt x="80461" y="784860"/>
                    <a:pt x="81128" y="788956"/>
                    <a:pt x="79318" y="791051"/>
                  </a:cubicBezTo>
                  <a:cubicBezTo>
                    <a:pt x="74841" y="796100"/>
                    <a:pt x="80747" y="798862"/>
                    <a:pt x="81223" y="802767"/>
                  </a:cubicBezTo>
                  <a:cubicBezTo>
                    <a:pt x="81414" y="804767"/>
                    <a:pt x="84652" y="804577"/>
                    <a:pt x="85986" y="803529"/>
                  </a:cubicBezTo>
                  <a:cubicBezTo>
                    <a:pt x="89510" y="800767"/>
                    <a:pt x="92367" y="797338"/>
                    <a:pt x="95796" y="794576"/>
                  </a:cubicBezTo>
                  <a:cubicBezTo>
                    <a:pt x="99130" y="791909"/>
                    <a:pt x="97225" y="790003"/>
                    <a:pt x="96177" y="786956"/>
                  </a:cubicBezTo>
                  <a:cubicBezTo>
                    <a:pt x="94082" y="780955"/>
                    <a:pt x="95320" y="774573"/>
                    <a:pt x="96177" y="768286"/>
                  </a:cubicBezTo>
                  <a:cubicBezTo>
                    <a:pt x="96273" y="767810"/>
                    <a:pt x="96939" y="767429"/>
                    <a:pt x="97320" y="766953"/>
                  </a:cubicBezTo>
                  <a:cubicBezTo>
                    <a:pt x="97797" y="767429"/>
                    <a:pt x="98559" y="767906"/>
                    <a:pt x="98559" y="768382"/>
                  </a:cubicBezTo>
                  <a:cubicBezTo>
                    <a:pt x="98844" y="773430"/>
                    <a:pt x="103797" y="775335"/>
                    <a:pt x="105702" y="779145"/>
                  </a:cubicBezTo>
                  <a:cubicBezTo>
                    <a:pt x="106655" y="780955"/>
                    <a:pt x="101988" y="783908"/>
                    <a:pt x="105702" y="784955"/>
                  </a:cubicBezTo>
                  <a:cubicBezTo>
                    <a:pt x="111417" y="786575"/>
                    <a:pt x="113703" y="790480"/>
                    <a:pt x="115513" y="795433"/>
                  </a:cubicBezTo>
                  <a:cubicBezTo>
                    <a:pt x="117704" y="801243"/>
                    <a:pt x="119799" y="807053"/>
                    <a:pt x="122371" y="812673"/>
                  </a:cubicBezTo>
                  <a:cubicBezTo>
                    <a:pt x="125133" y="818864"/>
                    <a:pt x="128372" y="824960"/>
                    <a:pt x="131420" y="831056"/>
                  </a:cubicBezTo>
                  <a:cubicBezTo>
                    <a:pt x="132182" y="832676"/>
                    <a:pt x="133611" y="834581"/>
                    <a:pt x="133420" y="836104"/>
                  </a:cubicBezTo>
                  <a:cubicBezTo>
                    <a:pt x="132563" y="842582"/>
                    <a:pt x="135611" y="847344"/>
                    <a:pt x="140183" y="850868"/>
                  </a:cubicBezTo>
                  <a:cubicBezTo>
                    <a:pt x="145041" y="854583"/>
                    <a:pt x="145041" y="859250"/>
                    <a:pt x="144945" y="864489"/>
                  </a:cubicBezTo>
                  <a:cubicBezTo>
                    <a:pt x="144850" y="867632"/>
                    <a:pt x="144374" y="870966"/>
                    <a:pt x="147041" y="873347"/>
                  </a:cubicBezTo>
                  <a:cubicBezTo>
                    <a:pt x="152280" y="878015"/>
                    <a:pt x="154089" y="884873"/>
                    <a:pt x="157804" y="890492"/>
                  </a:cubicBezTo>
                  <a:cubicBezTo>
                    <a:pt x="159423" y="892969"/>
                    <a:pt x="159804" y="889349"/>
                    <a:pt x="160471" y="888111"/>
                  </a:cubicBezTo>
                  <a:cubicBezTo>
                    <a:pt x="160947" y="887159"/>
                    <a:pt x="161805" y="886396"/>
                    <a:pt x="162471" y="885539"/>
                  </a:cubicBezTo>
                  <a:cubicBezTo>
                    <a:pt x="162852" y="886016"/>
                    <a:pt x="163614" y="886587"/>
                    <a:pt x="163614" y="887063"/>
                  </a:cubicBezTo>
                  <a:cubicBezTo>
                    <a:pt x="163424" y="894493"/>
                    <a:pt x="165519" y="901827"/>
                    <a:pt x="161519" y="909161"/>
                  </a:cubicBezTo>
                  <a:cubicBezTo>
                    <a:pt x="158757" y="914209"/>
                    <a:pt x="160471" y="919829"/>
                    <a:pt x="163710" y="925163"/>
                  </a:cubicBezTo>
                  <a:cubicBezTo>
                    <a:pt x="169139" y="934021"/>
                    <a:pt x="169806" y="935355"/>
                    <a:pt x="178283" y="938212"/>
                  </a:cubicBezTo>
                  <a:cubicBezTo>
                    <a:pt x="185427" y="940594"/>
                    <a:pt x="186665" y="941927"/>
                    <a:pt x="186855" y="948500"/>
                  </a:cubicBezTo>
                  <a:cubicBezTo>
                    <a:pt x="187046" y="954215"/>
                    <a:pt x="186379" y="960025"/>
                    <a:pt x="191904" y="964025"/>
                  </a:cubicBezTo>
                  <a:cubicBezTo>
                    <a:pt x="192856" y="964692"/>
                    <a:pt x="194094" y="966026"/>
                    <a:pt x="194094" y="967073"/>
                  </a:cubicBezTo>
                  <a:cubicBezTo>
                    <a:pt x="193999" y="975932"/>
                    <a:pt x="200667" y="980408"/>
                    <a:pt x="206001" y="985647"/>
                  </a:cubicBezTo>
                  <a:cubicBezTo>
                    <a:pt x="210001" y="989552"/>
                    <a:pt x="213240" y="994696"/>
                    <a:pt x="219336" y="996029"/>
                  </a:cubicBezTo>
                  <a:cubicBezTo>
                    <a:pt x="222098" y="1001840"/>
                    <a:pt x="227051" y="1005840"/>
                    <a:pt x="230861" y="1010793"/>
                  </a:cubicBezTo>
                  <a:cubicBezTo>
                    <a:pt x="235052" y="1016318"/>
                    <a:pt x="243529" y="1016699"/>
                    <a:pt x="245529" y="1024318"/>
                  </a:cubicBezTo>
                  <a:cubicBezTo>
                    <a:pt x="245815" y="1025557"/>
                    <a:pt x="247339" y="1025176"/>
                    <a:pt x="248006" y="1023557"/>
                  </a:cubicBezTo>
                  <a:cubicBezTo>
                    <a:pt x="248482" y="1022413"/>
                    <a:pt x="248387" y="1021080"/>
                    <a:pt x="248958" y="1019937"/>
                  </a:cubicBezTo>
                  <a:cubicBezTo>
                    <a:pt x="249149" y="1019556"/>
                    <a:pt x="249435" y="1019175"/>
                    <a:pt x="249625" y="1018794"/>
                  </a:cubicBezTo>
                  <a:cubicBezTo>
                    <a:pt x="252578" y="1021175"/>
                    <a:pt x="255912" y="1023557"/>
                    <a:pt x="259150" y="1025843"/>
                  </a:cubicBezTo>
                  <a:cubicBezTo>
                    <a:pt x="256864" y="1023557"/>
                    <a:pt x="254197" y="1019461"/>
                    <a:pt x="251435" y="1015936"/>
                  </a:cubicBezTo>
                  <a:cubicBezTo>
                    <a:pt x="251530" y="1015651"/>
                    <a:pt x="251721" y="1015460"/>
                    <a:pt x="251721" y="1015175"/>
                  </a:cubicBezTo>
                  <a:cubicBezTo>
                    <a:pt x="252292" y="1012126"/>
                    <a:pt x="250006" y="1011174"/>
                    <a:pt x="247339" y="1010412"/>
                  </a:cubicBezTo>
                  <a:cubicBezTo>
                    <a:pt x="245720" y="1009936"/>
                    <a:pt x="243624" y="1008412"/>
                    <a:pt x="243053" y="1006983"/>
                  </a:cubicBezTo>
                  <a:cubicBezTo>
                    <a:pt x="242672" y="1005935"/>
                    <a:pt x="242100" y="1005078"/>
                    <a:pt x="241624" y="1004126"/>
                  </a:cubicBezTo>
                  <a:cubicBezTo>
                    <a:pt x="241910" y="1004126"/>
                    <a:pt x="242291" y="1004221"/>
                    <a:pt x="242672" y="1004316"/>
                  </a:cubicBezTo>
                  <a:cubicBezTo>
                    <a:pt x="242005" y="1003459"/>
                    <a:pt x="241434" y="1003078"/>
                    <a:pt x="240862" y="1002697"/>
                  </a:cubicBezTo>
                  <a:cubicBezTo>
                    <a:pt x="237624" y="997649"/>
                    <a:pt x="232766" y="993934"/>
                    <a:pt x="229432" y="988981"/>
                  </a:cubicBezTo>
                  <a:cubicBezTo>
                    <a:pt x="227051" y="985361"/>
                    <a:pt x="222955" y="981742"/>
                    <a:pt x="222955" y="978027"/>
                  </a:cubicBezTo>
                  <a:cubicBezTo>
                    <a:pt x="222860" y="973455"/>
                    <a:pt x="226194" y="968883"/>
                    <a:pt x="228003" y="964311"/>
                  </a:cubicBezTo>
                  <a:cubicBezTo>
                    <a:pt x="228670" y="962596"/>
                    <a:pt x="229242" y="960882"/>
                    <a:pt x="230004" y="959168"/>
                  </a:cubicBezTo>
                  <a:cubicBezTo>
                    <a:pt x="230194" y="958596"/>
                    <a:pt x="230766" y="958120"/>
                    <a:pt x="231242" y="957739"/>
                  </a:cubicBezTo>
                  <a:cubicBezTo>
                    <a:pt x="233337" y="956310"/>
                    <a:pt x="231813" y="957072"/>
                    <a:pt x="232290" y="959168"/>
                  </a:cubicBezTo>
                  <a:cubicBezTo>
                    <a:pt x="233337" y="963930"/>
                    <a:pt x="235909" y="965073"/>
                    <a:pt x="240195" y="964978"/>
                  </a:cubicBezTo>
                  <a:cubicBezTo>
                    <a:pt x="244291" y="964883"/>
                    <a:pt x="243148" y="966883"/>
                    <a:pt x="242100" y="969550"/>
                  </a:cubicBezTo>
                  <a:cubicBezTo>
                    <a:pt x="240481" y="973836"/>
                    <a:pt x="245148" y="971741"/>
                    <a:pt x="246577" y="973074"/>
                  </a:cubicBezTo>
                  <a:cubicBezTo>
                    <a:pt x="248006" y="974312"/>
                    <a:pt x="248292" y="975551"/>
                    <a:pt x="246482" y="975741"/>
                  </a:cubicBezTo>
                  <a:cubicBezTo>
                    <a:pt x="240386" y="976122"/>
                    <a:pt x="242100" y="979360"/>
                    <a:pt x="243529" y="982694"/>
                  </a:cubicBezTo>
                  <a:cubicBezTo>
                    <a:pt x="240386" y="985647"/>
                    <a:pt x="240291" y="989362"/>
                    <a:pt x="241243" y="993172"/>
                  </a:cubicBezTo>
                  <a:cubicBezTo>
                    <a:pt x="241338" y="993743"/>
                    <a:pt x="241815" y="994505"/>
                    <a:pt x="242291" y="994696"/>
                  </a:cubicBezTo>
                  <a:cubicBezTo>
                    <a:pt x="242672" y="994886"/>
                    <a:pt x="243434" y="994315"/>
                    <a:pt x="243815" y="993934"/>
                  </a:cubicBezTo>
                  <a:cubicBezTo>
                    <a:pt x="245148" y="992600"/>
                    <a:pt x="247149" y="991362"/>
                    <a:pt x="247530" y="989743"/>
                  </a:cubicBezTo>
                  <a:cubicBezTo>
                    <a:pt x="249339" y="982504"/>
                    <a:pt x="253721" y="979742"/>
                    <a:pt x="261055" y="979742"/>
                  </a:cubicBezTo>
                  <a:cubicBezTo>
                    <a:pt x="263817" y="981170"/>
                    <a:pt x="266580" y="981932"/>
                    <a:pt x="268770" y="981266"/>
                  </a:cubicBezTo>
                  <a:cubicBezTo>
                    <a:pt x="268008" y="982980"/>
                    <a:pt x="267627" y="984599"/>
                    <a:pt x="268199" y="986409"/>
                  </a:cubicBezTo>
                  <a:cubicBezTo>
                    <a:pt x="267723" y="986123"/>
                    <a:pt x="267437" y="985933"/>
                    <a:pt x="267342" y="985837"/>
                  </a:cubicBezTo>
                  <a:cubicBezTo>
                    <a:pt x="267723" y="986314"/>
                    <a:pt x="268199" y="986695"/>
                    <a:pt x="268580" y="987171"/>
                  </a:cubicBezTo>
                  <a:cubicBezTo>
                    <a:pt x="268961" y="988028"/>
                    <a:pt x="269532" y="988790"/>
                    <a:pt x="270580" y="989648"/>
                  </a:cubicBezTo>
                  <a:cubicBezTo>
                    <a:pt x="271628" y="990505"/>
                    <a:pt x="271247" y="992410"/>
                    <a:pt x="270580" y="994124"/>
                  </a:cubicBezTo>
                  <a:cubicBezTo>
                    <a:pt x="269628" y="993458"/>
                    <a:pt x="268675" y="992695"/>
                    <a:pt x="267532" y="992029"/>
                  </a:cubicBezTo>
                  <a:cubicBezTo>
                    <a:pt x="268961" y="988885"/>
                    <a:pt x="262579" y="982218"/>
                    <a:pt x="262198" y="986028"/>
                  </a:cubicBezTo>
                  <a:cubicBezTo>
                    <a:pt x="268675" y="986790"/>
                    <a:pt x="262008" y="989552"/>
                    <a:pt x="263341" y="990886"/>
                  </a:cubicBezTo>
                  <a:cubicBezTo>
                    <a:pt x="265532" y="992029"/>
                    <a:pt x="267342" y="994410"/>
                    <a:pt x="269342" y="996696"/>
                  </a:cubicBezTo>
                  <a:cubicBezTo>
                    <a:pt x="267532" y="1000601"/>
                    <a:pt x="266008" y="1004507"/>
                    <a:pt x="264675" y="1008507"/>
                  </a:cubicBezTo>
                  <a:cubicBezTo>
                    <a:pt x="262579" y="1014889"/>
                    <a:pt x="262674" y="1020985"/>
                    <a:pt x="268961" y="1025366"/>
                  </a:cubicBezTo>
                  <a:cubicBezTo>
                    <a:pt x="274866" y="1029462"/>
                    <a:pt x="276390" y="1035177"/>
                    <a:pt x="275247" y="1041940"/>
                  </a:cubicBezTo>
                  <a:cubicBezTo>
                    <a:pt x="274962" y="1043750"/>
                    <a:pt x="275343" y="1045750"/>
                    <a:pt x="275057" y="1047655"/>
                  </a:cubicBezTo>
                  <a:cubicBezTo>
                    <a:pt x="274962" y="1048512"/>
                    <a:pt x="275057" y="1049274"/>
                    <a:pt x="275057" y="1050036"/>
                  </a:cubicBezTo>
                  <a:cubicBezTo>
                    <a:pt x="274104" y="1049845"/>
                    <a:pt x="273057" y="1049655"/>
                    <a:pt x="271914" y="1049274"/>
                  </a:cubicBezTo>
                  <a:cubicBezTo>
                    <a:pt x="273057" y="1050417"/>
                    <a:pt x="274200" y="1051274"/>
                    <a:pt x="275343" y="1052036"/>
                  </a:cubicBezTo>
                  <a:cubicBezTo>
                    <a:pt x="275438" y="1052608"/>
                    <a:pt x="275628" y="1053179"/>
                    <a:pt x="275819" y="1053656"/>
                  </a:cubicBezTo>
                  <a:cubicBezTo>
                    <a:pt x="268294" y="1049941"/>
                    <a:pt x="260579" y="1043750"/>
                    <a:pt x="252768" y="1037082"/>
                  </a:cubicBezTo>
                  <a:cubicBezTo>
                    <a:pt x="246672" y="1031748"/>
                    <a:pt x="240481" y="1026224"/>
                    <a:pt x="234671" y="1021080"/>
                  </a:cubicBezTo>
                  <a:cubicBezTo>
                    <a:pt x="229051" y="1015746"/>
                    <a:pt x="223908" y="1010602"/>
                    <a:pt x="218859" y="1006983"/>
                  </a:cubicBezTo>
                  <a:cubicBezTo>
                    <a:pt x="220764" y="1008698"/>
                    <a:pt x="213049" y="1004792"/>
                    <a:pt x="210954" y="1000982"/>
                  </a:cubicBezTo>
                  <a:cubicBezTo>
                    <a:pt x="210954" y="1007554"/>
                    <a:pt x="221907" y="1019270"/>
                    <a:pt x="223622" y="1028319"/>
                  </a:cubicBezTo>
                  <a:cubicBezTo>
                    <a:pt x="228194" y="1032510"/>
                    <a:pt x="230956" y="1036034"/>
                    <a:pt x="231528" y="1039463"/>
                  </a:cubicBezTo>
                  <a:cubicBezTo>
                    <a:pt x="233528" y="1040987"/>
                    <a:pt x="235242" y="1042035"/>
                    <a:pt x="236671" y="1042321"/>
                  </a:cubicBezTo>
                  <a:cubicBezTo>
                    <a:pt x="234385" y="1048988"/>
                    <a:pt x="262770" y="1067467"/>
                    <a:pt x="257150" y="1069277"/>
                  </a:cubicBezTo>
                  <a:cubicBezTo>
                    <a:pt x="262198" y="1071372"/>
                    <a:pt x="266770" y="1072039"/>
                    <a:pt x="273628" y="1076230"/>
                  </a:cubicBezTo>
                  <a:cubicBezTo>
                    <a:pt x="275152" y="1074896"/>
                    <a:pt x="272295" y="1073372"/>
                    <a:pt x="274485" y="1072039"/>
                  </a:cubicBezTo>
                  <a:cubicBezTo>
                    <a:pt x="278010" y="1074325"/>
                    <a:pt x="280962" y="1075658"/>
                    <a:pt x="282772" y="1075182"/>
                  </a:cubicBezTo>
                  <a:cubicBezTo>
                    <a:pt x="275343" y="1070229"/>
                    <a:pt x="272295" y="1073086"/>
                    <a:pt x="265722" y="1069467"/>
                  </a:cubicBezTo>
                  <a:cubicBezTo>
                    <a:pt x="268199" y="1067752"/>
                    <a:pt x="265341" y="1064324"/>
                    <a:pt x="262293" y="1064038"/>
                  </a:cubicBezTo>
                  <a:cubicBezTo>
                    <a:pt x="258864" y="1065085"/>
                    <a:pt x="266103" y="1067371"/>
                    <a:pt x="264579" y="1068610"/>
                  </a:cubicBezTo>
                  <a:cubicBezTo>
                    <a:pt x="262674" y="1067276"/>
                    <a:pt x="262579" y="1069658"/>
                    <a:pt x="260103" y="1067371"/>
                  </a:cubicBezTo>
                  <a:cubicBezTo>
                    <a:pt x="264960" y="1065467"/>
                    <a:pt x="250006" y="1060513"/>
                    <a:pt x="248863" y="1055275"/>
                  </a:cubicBezTo>
                  <a:cubicBezTo>
                    <a:pt x="249911" y="1054132"/>
                    <a:pt x="251149" y="1053656"/>
                    <a:pt x="253054" y="1054322"/>
                  </a:cubicBezTo>
                  <a:cubicBezTo>
                    <a:pt x="260960" y="1061466"/>
                    <a:pt x="258483" y="1056227"/>
                    <a:pt x="263055" y="1057561"/>
                  </a:cubicBezTo>
                  <a:cubicBezTo>
                    <a:pt x="266961" y="1059847"/>
                    <a:pt x="264960" y="1061657"/>
                    <a:pt x="267627" y="1063847"/>
                  </a:cubicBezTo>
                  <a:cubicBezTo>
                    <a:pt x="270390" y="1061085"/>
                    <a:pt x="276962" y="1065085"/>
                    <a:pt x="281629" y="1068800"/>
                  </a:cubicBezTo>
                  <a:cubicBezTo>
                    <a:pt x="288201" y="1071086"/>
                    <a:pt x="295059" y="1071562"/>
                    <a:pt x="301441" y="1072325"/>
                  </a:cubicBezTo>
                  <a:cubicBezTo>
                    <a:pt x="301822" y="1072610"/>
                    <a:pt x="302108" y="1072896"/>
                    <a:pt x="302489" y="1073182"/>
                  </a:cubicBezTo>
                  <a:cubicBezTo>
                    <a:pt x="306108" y="1076420"/>
                    <a:pt x="310395" y="1078992"/>
                    <a:pt x="314490" y="1081754"/>
                  </a:cubicBezTo>
                  <a:cubicBezTo>
                    <a:pt x="315443" y="1082421"/>
                    <a:pt x="316776" y="1081850"/>
                    <a:pt x="316872" y="1080230"/>
                  </a:cubicBezTo>
                  <a:cubicBezTo>
                    <a:pt x="317062" y="1076516"/>
                    <a:pt x="318681" y="1072229"/>
                    <a:pt x="316014" y="1069277"/>
                  </a:cubicBezTo>
                  <a:cubicBezTo>
                    <a:pt x="312395" y="1065276"/>
                    <a:pt x="309633" y="1059656"/>
                    <a:pt x="302584" y="1060228"/>
                  </a:cubicBezTo>
                  <a:cubicBezTo>
                    <a:pt x="301060" y="1060323"/>
                    <a:pt x="298774" y="1059180"/>
                    <a:pt x="297822" y="1057846"/>
                  </a:cubicBezTo>
                  <a:cubicBezTo>
                    <a:pt x="296488" y="1055942"/>
                    <a:pt x="295250" y="1053941"/>
                    <a:pt x="293916" y="1052036"/>
                  </a:cubicBezTo>
                  <a:cubicBezTo>
                    <a:pt x="294202" y="1051846"/>
                    <a:pt x="294678" y="1051655"/>
                    <a:pt x="295250" y="1051560"/>
                  </a:cubicBezTo>
                  <a:cubicBezTo>
                    <a:pt x="294202" y="1051084"/>
                    <a:pt x="293440" y="1050608"/>
                    <a:pt x="292678" y="1050131"/>
                  </a:cubicBezTo>
                  <a:cubicBezTo>
                    <a:pt x="290678" y="1047083"/>
                    <a:pt x="288773" y="1043940"/>
                    <a:pt x="286773" y="1040797"/>
                  </a:cubicBezTo>
                  <a:cubicBezTo>
                    <a:pt x="288678" y="1035653"/>
                    <a:pt x="290392" y="1030415"/>
                    <a:pt x="292583" y="1025366"/>
                  </a:cubicBezTo>
                  <a:cubicBezTo>
                    <a:pt x="293440" y="1023557"/>
                    <a:pt x="293916" y="1021937"/>
                    <a:pt x="293345" y="1020127"/>
                  </a:cubicBezTo>
                  <a:cubicBezTo>
                    <a:pt x="293154" y="1019651"/>
                    <a:pt x="292297" y="1018889"/>
                    <a:pt x="292297" y="1018889"/>
                  </a:cubicBezTo>
                  <a:cubicBezTo>
                    <a:pt x="285344" y="1024509"/>
                    <a:pt x="284201" y="1016413"/>
                    <a:pt x="280962" y="1013936"/>
                  </a:cubicBezTo>
                  <a:cubicBezTo>
                    <a:pt x="278486" y="1012126"/>
                    <a:pt x="278391" y="1009078"/>
                    <a:pt x="278581" y="1006221"/>
                  </a:cubicBezTo>
                  <a:cubicBezTo>
                    <a:pt x="282677" y="1004792"/>
                    <a:pt x="284296" y="1012698"/>
                    <a:pt x="288963" y="1010793"/>
                  </a:cubicBezTo>
                  <a:cubicBezTo>
                    <a:pt x="289344" y="1011174"/>
                    <a:pt x="289821" y="1011650"/>
                    <a:pt x="290297" y="1012031"/>
                  </a:cubicBezTo>
                  <a:cubicBezTo>
                    <a:pt x="292869" y="1015746"/>
                    <a:pt x="297345" y="1020318"/>
                    <a:pt x="302394" y="1023842"/>
                  </a:cubicBezTo>
                  <a:cubicBezTo>
                    <a:pt x="307632" y="1027652"/>
                    <a:pt x="312585" y="1030986"/>
                    <a:pt x="314967" y="1033082"/>
                  </a:cubicBezTo>
                  <a:cubicBezTo>
                    <a:pt x="314586" y="1032224"/>
                    <a:pt x="317348" y="1031081"/>
                    <a:pt x="318300" y="1031462"/>
                  </a:cubicBezTo>
                  <a:cubicBezTo>
                    <a:pt x="320872" y="1035463"/>
                    <a:pt x="334493" y="1037273"/>
                    <a:pt x="328111" y="1038225"/>
                  </a:cubicBezTo>
                  <a:cubicBezTo>
                    <a:pt x="332207" y="1041083"/>
                    <a:pt x="334112" y="1039749"/>
                    <a:pt x="336493" y="1039368"/>
                  </a:cubicBezTo>
                  <a:cubicBezTo>
                    <a:pt x="326397" y="1035463"/>
                    <a:pt x="318491" y="1028891"/>
                    <a:pt x="311157" y="1028033"/>
                  </a:cubicBezTo>
                  <a:cubicBezTo>
                    <a:pt x="309918" y="1023461"/>
                    <a:pt x="303537" y="1020604"/>
                    <a:pt x="298774" y="1017556"/>
                  </a:cubicBezTo>
                  <a:cubicBezTo>
                    <a:pt x="296964" y="1016318"/>
                    <a:pt x="295345" y="1015270"/>
                    <a:pt x="294107" y="1014127"/>
                  </a:cubicBezTo>
                  <a:cubicBezTo>
                    <a:pt x="294869" y="1014032"/>
                    <a:pt x="295821" y="1013555"/>
                    <a:pt x="296583" y="1013269"/>
                  </a:cubicBezTo>
                  <a:cubicBezTo>
                    <a:pt x="296869" y="1013174"/>
                    <a:pt x="297060" y="1012222"/>
                    <a:pt x="296869" y="1011936"/>
                  </a:cubicBezTo>
                  <a:cubicBezTo>
                    <a:pt x="296298" y="1010793"/>
                    <a:pt x="295250" y="1009936"/>
                    <a:pt x="294869" y="1008793"/>
                  </a:cubicBezTo>
                  <a:cubicBezTo>
                    <a:pt x="294297" y="1007078"/>
                    <a:pt x="293726" y="1004983"/>
                    <a:pt x="295821" y="1003840"/>
                  </a:cubicBezTo>
                  <a:cubicBezTo>
                    <a:pt x="297441" y="1002983"/>
                    <a:pt x="299250" y="1002601"/>
                    <a:pt x="301060" y="1003935"/>
                  </a:cubicBezTo>
                  <a:cubicBezTo>
                    <a:pt x="302489" y="1004983"/>
                    <a:pt x="304013" y="1005745"/>
                    <a:pt x="305537" y="1006602"/>
                  </a:cubicBezTo>
                  <a:cubicBezTo>
                    <a:pt x="305727" y="1008507"/>
                    <a:pt x="305442" y="1010698"/>
                    <a:pt x="306394" y="1012031"/>
                  </a:cubicBezTo>
                  <a:cubicBezTo>
                    <a:pt x="307251" y="1013269"/>
                    <a:pt x="309442" y="1013841"/>
                    <a:pt x="311157" y="1014127"/>
                  </a:cubicBezTo>
                  <a:cubicBezTo>
                    <a:pt x="313728" y="1014508"/>
                    <a:pt x="316300" y="1014222"/>
                    <a:pt x="318777" y="1014984"/>
                  </a:cubicBezTo>
                  <a:cubicBezTo>
                    <a:pt x="317538" y="1015460"/>
                    <a:pt x="316205" y="1015270"/>
                    <a:pt x="319253" y="1016984"/>
                  </a:cubicBezTo>
                  <a:cubicBezTo>
                    <a:pt x="320396" y="1016984"/>
                    <a:pt x="321729" y="1017175"/>
                    <a:pt x="323063" y="1017556"/>
                  </a:cubicBezTo>
                  <a:cubicBezTo>
                    <a:pt x="323539" y="1017842"/>
                    <a:pt x="324015" y="1017937"/>
                    <a:pt x="324492" y="1018032"/>
                  </a:cubicBezTo>
                  <a:cubicBezTo>
                    <a:pt x="331635" y="1020509"/>
                    <a:pt x="340113" y="1026890"/>
                    <a:pt x="345542" y="1027843"/>
                  </a:cubicBezTo>
                  <a:cubicBezTo>
                    <a:pt x="342208" y="1025652"/>
                    <a:pt x="338970" y="1023652"/>
                    <a:pt x="335826" y="1021556"/>
                  </a:cubicBezTo>
                  <a:cubicBezTo>
                    <a:pt x="337731" y="1021651"/>
                    <a:pt x="339636" y="1021651"/>
                    <a:pt x="341637" y="1021556"/>
                  </a:cubicBezTo>
                  <a:cubicBezTo>
                    <a:pt x="342113" y="1021556"/>
                    <a:pt x="342684" y="1020890"/>
                    <a:pt x="342875" y="1020413"/>
                  </a:cubicBezTo>
                  <a:cubicBezTo>
                    <a:pt x="342970" y="1020223"/>
                    <a:pt x="342589" y="1019461"/>
                    <a:pt x="342303" y="1019270"/>
                  </a:cubicBezTo>
                  <a:cubicBezTo>
                    <a:pt x="339636" y="1017460"/>
                    <a:pt x="336874" y="1017556"/>
                    <a:pt x="334207" y="1019270"/>
                  </a:cubicBezTo>
                  <a:cubicBezTo>
                    <a:pt x="333921" y="1019461"/>
                    <a:pt x="333826" y="1019842"/>
                    <a:pt x="333636" y="1020223"/>
                  </a:cubicBezTo>
                  <a:cubicBezTo>
                    <a:pt x="331826" y="1019080"/>
                    <a:pt x="330111" y="1017842"/>
                    <a:pt x="328397" y="1016699"/>
                  </a:cubicBezTo>
                  <a:cubicBezTo>
                    <a:pt x="330111" y="1015460"/>
                    <a:pt x="331731" y="1014032"/>
                    <a:pt x="333826" y="1014412"/>
                  </a:cubicBezTo>
                  <a:cubicBezTo>
                    <a:pt x="336017" y="1014793"/>
                    <a:pt x="338303" y="1014698"/>
                    <a:pt x="340589" y="1014508"/>
                  </a:cubicBezTo>
                  <a:cubicBezTo>
                    <a:pt x="342589" y="1016508"/>
                    <a:pt x="344780" y="1018413"/>
                    <a:pt x="347256" y="1019556"/>
                  </a:cubicBezTo>
                  <a:cubicBezTo>
                    <a:pt x="347923" y="1017460"/>
                    <a:pt x="351733" y="1021461"/>
                    <a:pt x="352019" y="1018603"/>
                  </a:cubicBezTo>
                  <a:cubicBezTo>
                    <a:pt x="352305" y="1017937"/>
                    <a:pt x="352114" y="1017270"/>
                    <a:pt x="351733" y="1016603"/>
                  </a:cubicBezTo>
                  <a:cubicBezTo>
                    <a:pt x="355543" y="1018603"/>
                    <a:pt x="359258" y="1018318"/>
                    <a:pt x="363163" y="1018223"/>
                  </a:cubicBezTo>
                  <a:cubicBezTo>
                    <a:pt x="367259" y="1018127"/>
                    <a:pt x="369831" y="1018794"/>
                    <a:pt x="371355" y="1023652"/>
                  </a:cubicBezTo>
                  <a:cubicBezTo>
                    <a:pt x="372117" y="1026128"/>
                    <a:pt x="373926" y="1028033"/>
                    <a:pt x="376403" y="1029081"/>
                  </a:cubicBezTo>
                  <a:cubicBezTo>
                    <a:pt x="376022" y="1030510"/>
                    <a:pt x="377451" y="1032224"/>
                    <a:pt x="379260" y="1033939"/>
                  </a:cubicBezTo>
                  <a:cubicBezTo>
                    <a:pt x="375165" y="1033748"/>
                    <a:pt x="373641" y="1037653"/>
                    <a:pt x="368592" y="1036034"/>
                  </a:cubicBezTo>
                  <a:cubicBezTo>
                    <a:pt x="370688" y="1037177"/>
                    <a:pt x="372212" y="1038320"/>
                    <a:pt x="372498" y="1039654"/>
                  </a:cubicBezTo>
                  <a:cubicBezTo>
                    <a:pt x="370878" y="1040892"/>
                    <a:pt x="367354" y="1039177"/>
                    <a:pt x="366211" y="1041083"/>
                  </a:cubicBezTo>
                  <a:cubicBezTo>
                    <a:pt x="370878" y="1042226"/>
                    <a:pt x="376022" y="1045369"/>
                    <a:pt x="380689" y="1049655"/>
                  </a:cubicBezTo>
                  <a:cubicBezTo>
                    <a:pt x="382308" y="1045654"/>
                    <a:pt x="389071" y="1050417"/>
                    <a:pt x="390976" y="1051751"/>
                  </a:cubicBezTo>
                  <a:cubicBezTo>
                    <a:pt x="388690" y="1053179"/>
                    <a:pt x="385166" y="1052036"/>
                    <a:pt x="382213" y="1049465"/>
                  </a:cubicBezTo>
                  <a:cubicBezTo>
                    <a:pt x="382975" y="1053846"/>
                    <a:pt x="377165" y="1048321"/>
                    <a:pt x="377070" y="1051560"/>
                  </a:cubicBezTo>
                  <a:cubicBezTo>
                    <a:pt x="381451" y="1054703"/>
                    <a:pt x="397644" y="1051941"/>
                    <a:pt x="401263" y="1060513"/>
                  </a:cubicBezTo>
                  <a:cubicBezTo>
                    <a:pt x="390881" y="1055275"/>
                    <a:pt x="387452" y="1057942"/>
                    <a:pt x="380499" y="1056703"/>
                  </a:cubicBezTo>
                  <a:cubicBezTo>
                    <a:pt x="376974" y="1060228"/>
                    <a:pt x="378117" y="1063085"/>
                    <a:pt x="380975" y="1065657"/>
                  </a:cubicBezTo>
                  <a:lnTo>
                    <a:pt x="381832" y="1063561"/>
                  </a:lnTo>
                  <a:cubicBezTo>
                    <a:pt x="384499" y="1064419"/>
                    <a:pt x="384785" y="1065562"/>
                    <a:pt x="386309" y="1066514"/>
                  </a:cubicBezTo>
                  <a:cubicBezTo>
                    <a:pt x="385261" y="1066800"/>
                    <a:pt x="384309" y="1067181"/>
                    <a:pt x="385737" y="1068038"/>
                  </a:cubicBezTo>
                  <a:cubicBezTo>
                    <a:pt x="384690" y="1069753"/>
                    <a:pt x="384118" y="1066324"/>
                    <a:pt x="381261" y="1065848"/>
                  </a:cubicBezTo>
                  <a:cubicBezTo>
                    <a:pt x="384880" y="1068991"/>
                    <a:pt x="390881" y="1071753"/>
                    <a:pt x="394310" y="1075087"/>
                  </a:cubicBezTo>
                  <a:cubicBezTo>
                    <a:pt x="405359" y="1077944"/>
                    <a:pt x="419932" y="1088041"/>
                    <a:pt x="429171" y="1088327"/>
                  </a:cubicBezTo>
                  <a:cubicBezTo>
                    <a:pt x="425552" y="1086041"/>
                    <a:pt x="416503" y="1084326"/>
                    <a:pt x="416694" y="1079659"/>
                  </a:cubicBezTo>
                  <a:cubicBezTo>
                    <a:pt x="420599" y="1076801"/>
                    <a:pt x="423456" y="1084135"/>
                    <a:pt x="425933" y="1081183"/>
                  </a:cubicBezTo>
                  <a:cubicBezTo>
                    <a:pt x="420789" y="1078230"/>
                    <a:pt x="417837" y="1079183"/>
                    <a:pt x="416789" y="1075373"/>
                  </a:cubicBezTo>
                  <a:cubicBezTo>
                    <a:pt x="418408" y="1075944"/>
                    <a:pt x="418408" y="1074420"/>
                    <a:pt x="419742" y="1074706"/>
                  </a:cubicBezTo>
                  <a:cubicBezTo>
                    <a:pt x="424409" y="1077373"/>
                    <a:pt x="429362" y="1081564"/>
                    <a:pt x="427933" y="1083564"/>
                  </a:cubicBezTo>
                  <a:cubicBezTo>
                    <a:pt x="428314" y="1080992"/>
                    <a:pt x="430886" y="1086802"/>
                    <a:pt x="431934" y="1084135"/>
                  </a:cubicBezTo>
                  <a:cubicBezTo>
                    <a:pt x="430314" y="1082802"/>
                    <a:pt x="430886" y="1080992"/>
                    <a:pt x="430600" y="1079373"/>
                  </a:cubicBezTo>
                  <a:cubicBezTo>
                    <a:pt x="424504" y="1077468"/>
                    <a:pt x="420885" y="1074896"/>
                    <a:pt x="420789" y="1071658"/>
                  </a:cubicBezTo>
                  <a:cubicBezTo>
                    <a:pt x="428790" y="1070991"/>
                    <a:pt x="434124" y="1074992"/>
                    <a:pt x="440125" y="1075563"/>
                  </a:cubicBezTo>
                  <a:cubicBezTo>
                    <a:pt x="441268" y="1077849"/>
                    <a:pt x="442697" y="1079944"/>
                    <a:pt x="444507" y="1081754"/>
                  </a:cubicBezTo>
                  <a:cubicBezTo>
                    <a:pt x="446126" y="1083374"/>
                    <a:pt x="447840" y="1082993"/>
                    <a:pt x="449650" y="1082326"/>
                  </a:cubicBezTo>
                  <a:cubicBezTo>
                    <a:pt x="451174" y="1081754"/>
                    <a:pt x="452031" y="1079373"/>
                    <a:pt x="454317" y="1080802"/>
                  </a:cubicBezTo>
                  <a:cubicBezTo>
                    <a:pt x="457461" y="1082707"/>
                    <a:pt x="461271" y="1083945"/>
                    <a:pt x="463842" y="1086421"/>
                  </a:cubicBezTo>
                  <a:cubicBezTo>
                    <a:pt x="469653" y="1092327"/>
                    <a:pt x="476415" y="1096327"/>
                    <a:pt x="484131" y="1099280"/>
                  </a:cubicBezTo>
                  <a:cubicBezTo>
                    <a:pt x="484226" y="1099280"/>
                    <a:pt x="484226" y="1099376"/>
                    <a:pt x="484226" y="1099471"/>
                  </a:cubicBezTo>
                  <a:cubicBezTo>
                    <a:pt x="484035" y="1099757"/>
                    <a:pt x="483750" y="1100042"/>
                    <a:pt x="483654" y="1100423"/>
                  </a:cubicBezTo>
                  <a:cubicBezTo>
                    <a:pt x="476415" y="1099280"/>
                    <a:pt x="471272" y="1101090"/>
                    <a:pt x="464033" y="1097280"/>
                  </a:cubicBezTo>
                  <a:cubicBezTo>
                    <a:pt x="464319" y="1097947"/>
                    <a:pt x="464890" y="1098233"/>
                    <a:pt x="465366" y="1098709"/>
                  </a:cubicBezTo>
                  <a:cubicBezTo>
                    <a:pt x="460794" y="1097756"/>
                    <a:pt x="456127" y="1096899"/>
                    <a:pt x="451365" y="1096042"/>
                  </a:cubicBezTo>
                  <a:cubicBezTo>
                    <a:pt x="448126" y="1100995"/>
                    <a:pt x="456794" y="1095946"/>
                    <a:pt x="456413" y="1100042"/>
                  </a:cubicBezTo>
                  <a:cubicBezTo>
                    <a:pt x="453365" y="1100804"/>
                    <a:pt x="443364" y="1098613"/>
                    <a:pt x="443173" y="1095185"/>
                  </a:cubicBezTo>
                  <a:cubicBezTo>
                    <a:pt x="445459" y="1096232"/>
                    <a:pt x="447840" y="1097280"/>
                    <a:pt x="450031" y="1097947"/>
                  </a:cubicBezTo>
                  <a:cubicBezTo>
                    <a:pt x="449364" y="1096137"/>
                    <a:pt x="446316" y="1094994"/>
                    <a:pt x="443649" y="1093851"/>
                  </a:cubicBezTo>
                  <a:cubicBezTo>
                    <a:pt x="443649" y="1093851"/>
                    <a:pt x="443649" y="1093756"/>
                    <a:pt x="443649" y="1093756"/>
                  </a:cubicBezTo>
                  <a:cubicBezTo>
                    <a:pt x="443554" y="1093756"/>
                    <a:pt x="443364" y="1093660"/>
                    <a:pt x="443268" y="1093660"/>
                  </a:cubicBezTo>
                  <a:cubicBezTo>
                    <a:pt x="441649" y="1092899"/>
                    <a:pt x="440125" y="1092136"/>
                    <a:pt x="439458" y="1090993"/>
                  </a:cubicBezTo>
                  <a:cubicBezTo>
                    <a:pt x="438506" y="1091470"/>
                    <a:pt x="432124" y="1090517"/>
                    <a:pt x="434982" y="1092041"/>
                  </a:cubicBezTo>
                  <a:cubicBezTo>
                    <a:pt x="435077" y="1092041"/>
                    <a:pt x="435363" y="1092136"/>
                    <a:pt x="435458" y="1092232"/>
                  </a:cubicBezTo>
                  <a:cubicBezTo>
                    <a:pt x="425933" y="1090136"/>
                    <a:pt x="417075" y="1086898"/>
                    <a:pt x="408597" y="1084421"/>
                  </a:cubicBezTo>
                  <a:cubicBezTo>
                    <a:pt x="397834" y="1080802"/>
                    <a:pt x="387547" y="1077944"/>
                    <a:pt x="376879" y="1077944"/>
                  </a:cubicBezTo>
                  <a:cubicBezTo>
                    <a:pt x="374784" y="1073468"/>
                    <a:pt x="370593" y="1071753"/>
                    <a:pt x="366211" y="1071372"/>
                  </a:cubicBezTo>
                  <a:cubicBezTo>
                    <a:pt x="354876" y="1068038"/>
                    <a:pt x="346113" y="1061180"/>
                    <a:pt x="340208" y="1055370"/>
                  </a:cubicBezTo>
                  <a:cubicBezTo>
                    <a:pt x="336588" y="1059656"/>
                    <a:pt x="331254" y="1048131"/>
                    <a:pt x="325920" y="1047941"/>
                  </a:cubicBezTo>
                  <a:cubicBezTo>
                    <a:pt x="326016" y="1046702"/>
                    <a:pt x="325158" y="1045940"/>
                    <a:pt x="327063" y="1045845"/>
                  </a:cubicBezTo>
                  <a:cubicBezTo>
                    <a:pt x="315729" y="1045083"/>
                    <a:pt x="314967" y="1032701"/>
                    <a:pt x="303060" y="1028700"/>
                  </a:cubicBezTo>
                  <a:cubicBezTo>
                    <a:pt x="307632" y="1032129"/>
                    <a:pt x="296488" y="1029843"/>
                    <a:pt x="305537" y="1034891"/>
                  </a:cubicBezTo>
                  <a:cubicBezTo>
                    <a:pt x="308013" y="1034225"/>
                    <a:pt x="304203" y="1030510"/>
                    <a:pt x="307251" y="1032129"/>
                  </a:cubicBezTo>
                  <a:cubicBezTo>
                    <a:pt x="304394" y="1036129"/>
                    <a:pt x="314395" y="1040987"/>
                    <a:pt x="315824" y="1046702"/>
                  </a:cubicBezTo>
                  <a:cubicBezTo>
                    <a:pt x="324492" y="1046607"/>
                    <a:pt x="328873" y="1054322"/>
                    <a:pt x="338017" y="1059656"/>
                  </a:cubicBezTo>
                  <a:cubicBezTo>
                    <a:pt x="338208" y="1061466"/>
                    <a:pt x="338208" y="1066991"/>
                    <a:pt x="342303" y="1066228"/>
                  </a:cubicBezTo>
                  <a:cubicBezTo>
                    <a:pt x="337160" y="1064228"/>
                    <a:pt x="344494" y="1064133"/>
                    <a:pt x="345351" y="1063181"/>
                  </a:cubicBezTo>
                  <a:cubicBezTo>
                    <a:pt x="350304" y="1065467"/>
                    <a:pt x="354305" y="1068800"/>
                    <a:pt x="358401" y="1071753"/>
                  </a:cubicBezTo>
                  <a:cubicBezTo>
                    <a:pt x="355543" y="1072325"/>
                    <a:pt x="353162" y="1073182"/>
                    <a:pt x="351828" y="1074039"/>
                  </a:cubicBezTo>
                  <a:cubicBezTo>
                    <a:pt x="352971" y="1074515"/>
                    <a:pt x="354019" y="1074896"/>
                    <a:pt x="355162" y="1075373"/>
                  </a:cubicBezTo>
                  <a:cubicBezTo>
                    <a:pt x="355067" y="1076230"/>
                    <a:pt x="355257" y="1076706"/>
                    <a:pt x="353638" y="1077754"/>
                  </a:cubicBezTo>
                  <a:cubicBezTo>
                    <a:pt x="358972" y="1081373"/>
                    <a:pt x="360306" y="1079278"/>
                    <a:pt x="363354" y="1079659"/>
                  </a:cubicBezTo>
                  <a:cubicBezTo>
                    <a:pt x="359448" y="1083754"/>
                    <a:pt x="376879" y="1088231"/>
                    <a:pt x="380213" y="1092803"/>
                  </a:cubicBezTo>
                  <a:cubicBezTo>
                    <a:pt x="380594" y="1091089"/>
                    <a:pt x="382118" y="1090993"/>
                    <a:pt x="384975" y="1092041"/>
                  </a:cubicBezTo>
                  <a:cubicBezTo>
                    <a:pt x="384023" y="1092899"/>
                    <a:pt x="382880" y="1092708"/>
                    <a:pt x="384118" y="1094327"/>
                  </a:cubicBezTo>
                  <a:cubicBezTo>
                    <a:pt x="409169" y="1102995"/>
                    <a:pt x="432315" y="1109662"/>
                    <a:pt x="455270" y="1116520"/>
                  </a:cubicBezTo>
                  <a:cubicBezTo>
                    <a:pt x="463747" y="1115949"/>
                    <a:pt x="486798" y="1119092"/>
                    <a:pt x="484131" y="1126903"/>
                  </a:cubicBezTo>
                  <a:cubicBezTo>
                    <a:pt x="512039" y="1135761"/>
                    <a:pt x="541947" y="1137571"/>
                    <a:pt x="573285" y="1140238"/>
                  </a:cubicBezTo>
                  <a:cubicBezTo>
                    <a:pt x="583857" y="1136523"/>
                    <a:pt x="596811" y="1138428"/>
                    <a:pt x="606432" y="1139285"/>
                  </a:cubicBezTo>
                  <a:cubicBezTo>
                    <a:pt x="605003" y="1139095"/>
                    <a:pt x="609289" y="1137285"/>
                    <a:pt x="611956" y="1138237"/>
                  </a:cubicBezTo>
                  <a:cubicBezTo>
                    <a:pt x="621862" y="1141476"/>
                    <a:pt x="605193" y="1144715"/>
                    <a:pt x="596907" y="1144334"/>
                  </a:cubicBezTo>
                  <a:cubicBezTo>
                    <a:pt x="604146" y="1144238"/>
                    <a:pt x="597097" y="1149668"/>
                    <a:pt x="595668" y="1151573"/>
                  </a:cubicBezTo>
                  <a:cubicBezTo>
                    <a:pt x="579857" y="1153096"/>
                    <a:pt x="566998" y="1152430"/>
                    <a:pt x="553092" y="1153859"/>
                  </a:cubicBezTo>
                  <a:cubicBezTo>
                    <a:pt x="549377" y="1153382"/>
                    <a:pt x="548996" y="1151287"/>
                    <a:pt x="544710" y="1151001"/>
                  </a:cubicBezTo>
                  <a:cubicBezTo>
                    <a:pt x="538518" y="1153859"/>
                    <a:pt x="532327" y="1147953"/>
                    <a:pt x="525088" y="1147762"/>
                  </a:cubicBezTo>
                  <a:cubicBezTo>
                    <a:pt x="520897" y="1147572"/>
                    <a:pt x="517468" y="1150715"/>
                    <a:pt x="513372" y="1150144"/>
                  </a:cubicBezTo>
                  <a:cubicBezTo>
                    <a:pt x="508705" y="1149572"/>
                    <a:pt x="504990" y="1145667"/>
                    <a:pt x="501085" y="1145095"/>
                  </a:cubicBezTo>
                  <a:cubicBezTo>
                    <a:pt x="498704" y="1144715"/>
                    <a:pt x="494418" y="1145572"/>
                    <a:pt x="492417" y="1145381"/>
                  </a:cubicBezTo>
                  <a:cubicBezTo>
                    <a:pt x="492608" y="1145381"/>
                    <a:pt x="493656" y="1143952"/>
                    <a:pt x="494037" y="1144048"/>
                  </a:cubicBezTo>
                  <a:cubicBezTo>
                    <a:pt x="489846" y="1143381"/>
                    <a:pt x="487369" y="1145286"/>
                    <a:pt x="483750" y="1144905"/>
                  </a:cubicBezTo>
                  <a:cubicBezTo>
                    <a:pt x="483083" y="1144810"/>
                    <a:pt x="483083" y="1142333"/>
                    <a:pt x="482797" y="1142238"/>
                  </a:cubicBezTo>
                  <a:cubicBezTo>
                    <a:pt x="478035" y="1139761"/>
                    <a:pt x="471081" y="1142428"/>
                    <a:pt x="465557" y="1141381"/>
                  </a:cubicBezTo>
                  <a:cubicBezTo>
                    <a:pt x="462033" y="1138142"/>
                    <a:pt x="470986" y="1138904"/>
                    <a:pt x="464985" y="1137094"/>
                  </a:cubicBezTo>
                  <a:cubicBezTo>
                    <a:pt x="464033" y="1139666"/>
                    <a:pt x="458223" y="1137761"/>
                    <a:pt x="455746" y="1139000"/>
                  </a:cubicBezTo>
                  <a:cubicBezTo>
                    <a:pt x="452793" y="1133666"/>
                    <a:pt x="440030" y="1135475"/>
                    <a:pt x="442792" y="1131570"/>
                  </a:cubicBezTo>
                  <a:cubicBezTo>
                    <a:pt x="437934" y="1130999"/>
                    <a:pt x="431172" y="1130522"/>
                    <a:pt x="424695" y="1128998"/>
                  </a:cubicBezTo>
                  <a:cubicBezTo>
                    <a:pt x="418313" y="1127474"/>
                    <a:pt x="412026" y="1125760"/>
                    <a:pt x="407835" y="1124141"/>
                  </a:cubicBezTo>
                  <a:cubicBezTo>
                    <a:pt x="409359" y="1124807"/>
                    <a:pt x="408883" y="1125855"/>
                    <a:pt x="408502" y="1126903"/>
                  </a:cubicBezTo>
                  <a:cubicBezTo>
                    <a:pt x="398310" y="1123283"/>
                    <a:pt x="394977" y="1122140"/>
                    <a:pt x="388976" y="1121664"/>
                  </a:cubicBezTo>
                  <a:cubicBezTo>
                    <a:pt x="389262" y="1120902"/>
                    <a:pt x="390405" y="1121188"/>
                    <a:pt x="390881" y="1120616"/>
                  </a:cubicBezTo>
                  <a:cubicBezTo>
                    <a:pt x="383166" y="1117949"/>
                    <a:pt x="375927" y="1115949"/>
                    <a:pt x="369735" y="1113187"/>
                  </a:cubicBezTo>
                  <a:cubicBezTo>
                    <a:pt x="363544" y="1110425"/>
                    <a:pt x="358115" y="1107758"/>
                    <a:pt x="353733" y="1105186"/>
                  </a:cubicBezTo>
                  <a:cubicBezTo>
                    <a:pt x="352019" y="1105567"/>
                    <a:pt x="350590" y="1106424"/>
                    <a:pt x="348495" y="1106329"/>
                  </a:cubicBezTo>
                  <a:cubicBezTo>
                    <a:pt x="346018" y="1102900"/>
                    <a:pt x="344875" y="1103281"/>
                    <a:pt x="341637" y="1103948"/>
                  </a:cubicBezTo>
                  <a:cubicBezTo>
                    <a:pt x="339636" y="1101376"/>
                    <a:pt x="342113" y="1098899"/>
                    <a:pt x="337731" y="1098518"/>
                  </a:cubicBezTo>
                  <a:cubicBezTo>
                    <a:pt x="341256" y="1102709"/>
                    <a:pt x="331445" y="1098518"/>
                    <a:pt x="328492" y="1097661"/>
                  </a:cubicBezTo>
                  <a:cubicBezTo>
                    <a:pt x="329159" y="1096232"/>
                    <a:pt x="325349" y="1094994"/>
                    <a:pt x="327254" y="1093470"/>
                  </a:cubicBezTo>
                  <a:cubicBezTo>
                    <a:pt x="327730" y="1091660"/>
                    <a:pt x="331445" y="1094518"/>
                    <a:pt x="332207" y="1093184"/>
                  </a:cubicBezTo>
                  <a:cubicBezTo>
                    <a:pt x="323634" y="1089279"/>
                    <a:pt x="322587" y="1091470"/>
                    <a:pt x="320205" y="1094613"/>
                  </a:cubicBezTo>
                  <a:cubicBezTo>
                    <a:pt x="322777" y="1097280"/>
                    <a:pt x="328016" y="1099852"/>
                    <a:pt x="330969" y="1102519"/>
                  </a:cubicBezTo>
                  <a:cubicBezTo>
                    <a:pt x="335350" y="1099566"/>
                    <a:pt x="348304" y="1108710"/>
                    <a:pt x="350685" y="1111853"/>
                  </a:cubicBezTo>
                  <a:cubicBezTo>
                    <a:pt x="348971" y="1111091"/>
                    <a:pt x="348971" y="1112615"/>
                    <a:pt x="347447" y="1112044"/>
                  </a:cubicBezTo>
                  <a:cubicBezTo>
                    <a:pt x="347637" y="1111091"/>
                    <a:pt x="348590" y="1110043"/>
                    <a:pt x="347066" y="1109186"/>
                  </a:cubicBezTo>
                  <a:cubicBezTo>
                    <a:pt x="337350" y="1110139"/>
                    <a:pt x="330207" y="1103662"/>
                    <a:pt x="320110" y="1098137"/>
                  </a:cubicBezTo>
                  <a:cubicBezTo>
                    <a:pt x="321729" y="1102519"/>
                    <a:pt x="316491" y="1099090"/>
                    <a:pt x="314967" y="1101852"/>
                  </a:cubicBezTo>
                  <a:cubicBezTo>
                    <a:pt x="325444" y="1106900"/>
                    <a:pt x="336112" y="1111758"/>
                    <a:pt x="345542" y="1116425"/>
                  </a:cubicBezTo>
                  <a:cubicBezTo>
                    <a:pt x="342018" y="1112996"/>
                    <a:pt x="350400" y="1116044"/>
                    <a:pt x="352114" y="1115949"/>
                  </a:cubicBezTo>
                  <a:cubicBezTo>
                    <a:pt x="354210" y="1118235"/>
                    <a:pt x="360877" y="1123855"/>
                    <a:pt x="363163" y="1123760"/>
                  </a:cubicBezTo>
                  <a:cubicBezTo>
                    <a:pt x="361639" y="1122902"/>
                    <a:pt x="362211" y="1121950"/>
                    <a:pt x="362687" y="1120902"/>
                  </a:cubicBezTo>
                  <a:cubicBezTo>
                    <a:pt x="366783" y="1127093"/>
                    <a:pt x="375927" y="1128522"/>
                    <a:pt x="383451" y="1132523"/>
                  </a:cubicBezTo>
                  <a:cubicBezTo>
                    <a:pt x="374879" y="1128903"/>
                    <a:pt x="378213" y="1132237"/>
                    <a:pt x="371545" y="1130713"/>
                  </a:cubicBezTo>
                  <a:cubicBezTo>
                    <a:pt x="377260" y="1133951"/>
                    <a:pt x="380308" y="1136237"/>
                    <a:pt x="385737" y="1134999"/>
                  </a:cubicBezTo>
                  <a:lnTo>
                    <a:pt x="384975" y="1137285"/>
                  </a:lnTo>
                  <a:cubicBezTo>
                    <a:pt x="391929" y="1138428"/>
                    <a:pt x="400120" y="1141952"/>
                    <a:pt x="408788" y="1145667"/>
                  </a:cubicBezTo>
                  <a:cubicBezTo>
                    <a:pt x="413169" y="1147477"/>
                    <a:pt x="417551" y="1149477"/>
                    <a:pt x="422028" y="1151001"/>
                  </a:cubicBezTo>
                  <a:cubicBezTo>
                    <a:pt x="426600" y="1152335"/>
                    <a:pt x="431172" y="1153287"/>
                    <a:pt x="435648" y="1153763"/>
                  </a:cubicBezTo>
                  <a:cubicBezTo>
                    <a:pt x="435648" y="1154716"/>
                    <a:pt x="434886" y="1155954"/>
                    <a:pt x="436506" y="1156526"/>
                  </a:cubicBezTo>
                  <a:cubicBezTo>
                    <a:pt x="452222" y="1157383"/>
                    <a:pt x="473272" y="1168336"/>
                    <a:pt x="481464" y="1166432"/>
                  </a:cubicBezTo>
                  <a:cubicBezTo>
                    <a:pt x="481559" y="1169670"/>
                    <a:pt x="474034" y="1169289"/>
                    <a:pt x="470891" y="1166622"/>
                  </a:cubicBezTo>
                  <a:cubicBezTo>
                    <a:pt x="470796" y="1172337"/>
                    <a:pt x="480035" y="1170146"/>
                    <a:pt x="483845" y="1170051"/>
                  </a:cubicBezTo>
                  <a:cubicBezTo>
                    <a:pt x="483654" y="1170051"/>
                    <a:pt x="483845" y="1171670"/>
                    <a:pt x="483559" y="1171670"/>
                  </a:cubicBezTo>
                  <a:cubicBezTo>
                    <a:pt x="489560" y="1171766"/>
                    <a:pt x="492703" y="1168527"/>
                    <a:pt x="498990" y="1169099"/>
                  </a:cubicBezTo>
                  <a:cubicBezTo>
                    <a:pt x="506991" y="1169765"/>
                    <a:pt x="508705" y="1174337"/>
                    <a:pt x="519278" y="1174433"/>
                  </a:cubicBezTo>
                  <a:cubicBezTo>
                    <a:pt x="516611" y="1170242"/>
                    <a:pt x="530136" y="1175671"/>
                    <a:pt x="534232" y="1174052"/>
                  </a:cubicBezTo>
                  <a:cubicBezTo>
                    <a:pt x="526326" y="1172813"/>
                    <a:pt x="530898" y="1172432"/>
                    <a:pt x="537280" y="1173099"/>
                  </a:cubicBezTo>
                  <a:cubicBezTo>
                    <a:pt x="543662" y="1173575"/>
                    <a:pt x="552044" y="1174242"/>
                    <a:pt x="551853" y="1177004"/>
                  </a:cubicBezTo>
                  <a:cubicBezTo>
                    <a:pt x="546996" y="1176528"/>
                    <a:pt x="546138" y="1178528"/>
                    <a:pt x="542805" y="1178909"/>
                  </a:cubicBezTo>
                  <a:cubicBezTo>
                    <a:pt x="550996" y="1179004"/>
                    <a:pt x="547091" y="1179957"/>
                    <a:pt x="548520" y="1183291"/>
                  </a:cubicBezTo>
                  <a:cubicBezTo>
                    <a:pt x="555187" y="1182719"/>
                    <a:pt x="555854" y="1185005"/>
                    <a:pt x="560426" y="1185482"/>
                  </a:cubicBezTo>
                  <a:cubicBezTo>
                    <a:pt x="559854" y="1182910"/>
                    <a:pt x="553854" y="1182910"/>
                    <a:pt x="551663" y="1181005"/>
                  </a:cubicBezTo>
                  <a:cubicBezTo>
                    <a:pt x="553663" y="1181100"/>
                    <a:pt x="554901" y="1180814"/>
                    <a:pt x="556140" y="1180433"/>
                  </a:cubicBezTo>
                  <a:cubicBezTo>
                    <a:pt x="559569" y="1181576"/>
                    <a:pt x="561664" y="1185767"/>
                    <a:pt x="564998" y="1182434"/>
                  </a:cubicBezTo>
                  <a:cubicBezTo>
                    <a:pt x="564807" y="1183862"/>
                    <a:pt x="565284" y="1185005"/>
                    <a:pt x="566427" y="1185767"/>
                  </a:cubicBezTo>
                  <a:cubicBezTo>
                    <a:pt x="554330" y="1186148"/>
                    <a:pt x="546043" y="1186529"/>
                    <a:pt x="537947" y="1186243"/>
                  </a:cubicBezTo>
                  <a:cubicBezTo>
                    <a:pt x="529946" y="1185386"/>
                    <a:pt x="522135" y="1183862"/>
                    <a:pt x="511086" y="1180719"/>
                  </a:cubicBezTo>
                  <a:cubicBezTo>
                    <a:pt x="504228" y="1181005"/>
                    <a:pt x="497370" y="1179290"/>
                    <a:pt x="490512" y="1177766"/>
                  </a:cubicBezTo>
                  <a:cubicBezTo>
                    <a:pt x="483559" y="1176242"/>
                    <a:pt x="476606" y="1175099"/>
                    <a:pt x="469272" y="1175385"/>
                  </a:cubicBezTo>
                  <a:cubicBezTo>
                    <a:pt x="469367" y="1173861"/>
                    <a:pt x="464509" y="1173670"/>
                    <a:pt x="465366" y="1171956"/>
                  </a:cubicBezTo>
                  <a:cubicBezTo>
                    <a:pt x="446602" y="1169670"/>
                    <a:pt x="429076" y="1157192"/>
                    <a:pt x="412884" y="1158240"/>
                  </a:cubicBezTo>
                  <a:cubicBezTo>
                    <a:pt x="416884" y="1159859"/>
                    <a:pt x="422885" y="1160621"/>
                    <a:pt x="422504" y="1162907"/>
                  </a:cubicBezTo>
                  <a:cubicBezTo>
                    <a:pt x="417932" y="1161860"/>
                    <a:pt x="397072" y="1157097"/>
                    <a:pt x="403359" y="1153287"/>
                  </a:cubicBezTo>
                  <a:cubicBezTo>
                    <a:pt x="399834" y="1152525"/>
                    <a:pt x="396501" y="1152144"/>
                    <a:pt x="391738" y="1150049"/>
                  </a:cubicBezTo>
                  <a:cubicBezTo>
                    <a:pt x="388500" y="1152525"/>
                    <a:pt x="399072" y="1152811"/>
                    <a:pt x="398120" y="1154906"/>
                  </a:cubicBezTo>
                  <a:cubicBezTo>
                    <a:pt x="391548" y="1153001"/>
                    <a:pt x="376593" y="1149286"/>
                    <a:pt x="373355" y="1143476"/>
                  </a:cubicBezTo>
                  <a:cubicBezTo>
                    <a:pt x="360306" y="1139190"/>
                    <a:pt x="349447" y="1133761"/>
                    <a:pt x="339636" y="1129093"/>
                  </a:cubicBezTo>
                  <a:cubicBezTo>
                    <a:pt x="329921" y="1124236"/>
                    <a:pt x="321444" y="1119283"/>
                    <a:pt x="314395" y="1113377"/>
                  </a:cubicBezTo>
                  <a:cubicBezTo>
                    <a:pt x="311728" y="1116711"/>
                    <a:pt x="312490" y="1110425"/>
                    <a:pt x="309728" y="1109282"/>
                  </a:cubicBezTo>
                  <a:cubicBezTo>
                    <a:pt x="305918" y="1108329"/>
                    <a:pt x="309156" y="1113473"/>
                    <a:pt x="306585" y="1112139"/>
                  </a:cubicBezTo>
                  <a:cubicBezTo>
                    <a:pt x="305251" y="1111377"/>
                    <a:pt x="304775" y="1111853"/>
                    <a:pt x="303632" y="1111377"/>
                  </a:cubicBezTo>
                  <a:cubicBezTo>
                    <a:pt x="298298" y="1109091"/>
                    <a:pt x="299917" y="1106900"/>
                    <a:pt x="296964" y="1104710"/>
                  </a:cubicBezTo>
                  <a:cubicBezTo>
                    <a:pt x="294297" y="1105757"/>
                    <a:pt x="288297" y="1101376"/>
                    <a:pt x="283248" y="1098518"/>
                  </a:cubicBezTo>
                  <a:cubicBezTo>
                    <a:pt x="285249" y="1092613"/>
                    <a:pt x="274104" y="1090422"/>
                    <a:pt x="269056" y="1087088"/>
                  </a:cubicBezTo>
                  <a:cubicBezTo>
                    <a:pt x="258579" y="1080707"/>
                    <a:pt x="247911" y="1071086"/>
                    <a:pt x="237243" y="1062609"/>
                  </a:cubicBezTo>
                  <a:cubicBezTo>
                    <a:pt x="226860" y="1053846"/>
                    <a:pt x="216478" y="1046131"/>
                    <a:pt x="209239" y="1039749"/>
                  </a:cubicBezTo>
                  <a:cubicBezTo>
                    <a:pt x="219336" y="1051369"/>
                    <a:pt x="225051" y="1052322"/>
                    <a:pt x="232861" y="1062990"/>
                  </a:cubicBezTo>
                  <a:cubicBezTo>
                    <a:pt x="240957" y="1066991"/>
                    <a:pt x="248863" y="1073182"/>
                    <a:pt x="256864" y="1079754"/>
                  </a:cubicBezTo>
                  <a:cubicBezTo>
                    <a:pt x="265056" y="1086041"/>
                    <a:pt x="273723" y="1092136"/>
                    <a:pt x="282296" y="1096994"/>
                  </a:cubicBezTo>
                  <a:cubicBezTo>
                    <a:pt x="281058" y="1098613"/>
                    <a:pt x="283058" y="1100328"/>
                    <a:pt x="282867" y="1102043"/>
                  </a:cubicBezTo>
                  <a:cubicBezTo>
                    <a:pt x="280772" y="1102138"/>
                    <a:pt x="277343" y="1100233"/>
                    <a:pt x="275152" y="1100233"/>
                  </a:cubicBezTo>
                  <a:cubicBezTo>
                    <a:pt x="279343" y="1104805"/>
                    <a:pt x="295631" y="1108615"/>
                    <a:pt x="301822" y="1117854"/>
                  </a:cubicBezTo>
                  <a:cubicBezTo>
                    <a:pt x="303727" y="1115949"/>
                    <a:pt x="307347" y="1119664"/>
                    <a:pt x="310299" y="1121378"/>
                  </a:cubicBezTo>
                  <a:cubicBezTo>
                    <a:pt x="317157" y="1118616"/>
                    <a:pt x="337446" y="1128712"/>
                    <a:pt x="344875" y="1133285"/>
                  </a:cubicBezTo>
                  <a:cubicBezTo>
                    <a:pt x="343923" y="1134523"/>
                    <a:pt x="332397" y="1127569"/>
                    <a:pt x="336017" y="1130903"/>
                  </a:cubicBezTo>
                  <a:cubicBezTo>
                    <a:pt x="340113" y="1132808"/>
                    <a:pt x="344399" y="1134713"/>
                    <a:pt x="343351" y="1136999"/>
                  </a:cubicBezTo>
                  <a:cubicBezTo>
                    <a:pt x="340779" y="1136333"/>
                    <a:pt x="335636" y="1132332"/>
                    <a:pt x="334779" y="1133856"/>
                  </a:cubicBezTo>
                  <a:cubicBezTo>
                    <a:pt x="338684" y="1136999"/>
                    <a:pt x="348304" y="1139857"/>
                    <a:pt x="343923" y="1143476"/>
                  </a:cubicBezTo>
                  <a:cubicBezTo>
                    <a:pt x="349542" y="1146715"/>
                    <a:pt x="343256" y="1139761"/>
                    <a:pt x="349352" y="1142428"/>
                  </a:cubicBezTo>
                  <a:cubicBezTo>
                    <a:pt x="349447" y="1143191"/>
                    <a:pt x="350209" y="1143857"/>
                    <a:pt x="351828" y="1144429"/>
                  </a:cubicBezTo>
                  <a:cubicBezTo>
                    <a:pt x="352209" y="1148715"/>
                    <a:pt x="347828" y="1146905"/>
                    <a:pt x="345542" y="1147762"/>
                  </a:cubicBezTo>
                  <a:cubicBezTo>
                    <a:pt x="350971" y="1152620"/>
                    <a:pt x="352590" y="1149763"/>
                    <a:pt x="353448" y="1148715"/>
                  </a:cubicBezTo>
                  <a:cubicBezTo>
                    <a:pt x="356972" y="1152716"/>
                    <a:pt x="348685" y="1149858"/>
                    <a:pt x="351638" y="1153192"/>
                  </a:cubicBezTo>
                  <a:cubicBezTo>
                    <a:pt x="357067" y="1157287"/>
                    <a:pt x="363735" y="1159764"/>
                    <a:pt x="366973" y="1160907"/>
                  </a:cubicBezTo>
                  <a:cubicBezTo>
                    <a:pt x="365354" y="1160145"/>
                    <a:pt x="364973" y="1159193"/>
                    <a:pt x="364592" y="1158335"/>
                  </a:cubicBezTo>
                  <a:cubicBezTo>
                    <a:pt x="366973" y="1159764"/>
                    <a:pt x="371450" y="1158335"/>
                    <a:pt x="371831" y="1161002"/>
                  </a:cubicBezTo>
                  <a:cubicBezTo>
                    <a:pt x="370116" y="1160526"/>
                    <a:pt x="367735" y="1159383"/>
                    <a:pt x="367164" y="1160145"/>
                  </a:cubicBezTo>
                  <a:cubicBezTo>
                    <a:pt x="374593" y="1165193"/>
                    <a:pt x="388500" y="1168146"/>
                    <a:pt x="392214" y="1173480"/>
                  </a:cubicBezTo>
                  <a:cubicBezTo>
                    <a:pt x="396120" y="1173766"/>
                    <a:pt x="390309" y="1170242"/>
                    <a:pt x="394691" y="1170908"/>
                  </a:cubicBezTo>
                  <a:cubicBezTo>
                    <a:pt x="403454" y="1172718"/>
                    <a:pt x="401454" y="1176242"/>
                    <a:pt x="406978" y="1178624"/>
                  </a:cubicBezTo>
                  <a:cubicBezTo>
                    <a:pt x="408121" y="1177766"/>
                    <a:pt x="406407" y="1174052"/>
                    <a:pt x="409550" y="1175290"/>
                  </a:cubicBezTo>
                  <a:cubicBezTo>
                    <a:pt x="414598" y="1177576"/>
                    <a:pt x="424314" y="1177957"/>
                    <a:pt x="422313" y="1181481"/>
                  </a:cubicBezTo>
                  <a:cubicBezTo>
                    <a:pt x="420599" y="1181671"/>
                    <a:pt x="410693" y="1179195"/>
                    <a:pt x="414312" y="1181100"/>
                  </a:cubicBezTo>
                  <a:cubicBezTo>
                    <a:pt x="423171" y="1181862"/>
                    <a:pt x="428695" y="1185101"/>
                    <a:pt x="433172" y="1182624"/>
                  </a:cubicBezTo>
                  <a:cubicBezTo>
                    <a:pt x="438982" y="1185101"/>
                    <a:pt x="431076" y="1186529"/>
                    <a:pt x="436601" y="1188434"/>
                  </a:cubicBezTo>
                  <a:cubicBezTo>
                    <a:pt x="438792" y="1188529"/>
                    <a:pt x="437553" y="1185482"/>
                    <a:pt x="440316" y="1186053"/>
                  </a:cubicBezTo>
                  <a:cubicBezTo>
                    <a:pt x="441935" y="1187958"/>
                    <a:pt x="457270" y="1195292"/>
                    <a:pt x="450507" y="1190244"/>
                  </a:cubicBezTo>
                  <a:cubicBezTo>
                    <a:pt x="456794" y="1192530"/>
                    <a:pt x="458032" y="1192720"/>
                    <a:pt x="467081" y="1195007"/>
                  </a:cubicBezTo>
                  <a:cubicBezTo>
                    <a:pt x="467557" y="1193863"/>
                    <a:pt x="467081" y="1191959"/>
                    <a:pt x="469176" y="1192149"/>
                  </a:cubicBezTo>
                  <a:cubicBezTo>
                    <a:pt x="481654" y="1196245"/>
                    <a:pt x="493751" y="1197483"/>
                    <a:pt x="505371" y="1199102"/>
                  </a:cubicBezTo>
                  <a:cubicBezTo>
                    <a:pt x="516992" y="1200436"/>
                    <a:pt x="528231" y="1201960"/>
                    <a:pt x="539566" y="1204055"/>
                  </a:cubicBezTo>
                  <a:cubicBezTo>
                    <a:pt x="540233" y="1202722"/>
                    <a:pt x="537471" y="1201865"/>
                    <a:pt x="539757" y="1201674"/>
                  </a:cubicBezTo>
                  <a:cubicBezTo>
                    <a:pt x="548329" y="1203388"/>
                    <a:pt x="555378" y="1204912"/>
                    <a:pt x="561283" y="1201960"/>
                  </a:cubicBezTo>
                  <a:cubicBezTo>
                    <a:pt x="561283" y="1203103"/>
                    <a:pt x="560521" y="1203674"/>
                    <a:pt x="559664" y="1204341"/>
                  </a:cubicBezTo>
                  <a:cubicBezTo>
                    <a:pt x="566046" y="1203198"/>
                    <a:pt x="574047" y="1205293"/>
                    <a:pt x="579762" y="1206818"/>
                  </a:cubicBezTo>
                  <a:cubicBezTo>
                    <a:pt x="575475" y="1209866"/>
                    <a:pt x="567570" y="1206818"/>
                    <a:pt x="565665" y="1211961"/>
                  </a:cubicBezTo>
                  <a:cubicBezTo>
                    <a:pt x="576523" y="1211961"/>
                    <a:pt x="581286" y="1205484"/>
                    <a:pt x="593668" y="1207294"/>
                  </a:cubicBezTo>
                  <a:cubicBezTo>
                    <a:pt x="595764" y="1205484"/>
                    <a:pt x="589668" y="1204151"/>
                    <a:pt x="593573" y="1204055"/>
                  </a:cubicBezTo>
                  <a:cubicBezTo>
                    <a:pt x="598240" y="1205198"/>
                    <a:pt x="599574" y="1205008"/>
                    <a:pt x="602812" y="1203293"/>
                  </a:cubicBezTo>
                  <a:cubicBezTo>
                    <a:pt x="602812" y="1206056"/>
                    <a:pt x="607384" y="1206056"/>
                    <a:pt x="610623" y="1207008"/>
                  </a:cubicBezTo>
                  <a:cubicBezTo>
                    <a:pt x="622719" y="1203388"/>
                    <a:pt x="635007" y="1208246"/>
                    <a:pt x="645865" y="1202627"/>
                  </a:cubicBezTo>
                  <a:cubicBezTo>
                    <a:pt x="652056" y="1202722"/>
                    <a:pt x="658914" y="1202817"/>
                    <a:pt x="666058" y="1202245"/>
                  </a:cubicBezTo>
                  <a:cubicBezTo>
                    <a:pt x="673202" y="1201388"/>
                    <a:pt x="680536" y="1200341"/>
                    <a:pt x="687680" y="1199007"/>
                  </a:cubicBezTo>
                  <a:cubicBezTo>
                    <a:pt x="702063" y="1196435"/>
                    <a:pt x="715588" y="1193197"/>
                    <a:pt x="724923" y="1189958"/>
                  </a:cubicBezTo>
                  <a:cubicBezTo>
                    <a:pt x="726732" y="1191768"/>
                    <a:pt x="733495" y="1188815"/>
                    <a:pt x="733400" y="1192149"/>
                  </a:cubicBezTo>
                  <a:cubicBezTo>
                    <a:pt x="741306" y="1187101"/>
                    <a:pt x="747306" y="1190720"/>
                    <a:pt x="752545" y="1185577"/>
                  </a:cubicBezTo>
                  <a:cubicBezTo>
                    <a:pt x="750640" y="1185958"/>
                    <a:pt x="748926" y="1186243"/>
                    <a:pt x="749116" y="1184815"/>
                  </a:cubicBezTo>
                  <a:cubicBezTo>
                    <a:pt x="752545" y="1183195"/>
                    <a:pt x="752926" y="1183291"/>
                    <a:pt x="759308" y="1181291"/>
                  </a:cubicBezTo>
                  <a:cubicBezTo>
                    <a:pt x="759784" y="1182434"/>
                    <a:pt x="759879" y="1184053"/>
                    <a:pt x="763023" y="1182815"/>
                  </a:cubicBezTo>
                  <a:cubicBezTo>
                    <a:pt x="766356" y="1176528"/>
                    <a:pt x="779691" y="1178243"/>
                    <a:pt x="787121" y="1177004"/>
                  </a:cubicBezTo>
                  <a:cubicBezTo>
                    <a:pt x="787026" y="1175385"/>
                    <a:pt x="784549" y="1176052"/>
                    <a:pt x="783311" y="1175576"/>
                  </a:cubicBezTo>
                  <a:cubicBezTo>
                    <a:pt x="789026" y="1173670"/>
                    <a:pt x="799218" y="1169003"/>
                    <a:pt x="801980" y="1172527"/>
                  </a:cubicBezTo>
                  <a:cubicBezTo>
                    <a:pt x="798551" y="1174718"/>
                    <a:pt x="795693" y="1171099"/>
                    <a:pt x="794455" y="1174433"/>
                  </a:cubicBezTo>
                  <a:cubicBezTo>
                    <a:pt x="796551" y="1173861"/>
                    <a:pt x="796741" y="1175480"/>
                    <a:pt x="798170" y="1175671"/>
                  </a:cubicBezTo>
                  <a:cubicBezTo>
                    <a:pt x="812553" y="1165574"/>
                    <a:pt x="834746" y="1158716"/>
                    <a:pt x="845223" y="1155287"/>
                  </a:cubicBezTo>
                  <a:cubicBezTo>
                    <a:pt x="848938" y="1153859"/>
                    <a:pt x="849510" y="1150525"/>
                    <a:pt x="851224" y="1149763"/>
                  </a:cubicBezTo>
                  <a:cubicBezTo>
                    <a:pt x="855606" y="1147858"/>
                    <a:pt x="860654" y="1149477"/>
                    <a:pt x="867607" y="1144524"/>
                  </a:cubicBezTo>
                  <a:cubicBezTo>
                    <a:pt x="866369" y="1145381"/>
                    <a:pt x="869607" y="1143667"/>
                    <a:pt x="873132" y="1141762"/>
                  </a:cubicBezTo>
                  <a:cubicBezTo>
                    <a:pt x="874560" y="1141095"/>
                    <a:pt x="888181" y="1132427"/>
                    <a:pt x="893325" y="1133475"/>
                  </a:cubicBezTo>
                  <a:cubicBezTo>
                    <a:pt x="894944" y="1134999"/>
                    <a:pt x="883038" y="1139952"/>
                    <a:pt x="887610" y="1139095"/>
                  </a:cubicBezTo>
                  <a:cubicBezTo>
                    <a:pt x="892467" y="1136333"/>
                    <a:pt x="893706" y="1134618"/>
                    <a:pt x="898754" y="1133475"/>
                  </a:cubicBezTo>
                  <a:cubicBezTo>
                    <a:pt x="897135" y="1131951"/>
                    <a:pt x="898563" y="1130236"/>
                    <a:pt x="900754" y="1129093"/>
                  </a:cubicBezTo>
                  <a:cubicBezTo>
                    <a:pt x="902850" y="1127760"/>
                    <a:pt x="905802" y="1126712"/>
                    <a:pt x="907422" y="1126808"/>
                  </a:cubicBezTo>
                  <a:cubicBezTo>
                    <a:pt x="903897" y="1130522"/>
                    <a:pt x="897801" y="1133856"/>
                    <a:pt x="897230" y="1137094"/>
                  </a:cubicBezTo>
                  <a:cubicBezTo>
                    <a:pt x="905421" y="1131856"/>
                    <a:pt x="918661" y="1118902"/>
                    <a:pt x="921423" y="1125855"/>
                  </a:cubicBezTo>
                  <a:cubicBezTo>
                    <a:pt x="921042" y="1125188"/>
                    <a:pt x="923233" y="1123569"/>
                    <a:pt x="924090" y="1124236"/>
                  </a:cubicBezTo>
                  <a:cubicBezTo>
                    <a:pt x="919709" y="1129284"/>
                    <a:pt x="922757" y="1129379"/>
                    <a:pt x="919042" y="1133951"/>
                  </a:cubicBezTo>
                  <a:cubicBezTo>
                    <a:pt x="925900" y="1125665"/>
                    <a:pt x="934282" y="1121854"/>
                    <a:pt x="942283" y="1117663"/>
                  </a:cubicBezTo>
                  <a:cubicBezTo>
                    <a:pt x="950189" y="1113377"/>
                    <a:pt x="958095" y="1109377"/>
                    <a:pt x="962286" y="1099661"/>
                  </a:cubicBezTo>
                  <a:cubicBezTo>
                    <a:pt x="963524" y="1100709"/>
                    <a:pt x="961905" y="1102138"/>
                    <a:pt x="962952" y="1103185"/>
                  </a:cubicBezTo>
                  <a:cubicBezTo>
                    <a:pt x="966953" y="1100328"/>
                    <a:pt x="965048" y="1098518"/>
                    <a:pt x="970763" y="1095280"/>
                  </a:cubicBezTo>
                  <a:cubicBezTo>
                    <a:pt x="971430" y="1096709"/>
                    <a:pt x="973239" y="1095661"/>
                    <a:pt x="974001" y="1096899"/>
                  </a:cubicBezTo>
                  <a:cubicBezTo>
                    <a:pt x="977049" y="1094232"/>
                    <a:pt x="980669" y="1091375"/>
                    <a:pt x="981812" y="1088993"/>
                  </a:cubicBezTo>
                  <a:cubicBezTo>
                    <a:pt x="976478" y="1093470"/>
                    <a:pt x="973049" y="1093946"/>
                    <a:pt x="970572" y="1092422"/>
                  </a:cubicBezTo>
                  <a:cubicBezTo>
                    <a:pt x="979621" y="1087088"/>
                    <a:pt x="981431" y="1081183"/>
                    <a:pt x="991527" y="1078516"/>
                  </a:cubicBezTo>
                  <a:cubicBezTo>
                    <a:pt x="986098" y="1081754"/>
                    <a:pt x="989337" y="1083278"/>
                    <a:pt x="983812" y="1086421"/>
                  </a:cubicBezTo>
                  <a:cubicBezTo>
                    <a:pt x="986193" y="1086993"/>
                    <a:pt x="987432" y="1090136"/>
                    <a:pt x="991908" y="1086326"/>
                  </a:cubicBezTo>
                  <a:cubicBezTo>
                    <a:pt x="991337" y="1085278"/>
                    <a:pt x="989622" y="1084326"/>
                    <a:pt x="991146" y="1082897"/>
                  </a:cubicBezTo>
                  <a:cubicBezTo>
                    <a:pt x="992480" y="1086231"/>
                    <a:pt x="1010006" y="1074896"/>
                    <a:pt x="1016388" y="1068800"/>
                  </a:cubicBezTo>
                  <a:cubicBezTo>
                    <a:pt x="1015626" y="1065467"/>
                    <a:pt x="1011911" y="1069753"/>
                    <a:pt x="1010768" y="1067276"/>
                  </a:cubicBezTo>
                  <a:cubicBezTo>
                    <a:pt x="1012768" y="1066705"/>
                    <a:pt x="1015530" y="1064228"/>
                    <a:pt x="1018293" y="1061561"/>
                  </a:cubicBezTo>
                  <a:cubicBezTo>
                    <a:pt x="1017150" y="1065181"/>
                    <a:pt x="1017816" y="1064324"/>
                    <a:pt x="1020388" y="1066228"/>
                  </a:cubicBezTo>
                  <a:cubicBezTo>
                    <a:pt x="1024674" y="1063371"/>
                    <a:pt x="1020198" y="1062800"/>
                    <a:pt x="1023436" y="1060228"/>
                  </a:cubicBezTo>
                  <a:cubicBezTo>
                    <a:pt x="1025341" y="1062609"/>
                    <a:pt x="1030675" y="1055846"/>
                    <a:pt x="1033247" y="1056799"/>
                  </a:cubicBezTo>
                  <a:cubicBezTo>
                    <a:pt x="1036485" y="1050131"/>
                    <a:pt x="1039533" y="1050417"/>
                    <a:pt x="1040200" y="1052512"/>
                  </a:cubicBezTo>
                  <a:cubicBezTo>
                    <a:pt x="1043058" y="1046798"/>
                    <a:pt x="1045344" y="1045750"/>
                    <a:pt x="1046677" y="1040987"/>
                  </a:cubicBezTo>
                  <a:cubicBezTo>
                    <a:pt x="1049725" y="1040320"/>
                    <a:pt x="1047344" y="1041844"/>
                    <a:pt x="1048963" y="1043273"/>
                  </a:cubicBezTo>
                  <a:cubicBezTo>
                    <a:pt x="1053345" y="1038034"/>
                    <a:pt x="1053059" y="1038796"/>
                    <a:pt x="1057631" y="1036225"/>
                  </a:cubicBezTo>
                  <a:cubicBezTo>
                    <a:pt x="1058774" y="1033939"/>
                    <a:pt x="1058774" y="1031938"/>
                    <a:pt x="1059726" y="1029462"/>
                  </a:cubicBezTo>
                  <a:cubicBezTo>
                    <a:pt x="1062870" y="1028509"/>
                    <a:pt x="1064489" y="1025081"/>
                    <a:pt x="1062584" y="1029938"/>
                  </a:cubicBezTo>
                  <a:cubicBezTo>
                    <a:pt x="1075633" y="1018127"/>
                    <a:pt x="1072585" y="1007650"/>
                    <a:pt x="1079538" y="1002697"/>
                  </a:cubicBezTo>
                  <a:cubicBezTo>
                    <a:pt x="1075633" y="998125"/>
                    <a:pt x="1082205" y="994219"/>
                    <a:pt x="1087635" y="991076"/>
                  </a:cubicBezTo>
                  <a:cubicBezTo>
                    <a:pt x="1087635" y="988314"/>
                    <a:pt x="1082586" y="992219"/>
                    <a:pt x="1085158" y="989076"/>
                  </a:cubicBezTo>
                  <a:cubicBezTo>
                    <a:pt x="1089349" y="986885"/>
                    <a:pt x="1091730" y="984218"/>
                    <a:pt x="1094874" y="978884"/>
                  </a:cubicBezTo>
                  <a:cubicBezTo>
                    <a:pt x="1097731" y="979360"/>
                    <a:pt x="1095350" y="982409"/>
                    <a:pt x="1096207" y="983837"/>
                  </a:cubicBezTo>
                  <a:cubicBezTo>
                    <a:pt x="1097255" y="980218"/>
                    <a:pt x="1101446" y="977170"/>
                    <a:pt x="1101255" y="975836"/>
                  </a:cubicBezTo>
                  <a:cubicBezTo>
                    <a:pt x="1099541" y="977360"/>
                    <a:pt x="1097922" y="978122"/>
                    <a:pt x="1096493" y="978122"/>
                  </a:cubicBezTo>
                  <a:cubicBezTo>
                    <a:pt x="1098779" y="975169"/>
                    <a:pt x="1098207" y="973645"/>
                    <a:pt x="1101541" y="970121"/>
                  </a:cubicBezTo>
                  <a:lnTo>
                    <a:pt x="1103446" y="971550"/>
                  </a:lnTo>
                  <a:cubicBezTo>
                    <a:pt x="1107828" y="958310"/>
                    <a:pt x="1122020" y="945737"/>
                    <a:pt x="1122401" y="938975"/>
                  </a:cubicBezTo>
                  <a:cubicBezTo>
                    <a:pt x="1124687" y="934498"/>
                    <a:pt x="1126020" y="937451"/>
                    <a:pt x="1128116" y="935260"/>
                  </a:cubicBezTo>
                  <a:cubicBezTo>
                    <a:pt x="1127259" y="934593"/>
                    <a:pt x="1126211" y="934879"/>
                    <a:pt x="1125163" y="935260"/>
                  </a:cubicBezTo>
                  <a:cubicBezTo>
                    <a:pt x="1126211" y="931354"/>
                    <a:pt x="1140689" y="918686"/>
                    <a:pt x="1132021" y="924782"/>
                  </a:cubicBezTo>
                  <a:cubicBezTo>
                    <a:pt x="1136117" y="918686"/>
                    <a:pt x="1140022" y="918401"/>
                    <a:pt x="1140689" y="913543"/>
                  </a:cubicBezTo>
                  <a:cubicBezTo>
                    <a:pt x="1138593" y="916591"/>
                    <a:pt x="1136974" y="915543"/>
                    <a:pt x="1138593" y="912304"/>
                  </a:cubicBezTo>
                  <a:cubicBezTo>
                    <a:pt x="1138498" y="914781"/>
                    <a:pt x="1140213" y="914591"/>
                    <a:pt x="1142308" y="910876"/>
                  </a:cubicBezTo>
                  <a:cubicBezTo>
                    <a:pt x="1141927" y="908876"/>
                    <a:pt x="1143261" y="905827"/>
                    <a:pt x="1144213" y="902970"/>
                  </a:cubicBezTo>
                  <a:cubicBezTo>
                    <a:pt x="1143927" y="907637"/>
                    <a:pt x="1149166" y="897541"/>
                    <a:pt x="1149642" y="895255"/>
                  </a:cubicBezTo>
                  <a:cubicBezTo>
                    <a:pt x="1148880" y="896207"/>
                    <a:pt x="1148023" y="897922"/>
                    <a:pt x="1147356" y="897541"/>
                  </a:cubicBezTo>
                  <a:cubicBezTo>
                    <a:pt x="1148690" y="894683"/>
                    <a:pt x="1151452" y="886682"/>
                    <a:pt x="1154500" y="885444"/>
                  </a:cubicBezTo>
                  <a:cubicBezTo>
                    <a:pt x="1154976" y="886777"/>
                    <a:pt x="1151547" y="890683"/>
                    <a:pt x="1152786" y="891635"/>
                  </a:cubicBezTo>
                  <a:cubicBezTo>
                    <a:pt x="1156691" y="887730"/>
                    <a:pt x="1155357" y="885063"/>
                    <a:pt x="1157643" y="880110"/>
                  </a:cubicBezTo>
                  <a:cubicBezTo>
                    <a:pt x="1163263" y="880301"/>
                    <a:pt x="1161263" y="864584"/>
                    <a:pt x="1167454" y="865823"/>
                  </a:cubicBezTo>
                  <a:cubicBezTo>
                    <a:pt x="1163263" y="870776"/>
                    <a:pt x="1162787" y="876300"/>
                    <a:pt x="1161834" y="880967"/>
                  </a:cubicBezTo>
                  <a:cubicBezTo>
                    <a:pt x="1160787" y="885539"/>
                    <a:pt x="1159644" y="889444"/>
                    <a:pt x="1154976" y="891159"/>
                  </a:cubicBezTo>
                  <a:cubicBezTo>
                    <a:pt x="1158882" y="893540"/>
                    <a:pt x="1153738" y="896779"/>
                    <a:pt x="1151452" y="903542"/>
                  </a:cubicBezTo>
                  <a:cubicBezTo>
                    <a:pt x="1154595" y="903256"/>
                    <a:pt x="1151928" y="906590"/>
                    <a:pt x="1152690" y="907828"/>
                  </a:cubicBezTo>
                  <a:cubicBezTo>
                    <a:pt x="1156977" y="901827"/>
                    <a:pt x="1154214" y="903542"/>
                    <a:pt x="1154500" y="901636"/>
                  </a:cubicBezTo>
                  <a:cubicBezTo>
                    <a:pt x="1156024" y="900779"/>
                    <a:pt x="1157643" y="896779"/>
                    <a:pt x="1159072" y="898684"/>
                  </a:cubicBezTo>
                  <a:cubicBezTo>
                    <a:pt x="1158215" y="900303"/>
                    <a:pt x="1156691" y="902494"/>
                    <a:pt x="1157358" y="903160"/>
                  </a:cubicBezTo>
                  <a:cubicBezTo>
                    <a:pt x="1160120" y="897160"/>
                    <a:pt x="1162692" y="894778"/>
                    <a:pt x="1165073" y="894683"/>
                  </a:cubicBezTo>
                  <a:cubicBezTo>
                    <a:pt x="1166311" y="890587"/>
                    <a:pt x="1168216" y="887635"/>
                    <a:pt x="1170693" y="883634"/>
                  </a:cubicBezTo>
                  <a:cubicBezTo>
                    <a:pt x="1172979" y="879443"/>
                    <a:pt x="1175741" y="874300"/>
                    <a:pt x="1179075" y="866108"/>
                  </a:cubicBezTo>
                  <a:cubicBezTo>
                    <a:pt x="1179075" y="862870"/>
                    <a:pt x="1175836" y="867061"/>
                    <a:pt x="1177551" y="861917"/>
                  </a:cubicBezTo>
                  <a:cubicBezTo>
                    <a:pt x="1189647" y="844677"/>
                    <a:pt x="1191552" y="825056"/>
                    <a:pt x="1198220" y="810577"/>
                  </a:cubicBezTo>
                  <a:cubicBezTo>
                    <a:pt x="1196982" y="806672"/>
                    <a:pt x="1192886" y="811720"/>
                    <a:pt x="1195267" y="804482"/>
                  </a:cubicBezTo>
                  <a:cubicBezTo>
                    <a:pt x="1197648" y="801243"/>
                    <a:pt x="1198887" y="802767"/>
                    <a:pt x="1200411" y="804577"/>
                  </a:cubicBezTo>
                  <a:cubicBezTo>
                    <a:pt x="1202316" y="789908"/>
                    <a:pt x="1210031" y="782669"/>
                    <a:pt x="1214317" y="767525"/>
                  </a:cubicBezTo>
                  <a:cubicBezTo>
                    <a:pt x="1209555" y="759524"/>
                    <a:pt x="1221366" y="740188"/>
                    <a:pt x="1218318" y="729520"/>
                  </a:cubicBezTo>
                  <a:cubicBezTo>
                    <a:pt x="1217651" y="736854"/>
                    <a:pt x="1215365" y="745998"/>
                    <a:pt x="1211745" y="748856"/>
                  </a:cubicBezTo>
                  <a:cubicBezTo>
                    <a:pt x="1210412" y="742474"/>
                    <a:pt x="1213841" y="724567"/>
                    <a:pt x="1218699" y="727901"/>
                  </a:cubicBezTo>
                  <a:cubicBezTo>
                    <a:pt x="1217937" y="719042"/>
                    <a:pt x="1225652" y="713042"/>
                    <a:pt x="1221461" y="709327"/>
                  </a:cubicBezTo>
                  <a:cubicBezTo>
                    <a:pt x="1227271" y="708660"/>
                    <a:pt x="1229938" y="690943"/>
                    <a:pt x="1229652" y="680561"/>
                  </a:cubicBezTo>
                  <a:cubicBezTo>
                    <a:pt x="1229652" y="682085"/>
                    <a:pt x="1230891" y="678371"/>
                    <a:pt x="1231367" y="674465"/>
                  </a:cubicBezTo>
                  <a:cubicBezTo>
                    <a:pt x="1232605" y="664178"/>
                    <a:pt x="1234320" y="652653"/>
                    <a:pt x="1235558" y="641318"/>
                  </a:cubicBezTo>
                  <a:cubicBezTo>
                    <a:pt x="1236034" y="632460"/>
                    <a:pt x="1235939" y="623602"/>
                    <a:pt x="1235177" y="615505"/>
                  </a:cubicBezTo>
                  <a:cubicBezTo>
                    <a:pt x="1236034" y="615505"/>
                    <a:pt x="1236987" y="615601"/>
                    <a:pt x="1238130" y="615982"/>
                  </a:cubicBezTo>
                  <a:cubicBezTo>
                    <a:pt x="1237463" y="606266"/>
                    <a:pt x="1236796" y="596646"/>
                    <a:pt x="1236129" y="587121"/>
                  </a:cubicBezTo>
                  <a:cubicBezTo>
                    <a:pt x="1236320" y="587311"/>
                    <a:pt x="1236510" y="587407"/>
                    <a:pt x="1236987" y="587216"/>
                  </a:cubicBezTo>
                  <a:cubicBezTo>
                    <a:pt x="1235653" y="582454"/>
                    <a:pt x="1236034" y="580739"/>
                    <a:pt x="1235367" y="576263"/>
                  </a:cubicBezTo>
                  <a:cubicBezTo>
                    <a:pt x="1235082" y="573024"/>
                    <a:pt x="1234891" y="569881"/>
                    <a:pt x="1234605" y="566642"/>
                  </a:cubicBezTo>
                  <a:cubicBezTo>
                    <a:pt x="1236225" y="562642"/>
                    <a:pt x="1237463" y="555403"/>
                    <a:pt x="1237844" y="551307"/>
                  </a:cubicBezTo>
                  <a:cubicBezTo>
                    <a:pt x="1238034" y="554355"/>
                    <a:pt x="1240130" y="553117"/>
                    <a:pt x="1239749" y="557403"/>
                  </a:cubicBezTo>
                  <a:cubicBezTo>
                    <a:pt x="1238606" y="564261"/>
                    <a:pt x="1239082" y="572738"/>
                    <a:pt x="1242130" y="577691"/>
                  </a:cubicBezTo>
                  <a:cubicBezTo>
                    <a:pt x="1241559" y="580930"/>
                    <a:pt x="1240797" y="581025"/>
                    <a:pt x="1239654" y="579310"/>
                  </a:cubicBezTo>
                  <a:cubicBezTo>
                    <a:pt x="1241654" y="597598"/>
                    <a:pt x="1239082" y="611219"/>
                    <a:pt x="1242511" y="627983"/>
                  </a:cubicBezTo>
                  <a:cubicBezTo>
                    <a:pt x="1239749" y="623792"/>
                    <a:pt x="1239654" y="643318"/>
                    <a:pt x="1242702" y="639032"/>
                  </a:cubicBezTo>
                  <a:cubicBezTo>
                    <a:pt x="1240416" y="649605"/>
                    <a:pt x="1238034" y="663130"/>
                    <a:pt x="1236796" y="676561"/>
                  </a:cubicBezTo>
                  <a:cubicBezTo>
                    <a:pt x="1236129" y="683323"/>
                    <a:pt x="1235653" y="689991"/>
                    <a:pt x="1235558" y="696277"/>
                  </a:cubicBezTo>
                  <a:cubicBezTo>
                    <a:pt x="1235463" y="699421"/>
                    <a:pt x="1235463" y="702469"/>
                    <a:pt x="1235558" y="705326"/>
                  </a:cubicBezTo>
                  <a:cubicBezTo>
                    <a:pt x="1235463" y="708184"/>
                    <a:pt x="1235463" y="710851"/>
                    <a:pt x="1235558" y="713422"/>
                  </a:cubicBezTo>
                  <a:cubicBezTo>
                    <a:pt x="1236606" y="705612"/>
                    <a:pt x="1241178" y="691896"/>
                    <a:pt x="1238987" y="684943"/>
                  </a:cubicBezTo>
                  <a:cubicBezTo>
                    <a:pt x="1241940" y="689038"/>
                    <a:pt x="1240606" y="678085"/>
                    <a:pt x="1239368" y="676942"/>
                  </a:cubicBezTo>
                  <a:lnTo>
                    <a:pt x="1241749" y="677227"/>
                  </a:lnTo>
                  <a:cubicBezTo>
                    <a:pt x="1246893" y="643318"/>
                    <a:pt x="1247464" y="607314"/>
                    <a:pt x="1247845" y="572548"/>
                  </a:cubicBezTo>
                  <a:close/>
                  <a:moveTo>
                    <a:pt x="1020007" y="132112"/>
                  </a:moveTo>
                  <a:cubicBezTo>
                    <a:pt x="1022769" y="130778"/>
                    <a:pt x="1024484" y="134969"/>
                    <a:pt x="1025532" y="137160"/>
                  </a:cubicBezTo>
                  <a:cubicBezTo>
                    <a:pt x="1024008" y="138303"/>
                    <a:pt x="1020388" y="133159"/>
                    <a:pt x="1020007" y="132112"/>
                  </a:cubicBezTo>
                  <a:close/>
                  <a:moveTo>
                    <a:pt x="351924" y="1112615"/>
                  </a:moveTo>
                  <a:cubicBezTo>
                    <a:pt x="352209" y="1108424"/>
                    <a:pt x="358877" y="1114520"/>
                    <a:pt x="359448" y="1113473"/>
                  </a:cubicBezTo>
                  <a:cubicBezTo>
                    <a:pt x="362877" y="1116616"/>
                    <a:pt x="355353" y="1114806"/>
                    <a:pt x="351924" y="1112615"/>
                  </a:cubicBezTo>
                  <a:close/>
                  <a:moveTo>
                    <a:pt x="398120" y="1139761"/>
                  </a:moveTo>
                  <a:cubicBezTo>
                    <a:pt x="400120" y="1135570"/>
                    <a:pt x="402597" y="1141095"/>
                    <a:pt x="408121" y="1142428"/>
                  </a:cubicBezTo>
                  <a:cubicBezTo>
                    <a:pt x="406978" y="1143952"/>
                    <a:pt x="401168" y="1140333"/>
                    <a:pt x="398120" y="1139761"/>
                  </a:cubicBezTo>
                  <a:close/>
                  <a:moveTo>
                    <a:pt x="409740" y="1127569"/>
                  </a:moveTo>
                  <a:cubicBezTo>
                    <a:pt x="410407" y="1125474"/>
                    <a:pt x="416694" y="1127951"/>
                    <a:pt x="418122" y="1129665"/>
                  </a:cubicBezTo>
                  <a:cubicBezTo>
                    <a:pt x="417360" y="1131284"/>
                    <a:pt x="412217" y="1127951"/>
                    <a:pt x="409740" y="1127569"/>
                  </a:cubicBezTo>
                  <a:close/>
                  <a:moveTo>
                    <a:pt x="509467" y="1168527"/>
                  </a:moveTo>
                  <a:cubicBezTo>
                    <a:pt x="510801" y="1168051"/>
                    <a:pt x="512896" y="1168146"/>
                    <a:pt x="515373" y="1168527"/>
                  </a:cubicBezTo>
                  <a:cubicBezTo>
                    <a:pt x="515087" y="1169670"/>
                    <a:pt x="514896" y="1170813"/>
                    <a:pt x="516516" y="1171194"/>
                  </a:cubicBezTo>
                  <a:cubicBezTo>
                    <a:pt x="515277" y="1172813"/>
                    <a:pt x="507467" y="1170623"/>
                    <a:pt x="509467" y="1168527"/>
                  </a:cubicBezTo>
                  <a:close/>
                  <a:moveTo>
                    <a:pt x="556140" y="1177481"/>
                  </a:moveTo>
                  <a:cubicBezTo>
                    <a:pt x="555187" y="1175194"/>
                    <a:pt x="559188" y="1175957"/>
                    <a:pt x="559188" y="1174433"/>
                  </a:cubicBezTo>
                  <a:cubicBezTo>
                    <a:pt x="547567" y="1171575"/>
                    <a:pt x="535470" y="1173290"/>
                    <a:pt x="531756" y="1166717"/>
                  </a:cubicBezTo>
                  <a:cubicBezTo>
                    <a:pt x="541757" y="1169575"/>
                    <a:pt x="545853" y="1167289"/>
                    <a:pt x="553663" y="1166051"/>
                  </a:cubicBezTo>
                  <a:cubicBezTo>
                    <a:pt x="555568" y="1166908"/>
                    <a:pt x="556425" y="1168336"/>
                    <a:pt x="559378" y="1168718"/>
                  </a:cubicBezTo>
                  <a:cubicBezTo>
                    <a:pt x="557092" y="1170527"/>
                    <a:pt x="555759" y="1169765"/>
                    <a:pt x="552044" y="1169194"/>
                  </a:cubicBezTo>
                  <a:cubicBezTo>
                    <a:pt x="553092" y="1172337"/>
                    <a:pt x="556997" y="1174147"/>
                    <a:pt x="563569" y="1174623"/>
                  </a:cubicBezTo>
                  <a:cubicBezTo>
                    <a:pt x="564617" y="1177671"/>
                    <a:pt x="561188" y="1178052"/>
                    <a:pt x="556140" y="1177481"/>
                  </a:cubicBezTo>
                  <a:close/>
                  <a:moveTo>
                    <a:pt x="1186885" y="730186"/>
                  </a:moveTo>
                  <a:cubicBezTo>
                    <a:pt x="1188695" y="730377"/>
                    <a:pt x="1185933" y="735425"/>
                    <a:pt x="1185837" y="737616"/>
                  </a:cubicBezTo>
                  <a:cubicBezTo>
                    <a:pt x="1185361" y="736854"/>
                    <a:pt x="1184885" y="735997"/>
                    <a:pt x="1184694" y="734854"/>
                  </a:cubicBezTo>
                  <a:cubicBezTo>
                    <a:pt x="1185266" y="733520"/>
                    <a:pt x="1185837" y="732282"/>
                    <a:pt x="1186314" y="730949"/>
                  </a:cubicBezTo>
                  <a:cubicBezTo>
                    <a:pt x="1186504" y="730949"/>
                    <a:pt x="1186695" y="730758"/>
                    <a:pt x="1186885" y="730186"/>
                  </a:cubicBezTo>
                  <a:close/>
                  <a:moveTo>
                    <a:pt x="1173931" y="834485"/>
                  </a:moveTo>
                  <a:cubicBezTo>
                    <a:pt x="1170693" y="839915"/>
                    <a:pt x="1171550" y="839248"/>
                    <a:pt x="1168692" y="845725"/>
                  </a:cubicBezTo>
                  <a:cubicBezTo>
                    <a:pt x="1166311" y="847534"/>
                    <a:pt x="1163835" y="844963"/>
                    <a:pt x="1166978" y="839915"/>
                  </a:cubicBezTo>
                  <a:cubicBezTo>
                    <a:pt x="1169359" y="846106"/>
                    <a:pt x="1169454" y="833533"/>
                    <a:pt x="1173931" y="834485"/>
                  </a:cubicBezTo>
                  <a:close/>
                  <a:moveTo>
                    <a:pt x="783216" y="1133761"/>
                  </a:moveTo>
                  <a:cubicBezTo>
                    <a:pt x="782835" y="1135761"/>
                    <a:pt x="775786" y="1137094"/>
                    <a:pt x="772548" y="1138237"/>
                  </a:cubicBezTo>
                  <a:cubicBezTo>
                    <a:pt x="773786" y="1133856"/>
                    <a:pt x="777501" y="1135570"/>
                    <a:pt x="783216" y="1133761"/>
                  </a:cubicBezTo>
                  <a:close/>
                  <a:moveTo>
                    <a:pt x="707682" y="1167479"/>
                  </a:moveTo>
                  <a:cubicBezTo>
                    <a:pt x="699491" y="1168241"/>
                    <a:pt x="695681" y="1167098"/>
                    <a:pt x="686537" y="1166812"/>
                  </a:cubicBezTo>
                  <a:cubicBezTo>
                    <a:pt x="690728" y="1162526"/>
                    <a:pt x="699396" y="1164431"/>
                    <a:pt x="707968" y="1161669"/>
                  </a:cubicBezTo>
                  <a:cubicBezTo>
                    <a:pt x="707873" y="1163669"/>
                    <a:pt x="706254" y="1165098"/>
                    <a:pt x="707682" y="1167479"/>
                  </a:cubicBezTo>
                  <a:close/>
                  <a:moveTo>
                    <a:pt x="662915" y="1168051"/>
                  </a:moveTo>
                  <a:cubicBezTo>
                    <a:pt x="661772" y="1170813"/>
                    <a:pt x="657962" y="1168146"/>
                    <a:pt x="657009" y="1167765"/>
                  </a:cubicBezTo>
                  <a:cubicBezTo>
                    <a:pt x="656343" y="1165955"/>
                    <a:pt x="661105" y="1166622"/>
                    <a:pt x="661010" y="1165003"/>
                  </a:cubicBezTo>
                  <a:cubicBezTo>
                    <a:pt x="666153" y="1164527"/>
                    <a:pt x="657867" y="1168622"/>
                    <a:pt x="662915" y="1168051"/>
                  </a:cubicBezTo>
                  <a:close/>
                  <a:moveTo>
                    <a:pt x="680536" y="1167003"/>
                  </a:moveTo>
                  <a:cubicBezTo>
                    <a:pt x="679869" y="1169003"/>
                    <a:pt x="676059" y="1169860"/>
                    <a:pt x="675393" y="1171861"/>
                  </a:cubicBezTo>
                  <a:cubicBezTo>
                    <a:pt x="673107" y="1169765"/>
                    <a:pt x="662820" y="1173670"/>
                    <a:pt x="661772" y="1170623"/>
                  </a:cubicBezTo>
                  <a:cubicBezTo>
                    <a:pt x="668535" y="1172051"/>
                    <a:pt x="672916" y="1166432"/>
                    <a:pt x="680536" y="1167003"/>
                  </a:cubicBezTo>
                  <a:close/>
                  <a:moveTo>
                    <a:pt x="669678" y="1155478"/>
                  </a:moveTo>
                  <a:cubicBezTo>
                    <a:pt x="665010" y="1156621"/>
                    <a:pt x="660819" y="1158145"/>
                    <a:pt x="653104" y="1159193"/>
                  </a:cubicBezTo>
                  <a:cubicBezTo>
                    <a:pt x="649770" y="1155097"/>
                    <a:pt x="656438" y="1153573"/>
                    <a:pt x="664820" y="1151477"/>
                  </a:cubicBezTo>
                  <a:cubicBezTo>
                    <a:pt x="673202" y="1149572"/>
                    <a:pt x="683489" y="1148239"/>
                    <a:pt x="687489" y="1147096"/>
                  </a:cubicBezTo>
                  <a:cubicBezTo>
                    <a:pt x="693776" y="1148239"/>
                    <a:pt x="695490" y="1151287"/>
                    <a:pt x="687204" y="1153668"/>
                  </a:cubicBezTo>
                  <a:cubicBezTo>
                    <a:pt x="687394" y="1153001"/>
                    <a:pt x="688537" y="1152620"/>
                    <a:pt x="688347" y="1151858"/>
                  </a:cubicBezTo>
                  <a:cubicBezTo>
                    <a:pt x="679298" y="1153287"/>
                    <a:pt x="674345" y="1154335"/>
                    <a:pt x="669678" y="1155478"/>
                  </a:cubicBezTo>
                  <a:close/>
                  <a:moveTo>
                    <a:pt x="655676" y="1168718"/>
                  </a:moveTo>
                  <a:cubicBezTo>
                    <a:pt x="645103" y="1171480"/>
                    <a:pt x="620433" y="1171575"/>
                    <a:pt x="626339" y="1167384"/>
                  </a:cubicBezTo>
                  <a:cubicBezTo>
                    <a:pt x="633864" y="1170337"/>
                    <a:pt x="643484" y="1166241"/>
                    <a:pt x="655676" y="1168718"/>
                  </a:cubicBezTo>
                  <a:close/>
                  <a:moveTo>
                    <a:pt x="695205" y="1149953"/>
                  </a:moveTo>
                  <a:cubicBezTo>
                    <a:pt x="694347" y="1147953"/>
                    <a:pt x="697776" y="1147382"/>
                    <a:pt x="700348" y="1146619"/>
                  </a:cubicBezTo>
                  <a:cubicBezTo>
                    <a:pt x="700729" y="1148715"/>
                    <a:pt x="697967" y="1151001"/>
                    <a:pt x="695205" y="1149953"/>
                  </a:cubicBezTo>
                  <a:close/>
                  <a:moveTo>
                    <a:pt x="705968" y="1125474"/>
                  </a:moveTo>
                  <a:cubicBezTo>
                    <a:pt x="696157" y="1126903"/>
                    <a:pt x="686251" y="1127855"/>
                    <a:pt x="678631" y="1128903"/>
                  </a:cubicBezTo>
                  <a:cubicBezTo>
                    <a:pt x="675297" y="1130236"/>
                    <a:pt x="680346" y="1132237"/>
                    <a:pt x="683298" y="1131475"/>
                  </a:cubicBezTo>
                  <a:cubicBezTo>
                    <a:pt x="682346" y="1133951"/>
                    <a:pt x="677488" y="1132142"/>
                    <a:pt x="675107" y="1132808"/>
                  </a:cubicBezTo>
                  <a:cubicBezTo>
                    <a:pt x="674726" y="1131379"/>
                    <a:pt x="676536" y="1130903"/>
                    <a:pt x="675964" y="1129379"/>
                  </a:cubicBezTo>
                  <a:cubicBezTo>
                    <a:pt x="675107" y="1127665"/>
                    <a:pt x="669201" y="1130141"/>
                    <a:pt x="666344" y="1130046"/>
                  </a:cubicBezTo>
                  <a:cubicBezTo>
                    <a:pt x="675012" y="1124712"/>
                    <a:pt x="684060" y="1122807"/>
                    <a:pt x="694538" y="1121569"/>
                  </a:cubicBezTo>
                  <a:cubicBezTo>
                    <a:pt x="699777" y="1120997"/>
                    <a:pt x="705396" y="1120426"/>
                    <a:pt x="711302" y="1119759"/>
                  </a:cubicBezTo>
                  <a:cubicBezTo>
                    <a:pt x="717207" y="1118807"/>
                    <a:pt x="723494" y="1117283"/>
                    <a:pt x="730352" y="1115377"/>
                  </a:cubicBezTo>
                  <a:cubicBezTo>
                    <a:pt x="730542" y="1116520"/>
                    <a:pt x="730733" y="1117663"/>
                    <a:pt x="732352" y="1117378"/>
                  </a:cubicBezTo>
                  <a:cubicBezTo>
                    <a:pt x="728828" y="1119187"/>
                    <a:pt x="724732" y="1120807"/>
                    <a:pt x="720255" y="1122235"/>
                  </a:cubicBezTo>
                  <a:cubicBezTo>
                    <a:pt x="718065" y="1122998"/>
                    <a:pt x="715683" y="1123664"/>
                    <a:pt x="713302" y="1124236"/>
                  </a:cubicBezTo>
                  <a:cubicBezTo>
                    <a:pt x="710826" y="1124617"/>
                    <a:pt x="708444" y="1125093"/>
                    <a:pt x="705968" y="1125474"/>
                  </a:cubicBezTo>
                  <a:close/>
                  <a:moveTo>
                    <a:pt x="382023" y="1029462"/>
                  </a:moveTo>
                  <a:cubicBezTo>
                    <a:pt x="382594" y="1029367"/>
                    <a:pt x="383261" y="1029462"/>
                    <a:pt x="383832" y="1029748"/>
                  </a:cubicBezTo>
                  <a:cubicBezTo>
                    <a:pt x="383832" y="1029748"/>
                    <a:pt x="383832" y="1029748"/>
                    <a:pt x="383832" y="1029748"/>
                  </a:cubicBezTo>
                  <a:cubicBezTo>
                    <a:pt x="383737" y="1029938"/>
                    <a:pt x="383832" y="1030129"/>
                    <a:pt x="383642" y="1030319"/>
                  </a:cubicBezTo>
                  <a:cubicBezTo>
                    <a:pt x="381832" y="1029938"/>
                    <a:pt x="380975" y="1029748"/>
                    <a:pt x="380499" y="1029462"/>
                  </a:cubicBezTo>
                  <a:cubicBezTo>
                    <a:pt x="381070" y="1029462"/>
                    <a:pt x="381546" y="1029557"/>
                    <a:pt x="382023" y="1029462"/>
                  </a:cubicBezTo>
                  <a:close/>
                  <a:moveTo>
                    <a:pt x="305537" y="996982"/>
                  </a:moveTo>
                  <a:cubicBezTo>
                    <a:pt x="305156" y="997363"/>
                    <a:pt x="304680" y="997744"/>
                    <a:pt x="304299" y="998125"/>
                  </a:cubicBezTo>
                  <a:cubicBezTo>
                    <a:pt x="303918" y="997934"/>
                    <a:pt x="303537" y="997744"/>
                    <a:pt x="303156" y="997553"/>
                  </a:cubicBezTo>
                  <a:cubicBezTo>
                    <a:pt x="303346" y="997268"/>
                    <a:pt x="303537" y="996982"/>
                    <a:pt x="303727" y="996696"/>
                  </a:cubicBezTo>
                  <a:cubicBezTo>
                    <a:pt x="303918" y="996410"/>
                    <a:pt x="304108" y="996125"/>
                    <a:pt x="304299" y="995839"/>
                  </a:cubicBezTo>
                  <a:lnTo>
                    <a:pt x="304299" y="995839"/>
                  </a:lnTo>
                  <a:lnTo>
                    <a:pt x="304299" y="995839"/>
                  </a:lnTo>
                  <a:cubicBezTo>
                    <a:pt x="304680" y="996220"/>
                    <a:pt x="305061" y="996601"/>
                    <a:pt x="305537" y="996982"/>
                  </a:cubicBezTo>
                  <a:close/>
                  <a:moveTo>
                    <a:pt x="549377" y="107061"/>
                  </a:moveTo>
                  <a:cubicBezTo>
                    <a:pt x="548329" y="108109"/>
                    <a:pt x="546710" y="108680"/>
                    <a:pt x="544233" y="108871"/>
                  </a:cubicBezTo>
                  <a:cubicBezTo>
                    <a:pt x="543852" y="108871"/>
                    <a:pt x="543471" y="108871"/>
                    <a:pt x="543090" y="108871"/>
                  </a:cubicBezTo>
                  <a:cubicBezTo>
                    <a:pt x="542043" y="108490"/>
                    <a:pt x="540328" y="108775"/>
                    <a:pt x="538614" y="108966"/>
                  </a:cubicBezTo>
                  <a:cubicBezTo>
                    <a:pt x="542043" y="107156"/>
                    <a:pt x="545662" y="106775"/>
                    <a:pt x="549377" y="107061"/>
                  </a:cubicBezTo>
                  <a:close/>
                  <a:moveTo>
                    <a:pt x="1213365" y="426148"/>
                  </a:moveTo>
                  <a:cubicBezTo>
                    <a:pt x="1214412" y="429673"/>
                    <a:pt x="1213555" y="431197"/>
                    <a:pt x="1212603" y="432625"/>
                  </a:cubicBezTo>
                  <a:cubicBezTo>
                    <a:pt x="1211460" y="428339"/>
                    <a:pt x="1211174" y="423863"/>
                    <a:pt x="1209840" y="419576"/>
                  </a:cubicBezTo>
                  <a:cubicBezTo>
                    <a:pt x="1209936" y="418719"/>
                    <a:pt x="1210031" y="417957"/>
                    <a:pt x="1210221" y="417385"/>
                  </a:cubicBezTo>
                  <a:cubicBezTo>
                    <a:pt x="1212888" y="426339"/>
                    <a:pt x="1209364" y="425577"/>
                    <a:pt x="1213365" y="426148"/>
                  </a:cubicBezTo>
                  <a:close/>
                  <a:moveTo>
                    <a:pt x="1215365" y="433673"/>
                  </a:moveTo>
                  <a:cubicBezTo>
                    <a:pt x="1215841" y="436435"/>
                    <a:pt x="1216317" y="438436"/>
                    <a:pt x="1216698" y="440246"/>
                  </a:cubicBezTo>
                  <a:cubicBezTo>
                    <a:pt x="1216508" y="440150"/>
                    <a:pt x="1216413" y="440055"/>
                    <a:pt x="1216127" y="440055"/>
                  </a:cubicBezTo>
                  <a:cubicBezTo>
                    <a:pt x="1215555" y="439293"/>
                    <a:pt x="1215079" y="438531"/>
                    <a:pt x="1214698" y="437769"/>
                  </a:cubicBezTo>
                  <a:cubicBezTo>
                    <a:pt x="1213936" y="435292"/>
                    <a:pt x="1213365" y="433102"/>
                    <a:pt x="1215365" y="433673"/>
                  </a:cubicBezTo>
                  <a:close/>
                  <a:moveTo>
                    <a:pt x="1210126" y="635318"/>
                  </a:moveTo>
                  <a:cubicBezTo>
                    <a:pt x="1210317" y="633222"/>
                    <a:pt x="1209936" y="631984"/>
                    <a:pt x="1209269" y="631222"/>
                  </a:cubicBezTo>
                  <a:cubicBezTo>
                    <a:pt x="1209555" y="627697"/>
                    <a:pt x="1210031" y="624364"/>
                    <a:pt x="1210793" y="621887"/>
                  </a:cubicBezTo>
                  <a:cubicBezTo>
                    <a:pt x="1211364" y="622840"/>
                    <a:pt x="1211841" y="623888"/>
                    <a:pt x="1212317" y="624935"/>
                  </a:cubicBezTo>
                  <a:cubicBezTo>
                    <a:pt x="1212507" y="623506"/>
                    <a:pt x="1211936" y="621411"/>
                    <a:pt x="1211745" y="619506"/>
                  </a:cubicBezTo>
                  <a:cubicBezTo>
                    <a:pt x="1211841" y="619315"/>
                    <a:pt x="1211936" y="619030"/>
                    <a:pt x="1212031" y="618839"/>
                  </a:cubicBezTo>
                  <a:cubicBezTo>
                    <a:pt x="1211936" y="618458"/>
                    <a:pt x="1211841" y="617982"/>
                    <a:pt x="1211745" y="617506"/>
                  </a:cubicBezTo>
                  <a:cubicBezTo>
                    <a:pt x="1211841" y="616839"/>
                    <a:pt x="1212126" y="616268"/>
                    <a:pt x="1212698" y="615886"/>
                  </a:cubicBezTo>
                  <a:cubicBezTo>
                    <a:pt x="1212888" y="618744"/>
                    <a:pt x="1214889" y="618649"/>
                    <a:pt x="1213936" y="623506"/>
                  </a:cubicBezTo>
                  <a:cubicBezTo>
                    <a:pt x="1208507" y="629317"/>
                    <a:pt x="1212126" y="626078"/>
                    <a:pt x="1210126" y="635318"/>
                  </a:cubicBezTo>
                  <a:close/>
                  <a:moveTo>
                    <a:pt x="709587" y="115252"/>
                  </a:moveTo>
                  <a:cubicBezTo>
                    <a:pt x="708635" y="115443"/>
                    <a:pt x="708159" y="115157"/>
                    <a:pt x="707873" y="114776"/>
                  </a:cubicBezTo>
                  <a:cubicBezTo>
                    <a:pt x="708444" y="114586"/>
                    <a:pt x="709111" y="114490"/>
                    <a:pt x="709778" y="114300"/>
                  </a:cubicBezTo>
                  <a:cubicBezTo>
                    <a:pt x="709778" y="114776"/>
                    <a:pt x="709683" y="115252"/>
                    <a:pt x="709587" y="115252"/>
                  </a:cubicBezTo>
                  <a:close/>
                  <a:moveTo>
                    <a:pt x="1097826" y="269176"/>
                  </a:moveTo>
                  <a:cubicBezTo>
                    <a:pt x="1095350" y="268986"/>
                    <a:pt x="1093254" y="268319"/>
                    <a:pt x="1093064" y="265271"/>
                  </a:cubicBezTo>
                  <a:cubicBezTo>
                    <a:pt x="1093064" y="265176"/>
                    <a:pt x="1093064" y="265176"/>
                    <a:pt x="1093064" y="265081"/>
                  </a:cubicBezTo>
                  <a:cubicBezTo>
                    <a:pt x="1094683" y="266319"/>
                    <a:pt x="1096302" y="267652"/>
                    <a:pt x="1097826" y="269176"/>
                  </a:cubicBezTo>
                  <a:close/>
                  <a:moveTo>
                    <a:pt x="1208602" y="588740"/>
                  </a:moveTo>
                  <a:cubicBezTo>
                    <a:pt x="1208412" y="586359"/>
                    <a:pt x="1208221" y="583883"/>
                    <a:pt x="1208031" y="581406"/>
                  </a:cubicBezTo>
                  <a:cubicBezTo>
                    <a:pt x="1208126" y="581215"/>
                    <a:pt x="1208221" y="581025"/>
                    <a:pt x="1208221" y="580834"/>
                  </a:cubicBezTo>
                  <a:cubicBezTo>
                    <a:pt x="1208793" y="579025"/>
                    <a:pt x="1210412" y="577501"/>
                    <a:pt x="1211936" y="575977"/>
                  </a:cubicBezTo>
                  <a:cubicBezTo>
                    <a:pt x="1211936" y="578453"/>
                    <a:pt x="1211936" y="581025"/>
                    <a:pt x="1212031" y="583501"/>
                  </a:cubicBezTo>
                  <a:cubicBezTo>
                    <a:pt x="1212222" y="589026"/>
                    <a:pt x="1212603" y="594360"/>
                    <a:pt x="1213460" y="599408"/>
                  </a:cubicBezTo>
                  <a:cubicBezTo>
                    <a:pt x="1212222" y="599504"/>
                    <a:pt x="1210698" y="599218"/>
                    <a:pt x="1210888" y="602361"/>
                  </a:cubicBezTo>
                  <a:cubicBezTo>
                    <a:pt x="1212126" y="602647"/>
                    <a:pt x="1213936" y="601885"/>
                    <a:pt x="1214031" y="603885"/>
                  </a:cubicBezTo>
                  <a:cubicBezTo>
                    <a:pt x="1213460" y="608362"/>
                    <a:pt x="1212507" y="611981"/>
                    <a:pt x="1211079" y="614839"/>
                  </a:cubicBezTo>
                  <a:cubicBezTo>
                    <a:pt x="1209459" y="607505"/>
                    <a:pt x="1208983" y="598360"/>
                    <a:pt x="1208602" y="588740"/>
                  </a:cubicBezTo>
                  <a:close/>
                  <a:moveTo>
                    <a:pt x="1211555" y="567404"/>
                  </a:moveTo>
                  <a:cubicBezTo>
                    <a:pt x="1211555" y="567785"/>
                    <a:pt x="1211555" y="568261"/>
                    <a:pt x="1211650" y="568643"/>
                  </a:cubicBezTo>
                  <a:cubicBezTo>
                    <a:pt x="1211460" y="568166"/>
                    <a:pt x="1211460" y="567785"/>
                    <a:pt x="1211555" y="567404"/>
                  </a:cubicBezTo>
                  <a:close/>
                  <a:moveTo>
                    <a:pt x="1132497" y="306705"/>
                  </a:moveTo>
                  <a:cubicBezTo>
                    <a:pt x="1130688" y="304800"/>
                    <a:pt x="1131069" y="302133"/>
                    <a:pt x="1133355" y="300323"/>
                  </a:cubicBezTo>
                  <a:cubicBezTo>
                    <a:pt x="1133545" y="300228"/>
                    <a:pt x="1133736" y="300133"/>
                    <a:pt x="1134021" y="300133"/>
                  </a:cubicBezTo>
                  <a:cubicBezTo>
                    <a:pt x="1136688" y="303371"/>
                    <a:pt x="1139165" y="307086"/>
                    <a:pt x="1141546" y="311277"/>
                  </a:cubicBezTo>
                  <a:cubicBezTo>
                    <a:pt x="1138117" y="311944"/>
                    <a:pt x="1136212" y="310705"/>
                    <a:pt x="1132497" y="306705"/>
                  </a:cubicBezTo>
                  <a:close/>
                  <a:moveTo>
                    <a:pt x="1129830" y="295656"/>
                  </a:moveTo>
                  <a:cubicBezTo>
                    <a:pt x="1127068" y="294894"/>
                    <a:pt x="1125258" y="293084"/>
                    <a:pt x="1124306" y="290322"/>
                  </a:cubicBezTo>
                  <a:cubicBezTo>
                    <a:pt x="1126211" y="291941"/>
                    <a:pt x="1128021" y="293656"/>
                    <a:pt x="1129830" y="295656"/>
                  </a:cubicBezTo>
                  <a:close/>
                  <a:moveTo>
                    <a:pt x="1209174" y="632555"/>
                  </a:moveTo>
                  <a:cubicBezTo>
                    <a:pt x="1209459" y="634365"/>
                    <a:pt x="1209364" y="636365"/>
                    <a:pt x="1208983" y="638365"/>
                  </a:cubicBezTo>
                  <a:cubicBezTo>
                    <a:pt x="1208983" y="636460"/>
                    <a:pt x="1208983" y="634460"/>
                    <a:pt x="1209174" y="632555"/>
                  </a:cubicBezTo>
                  <a:close/>
                  <a:moveTo>
                    <a:pt x="1227176" y="492442"/>
                  </a:moveTo>
                  <a:cubicBezTo>
                    <a:pt x="1227557" y="491300"/>
                    <a:pt x="1228128" y="490061"/>
                    <a:pt x="1228795" y="488918"/>
                  </a:cubicBezTo>
                  <a:cubicBezTo>
                    <a:pt x="1228890" y="491490"/>
                    <a:pt x="1228509" y="493681"/>
                    <a:pt x="1227462" y="494538"/>
                  </a:cubicBezTo>
                  <a:cubicBezTo>
                    <a:pt x="1227366" y="493871"/>
                    <a:pt x="1227271" y="493109"/>
                    <a:pt x="1227176" y="492442"/>
                  </a:cubicBezTo>
                  <a:close/>
                  <a:moveTo>
                    <a:pt x="1225271" y="477488"/>
                  </a:moveTo>
                  <a:cubicBezTo>
                    <a:pt x="1225271" y="477012"/>
                    <a:pt x="1225271" y="476345"/>
                    <a:pt x="1225366" y="475964"/>
                  </a:cubicBezTo>
                  <a:cubicBezTo>
                    <a:pt x="1225938" y="476631"/>
                    <a:pt x="1226414" y="477679"/>
                    <a:pt x="1226890" y="479012"/>
                  </a:cubicBezTo>
                  <a:cubicBezTo>
                    <a:pt x="1226414" y="478631"/>
                    <a:pt x="1225842" y="478155"/>
                    <a:pt x="1225271" y="477488"/>
                  </a:cubicBezTo>
                  <a:close/>
                  <a:moveTo>
                    <a:pt x="1220413" y="461105"/>
                  </a:moveTo>
                  <a:cubicBezTo>
                    <a:pt x="1218413" y="465487"/>
                    <a:pt x="1221270" y="470725"/>
                    <a:pt x="1222699" y="470154"/>
                  </a:cubicBezTo>
                  <a:cubicBezTo>
                    <a:pt x="1222509" y="472154"/>
                    <a:pt x="1221937" y="472821"/>
                    <a:pt x="1221270" y="472916"/>
                  </a:cubicBezTo>
                  <a:cubicBezTo>
                    <a:pt x="1220604" y="472059"/>
                    <a:pt x="1219937" y="471202"/>
                    <a:pt x="1219365" y="470344"/>
                  </a:cubicBezTo>
                  <a:cubicBezTo>
                    <a:pt x="1219175" y="469773"/>
                    <a:pt x="1219080" y="469201"/>
                    <a:pt x="1218984" y="468630"/>
                  </a:cubicBezTo>
                  <a:cubicBezTo>
                    <a:pt x="1218222" y="467677"/>
                    <a:pt x="1217365" y="466820"/>
                    <a:pt x="1216508" y="466058"/>
                  </a:cubicBezTo>
                  <a:cubicBezTo>
                    <a:pt x="1216032" y="465201"/>
                    <a:pt x="1215555" y="464439"/>
                    <a:pt x="1215365" y="463963"/>
                  </a:cubicBezTo>
                  <a:cubicBezTo>
                    <a:pt x="1214698" y="462343"/>
                    <a:pt x="1216603" y="460153"/>
                    <a:pt x="1218603" y="460438"/>
                  </a:cubicBezTo>
                  <a:cubicBezTo>
                    <a:pt x="1219080" y="460534"/>
                    <a:pt x="1219651" y="460629"/>
                    <a:pt x="1220127" y="460819"/>
                  </a:cubicBezTo>
                  <a:cubicBezTo>
                    <a:pt x="1220318" y="460915"/>
                    <a:pt x="1220318" y="461010"/>
                    <a:pt x="1220413" y="461105"/>
                  </a:cubicBezTo>
                  <a:close/>
                  <a:moveTo>
                    <a:pt x="1209078" y="417576"/>
                  </a:moveTo>
                  <a:cubicBezTo>
                    <a:pt x="1208983" y="417481"/>
                    <a:pt x="1208983" y="417290"/>
                    <a:pt x="1208888" y="417100"/>
                  </a:cubicBezTo>
                  <a:cubicBezTo>
                    <a:pt x="1208602" y="416433"/>
                    <a:pt x="1208602" y="415957"/>
                    <a:pt x="1208697" y="415385"/>
                  </a:cubicBezTo>
                  <a:cubicBezTo>
                    <a:pt x="1208888" y="416147"/>
                    <a:pt x="1208983" y="416909"/>
                    <a:pt x="1209078" y="417576"/>
                  </a:cubicBezTo>
                  <a:close/>
                  <a:moveTo>
                    <a:pt x="558616" y="109061"/>
                  </a:moveTo>
                  <a:cubicBezTo>
                    <a:pt x="557664" y="108966"/>
                    <a:pt x="556902" y="108775"/>
                    <a:pt x="556140" y="108394"/>
                  </a:cubicBezTo>
                  <a:cubicBezTo>
                    <a:pt x="556902" y="108585"/>
                    <a:pt x="557759" y="108775"/>
                    <a:pt x="558616" y="109061"/>
                  </a:cubicBezTo>
                  <a:close/>
                  <a:moveTo>
                    <a:pt x="752069" y="1135475"/>
                  </a:moveTo>
                  <a:cubicBezTo>
                    <a:pt x="753212" y="1138904"/>
                    <a:pt x="747783" y="1136237"/>
                    <a:pt x="743973" y="1138428"/>
                  </a:cubicBezTo>
                  <a:cubicBezTo>
                    <a:pt x="745306" y="1136047"/>
                    <a:pt x="748354" y="1135856"/>
                    <a:pt x="752069" y="1135475"/>
                  </a:cubicBezTo>
                  <a:close/>
                  <a:moveTo>
                    <a:pt x="1064108" y="985837"/>
                  </a:moveTo>
                  <a:cubicBezTo>
                    <a:pt x="1065632" y="988504"/>
                    <a:pt x="1059917" y="990314"/>
                    <a:pt x="1056583" y="995458"/>
                  </a:cubicBezTo>
                  <a:cubicBezTo>
                    <a:pt x="1055631" y="994410"/>
                    <a:pt x="1054011" y="995743"/>
                    <a:pt x="1053154" y="994505"/>
                  </a:cubicBezTo>
                  <a:cubicBezTo>
                    <a:pt x="1056964" y="991267"/>
                    <a:pt x="1060774" y="987743"/>
                    <a:pt x="1064108" y="985837"/>
                  </a:cubicBezTo>
                  <a:close/>
                  <a:moveTo>
                    <a:pt x="1071537" y="976217"/>
                  </a:moveTo>
                  <a:cubicBezTo>
                    <a:pt x="1072299" y="977075"/>
                    <a:pt x="1073157" y="977836"/>
                    <a:pt x="1074395" y="976598"/>
                  </a:cubicBezTo>
                  <a:cubicBezTo>
                    <a:pt x="1076205" y="978122"/>
                    <a:pt x="1070204" y="984313"/>
                    <a:pt x="1068013" y="985076"/>
                  </a:cubicBezTo>
                  <a:cubicBezTo>
                    <a:pt x="1066965" y="983075"/>
                    <a:pt x="1068299" y="980027"/>
                    <a:pt x="1071537" y="976217"/>
                  </a:cubicBezTo>
                  <a:close/>
                  <a:moveTo>
                    <a:pt x="1189457" y="722852"/>
                  </a:moveTo>
                  <a:cubicBezTo>
                    <a:pt x="1189743" y="723043"/>
                    <a:pt x="1190028" y="723138"/>
                    <a:pt x="1190314" y="723328"/>
                  </a:cubicBezTo>
                  <a:cubicBezTo>
                    <a:pt x="1189362" y="725519"/>
                    <a:pt x="1188981" y="725710"/>
                    <a:pt x="1188504" y="725424"/>
                  </a:cubicBezTo>
                  <a:cubicBezTo>
                    <a:pt x="1188790" y="724471"/>
                    <a:pt x="1189171" y="723709"/>
                    <a:pt x="1189457" y="722852"/>
                  </a:cubicBezTo>
                  <a:close/>
                  <a:moveTo>
                    <a:pt x="1206983" y="662273"/>
                  </a:moveTo>
                  <a:cubicBezTo>
                    <a:pt x="1206888" y="661035"/>
                    <a:pt x="1206792" y="659892"/>
                    <a:pt x="1206602" y="658844"/>
                  </a:cubicBezTo>
                  <a:cubicBezTo>
                    <a:pt x="1207078" y="658368"/>
                    <a:pt x="1207554" y="657987"/>
                    <a:pt x="1208031" y="657797"/>
                  </a:cubicBezTo>
                  <a:cubicBezTo>
                    <a:pt x="1207935" y="659225"/>
                    <a:pt x="1207554" y="660749"/>
                    <a:pt x="1206983" y="662273"/>
                  </a:cubicBezTo>
                  <a:close/>
                  <a:moveTo>
                    <a:pt x="1209936" y="652558"/>
                  </a:moveTo>
                  <a:cubicBezTo>
                    <a:pt x="1209650" y="650653"/>
                    <a:pt x="1209364" y="648176"/>
                    <a:pt x="1209174" y="645509"/>
                  </a:cubicBezTo>
                  <a:cubicBezTo>
                    <a:pt x="1209650" y="643318"/>
                    <a:pt x="1210221" y="641318"/>
                    <a:pt x="1211460" y="638461"/>
                  </a:cubicBezTo>
                  <a:cubicBezTo>
                    <a:pt x="1211079" y="645223"/>
                    <a:pt x="1210412" y="647414"/>
                    <a:pt x="1210698" y="652367"/>
                  </a:cubicBezTo>
                  <a:cubicBezTo>
                    <a:pt x="1210507" y="652463"/>
                    <a:pt x="1210221" y="652558"/>
                    <a:pt x="1209936" y="652558"/>
                  </a:cubicBezTo>
                  <a:close/>
                  <a:moveTo>
                    <a:pt x="1229176" y="520351"/>
                  </a:moveTo>
                  <a:cubicBezTo>
                    <a:pt x="1229938" y="516636"/>
                    <a:pt x="1230224" y="512921"/>
                    <a:pt x="1229557" y="508349"/>
                  </a:cubicBezTo>
                  <a:cubicBezTo>
                    <a:pt x="1234034" y="510159"/>
                    <a:pt x="1232129" y="520827"/>
                    <a:pt x="1229843" y="524637"/>
                  </a:cubicBezTo>
                  <a:cubicBezTo>
                    <a:pt x="1229652" y="523208"/>
                    <a:pt x="1229367" y="521780"/>
                    <a:pt x="1229176" y="520351"/>
                  </a:cubicBezTo>
                  <a:close/>
                  <a:moveTo>
                    <a:pt x="1227938" y="497586"/>
                  </a:moveTo>
                  <a:cubicBezTo>
                    <a:pt x="1229367" y="499300"/>
                    <a:pt x="1230224" y="502634"/>
                    <a:pt x="1230891" y="506539"/>
                  </a:cubicBezTo>
                  <a:cubicBezTo>
                    <a:pt x="1228033" y="508349"/>
                    <a:pt x="1227081" y="500063"/>
                    <a:pt x="1227938" y="497586"/>
                  </a:cubicBezTo>
                  <a:close/>
                  <a:moveTo>
                    <a:pt x="1216508" y="422053"/>
                  </a:moveTo>
                  <a:lnTo>
                    <a:pt x="1213365" y="422910"/>
                  </a:lnTo>
                  <a:cubicBezTo>
                    <a:pt x="1212222" y="420338"/>
                    <a:pt x="1214031" y="416052"/>
                    <a:pt x="1211364" y="415385"/>
                  </a:cubicBezTo>
                  <a:cubicBezTo>
                    <a:pt x="1210793" y="410146"/>
                    <a:pt x="1213365" y="416623"/>
                    <a:pt x="1214127" y="416242"/>
                  </a:cubicBezTo>
                  <a:cubicBezTo>
                    <a:pt x="1214508" y="414242"/>
                    <a:pt x="1213460" y="413099"/>
                    <a:pt x="1212126" y="411575"/>
                  </a:cubicBezTo>
                  <a:cubicBezTo>
                    <a:pt x="1212698" y="411099"/>
                    <a:pt x="1213174" y="410623"/>
                    <a:pt x="1213650" y="410146"/>
                  </a:cubicBezTo>
                  <a:cubicBezTo>
                    <a:pt x="1215651" y="413290"/>
                    <a:pt x="1217079" y="417195"/>
                    <a:pt x="1216508" y="422053"/>
                  </a:cubicBezTo>
                  <a:close/>
                  <a:moveTo>
                    <a:pt x="1210317" y="396145"/>
                  </a:moveTo>
                  <a:cubicBezTo>
                    <a:pt x="1209269" y="396050"/>
                    <a:pt x="1208697" y="393287"/>
                    <a:pt x="1208126" y="391096"/>
                  </a:cubicBezTo>
                  <a:cubicBezTo>
                    <a:pt x="1208221" y="391096"/>
                    <a:pt x="1208316" y="391096"/>
                    <a:pt x="1208412" y="391096"/>
                  </a:cubicBezTo>
                  <a:cubicBezTo>
                    <a:pt x="1209174" y="391001"/>
                    <a:pt x="1209840" y="390430"/>
                    <a:pt x="1210317" y="389763"/>
                  </a:cubicBezTo>
                  <a:cubicBezTo>
                    <a:pt x="1212317" y="394049"/>
                    <a:pt x="1210031" y="393668"/>
                    <a:pt x="1210317" y="396145"/>
                  </a:cubicBezTo>
                  <a:close/>
                  <a:moveTo>
                    <a:pt x="1197267" y="381095"/>
                  </a:moveTo>
                  <a:cubicBezTo>
                    <a:pt x="1197553" y="380905"/>
                    <a:pt x="1198315" y="381000"/>
                    <a:pt x="1198696" y="381286"/>
                  </a:cubicBezTo>
                  <a:cubicBezTo>
                    <a:pt x="1201458" y="383096"/>
                    <a:pt x="1203268" y="385381"/>
                    <a:pt x="1203935" y="388810"/>
                  </a:cubicBezTo>
                  <a:cubicBezTo>
                    <a:pt x="1204221" y="390430"/>
                    <a:pt x="1205554" y="391001"/>
                    <a:pt x="1207078" y="391096"/>
                  </a:cubicBezTo>
                  <a:cubicBezTo>
                    <a:pt x="1207364" y="392335"/>
                    <a:pt x="1207554" y="393668"/>
                    <a:pt x="1207554" y="395383"/>
                  </a:cubicBezTo>
                  <a:cubicBezTo>
                    <a:pt x="1206792" y="395573"/>
                    <a:pt x="1206983" y="396907"/>
                    <a:pt x="1206411" y="397383"/>
                  </a:cubicBezTo>
                  <a:cubicBezTo>
                    <a:pt x="1204411" y="390430"/>
                    <a:pt x="1200601" y="392811"/>
                    <a:pt x="1205268" y="396145"/>
                  </a:cubicBezTo>
                  <a:cubicBezTo>
                    <a:pt x="1205459" y="397097"/>
                    <a:pt x="1205649" y="398050"/>
                    <a:pt x="1205840" y="399002"/>
                  </a:cubicBezTo>
                  <a:cubicBezTo>
                    <a:pt x="1203268" y="398907"/>
                    <a:pt x="1200696" y="398907"/>
                    <a:pt x="1198125" y="398621"/>
                  </a:cubicBezTo>
                  <a:cubicBezTo>
                    <a:pt x="1197363" y="398526"/>
                    <a:pt x="1196220" y="396621"/>
                    <a:pt x="1196410" y="395764"/>
                  </a:cubicBezTo>
                  <a:cubicBezTo>
                    <a:pt x="1196982" y="393478"/>
                    <a:pt x="1199077" y="391192"/>
                    <a:pt x="1198791" y="389287"/>
                  </a:cubicBezTo>
                  <a:cubicBezTo>
                    <a:pt x="1198410" y="387096"/>
                    <a:pt x="1195648" y="385477"/>
                    <a:pt x="1196220" y="382619"/>
                  </a:cubicBezTo>
                  <a:cubicBezTo>
                    <a:pt x="1196220" y="382048"/>
                    <a:pt x="1196696" y="381476"/>
                    <a:pt x="1197267" y="381095"/>
                  </a:cubicBezTo>
                  <a:close/>
                  <a:moveTo>
                    <a:pt x="1170026" y="330708"/>
                  </a:moveTo>
                  <a:cubicBezTo>
                    <a:pt x="1169073" y="330232"/>
                    <a:pt x="1168121" y="329851"/>
                    <a:pt x="1167168" y="330327"/>
                  </a:cubicBezTo>
                  <a:cubicBezTo>
                    <a:pt x="1166597" y="328898"/>
                    <a:pt x="1165930" y="327755"/>
                    <a:pt x="1165359" y="326708"/>
                  </a:cubicBezTo>
                  <a:cubicBezTo>
                    <a:pt x="1165168" y="325755"/>
                    <a:pt x="1165073" y="324707"/>
                    <a:pt x="1165073" y="323755"/>
                  </a:cubicBezTo>
                  <a:cubicBezTo>
                    <a:pt x="1166597" y="325850"/>
                    <a:pt x="1168407" y="328422"/>
                    <a:pt x="1170026" y="330708"/>
                  </a:cubicBezTo>
                  <a:close/>
                  <a:moveTo>
                    <a:pt x="1066394" y="188595"/>
                  </a:moveTo>
                  <a:cubicBezTo>
                    <a:pt x="1066965" y="189262"/>
                    <a:pt x="1067632" y="190024"/>
                    <a:pt x="1068204" y="190690"/>
                  </a:cubicBezTo>
                  <a:cubicBezTo>
                    <a:pt x="1068108" y="190881"/>
                    <a:pt x="1068013" y="191167"/>
                    <a:pt x="1067823" y="191357"/>
                  </a:cubicBezTo>
                  <a:cubicBezTo>
                    <a:pt x="1064489" y="190690"/>
                    <a:pt x="1062870" y="186309"/>
                    <a:pt x="1060869" y="182118"/>
                  </a:cubicBezTo>
                  <a:cubicBezTo>
                    <a:pt x="1062679" y="184309"/>
                    <a:pt x="1064489" y="186500"/>
                    <a:pt x="1066394" y="188595"/>
                  </a:cubicBezTo>
                  <a:close/>
                  <a:moveTo>
                    <a:pt x="1011149" y="170974"/>
                  </a:moveTo>
                  <a:cubicBezTo>
                    <a:pt x="1011435" y="171164"/>
                    <a:pt x="1011625" y="171545"/>
                    <a:pt x="1011816" y="171926"/>
                  </a:cubicBezTo>
                  <a:cubicBezTo>
                    <a:pt x="1011149" y="171640"/>
                    <a:pt x="1010482" y="171355"/>
                    <a:pt x="1009815" y="171164"/>
                  </a:cubicBezTo>
                  <a:cubicBezTo>
                    <a:pt x="1010101" y="170783"/>
                    <a:pt x="1010577" y="170593"/>
                    <a:pt x="1011149" y="170974"/>
                  </a:cubicBezTo>
                  <a:close/>
                  <a:moveTo>
                    <a:pt x="527565" y="110490"/>
                  </a:moveTo>
                  <a:cubicBezTo>
                    <a:pt x="527565" y="111157"/>
                    <a:pt x="527565" y="111823"/>
                    <a:pt x="527660" y="112395"/>
                  </a:cubicBezTo>
                  <a:cubicBezTo>
                    <a:pt x="529184" y="112395"/>
                    <a:pt x="530136" y="111538"/>
                    <a:pt x="530708" y="110395"/>
                  </a:cubicBezTo>
                  <a:cubicBezTo>
                    <a:pt x="533280" y="110395"/>
                    <a:pt x="535851" y="110490"/>
                    <a:pt x="538518" y="110585"/>
                  </a:cubicBezTo>
                  <a:cubicBezTo>
                    <a:pt x="537566" y="112681"/>
                    <a:pt x="535661" y="114014"/>
                    <a:pt x="533851" y="115252"/>
                  </a:cubicBezTo>
                  <a:cubicBezTo>
                    <a:pt x="530803" y="117253"/>
                    <a:pt x="528612" y="116110"/>
                    <a:pt x="527565" y="112776"/>
                  </a:cubicBezTo>
                  <a:cubicBezTo>
                    <a:pt x="526517" y="113157"/>
                    <a:pt x="525374" y="113443"/>
                    <a:pt x="524326" y="113919"/>
                  </a:cubicBezTo>
                  <a:cubicBezTo>
                    <a:pt x="519278" y="116491"/>
                    <a:pt x="517468" y="116396"/>
                    <a:pt x="514801" y="112967"/>
                  </a:cubicBezTo>
                  <a:cubicBezTo>
                    <a:pt x="514706" y="112871"/>
                    <a:pt x="514611" y="112681"/>
                    <a:pt x="514515" y="112585"/>
                  </a:cubicBezTo>
                  <a:cubicBezTo>
                    <a:pt x="518802" y="111157"/>
                    <a:pt x="523088" y="110680"/>
                    <a:pt x="527565" y="110490"/>
                  </a:cubicBezTo>
                  <a:close/>
                  <a:moveTo>
                    <a:pt x="490322" y="116396"/>
                  </a:moveTo>
                  <a:cubicBezTo>
                    <a:pt x="494703" y="115538"/>
                    <a:pt x="498894" y="115157"/>
                    <a:pt x="502704" y="115157"/>
                  </a:cubicBezTo>
                  <a:cubicBezTo>
                    <a:pt x="501752" y="116014"/>
                    <a:pt x="500514" y="116586"/>
                    <a:pt x="498513" y="116491"/>
                  </a:cubicBezTo>
                  <a:cubicBezTo>
                    <a:pt x="497275" y="116491"/>
                    <a:pt x="495561" y="116491"/>
                    <a:pt x="494989" y="117253"/>
                  </a:cubicBezTo>
                  <a:cubicBezTo>
                    <a:pt x="490703" y="122682"/>
                    <a:pt x="483845" y="118205"/>
                    <a:pt x="479082" y="121634"/>
                  </a:cubicBezTo>
                  <a:cubicBezTo>
                    <a:pt x="475749" y="124015"/>
                    <a:pt x="473844" y="122777"/>
                    <a:pt x="472224" y="120967"/>
                  </a:cubicBezTo>
                  <a:cubicBezTo>
                    <a:pt x="478320" y="118872"/>
                    <a:pt x="484512" y="117443"/>
                    <a:pt x="490322" y="116396"/>
                  </a:cubicBezTo>
                  <a:close/>
                  <a:moveTo>
                    <a:pt x="173616" y="882872"/>
                  </a:moveTo>
                  <a:cubicBezTo>
                    <a:pt x="173044" y="882777"/>
                    <a:pt x="172568" y="880967"/>
                    <a:pt x="172663" y="880015"/>
                  </a:cubicBezTo>
                  <a:cubicBezTo>
                    <a:pt x="172758" y="879538"/>
                    <a:pt x="173044" y="879062"/>
                    <a:pt x="173330" y="878586"/>
                  </a:cubicBezTo>
                  <a:cubicBezTo>
                    <a:pt x="173616" y="878110"/>
                    <a:pt x="173997" y="877729"/>
                    <a:pt x="174282" y="877252"/>
                  </a:cubicBezTo>
                  <a:cubicBezTo>
                    <a:pt x="174282" y="877252"/>
                    <a:pt x="174282" y="877252"/>
                    <a:pt x="174282" y="877252"/>
                  </a:cubicBezTo>
                  <a:cubicBezTo>
                    <a:pt x="174282" y="877252"/>
                    <a:pt x="174282" y="877252"/>
                    <a:pt x="174282" y="877252"/>
                  </a:cubicBezTo>
                  <a:cubicBezTo>
                    <a:pt x="174759" y="878205"/>
                    <a:pt x="175521" y="879062"/>
                    <a:pt x="175711" y="880015"/>
                  </a:cubicBezTo>
                  <a:cubicBezTo>
                    <a:pt x="175997" y="881539"/>
                    <a:pt x="175806" y="883349"/>
                    <a:pt x="173616" y="882872"/>
                  </a:cubicBezTo>
                  <a:close/>
                  <a:moveTo>
                    <a:pt x="191046" y="930783"/>
                  </a:moveTo>
                  <a:cubicBezTo>
                    <a:pt x="190856" y="931640"/>
                    <a:pt x="189713" y="932212"/>
                    <a:pt x="189046" y="932974"/>
                  </a:cubicBezTo>
                  <a:cubicBezTo>
                    <a:pt x="188665" y="932498"/>
                    <a:pt x="187903" y="932117"/>
                    <a:pt x="187903" y="931640"/>
                  </a:cubicBezTo>
                  <a:cubicBezTo>
                    <a:pt x="187713" y="929926"/>
                    <a:pt x="187713" y="928211"/>
                    <a:pt x="187617" y="926497"/>
                  </a:cubicBezTo>
                  <a:cubicBezTo>
                    <a:pt x="187522" y="926497"/>
                    <a:pt x="187427" y="926497"/>
                    <a:pt x="187332" y="926497"/>
                  </a:cubicBezTo>
                  <a:cubicBezTo>
                    <a:pt x="187332" y="926401"/>
                    <a:pt x="187332" y="926211"/>
                    <a:pt x="187332" y="926116"/>
                  </a:cubicBezTo>
                  <a:cubicBezTo>
                    <a:pt x="186474" y="925735"/>
                    <a:pt x="185617" y="925354"/>
                    <a:pt x="184855" y="924877"/>
                  </a:cubicBezTo>
                  <a:cubicBezTo>
                    <a:pt x="184665" y="924782"/>
                    <a:pt x="184950" y="923639"/>
                    <a:pt x="185046" y="923639"/>
                  </a:cubicBezTo>
                  <a:cubicBezTo>
                    <a:pt x="187141" y="923353"/>
                    <a:pt x="187236" y="924687"/>
                    <a:pt x="187332" y="926116"/>
                  </a:cubicBezTo>
                  <a:cubicBezTo>
                    <a:pt x="187427" y="926116"/>
                    <a:pt x="187522" y="926211"/>
                    <a:pt x="187617" y="926211"/>
                  </a:cubicBezTo>
                  <a:cubicBezTo>
                    <a:pt x="187617" y="926306"/>
                    <a:pt x="187617" y="926401"/>
                    <a:pt x="187617" y="926497"/>
                  </a:cubicBezTo>
                  <a:cubicBezTo>
                    <a:pt x="190380" y="926497"/>
                    <a:pt x="191808" y="927926"/>
                    <a:pt x="191046" y="930783"/>
                  </a:cubicBezTo>
                  <a:close/>
                  <a:moveTo>
                    <a:pt x="202572" y="941260"/>
                  </a:moveTo>
                  <a:cubicBezTo>
                    <a:pt x="202572" y="941260"/>
                    <a:pt x="202572" y="941260"/>
                    <a:pt x="202572" y="941260"/>
                  </a:cubicBezTo>
                  <a:lnTo>
                    <a:pt x="202572" y="941260"/>
                  </a:lnTo>
                  <a:cubicBezTo>
                    <a:pt x="201619" y="940689"/>
                    <a:pt x="200667" y="940118"/>
                    <a:pt x="199619" y="939546"/>
                  </a:cubicBezTo>
                  <a:cubicBezTo>
                    <a:pt x="200667" y="938975"/>
                    <a:pt x="201714" y="938022"/>
                    <a:pt x="202762" y="938117"/>
                  </a:cubicBezTo>
                  <a:cubicBezTo>
                    <a:pt x="203810" y="938117"/>
                    <a:pt x="204762" y="939165"/>
                    <a:pt x="205810" y="939832"/>
                  </a:cubicBezTo>
                  <a:cubicBezTo>
                    <a:pt x="204762" y="940213"/>
                    <a:pt x="203619" y="940784"/>
                    <a:pt x="202572" y="941260"/>
                  </a:cubicBezTo>
                  <a:close/>
                  <a:moveTo>
                    <a:pt x="210287" y="949452"/>
                  </a:moveTo>
                  <a:cubicBezTo>
                    <a:pt x="210192" y="950881"/>
                    <a:pt x="210096" y="952309"/>
                    <a:pt x="207906" y="951928"/>
                  </a:cubicBezTo>
                  <a:cubicBezTo>
                    <a:pt x="207810" y="951928"/>
                    <a:pt x="207525" y="950785"/>
                    <a:pt x="207715" y="950690"/>
                  </a:cubicBezTo>
                  <a:cubicBezTo>
                    <a:pt x="208477" y="950214"/>
                    <a:pt x="209334" y="949833"/>
                    <a:pt x="210287" y="949452"/>
                  </a:cubicBezTo>
                  <a:cubicBezTo>
                    <a:pt x="210287" y="949357"/>
                    <a:pt x="210287" y="949166"/>
                    <a:pt x="210287" y="949071"/>
                  </a:cubicBezTo>
                  <a:cubicBezTo>
                    <a:pt x="210382" y="949071"/>
                    <a:pt x="210477" y="949071"/>
                    <a:pt x="210573" y="949071"/>
                  </a:cubicBezTo>
                  <a:cubicBezTo>
                    <a:pt x="210477" y="946785"/>
                    <a:pt x="210192" y="944499"/>
                    <a:pt x="212097" y="942689"/>
                  </a:cubicBezTo>
                  <a:cubicBezTo>
                    <a:pt x="213240" y="941642"/>
                    <a:pt x="216954" y="941642"/>
                    <a:pt x="216859" y="942689"/>
                  </a:cubicBezTo>
                  <a:cubicBezTo>
                    <a:pt x="216764" y="943642"/>
                    <a:pt x="216478" y="944785"/>
                    <a:pt x="215907" y="945451"/>
                  </a:cubicBezTo>
                  <a:cubicBezTo>
                    <a:pt x="214478" y="947166"/>
                    <a:pt x="213240" y="949261"/>
                    <a:pt x="210477" y="949071"/>
                  </a:cubicBezTo>
                  <a:cubicBezTo>
                    <a:pt x="210477" y="949166"/>
                    <a:pt x="210477" y="949261"/>
                    <a:pt x="210477" y="949357"/>
                  </a:cubicBezTo>
                  <a:cubicBezTo>
                    <a:pt x="210477" y="949357"/>
                    <a:pt x="210382" y="949452"/>
                    <a:pt x="210287" y="949452"/>
                  </a:cubicBezTo>
                  <a:close/>
                  <a:moveTo>
                    <a:pt x="225336" y="952976"/>
                  </a:moveTo>
                  <a:cubicBezTo>
                    <a:pt x="222669" y="959072"/>
                    <a:pt x="217050" y="963740"/>
                    <a:pt x="216478" y="970978"/>
                  </a:cubicBezTo>
                  <a:cubicBezTo>
                    <a:pt x="216478" y="971359"/>
                    <a:pt x="214192" y="971931"/>
                    <a:pt x="213240" y="971645"/>
                  </a:cubicBezTo>
                  <a:cubicBezTo>
                    <a:pt x="212287" y="971359"/>
                    <a:pt x="210858" y="969931"/>
                    <a:pt x="210954" y="969264"/>
                  </a:cubicBezTo>
                  <a:cubicBezTo>
                    <a:pt x="212763" y="962120"/>
                    <a:pt x="215907" y="955453"/>
                    <a:pt x="220383" y="949547"/>
                  </a:cubicBezTo>
                  <a:cubicBezTo>
                    <a:pt x="220764" y="949071"/>
                    <a:pt x="222765" y="949547"/>
                    <a:pt x="223908" y="949833"/>
                  </a:cubicBezTo>
                  <a:cubicBezTo>
                    <a:pt x="223908" y="949833"/>
                    <a:pt x="223908" y="949833"/>
                    <a:pt x="224003" y="949833"/>
                  </a:cubicBezTo>
                  <a:cubicBezTo>
                    <a:pt x="224289" y="950119"/>
                    <a:pt x="224574" y="950404"/>
                    <a:pt x="224955" y="950690"/>
                  </a:cubicBezTo>
                  <a:cubicBezTo>
                    <a:pt x="225051" y="950881"/>
                    <a:pt x="225146" y="950976"/>
                    <a:pt x="225336" y="951071"/>
                  </a:cubicBezTo>
                  <a:cubicBezTo>
                    <a:pt x="225241" y="951833"/>
                    <a:pt x="225622" y="952500"/>
                    <a:pt x="225336" y="952976"/>
                  </a:cubicBezTo>
                  <a:close/>
                  <a:moveTo>
                    <a:pt x="282391" y="1000316"/>
                  </a:moveTo>
                  <a:cubicBezTo>
                    <a:pt x="281724" y="1001744"/>
                    <a:pt x="280772" y="1002316"/>
                    <a:pt x="279343" y="1001840"/>
                  </a:cubicBezTo>
                  <a:cubicBezTo>
                    <a:pt x="279724" y="1000601"/>
                    <a:pt x="280486" y="999553"/>
                    <a:pt x="282391" y="999268"/>
                  </a:cubicBezTo>
                  <a:cubicBezTo>
                    <a:pt x="285630" y="998792"/>
                    <a:pt x="287058" y="1000792"/>
                    <a:pt x="286677" y="1003649"/>
                  </a:cubicBezTo>
                  <a:cubicBezTo>
                    <a:pt x="286677" y="1004030"/>
                    <a:pt x="286773" y="1004221"/>
                    <a:pt x="286773" y="1004507"/>
                  </a:cubicBezTo>
                  <a:cubicBezTo>
                    <a:pt x="285725" y="1003459"/>
                    <a:pt x="284487" y="1002125"/>
                    <a:pt x="282391" y="1000316"/>
                  </a:cubicBezTo>
                  <a:close/>
                  <a:moveTo>
                    <a:pt x="306204" y="1006221"/>
                  </a:moveTo>
                  <a:cubicBezTo>
                    <a:pt x="306204" y="1006316"/>
                    <a:pt x="306108" y="1006507"/>
                    <a:pt x="306108" y="1006602"/>
                  </a:cubicBezTo>
                  <a:lnTo>
                    <a:pt x="305823" y="1006316"/>
                  </a:lnTo>
                  <a:cubicBezTo>
                    <a:pt x="305918" y="1006316"/>
                    <a:pt x="306013" y="1006316"/>
                    <a:pt x="306204" y="1006221"/>
                  </a:cubicBezTo>
                  <a:cubicBezTo>
                    <a:pt x="306299" y="1005935"/>
                    <a:pt x="306394" y="1005650"/>
                    <a:pt x="306489" y="1005364"/>
                  </a:cubicBezTo>
                  <a:cubicBezTo>
                    <a:pt x="306775" y="1005554"/>
                    <a:pt x="307061" y="1005650"/>
                    <a:pt x="307251" y="1005840"/>
                  </a:cubicBezTo>
                  <a:cubicBezTo>
                    <a:pt x="306870" y="1006031"/>
                    <a:pt x="306489" y="1006126"/>
                    <a:pt x="306204" y="1006221"/>
                  </a:cubicBezTo>
                  <a:close/>
                  <a:moveTo>
                    <a:pt x="434886" y="1106615"/>
                  </a:moveTo>
                  <a:cubicBezTo>
                    <a:pt x="423075" y="1101185"/>
                    <a:pt x="411550" y="1095756"/>
                    <a:pt x="397548" y="1093184"/>
                  </a:cubicBezTo>
                  <a:cubicBezTo>
                    <a:pt x="392976" y="1091089"/>
                    <a:pt x="388500" y="1088136"/>
                    <a:pt x="383642" y="1085088"/>
                  </a:cubicBezTo>
                  <a:cubicBezTo>
                    <a:pt x="383166" y="1084707"/>
                    <a:pt x="382594" y="1084326"/>
                    <a:pt x="382023" y="1084040"/>
                  </a:cubicBezTo>
                  <a:cubicBezTo>
                    <a:pt x="384213" y="1084517"/>
                    <a:pt x="386404" y="1084993"/>
                    <a:pt x="388500" y="1085469"/>
                  </a:cubicBezTo>
                  <a:cubicBezTo>
                    <a:pt x="393738" y="1086612"/>
                    <a:pt x="398787" y="1087755"/>
                    <a:pt x="403835" y="1089279"/>
                  </a:cubicBezTo>
                  <a:cubicBezTo>
                    <a:pt x="408978" y="1090612"/>
                    <a:pt x="414312" y="1092327"/>
                    <a:pt x="420027" y="1094899"/>
                  </a:cubicBezTo>
                  <a:cubicBezTo>
                    <a:pt x="429648" y="1090612"/>
                    <a:pt x="443268" y="1107662"/>
                    <a:pt x="452412" y="1106424"/>
                  </a:cubicBezTo>
                  <a:cubicBezTo>
                    <a:pt x="448793" y="1100614"/>
                    <a:pt x="464223" y="1105376"/>
                    <a:pt x="473082" y="1106424"/>
                  </a:cubicBezTo>
                  <a:cubicBezTo>
                    <a:pt x="471653" y="1108996"/>
                    <a:pt x="472701" y="1112329"/>
                    <a:pt x="473272" y="1116997"/>
                  </a:cubicBezTo>
                  <a:cubicBezTo>
                    <a:pt x="459175" y="1115568"/>
                    <a:pt x="446983" y="1111091"/>
                    <a:pt x="434886" y="1106615"/>
                  </a:cubicBezTo>
                  <a:close/>
                  <a:moveTo>
                    <a:pt x="613099" y="1136523"/>
                  </a:moveTo>
                  <a:cubicBezTo>
                    <a:pt x="615957" y="1134713"/>
                    <a:pt x="617671" y="1138428"/>
                    <a:pt x="622815" y="1137571"/>
                  </a:cubicBezTo>
                  <a:cubicBezTo>
                    <a:pt x="622719" y="1136809"/>
                    <a:pt x="621100" y="1137094"/>
                    <a:pt x="619957" y="1136904"/>
                  </a:cubicBezTo>
                  <a:cubicBezTo>
                    <a:pt x="620243" y="1135761"/>
                    <a:pt x="624053" y="1136428"/>
                    <a:pt x="623958" y="1135094"/>
                  </a:cubicBezTo>
                  <a:cubicBezTo>
                    <a:pt x="622338" y="1133380"/>
                    <a:pt x="615290" y="1135285"/>
                    <a:pt x="611575" y="1134999"/>
                  </a:cubicBezTo>
                  <a:cubicBezTo>
                    <a:pt x="617195" y="1130999"/>
                    <a:pt x="631197" y="1131284"/>
                    <a:pt x="635769" y="1128712"/>
                  </a:cubicBezTo>
                  <a:cubicBezTo>
                    <a:pt x="638055" y="1130332"/>
                    <a:pt x="637102" y="1132999"/>
                    <a:pt x="636245" y="1133570"/>
                  </a:cubicBezTo>
                  <a:cubicBezTo>
                    <a:pt x="637769" y="1136237"/>
                    <a:pt x="639293" y="1133475"/>
                    <a:pt x="641865" y="1134809"/>
                  </a:cubicBezTo>
                  <a:cubicBezTo>
                    <a:pt x="645579" y="1133475"/>
                    <a:pt x="637388" y="1133475"/>
                    <a:pt x="638721" y="1130999"/>
                  </a:cubicBezTo>
                  <a:cubicBezTo>
                    <a:pt x="649199" y="1130236"/>
                    <a:pt x="651675" y="1131094"/>
                    <a:pt x="656247" y="1128236"/>
                  </a:cubicBezTo>
                  <a:cubicBezTo>
                    <a:pt x="660724" y="1128903"/>
                    <a:pt x="656247" y="1129665"/>
                    <a:pt x="664439" y="1127855"/>
                  </a:cubicBezTo>
                  <a:cubicBezTo>
                    <a:pt x="665868" y="1133285"/>
                    <a:pt x="655866" y="1130522"/>
                    <a:pt x="652628" y="1132523"/>
                  </a:cubicBezTo>
                  <a:cubicBezTo>
                    <a:pt x="657676" y="1135952"/>
                    <a:pt x="669868" y="1127093"/>
                    <a:pt x="670725" y="1132618"/>
                  </a:cubicBezTo>
                  <a:cubicBezTo>
                    <a:pt x="666439" y="1133094"/>
                    <a:pt x="661962" y="1134046"/>
                    <a:pt x="657295" y="1134999"/>
                  </a:cubicBezTo>
                  <a:cubicBezTo>
                    <a:pt x="652628" y="1135666"/>
                    <a:pt x="647770" y="1136428"/>
                    <a:pt x="642817" y="1137094"/>
                  </a:cubicBezTo>
                  <a:cubicBezTo>
                    <a:pt x="633006" y="1138333"/>
                    <a:pt x="622719" y="1139000"/>
                    <a:pt x="613099" y="1136523"/>
                  </a:cubicBezTo>
                  <a:close/>
                  <a:moveTo>
                    <a:pt x="616242" y="1169479"/>
                  </a:moveTo>
                  <a:cubicBezTo>
                    <a:pt x="614909" y="1171956"/>
                    <a:pt x="619576" y="1170718"/>
                    <a:pt x="622148" y="1170813"/>
                  </a:cubicBezTo>
                  <a:cubicBezTo>
                    <a:pt x="617385" y="1172146"/>
                    <a:pt x="609575" y="1172527"/>
                    <a:pt x="600907" y="1172813"/>
                  </a:cubicBezTo>
                  <a:cubicBezTo>
                    <a:pt x="592144" y="1172527"/>
                    <a:pt x="582524" y="1172051"/>
                    <a:pt x="573951" y="1172623"/>
                  </a:cubicBezTo>
                  <a:cubicBezTo>
                    <a:pt x="584238" y="1166622"/>
                    <a:pt x="600812" y="1172337"/>
                    <a:pt x="616242" y="1169479"/>
                  </a:cubicBezTo>
                  <a:close/>
                  <a:moveTo>
                    <a:pt x="569570" y="1174813"/>
                  </a:moveTo>
                  <a:cubicBezTo>
                    <a:pt x="577857" y="1176147"/>
                    <a:pt x="579857" y="1175576"/>
                    <a:pt x="588715" y="1176337"/>
                  </a:cubicBezTo>
                  <a:cubicBezTo>
                    <a:pt x="580428" y="1172242"/>
                    <a:pt x="607098" y="1174337"/>
                    <a:pt x="609289" y="1176242"/>
                  </a:cubicBezTo>
                  <a:cubicBezTo>
                    <a:pt x="602336" y="1178528"/>
                    <a:pt x="594144" y="1178052"/>
                    <a:pt x="586429" y="1177576"/>
                  </a:cubicBezTo>
                  <a:cubicBezTo>
                    <a:pt x="578714" y="1177195"/>
                    <a:pt x="571570" y="1176814"/>
                    <a:pt x="566522" y="1178719"/>
                  </a:cubicBezTo>
                  <a:cubicBezTo>
                    <a:pt x="565284" y="1176147"/>
                    <a:pt x="568903" y="1176337"/>
                    <a:pt x="569570" y="1174813"/>
                  </a:cubicBezTo>
                  <a:close/>
                  <a:moveTo>
                    <a:pt x="564903" y="1181957"/>
                  </a:moveTo>
                  <a:cubicBezTo>
                    <a:pt x="566141" y="1179195"/>
                    <a:pt x="570141" y="1181291"/>
                    <a:pt x="572332" y="1182243"/>
                  </a:cubicBezTo>
                  <a:cubicBezTo>
                    <a:pt x="571951" y="1184148"/>
                    <a:pt x="565760" y="1182434"/>
                    <a:pt x="564903" y="1181957"/>
                  </a:cubicBezTo>
                  <a:close/>
                  <a:moveTo>
                    <a:pt x="665391" y="1186434"/>
                  </a:moveTo>
                  <a:lnTo>
                    <a:pt x="665010" y="1183862"/>
                  </a:lnTo>
                  <a:cubicBezTo>
                    <a:pt x="664344" y="1184053"/>
                    <a:pt x="663677" y="1184148"/>
                    <a:pt x="663010" y="1184338"/>
                  </a:cubicBezTo>
                  <a:cubicBezTo>
                    <a:pt x="659772" y="1184910"/>
                    <a:pt x="656438" y="1185291"/>
                    <a:pt x="652914" y="1185767"/>
                  </a:cubicBezTo>
                  <a:cubicBezTo>
                    <a:pt x="645960" y="1186625"/>
                    <a:pt x="638626" y="1187386"/>
                    <a:pt x="631197" y="1187863"/>
                  </a:cubicBezTo>
                  <a:cubicBezTo>
                    <a:pt x="616242" y="1188720"/>
                    <a:pt x="600431" y="1189482"/>
                    <a:pt x="585667" y="1186720"/>
                  </a:cubicBezTo>
                  <a:cubicBezTo>
                    <a:pt x="584048" y="1186910"/>
                    <a:pt x="584619" y="1188339"/>
                    <a:pt x="582714" y="1188244"/>
                  </a:cubicBezTo>
                  <a:cubicBezTo>
                    <a:pt x="579190" y="1187863"/>
                    <a:pt x="576523" y="1187006"/>
                    <a:pt x="573761" y="1186243"/>
                  </a:cubicBezTo>
                  <a:cubicBezTo>
                    <a:pt x="574142" y="1183767"/>
                    <a:pt x="581190" y="1185196"/>
                    <a:pt x="585762" y="1185101"/>
                  </a:cubicBezTo>
                  <a:cubicBezTo>
                    <a:pt x="585858" y="1183958"/>
                    <a:pt x="585953" y="1182815"/>
                    <a:pt x="584238" y="1182624"/>
                  </a:cubicBezTo>
                  <a:cubicBezTo>
                    <a:pt x="598716" y="1182243"/>
                    <a:pt x="624910" y="1182338"/>
                    <a:pt x="646246" y="1176528"/>
                  </a:cubicBezTo>
                  <a:cubicBezTo>
                    <a:pt x="651104" y="1177100"/>
                    <a:pt x="655771" y="1177766"/>
                    <a:pt x="658533" y="1179671"/>
                  </a:cubicBezTo>
                  <a:cubicBezTo>
                    <a:pt x="662820" y="1178719"/>
                    <a:pt x="657295" y="1177195"/>
                    <a:pt x="658057" y="1175671"/>
                  </a:cubicBezTo>
                  <a:cubicBezTo>
                    <a:pt x="661772" y="1174909"/>
                    <a:pt x="665201" y="1178052"/>
                    <a:pt x="667011" y="1175480"/>
                  </a:cubicBezTo>
                  <a:cubicBezTo>
                    <a:pt x="671392" y="1175576"/>
                    <a:pt x="668820" y="1176433"/>
                    <a:pt x="668916" y="1178433"/>
                  </a:cubicBezTo>
                  <a:cubicBezTo>
                    <a:pt x="676250" y="1176147"/>
                    <a:pt x="681489" y="1174337"/>
                    <a:pt x="686346" y="1174147"/>
                  </a:cubicBezTo>
                  <a:cubicBezTo>
                    <a:pt x="687394" y="1171289"/>
                    <a:pt x="681584" y="1173670"/>
                    <a:pt x="678726" y="1173670"/>
                  </a:cubicBezTo>
                  <a:cubicBezTo>
                    <a:pt x="682917" y="1170146"/>
                    <a:pt x="693300" y="1169575"/>
                    <a:pt x="697776" y="1170623"/>
                  </a:cubicBezTo>
                  <a:cubicBezTo>
                    <a:pt x="699491" y="1173480"/>
                    <a:pt x="691871" y="1177004"/>
                    <a:pt x="700348" y="1175957"/>
                  </a:cubicBezTo>
                  <a:cubicBezTo>
                    <a:pt x="694347" y="1179862"/>
                    <a:pt x="676440" y="1177004"/>
                    <a:pt x="673869" y="1181005"/>
                  </a:cubicBezTo>
                  <a:cubicBezTo>
                    <a:pt x="685489" y="1181291"/>
                    <a:pt x="704920" y="1175194"/>
                    <a:pt x="711778" y="1179004"/>
                  </a:cubicBezTo>
                  <a:cubicBezTo>
                    <a:pt x="696443" y="1185291"/>
                    <a:pt x="682251" y="1182815"/>
                    <a:pt x="665391" y="1186434"/>
                  </a:cubicBezTo>
                  <a:close/>
                  <a:moveTo>
                    <a:pt x="733495" y="1167098"/>
                  </a:moveTo>
                  <a:cubicBezTo>
                    <a:pt x="733305" y="1165669"/>
                    <a:pt x="731304" y="1165860"/>
                    <a:pt x="731304" y="1164336"/>
                  </a:cubicBezTo>
                  <a:cubicBezTo>
                    <a:pt x="736829" y="1162050"/>
                    <a:pt x="736257" y="1165574"/>
                    <a:pt x="741782" y="1163288"/>
                  </a:cubicBezTo>
                  <a:cubicBezTo>
                    <a:pt x="740639" y="1164908"/>
                    <a:pt x="735876" y="1165765"/>
                    <a:pt x="733495" y="1167098"/>
                  </a:cubicBezTo>
                  <a:close/>
                  <a:moveTo>
                    <a:pt x="772643" y="1152430"/>
                  </a:moveTo>
                  <a:cubicBezTo>
                    <a:pt x="755022" y="1155192"/>
                    <a:pt x="739877" y="1159764"/>
                    <a:pt x="721875" y="1163384"/>
                  </a:cubicBezTo>
                  <a:cubicBezTo>
                    <a:pt x="722446" y="1164812"/>
                    <a:pt x="726828" y="1162621"/>
                    <a:pt x="727971" y="1163479"/>
                  </a:cubicBezTo>
                  <a:cubicBezTo>
                    <a:pt x="728352" y="1165955"/>
                    <a:pt x="719493" y="1167193"/>
                    <a:pt x="719112" y="1164717"/>
                  </a:cubicBezTo>
                  <a:cubicBezTo>
                    <a:pt x="715398" y="1167003"/>
                    <a:pt x="715207" y="1167765"/>
                    <a:pt x="717398" y="1170718"/>
                  </a:cubicBezTo>
                  <a:cubicBezTo>
                    <a:pt x="710730" y="1169003"/>
                    <a:pt x="709397" y="1166908"/>
                    <a:pt x="711683" y="1165098"/>
                  </a:cubicBezTo>
                  <a:cubicBezTo>
                    <a:pt x="714064" y="1163193"/>
                    <a:pt x="720160" y="1161764"/>
                    <a:pt x="728542" y="1159954"/>
                  </a:cubicBezTo>
                  <a:cubicBezTo>
                    <a:pt x="727018" y="1159097"/>
                    <a:pt x="723684" y="1159954"/>
                    <a:pt x="721017" y="1160240"/>
                  </a:cubicBezTo>
                  <a:cubicBezTo>
                    <a:pt x="719779" y="1157954"/>
                    <a:pt x="727399" y="1157954"/>
                    <a:pt x="727590" y="1156049"/>
                  </a:cubicBezTo>
                  <a:cubicBezTo>
                    <a:pt x="729590" y="1155763"/>
                    <a:pt x="729304" y="1157764"/>
                    <a:pt x="729780" y="1158811"/>
                  </a:cubicBezTo>
                  <a:cubicBezTo>
                    <a:pt x="743401" y="1154430"/>
                    <a:pt x="744354" y="1153763"/>
                    <a:pt x="759213" y="1149382"/>
                  </a:cubicBezTo>
                  <a:cubicBezTo>
                    <a:pt x="761975" y="1151763"/>
                    <a:pt x="766356" y="1147477"/>
                    <a:pt x="770166" y="1149763"/>
                  </a:cubicBezTo>
                  <a:cubicBezTo>
                    <a:pt x="773786" y="1148048"/>
                    <a:pt x="765309" y="1149191"/>
                    <a:pt x="769119" y="1146715"/>
                  </a:cubicBezTo>
                  <a:cubicBezTo>
                    <a:pt x="779310" y="1144619"/>
                    <a:pt x="779025" y="1146905"/>
                    <a:pt x="789121" y="1141857"/>
                  </a:cubicBezTo>
                  <a:cubicBezTo>
                    <a:pt x="788550" y="1139666"/>
                    <a:pt x="780453" y="1146048"/>
                    <a:pt x="781406" y="1142143"/>
                  </a:cubicBezTo>
                  <a:cubicBezTo>
                    <a:pt x="788169" y="1141000"/>
                    <a:pt x="792931" y="1138523"/>
                    <a:pt x="797598" y="1135285"/>
                  </a:cubicBezTo>
                  <a:cubicBezTo>
                    <a:pt x="798741" y="1136904"/>
                    <a:pt x="798456" y="1138237"/>
                    <a:pt x="797694" y="1139571"/>
                  </a:cubicBezTo>
                  <a:cubicBezTo>
                    <a:pt x="801408" y="1138428"/>
                    <a:pt x="801789" y="1136809"/>
                    <a:pt x="800646" y="1134999"/>
                  </a:cubicBezTo>
                  <a:cubicBezTo>
                    <a:pt x="807314" y="1131570"/>
                    <a:pt x="809600" y="1133189"/>
                    <a:pt x="812838" y="1133856"/>
                  </a:cubicBezTo>
                  <a:cubicBezTo>
                    <a:pt x="807790" y="1142048"/>
                    <a:pt x="780834" y="1146143"/>
                    <a:pt x="772643" y="1152430"/>
                  </a:cubicBezTo>
                  <a:close/>
                  <a:moveTo>
                    <a:pt x="904945" y="1116806"/>
                  </a:moveTo>
                  <a:cubicBezTo>
                    <a:pt x="904755" y="1112615"/>
                    <a:pt x="910755" y="1112234"/>
                    <a:pt x="914089" y="1108424"/>
                  </a:cubicBezTo>
                  <a:cubicBezTo>
                    <a:pt x="915327" y="1110901"/>
                    <a:pt x="907707" y="1114044"/>
                    <a:pt x="904945" y="1116806"/>
                  </a:cubicBezTo>
                  <a:close/>
                  <a:moveTo>
                    <a:pt x="947046" y="1107853"/>
                  </a:moveTo>
                  <a:cubicBezTo>
                    <a:pt x="944569" y="1113758"/>
                    <a:pt x="944760" y="1106710"/>
                    <a:pt x="940854" y="1109853"/>
                  </a:cubicBezTo>
                  <a:cubicBezTo>
                    <a:pt x="940664" y="1108710"/>
                    <a:pt x="943807" y="1107186"/>
                    <a:pt x="945712" y="1105852"/>
                  </a:cubicBezTo>
                  <a:cubicBezTo>
                    <a:pt x="946284" y="1106900"/>
                    <a:pt x="946760" y="1107853"/>
                    <a:pt x="948379" y="1106995"/>
                  </a:cubicBezTo>
                  <a:cubicBezTo>
                    <a:pt x="948570" y="1107948"/>
                    <a:pt x="947236" y="1108234"/>
                    <a:pt x="947046" y="1107853"/>
                  </a:cubicBezTo>
                  <a:close/>
                  <a:moveTo>
                    <a:pt x="942188" y="1095661"/>
                  </a:moveTo>
                  <a:lnTo>
                    <a:pt x="947331" y="1092422"/>
                  </a:lnTo>
                  <a:lnTo>
                    <a:pt x="948760" y="1094423"/>
                  </a:lnTo>
                  <a:cubicBezTo>
                    <a:pt x="946093" y="1095661"/>
                    <a:pt x="943045" y="1097661"/>
                    <a:pt x="942188" y="1095661"/>
                  </a:cubicBezTo>
                  <a:close/>
                  <a:moveTo>
                    <a:pt x="948189" y="1090898"/>
                  </a:moveTo>
                  <a:cubicBezTo>
                    <a:pt x="947141" y="1089184"/>
                    <a:pt x="951332" y="1086612"/>
                    <a:pt x="954570" y="1084135"/>
                  </a:cubicBezTo>
                  <a:lnTo>
                    <a:pt x="955999" y="1086041"/>
                  </a:lnTo>
                  <a:cubicBezTo>
                    <a:pt x="953046" y="1088422"/>
                    <a:pt x="950189" y="1090612"/>
                    <a:pt x="948189" y="1090898"/>
                  </a:cubicBezTo>
                  <a:close/>
                  <a:moveTo>
                    <a:pt x="945998" y="1086993"/>
                  </a:moveTo>
                  <a:cubicBezTo>
                    <a:pt x="937997" y="1092518"/>
                    <a:pt x="929805" y="1097661"/>
                    <a:pt x="925710" y="1101185"/>
                  </a:cubicBezTo>
                  <a:cubicBezTo>
                    <a:pt x="926186" y="1097852"/>
                    <a:pt x="933044" y="1092708"/>
                    <a:pt x="941235" y="1087088"/>
                  </a:cubicBezTo>
                  <a:cubicBezTo>
                    <a:pt x="949332" y="1081373"/>
                    <a:pt x="958380" y="1074515"/>
                    <a:pt x="964381" y="1069562"/>
                  </a:cubicBezTo>
                  <a:cubicBezTo>
                    <a:pt x="961143" y="1074610"/>
                    <a:pt x="953713" y="1080992"/>
                    <a:pt x="945998" y="1086993"/>
                  </a:cubicBezTo>
                  <a:close/>
                  <a:moveTo>
                    <a:pt x="1002672" y="1074896"/>
                  </a:moveTo>
                  <a:cubicBezTo>
                    <a:pt x="999909" y="1073086"/>
                    <a:pt x="999433" y="1073182"/>
                    <a:pt x="1000195" y="1069658"/>
                  </a:cubicBezTo>
                  <a:cubicBezTo>
                    <a:pt x="1003148" y="1069467"/>
                    <a:pt x="1007815" y="1070801"/>
                    <a:pt x="1002672" y="1074896"/>
                  </a:cubicBezTo>
                  <a:close/>
                  <a:moveTo>
                    <a:pt x="1007244" y="1068229"/>
                  </a:moveTo>
                  <a:cubicBezTo>
                    <a:pt x="1005910" y="1068229"/>
                    <a:pt x="1003910" y="1069848"/>
                    <a:pt x="1003148" y="1068324"/>
                  </a:cubicBezTo>
                  <a:cubicBezTo>
                    <a:pt x="1004577" y="1067848"/>
                    <a:pt x="1006005" y="1067371"/>
                    <a:pt x="1005624" y="1066419"/>
                  </a:cubicBezTo>
                  <a:cubicBezTo>
                    <a:pt x="1007053" y="1065467"/>
                    <a:pt x="1007434" y="1066895"/>
                    <a:pt x="1009053" y="1065562"/>
                  </a:cubicBezTo>
                  <a:cubicBezTo>
                    <a:pt x="1008863" y="1066610"/>
                    <a:pt x="1008672" y="1067657"/>
                    <a:pt x="1009434" y="1068419"/>
                  </a:cubicBezTo>
                  <a:cubicBezTo>
                    <a:pt x="1008006" y="1069467"/>
                    <a:pt x="1005529" y="1069848"/>
                    <a:pt x="1007244" y="1068229"/>
                  </a:cubicBezTo>
                  <a:close/>
                  <a:moveTo>
                    <a:pt x="1029151" y="1057180"/>
                  </a:moveTo>
                  <a:cubicBezTo>
                    <a:pt x="1028770" y="1056037"/>
                    <a:pt x="1031628" y="1054036"/>
                    <a:pt x="1033247" y="1052322"/>
                  </a:cubicBezTo>
                  <a:cubicBezTo>
                    <a:pt x="1032390" y="1051846"/>
                    <a:pt x="1030675" y="1053751"/>
                    <a:pt x="1029151" y="1054989"/>
                  </a:cubicBezTo>
                  <a:cubicBezTo>
                    <a:pt x="1027056" y="1054894"/>
                    <a:pt x="1030770" y="1049845"/>
                    <a:pt x="1026960" y="1052608"/>
                  </a:cubicBezTo>
                  <a:cubicBezTo>
                    <a:pt x="1027246" y="1050703"/>
                    <a:pt x="1033437" y="1050227"/>
                    <a:pt x="1035533" y="1050131"/>
                  </a:cubicBezTo>
                  <a:cubicBezTo>
                    <a:pt x="1031628" y="1054132"/>
                    <a:pt x="1034199" y="1054418"/>
                    <a:pt x="1029151" y="1057180"/>
                  </a:cubicBezTo>
                  <a:close/>
                  <a:moveTo>
                    <a:pt x="1056678" y="1009841"/>
                  </a:moveTo>
                  <a:lnTo>
                    <a:pt x="1058488" y="1011460"/>
                  </a:lnTo>
                  <a:lnTo>
                    <a:pt x="1053249" y="1017175"/>
                  </a:lnTo>
                  <a:cubicBezTo>
                    <a:pt x="1051154" y="1015936"/>
                    <a:pt x="1055440" y="1012317"/>
                    <a:pt x="1056678" y="1009841"/>
                  </a:cubicBezTo>
                  <a:close/>
                  <a:moveTo>
                    <a:pt x="1065251" y="1019651"/>
                  </a:moveTo>
                  <a:cubicBezTo>
                    <a:pt x="1066203" y="1015936"/>
                    <a:pt x="1063727" y="1018794"/>
                    <a:pt x="1060869" y="1022033"/>
                  </a:cubicBezTo>
                  <a:cubicBezTo>
                    <a:pt x="1059726" y="1018413"/>
                    <a:pt x="1067727" y="1015270"/>
                    <a:pt x="1070966" y="1012031"/>
                  </a:cubicBezTo>
                  <a:cubicBezTo>
                    <a:pt x="1072204" y="1013460"/>
                    <a:pt x="1066775" y="1017270"/>
                    <a:pt x="1065251" y="1019651"/>
                  </a:cubicBezTo>
                  <a:close/>
                  <a:moveTo>
                    <a:pt x="1069918" y="998792"/>
                  </a:moveTo>
                  <a:cubicBezTo>
                    <a:pt x="1068870" y="1005650"/>
                    <a:pt x="1067061" y="1011936"/>
                    <a:pt x="1056678" y="1018223"/>
                  </a:cubicBezTo>
                  <a:cubicBezTo>
                    <a:pt x="1057726" y="1013746"/>
                    <a:pt x="1067251" y="1007554"/>
                    <a:pt x="1063917" y="1001840"/>
                  </a:cubicBezTo>
                  <a:cubicBezTo>
                    <a:pt x="1073538" y="993076"/>
                    <a:pt x="1079443" y="984409"/>
                    <a:pt x="1084682" y="980884"/>
                  </a:cubicBezTo>
                  <a:cubicBezTo>
                    <a:pt x="1084587" y="987171"/>
                    <a:pt x="1075919" y="996410"/>
                    <a:pt x="1069918" y="998792"/>
                  </a:cubicBezTo>
                  <a:close/>
                  <a:moveTo>
                    <a:pt x="1097445" y="967168"/>
                  </a:moveTo>
                  <a:cubicBezTo>
                    <a:pt x="1092111" y="973169"/>
                    <a:pt x="1089159" y="974598"/>
                    <a:pt x="1086968" y="980694"/>
                  </a:cubicBezTo>
                  <a:lnTo>
                    <a:pt x="1083825" y="978218"/>
                  </a:lnTo>
                  <a:cubicBezTo>
                    <a:pt x="1090111" y="972407"/>
                    <a:pt x="1094969" y="962216"/>
                    <a:pt x="1102303" y="955358"/>
                  </a:cubicBezTo>
                  <a:cubicBezTo>
                    <a:pt x="1102303" y="959929"/>
                    <a:pt x="1096112" y="962882"/>
                    <a:pt x="1097445" y="967168"/>
                  </a:cubicBezTo>
                  <a:close/>
                  <a:moveTo>
                    <a:pt x="1160882" y="867823"/>
                  </a:moveTo>
                  <a:cubicBezTo>
                    <a:pt x="1158215" y="867727"/>
                    <a:pt x="1159929" y="864394"/>
                    <a:pt x="1157167" y="864299"/>
                  </a:cubicBezTo>
                  <a:cubicBezTo>
                    <a:pt x="1159548" y="862775"/>
                    <a:pt x="1161644" y="854678"/>
                    <a:pt x="1164120" y="857345"/>
                  </a:cubicBezTo>
                  <a:cubicBezTo>
                    <a:pt x="1162406" y="854107"/>
                    <a:pt x="1168216" y="848201"/>
                    <a:pt x="1170788" y="843343"/>
                  </a:cubicBezTo>
                  <a:cubicBezTo>
                    <a:pt x="1165835" y="852392"/>
                    <a:pt x="1165359" y="861441"/>
                    <a:pt x="1160882" y="867823"/>
                  </a:cubicBezTo>
                  <a:close/>
                  <a:moveTo>
                    <a:pt x="1161930" y="894683"/>
                  </a:moveTo>
                  <a:cubicBezTo>
                    <a:pt x="1160787" y="893921"/>
                    <a:pt x="1159453" y="894683"/>
                    <a:pt x="1158215" y="896302"/>
                  </a:cubicBezTo>
                  <a:cubicBezTo>
                    <a:pt x="1156786" y="895255"/>
                    <a:pt x="1158691" y="892111"/>
                    <a:pt x="1160787" y="888778"/>
                  </a:cubicBezTo>
                  <a:cubicBezTo>
                    <a:pt x="1160882" y="891921"/>
                    <a:pt x="1162787" y="888492"/>
                    <a:pt x="1162882" y="891635"/>
                  </a:cubicBezTo>
                  <a:cubicBezTo>
                    <a:pt x="1164692" y="889254"/>
                    <a:pt x="1166692" y="882872"/>
                    <a:pt x="1168311" y="885539"/>
                  </a:cubicBezTo>
                  <a:cubicBezTo>
                    <a:pt x="1166216" y="886777"/>
                    <a:pt x="1164025" y="891064"/>
                    <a:pt x="1161930" y="894683"/>
                  </a:cubicBezTo>
                  <a:close/>
                  <a:moveTo>
                    <a:pt x="1170407" y="877729"/>
                  </a:moveTo>
                  <a:cubicBezTo>
                    <a:pt x="1170121" y="872871"/>
                    <a:pt x="1172502" y="871918"/>
                    <a:pt x="1175265" y="867727"/>
                  </a:cubicBezTo>
                  <a:cubicBezTo>
                    <a:pt x="1175455" y="872585"/>
                    <a:pt x="1173169" y="873538"/>
                    <a:pt x="1170407" y="877729"/>
                  </a:cubicBezTo>
                  <a:close/>
                  <a:moveTo>
                    <a:pt x="1175931" y="820388"/>
                  </a:moveTo>
                  <a:cubicBezTo>
                    <a:pt x="1175455" y="818769"/>
                    <a:pt x="1175836" y="816197"/>
                    <a:pt x="1177265" y="812673"/>
                  </a:cubicBezTo>
                  <a:cubicBezTo>
                    <a:pt x="1179551" y="813149"/>
                    <a:pt x="1178122" y="818864"/>
                    <a:pt x="1175931" y="820388"/>
                  </a:cubicBezTo>
                  <a:close/>
                  <a:moveTo>
                    <a:pt x="1174598" y="798671"/>
                  </a:moveTo>
                  <a:cubicBezTo>
                    <a:pt x="1174503" y="794576"/>
                    <a:pt x="1176693" y="793242"/>
                    <a:pt x="1177932" y="786956"/>
                  </a:cubicBezTo>
                  <a:cubicBezTo>
                    <a:pt x="1180313" y="787908"/>
                    <a:pt x="1176408" y="796957"/>
                    <a:pt x="1174598" y="798671"/>
                  </a:cubicBezTo>
                  <a:close/>
                  <a:moveTo>
                    <a:pt x="1182694" y="766286"/>
                  </a:moveTo>
                  <a:cubicBezTo>
                    <a:pt x="1184980" y="768382"/>
                    <a:pt x="1180503" y="772001"/>
                    <a:pt x="1180789" y="776764"/>
                  </a:cubicBezTo>
                  <a:cubicBezTo>
                    <a:pt x="1177455" y="777050"/>
                    <a:pt x="1182123" y="769715"/>
                    <a:pt x="1182694" y="766286"/>
                  </a:cubicBezTo>
                  <a:close/>
                  <a:moveTo>
                    <a:pt x="1182313" y="791718"/>
                  </a:moveTo>
                  <a:cubicBezTo>
                    <a:pt x="1181456" y="786003"/>
                    <a:pt x="1182599" y="783336"/>
                    <a:pt x="1184028" y="774668"/>
                  </a:cubicBezTo>
                  <a:cubicBezTo>
                    <a:pt x="1184504" y="777145"/>
                    <a:pt x="1183170" y="785146"/>
                    <a:pt x="1186599" y="777050"/>
                  </a:cubicBezTo>
                  <a:cubicBezTo>
                    <a:pt x="1189266" y="780098"/>
                    <a:pt x="1183742" y="786289"/>
                    <a:pt x="1182313" y="791718"/>
                  </a:cubicBezTo>
                  <a:close/>
                  <a:moveTo>
                    <a:pt x="1193838" y="725615"/>
                  </a:moveTo>
                  <a:cubicBezTo>
                    <a:pt x="1190695" y="740378"/>
                    <a:pt x="1192124" y="745998"/>
                    <a:pt x="1191838" y="753142"/>
                  </a:cubicBezTo>
                  <a:cubicBezTo>
                    <a:pt x="1191171" y="756571"/>
                    <a:pt x="1189171" y="754190"/>
                    <a:pt x="1188314" y="756857"/>
                  </a:cubicBezTo>
                  <a:cubicBezTo>
                    <a:pt x="1192600" y="755428"/>
                    <a:pt x="1189647" y="766572"/>
                    <a:pt x="1187647" y="774001"/>
                  </a:cubicBezTo>
                  <a:cubicBezTo>
                    <a:pt x="1185075" y="772668"/>
                    <a:pt x="1183647" y="772668"/>
                    <a:pt x="1183551" y="771144"/>
                  </a:cubicBezTo>
                  <a:cubicBezTo>
                    <a:pt x="1184980" y="769906"/>
                    <a:pt x="1186123" y="764667"/>
                    <a:pt x="1185742" y="762286"/>
                  </a:cubicBezTo>
                  <a:cubicBezTo>
                    <a:pt x="1182789" y="765905"/>
                    <a:pt x="1184409" y="757237"/>
                    <a:pt x="1182504" y="756666"/>
                  </a:cubicBezTo>
                  <a:cubicBezTo>
                    <a:pt x="1183837" y="753809"/>
                    <a:pt x="1184599" y="753904"/>
                    <a:pt x="1185266" y="755904"/>
                  </a:cubicBezTo>
                  <a:cubicBezTo>
                    <a:pt x="1186314" y="744665"/>
                    <a:pt x="1191743" y="731710"/>
                    <a:pt x="1192600" y="720566"/>
                  </a:cubicBezTo>
                  <a:cubicBezTo>
                    <a:pt x="1193457" y="720947"/>
                    <a:pt x="1193743" y="723519"/>
                    <a:pt x="1194981" y="721043"/>
                  </a:cubicBezTo>
                  <a:cubicBezTo>
                    <a:pt x="1191648" y="722662"/>
                    <a:pt x="1195743" y="715994"/>
                    <a:pt x="1193648" y="716185"/>
                  </a:cubicBezTo>
                  <a:cubicBezTo>
                    <a:pt x="1192600" y="717804"/>
                    <a:pt x="1191933" y="717328"/>
                    <a:pt x="1191552" y="715994"/>
                  </a:cubicBezTo>
                  <a:cubicBezTo>
                    <a:pt x="1192695" y="712565"/>
                    <a:pt x="1193838" y="709136"/>
                    <a:pt x="1194791" y="705612"/>
                  </a:cubicBezTo>
                  <a:cubicBezTo>
                    <a:pt x="1197744" y="704564"/>
                    <a:pt x="1193362" y="711994"/>
                    <a:pt x="1195458" y="711994"/>
                  </a:cubicBezTo>
                  <a:cubicBezTo>
                    <a:pt x="1196696" y="705422"/>
                    <a:pt x="1202411" y="695420"/>
                    <a:pt x="1199553" y="692944"/>
                  </a:cubicBezTo>
                  <a:cubicBezTo>
                    <a:pt x="1197839" y="699421"/>
                    <a:pt x="1197934" y="702183"/>
                    <a:pt x="1194886" y="705231"/>
                  </a:cubicBezTo>
                  <a:cubicBezTo>
                    <a:pt x="1194981" y="705040"/>
                    <a:pt x="1194981" y="704850"/>
                    <a:pt x="1195077" y="704659"/>
                  </a:cubicBezTo>
                  <a:cubicBezTo>
                    <a:pt x="1196410" y="698944"/>
                    <a:pt x="1197458" y="693039"/>
                    <a:pt x="1198315" y="686943"/>
                  </a:cubicBezTo>
                  <a:cubicBezTo>
                    <a:pt x="1199553" y="686943"/>
                    <a:pt x="1200601" y="686372"/>
                    <a:pt x="1201649" y="685514"/>
                  </a:cubicBezTo>
                  <a:cubicBezTo>
                    <a:pt x="1201649" y="685609"/>
                    <a:pt x="1201649" y="685609"/>
                    <a:pt x="1201554" y="685705"/>
                  </a:cubicBezTo>
                  <a:cubicBezTo>
                    <a:pt x="1203840" y="688943"/>
                    <a:pt x="1203363" y="693134"/>
                    <a:pt x="1202411" y="697421"/>
                  </a:cubicBezTo>
                  <a:cubicBezTo>
                    <a:pt x="1201363" y="701707"/>
                    <a:pt x="1199649" y="705993"/>
                    <a:pt x="1200125" y="709898"/>
                  </a:cubicBezTo>
                  <a:cubicBezTo>
                    <a:pt x="1198125" y="713327"/>
                    <a:pt x="1197077" y="712946"/>
                    <a:pt x="1195934" y="713708"/>
                  </a:cubicBezTo>
                  <a:cubicBezTo>
                    <a:pt x="1198029" y="716661"/>
                    <a:pt x="1195458" y="730472"/>
                    <a:pt x="1194410" y="733425"/>
                  </a:cubicBezTo>
                  <a:cubicBezTo>
                    <a:pt x="1191743" y="733616"/>
                    <a:pt x="1195458" y="726662"/>
                    <a:pt x="1193838" y="725615"/>
                  </a:cubicBezTo>
                  <a:close/>
                  <a:moveTo>
                    <a:pt x="1193743" y="800481"/>
                  </a:moveTo>
                  <a:cubicBezTo>
                    <a:pt x="1196315" y="795433"/>
                    <a:pt x="1194600" y="792766"/>
                    <a:pt x="1197458" y="790194"/>
                  </a:cubicBezTo>
                  <a:cubicBezTo>
                    <a:pt x="1201363" y="789527"/>
                    <a:pt x="1196410" y="803338"/>
                    <a:pt x="1193743" y="800481"/>
                  </a:cubicBezTo>
                  <a:close/>
                  <a:moveTo>
                    <a:pt x="1197648" y="786956"/>
                  </a:moveTo>
                  <a:cubicBezTo>
                    <a:pt x="1200982" y="784669"/>
                    <a:pt x="1203744" y="778478"/>
                    <a:pt x="1207459" y="778478"/>
                  </a:cubicBezTo>
                  <a:cubicBezTo>
                    <a:pt x="1204602" y="784098"/>
                    <a:pt x="1201744" y="789527"/>
                    <a:pt x="1197648" y="786956"/>
                  </a:cubicBezTo>
                  <a:close/>
                  <a:moveTo>
                    <a:pt x="1230319" y="528542"/>
                  </a:moveTo>
                  <a:cubicBezTo>
                    <a:pt x="1230319" y="528542"/>
                    <a:pt x="1230319" y="528542"/>
                    <a:pt x="1230319" y="528542"/>
                  </a:cubicBezTo>
                  <a:cubicBezTo>
                    <a:pt x="1230319" y="528542"/>
                    <a:pt x="1230319" y="528638"/>
                    <a:pt x="1230319" y="528733"/>
                  </a:cubicBezTo>
                  <a:cubicBezTo>
                    <a:pt x="1230319" y="528733"/>
                    <a:pt x="1230319" y="528638"/>
                    <a:pt x="1230319" y="528542"/>
                  </a:cubicBezTo>
                  <a:close/>
                  <a:moveTo>
                    <a:pt x="1233939" y="521875"/>
                  </a:moveTo>
                  <a:cubicBezTo>
                    <a:pt x="1234605" y="519493"/>
                    <a:pt x="1234701" y="528447"/>
                    <a:pt x="1235558" y="534257"/>
                  </a:cubicBezTo>
                  <a:cubicBezTo>
                    <a:pt x="1231938" y="532638"/>
                    <a:pt x="1232796" y="525589"/>
                    <a:pt x="1233939" y="521875"/>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3EF4668-4926-CDAA-76D9-77B2115E82CC}"/>
                </a:ext>
              </a:extLst>
            </p:cNvPr>
            <p:cNvSpPr/>
            <p:nvPr/>
          </p:nvSpPr>
          <p:spPr>
            <a:xfrm>
              <a:off x="4331017" y="2804731"/>
              <a:ext cx="18654" cy="9715"/>
            </a:xfrm>
            <a:custGeom>
              <a:avLst/>
              <a:gdLst>
                <a:gd name="connsiteX0" fmla="*/ 17907 w 18654"/>
                <a:gd name="connsiteY0" fmla="*/ 0 h 9715"/>
                <a:gd name="connsiteX1" fmla="*/ 0 w 18654"/>
                <a:gd name="connsiteY1" fmla="*/ 9715 h 9715"/>
                <a:gd name="connsiteX2" fmla="*/ 17907 w 18654"/>
                <a:gd name="connsiteY2" fmla="*/ 0 h 9715"/>
              </a:gdLst>
              <a:ahLst/>
              <a:cxnLst>
                <a:cxn ang="0">
                  <a:pos x="connsiteX0" y="connsiteY0"/>
                </a:cxn>
                <a:cxn ang="0">
                  <a:pos x="connsiteX1" y="connsiteY1"/>
                </a:cxn>
                <a:cxn ang="0">
                  <a:pos x="connsiteX2" y="connsiteY2"/>
                </a:cxn>
              </a:cxnLst>
              <a:rect l="l" t="t" r="r" b="b"/>
              <a:pathLst>
                <a:path w="18654" h="9715">
                  <a:moveTo>
                    <a:pt x="17907" y="0"/>
                  </a:moveTo>
                  <a:cubicBezTo>
                    <a:pt x="15621" y="3524"/>
                    <a:pt x="857" y="8192"/>
                    <a:pt x="0" y="9715"/>
                  </a:cubicBezTo>
                  <a:cubicBezTo>
                    <a:pt x="3239" y="9239"/>
                    <a:pt x="22670" y="667"/>
                    <a:pt x="17907" y="0"/>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C6FB4CE-90A7-BF0A-5B2B-85FA0AE28E6C}"/>
                </a:ext>
              </a:extLst>
            </p:cNvPr>
            <p:cNvSpPr/>
            <p:nvPr/>
          </p:nvSpPr>
          <p:spPr>
            <a:xfrm>
              <a:off x="4656200" y="2688607"/>
              <a:ext cx="77724" cy="14045"/>
            </a:xfrm>
            <a:custGeom>
              <a:avLst/>
              <a:gdLst>
                <a:gd name="connsiteX0" fmla="*/ 14002 w 77724"/>
                <a:gd name="connsiteY0" fmla="*/ 5349 h 14045"/>
                <a:gd name="connsiteX1" fmla="*/ 4572 w 77724"/>
                <a:gd name="connsiteY1" fmla="*/ 2777 h 14045"/>
                <a:gd name="connsiteX2" fmla="*/ 31433 w 77724"/>
                <a:gd name="connsiteY2" fmla="*/ 8492 h 14045"/>
                <a:gd name="connsiteX3" fmla="*/ 33242 w 77724"/>
                <a:gd name="connsiteY3" fmla="*/ 6301 h 14045"/>
                <a:gd name="connsiteX4" fmla="*/ 37624 w 77724"/>
                <a:gd name="connsiteY4" fmla="*/ 10206 h 14045"/>
                <a:gd name="connsiteX5" fmla="*/ 77724 w 77724"/>
                <a:gd name="connsiteY5" fmla="*/ 13349 h 14045"/>
                <a:gd name="connsiteX6" fmla="*/ 72009 w 77724"/>
                <a:gd name="connsiteY6" fmla="*/ 8873 h 14045"/>
                <a:gd name="connsiteX7" fmla="*/ 66675 w 77724"/>
                <a:gd name="connsiteY7" fmla="*/ 11254 h 14045"/>
                <a:gd name="connsiteX8" fmla="*/ 63627 w 77724"/>
                <a:gd name="connsiteY8" fmla="*/ 9920 h 14045"/>
                <a:gd name="connsiteX9" fmla="*/ 48006 w 77724"/>
                <a:gd name="connsiteY9" fmla="*/ 5063 h 14045"/>
                <a:gd name="connsiteX10" fmla="*/ 46006 w 77724"/>
                <a:gd name="connsiteY10" fmla="*/ 8016 h 14045"/>
                <a:gd name="connsiteX11" fmla="*/ 36481 w 77724"/>
                <a:gd name="connsiteY11" fmla="*/ 6682 h 14045"/>
                <a:gd name="connsiteX12" fmla="*/ 28766 w 77724"/>
                <a:gd name="connsiteY12" fmla="*/ 3158 h 14045"/>
                <a:gd name="connsiteX13" fmla="*/ 0 w 77724"/>
                <a:gd name="connsiteY13" fmla="*/ 15 h 14045"/>
                <a:gd name="connsiteX14" fmla="*/ 1334 w 77724"/>
                <a:gd name="connsiteY14" fmla="*/ 4967 h 14045"/>
                <a:gd name="connsiteX15" fmla="*/ 14002 w 77724"/>
                <a:gd name="connsiteY15" fmla="*/ 5349 h 1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724" h="14045">
                  <a:moveTo>
                    <a:pt x="14002" y="5349"/>
                  </a:moveTo>
                  <a:cubicBezTo>
                    <a:pt x="13049" y="3444"/>
                    <a:pt x="5144" y="4491"/>
                    <a:pt x="4572" y="2777"/>
                  </a:cubicBezTo>
                  <a:cubicBezTo>
                    <a:pt x="14669" y="586"/>
                    <a:pt x="21146" y="7539"/>
                    <a:pt x="31433" y="8492"/>
                  </a:cubicBezTo>
                  <a:cubicBezTo>
                    <a:pt x="31814" y="7539"/>
                    <a:pt x="31433" y="6206"/>
                    <a:pt x="33242" y="6301"/>
                  </a:cubicBezTo>
                  <a:cubicBezTo>
                    <a:pt x="34766" y="7635"/>
                    <a:pt x="35624" y="9063"/>
                    <a:pt x="37624" y="10206"/>
                  </a:cubicBezTo>
                  <a:cubicBezTo>
                    <a:pt x="48482" y="9730"/>
                    <a:pt x="68580" y="16112"/>
                    <a:pt x="77724" y="13349"/>
                  </a:cubicBezTo>
                  <a:cubicBezTo>
                    <a:pt x="75438" y="11540"/>
                    <a:pt x="66104" y="10778"/>
                    <a:pt x="72009" y="8873"/>
                  </a:cubicBezTo>
                  <a:cubicBezTo>
                    <a:pt x="64103" y="7254"/>
                    <a:pt x="70676" y="11063"/>
                    <a:pt x="66675" y="11254"/>
                  </a:cubicBezTo>
                  <a:cubicBezTo>
                    <a:pt x="66485" y="10587"/>
                    <a:pt x="65532" y="10111"/>
                    <a:pt x="63627" y="9920"/>
                  </a:cubicBezTo>
                  <a:cubicBezTo>
                    <a:pt x="66485" y="6682"/>
                    <a:pt x="53245" y="7730"/>
                    <a:pt x="48006" y="5063"/>
                  </a:cubicBezTo>
                  <a:cubicBezTo>
                    <a:pt x="43910" y="5539"/>
                    <a:pt x="50578" y="7920"/>
                    <a:pt x="46006" y="8016"/>
                  </a:cubicBezTo>
                  <a:cubicBezTo>
                    <a:pt x="42767" y="4872"/>
                    <a:pt x="36195" y="3348"/>
                    <a:pt x="36481" y="6682"/>
                  </a:cubicBezTo>
                  <a:cubicBezTo>
                    <a:pt x="37529" y="5634"/>
                    <a:pt x="23717" y="5253"/>
                    <a:pt x="28766" y="3158"/>
                  </a:cubicBezTo>
                  <a:cubicBezTo>
                    <a:pt x="11621" y="1538"/>
                    <a:pt x="13430" y="-176"/>
                    <a:pt x="0" y="15"/>
                  </a:cubicBezTo>
                  <a:cubicBezTo>
                    <a:pt x="1238" y="2967"/>
                    <a:pt x="95" y="2015"/>
                    <a:pt x="1334" y="4967"/>
                  </a:cubicBezTo>
                  <a:cubicBezTo>
                    <a:pt x="7620" y="3729"/>
                    <a:pt x="9811" y="6301"/>
                    <a:pt x="14002" y="5349"/>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42B69E6-E104-7AE2-07EB-2BCB4A3CBFA6}"/>
                </a:ext>
              </a:extLst>
            </p:cNvPr>
            <p:cNvSpPr/>
            <p:nvPr/>
          </p:nvSpPr>
          <p:spPr>
            <a:xfrm>
              <a:off x="4852511" y="2816685"/>
              <a:ext cx="12382" cy="4333"/>
            </a:xfrm>
            <a:custGeom>
              <a:avLst/>
              <a:gdLst>
                <a:gd name="connsiteX0" fmla="*/ 0 w 12382"/>
                <a:gd name="connsiteY0" fmla="*/ 238 h 4333"/>
                <a:gd name="connsiteX1" fmla="*/ 12383 w 12382"/>
                <a:gd name="connsiteY1" fmla="*/ 4334 h 4333"/>
                <a:gd name="connsiteX2" fmla="*/ 0 w 12382"/>
                <a:gd name="connsiteY2" fmla="*/ 238 h 4333"/>
              </a:gdLst>
              <a:ahLst/>
              <a:cxnLst>
                <a:cxn ang="0">
                  <a:pos x="connsiteX0" y="connsiteY0"/>
                </a:cxn>
                <a:cxn ang="0">
                  <a:pos x="connsiteX1" y="connsiteY1"/>
                </a:cxn>
                <a:cxn ang="0">
                  <a:pos x="connsiteX2" y="connsiteY2"/>
                </a:cxn>
              </a:cxnLst>
              <a:rect l="l" t="t" r="r" b="b"/>
              <a:pathLst>
                <a:path w="12382" h="4333">
                  <a:moveTo>
                    <a:pt x="0" y="238"/>
                  </a:moveTo>
                  <a:cubicBezTo>
                    <a:pt x="3905" y="1286"/>
                    <a:pt x="9239" y="4334"/>
                    <a:pt x="12383" y="4334"/>
                  </a:cubicBezTo>
                  <a:cubicBezTo>
                    <a:pt x="9239" y="2334"/>
                    <a:pt x="2096" y="-905"/>
                    <a:pt x="0" y="238"/>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991C4D41-756D-AC6B-0F6C-FC9A9EB650A8}"/>
                </a:ext>
              </a:extLst>
            </p:cNvPr>
            <p:cNvSpPr/>
            <p:nvPr/>
          </p:nvSpPr>
          <p:spPr>
            <a:xfrm>
              <a:off x="4901183" y="2817493"/>
              <a:ext cx="10968" cy="4165"/>
            </a:xfrm>
            <a:custGeom>
              <a:avLst/>
              <a:gdLst>
                <a:gd name="connsiteX0" fmla="*/ 10573 w 10968"/>
                <a:gd name="connsiteY0" fmla="*/ 2478 h 4165"/>
                <a:gd name="connsiteX1" fmla="*/ 0 w 10968"/>
                <a:gd name="connsiteY1" fmla="*/ 1 h 4165"/>
                <a:gd name="connsiteX2" fmla="*/ 10573 w 10968"/>
                <a:gd name="connsiteY2" fmla="*/ 2478 h 4165"/>
              </a:gdLst>
              <a:ahLst/>
              <a:cxnLst>
                <a:cxn ang="0">
                  <a:pos x="connsiteX0" y="connsiteY0"/>
                </a:cxn>
                <a:cxn ang="0">
                  <a:pos x="connsiteX1" y="connsiteY1"/>
                </a:cxn>
                <a:cxn ang="0">
                  <a:pos x="connsiteX2" y="connsiteY2"/>
                </a:cxn>
              </a:cxnLst>
              <a:rect l="l" t="t" r="r" b="b"/>
              <a:pathLst>
                <a:path w="10968" h="4165">
                  <a:moveTo>
                    <a:pt x="10573" y="2478"/>
                  </a:moveTo>
                  <a:cubicBezTo>
                    <a:pt x="9049" y="4954"/>
                    <a:pt x="2953" y="-94"/>
                    <a:pt x="0" y="1"/>
                  </a:cubicBezTo>
                  <a:cubicBezTo>
                    <a:pt x="1619" y="3049"/>
                    <a:pt x="13240" y="6193"/>
                    <a:pt x="10573" y="2478"/>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6DA4890C-4FA7-C304-3120-332CD2392C46}"/>
                </a:ext>
              </a:extLst>
            </p:cNvPr>
            <p:cNvSpPr/>
            <p:nvPr/>
          </p:nvSpPr>
          <p:spPr>
            <a:xfrm>
              <a:off x="4943475" y="2786096"/>
              <a:ext cx="22574" cy="10853"/>
            </a:xfrm>
            <a:custGeom>
              <a:avLst/>
              <a:gdLst>
                <a:gd name="connsiteX0" fmla="*/ 9334 w 22574"/>
                <a:gd name="connsiteY0" fmla="*/ 9587 h 10853"/>
                <a:gd name="connsiteX1" fmla="*/ 14288 w 22574"/>
                <a:gd name="connsiteY1" fmla="*/ 10730 h 10853"/>
                <a:gd name="connsiteX2" fmla="*/ 14573 w 22574"/>
                <a:gd name="connsiteY2" fmla="*/ 7110 h 10853"/>
                <a:gd name="connsiteX3" fmla="*/ 22574 w 22574"/>
                <a:gd name="connsiteY3" fmla="*/ 8920 h 10853"/>
                <a:gd name="connsiteX4" fmla="*/ 0 w 22574"/>
                <a:gd name="connsiteY4" fmla="*/ 157 h 10853"/>
                <a:gd name="connsiteX5" fmla="*/ 9334 w 22574"/>
                <a:gd name="connsiteY5" fmla="*/ 9587 h 1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74" h="10853">
                  <a:moveTo>
                    <a:pt x="9334" y="9587"/>
                  </a:moveTo>
                  <a:cubicBezTo>
                    <a:pt x="10096" y="8444"/>
                    <a:pt x="13335" y="11492"/>
                    <a:pt x="14288" y="10730"/>
                  </a:cubicBezTo>
                  <a:cubicBezTo>
                    <a:pt x="11906" y="9682"/>
                    <a:pt x="11239" y="5300"/>
                    <a:pt x="14573" y="7110"/>
                  </a:cubicBezTo>
                  <a:cubicBezTo>
                    <a:pt x="16288" y="9682"/>
                    <a:pt x="18383" y="7967"/>
                    <a:pt x="22574" y="8920"/>
                  </a:cubicBezTo>
                  <a:cubicBezTo>
                    <a:pt x="14764" y="6348"/>
                    <a:pt x="3524" y="-1176"/>
                    <a:pt x="0" y="157"/>
                  </a:cubicBezTo>
                  <a:cubicBezTo>
                    <a:pt x="5905" y="1300"/>
                    <a:pt x="12954" y="7967"/>
                    <a:pt x="9334" y="9587"/>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F9011A2-1EA6-1935-7461-41C2356FC0F3}"/>
                </a:ext>
              </a:extLst>
            </p:cNvPr>
            <p:cNvSpPr/>
            <p:nvPr/>
          </p:nvSpPr>
          <p:spPr>
            <a:xfrm>
              <a:off x="4955494" y="2875787"/>
              <a:ext cx="9646" cy="7371"/>
            </a:xfrm>
            <a:custGeom>
              <a:avLst/>
              <a:gdLst>
                <a:gd name="connsiteX0" fmla="*/ 649 w 9646"/>
                <a:gd name="connsiteY0" fmla="*/ 0 h 7371"/>
                <a:gd name="connsiteX1" fmla="*/ 5030 w 9646"/>
                <a:gd name="connsiteY1" fmla="*/ 6287 h 7371"/>
                <a:gd name="connsiteX2" fmla="*/ 8745 w 9646"/>
                <a:gd name="connsiteY2" fmla="*/ 6096 h 7371"/>
                <a:gd name="connsiteX3" fmla="*/ 4554 w 9646"/>
                <a:gd name="connsiteY3" fmla="*/ 2000 h 7371"/>
                <a:gd name="connsiteX4" fmla="*/ 5030 w 9646"/>
                <a:gd name="connsiteY4" fmla="*/ 1333 h 7371"/>
                <a:gd name="connsiteX5" fmla="*/ 1220 w 9646"/>
                <a:gd name="connsiteY5" fmla="*/ 1524 h 7371"/>
                <a:gd name="connsiteX6" fmla="*/ 649 w 9646"/>
                <a:gd name="connsiteY6" fmla="*/ 0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46" h="7371">
                  <a:moveTo>
                    <a:pt x="649" y="0"/>
                  </a:moveTo>
                  <a:cubicBezTo>
                    <a:pt x="-1351" y="1619"/>
                    <a:pt x="1601" y="3905"/>
                    <a:pt x="5030" y="6287"/>
                  </a:cubicBezTo>
                  <a:cubicBezTo>
                    <a:pt x="4269" y="2476"/>
                    <a:pt x="12269" y="10287"/>
                    <a:pt x="8745" y="6096"/>
                  </a:cubicBezTo>
                  <a:cubicBezTo>
                    <a:pt x="5792" y="4000"/>
                    <a:pt x="4173" y="4667"/>
                    <a:pt x="4554" y="2000"/>
                  </a:cubicBezTo>
                  <a:cubicBezTo>
                    <a:pt x="5221" y="2476"/>
                    <a:pt x="6269" y="2476"/>
                    <a:pt x="5030" y="1333"/>
                  </a:cubicBezTo>
                  <a:cubicBezTo>
                    <a:pt x="3887" y="1715"/>
                    <a:pt x="2744" y="1905"/>
                    <a:pt x="1220" y="1524"/>
                  </a:cubicBezTo>
                  <a:cubicBezTo>
                    <a:pt x="1601" y="1048"/>
                    <a:pt x="1697" y="571"/>
                    <a:pt x="649" y="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218CB3CD-A4B2-5F83-BF4F-2A313B6CE5AF}"/>
                </a:ext>
              </a:extLst>
            </p:cNvPr>
            <p:cNvSpPr/>
            <p:nvPr/>
          </p:nvSpPr>
          <p:spPr>
            <a:xfrm>
              <a:off x="4966716" y="2885228"/>
              <a:ext cx="31614" cy="26183"/>
            </a:xfrm>
            <a:custGeom>
              <a:avLst/>
              <a:gdLst>
                <a:gd name="connsiteX0" fmla="*/ 0 w 31614"/>
                <a:gd name="connsiteY0" fmla="*/ 466 h 26183"/>
                <a:gd name="connsiteX1" fmla="*/ 23050 w 31614"/>
                <a:gd name="connsiteY1" fmla="*/ 22278 h 26183"/>
                <a:gd name="connsiteX2" fmla="*/ 21431 w 31614"/>
                <a:gd name="connsiteY2" fmla="*/ 19706 h 26183"/>
                <a:gd name="connsiteX3" fmla="*/ 31051 w 31614"/>
                <a:gd name="connsiteY3" fmla="*/ 26183 h 26183"/>
                <a:gd name="connsiteX4" fmla="*/ 28289 w 31614"/>
                <a:gd name="connsiteY4" fmla="*/ 20468 h 26183"/>
                <a:gd name="connsiteX5" fmla="*/ 5429 w 31614"/>
                <a:gd name="connsiteY5" fmla="*/ 466 h 26183"/>
                <a:gd name="connsiteX6" fmla="*/ 0 w 31614"/>
                <a:gd name="connsiteY6" fmla="*/ 466 h 2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14" h="26183">
                  <a:moveTo>
                    <a:pt x="0" y="466"/>
                  </a:moveTo>
                  <a:cubicBezTo>
                    <a:pt x="6667" y="8276"/>
                    <a:pt x="14668" y="21040"/>
                    <a:pt x="23050" y="22278"/>
                  </a:cubicBezTo>
                  <a:cubicBezTo>
                    <a:pt x="22288" y="21421"/>
                    <a:pt x="20955" y="20373"/>
                    <a:pt x="21431" y="19706"/>
                  </a:cubicBezTo>
                  <a:cubicBezTo>
                    <a:pt x="24860" y="22373"/>
                    <a:pt x="26860" y="21230"/>
                    <a:pt x="31051" y="26183"/>
                  </a:cubicBezTo>
                  <a:cubicBezTo>
                    <a:pt x="32766" y="24850"/>
                    <a:pt x="30194" y="22564"/>
                    <a:pt x="28289" y="20468"/>
                  </a:cubicBezTo>
                  <a:cubicBezTo>
                    <a:pt x="22955" y="17992"/>
                    <a:pt x="3715" y="5323"/>
                    <a:pt x="5429" y="466"/>
                  </a:cubicBezTo>
                  <a:cubicBezTo>
                    <a:pt x="3620" y="466"/>
                    <a:pt x="1333" y="-582"/>
                    <a:pt x="0" y="466"/>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D28A7C6-9B3B-1DD4-B1EB-96462D908961}"/>
                </a:ext>
              </a:extLst>
            </p:cNvPr>
            <p:cNvSpPr/>
            <p:nvPr/>
          </p:nvSpPr>
          <p:spPr>
            <a:xfrm>
              <a:off x="5022627" y="2858833"/>
              <a:ext cx="105386" cy="109061"/>
            </a:xfrm>
            <a:custGeom>
              <a:avLst/>
              <a:gdLst>
                <a:gd name="connsiteX0" fmla="*/ 0 w 105386"/>
                <a:gd name="connsiteY0" fmla="*/ 0 h 109061"/>
                <a:gd name="connsiteX1" fmla="*/ 18383 w 105386"/>
                <a:gd name="connsiteY1" fmla="*/ 19717 h 109061"/>
                <a:gd name="connsiteX2" fmla="*/ 25908 w 105386"/>
                <a:gd name="connsiteY2" fmla="*/ 25527 h 109061"/>
                <a:gd name="connsiteX3" fmla="*/ 21431 w 105386"/>
                <a:gd name="connsiteY3" fmla="*/ 25813 h 109061"/>
                <a:gd name="connsiteX4" fmla="*/ 28956 w 105386"/>
                <a:gd name="connsiteY4" fmla="*/ 31528 h 109061"/>
                <a:gd name="connsiteX5" fmla="*/ 36195 w 105386"/>
                <a:gd name="connsiteY5" fmla="*/ 38957 h 109061"/>
                <a:gd name="connsiteX6" fmla="*/ 50768 w 105386"/>
                <a:gd name="connsiteY6" fmla="*/ 55721 h 109061"/>
                <a:gd name="connsiteX7" fmla="*/ 80296 w 105386"/>
                <a:gd name="connsiteY7" fmla="*/ 86678 h 109061"/>
                <a:gd name="connsiteX8" fmla="*/ 93345 w 105386"/>
                <a:gd name="connsiteY8" fmla="*/ 106490 h 109061"/>
                <a:gd name="connsiteX9" fmla="*/ 96488 w 105386"/>
                <a:gd name="connsiteY9" fmla="*/ 104013 h 109061"/>
                <a:gd name="connsiteX10" fmla="*/ 81820 w 105386"/>
                <a:gd name="connsiteY10" fmla="*/ 80105 h 109061"/>
                <a:gd name="connsiteX11" fmla="*/ 82201 w 105386"/>
                <a:gd name="connsiteY11" fmla="*/ 78772 h 109061"/>
                <a:gd name="connsiteX12" fmla="*/ 81820 w 105386"/>
                <a:gd name="connsiteY12" fmla="*/ 80105 h 109061"/>
                <a:gd name="connsiteX13" fmla="*/ 87725 w 105386"/>
                <a:gd name="connsiteY13" fmla="*/ 84582 h 109061"/>
                <a:gd name="connsiteX14" fmla="*/ 90202 w 105386"/>
                <a:gd name="connsiteY14" fmla="*/ 82487 h 109061"/>
                <a:gd name="connsiteX15" fmla="*/ 91916 w 105386"/>
                <a:gd name="connsiteY15" fmla="*/ 91345 h 109061"/>
                <a:gd name="connsiteX16" fmla="*/ 98965 w 105386"/>
                <a:gd name="connsiteY16" fmla="*/ 97917 h 109061"/>
                <a:gd name="connsiteX17" fmla="*/ 98012 w 105386"/>
                <a:gd name="connsiteY17" fmla="*/ 100679 h 109061"/>
                <a:gd name="connsiteX18" fmla="*/ 105346 w 105386"/>
                <a:gd name="connsiteY18" fmla="*/ 109061 h 109061"/>
                <a:gd name="connsiteX19" fmla="*/ 101155 w 105386"/>
                <a:gd name="connsiteY19" fmla="*/ 94107 h 109061"/>
                <a:gd name="connsiteX20" fmla="*/ 95631 w 105386"/>
                <a:gd name="connsiteY20" fmla="*/ 88201 h 109061"/>
                <a:gd name="connsiteX21" fmla="*/ 96583 w 105386"/>
                <a:gd name="connsiteY21" fmla="*/ 85439 h 109061"/>
                <a:gd name="connsiteX22" fmla="*/ 89059 w 105386"/>
                <a:gd name="connsiteY22" fmla="*/ 77057 h 109061"/>
                <a:gd name="connsiteX23" fmla="*/ 88202 w 105386"/>
                <a:gd name="connsiteY23" fmla="*/ 79915 h 109061"/>
                <a:gd name="connsiteX24" fmla="*/ 73628 w 105386"/>
                <a:gd name="connsiteY24" fmla="*/ 58579 h 109061"/>
                <a:gd name="connsiteX25" fmla="*/ 63817 w 105386"/>
                <a:gd name="connsiteY25" fmla="*/ 50197 h 109061"/>
                <a:gd name="connsiteX26" fmla="*/ 60388 w 105386"/>
                <a:gd name="connsiteY26" fmla="*/ 51245 h 109061"/>
                <a:gd name="connsiteX27" fmla="*/ 59531 w 105386"/>
                <a:gd name="connsiteY27" fmla="*/ 45529 h 109061"/>
                <a:gd name="connsiteX28" fmla="*/ 64484 w 105386"/>
                <a:gd name="connsiteY28" fmla="*/ 47434 h 109061"/>
                <a:gd name="connsiteX29" fmla="*/ 55721 w 105386"/>
                <a:gd name="connsiteY29" fmla="*/ 40291 h 109061"/>
                <a:gd name="connsiteX30" fmla="*/ 57245 w 105386"/>
                <a:gd name="connsiteY30" fmla="*/ 45529 h 109061"/>
                <a:gd name="connsiteX31" fmla="*/ 50197 w 105386"/>
                <a:gd name="connsiteY31" fmla="*/ 39053 h 109061"/>
                <a:gd name="connsiteX32" fmla="*/ 44005 w 105386"/>
                <a:gd name="connsiteY32" fmla="*/ 40767 h 109061"/>
                <a:gd name="connsiteX33" fmla="*/ 33147 w 105386"/>
                <a:gd name="connsiteY33" fmla="*/ 31623 h 109061"/>
                <a:gd name="connsiteX34" fmla="*/ 31242 w 105386"/>
                <a:gd name="connsiteY34" fmla="*/ 19717 h 109061"/>
                <a:gd name="connsiteX35" fmla="*/ 24860 w 105386"/>
                <a:gd name="connsiteY35" fmla="*/ 14954 h 109061"/>
                <a:gd name="connsiteX36" fmla="*/ 26194 w 105386"/>
                <a:gd name="connsiteY36" fmla="*/ 20574 h 109061"/>
                <a:gd name="connsiteX37" fmla="*/ 8573 w 105386"/>
                <a:gd name="connsiteY37" fmla="*/ 4667 h 109061"/>
                <a:gd name="connsiteX38" fmla="*/ 0 w 105386"/>
                <a:gd name="connsiteY38" fmla="*/ 0 h 109061"/>
                <a:gd name="connsiteX39" fmla="*/ 62865 w 105386"/>
                <a:gd name="connsiteY39" fmla="*/ 59912 h 109061"/>
                <a:gd name="connsiteX40" fmla="*/ 68771 w 105386"/>
                <a:gd name="connsiteY40" fmla="*/ 65246 h 109061"/>
                <a:gd name="connsiteX41" fmla="*/ 62103 w 105386"/>
                <a:gd name="connsiteY41" fmla="*/ 62770 h 109061"/>
                <a:gd name="connsiteX42" fmla="*/ 62865 w 105386"/>
                <a:gd name="connsiteY42" fmla="*/ 59912 h 10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5386" h="109061">
                  <a:moveTo>
                    <a:pt x="0" y="0"/>
                  </a:moveTo>
                  <a:cubicBezTo>
                    <a:pt x="2096" y="5048"/>
                    <a:pt x="18479" y="13907"/>
                    <a:pt x="18383" y="19717"/>
                  </a:cubicBezTo>
                  <a:cubicBezTo>
                    <a:pt x="21146" y="22193"/>
                    <a:pt x="22765" y="21812"/>
                    <a:pt x="25908" y="25527"/>
                  </a:cubicBezTo>
                  <a:cubicBezTo>
                    <a:pt x="24479" y="25813"/>
                    <a:pt x="22860" y="25432"/>
                    <a:pt x="21431" y="25813"/>
                  </a:cubicBezTo>
                  <a:cubicBezTo>
                    <a:pt x="23908" y="27527"/>
                    <a:pt x="26479" y="29337"/>
                    <a:pt x="28956" y="31528"/>
                  </a:cubicBezTo>
                  <a:cubicBezTo>
                    <a:pt x="31337" y="33814"/>
                    <a:pt x="33719" y="36290"/>
                    <a:pt x="36195" y="38957"/>
                  </a:cubicBezTo>
                  <a:cubicBezTo>
                    <a:pt x="41053" y="44196"/>
                    <a:pt x="45911" y="50006"/>
                    <a:pt x="50768" y="55721"/>
                  </a:cubicBezTo>
                  <a:cubicBezTo>
                    <a:pt x="60579" y="67246"/>
                    <a:pt x="70580" y="78581"/>
                    <a:pt x="80296" y="86678"/>
                  </a:cubicBezTo>
                  <a:cubicBezTo>
                    <a:pt x="81248" y="96583"/>
                    <a:pt x="94679" y="99250"/>
                    <a:pt x="93345" y="106490"/>
                  </a:cubicBezTo>
                  <a:cubicBezTo>
                    <a:pt x="94679" y="104108"/>
                    <a:pt x="93917" y="104680"/>
                    <a:pt x="96488" y="104013"/>
                  </a:cubicBezTo>
                  <a:cubicBezTo>
                    <a:pt x="88487" y="97726"/>
                    <a:pt x="81058" y="85058"/>
                    <a:pt x="81820" y="80105"/>
                  </a:cubicBezTo>
                  <a:cubicBezTo>
                    <a:pt x="81534" y="79915"/>
                    <a:pt x="81534" y="79534"/>
                    <a:pt x="82201" y="78772"/>
                  </a:cubicBezTo>
                  <a:cubicBezTo>
                    <a:pt x="81915" y="79058"/>
                    <a:pt x="81915" y="79629"/>
                    <a:pt x="81820" y="80105"/>
                  </a:cubicBezTo>
                  <a:cubicBezTo>
                    <a:pt x="82772" y="80772"/>
                    <a:pt x="87630" y="79343"/>
                    <a:pt x="87725" y="84582"/>
                  </a:cubicBezTo>
                  <a:cubicBezTo>
                    <a:pt x="90488" y="85154"/>
                    <a:pt x="87535" y="79343"/>
                    <a:pt x="90202" y="82487"/>
                  </a:cubicBezTo>
                  <a:cubicBezTo>
                    <a:pt x="91059" y="85630"/>
                    <a:pt x="91630" y="88583"/>
                    <a:pt x="91916" y="91345"/>
                  </a:cubicBezTo>
                  <a:cubicBezTo>
                    <a:pt x="94393" y="94107"/>
                    <a:pt x="96679" y="95917"/>
                    <a:pt x="98965" y="97917"/>
                  </a:cubicBezTo>
                  <a:cubicBezTo>
                    <a:pt x="98393" y="98679"/>
                    <a:pt x="96965" y="99155"/>
                    <a:pt x="98012" y="100679"/>
                  </a:cubicBezTo>
                  <a:cubicBezTo>
                    <a:pt x="100870" y="96679"/>
                    <a:pt x="103918" y="106490"/>
                    <a:pt x="105346" y="109061"/>
                  </a:cubicBezTo>
                  <a:cubicBezTo>
                    <a:pt x="105918" y="105061"/>
                    <a:pt x="100108" y="97917"/>
                    <a:pt x="101155" y="94107"/>
                  </a:cubicBezTo>
                  <a:cubicBezTo>
                    <a:pt x="98108" y="94679"/>
                    <a:pt x="99060" y="92012"/>
                    <a:pt x="95631" y="88201"/>
                  </a:cubicBezTo>
                  <a:cubicBezTo>
                    <a:pt x="96203" y="87440"/>
                    <a:pt x="97536" y="86963"/>
                    <a:pt x="96583" y="85439"/>
                  </a:cubicBezTo>
                  <a:cubicBezTo>
                    <a:pt x="95155" y="84963"/>
                    <a:pt x="93536" y="78486"/>
                    <a:pt x="89059" y="77057"/>
                  </a:cubicBezTo>
                  <a:cubicBezTo>
                    <a:pt x="90773" y="80010"/>
                    <a:pt x="90202" y="80582"/>
                    <a:pt x="88202" y="79915"/>
                  </a:cubicBezTo>
                  <a:cubicBezTo>
                    <a:pt x="84392" y="72771"/>
                    <a:pt x="76867" y="67151"/>
                    <a:pt x="73628" y="58579"/>
                  </a:cubicBezTo>
                  <a:cubicBezTo>
                    <a:pt x="69723" y="61055"/>
                    <a:pt x="67437" y="55245"/>
                    <a:pt x="63817" y="50197"/>
                  </a:cubicBezTo>
                  <a:cubicBezTo>
                    <a:pt x="62770" y="50863"/>
                    <a:pt x="62008" y="52673"/>
                    <a:pt x="60388" y="51245"/>
                  </a:cubicBezTo>
                  <a:cubicBezTo>
                    <a:pt x="58388" y="48673"/>
                    <a:pt x="59817" y="47434"/>
                    <a:pt x="59531" y="45529"/>
                  </a:cubicBezTo>
                  <a:cubicBezTo>
                    <a:pt x="61246" y="47720"/>
                    <a:pt x="67056" y="51435"/>
                    <a:pt x="64484" y="47434"/>
                  </a:cubicBezTo>
                  <a:cubicBezTo>
                    <a:pt x="62675" y="48863"/>
                    <a:pt x="57531" y="38862"/>
                    <a:pt x="55721" y="40291"/>
                  </a:cubicBezTo>
                  <a:cubicBezTo>
                    <a:pt x="58198" y="42767"/>
                    <a:pt x="58674" y="44482"/>
                    <a:pt x="57245" y="45529"/>
                  </a:cubicBezTo>
                  <a:cubicBezTo>
                    <a:pt x="56102" y="41243"/>
                    <a:pt x="53721" y="44196"/>
                    <a:pt x="50197" y="39053"/>
                  </a:cubicBezTo>
                  <a:cubicBezTo>
                    <a:pt x="48292" y="40100"/>
                    <a:pt x="46482" y="41624"/>
                    <a:pt x="44005" y="40767"/>
                  </a:cubicBezTo>
                  <a:cubicBezTo>
                    <a:pt x="44291" y="35052"/>
                    <a:pt x="36862" y="35528"/>
                    <a:pt x="33147" y="31623"/>
                  </a:cubicBezTo>
                  <a:cubicBezTo>
                    <a:pt x="31528" y="27051"/>
                    <a:pt x="30099" y="23146"/>
                    <a:pt x="31242" y="19717"/>
                  </a:cubicBezTo>
                  <a:cubicBezTo>
                    <a:pt x="27146" y="16764"/>
                    <a:pt x="26479" y="15240"/>
                    <a:pt x="24860" y="14954"/>
                  </a:cubicBezTo>
                  <a:cubicBezTo>
                    <a:pt x="27146" y="17336"/>
                    <a:pt x="25717" y="18669"/>
                    <a:pt x="26194" y="20574"/>
                  </a:cubicBezTo>
                  <a:cubicBezTo>
                    <a:pt x="17812" y="15240"/>
                    <a:pt x="15812" y="12383"/>
                    <a:pt x="8573" y="4667"/>
                  </a:cubicBezTo>
                  <a:cubicBezTo>
                    <a:pt x="5715" y="4858"/>
                    <a:pt x="2667" y="3620"/>
                    <a:pt x="0" y="0"/>
                  </a:cubicBezTo>
                  <a:close/>
                  <a:moveTo>
                    <a:pt x="62865" y="59912"/>
                  </a:moveTo>
                  <a:cubicBezTo>
                    <a:pt x="64579" y="60770"/>
                    <a:pt x="66484" y="62293"/>
                    <a:pt x="68771" y="65246"/>
                  </a:cubicBezTo>
                  <a:cubicBezTo>
                    <a:pt x="67913" y="69342"/>
                    <a:pt x="62960" y="58579"/>
                    <a:pt x="62103" y="62770"/>
                  </a:cubicBezTo>
                  <a:cubicBezTo>
                    <a:pt x="61055" y="61246"/>
                    <a:pt x="62389" y="60674"/>
                    <a:pt x="62865" y="59912"/>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470BAF4-8C72-F44C-A269-4A9BF398276B}"/>
                </a:ext>
              </a:extLst>
            </p:cNvPr>
            <p:cNvSpPr/>
            <p:nvPr/>
          </p:nvSpPr>
          <p:spPr>
            <a:xfrm>
              <a:off x="5016436" y="2927271"/>
              <a:ext cx="7103" cy="13953"/>
            </a:xfrm>
            <a:custGeom>
              <a:avLst/>
              <a:gdLst>
                <a:gd name="connsiteX0" fmla="*/ 0 w 7103"/>
                <a:gd name="connsiteY0" fmla="*/ 47 h 13953"/>
                <a:gd name="connsiteX1" fmla="*/ 1143 w 7103"/>
                <a:gd name="connsiteY1" fmla="*/ 7095 h 13953"/>
                <a:gd name="connsiteX2" fmla="*/ 6191 w 7103"/>
                <a:gd name="connsiteY2" fmla="*/ 10143 h 13953"/>
                <a:gd name="connsiteX3" fmla="*/ 6477 w 7103"/>
                <a:gd name="connsiteY3" fmla="*/ 13953 h 13953"/>
                <a:gd name="connsiteX4" fmla="*/ 3143 w 7103"/>
                <a:gd name="connsiteY4" fmla="*/ 904 h 13953"/>
                <a:gd name="connsiteX5" fmla="*/ 0 w 7103"/>
                <a:gd name="connsiteY5" fmla="*/ 47 h 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3" h="13953">
                  <a:moveTo>
                    <a:pt x="0" y="47"/>
                  </a:moveTo>
                  <a:cubicBezTo>
                    <a:pt x="1810" y="2809"/>
                    <a:pt x="1238" y="4905"/>
                    <a:pt x="1143" y="7095"/>
                  </a:cubicBezTo>
                  <a:cubicBezTo>
                    <a:pt x="3429" y="10334"/>
                    <a:pt x="4286" y="8048"/>
                    <a:pt x="6191" y="10143"/>
                  </a:cubicBezTo>
                  <a:cubicBezTo>
                    <a:pt x="5143" y="11096"/>
                    <a:pt x="5525" y="12429"/>
                    <a:pt x="6477" y="13953"/>
                  </a:cubicBezTo>
                  <a:cubicBezTo>
                    <a:pt x="9239" y="9191"/>
                    <a:pt x="1905" y="5571"/>
                    <a:pt x="3143" y="904"/>
                  </a:cubicBezTo>
                  <a:cubicBezTo>
                    <a:pt x="2286" y="1761"/>
                    <a:pt x="857" y="-334"/>
                    <a:pt x="0" y="47"/>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F987E9A-DA44-E69F-8B10-EB3478ABA9F0}"/>
                </a:ext>
              </a:extLst>
            </p:cNvPr>
            <p:cNvSpPr/>
            <p:nvPr/>
          </p:nvSpPr>
          <p:spPr>
            <a:xfrm>
              <a:off x="5183790" y="3085528"/>
              <a:ext cx="7810" cy="7715"/>
            </a:xfrm>
            <a:custGeom>
              <a:avLst/>
              <a:gdLst>
                <a:gd name="connsiteX0" fmla="*/ 1905 w 7810"/>
                <a:gd name="connsiteY0" fmla="*/ 7715 h 7715"/>
                <a:gd name="connsiteX1" fmla="*/ 7811 w 7810"/>
                <a:gd name="connsiteY1" fmla="*/ 5048 h 7715"/>
                <a:gd name="connsiteX2" fmla="*/ 0 w 7810"/>
                <a:gd name="connsiteY2" fmla="*/ 0 h 7715"/>
                <a:gd name="connsiteX3" fmla="*/ 1905 w 7810"/>
                <a:gd name="connsiteY3" fmla="*/ 7715 h 7715"/>
              </a:gdLst>
              <a:ahLst/>
              <a:cxnLst>
                <a:cxn ang="0">
                  <a:pos x="connsiteX0" y="connsiteY0"/>
                </a:cxn>
                <a:cxn ang="0">
                  <a:pos x="connsiteX1" y="connsiteY1"/>
                </a:cxn>
                <a:cxn ang="0">
                  <a:pos x="connsiteX2" y="connsiteY2"/>
                </a:cxn>
                <a:cxn ang="0">
                  <a:pos x="connsiteX3" y="connsiteY3"/>
                </a:cxn>
              </a:cxnLst>
              <a:rect l="l" t="t" r="r" b="b"/>
              <a:pathLst>
                <a:path w="7810" h="7715">
                  <a:moveTo>
                    <a:pt x="1905" y="7715"/>
                  </a:moveTo>
                  <a:cubicBezTo>
                    <a:pt x="1333" y="-476"/>
                    <a:pt x="7144" y="10096"/>
                    <a:pt x="7811" y="5048"/>
                  </a:cubicBezTo>
                  <a:cubicBezTo>
                    <a:pt x="5144" y="5905"/>
                    <a:pt x="2667" y="381"/>
                    <a:pt x="0" y="0"/>
                  </a:cubicBezTo>
                  <a:cubicBezTo>
                    <a:pt x="3620" y="4763"/>
                    <a:pt x="-667" y="3620"/>
                    <a:pt x="1905" y="7715"/>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1EDBFFF-0447-E6EC-271A-10B50F6C65A2}"/>
                </a:ext>
              </a:extLst>
            </p:cNvPr>
            <p:cNvSpPr/>
            <p:nvPr/>
          </p:nvSpPr>
          <p:spPr>
            <a:xfrm>
              <a:off x="5184362" y="3120414"/>
              <a:ext cx="3979" cy="12246"/>
            </a:xfrm>
            <a:custGeom>
              <a:avLst/>
              <a:gdLst>
                <a:gd name="connsiteX0" fmla="*/ 3524 w 3979"/>
                <a:gd name="connsiteY0" fmla="*/ 737 h 12246"/>
                <a:gd name="connsiteX1" fmla="*/ 0 w 3979"/>
                <a:gd name="connsiteY1" fmla="*/ 547 h 12246"/>
                <a:gd name="connsiteX2" fmla="*/ 476 w 3979"/>
                <a:gd name="connsiteY2" fmla="*/ 8643 h 12246"/>
                <a:gd name="connsiteX3" fmla="*/ 3810 w 3979"/>
                <a:gd name="connsiteY3" fmla="*/ 10644 h 12246"/>
                <a:gd name="connsiteX4" fmla="*/ 3524 w 3979"/>
                <a:gd name="connsiteY4" fmla="*/ 737 h 12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9" h="12246">
                  <a:moveTo>
                    <a:pt x="3524" y="737"/>
                  </a:moveTo>
                  <a:cubicBezTo>
                    <a:pt x="2381" y="737"/>
                    <a:pt x="1333" y="-786"/>
                    <a:pt x="0" y="547"/>
                  </a:cubicBezTo>
                  <a:cubicBezTo>
                    <a:pt x="1810" y="4738"/>
                    <a:pt x="476" y="6072"/>
                    <a:pt x="476" y="8643"/>
                  </a:cubicBezTo>
                  <a:cubicBezTo>
                    <a:pt x="1429" y="7977"/>
                    <a:pt x="4763" y="15406"/>
                    <a:pt x="3810" y="10644"/>
                  </a:cubicBezTo>
                  <a:cubicBezTo>
                    <a:pt x="-667" y="5405"/>
                    <a:pt x="4382" y="4262"/>
                    <a:pt x="3524" y="737"/>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EAF45BE8-0811-9607-C7A7-17E5587A0F2C}"/>
                </a:ext>
              </a:extLst>
            </p:cNvPr>
            <p:cNvSpPr/>
            <p:nvPr/>
          </p:nvSpPr>
          <p:spPr>
            <a:xfrm>
              <a:off x="5143785" y="3675752"/>
              <a:ext cx="6095" cy="4231"/>
            </a:xfrm>
            <a:custGeom>
              <a:avLst/>
              <a:gdLst>
                <a:gd name="connsiteX0" fmla="*/ 0 w 6095"/>
                <a:gd name="connsiteY0" fmla="*/ 4231 h 4231"/>
                <a:gd name="connsiteX1" fmla="*/ 5905 w 6095"/>
                <a:gd name="connsiteY1" fmla="*/ 2135 h 4231"/>
                <a:gd name="connsiteX2" fmla="*/ 0 w 6095"/>
                <a:gd name="connsiteY2" fmla="*/ 4231 h 4231"/>
              </a:gdLst>
              <a:ahLst/>
              <a:cxnLst>
                <a:cxn ang="0">
                  <a:pos x="connsiteX0" y="connsiteY0"/>
                </a:cxn>
                <a:cxn ang="0">
                  <a:pos x="connsiteX1" y="connsiteY1"/>
                </a:cxn>
                <a:cxn ang="0">
                  <a:pos x="connsiteX2" y="connsiteY2"/>
                </a:cxn>
              </a:cxnLst>
              <a:rect l="l" t="t" r="r" b="b"/>
              <a:pathLst>
                <a:path w="6095" h="4231">
                  <a:moveTo>
                    <a:pt x="0" y="4231"/>
                  </a:moveTo>
                  <a:cubicBezTo>
                    <a:pt x="2762" y="2326"/>
                    <a:pt x="7049" y="2802"/>
                    <a:pt x="5905" y="2135"/>
                  </a:cubicBezTo>
                  <a:cubicBezTo>
                    <a:pt x="7049" y="-2056"/>
                    <a:pt x="1715" y="611"/>
                    <a:pt x="0" y="4231"/>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3E516206-67D5-639C-C461-5F5CD2A1EBE0}"/>
                </a:ext>
              </a:extLst>
            </p:cNvPr>
            <p:cNvSpPr/>
            <p:nvPr/>
          </p:nvSpPr>
          <p:spPr>
            <a:xfrm>
              <a:off x="5083582" y="3751390"/>
              <a:ext cx="17097" cy="13080"/>
            </a:xfrm>
            <a:custGeom>
              <a:avLst/>
              <a:gdLst>
                <a:gd name="connsiteX0" fmla="*/ 8673 w 17097"/>
                <a:gd name="connsiteY0" fmla="*/ 1936 h 13080"/>
                <a:gd name="connsiteX1" fmla="*/ 5 w 17097"/>
                <a:gd name="connsiteY1" fmla="*/ 13080 h 13080"/>
                <a:gd name="connsiteX2" fmla="*/ 7339 w 17097"/>
                <a:gd name="connsiteY2" fmla="*/ 10890 h 13080"/>
                <a:gd name="connsiteX3" fmla="*/ 16579 w 17097"/>
                <a:gd name="connsiteY3" fmla="*/ 31 h 13080"/>
                <a:gd name="connsiteX4" fmla="*/ 8673 w 17097"/>
                <a:gd name="connsiteY4" fmla="*/ 1936 h 13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7" h="13080">
                  <a:moveTo>
                    <a:pt x="8673" y="1936"/>
                  </a:moveTo>
                  <a:cubicBezTo>
                    <a:pt x="4768" y="6794"/>
                    <a:pt x="-185" y="8985"/>
                    <a:pt x="5" y="13080"/>
                  </a:cubicBezTo>
                  <a:cubicBezTo>
                    <a:pt x="2768" y="11366"/>
                    <a:pt x="8387" y="6222"/>
                    <a:pt x="7339" y="10890"/>
                  </a:cubicBezTo>
                  <a:cubicBezTo>
                    <a:pt x="8292" y="6889"/>
                    <a:pt x="19627" y="-540"/>
                    <a:pt x="16579" y="31"/>
                  </a:cubicBezTo>
                  <a:cubicBezTo>
                    <a:pt x="13435" y="2507"/>
                    <a:pt x="5339" y="8604"/>
                    <a:pt x="8673" y="1936"/>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FAFAD46-7D9A-07E3-8874-08914674436D}"/>
                </a:ext>
              </a:extLst>
            </p:cNvPr>
            <p:cNvSpPr/>
            <p:nvPr/>
          </p:nvSpPr>
          <p:spPr>
            <a:xfrm>
              <a:off x="5146452" y="3809333"/>
              <a:ext cx="6986" cy="15621"/>
            </a:xfrm>
            <a:custGeom>
              <a:avLst/>
              <a:gdLst>
                <a:gd name="connsiteX0" fmla="*/ 953 w 6986"/>
                <a:gd name="connsiteY0" fmla="*/ 7239 h 15621"/>
                <a:gd name="connsiteX1" fmla="*/ 0 w 6986"/>
                <a:gd name="connsiteY1" fmla="*/ 15621 h 15621"/>
                <a:gd name="connsiteX2" fmla="*/ 6191 w 6986"/>
                <a:gd name="connsiteY2" fmla="*/ 0 h 15621"/>
                <a:gd name="connsiteX3" fmla="*/ 953 w 6986"/>
                <a:gd name="connsiteY3" fmla="*/ 7239 h 15621"/>
              </a:gdLst>
              <a:ahLst/>
              <a:cxnLst>
                <a:cxn ang="0">
                  <a:pos x="connsiteX0" y="connsiteY0"/>
                </a:cxn>
                <a:cxn ang="0">
                  <a:pos x="connsiteX1" y="connsiteY1"/>
                </a:cxn>
                <a:cxn ang="0">
                  <a:pos x="connsiteX2" y="connsiteY2"/>
                </a:cxn>
                <a:cxn ang="0">
                  <a:pos x="connsiteX3" y="connsiteY3"/>
                </a:cxn>
              </a:cxnLst>
              <a:rect l="l" t="t" r="r" b="b"/>
              <a:pathLst>
                <a:path w="6986" h="15621">
                  <a:moveTo>
                    <a:pt x="953" y="7239"/>
                  </a:moveTo>
                  <a:cubicBezTo>
                    <a:pt x="762" y="9144"/>
                    <a:pt x="762" y="8954"/>
                    <a:pt x="0" y="15621"/>
                  </a:cubicBezTo>
                  <a:cubicBezTo>
                    <a:pt x="4667" y="9239"/>
                    <a:pt x="8763" y="3048"/>
                    <a:pt x="6191" y="0"/>
                  </a:cubicBezTo>
                  <a:cubicBezTo>
                    <a:pt x="4858" y="2191"/>
                    <a:pt x="-571" y="6287"/>
                    <a:pt x="953" y="7239"/>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5A7C533-60AA-9A4F-B9DB-75D10E597D98}"/>
                </a:ext>
              </a:extLst>
            </p:cNvPr>
            <p:cNvSpPr/>
            <p:nvPr/>
          </p:nvSpPr>
          <p:spPr>
            <a:xfrm>
              <a:off x="4939934" y="3893343"/>
              <a:ext cx="10739" cy="8000"/>
            </a:xfrm>
            <a:custGeom>
              <a:avLst/>
              <a:gdLst>
                <a:gd name="connsiteX0" fmla="*/ 8208 w 10739"/>
                <a:gd name="connsiteY0" fmla="*/ 0 h 8000"/>
                <a:gd name="connsiteX1" fmla="*/ 4112 w 10739"/>
                <a:gd name="connsiteY1" fmla="*/ 2572 h 8000"/>
                <a:gd name="connsiteX2" fmla="*/ 16 w 10739"/>
                <a:gd name="connsiteY2" fmla="*/ 8001 h 8000"/>
                <a:gd name="connsiteX3" fmla="*/ 10494 w 10739"/>
                <a:gd name="connsiteY3" fmla="*/ 476 h 8000"/>
                <a:gd name="connsiteX4" fmla="*/ 8208 w 10739"/>
                <a:gd name="connsiteY4" fmla="*/ 0 h 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9" h="8000">
                  <a:moveTo>
                    <a:pt x="8208" y="0"/>
                  </a:moveTo>
                  <a:cubicBezTo>
                    <a:pt x="6017" y="1714"/>
                    <a:pt x="4017" y="1143"/>
                    <a:pt x="4112" y="2572"/>
                  </a:cubicBezTo>
                  <a:cubicBezTo>
                    <a:pt x="9637" y="953"/>
                    <a:pt x="-460" y="6763"/>
                    <a:pt x="16" y="8001"/>
                  </a:cubicBezTo>
                  <a:cubicBezTo>
                    <a:pt x="3636" y="6858"/>
                    <a:pt x="12304" y="953"/>
                    <a:pt x="10494" y="476"/>
                  </a:cubicBezTo>
                  <a:cubicBezTo>
                    <a:pt x="4874" y="4096"/>
                    <a:pt x="6970" y="2096"/>
                    <a:pt x="8208" y="0"/>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578EE6B-39C2-DA2B-8AC1-F60FC3C513FB}"/>
                </a:ext>
              </a:extLst>
            </p:cNvPr>
            <p:cNvSpPr/>
            <p:nvPr/>
          </p:nvSpPr>
          <p:spPr>
            <a:xfrm>
              <a:off x="4755712" y="3964863"/>
              <a:ext cx="24292" cy="8014"/>
            </a:xfrm>
            <a:custGeom>
              <a:avLst/>
              <a:gdLst>
                <a:gd name="connsiteX0" fmla="*/ 9359 w 24292"/>
                <a:gd name="connsiteY0" fmla="*/ 3252 h 8014"/>
                <a:gd name="connsiteX1" fmla="*/ 16217 w 24292"/>
                <a:gd name="connsiteY1" fmla="*/ 3919 h 8014"/>
                <a:gd name="connsiteX2" fmla="*/ 787 w 24292"/>
                <a:gd name="connsiteY2" fmla="*/ 8014 h 8014"/>
                <a:gd name="connsiteX3" fmla="*/ 12312 w 24292"/>
                <a:gd name="connsiteY3" fmla="*/ 7443 h 8014"/>
                <a:gd name="connsiteX4" fmla="*/ 23456 w 24292"/>
                <a:gd name="connsiteY4" fmla="*/ 204 h 8014"/>
                <a:gd name="connsiteX5" fmla="*/ 9359 w 24292"/>
                <a:gd name="connsiteY5" fmla="*/ 3252 h 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2" h="8014">
                  <a:moveTo>
                    <a:pt x="9359" y="3252"/>
                  </a:moveTo>
                  <a:cubicBezTo>
                    <a:pt x="11645" y="3442"/>
                    <a:pt x="15360" y="2395"/>
                    <a:pt x="16217" y="3919"/>
                  </a:cubicBezTo>
                  <a:cubicBezTo>
                    <a:pt x="8978" y="6205"/>
                    <a:pt x="-3214" y="4585"/>
                    <a:pt x="787" y="8014"/>
                  </a:cubicBezTo>
                  <a:cubicBezTo>
                    <a:pt x="2978" y="5538"/>
                    <a:pt x="10407" y="6490"/>
                    <a:pt x="12312" y="7443"/>
                  </a:cubicBezTo>
                  <a:cubicBezTo>
                    <a:pt x="13646" y="5252"/>
                    <a:pt x="27838" y="-1225"/>
                    <a:pt x="23456" y="204"/>
                  </a:cubicBezTo>
                  <a:cubicBezTo>
                    <a:pt x="16789" y="3633"/>
                    <a:pt x="11550" y="680"/>
                    <a:pt x="9359" y="3252"/>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6FEACF5B-24C5-AF45-013E-453E3A14EE73}"/>
                </a:ext>
              </a:extLst>
            </p:cNvPr>
            <p:cNvSpPr/>
            <p:nvPr/>
          </p:nvSpPr>
          <p:spPr>
            <a:xfrm>
              <a:off x="4725552" y="3968488"/>
              <a:ext cx="10474" cy="11437"/>
            </a:xfrm>
            <a:custGeom>
              <a:avLst/>
              <a:gdLst>
                <a:gd name="connsiteX0" fmla="*/ 2372 w 10474"/>
                <a:gd name="connsiteY0" fmla="*/ 1722 h 11437"/>
                <a:gd name="connsiteX1" fmla="*/ 3039 w 10474"/>
                <a:gd name="connsiteY1" fmla="*/ 11437 h 11437"/>
                <a:gd name="connsiteX2" fmla="*/ 5611 w 10474"/>
                <a:gd name="connsiteY2" fmla="*/ 8389 h 11437"/>
                <a:gd name="connsiteX3" fmla="*/ 10373 w 10474"/>
                <a:gd name="connsiteY3" fmla="*/ 1341 h 11437"/>
                <a:gd name="connsiteX4" fmla="*/ 2372 w 10474"/>
                <a:gd name="connsiteY4" fmla="*/ 1722 h 1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4" h="11437">
                  <a:moveTo>
                    <a:pt x="2372" y="1722"/>
                  </a:moveTo>
                  <a:cubicBezTo>
                    <a:pt x="2467" y="5532"/>
                    <a:pt x="-3438" y="9818"/>
                    <a:pt x="3039" y="11437"/>
                  </a:cubicBezTo>
                  <a:cubicBezTo>
                    <a:pt x="2182" y="10009"/>
                    <a:pt x="4753" y="9437"/>
                    <a:pt x="5611" y="8389"/>
                  </a:cubicBezTo>
                  <a:cubicBezTo>
                    <a:pt x="562" y="7532"/>
                    <a:pt x="1229" y="2770"/>
                    <a:pt x="10373" y="1341"/>
                  </a:cubicBezTo>
                  <a:cubicBezTo>
                    <a:pt x="11326" y="-1707"/>
                    <a:pt x="5325" y="1341"/>
                    <a:pt x="2372" y="1722"/>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C717A5BA-C195-6E1E-D771-DE5B8BBEFFF5}"/>
                </a:ext>
              </a:extLst>
            </p:cNvPr>
            <p:cNvSpPr/>
            <p:nvPr/>
          </p:nvSpPr>
          <p:spPr>
            <a:xfrm>
              <a:off x="4678203" y="3978108"/>
              <a:ext cx="28193" cy="10865"/>
            </a:xfrm>
            <a:custGeom>
              <a:avLst/>
              <a:gdLst>
                <a:gd name="connsiteX0" fmla="*/ 22384 w 28193"/>
                <a:gd name="connsiteY0" fmla="*/ 7 h 10865"/>
                <a:gd name="connsiteX1" fmla="*/ 25051 w 28193"/>
                <a:gd name="connsiteY1" fmla="*/ 5341 h 10865"/>
                <a:gd name="connsiteX2" fmla="*/ 18764 w 28193"/>
                <a:gd name="connsiteY2" fmla="*/ 6389 h 10865"/>
                <a:gd name="connsiteX3" fmla="*/ 18002 w 28193"/>
                <a:gd name="connsiteY3" fmla="*/ 2388 h 10865"/>
                <a:gd name="connsiteX4" fmla="*/ 7810 w 28193"/>
                <a:gd name="connsiteY4" fmla="*/ 8865 h 10865"/>
                <a:gd name="connsiteX5" fmla="*/ 0 w 28193"/>
                <a:gd name="connsiteY5" fmla="*/ 10866 h 10865"/>
                <a:gd name="connsiteX6" fmla="*/ 25336 w 28193"/>
                <a:gd name="connsiteY6" fmla="*/ 6865 h 10865"/>
                <a:gd name="connsiteX7" fmla="*/ 28194 w 28193"/>
                <a:gd name="connsiteY7" fmla="*/ 4770 h 10865"/>
                <a:gd name="connsiteX8" fmla="*/ 22384 w 28193"/>
                <a:gd name="connsiteY8" fmla="*/ 7 h 1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93" h="10865">
                  <a:moveTo>
                    <a:pt x="22384" y="7"/>
                  </a:moveTo>
                  <a:cubicBezTo>
                    <a:pt x="19240" y="1246"/>
                    <a:pt x="26003" y="2674"/>
                    <a:pt x="25051" y="5341"/>
                  </a:cubicBezTo>
                  <a:lnTo>
                    <a:pt x="18764" y="6389"/>
                  </a:lnTo>
                  <a:lnTo>
                    <a:pt x="18002" y="2388"/>
                  </a:lnTo>
                  <a:cubicBezTo>
                    <a:pt x="13240" y="5722"/>
                    <a:pt x="3905" y="6294"/>
                    <a:pt x="7810" y="8865"/>
                  </a:cubicBezTo>
                  <a:cubicBezTo>
                    <a:pt x="5239" y="8008"/>
                    <a:pt x="1238" y="9246"/>
                    <a:pt x="0" y="10866"/>
                  </a:cubicBezTo>
                  <a:cubicBezTo>
                    <a:pt x="12192" y="10104"/>
                    <a:pt x="15240" y="6675"/>
                    <a:pt x="25336" y="6865"/>
                  </a:cubicBezTo>
                  <a:cubicBezTo>
                    <a:pt x="25336" y="5913"/>
                    <a:pt x="25432" y="4960"/>
                    <a:pt x="28194" y="4770"/>
                  </a:cubicBezTo>
                  <a:cubicBezTo>
                    <a:pt x="23336" y="3436"/>
                    <a:pt x="27813" y="-183"/>
                    <a:pt x="22384" y="7"/>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002A81AC-4B8B-B1B8-13FA-6ED3B9A53628}"/>
                </a:ext>
              </a:extLst>
            </p:cNvPr>
            <p:cNvSpPr/>
            <p:nvPr/>
          </p:nvSpPr>
          <p:spPr>
            <a:xfrm>
              <a:off x="4632960" y="4022956"/>
              <a:ext cx="13007" cy="4403"/>
            </a:xfrm>
            <a:custGeom>
              <a:avLst/>
              <a:gdLst>
                <a:gd name="connsiteX0" fmla="*/ 0 w 13007"/>
                <a:gd name="connsiteY0" fmla="*/ 880 h 4403"/>
                <a:gd name="connsiteX1" fmla="*/ 8763 w 13007"/>
                <a:gd name="connsiteY1" fmla="*/ 4404 h 4403"/>
                <a:gd name="connsiteX2" fmla="*/ 0 w 13007"/>
                <a:gd name="connsiteY2" fmla="*/ 880 h 4403"/>
              </a:gdLst>
              <a:ahLst/>
              <a:cxnLst>
                <a:cxn ang="0">
                  <a:pos x="connsiteX0" y="connsiteY0"/>
                </a:cxn>
                <a:cxn ang="0">
                  <a:pos x="connsiteX1" y="connsiteY1"/>
                </a:cxn>
                <a:cxn ang="0">
                  <a:pos x="connsiteX2" y="connsiteY2"/>
                </a:cxn>
              </a:cxnLst>
              <a:rect l="l" t="t" r="r" b="b"/>
              <a:pathLst>
                <a:path w="13007" h="4403">
                  <a:moveTo>
                    <a:pt x="0" y="880"/>
                  </a:moveTo>
                  <a:cubicBezTo>
                    <a:pt x="3143" y="1927"/>
                    <a:pt x="11144" y="213"/>
                    <a:pt x="8763" y="4404"/>
                  </a:cubicBezTo>
                  <a:cubicBezTo>
                    <a:pt x="20765" y="3261"/>
                    <a:pt x="3905" y="-2073"/>
                    <a:pt x="0" y="880"/>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67283713-BB30-4658-6D65-2C5C30891DFD}"/>
                </a:ext>
              </a:extLst>
            </p:cNvPr>
            <p:cNvSpPr/>
            <p:nvPr/>
          </p:nvSpPr>
          <p:spPr>
            <a:xfrm>
              <a:off x="4566951" y="3980778"/>
              <a:ext cx="11999" cy="1814"/>
            </a:xfrm>
            <a:custGeom>
              <a:avLst/>
              <a:gdLst>
                <a:gd name="connsiteX0" fmla="*/ 0 w 11999"/>
                <a:gd name="connsiteY0" fmla="*/ 5 h 1814"/>
                <a:gd name="connsiteX1" fmla="*/ 4667 w 11999"/>
                <a:gd name="connsiteY1" fmla="*/ 1815 h 1814"/>
                <a:gd name="connsiteX2" fmla="*/ 0 w 11999"/>
                <a:gd name="connsiteY2" fmla="*/ 5 h 1814"/>
              </a:gdLst>
              <a:ahLst/>
              <a:cxnLst>
                <a:cxn ang="0">
                  <a:pos x="connsiteX0" y="connsiteY0"/>
                </a:cxn>
                <a:cxn ang="0">
                  <a:pos x="connsiteX1" y="connsiteY1"/>
                </a:cxn>
                <a:cxn ang="0">
                  <a:pos x="connsiteX2" y="connsiteY2"/>
                </a:cxn>
              </a:cxnLst>
              <a:rect l="l" t="t" r="r" b="b"/>
              <a:pathLst>
                <a:path w="11999" h="1814">
                  <a:moveTo>
                    <a:pt x="0" y="5"/>
                  </a:moveTo>
                  <a:cubicBezTo>
                    <a:pt x="1810" y="482"/>
                    <a:pt x="3524" y="1053"/>
                    <a:pt x="4667" y="1815"/>
                  </a:cubicBezTo>
                  <a:cubicBezTo>
                    <a:pt x="22098" y="1148"/>
                    <a:pt x="3429" y="-90"/>
                    <a:pt x="0" y="5"/>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90B98F0D-890C-F9AF-E681-4A0969DFFFF9}"/>
                </a:ext>
              </a:extLst>
            </p:cNvPr>
            <p:cNvSpPr/>
            <p:nvPr/>
          </p:nvSpPr>
          <p:spPr>
            <a:xfrm>
              <a:off x="4545722" y="3982003"/>
              <a:ext cx="24277" cy="5543"/>
            </a:xfrm>
            <a:custGeom>
              <a:avLst/>
              <a:gdLst>
                <a:gd name="connsiteX0" fmla="*/ 11704 w 24277"/>
                <a:gd name="connsiteY0" fmla="*/ 2400 h 5543"/>
                <a:gd name="connsiteX1" fmla="*/ 24277 w 24277"/>
                <a:gd name="connsiteY1" fmla="*/ 5352 h 5543"/>
                <a:gd name="connsiteX2" fmla="*/ 21229 w 24277"/>
                <a:gd name="connsiteY2" fmla="*/ 400 h 5543"/>
                <a:gd name="connsiteX3" fmla="*/ 2370 w 24277"/>
                <a:gd name="connsiteY3" fmla="*/ 1161 h 5543"/>
                <a:gd name="connsiteX4" fmla="*/ 560 w 24277"/>
                <a:gd name="connsiteY4" fmla="*/ 5067 h 5543"/>
                <a:gd name="connsiteX5" fmla="*/ 10085 w 24277"/>
                <a:gd name="connsiteY5" fmla="*/ 5543 h 5543"/>
                <a:gd name="connsiteX6" fmla="*/ 11704 w 24277"/>
                <a:gd name="connsiteY6" fmla="*/ 2400 h 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77" h="5543">
                  <a:moveTo>
                    <a:pt x="11704" y="2400"/>
                  </a:moveTo>
                  <a:cubicBezTo>
                    <a:pt x="13038" y="4876"/>
                    <a:pt x="20181" y="5829"/>
                    <a:pt x="24277" y="5352"/>
                  </a:cubicBezTo>
                  <a:cubicBezTo>
                    <a:pt x="23134" y="3543"/>
                    <a:pt x="17419" y="2114"/>
                    <a:pt x="21229" y="400"/>
                  </a:cubicBezTo>
                  <a:cubicBezTo>
                    <a:pt x="12847" y="-553"/>
                    <a:pt x="7799" y="400"/>
                    <a:pt x="2370" y="1161"/>
                  </a:cubicBezTo>
                  <a:cubicBezTo>
                    <a:pt x="6942" y="4114"/>
                    <a:pt x="-2298" y="3924"/>
                    <a:pt x="560" y="5067"/>
                  </a:cubicBezTo>
                  <a:cubicBezTo>
                    <a:pt x="2655" y="4019"/>
                    <a:pt x="8085" y="4305"/>
                    <a:pt x="10085" y="5543"/>
                  </a:cubicBezTo>
                  <a:cubicBezTo>
                    <a:pt x="12085" y="3638"/>
                    <a:pt x="9323" y="3066"/>
                    <a:pt x="11704" y="2400"/>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A5C2643A-2C73-C9BC-C2B4-872F79FF0CA7}"/>
                </a:ext>
              </a:extLst>
            </p:cNvPr>
            <p:cNvSpPr/>
            <p:nvPr/>
          </p:nvSpPr>
          <p:spPr>
            <a:xfrm>
              <a:off x="4384738" y="3948125"/>
              <a:ext cx="164020" cy="33801"/>
            </a:xfrm>
            <a:custGeom>
              <a:avLst/>
              <a:gdLst>
                <a:gd name="connsiteX0" fmla="*/ 151067 w 164020"/>
                <a:gd name="connsiteY0" fmla="*/ 28753 h 33801"/>
                <a:gd name="connsiteX1" fmla="*/ 146209 w 164020"/>
                <a:gd name="connsiteY1" fmla="*/ 31515 h 33801"/>
                <a:gd name="connsiteX2" fmla="*/ 138589 w 164020"/>
                <a:gd name="connsiteY2" fmla="*/ 28848 h 33801"/>
                <a:gd name="connsiteX3" fmla="*/ 133731 w 164020"/>
                <a:gd name="connsiteY3" fmla="*/ 30658 h 33801"/>
                <a:gd name="connsiteX4" fmla="*/ 67723 w 164020"/>
                <a:gd name="connsiteY4" fmla="*/ 18466 h 33801"/>
                <a:gd name="connsiteX5" fmla="*/ 39243 w 164020"/>
                <a:gd name="connsiteY5" fmla="*/ 10941 h 33801"/>
                <a:gd name="connsiteX6" fmla="*/ 24098 w 164020"/>
                <a:gd name="connsiteY6" fmla="*/ 6845 h 33801"/>
                <a:gd name="connsiteX7" fmla="*/ 7906 w 164020"/>
                <a:gd name="connsiteY7" fmla="*/ 1226 h 33801"/>
                <a:gd name="connsiteX8" fmla="*/ 0 w 164020"/>
                <a:gd name="connsiteY8" fmla="*/ 178 h 33801"/>
                <a:gd name="connsiteX9" fmla="*/ 12097 w 164020"/>
                <a:gd name="connsiteY9" fmla="*/ 9512 h 33801"/>
                <a:gd name="connsiteX10" fmla="*/ 8573 w 164020"/>
                <a:gd name="connsiteY10" fmla="*/ 4845 h 33801"/>
                <a:gd name="connsiteX11" fmla="*/ 13240 w 164020"/>
                <a:gd name="connsiteY11" fmla="*/ 5607 h 33801"/>
                <a:gd name="connsiteX12" fmla="*/ 14859 w 164020"/>
                <a:gd name="connsiteY12" fmla="*/ 11322 h 33801"/>
                <a:gd name="connsiteX13" fmla="*/ 52197 w 164020"/>
                <a:gd name="connsiteY13" fmla="*/ 18942 h 33801"/>
                <a:gd name="connsiteX14" fmla="*/ 73628 w 164020"/>
                <a:gd name="connsiteY14" fmla="*/ 23610 h 33801"/>
                <a:gd name="connsiteX15" fmla="*/ 85154 w 164020"/>
                <a:gd name="connsiteY15" fmla="*/ 26372 h 33801"/>
                <a:gd name="connsiteX16" fmla="*/ 97346 w 164020"/>
                <a:gd name="connsiteY16" fmla="*/ 28753 h 33801"/>
                <a:gd name="connsiteX17" fmla="*/ 100775 w 164020"/>
                <a:gd name="connsiteY17" fmla="*/ 26848 h 33801"/>
                <a:gd name="connsiteX18" fmla="*/ 111633 w 164020"/>
                <a:gd name="connsiteY18" fmla="*/ 29324 h 33801"/>
                <a:gd name="connsiteX19" fmla="*/ 114205 w 164020"/>
                <a:gd name="connsiteY19" fmla="*/ 33801 h 33801"/>
                <a:gd name="connsiteX20" fmla="*/ 116110 w 164020"/>
                <a:gd name="connsiteY20" fmla="*/ 31611 h 33801"/>
                <a:gd name="connsiteX21" fmla="*/ 144399 w 164020"/>
                <a:gd name="connsiteY21" fmla="*/ 32849 h 33801"/>
                <a:gd name="connsiteX22" fmla="*/ 164021 w 164020"/>
                <a:gd name="connsiteY22" fmla="*/ 29324 h 33801"/>
                <a:gd name="connsiteX23" fmla="*/ 151067 w 164020"/>
                <a:gd name="connsiteY23" fmla="*/ 28753 h 3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020" h="33801">
                  <a:moveTo>
                    <a:pt x="151067" y="28753"/>
                  </a:moveTo>
                  <a:cubicBezTo>
                    <a:pt x="151162" y="30753"/>
                    <a:pt x="148495" y="31229"/>
                    <a:pt x="146209" y="31515"/>
                  </a:cubicBezTo>
                  <a:cubicBezTo>
                    <a:pt x="145923" y="29801"/>
                    <a:pt x="139351" y="30372"/>
                    <a:pt x="138589" y="28848"/>
                  </a:cubicBezTo>
                  <a:cubicBezTo>
                    <a:pt x="136874" y="29324"/>
                    <a:pt x="137827" y="31706"/>
                    <a:pt x="133731" y="30658"/>
                  </a:cubicBezTo>
                  <a:cubicBezTo>
                    <a:pt x="106680" y="26467"/>
                    <a:pt x="86487" y="23895"/>
                    <a:pt x="67723" y="18466"/>
                  </a:cubicBezTo>
                  <a:cubicBezTo>
                    <a:pt x="58293" y="15989"/>
                    <a:pt x="49054" y="13513"/>
                    <a:pt x="39243" y="10941"/>
                  </a:cubicBezTo>
                  <a:cubicBezTo>
                    <a:pt x="34385" y="9608"/>
                    <a:pt x="29337" y="8274"/>
                    <a:pt x="24098" y="6845"/>
                  </a:cubicBezTo>
                  <a:cubicBezTo>
                    <a:pt x="18955" y="5036"/>
                    <a:pt x="13621" y="3226"/>
                    <a:pt x="7906" y="1226"/>
                  </a:cubicBezTo>
                  <a:cubicBezTo>
                    <a:pt x="6953" y="6560"/>
                    <a:pt x="3048" y="-1251"/>
                    <a:pt x="0" y="178"/>
                  </a:cubicBezTo>
                  <a:cubicBezTo>
                    <a:pt x="1619" y="5226"/>
                    <a:pt x="5239" y="5607"/>
                    <a:pt x="12097" y="9512"/>
                  </a:cubicBezTo>
                  <a:cubicBezTo>
                    <a:pt x="14192" y="7512"/>
                    <a:pt x="8668" y="6560"/>
                    <a:pt x="8573" y="4845"/>
                  </a:cubicBezTo>
                  <a:cubicBezTo>
                    <a:pt x="10573" y="5607"/>
                    <a:pt x="12002" y="5607"/>
                    <a:pt x="13240" y="5607"/>
                  </a:cubicBezTo>
                  <a:cubicBezTo>
                    <a:pt x="10192" y="8274"/>
                    <a:pt x="20288" y="10465"/>
                    <a:pt x="14859" y="11322"/>
                  </a:cubicBezTo>
                  <a:cubicBezTo>
                    <a:pt x="26003" y="14370"/>
                    <a:pt x="38576" y="15989"/>
                    <a:pt x="52197" y="18942"/>
                  </a:cubicBezTo>
                  <a:cubicBezTo>
                    <a:pt x="59055" y="20371"/>
                    <a:pt x="66104" y="21895"/>
                    <a:pt x="73628" y="23610"/>
                  </a:cubicBezTo>
                  <a:cubicBezTo>
                    <a:pt x="77343" y="24467"/>
                    <a:pt x="81153" y="25419"/>
                    <a:pt x="85154" y="26372"/>
                  </a:cubicBezTo>
                  <a:cubicBezTo>
                    <a:pt x="89154" y="27134"/>
                    <a:pt x="93155" y="27896"/>
                    <a:pt x="97346" y="28753"/>
                  </a:cubicBezTo>
                  <a:cubicBezTo>
                    <a:pt x="97441" y="27324"/>
                    <a:pt x="98870" y="26848"/>
                    <a:pt x="100775" y="26848"/>
                  </a:cubicBezTo>
                  <a:cubicBezTo>
                    <a:pt x="104299" y="29420"/>
                    <a:pt x="104775" y="28277"/>
                    <a:pt x="111633" y="29324"/>
                  </a:cubicBezTo>
                  <a:cubicBezTo>
                    <a:pt x="109538" y="31420"/>
                    <a:pt x="110300" y="32182"/>
                    <a:pt x="114205" y="33801"/>
                  </a:cubicBezTo>
                  <a:cubicBezTo>
                    <a:pt x="114586" y="32944"/>
                    <a:pt x="114205" y="31515"/>
                    <a:pt x="116110" y="31611"/>
                  </a:cubicBezTo>
                  <a:cubicBezTo>
                    <a:pt x="124206" y="32753"/>
                    <a:pt x="134969" y="33230"/>
                    <a:pt x="144399" y="32849"/>
                  </a:cubicBezTo>
                  <a:cubicBezTo>
                    <a:pt x="152876" y="32468"/>
                    <a:pt x="160211" y="30848"/>
                    <a:pt x="164021" y="29324"/>
                  </a:cubicBezTo>
                  <a:cubicBezTo>
                    <a:pt x="161068" y="29896"/>
                    <a:pt x="154686" y="28467"/>
                    <a:pt x="151067" y="28753"/>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5BCDE65-AADF-C6AF-5C5C-FEF98576221E}"/>
                </a:ext>
              </a:extLst>
            </p:cNvPr>
            <p:cNvSpPr/>
            <p:nvPr/>
          </p:nvSpPr>
          <p:spPr>
            <a:xfrm>
              <a:off x="4336541" y="3844766"/>
              <a:ext cx="106584" cy="50854"/>
            </a:xfrm>
            <a:custGeom>
              <a:avLst/>
              <a:gdLst>
                <a:gd name="connsiteX0" fmla="*/ 0 w 106584"/>
                <a:gd name="connsiteY0" fmla="*/ 0 h 50854"/>
                <a:gd name="connsiteX1" fmla="*/ 5239 w 106584"/>
                <a:gd name="connsiteY1" fmla="*/ 5144 h 50854"/>
                <a:gd name="connsiteX2" fmla="*/ 14478 w 106584"/>
                <a:gd name="connsiteY2" fmla="*/ 8572 h 50854"/>
                <a:gd name="connsiteX3" fmla="*/ 24956 w 106584"/>
                <a:gd name="connsiteY3" fmla="*/ 19717 h 50854"/>
                <a:gd name="connsiteX4" fmla="*/ 22384 w 106584"/>
                <a:gd name="connsiteY4" fmla="*/ 22098 h 50854"/>
                <a:gd name="connsiteX5" fmla="*/ 32861 w 106584"/>
                <a:gd name="connsiteY5" fmla="*/ 22479 h 50854"/>
                <a:gd name="connsiteX6" fmla="*/ 37052 w 106584"/>
                <a:gd name="connsiteY6" fmla="*/ 27051 h 50854"/>
                <a:gd name="connsiteX7" fmla="*/ 53054 w 106584"/>
                <a:gd name="connsiteY7" fmla="*/ 30004 h 50854"/>
                <a:gd name="connsiteX8" fmla="*/ 52197 w 106584"/>
                <a:gd name="connsiteY8" fmla="*/ 31242 h 50854"/>
                <a:gd name="connsiteX9" fmla="*/ 53150 w 106584"/>
                <a:gd name="connsiteY9" fmla="*/ 34480 h 50854"/>
                <a:gd name="connsiteX10" fmla="*/ 54864 w 106584"/>
                <a:gd name="connsiteY10" fmla="*/ 32480 h 50854"/>
                <a:gd name="connsiteX11" fmla="*/ 54483 w 106584"/>
                <a:gd name="connsiteY11" fmla="*/ 30671 h 50854"/>
                <a:gd name="connsiteX12" fmla="*/ 65723 w 106584"/>
                <a:gd name="connsiteY12" fmla="*/ 39338 h 50854"/>
                <a:gd name="connsiteX13" fmla="*/ 77343 w 106584"/>
                <a:gd name="connsiteY13" fmla="*/ 43434 h 50854"/>
                <a:gd name="connsiteX14" fmla="*/ 77248 w 106584"/>
                <a:gd name="connsiteY14" fmla="*/ 43434 h 50854"/>
                <a:gd name="connsiteX15" fmla="*/ 75819 w 106584"/>
                <a:gd name="connsiteY15" fmla="*/ 44577 h 50854"/>
                <a:gd name="connsiteX16" fmla="*/ 76962 w 106584"/>
                <a:gd name="connsiteY16" fmla="*/ 46863 h 50854"/>
                <a:gd name="connsiteX17" fmla="*/ 87249 w 106584"/>
                <a:gd name="connsiteY17" fmla="*/ 50006 h 50854"/>
                <a:gd name="connsiteX18" fmla="*/ 96583 w 106584"/>
                <a:gd name="connsiteY18" fmla="*/ 50483 h 50854"/>
                <a:gd name="connsiteX19" fmla="*/ 100679 w 106584"/>
                <a:gd name="connsiteY19" fmla="*/ 48482 h 50854"/>
                <a:gd name="connsiteX20" fmla="*/ 101441 w 106584"/>
                <a:gd name="connsiteY20" fmla="*/ 48292 h 50854"/>
                <a:gd name="connsiteX21" fmla="*/ 100870 w 106584"/>
                <a:gd name="connsiteY21" fmla="*/ 48006 h 50854"/>
                <a:gd name="connsiteX22" fmla="*/ 101156 w 106584"/>
                <a:gd name="connsiteY22" fmla="*/ 45815 h 50854"/>
                <a:gd name="connsiteX23" fmla="*/ 106585 w 106584"/>
                <a:gd name="connsiteY23" fmla="*/ 45434 h 50854"/>
                <a:gd name="connsiteX24" fmla="*/ 101156 w 106584"/>
                <a:gd name="connsiteY24" fmla="*/ 44291 h 50854"/>
                <a:gd name="connsiteX25" fmla="*/ 99155 w 106584"/>
                <a:gd name="connsiteY25" fmla="*/ 40862 h 50854"/>
                <a:gd name="connsiteX26" fmla="*/ 94964 w 106584"/>
                <a:gd name="connsiteY26" fmla="*/ 42767 h 50854"/>
                <a:gd name="connsiteX27" fmla="*/ 91059 w 106584"/>
                <a:gd name="connsiteY27" fmla="*/ 41815 h 50854"/>
                <a:gd name="connsiteX28" fmla="*/ 75152 w 106584"/>
                <a:gd name="connsiteY28" fmla="*/ 36195 h 50854"/>
                <a:gd name="connsiteX29" fmla="*/ 46673 w 106584"/>
                <a:gd name="connsiteY29" fmla="*/ 25622 h 50854"/>
                <a:gd name="connsiteX30" fmla="*/ 50197 w 106584"/>
                <a:gd name="connsiteY30" fmla="*/ 24289 h 50854"/>
                <a:gd name="connsiteX31" fmla="*/ 58102 w 106584"/>
                <a:gd name="connsiteY31" fmla="*/ 27146 h 50854"/>
                <a:gd name="connsiteX32" fmla="*/ 49435 w 106584"/>
                <a:gd name="connsiteY32" fmla="*/ 22288 h 50854"/>
                <a:gd name="connsiteX33" fmla="*/ 39815 w 106584"/>
                <a:gd name="connsiteY33" fmla="*/ 21812 h 50854"/>
                <a:gd name="connsiteX34" fmla="*/ 29908 w 106584"/>
                <a:gd name="connsiteY34" fmla="*/ 18479 h 50854"/>
                <a:gd name="connsiteX35" fmla="*/ 31433 w 106584"/>
                <a:gd name="connsiteY35" fmla="*/ 14764 h 50854"/>
                <a:gd name="connsiteX36" fmla="*/ 16002 w 106584"/>
                <a:gd name="connsiteY36" fmla="*/ 4858 h 50854"/>
                <a:gd name="connsiteX37" fmla="*/ 19526 w 106584"/>
                <a:gd name="connsiteY37" fmla="*/ 3810 h 50854"/>
                <a:gd name="connsiteX38" fmla="*/ 0 w 106584"/>
                <a:gd name="connsiteY38" fmla="*/ 0 h 5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584" h="50854">
                  <a:moveTo>
                    <a:pt x="0" y="0"/>
                  </a:moveTo>
                  <a:cubicBezTo>
                    <a:pt x="5429" y="2096"/>
                    <a:pt x="11430" y="6191"/>
                    <a:pt x="5239" y="5144"/>
                  </a:cubicBezTo>
                  <a:cubicBezTo>
                    <a:pt x="8192" y="7429"/>
                    <a:pt x="12097" y="10001"/>
                    <a:pt x="14478" y="8572"/>
                  </a:cubicBezTo>
                  <a:cubicBezTo>
                    <a:pt x="18383" y="12287"/>
                    <a:pt x="18860" y="18288"/>
                    <a:pt x="24956" y="19717"/>
                  </a:cubicBezTo>
                  <a:cubicBezTo>
                    <a:pt x="24479" y="21050"/>
                    <a:pt x="23717" y="21908"/>
                    <a:pt x="22384" y="22098"/>
                  </a:cubicBezTo>
                  <a:cubicBezTo>
                    <a:pt x="26860" y="23527"/>
                    <a:pt x="29146" y="22098"/>
                    <a:pt x="32861" y="22479"/>
                  </a:cubicBezTo>
                  <a:cubicBezTo>
                    <a:pt x="35243" y="23908"/>
                    <a:pt x="32671" y="25813"/>
                    <a:pt x="37052" y="27051"/>
                  </a:cubicBezTo>
                  <a:cubicBezTo>
                    <a:pt x="39052" y="25622"/>
                    <a:pt x="46292" y="27432"/>
                    <a:pt x="53054" y="30004"/>
                  </a:cubicBezTo>
                  <a:cubicBezTo>
                    <a:pt x="52673" y="30385"/>
                    <a:pt x="52292" y="30861"/>
                    <a:pt x="52197" y="31242"/>
                  </a:cubicBezTo>
                  <a:cubicBezTo>
                    <a:pt x="52102" y="32290"/>
                    <a:pt x="52864" y="33338"/>
                    <a:pt x="53150" y="34480"/>
                  </a:cubicBezTo>
                  <a:cubicBezTo>
                    <a:pt x="53816" y="33814"/>
                    <a:pt x="54864" y="33147"/>
                    <a:pt x="54864" y="32480"/>
                  </a:cubicBezTo>
                  <a:cubicBezTo>
                    <a:pt x="54864" y="31909"/>
                    <a:pt x="54769" y="31242"/>
                    <a:pt x="54483" y="30671"/>
                  </a:cubicBezTo>
                  <a:cubicBezTo>
                    <a:pt x="62008" y="33814"/>
                    <a:pt x="68390" y="37719"/>
                    <a:pt x="65723" y="39338"/>
                  </a:cubicBezTo>
                  <a:cubicBezTo>
                    <a:pt x="69628" y="40291"/>
                    <a:pt x="73533" y="41815"/>
                    <a:pt x="77343" y="43434"/>
                  </a:cubicBezTo>
                  <a:cubicBezTo>
                    <a:pt x="77343" y="43434"/>
                    <a:pt x="77248" y="43434"/>
                    <a:pt x="77248" y="43434"/>
                  </a:cubicBezTo>
                  <a:cubicBezTo>
                    <a:pt x="76771" y="43529"/>
                    <a:pt x="76295" y="44196"/>
                    <a:pt x="75819" y="44577"/>
                  </a:cubicBezTo>
                  <a:cubicBezTo>
                    <a:pt x="74962" y="45339"/>
                    <a:pt x="75343" y="46482"/>
                    <a:pt x="76962" y="46863"/>
                  </a:cubicBezTo>
                  <a:cubicBezTo>
                    <a:pt x="80486" y="47720"/>
                    <a:pt x="84487" y="46672"/>
                    <a:pt x="87249" y="50006"/>
                  </a:cubicBezTo>
                  <a:cubicBezTo>
                    <a:pt x="90488" y="47720"/>
                    <a:pt x="93250" y="48768"/>
                    <a:pt x="96583" y="50483"/>
                  </a:cubicBezTo>
                  <a:cubicBezTo>
                    <a:pt x="98489" y="51435"/>
                    <a:pt x="99917" y="50483"/>
                    <a:pt x="100679" y="48482"/>
                  </a:cubicBezTo>
                  <a:cubicBezTo>
                    <a:pt x="100965" y="48387"/>
                    <a:pt x="101156" y="48387"/>
                    <a:pt x="101441" y="48292"/>
                  </a:cubicBezTo>
                  <a:cubicBezTo>
                    <a:pt x="101251" y="48196"/>
                    <a:pt x="101060" y="48101"/>
                    <a:pt x="100870" y="48006"/>
                  </a:cubicBezTo>
                  <a:cubicBezTo>
                    <a:pt x="101060" y="47339"/>
                    <a:pt x="101060" y="46672"/>
                    <a:pt x="101156" y="45815"/>
                  </a:cubicBezTo>
                  <a:cubicBezTo>
                    <a:pt x="103537" y="46292"/>
                    <a:pt x="106204" y="46958"/>
                    <a:pt x="106585" y="45434"/>
                  </a:cubicBezTo>
                  <a:cubicBezTo>
                    <a:pt x="104870" y="45053"/>
                    <a:pt x="102965" y="44672"/>
                    <a:pt x="101156" y="44291"/>
                  </a:cubicBezTo>
                  <a:cubicBezTo>
                    <a:pt x="100870" y="42577"/>
                    <a:pt x="100108" y="40196"/>
                    <a:pt x="99155" y="40862"/>
                  </a:cubicBezTo>
                  <a:cubicBezTo>
                    <a:pt x="97822" y="41815"/>
                    <a:pt x="96393" y="42386"/>
                    <a:pt x="94964" y="42767"/>
                  </a:cubicBezTo>
                  <a:cubicBezTo>
                    <a:pt x="93631" y="42481"/>
                    <a:pt x="92393" y="42196"/>
                    <a:pt x="91059" y="41815"/>
                  </a:cubicBezTo>
                  <a:cubicBezTo>
                    <a:pt x="85820" y="40100"/>
                    <a:pt x="80391" y="38195"/>
                    <a:pt x="75152" y="36195"/>
                  </a:cubicBezTo>
                  <a:cubicBezTo>
                    <a:pt x="64675" y="32290"/>
                    <a:pt x="54578" y="28480"/>
                    <a:pt x="46673" y="25622"/>
                  </a:cubicBezTo>
                  <a:cubicBezTo>
                    <a:pt x="47625" y="24955"/>
                    <a:pt x="48768" y="24384"/>
                    <a:pt x="50197" y="24289"/>
                  </a:cubicBezTo>
                  <a:cubicBezTo>
                    <a:pt x="54197" y="25527"/>
                    <a:pt x="55626" y="29623"/>
                    <a:pt x="58102" y="27146"/>
                  </a:cubicBezTo>
                  <a:cubicBezTo>
                    <a:pt x="54007" y="25718"/>
                    <a:pt x="52102" y="23908"/>
                    <a:pt x="49435" y="22288"/>
                  </a:cubicBezTo>
                  <a:cubicBezTo>
                    <a:pt x="47339" y="24098"/>
                    <a:pt x="43529" y="23241"/>
                    <a:pt x="39815" y="21812"/>
                  </a:cubicBezTo>
                  <a:cubicBezTo>
                    <a:pt x="36100" y="20193"/>
                    <a:pt x="32385" y="18193"/>
                    <a:pt x="29908" y="18479"/>
                  </a:cubicBezTo>
                  <a:cubicBezTo>
                    <a:pt x="31909" y="18288"/>
                    <a:pt x="32671" y="16478"/>
                    <a:pt x="31433" y="14764"/>
                  </a:cubicBezTo>
                  <a:cubicBezTo>
                    <a:pt x="26003" y="12954"/>
                    <a:pt x="18955" y="8858"/>
                    <a:pt x="16002" y="4858"/>
                  </a:cubicBezTo>
                  <a:cubicBezTo>
                    <a:pt x="16764" y="3905"/>
                    <a:pt x="18669" y="4572"/>
                    <a:pt x="19526" y="3810"/>
                  </a:cubicBezTo>
                  <a:cubicBezTo>
                    <a:pt x="11525" y="191"/>
                    <a:pt x="8096" y="1619"/>
                    <a:pt x="0" y="0"/>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4388AA0-BB4C-360D-793E-AA6D82C863C5}"/>
                </a:ext>
              </a:extLst>
            </p:cNvPr>
            <p:cNvSpPr/>
            <p:nvPr/>
          </p:nvSpPr>
          <p:spPr>
            <a:xfrm>
              <a:off x="4372165" y="3906488"/>
              <a:ext cx="25431" cy="8858"/>
            </a:xfrm>
            <a:custGeom>
              <a:avLst/>
              <a:gdLst>
                <a:gd name="connsiteX0" fmla="*/ 0 w 25431"/>
                <a:gd name="connsiteY0" fmla="*/ 2000 h 8858"/>
                <a:gd name="connsiteX1" fmla="*/ 21431 w 25431"/>
                <a:gd name="connsiteY1" fmla="*/ 8858 h 8858"/>
                <a:gd name="connsiteX2" fmla="*/ 20765 w 25431"/>
                <a:gd name="connsiteY2" fmla="*/ 6096 h 8858"/>
                <a:gd name="connsiteX3" fmla="*/ 25432 w 25431"/>
                <a:gd name="connsiteY3" fmla="*/ 6001 h 8858"/>
                <a:gd name="connsiteX4" fmla="*/ 3810 w 25431"/>
                <a:gd name="connsiteY4" fmla="*/ 0 h 8858"/>
                <a:gd name="connsiteX5" fmla="*/ 0 w 25431"/>
                <a:gd name="connsiteY5" fmla="*/ 2000 h 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31" h="8858">
                  <a:moveTo>
                    <a:pt x="0" y="2000"/>
                  </a:moveTo>
                  <a:cubicBezTo>
                    <a:pt x="7620" y="2857"/>
                    <a:pt x="14192" y="3620"/>
                    <a:pt x="21431" y="8858"/>
                  </a:cubicBezTo>
                  <a:cubicBezTo>
                    <a:pt x="21812" y="7811"/>
                    <a:pt x="21336" y="6953"/>
                    <a:pt x="20765" y="6096"/>
                  </a:cubicBezTo>
                  <a:cubicBezTo>
                    <a:pt x="23146" y="6953"/>
                    <a:pt x="24575" y="6763"/>
                    <a:pt x="25432" y="6001"/>
                  </a:cubicBezTo>
                  <a:cubicBezTo>
                    <a:pt x="16574" y="4000"/>
                    <a:pt x="12478" y="1810"/>
                    <a:pt x="3810" y="0"/>
                  </a:cubicBezTo>
                  <a:cubicBezTo>
                    <a:pt x="13145" y="3238"/>
                    <a:pt x="2191" y="2096"/>
                    <a:pt x="0" y="2000"/>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8F203C7F-EC08-7DA8-0E90-996F05138B85}"/>
                </a:ext>
              </a:extLst>
            </p:cNvPr>
            <p:cNvSpPr/>
            <p:nvPr/>
          </p:nvSpPr>
          <p:spPr>
            <a:xfrm>
              <a:off x="4352708" y="3895534"/>
              <a:ext cx="5655" cy="5671"/>
            </a:xfrm>
            <a:custGeom>
              <a:avLst/>
              <a:gdLst>
                <a:gd name="connsiteX0" fmla="*/ 5646 w 5655"/>
                <a:gd name="connsiteY0" fmla="*/ 3238 h 5671"/>
                <a:gd name="connsiteX1" fmla="*/ 502 w 5655"/>
                <a:gd name="connsiteY1" fmla="*/ 0 h 5671"/>
                <a:gd name="connsiteX2" fmla="*/ 3360 w 5655"/>
                <a:gd name="connsiteY2" fmla="*/ 4858 h 5671"/>
                <a:gd name="connsiteX3" fmla="*/ 5646 w 5655"/>
                <a:gd name="connsiteY3" fmla="*/ 3238 h 5671"/>
              </a:gdLst>
              <a:ahLst/>
              <a:cxnLst>
                <a:cxn ang="0">
                  <a:pos x="connsiteX0" y="connsiteY0"/>
                </a:cxn>
                <a:cxn ang="0">
                  <a:pos x="connsiteX1" y="connsiteY1"/>
                </a:cxn>
                <a:cxn ang="0">
                  <a:pos x="connsiteX2" y="connsiteY2"/>
                </a:cxn>
                <a:cxn ang="0">
                  <a:pos x="connsiteX3" y="connsiteY3"/>
                </a:cxn>
              </a:cxnLst>
              <a:rect l="l" t="t" r="r" b="b"/>
              <a:pathLst>
                <a:path w="5655" h="5671">
                  <a:moveTo>
                    <a:pt x="5646" y="3238"/>
                  </a:moveTo>
                  <a:cubicBezTo>
                    <a:pt x="3265" y="2191"/>
                    <a:pt x="1455" y="1143"/>
                    <a:pt x="502" y="0"/>
                  </a:cubicBezTo>
                  <a:cubicBezTo>
                    <a:pt x="-1879" y="1524"/>
                    <a:pt x="5074" y="7906"/>
                    <a:pt x="3360" y="4858"/>
                  </a:cubicBezTo>
                  <a:cubicBezTo>
                    <a:pt x="-450" y="2572"/>
                    <a:pt x="5932" y="4572"/>
                    <a:pt x="5646" y="3238"/>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6F09A5C-10EF-2DD1-E089-2E532EF6C756}"/>
                </a:ext>
              </a:extLst>
            </p:cNvPr>
            <p:cNvSpPr/>
            <p:nvPr/>
          </p:nvSpPr>
          <p:spPr>
            <a:xfrm>
              <a:off x="4326180" y="3903630"/>
              <a:ext cx="15980" cy="12382"/>
            </a:xfrm>
            <a:custGeom>
              <a:avLst/>
              <a:gdLst>
                <a:gd name="connsiteX0" fmla="*/ 550 w 15980"/>
                <a:gd name="connsiteY0" fmla="*/ 0 h 12382"/>
                <a:gd name="connsiteX1" fmla="*/ 13695 w 15980"/>
                <a:gd name="connsiteY1" fmla="*/ 12383 h 12382"/>
                <a:gd name="connsiteX2" fmla="*/ 14266 w 15980"/>
                <a:gd name="connsiteY2" fmla="*/ 10859 h 12382"/>
                <a:gd name="connsiteX3" fmla="*/ 15981 w 15980"/>
                <a:gd name="connsiteY3" fmla="*/ 10763 h 12382"/>
                <a:gd name="connsiteX4" fmla="*/ 2360 w 15980"/>
                <a:gd name="connsiteY4" fmla="*/ 3524 h 12382"/>
                <a:gd name="connsiteX5" fmla="*/ 550 w 15980"/>
                <a:gd name="connsiteY5" fmla="*/ 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0" h="12382">
                  <a:moveTo>
                    <a:pt x="550" y="0"/>
                  </a:moveTo>
                  <a:cubicBezTo>
                    <a:pt x="-3164" y="4477"/>
                    <a:pt x="13123" y="8096"/>
                    <a:pt x="13695" y="12383"/>
                  </a:cubicBezTo>
                  <a:lnTo>
                    <a:pt x="14266" y="10859"/>
                  </a:lnTo>
                  <a:cubicBezTo>
                    <a:pt x="15124" y="11240"/>
                    <a:pt x="15981" y="11525"/>
                    <a:pt x="15981" y="10763"/>
                  </a:cubicBezTo>
                  <a:cubicBezTo>
                    <a:pt x="12742" y="8763"/>
                    <a:pt x="8075" y="6953"/>
                    <a:pt x="2360" y="3524"/>
                  </a:cubicBezTo>
                  <a:cubicBezTo>
                    <a:pt x="2741" y="2286"/>
                    <a:pt x="3694" y="1048"/>
                    <a:pt x="550" y="0"/>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94A7998D-5352-A702-502D-8EF82F16850F}"/>
                </a:ext>
              </a:extLst>
            </p:cNvPr>
            <p:cNvSpPr/>
            <p:nvPr/>
          </p:nvSpPr>
          <p:spPr>
            <a:xfrm>
              <a:off x="4254627" y="3933539"/>
              <a:ext cx="31337" cy="13144"/>
            </a:xfrm>
            <a:custGeom>
              <a:avLst/>
              <a:gdLst>
                <a:gd name="connsiteX0" fmla="*/ 24860 w 31337"/>
                <a:gd name="connsiteY0" fmla="*/ 6477 h 13144"/>
                <a:gd name="connsiteX1" fmla="*/ 28099 w 31337"/>
                <a:gd name="connsiteY1" fmla="*/ 3620 h 13144"/>
                <a:gd name="connsiteX2" fmla="*/ 19241 w 31337"/>
                <a:gd name="connsiteY2" fmla="*/ 2762 h 13144"/>
                <a:gd name="connsiteX3" fmla="*/ 22955 w 31337"/>
                <a:gd name="connsiteY3" fmla="*/ 6572 h 13144"/>
                <a:gd name="connsiteX4" fmla="*/ 12764 w 31337"/>
                <a:gd name="connsiteY4" fmla="*/ 953 h 13144"/>
                <a:gd name="connsiteX5" fmla="*/ 12764 w 31337"/>
                <a:gd name="connsiteY5" fmla="*/ 4667 h 13144"/>
                <a:gd name="connsiteX6" fmla="*/ 0 w 31337"/>
                <a:gd name="connsiteY6" fmla="*/ 0 h 13144"/>
                <a:gd name="connsiteX7" fmla="*/ 8001 w 31337"/>
                <a:gd name="connsiteY7" fmla="*/ 6572 h 13144"/>
                <a:gd name="connsiteX8" fmla="*/ 27242 w 31337"/>
                <a:gd name="connsiteY8" fmla="*/ 13145 h 13144"/>
                <a:gd name="connsiteX9" fmla="*/ 31337 w 31337"/>
                <a:gd name="connsiteY9" fmla="*/ 12382 h 13144"/>
                <a:gd name="connsiteX10" fmla="*/ 24860 w 31337"/>
                <a:gd name="connsiteY10" fmla="*/ 6477 h 13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37" h="13144">
                  <a:moveTo>
                    <a:pt x="24860" y="6477"/>
                  </a:moveTo>
                  <a:cubicBezTo>
                    <a:pt x="26384" y="6668"/>
                    <a:pt x="31147" y="5334"/>
                    <a:pt x="28099" y="3620"/>
                  </a:cubicBezTo>
                  <a:cubicBezTo>
                    <a:pt x="24194" y="4763"/>
                    <a:pt x="22384" y="1905"/>
                    <a:pt x="19241" y="2762"/>
                  </a:cubicBezTo>
                  <a:cubicBezTo>
                    <a:pt x="21717" y="4191"/>
                    <a:pt x="22765" y="5334"/>
                    <a:pt x="22955" y="6572"/>
                  </a:cubicBezTo>
                  <a:cubicBezTo>
                    <a:pt x="17717" y="5239"/>
                    <a:pt x="18002" y="4001"/>
                    <a:pt x="12764" y="953"/>
                  </a:cubicBezTo>
                  <a:cubicBezTo>
                    <a:pt x="11716" y="2096"/>
                    <a:pt x="13525" y="3429"/>
                    <a:pt x="12764" y="4667"/>
                  </a:cubicBezTo>
                  <a:cubicBezTo>
                    <a:pt x="8287" y="762"/>
                    <a:pt x="3715" y="1333"/>
                    <a:pt x="0" y="0"/>
                  </a:cubicBezTo>
                  <a:cubicBezTo>
                    <a:pt x="4381" y="2286"/>
                    <a:pt x="3620" y="4191"/>
                    <a:pt x="8001" y="6572"/>
                  </a:cubicBezTo>
                  <a:cubicBezTo>
                    <a:pt x="13525" y="6001"/>
                    <a:pt x="17050" y="9430"/>
                    <a:pt x="27242" y="13145"/>
                  </a:cubicBezTo>
                  <a:cubicBezTo>
                    <a:pt x="27527" y="11525"/>
                    <a:pt x="30004" y="12668"/>
                    <a:pt x="31337" y="12382"/>
                  </a:cubicBezTo>
                  <a:cubicBezTo>
                    <a:pt x="27432" y="10382"/>
                    <a:pt x="26670" y="8382"/>
                    <a:pt x="24860" y="6477"/>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CE12EF4-8EF0-3224-A824-00AB6A818605}"/>
                </a:ext>
              </a:extLst>
            </p:cNvPr>
            <p:cNvSpPr/>
            <p:nvPr/>
          </p:nvSpPr>
          <p:spPr>
            <a:xfrm>
              <a:off x="4319015" y="3786663"/>
              <a:ext cx="5524" cy="6401"/>
            </a:xfrm>
            <a:custGeom>
              <a:avLst/>
              <a:gdLst>
                <a:gd name="connsiteX0" fmla="*/ 0 w 5524"/>
                <a:gd name="connsiteY0" fmla="*/ 2762 h 6401"/>
                <a:gd name="connsiteX1" fmla="*/ 5524 w 5524"/>
                <a:gd name="connsiteY1" fmla="*/ 6096 h 6401"/>
                <a:gd name="connsiteX2" fmla="*/ 3143 w 5524"/>
                <a:gd name="connsiteY2" fmla="*/ 0 h 6401"/>
                <a:gd name="connsiteX3" fmla="*/ 0 w 5524"/>
                <a:gd name="connsiteY3" fmla="*/ 2762 h 6401"/>
              </a:gdLst>
              <a:ahLst/>
              <a:cxnLst>
                <a:cxn ang="0">
                  <a:pos x="connsiteX0" y="connsiteY0"/>
                </a:cxn>
                <a:cxn ang="0">
                  <a:pos x="connsiteX1" y="connsiteY1"/>
                </a:cxn>
                <a:cxn ang="0">
                  <a:pos x="connsiteX2" y="connsiteY2"/>
                </a:cxn>
                <a:cxn ang="0">
                  <a:pos x="connsiteX3" y="connsiteY3"/>
                </a:cxn>
              </a:cxnLst>
              <a:rect l="l" t="t" r="r" b="b"/>
              <a:pathLst>
                <a:path w="5524" h="6401">
                  <a:moveTo>
                    <a:pt x="0" y="2762"/>
                  </a:moveTo>
                  <a:cubicBezTo>
                    <a:pt x="3239" y="3524"/>
                    <a:pt x="4477" y="7525"/>
                    <a:pt x="5524" y="6096"/>
                  </a:cubicBezTo>
                  <a:cubicBezTo>
                    <a:pt x="667" y="2858"/>
                    <a:pt x="3429" y="2096"/>
                    <a:pt x="3143" y="0"/>
                  </a:cubicBezTo>
                  <a:cubicBezTo>
                    <a:pt x="572" y="667"/>
                    <a:pt x="95" y="-95"/>
                    <a:pt x="0" y="2762"/>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955FFBEB-EEE7-59F7-7693-3F1A603A8D48}"/>
                </a:ext>
              </a:extLst>
            </p:cNvPr>
            <p:cNvSpPr/>
            <p:nvPr/>
          </p:nvSpPr>
          <p:spPr>
            <a:xfrm>
              <a:off x="4985384" y="2812065"/>
              <a:ext cx="41529" cy="36576"/>
            </a:xfrm>
            <a:custGeom>
              <a:avLst/>
              <a:gdLst>
                <a:gd name="connsiteX0" fmla="*/ 1238 w 41529"/>
                <a:gd name="connsiteY0" fmla="*/ 4953 h 36576"/>
                <a:gd name="connsiteX1" fmla="*/ 13430 w 41529"/>
                <a:gd name="connsiteY1" fmla="*/ 9906 h 36576"/>
                <a:gd name="connsiteX2" fmla="*/ 18764 w 41529"/>
                <a:gd name="connsiteY2" fmla="*/ 18955 h 36576"/>
                <a:gd name="connsiteX3" fmla="*/ 29051 w 41529"/>
                <a:gd name="connsiteY3" fmla="*/ 26099 h 36576"/>
                <a:gd name="connsiteX4" fmla="*/ 41529 w 41529"/>
                <a:gd name="connsiteY4" fmla="*/ 36576 h 36576"/>
                <a:gd name="connsiteX5" fmla="*/ 34385 w 41529"/>
                <a:gd name="connsiteY5" fmla="*/ 24956 h 36576"/>
                <a:gd name="connsiteX6" fmla="*/ 21527 w 41529"/>
                <a:gd name="connsiteY6" fmla="*/ 18002 h 36576"/>
                <a:gd name="connsiteX7" fmla="*/ 19431 w 41529"/>
                <a:gd name="connsiteY7" fmla="*/ 15431 h 36576"/>
                <a:gd name="connsiteX8" fmla="*/ 19241 w 41529"/>
                <a:gd name="connsiteY8" fmla="*/ 10287 h 36576"/>
                <a:gd name="connsiteX9" fmla="*/ 4763 w 41529"/>
                <a:gd name="connsiteY9" fmla="*/ 5525 h 36576"/>
                <a:gd name="connsiteX10" fmla="*/ 2667 w 41529"/>
                <a:gd name="connsiteY10" fmla="*/ 0 h 36576"/>
                <a:gd name="connsiteX11" fmla="*/ 0 w 41529"/>
                <a:gd name="connsiteY11" fmla="*/ 1048 h 36576"/>
                <a:gd name="connsiteX12" fmla="*/ 1238 w 41529"/>
                <a:gd name="connsiteY12" fmla="*/ 4953 h 3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529" h="36576">
                  <a:moveTo>
                    <a:pt x="1238" y="4953"/>
                  </a:moveTo>
                  <a:cubicBezTo>
                    <a:pt x="6763" y="9430"/>
                    <a:pt x="9335" y="8192"/>
                    <a:pt x="13430" y="9906"/>
                  </a:cubicBezTo>
                  <a:cubicBezTo>
                    <a:pt x="16669" y="13145"/>
                    <a:pt x="16859" y="15907"/>
                    <a:pt x="18764" y="18955"/>
                  </a:cubicBezTo>
                  <a:cubicBezTo>
                    <a:pt x="21908" y="20003"/>
                    <a:pt x="25241" y="22860"/>
                    <a:pt x="29051" y="26099"/>
                  </a:cubicBezTo>
                  <a:cubicBezTo>
                    <a:pt x="32671" y="29623"/>
                    <a:pt x="36767" y="33528"/>
                    <a:pt x="41529" y="36576"/>
                  </a:cubicBezTo>
                  <a:cubicBezTo>
                    <a:pt x="35433" y="31718"/>
                    <a:pt x="35814" y="28575"/>
                    <a:pt x="34385" y="24956"/>
                  </a:cubicBezTo>
                  <a:cubicBezTo>
                    <a:pt x="28766" y="22765"/>
                    <a:pt x="26670" y="19050"/>
                    <a:pt x="21527" y="18002"/>
                  </a:cubicBezTo>
                  <a:cubicBezTo>
                    <a:pt x="22479" y="16859"/>
                    <a:pt x="21527" y="15907"/>
                    <a:pt x="19431" y="15431"/>
                  </a:cubicBezTo>
                  <a:cubicBezTo>
                    <a:pt x="20860" y="14002"/>
                    <a:pt x="22003" y="12478"/>
                    <a:pt x="19241" y="10287"/>
                  </a:cubicBezTo>
                  <a:cubicBezTo>
                    <a:pt x="15050" y="10001"/>
                    <a:pt x="8954" y="5906"/>
                    <a:pt x="4763" y="5525"/>
                  </a:cubicBezTo>
                  <a:cubicBezTo>
                    <a:pt x="4096" y="3715"/>
                    <a:pt x="4001" y="2000"/>
                    <a:pt x="2667" y="0"/>
                  </a:cubicBezTo>
                  <a:cubicBezTo>
                    <a:pt x="2096" y="953"/>
                    <a:pt x="1048" y="1048"/>
                    <a:pt x="0" y="1048"/>
                  </a:cubicBezTo>
                  <a:cubicBezTo>
                    <a:pt x="2381" y="2667"/>
                    <a:pt x="2572" y="3905"/>
                    <a:pt x="1238" y="4953"/>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3800C550-A33A-0B71-3D56-90E0377A2DA4}"/>
                </a:ext>
              </a:extLst>
            </p:cNvPr>
            <p:cNvSpPr/>
            <p:nvPr/>
          </p:nvSpPr>
          <p:spPr>
            <a:xfrm>
              <a:off x="4314634" y="3942397"/>
              <a:ext cx="96688" cy="44736"/>
            </a:xfrm>
            <a:custGeom>
              <a:avLst/>
              <a:gdLst>
                <a:gd name="connsiteX0" fmla="*/ 88297 w 96688"/>
                <a:gd name="connsiteY0" fmla="*/ 24289 h 44736"/>
                <a:gd name="connsiteX1" fmla="*/ 77534 w 96688"/>
                <a:gd name="connsiteY1" fmla="*/ 17812 h 44736"/>
                <a:gd name="connsiteX2" fmla="*/ 51721 w 96688"/>
                <a:gd name="connsiteY2" fmla="*/ 10382 h 44736"/>
                <a:gd name="connsiteX3" fmla="*/ 36005 w 96688"/>
                <a:gd name="connsiteY3" fmla="*/ 15812 h 44736"/>
                <a:gd name="connsiteX4" fmla="*/ 27337 w 96688"/>
                <a:gd name="connsiteY4" fmla="*/ 6477 h 44736"/>
                <a:gd name="connsiteX5" fmla="*/ 21431 w 96688"/>
                <a:gd name="connsiteY5" fmla="*/ 8192 h 44736"/>
                <a:gd name="connsiteX6" fmla="*/ 17907 w 96688"/>
                <a:gd name="connsiteY6" fmla="*/ 3905 h 44736"/>
                <a:gd name="connsiteX7" fmla="*/ 1905 w 96688"/>
                <a:gd name="connsiteY7" fmla="*/ 0 h 44736"/>
                <a:gd name="connsiteX8" fmla="*/ 0 w 96688"/>
                <a:gd name="connsiteY8" fmla="*/ 4477 h 44736"/>
                <a:gd name="connsiteX9" fmla="*/ 25527 w 96688"/>
                <a:gd name="connsiteY9" fmla="*/ 20384 h 44736"/>
                <a:gd name="connsiteX10" fmla="*/ 77153 w 96688"/>
                <a:gd name="connsiteY10" fmla="*/ 44005 h 44736"/>
                <a:gd name="connsiteX11" fmla="*/ 96203 w 96688"/>
                <a:gd name="connsiteY11" fmla="*/ 30289 h 44736"/>
                <a:gd name="connsiteX12" fmla="*/ 88297 w 96688"/>
                <a:gd name="connsiteY12" fmla="*/ 24289 h 44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688" h="44736">
                  <a:moveTo>
                    <a:pt x="88297" y="24289"/>
                  </a:moveTo>
                  <a:cubicBezTo>
                    <a:pt x="85153" y="22003"/>
                    <a:pt x="81439" y="19812"/>
                    <a:pt x="77534" y="17812"/>
                  </a:cubicBezTo>
                  <a:cubicBezTo>
                    <a:pt x="69628" y="13811"/>
                    <a:pt x="60484" y="10668"/>
                    <a:pt x="51721" y="10382"/>
                  </a:cubicBezTo>
                  <a:cubicBezTo>
                    <a:pt x="51149" y="17050"/>
                    <a:pt x="44672" y="17526"/>
                    <a:pt x="36005" y="15812"/>
                  </a:cubicBezTo>
                  <a:cubicBezTo>
                    <a:pt x="37909" y="12192"/>
                    <a:pt x="28194" y="9811"/>
                    <a:pt x="27337" y="6477"/>
                  </a:cubicBezTo>
                  <a:cubicBezTo>
                    <a:pt x="26575" y="10001"/>
                    <a:pt x="21241" y="6191"/>
                    <a:pt x="21431" y="8192"/>
                  </a:cubicBezTo>
                  <a:cubicBezTo>
                    <a:pt x="21050" y="6763"/>
                    <a:pt x="19812" y="5334"/>
                    <a:pt x="17907" y="3905"/>
                  </a:cubicBezTo>
                  <a:cubicBezTo>
                    <a:pt x="16859" y="7811"/>
                    <a:pt x="7810" y="2000"/>
                    <a:pt x="1905" y="0"/>
                  </a:cubicBezTo>
                  <a:cubicBezTo>
                    <a:pt x="857" y="2858"/>
                    <a:pt x="2667" y="2858"/>
                    <a:pt x="0" y="4477"/>
                  </a:cubicBezTo>
                  <a:cubicBezTo>
                    <a:pt x="5905" y="10001"/>
                    <a:pt x="20765" y="17431"/>
                    <a:pt x="25527" y="20384"/>
                  </a:cubicBezTo>
                  <a:cubicBezTo>
                    <a:pt x="40957" y="21527"/>
                    <a:pt x="57531" y="39529"/>
                    <a:pt x="77153" y="44005"/>
                  </a:cubicBezTo>
                  <a:cubicBezTo>
                    <a:pt x="90297" y="46863"/>
                    <a:pt x="98870" y="41148"/>
                    <a:pt x="96203" y="30289"/>
                  </a:cubicBezTo>
                  <a:cubicBezTo>
                    <a:pt x="94202" y="28480"/>
                    <a:pt x="91535" y="26479"/>
                    <a:pt x="88297" y="24289"/>
                  </a:cubicBezTo>
                  <a:close/>
                </a:path>
              </a:pathLst>
            </a:custGeom>
            <a:grpFill/>
            <a:ln w="9525"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3703297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3"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清明节简介</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BBA6FD7A-05AA-A387-A09C-3705B7B1D683}"/>
              </a:ext>
            </a:extLst>
          </p:cNvPr>
          <p:cNvSpPr txBox="1"/>
          <p:nvPr/>
        </p:nvSpPr>
        <p:spPr>
          <a:xfrm>
            <a:off x="1344908" y="3565330"/>
            <a:ext cx="8910131" cy="1879247"/>
          </a:xfrm>
          <a:prstGeom prst="rect">
            <a:avLst/>
          </a:prstGeom>
          <a:noFill/>
        </p:spPr>
        <p:txBody>
          <a:bodyPr vert="eaVert" wrap="square" rtlCol="0">
            <a:spAutoFit/>
          </a:bodyPr>
          <a:lstStyle/>
          <a:p>
            <a:pPr>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人民用它安排农事活动。《淮南子·天文训》云:“春分后十五日，斗指乙，则清明风至。”按《岁时百问》的说法：“万物生长此时，皆清洁而明净。故谓之清明。”清明一到，气温升高，雨量增多，正是春耕春种的大好时节。故有“植树造林，莫过清明”的农谚。可见这个节气与农业生产有着密切的关系。</a:t>
            </a:r>
          </a:p>
          <a:p>
            <a:pPr>
              <a:lnSpc>
                <a:spcPct val="150000"/>
              </a:lnSpc>
            </a:pPr>
            <a:endParaRPr lang="zh-CN" altLang="en-US" dirty="0"/>
          </a:p>
        </p:txBody>
      </p:sp>
      <p:grpSp>
        <p:nvGrpSpPr>
          <p:cNvPr id="3" name="图形 4">
            <a:extLst>
              <a:ext uri="{FF2B5EF4-FFF2-40B4-BE49-F238E27FC236}">
                <a16:creationId xmlns:a16="http://schemas.microsoft.com/office/drawing/2014/main" id="{A7F5302A-21B0-CC8B-5448-66BFB926C812}"/>
              </a:ext>
            </a:extLst>
          </p:cNvPr>
          <p:cNvGrpSpPr/>
          <p:nvPr/>
        </p:nvGrpSpPr>
        <p:grpSpPr>
          <a:xfrm>
            <a:off x="1086635" y="542118"/>
            <a:ext cx="10018730" cy="2641442"/>
            <a:chOff x="4005321" y="2092399"/>
            <a:chExt cx="1568708" cy="440917"/>
          </a:xfrm>
          <a:blipFill dpi="0" rotWithShape="1">
            <a:blip r:embed="rId6" cstate="email">
              <a:extLst>
                <a:ext uri="{28A0092B-C50C-407E-A947-70E740481C1C}">
                  <a14:useLocalDpi xmlns:a14="http://schemas.microsoft.com/office/drawing/2010/main"/>
                </a:ext>
              </a:extLst>
            </a:blip>
            <a:srcRect/>
            <a:tile tx="-660400" ty="-2743200" sx="100000" sy="100000" flip="none" algn="tl"/>
          </a:blipFill>
        </p:grpSpPr>
        <p:sp>
          <p:nvSpPr>
            <p:cNvPr id="4" name="任意多边形: 形状 3">
              <a:extLst>
                <a:ext uri="{FF2B5EF4-FFF2-40B4-BE49-F238E27FC236}">
                  <a16:creationId xmlns:a16="http://schemas.microsoft.com/office/drawing/2014/main" id="{CF6C9843-EE24-8D49-37F8-49EEF672025A}"/>
                </a:ext>
              </a:extLst>
            </p:cNvPr>
            <p:cNvSpPr/>
            <p:nvPr/>
          </p:nvSpPr>
          <p:spPr>
            <a:xfrm>
              <a:off x="4327779" y="2144744"/>
              <a:ext cx="381" cy="476"/>
            </a:xfrm>
            <a:custGeom>
              <a:avLst/>
              <a:gdLst>
                <a:gd name="connsiteX0" fmla="*/ 0 w 381"/>
                <a:gd name="connsiteY0" fmla="*/ 0 h 476"/>
                <a:gd name="connsiteX1" fmla="*/ 190 w 381"/>
                <a:gd name="connsiteY1" fmla="*/ 476 h 476"/>
                <a:gd name="connsiteX2" fmla="*/ 381 w 381"/>
                <a:gd name="connsiteY2" fmla="*/ 381 h 476"/>
                <a:gd name="connsiteX3" fmla="*/ 0 w 381"/>
                <a:gd name="connsiteY3" fmla="*/ 0 h 476"/>
              </a:gdLst>
              <a:ahLst/>
              <a:cxnLst>
                <a:cxn ang="0">
                  <a:pos x="connsiteX0" y="connsiteY0"/>
                </a:cxn>
                <a:cxn ang="0">
                  <a:pos x="connsiteX1" y="connsiteY1"/>
                </a:cxn>
                <a:cxn ang="0">
                  <a:pos x="connsiteX2" y="connsiteY2"/>
                </a:cxn>
                <a:cxn ang="0">
                  <a:pos x="connsiteX3" y="connsiteY3"/>
                </a:cxn>
              </a:cxnLst>
              <a:rect l="l" t="t" r="r" b="b"/>
              <a:pathLst>
                <a:path w="381" h="476">
                  <a:moveTo>
                    <a:pt x="0" y="0"/>
                  </a:moveTo>
                  <a:cubicBezTo>
                    <a:pt x="0" y="191"/>
                    <a:pt x="95" y="286"/>
                    <a:pt x="190" y="476"/>
                  </a:cubicBezTo>
                  <a:cubicBezTo>
                    <a:pt x="286" y="476"/>
                    <a:pt x="381" y="381"/>
                    <a:pt x="381" y="381"/>
                  </a:cubicBezTo>
                  <a:lnTo>
                    <a:pt x="0" y="0"/>
                  </a:lnTo>
                  <a:close/>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49205B60-3638-1C70-B9C5-3DDA6100A7B5}"/>
                </a:ext>
              </a:extLst>
            </p:cNvPr>
            <p:cNvSpPr/>
            <p:nvPr/>
          </p:nvSpPr>
          <p:spPr>
            <a:xfrm>
              <a:off x="4682299" y="2113216"/>
              <a:ext cx="381" cy="285"/>
            </a:xfrm>
            <a:custGeom>
              <a:avLst/>
              <a:gdLst>
                <a:gd name="connsiteX0" fmla="*/ 0 w 381"/>
                <a:gd name="connsiteY0" fmla="*/ 0 h 285"/>
                <a:gd name="connsiteX1" fmla="*/ 95 w 381"/>
                <a:gd name="connsiteY1" fmla="*/ 286 h 285"/>
                <a:gd name="connsiteX2" fmla="*/ 381 w 381"/>
                <a:gd name="connsiteY2" fmla="*/ 286 h 285"/>
                <a:gd name="connsiteX3" fmla="*/ 0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0" y="0"/>
                  </a:moveTo>
                  <a:cubicBezTo>
                    <a:pt x="0" y="95"/>
                    <a:pt x="95" y="190"/>
                    <a:pt x="95" y="286"/>
                  </a:cubicBezTo>
                  <a:cubicBezTo>
                    <a:pt x="190" y="286"/>
                    <a:pt x="286" y="286"/>
                    <a:pt x="381" y="286"/>
                  </a:cubicBezTo>
                  <a:lnTo>
                    <a:pt x="0" y="0"/>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D725A7CA-F85E-D61E-5862-9B818BB21BA7}"/>
                </a:ext>
              </a:extLst>
            </p:cNvPr>
            <p:cNvSpPr/>
            <p:nvPr/>
          </p:nvSpPr>
          <p:spPr>
            <a:xfrm>
              <a:off x="4317301" y="2144839"/>
              <a:ext cx="190" cy="285"/>
            </a:xfrm>
            <a:custGeom>
              <a:avLst/>
              <a:gdLst>
                <a:gd name="connsiteX0" fmla="*/ 0 w 190"/>
                <a:gd name="connsiteY0" fmla="*/ 0 h 285"/>
                <a:gd name="connsiteX1" fmla="*/ 95 w 190"/>
                <a:gd name="connsiteY1" fmla="*/ 286 h 285"/>
                <a:gd name="connsiteX2" fmla="*/ 191 w 190"/>
                <a:gd name="connsiteY2" fmla="*/ 190 h 285"/>
                <a:gd name="connsiteX3" fmla="*/ 0 w 190"/>
                <a:gd name="connsiteY3" fmla="*/ 0 h 285"/>
              </a:gdLst>
              <a:ahLst/>
              <a:cxnLst>
                <a:cxn ang="0">
                  <a:pos x="connsiteX0" y="connsiteY0"/>
                </a:cxn>
                <a:cxn ang="0">
                  <a:pos x="connsiteX1" y="connsiteY1"/>
                </a:cxn>
                <a:cxn ang="0">
                  <a:pos x="connsiteX2" y="connsiteY2"/>
                </a:cxn>
                <a:cxn ang="0">
                  <a:pos x="connsiteX3" y="connsiteY3"/>
                </a:cxn>
              </a:cxnLst>
              <a:rect l="l" t="t" r="r" b="b"/>
              <a:pathLst>
                <a:path w="190" h="285">
                  <a:moveTo>
                    <a:pt x="0" y="0"/>
                  </a:moveTo>
                  <a:cubicBezTo>
                    <a:pt x="0" y="95"/>
                    <a:pt x="95" y="190"/>
                    <a:pt x="95" y="286"/>
                  </a:cubicBezTo>
                  <a:cubicBezTo>
                    <a:pt x="95" y="286"/>
                    <a:pt x="191" y="286"/>
                    <a:pt x="191" y="190"/>
                  </a:cubicBezTo>
                  <a:lnTo>
                    <a:pt x="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F246DD4A-00F8-937D-8E98-2BFDF7EBEC55}"/>
                </a:ext>
              </a:extLst>
            </p:cNvPr>
            <p:cNvSpPr/>
            <p:nvPr/>
          </p:nvSpPr>
          <p:spPr>
            <a:xfrm>
              <a:off x="5173694" y="2130647"/>
              <a:ext cx="381" cy="381"/>
            </a:xfrm>
            <a:custGeom>
              <a:avLst/>
              <a:gdLst>
                <a:gd name="connsiteX0" fmla="*/ 0 w 381"/>
                <a:gd name="connsiteY0" fmla="*/ 381 h 381"/>
                <a:gd name="connsiteX1" fmla="*/ 286 w 381"/>
                <a:gd name="connsiteY1" fmla="*/ 286 h 381"/>
                <a:gd name="connsiteX2" fmla="*/ 381 w 381"/>
                <a:gd name="connsiteY2" fmla="*/ 0 h 381"/>
                <a:gd name="connsiteX3" fmla="*/ 0 w 381"/>
                <a:gd name="connsiteY3" fmla="*/ 381 h 381"/>
              </a:gdLst>
              <a:ahLst/>
              <a:cxnLst>
                <a:cxn ang="0">
                  <a:pos x="connsiteX0" y="connsiteY0"/>
                </a:cxn>
                <a:cxn ang="0">
                  <a:pos x="connsiteX1" y="connsiteY1"/>
                </a:cxn>
                <a:cxn ang="0">
                  <a:pos x="connsiteX2" y="connsiteY2"/>
                </a:cxn>
                <a:cxn ang="0">
                  <a:pos x="connsiteX3" y="connsiteY3"/>
                </a:cxn>
              </a:cxnLst>
              <a:rect l="l" t="t" r="r" b="b"/>
              <a:pathLst>
                <a:path w="381" h="381">
                  <a:moveTo>
                    <a:pt x="0" y="381"/>
                  </a:moveTo>
                  <a:cubicBezTo>
                    <a:pt x="95" y="381"/>
                    <a:pt x="191" y="381"/>
                    <a:pt x="286" y="286"/>
                  </a:cubicBezTo>
                  <a:cubicBezTo>
                    <a:pt x="286" y="190"/>
                    <a:pt x="381" y="95"/>
                    <a:pt x="381" y="0"/>
                  </a:cubicBezTo>
                  <a:lnTo>
                    <a:pt x="0" y="381"/>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A415E10-C3E0-3475-DA49-E5A06510EFD0}"/>
                </a:ext>
              </a:extLst>
            </p:cNvPr>
            <p:cNvSpPr/>
            <p:nvPr/>
          </p:nvSpPr>
          <p:spPr>
            <a:xfrm>
              <a:off x="4956143" y="2109692"/>
              <a:ext cx="285" cy="285"/>
            </a:xfrm>
            <a:custGeom>
              <a:avLst/>
              <a:gdLst>
                <a:gd name="connsiteX0" fmla="*/ 0 w 285"/>
                <a:gd name="connsiteY0" fmla="*/ 0 h 285"/>
                <a:gd name="connsiteX1" fmla="*/ 95 w 285"/>
                <a:gd name="connsiteY1" fmla="*/ 286 h 285"/>
                <a:gd name="connsiteX2" fmla="*/ 286 w 285"/>
                <a:gd name="connsiteY2" fmla="*/ 286 h 285"/>
                <a:gd name="connsiteX3" fmla="*/ 0 w 285"/>
                <a:gd name="connsiteY3" fmla="*/ 0 h 285"/>
              </a:gdLst>
              <a:ahLst/>
              <a:cxnLst>
                <a:cxn ang="0">
                  <a:pos x="connsiteX0" y="connsiteY0"/>
                </a:cxn>
                <a:cxn ang="0">
                  <a:pos x="connsiteX1" y="connsiteY1"/>
                </a:cxn>
                <a:cxn ang="0">
                  <a:pos x="connsiteX2" y="connsiteY2"/>
                </a:cxn>
                <a:cxn ang="0">
                  <a:pos x="connsiteX3" y="connsiteY3"/>
                </a:cxn>
              </a:cxnLst>
              <a:rect l="l" t="t" r="r" b="b"/>
              <a:pathLst>
                <a:path w="285" h="285">
                  <a:moveTo>
                    <a:pt x="0" y="0"/>
                  </a:moveTo>
                  <a:cubicBezTo>
                    <a:pt x="0" y="95"/>
                    <a:pt x="95" y="191"/>
                    <a:pt x="95" y="286"/>
                  </a:cubicBezTo>
                  <a:cubicBezTo>
                    <a:pt x="191" y="286"/>
                    <a:pt x="191" y="286"/>
                    <a:pt x="286" y="286"/>
                  </a:cubicBezTo>
                  <a:lnTo>
                    <a:pt x="0" y="0"/>
                  </a:lnTo>
                  <a:close/>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270DA35E-89B7-FA1E-48E3-BF82E5A689EF}"/>
                </a:ext>
              </a:extLst>
            </p:cNvPr>
            <p:cNvSpPr/>
            <p:nvPr/>
          </p:nvSpPr>
          <p:spPr>
            <a:xfrm>
              <a:off x="4141755" y="2190368"/>
              <a:ext cx="380" cy="285"/>
            </a:xfrm>
            <a:custGeom>
              <a:avLst/>
              <a:gdLst>
                <a:gd name="connsiteX0" fmla="*/ 381 w 380"/>
                <a:gd name="connsiteY0" fmla="*/ 0 h 285"/>
                <a:gd name="connsiteX1" fmla="*/ 95 w 380"/>
                <a:gd name="connsiteY1" fmla="*/ 95 h 285"/>
                <a:gd name="connsiteX2" fmla="*/ 0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190" y="95"/>
                    <a:pt x="95" y="95"/>
                  </a:cubicBezTo>
                  <a:cubicBezTo>
                    <a:pt x="95" y="191"/>
                    <a:pt x="0" y="191"/>
                    <a:pt x="0" y="286"/>
                  </a:cubicBezTo>
                  <a:lnTo>
                    <a:pt x="381" y="0"/>
                  </a:ln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5F13536-FD15-D753-DA03-83286C948578}"/>
                </a:ext>
              </a:extLst>
            </p:cNvPr>
            <p:cNvSpPr/>
            <p:nvPr/>
          </p:nvSpPr>
          <p:spPr>
            <a:xfrm>
              <a:off x="4016978" y="2092399"/>
              <a:ext cx="1554005" cy="440917"/>
            </a:xfrm>
            <a:custGeom>
              <a:avLst/>
              <a:gdLst>
                <a:gd name="connsiteX0" fmla="*/ 1536573 w 1554005"/>
                <a:gd name="connsiteY0" fmla="*/ 326379 h 440917"/>
                <a:gd name="connsiteX1" fmla="*/ 1526191 w 1554005"/>
                <a:gd name="connsiteY1" fmla="*/ 326570 h 440917"/>
                <a:gd name="connsiteX2" fmla="*/ 1508284 w 1554005"/>
                <a:gd name="connsiteY2" fmla="*/ 331809 h 440917"/>
                <a:gd name="connsiteX3" fmla="*/ 1495235 w 1554005"/>
                <a:gd name="connsiteY3" fmla="*/ 336000 h 440917"/>
                <a:gd name="connsiteX4" fmla="*/ 1482757 w 1554005"/>
                <a:gd name="connsiteY4" fmla="*/ 328189 h 440917"/>
                <a:gd name="connsiteX5" fmla="*/ 1473232 w 1554005"/>
                <a:gd name="connsiteY5" fmla="*/ 324093 h 440917"/>
                <a:gd name="connsiteX6" fmla="*/ 1468565 w 1554005"/>
                <a:gd name="connsiteY6" fmla="*/ 326094 h 440917"/>
                <a:gd name="connsiteX7" fmla="*/ 1431798 w 1554005"/>
                <a:gd name="connsiteY7" fmla="*/ 326189 h 440917"/>
                <a:gd name="connsiteX8" fmla="*/ 1418749 w 1554005"/>
                <a:gd name="connsiteY8" fmla="*/ 322569 h 440917"/>
                <a:gd name="connsiteX9" fmla="*/ 1414272 w 1554005"/>
                <a:gd name="connsiteY9" fmla="*/ 315426 h 440917"/>
                <a:gd name="connsiteX10" fmla="*/ 1408462 w 1554005"/>
                <a:gd name="connsiteY10" fmla="*/ 312854 h 440917"/>
                <a:gd name="connsiteX11" fmla="*/ 1383411 w 1554005"/>
                <a:gd name="connsiteY11" fmla="*/ 318378 h 440917"/>
                <a:gd name="connsiteX12" fmla="*/ 1379601 w 1554005"/>
                <a:gd name="connsiteY12" fmla="*/ 315426 h 440917"/>
                <a:gd name="connsiteX13" fmla="*/ 1381030 w 1554005"/>
                <a:gd name="connsiteY13" fmla="*/ 311330 h 440917"/>
                <a:gd name="connsiteX14" fmla="*/ 1387221 w 1554005"/>
                <a:gd name="connsiteY14" fmla="*/ 308663 h 440917"/>
                <a:gd name="connsiteX15" fmla="*/ 1397603 w 1554005"/>
                <a:gd name="connsiteY15" fmla="*/ 307901 h 440917"/>
                <a:gd name="connsiteX16" fmla="*/ 1397603 w 1554005"/>
                <a:gd name="connsiteY16" fmla="*/ 305424 h 440917"/>
                <a:gd name="connsiteX17" fmla="*/ 1398461 w 1554005"/>
                <a:gd name="connsiteY17" fmla="*/ 301805 h 440917"/>
                <a:gd name="connsiteX18" fmla="*/ 1401413 w 1554005"/>
                <a:gd name="connsiteY18" fmla="*/ 300567 h 440917"/>
                <a:gd name="connsiteX19" fmla="*/ 1398080 w 1554005"/>
                <a:gd name="connsiteY19" fmla="*/ 298566 h 440917"/>
                <a:gd name="connsiteX20" fmla="*/ 1383030 w 1554005"/>
                <a:gd name="connsiteY20" fmla="*/ 295328 h 440917"/>
                <a:gd name="connsiteX21" fmla="*/ 1362075 w 1554005"/>
                <a:gd name="connsiteY21" fmla="*/ 294090 h 440917"/>
                <a:gd name="connsiteX22" fmla="*/ 1356932 w 1554005"/>
                <a:gd name="connsiteY22" fmla="*/ 294566 h 440917"/>
                <a:gd name="connsiteX23" fmla="*/ 1339406 w 1554005"/>
                <a:gd name="connsiteY23" fmla="*/ 294566 h 440917"/>
                <a:gd name="connsiteX24" fmla="*/ 1326261 w 1554005"/>
                <a:gd name="connsiteY24" fmla="*/ 291423 h 440917"/>
                <a:gd name="connsiteX25" fmla="*/ 1307878 w 1554005"/>
                <a:gd name="connsiteY25" fmla="*/ 287517 h 440917"/>
                <a:gd name="connsiteX26" fmla="*/ 1286828 w 1554005"/>
                <a:gd name="connsiteY26" fmla="*/ 287898 h 440917"/>
                <a:gd name="connsiteX27" fmla="*/ 1261396 w 1554005"/>
                <a:gd name="connsiteY27" fmla="*/ 291137 h 440917"/>
                <a:gd name="connsiteX28" fmla="*/ 1249013 w 1554005"/>
                <a:gd name="connsiteY28" fmla="*/ 286755 h 440917"/>
                <a:gd name="connsiteX29" fmla="*/ 1241108 w 1554005"/>
                <a:gd name="connsiteY29" fmla="*/ 284184 h 440917"/>
                <a:gd name="connsiteX30" fmla="*/ 1234535 w 1554005"/>
                <a:gd name="connsiteY30" fmla="*/ 283993 h 440917"/>
                <a:gd name="connsiteX31" fmla="*/ 1237583 w 1554005"/>
                <a:gd name="connsiteY31" fmla="*/ 281040 h 440917"/>
                <a:gd name="connsiteX32" fmla="*/ 1316450 w 1554005"/>
                <a:gd name="connsiteY32" fmla="*/ 280659 h 440917"/>
                <a:gd name="connsiteX33" fmla="*/ 1321308 w 1554005"/>
                <a:gd name="connsiteY33" fmla="*/ 282183 h 440917"/>
                <a:gd name="connsiteX34" fmla="*/ 1327023 w 1554005"/>
                <a:gd name="connsiteY34" fmla="*/ 281136 h 440917"/>
                <a:gd name="connsiteX35" fmla="*/ 1334072 w 1554005"/>
                <a:gd name="connsiteY35" fmla="*/ 279802 h 440917"/>
                <a:gd name="connsiteX36" fmla="*/ 1339120 w 1554005"/>
                <a:gd name="connsiteY36" fmla="*/ 280564 h 440917"/>
                <a:gd name="connsiteX37" fmla="*/ 1368171 w 1554005"/>
                <a:gd name="connsiteY37" fmla="*/ 283898 h 440917"/>
                <a:gd name="connsiteX38" fmla="*/ 1403223 w 1554005"/>
                <a:gd name="connsiteY38" fmla="*/ 284184 h 440917"/>
                <a:gd name="connsiteX39" fmla="*/ 1408176 w 1554005"/>
                <a:gd name="connsiteY39" fmla="*/ 283136 h 440917"/>
                <a:gd name="connsiteX40" fmla="*/ 1418177 w 1554005"/>
                <a:gd name="connsiteY40" fmla="*/ 280850 h 440917"/>
                <a:gd name="connsiteX41" fmla="*/ 1431322 w 1554005"/>
                <a:gd name="connsiteY41" fmla="*/ 272277 h 440917"/>
                <a:gd name="connsiteX42" fmla="*/ 1433513 w 1554005"/>
                <a:gd name="connsiteY42" fmla="*/ 269515 h 440917"/>
                <a:gd name="connsiteX43" fmla="*/ 1439037 w 1554005"/>
                <a:gd name="connsiteY43" fmla="*/ 269229 h 440917"/>
                <a:gd name="connsiteX44" fmla="*/ 1443895 w 1554005"/>
                <a:gd name="connsiteY44" fmla="*/ 268944 h 440917"/>
                <a:gd name="connsiteX45" fmla="*/ 1449610 w 1554005"/>
                <a:gd name="connsiteY45" fmla="*/ 269515 h 440917"/>
                <a:gd name="connsiteX46" fmla="*/ 1449038 w 1554005"/>
                <a:gd name="connsiteY46" fmla="*/ 275040 h 440917"/>
                <a:gd name="connsiteX47" fmla="*/ 1448562 w 1554005"/>
                <a:gd name="connsiteY47" fmla="*/ 278278 h 440917"/>
                <a:gd name="connsiteX48" fmla="*/ 1452467 w 1554005"/>
                <a:gd name="connsiteY48" fmla="*/ 278373 h 440917"/>
                <a:gd name="connsiteX49" fmla="*/ 1457325 w 1554005"/>
                <a:gd name="connsiteY49" fmla="*/ 277802 h 440917"/>
                <a:gd name="connsiteX50" fmla="*/ 1470279 w 1554005"/>
                <a:gd name="connsiteY50" fmla="*/ 278373 h 440917"/>
                <a:gd name="connsiteX51" fmla="*/ 1476661 w 1554005"/>
                <a:gd name="connsiteY51" fmla="*/ 278945 h 440917"/>
                <a:gd name="connsiteX52" fmla="*/ 1483042 w 1554005"/>
                <a:gd name="connsiteY52" fmla="*/ 275325 h 440917"/>
                <a:gd name="connsiteX53" fmla="*/ 1479899 w 1554005"/>
                <a:gd name="connsiteY53" fmla="*/ 270277 h 440917"/>
                <a:gd name="connsiteX54" fmla="*/ 1478280 w 1554005"/>
                <a:gd name="connsiteY54" fmla="*/ 269706 h 440917"/>
                <a:gd name="connsiteX55" fmla="*/ 1477042 w 1554005"/>
                <a:gd name="connsiteY55" fmla="*/ 268467 h 440917"/>
                <a:gd name="connsiteX56" fmla="*/ 1477994 w 1554005"/>
                <a:gd name="connsiteY56" fmla="*/ 267420 h 440917"/>
                <a:gd name="connsiteX57" fmla="*/ 1491710 w 1554005"/>
                <a:gd name="connsiteY57" fmla="*/ 266277 h 440917"/>
                <a:gd name="connsiteX58" fmla="*/ 1497425 w 1554005"/>
                <a:gd name="connsiteY58" fmla="*/ 264848 h 440917"/>
                <a:gd name="connsiteX59" fmla="*/ 1510665 w 1554005"/>
                <a:gd name="connsiteY59" fmla="*/ 267610 h 440917"/>
                <a:gd name="connsiteX60" fmla="*/ 1513427 w 1554005"/>
                <a:gd name="connsiteY60" fmla="*/ 269229 h 440917"/>
                <a:gd name="connsiteX61" fmla="*/ 1524000 w 1554005"/>
                <a:gd name="connsiteY61" fmla="*/ 263895 h 440917"/>
                <a:gd name="connsiteX62" fmla="*/ 1531430 w 1554005"/>
                <a:gd name="connsiteY62" fmla="*/ 263610 h 440917"/>
                <a:gd name="connsiteX63" fmla="*/ 1540097 w 1554005"/>
                <a:gd name="connsiteY63" fmla="*/ 263038 h 440917"/>
                <a:gd name="connsiteX64" fmla="*/ 1542479 w 1554005"/>
                <a:gd name="connsiteY64" fmla="*/ 261228 h 440917"/>
                <a:gd name="connsiteX65" fmla="*/ 1541145 w 1554005"/>
                <a:gd name="connsiteY65" fmla="*/ 260181 h 440917"/>
                <a:gd name="connsiteX66" fmla="*/ 1525905 w 1554005"/>
                <a:gd name="connsiteY66" fmla="*/ 258085 h 440917"/>
                <a:gd name="connsiteX67" fmla="*/ 1510570 w 1554005"/>
                <a:gd name="connsiteY67" fmla="*/ 256085 h 440917"/>
                <a:gd name="connsiteX68" fmla="*/ 1507141 w 1554005"/>
                <a:gd name="connsiteY68" fmla="*/ 255704 h 440917"/>
                <a:gd name="connsiteX69" fmla="*/ 1488567 w 1554005"/>
                <a:gd name="connsiteY69" fmla="*/ 252846 h 440917"/>
                <a:gd name="connsiteX70" fmla="*/ 1427226 w 1554005"/>
                <a:gd name="connsiteY70" fmla="*/ 252370 h 440917"/>
                <a:gd name="connsiteX71" fmla="*/ 1425416 w 1554005"/>
                <a:gd name="connsiteY71" fmla="*/ 249322 h 440917"/>
                <a:gd name="connsiteX72" fmla="*/ 1427417 w 1554005"/>
                <a:gd name="connsiteY72" fmla="*/ 242845 h 440917"/>
                <a:gd name="connsiteX73" fmla="*/ 1431608 w 1554005"/>
                <a:gd name="connsiteY73" fmla="*/ 238559 h 440917"/>
                <a:gd name="connsiteX74" fmla="*/ 1445609 w 1554005"/>
                <a:gd name="connsiteY74" fmla="*/ 238273 h 440917"/>
                <a:gd name="connsiteX75" fmla="*/ 1447991 w 1554005"/>
                <a:gd name="connsiteY75" fmla="*/ 236368 h 440917"/>
                <a:gd name="connsiteX76" fmla="*/ 1446371 w 1554005"/>
                <a:gd name="connsiteY76" fmla="*/ 231891 h 440917"/>
                <a:gd name="connsiteX77" fmla="*/ 1444942 w 1554005"/>
                <a:gd name="connsiteY77" fmla="*/ 231415 h 440917"/>
                <a:gd name="connsiteX78" fmla="*/ 1436561 w 1554005"/>
                <a:gd name="connsiteY78" fmla="*/ 228653 h 440917"/>
                <a:gd name="connsiteX79" fmla="*/ 1429322 w 1554005"/>
                <a:gd name="connsiteY79" fmla="*/ 228462 h 440917"/>
                <a:gd name="connsiteX80" fmla="*/ 1423797 w 1554005"/>
                <a:gd name="connsiteY80" fmla="*/ 224462 h 440917"/>
                <a:gd name="connsiteX81" fmla="*/ 1423797 w 1554005"/>
                <a:gd name="connsiteY81" fmla="*/ 220938 h 440917"/>
                <a:gd name="connsiteX82" fmla="*/ 1429322 w 1554005"/>
                <a:gd name="connsiteY82" fmla="*/ 217032 h 440917"/>
                <a:gd name="connsiteX83" fmla="*/ 1438561 w 1554005"/>
                <a:gd name="connsiteY83" fmla="*/ 211603 h 440917"/>
                <a:gd name="connsiteX84" fmla="*/ 1448467 w 1554005"/>
                <a:gd name="connsiteY84" fmla="*/ 212175 h 440917"/>
                <a:gd name="connsiteX85" fmla="*/ 1454944 w 1554005"/>
                <a:gd name="connsiteY85" fmla="*/ 213508 h 440917"/>
                <a:gd name="connsiteX86" fmla="*/ 1471422 w 1554005"/>
                <a:gd name="connsiteY86" fmla="*/ 209222 h 440917"/>
                <a:gd name="connsiteX87" fmla="*/ 1472470 w 1554005"/>
                <a:gd name="connsiteY87" fmla="*/ 206269 h 440917"/>
                <a:gd name="connsiteX88" fmla="*/ 1470755 w 1554005"/>
                <a:gd name="connsiteY88" fmla="*/ 203697 h 440917"/>
                <a:gd name="connsiteX89" fmla="*/ 1460468 w 1554005"/>
                <a:gd name="connsiteY89" fmla="*/ 202459 h 440917"/>
                <a:gd name="connsiteX90" fmla="*/ 1460659 w 1554005"/>
                <a:gd name="connsiteY90" fmla="*/ 199887 h 440917"/>
                <a:gd name="connsiteX91" fmla="*/ 1460945 w 1554005"/>
                <a:gd name="connsiteY91" fmla="*/ 197220 h 440917"/>
                <a:gd name="connsiteX92" fmla="*/ 1446467 w 1554005"/>
                <a:gd name="connsiteY92" fmla="*/ 193601 h 440917"/>
                <a:gd name="connsiteX93" fmla="*/ 1441228 w 1554005"/>
                <a:gd name="connsiteY93" fmla="*/ 198268 h 440917"/>
                <a:gd name="connsiteX94" fmla="*/ 1434656 w 1554005"/>
                <a:gd name="connsiteY94" fmla="*/ 199697 h 440917"/>
                <a:gd name="connsiteX95" fmla="*/ 1430750 w 1554005"/>
                <a:gd name="connsiteY95" fmla="*/ 195125 h 440917"/>
                <a:gd name="connsiteX96" fmla="*/ 1427798 w 1554005"/>
                <a:gd name="connsiteY96" fmla="*/ 183219 h 440917"/>
                <a:gd name="connsiteX97" fmla="*/ 1427607 w 1554005"/>
                <a:gd name="connsiteY97" fmla="*/ 178170 h 440917"/>
                <a:gd name="connsiteX98" fmla="*/ 1428560 w 1554005"/>
                <a:gd name="connsiteY98" fmla="*/ 176837 h 440917"/>
                <a:gd name="connsiteX99" fmla="*/ 1430750 w 1554005"/>
                <a:gd name="connsiteY99" fmla="*/ 177980 h 440917"/>
                <a:gd name="connsiteX100" fmla="*/ 1431893 w 1554005"/>
                <a:gd name="connsiteY100" fmla="*/ 181028 h 440917"/>
                <a:gd name="connsiteX101" fmla="*/ 1434656 w 1554005"/>
                <a:gd name="connsiteY101" fmla="*/ 178551 h 440917"/>
                <a:gd name="connsiteX102" fmla="*/ 1440085 w 1554005"/>
                <a:gd name="connsiteY102" fmla="*/ 175218 h 440917"/>
                <a:gd name="connsiteX103" fmla="*/ 1459325 w 1554005"/>
                <a:gd name="connsiteY103" fmla="*/ 175218 h 440917"/>
                <a:gd name="connsiteX104" fmla="*/ 1462564 w 1554005"/>
                <a:gd name="connsiteY104" fmla="*/ 169979 h 440917"/>
                <a:gd name="connsiteX105" fmla="*/ 1459040 w 1554005"/>
                <a:gd name="connsiteY105" fmla="*/ 164835 h 440917"/>
                <a:gd name="connsiteX106" fmla="*/ 1455801 w 1554005"/>
                <a:gd name="connsiteY106" fmla="*/ 161406 h 440917"/>
                <a:gd name="connsiteX107" fmla="*/ 1460468 w 1554005"/>
                <a:gd name="connsiteY107" fmla="*/ 157977 h 440917"/>
                <a:gd name="connsiteX108" fmla="*/ 1478756 w 1554005"/>
                <a:gd name="connsiteY108" fmla="*/ 161025 h 440917"/>
                <a:gd name="connsiteX109" fmla="*/ 1502283 w 1554005"/>
                <a:gd name="connsiteY109" fmla="*/ 157596 h 440917"/>
                <a:gd name="connsiteX110" fmla="*/ 1504093 w 1554005"/>
                <a:gd name="connsiteY110" fmla="*/ 153215 h 440917"/>
                <a:gd name="connsiteX111" fmla="*/ 1501807 w 1554005"/>
                <a:gd name="connsiteY111" fmla="*/ 151215 h 440917"/>
                <a:gd name="connsiteX112" fmla="*/ 1492187 w 1554005"/>
                <a:gd name="connsiteY112" fmla="*/ 148167 h 440917"/>
                <a:gd name="connsiteX113" fmla="*/ 1481614 w 1554005"/>
                <a:gd name="connsiteY113" fmla="*/ 147786 h 440917"/>
                <a:gd name="connsiteX114" fmla="*/ 1463612 w 1554005"/>
                <a:gd name="connsiteY114" fmla="*/ 151977 h 440917"/>
                <a:gd name="connsiteX115" fmla="*/ 1432846 w 1554005"/>
                <a:gd name="connsiteY115" fmla="*/ 153691 h 440917"/>
                <a:gd name="connsiteX116" fmla="*/ 1430846 w 1554005"/>
                <a:gd name="connsiteY116" fmla="*/ 149405 h 440917"/>
                <a:gd name="connsiteX117" fmla="*/ 1432084 w 1554005"/>
                <a:gd name="connsiteY117" fmla="*/ 144642 h 440917"/>
                <a:gd name="connsiteX118" fmla="*/ 1444466 w 1554005"/>
                <a:gd name="connsiteY118" fmla="*/ 141785 h 440917"/>
                <a:gd name="connsiteX119" fmla="*/ 1452944 w 1554005"/>
                <a:gd name="connsiteY119" fmla="*/ 142833 h 440917"/>
                <a:gd name="connsiteX120" fmla="*/ 1463897 w 1554005"/>
                <a:gd name="connsiteY120" fmla="*/ 139594 h 440917"/>
                <a:gd name="connsiteX121" fmla="*/ 1465136 w 1554005"/>
                <a:gd name="connsiteY121" fmla="*/ 138451 h 440917"/>
                <a:gd name="connsiteX122" fmla="*/ 1463802 w 1554005"/>
                <a:gd name="connsiteY122" fmla="*/ 137308 h 440917"/>
                <a:gd name="connsiteX123" fmla="*/ 1460468 w 1554005"/>
                <a:gd name="connsiteY123" fmla="*/ 136641 h 440917"/>
                <a:gd name="connsiteX124" fmla="*/ 1457516 w 1554005"/>
                <a:gd name="connsiteY124" fmla="*/ 131974 h 440917"/>
                <a:gd name="connsiteX125" fmla="*/ 1454563 w 1554005"/>
                <a:gd name="connsiteY125" fmla="*/ 129879 h 440917"/>
                <a:gd name="connsiteX126" fmla="*/ 1403699 w 1554005"/>
                <a:gd name="connsiteY126" fmla="*/ 129688 h 440917"/>
                <a:gd name="connsiteX127" fmla="*/ 1389698 w 1554005"/>
                <a:gd name="connsiteY127" fmla="*/ 129783 h 440917"/>
                <a:gd name="connsiteX128" fmla="*/ 1387602 w 1554005"/>
                <a:gd name="connsiteY128" fmla="*/ 124640 h 440917"/>
                <a:gd name="connsiteX129" fmla="*/ 1385602 w 1554005"/>
                <a:gd name="connsiteY129" fmla="*/ 120258 h 440917"/>
                <a:gd name="connsiteX130" fmla="*/ 1374077 w 1554005"/>
                <a:gd name="connsiteY130" fmla="*/ 112067 h 440917"/>
                <a:gd name="connsiteX131" fmla="*/ 1363599 w 1554005"/>
                <a:gd name="connsiteY131" fmla="*/ 112162 h 440917"/>
                <a:gd name="connsiteX132" fmla="*/ 1339882 w 1554005"/>
                <a:gd name="connsiteY132" fmla="*/ 109114 h 440917"/>
                <a:gd name="connsiteX133" fmla="*/ 1335405 w 1554005"/>
                <a:gd name="connsiteY133" fmla="*/ 111019 h 440917"/>
                <a:gd name="connsiteX134" fmla="*/ 1330547 w 1554005"/>
                <a:gd name="connsiteY134" fmla="*/ 111210 h 440917"/>
                <a:gd name="connsiteX135" fmla="*/ 1329881 w 1554005"/>
                <a:gd name="connsiteY135" fmla="*/ 106638 h 440917"/>
                <a:gd name="connsiteX136" fmla="*/ 1335786 w 1554005"/>
                <a:gd name="connsiteY136" fmla="*/ 94731 h 440917"/>
                <a:gd name="connsiteX137" fmla="*/ 1331309 w 1554005"/>
                <a:gd name="connsiteY137" fmla="*/ 87111 h 440917"/>
                <a:gd name="connsiteX138" fmla="*/ 1329214 w 1554005"/>
                <a:gd name="connsiteY138" fmla="*/ 83968 h 440917"/>
                <a:gd name="connsiteX139" fmla="*/ 1326737 w 1554005"/>
                <a:gd name="connsiteY139" fmla="*/ 77682 h 440917"/>
                <a:gd name="connsiteX140" fmla="*/ 1328261 w 1554005"/>
                <a:gd name="connsiteY140" fmla="*/ 74919 h 440917"/>
                <a:gd name="connsiteX141" fmla="*/ 1325118 w 1554005"/>
                <a:gd name="connsiteY141" fmla="*/ 74062 h 440917"/>
                <a:gd name="connsiteX142" fmla="*/ 1320737 w 1554005"/>
                <a:gd name="connsiteY142" fmla="*/ 76158 h 440917"/>
                <a:gd name="connsiteX143" fmla="*/ 1306735 w 1554005"/>
                <a:gd name="connsiteY143" fmla="*/ 77396 h 440917"/>
                <a:gd name="connsiteX144" fmla="*/ 1302544 w 1554005"/>
                <a:gd name="connsiteY144" fmla="*/ 79491 h 440917"/>
                <a:gd name="connsiteX145" fmla="*/ 1283684 w 1554005"/>
                <a:gd name="connsiteY145" fmla="*/ 73681 h 440917"/>
                <a:gd name="connsiteX146" fmla="*/ 1291971 w 1554005"/>
                <a:gd name="connsiteY146" fmla="*/ 66442 h 440917"/>
                <a:gd name="connsiteX147" fmla="*/ 1305401 w 1554005"/>
                <a:gd name="connsiteY147" fmla="*/ 68538 h 440917"/>
                <a:gd name="connsiteX148" fmla="*/ 1320356 w 1554005"/>
                <a:gd name="connsiteY148" fmla="*/ 63299 h 440917"/>
                <a:gd name="connsiteX149" fmla="*/ 1319879 w 1554005"/>
                <a:gd name="connsiteY149" fmla="*/ 59013 h 440917"/>
                <a:gd name="connsiteX150" fmla="*/ 1312545 w 1554005"/>
                <a:gd name="connsiteY150" fmla="*/ 57108 h 440917"/>
                <a:gd name="connsiteX151" fmla="*/ 1304639 w 1554005"/>
                <a:gd name="connsiteY151" fmla="*/ 59298 h 440917"/>
                <a:gd name="connsiteX152" fmla="*/ 1286351 w 1554005"/>
                <a:gd name="connsiteY152" fmla="*/ 55869 h 440917"/>
                <a:gd name="connsiteX153" fmla="*/ 1284542 w 1554005"/>
                <a:gd name="connsiteY153" fmla="*/ 53869 h 440917"/>
                <a:gd name="connsiteX154" fmla="*/ 1285875 w 1554005"/>
                <a:gd name="connsiteY154" fmla="*/ 52726 h 440917"/>
                <a:gd name="connsiteX155" fmla="*/ 1299591 w 1554005"/>
                <a:gd name="connsiteY155" fmla="*/ 51774 h 440917"/>
                <a:gd name="connsiteX156" fmla="*/ 1300829 w 1554005"/>
                <a:gd name="connsiteY156" fmla="*/ 50726 h 440917"/>
                <a:gd name="connsiteX157" fmla="*/ 1299401 w 1554005"/>
                <a:gd name="connsiteY157" fmla="*/ 49678 h 440917"/>
                <a:gd name="connsiteX158" fmla="*/ 1279208 w 1554005"/>
                <a:gd name="connsiteY158" fmla="*/ 51393 h 440917"/>
                <a:gd name="connsiteX159" fmla="*/ 1276541 w 1554005"/>
                <a:gd name="connsiteY159" fmla="*/ 50535 h 440917"/>
                <a:gd name="connsiteX160" fmla="*/ 1268825 w 1554005"/>
                <a:gd name="connsiteY160" fmla="*/ 51012 h 440917"/>
                <a:gd name="connsiteX161" fmla="*/ 1263206 w 1554005"/>
                <a:gd name="connsiteY161" fmla="*/ 50059 h 440917"/>
                <a:gd name="connsiteX162" fmla="*/ 1257586 w 1554005"/>
                <a:gd name="connsiteY162" fmla="*/ 47773 h 440917"/>
                <a:gd name="connsiteX163" fmla="*/ 1248442 w 1554005"/>
                <a:gd name="connsiteY163" fmla="*/ 44344 h 440917"/>
                <a:gd name="connsiteX164" fmla="*/ 1244537 w 1554005"/>
                <a:gd name="connsiteY164" fmla="*/ 44249 h 440917"/>
                <a:gd name="connsiteX165" fmla="*/ 1236155 w 1554005"/>
                <a:gd name="connsiteY165" fmla="*/ 46154 h 440917"/>
                <a:gd name="connsiteX166" fmla="*/ 1232916 w 1554005"/>
                <a:gd name="connsiteY166" fmla="*/ 46059 h 440917"/>
                <a:gd name="connsiteX167" fmla="*/ 1207580 w 1554005"/>
                <a:gd name="connsiteY167" fmla="*/ 47964 h 440917"/>
                <a:gd name="connsiteX168" fmla="*/ 1196816 w 1554005"/>
                <a:gd name="connsiteY168" fmla="*/ 48821 h 440917"/>
                <a:gd name="connsiteX169" fmla="*/ 1188720 w 1554005"/>
                <a:gd name="connsiteY169" fmla="*/ 44916 h 440917"/>
                <a:gd name="connsiteX170" fmla="*/ 1183005 w 1554005"/>
                <a:gd name="connsiteY170" fmla="*/ 38820 h 440917"/>
                <a:gd name="connsiteX171" fmla="*/ 1168146 w 1554005"/>
                <a:gd name="connsiteY171" fmla="*/ 35486 h 440917"/>
                <a:gd name="connsiteX172" fmla="*/ 1163574 w 1554005"/>
                <a:gd name="connsiteY172" fmla="*/ 37200 h 440917"/>
                <a:gd name="connsiteX173" fmla="*/ 1157288 w 1554005"/>
                <a:gd name="connsiteY173" fmla="*/ 38724 h 440917"/>
                <a:gd name="connsiteX174" fmla="*/ 1154240 w 1554005"/>
                <a:gd name="connsiteY174" fmla="*/ 41963 h 440917"/>
                <a:gd name="connsiteX175" fmla="*/ 1127855 w 1554005"/>
                <a:gd name="connsiteY175" fmla="*/ 36153 h 440917"/>
                <a:gd name="connsiteX176" fmla="*/ 1121855 w 1554005"/>
                <a:gd name="connsiteY176" fmla="*/ 39296 h 440917"/>
                <a:gd name="connsiteX177" fmla="*/ 1117949 w 1554005"/>
                <a:gd name="connsiteY177" fmla="*/ 41677 h 440917"/>
                <a:gd name="connsiteX178" fmla="*/ 1110139 w 1554005"/>
                <a:gd name="connsiteY178" fmla="*/ 38343 h 440917"/>
                <a:gd name="connsiteX179" fmla="*/ 1109567 w 1554005"/>
                <a:gd name="connsiteY179" fmla="*/ 35867 h 440917"/>
                <a:gd name="connsiteX180" fmla="*/ 1115663 w 1554005"/>
                <a:gd name="connsiteY180" fmla="*/ 32914 h 440917"/>
                <a:gd name="connsiteX181" fmla="*/ 1121664 w 1554005"/>
                <a:gd name="connsiteY181" fmla="*/ 29866 h 440917"/>
                <a:gd name="connsiteX182" fmla="*/ 1115282 w 1554005"/>
                <a:gd name="connsiteY182" fmla="*/ 28152 h 440917"/>
                <a:gd name="connsiteX183" fmla="*/ 1111472 w 1554005"/>
                <a:gd name="connsiteY183" fmla="*/ 25294 h 440917"/>
                <a:gd name="connsiteX184" fmla="*/ 1104900 w 1554005"/>
                <a:gd name="connsiteY184" fmla="*/ 24151 h 440917"/>
                <a:gd name="connsiteX185" fmla="*/ 1088517 w 1554005"/>
                <a:gd name="connsiteY185" fmla="*/ 35010 h 440917"/>
                <a:gd name="connsiteX186" fmla="*/ 1083945 w 1554005"/>
                <a:gd name="connsiteY186" fmla="*/ 33200 h 440917"/>
                <a:gd name="connsiteX187" fmla="*/ 1086803 w 1554005"/>
                <a:gd name="connsiteY187" fmla="*/ 28056 h 440917"/>
                <a:gd name="connsiteX188" fmla="*/ 1089851 w 1554005"/>
                <a:gd name="connsiteY188" fmla="*/ 26532 h 440917"/>
                <a:gd name="connsiteX189" fmla="*/ 1089374 w 1554005"/>
                <a:gd name="connsiteY189" fmla="*/ 22056 h 440917"/>
                <a:gd name="connsiteX190" fmla="*/ 1067943 w 1554005"/>
                <a:gd name="connsiteY190" fmla="*/ 18341 h 440917"/>
                <a:gd name="connsiteX191" fmla="*/ 1066324 w 1554005"/>
                <a:gd name="connsiteY191" fmla="*/ 21008 h 440917"/>
                <a:gd name="connsiteX192" fmla="*/ 1067657 w 1554005"/>
                <a:gd name="connsiteY192" fmla="*/ 23770 h 440917"/>
                <a:gd name="connsiteX193" fmla="*/ 1076230 w 1554005"/>
                <a:gd name="connsiteY193" fmla="*/ 24627 h 440917"/>
                <a:gd name="connsiteX194" fmla="*/ 1079754 w 1554005"/>
                <a:gd name="connsiteY194" fmla="*/ 27390 h 440917"/>
                <a:gd name="connsiteX195" fmla="*/ 1077754 w 1554005"/>
                <a:gd name="connsiteY195" fmla="*/ 31866 h 440917"/>
                <a:gd name="connsiteX196" fmla="*/ 1062323 w 1554005"/>
                <a:gd name="connsiteY196" fmla="*/ 38534 h 440917"/>
                <a:gd name="connsiteX197" fmla="*/ 1045750 w 1554005"/>
                <a:gd name="connsiteY197" fmla="*/ 41677 h 440917"/>
                <a:gd name="connsiteX198" fmla="*/ 1042607 w 1554005"/>
                <a:gd name="connsiteY198" fmla="*/ 41010 h 440917"/>
                <a:gd name="connsiteX199" fmla="*/ 1043559 w 1554005"/>
                <a:gd name="connsiteY199" fmla="*/ 38153 h 440917"/>
                <a:gd name="connsiteX200" fmla="*/ 1049941 w 1554005"/>
                <a:gd name="connsiteY200" fmla="*/ 30914 h 440917"/>
                <a:gd name="connsiteX201" fmla="*/ 1053941 w 1554005"/>
                <a:gd name="connsiteY201" fmla="*/ 27675 h 440917"/>
                <a:gd name="connsiteX202" fmla="*/ 1054894 w 1554005"/>
                <a:gd name="connsiteY202" fmla="*/ 26247 h 440917"/>
                <a:gd name="connsiteX203" fmla="*/ 1052417 w 1554005"/>
                <a:gd name="connsiteY203" fmla="*/ 24437 h 440917"/>
                <a:gd name="connsiteX204" fmla="*/ 1041654 w 1554005"/>
                <a:gd name="connsiteY204" fmla="*/ 27675 h 440917"/>
                <a:gd name="connsiteX205" fmla="*/ 1036701 w 1554005"/>
                <a:gd name="connsiteY205" fmla="*/ 21103 h 440917"/>
                <a:gd name="connsiteX206" fmla="*/ 1033367 w 1554005"/>
                <a:gd name="connsiteY206" fmla="*/ 20817 h 440917"/>
                <a:gd name="connsiteX207" fmla="*/ 1025176 w 1554005"/>
                <a:gd name="connsiteY207" fmla="*/ 21484 h 440917"/>
                <a:gd name="connsiteX208" fmla="*/ 1019651 w 1554005"/>
                <a:gd name="connsiteY208" fmla="*/ 21960 h 440917"/>
                <a:gd name="connsiteX209" fmla="*/ 1013555 w 1554005"/>
                <a:gd name="connsiteY209" fmla="*/ 22722 h 440917"/>
                <a:gd name="connsiteX210" fmla="*/ 999077 w 1554005"/>
                <a:gd name="connsiteY210" fmla="*/ 22437 h 440917"/>
                <a:gd name="connsiteX211" fmla="*/ 985552 w 1554005"/>
                <a:gd name="connsiteY211" fmla="*/ 20627 h 440917"/>
                <a:gd name="connsiteX212" fmla="*/ 982599 w 1554005"/>
                <a:gd name="connsiteY212" fmla="*/ 19579 h 440917"/>
                <a:gd name="connsiteX213" fmla="*/ 968026 w 1554005"/>
                <a:gd name="connsiteY213" fmla="*/ 19198 h 440917"/>
                <a:gd name="connsiteX214" fmla="*/ 945071 w 1554005"/>
                <a:gd name="connsiteY214" fmla="*/ 23865 h 440917"/>
                <a:gd name="connsiteX215" fmla="*/ 939832 w 1554005"/>
                <a:gd name="connsiteY215" fmla="*/ 17579 h 440917"/>
                <a:gd name="connsiteX216" fmla="*/ 936498 w 1554005"/>
                <a:gd name="connsiteY216" fmla="*/ 17293 h 440917"/>
                <a:gd name="connsiteX217" fmla="*/ 926211 w 1554005"/>
                <a:gd name="connsiteY217" fmla="*/ 17388 h 440917"/>
                <a:gd name="connsiteX218" fmla="*/ 921067 w 1554005"/>
                <a:gd name="connsiteY218" fmla="*/ 17007 h 440917"/>
                <a:gd name="connsiteX219" fmla="*/ 920115 w 1554005"/>
                <a:gd name="connsiteY219" fmla="*/ 14626 h 440917"/>
                <a:gd name="connsiteX220" fmla="*/ 918400 w 1554005"/>
                <a:gd name="connsiteY220" fmla="*/ 10626 h 440917"/>
                <a:gd name="connsiteX221" fmla="*/ 905637 w 1554005"/>
                <a:gd name="connsiteY221" fmla="*/ 15102 h 440917"/>
                <a:gd name="connsiteX222" fmla="*/ 907447 w 1554005"/>
                <a:gd name="connsiteY222" fmla="*/ 19389 h 440917"/>
                <a:gd name="connsiteX223" fmla="*/ 898398 w 1554005"/>
                <a:gd name="connsiteY223" fmla="*/ 19198 h 440917"/>
                <a:gd name="connsiteX224" fmla="*/ 899446 w 1554005"/>
                <a:gd name="connsiteY224" fmla="*/ 17769 h 440917"/>
                <a:gd name="connsiteX225" fmla="*/ 898589 w 1554005"/>
                <a:gd name="connsiteY225" fmla="*/ 14150 h 440917"/>
                <a:gd name="connsiteX226" fmla="*/ 888111 w 1554005"/>
                <a:gd name="connsiteY226" fmla="*/ 14055 h 440917"/>
                <a:gd name="connsiteX227" fmla="*/ 879348 w 1554005"/>
                <a:gd name="connsiteY227" fmla="*/ 13769 h 440917"/>
                <a:gd name="connsiteX228" fmla="*/ 869347 w 1554005"/>
                <a:gd name="connsiteY228" fmla="*/ 12054 h 440917"/>
                <a:gd name="connsiteX229" fmla="*/ 860108 w 1554005"/>
                <a:gd name="connsiteY229" fmla="*/ 13769 h 440917"/>
                <a:gd name="connsiteX230" fmla="*/ 858393 w 1554005"/>
                <a:gd name="connsiteY230" fmla="*/ 13578 h 440917"/>
                <a:gd name="connsiteX231" fmla="*/ 855821 w 1554005"/>
                <a:gd name="connsiteY231" fmla="*/ 9673 h 440917"/>
                <a:gd name="connsiteX232" fmla="*/ 852392 w 1554005"/>
                <a:gd name="connsiteY232" fmla="*/ 3196 h 440917"/>
                <a:gd name="connsiteX233" fmla="*/ 840391 w 1554005"/>
                <a:gd name="connsiteY233" fmla="*/ 2625 h 440917"/>
                <a:gd name="connsiteX234" fmla="*/ 823532 w 1554005"/>
                <a:gd name="connsiteY234" fmla="*/ 53 h 440917"/>
                <a:gd name="connsiteX235" fmla="*/ 815150 w 1554005"/>
                <a:gd name="connsiteY235" fmla="*/ 1005 h 440917"/>
                <a:gd name="connsiteX236" fmla="*/ 813530 w 1554005"/>
                <a:gd name="connsiteY236" fmla="*/ 9006 h 440917"/>
                <a:gd name="connsiteX237" fmla="*/ 810292 w 1554005"/>
                <a:gd name="connsiteY237" fmla="*/ 14912 h 440917"/>
                <a:gd name="connsiteX238" fmla="*/ 807625 w 1554005"/>
                <a:gd name="connsiteY238" fmla="*/ 15960 h 440917"/>
                <a:gd name="connsiteX239" fmla="*/ 806768 w 1554005"/>
                <a:gd name="connsiteY239" fmla="*/ 14626 h 440917"/>
                <a:gd name="connsiteX240" fmla="*/ 806577 w 1554005"/>
                <a:gd name="connsiteY240" fmla="*/ 11102 h 440917"/>
                <a:gd name="connsiteX241" fmla="*/ 798005 w 1554005"/>
                <a:gd name="connsiteY241" fmla="*/ 6054 h 440917"/>
                <a:gd name="connsiteX242" fmla="*/ 789146 w 1554005"/>
                <a:gd name="connsiteY242" fmla="*/ 10245 h 440917"/>
                <a:gd name="connsiteX243" fmla="*/ 788765 w 1554005"/>
                <a:gd name="connsiteY243" fmla="*/ 11673 h 440917"/>
                <a:gd name="connsiteX244" fmla="*/ 779907 w 1554005"/>
                <a:gd name="connsiteY244" fmla="*/ 13007 h 440917"/>
                <a:gd name="connsiteX245" fmla="*/ 768953 w 1554005"/>
                <a:gd name="connsiteY245" fmla="*/ 11197 h 440917"/>
                <a:gd name="connsiteX246" fmla="*/ 762857 w 1554005"/>
                <a:gd name="connsiteY246" fmla="*/ 14150 h 440917"/>
                <a:gd name="connsiteX247" fmla="*/ 752475 w 1554005"/>
                <a:gd name="connsiteY247" fmla="*/ 21103 h 440917"/>
                <a:gd name="connsiteX248" fmla="*/ 750570 w 1554005"/>
                <a:gd name="connsiteY248" fmla="*/ 23580 h 440917"/>
                <a:gd name="connsiteX249" fmla="*/ 746474 w 1554005"/>
                <a:gd name="connsiteY249" fmla="*/ 25389 h 440917"/>
                <a:gd name="connsiteX250" fmla="*/ 734949 w 1554005"/>
                <a:gd name="connsiteY250" fmla="*/ 23199 h 440917"/>
                <a:gd name="connsiteX251" fmla="*/ 728472 w 1554005"/>
                <a:gd name="connsiteY251" fmla="*/ 23961 h 440917"/>
                <a:gd name="connsiteX252" fmla="*/ 717995 w 1554005"/>
                <a:gd name="connsiteY252" fmla="*/ 24246 h 440917"/>
                <a:gd name="connsiteX253" fmla="*/ 699897 w 1554005"/>
                <a:gd name="connsiteY253" fmla="*/ 26628 h 440917"/>
                <a:gd name="connsiteX254" fmla="*/ 683038 w 1554005"/>
                <a:gd name="connsiteY254" fmla="*/ 24151 h 440917"/>
                <a:gd name="connsiteX255" fmla="*/ 669036 w 1554005"/>
                <a:gd name="connsiteY255" fmla="*/ 23961 h 440917"/>
                <a:gd name="connsiteX256" fmla="*/ 666083 w 1554005"/>
                <a:gd name="connsiteY256" fmla="*/ 20722 h 440917"/>
                <a:gd name="connsiteX257" fmla="*/ 656082 w 1554005"/>
                <a:gd name="connsiteY257" fmla="*/ 20913 h 440917"/>
                <a:gd name="connsiteX258" fmla="*/ 635984 w 1554005"/>
                <a:gd name="connsiteY258" fmla="*/ 24246 h 440917"/>
                <a:gd name="connsiteX259" fmla="*/ 629698 w 1554005"/>
                <a:gd name="connsiteY259" fmla="*/ 26628 h 440917"/>
                <a:gd name="connsiteX260" fmla="*/ 625031 w 1554005"/>
                <a:gd name="connsiteY260" fmla="*/ 26247 h 440917"/>
                <a:gd name="connsiteX261" fmla="*/ 626174 w 1554005"/>
                <a:gd name="connsiteY261" fmla="*/ 23484 h 440917"/>
                <a:gd name="connsiteX262" fmla="*/ 627412 w 1554005"/>
                <a:gd name="connsiteY262" fmla="*/ 16912 h 440917"/>
                <a:gd name="connsiteX263" fmla="*/ 625793 w 1554005"/>
                <a:gd name="connsiteY263" fmla="*/ 14245 h 440917"/>
                <a:gd name="connsiteX264" fmla="*/ 624745 w 1554005"/>
                <a:gd name="connsiteY264" fmla="*/ 15579 h 440917"/>
                <a:gd name="connsiteX265" fmla="*/ 611791 w 1554005"/>
                <a:gd name="connsiteY265" fmla="*/ 23961 h 440917"/>
                <a:gd name="connsiteX266" fmla="*/ 601790 w 1554005"/>
                <a:gd name="connsiteY266" fmla="*/ 21770 h 440917"/>
                <a:gd name="connsiteX267" fmla="*/ 597122 w 1554005"/>
                <a:gd name="connsiteY267" fmla="*/ 21770 h 440917"/>
                <a:gd name="connsiteX268" fmla="*/ 587407 w 1554005"/>
                <a:gd name="connsiteY268" fmla="*/ 23199 h 440917"/>
                <a:gd name="connsiteX269" fmla="*/ 578549 w 1554005"/>
                <a:gd name="connsiteY269" fmla="*/ 23865 h 440917"/>
                <a:gd name="connsiteX270" fmla="*/ 567881 w 1554005"/>
                <a:gd name="connsiteY270" fmla="*/ 23865 h 440917"/>
                <a:gd name="connsiteX271" fmla="*/ 555879 w 1554005"/>
                <a:gd name="connsiteY271" fmla="*/ 23580 h 440917"/>
                <a:gd name="connsiteX272" fmla="*/ 555498 w 1554005"/>
                <a:gd name="connsiteY272" fmla="*/ 21103 h 440917"/>
                <a:gd name="connsiteX273" fmla="*/ 557213 w 1554005"/>
                <a:gd name="connsiteY273" fmla="*/ 16626 h 440917"/>
                <a:gd name="connsiteX274" fmla="*/ 552260 w 1554005"/>
                <a:gd name="connsiteY274" fmla="*/ 16626 h 440917"/>
                <a:gd name="connsiteX275" fmla="*/ 537401 w 1554005"/>
                <a:gd name="connsiteY275" fmla="*/ 20341 h 440917"/>
                <a:gd name="connsiteX276" fmla="*/ 522161 w 1554005"/>
                <a:gd name="connsiteY276" fmla="*/ 18817 h 440917"/>
                <a:gd name="connsiteX277" fmla="*/ 515684 w 1554005"/>
                <a:gd name="connsiteY277" fmla="*/ 17293 h 440917"/>
                <a:gd name="connsiteX278" fmla="*/ 499967 w 1554005"/>
                <a:gd name="connsiteY278" fmla="*/ 17198 h 440917"/>
                <a:gd name="connsiteX279" fmla="*/ 476250 w 1554005"/>
                <a:gd name="connsiteY279" fmla="*/ 21008 h 440917"/>
                <a:gd name="connsiteX280" fmla="*/ 474821 w 1554005"/>
                <a:gd name="connsiteY280" fmla="*/ 21865 h 440917"/>
                <a:gd name="connsiteX281" fmla="*/ 474345 w 1554005"/>
                <a:gd name="connsiteY281" fmla="*/ 22913 h 440917"/>
                <a:gd name="connsiteX282" fmla="*/ 475583 w 1554005"/>
                <a:gd name="connsiteY282" fmla="*/ 24056 h 440917"/>
                <a:gd name="connsiteX283" fmla="*/ 479108 w 1554005"/>
                <a:gd name="connsiteY283" fmla="*/ 26247 h 440917"/>
                <a:gd name="connsiteX284" fmla="*/ 474440 w 1554005"/>
                <a:gd name="connsiteY284" fmla="*/ 29866 h 440917"/>
                <a:gd name="connsiteX285" fmla="*/ 468725 w 1554005"/>
                <a:gd name="connsiteY285" fmla="*/ 30247 h 440917"/>
                <a:gd name="connsiteX286" fmla="*/ 463772 w 1554005"/>
                <a:gd name="connsiteY286" fmla="*/ 33390 h 440917"/>
                <a:gd name="connsiteX287" fmla="*/ 462629 w 1554005"/>
                <a:gd name="connsiteY287" fmla="*/ 28628 h 440917"/>
                <a:gd name="connsiteX288" fmla="*/ 462629 w 1554005"/>
                <a:gd name="connsiteY288" fmla="*/ 26913 h 440917"/>
                <a:gd name="connsiteX289" fmla="*/ 460534 w 1554005"/>
                <a:gd name="connsiteY289" fmla="*/ 25389 h 440917"/>
                <a:gd name="connsiteX290" fmla="*/ 452818 w 1554005"/>
                <a:gd name="connsiteY290" fmla="*/ 26247 h 440917"/>
                <a:gd name="connsiteX291" fmla="*/ 445770 w 1554005"/>
                <a:gd name="connsiteY291" fmla="*/ 26532 h 440917"/>
                <a:gd name="connsiteX292" fmla="*/ 440245 w 1554005"/>
                <a:gd name="connsiteY292" fmla="*/ 27675 h 440917"/>
                <a:gd name="connsiteX293" fmla="*/ 437769 w 1554005"/>
                <a:gd name="connsiteY293" fmla="*/ 35772 h 440917"/>
                <a:gd name="connsiteX294" fmla="*/ 433673 w 1554005"/>
                <a:gd name="connsiteY294" fmla="*/ 37867 h 440917"/>
                <a:gd name="connsiteX295" fmla="*/ 431387 w 1554005"/>
                <a:gd name="connsiteY295" fmla="*/ 35772 h 440917"/>
                <a:gd name="connsiteX296" fmla="*/ 431197 w 1554005"/>
                <a:gd name="connsiteY296" fmla="*/ 32343 h 440917"/>
                <a:gd name="connsiteX297" fmla="*/ 424720 w 1554005"/>
                <a:gd name="connsiteY297" fmla="*/ 26342 h 440917"/>
                <a:gd name="connsiteX298" fmla="*/ 415099 w 1554005"/>
                <a:gd name="connsiteY298" fmla="*/ 25389 h 440917"/>
                <a:gd name="connsiteX299" fmla="*/ 398907 w 1554005"/>
                <a:gd name="connsiteY299" fmla="*/ 25770 h 440917"/>
                <a:gd name="connsiteX300" fmla="*/ 386620 w 1554005"/>
                <a:gd name="connsiteY300" fmla="*/ 24818 h 440917"/>
                <a:gd name="connsiteX301" fmla="*/ 383476 w 1554005"/>
                <a:gd name="connsiteY301" fmla="*/ 25389 h 440917"/>
                <a:gd name="connsiteX302" fmla="*/ 373666 w 1554005"/>
                <a:gd name="connsiteY302" fmla="*/ 27866 h 440917"/>
                <a:gd name="connsiteX303" fmla="*/ 359664 w 1554005"/>
                <a:gd name="connsiteY303" fmla="*/ 27771 h 440917"/>
                <a:gd name="connsiteX304" fmla="*/ 353663 w 1554005"/>
                <a:gd name="connsiteY304" fmla="*/ 32533 h 440917"/>
                <a:gd name="connsiteX305" fmla="*/ 351282 w 1554005"/>
                <a:gd name="connsiteY305" fmla="*/ 33676 h 440917"/>
                <a:gd name="connsiteX306" fmla="*/ 346805 w 1554005"/>
                <a:gd name="connsiteY306" fmla="*/ 34914 h 440917"/>
                <a:gd name="connsiteX307" fmla="*/ 342995 w 1554005"/>
                <a:gd name="connsiteY307" fmla="*/ 46059 h 440917"/>
                <a:gd name="connsiteX308" fmla="*/ 337757 w 1554005"/>
                <a:gd name="connsiteY308" fmla="*/ 48154 h 440917"/>
                <a:gd name="connsiteX309" fmla="*/ 331756 w 1554005"/>
                <a:gd name="connsiteY309" fmla="*/ 45773 h 440917"/>
                <a:gd name="connsiteX310" fmla="*/ 320516 w 1554005"/>
                <a:gd name="connsiteY310" fmla="*/ 49678 h 440917"/>
                <a:gd name="connsiteX311" fmla="*/ 319468 w 1554005"/>
                <a:gd name="connsiteY311" fmla="*/ 50821 h 440917"/>
                <a:gd name="connsiteX312" fmla="*/ 322421 w 1554005"/>
                <a:gd name="connsiteY312" fmla="*/ 52536 h 440917"/>
                <a:gd name="connsiteX313" fmla="*/ 324898 w 1554005"/>
                <a:gd name="connsiteY313" fmla="*/ 54250 h 440917"/>
                <a:gd name="connsiteX314" fmla="*/ 316801 w 1554005"/>
                <a:gd name="connsiteY314" fmla="*/ 58917 h 440917"/>
                <a:gd name="connsiteX315" fmla="*/ 311753 w 1554005"/>
                <a:gd name="connsiteY315" fmla="*/ 52821 h 440917"/>
                <a:gd name="connsiteX316" fmla="*/ 306038 w 1554005"/>
                <a:gd name="connsiteY316" fmla="*/ 55488 h 440917"/>
                <a:gd name="connsiteX317" fmla="*/ 301276 w 1554005"/>
                <a:gd name="connsiteY317" fmla="*/ 52631 h 440917"/>
                <a:gd name="connsiteX318" fmla="*/ 283178 w 1554005"/>
                <a:gd name="connsiteY318" fmla="*/ 59679 h 440917"/>
                <a:gd name="connsiteX319" fmla="*/ 267081 w 1554005"/>
                <a:gd name="connsiteY319" fmla="*/ 64347 h 440917"/>
                <a:gd name="connsiteX320" fmla="*/ 250317 w 1554005"/>
                <a:gd name="connsiteY320" fmla="*/ 72919 h 440917"/>
                <a:gd name="connsiteX321" fmla="*/ 244316 w 1554005"/>
                <a:gd name="connsiteY321" fmla="*/ 76158 h 440917"/>
                <a:gd name="connsiteX322" fmla="*/ 241554 w 1554005"/>
                <a:gd name="connsiteY322" fmla="*/ 75491 h 440917"/>
                <a:gd name="connsiteX323" fmla="*/ 226028 w 1554005"/>
                <a:gd name="connsiteY323" fmla="*/ 64061 h 440917"/>
                <a:gd name="connsiteX324" fmla="*/ 218408 w 1554005"/>
                <a:gd name="connsiteY324" fmla="*/ 64347 h 440917"/>
                <a:gd name="connsiteX325" fmla="*/ 208026 w 1554005"/>
                <a:gd name="connsiteY325" fmla="*/ 71109 h 440917"/>
                <a:gd name="connsiteX326" fmla="*/ 207169 w 1554005"/>
                <a:gd name="connsiteY326" fmla="*/ 75491 h 440917"/>
                <a:gd name="connsiteX327" fmla="*/ 221837 w 1554005"/>
                <a:gd name="connsiteY327" fmla="*/ 84540 h 440917"/>
                <a:gd name="connsiteX328" fmla="*/ 222790 w 1554005"/>
                <a:gd name="connsiteY328" fmla="*/ 86826 h 440917"/>
                <a:gd name="connsiteX329" fmla="*/ 222695 w 1554005"/>
                <a:gd name="connsiteY329" fmla="*/ 90731 h 440917"/>
                <a:gd name="connsiteX330" fmla="*/ 224314 w 1554005"/>
                <a:gd name="connsiteY330" fmla="*/ 91017 h 440917"/>
                <a:gd name="connsiteX331" fmla="*/ 237744 w 1554005"/>
                <a:gd name="connsiteY331" fmla="*/ 89302 h 440917"/>
                <a:gd name="connsiteX332" fmla="*/ 250127 w 1554005"/>
                <a:gd name="connsiteY332" fmla="*/ 90921 h 440917"/>
                <a:gd name="connsiteX333" fmla="*/ 252984 w 1554005"/>
                <a:gd name="connsiteY333" fmla="*/ 88921 h 440917"/>
                <a:gd name="connsiteX334" fmla="*/ 255270 w 1554005"/>
                <a:gd name="connsiteY334" fmla="*/ 89969 h 440917"/>
                <a:gd name="connsiteX335" fmla="*/ 254603 w 1554005"/>
                <a:gd name="connsiteY335" fmla="*/ 93017 h 440917"/>
                <a:gd name="connsiteX336" fmla="*/ 236696 w 1554005"/>
                <a:gd name="connsiteY336" fmla="*/ 97875 h 440917"/>
                <a:gd name="connsiteX337" fmla="*/ 198215 w 1554005"/>
                <a:gd name="connsiteY337" fmla="*/ 105399 h 440917"/>
                <a:gd name="connsiteX338" fmla="*/ 196691 w 1554005"/>
                <a:gd name="connsiteY338" fmla="*/ 106161 h 440917"/>
                <a:gd name="connsiteX339" fmla="*/ 179927 w 1554005"/>
                <a:gd name="connsiteY339" fmla="*/ 109209 h 440917"/>
                <a:gd name="connsiteX340" fmla="*/ 172688 w 1554005"/>
                <a:gd name="connsiteY340" fmla="*/ 113400 h 440917"/>
                <a:gd name="connsiteX341" fmla="*/ 155734 w 1554005"/>
                <a:gd name="connsiteY341" fmla="*/ 122354 h 440917"/>
                <a:gd name="connsiteX342" fmla="*/ 137636 w 1554005"/>
                <a:gd name="connsiteY342" fmla="*/ 125497 h 440917"/>
                <a:gd name="connsiteX343" fmla="*/ 125730 w 1554005"/>
                <a:gd name="connsiteY343" fmla="*/ 125783 h 440917"/>
                <a:gd name="connsiteX344" fmla="*/ 119063 w 1554005"/>
                <a:gd name="connsiteY344" fmla="*/ 117782 h 440917"/>
                <a:gd name="connsiteX345" fmla="*/ 122396 w 1554005"/>
                <a:gd name="connsiteY345" fmla="*/ 101113 h 440917"/>
                <a:gd name="connsiteX346" fmla="*/ 125540 w 1554005"/>
                <a:gd name="connsiteY346" fmla="*/ 98065 h 440917"/>
                <a:gd name="connsiteX347" fmla="*/ 130016 w 1554005"/>
                <a:gd name="connsiteY347" fmla="*/ 94541 h 440917"/>
                <a:gd name="connsiteX348" fmla="*/ 136208 w 1554005"/>
                <a:gd name="connsiteY348" fmla="*/ 91207 h 440917"/>
                <a:gd name="connsiteX349" fmla="*/ 139351 w 1554005"/>
                <a:gd name="connsiteY349" fmla="*/ 84540 h 440917"/>
                <a:gd name="connsiteX350" fmla="*/ 134969 w 1554005"/>
                <a:gd name="connsiteY350" fmla="*/ 80444 h 440917"/>
                <a:gd name="connsiteX351" fmla="*/ 127540 w 1554005"/>
                <a:gd name="connsiteY351" fmla="*/ 84254 h 440917"/>
                <a:gd name="connsiteX352" fmla="*/ 123444 w 1554005"/>
                <a:gd name="connsiteY352" fmla="*/ 91588 h 440917"/>
                <a:gd name="connsiteX353" fmla="*/ 117539 w 1554005"/>
                <a:gd name="connsiteY353" fmla="*/ 94065 h 440917"/>
                <a:gd name="connsiteX354" fmla="*/ 115157 w 1554005"/>
                <a:gd name="connsiteY354" fmla="*/ 90064 h 440917"/>
                <a:gd name="connsiteX355" fmla="*/ 114681 w 1554005"/>
                <a:gd name="connsiteY355" fmla="*/ 86635 h 440917"/>
                <a:gd name="connsiteX356" fmla="*/ 112204 w 1554005"/>
                <a:gd name="connsiteY356" fmla="*/ 84635 h 440917"/>
                <a:gd name="connsiteX357" fmla="*/ 108395 w 1554005"/>
                <a:gd name="connsiteY357" fmla="*/ 86921 h 440917"/>
                <a:gd name="connsiteX358" fmla="*/ 102013 w 1554005"/>
                <a:gd name="connsiteY358" fmla="*/ 94636 h 440917"/>
                <a:gd name="connsiteX359" fmla="*/ 98870 w 1554005"/>
                <a:gd name="connsiteY359" fmla="*/ 95684 h 440917"/>
                <a:gd name="connsiteX360" fmla="*/ 66389 w 1554005"/>
                <a:gd name="connsiteY360" fmla="*/ 98637 h 440917"/>
                <a:gd name="connsiteX361" fmla="*/ 59817 w 1554005"/>
                <a:gd name="connsiteY361" fmla="*/ 99684 h 440917"/>
                <a:gd name="connsiteX362" fmla="*/ 55721 w 1554005"/>
                <a:gd name="connsiteY362" fmla="*/ 102923 h 440917"/>
                <a:gd name="connsiteX363" fmla="*/ 48197 w 1554005"/>
                <a:gd name="connsiteY363" fmla="*/ 103113 h 440917"/>
                <a:gd name="connsiteX364" fmla="*/ 35147 w 1554005"/>
                <a:gd name="connsiteY364" fmla="*/ 101494 h 440917"/>
                <a:gd name="connsiteX365" fmla="*/ 27527 w 1554005"/>
                <a:gd name="connsiteY365" fmla="*/ 105304 h 440917"/>
                <a:gd name="connsiteX366" fmla="*/ 20193 w 1554005"/>
                <a:gd name="connsiteY366" fmla="*/ 115782 h 440917"/>
                <a:gd name="connsiteX367" fmla="*/ 18002 w 1554005"/>
                <a:gd name="connsiteY367" fmla="*/ 127402 h 440917"/>
                <a:gd name="connsiteX368" fmla="*/ 20098 w 1554005"/>
                <a:gd name="connsiteY368" fmla="*/ 131117 h 440917"/>
                <a:gd name="connsiteX369" fmla="*/ 24194 w 1554005"/>
                <a:gd name="connsiteY369" fmla="*/ 131117 h 440917"/>
                <a:gd name="connsiteX370" fmla="*/ 27432 w 1554005"/>
                <a:gd name="connsiteY370" fmla="*/ 125211 h 440917"/>
                <a:gd name="connsiteX371" fmla="*/ 28480 w 1554005"/>
                <a:gd name="connsiteY371" fmla="*/ 123973 h 440917"/>
                <a:gd name="connsiteX372" fmla="*/ 30480 w 1554005"/>
                <a:gd name="connsiteY372" fmla="*/ 125783 h 440917"/>
                <a:gd name="connsiteX373" fmla="*/ 22670 w 1554005"/>
                <a:gd name="connsiteY373" fmla="*/ 140547 h 440917"/>
                <a:gd name="connsiteX374" fmla="*/ 12382 w 1554005"/>
                <a:gd name="connsiteY374" fmla="*/ 146738 h 440917"/>
                <a:gd name="connsiteX375" fmla="*/ 10478 w 1554005"/>
                <a:gd name="connsiteY375" fmla="*/ 149405 h 440917"/>
                <a:gd name="connsiteX376" fmla="*/ 13621 w 1554005"/>
                <a:gd name="connsiteY376" fmla="*/ 150548 h 440917"/>
                <a:gd name="connsiteX377" fmla="*/ 22384 w 1554005"/>
                <a:gd name="connsiteY377" fmla="*/ 150738 h 440917"/>
                <a:gd name="connsiteX378" fmla="*/ 27337 w 1554005"/>
                <a:gd name="connsiteY378" fmla="*/ 157787 h 440917"/>
                <a:gd name="connsiteX379" fmla="*/ 29813 w 1554005"/>
                <a:gd name="connsiteY379" fmla="*/ 159216 h 440917"/>
                <a:gd name="connsiteX380" fmla="*/ 31147 w 1554005"/>
                <a:gd name="connsiteY380" fmla="*/ 165788 h 440917"/>
                <a:gd name="connsiteX381" fmla="*/ 30290 w 1554005"/>
                <a:gd name="connsiteY381" fmla="*/ 174170 h 440917"/>
                <a:gd name="connsiteX382" fmla="*/ 24194 w 1554005"/>
                <a:gd name="connsiteY382" fmla="*/ 180266 h 440917"/>
                <a:gd name="connsiteX383" fmla="*/ 20098 w 1554005"/>
                <a:gd name="connsiteY383" fmla="*/ 186076 h 440917"/>
                <a:gd name="connsiteX384" fmla="*/ 14002 w 1554005"/>
                <a:gd name="connsiteY384" fmla="*/ 189029 h 440917"/>
                <a:gd name="connsiteX385" fmla="*/ 1334 w 1554005"/>
                <a:gd name="connsiteY385" fmla="*/ 193410 h 440917"/>
                <a:gd name="connsiteX386" fmla="*/ 0 w 1554005"/>
                <a:gd name="connsiteY386" fmla="*/ 194458 h 440917"/>
                <a:gd name="connsiteX387" fmla="*/ 2191 w 1554005"/>
                <a:gd name="connsiteY387" fmla="*/ 196363 h 440917"/>
                <a:gd name="connsiteX388" fmla="*/ 24765 w 1554005"/>
                <a:gd name="connsiteY388" fmla="*/ 196649 h 440917"/>
                <a:gd name="connsiteX389" fmla="*/ 26194 w 1554005"/>
                <a:gd name="connsiteY389" fmla="*/ 198649 h 440917"/>
                <a:gd name="connsiteX390" fmla="*/ 20860 w 1554005"/>
                <a:gd name="connsiteY390" fmla="*/ 205412 h 440917"/>
                <a:gd name="connsiteX391" fmla="*/ 13430 w 1554005"/>
                <a:gd name="connsiteY391" fmla="*/ 210460 h 440917"/>
                <a:gd name="connsiteX392" fmla="*/ 8382 w 1554005"/>
                <a:gd name="connsiteY392" fmla="*/ 210936 h 440917"/>
                <a:gd name="connsiteX393" fmla="*/ 8477 w 1554005"/>
                <a:gd name="connsiteY393" fmla="*/ 214651 h 440917"/>
                <a:gd name="connsiteX394" fmla="*/ 9811 w 1554005"/>
                <a:gd name="connsiteY394" fmla="*/ 217604 h 440917"/>
                <a:gd name="connsiteX395" fmla="*/ 14954 w 1554005"/>
                <a:gd name="connsiteY395" fmla="*/ 220461 h 440917"/>
                <a:gd name="connsiteX396" fmla="*/ 20383 w 1554005"/>
                <a:gd name="connsiteY396" fmla="*/ 227986 h 440917"/>
                <a:gd name="connsiteX397" fmla="*/ 34195 w 1554005"/>
                <a:gd name="connsiteY397" fmla="*/ 222652 h 440917"/>
                <a:gd name="connsiteX398" fmla="*/ 46482 w 1554005"/>
                <a:gd name="connsiteY398" fmla="*/ 224652 h 440917"/>
                <a:gd name="connsiteX399" fmla="*/ 54102 w 1554005"/>
                <a:gd name="connsiteY399" fmla="*/ 227986 h 440917"/>
                <a:gd name="connsiteX400" fmla="*/ 64579 w 1554005"/>
                <a:gd name="connsiteY400" fmla="*/ 228272 h 440917"/>
                <a:gd name="connsiteX401" fmla="*/ 69342 w 1554005"/>
                <a:gd name="connsiteY401" fmla="*/ 233987 h 440917"/>
                <a:gd name="connsiteX402" fmla="*/ 72676 w 1554005"/>
                <a:gd name="connsiteY402" fmla="*/ 236749 h 440917"/>
                <a:gd name="connsiteX403" fmla="*/ 88964 w 1554005"/>
                <a:gd name="connsiteY403" fmla="*/ 232463 h 440917"/>
                <a:gd name="connsiteX404" fmla="*/ 90106 w 1554005"/>
                <a:gd name="connsiteY404" fmla="*/ 235511 h 440917"/>
                <a:gd name="connsiteX405" fmla="*/ 86868 w 1554005"/>
                <a:gd name="connsiteY405" fmla="*/ 238749 h 440917"/>
                <a:gd name="connsiteX406" fmla="*/ 83915 w 1554005"/>
                <a:gd name="connsiteY406" fmla="*/ 240369 h 440917"/>
                <a:gd name="connsiteX407" fmla="*/ 86678 w 1554005"/>
                <a:gd name="connsiteY407" fmla="*/ 241988 h 440917"/>
                <a:gd name="connsiteX408" fmla="*/ 91916 w 1554005"/>
                <a:gd name="connsiteY408" fmla="*/ 242178 h 440917"/>
                <a:gd name="connsiteX409" fmla="*/ 102394 w 1554005"/>
                <a:gd name="connsiteY409" fmla="*/ 248274 h 440917"/>
                <a:gd name="connsiteX410" fmla="*/ 107632 w 1554005"/>
                <a:gd name="connsiteY410" fmla="*/ 246369 h 440917"/>
                <a:gd name="connsiteX411" fmla="*/ 107918 w 1554005"/>
                <a:gd name="connsiteY411" fmla="*/ 241131 h 440917"/>
                <a:gd name="connsiteX412" fmla="*/ 110109 w 1554005"/>
                <a:gd name="connsiteY412" fmla="*/ 239416 h 440917"/>
                <a:gd name="connsiteX413" fmla="*/ 111252 w 1554005"/>
                <a:gd name="connsiteY413" fmla="*/ 240654 h 440917"/>
                <a:gd name="connsiteX414" fmla="*/ 121539 w 1554005"/>
                <a:gd name="connsiteY414" fmla="*/ 242274 h 440917"/>
                <a:gd name="connsiteX415" fmla="*/ 132112 w 1554005"/>
                <a:gd name="connsiteY415" fmla="*/ 235225 h 440917"/>
                <a:gd name="connsiteX416" fmla="*/ 145637 w 1554005"/>
                <a:gd name="connsiteY416" fmla="*/ 233892 h 440917"/>
                <a:gd name="connsiteX417" fmla="*/ 158401 w 1554005"/>
                <a:gd name="connsiteY417" fmla="*/ 235130 h 440917"/>
                <a:gd name="connsiteX418" fmla="*/ 163354 w 1554005"/>
                <a:gd name="connsiteY418" fmla="*/ 234082 h 440917"/>
                <a:gd name="connsiteX419" fmla="*/ 168021 w 1554005"/>
                <a:gd name="connsiteY419" fmla="*/ 232272 h 440917"/>
                <a:gd name="connsiteX420" fmla="*/ 173927 w 1554005"/>
                <a:gd name="connsiteY420" fmla="*/ 233796 h 440917"/>
                <a:gd name="connsiteX421" fmla="*/ 180213 w 1554005"/>
                <a:gd name="connsiteY421" fmla="*/ 231415 h 440917"/>
                <a:gd name="connsiteX422" fmla="*/ 200501 w 1554005"/>
                <a:gd name="connsiteY422" fmla="*/ 228367 h 440917"/>
                <a:gd name="connsiteX423" fmla="*/ 209264 w 1554005"/>
                <a:gd name="connsiteY423" fmla="*/ 228272 h 440917"/>
                <a:gd name="connsiteX424" fmla="*/ 215455 w 1554005"/>
                <a:gd name="connsiteY424" fmla="*/ 229701 h 440917"/>
                <a:gd name="connsiteX425" fmla="*/ 210312 w 1554005"/>
                <a:gd name="connsiteY425" fmla="*/ 231796 h 440917"/>
                <a:gd name="connsiteX426" fmla="*/ 197263 w 1554005"/>
                <a:gd name="connsiteY426" fmla="*/ 235606 h 440917"/>
                <a:gd name="connsiteX427" fmla="*/ 182404 w 1554005"/>
                <a:gd name="connsiteY427" fmla="*/ 238940 h 440917"/>
                <a:gd name="connsiteX428" fmla="*/ 180213 w 1554005"/>
                <a:gd name="connsiteY428" fmla="*/ 245893 h 440917"/>
                <a:gd name="connsiteX429" fmla="*/ 178594 w 1554005"/>
                <a:gd name="connsiteY429" fmla="*/ 249227 h 440917"/>
                <a:gd name="connsiteX430" fmla="*/ 169926 w 1554005"/>
                <a:gd name="connsiteY430" fmla="*/ 249798 h 440917"/>
                <a:gd name="connsiteX431" fmla="*/ 168497 w 1554005"/>
                <a:gd name="connsiteY431" fmla="*/ 250751 h 440917"/>
                <a:gd name="connsiteX432" fmla="*/ 170593 w 1554005"/>
                <a:gd name="connsiteY432" fmla="*/ 252561 h 440917"/>
                <a:gd name="connsiteX433" fmla="*/ 175831 w 1554005"/>
                <a:gd name="connsiteY433" fmla="*/ 252846 h 440917"/>
                <a:gd name="connsiteX434" fmla="*/ 177070 w 1554005"/>
                <a:gd name="connsiteY434" fmla="*/ 253989 h 440917"/>
                <a:gd name="connsiteX435" fmla="*/ 175451 w 1554005"/>
                <a:gd name="connsiteY435" fmla="*/ 256085 h 440917"/>
                <a:gd name="connsiteX436" fmla="*/ 168497 w 1554005"/>
                <a:gd name="connsiteY436" fmla="*/ 256180 h 440917"/>
                <a:gd name="connsiteX437" fmla="*/ 164211 w 1554005"/>
                <a:gd name="connsiteY437" fmla="*/ 251989 h 440917"/>
                <a:gd name="connsiteX438" fmla="*/ 154591 w 1554005"/>
                <a:gd name="connsiteY438" fmla="*/ 242274 h 440917"/>
                <a:gd name="connsiteX439" fmla="*/ 142303 w 1554005"/>
                <a:gd name="connsiteY439" fmla="*/ 242274 h 440917"/>
                <a:gd name="connsiteX440" fmla="*/ 126206 w 1554005"/>
                <a:gd name="connsiteY440" fmla="*/ 247131 h 440917"/>
                <a:gd name="connsiteX441" fmla="*/ 119825 w 1554005"/>
                <a:gd name="connsiteY441" fmla="*/ 257133 h 440917"/>
                <a:gd name="connsiteX442" fmla="*/ 120872 w 1554005"/>
                <a:gd name="connsiteY442" fmla="*/ 259514 h 440917"/>
                <a:gd name="connsiteX443" fmla="*/ 129540 w 1554005"/>
                <a:gd name="connsiteY443" fmla="*/ 259895 h 440917"/>
                <a:gd name="connsiteX444" fmla="*/ 132398 w 1554005"/>
                <a:gd name="connsiteY444" fmla="*/ 263324 h 440917"/>
                <a:gd name="connsiteX445" fmla="*/ 113728 w 1554005"/>
                <a:gd name="connsiteY445" fmla="*/ 270753 h 440917"/>
                <a:gd name="connsiteX446" fmla="*/ 93440 w 1554005"/>
                <a:gd name="connsiteY446" fmla="*/ 273897 h 440917"/>
                <a:gd name="connsiteX447" fmla="*/ 83344 w 1554005"/>
                <a:gd name="connsiteY447" fmla="*/ 275611 h 440917"/>
                <a:gd name="connsiteX448" fmla="*/ 73914 w 1554005"/>
                <a:gd name="connsiteY448" fmla="*/ 273897 h 440917"/>
                <a:gd name="connsiteX449" fmla="*/ 67247 w 1554005"/>
                <a:gd name="connsiteY449" fmla="*/ 274944 h 440917"/>
                <a:gd name="connsiteX450" fmla="*/ 53721 w 1554005"/>
                <a:gd name="connsiteY450" fmla="*/ 277421 h 440917"/>
                <a:gd name="connsiteX451" fmla="*/ 43244 w 1554005"/>
                <a:gd name="connsiteY451" fmla="*/ 277421 h 440917"/>
                <a:gd name="connsiteX452" fmla="*/ 31909 w 1554005"/>
                <a:gd name="connsiteY452" fmla="*/ 281231 h 440917"/>
                <a:gd name="connsiteX453" fmla="*/ 27242 w 1554005"/>
                <a:gd name="connsiteY453" fmla="*/ 288375 h 440917"/>
                <a:gd name="connsiteX454" fmla="*/ 38481 w 1554005"/>
                <a:gd name="connsiteY454" fmla="*/ 296090 h 440917"/>
                <a:gd name="connsiteX455" fmla="*/ 54388 w 1554005"/>
                <a:gd name="connsiteY455" fmla="*/ 299043 h 440917"/>
                <a:gd name="connsiteX456" fmla="*/ 58769 w 1554005"/>
                <a:gd name="connsiteY456" fmla="*/ 301519 h 440917"/>
                <a:gd name="connsiteX457" fmla="*/ 77533 w 1554005"/>
                <a:gd name="connsiteY457" fmla="*/ 299709 h 440917"/>
                <a:gd name="connsiteX458" fmla="*/ 87344 w 1554005"/>
                <a:gd name="connsiteY458" fmla="*/ 300471 h 440917"/>
                <a:gd name="connsiteX459" fmla="*/ 90488 w 1554005"/>
                <a:gd name="connsiteY459" fmla="*/ 301519 h 440917"/>
                <a:gd name="connsiteX460" fmla="*/ 104203 w 1554005"/>
                <a:gd name="connsiteY460" fmla="*/ 303710 h 440917"/>
                <a:gd name="connsiteX461" fmla="*/ 111824 w 1554005"/>
                <a:gd name="connsiteY461" fmla="*/ 307615 h 440917"/>
                <a:gd name="connsiteX462" fmla="*/ 127921 w 1554005"/>
                <a:gd name="connsiteY462" fmla="*/ 311520 h 440917"/>
                <a:gd name="connsiteX463" fmla="*/ 141256 w 1554005"/>
                <a:gd name="connsiteY463" fmla="*/ 309234 h 440917"/>
                <a:gd name="connsiteX464" fmla="*/ 153353 w 1554005"/>
                <a:gd name="connsiteY464" fmla="*/ 303996 h 440917"/>
                <a:gd name="connsiteX465" fmla="*/ 157639 w 1554005"/>
                <a:gd name="connsiteY465" fmla="*/ 304091 h 440917"/>
                <a:gd name="connsiteX466" fmla="*/ 163925 w 1554005"/>
                <a:gd name="connsiteY466" fmla="*/ 304091 h 440917"/>
                <a:gd name="connsiteX467" fmla="*/ 169164 w 1554005"/>
                <a:gd name="connsiteY467" fmla="*/ 299519 h 440917"/>
                <a:gd name="connsiteX468" fmla="*/ 169545 w 1554005"/>
                <a:gd name="connsiteY468" fmla="*/ 299233 h 440917"/>
                <a:gd name="connsiteX469" fmla="*/ 170402 w 1554005"/>
                <a:gd name="connsiteY469" fmla="*/ 300090 h 440917"/>
                <a:gd name="connsiteX470" fmla="*/ 170974 w 1554005"/>
                <a:gd name="connsiteY470" fmla="*/ 301519 h 440917"/>
                <a:gd name="connsiteX471" fmla="*/ 167545 w 1554005"/>
                <a:gd name="connsiteY471" fmla="*/ 308949 h 440917"/>
                <a:gd name="connsiteX472" fmla="*/ 162401 w 1554005"/>
                <a:gd name="connsiteY472" fmla="*/ 312854 h 440917"/>
                <a:gd name="connsiteX473" fmla="*/ 161163 w 1554005"/>
                <a:gd name="connsiteY473" fmla="*/ 324474 h 440917"/>
                <a:gd name="connsiteX474" fmla="*/ 167164 w 1554005"/>
                <a:gd name="connsiteY474" fmla="*/ 326665 h 440917"/>
                <a:gd name="connsiteX475" fmla="*/ 171736 w 1554005"/>
                <a:gd name="connsiteY475" fmla="*/ 328856 h 440917"/>
                <a:gd name="connsiteX476" fmla="*/ 173831 w 1554005"/>
                <a:gd name="connsiteY476" fmla="*/ 331428 h 440917"/>
                <a:gd name="connsiteX477" fmla="*/ 170307 w 1554005"/>
                <a:gd name="connsiteY477" fmla="*/ 333523 h 440917"/>
                <a:gd name="connsiteX478" fmla="*/ 164592 w 1554005"/>
                <a:gd name="connsiteY478" fmla="*/ 336190 h 440917"/>
                <a:gd name="connsiteX479" fmla="*/ 160973 w 1554005"/>
                <a:gd name="connsiteY479" fmla="*/ 341905 h 440917"/>
                <a:gd name="connsiteX480" fmla="*/ 154591 w 1554005"/>
                <a:gd name="connsiteY480" fmla="*/ 343905 h 440917"/>
                <a:gd name="connsiteX481" fmla="*/ 150019 w 1554005"/>
                <a:gd name="connsiteY481" fmla="*/ 339810 h 440917"/>
                <a:gd name="connsiteX482" fmla="*/ 146590 w 1554005"/>
                <a:gd name="connsiteY482" fmla="*/ 338952 h 440917"/>
                <a:gd name="connsiteX483" fmla="*/ 142780 w 1554005"/>
                <a:gd name="connsiteY483" fmla="*/ 342477 h 440917"/>
                <a:gd name="connsiteX484" fmla="*/ 138113 w 1554005"/>
                <a:gd name="connsiteY484" fmla="*/ 343429 h 440917"/>
                <a:gd name="connsiteX485" fmla="*/ 132398 w 1554005"/>
                <a:gd name="connsiteY485" fmla="*/ 342477 h 440917"/>
                <a:gd name="connsiteX486" fmla="*/ 125635 w 1554005"/>
                <a:gd name="connsiteY486" fmla="*/ 347144 h 440917"/>
                <a:gd name="connsiteX487" fmla="*/ 124016 w 1554005"/>
                <a:gd name="connsiteY487" fmla="*/ 350097 h 440917"/>
                <a:gd name="connsiteX488" fmla="*/ 121825 w 1554005"/>
                <a:gd name="connsiteY488" fmla="*/ 345906 h 440917"/>
                <a:gd name="connsiteX489" fmla="*/ 119444 w 1554005"/>
                <a:gd name="connsiteY489" fmla="*/ 345620 h 440917"/>
                <a:gd name="connsiteX490" fmla="*/ 110300 w 1554005"/>
                <a:gd name="connsiteY490" fmla="*/ 350478 h 440917"/>
                <a:gd name="connsiteX491" fmla="*/ 85725 w 1554005"/>
                <a:gd name="connsiteY491" fmla="*/ 350097 h 440917"/>
                <a:gd name="connsiteX492" fmla="*/ 72485 w 1554005"/>
                <a:gd name="connsiteY492" fmla="*/ 348763 h 440917"/>
                <a:gd name="connsiteX493" fmla="*/ 64389 w 1554005"/>
                <a:gd name="connsiteY493" fmla="*/ 348287 h 440917"/>
                <a:gd name="connsiteX494" fmla="*/ 54578 w 1554005"/>
                <a:gd name="connsiteY494" fmla="*/ 351144 h 440917"/>
                <a:gd name="connsiteX495" fmla="*/ 52769 w 1554005"/>
                <a:gd name="connsiteY495" fmla="*/ 356478 h 440917"/>
                <a:gd name="connsiteX496" fmla="*/ 61436 w 1554005"/>
                <a:gd name="connsiteY496" fmla="*/ 366099 h 440917"/>
                <a:gd name="connsiteX497" fmla="*/ 76867 w 1554005"/>
                <a:gd name="connsiteY497" fmla="*/ 371909 h 440917"/>
                <a:gd name="connsiteX498" fmla="*/ 96107 w 1554005"/>
                <a:gd name="connsiteY498" fmla="*/ 371909 h 440917"/>
                <a:gd name="connsiteX499" fmla="*/ 114395 w 1554005"/>
                <a:gd name="connsiteY499" fmla="*/ 368004 h 440917"/>
                <a:gd name="connsiteX500" fmla="*/ 126111 w 1554005"/>
                <a:gd name="connsiteY500" fmla="*/ 361908 h 440917"/>
                <a:gd name="connsiteX501" fmla="*/ 140399 w 1554005"/>
                <a:gd name="connsiteY501" fmla="*/ 362670 h 440917"/>
                <a:gd name="connsiteX502" fmla="*/ 143256 w 1554005"/>
                <a:gd name="connsiteY502" fmla="*/ 363146 h 440917"/>
                <a:gd name="connsiteX503" fmla="*/ 158020 w 1554005"/>
                <a:gd name="connsiteY503" fmla="*/ 362860 h 440917"/>
                <a:gd name="connsiteX504" fmla="*/ 160877 w 1554005"/>
                <a:gd name="connsiteY504" fmla="*/ 365432 h 440917"/>
                <a:gd name="connsiteX505" fmla="*/ 162687 w 1554005"/>
                <a:gd name="connsiteY505" fmla="*/ 368099 h 440917"/>
                <a:gd name="connsiteX506" fmla="*/ 174974 w 1554005"/>
                <a:gd name="connsiteY506" fmla="*/ 361622 h 440917"/>
                <a:gd name="connsiteX507" fmla="*/ 190405 w 1554005"/>
                <a:gd name="connsiteY507" fmla="*/ 361241 h 440917"/>
                <a:gd name="connsiteX508" fmla="*/ 196215 w 1554005"/>
                <a:gd name="connsiteY508" fmla="*/ 366003 h 440917"/>
                <a:gd name="connsiteX509" fmla="*/ 211360 w 1554005"/>
                <a:gd name="connsiteY509" fmla="*/ 371052 h 440917"/>
                <a:gd name="connsiteX510" fmla="*/ 224695 w 1554005"/>
                <a:gd name="connsiteY510" fmla="*/ 368575 h 440917"/>
                <a:gd name="connsiteX511" fmla="*/ 236506 w 1554005"/>
                <a:gd name="connsiteY511" fmla="*/ 367432 h 440917"/>
                <a:gd name="connsiteX512" fmla="*/ 253270 w 1554005"/>
                <a:gd name="connsiteY512" fmla="*/ 365241 h 440917"/>
                <a:gd name="connsiteX513" fmla="*/ 269367 w 1554005"/>
                <a:gd name="connsiteY513" fmla="*/ 364384 h 440917"/>
                <a:gd name="connsiteX514" fmla="*/ 281273 w 1554005"/>
                <a:gd name="connsiteY514" fmla="*/ 364860 h 440917"/>
                <a:gd name="connsiteX515" fmla="*/ 294037 w 1554005"/>
                <a:gd name="connsiteY515" fmla="*/ 368289 h 440917"/>
                <a:gd name="connsiteX516" fmla="*/ 296513 w 1554005"/>
                <a:gd name="connsiteY516" fmla="*/ 366003 h 440917"/>
                <a:gd name="connsiteX517" fmla="*/ 297752 w 1554005"/>
                <a:gd name="connsiteY517" fmla="*/ 368289 h 440917"/>
                <a:gd name="connsiteX518" fmla="*/ 300514 w 1554005"/>
                <a:gd name="connsiteY518" fmla="*/ 369718 h 440917"/>
                <a:gd name="connsiteX519" fmla="*/ 308039 w 1554005"/>
                <a:gd name="connsiteY519" fmla="*/ 370194 h 440917"/>
                <a:gd name="connsiteX520" fmla="*/ 313277 w 1554005"/>
                <a:gd name="connsiteY520" fmla="*/ 365527 h 440917"/>
                <a:gd name="connsiteX521" fmla="*/ 322040 w 1554005"/>
                <a:gd name="connsiteY521" fmla="*/ 365146 h 440917"/>
                <a:gd name="connsiteX522" fmla="*/ 328803 w 1554005"/>
                <a:gd name="connsiteY522" fmla="*/ 373147 h 440917"/>
                <a:gd name="connsiteX523" fmla="*/ 326231 w 1554005"/>
                <a:gd name="connsiteY523" fmla="*/ 375052 h 440917"/>
                <a:gd name="connsiteX524" fmla="*/ 321183 w 1554005"/>
                <a:gd name="connsiteY524" fmla="*/ 374766 h 440917"/>
                <a:gd name="connsiteX525" fmla="*/ 312801 w 1554005"/>
                <a:gd name="connsiteY525" fmla="*/ 375909 h 440917"/>
                <a:gd name="connsiteX526" fmla="*/ 307277 w 1554005"/>
                <a:gd name="connsiteY526" fmla="*/ 376481 h 440917"/>
                <a:gd name="connsiteX527" fmla="*/ 302609 w 1554005"/>
                <a:gd name="connsiteY527" fmla="*/ 376100 h 440917"/>
                <a:gd name="connsiteX528" fmla="*/ 297466 w 1554005"/>
                <a:gd name="connsiteY528" fmla="*/ 382101 h 440917"/>
                <a:gd name="connsiteX529" fmla="*/ 288798 w 1554005"/>
                <a:gd name="connsiteY529" fmla="*/ 382386 h 440917"/>
                <a:gd name="connsiteX530" fmla="*/ 287179 w 1554005"/>
                <a:gd name="connsiteY530" fmla="*/ 382386 h 440917"/>
                <a:gd name="connsiteX531" fmla="*/ 280226 w 1554005"/>
                <a:gd name="connsiteY531" fmla="*/ 382386 h 440917"/>
                <a:gd name="connsiteX532" fmla="*/ 276701 w 1554005"/>
                <a:gd name="connsiteY532" fmla="*/ 382101 h 440917"/>
                <a:gd name="connsiteX533" fmla="*/ 269653 w 1554005"/>
                <a:gd name="connsiteY533" fmla="*/ 375433 h 440917"/>
                <a:gd name="connsiteX534" fmla="*/ 266700 w 1554005"/>
                <a:gd name="connsiteY534" fmla="*/ 378576 h 440917"/>
                <a:gd name="connsiteX535" fmla="*/ 261556 w 1554005"/>
                <a:gd name="connsiteY535" fmla="*/ 379053 h 440917"/>
                <a:gd name="connsiteX536" fmla="*/ 259461 w 1554005"/>
                <a:gd name="connsiteY536" fmla="*/ 381434 h 440917"/>
                <a:gd name="connsiteX537" fmla="*/ 261652 w 1554005"/>
                <a:gd name="connsiteY537" fmla="*/ 385339 h 440917"/>
                <a:gd name="connsiteX538" fmla="*/ 266795 w 1554005"/>
                <a:gd name="connsiteY538" fmla="*/ 385815 h 440917"/>
                <a:gd name="connsiteX539" fmla="*/ 268891 w 1554005"/>
                <a:gd name="connsiteY539" fmla="*/ 387720 h 440917"/>
                <a:gd name="connsiteX540" fmla="*/ 263176 w 1554005"/>
                <a:gd name="connsiteY540" fmla="*/ 395721 h 440917"/>
                <a:gd name="connsiteX541" fmla="*/ 256603 w 1554005"/>
                <a:gd name="connsiteY541" fmla="*/ 394769 h 440917"/>
                <a:gd name="connsiteX542" fmla="*/ 244030 w 1554005"/>
                <a:gd name="connsiteY542" fmla="*/ 394959 h 440917"/>
                <a:gd name="connsiteX543" fmla="*/ 224504 w 1554005"/>
                <a:gd name="connsiteY543" fmla="*/ 399722 h 440917"/>
                <a:gd name="connsiteX544" fmla="*/ 209074 w 1554005"/>
                <a:gd name="connsiteY544" fmla="*/ 399150 h 440917"/>
                <a:gd name="connsiteX545" fmla="*/ 192881 w 1554005"/>
                <a:gd name="connsiteY545" fmla="*/ 397912 h 440917"/>
                <a:gd name="connsiteX546" fmla="*/ 177832 w 1554005"/>
                <a:gd name="connsiteY546" fmla="*/ 405151 h 440917"/>
                <a:gd name="connsiteX547" fmla="*/ 173260 w 1554005"/>
                <a:gd name="connsiteY547" fmla="*/ 406008 h 440917"/>
                <a:gd name="connsiteX548" fmla="*/ 166211 w 1554005"/>
                <a:gd name="connsiteY548" fmla="*/ 406580 h 440917"/>
                <a:gd name="connsiteX549" fmla="*/ 157163 w 1554005"/>
                <a:gd name="connsiteY549" fmla="*/ 408390 h 440917"/>
                <a:gd name="connsiteX550" fmla="*/ 139160 w 1554005"/>
                <a:gd name="connsiteY550" fmla="*/ 408771 h 440917"/>
                <a:gd name="connsiteX551" fmla="*/ 129540 w 1554005"/>
                <a:gd name="connsiteY551" fmla="*/ 408199 h 440917"/>
                <a:gd name="connsiteX552" fmla="*/ 125254 w 1554005"/>
                <a:gd name="connsiteY552" fmla="*/ 408675 h 440917"/>
                <a:gd name="connsiteX553" fmla="*/ 118872 w 1554005"/>
                <a:gd name="connsiteY553" fmla="*/ 410199 h 440917"/>
                <a:gd name="connsiteX554" fmla="*/ 110776 w 1554005"/>
                <a:gd name="connsiteY554" fmla="*/ 422772 h 440917"/>
                <a:gd name="connsiteX555" fmla="*/ 106204 w 1554005"/>
                <a:gd name="connsiteY555" fmla="*/ 423820 h 440917"/>
                <a:gd name="connsiteX556" fmla="*/ 99917 w 1554005"/>
                <a:gd name="connsiteY556" fmla="*/ 421344 h 440917"/>
                <a:gd name="connsiteX557" fmla="*/ 88297 w 1554005"/>
                <a:gd name="connsiteY557" fmla="*/ 421629 h 440917"/>
                <a:gd name="connsiteX558" fmla="*/ 75628 w 1554005"/>
                <a:gd name="connsiteY558" fmla="*/ 421915 h 440917"/>
                <a:gd name="connsiteX559" fmla="*/ 73247 w 1554005"/>
                <a:gd name="connsiteY559" fmla="*/ 424677 h 440917"/>
                <a:gd name="connsiteX560" fmla="*/ 77057 w 1554005"/>
                <a:gd name="connsiteY560" fmla="*/ 431059 h 440917"/>
                <a:gd name="connsiteX561" fmla="*/ 83534 w 1554005"/>
                <a:gd name="connsiteY561" fmla="*/ 432964 h 440917"/>
                <a:gd name="connsiteX562" fmla="*/ 101441 w 1554005"/>
                <a:gd name="connsiteY562" fmla="*/ 437822 h 440917"/>
                <a:gd name="connsiteX563" fmla="*/ 110014 w 1554005"/>
                <a:gd name="connsiteY563" fmla="*/ 438108 h 440917"/>
                <a:gd name="connsiteX564" fmla="*/ 116110 w 1554005"/>
                <a:gd name="connsiteY564" fmla="*/ 435441 h 440917"/>
                <a:gd name="connsiteX565" fmla="*/ 124301 w 1554005"/>
                <a:gd name="connsiteY565" fmla="*/ 433917 h 440917"/>
                <a:gd name="connsiteX566" fmla="*/ 133350 w 1554005"/>
                <a:gd name="connsiteY566" fmla="*/ 429059 h 440917"/>
                <a:gd name="connsiteX567" fmla="*/ 136208 w 1554005"/>
                <a:gd name="connsiteY567" fmla="*/ 429345 h 440917"/>
                <a:gd name="connsiteX568" fmla="*/ 142399 w 1554005"/>
                <a:gd name="connsiteY568" fmla="*/ 432297 h 440917"/>
                <a:gd name="connsiteX569" fmla="*/ 159258 w 1554005"/>
                <a:gd name="connsiteY569" fmla="*/ 440679 h 440917"/>
                <a:gd name="connsiteX570" fmla="*/ 176403 w 1554005"/>
                <a:gd name="connsiteY570" fmla="*/ 434488 h 440917"/>
                <a:gd name="connsiteX571" fmla="*/ 181261 w 1554005"/>
                <a:gd name="connsiteY571" fmla="*/ 433059 h 440917"/>
                <a:gd name="connsiteX572" fmla="*/ 188309 w 1554005"/>
                <a:gd name="connsiteY572" fmla="*/ 428868 h 440917"/>
                <a:gd name="connsiteX573" fmla="*/ 194024 w 1554005"/>
                <a:gd name="connsiteY573" fmla="*/ 426487 h 440917"/>
                <a:gd name="connsiteX574" fmla="*/ 221742 w 1554005"/>
                <a:gd name="connsiteY574" fmla="*/ 421629 h 440917"/>
                <a:gd name="connsiteX575" fmla="*/ 227933 w 1554005"/>
                <a:gd name="connsiteY575" fmla="*/ 422487 h 440917"/>
                <a:gd name="connsiteX576" fmla="*/ 234029 w 1554005"/>
                <a:gd name="connsiteY576" fmla="*/ 422677 h 440917"/>
                <a:gd name="connsiteX577" fmla="*/ 242126 w 1554005"/>
                <a:gd name="connsiteY577" fmla="*/ 420391 h 440917"/>
                <a:gd name="connsiteX578" fmla="*/ 250984 w 1554005"/>
                <a:gd name="connsiteY578" fmla="*/ 416295 h 440917"/>
                <a:gd name="connsiteX579" fmla="*/ 257937 w 1554005"/>
                <a:gd name="connsiteY579" fmla="*/ 416486 h 440917"/>
                <a:gd name="connsiteX580" fmla="*/ 262700 w 1554005"/>
                <a:gd name="connsiteY580" fmla="*/ 413628 h 440917"/>
                <a:gd name="connsiteX581" fmla="*/ 272510 w 1554005"/>
                <a:gd name="connsiteY581" fmla="*/ 414962 h 440917"/>
                <a:gd name="connsiteX582" fmla="*/ 282416 w 1554005"/>
                <a:gd name="connsiteY582" fmla="*/ 416867 h 440917"/>
                <a:gd name="connsiteX583" fmla="*/ 287274 w 1554005"/>
                <a:gd name="connsiteY583" fmla="*/ 413057 h 440917"/>
                <a:gd name="connsiteX584" fmla="*/ 289084 w 1554005"/>
                <a:gd name="connsiteY584" fmla="*/ 410390 h 440917"/>
                <a:gd name="connsiteX585" fmla="*/ 306419 w 1554005"/>
                <a:gd name="connsiteY585" fmla="*/ 410485 h 440917"/>
                <a:gd name="connsiteX586" fmla="*/ 316706 w 1554005"/>
                <a:gd name="connsiteY586" fmla="*/ 409723 h 440917"/>
                <a:gd name="connsiteX587" fmla="*/ 317564 w 1554005"/>
                <a:gd name="connsiteY587" fmla="*/ 407437 h 440917"/>
                <a:gd name="connsiteX588" fmla="*/ 306705 w 1554005"/>
                <a:gd name="connsiteY588" fmla="*/ 402389 h 440917"/>
                <a:gd name="connsiteX589" fmla="*/ 305372 w 1554005"/>
                <a:gd name="connsiteY589" fmla="*/ 401246 h 440917"/>
                <a:gd name="connsiteX590" fmla="*/ 306419 w 1554005"/>
                <a:gd name="connsiteY590" fmla="*/ 400198 h 440917"/>
                <a:gd name="connsiteX591" fmla="*/ 324231 w 1554005"/>
                <a:gd name="connsiteY591" fmla="*/ 403056 h 440917"/>
                <a:gd name="connsiteX592" fmla="*/ 335375 w 1554005"/>
                <a:gd name="connsiteY592" fmla="*/ 406294 h 440917"/>
                <a:gd name="connsiteX593" fmla="*/ 337090 w 1554005"/>
                <a:gd name="connsiteY593" fmla="*/ 406199 h 440917"/>
                <a:gd name="connsiteX594" fmla="*/ 338518 w 1554005"/>
                <a:gd name="connsiteY594" fmla="*/ 405437 h 440917"/>
                <a:gd name="connsiteX595" fmla="*/ 337757 w 1554005"/>
                <a:gd name="connsiteY595" fmla="*/ 402865 h 440917"/>
                <a:gd name="connsiteX596" fmla="*/ 334232 w 1554005"/>
                <a:gd name="connsiteY596" fmla="*/ 398960 h 440917"/>
                <a:gd name="connsiteX597" fmla="*/ 334804 w 1554005"/>
                <a:gd name="connsiteY597" fmla="*/ 396483 h 440917"/>
                <a:gd name="connsiteX598" fmla="*/ 349663 w 1554005"/>
                <a:gd name="connsiteY598" fmla="*/ 399150 h 440917"/>
                <a:gd name="connsiteX599" fmla="*/ 352806 w 1554005"/>
                <a:gd name="connsiteY599" fmla="*/ 398388 h 440917"/>
                <a:gd name="connsiteX600" fmla="*/ 351854 w 1554005"/>
                <a:gd name="connsiteY600" fmla="*/ 395626 h 440917"/>
                <a:gd name="connsiteX601" fmla="*/ 352139 w 1554005"/>
                <a:gd name="connsiteY601" fmla="*/ 393150 h 440917"/>
                <a:gd name="connsiteX602" fmla="*/ 356997 w 1554005"/>
                <a:gd name="connsiteY602" fmla="*/ 393721 h 440917"/>
                <a:gd name="connsiteX603" fmla="*/ 364522 w 1554005"/>
                <a:gd name="connsiteY603" fmla="*/ 391911 h 440917"/>
                <a:gd name="connsiteX604" fmla="*/ 368427 w 1554005"/>
                <a:gd name="connsiteY604" fmla="*/ 389340 h 440917"/>
                <a:gd name="connsiteX605" fmla="*/ 371475 w 1554005"/>
                <a:gd name="connsiteY605" fmla="*/ 390673 h 440917"/>
                <a:gd name="connsiteX606" fmla="*/ 393097 w 1554005"/>
                <a:gd name="connsiteY606" fmla="*/ 390006 h 440917"/>
                <a:gd name="connsiteX607" fmla="*/ 397859 w 1554005"/>
                <a:gd name="connsiteY607" fmla="*/ 389435 h 440917"/>
                <a:gd name="connsiteX608" fmla="*/ 410432 w 1554005"/>
                <a:gd name="connsiteY608" fmla="*/ 394578 h 440917"/>
                <a:gd name="connsiteX609" fmla="*/ 416624 w 1554005"/>
                <a:gd name="connsiteY609" fmla="*/ 394197 h 440917"/>
                <a:gd name="connsiteX610" fmla="*/ 424339 w 1554005"/>
                <a:gd name="connsiteY610" fmla="*/ 387054 h 440917"/>
                <a:gd name="connsiteX611" fmla="*/ 428435 w 1554005"/>
                <a:gd name="connsiteY611" fmla="*/ 388197 h 440917"/>
                <a:gd name="connsiteX612" fmla="*/ 427577 w 1554005"/>
                <a:gd name="connsiteY612" fmla="*/ 395817 h 440917"/>
                <a:gd name="connsiteX613" fmla="*/ 426434 w 1554005"/>
                <a:gd name="connsiteY613" fmla="*/ 400198 h 440917"/>
                <a:gd name="connsiteX614" fmla="*/ 430720 w 1554005"/>
                <a:gd name="connsiteY614" fmla="*/ 401246 h 440917"/>
                <a:gd name="connsiteX615" fmla="*/ 441389 w 1554005"/>
                <a:gd name="connsiteY615" fmla="*/ 392864 h 440917"/>
                <a:gd name="connsiteX616" fmla="*/ 463582 w 1554005"/>
                <a:gd name="connsiteY616" fmla="*/ 394483 h 440917"/>
                <a:gd name="connsiteX617" fmla="*/ 482727 w 1554005"/>
                <a:gd name="connsiteY617" fmla="*/ 391340 h 440917"/>
                <a:gd name="connsiteX618" fmla="*/ 487204 w 1554005"/>
                <a:gd name="connsiteY618" fmla="*/ 389054 h 440917"/>
                <a:gd name="connsiteX619" fmla="*/ 506349 w 1554005"/>
                <a:gd name="connsiteY619" fmla="*/ 389149 h 440917"/>
                <a:gd name="connsiteX620" fmla="*/ 514922 w 1554005"/>
                <a:gd name="connsiteY620" fmla="*/ 389340 h 440917"/>
                <a:gd name="connsiteX621" fmla="*/ 528733 w 1554005"/>
                <a:gd name="connsiteY621" fmla="*/ 387339 h 440917"/>
                <a:gd name="connsiteX622" fmla="*/ 536448 w 1554005"/>
                <a:gd name="connsiteY622" fmla="*/ 387054 h 440917"/>
                <a:gd name="connsiteX623" fmla="*/ 543020 w 1554005"/>
                <a:gd name="connsiteY623" fmla="*/ 388673 h 440917"/>
                <a:gd name="connsiteX624" fmla="*/ 546735 w 1554005"/>
                <a:gd name="connsiteY624" fmla="*/ 393340 h 440917"/>
                <a:gd name="connsiteX625" fmla="*/ 546830 w 1554005"/>
                <a:gd name="connsiteY625" fmla="*/ 396864 h 440917"/>
                <a:gd name="connsiteX626" fmla="*/ 548164 w 1554005"/>
                <a:gd name="connsiteY626" fmla="*/ 401722 h 440917"/>
                <a:gd name="connsiteX627" fmla="*/ 550164 w 1554005"/>
                <a:gd name="connsiteY627" fmla="*/ 396102 h 440917"/>
                <a:gd name="connsiteX628" fmla="*/ 550259 w 1554005"/>
                <a:gd name="connsiteY628" fmla="*/ 392578 h 440917"/>
                <a:gd name="connsiteX629" fmla="*/ 551688 w 1554005"/>
                <a:gd name="connsiteY629" fmla="*/ 389721 h 440917"/>
                <a:gd name="connsiteX630" fmla="*/ 554927 w 1554005"/>
                <a:gd name="connsiteY630" fmla="*/ 389054 h 440917"/>
                <a:gd name="connsiteX631" fmla="*/ 555879 w 1554005"/>
                <a:gd name="connsiteY631" fmla="*/ 391435 h 440917"/>
                <a:gd name="connsiteX632" fmla="*/ 554069 w 1554005"/>
                <a:gd name="connsiteY632" fmla="*/ 394388 h 440917"/>
                <a:gd name="connsiteX633" fmla="*/ 555689 w 1554005"/>
                <a:gd name="connsiteY633" fmla="*/ 398769 h 440917"/>
                <a:gd name="connsiteX634" fmla="*/ 563975 w 1554005"/>
                <a:gd name="connsiteY634" fmla="*/ 397722 h 440917"/>
                <a:gd name="connsiteX635" fmla="*/ 563023 w 1554005"/>
                <a:gd name="connsiteY635" fmla="*/ 396293 h 440917"/>
                <a:gd name="connsiteX636" fmla="*/ 562547 w 1554005"/>
                <a:gd name="connsiteY636" fmla="*/ 392102 h 440917"/>
                <a:gd name="connsiteX637" fmla="*/ 579692 w 1554005"/>
                <a:gd name="connsiteY637" fmla="*/ 385339 h 440917"/>
                <a:gd name="connsiteX638" fmla="*/ 585597 w 1554005"/>
                <a:gd name="connsiteY638" fmla="*/ 389911 h 440917"/>
                <a:gd name="connsiteX639" fmla="*/ 588074 w 1554005"/>
                <a:gd name="connsiteY639" fmla="*/ 390768 h 440917"/>
                <a:gd name="connsiteX640" fmla="*/ 590931 w 1554005"/>
                <a:gd name="connsiteY640" fmla="*/ 389054 h 440917"/>
                <a:gd name="connsiteX641" fmla="*/ 603314 w 1554005"/>
                <a:gd name="connsiteY641" fmla="*/ 396674 h 440917"/>
                <a:gd name="connsiteX642" fmla="*/ 609505 w 1554005"/>
                <a:gd name="connsiteY642" fmla="*/ 396102 h 440917"/>
                <a:gd name="connsiteX643" fmla="*/ 613220 w 1554005"/>
                <a:gd name="connsiteY643" fmla="*/ 395245 h 440917"/>
                <a:gd name="connsiteX644" fmla="*/ 616172 w 1554005"/>
                <a:gd name="connsiteY644" fmla="*/ 397436 h 440917"/>
                <a:gd name="connsiteX645" fmla="*/ 626174 w 1554005"/>
                <a:gd name="connsiteY645" fmla="*/ 391149 h 440917"/>
                <a:gd name="connsiteX646" fmla="*/ 628364 w 1554005"/>
                <a:gd name="connsiteY646" fmla="*/ 386673 h 440917"/>
                <a:gd name="connsiteX647" fmla="*/ 633603 w 1554005"/>
                <a:gd name="connsiteY647" fmla="*/ 389625 h 440917"/>
                <a:gd name="connsiteX648" fmla="*/ 639985 w 1554005"/>
                <a:gd name="connsiteY648" fmla="*/ 391911 h 440917"/>
                <a:gd name="connsiteX649" fmla="*/ 657701 w 1554005"/>
                <a:gd name="connsiteY649" fmla="*/ 391054 h 440917"/>
                <a:gd name="connsiteX650" fmla="*/ 674465 w 1554005"/>
                <a:gd name="connsiteY650" fmla="*/ 388578 h 440917"/>
                <a:gd name="connsiteX651" fmla="*/ 692944 w 1554005"/>
                <a:gd name="connsiteY651" fmla="*/ 391816 h 440917"/>
                <a:gd name="connsiteX652" fmla="*/ 708279 w 1554005"/>
                <a:gd name="connsiteY652" fmla="*/ 390292 h 440917"/>
                <a:gd name="connsiteX653" fmla="*/ 713137 w 1554005"/>
                <a:gd name="connsiteY653" fmla="*/ 388863 h 440917"/>
                <a:gd name="connsiteX654" fmla="*/ 730663 w 1554005"/>
                <a:gd name="connsiteY654" fmla="*/ 388673 h 440917"/>
                <a:gd name="connsiteX655" fmla="*/ 749141 w 1554005"/>
                <a:gd name="connsiteY655" fmla="*/ 385339 h 440917"/>
                <a:gd name="connsiteX656" fmla="*/ 763143 w 1554005"/>
                <a:gd name="connsiteY656" fmla="*/ 385149 h 440917"/>
                <a:gd name="connsiteX657" fmla="*/ 775430 w 1554005"/>
                <a:gd name="connsiteY657" fmla="*/ 385053 h 440917"/>
                <a:gd name="connsiteX658" fmla="*/ 789337 w 1554005"/>
                <a:gd name="connsiteY658" fmla="*/ 385720 h 440917"/>
                <a:gd name="connsiteX659" fmla="*/ 801815 w 1554005"/>
                <a:gd name="connsiteY659" fmla="*/ 386196 h 440917"/>
                <a:gd name="connsiteX660" fmla="*/ 829723 w 1554005"/>
                <a:gd name="connsiteY660" fmla="*/ 383815 h 440917"/>
                <a:gd name="connsiteX661" fmla="*/ 854964 w 1554005"/>
                <a:gd name="connsiteY661" fmla="*/ 383434 h 440917"/>
                <a:gd name="connsiteX662" fmla="*/ 863346 w 1554005"/>
                <a:gd name="connsiteY662" fmla="*/ 385053 h 440917"/>
                <a:gd name="connsiteX663" fmla="*/ 873633 w 1554005"/>
                <a:gd name="connsiteY663" fmla="*/ 385625 h 440917"/>
                <a:gd name="connsiteX664" fmla="*/ 884587 w 1554005"/>
                <a:gd name="connsiteY664" fmla="*/ 385149 h 440917"/>
                <a:gd name="connsiteX665" fmla="*/ 888111 w 1554005"/>
                <a:gd name="connsiteY665" fmla="*/ 385339 h 440917"/>
                <a:gd name="connsiteX666" fmla="*/ 912781 w 1554005"/>
                <a:gd name="connsiteY666" fmla="*/ 386006 h 440917"/>
                <a:gd name="connsiteX667" fmla="*/ 926878 w 1554005"/>
                <a:gd name="connsiteY667" fmla="*/ 385625 h 440917"/>
                <a:gd name="connsiteX668" fmla="*/ 934403 w 1554005"/>
                <a:gd name="connsiteY668" fmla="*/ 386196 h 440917"/>
                <a:gd name="connsiteX669" fmla="*/ 958310 w 1554005"/>
                <a:gd name="connsiteY669" fmla="*/ 387435 h 440917"/>
                <a:gd name="connsiteX670" fmla="*/ 976979 w 1554005"/>
                <a:gd name="connsiteY670" fmla="*/ 387435 h 440917"/>
                <a:gd name="connsiteX671" fmla="*/ 988695 w 1554005"/>
                <a:gd name="connsiteY671" fmla="*/ 385434 h 440917"/>
                <a:gd name="connsiteX672" fmla="*/ 1012412 w 1554005"/>
                <a:gd name="connsiteY672" fmla="*/ 388292 h 440917"/>
                <a:gd name="connsiteX673" fmla="*/ 1014127 w 1554005"/>
                <a:gd name="connsiteY673" fmla="*/ 388292 h 440917"/>
                <a:gd name="connsiteX674" fmla="*/ 1032320 w 1554005"/>
                <a:gd name="connsiteY674" fmla="*/ 384482 h 440917"/>
                <a:gd name="connsiteX675" fmla="*/ 1050989 w 1554005"/>
                <a:gd name="connsiteY675" fmla="*/ 381815 h 440917"/>
                <a:gd name="connsiteX676" fmla="*/ 1070324 w 1554005"/>
                <a:gd name="connsiteY676" fmla="*/ 381910 h 440917"/>
                <a:gd name="connsiteX677" fmla="*/ 1084136 w 1554005"/>
                <a:gd name="connsiteY677" fmla="*/ 383910 h 440917"/>
                <a:gd name="connsiteX678" fmla="*/ 1101281 w 1554005"/>
                <a:gd name="connsiteY678" fmla="*/ 385434 h 440917"/>
                <a:gd name="connsiteX679" fmla="*/ 1107948 w 1554005"/>
                <a:gd name="connsiteY679" fmla="*/ 386863 h 440917"/>
                <a:gd name="connsiteX680" fmla="*/ 1122902 w 1554005"/>
                <a:gd name="connsiteY680" fmla="*/ 386768 h 440917"/>
                <a:gd name="connsiteX681" fmla="*/ 1139190 w 1554005"/>
                <a:gd name="connsiteY681" fmla="*/ 381910 h 440917"/>
                <a:gd name="connsiteX682" fmla="*/ 1144238 w 1554005"/>
                <a:gd name="connsiteY682" fmla="*/ 382196 h 440917"/>
                <a:gd name="connsiteX683" fmla="*/ 1159288 w 1554005"/>
                <a:gd name="connsiteY683" fmla="*/ 385149 h 440917"/>
                <a:gd name="connsiteX684" fmla="*/ 1184815 w 1554005"/>
                <a:gd name="connsiteY684" fmla="*/ 388387 h 440917"/>
                <a:gd name="connsiteX685" fmla="*/ 1213866 w 1554005"/>
                <a:gd name="connsiteY685" fmla="*/ 385434 h 440917"/>
                <a:gd name="connsiteX686" fmla="*/ 1222629 w 1554005"/>
                <a:gd name="connsiteY686" fmla="*/ 379148 h 440917"/>
                <a:gd name="connsiteX687" fmla="*/ 1236059 w 1554005"/>
                <a:gd name="connsiteY687" fmla="*/ 381624 h 440917"/>
                <a:gd name="connsiteX688" fmla="*/ 1256252 w 1554005"/>
                <a:gd name="connsiteY688" fmla="*/ 385053 h 440917"/>
                <a:gd name="connsiteX689" fmla="*/ 1291304 w 1554005"/>
                <a:gd name="connsiteY689" fmla="*/ 385244 h 440917"/>
                <a:gd name="connsiteX690" fmla="*/ 1299020 w 1554005"/>
                <a:gd name="connsiteY690" fmla="*/ 382005 h 440917"/>
                <a:gd name="connsiteX691" fmla="*/ 1306259 w 1554005"/>
                <a:gd name="connsiteY691" fmla="*/ 377529 h 440917"/>
                <a:gd name="connsiteX692" fmla="*/ 1317117 w 1554005"/>
                <a:gd name="connsiteY692" fmla="*/ 377148 h 440917"/>
                <a:gd name="connsiteX693" fmla="*/ 1327785 w 1554005"/>
                <a:gd name="connsiteY693" fmla="*/ 374481 h 440917"/>
                <a:gd name="connsiteX694" fmla="*/ 1338739 w 1554005"/>
                <a:gd name="connsiteY694" fmla="*/ 371433 h 440917"/>
                <a:gd name="connsiteX695" fmla="*/ 1356741 w 1554005"/>
                <a:gd name="connsiteY695" fmla="*/ 375909 h 440917"/>
                <a:gd name="connsiteX696" fmla="*/ 1386935 w 1554005"/>
                <a:gd name="connsiteY696" fmla="*/ 375528 h 440917"/>
                <a:gd name="connsiteX697" fmla="*/ 1391793 w 1554005"/>
                <a:gd name="connsiteY697" fmla="*/ 375814 h 440917"/>
                <a:gd name="connsiteX698" fmla="*/ 1412177 w 1554005"/>
                <a:gd name="connsiteY698" fmla="*/ 378005 h 440917"/>
                <a:gd name="connsiteX699" fmla="*/ 1422083 w 1554005"/>
                <a:gd name="connsiteY699" fmla="*/ 375814 h 440917"/>
                <a:gd name="connsiteX700" fmla="*/ 1429893 w 1554005"/>
                <a:gd name="connsiteY700" fmla="*/ 376005 h 440917"/>
                <a:gd name="connsiteX701" fmla="*/ 1442085 w 1554005"/>
                <a:gd name="connsiteY701" fmla="*/ 379529 h 440917"/>
                <a:gd name="connsiteX702" fmla="*/ 1446371 w 1554005"/>
                <a:gd name="connsiteY702" fmla="*/ 380672 h 440917"/>
                <a:gd name="connsiteX703" fmla="*/ 1454563 w 1554005"/>
                <a:gd name="connsiteY703" fmla="*/ 380386 h 440917"/>
                <a:gd name="connsiteX704" fmla="*/ 1454277 w 1554005"/>
                <a:gd name="connsiteY704" fmla="*/ 375243 h 440917"/>
                <a:gd name="connsiteX705" fmla="*/ 1460849 w 1554005"/>
                <a:gd name="connsiteY705" fmla="*/ 374004 h 440917"/>
                <a:gd name="connsiteX706" fmla="*/ 1476089 w 1554005"/>
                <a:gd name="connsiteY706" fmla="*/ 359526 h 440917"/>
                <a:gd name="connsiteX707" fmla="*/ 1473613 w 1554005"/>
                <a:gd name="connsiteY707" fmla="*/ 351811 h 440917"/>
                <a:gd name="connsiteX708" fmla="*/ 1478661 w 1554005"/>
                <a:gd name="connsiteY708" fmla="*/ 346668 h 440917"/>
                <a:gd name="connsiteX709" fmla="*/ 1495330 w 1554005"/>
                <a:gd name="connsiteY709" fmla="*/ 350097 h 440917"/>
                <a:gd name="connsiteX710" fmla="*/ 1496663 w 1554005"/>
                <a:gd name="connsiteY710" fmla="*/ 351049 h 440917"/>
                <a:gd name="connsiteX711" fmla="*/ 1495520 w 1554005"/>
                <a:gd name="connsiteY711" fmla="*/ 353240 h 440917"/>
                <a:gd name="connsiteX712" fmla="*/ 1487710 w 1554005"/>
                <a:gd name="connsiteY712" fmla="*/ 360669 h 440917"/>
                <a:gd name="connsiteX713" fmla="*/ 1487234 w 1554005"/>
                <a:gd name="connsiteY713" fmla="*/ 365527 h 440917"/>
                <a:gd name="connsiteX714" fmla="*/ 1484757 w 1554005"/>
                <a:gd name="connsiteY714" fmla="*/ 366384 h 440917"/>
                <a:gd name="connsiteX715" fmla="*/ 1480661 w 1554005"/>
                <a:gd name="connsiteY715" fmla="*/ 366194 h 440917"/>
                <a:gd name="connsiteX716" fmla="*/ 1477232 w 1554005"/>
                <a:gd name="connsiteY716" fmla="*/ 373909 h 440917"/>
                <a:gd name="connsiteX717" fmla="*/ 1479518 w 1554005"/>
                <a:gd name="connsiteY717" fmla="*/ 377910 h 440917"/>
                <a:gd name="connsiteX718" fmla="*/ 1489805 w 1554005"/>
                <a:gd name="connsiteY718" fmla="*/ 379148 h 440917"/>
                <a:gd name="connsiteX719" fmla="*/ 1496187 w 1554005"/>
                <a:gd name="connsiteY719" fmla="*/ 381339 h 440917"/>
                <a:gd name="connsiteX720" fmla="*/ 1501426 w 1554005"/>
                <a:gd name="connsiteY720" fmla="*/ 378291 h 440917"/>
                <a:gd name="connsiteX721" fmla="*/ 1501712 w 1554005"/>
                <a:gd name="connsiteY721" fmla="*/ 369528 h 440917"/>
                <a:gd name="connsiteX722" fmla="*/ 1496663 w 1554005"/>
                <a:gd name="connsiteY722" fmla="*/ 363813 h 440917"/>
                <a:gd name="connsiteX723" fmla="*/ 1495806 w 1554005"/>
                <a:gd name="connsiteY723" fmla="*/ 361527 h 440917"/>
                <a:gd name="connsiteX724" fmla="*/ 1502950 w 1554005"/>
                <a:gd name="connsiteY724" fmla="*/ 357145 h 440917"/>
                <a:gd name="connsiteX725" fmla="*/ 1511332 w 1554005"/>
                <a:gd name="connsiteY725" fmla="*/ 356859 h 440917"/>
                <a:gd name="connsiteX726" fmla="*/ 1514285 w 1554005"/>
                <a:gd name="connsiteY726" fmla="*/ 354478 h 440917"/>
                <a:gd name="connsiteX727" fmla="*/ 1513904 w 1554005"/>
                <a:gd name="connsiteY727" fmla="*/ 350287 h 440917"/>
                <a:gd name="connsiteX728" fmla="*/ 1536764 w 1554005"/>
                <a:gd name="connsiteY728" fmla="*/ 343524 h 440917"/>
                <a:gd name="connsiteX729" fmla="*/ 1542669 w 1554005"/>
                <a:gd name="connsiteY729" fmla="*/ 345144 h 440917"/>
                <a:gd name="connsiteX730" fmla="*/ 1551718 w 1554005"/>
                <a:gd name="connsiteY730" fmla="*/ 340286 h 440917"/>
                <a:gd name="connsiteX731" fmla="*/ 1551432 w 1554005"/>
                <a:gd name="connsiteY731" fmla="*/ 331428 h 440917"/>
                <a:gd name="connsiteX732" fmla="*/ 1536573 w 1554005"/>
                <a:gd name="connsiteY732" fmla="*/ 326379 h 440917"/>
                <a:gd name="connsiteX733" fmla="*/ 1444371 w 1554005"/>
                <a:gd name="connsiteY733" fmla="*/ 231701 h 440917"/>
                <a:gd name="connsiteX734" fmla="*/ 1444562 w 1554005"/>
                <a:gd name="connsiteY734" fmla="*/ 231320 h 440917"/>
                <a:gd name="connsiteX735" fmla="*/ 1444847 w 1554005"/>
                <a:gd name="connsiteY735" fmla="*/ 231606 h 440917"/>
                <a:gd name="connsiteX736" fmla="*/ 1444371 w 1554005"/>
                <a:gd name="connsiteY736" fmla="*/ 231701 h 440917"/>
                <a:gd name="connsiteX737" fmla="*/ 1443323 w 1554005"/>
                <a:gd name="connsiteY737" fmla="*/ 233987 h 440917"/>
                <a:gd name="connsiteX738" fmla="*/ 1442276 w 1554005"/>
                <a:gd name="connsiteY738" fmla="*/ 233892 h 440917"/>
                <a:gd name="connsiteX739" fmla="*/ 1444371 w 1554005"/>
                <a:gd name="connsiteY739" fmla="*/ 231701 h 440917"/>
                <a:gd name="connsiteX740" fmla="*/ 1432179 w 1554005"/>
                <a:gd name="connsiteY740" fmla="*/ 137594 h 440917"/>
                <a:gd name="connsiteX741" fmla="*/ 1433132 w 1554005"/>
                <a:gd name="connsiteY741" fmla="*/ 138070 h 440917"/>
                <a:gd name="connsiteX742" fmla="*/ 1433036 w 1554005"/>
                <a:gd name="connsiteY742" fmla="*/ 139118 h 440917"/>
                <a:gd name="connsiteX743" fmla="*/ 1431036 w 1554005"/>
                <a:gd name="connsiteY743" fmla="*/ 138451 h 440917"/>
                <a:gd name="connsiteX744" fmla="*/ 1432179 w 1554005"/>
                <a:gd name="connsiteY744" fmla="*/ 137594 h 440917"/>
                <a:gd name="connsiteX745" fmla="*/ 1376553 w 1554005"/>
                <a:gd name="connsiteY745" fmla="*/ 127021 h 440917"/>
                <a:gd name="connsiteX746" fmla="*/ 1377601 w 1554005"/>
                <a:gd name="connsiteY746" fmla="*/ 127974 h 440917"/>
                <a:gd name="connsiteX747" fmla="*/ 1376458 w 1554005"/>
                <a:gd name="connsiteY747" fmla="*/ 128831 h 440917"/>
                <a:gd name="connsiteX748" fmla="*/ 1375410 w 1554005"/>
                <a:gd name="connsiteY748" fmla="*/ 128355 h 440917"/>
                <a:gd name="connsiteX749" fmla="*/ 1376553 w 1554005"/>
                <a:gd name="connsiteY749" fmla="*/ 127021 h 440917"/>
                <a:gd name="connsiteX750" fmla="*/ 1374362 w 1554005"/>
                <a:gd name="connsiteY750" fmla="*/ 140166 h 440917"/>
                <a:gd name="connsiteX751" fmla="*/ 1374553 w 1554005"/>
                <a:gd name="connsiteY751" fmla="*/ 140166 h 440917"/>
                <a:gd name="connsiteX752" fmla="*/ 1374648 w 1554005"/>
                <a:gd name="connsiteY752" fmla="*/ 140356 h 440917"/>
                <a:gd name="connsiteX753" fmla="*/ 1379696 w 1554005"/>
                <a:gd name="connsiteY753" fmla="*/ 140356 h 440917"/>
                <a:gd name="connsiteX754" fmla="*/ 1392650 w 1554005"/>
                <a:gd name="connsiteY754" fmla="*/ 136546 h 440917"/>
                <a:gd name="connsiteX755" fmla="*/ 1404842 w 1554005"/>
                <a:gd name="connsiteY755" fmla="*/ 136927 h 440917"/>
                <a:gd name="connsiteX756" fmla="*/ 1418749 w 1554005"/>
                <a:gd name="connsiteY756" fmla="*/ 136927 h 440917"/>
                <a:gd name="connsiteX757" fmla="*/ 1423035 w 1554005"/>
                <a:gd name="connsiteY757" fmla="*/ 145500 h 440917"/>
                <a:gd name="connsiteX758" fmla="*/ 1421892 w 1554005"/>
                <a:gd name="connsiteY758" fmla="*/ 146738 h 440917"/>
                <a:gd name="connsiteX759" fmla="*/ 1420654 w 1554005"/>
                <a:gd name="connsiteY759" fmla="*/ 145500 h 440917"/>
                <a:gd name="connsiteX760" fmla="*/ 1415129 w 1554005"/>
                <a:gd name="connsiteY760" fmla="*/ 140547 h 440917"/>
                <a:gd name="connsiteX761" fmla="*/ 1408271 w 1554005"/>
                <a:gd name="connsiteY761" fmla="*/ 140737 h 440917"/>
                <a:gd name="connsiteX762" fmla="*/ 1400366 w 1554005"/>
                <a:gd name="connsiteY762" fmla="*/ 143690 h 440917"/>
                <a:gd name="connsiteX763" fmla="*/ 1376077 w 1554005"/>
                <a:gd name="connsiteY763" fmla="*/ 142928 h 440917"/>
                <a:gd name="connsiteX764" fmla="*/ 1374648 w 1554005"/>
                <a:gd name="connsiteY764" fmla="*/ 140451 h 440917"/>
                <a:gd name="connsiteX765" fmla="*/ 1374458 w 1554005"/>
                <a:gd name="connsiteY765" fmla="*/ 140451 h 440917"/>
                <a:gd name="connsiteX766" fmla="*/ 1374362 w 1554005"/>
                <a:gd name="connsiteY766" fmla="*/ 140166 h 440917"/>
                <a:gd name="connsiteX767" fmla="*/ 1369505 w 1554005"/>
                <a:gd name="connsiteY767" fmla="*/ 140070 h 440917"/>
                <a:gd name="connsiteX768" fmla="*/ 1368362 w 1554005"/>
                <a:gd name="connsiteY768" fmla="*/ 138927 h 440917"/>
                <a:gd name="connsiteX769" fmla="*/ 1370171 w 1554005"/>
                <a:gd name="connsiteY769" fmla="*/ 136927 h 440917"/>
                <a:gd name="connsiteX770" fmla="*/ 1374362 w 1554005"/>
                <a:gd name="connsiteY770" fmla="*/ 140166 h 440917"/>
                <a:gd name="connsiteX771" fmla="*/ 1367790 w 1554005"/>
                <a:gd name="connsiteY771" fmla="*/ 123021 h 440917"/>
                <a:gd name="connsiteX772" fmla="*/ 1370267 w 1554005"/>
                <a:gd name="connsiteY772" fmla="*/ 124545 h 440917"/>
                <a:gd name="connsiteX773" fmla="*/ 1365218 w 1554005"/>
                <a:gd name="connsiteY773" fmla="*/ 128545 h 440917"/>
                <a:gd name="connsiteX774" fmla="*/ 1364171 w 1554005"/>
                <a:gd name="connsiteY774" fmla="*/ 127307 h 440917"/>
                <a:gd name="connsiteX775" fmla="*/ 1364075 w 1554005"/>
                <a:gd name="connsiteY775" fmla="*/ 125592 h 440917"/>
                <a:gd name="connsiteX776" fmla="*/ 1367790 w 1554005"/>
                <a:gd name="connsiteY776" fmla="*/ 123021 h 440917"/>
                <a:gd name="connsiteX777" fmla="*/ 1305116 w 1554005"/>
                <a:gd name="connsiteY777" fmla="*/ 105399 h 440917"/>
                <a:gd name="connsiteX778" fmla="*/ 1307783 w 1554005"/>
                <a:gd name="connsiteY778" fmla="*/ 105590 h 440917"/>
                <a:gd name="connsiteX779" fmla="*/ 1310735 w 1554005"/>
                <a:gd name="connsiteY779" fmla="*/ 107114 h 440917"/>
                <a:gd name="connsiteX780" fmla="*/ 1307783 w 1554005"/>
                <a:gd name="connsiteY780" fmla="*/ 108733 h 440917"/>
                <a:gd name="connsiteX781" fmla="*/ 1306068 w 1554005"/>
                <a:gd name="connsiteY781" fmla="*/ 108733 h 440917"/>
                <a:gd name="connsiteX782" fmla="*/ 1301401 w 1554005"/>
                <a:gd name="connsiteY782" fmla="*/ 107019 h 440917"/>
                <a:gd name="connsiteX783" fmla="*/ 1305116 w 1554005"/>
                <a:gd name="connsiteY783" fmla="*/ 105399 h 440917"/>
                <a:gd name="connsiteX784" fmla="*/ 1284446 w 1554005"/>
                <a:gd name="connsiteY784" fmla="*/ 106257 h 440917"/>
                <a:gd name="connsiteX785" fmla="*/ 1285589 w 1554005"/>
                <a:gd name="connsiteY785" fmla="*/ 106257 h 440917"/>
                <a:gd name="connsiteX786" fmla="*/ 1284923 w 1554005"/>
                <a:gd name="connsiteY786" fmla="*/ 108066 h 440917"/>
                <a:gd name="connsiteX787" fmla="*/ 1283970 w 1554005"/>
                <a:gd name="connsiteY787" fmla="*/ 107114 h 440917"/>
                <a:gd name="connsiteX788" fmla="*/ 1284446 w 1554005"/>
                <a:gd name="connsiteY788" fmla="*/ 106257 h 440917"/>
                <a:gd name="connsiteX789" fmla="*/ 1280732 w 1554005"/>
                <a:gd name="connsiteY789" fmla="*/ 74919 h 440917"/>
                <a:gd name="connsiteX790" fmla="*/ 1283017 w 1554005"/>
                <a:gd name="connsiteY790" fmla="*/ 73872 h 440917"/>
                <a:gd name="connsiteX791" fmla="*/ 1283113 w 1554005"/>
                <a:gd name="connsiteY791" fmla="*/ 73491 h 440917"/>
                <a:gd name="connsiteX792" fmla="*/ 1283399 w 1554005"/>
                <a:gd name="connsiteY792" fmla="*/ 73776 h 440917"/>
                <a:gd name="connsiteX793" fmla="*/ 1283017 w 1554005"/>
                <a:gd name="connsiteY793" fmla="*/ 73872 h 440917"/>
                <a:gd name="connsiteX794" fmla="*/ 1281970 w 1554005"/>
                <a:gd name="connsiteY794" fmla="*/ 76062 h 440917"/>
                <a:gd name="connsiteX795" fmla="*/ 1280732 w 1554005"/>
                <a:gd name="connsiteY795" fmla="*/ 74919 h 440917"/>
                <a:gd name="connsiteX796" fmla="*/ 1266444 w 1554005"/>
                <a:gd name="connsiteY796" fmla="*/ 103399 h 440917"/>
                <a:gd name="connsiteX797" fmla="*/ 1278636 w 1554005"/>
                <a:gd name="connsiteY797" fmla="*/ 106161 h 440917"/>
                <a:gd name="connsiteX798" fmla="*/ 1278922 w 1554005"/>
                <a:gd name="connsiteY798" fmla="*/ 107400 h 440917"/>
                <a:gd name="connsiteX799" fmla="*/ 1272159 w 1554005"/>
                <a:gd name="connsiteY799" fmla="*/ 111876 h 440917"/>
                <a:gd name="connsiteX800" fmla="*/ 1265968 w 1554005"/>
                <a:gd name="connsiteY800" fmla="*/ 105018 h 440917"/>
                <a:gd name="connsiteX801" fmla="*/ 1266444 w 1554005"/>
                <a:gd name="connsiteY801" fmla="*/ 103399 h 440917"/>
                <a:gd name="connsiteX802" fmla="*/ 1260729 w 1554005"/>
                <a:gd name="connsiteY802" fmla="*/ 105876 h 440917"/>
                <a:gd name="connsiteX803" fmla="*/ 1261777 w 1554005"/>
                <a:gd name="connsiteY803" fmla="*/ 106923 h 440917"/>
                <a:gd name="connsiteX804" fmla="*/ 1260634 w 1554005"/>
                <a:gd name="connsiteY804" fmla="*/ 107781 h 440917"/>
                <a:gd name="connsiteX805" fmla="*/ 1259586 w 1554005"/>
                <a:gd name="connsiteY805" fmla="*/ 107209 h 440917"/>
                <a:gd name="connsiteX806" fmla="*/ 1260729 w 1554005"/>
                <a:gd name="connsiteY806" fmla="*/ 105876 h 440917"/>
                <a:gd name="connsiteX807" fmla="*/ 228124 w 1554005"/>
                <a:gd name="connsiteY807" fmla="*/ 79777 h 440917"/>
                <a:gd name="connsiteX808" fmla="*/ 226886 w 1554005"/>
                <a:gd name="connsiteY808" fmla="*/ 77110 h 440917"/>
                <a:gd name="connsiteX809" fmla="*/ 226790 w 1554005"/>
                <a:gd name="connsiteY809" fmla="*/ 77110 h 440917"/>
                <a:gd name="connsiteX810" fmla="*/ 226790 w 1554005"/>
                <a:gd name="connsiteY810" fmla="*/ 77110 h 440917"/>
                <a:gd name="connsiteX811" fmla="*/ 221837 w 1554005"/>
                <a:gd name="connsiteY811" fmla="*/ 76824 h 440917"/>
                <a:gd name="connsiteX812" fmla="*/ 220694 w 1554005"/>
                <a:gd name="connsiteY812" fmla="*/ 75777 h 440917"/>
                <a:gd name="connsiteX813" fmla="*/ 222599 w 1554005"/>
                <a:gd name="connsiteY813" fmla="*/ 73872 h 440917"/>
                <a:gd name="connsiteX814" fmla="*/ 226790 w 1554005"/>
                <a:gd name="connsiteY814" fmla="*/ 77205 h 440917"/>
                <a:gd name="connsiteX815" fmla="*/ 226790 w 1554005"/>
                <a:gd name="connsiteY815" fmla="*/ 77205 h 440917"/>
                <a:gd name="connsiteX816" fmla="*/ 226790 w 1554005"/>
                <a:gd name="connsiteY816" fmla="*/ 77301 h 440917"/>
                <a:gd name="connsiteX817" fmla="*/ 229362 w 1554005"/>
                <a:gd name="connsiteY817" fmla="*/ 78634 h 440917"/>
                <a:gd name="connsiteX818" fmla="*/ 228124 w 1554005"/>
                <a:gd name="connsiteY818" fmla="*/ 79777 h 440917"/>
                <a:gd name="connsiteX819" fmla="*/ 134207 w 1554005"/>
                <a:gd name="connsiteY819" fmla="*/ 88635 h 440917"/>
                <a:gd name="connsiteX820" fmla="*/ 135255 w 1554005"/>
                <a:gd name="connsiteY820" fmla="*/ 90826 h 440917"/>
                <a:gd name="connsiteX821" fmla="*/ 135731 w 1554005"/>
                <a:gd name="connsiteY821" fmla="*/ 90921 h 440917"/>
                <a:gd name="connsiteX822" fmla="*/ 135446 w 1554005"/>
                <a:gd name="connsiteY822" fmla="*/ 91207 h 440917"/>
                <a:gd name="connsiteX823" fmla="*/ 135350 w 1554005"/>
                <a:gd name="connsiteY823" fmla="*/ 90731 h 440917"/>
                <a:gd name="connsiteX824" fmla="*/ 133064 w 1554005"/>
                <a:gd name="connsiteY824" fmla="*/ 89778 h 440917"/>
                <a:gd name="connsiteX825" fmla="*/ 134207 w 1554005"/>
                <a:gd name="connsiteY825" fmla="*/ 88635 h 440917"/>
                <a:gd name="connsiteX826" fmla="*/ 143066 w 1554005"/>
                <a:gd name="connsiteY826" fmla="*/ 180552 h 440917"/>
                <a:gd name="connsiteX827" fmla="*/ 145733 w 1554005"/>
                <a:gd name="connsiteY827" fmla="*/ 179218 h 440917"/>
                <a:gd name="connsiteX828" fmla="*/ 148495 w 1554005"/>
                <a:gd name="connsiteY828" fmla="*/ 181218 h 440917"/>
                <a:gd name="connsiteX829" fmla="*/ 145733 w 1554005"/>
                <a:gd name="connsiteY829" fmla="*/ 182171 h 440917"/>
                <a:gd name="connsiteX830" fmla="*/ 143066 w 1554005"/>
                <a:gd name="connsiteY830" fmla="*/ 180552 h 440917"/>
                <a:gd name="connsiteX831" fmla="*/ 143066 w 1554005"/>
                <a:gd name="connsiteY831" fmla="*/ 180552 h 440917"/>
                <a:gd name="connsiteX832" fmla="*/ 143066 w 1554005"/>
                <a:gd name="connsiteY832" fmla="*/ 180552 h 440917"/>
                <a:gd name="connsiteX833" fmla="*/ 102203 w 1554005"/>
                <a:gd name="connsiteY833" fmla="*/ 116163 h 440917"/>
                <a:gd name="connsiteX834" fmla="*/ 103823 w 1554005"/>
                <a:gd name="connsiteY834" fmla="*/ 118830 h 440917"/>
                <a:gd name="connsiteX835" fmla="*/ 102679 w 1554005"/>
                <a:gd name="connsiteY835" fmla="*/ 121687 h 440917"/>
                <a:gd name="connsiteX836" fmla="*/ 100679 w 1554005"/>
                <a:gd name="connsiteY836" fmla="*/ 120354 h 440917"/>
                <a:gd name="connsiteX837" fmla="*/ 102203 w 1554005"/>
                <a:gd name="connsiteY837" fmla="*/ 116163 h 440917"/>
                <a:gd name="connsiteX838" fmla="*/ 87344 w 1554005"/>
                <a:gd name="connsiteY838" fmla="*/ 117115 h 440917"/>
                <a:gd name="connsiteX839" fmla="*/ 89535 w 1554005"/>
                <a:gd name="connsiteY839" fmla="*/ 118068 h 440917"/>
                <a:gd name="connsiteX840" fmla="*/ 89630 w 1554005"/>
                <a:gd name="connsiteY840" fmla="*/ 122449 h 440917"/>
                <a:gd name="connsiteX841" fmla="*/ 90011 w 1554005"/>
                <a:gd name="connsiteY841" fmla="*/ 122544 h 440917"/>
                <a:gd name="connsiteX842" fmla="*/ 90202 w 1554005"/>
                <a:gd name="connsiteY842" fmla="*/ 123021 h 440917"/>
                <a:gd name="connsiteX843" fmla="*/ 92297 w 1554005"/>
                <a:gd name="connsiteY843" fmla="*/ 125116 h 440917"/>
                <a:gd name="connsiteX844" fmla="*/ 91250 w 1554005"/>
                <a:gd name="connsiteY844" fmla="*/ 125211 h 440917"/>
                <a:gd name="connsiteX845" fmla="*/ 90202 w 1554005"/>
                <a:gd name="connsiteY845" fmla="*/ 123021 h 440917"/>
                <a:gd name="connsiteX846" fmla="*/ 89630 w 1554005"/>
                <a:gd name="connsiteY846" fmla="*/ 123021 h 440917"/>
                <a:gd name="connsiteX847" fmla="*/ 89630 w 1554005"/>
                <a:gd name="connsiteY847" fmla="*/ 122544 h 440917"/>
                <a:gd name="connsiteX848" fmla="*/ 86487 w 1554005"/>
                <a:gd name="connsiteY848" fmla="*/ 118353 h 440917"/>
                <a:gd name="connsiteX849" fmla="*/ 87344 w 1554005"/>
                <a:gd name="connsiteY849" fmla="*/ 117115 h 440917"/>
                <a:gd name="connsiteX850" fmla="*/ 70580 w 1554005"/>
                <a:gd name="connsiteY850" fmla="*/ 119877 h 440917"/>
                <a:gd name="connsiteX851" fmla="*/ 71723 w 1554005"/>
                <a:gd name="connsiteY851" fmla="*/ 121116 h 440917"/>
                <a:gd name="connsiteX852" fmla="*/ 70485 w 1554005"/>
                <a:gd name="connsiteY852" fmla="*/ 122163 h 440917"/>
                <a:gd name="connsiteX853" fmla="*/ 69532 w 1554005"/>
                <a:gd name="connsiteY853" fmla="*/ 121020 h 440917"/>
                <a:gd name="connsiteX854" fmla="*/ 70580 w 1554005"/>
                <a:gd name="connsiteY854" fmla="*/ 119877 h 440917"/>
                <a:gd name="connsiteX855" fmla="*/ 39433 w 1554005"/>
                <a:gd name="connsiteY855" fmla="*/ 213032 h 440917"/>
                <a:gd name="connsiteX856" fmla="*/ 37909 w 1554005"/>
                <a:gd name="connsiteY856" fmla="*/ 211984 h 440917"/>
                <a:gd name="connsiteX857" fmla="*/ 38957 w 1554005"/>
                <a:gd name="connsiteY857" fmla="*/ 211127 h 440917"/>
                <a:gd name="connsiteX858" fmla="*/ 39910 w 1554005"/>
                <a:gd name="connsiteY858" fmla="*/ 212079 h 440917"/>
                <a:gd name="connsiteX859" fmla="*/ 39433 w 1554005"/>
                <a:gd name="connsiteY859" fmla="*/ 213032 h 440917"/>
                <a:gd name="connsiteX860" fmla="*/ 43053 w 1554005"/>
                <a:gd name="connsiteY860" fmla="*/ 195506 h 440917"/>
                <a:gd name="connsiteX861" fmla="*/ 36290 w 1554005"/>
                <a:gd name="connsiteY861" fmla="*/ 199506 h 440917"/>
                <a:gd name="connsiteX862" fmla="*/ 34004 w 1554005"/>
                <a:gd name="connsiteY862" fmla="*/ 197697 h 440917"/>
                <a:gd name="connsiteX863" fmla="*/ 34480 w 1554005"/>
                <a:gd name="connsiteY863" fmla="*/ 194649 h 440917"/>
                <a:gd name="connsiteX864" fmla="*/ 42196 w 1554005"/>
                <a:gd name="connsiteY864" fmla="*/ 193315 h 440917"/>
                <a:gd name="connsiteX865" fmla="*/ 43529 w 1554005"/>
                <a:gd name="connsiteY865" fmla="*/ 194268 h 440917"/>
                <a:gd name="connsiteX866" fmla="*/ 43053 w 1554005"/>
                <a:gd name="connsiteY866" fmla="*/ 195506 h 440917"/>
                <a:gd name="connsiteX867" fmla="*/ 43529 w 1554005"/>
                <a:gd name="connsiteY867" fmla="*/ 187981 h 440917"/>
                <a:gd name="connsiteX868" fmla="*/ 41053 w 1554005"/>
                <a:gd name="connsiteY868" fmla="*/ 187791 h 440917"/>
                <a:gd name="connsiteX869" fmla="*/ 33242 w 1554005"/>
                <a:gd name="connsiteY869" fmla="*/ 185695 h 440917"/>
                <a:gd name="connsiteX870" fmla="*/ 30766 w 1554005"/>
                <a:gd name="connsiteY870" fmla="*/ 184076 h 440917"/>
                <a:gd name="connsiteX871" fmla="*/ 33528 w 1554005"/>
                <a:gd name="connsiteY871" fmla="*/ 182552 h 440917"/>
                <a:gd name="connsiteX872" fmla="*/ 36862 w 1554005"/>
                <a:gd name="connsiteY872" fmla="*/ 182457 h 440917"/>
                <a:gd name="connsiteX873" fmla="*/ 36862 w 1554005"/>
                <a:gd name="connsiteY873" fmla="*/ 182552 h 440917"/>
                <a:gd name="connsiteX874" fmla="*/ 41815 w 1554005"/>
                <a:gd name="connsiteY874" fmla="*/ 182647 h 440917"/>
                <a:gd name="connsiteX875" fmla="*/ 43910 w 1554005"/>
                <a:gd name="connsiteY875" fmla="*/ 184838 h 440917"/>
                <a:gd name="connsiteX876" fmla="*/ 43529 w 1554005"/>
                <a:gd name="connsiteY876" fmla="*/ 187981 h 440917"/>
                <a:gd name="connsiteX877" fmla="*/ 45910 w 1554005"/>
                <a:gd name="connsiteY877" fmla="*/ 132641 h 440917"/>
                <a:gd name="connsiteX878" fmla="*/ 44482 w 1554005"/>
                <a:gd name="connsiteY878" fmla="*/ 128450 h 440917"/>
                <a:gd name="connsiteX879" fmla="*/ 46577 w 1554005"/>
                <a:gd name="connsiteY879" fmla="*/ 127402 h 440917"/>
                <a:gd name="connsiteX880" fmla="*/ 47530 w 1554005"/>
                <a:gd name="connsiteY880" fmla="*/ 130164 h 440917"/>
                <a:gd name="connsiteX881" fmla="*/ 45910 w 1554005"/>
                <a:gd name="connsiteY881" fmla="*/ 132641 h 440917"/>
                <a:gd name="connsiteX882" fmla="*/ 81153 w 1554005"/>
                <a:gd name="connsiteY882" fmla="*/ 207031 h 440917"/>
                <a:gd name="connsiteX883" fmla="*/ 78772 w 1554005"/>
                <a:gd name="connsiteY883" fmla="*/ 209127 h 440917"/>
                <a:gd name="connsiteX884" fmla="*/ 76391 w 1554005"/>
                <a:gd name="connsiteY884" fmla="*/ 208650 h 440917"/>
                <a:gd name="connsiteX885" fmla="*/ 76105 w 1554005"/>
                <a:gd name="connsiteY885" fmla="*/ 207317 h 440917"/>
                <a:gd name="connsiteX886" fmla="*/ 78962 w 1554005"/>
                <a:gd name="connsiteY886" fmla="*/ 204078 h 440917"/>
                <a:gd name="connsiteX887" fmla="*/ 81915 w 1554005"/>
                <a:gd name="connsiteY887" fmla="*/ 204650 h 440917"/>
                <a:gd name="connsiteX888" fmla="*/ 81153 w 1554005"/>
                <a:gd name="connsiteY888" fmla="*/ 207031 h 440917"/>
                <a:gd name="connsiteX889" fmla="*/ 198311 w 1554005"/>
                <a:gd name="connsiteY889" fmla="*/ 194363 h 440917"/>
                <a:gd name="connsiteX890" fmla="*/ 193929 w 1554005"/>
                <a:gd name="connsiteY890" fmla="*/ 195887 h 440917"/>
                <a:gd name="connsiteX891" fmla="*/ 186690 w 1554005"/>
                <a:gd name="connsiteY891" fmla="*/ 195696 h 440917"/>
                <a:gd name="connsiteX892" fmla="*/ 178594 w 1554005"/>
                <a:gd name="connsiteY892" fmla="*/ 195315 h 440917"/>
                <a:gd name="connsiteX893" fmla="*/ 172974 w 1554005"/>
                <a:gd name="connsiteY893" fmla="*/ 195982 h 440917"/>
                <a:gd name="connsiteX894" fmla="*/ 164973 w 1554005"/>
                <a:gd name="connsiteY894" fmla="*/ 195887 h 440917"/>
                <a:gd name="connsiteX895" fmla="*/ 159734 w 1554005"/>
                <a:gd name="connsiteY895" fmla="*/ 197601 h 440917"/>
                <a:gd name="connsiteX896" fmla="*/ 157353 w 1554005"/>
                <a:gd name="connsiteY896" fmla="*/ 199697 h 440917"/>
                <a:gd name="connsiteX897" fmla="*/ 148590 w 1554005"/>
                <a:gd name="connsiteY897" fmla="*/ 200078 h 440917"/>
                <a:gd name="connsiteX898" fmla="*/ 128302 w 1554005"/>
                <a:gd name="connsiteY898" fmla="*/ 203031 h 440917"/>
                <a:gd name="connsiteX899" fmla="*/ 117443 w 1554005"/>
                <a:gd name="connsiteY899" fmla="*/ 198459 h 440917"/>
                <a:gd name="connsiteX900" fmla="*/ 112967 w 1554005"/>
                <a:gd name="connsiteY900" fmla="*/ 196935 h 440917"/>
                <a:gd name="connsiteX901" fmla="*/ 106966 w 1554005"/>
                <a:gd name="connsiteY901" fmla="*/ 200268 h 440917"/>
                <a:gd name="connsiteX902" fmla="*/ 92012 w 1554005"/>
                <a:gd name="connsiteY902" fmla="*/ 203697 h 440917"/>
                <a:gd name="connsiteX903" fmla="*/ 86011 w 1554005"/>
                <a:gd name="connsiteY903" fmla="*/ 198840 h 440917"/>
                <a:gd name="connsiteX904" fmla="*/ 82868 w 1554005"/>
                <a:gd name="connsiteY904" fmla="*/ 193125 h 440917"/>
                <a:gd name="connsiteX905" fmla="*/ 59246 w 1554005"/>
                <a:gd name="connsiteY905" fmla="*/ 195982 h 440917"/>
                <a:gd name="connsiteX906" fmla="*/ 54864 w 1554005"/>
                <a:gd name="connsiteY906" fmla="*/ 192267 h 440917"/>
                <a:gd name="connsiteX907" fmla="*/ 49340 w 1554005"/>
                <a:gd name="connsiteY907" fmla="*/ 185314 h 440917"/>
                <a:gd name="connsiteX908" fmla="*/ 48197 w 1554005"/>
                <a:gd name="connsiteY908" fmla="*/ 184171 h 440917"/>
                <a:gd name="connsiteX909" fmla="*/ 49625 w 1554005"/>
                <a:gd name="connsiteY909" fmla="*/ 183219 h 440917"/>
                <a:gd name="connsiteX910" fmla="*/ 56388 w 1554005"/>
                <a:gd name="connsiteY910" fmla="*/ 183219 h 440917"/>
                <a:gd name="connsiteX911" fmla="*/ 74295 w 1554005"/>
                <a:gd name="connsiteY911" fmla="*/ 182933 h 440917"/>
                <a:gd name="connsiteX912" fmla="*/ 81153 w 1554005"/>
                <a:gd name="connsiteY912" fmla="*/ 182552 h 440917"/>
                <a:gd name="connsiteX913" fmla="*/ 88868 w 1554005"/>
                <a:gd name="connsiteY913" fmla="*/ 184743 h 440917"/>
                <a:gd name="connsiteX914" fmla="*/ 95155 w 1554005"/>
                <a:gd name="connsiteY914" fmla="*/ 182552 h 440917"/>
                <a:gd name="connsiteX915" fmla="*/ 96869 w 1554005"/>
                <a:gd name="connsiteY915" fmla="*/ 182647 h 440917"/>
                <a:gd name="connsiteX916" fmla="*/ 99631 w 1554005"/>
                <a:gd name="connsiteY916" fmla="*/ 184266 h 440917"/>
                <a:gd name="connsiteX917" fmla="*/ 98584 w 1554005"/>
                <a:gd name="connsiteY917" fmla="*/ 188838 h 440917"/>
                <a:gd name="connsiteX918" fmla="*/ 94012 w 1554005"/>
                <a:gd name="connsiteY918" fmla="*/ 191124 h 440917"/>
                <a:gd name="connsiteX919" fmla="*/ 94774 w 1554005"/>
                <a:gd name="connsiteY919" fmla="*/ 195601 h 440917"/>
                <a:gd name="connsiteX920" fmla="*/ 105061 w 1554005"/>
                <a:gd name="connsiteY920" fmla="*/ 195982 h 440917"/>
                <a:gd name="connsiteX921" fmla="*/ 107156 w 1554005"/>
                <a:gd name="connsiteY921" fmla="*/ 191886 h 440917"/>
                <a:gd name="connsiteX922" fmla="*/ 105918 w 1554005"/>
                <a:gd name="connsiteY922" fmla="*/ 186457 h 440917"/>
                <a:gd name="connsiteX923" fmla="*/ 110776 w 1554005"/>
                <a:gd name="connsiteY923" fmla="*/ 186171 h 440917"/>
                <a:gd name="connsiteX924" fmla="*/ 110776 w 1554005"/>
                <a:gd name="connsiteY924" fmla="*/ 185886 h 440917"/>
                <a:gd name="connsiteX925" fmla="*/ 111157 w 1554005"/>
                <a:gd name="connsiteY925" fmla="*/ 185886 h 440917"/>
                <a:gd name="connsiteX926" fmla="*/ 112204 w 1554005"/>
                <a:gd name="connsiteY926" fmla="*/ 183314 h 440917"/>
                <a:gd name="connsiteX927" fmla="*/ 124206 w 1554005"/>
                <a:gd name="connsiteY927" fmla="*/ 182552 h 440917"/>
                <a:gd name="connsiteX928" fmla="*/ 133826 w 1554005"/>
                <a:gd name="connsiteY928" fmla="*/ 179694 h 440917"/>
                <a:gd name="connsiteX929" fmla="*/ 138208 w 1554005"/>
                <a:gd name="connsiteY929" fmla="*/ 180647 h 440917"/>
                <a:gd name="connsiteX930" fmla="*/ 136017 w 1554005"/>
                <a:gd name="connsiteY930" fmla="*/ 183409 h 440917"/>
                <a:gd name="connsiteX931" fmla="*/ 129921 w 1554005"/>
                <a:gd name="connsiteY931" fmla="*/ 185981 h 440917"/>
                <a:gd name="connsiteX932" fmla="*/ 111062 w 1554005"/>
                <a:gd name="connsiteY932" fmla="*/ 185886 h 440917"/>
                <a:gd name="connsiteX933" fmla="*/ 110966 w 1554005"/>
                <a:gd name="connsiteY933" fmla="*/ 186171 h 440917"/>
                <a:gd name="connsiteX934" fmla="*/ 110680 w 1554005"/>
                <a:gd name="connsiteY934" fmla="*/ 186171 h 440917"/>
                <a:gd name="connsiteX935" fmla="*/ 111157 w 1554005"/>
                <a:gd name="connsiteY935" fmla="*/ 191124 h 440917"/>
                <a:gd name="connsiteX936" fmla="*/ 117253 w 1554005"/>
                <a:gd name="connsiteY936" fmla="*/ 193125 h 440917"/>
                <a:gd name="connsiteX937" fmla="*/ 122396 w 1554005"/>
                <a:gd name="connsiteY937" fmla="*/ 192744 h 440917"/>
                <a:gd name="connsiteX938" fmla="*/ 137351 w 1554005"/>
                <a:gd name="connsiteY938" fmla="*/ 189600 h 440917"/>
                <a:gd name="connsiteX939" fmla="*/ 152114 w 1554005"/>
                <a:gd name="connsiteY939" fmla="*/ 186076 h 440917"/>
                <a:gd name="connsiteX940" fmla="*/ 176403 w 1554005"/>
                <a:gd name="connsiteY940" fmla="*/ 187314 h 440917"/>
                <a:gd name="connsiteX941" fmla="*/ 182309 w 1554005"/>
                <a:gd name="connsiteY941" fmla="*/ 187219 h 440917"/>
                <a:gd name="connsiteX942" fmla="*/ 199549 w 1554005"/>
                <a:gd name="connsiteY942" fmla="*/ 186171 h 440917"/>
                <a:gd name="connsiteX943" fmla="*/ 201073 w 1554005"/>
                <a:gd name="connsiteY943" fmla="*/ 188267 h 440917"/>
                <a:gd name="connsiteX944" fmla="*/ 198311 w 1554005"/>
                <a:gd name="connsiteY944" fmla="*/ 194363 h 440917"/>
                <a:gd name="connsiteX945" fmla="*/ 211646 w 1554005"/>
                <a:gd name="connsiteY945" fmla="*/ 188362 h 440917"/>
                <a:gd name="connsiteX946" fmla="*/ 209455 w 1554005"/>
                <a:gd name="connsiteY946" fmla="*/ 186267 h 440917"/>
                <a:gd name="connsiteX947" fmla="*/ 209169 w 1554005"/>
                <a:gd name="connsiteY947" fmla="*/ 186076 h 440917"/>
                <a:gd name="connsiteX948" fmla="*/ 209074 w 1554005"/>
                <a:gd name="connsiteY948" fmla="*/ 185695 h 440917"/>
                <a:gd name="connsiteX949" fmla="*/ 206693 w 1554005"/>
                <a:gd name="connsiteY949" fmla="*/ 184647 h 440917"/>
                <a:gd name="connsiteX950" fmla="*/ 208026 w 1554005"/>
                <a:gd name="connsiteY950" fmla="*/ 183409 h 440917"/>
                <a:gd name="connsiteX951" fmla="*/ 209074 w 1554005"/>
                <a:gd name="connsiteY951" fmla="*/ 185695 h 440917"/>
                <a:gd name="connsiteX952" fmla="*/ 209455 w 1554005"/>
                <a:gd name="connsiteY952" fmla="*/ 185790 h 440917"/>
                <a:gd name="connsiteX953" fmla="*/ 209550 w 1554005"/>
                <a:gd name="connsiteY953" fmla="*/ 186267 h 440917"/>
                <a:gd name="connsiteX954" fmla="*/ 211931 w 1554005"/>
                <a:gd name="connsiteY954" fmla="*/ 187314 h 440917"/>
                <a:gd name="connsiteX955" fmla="*/ 211646 w 1554005"/>
                <a:gd name="connsiteY955" fmla="*/ 188362 h 440917"/>
                <a:gd name="connsiteX956" fmla="*/ 133255 w 1554005"/>
                <a:gd name="connsiteY956" fmla="*/ 265515 h 440917"/>
                <a:gd name="connsiteX957" fmla="*/ 132302 w 1554005"/>
                <a:gd name="connsiteY957" fmla="*/ 263419 h 440917"/>
                <a:gd name="connsiteX958" fmla="*/ 131826 w 1554005"/>
                <a:gd name="connsiteY958" fmla="*/ 263324 h 440917"/>
                <a:gd name="connsiteX959" fmla="*/ 132112 w 1554005"/>
                <a:gd name="connsiteY959" fmla="*/ 263038 h 440917"/>
                <a:gd name="connsiteX960" fmla="*/ 132207 w 1554005"/>
                <a:gd name="connsiteY960" fmla="*/ 263514 h 440917"/>
                <a:gd name="connsiteX961" fmla="*/ 134398 w 1554005"/>
                <a:gd name="connsiteY961" fmla="*/ 264467 h 440917"/>
                <a:gd name="connsiteX962" fmla="*/ 133255 w 1554005"/>
                <a:gd name="connsiteY962" fmla="*/ 265515 h 440917"/>
                <a:gd name="connsiteX963" fmla="*/ 154305 w 1554005"/>
                <a:gd name="connsiteY963" fmla="*/ 265324 h 440917"/>
                <a:gd name="connsiteX964" fmla="*/ 153353 w 1554005"/>
                <a:gd name="connsiteY964" fmla="*/ 262752 h 440917"/>
                <a:gd name="connsiteX965" fmla="*/ 154877 w 1554005"/>
                <a:gd name="connsiteY965" fmla="*/ 260371 h 440917"/>
                <a:gd name="connsiteX966" fmla="*/ 154877 w 1554005"/>
                <a:gd name="connsiteY966" fmla="*/ 260371 h 440917"/>
                <a:gd name="connsiteX967" fmla="*/ 154877 w 1554005"/>
                <a:gd name="connsiteY967" fmla="*/ 260371 h 440917"/>
                <a:gd name="connsiteX968" fmla="*/ 156305 w 1554005"/>
                <a:gd name="connsiteY968" fmla="*/ 262657 h 440917"/>
                <a:gd name="connsiteX969" fmla="*/ 154305 w 1554005"/>
                <a:gd name="connsiteY969" fmla="*/ 265324 h 440917"/>
                <a:gd name="connsiteX970" fmla="*/ 168497 w 1554005"/>
                <a:gd name="connsiteY970" fmla="*/ 311330 h 440917"/>
                <a:gd name="connsiteX971" fmla="*/ 167450 w 1554005"/>
                <a:gd name="connsiteY971" fmla="*/ 309044 h 440917"/>
                <a:gd name="connsiteX972" fmla="*/ 167069 w 1554005"/>
                <a:gd name="connsiteY972" fmla="*/ 308949 h 440917"/>
                <a:gd name="connsiteX973" fmla="*/ 167354 w 1554005"/>
                <a:gd name="connsiteY973" fmla="*/ 308663 h 440917"/>
                <a:gd name="connsiteX974" fmla="*/ 167450 w 1554005"/>
                <a:gd name="connsiteY974" fmla="*/ 309044 h 440917"/>
                <a:gd name="connsiteX975" fmla="*/ 169736 w 1554005"/>
                <a:gd name="connsiteY975" fmla="*/ 310092 h 440917"/>
                <a:gd name="connsiteX976" fmla="*/ 168497 w 1554005"/>
                <a:gd name="connsiteY976" fmla="*/ 311330 h 440917"/>
                <a:gd name="connsiteX977" fmla="*/ 173927 w 1554005"/>
                <a:gd name="connsiteY977" fmla="*/ 361622 h 440917"/>
                <a:gd name="connsiteX978" fmla="*/ 173736 w 1554005"/>
                <a:gd name="connsiteY978" fmla="*/ 361146 h 440917"/>
                <a:gd name="connsiteX979" fmla="*/ 171641 w 1554005"/>
                <a:gd name="connsiteY979" fmla="*/ 358955 h 440917"/>
                <a:gd name="connsiteX980" fmla="*/ 172784 w 1554005"/>
                <a:gd name="connsiteY980" fmla="*/ 358860 h 440917"/>
                <a:gd name="connsiteX981" fmla="*/ 173736 w 1554005"/>
                <a:gd name="connsiteY981" fmla="*/ 361050 h 440917"/>
                <a:gd name="connsiteX982" fmla="*/ 174308 w 1554005"/>
                <a:gd name="connsiteY982" fmla="*/ 361146 h 440917"/>
                <a:gd name="connsiteX983" fmla="*/ 173927 w 1554005"/>
                <a:gd name="connsiteY983" fmla="*/ 361622 h 440917"/>
                <a:gd name="connsiteX984" fmla="*/ 178784 w 1554005"/>
                <a:gd name="connsiteY984" fmla="*/ 307615 h 440917"/>
                <a:gd name="connsiteX985" fmla="*/ 177832 w 1554005"/>
                <a:gd name="connsiteY985" fmla="*/ 304853 h 440917"/>
                <a:gd name="connsiteX986" fmla="*/ 179737 w 1554005"/>
                <a:gd name="connsiteY986" fmla="*/ 302091 h 440917"/>
                <a:gd name="connsiteX987" fmla="*/ 180785 w 1554005"/>
                <a:gd name="connsiteY987" fmla="*/ 306567 h 440917"/>
                <a:gd name="connsiteX988" fmla="*/ 178784 w 1554005"/>
                <a:gd name="connsiteY988" fmla="*/ 307615 h 440917"/>
                <a:gd name="connsiteX989" fmla="*/ 200311 w 1554005"/>
                <a:gd name="connsiteY989" fmla="*/ 329237 h 440917"/>
                <a:gd name="connsiteX990" fmla="*/ 199168 w 1554005"/>
                <a:gd name="connsiteY990" fmla="*/ 327999 h 440917"/>
                <a:gd name="connsiteX991" fmla="*/ 200406 w 1554005"/>
                <a:gd name="connsiteY991" fmla="*/ 326951 h 440917"/>
                <a:gd name="connsiteX992" fmla="*/ 201549 w 1554005"/>
                <a:gd name="connsiteY992" fmla="*/ 328094 h 440917"/>
                <a:gd name="connsiteX993" fmla="*/ 200311 w 1554005"/>
                <a:gd name="connsiteY993" fmla="*/ 329237 h 440917"/>
                <a:gd name="connsiteX994" fmla="*/ 221361 w 1554005"/>
                <a:gd name="connsiteY994" fmla="*/ 227415 h 440917"/>
                <a:gd name="connsiteX995" fmla="*/ 220218 w 1554005"/>
                <a:gd name="connsiteY995" fmla="*/ 226272 h 440917"/>
                <a:gd name="connsiteX996" fmla="*/ 221456 w 1554005"/>
                <a:gd name="connsiteY996" fmla="*/ 225319 h 440917"/>
                <a:gd name="connsiteX997" fmla="*/ 222695 w 1554005"/>
                <a:gd name="connsiteY997" fmla="*/ 226367 h 440917"/>
                <a:gd name="connsiteX998" fmla="*/ 221361 w 1554005"/>
                <a:gd name="connsiteY998" fmla="*/ 227415 h 440917"/>
                <a:gd name="connsiteX999" fmla="*/ 274225 w 1554005"/>
                <a:gd name="connsiteY999" fmla="*/ 202840 h 440917"/>
                <a:gd name="connsiteX1000" fmla="*/ 273082 w 1554005"/>
                <a:gd name="connsiteY1000" fmla="*/ 201792 h 440917"/>
                <a:gd name="connsiteX1001" fmla="*/ 274320 w 1554005"/>
                <a:gd name="connsiteY1001" fmla="*/ 200649 h 440917"/>
                <a:gd name="connsiteX1002" fmla="*/ 275463 w 1554005"/>
                <a:gd name="connsiteY1002" fmla="*/ 201888 h 440917"/>
                <a:gd name="connsiteX1003" fmla="*/ 274225 w 1554005"/>
                <a:gd name="connsiteY1003" fmla="*/ 202840 h 440917"/>
                <a:gd name="connsiteX1004" fmla="*/ 288798 w 1554005"/>
                <a:gd name="connsiteY1004" fmla="*/ 198649 h 440917"/>
                <a:gd name="connsiteX1005" fmla="*/ 286703 w 1554005"/>
                <a:gd name="connsiteY1005" fmla="*/ 199602 h 440917"/>
                <a:gd name="connsiteX1006" fmla="*/ 286607 w 1554005"/>
                <a:gd name="connsiteY1006" fmla="*/ 200078 h 440917"/>
                <a:gd name="connsiteX1007" fmla="*/ 286036 w 1554005"/>
                <a:gd name="connsiteY1007" fmla="*/ 200078 h 440917"/>
                <a:gd name="connsiteX1008" fmla="*/ 284988 w 1554005"/>
                <a:gd name="connsiteY1008" fmla="*/ 202364 h 440917"/>
                <a:gd name="connsiteX1009" fmla="*/ 283845 w 1554005"/>
                <a:gd name="connsiteY1009" fmla="*/ 202173 h 440917"/>
                <a:gd name="connsiteX1010" fmla="*/ 286036 w 1554005"/>
                <a:gd name="connsiteY1010" fmla="*/ 200173 h 440917"/>
                <a:gd name="connsiteX1011" fmla="*/ 286226 w 1554005"/>
                <a:gd name="connsiteY1011" fmla="*/ 199792 h 440917"/>
                <a:gd name="connsiteX1012" fmla="*/ 286703 w 1554005"/>
                <a:gd name="connsiteY1012" fmla="*/ 199602 h 440917"/>
                <a:gd name="connsiteX1013" fmla="*/ 287560 w 1554005"/>
                <a:gd name="connsiteY1013" fmla="*/ 197601 h 440917"/>
                <a:gd name="connsiteX1014" fmla="*/ 288798 w 1554005"/>
                <a:gd name="connsiteY1014" fmla="*/ 198649 h 440917"/>
                <a:gd name="connsiteX1015" fmla="*/ 312896 w 1554005"/>
                <a:gd name="connsiteY1015" fmla="*/ 196363 h 440917"/>
                <a:gd name="connsiteX1016" fmla="*/ 310229 w 1554005"/>
                <a:gd name="connsiteY1016" fmla="*/ 198649 h 440917"/>
                <a:gd name="connsiteX1017" fmla="*/ 307848 w 1554005"/>
                <a:gd name="connsiteY1017" fmla="*/ 197506 h 440917"/>
                <a:gd name="connsiteX1018" fmla="*/ 311563 w 1554005"/>
                <a:gd name="connsiteY1018" fmla="*/ 193125 h 440917"/>
                <a:gd name="connsiteX1019" fmla="*/ 313087 w 1554005"/>
                <a:gd name="connsiteY1019" fmla="*/ 193696 h 440917"/>
                <a:gd name="connsiteX1020" fmla="*/ 312896 w 1554005"/>
                <a:gd name="connsiteY1020" fmla="*/ 196363 h 440917"/>
                <a:gd name="connsiteX1021" fmla="*/ 262985 w 1554005"/>
                <a:gd name="connsiteY1021" fmla="*/ 411152 h 440917"/>
                <a:gd name="connsiteX1022" fmla="*/ 261842 w 1554005"/>
                <a:gd name="connsiteY1022" fmla="*/ 413819 h 440917"/>
                <a:gd name="connsiteX1023" fmla="*/ 262033 w 1554005"/>
                <a:gd name="connsiteY1023" fmla="*/ 413914 h 440917"/>
                <a:gd name="connsiteX1024" fmla="*/ 261652 w 1554005"/>
                <a:gd name="connsiteY1024" fmla="*/ 414295 h 440917"/>
                <a:gd name="connsiteX1025" fmla="*/ 261842 w 1554005"/>
                <a:gd name="connsiteY1025" fmla="*/ 413914 h 440917"/>
                <a:gd name="connsiteX1026" fmla="*/ 249460 w 1554005"/>
                <a:gd name="connsiteY1026" fmla="*/ 409914 h 440917"/>
                <a:gd name="connsiteX1027" fmla="*/ 248126 w 1554005"/>
                <a:gd name="connsiteY1027" fmla="*/ 408866 h 440917"/>
                <a:gd name="connsiteX1028" fmla="*/ 249460 w 1554005"/>
                <a:gd name="connsiteY1028" fmla="*/ 407818 h 440917"/>
                <a:gd name="connsiteX1029" fmla="*/ 263081 w 1554005"/>
                <a:gd name="connsiteY1029" fmla="*/ 407628 h 440917"/>
                <a:gd name="connsiteX1030" fmla="*/ 262985 w 1554005"/>
                <a:gd name="connsiteY1030" fmla="*/ 411152 h 440917"/>
                <a:gd name="connsiteX1031" fmla="*/ 273368 w 1554005"/>
                <a:gd name="connsiteY1031" fmla="*/ 383815 h 440917"/>
                <a:gd name="connsiteX1032" fmla="*/ 275654 w 1554005"/>
                <a:gd name="connsiteY1032" fmla="*/ 382767 h 440917"/>
                <a:gd name="connsiteX1033" fmla="*/ 275749 w 1554005"/>
                <a:gd name="connsiteY1033" fmla="*/ 382291 h 440917"/>
                <a:gd name="connsiteX1034" fmla="*/ 276035 w 1554005"/>
                <a:gd name="connsiteY1034" fmla="*/ 382577 h 440917"/>
                <a:gd name="connsiteX1035" fmla="*/ 275558 w 1554005"/>
                <a:gd name="connsiteY1035" fmla="*/ 382672 h 440917"/>
                <a:gd name="connsiteX1036" fmla="*/ 274511 w 1554005"/>
                <a:gd name="connsiteY1036" fmla="*/ 384863 h 440917"/>
                <a:gd name="connsiteX1037" fmla="*/ 273368 w 1554005"/>
                <a:gd name="connsiteY1037" fmla="*/ 383815 h 440917"/>
                <a:gd name="connsiteX1038" fmla="*/ 282035 w 1554005"/>
                <a:gd name="connsiteY1038" fmla="*/ 405437 h 440917"/>
                <a:gd name="connsiteX1039" fmla="*/ 274320 w 1554005"/>
                <a:gd name="connsiteY1039" fmla="*/ 409437 h 440917"/>
                <a:gd name="connsiteX1040" fmla="*/ 272606 w 1554005"/>
                <a:gd name="connsiteY1040" fmla="*/ 407913 h 440917"/>
                <a:gd name="connsiteX1041" fmla="*/ 269653 w 1554005"/>
                <a:gd name="connsiteY1041" fmla="*/ 398293 h 440917"/>
                <a:gd name="connsiteX1042" fmla="*/ 272129 w 1554005"/>
                <a:gd name="connsiteY1042" fmla="*/ 396864 h 440917"/>
                <a:gd name="connsiteX1043" fmla="*/ 282416 w 1554005"/>
                <a:gd name="connsiteY1043" fmla="*/ 402389 h 440917"/>
                <a:gd name="connsiteX1044" fmla="*/ 282035 w 1554005"/>
                <a:gd name="connsiteY1044" fmla="*/ 405437 h 440917"/>
                <a:gd name="connsiteX1045" fmla="*/ 351568 w 1554005"/>
                <a:gd name="connsiteY1045" fmla="*/ 367718 h 440917"/>
                <a:gd name="connsiteX1046" fmla="*/ 339090 w 1554005"/>
                <a:gd name="connsiteY1046" fmla="*/ 371814 h 440917"/>
                <a:gd name="connsiteX1047" fmla="*/ 339185 w 1554005"/>
                <a:gd name="connsiteY1047" fmla="*/ 372004 h 440917"/>
                <a:gd name="connsiteX1048" fmla="*/ 338804 w 1554005"/>
                <a:gd name="connsiteY1048" fmla="*/ 372099 h 440917"/>
                <a:gd name="connsiteX1049" fmla="*/ 337757 w 1554005"/>
                <a:gd name="connsiteY1049" fmla="*/ 374290 h 440917"/>
                <a:gd name="connsiteX1050" fmla="*/ 336518 w 1554005"/>
                <a:gd name="connsiteY1050" fmla="*/ 373147 h 440917"/>
                <a:gd name="connsiteX1051" fmla="*/ 338709 w 1554005"/>
                <a:gd name="connsiteY1051" fmla="*/ 372099 h 440917"/>
                <a:gd name="connsiteX1052" fmla="*/ 338804 w 1554005"/>
                <a:gd name="connsiteY1052" fmla="*/ 371718 h 440917"/>
                <a:gd name="connsiteX1053" fmla="*/ 338995 w 1554005"/>
                <a:gd name="connsiteY1053" fmla="*/ 371718 h 440917"/>
                <a:gd name="connsiteX1054" fmla="*/ 334232 w 1554005"/>
                <a:gd name="connsiteY1054" fmla="*/ 368099 h 440917"/>
                <a:gd name="connsiteX1055" fmla="*/ 333375 w 1554005"/>
                <a:gd name="connsiteY1055" fmla="*/ 365813 h 440917"/>
                <a:gd name="connsiteX1056" fmla="*/ 344138 w 1554005"/>
                <a:gd name="connsiteY1056" fmla="*/ 361336 h 440917"/>
                <a:gd name="connsiteX1057" fmla="*/ 351282 w 1554005"/>
                <a:gd name="connsiteY1057" fmla="*/ 364956 h 440917"/>
                <a:gd name="connsiteX1058" fmla="*/ 351568 w 1554005"/>
                <a:gd name="connsiteY1058" fmla="*/ 367718 h 440917"/>
                <a:gd name="connsiteX1059" fmla="*/ 351854 w 1554005"/>
                <a:gd name="connsiteY1059" fmla="*/ 44630 h 440917"/>
                <a:gd name="connsiteX1060" fmla="*/ 350615 w 1554005"/>
                <a:gd name="connsiteY1060" fmla="*/ 43392 h 440917"/>
                <a:gd name="connsiteX1061" fmla="*/ 352901 w 1554005"/>
                <a:gd name="connsiteY1061" fmla="*/ 42344 h 440917"/>
                <a:gd name="connsiteX1062" fmla="*/ 352997 w 1554005"/>
                <a:gd name="connsiteY1062" fmla="*/ 41963 h 440917"/>
                <a:gd name="connsiteX1063" fmla="*/ 353282 w 1554005"/>
                <a:gd name="connsiteY1063" fmla="*/ 41963 h 440917"/>
                <a:gd name="connsiteX1064" fmla="*/ 357568 w 1554005"/>
                <a:gd name="connsiteY1064" fmla="*/ 38915 h 440917"/>
                <a:gd name="connsiteX1065" fmla="*/ 358807 w 1554005"/>
                <a:gd name="connsiteY1065" fmla="*/ 39677 h 440917"/>
                <a:gd name="connsiteX1066" fmla="*/ 357854 w 1554005"/>
                <a:gd name="connsiteY1066" fmla="*/ 41677 h 440917"/>
                <a:gd name="connsiteX1067" fmla="*/ 353282 w 1554005"/>
                <a:gd name="connsiteY1067" fmla="*/ 41963 h 440917"/>
                <a:gd name="connsiteX1068" fmla="*/ 353187 w 1554005"/>
                <a:gd name="connsiteY1068" fmla="*/ 42249 h 440917"/>
                <a:gd name="connsiteX1069" fmla="*/ 352806 w 1554005"/>
                <a:gd name="connsiteY1069" fmla="*/ 42344 h 440917"/>
                <a:gd name="connsiteX1070" fmla="*/ 351854 w 1554005"/>
                <a:gd name="connsiteY1070" fmla="*/ 44630 h 440917"/>
                <a:gd name="connsiteX1071" fmla="*/ 361569 w 1554005"/>
                <a:gd name="connsiteY1071" fmla="*/ 192267 h 440917"/>
                <a:gd name="connsiteX1072" fmla="*/ 357473 w 1554005"/>
                <a:gd name="connsiteY1072" fmla="*/ 192839 h 440917"/>
                <a:gd name="connsiteX1073" fmla="*/ 353473 w 1554005"/>
                <a:gd name="connsiteY1073" fmla="*/ 191124 h 440917"/>
                <a:gd name="connsiteX1074" fmla="*/ 358235 w 1554005"/>
                <a:gd name="connsiteY1074" fmla="*/ 189696 h 440917"/>
                <a:gd name="connsiteX1075" fmla="*/ 361569 w 1554005"/>
                <a:gd name="connsiteY1075" fmla="*/ 190077 h 440917"/>
                <a:gd name="connsiteX1076" fmla="*/ 362903 w 1554005"/>
                <a:gd name="connsiteY1076" fmla="*/ 191220 h 440917"/>
                <a:gd name="connsiteX1077" fmla="*/ 361569 w 1554005"/>
                <a:gd name="connsiteY1077" fmla="*/ 192267 h 440917"/>
                <a:gd name="connsiteX1078" fmla="*/ 378143 w 1554005"/>
                <a:gd name="connsiteY1078" fmla="*/ 39772 h 440917"/>
                <a:gd name="connsiteX1079" fmla="*/ 368713 w 1554005"/>
                <a:gd name="connsiteY1079" fmla="*/ 41106 h 440917"/>
                <a:gd name="connsiteX1080" fmla="*/ 367474 w 1554005"/>
                <a:gd name="connsiteY1080" fmla="*/ 38724 h 440917"/>
                <a:gd name="connsiteX1081" fmla="*/ 366903 w 1554005"/>
                <a:gd name="connsiteY1081" fmla="*/ 38724 h 440917"/>
                <a:gd name="connsiteX1082" fmla="*/ 366713 w 1554005"/>
                <a:gd name="connsiteY1082" fmla="*/ 38248 h 440917"/>
                <a:gd name="connsiteX1083" fmla="*/ 364522 w 1554005"/>
                <a:gd name="connsiteY1083" fmla="*/ 36153 h 440917"/>
                <a:gd name="connsiteX1084" fmla="*/ 365665 w 1554005"/>
                <a:gd name="connsiteY1084" fmla="*/ 35962 h 440917"/>
                <a:gd name="connsiteX1085" fmla="*/ 366713 w 1554005"/>
                <a:gd name="connsiteY1085" fmla="*/ 38248 h 440917"/>
                <a:gd name="connsiteX1086" fmla="*/ 367284 w 1554005"/>
                <a:gd name="connsiteY1086" fmla="*/ 38248 h 440917"/>
                <a:gd name="connsiteX1087" fmla="*/ 367474 w 1554005"/>
                <a:gd name="connsiteY1087" fmla="*/ 38629 h 440917"/>
                <a:gd name="connsiteX1088" fmla="*/ 376333 w 1554005"/>
                <a:gd name="connsiteY1088" fmla="*/ 35391 h 440917"/>
                <a:gd name="connsiteX1089" fmla="*/ 379476 w 1554005"/>
                <a:gd name="connsiteY1089" fmla="*/ 35867 h 440917"/>
                <a:gd name="connsiteX1090" fmla="*/ 378143 w 1554005"/>
                <a:gd name="connsiteY1090" fmla="*/ 39772 h 440917"/>
                <a:gd name="connsiteX1091" fmla="*/ 386620 w 1554005"/>
                <a:gd name="connsiteY1091" fmla="*/ 41296 h 440917"/>
                <a:gd name="connsiteX1092" fmla="*/ 385667 w 1554005"/>
                <a:gd name="connsiteY1092" fmla="*/ 40820 h 440917"/>
                <a:gd name="connsiteX1093" fmla="*/ 386715 w 1554005"/>
                <a:gd name="connsiteY1093" fmla="*/ 39296 h 440917"/>
                <a:gd name="connsiteX1094" fmla="*/ 387572 w 1554005"/>
                <a:gd name="connsiteY1094" fmla="*/ 40344 h 440917"/>
                <a:gd name="connsiteX1095" fmla="*/ 386620 w 1554005"/>
                <a:gd name="connsiteY1095" fmla="*/ 41296 h 440917"/>
                <a:gd name="connsiteX1096" fmla="*/ 401098 w 1554005"/>
                <a:gd name="connsiteY1096" fmla="*/ 41010 h 440917"/>
                <a:gd name="connsiteX1097" fmla="*/ 400526 w 1554005"/>
                <a:gd name="connsiteY1097" fmla="*/ 41391 h 440917"/>
                <a:gd name="connsiteX1098" fmla="*/ 400622 w 1554005"/>
                <a:gd name="connsiteY1098" fmla="*/ 39201 h 440917"/>
                <a:gd name="connsiteX1099" fmla="*/ 401860 w 1554005"/>
                <a:gd name="connsiteY1099" fmla="*/ 40344 h 440917"/>
                <a:gd name="connsiteX1100" fmla="*/ 401098 w 1554005"/>
                <a:gd name="connsiteY1100" fmla="*/ 41010 h 440917"/>
                <a:gd name="connsiteX1101" fmla="*/ 422243 w 1554005"/>
                <a:gd name="connsiteY1101" fmla="*/ 37105 h 440917"/>
                <a:gd name="connsiteX1102" fmla="*/ 420910 w 1554005"/>
                <a:gd name="connsiteY1102" fmla="*/ 38058 h 440917"/>
                <a:gd name="connsiteX1103" fmla="*/ 412909 w 1554005"/>
                <a:gd name="connsiteY1103" fmla="*/ 38343 h 440917"/>
                <a:gd name="connsiteX1104" fmla="*/ 412814 w 1554005"/>
                <a:gd name="connsiteY1104" fmla="*/ 38629 h 440917"/>
                <a:gd name="connsiteX1105" fmla="*/ 412528 w 1554005"/>
                <a:gd name="connsiteY1105" fmla="*/ 38629 h 440917"/>
                <a:gd name="connsiteX1106" fmla="*/ 408241 w 1554005"/>
                <a:gd name="connsiteY1106" fmla="*/ 41772 h 440917"/>
                <a:gd name="connsiteX1107" fmla="*/ 407289 w 1554005"/>
                <a:gd name="connsiteY1107" fmla="*/ 41010 h 440917"/>
                <a:gd name="connsiteX1108" fmla="*/ 406432 w 1554005"/>
                <a:gd name="connsiteY1108" fmla="*/ 39867 h 440917"/>
                <a:gd name="connsiteX1109" fmla="*/ 406432 w 1554005"/>
                <a:gd name="connsiteY1109" fmla="*/ 39867 h 440917"/>
                <a:gd name="connsiteX1110" fmla="*/ 406432 w 1554005"/>
                <a:gd name="connsiteY1110" fmla="*/ 39867 h 440917"/>
                <a:gd name="connsiteX1111" fmla="*/ 407099 w 1554005"/>
                <a:gd name="connsiteY1111" fmla="*/ 39201 h 440917"/>
                <a:gd name="connsiteX1112" fmla="*/ 407765 w 1554005"/>
                <a:gd name="connsiteY1112" fmla="*/ 38820 h 440917"/>
                <a:gd name="connsiteX1113" fmla="*/ 412528 w 1554005"/>
                <a:gd name="connsiteY1113" fmla="*/ 38534 h 440917"/>
                <a:gd name="connsiteX1114" fmla="*/ 412528 w 1554005"/>
                <a:gd name="connsiteY1114" fmla="*/ 38248 h 440917"/>
                <a:gd name="connsiteX1115" fmla="*/ 412814 w 1554005"/>
                <a:gd name="connsiteY1115" fmla="*/ 38248 h 440917"/>
                <a:gd name="connsiteX1116" fmla="*/ 417195 w 1554005"/>
                <a:gd name="connsiteY1116" fmla="*/ 35105 h 440917"/>
                <a:gd name="connsiteX1117" fmla="*/ 421862 w 1554005"/>
                <a:gd name="connsiteY1117" fmla="*/ 36057 h 440917"/>
                <a:gd name="connsiteX1118" fmla="*/ 422243 w 1554005"/>
                <a:gd name="connsiteY1118" fmla="*/ 37105 h 440917"/>
                <a:gd name="connsiteX1119" fmla="*/ 583025 w 1554005"/>
                <a:gd name="connsiteY1119" fmla="*/ 72824 h 440917"/>
                <a:gd name="connsiteX1120" fmla="*/ 583121 w 1554005"/>
                <a:gd name="connsiteY1120" fmla="*/ 70824 h 440917"/>
                <a:gd name="connsiteX1121" fmla="*/ 584168 w 1554005"/>
                <a:gd name="connsiteY1121" fmla="*/ 71871 h 440917"/>
                <a:gd name="connsiteX1122" fmla="*/ 583025 w 1554005"/>
                <a:gd name="connsiteY1122" fmla="*/ 72824 h 440917"/>
                <a:gd name="connsiteX1123" fmla="*/ 618363 w 1554005"/>
                <a:gd name="connsiteY1123" fmla="*/ 178170 h 440917"/>
                <a:gd name="connsiteX1124" fmla="*/ 618363 w 1554005"/>
                <a:gd name="connsiteY1124" fmla="*/ 178170 h 440917"/>
                <a:gd name="connsiteX1125" fmla="*/ 618363 w 1554005"/>
                <a:gd name="connsiteY1125" fmla="*/ 178170 h 440917"/>
                <a:gd name="connsiteX1126" fmla="*/ 617315 w 1554005"/>
                <a:gd name="connsiteY1126" fmla="*/ 177123 h 440917"/>
                <a:gd name="connsiteX1127" fmla="*/ 616649 w 1554005"/>
                <a:gd name="connsiteY1127" fmla="*/ 175980 h 440917"/>
                <a:gd name="connsiteX1128" fmla="*/ 617696 w 1554005"/>
                <a:gd name="connsiteY1128" fmla="*/ 173027 h 440917"/>
                <a:gd name="connsiteX1129" fmla="*/ 619411 w 1554005"/>
                <a:gd name="connsiteY1129" fmla="*/ 175122 h 440917"/>
                <a:gd name="connsiteX1130" fmla="*/ 618458 w 1554005"/>
                <a:gd name="connsiteY1130" fmla="*/ 177694 h 440917"/>
                <a:gd name="connsiteX1131" fmla="*/ 618363 w 1554005"/>
                <a:gd name="connsiteY1131" fmla="*/ 178170 h 440917"/>
                <a:gd name="connsiteX1132" fmla="*/ 633889 w 1554005"/>
                <a:gd name="connsiteY1132" fmla="*/ 76253 h 440917"/>
                <a:gd name="connsiteX1133" fmla="*/ 632174 w 1554005"/>
                <a:gd name="connsiteY1133" fmla="*/ 79682 h 440917"/>
                <a:gd name="connsiteX1134" fmla="*/ 629031 w 1554005"/>
                <a:gd name="connsiteY1134" fmla="*/ 80158 h 440917"/>
                <a:gd name="connsiteX1135" fmla="*/ 628174 w 1554005"/>
                <a:gd name="connsiteY1135" fmla="*/ 77872 h 440917"/>
                <a:gd name="connsiteX1136" fmla="*/ 631127 w 1554005"/>
                <a:gd name="connsiteY1136" fmla="*/ 71871 h 440917"/>
                <a:gd name="connsiteX1137" fmla="*/ 632270 w 1554005"/>
                <a:gd name="connsiteY1137" fmla="*/ 70633 h 440917"/>
                <a:gd name="connsiteX1138" fmla="*/ 633889 w 1554005"/>
                <a:gd name="connsiteY1138" fmla="*/ 73491 h 440917"/>
                <a:gd name="connsiteX1139" fmla="*/ 633889 w 1554005"/>
                <a:gd name="connsiteY1139" fmla="*/ 76253 h 440917"/>
                <a:gd name="connsiteX1140" fmla="*/ 688848 w 1554005"/>
                <a:gd name="connsiteY1140" fmla="*/ 79587 h 440917"/>
                <a:gd name="connsiteX1141" fmla="*/ 687324 w 1554005"/>
                <a:gd name="connsiteY1141" fmla="*/ 78539 h 440917"/>
                <a:gd name="connsiteX1142" fmla="*/ 688372 w 1554005"/>
                <a:gd name="connsiteY1142" fmla="*/ 77682 h 440917"/>
                <a:gd name="connsiteX1143" fmla="*/ 689324 w 1554005"/>
                <a:gd name="connsiteY1143" fmla="*/ 78634 h 440917"/>
                <a:gd name="connsiteX1144" fmla="*/ 688848 w 1554005"/>
                <a:gd name="connsiteY1144" fmla="*/ 79587 h 440917"/>
                <a:gd name="connsiteX1145" fmla="*/ 710946 w 1554005"/>
                <a:gd name="connsiteY1145" fmla="*/ 179599 h 440917"/>
                <a:gd name="connsiteX1146" fmla="*/ 709041 w 1554005"/>
                <a:gd name="connsiteY1146" fmla="*/ 181218 h 440917"/>
                <a:gd name="connsiteX1147" fmla="*/ 707993 w 1554005"/>
                <a:gd name="connsiteY1147" fmla="*/ 180075 h 440917"/>
                <a:gd name="connsiteX1148" fmla="*/ 707803 w 1554005"/>
                <a:gd name="connsiteY1148" fmla="*/ 175599 h 440917"/>
                <a:gd name="connsiteX1149" fmla="*/ 707517 w 1554005"/>
                <a:gd name="connsiteY1149" fmla="*/ 175503 h 440917"/>
                <a:gd name="connsiteX1150" fmla="*/ 707422 w 1554005"/>
                <a:gd name="connsiteY1150" fmla="*/ 175027 h 440917"/>
                <a:gd name="connsiteX1151" fmla="*/ 705231 w 1554005"/>
                <a:gd name="connsiteY1151" fmla="*/ 173979 h 440917"/>
                <a:gd name="connsiteX1152" fmla="*/ 706469 w 1554005"/>
                <a:gd name="connsiteY1152" fmla="*/ 172836 h 440917"/>
                <a:gd name="connsiteX1153" fmla="*/ 707517 w 1554005"/>
                <a:gd name="connsiteY1153" fmla="*/ 175027 h 440917"/>
                <a:gd name="connsiteX1154" fmla="*/ 707993 w 1554005"/>
                <a:gd name="connsiteY1154" fmla="*/ 175122 h 440917"/>
                <a:gd name="connsiteX1155" fmla="*/ 707993 w 1554005"/>
                <a:gd name="connsiteY1155" fmla="*/ 175503 h 440917"/>
                <a:gd name="connsiteX1156" fmla="*/ 710946 w 1554005"/>
                <a:gd name="connsiteY1156" fmla="*/ 179599 h 440917"/>
                <a:gd name="connsiteX1157" fmla="*/ 719233 w 1554005"/>
                <a:gd name="connsiteY1157" fmla="*/ 74919 h 440917"/>
                <a:gd name="connsiteX1158" fmla="*/ 721709 w 1554005"/>
                <a:gd name="connsiteY1158" fmla="*/ 75491 h 440917"/>
                <a:gd name="connsiteX1159" fmla="*/ 724948 w 1554005"/>
                <a:gd name="connsiteY1159" fmla="*/ 79110 h 440917"/>
                <a:gd name="connsiteX1160" fmla="*/ 723424 w 1554005"/>
                <a:gd name="connsiteY1160" fmla="*/ 80063 h 440917"/>
                <a:gd name="connsiteX1161" fmla="*/ 718471 w 1554005"/>
                <a:gd name="connsiteY1161" fmla="*/ 77872 h 440917"/>
                <a:gd name="connsiteX1162" fmla="*/ 719233 w 1554005"/>
                <a:gd name="connsiteY1162" fmla="*/ 74919 h 440917"/>
                <a:gd name="connsiteX1163" fmla="*/ 725710 w 1554005"/>
                <a:gd name="connsiteY1163" fmla="*/ 178647 h 440917"/>
                <a:gd name="connsiteX1164" fmla="*/ 720757 w 1554005"/>
                <a:gd name="connsiteY1164" fmla="*/ 178742 h 440917"/>
                <a:gd name="connsiteX1165" fmla="*/ 720757 w 1554005"/>
                <a:gd name="connsiteY1165" fmla="*/ 178837 h 440917"/>
                <a:gd name="connsiteX1166" fmla="*/ 717423 w 1554005"/>
                <a:gd name="connsiteY1166" fmla="*/ 178742 h 440917"/>
                <a:gd name="connsiteX1167" fmla="*/ 715613 w 1554005"/>
                <a:gd name="connsiteY1167" fmla="*/ 176742 h 440917"/>
                <a:gd name="connsiteX1168" fmla="*/ 716375 w 1554005"/>
                <a:gd name="connsiteY1168" fmla="*/ 175313 h 440917"/>
                <a:gd name="connsiteX1169" fmla="*/ 725138 w 1554005"/>
                <a:gd name="connsiteY1169" fmla="*/ 172074 h 440917"/>
                <a:gd name="connsiteX1170" fmla="*/ 728377 w 1554005"/>
                <a:gd name="connsiteY1170" fmla="*/ 175122 h 440917"/>
                <a:gd name="connsiteX1171" fmla="*/ 725710 w 1554005"/>
                <a:gd name="connsiteY1171" fmla="*/ 178647 h 440917"/>
                <a:gd name="connsiteX1172" fmla="*/ 738664 w 1554005"/>
                <a:gd name="connsiteY1172" fmla="*/ 175122 h 440917"/>
                <a:gd name="connsiteX1173" fmla="*/ 736759 w 1554005"/>
                <a:gd name="connsiteY1173" fmla="*/ 173313 h 440917"/>
                <a:gd name="connsiteX1174" fmla="*/ 739807 w 1554005"/>
                <a:gd name="connsiteY1174" fmla="*/ 172360 h 440917"/>
                <a:gd name="connsiteX1175" fmla="*/ 741902 w 1554005"/>
                <a:gd name="connsiteY1175" fmla="*/ 174170 h 440917"/>
                <a:gd name="connsiteX1176" fmla="*/ 738664 w 1554005"/>
                <a:gd name="connsiteY1176" fmla="*/ 175122 h 440917"/>
                <a:gd name="connsiteX1177" fmla="*/ 751618 w 1554005"/>
                <a:gd name="connsiteY1177" fmla="*/ 76443 h 440917"/>
                <a:gd name="connsiteX1178" fmla="*/ 751142 w 1554005"/>
                <a:gd name="connsiteY1178" fmla="*/ 76158 h 440917"/>
                <a:gd name="connsiteX1179" fmla="*/ 750665 w 1554005"/>
                <a:gd name="connsiteY1179" fmla="*/ 75872 h 440917"/>
                <a:gd name="connsiteX1180" fmla="*/ 750665 w 1554005"/>
                <a:gd name="connsiteY1180" fmla="*/ 75872 h 440917"/>
                <a:gd name="connsiteX1181" fmla="*/ 750665 w 1554005"/>
                <a:gd name="connsiteY1181" fmla="*/ 75872 h 440917"/>
                <a:gd name="connsiteX1182" fmla="*/ 751713 w 1554005"/>
                <a:gd name="connsiteY1182" fmla="*/ 74348 h 440917"/>
                <a:gd name="connsiteX1183" fmla="*/ 752666 w 1554005"/>
                <a:gd name="connsiteY1183" fmla="*/ 75396 h 440917"/>
                <a:gd name="connsiteX1184" fmla="*/ 751618 w 1554005"/>
                <a:gd name="connsiteY1184" fmla="*/ 76443 h 440917"/>
                <a:gd name="connsiteX1185" fmla="*/ 757047 w 1554005"/>
                <a:gd name="connsiteY1185" fmla="*/ 27580 h 440917"/>
                <a:gd name="connsiteX1186" fmla="*/ 754094 w 1554005"/>
                <a:gd name="connsiteY1186" fmla="*/ 26532 h 440917"/>
                <a:gd name="connsiteX1187" fmla="*/ 756190 w 1554005"/>
                <a:gd name="connsiteY1187" fmla="*/ 24818 h 440917"/>
                <a:gd name="connsiteX1188" fmla="*/ 759238 w 1554005"/>
                <a:gd name="connsiteY1188" fmla="*/ 25961 h 440917"/>
                <a:gd name="connsiteX1189" fmla="*/ 757047 w 1554005"/>
                <a:gd name="connsiteY1189" fmla="*/ 27580 h 440917"/>
                <a:gd name="connsiteX1190" fmla="*/ 786860 w 1554005"/>
                <a:gd name="connsiteY1190" fmla="*/ 25294 h 440917"/>
                <a:gd name="connsiteX1191" fmla="*/ 787908 w 1554005"/>
                <a:gd name="connsiteY1191" fmla="*/ 26247 h 440917"/>
                <a:gd name="connsiteX1192" fmla="*/ 786765 w 1554005"/>
                <a:gd name="connsiteY1192" fmla="*/ 27104 h 440917"/>
                <a:gd name="connsiteX1193" fmla="*/ 785717 w 1554005"/>
                <a:gd name="connsiteY1193" fmla="*/ 26628 h 440917"/>
                <a:gd name="connsiteX1194" fmla="*/ 786860 w 1554005"/>
                <a:gd name="connsiteY1194" fmla="*/ 25294 h 440917"/>
                <a:gd name="connsiteX1195" fmla="*/ 790289 w 1554005"/>
                <a:gd name="connsiteY1195" fmla="*/ 82920 h 440917"/>
                <a:gd name="connsiteX1196" fmla="*/ 782669 w 1554005"/>
                <a:gd name="connsiteY1196" fmla="*/ 82825 h 440917"/>
                <a:gd name="connsiteX1197" fmla="*/ 782193 w 1554005"/>
                <a:gd name="connsiteY1197" fmla="*/ 78729 h 440917"/>
                <a:gd name="connsiteX1198" fmla="*/ 791147 w 1554005"/>
                <a:gd name="connsiteY1198" fmla="*/ 78634 h 440917"/>
                <a:gd name="connsiteX1199" fmla="*/ 791432 w 1554005"/>
                <a:gd name="connsiteY1199" fmla="*/ 79301 h 440917"/>
                <a:gd name="connsiteX1200" fmla="*/ 791528 w 1554005"/>
                <a:gd name="connsiteY1200" fmla="*/ 80063 h 440917"/>
                <a:gd name="connsiteX1201" fmla="*/ 790289 w 1554005"/>
                <a:gd name="connsiteY1201" fmla="*/ 82920 h 440917"/>
                <a:gd name="connsiteX1202" fmla="*/ 814673 w 1554005"/>
                <a:gd name="connsiteY1202" fmla="*/ 30723 h 440917"/>
                <a:gd name="connsiteX1203" fmla="*/ 810578 w 1554005"/>
                <a:gd name="connsiteY1203" fmla="*/ 30152 h 440917"/>
                <a:gd name="connsiteX1204" fmla="*/ 810578 w 1554005"/>
                <a:gd name="connsiteY1204" fmla="*/ 29104 h 440917"/>
                <a:gd name="connsiteX1205" fmla="*/ 813435 w 1554005"/>
                <a:gd name="connsiteY1205" fmla="*/ 28152 h 440917"/>
                <a:gd name="connsiteX1206" fmla="*/ 813435 w 1554005"/>
                <a:gd name="connsiteY1206" fmla="*/ 28152 h 440917"/>
                <a:gd name="connsiteX1207" fmla="*/ 813435 w 1554005"/>
                <a:gd name="connsiteY1207" fmla="*/ 28152 h 440917"/>
                <a:gd name="connsiteX1208" fmla="*/ 815912 w 1554005"/>
                <a:gd name="connsiteY1208" fmla="*/ 29676 h 440917"/>
                <a:gd name="connsiteX1209" fmla="*/ 814673 w 1554005"/>
                <a:gd name="connsiteY1209" fmla="*/ 30723 h 440917"/>
                <a:gd name="connsiteX1210" fmla="*/ 823913 w 1554005"/>
                <a:gd name="connsiteY1210" fmla="*/ 6720 h 440917"/>
                <a:gd name="connsiteX1211" fmla="*/ 821246 w 1554005"/>
                <a:gd name="connsiteY1211" fmla="*/ 4720 h 440917"/>
                <a:gd name="connsiteX1212" fmla="*/ 823913 w 1554005"/>
                <a:gd name="connsiteY1212" fmla="*/ 3672 h 440917"/>
                <a:gd name="connsiteX1213" fmla="*/ 825151 w 1554005"/>
                <a:gd name="connsiteY1213" fmla="*/ 4339 h 440917"/>
                <a:gd name="connsiteX1214" fmla="*/ 826389 w 1554005"/>
                <a:gd name="connsiteY1214" fmla="*/ 5292 h 440917"/>
                <a:gd name="connsiteX1215" fmla="*/ 826389 w 1554005"/>
                <a:gd name="connsiteY1215" fmla="*/ 5292 h 440917"/>
                <a:gd name="connsiteX1216" fmla="*/ 826389 w 1554005"/>
                <a:gd name="connsiteY1216" fmla="*/ 5292 h 440917"/>
                <a:gd name="connsiteX1217" fmla="*/ 823913 w 1554005"/>
                <a:gd name="connsiteY1217" fmla="*/ 6720 h 440917"/>
                <a:gd name="connsiteX1218" fmla="*/ 850202 w 1554005"/>
                <a:gd name="connsiteY1218" fmla="*/ 9387 h 440917"/>
                <a:gd name="connsiteX1219" fmla="*/ 849535 w 1554005"/>
                <a:gd name="connsiteY1219" fmla="*/ 9864 h 440917"/>
                <a:gd name="connsiteX1220" fmla="*/ 840010 w 1554005"/>
                <a:gd name="connsiteY1220" fmla="*/ 12721 h 440917"/>
                <a:gd name="connsiteX1221" fmla="*/ 835247 w 1554005"/>
                <a:gd name="connsiteY1221" fmla="*/ 9292 h 440917"/>
                <a:gd name="connsiteX1222" fmla="*/ 835343 w 1554005"/>
                <a:gd name="connsiteY1222" fmla="*/ 8054 h 440917"/>
                <a:gd name="connsiteX1223" fmla="*/ 850011 w 1554005"/>
                <a:gd name="connsiteY1223" fmla="*/ 7768 h 440917"/>
                <a:gd name="connsiteX1224" fmla="*/ 850487 w 1554005"/>
                <a:gd name="connsiteY1224" fmla="*/ 8244 h 440917"/>
                <a:gd name="connsiteX1225" fmla="*/ 850868 w 1554005"/>
                <a:gd name="connsiteY1225" fmla="*/ 8816 h 440917"/>
                <a:gd name="connsiteX1226" fmla="*/ 850202 w 1554005"/>
                <a:gd name="connsiteY1226" fmla="*/ 9387 h 440917"/>
                <a:gd name="connsiteX1227" fmla="*/ 888206 w 1554005"/>
                <a:gd name="connsiteY1227" fmla="*/ 30723 h 440917"/>
                <a:gd name="connsiteX1228" fmla="*/ 887063 w 1554005"/>
                <a:gd name="connsiteY1228" fmla="*/ 29676 h 440917"/>
                <a:gd name="connsiteX1229" fmla="*/ 888397 w 1554005"/>
                <a:gd name="connsiteY1229" fmla="*/ 28628 h 440917"/>
                <a:gd name="connsiteX1230" fmla="*/ 889540 w 1554005"/>
                <a:gd name="connsiteY1230" fmla="*/ 29866 h 440917"/>
                <a:gd name="connsiteX1231" fmla="*/ 888206 w 1554005"/>
                <a:gd name="connsiteY1231" fmla="*/ 30723 h 440917"/>
                <a:gd name="connsiteX1232" fmla="*/ 923163 w 1554005"/>
                <a:gd name="connsiteY1232" fmla="*/ 34438 h 440917"/>
                <a:gd name="connsiteX1233" fmla="*/ 919734 w 1554005"/>
                <a:gd name="connsiteY1233" fmla="*/ 34819 h 440917"/>
                <a:gd name="connsiteX1234" fmla="*/ 914495 w 1554005"/>
                <a:gd name="connsiteY1234" fmla="*/ 34629 h 440917"/>
                <a:gd name="connsiteX1235" fmla="*/ 914495 w 1554005"/>
                <a:gd name="connsiteY1235" fmla="*/ 34819 h 440917"/>
                <a:gd name="connsiteX1236" fmla="*/ 905923 w 1554005"/>
                <a:gd name="connsiteY1236" fmla="*/ 33962 h 440917"/>
                <a:gd name="connsiteX1237" fmla="*/ 904494 w 1554005"/>
                <a:gd name="connsiteY1237" fmla="*/ 31200 h 440917"/>
                <a:gd name="connsiteX1238" fmla="*/ 905828 w 1554005"/>
                <a:gd name="connsiteY1238" fmla="*/ 28533 h 440917"/>
                <a:gd name="connsiteX1239" fmla="*/ 922401 w 1554005"/>
                <a:gd name="connsiteY1239" fmla="*/ 31485 h 440917"/>
                <a:gd name="connsiteX1240" fmla="*/ 924592 w 1554005"/>
                <a:gd name="connsiteY1240" fmla="*/ 33390 h 440917"/>
                <a:gd name="connsiteX1241" fmla="*/ 923163 w 1554005"/>
                <a:gd name="connsiteY1241" fmla="*/ 34438 h 440917"/>
                <a:gd name="connsiteX1242" fmla="*/ 1009079 w 1554005"/>
                <a:gd name="connsiteY1242" fmla="*/ 40248 h 440917"/>
                <a:gd name="connsiteX1243" fmla="*/ 1008317 w 1554005"/>
                <a:gd name="connsiteY1243" fmla="*/ 40915 h 440917"/>
                <a:gd name="connsiteX1244" fmla="*/ 1007745 w 1554005"/>
                <a:gd name="connsiteY1244" fmla="*/ 41296 h 440917"/>
                <a:gd name="connsiteX1245" fmla="*/ 1007840 w 1554005"/>
                <a:gd name="connsiteY1245" fmla="*/ 39105 h 440917"/>
                <a:gd name="connsiteX1246" fmla="*/ 1009079 w 1554005"/>
                <a:gd name="connsiteY1246" fmla="*/ 40248 h 440917"/>
                <a:gd name="connsiteX1247" fmla="*/ 1009079 w 1554005"/>
                <a:gd name="connsiteY1247" fmla="*/ 40248 h 440917"/>
                <a:gd name="connsiteX1248" fmla="*/ 1009079 w 1554005"/>
                <a:gd name="connsiteY1248" fmla="*/ 40248 h 440917"/>
                <a:gd name="connsiteX1249" fmla="*/ 1016889 w 1554005"/>
                <a:gd name="connsiteY1249" fmla="*/ 41677 h 440917"/>
                <a:gd name="connsiteX1250" fmla="*/ 1014222 w 1554005"/>
                <a:gd name="connsiteY1250" fmla="*/ 40629 h 440917"/>
                <a:gd name="connsiteX1251" fmla="*/ 1017079 w 1554005"/>
                <a:gd name="connsiteY1251" fmla="*/ 38629 h 440917"/>
                <a:gd name="connsiteX1252" fmla="*/ 1019556 w 1554005"/>
                <a:gd name="connsiteY1252" fmla="*/ 40248 h 440917"/>
                <a:gd name="connsiteX1253" fmla="*/ 1016889 w 1554005"/>
                <a:gd name="connsiteY1253" fmla="*/ 41677 h 440917"/>
                <a:gd name="connsiteX1254" fmla="*/ 1034225 w 1554005"/>
                <a:gd name="connsiteY1254" fmla="*/ 31295 h 440917"/>
                <a:gd name="connsiteX1255" fmla="*/ 1034129 w 1554005"/>
                <a:gd name="connsiteY1255" fmla="*/ 31581 h 440917"/>
                <a:gd name="connsiteX1256" fmla="*/ 1033844 w 1554005"/>
                <a:gd name="connsiteY1256" fmla="*/ 31771 h 440917"/>
                <a:gd name="connsiteX1257" fmla="*/ 1033272 w 1554005"/>
                <a:gd name="connsiteY1257" fmla="*/ 39867 h 440917"/>
                <a:gd name="connsiteX1258" fmla="*/ 1030796 w 1554005"/>
                <a:gd name="connsiteY1258" fmla="*/ 40344 h 440917"/>
                <a:gd name="connsiteX1259" fmla="*/ 1029843 w 1554005"/>
                <a:gd name="connsiteY1259" fmla="*/ 33962 h 440917"/>
                <a:gd name="connsiteX1260" fmla="*/ 1033748 w 1554005"/>
                <a:gd name="connsiteY1260" fmla="*/ 31676 h 440917"/>
                <a:gd name="connsiteX1261" fmla="*/ 1033748 w 1554005"/>
                <a:gd name="connsiteY1261" fmla="*/ 31200 h 440917"/>
                <a:gd name="connsiteX1262" fmla="*/ 1034225 w 1554005"/>
                <a:gd name="connsiteY1262" fmla="*/ 31295 h 440917"/>
                <a:gd name="connsiteX1263" fmla="*/ 1040892 w 1554005"/>
                <a:gd name="connsiteY1263" fmla="*/ 28056 h 440917"/>
                <a:gd name="connsiteX1264" fmla="*/ 1040987 w 1554005"/>
                <a:gd name="connsiteY1264" fmla="*/ 27771 h 440917"/>
                <a:gd name="connsiteX1265" fmla="*/ 1041273 w 1554005"/>
                <a:gd name="connsiteY1265" fmla="*/ 28056 h 440917"/>
                <a:gd name="connsiteX1266" fmla="*/ 1040892 w 1554005"/>
                <a:gd name="connsiteY1266" fmla="*/ 28056 h 440917"/>
                <a:gd name="connsiteX1267" fmla="*/ 1034225 w 1554005"/>
                <a:gd name="connsiteY1267" fmla="*/ 31295 h 440917"/>
                <a:gd name="connsiteX1268" fmla="*/ 1177576 w 1554005"/>
                <a:gd name="connsiteY1268" fmla="*/ 46249 h 440917"/>
                <a:gd name="connsiteX1269" fmla="*/ 1174147 w 1554005"/>
                <a:gd name="connsiteY1269" fmla="*/ 48440 h 440917"/>
                <a:gd name="connsiteX1270" fmla="*/ 1171099 w 1554005"/>
                <a:gd name="connsiteY1270" fmla="*/ 45582 h 440917"/>
                <a:gd name="connsiteX1271" fmla="*/ 1175385 w 1554005"/>
                <a:gd name="connsiteY1271" fmla="*/ 42344 h 440917"/>
                <a:gd name="connsiteX1272" fmla="*/ 1177576 w 1554005"/>
                <a:gd name="connsiteY1272" fmla="*/ 46249 h 440917"/>
                <a:gd name="connsiteX1273" fmla="*/ 1232821 w 1554005"/>
                <a:gd name="connsiteY1273" fmla="*/ 286660 h 440917"/>
                <a:gd name="connsiteX1274" fmla="*/ 1231678 w 1554005"/>
                <a:gd name="connsiteY1274" fmla="*/ 286565 h 440917"/>
                <a:gd name="connsiteX1275" fmla="*/ 1233678 w 1554005"/>
                <a:gd name="connsiteY1275" fmla="*/ 284469 h 440917"/>
                <a:gd name="connsiteX1276" fmla="*/ 1233869 w 1554005"/>
                <a:gd name="connsiteY1276" fmla="*/ 284088 h 440917"/>
                <a:gd name="connsiteX1277" fmla="*/ 1234250 w 1554005"/>
                <a:gd name="connsiteY1277" fmla="*/ 284469 h 440917"/>
                <a:gd name="connsiteX1278" fmla="*/ 1233678 w 1554005"/>
                <a:gd name="connsiteY1278" fmla="*/ 284565 h 440917"/>
                <a:gd name="connsiteX1279" fmla="*/ 1232821 w 1554005"/>
                <a:gd name="connsiteY1279" fmla="*/ 286660 h 440917"/>
                <a:gd name="connsiteX1280" fmla="*/ 1248251 w 1554005"/>
                <a:gd name="connsiteY1280" fmla="*/ 357717 h 440917"/>
                <a:gd name="connsiteX1281" fmla="*/ 1243203 w 1554005"/>
                <a:gd name="connsiteY1281" fmla="*/ 357812 h 440917"/>
                <a:gd name="connsiteX1282" fmla="*/ 1243203 w 1554005"/>
                <a:gd name="connsiteY1282" fmla="*/ 357526 h 440917"/>
                <a:gd name="connsiteX1283" fmla="*/ 1236440 w 1554005"/>
                <a:gd name="connsiteY1283" fmla="*/ 357526 h 440917"/>
                <a:gd name="connsiteX1284" fmla="*/ 1235107 w 1554005"/>
                <a:gd name="connsiteY1284" fmla="*/ 356669 h 440917"/>
                <a:gd name="connsiteX1285" fmla="*/ 1236536 w 1554005"/>
                <a:gd name="connsiteY1285" fmla="*/ 354002 h 440917"/>
                <a:gd name="connsiteX1286" fmla="*/ 1243870 w 1554005"/>
                <a:gd name="connsiteY1286" fmla="*/ 352192 h 440917"/>
                <a:gd name="connsiteX1287" fmla="*/ 1248347 w 1554005"/>
                <a:gd name="connsiteY1287" fmla="*/ 354478 h 440917"/>
                <a:gd name="connsiteX1288" fmla="*/ 1251109 w 1554005"/>
                <a:gd name="connsiteY1288" fmla="*/ 356193 h 440917"/>
                <a:gd name="connsiteX1289" fmla="*/ 1248251 w 1554005"/>
                <a:gd name="connsiteY1289" fmla="*/ 357717 h 440917"/>
                <a:gd name="connsiteX1290" fmla="*/ 1281875 w 1554005"/>
                <a:gd name="connsiteY1290" fmla="*/ 353811 h 440917"/>
                <a:gd name="connsiteX1291" fmla="*/ 1276541 w 1554005"/>
                <a:gd name="connsiteY1291" fmla="*/ 357621 h 440917"/>
                <a:gd name="connsiteX1292" fmla="*/ 1257681 w 1554005"/>
                <a:gd name="connsiteY1292" fmla="*/ 357717 h 440917"/>
                <a:gd name="connsiteX1293" fmla="*/ 1255490 w 1554005"/>
                <a:gd name="connsiteY1293" fmla="*/ 353621 h 440917"/>
                <a:gd name="connsiteX1294" fmla="*/ 1257491 w 1554005"/>
                <a:gd name="connsiteY1294" fmla="*/ 351335 h 440917"/>
                <a:gd name="connsiteX1295" fmla="*/ 1269492 w 1554005"/>
                <a:gd name="connsiteY1295" fmla="*/ 351240 h 440917"/>
                <a:gd name="connsiteX1296" fmla="*/ 1269492 w 1554005"/>
                <a:gd name="connsiteY1296" fmla="*/ 350668 h 440917"/>
                <a:gd name="connsiteX1297" fmla="*/ 1281398 w 1554005"/>
                <a:gd name="connsiteY1297" fmla="*/ 351525 h 440917"/>
                <a:gd name="connsiteX1298" fmla="*/ 1282732 w 1554005"/>
                <a:gd name="connsiteY1298" fmla="*/ 352478 h 440917"/>
                <a:gd name="connsiteX1299" fmla="*/ 1281875 w 1554005"/>
                <a:gd name="connsiteY1299" fmla="*/ 353811 h 440917"/>
                <a:gd name="connsiteX1300" fmla="*/ 1295972 w 1554005"/>
                <a:gd name="connsiteY1300" fmla="*/ 353907 h 440917"/>
                <a:gd name="connsiteX1301" fmla="*/ 1292828 w 1554005"/>
                <a:gd name="connsiteY1301" fmla="*/ 359907 h 440917"/>
                <a:gd name="connsiteX1302" fmla="*/ 1288352 w 1554005"/>
                <a:gd name="connsiteY1302" fmla="*/ 360479 h 440917"/>
                <a:gd name="connsiteX1303" fmla="*/ 1287399 w 1554005"/>
                <a:gd name="connsiteY1303" fmla="*/ 356097 h 440917"/>
                <a:gd name="connsiteX1304" fmla="*/ 1293781 w 1554005"/>
                <a:gd name="connsiteY1304" fmla="*/ 351144 h 440917"/>
                <a:gd name="connsiteX1305" fmla="*/ 1295591 w 1554005"/>
                <a:gd name="connsiteY1305" fmla="*/ 351430 h 440917"/>
                <a:gd name="connsiteX1306" fmla="*/ 1295972 w 1554005"/>
                <a:gd name="connsiteY1306" fmla="*/ 353907 h 440917"/>
                <a:gd name="connsiteX1307" fmla="*/ 1348645 w 1554005"/>
                <a:gd name="connsiteY1307" fmla="*/ 346477 h 440917"/>
                <a:gd name="connsiteX1308" fmla="*/ 1341882 w 1554005"/>
                <a:gd name="connsiteY1308" fmla="*/ 359622 h 440917"/>
                <a:gd name="connsiteX1309" fmla="*/ 1339025 w 1554005"/>
                <a:gd name="connsiteY1309" fmla="*/ 360765 h 440917"/>
                <a:gd name="connsiteX1310" fmla="*/ 1312831 w 1554005"/>
                <a:gd name="connsiteY1310" fmla="*/ 350097 h 440917"/>
                <a:gd name="connsiteX1311" fmla="*/ 1313117 w 1554005"/>
                <a:gd name="connsiteY1311" fmla="*/ 347525 h 440917"/>
                <a:gd name="connsiteX1312" fmla="*/ 1331500 w 1554005"/>
                <a:gd name="connsiteY1312" fmla="*/ 340476 h 440917"/>
                <a:gd name="connsiteX1313" fmla="*/ 1347788 w 1554005"/>
                <a:gd name="connsiteY1313" fmla="*/ 344191 h 440917"/>
                <a:gd name="connsiteX1314" fmla="*/ 1348645 w 1554005"/>
                <a:gd name="connsiteY1314" fmla="*/ 346477 h 4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Lst>
              <a:rect l="l" t="t" r="r" b="b"/>
              <a:pathLst>
                <a:path w="1554005" h="440917">
                  <a:moveTo>
                    <a:pt x="1536573" y="326379"/>
                  </a:moveTo>
                  <a:cubicBezTo>
                    <a:pt x="1533049" y="326379"/>
                    <a:pt x="1529048" y="325236"/>
                    <a:pt x="1526191" y="326570"/>
                  </a:cubicBezTo>
                  <a:cubicBezTo>
                    <a:pt x="1520381" y="329237"/>
                    <a:pt x="1513713" y="328761"/>
                    <a:pt x="1508284" y="331809"/>
                  </a:cubicBezTo>
                  <a:cubicBezTo>
                    <a:pt x="1504093" y="334095"/>
                    <a:pt x="1499521" y="333714"/>
                    <a:pt x="1495235" y="336000"/>
                  </a:cubicBezTo>
                  <a:cubicBezTo>
                    <a:pt x="1489424" y="339048"/>
                    <a:pt x="1485805" y="336190"/>
                    <a:pt x="1482757" y="328189"/>
                  </a:cubicBezTo>
                  <a:cubicBezTo>
                    <a:pt x="1481328" y="324379"/>
                    <a:pt x="1477137" y="322569"/>
                    <a:pt x="1473232" y="324093"/>
                  </a:cubicBezTo>
                  <a:cubicBezTo>
                    <a:pt x="1471613" y="324760"/>
                    <a:pt x="1470184" y="326094"/>
                    <a:pt x="1468565" y="326094"/>
                  </a:cubicBezTo>
                  <a:cubicBezTo>
                    <a:pt x="1456277" y="326284"/>
                    <a:pt x="1443990" y="326475"/>
                    <a:pt x="1431798" y="326189"/>
                  </a:cubicBezTo>
                  <a:cubicBezTo>
                    <a:pt x="1427321" y="326094"/>
                    <a:pt x="1423892" y="321236"/>
                    <a:pt x="1418749" y="322569"/>
                  </a:cubicBezTo>
                  <a:cubicBezTo>
                    <a:pt x="1417320" y="320188"/>
                    <a:pt x="1415891" y="317712"/>
                    <a:pt x="1414272" y="315426"/>
                  </a:cubicBezTo>
                  <a:cubicBezTo>
                    <a:pt x="1412843" y="313425"/>
                    <a:pt x="1410081" y="311425"/>
                    <a:pt x="1408462" y="312854"/>
                  </a:cubicBezTo>
                  <a:cubicBezTo>
                    <a:pt x="1400937" y="319045"/>
                    <a:pt x="1390936" y="312949"/>
                    <a:pt x="1383411" y="318378"/>
                  </a:cubicBezTo>
                  <a:cubicBezTo>
                    <a:pt x="1383030" y="318664"/>
                    <a:pt x="1380744" y="316664"/>
                    <a:pt x="1379601" y="315426"/>
                  </a:cubicBezTo>
                  <a:cubicBezTo>
                    <a:pt x="1377696" y="313330"/>
                    <a:pt x="1380077" y="312473"/>
                    <a:pt x="1381030" y="311330"/>
                  </a:cubicBezTo>
                  <a:cubicBezTo>
                    <a:pt x="1382554" y="309330"/>
                    <a:pt x="1384745" y="308758"/>
                    <a:pt x="1387221" y="308663"/>
                  </a:cubicBezTo>
                  <a:cubicBezTo>
                    <a:pt x="1390650" y="308472"/>
                    <a:pt x="1394174" y="308377"/>
                    <a:pt x="1397603" y="307901"/>
                  </a:cubicBezTo>
                  <a:cubicBezTo>
                    <a:pt x="1398842" y="307710"/>
                    <a:pt x="1398651" y="306567"/>
                    <a:pt x="1397603" y="305424"/>
                  </a:cubicBezTo>
                  <a:cubicBezTo>
                    <a:pt x="1396175" y="303900"/>
                    <a:pt x="1396365" y="302662"/>
                    <a:pt x="1398461" y="301805"/>
                  </a:cubicBezTo>
                  <a:cubicBezTo>
                    <a:pt x="1399508" y="301424"/>
                    <a:pt x="1401413" y="301043"/>
                    <a:pt x="1401413" y="300567"/>
                  </a:cubicBezTo>
                  <a:cubicBezTo>
                    <a:pt x="1401413" y="298376"/>
                    <a:pt x="1399604" y="298662"/>
                    <a:pt x="1398080" y="298566"/>
                  </a:cubicBezTo>
                  <a:cubicBezTo>
                    <a:pt x="1392936" y="298090"/>
                    <a:pt x="1387983" y="298471"/>
                    <a:pt x="1383030" y="295328"/>
                  </a:cubicBezTo>
                  <a:cubicBezTo>
                    <a:pt x="1376744" y="291327"/>
                    <a:pt x="1369505" y="288470"/>
                    <a:pt x="1362075" y="294090"/>
                  </a:cubicBezTo>
                  <a:cubicBezTo>
                    <a:pt x="1360932" y="294947"/>
                    <a:pt x="1358741" y="294566"/>
                    <a:pt x="1356932" y="294566"/>
                  </a:cubicBezTo>
                  <a:cubicBezTo>
                    <a:pt x="1351121" y="294566"/>
                    <a:pt x="1345216" y="294566"/>
                    <a:pt x="1339406" y="294566"/>
                  </a:cubicBezTo>
                  <a:cubicBezTo>
                    <a:pt x="1334738" y="294566"/>
                    <a:pt x="1330071" y="294756"/>
                    <a:pt x="1326261" y="291423"/>
                  </a:cubicBezTo>
                  <a:cubicBezTo>
                    <a:pt x="1319784" y="291804"/>
                    <a:pt x="1314545" y="286946"/>
                    <a:pt x="1307878" y="287517"/>
                  </a:cubicBezTo>
                  <a:cubicBezTo>
                    <a:pt x="1300925" y="288184"/>
                    <a:pt x="1293876" y="287803"/>
                    <a:pt x="1286828" y="287898"/>
                  </a:cubicBezTo>
                  <a:cubicBezTo>
                    <a:pt x="1278827" y="293042"/>
                    <a:pt x="1269873" y="290470"/>
                    <a:pt x="1261396" y="291137"/>
                  </a:cubicBezTo>
                  <a:cubicBezTo>
                    <a:pt x="1256443" y="291518"/>
                    <a:pt x="1252157" y="291137"/>
                    <a:pt x="1249013" y="286755"/>
                  </a:cubicBezTo>
                  <a:cubicBezTo>
                    <a:pt x="1247108" y="284088"/>
                    <a:pt x="1244156" y="283993"/>
                    <a:pt x="1241108" y="284184"/>
                  </a:cubicBezTo>
                  <a:cubicBezTo>
                    <a:pt x="1238917" y="284279"/>
                    <a:pt x="1236726" y="284088"/>
                    <a:pt x="1234535" y="283993"/>
                  </a:cubicBezTo>
                  <a:cubicBezTo>
                    <a:pt x="1234631" y="282088"/>
                    <a:pt x="1235869" y="281040"/>
                    <a:pt x="1237583" y="281040"/>
                  </a:cubicBezTo>
                  <a:cubicBezTo>
                    <a:pt x="1263872" y="280850"/>
                    <a:pt x="1290161" y="280755"/>
                    <a:pt x="1316450" y="280659"/>
                  </a:cubicBezTo>
                  <a:cubicBezTo>
                    <a:pt x="1318070" y="280659"/>
                    <a:pt x="1320070" y="281231"/>
                    <a:pt x="1321308" y="282183"/>
                  </a:cubicBezTo>
                  <a:cubicBezTo>
                    <a:pt x="1323785" y="284088"/>
                    <a:pt x="1325404" y="282945"/>
                    <a:pt x="1327023" y="281136"/>
                  </a:cubicBezTo>
                  <a:cubicBezTo>
                    <a:pt x="1329023" y="278850"/>
                    <a:pt x="1330928" y="277230"/>
                    <a:pt x="1334072" y="279802"/>
                  </a:cubicBezTo>
                  <a:cubicBezTo>
                    <a:pt x="1335215" y="280755"/>
                    <a:pt x="1337405" y="280469"/>
                    <a:pt x="1339120" y="280564"/>
                  </a:cubicBezTo>
                  <a:cubicBezTo>
                    <a:pt x="1348835" y="281231"/>
                    <a:pt x="1358932" y="279135"/>
                    <a:pt x="1368171" y="283898"/>
                  </a:cubicBezTo>
                  <a:cubicBezTo>
                    <a:pt x="1379887" y="283993"/>
                    <a:pt x="1391507" y="284184"/>
                    <a:pt x="1403223" y="284184"/>
                  </a:cubicBezTo>
                  <a:cubicBezTo>
                    <a:pt x="1404938" y="284184"/>
                    <a:pt x="1406938" y="284088"/>
                    <a:pt x="1408176" y="283136"/>
                  </a:cubicBezTo>
                  <a:cubicBezTo>
                    <a:pt x="1411224" y="280755"/>
                    <a:pt x="1414653" y="280755"/>
                    <a:pt x="1418177" y="280850"/>
                  </a:cubicBezTo>
                  <a:cubicBezTo>
                    <a:pt x="1424559" y="281040"/>
                    <a:pt x="1429607" y="279326"/>
                    <a:pt x="1431322" y="272277"/>
                  </a:cubicBezTo>
                  <a:cubicBezTo>
                    <a:pt x="1431608" y="271230"/>
                    <a:pt x="1432751" y="270468"/>
                    <a:pt x="1433513" y="269515"/>
                  </a:cubicBezTo>
                  <a:cubicBezTo>
                    <a:pt x="1434560" y="268086"/>
                    <a:pt x="1434560" y="267991"/>
                    <a:pt x="1439037" y="269229"/>
                  </a:cubicBezTo>
                  <a:cubicBezTo>
                    <a:pt x="1440752" y="269706"/>
                    <a:pt x="1442371" y="270277"/>
                    <a:pt x="1443895" y="268944"/>
                  </a:cubicBezTo>
                  <a:cubicBezTo>
                    <a:pt x="1446086" y="266943"/>
                    <a:pt x="1447610" y="267610"/>
                    <a:pt x="1449610" y="269515"/>
                  </a:cubicBezTo>
                  <a:cubicBezTo>
                    <a:pt x="1452086" y="271896"/>
                    <a:pt x="1450372" y="273230"/>
                    <a:pt x="1449038" y="275040"/>
                  </a:cubicBezTo>
                  <a:cubicBezTo>
                    <a:pt x="1448467" y="275897"/>
                    <a:pt x="1448276" y="277421"/>
                    <a:pt x="1448562" y="278278"/>
                  </a:cubicBezTo>
                  <a:cubicBezTo>
                    <a:pt x="1449610" y="280755"/>
                    <a:pt x="1451324" y="279326"/>
                    <a:pt x="1452467" y="278373"/>
                  </a:cubicBezTo>
                  <a:cubicBezTo>
                    <a:pt x="1454087" y="276945"/>
                    <a:pt x="1455611" y="277421"/>
                    <a:pt x="1457325" y="277802"/>
                  </a:cubicBezTo>
                  <a:lnTo>
                    <a:pt x="1470279" y="278373"/>
                  </a:lnTo>
                  <a:cubicBezTo>
                    <a:pt x="1472565" y="276659"/>
                    <a:pt x="1474470" y="277897"/>
                    <a:pt x="1476661" y="278945"/>
                  </a:cubicBezTo>
                  <a:cubicBezTo>
                    <a:pt x="1478756" y="279897"/>
                    <a:pt x="1482376" y="277897"/>
                    <a:pt x="1483042" y="275325"/>
                  </a:cubicBezTo>
                  <a:cubicBezTo>
                    <a:pt x="1483709" y="272944"/>
                    <a:pt x="1483042" y="270658"/>
                    <a:pt x="1479899" y="270277"/>
                  </a:cubicBezTo>
                  <a:cubicBezTo>
                    <a:pt x="1479328" y="270182"/>
                    <a:pt x="1478756" y="269991"/>
                    <a:pt x="1478280" y="269706"/>
                  </a:cubicBezTo>
                  <a:cubicBezTo>
                    <a:pt x="1477804" y="269420"/>
                    <a:pt x="1477328" y="268944"/>
                    <a:pt x="1477042" y="268467"/>
                  </a:cubicBezTo>
                  <a:cubicBezTo>
                    <a:pt x="1476947" y="268277"/>
                    <a:pt x="1477613" y="267420"/>
                    <a:pt x="1477994" y="267420"/>
                  </a:cubicBezTo>
                  <a:cubicBezTo>
                    <a:pt x="1482566" y="267039"/>
                    <a:pt x="1487138" y="266753"/>
                    <a:pt x="1491710" y="266277"/>
                  </a:cubicBezTo>
                  <a:cubicBezTo>
                    <a:pt x="1493711" y="266086"/>
                    <a:pt x="1494758" y="262371"/>
                    <a:pt x="1497425" y="264848"/>
                  </a:cubicBezTo>
                  <a:cubicBezTo>
                    <a:pt x="1501331" y="268467"/>
                    <a:pt x="1506665" y="264753"/>
                    <a:pt x="1510665" y="267610"/>
                  </a:cubicBezTo>
                  <a:cubicBezTo>
                    <a:pt x="1511522" y="268277"/>
                    <a:pt x="1512856" y="269515"/>
                    <a:pt x="1513427" y="269229"/>
                  </a:cubicBezTo>
                  <a:cubicBezTo>
                    <a:pt x="1517047" y="267610"/>
                    <a:pt x="1520476" y="265705"/>
                    <a:pt x="1524000" y="263895"/>
                  </a:cubicBezTo>
                  <a:cubicBezTo>
                    <a:pt x="1526667" y="266848"/>
                    <a:pt x="1528763" y="264467"/>
                    <a:pt x="1531430" y="263610"/>
                  </a:cubicBezTo>
                  <a:cubicBezTo>
                    <a:pt x="1534097" y="262657"/>
                    <a:pt x="1537240" y="263419"/>
                    <a:pt x="1540097" y="263038"/>
                  </a:cubicBezTo>
                  <a:cubicBezTo>
                    <a:pt x="1540955" y="262943"/>
                    <a:pt x="1541717" y="261800"/>
                    <a:pt x="1542479" y="261228"/>
                  </a:cubicBezTo>
                  <a:cubicBezTo>
                    <a:pt x="1542002" y="260847"/>
                    <a:pt x="1541621" y="260276"/>
                    <a:pt x="1541145" y="260181"/>
                  </a:cubicBezTo>
                  <a:cubicBezTo>
                    <a:pt x="1536192" y="258657"/>
                    <a:pt x="1530667" y="260943"/>
                    <a:pt x="1525905" y="258085"/>
                  </a:cubicBezTo>
                  <a:cubicBezTo>
                    <a:pt x="1521047" y="255037"/>
                    <a:pt x="1515618" y="257133"/>
                    <a:pt x="1510570" y="256085"/>
                  </a:cubicBezTo>
                  <a:cubicBezTo>
                    <a:pt x="1509427" y="255894"/>
                    <a:pt x="1507903" y="256371"/>
                    <a:pt x="1507141" y="255704"/>
                  </a:cubicBezTo>
                  <a:cubicBezTo>
                    <a:pt x="1501521" y="250941"/>
                    <a:pt x="1494854" y="252942"/>
                    <a:pt x="1488567" y="252846"/>
                  </a:cubicBezTo>
                  <a:cubicBezTo>
                    <a:pt x="1468088" y="252561"/>
                    <a:pt x="1447610" y="252561"/>
                    <a:pt x="1427226" y="252370"/>
                  </a:cubicBezTo>
                  <a:cubicBezTo>
                    <a:pt x="1425892" y="252370"/>
                    <a:pt x="1423797" y="251989"/>
                    <a:pt x="1425416" y="249322"/>
                  </a:cubicBezTo>
                  <a:cubicBezTo>
                    <a:pt x="1426559" y="247417"/>
                    <a:pt x="1427226" y="245131"/>
                    <a:pt x="1427417" y="242845"/>
                  </a:cubicBezTo>
                  <a:cubicBezTo>
                    <a:pt x="1427702" y="240083"/>
                    <a:pt x="1428845" y="238654"/>
                    <a:pt x="1431608" y="238559"/>
                  </a:cubicBezTo>
                  <a:cubicBezTo>
                    <a:pt x="1436275" y="238464"/>
                    <a:pt x="1440942" y="238464"/>
                    <a:pt x="1445609" y="238273"/>
                  </a:cubicBezTo>
                  <a:cubicBezTo>
                    <a:pt x="1446467" y="238178"/>
                    <a:pt x="1448086" y="236940"/>
                    <a:pt x="1447991" y="236368"/>
                  </a:cubicBezTo>
                  <a:cubicBezTo>
                    <a:pt x="1447800" y="234844"/>
                    <a:pt x="1447038" y="233320"/>
                    <a:pt x="1446371" y="231891"/>
                  </a:cubicBezTo>
                  <a:cubicBezTo>
                    <a:pt x="1446181" y="231606"/>
                    <a:pt x="1445514" y="231510"/>
                    <a:pt x="1444942" y="231415"/>
                  </a:cubicBezTo>
                  <a:cubicBezTo>
                    <a:pt x="1443514" y="226843"/>
                    <a:pt x="1439513" y="227700"/>
                    <a:pt x="1436561" y="228653"/>
                  </a:cubicBezTo>
                  <a:cubicBezTo>
                    <a:pt x="1433894" y="229510"/>
                    <a:pt x="1431989" y="231606"/>
                    <a:pt x="1429322" y="228462"/>
                  </a:cubicBezTo>
                  <a:cubicBezTo>
                    <a:pt x="1427893" y="226748"/>
                    <a:pt x="1425892" y="225319"/>
                    <a:pt x="1423797" y="224462"/>
                  </a:cubicBezTo>
                  <a:cubicBezTo>
                    <a:pt x="1420273" y="223033"/>
                    <a:pt x="1420273" y="222366"/>
                    <a:pt x="1423797" y="220938"/>
                  </a:cubicBezTo>
                  <a:cubicBezTo>
                    <a:pt x="1425797" y="220080"/>
                    <a:pt x="1427512" y="218366"/>
                    <a:pt x="1429322" y="217032"/>
                  </a:cubicBezTo>
                  <a:lnTo>
                    <a:pt x="1438561" y="211603"/>
                  </a:lnTo>
                  <a:cubicBezTo>
                    <a:pt x="1441990" y="209889"/>
                    <a:pt x="1445133" y="210460"/>
                    <a:pt x="1448467" y="212175"/>
                  </a:cubicBezTo>
                  <a:cubicBezTo>
                    <a:pt x="1450467" y="213127"/>
                    <a:pt x="1453515" y="214365"/>
                    <a:pt x="1454944" y="213508"/>
                  </a:cubicBezTo>
                  <a:cubicBezTo>
                    <a:pt x="1460183" y="210555"/>
                    <a:pt x="1466088" y="211222"/>
                    <a:pt x="1471422" y="209222"/>
                  </a:cubicBezTo>
                  <a:cubicBezTo>
                    <a:pt x="1472089" y="209031"/>
                    <a:pt x="1472565" y="207222"/>
                    <a:pt x="1472470" y="206269"/>
                  </a:cubicBezTo>
                  <a:cubicBezTo>
                    <a:pt x="1472375" y="205317"/>
                    <a:pt x="1471517" y="203793"/>
                    <a:pt x="1470755" y="203697"/>
                  </a:cubicBezTo>
                  <a:cubicBezTo>
                    <a:pt x="1467326" y="203126"/>
                    <a:pt x="1463897" y="203031"/>
                    <a:pt x="1460468" y="202459"/>
                  </a:cubicBezTo>
                  <a:cubicBezTo>
                    <a:pt x="1459325" y="202269"/>
                    <a:pt x="1459516" y="201030"/>
                    <a:pt x="1460659" y="199887"/>
                  </a:cubicBezTo>
                  <a:cubicBezTo>
                    <a:pt x="1461802" y="198840"/>
                    <a:pt x="1461897" y="197792"/>
                    <a:pt x="1460945" y="197220"/>
                  </a:cubicBezTo>
                  <a:cubicBezTo>
                    <a:pt x="1456468" y="194553"/>
                    <a:pt x="1450277" y="198840"/>
                    <a:pt x="1446467" y="193601"/>
                  </a:cubicBezTo>
                  <a:cubicBezTo>
                    <a:pt x="1444752" y="195125"/>
                    <a:pt x="1442942" y="196649"/>
                    <a:pt x="1441228" y="198268"/>
                  </a:cubicBezTo>
                  <a:cubicBezTo>
                    <a:pt x="1439323" y="199983"/>
                    <a:pt x="1436942" y="199792"/>
                    <a:pt x="1434656" y="199697"/>
                  </a:cubicBezTo>
                  <a:cubicBezTo>
                    <a:pt x="1431512" y="199506"/>
                    <a:pt x="1432084" y="195982"/>
                    <a:pt x="1430750" y="195125"/>
                  </a:cubicBezTo>
                  <a:cubicBezTo>
                    <a:pt x="1425988" y="191886"/>
                    <a:pt x="1432370" y="186362"/>
                    <a:pt x="1427798" y="183219"/>
                  </a:cubicBezTo>
                  <a:cubicBezTo>
                    <a:pt x="1426940" y="182647"/>
                    <a:pt x="1427512" y="179885"/>
                    <a:pt x="1427607" y="178170"/>
                  </a:cubicBezTo>
                  <a:cubicBezTo>
                    <a:pt x="1427607" y="177694"/>
                    <a:pt x="1428179" y="177218"/>
                    <a:pt x="1428560" y="176837"/>
                  </a:cubicBezTo>
                  <a:cubicBezTo>
                    <a:pt x="1429322" y="176075"/>
                    <a:pt x="1430179" y="176456"/>
                    <a:pt x="1430750" y="177980"/>
                  </a:cubicBezTo>
                  <a:cubicBezTo>
                    <a:pt x="1431227" y="179028"/>
                    <a:pt x="1431227" y="180647"/>
                    <a:pt x="1431893" y="181028"/>
                  </a:cubicBezTo>
                  <a:cubicBezTo>
                    <a:pt x="1434370" y="182266"/>
                    <a:pt x="1434179" y="179885"/>
                    <a:pt x="1434656" y="178551"/>
                  </a:cubicBezTo>
                  <a:cubicBezTo>
                    <a:pt x="1435513" y="175789"/>
                    <a:pt x="1437799" y="175218"/>
                    <a:pt x="1440085" y="175218"/>
                  </a:cubicBezTo>
                  <a:cubicBezTo>
                    <a:pt x="1446467" y="175122"/>
                    <a:pt x="1452944" y="175313"/>
                    <a:pt x="1459325" y="175218"/>
                  </a:cubicBezTo>
                  <a:cubicBezTo>
                    <a:pt x="1461326" y="175218"/>
                    <a:pt x="1462754" y="172741"/>
                    <a:pt x="1462564" y="169979"/>
                  </a:cubicBezTo>
                  <a:cubicBezTo>
                    <a:pt x="1462373" y="167502"/>
                    <a:pt x="1461992" y="165312"/>
                    <a:pt x="1459040" y="164835"/>
                  </a:cubicBezTo>
                  <a:cubicBezTo>
                    <a:pt x="1457135" y="164550"/>
                    <a:pt x="1456182" y="163502"/>
                    <a:pt x="1455801" y="161406"/>
                  </a:cubicBezTo>
                  <a:cubicBezTo>
                    <a:pt x="1455420" y="159120"/>
                    <a:pt x="1456754" y="157596"/>
                    <a:pt x="1460468" y="157977"/>
                  </a:cubicBezTo>
                  <a:cubicBezTo>
                    <a:pt x="1466660" y="158549"/>
                    <a:pt x="1473422" y="155310"/>
                    <a:pt x="1478756" y="161025"/>
                  </a:cubicBezTo>
                  <a:cubicBezTo>
                    <a:pt x="1486853" y="161406"/>
                    <a:pt x="1494949" y="162168"/>
                    <a:pt x="1502283" y="157596"/>
                  </a:cubicBezTo>
                  <a:cubicBezTo>
                    <a:pt x="1503902" y="156549"/>
                    <a:pt x="1504474" y="154929"/>
                    <a:pt x="1504093" y="153215"/>
                  </a:cubicBezTo>
                  <a:cubicBezTo>
                    <a:pt x="1503902" y="152358"/>
                    <a:pt x="1502569" y="151119"/>
                    <a:pt x="1501807" y="151215"/>
                  </a:cubicBezTo>
                  <a:cubicBezTo>
                    <a:pt x="1498187" y="151310"/>
                    <a:pt x="1495235" y="150453"/>
                    <a:pt x="1492187" y="148167"/>
                  </a:cubicBezTo>
                  <a:cubicBezTo>
                    <a:pt x="1489139" y="145881"/>
                    <a:pt x="1485043" y="152739"/>
                    <a:pt x="1481614" y="147786"/>
                  </a:cubicBezTo>
                  <a:cubicBezTo>
                    <a:pt x="1475708" y="149786"/>
                    <a:pt x="1469136" y="149691"/>
                    <a:pt x="1463612" y="151977"/>
                  </a:cubicBezTo>
                  <a:cubicBezTo>
                    <a:pt x="1453325" y="156358"/>
                    <a:pt x="1443133" y="154167"/>
                    <a:pt x="1432846" y="153691"/>
                  </a:cubicBezTo>
                  <a:cubicBezTo>
                    <a:pt x="1432084" y="153691"/>
                    <a:pt x="1431131" y="150929"/>
                    <a:pt x="1430846" y="149405"/>
                  </a:cubicBezTo>
                  <a:cubicBezTo>
                    <a:pt x="1430560" y="147786"/>
                    <a:pt x="1430179" y="145881"/>
                    <a:pt x="1432084" y="144642"/>
                  </a:cubicBezTo>
                  <a:lnTo>
                    <a:pt x="1444466" y="141785"/>
                  </a:lnTo>
                  <a:cubicBezTo>
                    <a:pt x="1446943" y="145023"/>
                    <a:pt x="1450658" y="138451"/>
                    <a:pt x="1452944" y="142833"/>
                  </a:cubicBezTo>
                  <a:cubicBezTo>
                    <a:pt x="1456563" y="141785"/>
                    <a:pt x="1460278" y="140737"/>
                    <a:pt x="1463897" y="139594"/>
                  </a:cubicBezTo>
                  <a:cubicBezTo>
                    <a:pt x="1464374" y="139404"/>
                    <a:pt x="1464755" y="138832"/>
                    <a:pt x="1465136" y="138451"/>
                  </a:cubicBezTo>
                  <a:cubicBezTo>
                    <a:pt x="1464659" y="138070"/>
                    <a:pt x="1464278" y="137499"/>
                    <a:pt x="1463802" y="137308"/>
                  </a:cubicBezTo>
                  <a:cubicBezTo>
                    <a:pt x="1462754" y="136927"/>
                    <a:pt x="1461611" y="136641"/>
                    <a:pt x="1460468" y="136641"/>
                  </a:cubicBezTo>
                  <a:cubicBezTo>
                    <a:pt x="1457135" y="136546"/>
                    <a:pt x="1454563" y="136546"/>
                    <a:pt x="1457516" y="131974"/>
                  </a:cubicBezTo>
                  <a:cubicBezTo>
                    <a:pt x="1458754" y="129974"/>
                    <a:pt x="1455896" y="129879"/>
                    <a:pt x="1454563" y="129879"/>
                  </a:cubicBezTo>
                  <a:cubicBezTo>
                    <a:pt x="1437608" y="129783"/>
                    <a:pt x="1420654" y="129783"/>
                    <a:pt x="1403699" y="129688"/>
                  </a:cubicBezTo>
                  <a:cubicBezTo>
                    <a:pt x="1399032" y="129688"/>
                    <a:pt x="1394365" y="129783"/>
                    <a:pt x="1389698" y="129783"/>
                  </a:cubicBezTo>
                  <a:cubicBezTo>
                    <a:pt x="1385030" y="129688"/>
                    <a:pt x="1385507" y="127783"/>
                    <a:pt x="1387602" y="124640"/>
                  </a:cubicBezTo>
                  <a:cubicBezTo>
                    <a:pt x="1388078" y="123973"/>
                    <a:pt x="1385983" y="121878"/>
                    <a:pt x="1385602" y="120258"/>
                  </a:cubicBezTo>
                  <a:cubicBezTo>
                    <a:pt x="1383983" y="114258"/>
                    <a:pt x="1380077" y="111781"/>
                    <a:pt x="1374077" y="112067"/>
                  </a:cubicBezTo>
                  <a:cubicBezTo>
                    <a:pt x="1370552" y="112162"/>
                    <a:pt x="1367028" y="112448"/>
                    <a:pt x="1363599" y="112162"/>
                  </a:cubicBezTo>
                  <a:cubicBezTo>
                    <a:pt x="1355693" y="111495"/>
                    <a:pt x="1347407" y="113972"/>
                    <a:pt x="1339882" y="109114"/>
                  </a:cubicBezTo>
                  <a:cubicBezTo>
                    <a:pt x="1339120" y="108638"/>
                    <a:pt x="1336739" y="110067"/>
                    <a:pt x="1335405" y="111019"/>
                  </a:cubicBezTo>
                  <a:cubicBezTo>
                    <a:pt x="1333691" y="112162"/>
                    <a:pt x="1332071" y="112067"/>
                    <a:pt x="1330547" y="111210"/>
                  </a:cubicBezTo>
                  <a:cubicBezTo>
                    <a:pt x="1328642" y="110162"/>
                    <a:pt x="1329119" y="108162"/>
                    <a:pt x="1329881" y="106638"/>
                  </a:cubicBezTo>
                  <a:cubicBezTo>
                    <a:pt x="1331786" y="102637"/>
                    <a:pt x="1333786" y="98637"/>
                    <a:pt x="1335786" y="94731"/>
                  </a:cubicBezTo>
                  <a:cubicBezTo>
                    <a:pt x="1329023" y="93874"/>
                    <a:pt x="1328738" y="93588"/>
                    <a:pt x="1331309" y="87111"/>
                  </a:cubicBezTo>
                  <a:cubicBezTo>
                    <a:pt x="1332452" y="84159"/>
                    <a:pt x="1330452" y="84635"/>
                    <a:pt x="1329214" y="83968"/>
                  </a:cubicBezTo>
                  <a:cubicBezTo>
                    <a:pt x="1325309" y="81777"/>
                    <a:pt x="1325213" y="81492"/>
                    <a:pt x="1326737" y="77682"/>
                  </a:cubicBezTo>
                  <a:cubicBezTo>
                    <a:pt x="1327118" y="76729"/>
                    <a:pt x="1327690" y="75777"/>
                    <a:pt x="1328261" y="74919"/>
                  </a:cubicBezTo>
                  <a:cubicBezTo>
                    <a:pt x="1327214" y="74634"/>
                    <a:pt x="1326071" y="73776"/>
                    <a:pt x="1325118" y="74062"/>
                  </a:cubicBezTo>
                  <a:cubicBezTo>
                    <a:pt x="1323499" y="74443"/>
                    <a:pt x="1321117" y="76539"/>
                    <a:pt x="1320737" y="76158"/>
                  </a:cubicBezTo>
                  <a:cubicBezTo>
                    <a:pt x="1315498" y="70919"/>
                    <a:pt x="1311307" y="76348"/>
                    <a:pt x="1306735" y="77396"/>
                  </a:cubicBezTo>
                  <a:cubicBezTo>
                    <a:pt x="1305211" y="77682"/>
                    <a:pt x="1303115" y="79968"/>
                    <a:pt x="1302544" y="79491"/>
                  </a:cubicBezTo>
                  <a:cubicBezTo>
                    <a:pt x="1296924" y="75396"/>
                    <a:pt x="1288923" y="78634"/>
                    <a:pt x="1283684" y="73681"/>
                  </a:cubicBezTo>
                  <a:cubicBezTo>
                    <a:pt x="1284446" y="69014"/>
                    <a:pt x="1287494" y="66633"/>
                    <a:pt x="1291971" y="66442"/>
                  </a:cubicBezTo>
                  <a:cubicBezTo>
                    <a:pt x="1296543" y="66252"/>
                    <a:pt x="1300829" y="66442"/>
                    <a:pt x="1305401" y="68538"/>
                  </a:cubicBezTo>
                  <a:cubicBezTo>
                    <a:pt x="1313688" y="72348"/>
                    <a:pt x="1316736" y="70538"/>
                    <a:pt x="1320356" y="63299"/>
                  </a:cubicBezTo>
                  <a:cubicBezTo>
                    <a:pt x="1321308" y="61394"/>
                    <a:pt x="1321117" y="60251"/>
                    <a:pt x="1319879" y="59013"/>
                  </a:cubicBezTo>
                  <a:cubicBezTo>
                    <a:pt x="1317784" y="56917"/>
                    <a:pt x="1315593" y="54631"/>
                    <a:pt x="1312545" y="57108"/>
                  </a:cubicBezTo>
                  <a:cubicBezTo>
                    <a:pt x="1310069" y="59108"/>
                    <a:pt x="1306925" y="60727"/>
                    <a:pt x="1304639" y="59298"/>
                  </a:cubicBezTo>
                  <a:cubicBezTo>
                    <a:pt x="1298829" y="55679"/>
                    <a:pt x="1292638" y="56060"/>
                    <a:pt x="1286351" y="55869"/>
                  </a:cubicBezTo>
                  <a:cubicBezTo>
                    <a:pt x="1285685" y="55869"/>
                    <a:pt x="1285113" y="54536"/>
                    <a:pt x="1284542" y="53869"/>
                  </a:cubicBezTo>
                  <a:cubicBezTo>
                    <a:pt x="1285018" y="53488"/>
                    <a:pt x="1285399" y="52821"/>
                    <a:pt x="1285875" y="52726"/>
                  </a:cubicBezTo>
                  <a:cubicBezTo>
                    <a:pt x="1290447" y="52345"/>
                    <a:pt x="1295019" y="52155"/>
                    <a:pt x="1299591" y="51774"/>
                  </a:cubicBezTo>
                  <a:cubicBezTo>
                    <a:pt x="1299972" y="51774"/>
                    <a:pt x="1300353" y="51107"/>
                    <a:pt x="1300829" y="50726"/>
                  </a:cubicBezTo>
                  <a:cubicBezTo>
                    <a:pt x="1300353" y="50345"/>
                    <a:pt x="1299877" y="49678"/>
                    <a:pt x="1299401" y="49678"/>
                  </a:cubicBezTo>
                  <a:cubicBezTo>
                    <a:pt x="1292638" y="49392"/>
                    <a:pt x="1285685" y="47297"/>
                    <a:pt x="1279208" y="51393"/>
                  </a:cubicBezTo>
                  <a:cubicBezTo>
                    <a:pt x="1278731" y="51774"/>
                    <a:pt x="1277207" y="51107"/>
                    <a:pt x="1276541" y="50535"/>
                  </a:cubicBezTo>
                  <a:cubicBezTo>
                    <a:pt x="1273778" y="48154"/>
                    <a:pt x="1271397" y="48916"/>
                    <a:pt x="1268825" y="51012"/>
                  </a:cubicBezTo>
                  <a:cubicBezTo>
                    <a:pt x="1266635" y="52821"/>
                    <a:pt x="1263967" y="52631"/>
                    <a:pt x="1263206" y="50059"/>
                  </a:cubicBezTo>
                  <a:cubicBezTo>
                    <a:pt x="1262063" y="46154"/>
                    <a:pt x="1261110" y="46154"/>
                    <a:pt x="1257586" y="47773"/>
                  </a:cubicBezTo>
                  <a:cubicBezTo>
                    <a:pt x="1252633" y="50059"/>
                    <a:pt x="1252252" y="49583"/>
                    <a:pt x="1248442" y="44344"/>
                  </a:cubicBezTo>
                  <a:cubicBezTo>
                    <a:pt x="1246918" y="42249"/>
                    <a:pt x="1245775" y="43201"/>
                    <a:pt x="1244537" y="44249"/>
                  </a:cubicBezTo>
                  <a:cubicBezTo>
                    <a:pt x="1242060" y="46344"/>
                    <a:pt x="1240060" y="49869"/>
                    <a:pt x="1236155" y="46154"/>
                  </a:cubicBezTo>
                  <a:cubicBezTo>
                    <a:pt x="1235583" y="45582"/>
                    <a:pt x="1233678" y="45487"/>
                    <a:pt x="1232916" y="46059"/>
                  </a:cubicBezTo>
                  <a:cubicBezTo>
                    <a:pt x="1224820" y="51488"/>
                    <a:pt x="1216057" y="47964"/>
                    <a:pt x="1207580" y="47964"/>
                  </a:cubicBezTo>
                  <a:cubicBezTo>
                    <a:pt x="1203674" y="43963"/>
                    <a:pt x="1200436" y="47011"/>
                    <a:pt x="1196816" y="48821"/>
                  </a:cubicBezTo>
                  <a:cubicBezTo>
                    <a:pt x="1194245" y="50059"/>
                    <a:pt x="1191101" y="48059"/>
                    <a:pt x="1188720" y="44916"/>
                  </a:cubicBezTo>
                  <a:cubicBezTo>
                    <a:pt x="1187006" y="42630"/>
                    <a:pt x="1185291" y="39296"/>
                    <a:pt x="1183005" y="38820"/>
                  </a:cubicBezTo>
                  <a:cubicBezTo>
                    <a:pt x="1178052" y="37772"/>
                    <a:pt x="1172718" y="38915"/>
                    <a:pt x="1168146" y="35486"/>
                  </a:cubicBezTo>
                  <a:cubicBezTo>
                    <a:pt x="1167479" y="35010"/>
                    <a:pt x="1165193" y="36724"/>
                    <a:pt x="1163574" y="37200"/>
                  </a:cubicBezTo>
                  <a:cubicBezTo>
                    <a:pt x="1161479" y="37772"/>
                    <a:pt x="1159383" y="38248"/>
                    <a:pt x="1157288" y="38724"/>
                  </a:cubicBezTo>
                  <a:cubicBezTo>
                    <a:pt x="1157002" y="40534"/>
                    <a:pt x="1155954" y="41868"/>
                    <a:pt x="1154240" y="41963"/>
                  </a:cubicBezTo>
                  <a:cubicBezTo>
                    <a:pt x="1144905" y="42820"/>
                    <a:pt x="1135856" y="42153"/>
                    <a:pt x="1127855" y="36153"/>
                  </a:cubicBezTo>
                  <a:cubicBezTo>
                    <a:pt x="1124903" y="33962"/>
                    <a:pt x="1122617" y="35676"/>
                    <a:pt x="1121855" y="39296"/>
                  </a:cubicBezTo>
                  <a:cubicBezTo>
                    <a:pt x="1121474" y="41201"/>
                    <a:pt x="1119854" y="42249"/>
                    <a:pt x="1117949" y="41677"/>
                  </a:cubicBezTo>
                  <a:cubicBezTo>
                    <a:pt x="1115282" y="40820"/>
                    <a:pt x="1112711" y="39582"/>
                    <a:pt x="1110139" y="38343"/>
                  </a:cubicBezTo>
                  <a:cubicBezTo>
                    <a:pt x="1108615" y="37677"/>
                    <a:pt x="1108424" y="36534"/>
                    <a:pt x="1109567" y="35867"/>
                  </a:cubicBezTo>
                  <a:cubicBezTo>
                    <a:pt x="1111567" y="34724"/>
                    <a:pt x="1113663" y="33867"/>
                    <a:pt x="1115663" y="32914"/>
                  </a:cubicBezTo>
                  <a:cubicBezTo>
                    <a:pt x="1117664" y="31962"/>
                    <a:pt x="1119664" y="30914"/>
                    <a:pt x="1121664" y="29866"/>
                  </a:cubicBezTo>
                  <a:cubicBezTo>
                    <a:pt x="1119950" y="27675"/>
                    <a:pt x="1117568" y="28247"/>
                    <a:pt x="1115282" y="28152"/>
                  </a:cubicBezTo>
                  <a:cubicBezTo>
                    <a:pt x="1113282" y="28056"/>
                    <a:pt x="1112520" y="26818"/>
                    <a:pt x="1111472" y="25294"/>
                  </a:cubicBezTo>
                  <a:cubicBezTo>
                    <a:pt x="1108043" y="20246"/>
                    <a:pt x="1106615" y="19960"/>
                    <a:pt x="1104900" y="24151"/>
                  </a:cubicBezTo>
                  <a:cubicBezTo>
                    <a:pt x="1101662" y="31581"/>
                    <a:pt x="1094994" y="33105"/>
                    <a:pt x="1088517" y="35010"/>
                  </a:cubicBezTo>
                  <a:cubicBezTo>
                    <a:pt x="1087279" y="35391"/>
                    <a:pt x="1085279" y="34057"/>
                    <a:pt x="1083945" y="33200"/>
                  </a:cubicBezTo>
                  <a:cubicBezTo>
                    <a:pt x="1082802" y="32438"/>
                    <a:pt x="1084517" y="29390"/>
                    <a:pt x="1086803" y="28056"/>
                  </a:cubicBezTo>
                  <a:cubicBezTo>
                    <a:pt x="1087755" y="27485"/>
                    <a:pt x="1088993" y="27199"/>
                    <a:pt x="1089851" y="26532"/>
                  </a:cubicBezTo>
                  <a:cubicBezTo>
                    <a:pt x="1090803" y="25770"/>
                    <a:pt x="1090422" y="22532"/>
                    <a:pt x="1089374" y="22056"/>
                  </a:cubicBezTo>
                  <a:cubicBezTo>
                    <a:pt x="1082612" y="18436"/>
                    <a:pt x="1075563" y="16531"/>
                    <a:pt x="1067943" y="18341"/>
                  </a:cubicBezTo>
                  <a:cubicBezTo>
                    <a:pt x="1067181" y="18531"/>
                    <a:pt x="1066705" y="20055"/>
                    <a:pt x="1066324" y="21008"/>
                  </a:cubicBezTo>
                  <a:cubicBezTo>
                    <a:pt x="1065752" y="22341"/>
                    <a:pt x="1066229" y="23580"/>
                    <a:pt x="1067657" y="23770"/>
                  </a:cubicBezTo>
                  <a:cubicBezTo>
                    <a:pt x="1070515" y="24246"/>
                    <a:pt x="1073372" y="24532"/>
                    <a:pt x="1076230" y="24627"/>
                  </a:cubicBezTo>
                  <a:cubicBezTo>
                    <a:pt x="1078230" y="24723"/>
                    <a:pt x="1079849" y="25580"/>
                    <a:pt x="1079754" y="27390"/>
                  </a:cubicBezTo>
                  <a:cubicBezTo>
                    <a:pt x="1079659" y="28914"/>
                    <a:pt x="1078802" y="30723"/>
                    <a:pt x="1077754" y="31866"/>
                  </a:cubicBezTo>
                  <a:cubicBezTo>
                    <a:pt x="1073467" y="35962"/>
                    <a:pt x="1068419" y="38343"/>
                    <a:pt x="1062323" y="38534"/>
                  </a:cubicBezTo>
                  <a:cubicBezTo>
                    <a:pt x="1056704" y="38724"/>
                    <a:pt x="1050798" y="37772"/>
                    <a:pt x="1045750" y="41677"/>
                  </a:cubicBezTo>
                  <a:cubicBezTo>
                    <a:pt x="1045178" y="42058"/>
                    <a:pt x="1043654" y="41296"/>
                    <a:pt x="1042607" y="41010"/>
                  </a:cubicBezTo>
                  <a:cubicBezTo>
                    <a:pt x="1042892" y="40058"/>
                    <a:pt x="1042987" y="39010"/>
                    <a:pt x="1043559" y="38153"/>
                  </a:cubicBezTo>
                  <a:cubicBezTo>
                    <a:pt x="1045369" y="35581"/>
                    <a:pt x="1045083" y="31104"/>
                    <a:pt x="1049941" y="30914"/>
                  </a:cubicBezTo>
                  <a:cubicBezTo>
                    <a:pt x="1051274" y="30819"/>
                    <a:pt x="1052608" y="28818"/>
                    <a:pt x="1053941" y="27675"/>
                  </a:cubicBezTo>
                  <a:cubicBezTo>
                    <a:pt x="1054322" y="27294"/>
                    <a:pt x="1054894" y="26342"/>
                    <a:pt x="1054894" y="26247"/>
                  </a:cubicBezTo>
                  <a:cubicBezTo>
                    <a:pt x="1054132" y="25580"/>
                    <a:pt x="1053370" y="24723"/>
                    <a:pt x="1052417" y="24437"/>
                  </a:cubicBezTo>
                  <a:cubicBezTo>
                    <a:pt x="1048036" y="22818"/>
                    <a:pt x="1045369" y="27104"/>
                    <a:pt x="1041654" y="27675"/>
                  </a:cubicBezTo>
                  <a:cubicBezTo>
                    <a:pt x="1041559" y="24437"/>
                    <a:pt x="1041940" y="20722"/>
                    <a:pt x="1036701" y="21103"/>
                  </a:cubicBezTo>
                  <a:cubicBezTo>
                    <a:pt x="1035558" y="21198"/>
                    <a:pt x="1033939" y="21389"/>
                    <a:pt x="1033367" y="20817"/>
                  </a:cubicBezTo>
                  <a:cubicBezTo>
                    <a:pt x="1030224" y="17674"/>
                    <a:pt x="1027652" y="17960"/>
                    <a:pt x="1025176" y="21484"/>
                  </a:cubicBezTo>
                  <a:cubicBezTo>
                    <a:pt x="1023557" y="23770"/>
                    <a:pt x="1021842" y="23865"/>
                    <a:pt x="1019651" y="21960"/>
                  </a:cubicBezTo>
                  <a:cubicBezTo>
                    <a:pt x="1017461" y="20055"/>
                    <a:pt x="1015556" y="21675"/>
                    <a:pt x="1013555" y="22722"/>
                  </a:cubicBezTo>
                  <a:cubicBezTo>
                    <a:pt x="1008793" y="25199"/>
                    <a:pt x="1004030" y="25485"/>
                    <a:pt x="999077" y="22437"/>
                  </a:cubicBezTo>
                  <a:cubicBezTo>
                    <a:pt x="995077" y="19960"/>
                    <a:pt x="990695" y="17198"/>
                    <a:pt x="985552" y="20627"/>
                  </a:cubicBezTo>
                  <a:cubicBezTo>
                    <a:pt x="984980" y="21008"/>
                    <a:pt x="983456" y="20151"/>
                    <a:pt x="982599" y="19579"/>
                  </a:cubicBezTo>
                  <a:cubicBezTo>
                    <a:pt x="977837" y="16341"/>
                    <a:pt x="972598" y="16436"/>
                    <a:pt x="968026" y="19198"/>
                  </a:cubicBezTo>
                  <a:cubicBezTo>
                    <a:pt x="960787" y="23580"/>
                    <a:pt x="951738" y="17769"/>
                    <a:pt x="945071" y="23865"/>
                  </a:cubicBezTo>
                  <a:cubicBezTo>
                    <a:pt x="942785" y="22246"/>
                    <a:pt x="940594" y="20436"/>
                    <a:pt x="939832" y="17579"/>
                  </a:cubicBezTo>
                  <a:cubicBezTo>
                    <a:pt x="938689" y="17484"/>
                    <a:pt x="937641" y="17484"/>
                    <a:pt x="936498" y="17293"/>
                  </a:cubicBezTo>
                  <a:cubicBezTo>
                    <a:pt x="935641" y="17198"/>
                    <a:pt x="927449" y="17388"/>
                    <a:pt x="926211" y="17388"/>
                  </a:cubicBezTo>
                  <a:cubicBezTo>
                    <a:pt x="924496" y="17388"/>
                    <a:pt x="922687" y="17388"/>
                    <a:pt x="921067" y="17007"/>
                  </a:cubicBezTo>
                  <a:cubicBezTo>
                    <a:pt x="919448" y="16722"/>
                    <a:pt x="919258" y="15769"/>
                    <a:pt x="920115" y="14626"/>
                  </a:cubicBezTo>
                  <a:cubicBezTo>
                    <a:pt x="922020" y="12245"/>
                    <a:pt x="921925" y="10911"/>
                    <a:pt x="918400" y="10626"/>
                  </a:cubicBezTo>
                  <a:cubicBezTo>
                    <a:pt x="913448" y="10149"/>
                    <a:pt x="910019" y="13959"/>
                    <a:pt x="905637" y="15102"/>
                  </a:cubicBezTo>
                  <a:cubicBezTo>
                    <a:pt x="906304" y="16531"/>
                    <a:pt x="907828" y="18436"/>
                    <a:pt x="907447" y="19389"/>
                  </a:cubicBezTo>
                  <a:cubicBezTo>
                    <a:pt x="906399" y="21770"/>
                    <a:pt x="899827" y="21389"/>
                    <a:pt x="898398" y="19198"/>
                  </a:cubicBezTo>
                  <a:cubicBezTo>
                    <a:pt x="897160" y="17198"/>
                    <a:pt x="898493" y="19865"/>
                    <a:pt x="899446" y="17769"/>
                  </a:cubicBezTo>
                  <a:cubicBezTo>
                    <a:pt x="900208" y="16055"/>
                    <a:pt x="900779" y="14436"/>
                    <a:pt x="898589" y="14150"/>
                  </a:cubicBezTo>
                  <a:cubicBezTo>
                    <a:pt x="895160" y="13769"/>
                    <a:pt x="891635" y="14055"/>
                    <a:pt x="888111" y="14055"/>
                  </a:cubicBezTo>
                  <a:cubicBezTo>
                    <a:pt x="885158" y="14055"/>
                    <a:pt x="882301" y="14055"/>
                    <a:pt x="879348" y="13769"/>
                  </a:cubicBezTo>
                  <a:cubicBezTo>
                    <a:pt x="876014" y="13483"/>
                    <a:pt x="872585" y="14436"/>
                    <a:pt x="869347" y="12054"/>
                  </a:cubicBezTo>
                  <a:cubicBezTo>
                    <a:pt x="866108" y="9768"/>
                    <a:pt x="863632" y="15198"/>
                    <a:pt x="860108" y="13769"/>
                  </a:cubicBezTo>
                  <a:cubicBezTo>
                    <a:pt x="859631" y="13578"/>
                    <a:pt x="858869" y="13864"/>
                    <a:pt x="858393" y="13578"/>
                  </a:cubicBezTo>
                  <a:cubicBezTo>
                    <a:pt x="856679" y="12816"/>
                    <a:pt x="855631" y="11578"/>
                    <a:pt x="855821" y="9673"/>
                  </a:cubicBezTo>
                  <a:cubicBezTo>
                    <a:pt x="856393" y="3196"/>
                    <a:pt x="856488" y="3196"/>
                    <a:pt x="852392" y="3196"/>
                  </a:cubicBezTo>
                  <a:cubicBezTo>
                    <a:pt x="848297" y="3196"/>
                    <a:pt x="843344" y="4530"/>
                    <a:pt x="840391" y="2625"/>
                  </a:cubicBezTo>
                  <a:cubicBezTo>
                    <a:pt x="834771" y="-900"/>
                    <a:pt x="829151" y="339"/>
                    <a:pt x="823532" y="53"/>
                  </a:cubicBezTo>
                  <a:cubicBezTo>
                    <a:pt x="820769" y="-42"/>
                    <a:pt x="817531" y="-138"/>
                    <a:pt x="815150" y="1005"/>
                  </a:cubicBezTo>
                  <a:cubicBezTo>
                    <a:pt x="812102" y="2529"/>
                    <a:pt x="814007" y="6244"/>
                    <a:pt x="813530" y="9006"/>
                  </a:cubicBezTo>
                  <a:cubicBezTo>
                    <a:pt x="813054" y="11483"/>
                    <a:pt x="812006" y="13388"/>
                    <a:pt x="810292" y="14912"/>
                  </a:cubicBezTo>
                  <a:cubicBezTo>
                    <a:pt x="809625" y="15483"/>
                    <a:pt x="808577" y="15769"/>
                    <a:pt x="807625" y="15960"/>
                  </a:cubicBezTo>
                  <a:cubicBezTo>
                    <a:pt x="807434" y="15960"/>
                    <a:pt x="806768" y="15102"/>
                    <a:pt x="806768" y="14626"/>
                  </a:cubicBezTo>
                  <a:cubicBezTo>
                    <a:pt x="806577" y="13483"/>
                    <a:pt x="806672" y="12340"/>
                    <a:pt x="806577" y="11102"/>
                  </a:cubicBezTo>
                  <a:cubicBezTo>
                    <a:pt x="805910" y="2434"/>
                    <a:pt x="805625" y="2244"/>
                    <a:pt x="798005" y="6054"/>
                  </a:cubicBezTo>
                  <a:cubicBezTo>
                    <a:pt x="795052" y="7482"/>
                    <a:pt x="792099" y="8911"/>
                    <a:pt x="789146" y="10245"/>
                  </a:cubicBezTo>
                  <a:cubicBezTo>
                    <a:pt x="789051" y="10721"/>
                    <a:pt x="789051" y="11388"/>
                    <a:pt x="788765" y="11673"/>
                  </a:cubicBezTo>
                  <a:cubicBezTo>
                    <a:pt x="784384" y="16912"/>
                    <a:pt x="784003" y="17198"/>
                    <a:pt x="779907" y="13007"/>
                  </a:cubicBezTo>
                  <a:cubicBezTo>
                    <a:pt x="776383" y="9387"/>
                    <a:pt x="772954" y="9578"/>
                    <a:pt x="768953" y="11197"/>
                  </a:cubicBezTo>
                  <a:cubicBezTo>
                    <a:pt x="766858" y="12054"/>
                    <a:pt x="763810" y="12531"/>
                    <a:pt x="762857" y="14150"/>
                  </a:cubicBezTo>
                  <a:cubicBezTo>
                    <a:pt x="760476" y="18531"/>
                    <a:pt x="758095" y="21770"/>
                    <a:pt x="752475" y="21103"/>
                  </a:cubicBezTo>
                  <a:cubicBezTo>
                    <a:pt x="751904" y="21008"/>
                    <a:pt x="750665" y="22627"/>
                    <a:pt x="750570" y="23580"/>
                  </a:cubicBezTo>
                  <a:cubicBezTo>
                    <a:pt x="750094" y="26628"/>
                    <a:pt x="748856" y="27866"/>
                    <a:pt x="746474" y="25389"/>
                  </a:cubicBezTo>
                  <a:cubicBezTo>
                    <a:pt x="743045" y="21960"/>
                    <a:pt x="740093" y="18627"/>
                    <a:pt x="734949" y="23199"/>
                  </a:cubicBezTo>
                  <a:cubicBezTo>
                    <a:pt x="733520" y="24437"/>
                    <a:pt x="729329" y="24913"/>
                    <a:pt x="728472" y="23961"/>
                  </a:cubicBezTo>
                  <a:cubicBezTo>
                    <a:pt x="724567" y="19389"/>
                    <a:pt x="720566" y="22437"/>
                    <a:pt x="717995" y="24246"/>
                  </a:cubicBezTo>
                  <a:cubicBezTo>
                    <a:pt x="712089" y="28437"/>
                    <a:pt x="705326" y="29009"/>
                    <a:pt x="699897" y="26628"/>
                  </a:cubicBezTo>
                  <a:cubicBezTo>
                    <a:pt x="694182" y="24151"/>
                    <a:pt x="688753" y="24342"/>
                    <a:pt x="683038" y="24151"/>
                  </a:cubicBezTo>
                  <a:cubicBezTo>
                    <a:pt x="678371" y="23961"/>
                    <a:pt x="673703" y="24246"/>
                    <a:pt x="669036" y="23961"/>
                  </a:cubicBezTo>
                  <a:cubicBezTo>
                    <a:pt x="667322" y="23865"/>
                    <a:pt x="666274" y="22532"/>
                    <a:pt x="666083" y="20722"/>
                  </a:cubicBezTo>
                  <a:cubicBezTo>
                    <a:pt x="662654" y="20627"/>
                    <a:pt x="658559" y="19389"/>
                    <a:pt x="656082" y="20913"/>
                  </a:cubicBezTo>
                  <a:cubicBezTo>
                    <a:pt x="649605" y="24723"/>
                    <a:pt x="642747" y="23675"/>
                    <a:pt x="635984" y="24246"/>
                  </a:cubicBezTo>
                  <a:cubicBezTo>
                    <a:pt x="633794" y="24437"/>
                    <a:pt x="631793" y="25770"/>
                    <a:pt x="629698" y="26628"/>
                  </a:cubicBezTo>
                  <a:cubicBezTo>
                    <a:pt x="628079" y="27294"/>
                    <a:pt x="626269" y="27771"/>
                    <a:pt x="625031" y="26247"/>
                  </a:cubicBezTo>
                  <a:cubicBezTo>
                    <a:pt x="624745" y="25866"/>
                    <a:pt x="625983" y="24532"/>
                    <a:pt x="626174" y="23484"/>
                  </a:cubicBezTo>
                  <a:cubicBezTo>
                    <a:pt x="626745" y="21294"/>
                    <a:pt x="627221" y="19103"/>
                    <a:pt x="627412" y="16912"/>
                  </a:cubicBezTo>
                  <a:cubicBezTo>
                    <a:pt x="627507" y="16055"/>
                    <a:pt x="626364" y="15102"/>
                    <a:pt x="625793" y="14245"/>
                  </a:cubicBezTo>
                  <a:cubicBezTo>
                    <a:pt x="625412" y="14721"/>
                    <a:pt x="624840" y="15102"/>
                    <a:pt x="624745" y="15579"/>
                  </a:cubicBezTo>
                  <a:cubicBezTo>
                    <a:pt x="623221" y="22722"/>
                    <a:pt x="618363" y="24532"/>
                    <a:pt x="611791" y="23961"/>
                  </a:cubicBezTo>
                  <a:cubicBezTo>
                    <a:pt x="608362" y="23675"/>
                    <a:pt x="604933" y="24056"/>
                    <a:pt x="601790" y="21770"/>
                  </a:cubicBezTo>
                  <a:cubicBezTo>
                    <a:pt x="600742" y="21008"/>
                    <a:pt x="598265" y="21008"/>
                    <a:pt x="597122" y="21770"/>
                  </a:cubicBezTo>
                  <a:cubicBezTo>
                    <a:pt x="593979" y="23770"/>
                    <a:pt x="589979" y="25389"/>
                    <a:pt x="587407" y="23199"/>
                  </a:cubicBezTo>
                  <a:cubicBezTo>
                    <a:pt x="583406" y="19770"/>
                    <a:pt x="581025" y="25008"/>
                    <a:pt x="578549" y="23865"/>
                  </a:cubicBezTo>
                  <a:cubicBezTo>
                    <a:pt x="574739" y="22056"/>
                    <a:pt x="571595" y="22913"/>
                    <a:pt x="567881" y="23865"/>
                  </a:cubicBezTo>
                  <a:cubicBezTo>
                    <a:pt x="564071" y="24818"/>
                    <a:pt x="559880" y="23961"/>
                    <a:pt x="555879" y="23580"/>
                  </a:cubicBezTo>
                  <a:cubicBezTo>
                    <a:pt x="554260" y="23389"/>
                    <a:pt x="554450" y="22437"/>
                    <a:pt x="555498" y="21103"/>
                  </a:cubicBezTo>
                  <a:cubicBezTo>
                    <a:pt x="556451" y="19865"/>
                    <a:pt x="557594" y="17865"/>
                    <a:pt x="557213" y="16626"/>
                  </a:cubicBezTo>
                  <a:cubicBezTo>
                    <a:pt x="555879" y="12626"/>
                    <a:pt x="553974" y="16245"/>
                    <a:pt x="552260" y="16626"/>
                  </a:cubicBezTo>
                  <a:cubicBezTo>
                    <a:pt x="547307" y="17769"/>
                    <a:pt x="541592" y="15864"/>
                    <a:pt x="537401" y="20341"/>
                  </a:cubicBezTo>
                  <a:cubicBezTo>
                    <a:pt x="532352" y="19960"/>
                    <a:pt x="527114" y="22151"/>
                    <a:pt x="522161" y="18817"/>
                  </a:cubicBezTo>
                  <a:cubicBezTo>
                    <a:pt x="520446" y="17674"/>
                    <a:pt x="517874" y="17293"/>
                    <a:pt x="515684" y="17293"/>
                  </a:cubicBezTo>
                  <a:cubicBezTo>
                    <a:pt x="510445" y="17103"/>
                    <a:pt x="505206" y="17293"/>
                    <a:pt x="499967" y="17198"/>
                  </a:cubicBezTo>
                  <a:cubicBezTo>
                    <a:pt x="491871" y="17103"/>
                    <a:pt x="484537" y="22246"/>
                    <a:pt x="476250" y="21008"/>
                  </a:cubicBezTo>
                  <a:cubicBezTo>
                    <a:pt x="475774" y="20913"/>
                    <a:pt x="475202" y="21484"/>
                    <a:pt x="474821" y="21865"/>
                  </a:cubicBezTo>
                  <a:cubicBezTo>
                    <a:pt x="474536" y="22151"/>
                    <a:pt x="474250" y="22722"/>
                    <a:pt x="474345" y="22913"/>
                  </a:cubicBezTo>
                  <a:cubicBezTo>
                    <a:pt x="474631" y="23389"/>
                    <a:pt x="475107" y="23961"/>
                    <a:pt x="475583" y="24056"/>
                  </a:cubicBezTo>
                  <a:cubicBezTo>
                    <a:pt x="477012" y="24437"/>
                    <a:pt x="479584" y="24437"/>
                    <a:pt x="479108" y="26247"/>
                  </a:cubicBezTo>
                  <a:cubicBezTo>
                    <a:pt x="478631" y="28056"/>
                    <a:pt x="476726" y="31009"/>
                    <a:pt x="474440" y="29866"/>
                  </a:cubicBezTo>
                  <a:cubicBezTo>
                    <a:pt x="472059" y="28628"/>
                    <a:pt x="470821" y="28056"/>
                    <a:pt x="468725" y="30247"/>
                  </a:cubicBezTo>
                  <a:cubicBezTo>
                    <a:pt x="467392" y="31676"/>
                    <a:pt x="466249" y="34533"/>
                    <a:pt x="463772" y="33390"/>
                  </a:cubicBezTo>
                  <a:cubicBezTo>
                    <a:pt x="462820" y="32914"/>
                    <a:pt x="462915" y="30342"/>
                    <a:pt x="462629" y="28628"/>
                  </a:cubicBezTo>
                  <a:cubicBezTo>
                    <a:pt x="462534" y="28056"/>
                    <a:pt x="462915" y="27294"/>
                    <a:pt x="462629" y="26913"/>
                  </a:cubicBezTo>
                  <a:cubicBezTo>
                    <a:pt x="462058" y="26247"/>
                    <a:pt x="460820" y="25199"/>
                    <a:pt x="460534" y="25389"/>
                  </a:cubicBezTo>
                  <a:cubicBezTo>
                    <a:pt x="458057" y="26913"/>
                    <a:pt x="455200" y="29009"/>
                    <a:pt x="452818" y="26247"/>
                  </a:cubicBezTo>
                  <a:cubicBezTo>
                    <a:pt x="449961" y="22913"/>
                    <a:pt x="448151" y="28818"/>
                    <a:pt x="445770" y="26532"/>
                  </a:cubicBezTo>
                  <a:cubicBezTo>
                    <a:pt x="443293" y="24151"/>
                    <a:pt x="441960" y="26151"/>
                    <a:pt x="440245" y="27675"/>
                  </a:cubicBezTo>
                  <a:cubicBezTo>
                    <a:pt x="437864" y="29961"/>
                    <a:pt x="438341" y="32914"/>
                    <a:pt x="437769" y="35772"/>
                  </a:cubicBezTo>
                  <a:cubicBezTo>
                    <a:pt x="437388" y="37581"/>
                    <a:pt x="435483" y="38343"/>
                    <a:pt x="433673" y="37867"/>
                  </a:cubicBezTo>
                  <a:cubicBezTo>
                    <a:pt x="432721" y="37677"/>
                    <a:pt x="431768" y="36629"/>
                    <a:pt x="431387" y="35772"/>
                  </a:cubicBezTo>
                  <a:cubicBezTo>
                    <a:pt x="431006" y="34724"/>
                    <a:pt x="431292" y="33486"/>
                    <a:pt x="431197" y="32343"/>
                  </a:cubicBezTo>
                  <a:cubicBezTo>
                    <a:pt x="430911" y="28628"/>
                    <a:pt x="430720" y="29104"/>
                    <a:pt x="424720" y="26342"/>
                  </a:cubicBezTo>
                  <a:cubicBezTo>
                    <a:pt x="421386" y="24723"/>
                    <a:pt x="418338" y="23294"/>
                    <a:pt x="415099" y="25389"/>
                  </a:cubicBezTo>
                  <a:cubicBezTo>
                    <a:pt x="409670" y="28914"/>
                    <a:pt x="404432" y="29485"/>
                    <a:pt x="398907" y="25770"/>
                  </a:cubicBezTo>
                  <a:cubicBezTo>
                    <a:pt x="394716" y="26628"/>
                    <a:pt x="390525" y="29485"/>
                    <a:pt x="386620" y="24818"/>
                  </a:cubicBezTo>
                  <a:cubicBezTo>
                    <a:pt x="386239" y="24437"/>
                    <a:pt x="384143" y="24723"/>
                    <a:pt x="383476" y="25389"/>
                  </a:cubicBezTo>
                  <a:cubicBezTo>
                    <a:pt x="380619" y="28152"/>
                    <a:pt x="377190" y="27961"/>
                    <a:pt x="373666" y="27866"/>
                  </a:cubicBezTo>
                  <a:cubicBezTo>
                    <a:pt x="368999" y="27771"/>
                    <a:pt x="364331" y="27866"/>
                    <a:pt x="359664" y="27771"/>
                  </a:cubicBezTo>
                  <a:cubicBezTo>
                    <a:pt x="356330" y="27771"/>
                    <a:pt x="354235" y="29009"/>
                    <a:pt x="353663" y="32533"/>
                  </a:cubicBezTo>
                  <a:cubicBezTo>
                    <a:pt x="353473" y="34057"/>
                    <a:pt x="352330" y="34438"/>
                    <a:pt x="351282" y="33676"/>
                  </a:cubicBezTo>
                  <a:cubicBezTo>
                    <a:pt x="349282" y="32343"/>
                    <a:pt x="347567" y="30723"/>
                    <a:pt x="346805" y="34914"/>
                  </a:cubicBezTo>
                  <a:cubicBezTo>
                    <a:pt x="346139" y="38724"/>
                    <a:pt x="342614" y="41582"/>
                    <a:pt x="342995" y="46059"/>
                  </a:cubicBezTo>
                  <a:cubicBezTo>
                    <a:pt x="343186" y="48440"/>
                    <a:pt x="340328" y="49392"/>
                    <a:pt x="337757" y="48154"/>
                  </a:cubicBezTo>
                  <a:cubicBezTo>
                    <a:pt x="335756" y="47202"/>
                    <a:pt x="333756" y="44344"/>
                    <a:pt x="331756" y="45773"/>
                  </a:cubicBezTo>
                  <a:cubicBezTo>
                    <a:pt x="328327" y="48345"/>
                    <a:pt x="324326" y="48440"/>
                    <a:pt x="320516" y="49678"/>
                  </a:cubicBezTo>
                  <a:cubicBezTo>
                    <a:pt x="320040" y="49773"/>
                    <a:pt x="319754" y="50440"/>
                    <a:pt x="319468" y="50821"/>
                  </a:cubicBezTo>
                  <a:cubicBezTo>
                    <a:pt x="320421" y="51393"/>
                    <a:pt x="321469" y="51869"/>
                    <a:pt x="322421" y="52536"/>
                  </a:cubicBezTo>
                  <a:cubicBezTo>
                    <a:pt x="323279" y="53107"/>
                    <a:pt x="324898" y="53679"/>
                    <a:pt x="324898" y="54250"/>
                  </a:cubicBezTo>
                  <a:cubicBezTo>
                    <a:pt x="324898" y="56631"/>
                    <a:pt x="318707" y="60156"/>
                    <a:pt x="316801" y="58917"/>
                  </a:cubicBezTo>
                  <a:cubicBezTo>
                    <a:pt x="314516" y="57489"/>
                    <a:pt x="312420" y="55679"/>
                    <a:pt x="311753" y="52821"/>
                  </a:cubicBezTo>
                  <a:cubicBezTo>
                    <a:pt x="309848" y="53774"/>
                    <a:pt x="308039" y="55012"/>
                    <a:pt x="306038" y="55488"/>
                  </a:cubicBezTo>
                  <a:cubicBezTo>
                    <a:pt x="303752" y="56060"/>
                    <a:pt x="301847" y="55203"/>
                    <a:pt x="301276" y="52631"/>
                  </a:cubicBezTo>
                  <a:cubicBezTo>
                    <a:pt x="295370" y="55203"/>
                    <a:pt x="291179" y="62346"/>
                    <a:pt x="283178" y="59679"/>
                  </a:cubicBezTo>
                  <a:cubicBezTo>
                    <a:pt x="278797" y="64632"/>
                    <a:pt x="272129" y="61775"/>
                    <a:pt x="267081" y="64347"/>
                  </a:cubicBezTo>
                  <a:cubicBezTo>
                    <a:pt x="261461" y="67204"/>
                    <a:pt x="255937" y="70062"/>
                    <a:pt x="250317" y="72919"/>
                  </a:cubicBezTo>
                  <a:cubicBezTo>
                    <a:pt x="248317" y="73967"/>
                    <a:pt x="246221" y="74919"/>
                    <a:pt x="244316" y="76158"/>
                  </a:cubicBezTo>
                  <a:cubicBezTo>
                    <a:pt x="243269" y="76824"/>
                    <a:pt x="242221" y="76920"/>
                    <a:pt x="241554" y="75491"/>
                  </a:cubicBezTo>
                  <a:cubicBezTo>
                    <a:pt x="238601" y="68728"/>
                    <a:pt x="228314" y="72157"/>
                    <a:pt x="226028" y="64061"/>
                  </a:cubicBezTo>
                  <a:cubicBezTo>
                    <a:pt x="225552" y="62251"/>
                    <a:pt x="218885" y="62346"/>
                    <a:pt x="218408" y="64347"/>
                  </a:cubicBezTo>
                  <a:cubicBezTo>
                    <a:pt x="216789" y="70062"/>
                    <a:pt x="212217" y="69776"/>
                    <a:pt x="208026" y="71109"/>
                  </a:cubicBezTo>
                  <a:cubicBezTo>
                    <a:pt x="207359" y="71300"/>
                    <a:pt x="207454" y="73967"/>
                    <a:pt x="207169" y="75491"/>
                  </a:cubicBezTo>
                  <a:cubicBezTo>
                    <a:pt x="213265" y="76539"/>
                    <a:pt x="213931" y="86254"/>
                    <a:pt x="221837" y="84540"/>
                  </a:cubicBezTo>
                  <a:cubicBezTo>
                    <a:pt x="223266" y="84254"/>
                    <a:pt x="223552" y="85587"/>
                    <a:pt x="222790" y="86826"/>
                  </a:cubicBezTo>
                  <a:cubicBezTo>
                    <a:pt x="222028" y="87969"/>
                    <a:pt x="220028" y="89397"/>
                    <a:pt x="222695" y="90731"/>
                  </a:cubicBezTo>
                  <a:cubicBezTo>
                    <a:pt x="223171" y="90921"/>
                    <a:pt x="223838" y="91017"/>
                    <a:pt x="224314" y="91017"/>
                  </a:cubicBezTo>
                  <a:cubicBezTo>
                    <a:pt x="228886" y="90636"/>
                    <a:pt x="234029" y="92636"/>
                    <a:pt x="237744" y="89302"/>
                  </a:cubicBezTo>
                  <a:cubicBezTo>
                    <a:pt x="242888" y="84730"/>
                    <a:pt x="245840" y="92350"/>
                    <a:pt x="250127" y="90921"/>
                  </a:cubicBezTo>
                  <a:cubicBezTo>
                    <a:pt x="251174" y="90540"/>
                    <a:pt x="252031" y="89588"/>
                    <a:pt x="252984" y="88921"/>
                  </a:cubicBezTo>
                  <a:cubicBezTo>
                    <a:pt x="254032" y="88159"/>
                    <a:pt x="255079" y="88540"/>
                    <a:pt x="255270" y="89969"/>
                  </a:cubicBezTo>
                  <a:cubicBezTo>
                    <a:pt x="255461" y="91017"/>
                    <a:pt x="255175" y="92922"/>
                    <a:pt x="254603" y="93017"/>
                  </a:cubicBezTo>
                  <a:cubicBezTo>
                    <a:pt x="248698" y="94731"/>
                    <a:pt x="242316" y="94922"/>
                    <a:pt x="236696" y="97875"/>
                  </a:cubicBezTo>
                  <a:cubicBezTo>
                    <a:pt x="223171" y="96732"/>
                    <a:pt x="211931" y="107209"/>
                    <a:pt x="198215" y="105399"/>
                  </a:cubicBezTo>
                  <a:cubicBezTo>
                    <a:pt x="197739" y="105304"/>
                    <a:pt x="197263" y="106066"/>
                    <a:pt x="196691" y="106161"/>
                  </a:cubicBezTo>
                  <a:cubicBezTo>
                    <a:pt x="191167" y="107304"/>
                    <a:pt x="186880" y="115591"/>
                    <a:pt x="179927" y="109209"/>
                  </a:cubicBezTo>
                  <a:cubicBezTo>
                    <a:pt x="177451" y="110543"/>
                    <a:pt x="173450" y="111305"/>
                    <a:pt x="172688" y="113400"/>
                  </a:cubicBezTo>
                  <a:cubicBezTo>
                    <a:pt x="169450" y="121401"/>
                    <a:pt x="161544" y="120258"/>
                    <a:pt x="155734" y="122354"/>
                  </a:cubicBezTo>
                  <a:cubicBezTo>
                    <a:pt x="150114" y="124354"/>
                    <a:pt x="143161" y="121020"/>
                    <a:pt x="137636" y="125497"/>
                  </a:cubicBezTo>
                  <a:cubicBezTo>
                    <a:pt x="133445" y="119592"/>
                    <a:pt x="129730" y="124926"/>
                    <a:pt x="125730" y="125783"/>
                  </a:cubicBezTo>
                  <a:cubicBezTo>
                    <a:pt x="122301" y="126545"/>
                    <a:pt x="117062" y="120354"/>
                    <a:pt x="119063" y="117782"/>
                  </a:cubicBezTo>
                  <a:cubicBezTo>
                    <a:pt x="123158" y="112543"/>
                    <a:pt x="121634" y="106733"/>
                    <a:pt x="122396" y="101113"/>
                  </a:cubicBezTo>
                  <a:cubicBezTo>
                    <a:pt x="122587" y="99399"/>
                    <a:pt x="123825" y="98351"/>
                    <a:pt x="125540" y="98065"/>
                  </a:cubicBezTo>
                  <a:cubicBezTo>
                    <a:pt x="126016" y="95684"/>
                    <a:pt x="127540" y="94636"/>
                    <a:pt x="130016" y="94541"/>
                  </a:cubicBezTo>
                  <a:cubicBezTo>
                    <a:pt x="132683" y="94541"/>
                    <a:pt x="135446" y="94636"/>
                    <a:pt x="136208" y="91207"/>
                  </a:cubicBezTo>
                  <a:cubicBezTo>
                    <a:pt x="140018" y="90350"/>
                    <a:pt x="139541" y="87397"/>
                    <a:pt x="139351" y="84540"/>
                  </a:cubicBezTo>
                  <a:cubicBezTo>
                    <a:pt x="139160" y="81777"/>
                    <a:pt x="137541" y="80539"/>
                    <a:pt x="134969" y="80444"/>
                  </a:cubicBezTo>
                  <a:cubicBezTo>
                    <a:pt x="131731" y="80253"/>
                    <a:pt x="129254" y="81873"/>
                    <a:pt x="127540" y="84254"/>
                  </a:cubicBezTo>
                  <a:cubicBezTo>
                    <a:pt x="125921" y="86445"/>
                    <a:pt x="124968" y="89302"/>
                    <a:pt x="123444" y="91588"/>
                  </a:cubicBezTo>
                  <a:cubicBezTo>
                    <a:pt x="122111" y="93493"/>
                    <a:pt x="119920" y="95112"/>
                    <a:pt x="117539" y="94065"/>
                  </a:cubicBezTo>
                  <a:cubicBezTo>
                    <a:pt x="116396" y="93588"/>
                    <a:pt x="115729" y="91493"/>
                    <a:pt x="115157" y="90064"/>
                  </a:cubicBezTo>
                  <a:cubicBezTo>
                    <a:pt x="114776" y="89016"/>
                    <a:pt x="115157" y="87588"/>
                    <a:pt x="114681" y="86635"/>
                  </a:cubicBezTo>
                  <a:cubicBezTo>
                    <a:pt x="114205" y="85778"/>
                    <a:pt x="113157" y="85016"/>
                    <a:pt x="112204" y="84635"/>
                  </a:cubicBezTo>
                  <a:cubicBezTo>
                    <a:pt x="110204" y="83968"/>
                    <a:pt x="108585" y="85206"/>
                    <a:pt x="108395" y="86921"/>
                  </a:cubicBezTo>
                  <a:cubicBezTo>
                    <a:pt x="107918" y="91017"/>
                    <a:pt x="108395" y="95398"/>
                    <a:pt x="102013" y="94636"/>
                  </a:cubicBezTo>
                  <a:cubicBezTo>
                    <a:pt x="100965" y="94541"/>
                    <a:pt x="99727" y="95017"/>
                    <a:pt x="98870" y="95684"/>
                  </a:cubicBezTo>
                  <a:cubicBezTo>
                    <a:pt x="88582" y="102351"/>
                    <a:pt x="78010" y="104923"/>
                    <a:pt x="66389" y="98637"/>
                  </a:cubicBezTo>
                  <a:cubicBezTo>
                    <a:pt x="64865" y="97779"/>
                    <a:pt x="61913" y="98922"/>
                    <a:pt x="59817" y="99684"/>
                  </a:cubicBezTo>
                  <a:cubicBezTo>
                    <a:pt x="58293" y="100256"/>
                    <a:pt x="56959" y="101685"/>
                    <a:pt x="55721" y="102923"/>
                  </a:cubicBezTo>
                  <a:cubicBezTo>
                    <a:pt x="53245" y="105209"/>
                    <a:pt x="50482" y="105685"/>
                    <a:pt x="48197" y="103113"/>
                  </a:cubicBezTo>
                  <a:cubicBezTo>
                    <a:pt x="44196" y="98637"/>
                    <a:pt x="40481" y="96351"/>
                    <a:pt x="35147" y="101494"/>
                  </a:cubicBezTo>
                  <a:cubicBezTo>
                    <a:pt x="33242" y="103399"/>
                    <a:pt x="30194" y="104256"/>
                    <a:pt x="27527" y="105304"/>
                  </a:cubicBezTo>
                  <a:cubicBezTo>
                    <a:pt x="22574" y="107114"/>
                    <a:pt x="20383" y="110448"/>
                    <a:pt x="20193" y="115782"/>
                  </a:cubicBezTo>
                  <a:cubicBezTo>
                    <a:pt x="20098" y="119592"/>
                    <a:pt x="21431" y="123878"/>
                    <a:pt x="18002" y="127402"/>
                  </a:cubicBezTo>
                  <a:cubicBezTo>
                    <a:pt x="16574" y="128831"/>
                    <a:pt x="19241" y="129974"/>
                    <a:pt x="20098" y="131117"/>
                  </a:cubicBezTo>
                  <a:cubicBezTo>
                    <a:pt x="21431" y="132831"/>
                    <a:pt x="22860" y="132450"/>
                    <a:pt x="24194" y="131117"/>
                  </a:cubicBezTo>
                  <a:cubicBezTo>
                    <a:pt x="25908" y="129498"/>
                    <a:pt x="27242" y="127688"/>
                    <a:pt x="27432" y="125211"/>
                  </a:cubicBezTo>
                  <a:cubicBezTo>
                    <a:pt x="27432" y="124735"/>
                    <a:pt x="28480" y="123973"/>
                    <a:pt x="28480" y="123973"/>
                  </a:cubicBezTo>
                  <a:cubicBezTo>
                    <a:pt x="29242" y="124545"/>
                    <a:pt x="30385" y="125116"/>
                    <a:pt x="30480" y="125783"/>
                  </a:cubicBezTo>
                  <a:cubicBezTo>
                    <a:pt x="31623" y="135213"/>
                    <a:pt x="31147" y="135879"/>
                    <a:pt x="22670" y="140547"/>
                  </a:cubicBezTo>
                  <a:cubicBezTo>
                    <a:pt x="19145" y="142452"/>
                    <a:pt x="15716" y="144547"/>
                    <a:pt x="12382" y="146738"/>
                  </a:cubicBezTo>
                  <a:cubicBezTo>
                    <a:pt x="11525" y="147309"/>
                    <a:pt x="11144" y="148548"/>
                    <a:pt x="10478" y="149405"/>
                  </a:cubicBezTo>
                  <a:cubicBezTo>
                    <a:pt x="11525" y="149786"/>
                    <a:pt x="12573" y="150548"/>
                    <a:pt x="13621" y="150548"/>
                  </a:cubicBezTo>
                  <a:cubicBezTo>
                    <a:pt x="16478" y="150738"/>
                    <a:pt x="19431" y="150643"/>
                    <a:pt x="22384" y="150738"/>
                  </a:cubicBezTo>
                  <a:cubicBezTo>
                    <a:pt x="26289" y="150929"/>
                    <a:pt x="26289" y="151024"/>
                    <a:pt x="27337" y="157787"/>
                  </a:cubicBezTo>
                  <a:cubicBezTo>
                    <a:pt x="28289" y="158263"/>
                    <a:pt x="29623" y="158549"/>
                    <a:pt x="29813" y="159216"/>
                  </a:cubicBezTo>
                  <a:cubicBezTo>
                    <a:pt x="30480" y="161311"/>
                    <a:pt x="29908" y="164169"/>
                    <a:pt x="31147" y="165788"/>
                  </a:cubicBezTo>
                  <a:cubicBezTo>
                    <a:pt x="33528" y="169122"/>
                    <a:pt x="34100" y="171503"/>
                    <a:pt x="30290" y="174170"/>
                  </a:cubicBezTo>
                  <a:cubicBezTo>
                    <a:pt x="28003" y="175789"/>
                    <a:pt x="26194" y="178266"/>
                    <a:pt x="24194" y="180266"/>
                  </a:cubicBezTo>
                  <a:cubicBezTo>
                    <a:pt x="28670" y="186457"/>
                    <a:pt x="23717" y="185409"/>
                    <a:pt x="20098" y="186076"/>
                  </a:cubicBezTo>
                  <a:cubicBezTo>
                    <a:pt x="18002" y="186457"/>
                    <a:pt x="16193" y="188362"/>
                    <a:pt x="14002" y="189029"/>
                  </a:cubicBezTo>
                  <a:cubicBezTo>
                    <a:pt x="9716" y="190362"/>
                    <a:pt x="6286" y="194077"/>
                    <a:pt x="1334" y="193410"/>
                  </a:cubicBezTo>
                  <a:cubicBezTo>
                    <a:pt x="953" y="193315"/>
                    <a:pt x="476" y="194077"/>
                    <a:pt x="0" y="194458"/>
                  </a:cubicBezTo>
                  <a:cubicBezTo>
                    <a:pt x="762" y="195125"/>
                    <a:pt x="1429" y="196268"/>
                    <a:pt x="2191" y="196363"/>
                  </a:cubicBezTo>
                  <a:cubicBezTo>
                    <a:pt x="9716" y="196554"/>
                    <a:pt x="17240" y="196458"/>
                    <a:pt x="24765" y="196649"/>
                  </a:cubicBezTo>
                  <a:cubicBezTo>
                    <a:pt x="25241" y="196649"/>
                    <a:pt x="26384" y="198459"/>
                    <a:pt x="26194" y="198649"/>
                  </a:cubicBezTo>
                  <a:cubicBezTo>
                    <a:pt x="24479" y="200935"/>
                    <a:pt x="21527" y="202840"/>
                    <a:pt x="20860" y="205412"/>
                  </a:cubicBezTo>
                  <a:cubicBezTo>
                    <a:pt x="19717" y="209793"/>
                    <a:pt x="17431" y="210841"/>
                    <a:pt x="13430" y="210460"/>
                  </a:cubicBezTo>
                  <a:cubicBezTo>
                    <a:pt x="11716" y="210270"/>
                    <a:pt x="9906" y="210365"/>
                    <a:pt x="8382" y="210936"/>
                  </a:cubicBezTo>
                  <a:cubicBezTo>
                    <a:pt x="5525" y="212079"/>
                    <a:pt x="7906" y="213413"/>
                    <a:pt x="8477" y="214651"/>
                  </a:cubicBezTo>
                  <a:cubicBezTo>
                    <a:pt x="8953" y="215604"/>
                    <a:pt x="9334" y="216651"/>
                    <a:pt x="9811" y="217604"/>
                  </a:cubicBezTo>
                  <a:cubicBezTo>
                    <a:pt x="11525" y="218652"/>
                    <a:pt x="13145" y="220271"/>
                    <a:pt x="14954" y="220461"/>
                  </a:cubicBezTo>
                  <a:cubicBezTo>
                    <a:pt x="20098" y="220938"/>
                    <a:pt x="20383" y="224271"/>
                    <a:pt x="20383" y="227986"/>
                  </a:cubicBezTo>
                  <a:cubicBezTo>
                    <a:pt x="25908" y="228843"/>
                    <a:pt x="29813" y="224748"/>
                    <a:pt x="34195" y="222652"/>
                  </a:cubicBezTo>
                  <a:cubicBezTo>
                    <a:pt x="39148" y="220366"/>
                    <a:pt x="42958" y="220271"/>
                    <a:pt x="46482" y="224652"/>
                  </a:cubicBezTo>
                  <a:cubicBezTo>
                    <a:pt x="48387" y="227034"/>
                    <a:pt x="50864" y="228177"/>
                    <a:pt x="54102" y="227986"/>
                  </a:cubicBezTo>
                  <a:cubicBezTo>
                    <a:pt x="57531" y="227796"/>
                    <a:pt x="61055" y="228272"/>
                    <a:pt x="64579" y="228272"/>
                  </a:cubicBezTo>
                  <a:cubicBezTo>
                    <a:pt x="68580" y="228272"/>
                    <a:pt x="68961" y="230748"/>
                    <a:pt x="69342" y="233987"/>
                  </a:cubicBezTo>
                  <a:cubicBezTo>
                    <a:pt x="69818" y="237702"/>
                    <a:pt x="70580" y="238273"/>
                    <a:pt x="72676" y="236749"/>
                  </a:cubicBezTo>
                  <a:cubicBezTo>
                    <a:pt x="77629" y="233130"/>
                    <a:pt x="84582" y="237702"/>
                    <a:pt x="88964" y="232463"/>
                  </a:cubicBezTo>
                  <a:cubicBezTo>
                    <a:pt x="89345" y="233511"/>
                    <a:pt x="90106" y="234463"/>
                    <a:pt x="90106" y="235511"/>
                  </a:cubicBezTo>
                  <a:cubicBezTo>
                    <a:pt x="90106" y="237511"/>
                    <a:pt x="88964" y="238464"/>
                    <a:pt x="86868" y="238749"/>
                  </a:cubicBezTo>
                  <a:cubicBezTo>
                    <a:pt x="85820" y="238940"/>
                    <a:pt x="84963" y="239797"/>
                    <a:pt x="83915" y="240369"/>
                  </a:cubicBezTo>
                  <a:cubicBezTo>
                    <a:pt x="84868" y="240940"/>
                    <a:pt x="85630" y="241797"/>
                    <a:pt x="86678" y="241988"/>
                  </a:cubicBezTo>
                  <a:cubicBezTo>
                    <a:pt x="88392" y="242274"/>
                    <a:pt x="90202" y="242369"/>
                    <a:pt x="91916" y="242178"/>
                  </a:cubicBezTo>
                  <a:cubicBezTo>
                    <a:pt x="96965" y="241607"/>
                    <a:pt x="100394" y="243226"/>
                    <a:pt x="102394" y="248274"/>
                  </a:cubicBezTo>
                  <a:cubicBezTo>
                    <a:pt x="103156" y="250179"/>
                    <a:pt x="107156" y="248846"/>
                    <a:pt x="107632" y="246369"/>
                  </a:cubicBezTo>
                  <a:cubicBezTo>
                    <a:pt x="107918" y="244655"/>
                    <a:pt x="107537" y="242845"/>
                    <a:pt x="107918" y="241131"/>
                  </a:cubicBezTo>
                  <a:cubicBezTo>
                    <a:pt x="108109" y="240369"/>
                    <a:pt x="109347" y="239892"/>
                    <a:pt x="110109" y="239416"/>
                  </a:cubicBezTo>
                  <a:cubicBezTo>
                    <a:pt x="110204" y="239321"/>
                    <a:pt x="110966" y="240178"/>
                    <a:pt x="111252" y="240654"/>
                  </a:cubicBezTo>
                  <a:cubicBezTo>
                    <a:pt x="114967" y="246941"/>
                    <a:pt x="118777" y="247703"/>
                    <a:pt x="121539" y="242274"/>
                  </a:cubicBezTo>
                  <a:cubicBezTo>
                    <a:pt x="123920" y="237511"/>
                    <a:pt x="126778" y="235225"/>
                    <a:pt x="132112" y="235225"/>
                  </a:cubicBezTo>
                  <a:cubicBezTo>
                    <a:pt x="136684" y="235130"/>
                    <a:pt x="142018" y="237035"/>
                    <a:pt x="145637" y="233892"/>
                  </a:cubicBezTo>
                  <a:cubicBezTo>
                    <a:pt x="150876" y="229415"/>
                    <a:pt x="154115" y="235892"/>
                    <a:pt x="158401" y="235130"/>
                  </a:cubicBezTo>
                  <a:cubicBezTo>
                    <a:pt x="160020" y="234844"/>
                    <a:pt x="161735" y="234558"/>
                    <a:pt x="163354" y="234082"/>
                  </a:cubicBezTo>
                  <a:cubicBezTo>
                    <a:pt x="164973" y="233606"/>
                    <a:pt x="166402" y="232653"/>
                    <a:pt x="168021" y="232272"/>
                  </a:cubicBezTo>
                  <a:cubicBezTo>
                    <a:pt x="170212" y="231701"/>
                    <a:pt x="171450" y="235797"/>
                    <a:pt x="173927" y="233796"/>
                  </a:cubicBezTo>
                  <a:cubicBezTo>
                    <a:pt x="175831" y="232272"/>
                    <a:pt x="178403" y="232463"/>
                    <a:pt x="180213" y="231415"/>
                  </a:cubicBezTo>
                  <a:cubicBezTo>
                    <a:pt x="186690" y="227986"/>
                    <a:pt x="193643" y="228462"/>
                    <a:pt x="200501" y="228367"/>
                  </a:cubicBezTo>
                  <a:cubicBezTo>
                    <a:pt x="203454" y="228272"/>
                    <a:pt x="206312" y="228177"/>
                    <a:pt x="209264" y="228272"/>
                  </a:cubicBezTo>
                  <a:cubicBezTo>
                    <a:pt x="211455" y="228367"/>
                    <a:pt x="215170" y="227415"/>
                    <a:pt x="215455" y="229701"/>
                  </a:cubicBezTo>
                  <a:cubicBezTo>
                    <a:pt x="215837" y="232177"/>
                    <a:pt x="212217" y="231320"/>
                    <a:pt x="210312" y="231796"/>
                  </a:cubicBezTo>
                  <a:cubicBezTo>
                    <a:pt x="205930" y="232844"/>
                    <a:pt x="202406" y="235987"/>
                    <a:pt x="197263" y="235606"/>
                  </a:cubicBezTo>
                  <a:cubicBezTo>
                    <a:pt x="192215" y="235225"/>
                    <a:pt x="187928" y="239321"/>
                    <a:pt x="182404" y="238940"/>
                  </a:cubicBezTo>
                  <a:cubicBezTo>
                    <a:pt x="178213" y="238654"/>
                    <a:pt x="177641" y="240559"/>
                    <a:pt x="180213" y="245893"/>
                  </a:cubicBezTo>
                  <a:cubicBezTo>
                    <a:pt x="181356" y="248370"/>
                    <a:pt x="180023" y="249036"/>
                    <a:pt x="178594" y="249227"/>
                  </a:cubicBezTo>
                  <a:cubicBezTo>
                    <a:pt x="175736" y="249608"/>
                    <a:pt x="172784" y="249513"/>
                    <a:pt x="169926" y="249798"/>
                  </a:cubicBezTo>
                  <a:cubicBezTo>
                    <a:pt x="169450" y="249798"/>
                    <a:pt x="168974" y="250465"/>
                    <a:pt x="168497" y="250751"/>
                  </a:cubicBezTo>
                  <a:cubicBezTo>
                    <a:pt x="169164" y="251418"/>
                    <a:pt x="169831" y="252370"/>
                    <a:pt x="170593" y="252561"/>
                  </a:cubicBezTo>
                  <a:cubicBezTo>
                    <a:pt x="172307" y="252846"/>
                    <a:pt x="174022" y="252656"/>
                    <a:pt x="175831" y="252846"/>
                  </a:cubicBezTo>
                  <a:cubicBezTo>
                    <a:pt x="176308" y="252942"/>
                    <a:pt x="177165" y="253799"/>
                    <a:pt x="177070" y="253989"/>
                  </a:cubicBezTo>
                  <a:cubicBezTo>
                    <a:pt x="176689" y="254751"/>
                    <a:pt x="176117" y="255990"/>
                    <a:pt x="175451" y="256085"/>
                  </a:cubicBezTo>
                  <a:cubicBezTo>
                    <a:pt x="173165" y="256371"/>
                    <a:pt x="170783" y="256275"/>
                    <a:pt x="168497" y="256180"/>
                  </a:cubicBezTo>
                  <a:cubicBezTo>
                    <a:pt x="165830" y="256085"/>
                    <a:pt x="164783" y="254751"/>
                    <a:pt x="164211" y="251989"/>
                  </a:cubicBezTo>
                  <a:cubicBezTo>
                    <a:pt x="162592" y="244464"/>
                    <a:pt x="160306" y="242369"/>
                    <a:pt x="154591" y="242274"/>
                  </a:cubicBezTo>
                  <a:cubicBezTo>
                    <a:pt x="150495" y="242178"/>
                    <a:pt x="146399" y="242274"/>
                    <a:pt x="142303" y="242274"/>
                  </a:cubicBezTo>
                  <a:lnTo>
                    <a:pt x="126206" y="247131"/>
                  </a:lnTo>
                  <a:cubicBezTo>
                    <a:pt x="122206" y="249322"/>
                    <a:pt x="122206" y="253989"/>
                    <a:pt x="119825" y="257133"/>
                  </a:cubicBezTo>
                  <a:cubicBezTo>
                    <a:pt x="118967" y="258180"/>
                    <a:pt x="119253" y="259323"/>
                    <a:pt x="120872" y="259514"/>
                  </a:cubicBezTo>
                  <a:cubicBezTo>
                    <a:pt x="123730" y="259895"/>
                    <a:pt x="126682" y="259609"/>
                    <a:pt x="129540" y="259895"/>
                  </a:cubicBezTo>
                  <a:cubicBezTo>
                    <a:pt x="131254" y="260085"/>
                    <a:pt x="132398" y="261419"/>
                    <a:pt x="132398" y="263324"/>
                  </a:cubicBezTo>
                  <a:cubicBezTo>
                    <a:pt x="126302" y="265896"/>
                    <a:pt x="120872" y="269706"/>
                    <a:pt x="113728" y="270753"/>
                  </a:cubicBezTo>
                  <a:cubicBezTo>
                    <a:pt x="106966" y="271706"/>
                    <a:pt x="100584" y="274659"/>
                    <a:pt x="93440" y="273897"/>
                  </a:cubicBezTo>
                  <a:cubicBezTo>
                    <a:pt x="90106" y="273611"/>
                    <a:pt x="86582" y="273325"/>
                    <a:pt x="83344" y="275611"/>
                  </a:cubicBezTo>
                  <a:cubicBezTo>
                    <a:pt x="79915" y="278088"/>
                    <a:pt x="77533" y="272754"/>
                    <a:pt x="73914" y="273897"/>
                  </a:cubicBezTo>
                  <a:cubicBezTo>
                    <a:pt x="71723" y="274563"/>
                    <a:pt x="68866" y="273801"/>
                    <a:pt x="67247" y="274944"/>
                  </a:cubicBezTo>
                  <a:cubicBezTo>
                    <a:pt x="63055" y="278088"/>
                    <a:pt x="58293" y="277135"/>
                    <a:pt x="53721" y="277421"/>
                  </a:cubicBezTo>
                  <a:cubicBezTo>
                    <a:pt x="50197" y="277707"/>
                    <a:pt x="46673" y="277897"/>
                    <a:pt x="43244" y="277421"/>
                  </a:cubicBezTo>
                  <a:cubicBezTo>
                    <a:pt x="38767" y="276849"/>
                    <a:pt x="36290" y="281040"/>
                    <a:pt x="31909" y="281231"/>
                  </a:cubicBezTo>
                  <a:cubicBezTo>
                    <a:pt x="26956" y="281421"/>
                    <a:pt x="26956" y="282374"/>
                    <a:pt x="27242" y="288375"/>
                  </a:cubicBezTo>
                  <a:cubicBezTo>
                    <a:pt x="27527" y="294566"/>
                    <a:pt x="31909" y="297804"/>
                    <a:pt x="38481" y="296090"/>
                  </a:cubicBezTo>
                  <a:cubicBezTo>
                    <a:pt x="44387" y="294566"/>
                    <a:pt x="49816" y="293899"/>
                    <a:pt x="54388" y="299043"/>
                  </a:cubicBezTo>
                  <a:cubicBezTo>
                    <a:pt x="55435" y="300281"/>
                    <a:pt x="57341" y="301614"/>
                    <a:pt x="58769" y="301519"/>
                  </a:cubicBezTo>
                  <a:cubicBezTo>
                    <a:pt x="65056" y="301138"/>
                    <a:pt x="71533" y="303519"/>
                    <a:pt x="77533" y="299709"/>
                  </a:cubicBezTo>
                  <a:cubicBezTo>
                    <a:pt x="80677" y="297709"/>
                    <a:pt x="84201" y="298376"/>
                    <a:pt x="87344" y="300471"/>
                  </a:cubicBezTo>
                  <a:cubicBezTo>
                    <a:pt x="88297" y="301043"/>
                    <a:pt x="89821" y="301900"/>
                    <a:pt x="90488" y="301519"/>
                  </a:cubicBezTo>
                  <a:cubicBezTo>
                    <a:pt x="95822" y="298281"/>
                    <a:pt x="99917" y="301424"/>
                    <a:pt x="104203" y="303710"/>
                  </a:cubicBezTo>
                  <a:cubicBezTo>
                    <a:pt x="106775" y="305043"/>
                    <a:pt x="109347" y="306282"/>
                    <a:pt x="111824" y="307615"/>
                  </a:cubicBezTo>
                  <a:cubicBezTo>
                    <a:pt x="116872" y="310377"/>
                    <a:pt x="123158" y="307615"/>
                    <a:pt x="127921" y="311520"/>
                  </a:cubicBezTo>
                  <a:cubicBezTo>
                    <a:pt x="131826" y="307806"/>
                    <a:pt x="136684" y="308663"/>
                    <a:pt x="141256" y="309234"/>
                  </a:cubicBezTo>
                  <a:cubicBezTo>
                    <a:pt x="146495" y="309901"/>
                    <a:pt x="150304" y="307996"/>
                    <a:pt x="153353" y="303996"/>
                  </a:cubicBezTo>
                  <a:cubicBezTo>
                    <a:pt x="154686" y="302281"/>
                    <a:pt x="156210" y="302948"/>
                    <a:pt x="157639" y="304091"/>
                  </a:cubicBezTo>
                  <a:cubicBezTo>
                    <a:pt x="159734" y="305805"/>
                    <a:pt x="161925" y="305805"/>
                    <a:pt x="163925" y="304091"/>
                  </a:cubicBezTo>
                  <a:cubicBezTo>
                    <a:pt x="165735" y="302662"/>
                    <a:pt x="167259" y="300852"/>
                    <a:pt x="169164" y="299519"/>
                  </a:cubicBezTo>
                  <a:cubicBezTo>
                    <a:pt x="169354" y="299424"/>
                    <a:pt x="169450" y="299328"/>
                    <a:pt x="169545" y="299233"/>
                  </a:cubicBezTo>
                  <a:cubicBezTo>
                    <a:pt x="169545" y="299424"/>
                    <a:pt x="169640" y="299805"/>
                    <a:pt x="170402" y="300090"/>
                  </a:cubicBezTo>
                  <a:cubicBezTo>
                    <a:pt x="170783" y="300281"/>
                    <a:pt x="171164" y="301233"/>
                    <a:pt x="170974" y="301519"/>
                  </a:cubicBezTo>
                  <a:cubicBezTo>
                    <a:pt x="169926" y="303996"/>
                    <a:pt x="168688" y="306472"/>
                    <a:pt x="167545" y="308949"/>
                  </a:cubicBezTo>
                  <a:cubicBezTo>
                    <a:pt x="165830" y="310187"/>
                    <a:pt x="163830" y="311330"/>
                    <a:pt x="162401" y="312854"/>
                  </a:cubicBezTo>
                  <a:cubicBezTo>
                    <a:pt x="159068" y="316283"/>
                    <a:pt x="160592" y="320664"/>
                    <a:pt x="161163" y="324474"/>
                  </a:cubicBezTo>
                  <a:cubicBezTo>
                    <a:pt x="161544" y="326760"/>
                    <a:pt x="164973" y="326189"/>
                    <a:pt x="167164" y="326665"/>
                  </a:cubicBezTo>
                  <a:cubicBezTo>
                    <a:pt x="168783" y="326951"/>
                    <a:pt x="170307" y="327903"/>
                    <a:pt x="171736" y="328856"/>
                  </a:cubicBezTo>
                  <a:cubicBezTo>
                    <a:pt x="172688" y="329427"/>
                    <a:pt x="173831" y="330570"/>
                    <a:pt x="173831" y="331428"/>
                  </a:cubicBezTo>
                  <a:cubicBezTo>
                    <a:pt x="173831" y="333523"/>
                    <a:pt x="171926" y="333428"/>
                    <a:pt x="170307" y="333523"/>
                  </a:cubicBezTo>
                  <a:cubicBezTo>
                    <a:pt x="168021" y="333523"/>
                    <a:pt x="165259" y="333618"/>
                    <a:pt x="164592" y="336190"/>
                  </a:cubicBezTo>
                  <a:cubicBezTo>
                    <a:pt x="163925" y="338571"/>
                    <a:pt x="162592" y="340286"/>
                    <a:pt x="160973" y="341905"/>
                  </a:cubicBezTo>
                  <a:cubicBezTo>
                    <a:pt x="159163" y="343715"/>
                    <a:pt x="157067" y="344096"/>
                    <a:pt x="154591" y="343905"/>
                  </a:cubicBezTo>
                  <a:cubicBezTo>
                    <a:pt x="151924" y="343715"/>
                    <a:pt x="150495" y="342572"/>
                    <a:pt x="150019" y="339810"/>
                  </a:cubicBezTo>
                  <a:cubicBezTo>
                    <a:pt x="149638" y="337714"/>
                    <a:pt x="148114" y="337524"/>
                    <a:pt x="146590" y="338952"/>
                  </a:cubicBezTo>
                  <a:cubicBezTo>
                    <a:pt x="145352" y="340191"/>
                    <a:pt x="144209" y="341619"/>
                    <a:pt x="142780" y="342477"/>
                  </a:cubicBezTo>
                  <a:cubicBezTo>
                    <a:pt x="141446" y="343239"/>
                    <a:pt x="139541" y="343810"/>
                    <a:pt x="138113" y="343429"/>
                  </a:cubicBezTo>
                  <a:cubicBezTo>
                    <a:pt x="136208" y="342953"/>
                    <a:pt x="134779" y="340000"/>
                    <a:pt x="132398" y="342477"/>
                  </a:cubicBezTo>
                  <a:cubicBezTo>
                    <a:pt x="130493" y="344477"/>
                    <a:pt x="126492" y="343429"/>
                    <a:pt x="125635" y="347144"/>
                  </a:cubicBezTo>
                  <a:cubicBezTo>
                    <a:pt x="125444" y="348192"/>
                    <a:pt x="124587" y="349144"/>
                    <a:pt x="124016" y="350097"/>
                  </a:cubicBezTo>
                  <a:cubicBezTo>
                    <a:pt x="123253" y="348668"/>
                    <a:pt x="122492" y="347334"/>
                    <a:pt x="121825" y="345906"/>
                  </a:cubicBezTo>
                  <a:cubicBezTo>
                    <a:pt x="120968" y="344382"/>
                    <a:pt x="119729" y="344191"/>
                    <a:pt x="119444" y="345620"/>
                  </a:cubicBezTo>
                  <a:cubicBezTo>
                    <a:pt x="118396" y="351240"/>
                    <a:pt x="114205" y="351430"/>
                    <a:pt x="110300" y="350478"/>
                  </a:cubicBezTo>
                  <a:cubicBezTo>
                    <a:pt x="96965" y="347049"/>
                    <a:pt x="96965" y="346858"/>
                    <a:pt x="85725" y="350097"/>
                  </a:cubicBezTo>
                  <a:cubicBezTo>
                    <a:pt x="81153" y="351430"/>
                    <a:pt x="76676" y="351811"/>
                    <a:pt x="72485" y="348763"/>
                  </a:cubicBezTo>
                  <a:cubicBezTo>
                    <a:pt x="69818" y="346763"/>
                    <a:pt x="66580" y="346858"/>
                    <a:pt x="64389" y="348287"/>
                  </a:cubicBezTo>
                  <a:cubicBezTo>
                    <a:pt x="61246" y="350287"/>
                    <a:pt x="58103" y="350763"/>
                    <a:pt x="54578" y="351144"/>
                  </a:cubicBezTo>
                  <a:cubicBezTo>
                    <a:pt x="52292" y="351335"/>
                    <a:pt x="51149" y="354288"/>
                    <a:pt x="52769" y="356478"/>
                  </a:cubicBezTo>
                  <a:cubicBezTo>
                    <a:pt x="55245" y="360003"/>
                    <a:pt x="55817" y="365337"/>
                    <a:pt x="61436" y="366099"/>
                  </a:cubicBezTo>
                  <a:cubicBezTo>
                    <a:pt x="65437" y="371052"/>
                    <a:pt x="70771" y="372195"/>
                    <a:pt x="76867" y="371909"/>
                  </a:cubicBezTo>
                  <a:cubicBezTo>
                    <a:pt x="83249" y="371623"/>
                    <a:pt x="89726" y="371147"/>
                    <a:pt x="96107" y="371909"/>
                  </a:cubicBezTo>
                  <a:cubicBezTo>
                    <a:pt x="102775" y="372766"/>
                    <a:pt x="107537" y="366575"/>
                    <a:pt x="114395" y="368004"/>
                  </a:cubicBezTo>
                  <a:cubicBezTo>
                    <a:pt x="119348" y="369051"/>
                    <a:pt x="121158" y="360955"/>
                    <a:pt x="126111" y="361908"/>
                  </a:cubicBezTo>
                  <a:cubicBezTo>
                    <a:pt x="130969" y="362860"/>
                    <a:pt x="135350" y="367051"/>
                    <a:pt x="140399" y="362670"/>
                  </a:cubicBezTo>
                  <a:cubicBezTo>
                    <a:pt x="141351" y="361812"/>
                    <a:pt x="142018" y="362384"/>
                    <a:pt x="143256" y="363146"/>
                  </a:cubicBezTo>
                  <a:cubicBezTo>
                    <a:pt x="148114" y="365813"/>
                    <a:pt x="153067" y="365527"/>
                    <a:pt x="158020" y="362860"/>
                  </a:cubicBezTo>
                  <a:cubicBezTo>
                    <a:pt x="160687" y="361431"/>
                    <a:pt x="160211" y="364098"/>
                    <a:pt x="160877" y="365432"/>
                  </a:cubicBezTo>
                  <a:cubicBezTo>
                    <a:pt x="161353" y="366384"/>
                    <a:pt x="162497" y="368194"/>
                    <a:pt x="162687" y="368099"/>
                  </a:cubicBezTo>
                  <a:cubicBezTo>
                    <a:pt x="166973" y="366384"/>
                    <a:pt x="172879" y="367337"/>
                    <a:pt x="174974" y="361622"/>
                  </a:cubicBezTo>
                  <a:cubicBezTo>
                    <a:pt x="180118" y="361527"/>
                    <a:pt x="185261" y="361431"/>
                    <a:pt x="190405" y="361241"/>
                  </a:cubicBezTo>
                  <a:cubicBezTo>
                    <a:pt x="193739" y="361146"/>
                    <a:pt x="195929" y="362384"/>
                    <a:pt x="196215" y="366003"/>
                  </a:cubicBezTo>
                  <a:cubicBezTo>
                    <a:pt x="200882" y="369051"/>
                    <a:pt x="205740" y="373814"/>
                    <a:pt x="211360" y="371052"/>
                  </a:cubicBezTo>
                  <a:cubicBezTo>
                    <a:pt x="215932" y="368766"/>
                    <a:pt x="220123" y="368766"/>
                    <a:pt x="224695" y="368575"/>
                  </a:cubicBezTo>
                  <a:cubicBezTo>
                    <a:pt x="228695" y="368385"/>
                    <a:pt x="233458" y="369242"/>
                    <a:pt x="236506" y="367432"/>
                  </a:cubicBezTo>
                  <a:cubicBezTo>
                    <a:pt x="242126" y="364194"/>
                    <a:pt x="247936" y="364575"/>
                    <a:pt x="253270" y="365241"/>
                  </a:cubicBezTo>
                  <a:cubicBezTo>
                    <a:pt x="258794" y="365908"/>
                    <a:pt x="263366" y="360574"/>
                    <a:pt x="269367" y="364384"/>
                  </a:cubicBezTo>
                  <a:cubicBezTo>
                    <a:pt x="272320" y="366194"/>
                    <a:pt x="277273" y="365051"/>
                    <a:pt x="281273" y="364860"/>
                  </a:cubicBezTo>
                  <a:cubicBezTo>
                    <a:pt x="286036" y="364575"/>
                    <a:pt x="289179" y="369623"/>
                    <a:pt x="294037" y="368289"/>
                  </a:cubicBezTo>
                  <a:cubicBezTo>
                    <a:pt x="294323" y="366956"/>
                    <a:pt x="294608" y="365527"/>
                    <a:pt x="296513" y="366003"/>
                  </a:cubicBezTo>
                  <a:cubicBezTo>
                    <a:pt x="297085" y="366194"/>
                    <a:pt x="297371" y="367432"/>
                    <a:pt x="297752" y="368289"/>
                  </a:cubicBezTo>
                  <a:cubicBezTo>
                    <a:pt x="298704" y="368670"/>
                    <a:pt x="299847" y="368956"/>
                    <a:pt x="300514" y="369718"/>
                  </a:cubicBezTo>
                  <a:cubicBezTo>
                    <a:pt x="302895" y="372195"/>
                    <a:pt x="305372" y="372576"/>
                    <a:pt x="308039" y="370194"/>
                  </a:cubicBezTo>
                  <a:cubicBezTo>
                    <a:pt x="309753" y="368670"/>
                    <a:pt x="311468" y="367146"/>
                    <a:pt x="313277" y="365527"/>
                  </a:cubicBezTo>
                  <a:cubicBezTo>
                    <a:pt x="316420" y="369242"/>
                    <a:pt x="319088" y="365908"/>
                    <a:pt x="322040" y="365146"/>
                  </a:cubicBezTo>
                  <a:cubicBezTo>
                    <a:pt x="325184" y="364384"/>
                    <a:pt x="330041" y="370194"/>
                    <a:pt x="328803" y="373147"/>
                  </a:cubicBezTo>
                  <a:cubicBezTo>
                    <a:pt x="328422" y="374004"/>
                    <a:pt x="327184" y="374957"/>
                    <a:pt x="326231" y="375052"/>
                  </a:cubicBezTo>
                  <a:cubicBezTo>
                    <a:pt x="324517" y="375338"/>
                    <a:pt x="322136" y="375624"/>
                    <a:pt x="321183" y="374766"/>
                  </a:cubicBezTo>
                  <a:cubicBezTo>
                    <a:pt x="317659" y="371623"/>
                    <a:pt x="315182" y="372671"/>
                    <a:pt x="312801" y="375909"/>
                  </a:cubicBezTo>
                  <a:cubicBezTo>
                    <a:pt x="311182" y="378100"/>
                    <a:pt x="309372" y="378576"/>
                    <a:pt x="307277" y="376481"/>
                  </a:cubicBezTo>
                  <a:cubicBezTo>
                    <a:pt x="305848" y="375052"/>
                    <a:pt x="304133" y="375243"/>
                    <a:pt x="302609" y="376100"/>
                  </a:cubicBezTo>
                  <a:cubicBezTo>
                    <a:pt x="300323" y="377433"/>
                    <a:pt x="301752" y="382101"/>
                    <a:pt x="297466" y="382101"/>
                  </a:cubicBezTo>
                  <a:cubicBezTo>
                    <a:pt x="294608" y="382005"/>
                    <a:pt x="291656" y="382291"/>
                    <a:pt x="288798" y="382386"/>
                  </a:cubicBezTo>
                  <a:cubicBezTo>
                    <a:pt x="288227" y="382386"/>
                    <a:pt x="287655" y="382386"/>
                    <a:pt x="287179" y="382386"/>
                  </a:cubicBezTo>
                  <a:cubicBezTo>
                    <a:pt x="284321" y="386673"/>
                    <a:pt x="282893" y="386673"/>
                    <a:pt x="280226" y="382386"/>
                  </a:cubicBezTo>
                  <a:cubicBezTo>
                    <a:pt x="279083" y="382291"/>
                    <a:pt x="277940" y="382196"/>
                    <a:pt x="276701" y="382101"/>
                  </a:cubicBezTo>
                  <a:cubicBezTo>
                    <a:pt x="275558" y="378672"/>
                    <a:pt x="273558" y="376100"/>
                    <a:pt x="269653" y="375433"/>
                  </a:cubicBezTo>
                  <a:cubicBezTo>
                    <a:pt x="269367" y="377052"/>
                    <a:pt x="268319" y="378195"/>
                    <a:pt x="266700" y="378576"/>
                  </a:cubicBezTo>
                  <a:cubicBezTo>
                    <a:pt x="264986" y="378957"/>
                    <a:pt x="263176" y="378576"/>
                    <a:pt x="261556" y="379053"/>
                  </a:cubicBezTo>
                  <a:cubicBezTo>
                    <a:pt x="260699" y="379243"/>
                    <a:pt x="259747" y="380481"/>
                    <a:pt x="259461" y="381434"/>
                  </a:cubicBezTo>
                  <a:cubicBezTo>
                    <a:pt x="258890" y="383244"/>
                    <a:pt x="259937" y="384863"/>
                    <a:pt x="261652" y="385339"/>
                  </a:cubicBezTo>
                  <a:cubicBezTo>
                    <a:pt x="263271" y="385815"/>
                    <a:pt x="265176" y="385434"/>
                    <a:pt x="266795" y="385815"/>
                  </a:cubicBezTo>
                  <a:cubicBezTo>
                    <a:pt x="267557" y="386006"/>
                    <a:pt x="268224" y="387054"/>
                    <a:pt x="268891" y="387720"/>
                  </a:cubicBezTo>
                  <a:cubicBezTo>
                    <a:pt x="266414" y="390006"/>
                    <a:pt x="266891" y="394674"/>
                    <a:pt x="263176" y="395721"/>
                  </a:cubicBezTo>
                  <a:cubicBezTo>
                    <a:pt x="261176" y="396293"/>
                    <a:pt x="258318" y="395912"/>
                    <a:pt x="256603" y="394769"/>
                  </a:cubicBezTo>
                  <a:cubicBezTo>
                    <a:pt x="252127" y="391816"/>
                    <a:pt x="248507" y="392197"/>
                    <a:pt x="244030" y="394959"/>
                  </a:cubicBezTo>
                  <a:cubicBezTo>
                    <a:pt x="238220" y="398579"/>
                    <a:pt x="231743" y="400579"/>
                    <a:pt x="224504" y="399722"/>
                  </a:cubicBezTo>
                  <a:cubicBezTo>
                    <a:pt x="219361" y="399150"/>
                    <a:pt x="213455" y="401055"/>
                    <a:pt x="209074" y="399150"/>
                  </a:cubicBezTo>
                  <a:cubicBezTo>
                    <a:pt x="203454" y="396769"/>
                    <a:pt x="198406" y="394959"/>
                    <a:pt x="192881" y="397912"/>
                  </a:cubicBezTo>
                  <a:cubicBezTo>
                    <a:pt x="187928" y="400484"/>
                    <a:pt x="181547" y="399912"/>
                    <a:pt x="177832" y="405151"/>
                  </a:cubicBezTo>
                  <a:cubicBezTo>
                    <a:pt x="177165" y="406104"/>
                    <a:pt x="174117" y="406675"/>
                    <a:pt x="173260" y="406008"/>
                  </a:cubicBezTo>
                  <a:cubicBezTo>
                    <a:pt x="170498" y="403818"/>
                    <a:pt x="168497" y="404008"/>
                    <a:pt x="166211" y="406580"/>
                  </a:cubicBezTo>
                  <a:cubicBezTo>
                    <a:pt x="163735" y="409437"/>
                    <a:pt x="161163" y="410295"/>
                    <a:pt x="157163" y="408390"/>
                  </a:cubicBezTo>
                  <a:cubicBezTo>
                    <a:pt x="151352" y="405723"/>
                    <a:pt x="145066" y="405246"/>
                    <a:pt x="139160" y="408771"/>
                  </a:cubicBezTo>
                  <a:cubicBezTo>
                    <a:pt x="135827" y="410771"/>
                    <a:pt x="132493" y="410390"/>
                    <a:pt x="129540" y="408199"/>
                  </a:cubicBezTo>
                  <a:cubicBezTo>
                    <a:pt x="127635" y="406770"/>
                    <a:pt x="126778" y="408104"/>
                    <a:pt x="125254" y="408675"/>
                  </a:cubicBezTo>
                  <a:cubicBezTo>
                    <a:pt x="123253" y="409437"/>
                    <a:pt x="121063" y="409723"/>
                    <a:pt x="118872" y="410199"/>
                  </a:cubicBezTo>
                  <a:cubicBezTo>
                    <a:pt x="117348" y="415057"/>
                    <a:pt x="111824" y="417438"/>
                    <a:pt x="110776" y="422772"/>
                  </a:cubicBezTo>
                  <a:cubicBezTo>
                    <a:pt x="110680" y="423439"/>
                    <a:pt x="107632" y="424106"/>
                    <a:pt x="106204" y="423820"/>
                  </a:cubicBezTo>
                  <a:cubicBezTo>
                    <a:pt x="104013" y="423439"/>
                    <a:pt x="102108" y="421915"/>
                    <a:pt x="99917" y="421344"/>
                  </a:cubicBezTo>
                  <a:cubicBezTo>
                    <a:pt x="96012" y="420296"/>
                    <a:pt x="91726" y="418962"/>
                    <a:pt x="88297" y="421629"/>
                  </a:cubicBezTo>
                  <a:cubicBezTo>
                    <a:pt x="83915" y="424963"/>
                    <a:pt x="80201" y="424773"/>
                    <a:pt x="75628" y="421915"/>
                  </a:cubicBezTo>
                  <a:cubicBezTo>
                    <a:pt x="73343" y="420486"/>
                    <a:pt x="73343" y="423249"/>
                    <a:pt x="73247" y="424677"/>
                  </a:cubicBezTo>
                  <a:cubicBezTo>
                    <a:pt x="73152" y="427535"/>
                    <a:pt x="72866" y="430488"/>
                    <a:pt x="77057" y="431059"/>
                  </a:cubicBezTo>
                  <a:cubicBezTo>
                    <a:pt x="79248" y="431345"/>
                    <a:pt x="81439" y="432107"/>
                    <a:pt x="83534" y="432964"/>
                  </a:cubicBezTo>
                  <a:cubicBezTo>
                    <a:pt x="89249" y="435536"/>
                    <a:pt x="95822" y="434298"/>
                    <a:pt x="101441" y="437822"/>
                  </a:cubicBezTo>
                  <a:cubicBezTo>
                    <a:pt x="103537" y="439155"/>
                    <a:pt x="107156" y="437917"/>
                    <a:pt x="110014" y="438108"/>
                  </a:cubicBezTo>
                  <a:cubicBezTo>
                    <a:pt x="112490" y="438203"/>
                    <a:pt x="114491" y="437441"/>
                    <a:pt x="116110" y="435441"/>
                  </a:cubicBezTo>
                  <a:cubicBezTo>
                    <a:pt x="118396" y="432583"/>
                    <a:pt x="120872" y="430678"/>
                    <a:pt x="124301" y="433917"/>
                  </a:cubicBezTo>
                  <a:cubicBezTo>
                    <a:pt x="127349" y="432297"/>
                    <a:pt x="130397" y="430869"/>
                    <a:pt x="133350" y="429059"/>
                  </a:cubicBezTo>
                  <a:cubicBezTo>
                    <a:pt x="134493" y="428297"/>
                    <a:pt x="134969" y="428487"/>
                    <a:pt x="136208" y="429345"/>
                  </a:cubicBezTo>
                  <a:cubicBezTo>
                    <a:pt x="138017" y="430583"/>
                    <a:pt x="140303" y="431250"/>
                    <a:pt x="142399" y="432297"/>
                  </a:cubicBezTo>
                  <a:cubicBezTo>
                    <a:pt x="148019" y="435155"/>
                    <a:pt x="153257" y="439155"/>
                    <a:pt x="159258" y="440679"/>
                  </a:cubicBezTo>
                  <a:cubicBezTo>
                    <a:pt x="165545" y="442299"/>
                    <a:pt x="170117" y="435155"/>
                    <a:pt x="176403" y="434488"/>
                  </a:cubicBezTo>
                  <a:cubicBezTo>
                    <a:pt x="178022" y="434298"/>
                    <a:pt x="179737" y="433821"/>
                    <a:pt x="181261" y="433059"/>
                  </a:cubicBezTo>
                  <a:cubicBezTo>
                    <a:pt x="183737" y="431821"/>
                    <a:pt x="187262" y="430964"/>
                    <a:pt x="188309" y="428868"/>
                  </a:cubicBezTo>
                  <a:cubicBezTo>
                    <a:pt x="189928" y="425725"/>
                    <a:pt x="190310" y="425439"/>
                    <a:pt x="194024" y="426487"/>
                  </a:cubicBezTo>
                  <a:cubicBezTo>
                    <a:pt x="203073" y="428964"/>
                    <a:pt x="204692" y="428202"/>
                    <a:pt x="221742" y="421629"/>
                  </a:cubicBezTo>
                  <a:cubicBezTo>
                    <a:pt x="224219" y="420677"/>
                    <a:pt x="226028" y="420772"/>
                    <a:pt x="227933" y="422487"/>
                  </a:cubicBezTo>
                  <a:cubicBezTo>
                    <a:pt x="229838" y="424201"/>
                    <a:pt x="232029" y="424582"/>
                    <a:pt x="234029" y="422677"/>
                  </a:cubicBezTo>
                  <a:cubicBezTo>
                    <a:pt x="236315" y="420486"/>
                    <a:pt x="239173" y="419915"/>
                    <a:pt x="242126" y="420391"/>
                  </a:cubicBezTo>
                  <a:cubicBezTo>
                    <a:pt x="246126" y="421153"/>
                    <a:pt x="248888" y="419248"/>
                    <a:pt x="250984" y="416295"/>
                  </a:cubicBezTo>
                  <a:cubicBezTo>
                    <a:pt x="253651" y="412676"/>
                    <a:pt x="255461" y="415533"/>
                    <a:pt x="257937" y="416486"/>
                  </a:cubicBezTo>
                  <a:cubicBezTo>
                    <a:pt x="260128" y="417343"/>
                    <a:pt x="262223" y="416295"/>
                    <a:pt x="262700" y="413628"/>
                  </a:cubicBezTo>
                  <a:cubicBezTo>
                    <a:pt x="266033" y="413628"/>
                    <a:pt x="269653" y="412295"/>
                    <a:pt x="272510" y="414962"/>
                  </a:cubicBezTo>
                  <a:cubicBezTo>
                    <a:pt x="275463" y="417724"/>
                    <a:pt x="279083" y="416867"/>
                    <a:pt x="282416" y="416867"/>
                  </a:cubicBezTo>
                  <a:cubicBezTo>
                    <a:pt x="284988" y="416867"/>
                    <a:pt x="286798" y="415914"/>
                    <a:pt x="287274" y="413057"/>
                  </a:cubicBezTo>
                  <a:cubicBezTo>
                    <a:pt x="287465" y="412104"/>
                    <a:pt x="288417" y="410390"/>
                    <a:pt x="289084" y="410390"/>
                  </a:cubicBezTo>
                  <a:cubicBezTo>
                    <a:pt x="294894" y="410295"/>
                    <a:pt x="300609" y="410390"/>
                    <a:pt x="306419" y="410485"/>
                  </a:cubicBezTo>
                  <a:cubicBezTo>
                    <a:pt x="310229" y="415819"/>
                    <a:pt x="313182" y="409628"/>
                    <a:pt x="316706" y="409723"/>
                  </a:cubicBezTo>
                  <a:cubicBezTo>
                    <a:pt x="318040" y="409723"/>
                    <a:pt x="318516" y="407913"/>
                    <a:pt x="317564" y="407437"/>
                  </a:cubicBezTo>
                  <a:cubicBezTo>
                    <a:pt x="314039" y="405627"/>
                    <a:pt x="310324" y="404103"/>
                    <a:pt x="306705" y="402389"/>
                  </a:cubicBezTo>
                  <a:cubicBezTo>
                    <a:pt x="306229" y="402103"/>
                    <a:pt x="305848" y="401627"/>
                    <a:pt x="305372" y="401246"/>
                  </a:cubicBezTo>
                  <a:cubicBezTo>
                    <a:pt x="305753" y="400865"/>
                    <a:pt x="306038" y="400293"/>
                    <a:pt x="306419" y="400198"/>
                  </a:cubicBezTo>
                  <a:cubicBezTo>
                    <a:pt x="312706" y="398769"/>
                    <a:pt x="319183" y="397341"/>
                    <a:pt x="324231" y="403056"/>
                  </a:cubicBezTo>
                  <a:cubicBezTo>
                    <a:pt x="327470" y="406675"/>
                    <a:pt x="331280" y="406580"/>
                    <a:pt x="335375" y="406294"/>
                  </a:cubicBezTo>
                  <a:cubicBezTo>
                    <a:pt x="335947" y="406294"/>
                    <a:pt x="336614" y="406389"/>
                    <a:pt x="337090" y="406199"/>
                  </a:cubicBezTo>
                  <a:cubicBezTo>
                    <a:pt x="337661" y="406104"/>
                    <a:pt x="338518" y="405627"/>
                    <a:pt x="338518" y="405437"/>
                  </a:cubicBezTo>
                  <a:cubicBezTo>
                    <a:pt x="338423" y="404580"/>
                    <a:pt x="338328" y="403532"/>
                    <a:pt x="337757" y="402865"/>
                  </a:cubicBezTo>
                  <a:cubicBezTo>
                    <a:pt x="336709" y="401436"/>
                    <a:pt x="335470" y="400198"/>
                    <a:pt x="334232" y="398960"/>
                  </a:cubicBezTo>
                  <a:cubicBezTo>
                    <a:pt x="332899" y="397722"/>
                    <a:pt x="333089" y="396960"/>
                    <a:pt x="334804" y="396483"/>
                  </a:cubicBezTo>
                  <a:cubicBezTo>
                    <a:pt x="340138" y="395150"/>
                    <a:pt x="344995" y="396198"/>
                    <a:pt x="349663" y="399150"/>
                  </a:cubicBezTo>
                  <a:cubicBezTo>
                    <a:pt x="350330" y="399531"/>
                    <a:pt x="351758" y="398674"/>
                    <a:pt x="352806" y="398388"/>
                  </a:cubicBezTo>
                  <a:cubicBezTo>
                    <a:pt x="352520" y="397436"/>
                    <a:pt x="352520" y="396198"/>
                    <a:pt x="351854" y="395626"/>
                  </a:cubicBezTo>
                  <a:cubicBezTo>
                    <a:pt x="350615" y="394293"/>
                    <a:pt x="350615" y="393626"/>
                    <a:pt x="352139" y="393150"/>
                  </a:cubicBezTo>
                  <a:cubicBezTo>
                    <a:pt x="353854" y="392673"/>
                    <a:pt x="355283" y="392864"/>
                    <a:pt x="356997" y="393721"/>
                  </a:cubicBezTo>
                  <a:cubicBezTo>
                    <a:pt x="361569" y="396102"/>
                    <a:pt x="361760" y="395912"/>
                    <a:pt x="364522" y="391911"/>
                  </a:cubicBezTo>
                  <a:cubicBezTo>
                    <a:pt x="365570" y="390387"/>
                    <a:pt x="366522" y="389054"/>
                    <a:pt x="368427" y="389340"/>
                  </a:cubicBezTo>
                  <a:cubicBezTo>
                    <a:pt x="369475" y="389530"/>
                    <a:pt x="370427" y="390292"/>
                    <a:pt x="371475" y="390673"/>
                  </a:cubicBezTo>
                  <a:cubicBezTo>
                    <a:pt x="378714" y="392959"/>
                    <a:pt x="386048" y="394102"/>
                    <a:pt x="393097" y="390006"/>
                  </a:cubicBezTo>
                  <a:cubicBezTo>
                    <a:pt x="394811" y="389054"/>
                    <a:pt x="396812" y="388292"/>
                    <a:pt x="397859" y="389435"/>
                  </a:cubicBezTo>
                  <a:cubicBezTo>
                    <a:pt x="401288" y="393245"/>
                    <a:pt x="406908" y="391435"/>
                    <a:pt x="410432" y="394578"/>
                  </a:cubicBezTo>
                  <a:cubicBezTo>
                    <a:pt x="412528" y="396483"/>
                    <a:pt x="414718" y="395817"/>
                    <a:pt x="416624" y="394197"/>
                  </a:cubicBezTo>
                  <a:cubicBezTo>
                    <a:pt x="419291" y="391911"/>
                    <a:pt x="421862" y="389530"/>
                    <a:pt x="424339" y="387054"/>
                  </a:cubicBezTo>
                  <a:cubicBezTo>
                    <a:pt x="426434" y="384958"/>
                    <a:pt x="427482" y="387244"/>
                    <a:pt x="428435" y="388197"/>
                  </a:cubicBezTo>
                  <a:cubicBezTo>
                    <a:pt x="432149" y="392007"/>
                    <a:pt x="431959" y="393531"/>
                    <a:pt x="427577" y="395817"/>
                  </a:cubicBezTo>
                  <a:cubicBezTo>
                    <a:pt x="424339" y="397531"/>
                    <a:pt x="424148" y="398103"/>
                    <a:pt x="426434" y="400198"/>
                  </a:cubicBezTo>
                  <a:cubicBezTo>
                    <a:pt x="427577" y="401246"/>
                    <a:pt x="428625" y="403056"/>
                    <a:pt x="430720" y="401246"/>
                  </a:cubicBezTo>
                  <a:cubicBezTo>
                    <a:pt x="434149" y="398198"/>
                    <a:pt x="436340" y="392673"/>
                    <a:pt x="441389" y="392864"/>
                  </a:cubicBezTo>
                  <a:cubicBezTo>
                    <a:pt x="448723" y="393054"/>
                    <a:pt x="456057" y="390768"/>
                    <a:pt x="463582" y="394483"/>
                  </a:cubicBezTo>
                  <a:cubicBezTo>
                    <a:pt x="469773" y="397531"/>
                    <a:pt x="477107" y="397531"/>
                    <a:pt x="482727" y="391340"/>
                  </a:cubicBezTo>
                  <a:cubicBezTo>
                    <a:pt x="483775" y="390197"/>
                    <a:pt x="485680" y="389054"/>
                    <a:pt x="487204" y="389054"/>
                  </a:cubicBezTo>
                  <a:cubicBezTo>
                    <a:pt x="493586" y="388863"/>
                    <a:pt x="499967" y="389054"/>
                    <a:pt x="506349" y="389149"/>
                  </a:cubicBezTo>
                  <a:cubicBezTo>
                    <a:pt x="509207" y="393626"/>
                    <a:pt x="512636" y="388197"/>
                    <a:pt x="514922" y="389340"/>
                  </a:cubicBezTo>
                  <a:cubicBezTo>
                    <a:pt x="520351" y="392102"/>
                    <a:pt x="524637" y="390102"/>
                    <a:pt x="528733" y="387339"/>
                  </a:cubicBezTo>
                  <a:cubicBezTo>
                    <a:pt x="531590" y="385434"/>
                    <a:pt x="533591" y="385244"/>
                    <a:pt x="536448" y="387054"/>
                  </a:cubicBezTo>
                  <a:cubicBezTo>
                    <a:pt x="538258" y="388197"/>
                    <a:pt x="540734" y="388387"/>
                    <a:pt x="543020" y="388673"/>
                  </a:cubicBezTo>
                  <a:cubicBezTo>
                    <a:pt x="545973" y="389054"/>
                    <a:pt x="546830" y="390768"/>
                    <a:pt x="546735" y="393340"/>
                  </a:cubicBezTo>
                  <a:cubicBezTo>
                    <a:pt x="546735" y="394483"/>
                    <a:pt x="546640" y="395721"/>
                    <a:pt x="546830" y="396864"/>
                  </a:cubicBezTo>
                  <a:cubicBezTo>
                    <a:pt x="547116" y="398484"/>
                    <a:pt x="547688" y="400103"/>
                    <a:pt x="548164" y="401722"/>
                  </a:cubicBezTo>
                  <a:cubicBezTo>
                    <a:pt x="550831" y="400579"/>
                    <a:pt x="550069" y="398198"/>
                    <a:pt x="550164" y="396102"/>
                  </a:cubicBezTo>
                  <a:cubicBezTo>
                    <a:pt x="550259" y="394959"/>
                    <a:pt x="549974" y="393721"/>
                    <a:pt x="550259" y="392578"/>
                  </a:cubicBezTo>
                  <a:cubicBezTo>
                    <a:pt x="550450" y="391530"/>
                    <a:pt x="550926" y="390292"/>
                    <a:pt x="551688" y="389721"/>
                  </a:cubicBezTo>
                  <a:cubicBezTo>
                    <a:pt x="552450" y="389149"/>
                    <a:pt x="553879" y="388863"/>
                    <a:pt x="554927" y="389054"/>
                  </a:cubicBezTo>
                  <a:cubicBezTo>
                    <a:pt x="556546" y="389340"/>
                    <a:pt x="556736" y="390387"/>
                    <a:pt x="555879" y="391435"/>
                  </a:cubicBezTo>
                  <a:cubicBezTo>
                    <a:pt x="555212" y="392388"/>
                    <a:pt x="554260" y="393340"/>
                    <a:pt x="554069" y="394388"/>
                  </a:cubicBezTo>
                  <a:cubicBezTo>
                    <a:pt x="553688" y="396102"/>
                    <a:pt x="553784" y="398007"/>
                    <a:pt x="555689" y="398769"/>
                  </a:cubicBezTo>
                  <a:cubicBezTo>
                    <a:pt x="558070" y="399817"/>
                    <a:pt x="563023" y="399055"/>
                    <a:pt x="563975" y="397722"/>
                  </a:cubicBezTo>
                  <a:cubicBezTo>
                    <a:pt x="565309" y="395817"/>
                    <a:pt x="563975" y="398388"/>
                    <a:pt x="563023" y="396293"/>
                  </a:cubicBezTo>
                  <a:cubicBezTo>
                    <a:pt x="562356" y="394864"/>
                    <a:pt x="560737" y="393721"/>
                    <a:pt x="562547" y="392102"/>
                  </a:cubicBezTo>
                  <a:cubicBezTo>
                    <a:pt x="567404" y="387625"/>
                    <a:pt x="572834" y="385053"/>
                    <a:pt x="579692" y="385339"/>
                  </a:cubicBezTo>
                  <a:cubicBezTo>
                    <a:pt x="583025" y="385530"/>
                    <a:pt x="585216" y="386101"/>
                    <a:pt x="585597" y="389911"/>
                  </a:cubicBezTo>
                  <a:cubicBezTo>
                    <a:pt x="585788" y="391530"/>
                    <a:pt x="586931" y="391721"/>
                    <a:pt x="588074" y="390768"/>
                  </a:cubicBezTo>
                  <a:cubicBezTo>
                    <a:pt x="589026" y="390102"/>
                    <a:pt x="590455" y="388768"/>
                    <a:pt x="590931" y="389054"/>
                  </a:cubicBezTo>
                  <a:cubicBezTo>
                    <a:pt x="595122" y="391435"/>
                    <a:pt x="601218" y="390197"/>
                    <a:pt x="603314" y="396674"/>
                  </a:cubicBezTo>
                  <a:cubicBezTo>
                    <a:pt x="604361" y="399912"/>
                    <a:pt x="607505" y="399627"/>
                    <a:pt x="609505" y="396102"/>
                  </a:cubicBezTo>
                  <a:cubicBezTo>
                    <a:pt x="610743" y="394007"/>
                    <a:pt x="611029" y="391340"/>
                    <a:pt x="613220" y="395245"/>
                  </a:cubicBezTo>
                  <a:cubicBezTo>
                    <a:pt x="613886" y="396483"/>
                    <a:pt x="613410" y="399436"/>
                    <a:pt x="616172" y="397436"/>
                  </a:cubicBezTo>
                  <a:cubicBezTo>
                    <a:pt x="619411" y="395150"/>
                    <a:pt x="624173" y="395245"/>
                    <a:pt x="626174" y="391149"/>
                  </a:cubicBezTo>
                  <a:cubicBezTo>
                    <a:pt x="626936" y="389625"/>
                    <a:pt x="627126" y="387244"/>
                    <a:pt x="628364" y="386673"/>
                  </a:cubicBezTo>
                  <a:cubicBezTo>
                    <a:pt x="630936" y="385339"/>
                    <a:pt x="632079" y="388292"/>
                    <a:pt x="633603" y="389625"/>
                  </a:cubicBezTo>
                  <a:cubicBezTo>
                    <a:pt x="635508" y="391245"/>
                    <a:pt x="637604" y="392292"/>
                    <a:pt x="639985" y="391911"/>
                  </a:cubicBezTo>
                  <a:cubicBezTo>
                    <a:pt x="645890" y="390768"/>
                    <a:pt x="651510" y="386292"/>
                    <a:pt x="657701" y="391054"/>
                  </a:cubicBezTo>
                  <a:cubicBezTo>
                    <a:pt x="662750" y="386673"/>
                    <a:pt x="668846" y="388578"/>
                    <a:pt x="674465" y="388578"/>
                  </a:cubicBezTo>
                  <a:cubicBezTo>
                    <a:pt x="680752" y="388578"/>
                    <a:pt x="687419" y="387149"/>
                    <a:pt x="692944" y="391816"/>
                  </a:cubicBezTo>
                  <a:cubicBezTo>
                    <a:pt x="698087" y="391245"/>
                    <a:pt x="703326" y="393150"/>
                    <a:pt x="708279" y="390292"/>
                  </a:cubicBezTo>
                  <a:cubicBezTo>
                    <a:pt x="709708" y="389435"/>
                    <a:pt x="711518" y="388959"/>
                    <a:pt x="713137" y="388863"/>
                  </a:cubicBezTo>
                  <a:cubicBezTo>
                    <a:pt x="718947" y="388578"/>
                    <a:pt x="724948" y="387816"/>
                    <a:pt x="730663" y="388673"/>
                  </a:cubicBezTo>
                  <a:cubicBezTo>
                    <a:pt x="737426" y="389625"/>
                    <a:pt x="742950" y="385911"/>
                    <a:pt x="749141" y="385339"/>
                  </a:cubicBezTo>
                  <a:cubicBezTo>
                    <a:pt x="753809" y="384958"/>
                    <a:pt x="758476" y="385149"/>
                    <a:pt x="763143" y="385149"/>
                  </a:cubicBezTo>
                  <a:cubicBezTo>
                    <a:pt x="767239" y="385149"/>
                    <a:pt x="771335" y="384958"/>
                    <a:pt x="775430" y="385053"/>
                  </a:cubicBezTo>
                  <a:cubicBezTo>
                    <a:pt x="780098" y="385053"/>
                    <a:pt x="785432" y="383910"/>
                    <a:pt x="789337" y="385720"/>
                  </a:cubicBezTo>
                  <a:cubicBezTo>
                    <a:pt x="793909" y="387816"/>
                    <a:pt x="797528" y="388387"/>
                    <a:pt x="801815" y="386196"/>
                  </a:cubicBezTo>
                  <a:cubicBezTo>
                    <a:pt x="811625" y="392102"/>
                    <a:pt x="820865" y="386863"/>
                    <a:pt x="829723" y="383815"/>
                  </a:cubicBezTo>
                  <a:cubicBezTo>
                    <a:pt x="838391" y="380862"/>
                    <a:pt x="846677" y="380958"/>
                    <a:pt x="854964" y="383434"/>
                  </a:cubicBezTo>
                  <a:cubicBezTo>
                    <a:pt x="857822" y="384291"/>
                    <a:pt x="860393" y="385053"/>
                    <a:pt x="863346" y="385053"/>
                  </a:cubicBezTo>
                  <a:cubicBezTo>
                    <a:pt x="866870" y="385149"/>
                    <a:pt x="871442" y="383815"/>
                    <a:pt x="873633" y="385625"/>
                  </a:cubicBezTo>
                  <a:cubicBezTo>
                    <a:pt x="878015" y="389149"/>
                    <a:pt x="880967" y="385053"/>
                    <a:pt x="884587" y="385149"/>
                  </a:cubicBezTo>
                  <a:cubicBezTo>
                    <a:pt x="885730" y="385149"/>
                    <a:pt x="886968" y="384958"/>
                    <a:pt x="888111" y="385339"/>
                  </a:cubicBezTo>
                  <a:cubicBezTo>
                    <a:pt x="899922" y="388768"/>
                    <a:pt x="899922" y="388959"/>
                    <a:pt x="912781" y="386006"/>
                  </a:cubicBezTo>
                  <a:cubicBezTo>
                    <a:pt x="917639" y="390006"/>
                    <a:pt x="922211" y="382863"/>
                    <a:pt x="926878" y="385625"/>
                  </a:cubicBezTo>
                  <a:cubicBezTo>
                    <a:pt x="929545" y="387149"/>
                    <a:pt x="931450" y="386673"/>
                    <a:pt x="934403" y="386196"/>
                  </a:cubicBezTo>
                  <a:cubicBezTo>
                    <a:pt x="942308" y="384863"/>
                    <a:pt x="950309" y="384101"/>
                    <a:pt x="958310" y="387435"/>
                  </a:cubicBezTo>
                  <a:cubicBezTo>
                    <a:pt x="964216" y="389911"/>
                    <a:pt x="971169" y="389911"/>
                    <a:pt x="976979" y="387435"/>
                  </a:cubicBezTo>
                  <a:cubicBezTo>
                    <a:pt x="980980" y="385720"/>
                    <a:pt x="984790" y="385339"/>
                    <a:pt x="988695" y="385434"/>
                  </a:cubicBezTo>
                  <a:cubicBezTo>
                    <a:pt x="996696" y="385625"/>
                    <a:pt x="1004983" y="383148"/>
                    <a:pt x="1012412" y="388292"/>
                  </a:cubicBezTo>
                  <a:cubicBezTo>
                    <a:pt x="1012793" y="388578"/>
                    <a:pt x="1013746" y="388578"/>
                    <a:pt x="1014127" y="388292"/>
                  </a:cubicBezTo>
                  <a:cubicBezTo>
                    <a:pt x="1019556" y="383434"/>
                    <a:pt x="1027081" y="387244"/>
                    <a:pt x="1032320" y="384482"/>
                  </a:cubicBezTo>
                  <a:cubicBezTo>
                    <a:pt x="1038606" y="381148"/>
                    <a:pt x="1044797" y="382101"/>
                    <a:pt x="1050989" y="381815"/>
                  </a:cubicBezTo>
                  <a:cubicBezTo>
                    <a:pt x="1057370" y="381529"/>
                    <a:pt x="1063847" y="381815"/>
                    <a:pt x="1070324" y="381910"/>
                  </a:cubicBezTo>
                  <a:cubicBezTo>
                    <a:pt x="1074230" y="387435"/>
                    <a:pt x="1079659" y="382196"/>
                    <a:pt x="1084136" y="383910"/>
                  </a:cubicBezTo>
                  <a:cubicBezTo>
                    <a:pt x="1089755" y="386006"/>
                    <a:pt x="1095566" y="384863"/>
                    <a:pt x="1101281" y="385434"/>
                  </a:cubicBezTo>
                  <a:cubicBezTo>
                    <a:pt x="1103567" y="385720"/>
                    <a:pt x="1105853" y="386006"/>
                    <a:pt x="1107948" y="386863"/>
                  </a:cubicBezTo>
                  <a:cubicBezTo>
                    <a:pt x="1112996" y="389149"/>
                    <a:pt x="1117854" y="389435"/>
                    <a:pt x="1122902" y="386768"/>
                  </a:cubicBezTo>
                  <a:cubicBezTo>
                    <a:pt x="1127951" y="384006"/>
                    <a:pt x="1134523" y="386387"/>
                    <a:pt x="1139190" y="381910"/>
                  </a:cubicBezTo>
                  <a:cubicBezTo>
                    <a:pt x="1140047" y="381053"/>
                    <a:pt x="1143191" y="381243"/>
                    <a:pt x="1144238" y="382196"/>
                  </a:cubicBezTo>
                  <a:cubicBezTo>
                    <a:pt x="1148810" y="386196"/>
                    <a:pt x="1154144" y="384672"/>
                    <a:pt x="1159288" y="385149"/>
                  </a:cubicBezTo>
                  <a:cubicBezTo>
                    <a:pt x="1167860" y="386006"/>
                    <a:pt x="1176814" y="383148"/>
                    <a:pt x="1184815" y="388387"/>
                  </a:cubicBezTo>
                  <a:cubicBezTo>
                    <a:pt x="1194626" y="388387"/>
                    <a:pt x="1204532" y="390578"/>
                    <a:pt x="1213866" y="385434"/>
                  </a:cubicBezTo>
                  <a:cubicBezTo>
                    <a:pt x="1219010" y="386482"/>
                    <a:pt x="1220057" y="381720"/>
                    <a:pt x="1222629" y="379148"/>
                  </a:cubicBezTo>
                  <a:cubicBezTo>
                    <a:pt x="1226630" y="382386"/>
                    <a:pt x="1231678" y="382386"/>
                    <a:pt x="1236059" y="381624"/>
                  </a:cubicBezTo>
                  <a:cubicBezTo>
                    <a:pt x="1243394" y="380481"/>
                    <a:pt x="1249299" y="385053"/>
                    <a:pt x="1256252" y="385053"/>
                  </a:cubicBezTo>
                  <a:cubicBezTo>
                    <a:pt x="1267968" y="384958"/>
                    <a:pt x="1279589" y="385053"/>
                    <a:pt x="1291304" y="385244"/>
                  </a:cubicBezTo>
                  <a:cubicBezTo>
                    <a:pt x="1294448" y="385244"/>
                    <a:pt x="1296924" y="384387"/>
                    <a:pt x="1299020" y="382005"/>
                  </a:cubicBezTo>
                  <a:cubicBezTo>
                    <a:pt x="1300925" y="379719"/>
                    <a:pt x="1303973" y="379053"/>
                    <a:pt x="1306259" y="377529"/>
                  </a:cubicBezTo>
                  <a:cubicBezTo>
                    <a:pt x="1310259" y="374766"/>
                    <a:pt x="1312926" y="374671"/>
                    <a:pt x="1317117" y="377148"/>
                  </a:cubicBezTo>
                  <a:cubicBezTo>
                    <a:pt x="1320737" y="379243"/>
                    <a:pt x="1325023" y="378481"/>
                    <a:pt x="1327785" y="374481"/>
                  </a:cubicBezTo>
                  <a:cubicBezTo>
                    <a:pt x="1330642" y="370480"/>
                    <a:pt x="1335024" y="369909"/>
                    <a:pt x="1338739" y="371433"/>
                  </a:cubicBezTo>
                  <a:cubicBezTo>
                    <a:pt x="1344644" y="373814"/>
                    <a:pt x="1350836" y="374290"/>
                    <a:pt x="1356741" y="375909"/>
                  </a:cubicBezTo>
                  <a:cubicBezTo>
                    <a:pt x="1368266" y="379148"/>
                    <a:pt x="1373981" y="379243"/>
                    <a:pt x="1386935" y="375528"/>
                  </a:cubicBezTo>
                  <a:cubicBezTo>
                    <a:pt x="1388650" y="375052"/>
                    <a:pt x="1390174" y="374671"/>
                    <a:pt x="1391793" y="375814"/>
                  </a:cubicBezTo>
                  <a:cubicBezTo>
                    <a:pt x="1398080" y="380577"/>
                    <a:pt x="1405414" y="377148"/>
                    <a:pt x="1412177" y="378005"/>
                  </a:cubicBezTo>
                  <a:cubicBezTo>
                    <a:pt x="1415606" y="378386"/>
                    <a:pt x="1418939" y="378386"/>
                    <a:pt x="1422083" y="375814"/>
                  </a:cubicBezTo>
                  <a:cubicBezTo>
                    <a:pt x="1424464" y="373814"/>
                    <a:pt x="1428845" y="373623"/>
                    <a:pt x="1429893" y="376005"/>
                  </a:cubicBezTo>
                  <a:cubicBezTo>
                    <a:pt x="1432751" y="382958"/>
                    <a:pt x="1437132" y="382672"/>
                    <a:pt x="1442085" y="379529"/>
                  </a:cubicBezTo>
                  <a:cubicBezTo>
                    <a:pt x="1444562" y="378005"/>
                    <a:pt x="1445038" y="380100"/>
                    <a:pt x="1446371" y="380672"/>
                  </a:cubicBezTo>
                  <a:cubicBezTo>
                    <a:pt x="1449229" y="381910"/>
                    <a:pt x="1452182" y="382291"/>
                    <a:pt x="1454563" y="380386"/>
                  </a:cubicBezTo>
                  <a:cubicBezTo>
                    <a:pt x="1456373" y="378957"/>
                    <a:pt x="1451039" y="376862"/>
                    <a:pt x="1454277" y="375243"/>
                  </a:cubicBezTo>
                  <a:cubicBezTo>
                    <a:pt x="1456182" y="374290"/>
                    <a:pt x="1459421" y="375243"/>
                    <a:pt x="1460849" y="374004"/>
                  </a:cubicBezTo>
                  <a:cubicBezTo>
                    <a:pt x="1466183" y="369528"/>
                    <a:pt x="1471041" y="364384"/>
                    <a:pt x="1476089" y="359526"/>
                  </a:cubicBezTo>
                  <a:cubicBezTo>
                    <a:pt x="1475232" y="356955"/>
                    <a:pt x="1474089" y="354478"/>
                    <a:pt x="1473613" y="351811"/>
                  </a:cubicBezTo>
                  <a:cubicBezTo>
                    <a:pt x="1472946" y="348573"/>
                    <a:pt x="1475518" y="346096"/>
                    <a:pt x="1478661" y="346668"/>
                  </a:cubicBezTo>
                  <a:cubicBezTo>
                    <a:pt x="1484281" y="347620"/>
                    <a:pt x="1489424" y="350763"/>
                    <a:pt x="1495330" y="350097"/>
                  </a:cubicBezTo>
                  <a:cubicBezTo>
                    <a:pt x="1495711" y="350097"/>
                    <a:pt x="1496282" y="350668"/>
                    <a:pt x="1496663" y="351049"/>
                  </a:cubicBezTo>
                  <a:cubicBezTo>
                    <a:pt x="1497425" y="351811"/>
                    <a:pt x="1496949" y="353240"/>
                    <a:pt x="1495520" y="353240"/>
                  </a:cubicBezTo>
                  <a:cubicBezTo>
                    <a:pt x="1490282" y="353049"/>
                    <a:pt x="1492091" y="360288"/>
                    <a:pt x="1487710" y="360669"/>
                  </a:cubicBezTo>
                  <a:cubicBezTo>
                    <a:pt x="1487615" y="362289"/>
                    <a:pt x="1487615" y="364003"/>
                    <a:pt x="1487234" y="365527"/>
                  </a:cubicBezTo>
                  <a:cubicBezTo>
                    <a:pt x="1486853" y="367146"/>
                    <a:pt x="1485995" y="367146"/>
                    <a:pt x="1484757" y="366384"/>
                  </a:cubicBezTo>
                  <a:cubicBezTo>
                    <a:pt x="1483519" y="365622"/>
                    <a:pt x="1481995" y="363717"/>
                    <a:pt x="1480661" y="366194"/>
                  </a:cubicBezTo>
                  <a:cubicBezTo>
                    <a:pt x="1479328" y="368670"/>
                    <a:pt x="1478090" y="371242"/>
                    <a:pt x="1477232" y="373909"/>
                  </a:cubicBezTo>
                  <a:cubicBezTo>
                    <a:pt x="1476661" y="375719"/>
                    <a:pt x="1477804" y="377529"/>
                    <a:pt x="1479518" y="377910"/>
                  </a:cubicBezTo>
                  <a:cubicBezTo>
                    <a:pt x="1482852" y="378576"/>
                    <a:pt x="1486376" y="378481"/>
                    <a:pt x="1489805" y="379148"/>
                  </a:cubicBezTo>
                  <a:cubicBezTo>
                    <a:pt x="1491996" y="379529"/>
                    <a:pt x="1493996" y="380862"/>
                    <a:pt x="1496187" y="381339"/>
                  </a:cubicBezTo>
                  <a:cubicBezTo>
                    <a:pt x="1498664" y="382005"/>
                    <a:pt x="1501235" y="380386"/>
                    <a:pt x="1501426" y="378291"/>
                  </a:cubicBezTo>
                  <a:cubicBezTo>
                    <a:pt x="1501616" y="375338"/>
                    <a:pt x="1501616" y="372480"/>
                    <a:pt x="1501712" y="369528"/>
                  </a:cubicBezTo>
                  <a:cubicBezTo>
                    <a:pt x="1501807" y="366003"/>
                    <a:pt x="1499997" y="364384"/>
                    <a:pt x="1496663" y="363813"/>
                  </a:cubicBezTo>
                  <a:cubicBezTo>
                    <a:pt x="1495139" y="363527"/>
                    <a:pt x="1494854" y="362098"/>
                    <a:pt x="1495806" y="361527"/>
                  </a:cubicBezTo>
                  <a:cubicBezTo>
                    <a:pt x="1498187" y="360003"/>
                    <a:pt x="1501426" y="359241"/>
                    <a:pt x="1502950" y="357145"/>
                  </a:cubicBezTo>
                  <a:cubicBezTo>
                    <a:pt x="1505998" y="353049"/>
                    <a:pt x="1508379" y="355621"/>
                    <a:pt x="1511332" y="356859"/>
                  </a:cubicBezTo>
                  <a:cubicBezTo>
                    <a:pt x="1513142" y="357717"/>
                    <a:pt x="1514570" y="356383"/>
                    <a:pt x="1514285" y="354478"/>
                  </a:cubicBezTo>
                  <a:cubicBezTo>
                    <a:pt x="1514094" y="353145"/>
                    <a:pt x="1511237" y="352097"/>
                    <a:pt x="1513904" y="350287"/>
                  </a:cubicBezTo>
                  <a:cubicBezTo>
                    <a:pt x="1520762" y="345429"/>
                    <a:pt x="1529620" y="347811"/>
                    <a:pt x="1536764" y="343524"/>
                  </a:cubicBezTo>
                  <a:cubicBezTo>
                    <a:pt x="1537907" y="342762"/>
                    <a:pt x="1540955" y="345620"/>
                    <a:pt x="1542669" y="345144"/>
                  </a:cubicBezTo>
                  <a:cubicBezTo>
                    <a:pt x="1545908" y="344191"/>
                    <a:pt x="1548860" y="342191"/>
                    <a:pt x="1551718" y="340286"/>
                  </a:cubicBezTo>
                  <a:cubicBezTo>
                    <a:pt x="1554861" y="338286"/>
                    <a:pt x="1554766" y="333523"/>
                    <a:pt x="1551432" y="331428"/>
                  </a:cubicBezTo>
                  <a:cubicBezTo>
                    <a:pt x="1546289" y="329618"/>
                    <a:pt x="1542098" y="326379"/>
                    <a:pt x="1536573" y="326379"/>
                  </a:cubicBezTo>
                  <a:close/>
                  <a:moveTo>
                    <a:pt x="1444371" y="231701"/>
                  </a:moveTo>
                  <a:cubicBezTo>
                    <a:pt x="1444371" y="231606"/>
                    <a:pt x="1444466" y="231510"/>
                    <a:pt x="1444562" y="231320"/>
                  </a:cubicBezTo>
                  <a:lnTo>
                    <a:pt x="1444847" y="231606"/>
                  </a:lnTo>
                  <a:cubicBezTo>
                    <a:pt x="1444657" y="231701"/>
                    <a:pt x="1444562" y="231701"/>
                    <a:pt x="1444371" y="231701"/>
                  </a:cubicBezTo>
                  <a:cubicBezTo>
                    <a:pt x="1444085" y="232463"/>
                    <a:pt x="1443704" y="233225"/>
                    <a:pt x="1443323" y="233987"/>
                  </a:cubicBezTo>
                  <a:cubicBezTo>
                    <a:pt x="1443228" y="234082"/>
                    <a:pt x="1442276" y="233987"/>
                    <a:pt x="1442276" y="233892"/>
                  </a:cubicBezTo>
                  <a:cubicBezTo>
                    <a:pt x="1441990" y="231987"/>
                    <a:pt x="1443133" y="231796"/>
                    <a:pt x="1444371" y="231701"/>
                  </a:cubicBezTo>
                  <a:close/>
                  <a:moveTo>
                    <a:pt x="1432179" y="137594"/>
                  </a:moveTo>
                  <a:cubicBezTo>
                    <a:pt x="1432370" y="137499"/>
                    <a:pt x="1432846" y="137880"/>
                    <a:pt x="1433132" y="138070"/>
                  </a:cubicBezTo>
                  <a:cubicBezTo>
                    <a:pt x="1433132" y="138451"/>
                    <a:pt x="1433036" y="138737"/>
                    <a:pt x="1433036" y="139118"/>
                  </a:cubicBezTo>
                  <a:cubicBezTo>
                    <a:pt x="1432370" y="138927"/>
                    <a:pt x="1431703" y="138642"/>
                    <a:pt x="1431036" y="138451"/>
                  </a:cubicBezTo>
                  <a:cubicBezTo>
                    <a:pt x="1431417" y="138261"/>
                    <a:pt x="1431798" y="137784"/>
                    <a:pt x="1432179" y="137594"/>
                  </a:cubicBezTo>
                  <a:close/>
                  <a:moveTo>
                    <a:pt x="1376553" y="127021"/>
                  </a:moveTo>
                  <a:cubicBezTo>
                    <a:pt x="1376934" y="127307"/>
                    <a:pt x="1377220" y="127688"/>
                    <a:pt x="1377601" y="127974"/>
                  </a:cubicBezTo>
                  <a:cubicBezTo>
                    <a:pt x="1377220" y="128259"/>
                    <a:pt x="1376839" y="128545"/>
                    <a:pt x="1376458" y="128831"/>
                  </a:cubicBezTo>
                  <a:cubicBezTo>
                    <a:pt x="1376077" y="128640"/>
                    <a:pt x="1375791" y="128545"/>
                    <a:pt x="1375410" y="128355"/>
                  </a:cubicBezTo>
                  <a:cubicBezTo>
                    <a:pt x="1375791" y="127974"/>
                    <a:pt x="1376172" y="127497"/>
                    <a:pt x="1376553" y="127021"/>
                  </a:cubicBezTo>
                  <a:close/>
                  <a:moveTo>
                    <a:pt x="1374362" y="140166"/>
                  </a:moveTo>
                  <a:cubicBezTo>
                    <a:pt x="1374458" y="140166"/>
                    <a:pt x="1374458" y="140166"/>
                    <a:pt x="1374553" y="140166"/>
                  </a:cubicBezTo>
                  <a:cubicBezTo>
                    <a:pt x="1374553" y="140166"/>
                    <a:pt x="1374553" y="140261"/>
                    <a:pt x="1374648" y="140356"/>
                  </a:cubicBezTo>
                  <a:cubicBezTo>
                    <a:pt x="1376363" y="140356"/>
                    <a:pt x="1377982" y="140261"/>
                    <a:pt x="1379696" y="140356"/>
                  </a:cubicBezTo>
                  <a:cubicBezTo>
                    <a:pt x="1384459" y="140737"/>
                    <a:pt x="1387316" y="135308"/>
                    <a:pt x="1392650" y="136546"/>
                  </a:cubicBezTo>
                  <a:cubicBezTo>
                    <a:pt x="1396556" y="137499"/>
                    <a:pt x="1400747" y="136832"/>
                    <a:pt x="1404842" y="136927"/>
                  </a:cubicBezTo>
                  <a:cubicBezTo>
                    <a:pt x="1409510" y="136927"/>
                    <a:pt x="1414177" y="136832"/>
                    <a:pt x="1418749" y="136927"/>
                  </a:cubicBezTo>
                  <a:cubicBezTo>
                    <a:pt x="1423226" y="137022"/>
                    <a:pt x="1424940" y="140737"/>
                    <a:pt x="1423035" y="145500"/>
                  </a:cubicBezTo>
                  <a:cubicBezTo>
                    <a:pt x="1422845" y="145976"/>
                    <a:pt x="1422273" y="146357"/>
                    <a:pt x="1421892" y="146738"/>
                  </a:cubicBezTo>
                  <a:cubicBezTo>
                    <a:pt x="1421511" y="146357"/>
                    <a:pt x="1420749" y="145976"/>
                    <a:pt x="1420654" y="145500"/>
                  </a:cubicBezTo>
                  <a:cubicBezTo>
                    <a:pt x="1420082" y="142452"/>
                    <a:pt x="1418844" y="140166"/>
                    <a:pt x="1415129" y="140547"/>
                  </a:cubicBezTo>
                  <a:cubicBezTo>
                    <a:pt x="1412843" y="140737"/>
                    <a:pt x="1410272" y="139975"/>
                    <a:pt x="1408271" y="140737"/>
                  </a:cubicBezTo>
                  <a:cubicBezTo>
                    <a:pt x="1405700" y="141690"/>
                    <a:pt x="1403604" y="143785"/>
                    <a:pt x="1400366" y="143690"/>
                  </a:cubicBezTo>
                  <a:cubicBezTo>
                    <a:pt x="1392269" y="143309"/>
                    <a:pt x="1384173" y="143309"/>
                    <a:pt x="1376077" y="142928"/>
                  </a:cubicBezTo>
                  <a:cubicBezTo>
                    <a:pt x="1375601" y="142928"/>
                    <a:pt x="1375124" y="141404"/>
                    <a:pt x="1374648" y="140451"/>
                  </a:cubicBezTo>
                  <a:cubicBezTo>
                    <a:pt x="1374553" y="140451"/>
                    <a:pt x="1374553" y="140451"/>
                    <a:pt x="1374458" y="140451"/>
                  </a:cubicBezTo>
                  <a:cubicBezTo>
                    <a:pt x="1374458" y="140261"/>
                    <a:pt x="1374362" y="140261"/>
                    <a:pt x="1374362" y="140166"/>
                  </a:cubicBezTo>
                  <a:cubicBezTo>
                    <a:pt x="1372743" y="140166"/>
                    <a:pt x="1371124" y="140166"/>
                    <a:pt x="1369505" y="140070"/>
                  </a:cubicBezTo>
                  <a:cubicBezTo>
                    <a:pt x="1369028" y="140070"/>
                    <a:pt x="1368266" y="139023"/>
                    <a:pt x="1368362" y="138927"/>
                  </a:cubicBezTo>
                  <a:cubicBezTo>
                    <a:pt x="1368838" y="138165"/>
                    <a:pt x="1369409" y="137118"/>
                    <a:pt x="1370171" y="136927"/>
                  </a:cubicBezTo>
                  <a:cubicBezTo>
                    <a:pt x="1372743" y="136451"/>
                    <a:pt x="1374362" y="137499"/>
                    <a:pt x="1374362" y="140166"/>
                  </a:cubicBezTo>
                  <a:close/>
                  <a:moveTo>
                    <a:pt x="1367790" y="123021"/>
                  </a:moveTo>
                  <a:cubicBezTo>
                    <a:pt x="1368647" y="123497"/>
                    <a:pt x="1369409" y="124068"/>
                    <a:pt x="1370267" y="124545"/>
                  </a:cubicBezTo>
                  <a:cubicBezTo>
                    <a:pt x="1368647" y="125878"/>
                    <a:pt x="1366933" y="127307"/>
                    <a:pt x="1365218" y="128545"/>
                  </a:cubicBezTo>
                  <a:cubicBezTo>
                    <a:pt x="1365218" y="128545"/>
                    <a:pt x="1364266" y="127783"/>
                    <a:pt x="1364171" y="127307"/>
                  </a:cubicBezTo>
                  <a:cubicBezTo>
                    <a:pt x="1363980" y="126735"/>
                    <a:pt x="1363980" y="126069"/>
                    <a:pt x="1364075" y="125592"/>
                  </a:cubicBezTo>
                  <a:cubicBezTo>
                    <a:pt x="1364361" y="124068"/>
                    <a:pt x="1365790" y="123021"/>
                    <a:pt x="1367790" y="123021"/>
                  </a:cubicBezTo>
                  <a:close/>
                  <a:moveTo>
                    <a:pt x="1305116" y="105399"/>
                  </a:moveTo>
                  <a:cubicBezTo>
                    <a:pt x="1306544" y="105495"/>
                    <a:pt x="1307211" y="105304"/>
                    <a:pt x="1307783" y="105590"/>
                  </a:cubicBezTo>
                  <a:cubicBezTo>
                    <a:pt x="1308830" y="105971"/>
                    <a:pt x="1309783" y="106638"/>
                    <a:pt x="1310735" y="107114"/>
                  </a:cubicBezTo>
                  <a:cubicBezTo>
                    <a:pt x="1309783" y="107685"/>
                    <a:pt x="1308830" y="108257"/>
                    <a:pt x="1307783" y="108733"/>
                  </a:cubicBezTo>
                  <a:cubicBezTo>
                    <a:pt x="1307306" y="108924"/>
                    <a:pt x="1306544" y="108924"/>
                    <a:pt x="1306068" y="108733"/>
                  </a:cubicBezTo>
                  <a:cubicBezTo>
                    <a:pt x="1304449" y="108257"/>
                    <a:pt x="1302925" y="107590"/>
                    <a:pt x="1301401" y="107019"/>
                  </a:cubicBezTo>
                  <a:cubicBezTo>
                    <a:pt x="1302830" y="106352"/>
                    <a:pt x="1304354" y="105685"/>
                    <a:pt x="1305116" y="105399"/>
                  </a:cubicBezTo>
                  <a:close/>
                  <a:moveTo>
                    <a:pt x="1284446" y="106257"/>
                  </a:moveTo>
                  <a:cubicBezTo>
                    <a:pt x="1284827" y="106257"/>
                    <a:pt x="1285304" y="106066"/>
                    <a:pt x="1285589" y="106257"/>
                  </a:cubicBezTo>
                  <a:cubicBezTo>
                    <a:pt x="1286447" y="106828"/>
                    <a:pt x="1286256" y="107590"/>
                    <a:pt x="1284923" y="108066"/>
                  </a:cubicBezTo>
                  <a:cubicBezTo>
                    <a:pt x="1284732" y="108162"/>
                    <a:pt x="1284161" y="107495"/>
                    <a:pt x="1283970" y="107114"/>
                  </a:cubicBezTo>
                  <a:cubicBezTo>
                    <a:pt x="1283875" y="106828"/>
                    <a:pt x="1284256" y="106447"/>
                    <a:pt x="1284446" y="106257"/>
                  </a:cubicBezTo>
                  <a:close/>
                  <a:moveTo>
                    <a:pt x="1280732" y="74919"/>
                  </a:moveTo>
                  <a:cubicBezTo>
                    <a:pt x="1281113" y="74348"/>
                    <a:pt x="1282160" y="74157"/>
                    <a:pt x="1283017" y="73872"/>
                  </a:cubicBezTo>
                  <a:cubicBezTo>
                    <a:pt x="1283017" y="73776"/>
                    <a:pt x="1283113" y="73586"/>
                    <a:pt x="1283113" y="73491"/>
                  </a:cubicBezTo>
                  <a:cubicBezTo>
                    <a:pt x="1283113" y="73491"/>
                    <a:pt x="1283399" y="73776"/>
                    <a:pt x="1283399" y="73776"/>
                  </a:cubicBezTo>
                  <a:cubicBezTo>
                    <a:pt x="1283303" y="73872"/>
                    <a:pt x="1283113" y="73872"/>
                    <a:pt x="1283017" y="73872"/>
                  </a:cubicBezTo>
                  <a:cubicBezTo>
                    <a:pt x="1282732" y="74729"/>
                    <a:pt x="1282541" y="75681"/>
                    <a:pt x="1281970" y="76062"/>
                  </a:cubicBezTo>
                  <a:cubicBezTo>
                    <a:pt x="1280922" y="76634"/>
                    <a:pt x="1280065" y="75777"/>
                    <a:pt x="1280732" y="74919"/>
                  </a:cubicBezTo>
                  <a:close/>
                  <a:moveTo>
                    <a:pt x="1266444" y="103399"/>
                  </a:moveTo>
                  <a:cubicBezTo>
                    <a:pt x="1266444" y="103304"/>
                    <a:pt x="1278636" y="106066"/>
                    <a:pt x="1278636" y="106161"/>
                  </a:cubicBezTo>
                  <a:cubicBezTo>
                    <a:pt x="1278731" y="106542"/>
                    <a:pt x="1278922" y="106923"/>
                    <a:pt x="1278922" y="107400"/>
                  </a:cubicBezTo>
                  <a:cubicBezTo>
                    <a:pt x="1278827" y="109019"/>
                    <a:pt x="1274064" y="112162"/>
                    <a:pt x="1272159" y="111876"/>
                  </a:cubicBezTo>
                  <a:cubicBezTo>
                    <a:pt x="1269302" y="111495"/>
                    <a:pt x="1266254" y="108162"/>
                    <a:pt x="1265968" y="105018"/>
                  </a:cubicBezTo>
                  <a:cubicBezTo>
                    <a:pt x="1265873" y="104447"/>
                    <a:pt x="1266254" y="103875"/>
                    <a:pt x="1266444" y="103399"/>
                  </a:cubicBezTo>
                  <a:close/>
                  <a:moveTo>
                    <a:pt x="1260729" y="105876"/>
                  </a:moveTo>
                  <a:cubicBezTo>
                    <a:pt x="1261110" y="106257"/>
                    <a:pt x="1261396" y="106542"/>
                    <a:pt x="1261777" y="106923"/>
                  </a:cubicBezTo>
                  <a:cubicBezTo>
                    <a:pt x="1261396" y="107209"/>
                    <a:pt x="1261015" y="107495"/>
                    <a:pt x="1260634" y="107781"/>
                  </a:cubicBezTo>
                  <a:cubicBezTo>
                    <a:pt x="1260253" y="107590"/>
                    <a:pt x="1259872" y="107400"/>
                    <a:pt x="1259586" y="107209"/>
                  </a:cubicBezTo>
                  <a:cubicBezTo>
                    <a:pt x="1259967" y="106828"/>
                    <a:pt x="1260348" y="106352"/>
                    <a:pt x="1260729" y="105876"/>
                  </a:cubicBezTo>
                  <a:close/>
                  <a:moveTo>
                    <a:pt x="228124" y="79777"/>
                  </a:moveTo>
                  <a:cubicBezTo>
                    <a:pt x="227457" y="79301"/>
                    <a:pt x="227267" y="78063"/>
                    <a:pt x="226886" y="77110"/>
                  </a:cubicBezTo>
                  <a:cubicBezTo>
                    <a:pt x="226886" y="77110"/>
                    <a:pt x="226886" y="77110"/>
                    <a:pt x="226790" y="77110"/>
                  </a:cubicBezTo>
                  <a:cubicBezTo>
                    <a:pt x="226790" y="77110"/>
                    <a:pt x="226790" y="77110"/>
                    <a:pt x="226790" y="77110"/>
                  </a:cubicBezTo>
                  <a:cubicBezTo>
                    <a:pt x="225171" y="77015"/>
                    <a:pt x="223456" y="77015"/>
                    <a:pt x="221837" y="76824"/>
                  </a:cubicBezTo>
                  <a:cubicBezTo>
                    <a:pt x="221361" y="76729"/>
                    <a:pt x="220694" y="75777"/>
                    <a:pt x="220694" y="75777"/>
                  </a:cubicBezTo>
                  <a:cubicBezTo>
                    <a:pt x="221266" y="75015"/>
                    <a:pt x="221837" y="74062"/>
                    <a:pt x="222599" y="73872"/>
                  </a:cubicBezTo>
                  <a:cubicBezTo>
                    <a:pt x="225266" y="73205"/>
                    <a:pt x="226695" y="74443"/>
                    <a:pt x="226790" y="77205"/>
                  </a:cubicBezTo>
                  <a:cubicBezTo>
                    <a:pt x="226790" y="77205"/>
                    <a:pt x="226790" y="77205"/>
                    <a:pt x="226790" y="77205"/>
                  </a:cubicBezTo>
                  <a:cubicBezTo>
                    <a:pt x="226790" y="77205"/>
                    <a:pt x="226790" y="77205"/>
                    <a:pt x="226790" y="77301"/>
                  </a:cubicBezTo>
                  <a:cubicBezTo>
                    <a:pt x="227743" y="77682"/>
                    <a:pt x="228981" y="77872"/>
                    <a:pt x="229362" y="78634"/>
                  </a:cubicBezTo>
                  <a:cubicBezTo>
                    <a:pt x="230029" y="79396"/>
                    <a:pt x="228981" y="80349"/>
                    <a:pt x="228124" y="79777"/>
                  </a:cubicBezTo>
                  <a:close/>
                  <a:moveTo>
                    <a:pt x="134207" y="88635"/>
                  </a:moveTo>
                  <a:cubicBezTo>
                    <a:pt x="134779" y="89016"/>
                    <a:pt x="134969" y="89969"/>
                    <a:pt x="135255" y="90826"/>
                  </a:cubicBezTo>
                  <a:cubicBezTo>
                    <a:pt x="135446" y="90826"/>
                    <a:pt x="135541" y="90921"/>
                    <a:pt x="135731" y="90921"/>
                  </a:cubicBezTo>
                  <a:lnTo>
                    <a:pt x="135446" y="91207"/>
                  </a:lnTo>
                  <a:cubicBezTo>
                    <a:pt x="135350" y="91112"/>
                    <a:pt x="135350" y="90921"/>
                    <a:pt x="135350" y="90731"/>
                  </a:cubicBezTo>
                  <a:cubicBezTo>
                    <a:pt x="134493" y="90445"/>
                    <a:pt x="133541" y="90350"/>
                    <a:pt x="133064" y="89778"/>
                  </a:cubicBezTo>
                  <a:cubicBezTo>
                    <a:pt x="132302" y="89016"/>
                    <a:pt x="133160" y="88064"/>
                    <a:pt x="134207" y="88635"/>
                  </a:cubicBezTo>
                  <a:close/>
                  <a:moveTo>
                    <a:pt x="143066" y="180552"/>
                  </a:moveTo>
                  <a:cubicBezTo>
                    <a:pt x="143923" y="180075"/>
                    <a:pt x="144780" y="179313"/>
                    <a:pt x="145733" y="179218"/>
                  </a:cubicBezTo>
                  <a:cubicBezTo>
                    <a:pt x="147828" y="178932"/>
                    <a:pt x="149447" y="180266"/>
                    <a:pt x="148495" y="181218"/>
                  </a:cubicBezTo>
                  <a:cubicBezTo>
                    <a:pt x="147828" y="181885"/>
                    <a:pt x="146590" y="182361"/>
                    <a:pt x="145733" y="182171"/>
                  </a:cubicBezTo>
                  <a:cubicBezTo>
                    <a:pt x="144780" y="182076"/>
                    <a:pt x="143923" y="181123"/>
                    <a:pt x="143066" y="180552"/>
                  </a:cubicBezTo>
                  <a:cubicBezTo>
                    <a:pt x="143066" y="180552"/>
                    <a:pt x="143066" y="180552"/>
                    <a:pt x="143066" y="180552"/>
                  </a:cubicBezTo>
                  <a:cubicBezTo>
                    <a:pt x="143066" y="180552"/>
                    <a:pt x="143066" y="180552"/>
                    <a:pt x="143066" y="180552"/>
                  </a:cubicBezTo>
                  <a:close/>
                  <a:moveTo>
                    <a:pt x="102203" y="116163"/>
                  </a:moveTo>
                  <a:cubicBezTo>
                    <a:pt x="102775" y="117020"/>
                    <a:pt x="103251" y="117972"/>
                    <a:pt x="103823" y="118830"/>
                  </a:cubicBezTo>
                  <a:cubicBezTo>
                    <a:pt x="103442" y="119782"/>
                    <a:pt x="103061" y="120735"/>
                    <a:pt x="102679" y="121687"/>
                  </a:cubicBezTo>
                  <a:cubicBezTo>
                    <a:pt x="102013" y="121211"/>
                    <a:pt x="100584" y="120639"/>
                    <a:pt x="100679" y="120354"/>
                  </a:cubicBezTo>
                  <a:cubicBezTo>
                    <a:pt x="100965" y="118925"/>
                    <a:pt x="101632" y="117591"/>
                    <a:pt x="102203" y="116163"/>
                  </a:cubicBezTo>
                  <a:close/>
                  <a:moveTo>
                    <a:pt x="87344" y="117115"/>
                  </a:moveTo>
                  <a:cubicBezTo>
                    <a:pt x="88106" y="117306"/>
                    <a:pt x="89440" y="117591"/>
                    <a:pt x="89535" y="118068"/>
                  </a:cubicBezTo>
                  <a:cubicBezTo>
                    <a:pt x="89821" y="119496"/>
                    <a:pt x="89726" y="121020"/>
                    <a:pt x="89630" y="122449"/>
                  </a:cubicBezTo>
                  <a:cubicBezTo>
                    <a:pt x="89726" y="122449"/>
                    <a:pt x="89821" y="122544"/>
                    <a:pt x="90011" y="122544"/>
                  </a:cubicBezTo>
                  <a:cubicBezTo>
                    <a:pt x="90106" y="122735"/>
                    <a:pt x="90106" y="122830"/>
                    <a:pt x="90202" y="123021"/>
                  </a:cubicBezTo>
                  <a:cubicBezTo>
                    <a:pt x="91440" y="123116"/>
                    <a:pt x="92583" y="123306"/>
                    <a:pt x="92297" y="125116"/>
                  </a:cubicBezTo>
                  <a:cubicBezTo>
                    <a:pt x="92297" y="125211"/>
                    <a:pt x="91250" y="125402"/>
                    <a:pt x="91250" y="125211"/>
                  </a:cubicBezTo>
                  <a:cubicBezTo>
                    <a:pt x="90869" y="124545"/>
                    <a:pt x="90583" y="123687"/>
                    <a:pt x="90202" y="123021"/>
                  </a:cubicBezTo>
                  <a:cubicBezTo>
                    <a:pt x="90011" y="123021"/>
                    <a:pt x="89821" y="123021"/>
                    <a:pt x="89630" y="123021"/>
                  </a:cubicBezTo>
                  <a:cubicBezTo>
                    <a:pt x="89630" y="122830"/>
                    <a:pt x="89630" y="122735"/>
                    <a:pt x="89630" y="122544"/>
                  </a:cubicBezTo>
                  <a:cubicBezTo>
                    <a:pt x="87344" y="122259"/>
                    <a:pt x="86201" y="120830"/>
                    <a:pt x="86487" y="118353"/>
                  </a:cubicBezTo>
                  <a:cubicBezTo>
                    <a:pt x="86582" y="117877"/>
                    <a:pt x="87154" y="117115"/>
                    <a:pt x="87344" y="117115"/>
                  </a:cubicBezTo>
                  <a:close/>
                  <a:moveTo>
                    <a:pt x="70580" y="119877"/>
                  </a:moveTo>
                  <a:cubicBezTo>
                    <a:pt x="70961" y="120258"/>
                    <a:pt x="71342" y="120735"/>
                    <a:pt x="71723" y="121116"/>
                  </a:cubicBezTo>
                  <a:cubicBezTo>
                    <a:pt x="71342" y="121497"/>
                    <a:pt x="70866" y="121782"/>
                    <a:pt x="70485" y="122163"/>
                  </a:cubicBezTo>
                  <a:cubicBezTo>
                    <a:pt x="70104" y="121782"/>
                    <a:pt x="69532" y="121306"/>
                    <a:pt x="69532" y="121020"/>
                  </a:cubicBezTo>
                  <a:cubicBezTo>
                    <a:pt x="69532" y="120544"/>
                    <a:pt x="70199" y="120163"/>
                    <a:pt x="70580" y="119877"/>
                  </a:cubicBezTo>
                  <a:close/>
                  <a:moveTo>
                    <a:pt x="39433" y="213032"/>
                  </a:moveTo>
                  <a:cubicBezTo>
                    <a:pt x="38957" y="212651"/>
                    <a:pt x="38481" y="212270"/>
                    <a:pt x="37909" y="211984"/>
                  </a:cubicBezTo>
                  <a:cubicBezTo>
                    <a:pt x="38291" y="211698"/>
                    <a:pt x="38672" y="211127"/>
                    <a:pt x="38957" y="211127"/>
                  </a:cubicBezTo>
                  <a:cubicBezTo>
                    <a:pt x="39338" y="211127"/>
                    <a:pt x="39624" y="211794"/>
                    <a:pt x="39910" y="212079"/>
                  </a:cubicBezTo>
                  <a:cubicBezTo>
                    <a:pt x="39815" y="212365"/>
                    <a:pt x="39624" y="212746"/>
                    <a:pt x="39433" y="213032"/>
                  </a:cubicBezTo>
                  <a:close/>
                  <a:moveTo>
                    <a:pt x="43053" y="195506"/>
                  </a:moveTo>
                  <a:cubicBezTo>
                    <a:pt x="41339" y="197697"/>
                    <a:pt x="39433" y="199887"/>
                    <a:pt x="36290" y="199506"/>
                  </a:cubicBezTo>
                  <a:cubicBezTo>
                    <a:pt x="35433" y="199411"/>
                    <a:pt x="34290" y="198459"/>
                    <a:pt x="34004" y="197697"/>
                  </a:cubicBezTo>
                  <a:cubicBezTo>
                    <a:pt x="33719" y="196839"/>
                    <a:pt x="33909" y="195315"/>
                    <a:pt x="34480" y="194649"/>
                  </a:cubicBezTo>
                  <a:cubicBezTo>
                    <a:pt x="36576" y="192363"/>
                    <a:pt x="39433" y="192839"/>
                    <a:pt x="42196" y="193315"/>
                  </a:cubicBezTo>
                  <a:cubicBezTo>
                    <a:pt x="42672" y="193410"/>
                    <a:pt x="43053" y="193982"/>
                    <a:pt x="43529" y="194268"/>
                  </a:cubicBezTo>
                  <a:cubicBezTo>
                    <a:pt x="43434" y="194649"/>
                    <a:pt x="43339" y="195125"/>
                    <a:pt x="43053" y="195506"/>
                  </a:cubicBezTo>
                  <a:close/>
                  <a:moveTo>
                    <a:pt x="43529" y="187981"/>
                  </a:moveTo>
                  <a:cubicBezTo>
                    <a:pt x="43053" y="189124"/>
                    <a:pt x="42101" y="188934"/>
                    <a:pt x="41053" y="187791"/>
                  </a:cubicBezTo>
                  <a:cubicBezTo>
                    <a:pt x="38862" y="185505"/>
                    <a:pt x="36004" y="185981"/>
                    <a:pt x="33242" y="185695"/>
                  </a:cubicBezTo>
                  <a:cubicBezTo>
                    <a:pt x="32385" y="185600"/>
                    <a:pt x="31623" y="184647"/>
                    <a:pt x="30766" y="184076"/>
                  </a:cubicBezTo>
                  <a:cubicBezTo>
                    <a:pt x="31718" y="183600"/>
                    <a:pt x="32576" y="182838"/>
                    <a:pt x="33528" y="182552"/>
                  </a:cubicBezTo>
                  <a:cubicBezTo>
                    <a:pt x="34576" y="182266"/>
                    <a:pt x="35719" y="182457"/>
                    <a:pt x="36862" y="182457"/>
                  </a:cubicBezTo>
                  <a:cubicBezTo>
                    <a:pt x="36862" y="182457"/>
                    <a:pt x="36862" y="182552"/>
                    <a:pt x="36862" y="182552"/>
                  </a:cubicBezTo>
                  <a:cubicBezTo>
                    <a:pt x="38481" y="182552"/>
                    <a:pt x="40291" y="182266"/>
                    <a:pt x="41815" y="182647"/>
                  </a:cubicBezTo>
                  <a:cubicBezTo>
                    <a:pt x="42672" y="182838"/>
                    <a:pt x="43625" y="183981"/>
                    <a:pt x="43910" y="184838"/>
                  </a:cubicBezTo>
                  <a:cubicBezTo>
                    <a:pt x="44196" y="185790"/>
                    <a:pt x="43910" y="187029"/>
                    <a:pt x="43529" y="187981"/>
                  </a:cubicBezTo>
                  <a:close/>
                  <a:moveTo>
                    <a:pt x="45910" y="132641"/>
                  </a:moveTo>
                  <a:cubicBezTo>
                    <a:pt x="45434" y="131212"/>
                    <a:pt x="44768" y="129879"/>
                    <a:pt x="44482" y="128450"/>
                  </a:cubicBezTo>
                  <a:cubicBezTo>
                    <a:pt x="44482" y="128259"/>
                    <a:pt x="45815" y="127688"/>
                    <a:pt x="46577" y="127402"/>
                  </a:cubicBezTo>
                  <a:cubicBezTo>
                    <a:pt x="46958" y="128355"/>
                    <a:pt x="47625" y="129307"/>
                    <a:pt x="47530" y="130164"/>
                  </a:cubicBezTo>
                  <a:cubicBezTo>
                    <a:pt x="47434" y="131022"/>
                    <a:pt x="46482" y="131879"/>
                    <a:pt x="45910" y="132641"/>
                  </a:cubicBezTo>
                  <a:close/>
                  <a:moveTo>
                    <a:pt x="81153" y="207031"/>
                  </a:moveTo>
                  <a:cubicBezTo>
                    <a:pt x="80581" y="207888"/>
                    <a:pt x="79439" y="208365"/>
                    <a:pt x="78772" y="209127"/>
                  </a:cubicBezTo>
                  <a:cubicBezTo>
                    <a:pt x="77629" y="210270"/>
                    <a:pt x="76867" y="210174"/>
                    <a:pt x="76391" y="208650"/>
                  </a:cubicBezTo>
                  <a:cubicBezTo>
                    <a:pt x="76200" y="208174"/>
                    <a:pt x="76200" y="207698"/>
                    <a:pt x="76105" y="207317"/>
                  </a:cubicBezTo>
                  <a:cubicBezTo>
                    <a:pt x="76009" y="205221"/>
                    <a:pt x="77248" y="204269"/>
                    <a:pt x="78962" y="204078"/>
                  </a:cubicBezTo>
                  <a:cubicBezTo>
                    <a:pt x="79915" y="203983"/>
                    <a:pt x="80963" y="204459"/>
                    <a:pt x="81915" y="204650"/>
                  </a:cubicBezTo>
                  <a:cubicBezTo>
                    <a:pt x="81629" y="205412"/>
                    <a:pt x="81629" y="206364"/>
                    <a:pt x="81153" y="207031"/>
                  </a:cubicBezTo>
                  <a:close/>
                  <a:moveTo>
                    <a:pt x="198311" y="194363"/>
                  </a:moveTo>
                  <a:cubicBezTo>
                    <a:pt x="197453" y="195411"/>
                    <a:pt x="194786" y="196458"/>
                    <a:pt x="193929" y="195887"/>
                  </a:cubicBezTo>
                  <a:cubicBezTo>
                    <a:pt x="191357" y="194363"/>
                    <a:pt x="189643" y="193125"/>
                    <a:pt x="186690" y="195696"/>
                  </a:cubicBezTo>
                  <a:cubicBezTo>
                    <a:pt x="184499" y="197601"/>
                    <a:pt x="180975" y="197316"/>
                    <a:pt x="178594" y="195315"/>
                  </a:cubicBezTo>
                  <a:cubicBezTo>
                    <a:pt x="176213" y="193410"/>
                    <a:pt x="174879" y="194268"/>
                    <a:pt x="172974" y="195982"/>
                  </a:cubicBezTo>
                  <a:cubicBezTo>
                    <a:pt x="169069" y="199411"/>
                    <a:pt x="168783" y="199506"/>
                    <a:pt x="164973" y="195887"/>
                  </a:cubicBezTo>
                  <a:cubicBezTo>
                    <a:pt x="161735" y="192839"/>
                    <a:pt x="160496" y="193506"/>
                    <a:pt x="159734" y="197601"/>
                  </a:cubicBezTo>
                  <a:cubicBezTo>
                    <a:pt x="159544" y="198459"/>
                    <a:pt x="158210" y="199602"/>
                    <a:pt x="157353" y="199697"/>
                  </a:cubicBezTo>
                  <a:cubicBezTo>
                    <a:pt x="154496" y="200078"/>
                    <a:pt x="151543" y="199887"/>
                    <a:pt x="148590" y="200078"/>
                  </a:cubicBezTo>
                  <a:cubicBezTo>
                    <a:pt x="141732" y="200364"/>
                    <a:pt x="134969" y="199697"/>
                    <a:pt x="128302" y="203031"/>
                  </a:cubicBezTo>
                  <a:cubicBezTo>
                    <a:pt x="124968" y="204650"/>
                    <a:pt x="118777" y="205698"/>
                    <a:pt x="117443" y="198459"/>
                  </a:cubicBezTo>
                  <a:cubicBezTo>
                    <a:pt x="117062" y="196649"/>
                    <a:pt x="114586" y="196363"/>
                    <a:pt x="112967" y="196935"/>
                  </a:cubicBezTo>
                  <a:cubicBezTo>
                    <a:pt x="110871" y="197697"/>
                    <a:pt x="108776" y="198840"/>
                    <a:pt x="106966" y="200268"/>
                  </a:cubicBezTo>
                  <a:cubicBezTo>
                    <a:pt x="102489" y="203888"/>
                    <a:pt x="97250" y="203507"/>
                    <a:pt x="92012" y="203697"/>
                  </a:cubicBezTo>
                  <a:cubicBezTo>
                    <a:pt x="88582" y="203888"/>
                    <a:pt x="86868" y="202269"/>
                    <a:pt x="86011" y="198840"/>
                  </a:cubicBezTo>
                  <a:cubicBezTo>
                    <a:pt x="85534" y="196744"/>
                    <a:pt x="84011" y="195030"/>
                    <a:pt x="82868" y="193125"/>
                  </a:cubicBezTo>
                  <a:cubicBezTo>
                    <a:pt x="74867" y="193029"/>
                    <a:pt x="66770" y="191124"/>
                    <a:pt x="59246" y="195982"/>
                  </a:cubicBezTo>
                  <a:cubicBezTo>
                    <a:pt x="57531" y="197125"/>
                    <a:pt x="54769" y="195125"/>
                    <a:pt x="54864" y="192267"/>
                  </a:cubicBezTo>
                  <a:cubicBezTo>
                    <a:pt x="54959" y="188076"/>
                    <a:pt x="53530" y="185790"/>
                    <a:pt x="49340" y="185314"/>
                  </a:cubicBezTo>
                  <a:cubicBezTo>
                    <a:pt x="48863" y="185219"/>
                    <a:pt x="48578" y="184552"/>
                    <a:pt x="48197" y="184171"/>
                  </a:cubicBezTo>
                  <a:cubicBezTo>
                    <a:pt x="48673" y="183790"/>
                    <a:pt x="49149" y="183219"/>
                    <a:pt x="49625" y="183219"/>
                  </a:cubicBezTo>
                  <a:cubicBezTo>
                    <a:pt x="51911" y="183123"/>
                    <a:pt x="54197" y="182742"/>
                    <a:pt x="56388" y="183219"/>
                  </a:cubicBezTo>
                  <a:cubicBezTo>
                    <a:pt x="58865" y="183695"/>
                    <a:pt x="71533" y="183600"/>
                    <a:pt x="74295" y="182933"/>
                  </a:cubicBezTo>
                  <a:cubicBezTo>
                    <a:pt x="76486" y="182457"/>
                    <a:pt x="78962" y="182171"/>
                    <a:pt x="81153" y="182552"/>
                  </a:cubicBezTo>
                  <a:cubicBezTo>
                    <a:pt x="83725" y="182933"/>
                    <a:pt x="86297" y="184647"/>
                    <a:pt x="88868" y="184743"/>
                  </a:cubicBezTo>
                  <a:cubicBezTo>
                    <a:pt x="90964" y="184838"/>
                    <a:pt x="93059" y="183314"/>
                    <a:pt x="95155" y="182552"/>
                  </a:cubicBezTo>
                  <a:cubicBezTo>
                    <a:pt x="95631" y="182361"/>
                    <a:pt x="96393" y="182457"/>
                    <a:pt x="96869" y="182647"/>
                  </a:cubicBezTo>
                  <a:cubicBezTo>
                    <a:pt x="97917" y="183028"/>
                    <a:pt x="99441" y="183504"/>
                    <a:pt x="99631" y="184266"/>
                  </a:cubicBezTo>
                  <a:cubicBezTo>
                    <a:pt x="100203" y="185790"/>
                    <a:pt x="100394" y="187791"/>
                    <a:pt x="98584" y="188838"/>
                  </a:cubicBezTo>
                  <a:cubicBezTo>
                    <a:pt x="97155" y="189696"/>
                    <a:pt x="95441" y="190077"/>
                    <a:pt x="94012" y="191124"/>
                  </a:cubicBezTo>
                  <a:cubicBezTo>
                    <a:pt x="92964" y="191886"/>
                    <a:pt x="93536" y="195506"/>
                    <a:pt x="94774" y="195601"/>
                  </a:cubicBezTo>
                  <a:cubicBezTo>
                    <a:pt x="98203" y="195792"/>
                    <a:pt x="101632" y="196268"/>
                    <a:pt x="105061" y="195982"/>
                  </a:cubicBezTo>
                  <a:cubicBezTo>
                    <a:pt x="106871" y="195792"/>
                    <a:pt x="107252" y="193696"/>
                    <a:pt x="107156" y="191886"/>
                  </a:cubicBezTo>
                  <a:cubicBezTo>
                    <a:pt x="107061" y="189981"/>
                    <a:pt x="102679" y="188743"/>
                    <a:pt x="105918" y="186457"/>
                  </a:cubicBezTo>
                  <a:cubicBezTo>
                    <a:pt x="107061" y="185695"/>
                    <a:pt x="109061" y="186171"/>
                    <a:pt x="110776" y="186171"/>
                  </a:cubicBezTo>
                  <a:cubicBezTo>
                    <a:pt x="110776" y="186076"/>
                    <a:pt x="110776" y="185981"/>
                    <a:pt x="110776" y="185886"/>
                  </a:cubicBezTo>
                  <a:cubicBezTo>
                    <a:pt x="110871" y="185886"/>
                    <a:pt x="110966" y="185886"/>
                    <a:pt x="111157" y="185886"/>
                  </a:cubicBezTo>
                  <a:cubicBezTo>
                    <a:pt x="111538" y="184838"/>
                    <a:pt x="111824" y="183409"/>
                    <a:pt x="112204" y="183314"/>
                  </a:cubicBezTo>
                  <a:cubicBezTo>
                    <a:pt x="116205" y="182838"/>
                    <a:pt x="120205" y="182361"/>
                    <a:pt x="124206" y="182552"/>
                  </a:cubicBezTo>
                  <a:cubicBezTo>
                    <a:pt x="127921" y="182742"/>
                    <a:pt x="130969" y="182076"/>
                    <a:pt x="133826" y="179694"/>
                  </a:cubicBezTo>
                  <a:cubicBezTo>
                    <a:pt x="135065" y="178647"/>
                    <a:pt x="138589" y="179885"/>
                    <a:pt x="138208" y="180647"/>
                  </a:cubicBezTo>
                  <a:cubicBezTo>
                    <a:pt x="137731" y="181695"/>
                    <a:pt x="136779" y="182457"/>
                    <a:pt x="136017" y="183409"/>
                  </a:cubicBezTo>
                  <a:cubicBezTo>
                    <a:pt x="134398" y="185314"/>
                    <a:pt x="132493" y="186076"/>
                    <a:pt x="129921" y="185981"/>
                  </a:cubicBezTo>
                  <a:cubicBezTo>
                    <a:pt x="123634" y="185886"/>
                    <a:pt x="117348" y="185886"/>
                    <a:pt x="111062" y="185886"/>
                  </a:cubicBezTo>
                  <a:cubicBezTo>
                    <a:pt x="111062" y="185981"/>
                    <a:pt x="110966" y="186076"/>
                    <a:pt x="110966" y="186171"/>
                  </a:cubicBezTo>
                  <a:cubicBezTo>
                    <a:pt x="110871" y="186171"/>
                    <a:pt x="110776" y="186171"/>
                    <a:pt x="110680" y="186171"/>
                  </a:cubicBezTo>
                  <a:cubicBezTo>
                    <a:pt x="110776" y="187886"/>
                    <a:pt x="110490" y="189696"/>
                    <a:pt x="111157" y="191124"/>
                  </a:cubicBezTo>
                  <a:cubicBezTo>
                    <a:pt x="112300" y="193601"/>
                    <a:pt x="114967" y="193220"/>
                    <a:pt x="117253" y="193125"/>
                  </a:cubicBezTo>
                  <a:cubicBezTo>
                    <a:pt x="118967" y="193125"/>
                    <a:pt x="121349" y="193601"/>
                    <a:pt x="122396" y="192744"/>
                  </a:cubicBezTo>
                  <a:cubicBezTo>
                    <a:pt x="126873" y="188934"/>
                    <a:pt x="132207" y="189791"/>
                    <a:pt x="137351" y="189600"/>
                  </a:cubicBezTo>
                  <a:cubicBezTo>
                    <a:pt x="142494" y="189410"/>
                    <a:pt x="148019" y="190553"/>
                    <a:pt x="152114" y="186076"/>
                  </a:cubicBezTo>
                  <a:cubicBezTo>
                    <a:pt x="160211" y="186362"/>
                    <a:pt x="168402" y="186362"/>
                    <a:pt x="176403" y="187314"/>
                  </a:cubicBezTo>
                  <a:cubicBezTo>
                    <a:pt x="178594" y="187600"/>
                    <a:pt x="180023" y="187695"/>
                    <a:pt x="182309" y="187219"/>
                  </a:cubicBezTo>
                  <a:cubicBezTo>
                    <a:pt x="187928" y="186171"/>
                    <a:pt x="193834" y="186362"/>
                    <a:pt x="199549" y="186171"/>
                  </a:cubicBezTo>
                  <a:cubicBezTo>
                    <a:pt x="200120" y="186171"/>
                    <a:pt x="201263" y="187791"/>
                    <a:pt x="201073" y="188267"/>
                  </a:cubicBezTo>
                  <a:cubicBezTo>
                    <a:pt x="200406" y="190362"/>
                    <a:pt x="199644" y="192648"/>
                    <a:pt x="198311" y="194363"/>
                  </a:cubicBezTo>
                  <a:close/>
                  <a:moveTo>
                    <a:pt x="211646" y="188362"/>
                  </a:moveTo>
                  <a:cubicBezTo>
                    <a:pt x="209645" y="188743"/>
                    <a:pt x="209550" y="187505"/>
                    <a:pt x="209455" y="186267"/>
                  </a:cubicBezTo>
                  <a:cubicBezTo>
                    <a:pt x="209360" y="186267"/>
                    <a:pt x="209264" y="186171"/>
                    <a:pt x="209169" y="186076"/>
                  </a:cubicBezTo>
                  <a:cubicBezTo>
                    <a:pt x="209074" y="185981"/>
                    <a:pt x="209074" y="185790"/>
                    <a:pt x="209074" y="185695"/>
                  </a:cubicBezTo>
                  <a:cubicBezTo>
                    <a:pt x="208217" y="185409"/>
                    <a:pt x="207169" y="185314"/>
                    <a:pt x="206693" y="184647"/>
                  </a:cubicBezTo>
                  <a:cubicBezTo>
                    <a:pt x="206026" y="183790"/>
                    <a:pt x="206978" y="182838"/>
                    <a:pt x="208026" y="183409"/>
                  </a:cubicBezTo>
                  <a:cubicBezTo>
                    <a:pt x="208598" y="183790"/>
                    <a:pt x="208788" y="184838"/>
                    <a:pt x="209074" y="185695"/>
                  </a:cubicBezTo>
                  <a:cubicBezTo>
                    <a:pt x="209169" y="185695"/>
                    <a:pt x="209360" y="185790"/>
                    <a:pt x="209455" y="185790"/>
                  </a:cubicBezTo>
                  <a:cubicBezTo>
                    <a:pt x="209455" y="185981"/>
                    <a:pt x="209455" y="186076"/>
                    <a:pt x="209550" y="186267"/>
                  </a:cubicBezTo>
                  <a:cubicBezTo>
                    <a:pt x="210312" y="186552"/>
                    <a:pt x="211169" y="186838"/>
                    <a:pt x="211931" y="187314"/>
                  </a:cubicBezTo>
                  <a:cubicBezTo>
                    <a:pt x="211836" y="187314"/>
                    <a:pt x="211741" y="188362"/>
                    <a:pt x="211646" y="188362"/>
                  </a:cubicBezTo>
                  <a:close/>
                  <a:moveTo>
                    <a:pt x="133255" y="265515"/>
                  </a:moveTo>
                  <a:cubicBezTo>
                    <a:pt x="132683" y="265134"/>
                    <a:pt x="132493" y="264181"/>
                    <a:pt x="132302" y="263419"/>
                  </a:cubicBezTo>
                  <a:cubicBezTo>
                    <a:pt x="132112" y="263419"/>
                    <a:pt x="132017" y="263324"/>
                    <a:pt x="131826" y="263324"/>
                  </a:cubicBezTo>
                  <a:lnTo>
                    <a:pt x="132112" y="263038"/>
                  </a:lnTo>
                  <a:cubicBezTo>
                    <a:pt x="132207" y="263133"/>
                    <a:pt x="132207" y="263324"/>
                    <a:pt x="132207" y="263514"/>
                  </a:cubicBezTo>
                  <a:cubicBezTo>
                    <a:pt x="133064" y="263800"/>
                    <a:pt x="134017" y="263991"/>
                    <a:pt x="134398" y="264467"/>
                  </a:cubicBezTo>
                  <a:cubicBezTo>
                    <a:pt x="135065" y="265324"/>
                    <a:pt x="134207" y="266181"/>
                    <a:pt x="133255" y="265515"/>
                  </a:cubicBezTo>
                  <a:close/>
                  <a:moveTo>
                    <a:pt x="154305" y="265324"/>
                  </a:moveTo>
                  <a:cubicBezTo>
                    <a:pt x="153829" y="265229"/>
                    <a:pt x="153257" y="263610"/>
                    <a:pt x="153353" y="262752"/>
                  </a:cubicBezTo>
                  <a:cubicBezTo>
                    <a:pt x="153448" y="261895"/>
                    <a:pt x="154305" y="261133"/>
                    <a:pt x="154877" y="260371"/>
                  </a:cubicBezTo>
                  <a:cubicBezTo>
                    <a:pt x="154877" y="260371"/>
                    <a:pt x="154877" y="260371"/>
                    <a:pt x="154877" y="260371"/>
                  </a:cubicBezTo>
                  <a:cubicBezTo>
                    <a:pt x="154877" y="260371"/>
                    <a:pt x="154877" y="260371"/>
                    <a:pt x="154877" y="260371"/>
                  </a:cubicBezTo>
                  <a:cubicBezTo>
                    <a:pt x="155353" y="261133"/>
                    <a:pt x="156115" y="261895"/>
                    <a:pt x="156305" y="262657"/>
                  </a:cubicBezTo>
                  <a:cubicBezTo>
                    <a:pt x="156401" y="263991"/>
                    <a:pt x="156305" y="265705"/>
                    <a:pt x="154305" y="265324"/>
                  </a:cubicBezTo>
                  <a:close/>
                  <a:moveTo>
                    <a:pt x="168497" y="311330"/>
                  </a:moveTo>
                  <a:cubicBezTo>
                    <a:pt x="167926" y="310949"/>
                    <a:pt x="167735" y="309901"/>
                    <a:pt x="167450" y="309044"/>
                  </a:cubicBezTo>
                  <a:cubicBezTo>
                    <a:pt x="167354" y="309044"/>
                    <a:pt x="167164" y="308949"/>
                    <a:pt x="167069" y="308949"/>
                  </a:cubicBezTo>
                  <a:lnTo>
                    <a:pt x="167354" y="308663"/>
                  </a:lnTo>
                  <a:cubicBezTo>
                    <a:pt x="167450" y="308758"/>
                    <a:pt x="167450" y="308949"/>
                    <a:pt x="167450" y="309044"/>
                  </a:cubicBezTo>
                  <a:cubicBezTo>
                    <a:pt x="168307" y="309330"/>
                    <a:pt x="169354" y="309520"/>
                    <a:pt x="169736" y="310092"/>
                  </a:cubicBezTo>
                  <a:cubicBezTo>
                    <a:pt x="170307" y="311044"/>
                    <a:pt x="169354" y="311901"/>
                    <a:pt x="168497" y="311330"/>
                  </a:cubicBezTo>
                  <a:close/>
                  <a:moveTo>
                    <a:pt x="173927" y="361622"/>
                  </a:moveTo>
                  <a:cubicBezTo>
                    <a:pt x="173831" y="361431"/>
                    <a:pt x="173831" y="361336"/>
                    <a:pt x="173736" y="361146"/>
                  </a:cubicBezTo>
                  <a:cubicBezTo>
                    <a:pt x="172593" y="360955"/>
                    <a:pt x="171260" y="360955"/>
                    <a:pt x="171641" y="358955"/>
                  </a:cubicBezTo>
                  <a:cubicBezTo>
                    <a:pt x="171641" y="358860"/>
                    <a:pt x="172688" y="358764"/>
                    <a:pt x="172784" y="358860"/>
                  </a:cubicBezTo>
                  <a:cubicBezTo>
                    <a:pt x="173165" y="359526"/>
                    <a:pt x="173450" y="360288"/>
                    <a:pt x="173736" y="361050"/>
                  </a:cubicBezTo>
                  <a:cubicBezTo>
                    <a:pt x="173927" y="361050"/>
                    <a:pt x="174117" y="361146"/>
                    <a:pt x="174308" y="361146"/>
                  </a:cubicBezTo>
                  <a:lnTo>
                    <a:pt x="173927" y="361622"/>
                  </a:lnTo>
                  <a:close/>
                  <a:moveTo>
                    <a:pt x="178784" y="307615"/>
                  </a:moveTo>
                  <a:cubicBezTo>
                    <a:pt x="178403" y="306663"/>
                    <a:pt x="177737" y="305710"/>
                    <a:pt x="177832" y="304853"/>
                  </a:cubicBezTo>
                  <a:cubicBezTo>
                    <a:pt x="177927" y="303996"/>
                    <a:pt x="178879" y="303234"/>
                    <a:pt x="179737" y="302091"/>
                  </a:cubicBezTo>
                  <a:cubicBezTo>
                    <a:pt x="180213" y="303805"/>
                    <a:pt x="180689" y="305139"/>
                    <a:pt x="180785" y="306567"/>
                  </a:cubicBezTo>
                  <a:cubicBezTo>
                    <a:pt x="180880" y="306853"/>
                    <a:pt x="179546" y="307234"/>
                    <a:pt x="178784" y="307615"/>
                  </a:cubicBezTo>
                  <a:close/>
                  <a:moveTo>
                    <a:pt x="200311" y="329237"/>
                  </a:moveTo>
                  <a:cubicBezTo>
                    <a:pt x="199930" y="328856"/>
                    <a:pt x="199549" y="328475"/>
                    <a:pt x="199168" y="327999"/>
                  </a:cubicBezTo>
                  <a:cubicBezTo>
                    <a:pt x="199549" y="327618"/>
                    <a:pt x="200025" y="326951"/>
                    <a:pt x="200406" y="326951"/>
                  </a:cubicBezTo>
                  <a:cubicBezTo>
                    <a:pt x="200882" y="326951"/>
                    <a:pt x="201168" y="327713"/>
                    <a:pt x="201549" y="328094"/>
                  </a:cubicBezTo>
                  <a:cubicBezTo>
                    <a:pt x="201168" y="328570"/>
                    <a:pt x="200692" y="328856"/>
                    <a:pt x="200311" y="329237"/>
                  </a:cubicBezTo>
                  <a:close/>
                  <a:moveTo>
                    <a:pt x="221361" y="227415"/>
                  </a:moveTo>
                  <a:cubicBezTo>
                    <a:pt x="220980" y="227034"/>
                    <a:pt x="220599" y="226653"/>
                    <a:pt x="220218" y="226272"/>
                  </a:cubicBezTo>
                  <a:cubicBezTo>
                    <a:pt x="220599" y="225891"/>
                    <a:pt x="221075" y="225319"/>
                    <a:pt x="221456" y="225319"/>
                  </a:cubicBezTo>
                  <a:cubicBezTo>
                    <a:pt x="221933" y="225319"/>
                    <a:pt x="222314" y="225986"/>
                    <a:pt x="222695" y="226367"/>
                  </a:cubicBezTo>
                  <a:cubicBezTo>
                    <a:pt x="222314" y="226748"/>
                    <a:pt x="221837" y="227034"/>
                    <a:pt x="221361" y="227415"/>
                  </a:cubicBezTo>
                  <a:close/>
                  <a:moveTo>
                    <a:pt x="274225" y="202840"/>
                  </a:moveTo>
                  <a:cubicBezTo>
                    <a:pt x="273844" y="202745"/>
                    <a:pt x="273463" y="202173"/>
                    <a:pt x="273082" y="201792"/>
                  </a:cubicBezTo>
                  <a:cubicBezTo>
                    <a:pt x="273463" y="201411"/>
                    <a:pt x="273939" y="201030"/>
                    <a:pt x="274320" y="200649"/>
                  </a:cubicBezTo>
                  <a:cubicBezTo>
                    <a:pt x="274701" y="201030"/>
                    <a:pt x="275082" y="201507"/>
                    <a:pt x="275463" y="201888"/>
                  </a:cubicBezTo>
                  <a:cubicBezTo>
                    <a:pt x="274987" y="202173"/>
                    <a:pt x="274511" y="202840"/>
                    <a:pt x="274225" y="202840"/>
                  </a:cubicBezTo>
                  <a:close/>
                  <a:moveTo>
                    <a:pt x="288798" y="198649"/>
                  </a:moveTo>
                  <a:cubicBezTo>
                    <a:pt x="288417" y="199221"/>
                    <a:pt x="287560" y="199411"/>
                    <a:pt x="286703" y="199602"/>
                  </a:cubicBezTo>
                  <a:cubicBezTo>
                    <a:pt x="286703" y="199792"/>
                    <a:pt x="286607" y="199983"/>
                    <a:pt x="286607" y="200078"/>
                  </a:cubicBezTo>
                  <a:cubicBezTo>
                    <a:pt x="286417" y="200078"/>
                    <a:pt x="286226" y="200078"/>
                    <a:pt x="286036" y="200078"/>
                  </a:cubicBezTo>
                  <a:cubicBezTo>
                    <a:pt x="285655" y="200840"/>
                    <a:pt x="285369" y="201602"/>
                    <a:pt x="284988" y="202364"/>
                  </a:cubicBezTo>
                  <a:cubicBezTo>
                    <a:pt x="284893" y="202459"/>
                    <a:pt x="283845" y="202269"/>
                    <a:pt x="283845" y="202173"/>
                  </a:cubicBezTo>
                  <a:cubicBezTo>
                    <a:pt x="283750" y="200364"/>
                    <a:pt x="284893" y="200173"/>
                    <a:pt x="286036" y="200173"/>
                  </a:cubicBezTo>
                  <a:cubicBezTo>
                    <a:pt x="286131" y="200078"/>
                    <a:pt x="286131" y="199887"/>
                    <a:pt x="286226" y="199792"/>
                  </a:cubicBezTo>
                  <a:cubicBezTo>
                    <a:pt x="286417" y="199697"/>
                    <a:pt x="286607" y="199697"/>
                    <a:pt x="286703" y="199602"/>
                  </a:cubicBezTo>
                  <a:cubicBezTo>
                    <a:pt x="286893" y="198840"/>
                    <a:pt x="287084" y="197982"/>
                    <a:pt x="287560" y="197601"/>
                  </a:cubicBezTo>
                  <a:cubicBezTo>
                    <a:pt x="288512" y="197030"/>
                    <a:pt x="289465" y="197792"/>
                    <a:pt x="288798" y="198649"/>
                  </a:cubicBezTo>
                  <a:close/>
                  <a:moveTo>
                    <a:pt x="312896" y="196363"/>
                  </a:moveTo>
                  <a:cubicBezTo>
                    <a:pt x="312039" y="197125"/>
                    <a:pt x="311182" y="197887"/>
                    <a:pt x="310229" y="198649"/>
                  </a:cubicBezTo>
                  <a:cubicBezTo>
                    <a:pt x="309182" y="199506"/>
                    <a:pt x="308134" y="199125"/>
                    <a:pt x="307848" y="197506"/>
                  </a:cubicBezTo>
                  <a:cubicBezTo>
                    <a:pt x="307372" y="194934"/>
                    <a:pt x="308991" y="193125"/>
                    <a:pt x="311563" y="193125"/>
                  </a:cubicBezTo>
                  <a:cubicBezTo>
                    <a:pt x="312039" y="193315"/>
                    <a:pt x="312611" y="193410"/>
                    <a:pt x="313087" y="193696"/>
                  </a:cubicBezTo>
                  <a:cubicBezTo>
                    <a:pt x="314135" y="194363"/>
                    <a:pt x="314039" y="195315"/>
                    <a:pt x="312896" y="196363"/>
                  </a:cubicBezTo>
                  <a:close/>
                  <a:moveTo>
                    <a:pt x="262985" y="411152"/>
                  </a:moveTo>
                  <a:cubicBezTo>
                    <a:pt x="262509" y="412009"/>
                    <a:pt x="262223" y="412962"/>
                    <a:pt x="261842" y="413819"/>
                  </a:cubicBezTo>
                  <a:cubicBezTo>
                    <a:pt x="261938" y="413819"/>
                    <a:pt x="261938" y="413914"/>
                    <a:pt x="262033" y="413914"/>
                  </a:cubicBezTo>
                  <a:lnTo>
                    <a:pt x="261652" y="414295"/>
                  </a:lnTo>
                  <a:cubicBezTo>
                    <a:pt x="261747" y="414200"/>
                    <a:pt x="261747" y="414009"/>
                    <a:pt x="261842" y="413914"/>
                  </a:cubicBezTo>
                  <a:cubicBezTo>
                    <a:pt x="257937" y="411914"/>
                    <a:pt x="253937" y="410009"/>
                    <a:pt x="249460" y="409914"/>
                  </a:cubicBezTo>
                  <a:cubicBezTo>
                    <a:pt x="248984" y="409914"/>
                    <a:pt x="248603" y="409247"/>
                    <a:pt x="248126" y="408866"/>
                  </a:cubicBezTo>
                  <a:cubicBezTo>
                    <a:pt x="248603" y="408485"/>
                    <a:pt x="248984" y="407818"/>
                    <a:pt x="249460" y="407818"/>
                  </a:cubicBezTo>
                  <a:cubicBezTo>
                    <a:pt x="254032" y="407628"/>
                    <a:pt x="258604" y="407056"/>
                    <a:pt x="263081" y="407628"/>
                  </a:cubicBezTo>
                  <a:cubicBezTo>
                    <a:pt x="265843" y="407913"/>
                    <a:pt x="263652" y="409914"/>
                    <a:pt x="262985" y="411152"/>
                  </a:cubicBezTo>
                  <a:close/>
                  <a:moveTo>
                    <a:pt x="273368" y="383815"/>
                  </a:moveTo>
                  <a:cubicBezTo>
                    <a:pt x="273749" y="383244"/>
                    <a:pt x="274796" y="383053"/>
                    <a:pt x="275654" y="382767"/>
                  </a:cubicBezTo>
                  <a:cubicBezTo>
                    <a:pt x="275654" y="382577"/>
                    <a:pt x="275749" y="382482"/>
                    <a:pt x="275749" y="382291"/>
                  </a:cubicBezTo>
                  <a:lnTo>
                    <a:pt x="276035" y="382577"/>
                  </a:lnTo>
                  <a:cubicBezTo>
                    <a:pt x="275939" y="382672"/>
                    <a:pt x="275749" y="382672"/>
                    <a:pt x="275558" y="382672"/>
                  </a:cubicBezTo>
                  <a:cubicBezTo>
                    <a:pt x="275273" y="383529"/>
                    <a:pt x="275082" y="384482"/>
                    <a:pt x="274511" y="384863"/>
                  </a:cubicBezTo>
                  <a:cubicBezTo>
                    <a:pt x="273653" y="385625"/>
                    <a:pt x="272701" y="384672"/>
                    <a:pt x="273368" y="383815"/>
                  </a:cubicBezTo>
                  <a:close/>
                  <a:moveTo>
                    <a:pt x="282035" y="405437"/>
                  </a:moveTo>
                  <a:cubicBezTo>
                    <a:pt x="279654" y="406961"/>
                    <a:pt x="277082" y="408009"/>
                    <a:pt x="274320" y="409437"/>
                  </a:cubicBezTo>
                  <a:cubicBezTo>
                    <a:pt x="273844" y="409056"/>
                    <a:pt x="272606" y="408485"/>
                    <a:pt x="272606" y="407913"/>
                  </a:cubicBezTo>
                  <a:cubicBezTo>
                    <a:pt x="272510" y="404389"/>
                    <a:pt x="272510" y="400960"/>
                    <a:pt x="269653" y="398293"/>
                  </a:cubicBezTo>
                  <a:cubicBezTo>
                    <a:pt x="270510" y="397817"/>
                    <a:pt x="271653" y="396674"/>
                    <a:pt x="272129" y="396864"/>
                  </a:cubicBezTo>
                  <a:cubicBezTo>
                    <a:pt x="275654" y="398484"/>
                    <a:pt x="279083" y="400293"/>
                    <a:pt x="282416" y="402389"/>
                  </a:cubicBezTo>
                  <a:cubicBezTo>
                    <a:pt x="282893" y="402675"/>
                    <a:pt x="282702" y="405056"/>
                    <a:pt x="282035" y="405437"/>
                  </a:cubicBezTo>
                  <a:close/>
                  <a:moveTo>
                    <a:pt x="351568" y="367718"/>
                  </a:moveTo>
                  <a:cubicBezTo>
                    <a:pt x="347282" y="368670"/>
                    <a:pt x="344043" y="372957"/>
                    <a:pt x="339090" y="371814"/>
                  </a:cubicBezTo>
                  <a:cubicBezTo>
                    <a:pt x="339090" y="371909"/>
                    <a:pt x="339185" y="371909"/>
                    <a:pt x="339185" y="372004"/>
                  </a:cubicBezTo>
                  <a:cubicBezTo>
                    <a:pt x="339090" y="372099"/>
                    <a:pt x="338899" y="372099"/>
                    <a:pt x="338804" y="372099"/>
                  </a:cubicBezTo>
                  <a:cubicBezTo>
                    <a:pt x="338518" y="372957"/>
                    <a:pt x="338328" y="373909"/>
                    <a:pt x="337757" y="374290"/>
                  </a:cubicBezTo>
                  <a:cubicBezTo>
                    <a:pt x="336804" y="374862"/>
                    <a:pt x="335947" y="374004"/>
                    <a:pt x="336518" y="373147"/>
                  </a:cubicBezTo>
                  <a:cubicBezTo>
                    <a:pt x="336899" y="372576"/>
                    <a:pt x="337947" y="372385"/>
                    <a:pt x="338709" y="372099"/>
                  </a:cubicBezTo>
                  <a:cubicBezTo>
                    <a:pt x="338709" y="372004"/>
                    <a:pt x="338804" y="371814"/>
                    <a:pt x="338804" y="371718"/>
                  </a:cubicBezTo>
                  <a:cubicBezTo>
                    <a:pt x="338899" y="371718"/>
                    <a:pt x="338899" y="371718"/>
                    <a:pt x="338995" y="371718"/>
                  </a:cubicBezTo>
                  <a:cubicBezTo>
                    <a:pt x="338518" y="369147"/>
                    <a:pt x="336518" y="368575"/>
                    <a:pt x="334232" y="368099"/>
                  </a:cubicBezTo>
                  <a:cubicBezTo>
                    <a:pt x="332804" y="367718"/>
                    <a:pt x="332422" y="366289"/>
                    <a:pt x="333375" y="365813"/>
                  </a:cubicBezTo>
                  <a:cubicBezTo>
                    <a:pt x="336899" y="364194"/>
                    <a:pt x="340424" y="362384"/>
                    <a:pt x="344138" y="361336"/>
                  </a:cubicBezTo>
                  <a:cubicBezTo>
                    <a:pt x="347186" y="360479"/>
                    <a:pt x="349472" y="362670"/>
                    <a:pt x="351282" y="364956"/>
                  </a:cubicBezTo>
                  <a:cubicBezTo>
                    <a:pt x="352520" y="366194"/>
                    <a:pt x="352711" y="367432"/>
                    <a:pt x="351568" y="367718"/>
                  </a:cubicBezTo>
                  <a:close/>
                  <a:moveTo>
                    <a:pt x="351854" y="44630"/>
                  </a:moveTo>
                  <a:cubicBezTo>
                    <a:pt x="350996" y="45297"/>
                    <a:pt x="350044" y="44344"/>
                    <a:pt x="350615" y="43392"/>
                  </a:cubicBezTo>
                  <a:cubicBezTo>
                    <a:pt x="350996" y="42820"/>
                    <a:pt x="352044" y="42630"/>
                    <a:pt x="352901" y="42344"/>
                  </a:cubicBezTo>
                  <a:cubicBezTo>
                    <a:pt x="352901" y="42249"/>
                    <a:pt x="352997" y="42058"/>
                    <a:pt x="352997" y="41963"/>
                  </a:cubicBezTo>
                  <a:cubicBezTo>
                    <a:pt x="353092" y="41963"/>
                    <a:pt x="353187" y="41963"/>
                    <a:pt x="353282" y="41963"/>
                  </a:cubicBezTo>
                  <a:cubicBezTo>
                    <a:pt x="353473" y="39391"/>
                    <a:pt x="355187" y="38724"/>
                    <a:pt x="357568" y="38915"/>
                  </a:cubicBezTo>
                  <a:cubicBezTo>
                    <a:pt x="358045" y="39010"/>
                    <a:pt x="358902" y="39486"/>
                    <a:pt x="358807" y="39677"/>
                  </a:cubicBezTo>
                  <a:cubicBezTo>
                    <a:pt x="358616" y="40439"/>
                    <a:pt x="358331" y="41582"/>
                    <a:pt x="357854" y="41677"/>
                  </a:cubicBezTo>
                  <a:cubicBezTo>
                    <a:pt x="356330" y="41963"/>
                    <a:pt x="354806" y="41868"/>
                    <a:pt x="353282" y="41963"/>
                  </a:cubicBezTo>
                  <a:cubicBezTo>
                    <a:pt x="353282" y="42058"/>
                    <a:pt x="353187" y="42153"/>
                    <a:pt x="353187" y="42249"/>
                  </a:cubicBezTo>
                  <a:cubicBezTo>
                    <a:pt x="353092" y="42249"/>
                    <a:pt x="352901" y="42344"/>
                    <a:pt x="352806" y="42344"/>
                  </a:cubicBezTo>
                  <a:cubicBezTo>
                    <a:pt x="352616" y="43106"/>
                    <a:pt x="352425" y="44154"/>
                    <a:pt x="351854" y="44630"/>
                  </a:cubicBezTo>
                  <a:close/>
                  <a:moveTo>
                    <a:pt x="361569" y="192267"/>
                  </a:moveTo>
                  <a:cubicBezTo>
                    <a:pt x="360521" y="192553"/>
                    <a:pt x="359378" y="192648"/>
                    <a:pt x="357473" y="192839"/>
                  </a:cubicBezTo>
                  <a:cubicBezTo>
                    <a:pt x="356521" y="192458"/>
                    <a:pt x="354997" y="191791"/>
                    <a:pt x="353473" y="191124"/>
                  </a:cubicBezTo>
                  <a:cubicBezTo>
                    <a:pt x="355092" y="190648"/>
                    <a:pt x="356616" y="189981"/>
                    <a:pt x="358235" y="189696"/>
                  </a:cubicBezTo>
                  <a:cubicBezTo>
                    <a:pt x="359283" y="189505"/>
                    <a:pt x="360426" y="189791"/>
                    <a:pt x="361569" y="190077"/>
                  </a:cubicBezTo>
                  <a:cubicBezTo>
                    <a:pt x="362045" y="190172"/>
                    <a:pt x="362426" y="190839"/>
                    <a:pt x="362903" y="191220"/>
                  </a:cubicBezTo>
                  <a:cubicBezTo>
                    <a:pt x="362522" y="191601"/>
                    <a:pt x="362141" y="192172"/>
                    <a:pt x="361569" y="192267"/>
                  </a:cubicBezTo>
                  <a:close/>
                  <a:moveTo>
                    <a:pt x="378143" y="39772"/>
                  </a:moveTo>
                  <a:cubicBezTo>
                    <a:pt x="375380" y="42534"/>
                    <a:pt x="372047" y="42630"/>
                    <a:pt x="368713" y="41106"/>
                  </a:cubicBezTo>
                  <a:cubicBezTo>
                    <a:pt x="368046" y="40820"/>
                    <a:pt x="367856" y="39677"/>
                    <a:pt x="367474" y="38724"/>
                  </a:cubicBezTo>
                  <a:cubicBezTo>
                    <a:pt x="367284" y="38724"/>
                    <a:pt x="367093" y="38724"/>
                    <a:pt x="366903" y="38724"/>
                  </a:cubicBezTo>
                  <a:cubicBezTo>
                    <a:pt x="366808" y="38534"/>
                    <a:pt x="366808" y="38439"/>
                    <a:pt x="366713" y="38248"/>
                  </a:cubicBezTo>
                  <a:cubicBezTo>
                    <a:pt x="365474" y="38153"/>
                    <a:pt x="364331" y="38058"/>
                    <a:pt x="364522" y="36153"/>
                  </a:cubicBezTo>
                  <a:cubicBezTo>
                    <a:pt x="364522" y="36057"/>
                    <a:pt x="365570" y="35867"/>
                    <a:pt x="365665" y="35962"/>
                  </a:cubicBezTo>
                  <a:cubicBezTo>
                    <a:pt x="366046" y="36724"/>
                    <a:pt x="366332" y="37486"/>
                    <a:pt x="366713" y="38248"/>
                  </a:cubicBezTo>
                  <a:cubicBezTo>
                    <a:pt x="366903" y="38248"/>
                    <a:pt x="367093" y="38248"/>
                    <a:pt x="367284" y="38248"/>
                  </a:cubicBezTo>
                  <a:cubicBezTo>
                    <a:pt x="367379" y="38343"/>
                    <a:pt x="367379" y="38534"/>
                    <a:pt x="367474" y="38629"/>
                  </a:cubicBezTo>
                  <a:cubicBezTo>
                    <a:pt x="370904" y="39010"/>
                    <a:pt x="373666" y="37391"/>
                    <a:pt x="376333" y="35391"/>
                  </a:cubicBezTo>
                  <a:cubicBezTo>
                    <a:pt x="376999" y="34914"/>
                    <a:pt x="378905" y="35295"/>
                    <a:pt x="379476" y="35867"/>
                  </a:cubicBezTo>
                  <a:cubicBezTo>
                    <a:pt x="381191" y="37772"/>
                    <a:pt x="379190" y="38820"/>
                    <a:pt x="378143" y="39772"/>
                  </a:cubicBezTo>
                  <a:close/>
                  <a:moveTo>
                    <a:pt x="386620" y="41296"/>
                  </a:moveTo>
                  <a:cubicBezTo>
                    <a:pt x="386334" y="41106"/>
                    <a:pt x="386048" y="41010"/>
                    <a:pt x="385667" y="40820"/>
                  </a:cubicBezTo>
                  <a:cubicBezTo>
                    <a:pt x="386048" y="40344"/>
                    <a:pt x="386334" y="39772"/>
                    <a:pt x="386715" y="39296"/>
                  </a:cubicBezTo>
                  <a:cubicBezTo>
                    <a:pt x="387001" y="39677"/>
                    <a:pt x="387572" y="40058"/>
                    <a:pt x="387572" y="40344"/>
                  </a:cubicBezTo>
                  <a:cubicBezTo>
                    <a:pt x="387572" y="40725"/>
                    <a:pt x="387001" y="41010"/>
                    <a:pt x="386620" y="41296"/>
                  </a:cubicBezTo>
                  <a:close/>
                  <a:moveTo>
                    <a:pt x="401098" y="41010"/>
                  </a:moveTo>
                  <a:cubicBezTo>
                    <a:pt x="400812" y="41201"/>
                    <a:pt x="400622" y="41391"/>
                    <a:pt x="400526" y="41391"/>
                  </a:cubicBezTo>
                  <a:cubicBezTo>
                    <a:pt x="398907" y="40534"/>
                    <a:pt x="399002" y="39772"/>
                    <a:pt x="400622" y="39201"/>
                  </a:cubicBezTo>
                  <a:cubicBezTo>
                    <a:pt x="401003" y="39582"/>
                    <a:pt x="401384" y="39963"/>
                    <a:pt x="401860" y="40344"/>
                  </a:cubicBezTo>
                  <a:cubicBezTo>
                    <a:pt x="401574" y="40439"/>
                    <a:pt x="401288" y="40725"/>
                    <a:pt x="401098" y="41010"/>
                  </a:cubicBezTo>
                  <a:close/>
                  <a:moveTo>
                    <a:pt x="422243" y="37105"/>
                  </a:moveTo>
                  <a:cubicBezTo>
                    <a:pt x="421862" y="37486"/>
                    <a:pt x="421386" y="38058"/>
                    <a:pt x="420910" y="38058"/>
                  </a:cubicBezTo>
                  <a:cubicBezTo>
                    <a:pt x="418243" y="38248"/>
                    <a:pt x="415576" y="38248"/>
                    <a:pt x="412909" y="38343"/>
                  </a:cubicBezTo>
                  <a:cubicBezTo>
                    <a:pt x="412909" y="38439"/>
                    <a:pt x="412814" y="38534"/>
                    <a:pt x="412814" y="38629"/>
                  </a:cubicBezTo>
                  <a:cubicBezTo>
                    <a:pt x="412718" y="38629"/>
                    <a:pt x="412623" y="38629"/>
                    <a:pt x="412528" y="38629"/>
                  </a:cubicBezTo>
                  <a:cubicBezTo>
                    <a:pt x="412433" y="41391"/>
                    <a:pt x="410623" y="42153"/>
                    <a:pt x="408241" y="41772"/>
                  </a:cubicBezTo>
                  <a:cubicBezTo>
                    <a:pt x="407861" y="41677"/>
                    <a:pt x="407575" y="41391"/>
                    <a:pt x="407289" y="41010"/>
                  </a:cubicBezTo>
                  <a:cubicBezTo>
                    <a:pt x="407003" y="40629"/>
                    <a:pt x="406718" y="40248"/>
                    <a:pt x="406432" y="39867"/>
                  </a:cubicBezTo>
                  <a:lnTo>
                    <a:pt x="406432" y="39867"/>
                  </a:lnTo>
                  <a:lnTo>
                    <a:pt x="406432" y="39867"/>
                  </a:lnTo>
                  <a:cubicBezTo>
                    <a:pt x="406622" y="39677"/>
                    <a:pt x="406813" y="39486"/>
                    <a:pt x="407099" y="39201"/>
                  </a:cubicBezTo>
                  <a:cubicBezTo>
                    <a:pt x="407289" y="39010"/>
                    <a:pt x="407575" y="38820"/>
                    <a:pt x="407765" y="38820"/>
                  </a:cubicBezTo>
                  <a:cubicBezTo>
                    <a:pt x="409385" y="38629"/>
                    <a:pt x="410909" y="38629"/>
                    <a:pt x="412528" y="38534"/>
                  </a:cubicBezTo>
                  <a:cubicBezTo>
                    <a:pt x="412528" y="38439"/>
                    <a:pt x="412528" y="38343"/>
                    <a:pt x="412528" y="38248"/>
                  </a:cubicBezTo>
                  <a:cubicBezTo>
                    <a:pt x="412623" y="38248"/>
                    <a:pt x="412718" y="38248"/>
                    <a:pt x="412814" y="38248"/>
                  </a:cubicBezTo>
                  <a:cubicBezTo>
                    <a:pt x="413099" y="35676"/>
                    <a:pt x="414814" y="34819"/>
                    <a:pt x="417195" y="35105"/>
                  </a:cubicBezTo>
                  <a:cubicBezTo>
                    <a:pt x="418814" y="35295"/>
                    <a:pt x="420338" y="35676"/>
                    <a:pt x="421862" y="36057"/>
                  </a:cubicBezTo>
                  <a:cubicBezTo>
                    <a:pt x="422148" y="36248"/>
                    <a:pt x="422339" y="37010"/>
                    <a:pt x="422243" y="37105"/>
                  </a:cubicBezTo>
                  <a:close/>
                  <a:moveTo>
                    <a:pt x="583025" y="72824"/>
                  </a:moveTo>
                  <a:cubicBezTo>
                    <a:pt x="581406" y="72062"/>
                    <a:pt x="581501" y="71300"/>
                    <a:pt x="583121" y="70824"/>
                  </a:cubicBezTo>
                  <a:cubicBezTo>
                    <a:pt x="583311" y="70728"/>
                    <a:pt x="583787" y="71490"/>
                    <a:pt x="584168" y="71871"/>
                  </a:cubicBezTo>
                  <a:cubicBezTo>
                    <a:pt x="583787" y="72252"/>
                    <a:pt x="583216" y="72919"/>
                    <a:pt x="583025" y="72824"/>
                  </a:cubicBezTo>
                  <a:close/>
                  <a:moveTo>
                    <a:pt x="618363" y="178170"/>
                  </a:moveTo>
                  <a:lnTo>
                    <a:pt x="618363" y="178170"/>
                  </a:lnTo>
                  <a:lnTo>
                    <a:pt x="618363" y="178170"/>
                  </a:lnTo>
                  <a:cubicBezTo>
                    <a:pt x="618077" y="177789"/>
                    <a:pt x="617696" y="177408"/>
                    <a:pt x="617315" y="177123"/>
                  </a:cubicBezTo>
                  <a:cubicBezTo>
                    <a:pt x="616934" y="176742"/>
                    <a:pt x="616744" y="176361"/>
                    <a:pt x="616649" y="175980"/>
                  </a:cubicBezTo>
                  <a:cubicBezTo>
                    <a:pt x="616553" y="175027"/>
                    <a:pt x="617315" y="174075"/>
                    <a:pt x="617696" y="173027"/>
                  </a:cubicBezTo>
                  <a:cubicBezTo>
                    <a:pt x="618268" y="173694"/>
                    <a:pt x="618839" y="174456"/>
                    <a:pt x="619411" y="175122"/>
                  </a:cubicBezTo>
                  <a:cubicBezTo>
                    <a:pt x="619125" y="175980"/>
                    <a:pt x="618744" y="176837"/>
                    <a:pt x="618458" y="177694"/>
                  </a:cubicBezTo>
                  <a:cubicBezTo>
                    <a:pt x="618458" y="177885"/>
                    <a:pt x="618458" y="177980"/>
                    <a:pt x="618363" y="178170"/>
                  </a:cubicBezTo>
                  <a:close/>
                  <a:moveTo>
                    <a:pt x="633889" y="76253"/>
                  </a:moveTo>
                  <a:cubicBezTo>
                    <a:pt x="633603" y="76824"/>
                    <a:pt x="633222" y="78539"/>
                    <a:pt x="632174" y="79682"/>
                  </a:cubicBezTo>
                  <a:cubicBezTo>
                    <a:pt x="631603" y="80349"/>
                    <a:pt x="630079" y="80349"/>
                    <a:pt x="629031" y="80158"/>
                  </a:cubicBezTo>
                  <a:cubicBezTo>
                    <a:pt x="627412" y="79872"/>
                    <a:pt x="627412" y="79110"/>
                    <a:pt x="628174" y="77872"/>
                  </a:cubicBezTo>
                  <a:cubicBezTo>
                    <a:pt x="629317" y="75967"/>
                    <a:pt x="630079" y="73872"/>
                    <a:pt x="631127" y="71871"/>
                  </a:cubicBezTo>
                  <a:cubicBezTo>
                    <a:pt x="631412" y="71395"/>
                    <a:pt x="631889" y="71014"/>
                    <a:pt x="632270" y="70633"/>
                  </a:cubicBezTo>
                  <a:cubicBezTo>
                    <a:pt x="632841" y="71586"/>
                    <a:pt x="633508" y="72538"/>
                    <a:pt x="633889" y="73491"/>
                  </a:cubicBezTo>
                  <a:cubicBezTo>
                    <a:pt x="634079" y="73967"/>
                    <a:pt x="633889" y="74634"/>
                    <a:pt x="633889" y="76253"/>
                  </a:cubicBezTo>
                  <a:close/>
                  <a:moveTo>
                    <a:pt x="688848" y="79587"/>
                  </a:moveTo>
                  <a:cubicBezTo>
                    <a:pt x="688372" y="79206"/>
                    <a:pt x="687800" y="78920"/>
                    <a:pt x="687324" y="78539"/>
                  </a:cubicBezTo>
                  <a:cubicBezTo>
                    <a:pt x="687705" y="78253"/>
                    <a:pt x="688086" y="77682"/>
                    <a:pt x="688372" y="77682"/>
                  </a:cubicBezTo>
                  <a:cubicBezTo>
                    <a:pt x="688753" y="77682"/>
                    <a:pt x="689039" y="78253"/>
                    <a:pt x="689324" y="78634"/>
                  </a:cubicBezTo>
                  <a:cubicBezTo>
                    <a:pt x="689134" y="78920"/>
                    <a:pt x="689039" y="79301"/>
                    <a:pt x="688848" y="79587"/>
                  </a:cubicBezTo>
                  <a:close/>
                  <a:moveTo>
                    <a:pt x="710946" y="179599"/>
                  </a:moveTo>
                  <a:cubicBezTo>
                    <a:pt x="710851" y="180266"/>
                    <a:pt x="709708" y="180742"/>
                    <a:pt x="709041" y="181218"/>
                  </a:cubicBezTo>
                  <a:cubicBezTo>
                    <a:pt x="708946" y="181314"/>
                    <a:pt x="708089" y="180552"/>
                    <a:pt x="707993" y="180075"/>
                  </a:cubicBezTo>
                  <a:cubicBezTo>
                    <a:pt x="707803" y="178551"/>
                    <a:pt x="707898" y="177027"/>
                    <a:pt x="707803" y="175599"/>
                  </a:cubicBezTo>
                  <a:cubicBezTo>
                    <a:pt x="707708" y="175599"/>
                    <a:pt x="707612" y="175503"/>
                    <a:pt x="707517" y="175503"/>
                  </a:cubicBezTo>
                  <a:cubicBezTo>
                    <a:pt x="707422" y="175408"/>
                    <a:pt x="707422" y="175218"/>
                    <a:pt x="707422" y="175027"/>
                  </a:cubicBezTo>
                  <a:cubicBezTo>
                    <a:pt x="706565" y="174741"/>
                    <a:pt x="705612" y="174551"/>
                    <a:pt x="705231" y="173979"/>
                  </a:cubicBezTo>
                  <a:cubicBezTo>
                    <a:pt x="704564" y="173122"/>
                    <a:pt x="705422" y="172170"/>
                    <a:pt x="706469" y="172836"/>
                  </a:cubicBezTo>
                  <a:cubicBezTo>
                    <a:pt x="707041" y="173217"/>
                    <a:pt x="707231" y="174170"/>
                    <a:pt x="707517" y="175027"/>
                  </a:cubicBezTo>
                  <a:cubicBezTo>
                    <a:pt x="707708" y="175027"/>
                    <a:pt x="707803" y="175122"/>
                    <a:pt x="707993" y="175122"/>
                  </a:cubicBezTo>
                  <a:cubicBezTo>
                    <a:pt x="707993" y="175218"/>
                    <a:pt x="707993" y="175408"/>
                    <a:pt x="707993" y="175503"/>
                  </a:cubicBezTo>
                  <a:cubicBezTo>
                    <a:pt x="710184" y="175789"/>
                    <a:pt x="711327" y="177123"/>
                    <a:pt x="710946" y="179599"/>
                  </a:cubicBezTo>
                  <a:close/>
                  <a:moveTo>
                    <a:pt x="719233" y="74919"/>
                  </a:moveTo>
                  <a:cubicBezTo>
                    <a:pt x="719423" y="74634"/>
                    <a:pt x="721138" y="74919"/>
                    <a:pt x="721709" y="75491"/>
                  </a:cubicBezTo>
                  <a:cubicBezTo>
                    <a:pt x="722948" y="76539"/>
                    <a:pt x="723900" y="77872"/>
                    <a:pt x="724948" y="79110"/>
                  </a:cubicBezTo>
                  <a:cubicBezTo>
                    <a:pt x="724376" y="79491"/>
                    <a:pt x="723995" y="79872"/>
                    <a:pt x="723424" y="80063"/>
                  </a:cubicBezTo>
                  <a:cubicBezTo>
                    <a:pt x="721138" y="81015"/>
                    <a:pt x="718947" y="80063"/>
                    <a:pt x="718471" y="77872"/>
                  </a:cubicBezTo>
                  <a:cubicBezTo>
                    <a:pt x="718376" y="76920"/>
                    <a:pt x="718661" y="75681"/>
                    <a:pt x="719233" y="74919"/>
                  </a:cubicBezTo>
                  <a:close/>
                  <a:moveTo>
                    <a:pt x="725710" y="178647"/>
                  </a:moveTo>
                  <a:cubicBezTo>
                    <a:pt x="724186" y="179028"/>
                    <a:pt x="722376" y="178742"/>
                    <a:pt x="720757" y="178742"/>
                  </a:cubicBezTo>
                  <a:cubicBezTo>
                    <a:pt x="720757" y="178742"/>
                    <a:pt x="720757" y="178837"/>
                    <a:pt x="720757" y="178837"/>
                  </a:cubicBezTo>
                  <a:cubicBezTo>
                    <a:pt x="719614" y="178837"/>
                    <a:pt x="718471" y="179123"/>
                    <a:pt x="717423" y="178742"/>
                  </a:cubicBezTo>
                  <a:cubicBezTo>
                    <a:pt x="716661" y="178456"/>
                    <a:pt x="716090" y="177599"/>
                    <a:pt x="715613" y="176742"/>
                  </a:cubicBezTo>
                  <a:cubicBezTo>
                    <a:pt x="715518" y="176551"/>
                    <a:pt x="716090" y="175789"/>
                    <a:pt x="716375" y="175313"/>
                  </a:cubicBezTo>
                  <a:cubicBezTo>
                    <a:pt x="718566" y="172265"/>
                    <a:pt x="721519" y="171408"/>
                    <a:pt x="725138" y="172074"/>
                  </a:cubicBezTo>
                  <a:cubicBezTo>
                    <a:pt x="726853" y="172455"/>
                    <a:pt x="727996" y="173217"/>
                    <a:pt x="728377" y="175122"/>
                  </a:cubicBezTo>
                  <a:cubicBezTo>
                    <a:pt x="728758" y="177599"/>
                    <a:pt x="727139" y="178266"/>
                    <a:pt x="725710" y="178647"/>
                  </a:cubicBezTo>
                  <a:close/>
                  <a:moveTo>
                    <a:pt x="738664" y="175122"/>
                  </a:moveTo>
                  <a:cubicBezTo>
                    <a:pt x="737997" y="175027"/>
                    <a:pt x="737426" y="173979"/>
                    <a:pt x="736759" y="173313"/>
                  </a:cubicBezTo>
                  <a:cubicBezTo>
                    <a:pt x="737807" y="172932"/>
                    <a:pt x="738759" y="172265"/>
                    <a:pt x="739807" y="172360"/>
                  </a:cubicBezTo>
                  <a:cubicBezTo>
                    <a:pt x="740569" y="172455"/>
                    <a:pt x="741140" y="173503"/>
                    <a:pt x="741902" y="174170"/>
                  </a:cubicBezTo>
                  <a:cubicBezTo>
                    <a:pt x="740759" y="174456"/>
                    <a:pt x="739712" y="175218"/>
                    <a:pt x="738664" y="175122"/>
                  </a:cubicBezTo>
                  <a:close/>
                  <a:moveTo>
                    <a:pt x="751618" y="76443"/>
                  </a:moveTo>
                  <a:cubicBezTo>
                    <a:pt x="751427" y="76348"/>
                    <a:pt x="751332" y="76253"/>
                    <a:pt x="751142" y="76158"/>
                  </a:cubicBezTo>
                  <a:cubicBezTo>
                    <a:pt x="750951" y="76062"/>
                    <a:pt x="750856" y="75967"/>
                    <a:pt x="750665" y="75872"/>
                  </a:cubicBezTo>
                  <a:lnTo>
                    <a:pt x="750665" y="75872"/>
                  </a:lnTo>
                  <a:lnTo>
                    <a:pt x="750665" y="75872"/>
                  </a:lnTo>
                  <a:cubicBezTo>
                    <a:pt x="751046" y="75396"/>
                    <a:pt x="751332" y="74824"/>
                    <a:pt x="751713" y="74348"/>
                  </a:cubicBezTo>
                  <a:cubicBezTo>
                    <a:pt x="751999" y="74729"/>
                    <a:pt x="752380" y="75015"/>
                    <a:pt x="752666" y="75396"/>
                  </a:cubicBezTo>
                  <a:cubicBezTo>
                    <a:pt x="752285" y="75777"/>
                    <a:pt x="751999" y="76062"/>
                    <a:pt x="751618" y="76443"/>
                  </a:cubicBezTo>
                  <a:close/>
                  <a:moveTo>
                    <a:pt x="757047" y="27580"/>
                  </a:moveTo>
                  <a:cubicBezTo>
                    <a:pt x="756095" y="27580"/>
                    <a:pt x="755047" y="26913"/>
                    <a:pt x="754094" y="26532"/>
                  </a:cubicBezTo>
                  <a:cubicBezTo>
                    <a:pt x="754761" y="25961"/>
                    <a:pt x="755428" y="24913"/>
                    <a:pt x="756190" y="24818"/>
                  </a:cubicBezTo>
                  <a:cubicBezTo>
                    <a:pt x="757142" y="24723"/>
                    <a:pt x="758095" y="25485"/>
                    <a:pt x="759238" y="25961"/>
                  </a:cubicBezTo>
                  <a:cubicBezTo>
                    <a:pt x="758476" y="26532"/>
                    <a:pt x="757809" y="27485"/>
                    <a:pt x="757047" y="27580"/>
                  </a:cubicBezTo>
                  <a:close/>
                  <a:moveTo>
                    <a:pt x="786860" y="25294"/>
                  </a:moveTo>
                  <a:cubicBezTo>
                    <a:pt x="787241" y="25580"/>
                    <a:pt x="787622" y="25961"/>
                    <a:pt x="787908" y="26247"/>
                  </a:cubicBezTo>
                  <a:cubicBezTo>
                    <a:pt x="787527" y="26532"/>
                    <a:pt x="787146" y="26818"/>
                    <a:pt x="786765" y="27104"/>
                  </a:cubicBezTo>
                  <a:cubicBezTo>
                    <a:pt x="786384" y="26913"/>
                    <a:pt x="786003" y="26818"/>
                    <a:pt x="785717" y="26628"/>
                  </a:cubicBezTo>
                  <a:cubicBezTo>
                    <a:pt x="786098" y="26247"/>
                    <a:pt x="786479" y="25770"/>
                    <a:pt x="786860" y="25294"/>
                  </a:cubicBezTo>
                  <a:close/>
                  <a:moveTo>
                    <a:pt x="790289" y="82920"/>
                  </a:moveTo>
                  <a:cubicBezTo>
                    <a:pt x="787813" y="84349"/>
                    <a:pt x="784955" y="84635"/>
                    <a:pt x="782669" y="82825"/>
                  </a:cubicBezTo>
                  <a:cubicBezTo>
                    <a:pt x="781907" y="82158"/>
                    <a:pt x="781526" y="79491"/>
                    <a:pt x="782193" y="78729"/>
                  </a:cubicBezTo>
                  <a:cubicBezTo>
                    <a:pt x="784098" y="76539"/>
                    <a:pt x="788861" y="76729"/>
                    <a:pt x="791147" y="78634"/>
                  </a:cubicBezTo>
                  <a:cubicBezTo>
                    <a:pt x="791337" y="78729"/>
                    <a:pt x="791337" y="79015"/>
                    <a:pt x="791432" y="79301"/>
                  </a:cubicBezTo>
                  <a:cubicBezTo>
                    <a:pt x="791432" y="79587"/>
                    <a:pt x="791528" y="79872"/>
                    <a:pt x="791528" y="80063"/>
                  </a:cubicBezTo>
                  <a:cubicBezTo>
                    <a:pt x="791147" y="81111"/>
                    <a:pt x="791051" y="82539"/>
                    <a:pt x="790289" y="82920"/>
                  </a:cubicBezTo>
                  <a:close/>
                  <a:moveTo>
                    <a:pt x="814673" y="30723"/>
                  </a:moveTo>
                  <a:cubicBezTo>
                    <a:pt x="813245" y="31295"/>
                    <a:pt x="811721" y="31962"/>
                    <a:pt x="810578" y="30152"/>
                  </a:cubicBezTo>
                  <a:cubicBezTo>
                    <a:pt x="810387" y="29866"/>
                    <a:pt x="810387" y="29199"/>
                    <a:pt x="810578" y="29104"/>
                  </a:cubicBezTo>
                  <a:cubicBezTo>
                    <a:pt x="811530" y="28723"/>
                    <a:pt x="812483" y="28437"/>
                    <a:pt x="813435" y="28152"/>
                  </a:cubicBezTo>
                  <a:lnTo>
                    <a:pt x="813435" y="28152"/>
                  </a:lnTo>
                  <a:cubicBezTo>
                    <a:pt x="813435" y="28152"/>
                    <a:pt x="813435" y="28152"/>
                    <a:pt x="813435" y="28152"/>
                  </a:cubicBezTo>
                  <a:cubicBezTo>
                    <a:pt x="814292" y="28628"/>
                    <a:pt x="815150" y="29199"/>
                    <a:pt x="815912" y="29676"/>
                  </a:cubicBezTo>
                  <a:cubicBezTo>
                    <a:pt x="815531" y="30057"/>
                    <a:pt x="815150" y="30533"/>
                    <a:pt x="814673" y="30723"/>
                  </a:cubicBezTo>
                  <a:close/>
                  <a:moveTo>
                    <a:pt x="823913" y="6720"/>
                  </a:moveTo>
                  <a:cubicBezTo>
                    <a:pt x="822008" y="7101"/>
                    <a:pt x="820293" y="5673"/>
                    <a:pt x="821246" y="4720"/>
                  </a:cubicBezTo>
                  <a:cubicBezTo>
                    <a:pt x="821817" y="4053"/>
                    <a:pt x="823055" y="3577"/>
                    <a:pt x="823913" y="3672"/>
                  </a:cubicBezTo>
                  <a:cubicBezTo>
                    <a:pt x="824389" y="3672"/>
                    <a:pt x="824770" y="3958"/>
                    <a:pt x="825151" y="4339"/>
                  </a:cubicBezTo>
                  <a:cubicBezTo>
                    <a:pt x="825532" y="4625"/>
                    <a:pt x="825913" y="5006"/>
                    <a:pt x="826389" y="5292"/>
                  </a:cubicBezTo>
                  <a:cubicBezTo>
                    <a:pt x="826389" y="5292"/>
                    <a:pt x="826389" y="5292"/>
                    <a:pt x="826389" y="5292"/>
                  </a:cubicBezTo>
                  <a:lnTo>
                    <a:pt x="826389" y="5292"/>
                  </a:lnTo>
                  <a:cubicBezTo>
                    <a:pt x="825532" y="5768"/>
                    <a:pt x="824770" y="6530"/>
                    <a:pt x="823913" y="6720"/>
                  </a:cubicBezTo>
                  <a:close/>
                  <a:moveTo>
                    <a:pt x="850202" y="9387"/>
                  </a:moveTo>
                  <a:cubicBezTo>
                    <a:pt x="850011" y="9578"/>
                    <a:pt x="849725" y="9768"/>
                    <a:pt x="849535" y="9864"/>
                  </a:cubicBezTo>
                  <a:cubicBezTo>
                    <a:pt x="846392" y="10911"/>
                    <a:pt x="842772" y="10149"/>
                    <a:pt x="840010" y="12721"/>
                  </a:cubicBezTo>
                  <a:cubicBezTo>
                    <a:pt x="839153" y="13578"/>
                    <a:pt x="835438" y="10816"/>
                    <a:pt x="835247" y="9292"/>
                  </a:cubicBezTo>
                  <a:cubicBezTo>
                    <a:pt x="835152" y="8911"/>
                    <a:pt x="835152" y="8149"/>
                    <a:pt x="835343" y="8054"/>
                  </a:cubicBezTo>
                  <a:cubicBezTo>
                    <a:pt x="840200" y="6149"/>
                    <a:pt x="845058" y="6149"/>
                    <a:pt x="850011" y="7768"/>
                  </a:cubicBezTo>
                  <a:cubicBezTo>
                    <a:pt x="850202" y="7863"/>
                    <a:pt x="850392" y="7959"/>
                    <a:pt x="850487" y="8244"/>
                  </a:cubicBezTo>
                  <a:cubicBezTo>
                    <a:pt x="850583" y="8435"/>
                    <a:pt x="850773" y="8625"/>
                    <a:pt x="850868" y="8816"/>
                  </a:cubicBezTo>
                  <a:cubicBezTo>
                    <a:pt x="850583" y="9006"/>
                    <a:pt x="850392" y="9197"/>
                    <a:pt x="850202" y="9387"/>
                  </a:cubicBezTo>
                  <a:close/>
                  <a:moveTo>
                    <a:pt x="888206" y="30723"/>
                  </a:moveTo>
                  <a:cubicBezTo>
                    <a:pt x="887825" y="30723"/>
                    <a:pt x="887444" y="30057"/>
                    <a:pt x="887063" y="29676"/>
                  </a:cubicBezTo>
                  <a:cubicBezTo>
                    <a:pt x="887540" y="29295"/>
                    <a:pt x="887921" y="28628"/>
                    <a:pt x="888397" y="28628"/>
                  </a:cubicBezTo>
                  <a:cubicBezTo>
                    <a:pt x="888873" y="28628"/>
                    <a:pt x="889159" y="29390"/>
                    <a:pt x="889540" y="29866"/>
                  </a:cubicBezTo>
                  <a:cubicBezTo>
                    <a:pt x="889064" y="30152"/>
                    <a:pt x="888683" y="30723"/>
                    <a:pt x="888206" y="30723"/>
                  </a:cubicBezTo>
                  <a:close/>
                  <a:moveTo>
                    <a:pt x="923163" y="34438"/>
                  </a:moveTo>
                  <a:cubicBezTo>
                    <a:pt x="922020" y="34724"/>
                    <a:pt x="920877" y="34819"/>
                    <a:pt x="919734" y="34819"/>
                  </a:cubicBezTo>
                  <a:cubicBezTo>
                    <a:pt x="918020" y="34819"/>
                    <a:pt x="916210" y="34724"/>
                    <a:pt x="914495" y="34629"/>
                  </a:cubicBezTo>
                  <a:cubicBezTo>
                    <a:pt x="914495" y="34724"/>
                    <a:pt x="914495" y="34724"/>
                    <a:pt x="914495" y="34819"/>
                  </a:cubicBezTo>
                  <a:cubicBezTo>
                    <a:pt x="911638" y="34533"/>
                    <a:pt x="908780" y="34533"/>
                    <a:pt x="905923" y="33962"/>
                  </a:cubicBezTo>
                  <a:cubicBezTo>
                    <a:pt x="905256" y="33867"/>
                    <a:pt x="904494" y="32152"/>
                    <a:pt x="904494" y="31200"/>
                  </a:cubicBezTo>
                  <a:cubicBezTo>
                    <a:pt x="904399" y="30342"/>
                    <a:pt x="905351" y="29390"/>
                    <a:pt x="905828" y="28533"/>
                  </a:cubicBezTo>
                  <a:cubicBezTo>
                    <a:pt x="910685" y="33390"/>
                    <a:pt x="916781" y="31009"/>
                    <a:pt x="922401" y="31485"/>
                  </a:cubicBezTo>
                  <a:cubicBezTo>
                    <a:pt x="923163" y="31581"/>
                    <a:pt x="923830" y="32724"/>
                    <a:pt x="924592" y="33390"/>
                  </a:cubicBezTo>
                  <a:cubicBezTo>
                    <a:pt x="924116" y="33771"/>
                    <a:pt x="923735" y="34343"/>
                    <a:pt x="923163" y="34438"/>
                  </a:cubicBezTo>
                  <a:close/>
                  <a:moveTo>
                    <a:pt x="1009079" y="40248"/>
                  </a:moveTo>
                  <a:cubicBezTo>
                    <a:pt x="1008888" y="40439"/>
                    <a:pt x="1008602" y="40725"/>
                    <a:pt x="1008317" y="40915"/>
                  </a:cubicBezTo>
                  <a:cubicBezTo>
                    <a:pt x="1008031" y="41106"/>
                    <a:pt x="1007840" y="41296"/>
                    <a:pt x="1007745" y="41296"/>
                  </a:cubicBezTo>
                  <a:cubicBezTo>
                    <a:pt x="1006031" y="40439"/>
                    <a:pt x="1006126" y="39677"/>
                    <a:pt x="1007840" y="39105"/>
                  </a:cubicBezTo>
                  <a:cubicBezTo>
                    <a:pt x="1008221" y="39486"/>
                    <a:pt x="1008602" y="39867"/>
                    <a:pt x="1009079" y="40248"/>
                  </a:cubicBezTo>
                  <a:lnTo>
                    <a:pt x="1009079" y="40248"/>
                  </a:lnTo>
                  <a:lnTo>
                    <a:pt x="1009079" y="40248"/>
                  </a:lnTo>
                  <a:close/>
                  <a:moveTo>
                    <a:pt x="1016889" y="41677"/>
                  </a:moveTo>
                  <a:cubicBezTo>
                    <a:pt x="1015937" y="41772"/>
                    <a:pt x="1014222" y="41106"/>
                    <a:pt x="1014222" y="40629"/>
                  </a:cubicBezTo>
                  <a:cubicBezTo>
                    <a:pt x="1013936" y="38534"/>
                    <a:pt x="1015841" y="38915"/>
                    <a:pt x="1017079" y="38629"/>
                  </a:cubicBezTo>
                  <a:cubicBezTo>
                    <a:pt x="1017937" y="39201"/>
                    <a:pt x="1018699" y="39772"/>
                    <a:pt x="1019556" y="40248"/>
                  </a:cubicBezTo>
                  <a:cubicBezTo>
                    <a:pt x="1018699" y="40820"/>
                    <a:pt x="1017842" y="41582"/>
                    <a:pt x="1016889" y="41677"/>
                  </a:cubicBezTo>
                  <a:close/>
                  <a:moveTo>
                    <a:pt x="1034225" y="31295"/>
                  </a:moveTo>
                  <a:cubicBezTo>
                    <a:pt x="1034225" y="31390"/>
                    <a:pt x="1034129" y="31485"/>
                    <a:pt x="1034129" y="31581"/>
                  </a:cubicBezTo>
                  <a:cubicBezTo>
                    <a:pt x="1034034" y="31676"/>
                    <a:pt x="1033939" y="31676"/>
                    <a:pt x="1033844" y="31771"/>
                  </a:cubicBezTo>
                  <a:cubicBezTo>
                    <a:pt x="1033653" y="34533"/>
                    <a:pt x="1033653" y="37200"/>
                    <a:pt x="1033272" y="39867"/>
                  </a:cubicBezTo>
                  <a:cubicBezTo>
                    <a:pt x="1033082" y="41582"/>
                    <a:pt x="1032224" y="41487"/>
                    <a:pt x="1030796" y="40344"/>
                  </a:cubicBezTo>
                  <a:cubicBezTo>
                    <a:pt x="1027176" y="37486"/>
                    <a:pt x="1026890" y="36629"/>
                    <a:pt x="1029843" y="33962"/>
                  </a:cubicBezTo>
                  <a:cubicBezTo>
                    <a:pt x="1030986" y="33009"/>
                    <a:pt x="1032415" y="32438"/>
                    <a:pt x="1033748" y="31676"/>
                  </a:cubicBezTo>
                  <a:cubicBezTo>
                    <a:pt x="1033748" y="31485"/>
                    <a:pt x="1033748" y="31390"/>
                    <a:pt x="1033748" y="31200"/>
                  </a:cubicBezTo>
                  <a:cubicBezTo>
                    <a:pt x="1034034" y="31295"/>
                    <a:pt x="1034129" y="31295"/>
                    <a:pt x="1034225" y="31295"/>
                  </a:cubicBezTo>
                  <a:cubicBezTo>
                    <a:pt x="1034796" y="26913"/>
                    <a:pt x="1038130" y="28152"/>
                    <a:pt x="1040892" y="28056"/>
                  </a:cubicBezTo>
                  <a:cubicBezTo>
                    <a:pt x="1040892" y="27961"/>
                    <a:pt x="1040892" y="27866"/>
                    <a:pt x="1040987" y="27771"/>
                  </a:cubicBezTo>
                  <a:lnTo>
                    <a:pt x="1041273" y="28056"/>
                  </a:lnTo>
                  <a:cubicBezTo>
                    <a:pt x="1041178" y="28056"/>
                    <a:pt x="1041083" y="28056"/>
                    <a:pt x="1040892" y="28056"/>
                  </a:cubicBezTo>
                  <a:cubicBezTo>
                    <a:pt x="1040416" y="32819"/>
                    <a:pt x="1036987" y="31295"/>
                    <a:pt x="1034225" y="31295"/>
                  </a:cubicBezTo>
                  <a:close/>
                  <a:moveTo>
                    <a:pt x="1177576" y="46249"/>
                  </a:moveTo>
                  <a:cubicBezTo>
                    <a:pt x="1177195" y="47868"/>
                    <a:pt x="1176052" y="48630"/>
                    <a:pt x="1174147" y="48440"/>
                  </a:cubicBezTo>
                  <a:cubicBezTo>
                    <a:pt x="1172432" y="48249"/>
                    <a:pt x="1171099" y="47773"/>
                    <a:pt x="1171099" y="45582"/>
                  </a:cubicBezTo>
                  <a:cubicBezTo>
                    <a:pt x="1171099" y="43296"/>
                    <a:pt x="1173194" y="41677"/>
                    <a:pt x="1175385" y="42344"/>
                  </a:cubicBezTo>
                  <a:cubicBezTo>
                    <a:pt x="1177100" y="43011"/>
                    <a:pt x="1177957" y="44249"/>
                    <a:pt x="1177576" y="46249"/>
                  </a:cubicBezTo>
                  <a:close/>
                  <a:moveTo>
                    <a:pt x="1232821" y="286660"/>
                  </a:moveTo>
                  <a:cubicBezTo>
                    <a:pt x="1232726" y="286755"/>
                    <a:pt x="1231678" y="286660"/>
                    <a:pt x="1231678" y="286565"/>
                  </a:cubicBezTo>
                  <a:cubicBezTo>
                    <a:pt x="1231297" y="284660"/>
                    <a:pt x="1232535" y="284565"/>
                    <a:pt x="1233678" y="284469"/>
                  </a:cubicBezTo>
                  <a:cubicBezTo>
                    <a:pt x="1233773" y="284374"/>
                    <a:pt x="1233773" y="284184"/>
                    <a:pt x="1233869" y="284088"/>
                  </a:cubicBezTo>
                  <a:lnTo>
                    <a:pt x="1234250" y="284469"/>
                  </a:lnTo>
                  <a:cubicBezTo>
                    <a:pt x="1234059" y="284469"/>
                    <a:pt x="1233869" y="284469"/>
                    <a:pt x="1233678" y="284565"/>
                  </a:cubicBezTo>
                  <a:cubicBezTo>
                    <a:pt x="1233488" y="285136"/>
                    <a:pt x="1233202" y="285898"/>
                    <a:pt x="1232821" y="286660"/>
                  </a:cubicBezTo>
                  <a:close/>
                  <a:moveTo>
                    <a:pt x="1248251" y="357717"/>
                  </a:moveTo>
                  <a:cubicBezTo>
                    <a:pt x="1246632" y="358002"/>
                    <a:pt x="1244917" y="357812"/>
                    <a:pt x="1243203" y="357812"/>
                  </a:cubicBezTo>
                  <a:cubicBezTo>
                    <a:pt x="1243203" y="357717"/>
                    <a:pt x="1243203" y="357621"/>
                    <a:pt x="1243203" y="357526"/>
                  </a:cubicBezTo>
                  <a:cubicBezTo>
                    <a:pt x="1240917" y="357526"/>
                    <a:pt x="1238726" y="357621"/>
                    <a:pt x="1236440" y="357526"/>
                  </a:cubicBezTo>
                  <a:cubicBezTo>
                    <a:pt x="1235964" y="357526"/>
                    <a:pt x="1235012" y="356764"/>
                    <a:pt x="1235107" y="356669"/>
                  </a:cubicBezTo>
                  <a:cubicBezTo>
                    <a:pt x="1235488" y="355716"/>
                    <a:pt x="1235869" y="354669"/>
                    <a:pt x="1236536" y="354002"/>
                  </a:cubicBezTo>
                  <a:cubicBezTo>
                    <a:pt x="1238536" y="352002"/>
                    <a:pt x="1240631" y="350097"/>
                    <a:pt x="1243870" y="352192"/>
                  </a:cubicBezTo>
                  <a:cubicBezTo>
                    <a:pt x="1245203" y="353145"/>
                    <a:pt x="1246823" y="353621"/>
                    <a:pt x="1248347" y="354478"/>
                  </a:cubicBezTo>
                  <a:cubicBezTo>
                    <a:pt x="1249299" y="354954"/>
                    <a:pt x="1250252" y="355621"/>
                    <a:pt x="1251109" y="356193"/>
                  </a:cubicBezTo>
                  <a:cubicBezTo>
                    <a:pt x="1250156" y="356669"/>
                    <a:pt x="1249299" y="357526"/>
                    <a:pt x="1248251" y="357717"/>
                  </a:cubicBezTo>
                  <a:close/>
                  <a:moveTo>
                    <a:pt x="1281875" y="353811"/>
                  </a:moveTo>
                  <a:cubicBezTo>
                    <a:pt x="1280160" y="355145"/>
                    <a:pt x="1278350" y="357431"/>
                    <a:pt x="1276541" y="357621"/>
                  </a:cubicBezTo>
                  <a:cubicBezTo>
                    <a:pt x="1270254" y="358098"/>
                    <a:pt x="1263967" y="357812"/>
                    <a:pt x="1257681" y="357717"/>
                  </a:cubicBezTo>
                  <a:cubicBezTo>
                    <a:pt x="1256443" y="357717"/>
                    <a:pt x="1254919" y="354859"/>
                    <a:pt x="1255490" y="353621"/>
                  </a:cubicBezTo>
                  <a:cubicBezTo>
                    <a:pt x="1255967" y="352668"/>
                    <a:pt x="1256729" y="351335"/>
                    <a:pt x="1257491" y="351335"/>
                  </a:cubicBezTo>
                  <a:cubicBezTo>
                    <a:pt x="1261491" y="351144"/>
                    <a:pt x="1265492" y="351240"/>
                    <a:pt x="1269492" y="351240"/>
                  </a:cubicBezTo>
                  <a:cubicBezTo>
                    <a:pt x="1269492" y="351049"/>
                    <a:pt x="1269492" y="350859"/>
                    <a:pt x="1269492" y="350668"/>
                  </a:cubicBezTo>
                  <a:cubicBezTo>
                    <a:pt x="1273492" y="350954"/>
                    <a:pt x="1277398" y="351144"/>
                    <a:pt x="1281398" y="351525"/>
                  </a:cubicBezTo>
                  <a:cubicBezTo>
                    <a:pt x="1281875" y="351525"/>
                    <a:pt x="1282637" y="352097"/>
                    <a:pt x="1282732" y="352478"/>
                  </a:cubicBezTo>
                  <a:cubicBezTo>
                    <a:pt x="1282827" y="352859"/>
                    <a:pt x="1282256" y="353526"/>
                    <a:pt x="1281875" y="353811"/>
                  </a:cubicBezTo>
                  <a:close/>
                  <a:moveTo>
                    <a:pt x="1295972" y="353907"/>
                  </a:moveTo>
                  <a:cubicBezTo>
                    <a:pt x="1294638" y="355716"/>
                    <a:pt x="1293971" y="358002"/>
                    <a:pt x="1292828" y="359907"/>
                  </a:cubicBezTo>
                  <a:cubicBezTo>
                    <a:pt x="1291685" y="361717"/>
                    <a:pt x="1289780" y="361146"/>
                    <a:pt x="1288352" y="360479"/>
                  </a:cubicBezTo>
                  <a:cubicBezTo>
                    <a:pt x="1286351" y="359526"/>
                    <a:pt x="1286637" y="357431"/>
                    <a:pt x="1287399" y="356097"/>
                  </a:cubicBezTo>
                  <a:cubicBezTo>
                    <a:pt x="1288828" y="353621"/>
                    <a:pt x="1290638" y="351335"/>
                    <a:pt x="1293781" y="351144"/>
                  </a:cubicBezTo>
                  <a:cubicBezTo>
                    <a:pt x="1294543" y="351240"/>
                    <a:pt x="1295114" y="351335"/>
                    <a:pt x="1295591" y="351430"/>
                  </a:cubicBezTo>
                  <a:cubicBezTo>
                    <a:pt x="1297210" y="351906"/>
                    <a:pt x="1297019" y="352573"/>
                    <a:pt x="1295972" y="353907"/>
                  </a:cubicBezTo>
                  <a:close/>
                  <a:moveTo>
                    <a:pt x="1348645" y="346477"/>
                  </a:moveTo>
                  <a:cubicBezTo>
                    <a:pt x="1344549" y="350001"/>
                    <a:pt x="1342454" y="354383"/>
                    <a:pt x="1341882" y="359622"/>
                  </a:cubicBezTo>
                  <a:cubicBezTo>
                    <a:pt x="1341787" y="360193"/>
                    <a:pt x="1339787" y="361050"/>
                    <a:pt x="1339025" y="360765"/>
                  </a:cubicBezTo>
                  <a:cubicBezTo>
                    <a:pt x="1330166" y="357526"/>
                    <a:pt x="1321022" y="354859"/>
                    <a:pt x="1312831" y="350097"/>
                  </a:cubicBezTo>
                  <a:cubicBezTo>
                    <a:pt x="1311688" y="349430"/>
                    <a:pt x="1311783" y="348573"/>
                    <a:pt x="1313117" y="347525"/>
                  </a:cubicBezTo>
                  <a:cubicBezTo>
                    <a:pt x="1319117" y="342572"/>
                    <a:pt x="1325023" y="340286"/>
                    <a:pt x="1331500" y="340476"/>
                  </a:cubicBezTo>
                  <a:cubicBezTo>
                    <a:pt x="1337501" y="339143"/>
                    <a:pt x="1341787" y="345239"/>
                    <a:pt x="1347788" y="344191"/>
                  </a:cubicBezTo>
                  <a:cubicBezTo>
                    <a:pt x="1349312" y="344001"/>
                    <a:pt x="1349788" y="345620"/>
                    <a:pt x="1348645" y="346477"/>
                  </a:cubicBez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7B06117-9A75-2289-6852-E8061330925B}"/>
                </a:ext>
              </a:extLst>
            </p:cNvPr>
            <p:cNvSpPr/>
            <p:nvPr/>
          </p:nvSpPr>
          <p:spPr>
            <a:xfrm>
              <a:off x="4043553" y="2250090"/>
              <a:ext cx="285" cy="285"/>
            </a:xfrm>
            <a:custGeom>
              <a:avLst/>
              <a:gdLst>
                <a:gd name="connsiteX0" fmla="*/ 286 w 285"/>
                <a:gd name="connsiteY0" fmla="*/ 286 h 285"/>
                <a:gd name="connsiteX1" fmla="*/ 286 w 285"/>
                <a:gd name="connsiteY1" fmla="*/ 95 h 285"/>
                <a:gd name="connsiteX2" fmla="*/ 0 w 285"/>
                <a:gd name="connsiteY2" fmla="*/ 0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0"/>
                    <a:pt x="286" y="190"/>
                    <a:pt x="286" y="95"/>
                  </a:cubicBezTo>
                  <a:cubicBezTo>
                    <a:pt x="191" y="95"/>
                    <a:pt x="95" y="0"/>
                    <a:pt x="0" y="0"/>
                  </a:cubicBezTo>
                  <a:lnTo>
                    <a:pt x="286" y="286"/>
                  </a:ln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ACEC4E81-60A5-27D0-190F-E6FA255307CA}"/>
                </a:ext>
              </a:extLst>
            </p:cNvPr>
            <p:cNvSpPr/>
            <p:nvPr/>
          </p:nvSpPr>
          <p:spPr>
            <a:xfrm>
              <a:off x="4285678" y="2467737"/>
              <a:ext cx="381" cy="380"/>
            </a:xfrm>
            <a:custGeom>
              <a:avLst/>
              <a:gdLst>
                <a:gd name="connsiteX0" fmla="*/ 0 w 381"/>
                <a:gd name="connsiteY0" fmla="*/ 286 h 380"/>
                <a:gd name="connsiteX1" fmla="*/ 191 w 381"/>
                <a:gd name="connsiteY1" fmla="*/ 381 h 380"/>
                <a:gd name="connsiteX2" fmla="*/ 381 w 381"/>
                <a:gd name="connsiteY2" fmla="*/ 0 h 380"/>
                <a:gd name="connsiteX3" fmla="*/ 0 w 381"/>
                <a:gd name="connsiteY3" fmla="*/ 286 h 380"/>
              </a:gdLst>
              <a:ahLst/>
              <a:cxnLst>
                <a:cxn ang="0">
                  <a:pos x="connsiteX0" y="connsiteY0"/>
                </a:cxn>
                <a:cxn ang="0">
                  <a:pos x="connsiteX1" y="connsiteY1"/>
                </a:cxn>
                <a:cxn ang="0">
                  <a:pos x="connsiteX2" y="connsiteY2"/>
                </a:cxn>
                <a:cxn ang="0">
                  <a:pos x="connsiteX3" y="connsiteY3"/>
                </a:cxn>
              </a:cxnLst>
              <a:rect l="l" t="t" r="r" b="b"/>
              <a:pathLst>
                <a:path w="381" h="380">
                  <a:moveTo>
                    <a:pt x="0" y="286"/>
                  </a:moveTo>
                  <a:cubicBezTo>
                    <a:pt x="95" y="286"/>
                    <a:pt x="95" y="286"/>
                    <a:pt x="191" y="381"/>
                  </a:cubicBezTo>
                  <a:cubicBezTo>
                    <a:pt x="191" y="191"/>
                    <a:pt x="381" y="191"/>
                    <a:pt x="381" y="0"/>
                  </a:cubicBezTo>
                  <a:lnTo>
                    <a:pt x="0" y="286"/>
                  </a:ln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C886EE33-2AD7-0D33-46D6-5B235ADA1D73}"/>
                </a:ext>
              </a:extLst>
            </p:cNvPr>
            <p:cNvSpPr/>
            <p:nvPr/>
          </p:nvSpPr>
          <p:spPr>
            <a:xfrm>
              <a:off x="5503545" y="2453640"/>
              <a:ext cx="380" cy="380"/>
            </a:xfrm>
            <a:custGeom>
              <a:avLst/>
              <a:gdLst>
                <a:gd name="connsiteX0" fmla="*/ 0 w 380"/>
                <a:gd name="connsiteY0" fmla="*/ 381 h 380"/>
                <a:gd name="connsiteX1" fmla="*/ 381 w 380"/>
                <a:gd name="connsiteY1" fmla="*/ 286 h 380"/>
                <a:gd name="connsiteX2" fmla="*/ 381 w 380"/>
                <a:gd name="connsiteY2" fmla="*/ 0 h 380"/>
                <a:gd name="connsiteX3" fmla="*/ 0 w 380"/>
                <a:gd name="connsiteY3" fmla="*/ 381 h 380"/>
              </a:gdLst>
              <a:ahLst/>
              <a:cxnLst>
                <a:cxn ang="0">
                  <a:pos x="connsiteX0" y="connsiteY0"/>
                </a:cxn>
                <a:cxn ang="0">
                  <a:pos x="connsiteX1" y="connsiteY1"/>
                </a:cxn>
                <a:cxn ang="0">
                  <a:pos x="connsiteX2" y="connsiteY2"/>
                </a:cxn>
                <a:cxn ang="0">
                  <a:pos x="connsiteX3" y="connsiteY3"/>
                </a:cxn>
              </a:cxnLst>
              <a:rect l="l" t="t" r="r" b="b"/>
              <a:pathLst>
                <a:path w="380" h="380">
                  <a:moveTo>
                    <a:pt x="0" y="381"/>
                  </a:moveTo>
                  <a:cubicBezTo>
                    <a:pt x="191" y="381"/>
                    <a:pt x="286" y="286"/>
                    <a:pt x="381" y="286"/>
                  </a:cubicBezTo>
                  <a:cubicBezTo>
                    <a:pt x="381" y="190"/>
                    <a:pt x="381" y="95"/>
                    <a:pt x="381" y="0"/>
                  </a:cubicBezTo>
                  <a:lnTo>
                    <a:pt x="0" y="381"/>
                  </a:ln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5344EC5A-C5D6-4ABF-00DB-86CA07A7349D}"/>
                </a:ext>
              </a:extLst>
            </p:cNvPr>
            <p:cNvSpPr/>
            <p:nvPr/>
          </p:nvSpPr>
          <p:spPr>
            <a:xfrm>
              <a:off x="4134802" y="2502788"/>
              <a:ext cx="285" cy="285"/>
            </a:xfrm>
            <a:custGeom>
              <a:avLst/>
              <a:gdLst>
                <a:gd name="connsiteX0" fmla="*/ 0 w 285"/>
                <a:gd name="connsiteY0" fmla="*/ 286 h 285"/>
                <a:gd name="connsiteX1" fmla="*/ 191 w 285"/>
                <a:gd name="connsiteY1" fmla="*/ 286 h 285"/>
                <a:gd name="connsiteX2" fmla="*/ 286 w 285"/>
                <a:gd name="connsiteY2" fmla="*/ 0 h 285"/>
                <a:gd name="connsiteX3" fmla="*/ 0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0" y="286"/>
                  </a:moveTo>
                  <a:cubicBezTo>
                    <a:pt x="95" y="286"/>
                    <a:pt x="191" y="286"/>
                    <a:pt x="191" y="286"/>
                  </a:cubicBezTo>
                  <a:cubicBezTo>
                    <a:pt x="191" y="191"/>
                    <a:pt x="286" y="95"/>
                    <a:pt x="286" y="0"/>
                  </a:cubicBezTo>
                  <a:lnTo>
                    <a:pt x="0" y="286"/>
                  </a:ln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41FF67C-0615-E7C8-2E7E-531B95D2B27D}"/>
                </a:ext>
              </a:extLst>
            </p:cNvPr>
            <p:cNvSpPr/>
            <p:nvPr/>
          </p:nvSpPr>
          <p:spPr>
            <a:xfrm>
              <a:off x="4025931" y="2309717"/>
              <a:ext cx="381" cy="285"/>
            </a:xfrm>
            <a:custGeom>
              <a:avLst/>
              <a:gdLst>
                <a:gd name="connsiteX0" fmla="*/ 381 w 381"/>
                <a:gd name="connsiteY0" fmla="*/ 286 h 285"/>
                <a:gd name="connsiteX1" fmla="*/ 286 w 381"/>
                <a:gd name="connsiteY1" fmla="*/ 19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286"/>
                    <a:pt x="381" y="190"/>
                    <a:pt x="286" y="190"/>
                  </a:cubicBezTo>
                  <a:cubicBezTo>
                    <a:pt x="191" y="95"/>
                    <a:pt x="95" y="95"/>
                    <a:pt x="0" y="0"/>
                  </a:cubicBezTo>
                  <a:lnTo>
                    <a:pt x="381" y="286"/>
                  </a:ln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D5CA74EF-A3FB-C6B7-7DF7-EE44CE8C062C}"/>
                </a:ext>
              </a:extLst>
            </p:cNvPr>
            <p:cNvSpPr/>
            <p:nvPr/>
          </p:nvSpPr>
          <p:spPr>
            <a:xfrm>
              <a:off x="4036504" y="2320290"/>
              <a:ext cx="381" cy="285"/>
            </a:xfrm>
            <a:custGeom>
              <a:avLst/>
              <a:gdLst>
                <a:gd name="connsiteX0" fmla="*/ 381 w 381"/>
                <a:gd name="connsiteY0" fmla="*/ 286 h 285"/>
                <a:gd name="connsiteX1" fmla="*/ 381 w 381"/>
                <a:gd name="connsiteY1" fmla="*/ 0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190"/>
                    <a:pt x="381" y="95"/>
                    <a:pt x="381" y="0"/>
                  </a:cubicBezTo>
                  <a:cubicBezTo>
                    <a:pt x="286" y="0"/>
                    <a:pt x="191" y="0"/>
                    <a:pt x="0" y="0"/>
                  </a:cubicBezTo>
                  <a:lnTo>
                    <a:pt x="381" y="286"/>
                  </a:ln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85DB2D35-B67B-9FD2-36B6-2A9A3DB18E98}"/>
                </a:ext>
              </a:extLst>
            </p:cNvPr>
            <p:cNvSpPr/>
            <p:nvPr/>
          </p:nvSpPr>
          <p:spPr>
            <a:xfrm>
              <a:off x="4805172" y="2102739"/>
              <a:ext cx="285" cy="285"/>
            </a:xfrm>
            <a:custGeom>
              <a:avLst/>
              <a:gdLst>
                <a:gd name="connsiteX0" fmla="*/ 0 w 285"/>
                <a:gd name="connsiteY0" fmla="*/ 286 h 285"/>
                <a:gd name="connsiteX1" fmla="*/ 286 w 285"/>
                <a:gd name="connsiteY1" fmla="*/ 190 h 285"/>
                <a:gd name="connsiteX2" fmla="*/ 286 w 285"/>
                <a:gd name="connsiteY2" fmla="*/ 0 h 285"/>
                <a:gd name="connsiteX3" fmla="*/ 0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0" y="286"/>
                  </a:moveTo>
                  <a:cubicBezTo>
                    <a:pt x="95" y="286"/>
                    <a:pt x="190" y="190"/>
                    <a:pt x="286" y="190"/>
                  </a:cubicBezTo>
                  <a:cubicBezTo>
                    <a:pt x="286" y="95"/>
                    <a:pt x="286" y="0"/>
                    <a:pt x="286" y="0"/>
                  </a:cubicBezTo>
                  <a:lnTo>
                    <a:pt x="0" y="286"/>
                  </a:ln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2220A677-6DAD-E8D8-253C-23CF79456201}"/>
                </a:ext>
              </a:extLst>
            </p:cNvPr>
            <p:cNvSpPr/>
            <p:nvPr/>
          </p:nvSpPr>
          <p:spPr>
            <a:xfrm>
              <a:off x="5352478" y="2186939"/>
              <a:ext cx="571" cy="381"/>
            </a:xfrm>
            <a:custGeom>
              <a:avLst/>
              <a:gdLst>
                <a:gd name="connsiteX0" fmla="*/ 191 w 571"/>
                <a:gd name="connsiteY0" fmla="*/ 0 h 381"/>
                <a:gd name="connsiteX1" fmla="*/ 0 w 571"/>
                <a:gd name="connsiteY1" fmla="*/ 286 h 381"/>
                <a:gd name="connsiteX2" fmla="*/ 571 w 571"/>
                <a:gd name="connsiteY2" fmla="*/ 381 h 381"/>
                <a:gd name="connsiteX3" fmla="*/ 191 w 571"/>
                <a:gd name="connsiteY3" fmla="*/ 0 h 381"/>
              </a:gdLst>
              <a:ahLst/>
              <a:cxnLst>
                <a:cxn ang="0">
                  <a:pos x="connsiteX0" y="connsiteY0"/>
                </a:cxn>
                <a:cxn ang="0">
                  <a:pos x="connsiteX1" y="connsiteY1"/>
                </a:cxn>
                <a:cxn ang="0">
                  <a:pos x="connsiteX2" y="connsiteY2"/>
                </a:cxn>
                <a:cxn ang="0">
                  <a:pos x="connsiteX3" y="connsiteY3"/>
                </a:cxn>
              </a:cxnLst>
              <a:rect l="l" t="t" r="r" b="b"/>
              <a:pathLst>
                <a:path w="571" h="381">
                  <a:moveTo>
                    <a:pt x="191" y="0"/>
                  </a:moveTo>
                  <a:cubicBezTo>
                    <a:pt x="95" y="95"/>
                    <a:pt x="95" y="191"/>
                    <a:pt x="0" y="286"/>
                  </a:cubicBezTo>
                  <a:cubicBezTo>
                    <a:pt x="191" y="286"/>
                    <a:pt x="381" y="286"/>
                    <a:pt x="571" y="381"/>
                  </a:cubicBezTo>
                  <a:lnTo>
                    <a:pt x="191" y="0"/>
                  </a:ln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43FCAFEA-54AA-9E0E-FE91-C11723D3F51E}"/>
                </a:ext>
              </a:extLst>
            </p:cNvPr>
            <p:cNvSpPr/>
            <p:nvPr/>
          </p:nvSpPr>
          <p:spPr>
            <a:xfrm>
              <a:off x="4055298" y="2334294"/>
              <a:ext cx="57692" cy="17930"/>
            </a:xfrm>
            <a:custGeom>
              <a:avLst/>
              <a:gdLst>
                <a:gd name="connsiteX0" fmla="*/ 23021 w 57692"/>
                <a:gd name="connsiteY0" fmla="*/ 17904 h 17930"/>
                <a:gd name="connsiteX1" fmla="*/ 35404 w 57692"/>
                <a:gd name="connsiteY1" fmla="*/ 16856 h 17930"/>
                <a:gd name="connsiteX2" fmla="*/ 40738 w 57692"/>
                <a:gd name="connsiteY2" fmla="*/ 12761 h 17930"/>
                <a:gd name="connsiteX3" fmla="*/ 45119 w 57692"/>
                <a:gd name="connsiteY3" fmla="*/ 12570 h 17930"/>
                <a:gd name="connsiteX4" fmla="*/ 49786 w 57692"/>
                <a:gd name="connsiteY4" fmla="*/ 13142 h 17930"/>
                <a:gd name="connsiteX5" fmla="*/ 57406 w 57692"/>
                <a:gd name="connsiteY5" fmla="*/ 6093 h 17930"/>
                <a:gd name="connsiteX6" fmla="*/ 57692 w 57692"/>
                <a:gd name="connsiteY6" fmla="*/ 4760 h 17930"/>
                <a:gd name="connsiteX7" fmla="*/ 54644 w 57692"/>
                <a:gd name="connsiteY7" fmla="*/ 3902 h 17930"/>
                <a:gd name="connsiteX8" fmla="*/ 34642 w 57692"/>
                <a:gd name="connsiteY8" fmla="*/ 7046 h 17930"/>
                <a:gd name="connsiteX9" fmla="*/ 30070 w 57692"/>
                <a:gd name="connsiteY9" fmla="*/ 2759 h 17930"/>
                <a:gd name="connsiteX10" fmla="*/ 22545 w 57692"/>
                <a:gd name="connsiteY10" fmla="*/ 378 h 17930"/>
                <a:gd name="connsiteX11" fmla="*/ 3781 w 57692"/>
                <a:gd name="connsiteY11" fmla="*/ 8188 h 17930"/>
                <a:gd name="connsiteX12" fmla="*/ 1114 w 57692"/>
                <a:gd name="connsiteY12" fmla="*/ 10379 h 17930"/>
                <a:gd name="connsiteX13" fmla="*/ 1399 w 57692"/>
                <a:gd name="connsiteY13" fmla="*/ 13999 h 17930"/>
                <a:gd name="connsiteX14" fmla="*/ 23021 w 57692"/>
                <a:gd name="connsiteY14" fmla="*/ 17904 h 1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692" h="17930">
                  <a:moveTo>
                    <a:pt x="23021" y="17904"/>
                  </a:moveTo>
                  <a:cubicBezTo>
                    <a:pt x="27403" y="18380"/>
                    <a:pt x="30927" y="12284"/>
                    <a:pt x="35404" y="16856"/>
                  </a:cubicBezTo>
                  <a:cubicBezTo>
                    <a:pt x="37213" y="15523"/>
                    <a:pt x="39118" y="14285"/>
                    <a:pt x="40738" y="12761"/>
                  </a:cubicBezTo>
                  <a:cubicBezTo>
                    <a:pt x="42262" y="11332"/>
                    <a:pt x="43500" y="11808"/>
                    <a:pt x="45119" y="12570"/>
                  </a:cubicBezTo>
                  <a:cubicBezTo>
                    <a:pt x="46548" y="13237"/>
                    <a:pt x="48834" y="13808"/>
                    <a:pt x="49786" y="13142"/>
                  </a:cubicBezTo>
                  <a:cubicBezTo>
                    <a:pt x="52549" y="11141"/>
                    <a:pt x="54930" y="8474"/>
                    <a:pt x="57406" y="6093"/>
                  </a:cubicBezTo>
                  <a:cubicBezTo>
                    <a:pt x="57692" y="5807"/>
                    <a:pt x="57597" y="5236"/>
                    <a:pt x="57692" y="4760"/>
                  </a:cubicBezTo>
                  <a:cubicBezTo>
                    <a:pt x="56644" y="4474"/>
                    <a:pt x="55120" y="3521"/>
                    <a:pt x="54644" y="3902"/>
                  </a:cubicBezTo>
                  <a:cubicBezTo>
                    <a:pt x="48453" y="8379"/>
                    <a:pt x="41404" y="6855"/>
                    <a:pt x="34642" y="7046"/>
                  </a:cubicBezTo>
                  <a:cubicBezTo>
                    <a:pt x="31689" y="7141"/>
                    <a:pt x="31213" y="4855"/>
                    <a:pt x="30070" y="2759"/>
                  </a:cubicBezTo>
                  <a:cubicBezTo>
                    <a:pt x="28927" y="569"/>
                    <a:pt x="24450" y="-670"/>
                    <a:pt x="22545" y="378"/>
                  </a:cubicBezTo>
                  <a:cubicBezTo>
                    <a:pt x="16639" y="3807"/>
                    <a:pt x="10734" y="7141"/>
                    <a:pt x="3781" y="8188"/>
                  </a:cubicBezTo>
                  <a:cubicBezTo>
                    <a:pt x="2828" y="8284"/>
                    <a:pt x="2066" y="9617"/>
                    <a:pt x="1114" y="10379"/>
                  </a:cubicBezTo>
                  <a:cubicBezTo>
                    <a:pt x="-506" y="11618"/>
                    <a:pt x="-315" y="12951"/>
                    <a:pt x="1399" y="13999"/>
                  </a:cubicBezTo>
                  <a:cubicBezTo>
                    <a:pt x="8162" y="18190"/>
                    <a:pt x="15687" y="17237"/>
                    <a:pt x="23021" y="17904"/>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29DEE33F-4D45-06AA-A224-F21FC48DE278}"/>
                </a:ext>
              </a:extLst>
            </p:cNvPr>
            <p:cNvSpPr/>
            <p:nvPr/>
          </p:nvSpPr>
          <p:spPr>
            <a:xfrm>
              <a:off x="5380767" y="2179891"/>
              <a:ext cx="380" cy="381"/>
            </a:xfrm>
            <a:custGeom>
              <a:avLst/>
              <a:gdLst>
                <a:gd name="connsiteX0" fmla="*/ 381 w 380"/>
                <a:gd name="connsiteY0" fmla="*/ 190 h 381"/>
                <a:gd name="connsiteX1" fmla="*/ 0 w 380"/>
                <a:gd name="connsiteY1" fmla="*/ 0 h 381"/>
                <a:gd name="connsiteX2" fmla="*/ 286 w 380"/>
                <a:gd name="connsiteY2" fmla="*/ 381 h 381"/>
                <a:gd name="connsiteX3" fmla="*/ 381 w 380"/>
                <a:gd name="connsiteY3" fmla="*/ 190 h 381"/>
              </a:gdLst>
              <a:ahLst/>
              <a:cxnLst>
                <a:cxn ang="0">
                  <a:pos x="connsiteX0" y="connsiteY0"/>
                </a:cxn>
                <a:cxn ang="0">
                  <a:pos x="connsiteX1" y="connsiteY1"/>
                </a:cxn>
                <a:cxn ang="0">
                  <a:pos x="connsiteX2" y="connsiteY2"/>
                </a:cxn>
                <a:cxn ang="0">
                  <a:pos x="connsiteX3" y="connsiteY3"/>
                </a:cxn>
              </a:cxnLst>
              <a:rect l="l" t="t" r="r" b="b"/>
              <a:pathLst>
                <a:path w="380" h="381">
                  <a:moveTo>
                    <a:pt x="381" y="190"/>
                  </a:moveTo>
                  <a:cubicBezTo>
                    <a:pt x="286" y="95"/>
                    <a:pt x="190" y="0"/>
                    <a:pt x="0" y="0"/>
                  </a:cubicBezTo>
                  <a:lnTo>
                    <a:pt x="286" y="381"/>
                  </a:lnTo>
                  <a:cubicBezTo>
                    <a:pt x="381" y="286"/>
                    <a:pt x="381" y="286"/>
                    <a:pt x="381" y="190"/>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14083466-2D28-BD6F-51C2-CAC5323113B4}"/>
                </a:ext>
              </a:extLst>
            </p:cNvPr>
            <p:cNvSpPr/>
            <p:nvPr/>
          </p:nvSpPr>
          <p:spPr>
            <a:xfrm>
              <a:off x="5380958" y="2173110"/>
              <a:ext cx="55530" cy="10813"/>
            </a:xfrm>
            <a:custGeom>
              <a:avLst/>
              <a:gdLst>
                <a:gd name="connsiteX0" fmla="*/ 26765 w 55530"/>
                <a:gd name="connsiteY0" fmla="*/ 10782 h 10813"/>
                <a:gd name="connsiteX1" fmla="*/ 52769 w 55530"/>
                <a:gd name="connsiteY1" fmla="*/ 10210 h 10813"/>
                <a:gd name="connsiteX2" fmla="*/ 55531 w 55530"/>
                <a:gd name="connsiteY2" fmla="*/ 8591 h 10813"/>
                <a:gd name="connsiteX3" fmla="*/ 54197 w 55530"/>
                <a:gd name="connsiteY3" fmla="*/ 7448 h 10813"/>
                <a:gd name="connsiteX4" fmla="*/ 23432 w 55530"/>
                <a:gd name="connsiteY4" fmla="*/ 18 h 10813"/>
                <a:gd name="connsiteX5" fmla="*/ 13049 w 55530"/>
                <a:gd name="connsiteY5" fmla="*/ 209 h 10813"/>
                <a:gd name="connsiteX6" fmla="*/ 11335 w 55530"/>
                <a:gd name="connsiteY6" fmla="*/ 2209 h 10813"/>
                <a:gd name="connsiteX7" fmla="*/ 12573 w 55530"/>
                <a:gd name="connsiteY7" fmla="*/ 3257 h 10813"/>
                <a:gd name="connsiteX8" fmla="*/ 22670 w 55530"/>
                <a:gd name="connsiteY8" fmla="*/ 4209 h 10813"/>
                <a:gd name="connsiteX9" fmla="*/ 23717 w 55530"/>
                <a:gd name="connsiteY9" fmla="*/ 5257 h 10813"/>
                <a:gd name="connsiteX10" fmla="*/ 22384 w 55530"/>
                <a:gd name="connsiteY10" fmla="*/ 6305 h 10813"/>
                <a:gd name="connsiteX11" fmla="*/ 4382 w 55530"/>
                <a:gd name="connsiteY11" fmla="*/ 3638 h 10813"/>
                <a:gd name="connsiteX12" fmla="*/ 0 w 55530"/>
                <a:gd name="connsiteY12" fmla="*/ 6876 h 10813"/>
                <a:gd name="connsiteX13" fmla="*/ 4096 w 55530"/>
                <a:gd name="connsiteY13" fmla="*/ 9067 h 10813"/>
                <a:gd name="connsiteX14" fmla="*/ 26765 w 55530"/>
                <a:gd name="connsiteY14" fmla="*/ 10782 h 1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30" h="10813">
                  <a:moveTo>
                    <a:pt x="26765" y="10782"/>
                  </a:moveTo>
                  <a:cubicBezTo>
                    <a:pt x="35433" y="10401"/>
                    <a:pt x="44101" y="10496"/>
                    <a:pt x="52769" y="10210"/>
                  </a:cubicBezTo>
                  <a:cubicBezTo>
                    <a:pt x="53721" y="10210"/>
                    <a:pt x="54578" y="9162"/>
                    <a:pt x="55531" y="8591"/>
                  </a:cubicBezTo>
                  <a:cubicBezTo>
                    <a:pt x="55150" y="8210"/>
                    <a:pt x="54769" y="7734"/>
                    <a:pt x="54197" y="7448"/>
                  </a:cubicBezTo>
                  <a:cubicBezTo>
                    <a:pt x="39910" y="-77"/>
                    <a:pt x="39815" y="-77"/>
                    <a:pt x="23432" y="18"/>
                  </a:cubicBezTo>
                  <a:cubicBezTo>
                    <a:pt x="20003" y="18"/>
                    <a:pt x="16478" y="-77"/>
                    <a:pt x="13049" y="209"/>
                  </a:cubicBezTo>
                  <a:cubicBezTo>
                    <a:pt x="12383" y="209"/>
                    <a:pt x="11811" y="1447"/>
                    <a:pt x="11335" y="2209"/>
                  </a:cubicBezTo>
                  <a:cubicBezTo>
                    <a:pt x="11240" y="2304"/>
                    <a:pt x="12097" y="3162"/>
                    <a:pt x="12573" y="3257"/>
                  </a:cubicBezTo>
                  <a:cubicBezTo>
                    <a:pt x="15907" y="3638"/>
                    <a:pt x="19336" y="3828"/>
                    <a:pt x="22670" y="4209"/>
                  </a:cubicBezTo>
                  <a:cubicBezTo>
                    <a:pt x="23051" y="4209"/>
                    <a:pt x="23432" y="4876"/>
                    <a:pt x="23717" y="5257"/>
                  </a:cubicBezTo>
                  <a:cubicBezTo>
                    <a:pt x="23241" y="5638"/>
                    <a:pt x="22860" y="6305"/>
                    <a:pt x="22384" y="6305"/>
                  </a:cubicBezTo>
                  <a:cubicBezTo>
                    <a:pt x="16193" y="6781"/>
                    <a:pt x="10097" y="8210"/>
                    <a:pt x="4382" y="3638"/>
                  </a:cubicBezTo>
                  <a:cubicBezTo>
                    <a:pt x="2762" y="2304"/>
                    <a:pt x="191" y="4019"/>
                    <a:pt x="0" y="6876"/>
                  </a:cubicBezTo>
                  <a:cubicBezTo>
                    <a:pt x="1334" y="7638"/>
                    <a:pt x="2667" y="8591"/>
                    <a:pt x="4096" y="9067"/>
                  </a:cubicBezTo>
                  <a:cubicBezTo>
                    <a:pt x="7430" y="10305"/>
                    <a:pt x="22574" y="10972"/>
                    <a:pt x="26765" y="10782"/>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6FF43D06-446C-CF53-3779-32F7B121B1CA}"/>
                </a:ext>
              </a:extLst>
            </p:cNvPr>
            <p:cNvSpPr/>
            <p:nvPr/>
          </p:nvSpPr>
          <p:spPr>
            <a:xfrm>
              <a:off x="5405437" y="2481833"/>
              <a:ext cx="190" cy="285"/>
            </a:xfrm>
            <a:custGeom>
              <a:avLst/>
              <a:gdLst>
                <a:gd name="connsiteX0" fmla="*/ 0 w 190"/>
                <a:gd name="connsiteY0" fmla="*/ 286 h 285"/>
                <a:gd name="connsiteX1" fmla="*/ 191 w 190"/>
                <a:gd name="connsiteY1" fmla="*/ 191 h 285"/>
                <a:gd name="connsiteX2" fmla="*/ 0 w 190"/>
                <a:gd name="connsiteY2" fmla="*/ 0 h 285"/>
                <a:gd name="connsiteX3" fmla="*/ 0 w 190"/>
                <a:gd name="connsiteY3" fmla="*/ 286 h 285"/>
              </a:gdLst>
              <a:ahLst/>
              <a:cxnLst>
                <a:cxn ang="0">
                  <a:pos x="connsiteX0" y="connsiteY0"/>
                </a:cxn>
                <a:cxn ang="0">
                  <a:pos x="connsiteX1" y="connsiteY1"/>
                </a:cxn>
                <a:cxn ang="0">
                  <a:pos x="connsiteX2" y="connsiteY2"/>
                </a:cxn>
                <a:cxn ang="0">
                  <a:pos x="connsiteX3" y="connsiteY3"/>
                </a:cxn>
              </a:cxnLst>
              <a:rect l="l" t="t" r="r" b="b"/>
              <a:pathLst>
                <a:path w="190" h="285">
                  <a:moveTo>
                    <a:pt x="0" y="286"/>
                  </a:moveTo>
                  <a:cubicBezTo>
                    <a:pt x="95" y="286"/>
                    <a:pt x="95" y="191"/>
                    <a:pt x="191" y="191"/>
                  </a:cubicBezTo>
                  <a:lnTo>
                    <a:pt x="0" y="0"/>
                  </a:lnTo>
                  <a:cubicBezTo>
                    <a:pt x="0" y="95"/>
                    <a:pt x="0" y="191"/>
                    <a:pt x="0" y="286"/>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DEF22DC0-0D24-628E-C129-B36C7FDF8835}"/>
                </a:ext>
              </a:extLst>
            </p:cNvPr>
            <p:cNvSpPr/>
            <p:nvPr/>
          </p:nvSpPr>
          <p:spPr>
            <a:xfrm>
              <a:off x="5360268" y="2482119"/>
              <a:ext cx="45264" cy="6858"/>
            </a:xfrm>
            <a:custGeom>
              <a:avLst/>
              <a:gdLst>
                <a:gd name="connsiteX0" fmla="*/ 29739 w 45264"/>
                <a:gd name="connsiteY0" fmla="*/ 762 h 6858"/>
                <a:gd name="connsiteX1" fmla="*/ 25072 w 45264"/>
                <a:gd name="connsiteY1" fmla="*/ 1143 h 6858"/>
                <a:gd name="connsiteX2" fmla="*/ 8879 w 45264"/>
                <a:gd name="connsiteY2" fmla="*/ 953 h 6858"/>
                <a:gd name="connsiteX3" fmla="*/ 2307 w 45264"/>
                <a:gd name="connsiteY3" fmla="*/ 381 h 6858"/>
                <a:gd name="connsiteX4" fmla="*/ 211 w 45264"/>
                <a:gd name="connsiteY4" fmla="*/ 2667 h 6858"/>
                <a:gd name="connsiteX5" fmla="*/ 2402 w 45264"/>
                <a:gd name="connsiteY5" fmla="*/ 6477 h 6858"/>
                <a:gd name="connsiteX6" fmla="*/ 40598 w 45264"/>
                <a:gd name="connsiteY6" fmla="*/ 6858 h 6858"/>
                <a:gd name="connsiteX7" fmla="*/ 44789 w 45264"/>
                <a:gd name="connsiteY7" fmla="*/ 4858 h 6858"/>
                <a:gd name="connsiteX8" fmla="*/ 45169 w 45264"/>
                <a:gd name="connsiteY8" fmla="*/ 0 h 6858"/>
                <a:gd name="connsiteX9" fmla="*/ 29739 w 45264"/>
                <a:gd name="connsiteY9" fmla="*/ 762 h 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64" h="6858">
                  <a:moveTo>
                    <a:pt x="29739" y="762"/>
                  </a:moveTo>
                  <a:cubicBezTo>
                    <a:pt x="28882" y="0"/>
                    <a:pt x="26310" y="381"/>
                    <a:pt x="25072" y="1143"/>
                  </a:cubicBezTo>
                  <a:cubicBezTo>
                    <a:pt x="19547" y="4477"/>
                    <a:pt x="14404" y="4477"/>
                    <a:pt x="8879" y="953"/>
                  </a:cubicBezTo>
                  <a:cubicBezTo>
                    <a:pt x="7165" y="-95"/>
                    <a:pt x="4498" y="191"/>
                    <a:pt x="2307" y="381"/>
                  </a:cubicBezTo>
                  <a:cubicBezTo>
                    <a:pt x="1545" y="476"/>
                    <a:pt x="688" y="1810"/>
                    <a:pt x="211" y="2667"/>
                  </a:cubicBezTo>
                  <a:cubicBezTo>
                    <a:pt x="-551" y="4096"/>
                    <a:pt x="878" y="6477"/>
                    <a:pt x="2402" y="6477"/>
                  </a:cubicBezTo>
                  <a:cubicBezTo>
                    <a:pt x="15166" y="6667"/>
                    <a:pt x="27834" y="6858"/>
                    <a:pt x="40598" y="6858"/>
                  </a:cubicBezTo>
                  <a:cubicBezTo>
                    <a:pt x="42026" y="6858"/>
                    <a:pt x="44122" y="6001"/>
                    <a:pt x="44789" y="4858"/>
                  </a:cubicBezTo>
                  <a:cubicBezTo>
                    <a:pt x="45550" y="3620"/>
                    <a:pt x="45169" y="1715"/>
                    <a:pt x="45169" y="0"/>
                  </a:cubicBezTo>
                  <a:cubicBezTo>
                    <a:pt x="40216" y="2762"/>
                    <a:pt x="35264" y="5715"/>
                    <a:pt x="29739" y="762"/>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ADD82C8-079D-C2F6-AD05-A00B3A850956}"/>
                </a:ext>
              </a:extLst>
            </p:cNvPr>
            <p:cNvSpPr/>
            <p:nvPr/>
          </p:nvSpPr>
          <p:spPr>
            <a:xfrm>
              <a:off x="4268285" y="2127078"/>
              <a:ext cx="21110" cy="17531"/>
            </a:xfrm>
            <a:custGeom>
              <a:avLst/>
              <a:gdLst>
                <a:gd name="connsiteX0" fmla="*/ 21108 w 21110"/>
                <a:gd name="connsiteY0" fmla="*/ 6712 h 17531"/>
                <a:gd name="connsiteX1" fmla="*/ 13773 w 21110"/>
                <a:gd name="connsiteY1" fmla="*/ 425 h 17531"/>
                <a:gd name="connsiteX2" fmla="*/ 9297 w 21110"/>
                <a:gd name="connsiteY2" fmla="*/ 2902 h 17531"/>
                <a:gd name="connsiteX3" fmla="*/ 4534 w 21110"/>
                <a:gd name="connsiteY3" fmla="*/ 2902 h 17531"/>
                <a:gd name="connsiteX4" fmla="*/ 57 w 21110"/>
                <a:gd name="connsiteY4" fmla="*/ 5854 h 17531"/>
                <a:gd name="connsiteX5" fmla="*/ 6153 w 21110"/>
                <a:gd name="connsiteY5" fmla="*/ 17380 h 17531"/>
                <a:gd name="connsiteX6" fmla="*/ 9106 w 21110"/>
                <a:gd name="connsiteY6" fmla="*/ 16713 h 17531"/>
                <a:gd name="connsiteX7" fmla="*/ 10439 w 21110"/>
                <a:gd name="connsiteY7" fmla="*/ 12046 h 17531"/>
                <a:gd name="connsiteX8" fmla="*/ 14059 w 21110"/>
                <a:gd name="connsiteY8" fmla="*/ 7569 h 17531"/>
                <a:gd name="connsiteX9" fmla="*/ 18631 w 21110"/>
                <a:gd name="connsiteY9" fmla="*/ 10522 h 17531"/>
                <a:gd name="connsiteX10" fmla="*/ 21108 w 21110"/>
                <a:gd name="connsiteY10" fmla="*/ 6712 h 17531"/>
                <a:gd name="connsiteX11" fmla="*/ 14440 w 21110"/>
                <a:gd name="connsiteY11" fmla="*/ 7093 h 17531"/>
                <a:gd name="connsiteX12" fmla="*/ 14250 w 21110"/>
                <a:gd name="connsiteY12" fmla="*/ 7569 h 17531"/>
                <a:gd name="connsiteX13" fmla="*/ 13868 w 21110"/>
                <a:gd name="connsiteY13" fmla="*/ 7188 h 17531"/>
                <a:gd name="connsiteX14" fmla="*/ 14440 w 21110"/>
                <a:gd name="connsiteY14" fmla="*/ 7093 h 17531"/>
                <a:gd name="connsiteX15" fmla="*/ 15392 w 21110"/>
                <a:gd name="connsiteY15" fmla="*/ 4807 h 17531"/>
                <a:gd name="connsiteX16" fmla="*/ 16535 w 21110"/>
                <a:gd name="connsiteY16" fmla="*/ 4902 h 17531"/>
                <a:gd name="connsiteX17" fmla="*/ 14440 w 21110"/>
                <a:gd name="connsiteY17" fmla="*/ 7093 h 1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10" h="17531">
                  <a:moveTo>
                    <a:pt x="21108" y="6712"/>
                  </a:moveTo>
                  <a:cubicBezTo>
                    <a:pt x="21203" y="1187"/>
                    <a:pt x="18822" y="-1004"/>
                    <a:pt x="13773" y="425"/>
                  </a:cubicBezTo>
                  <a:cubicBezTo>
                    <a:pt x="12154" y="901"/>
                    <a:pt x="10820" y="2140"/>
                    <a:pt x="9297" y="2902"/>
                  </a:cubicBezTo>
                  <a:cubicBezTo>
                    <a:pt x="7677" y="3759"/>
                    <a:pt x="6249" y="3473"/>
                    <a:pt x="4534" y="2902"/>
                  </a:cubicBezTo>
                  <a:cubicBezTo>
                    <a:pt x="1200" y="1854"/>
                    <a:pt x="-324" y="3187"/>
                    <a:pt x="57" y="5854"/>
                  </a:cubicBezTo>
                  <a:cubicBezTo>
                    <a:pt x="629" y="10522"/>
                    <a:pt x="3677" y="13855"/>
                    <a:pt x="6153" y="17380"/>
                  </a:cubicBezTo>
                  <a:cubicBezTo>
                    <a:pt x="6439" y="17761"/>
                    <a:pt x="8725" y="17380"/>
                    <a:pt x="9106" y="16713"/>
                  </a:cubicBezTo>
                  <a:cubicBezTo>
                    <a:pt x="9868" y="15379"/>
                    <a:pt x="10249" y="13665"/>
                    <a:pt x="10439" y="12046"/>
                  </a:cubicBezTo>
                  <a:cubicBezTo>
                    <a:pt x="10630" y="9569"/>
                    <a:pt x="11392" y="7855"/>
                    <a:pt x="14059" y="7569"/>
                  </a:cubicBezTo>
                  <a:cubicBezTo>
                    <a:pt x="14535" y="9950"/>
                    <a:pt x="16059" y="11188"/>
                    <a:pt x="18631" y="10522"/>
                  </a:cubicBezTo>
                  <a:cubicBezTo>
                    <a:pt x="20250" y="10141"/>
                    <a:pt x="21012" y="8712"/>
                    <a:pt x="21108" y="6712"/>
                  </a:cubicBezTo>
                  <a:close/>
                  <a:moveTo>
                    <a:pt x="14440" y="7093"/>
                  </a:moveTo>
                  <a:cubicBezTo>
                    <a:pt x="14345" y="7283"/>
                    <a:pt x="14345" y="7378"/>
                    <a:pt x="14250" y="7569"/>
                  </a:cubicBezTo>
                  <a:lnTo>
                    <a:pt x="13868" y="7188"/>
                  </a:lnTo>
                  <a:cubicBezTo>
                    <a:pt x="14059" y="7093"/>
                    <a:pt x="14250" y="7093"/>
                    <a:pt x="14440" y="7093"/>
                  </a:cubicBezTo>
                  <a:cubicBezTo>
                    <a:pt x="14726" y="6331"/>
                    <a:pt x="15011" y="5569"/>
                    <a:pt x="15392" y="4807"/>
                  </a:cubicBezTo>
                  <a:cubicBezTo>
                    <a:pt x="15488" y="4711"/>
                    <a:pt x="16535" y="4807"/>
                    <a:pt x="16535" y="4902"/>
                  </a:cubicBezTo>
                  <a:cubicBezTo>
                    <a:pt x="16821" y="6807"/>
                    <a:pt x="15678" y="6902"/>
                    <a:pt x="14440" y="7093"/>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FF82D5B-D0C4-FB9F-4418-8215EC3E88FA}"/>
                </a:ext>
              </a:extLst>
            </p:cNvPr>
            <p:cNvSpPr/>
            <p:nvPr/>
          </p:nvSpPr>
          <p:spPr>
            <a:xfrm>
              <a:off x="5380672" y="2179891"/>
              <a:ext cx="381" cy="285"/>
            </a:xfrm>
            <a:custGeom>
              <a:avLst/>
              <a:gdLst>
                <a:gd name="connsiteX0" fmla="*/ 95 w 381"/>
                <a:gd name="connsiteY0" fmla="*/ 0 h 285"/>
                <a:gd name="connsiteX1" fmla="*/ 0 w 381"/>
                <a:gd name="connsiteY1" fmla="*/ 190 h 285"/>
                <a:gd name="connsiteX2" fmla="*/ 381 w 381"/>
                <a:gd name="connsiteY2" fmla="*/ 286 h 285"/>
                <a:gd name="connsiteX3" fmla="*/ 95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95" y="0"/>
                  </a:moveTo>
                  <a:cubicBezTo>
                    <a:pt x="95" y="95"/>
                    <a:pt x="95" y="95"/>
                    <a:pt x="0" y="190"/>
                  </a:cubicBezTo>
                  <a:cubicBezTo>
                    <a:pt x="95" y="190"/>
                    <a:pt x="191" y="286"/>
                    <a:pt x="381" y="286"/>
                  </a:cubicBezTo>
                  <a:lnTo>
                    <a:pt x="95" y="0"/>
                  </a:ln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15A89B81-34C6-D81F-6D66-FA445F581B7B}"/>
                </a:ext>
              </a:extLst>
            </p:cNvPr>
            <p:cNvSpPr/>
            <p:nvPr/>
          </p:nvSpPr>
          <p:spPr>
            <a:xfrm>
              <a:off x="5352669" y="2186654"/>
              <a:ext cx="380" cy="571"/>
            </a:xfrm>
            <a:custGeom>
              <a:avLst/>
              <a:gdLst>
                <a:gd name="connsiteX0" fmla="*/ 381 w 380"/>
                <a:gd name="connsiteY0" fmla="*/ 0 h 571"/>
                <a:gd name="connsiteX1" fmla="*/ 0 w 380"/>
                <a:gd name="connsiteY1" fmla="*/ 190 h 571"/>
                <a:gd name="connsiteX2" fmla="*/ 381 w 380"/>
                <a:gd name="connsiteY2" fmla="*/ 571 h 571"/>
                <a:gd name="connsiteX3" fmla="*/ 381 w 380"/>
                <a:gd name="connsiteY3" fmla="*/ 0 h 571"/>
              </a:gdLst>
              <a:ahLst/>
              <a:cxnLst>
                <a:cxn ang="0">
                  <a:pos x="connsiteX0" y="connsiteY0"/>
                </a:cxn>
                <a:cxn ang="0">
                  <a:pos x="connsiteX1" y="connsiteY1"/>
                </a:cxn>
                <a:cxn ang="0">
                  <a:pos x="connsiteX2" y="connsiteY2"/>
                </a:cxn>
                <a:cxn ang="0">
                  <a:pos x="connsiteX3" y="connsiteY3"/>
                </a:cxn>
              </a:cxnLst>
              <a:rect l="l" t="t" r="r" b="b"/>
              <a:pathLst>
                <a:path w="380" h="571">
                  <a:moveTo>
                    <a:pt x="381" y="0"/>
                  </a:moveTo>
                  <a:cubicBezTo>
                    <a:pt x="286" y="95"/>
                    <a:pt x="95" y="95"/>
                    <a:pt x="0" y="190"/>
                  </a:cubicBezTo>
                  <a:lnTo>
                    <a:pt x="381" y="571"/>
                  </a:lnTo>
                  <a:cubicBezTo>
                    <a:pt x="381" y="381"/>
                    <a:pt x="381" y="190"/>
                    <a:pt x="381" y="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A65E7040-6E13-DF85-39B2-99BE892F185A}"/>
                </a:ext>
              </a:extLst>
            </p:cNvPr>
            <p:cNvSpPr/>
            <p:nvPr/>
          </p:nvSpPr>
          <p:spPr>
            <a:xfrm>
              <a:off x="5353056" y="2173256"/>
              <a:ext cx="27711" cy="13851"/>
            </a:xfrm>
            <a:custGeom>
              <a:avLst/>
              <a:gdLst>
                <a:gd name="connsiteX0" fmla="*/ 14852 w 27711"/>
                <a:gd name="connsiteY0" fmla="*/ 12445 h 13851"/>
                <a:gd name="connsiteX1" fmla="*/ 22758 w 27711"/>
                <a:gd name="connsiteY1" fmla="*/ 12826 h 13851"/>
                <a:gd name="connsiteX2" fmla="*/ 27711 w 27711"/>
                <a:gd name="connsiteY2" fmla="*/ 6826 h 13851"/>
                <a:gd name="connsiteX3" fmla="*/ 24473 w 27711"/>
                <a:gd name="connsiteY3" fmla="*/ 4063 h 13851"/>
                <a:gd name="connsiteX4" fmla="*/ 22187 w 27711"/>
                <a:gd name="connsiteY4" fmla="*/ 920 h 13851"/>
                <a:gd name="connsiteX5" fmla="*/ 20758 w 27711"/>
                <a:gd name="connsiteY5" fmla="*/ 3682 h 13851"/>
                <a:gd name="connsiteX6" fmla="*/ 13995 w 27711"/>
                <a:gd name="connsiteY6" fmla="*/ 3397 h 13851"/>
                <a:gd name="connsiteX7" fmla="*/ 7137 w 27711"/>
                <a:gd name="connsiteY7" fmla="*/ 2635 h 13851"/>
                <a:gd name="connsiteX8" fmla="*/ 2851 w 27711"/>
                <a:gd name="connsiteY8" fmla="*/ 7016 h 13851"/>
                <a:gd name="connsiteX9" fmla="*/ 89 w 27711"/>
                <a:gd name="connsiteY9" fmla="*/ 13493 h 13851"/>
                <a:gd name="connsiteX10" fmla="*/ 14852 w 27711"/>
                <a:gd name="connsiteY10" fmla="*/ 12445 h 1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11" h="13851">
                  <a:moveTo>
                    <a:pt x="14852" y="12445"/>
                  </a:moveTo>
                  <a:cubicBezTo>
                    <a:pt x="17234" y="14350"/>
                    <a:pt x="20282" y="14160"/>
                    <a:pt x="22758" y="12826"/>
                  </a:cubicBezTo>
                  <a:cubicBezTo>
                    <a:pt x="25044" y="11588"/>
                    <a:pt x="27425" y="9969"/>
                    <a:pt x="27711" y="6826"/>
                  </a:cubicBezTo>
                  <a:cubicBezTo>
                    <a:pt x="26092" y="6540"/>
                    <a:pt x="24854" y="5683"/>
                    <a:pt x="24473" y="4063"/>
                  </a:cubicBezTo>
                  <a:cubicBezTo>
                    <a:pt x="24187" y="2539"/>
                    <a:pt x="24187" y="730"/>
                    <a:pt x="22187" y="920"/>
                  </a:cubicBezTo>
                  <a:cubicBezTo>
                    <a:pt x="21615" y="920"/>
                    <a:pt x="21234" y="2730"/>
                    <a:pt x="20758" y="3682"/>
                  </a:cubicBezTo>
                  <a:cubicBezTo>
                    <a:pt x="18472" y="7588"/>
                    <a:pt x="16567" y="7492"/>
                    <a:pt x="13995" y="3397"/>
                  </a:cubicBezTo>
                  <a:cubicBezTo>
                    <a:pt x="11423" y="-794"/>
                    <a:pt x="9328" y="-1175"/>
                    <a:pt x="7137" y="2635"/>
                  </a:cubicBezTo>
                  <a:cubicBezTo>
                    <a:pt x="5994" y="4635"/>
                    <a:pt x="5518" y="6445"/>
                    <a:pt x="2851" y="7016"/>
                  </a:cubicBezTo>
                  <a:cubicBezTo>
                    <a:pt x="-769" y="7873"/>
                    <a:pt x="89" y="10921"/>
                    <a:pt x="89" y="13493"/>
                  </a:cubicBezTo>
                  <a:cubicBezTo>
                    <a:pt x="4756" y="10921"/>
                    <a:pt x="9423" y="8159"/>
                    <a:pt x="14852" y="12445"/>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169D8B9-24D8-3516-B2BB-0CB73AA928F7}"/>
                </a:ext>
              </a:extLst>
            </p:cNvPr>
            <p:cNvSpPr/>
            <p:nvPr/>
          </p:nvSpPr>
          <p:spPr>
            <a:xfrm>
              <a:off x="5550517" y="2279021"/>
              <a:ext cx="16655" cy="16749"/>
            </a:xfrm>
            <a:custGeom>
              <a:avLst/>
              <a:gdLst>
                <a:gd name="connsiteX0" fmla="*/ 3034 w 16655"/>
                <a:gd name="connsiteY0" fmla="*/ 14789 h 16749"/>
                <a:gd name="connsiteX1" fmla="*/ 7415 w 16655"/>
                <a:gd name="connsiteY1" fmla="*/ 16599 h 16749"/>
                <a:gd name="connsiteX2" fmla="*/ 12559 w 16655"/>
                <a:gd name="connsiteY2" fmla="*/ 16599 h 16749"/>
                <a:gd name="connsiteX3" fmla="*/ 16559 w 16655"/>
                <a:gd name="connsiteY3" fmla="*/ 12027 h 16749"/>
                <a:gd name="connsiteX4" fmla="*/ 12273 w 16655"/>
                <a:gd name="connsiteY4" fmla="*/ 1073 h 16749"/>
                <a:gd name="connsiteX5" fmla="*/ 9796 w 16655"/>
                <a:gd name="connsiteY5" fmla="*/ 787 h 16749"/>
                <a:gd name="connsiteX6" fmla="*/ 1319 w 16655"/>
                <a:gd name="connsiteY6" fmla="*/ 6407 h 16749"/>
                <a:gd name="connsiteX7" fmla="*/ 1129 w 16655"/>
                <a:gd name="connsiteY7" fmla="*/ 9836 h 16749"/>
                <a:gd name="connsiteX8" fmla="*/ 3034 w 16655"/>
                <a:gd name="connsiteY8" fmla="*/ 14789 h 1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55" h="16749">
                  <a:moveTo>
                    <a:pt x="3034" y="14789"/>
                  </a:moveTo>
                  <a:cubicBezTo>
                    <a:pt x="3796" y="15932"/>
                    <a:pt x="5891" y="16408"/>
                    <a:pt x="7415" y="16599"/>
                  </a:cubicBezTo>
                  <a:cubicBezTo>
                    <a:pt x="9130" y="16884"/>
                    <a:pt x="10844" y="16694"/>
                    <a:pt x="12559" y="16599"/>
                  </a:cubicBezTo>
                  <a:cubicBezTo>
                    <a:pt x="15035" y="16408"/>
                    <a:pt x="16083" y="14598"/>
                    <a:pt x="16559" y="12027"/>
                  </a:cubicBezTo>
                  <a:cubicBezTo>
                    <a:pt x="17416" y="7359"/>
                    <a:pt x="12273" y="5359"/>
                    <a:pt x="12273" y="1073"/>
                  </a:cubicBezTo>
                  <a:cubicBezTo>
                    <a:pt x="12273" y="-356"/>
                    <a:pt x="11035" y="-261"/>
                    <a:pt x="9796" y="787"/>
                  </a:cubicBezTo>
                  <a:cubicBezTo>
                    <a:pt x="7225" y="2883"/>
                    <a:pt x="5129" y="5931"/>
                    <a:pt x="1319" y="6407"/>
                  </a:cubicBezTo>
                  <a:cubicBezTo>
                    <a:pt x="-205" y="6597"/>
                    <a:pt x="-586" y="7645"/>
                    <a:pt x="1129" y="9836"/>
                  </a:cubicBezTo>
                  <a:cubicBezTo>
                    <a:pt x="1319" y="10693"/>
                    <a:pt x="1795" y="13074"/>
                    <a:pt x="3034" y="14789"/>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DCFD097E-39A4-D122-87CE-62DD78321C11}"/>
                </a:ext>
              </a:extLst>
            </p:cNvPr>
            <p:cNvSpPr/>
            <p:nvPr/>
          </p:nvSpPr>
          <p:spPr>
            <a:xfrm>
              <a:off x="4030753" y="2173559"/>
              <a:ext cx="19752" cy="13189"/>
            </a:xfrm>
            <a:custGeom>
              <a:avLst/>
              <a:gdLst>
                <a:gd name="connsiteX0" fmla="*/ 16800 w 19752"/>
                <a:gd name="connsiteY0" fmla="*/ 45 h 13189"/>
                <a:gd name="connsiteX1" fmla="*/ 1179 w 19752"/>
                <a:gd name="connsiteY1" fmla="*/ 6141 h 13189"/>
                <a:gd name="connsiteX2" fmla="*/ 1179 w 19752"/>
                <a:gd name="connsiteY2" fmla="*/ 9856 h 13189"/>
                <a:gd name="connsiteX3" fmla="*/ 9085 w 19752"/>
                <a:gd name="connsiteY3" fmla="*/ 13190 h 13189"/>
                <a:gd name="connsiteX4" fmla="*/ 12037 w 19752"/>
                <a:gd name="connsiteY4" fmla="*/ 12332 h 13189"/>
                <a:gd name="connsiteX5" fmla="*/ 19658 w 19752"/>
                <a:gd name="connsiteY5" fmla="*/ 3284 h 13189"/>
                <a:gd name="connsiteX6" fmla="*/ 19562 w 19752"/>
                <a:gd name="connsiteY6" fmla="*/ 1569 h 13189"/>
                <a:gd name="connsiteX7" fmla="*/ 16800 w 19752"/>
                <a:gd name="connsiteY7" fmla="*/ 45 h 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52" h="13189">
                  <a:moveTo>
                    <a:pt x="16800" y="45"/>
                  </a:moveTo>
                  <a:cubicBezTo>
                    <a:pt x="11942" y="2998"/>
                    <a:pt x="5656" y="2140"/>
                    <a:pt x="1179" y="6141"/>
                  </a:cubicBezTo>
                  <a:cubicBezTo>
                    <a:pt x="-345" y="7475"/>
                    <a:pt x="-440" y="9189"/>
                    <a:pt x="1179" y="9856"/>
                  </a:cubicBezTo>
                  <a:cubicBezTo>
                    <a:pt x="3751" y="10999"/>
                    <a:pt x="6322" y="12047"/>
                    <a:pt x="9085" y="13190"/>
                  </a:cubicBezTo>
                  <a:cubicBezTo>
                    <a:pt x="9942" y="12999"/>
                    <a:pt x="11275" y="12999"/>
                    <a:pt x="12037" y="12332"/>
                  </a:cubicBezTo>
                  <a:cubicBezTo>
                    <a:pt x="15085" y="9761"/>
                    <a:pt x="18610" y="7570"/>
                    <a:pt x="19658" y="3284"/>
                  </a:cubicBezTo>
                  <a:cubicBezTo>
                    <a:pt x="19753" y="2712"/>
                    <a:pt x="19848" y="1855"/>
                    <a:pt x="19562" y="1569"/>
                  </a:cubicBezTo>
                  <a:cubicBezTo>
                    <a:pt x="18705" y="902"/>
                    <a:pt x="17276" y="-241"/>
                    <a:pt x="16800" y="45"/>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311B9A3-B751-D0FD-EFD9-2A9DF2F11C36}"/>
                </a:ext>
              </a:extLst>
            </p:cNvPr>
            <p:cNvSpPr/>
            <p:nvPr/>
          </p:nvSpPr>
          <p:spPr>
            <a:xfrm>
              <a:off x="4005321" y="2197725"/>
              <a:ext cx="16949" cy="10550"/>
            </a:xfrm>
            <a:custGeom>
              <a:avLst/>
              <a:gdLst>
                <a:gd name="connsiteX0" fmla="*/ 14609 w 16949"/>
                <a:gd name="connsiteY0" fmla="*/ 10264 h 10550"/>
                <a:gd name="connsiteX1" fmla="*/ 16895 w 16949"/>
                <a:gd name="connsiteY1" fmla="*/ 6264 h 10550"/>
                <a:gd name="connsiteX2" fmla="*/ 14990 w 16949"/>
                <a:gd name="connsiteY2" fmla="*/ 4645 h 10550"/>
                <a:gd name="connsiteX3" fmla="*/ 10704 w 16949"/>
                <a:gd name="connsiteY3" fmla="*/ 5407 h 10550"/>
                <a:gd name="connsiteX4" fmla="*/ 4037 w 16949"/>
                <a:gd name="connsiteY4" fmla="*/ 263 h 10550"/>
                <a:gd name="connsiteX5" fmla="*/ 131 w 16949"/>
                <a:gd name="connsiteY5" fmla="*/ 2359 h 10550"/>
                <a:gd name="connsiteX6" fmla="*/ 608 w 16949"/>
                <a:gd name="connsiteY6" fmla="*/ 5407 h 10550"/>
                <a:gd name="connsiteX7" fmla="*/ 11180 w 16949"/>
                <a:gd name="connsiteY7" fmla="*/ 10264 h 10550"/>
                <a:gd name="connsiteX8" fmla="*/ 14609 w 16949"/>
                <a:gd name="connsiteY8" fmla="*/ 10264 h 1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49" h="10550">
                  <a:moveTo>
                    <a:pt x="14609" y="10264"/>
                  </a:moveTo>
                  <a:cubicBezTo>
                    <a:pt x="16324" y="9598"/>
                    <a:pt x="17181" y="8264"/>
                    <a:pt x="16895" y="6264"/>
                  </a:cubicBezTo>
                  <a:cubicBezTo>
                    <a:pt x="16229" y="5692"/>
                    <a:pt x="15657" y="4740"/>
                    <a:pt x="14990" y="4645"/>
                  </a:cubicBezTo>
                  <a:cubicBezTo>
                    <a:pt x="13562" y="4549"/>
                    <a:pt x="12800" y="7502"/>
                    <a:pt x="10704" y="5407"/>
                  </a:cubicBezTo>
                  <a:cubicBezTo>
                    <a:pt x="8704" y="3406"/>
                    <a:pt x="6513" y="1501"/>
                    <a:pt x="4037" y="263"/>
                  </a:cubicBezTo>
                  <a:cubicBezTo>
                    <a:pt x="2608" y="-499"/>
                    <a:pt x="703" y="454"/>
                    <a:pt x="131" y="2359"/>
                  </a:cubicBezTo>
                  <a:cubicBezTo>
                    <a:pt x="-154" y="3311"/>
                    <a:pt x="36" y="5121"/>
                    <a:pt x="608" y="5407"/>
                  </a:cubicBezTo>
                  <a:cubicBezTo>
                    <a:pt x="4037" y="7216"/>
                    <a:pt x="7561" y="8836"/>
                    <a:pt x="11180" y="10264"/>
                  </a:cubicBezTo>
                  <a:cubicBezTo>
                    <a:pt x="12228" y="10645"/>
                    <a:pt x="13562" y="10645"/>
                    <a:pt x="14609" y="10264"/>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494CF0A-8276-478B-5DB6-80A0A462D0FE}"/>
                </a:ext>
              </a:extLst>
            </p:cNvPr>
            <p:cNvSpPr/>
            <p:nvPr/>
          </p:nvSpPr>
          <p:spPr>
            <a:xfrm>
              <a:off x="4075704" y="2408143"/>
              <a:ext cx="16078" cy="7018"/>
            </a:xfrm>
            <a:custGeom>
              <a:avLst/>
              <a:gdLst>
                <a:gd name="connsiteX0" fmla="*/ 15187 w 16078"/>
                <a:gd name="connsiteY0" fmla="*/ 3586 h 7018"/>
                <a:gd name="connsiteX1" fmla="*/ 16045 w 16078"/>
                <a:gd name="connsiteY1" fmla="*/ 2158 h 7018"/>
                <a:gd name="connsiteX2" fmla="*/ 14140 w 16078"/>
                <a:gd name="connsiteY2" fmla="*/ 157 h 7018"/>
                <a:gd name="connsiteX3" fmla="*/ 8901 w 16078"/>
                <a:gd name="connsiteY3" fmla="*/ 62 h 7018"/>
                <a:gd name="connsiteX4" fmla="*/ 8901 w 16078"/>
                <a:gd name="connsiteY4" fmla="*/ 253 h 7018"/>
                <a:gd name="connsiteX5" fmla="*/ 1948 w 16078"/>
                <a:gd name="connsiteY5" fmla="*/ 348 h 7018"/>
                <a:gd name="connsiteX6" fmla="*/ 43 w 16078"/>
                <a:gd name="connsiteY6" fmla="*/ 2729 h 7018"/>
                <a:gd name="connsiteX7" fmla="*/ 900 w 16078"/>
                <a:gd name="connsiteY7" fmla="*/ 5682 h 7018"/>
                <a:gd name="connsiteX8" fmla="*/ 15187 w 16078"/>
                <a:gd name="connsiteY8" fmla="*/ 3586 h 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78" h="7018">
                  <a:moveTo>
                    <a:pt x="15187" y="3586"/>
                  </a:moveTo>
                  <a:cubicBezTo>
                    <a:pt x="15568" y="3205"/>
                    <a:pt x="16235" y="2348"/>
                    <a:pt x="16045" y="2158"/>
                  </a:cubicBezTo>
                  <a:cubicBezTo>
                    <a:pt x="15568" y="1396"/>
                    <a:pt x="14902" y="253"/>
                    <a:pt x="14140" y="157"/>
                  </a:cubicBezTo>
                  <a:cubicBezTo>
                    <a:pt x="12425" y="-128"/>
                    <a:pt x="10615" y="62"/>
                    <a:pt x="8901" y="62"/>
                  </a:cubicBezTo>
                  <a:cubicBezTo>
                    <a:pt x="8901" y="157"/>
                    <a:pt x="8901" y="157"/>
                    <a:pt x="8901" y="253"/>
                  </a:cubicBezTo>
                  <a:cubicBezTo>
                    <a:pt x="6615" y="253"/>
                    <a:pt x="4234" y="62"/>
                    <a:pt x="1948" y="348"/>
                  </a:cubicBezTo>
                  <a:cubicBezTo>
                    <a:pt x="1186" y="443"/>
                    <a:pt x="233" y="1872"/>
                    <a:pt x="43" y="2729"/>
                  </a:cubicBezTo>
                  <a:cubicBezTo>
                    <a:pt x="-148" y="3682"/>
                    <a:pt x="328" y="5491"/>
                    <a:pt x="900" y="5682"/>
                  </a:cubicBezTo>
                  <a:cubicBezTo>
                    <a:pt x="5948" y="7397"/>
                    <a:pt x="10996" y="8158"/>
                    <a:pt x="15187" y="3586"/>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59341D0-1A84-2CD7-EAF2-6AD0292C8A2D}"/>
                </a:ext>
              </a:extLst>
            </p:cNvPr>
            <p:cNvSpPr/>
            <p:nvPr/>
          </p:nvSpPr>
          <p:spPr>
            <a:xfrm>
              <a:off x="4160280" y="2159603"/>
              <a:ext cx="9314" cy="20129"/>
            </a:xfrm>
            <a:custGeom>
              <a:avLst/>
              <a:gdLst>
                <a:gd name="connsiteX0" fmla="*/ 8240 w 9314"/>
                <a:gd name="connsiteY0" fmla="*/ 0 h 20129"/>
                <a:gd name="connsiteX1" fmla="*/ 6716 w 9314"/>
                <a:gd name="connsiteY1" fmla="*/ 762 h 20129"/>
                <a:gd name="connsiteX2" fmla="*/ 2525 w 9314"/>
                <a:gd name="connsiteY2" fmla="*/ 7810 h 20129"/>
                <a:gd name="connsiteX3" fmla="*/ 716 w 9314"/>
                <a:gd name="connsiteY3" fmla="*/ 13240 h 20129"/>
                <a:gd name="connsiteX4" fmla="*/ 5002 w 9314"/>
                <a:gd name="connsiteY4" fmla="*/ 20002 h 20129"/>
                <a:gd name="connsiteX5" fmla="*/ 6621 w 9314"/>
                <a:gd name="connsiteY5" fmla="*/ 20002 h 20129"/>
                <a:gd name="connsiteX6" fmla="*/ 8717 w 9314"/>
                <a:gd name="connsiteY6" fmla="*/ 18288 h 20129"/>
                <a:gd name="connsiteX7" fmla="*/ 9193 w 9314"/>
                <a:gd name="connsiteY7" fmla="*/ 2857 h 20129"/>
                <a:gd name="connsiteX8" fmla="*/ 8240 w 9314"/>
                <a:gd name="connsiteY8" fmla="*/ 0 h 2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4" h="20129">
                  <a:moveTo>
                    <a:pt x="8240" y="0"/>
                  </a:moveTo>
                  <a:cubicBezTo>
                    <a:pt x="7764" y="286"/>
                    <a:pt x="7193" y="476"/>
                    <a:pt x="6716" y="762"/>
                  </a:cubicBezTo>
                  <a:cubicBezTo>
                    <a:pt x="4240" y="2476"/>
                    <a:pt x="2811" y="4763"/>
                    <a:pt x="2525" y="7810"/>
                  </a:cubicBezTo>
                  <a:cubicBezTo>
                    <a:pt x="2335" y="9715"/>
                    <a:pt x="-1570" y="10287"/>
                    <a:pt x="716" y="13240"/>
                  </a:cubicBezTo>
                  <a:cubicBezTo>
                    <a:pt x="2335" y="15335"/>
                    <a:pt x="3478" y="17812"/>
                    <a:pt x="5002" y="20002"/>
                  </a:cubicBezTo>
                  <a:cubicBezTo>
                    <a:pt x="5192" y="20288"/>
                    <a:pt x="6050" y="20002"/>
                    <a:pt x="6621" y="20002"/>
                  </a:cubicBezTo>
                  <a:cubicBezTo>
                    <a:pt x="7288" y="19431"/>
                    <a:pt x="8050" y="18859"/>
                    <a:pt x="8717" y="18288"/>
                  </a:cubicBezTo>
                  <a:cubicBezTo>
                    <a:pt x="3764" y="12954"/>
                    <a:pt x="6812" y="8001"/>
                    <a:pt x="9193" y="2857"/>
                  </a:cubicBezTo>
                  <a:cubicBezTo>
                    <a:pt x="9669" y="2286"/>
                    <a:pt x="8621" y="1048"/>
                    <a:pt x="8240" y="0"/>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DCC576C-E445-A435-7D9A-D128CBCA5324}"/>
                </a:ext>
              </a:extLst>
            </p:cNvPr>
            <p:cNvSpPr/>
            <p:nvPr/>
          </p:nvSpPr>
          <p:spPr>
            <a:xfrm>
              <a:off x="4294688" y="2464301"/>
              <a:ext cx="11944" cy="10388"/>
            </a:xfrm>
            <a:custGeom>
              <a:avLst/>
              <a:gdLst>
                <a:gd name="connsiteX0" fmla="*/ 11945 w 11944"/>
                <a:gd name="connsiteY0" fmla="*/ 3531 h 10388"/>
                <a:gd name="connsiteX1" fmla="*/ 9468 w 11944"/>
                <a:gd name="connsiteY1" fmla="*/ 2388 h 10388"/>
                <a:gd name="connsiteX2" fmla="*/ 3467 w 11944"/>
                <a:gd name="connsiteY2" fmla="*/ 6 h 10388"/>
                <a:gd name="connsiteX3" fmla="*/ 515 w 11944"/>
                <a:gd name="connsiteY3" fmla="*/ 4197 h 10388"/>
                <a:gd name="connsiteX4" fmla="*/ 1848 w 11944"/>
                <a:gd name="connsiteY4" fmla="*/ 10389 h 10388"/>
                <a:gd name="connsiteX5" fmla="*/ 8801 w 11944"/>
                <a:gd name="connsiteY5" fmla="*/ 10389 h 10388"/>
                <a:gd name="connsiteX6" fmla="*/ 11945 w 11944"/>
                <a:gd name="connsiteY6" fmla="*/ 3531 h 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 h="10388">
                  <a:moveTo>
                    <a:pt x="11945" y="3531"/>
                  </a:moveTo>
                  <a:cubicBezTo>
                    <a:pt x="11087" y="3245"/>
                    <a:pt x="10040" y="2959"/>
                    <a:pt x="9468" y="2388"/>
                  </a:cubicBezTo>
                  <a:cubicBezTo>
                    <a:pt x="7754" y="768"/>
                    <a:pt x="5849" y="102"/>
                    <a:pt x="3467" y="6"/>
                  </a:cubicBezTo>
                  <a:cubicBezTo>
                    <a:pt x="38" y="-89"/>
                    <a:pt x="-628" y="864"/>
                    <a:pt x="515" y="4197"/>
                  </a:cubicBezTo>
                  <a:cubicBezTo>
                    <a:pt x="1181" y="6198"/>
                    <a:pt x="1467" y="8293"/>
                    <a:pt x="1848" y="10389"/>
                  </a:cubicBezTo>
                  <a:cubicBezTo>
                    <a:pt x="4134" y="10389"/>
                    <a:pt x="6420" y="10389"/>
                    <a:pt x="8801" y="10389"/>
                  </a:cubicBezTo>
                  <a:cubicBezTo>
                    <a:pt x="9754" y="8103"/>
                    <a:pt x="10897" y="5817"/>
                    <a:pt x="11945" y="3531"/>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9954F98-D68E-52D5-7A2F-0962A720C210}"/>
                </a:ext>
              </a:extLst>
            </p:cNvPr>
            <p:cNvSpPr/>
            <p:nvPr/>
          </p:nvSpPr>
          <p:spPr>
            <a:xfrm>
              <a:off x="5160359" y="2124208"/>
              <a:ext cx="16141" cy="6853"/>
            </a:xfrm>
            <a:custGeom>
              <a:avLst/>
              <a:gdLst>
                <a:gd name="connsiteX0" fmla="*/ 14764 w 16141"/>
                <a:gd name="connsiteY0" fmla="*/ 247 h 6853"/>
                <a:gd name="connsiteX1" fmla="*/ 1333 w 16141"/>
                <a:gd name="connsiteY1" fmla="*/ 438 h 6853"/>
                <a:gd name="connsiteX2" fmla="*/ 0 w 16141"/>
                <a:gd name="connsiteY2" fmla="*/ 1486 h 6853"/>
                <a:gd name="connsiteX3" fmla="*/ 1238 w 16141"/>
                <a:gd name="connsiteY3" fmla="*/ 2629 h 6853"/>
                <a:gd name="connsiteX4" fmla="*/ 13430 w 16141"/>
                <a:gd name="connsiteY4" fmla="*/ 6629 h 6853"/>
                <a:gd name="connsiteX5" fmla="*/ 14668 w 16141"/>
                <a:gd name="connsiteY5" fmla="*/ 3867 h 6853"/>
                <a:gd name="connsiteX6" fmla="*/ 14764 w 16141"/>
                <a:gd name="connsiteY6" fmla="*/ 247 h 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41" h="6853">
                  <a:moveTo>
                    <a:pt x="14764" y="247"/>
                  </a:moveTo>
                  <a:cubicBezTo>
                    <a:pt x="10382" y="-324"/>
                    <a:pt x="5810" y="247"/>
                    <a:pt x="1333" y="438"/>
                  </a:cubicBezTo>
                  <a:cubicBezTo>
                    <a:pt x="857" y="438"/>
                    <a:pt x="476" y="1105"/>
                    <a:pt x="0" y="1486"/>
                  </a:cubicBezTo>
                  <a:cubicBezTo>
                    <a:pt x="381" y="1867"/>
                    <a:pt x="762" y="2629"/>
                    <a:pt x="1238" y="2629"/>
                  </a:cubicBezTo>
                  <a:cubicBezTo>
                    <a:pt x="5620" y="2914"/>
                    <a:pt x="8477" y="7963"/>
                    <a:pt x="13430" y="6629"/>
                  </a:cubicBezTo>
                  <a:cubicBezTo>
                    <a:pt x="13811" y="5677"/>
                    <a:pt x="14192" y="4819"/>
                    <a:pt x="14668" y="3867"/>
                  </a:cubicBezTo>
                  <a:cubicBezTo>
                    <a:pt x="15240" y="2629"/>
                    <a:pt x="17621" y="628"/>
                    <a:pt x="14764" y="247"/>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535D898-3FC2-03D3-74B7-6F950167CAD0}"/>
                </a:ext>
              </a:extLst>
            </p:cNvPr>
            <p:cNvSpPr/>
            <p:nvPr/>
          </p:nvSpPr>
          <p:spPr>
            <a:xfrm>
              <a:off x="5173694" y="2130742"/>
              <a:ext cx="381" cy="285"/>
            </a:xfrm>
            <a:custGeom>
              <a:avLst/>
              <a:gdLst>
                <a:gd name="connsiteX0" fmla="*/ 95 w 381"/>
                <a:gd name="connsiteY0" fmla="*/ 0 h 285"/>
                <a:gd name="connsiteX1" fmla="*/ 0 w 381"/>
                <a:gd name="connsiteY1" fmla="*/ 286 h 285"/>
                <a:gd name="connsiteX2" fmla="*/ 381 w 381"/>
                <a:gd name="connsiteY2" fmla="*/ 0 h 285"/>
                <a:gd name="connsiteX3" fmla="*/ 95 w 381"/>
                <a:gd name="connsiteY3" fmla="*/ 0 h 285"/>
              </a:gdLst>
              <a:ahLst/>
              <a:cxnLst>
                <a:cxn ang="0">
                  <a:pos x="connsiteX0" y="connsiteY0"/>
                </a:cxn>
                <a:cxn ang="0">
                  <a:pos x="connsiteX1" y="connsiteY1"/>
                </a:cxn>
                <a:cxn ang="0">
                  <a:pos x="connsiteX2" y="connsiteY2"/>
                </a:cxn>
                <a:cxn ang="0">
                  <a:pos x="connsiteX3" y="connsiteY3"/>
                </a:cxn>
              </a:cxnLst>
              <a:rect l="l" t="t" r="r" b="b"/>
              <a:pathLst>
                <a:path w="381" h="285">
                  <a:moveTo>
                    <a:pt x="95" y="0"/>
                  </a:moveTo>
                  <a:cubicBezTo>
                    <a:pt x="95" y="95"/>
                    <a:pt x="0" y="191"/>
                    <a:pt x="0" y="286"/>
                  </a:cubicBezTo>
                  <a:lnTo>
                    <a:pt x="381" y="0"/>
                  </a:lnTo>
                  <a:cubicBezTo>
                    <a:pt x="286" y="0"/>
                    <a:pt x="191" y="0"/>
                    <a:pt x="95" y="0"/>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FD9D6977-180F-6530-AF99-80EF0E287219}"/>
                </a:ext>
              </a:extLst>
            </p:cNvPr>
            <p:cNvSpPr/>
            <p:nvPr/>
          </p:nvSpPr>
          <p:spPr>
            <a:xfrm>
              <a:off x="4141886" y="2190845"/>
              <a:ext cx="7399" cy="12572"/>
            </a:xfrm>
            <a:custGeom>
              <a:avLst/>
              <a:gdLst>
                <a:gd name="connsiteX0" fmla="*/ 3584 w 7399"/>
                <a:gd name="connsiteY0" fmla="*/ 12001 h 12572"/>
                <a:gd name="connsiteX1" fmla="*/ 6251 w 7399"/>
                <a:gd name="connsiteY1" fmla="*/ 12573 h 12572"/>
                <a:gd name="connsiteX2" fmla="*/ 7204 w 7399"/>
                <a:gd name="connsiteY2" fmla="*/ 11240 h 12572"/>
                <a:gd name="connsiteX3" fmla="*/ 346 w 7399"/>
                <a:gd name="connsiteY3" fmla="*/ 0 h 12572"/>
                <a:gd name="connsiteX4" fmla="*/ 3584 w 7399"/>
                <a:gd name="connsiteY4" fmla="*/ 12001 h 1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 h="12572">
                  <a:moveTo>
                    <a:pt x="3584" y="12001"/>
                  </a:moveTo>
                  <a:cubicBezTo>
                    <a:pt x="4251" y="12478"/>
                    <a:pt x="5299" y="12573"/>
                    <a:pt x="6251" y="12573"/>
                  </a:cubicBezTo>
                  <a:cubicBezTo>
                    <a:pt x="6537" y="12573"/>
                    <a:pt x="7109" y="11716"/>
                    <a:pt x="7204" y="11240"/>
                  </a:cubicBezTo>
                  <a:cubicBezTo>
                    <a:pt x="8061" y="5524"/>
                    <a:pt x="6156" y="1524"/>
                    <a:pt x="346" y="0"/>
                  </a:cubicBezTo>
                  <a:cubicBezTo>
                    <a:pt x="-130" y="4381"/>
                    <a:pt x="-797" y="8953"/>
                    <a:pt x="3584" y="12001"/>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9FB739A-F2B3-F792-E2A6-3FEEA2AD82CC}"/>
                </a:ext>
              </a:extLst>
            </p:cNvPr>
            <p:cNvSpPr/>
            <p:nvPr/>
          </p:nvSpPr>
          <p:spPr>
            <a:xfrm>
              <a:off x="4141755" y="2190368"/>
              <a:ext cx="285" cy="476"/>
            </a:xfrm>
            <a:custGeom>
              <a:avLst/>
              <a:gdLst>
                <a:gd name="connsiteX0" fmla="*/ 286 w 285"/>
                <a:gd name="connsiteY0" fmla="*/ 476 h 476"/>
                <a:gd name="connsiteX1" fmla="*/ 286 w 285"/>
                <a:gd name="connsiteY1" fmla="*/ 0 h 476"/>
                <a:gd name="connsiteX2" fmla="*/ 0 w 285"/>
                <a:gd name="connsiteY2" fmla="*/ 381 h 476"/>
                <a:gd name="connsiteX3" fmla="*/ 286 w 285"/>
                <a:gd name="connsiteY3" fmla="*/ 476 h 476"/>
              </a:gdLst>
              <a:ahLst/>
              <a:cxnLst>
                <a:cxn ang="0">
                  <a:pos x="connsiteX0" y="connsiteY0"/>
                </a:cxn>
                <a:cxn ang="0">
                  <a:pos x="connsiteX1" y="connsiteY1"/>
                </a:cxn>
                <a:cxn ang="0">
                  <a:pos x="connsiteX2" y="connsiteY2"/>
                </a:cxn>
                <a:cxn ang="0">
                  <a:pos x="connsiteX3" y="connsiteY3"/>
                </a:cxn>
              </a:cxnLst>
              <a:rect l="l" t="t" r="r" b="b"/>
              <a:pathLst>
                <a:path w="285" h="476">
                  <a:moveTo>
                    <a:pt x="286" y="476"/>
                  </a:moveTo>
                  <a:cubicBezTo>
                    <a:pt x="286" y="286"/>
                    <a:pt x="286" y="191"/>
                    <a:pt x="286" y="0"/>
                  </a:cubicBezTo>
                  <a:lnTo>
                    <a:pt x="0" y="381"/>
                  </a:lnTo>
                  <a:cubicBezTo>
                    <a:pt x="190" y="381"/>
                    <a:pt x="190" y="476"/>
                    <a:pt x="286" y="476"/>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5A20F27-CCB0-4FA3-EC77-D54E546F0277}"/>
                </a:ext>
              </a:extLst>
            </p:cNvPr>
            <p:cNvSpPr/>
            <p:nvPr/>
          </p:nvSpPr>
          <p:spPr>
            <a:xfrm>
              <a:off x="4009570" y="2179926"/>
              <a:ext cx="12836" cy="9572"/>
            </a:xfrm>
            <a:custGeom>
              <a:avLst/>
              <a:gdLst>
                <a:gd name="connsiteX0" fmla="*/ 3407 w 12836"/>
                <a:gd name="connsiteY0" fmla="*/ 1393 h 9572"/>
                <a:gd name="connsiteX1" fmla="*/ 264 w 12836"/>
                <a:gd name="connsiteY1" fmla="*/ 6346 h 9572"/>
                <a:gd name="connsiteX2" fmla="*/ 2550 w 12836"/>
                <a:gd name="connsiteY2" fmla="*/ 8823 h 9572"/>
                <a:gd name="connsiteX3" fmla="*/ 6074 w 12836"/>
                <a:gd name="connsiteY3" fmla="*/ 5965 h 9572"/>
                <a:gd name="connsiteX4" fmla="*/ 12837 w 12836"/>
                <a:gd name="connsiteY4" fmla="*/ 250 h 9572"/>
                <a:gd name="connsiteX5" fmla="*/ 3407 w 12836"/>
                <a:gd name="connsiteY5" fmla="*/ 1393 h 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6" h="9572">
                  <a:moveTo>
                    <a:pt x="3407" y="1393"/>
                  </a:moveTo>
                  <a:cubicBezTo>
                    <a:pt x="1978" y="2632"/>
                    <a:pt x="-879" y="3394"/>
                    <a:pt x="264" y="6346"/>
                  </a:cubicBezTo>
                  <a:cubicBezTo>
                    <a:pt x="645" y="7299"/>
                    <a:pt x="1597" y="8251"/>
                    <a:pt x="2550" y="8823"/>
                  </a:cubicBezTo>
                  <a:cubicBezTo>
                    <a:pt x="6264" y="11109"/>
                    <a:pt x="5598" y="7585"/>
                    <a:pt x="6074" y="5965"/>
                  </a:cubicBezTo>
                  <a:cubicBezTo>
                    <a:pt x="7122" y="2632"/>
                    <a:pt x="12741" y="4632"/>
                    <a:pt x="12837" y="250"/>
                  </a:cubicBezTo>
                  <a:cubicBezTo>
                    <a:pt x="9693" y="346"/>
                    <a:pt x="6169" y="-893"/>
                    <a:pt x="3407" y="1393"/>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8FBCE5B-A3AB-D61B-F74E-AB6D9A838E52}"/>
                </a:ext>
              </a:extLst>
            </p:cNvPr>
            <p:cNvSpPr/>
            <p:nvPr/>
          </p:nvSpPr>
          <p:spPr>
            <a:xfrm>
              <a:off x="4022407" y="2179891"/>
              <a:ext cx="381" cy="285"/>
            </a:xfrm>
            <a:custGeom>
              <a:avLst/>
              <a:gdLst>
                <a:gd name="connsiteX0" fmla="*/ 0 w 381"/>
                <a:gd name="connsiteY0" fmla="*/ 286 h 285"/>
                <a:gd name="connsiteX1" fmla="*/ 381 w 381"/>
                <a:gd name="connsiteY1" fmla="*/ 286 h 285"/>
                <a:gd name="connsiteX2" fmla="*/ 95 w 381"/>
                <a:gd name="connsiteY2" fmla="*/ 0 h 285"/>
                <a:gd name="connsiteX3" fmla="*/ 0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0" y="286"/>
                  </a:moveTo>
                  <a:cubicBezTo>
                    <a:pt x="95" y="286"/>
                    <a:pt x="191" y="286"/>
                    <a:pt x="381" y="286"/>
                  </a:cubicBezTo>
                  <a:lnTo>
                    <a:pt x="95" y="0"/>
                  </a:lnTo>
                  <a:cubicBezTo>
                    <a:pt x="95" y="95"/>
                    <a:pt x="0" y="190"/>
                    <a:pt x="0" y="286"/>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B48BCB2F-949D-55BD-532A-C9C2291CFCAF}"/>
                </a:ext>
              </a:extLst>
            </p:cNvPr>
            <p:cNvSpPr/>
            <p:nvPr/>
          </p:nvSpPr>
          <p:spPr>
            <a:xfrm>
              <a:off x="5455158" y="2394203"/>
              <a:ext cx="13239" cy="6030"/>
            </a:xfrm>
            <a:custGeom>
              <a:avLst/>
              <a:gdLst>
                <a:gd name="connsiteX0" fmla="*/ 11239 w 13239"/>
                <a:gd name="connsiteY0" fmla="*/ 476 h 6030"/>
                <a:gd name="connsiteX1" fmla="*/ 8192 w 13239"/>
                <a:gd name="connsiteY1" fmla="*/ 95 h 6030"/>
                <a:gd name="connsiteX2" fmla="*/ 2858 w 13239"/>
                <a:gd name="connsiteY2" fmla="*/ 191 h 6030"/>
                <a:gd name="connsiteX3" fmla="*/ 0 w 13239"/>
                <a:gd name="connsiteY3" fmla="*/ 1714 h 6030"/>
                <a:gd name="connsiteX4" fmla="*/ 2953 w 13239"/>
                <a:gd name="connsiteY4" fmla="*/ 3143 h 6030"/>
                <a:gd name="connsiteX5" fmla="*/ 10858 w 13239"/>
                <a:gd name="connsiteY5" fmla="*/ 5620 h 6030"/>
                <a:gd name="connsiteX6" fmla="*/ 13240 w 13239"/>
                <a:gd name="connsiteY6" fmla="*/ 4667 h 6030"/>
                <a:gd name="connsiteX7" fmla="*/ 11239 w 13239"/>
                <a:gd name="connsiteY7" fmla="*/ 476 h 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39" h="6030">
                  <a:moveTo>
                    <a:pt x="11239" y="476"/>
                  </a:moveTo>
                  <a:cubicBezTo>
                    <a:pt x="9906" y="-286"/>
                    <a:pt x="7906" y="95"/>
                    <a:pt x="8192" y="95"/>
                  </a:cubicBezTo>
                  <a:cubicBezTo>
                    <a:pt x="5143" y="95"/>
                    <a:pt x="3905" y="-95"/>
                    <a:pt x="2858" y="191"/>
                  </a:cubicBezTo>
                  <a:cubicBezTo>
                    <a:pt x="1810" y="476"/>
                    <a:pt x="953" y="1143"/>
                    <a:pt x="0" y="1714"/>
                  </a:cubicBezTo>
                  <a:cubicBezTo>
                    <a:pt x="953" y="2191"/>
                    <a:pt x="2000" y="3143"/>
                    <a:pt x="2953" y="3143"/>
                  </a:cubicBezTo>
                  <a:cubicBezTo>
                    <a:pt x="5905" y="3143"/>
                    <a:pt x="8572" y="3620"/>
                    <a:pt x="10858" y="5620"/>
                  </a:cubicBezTo>
                  <a:cubicBezTo>
                    <a:pt x="11811" y="6382"/>
                    <a:pt x="13240" y="6096"/>
                    <a:pt x="13240" y="4667"/>
                  </a:cubicBezTo>
                  <a:cubicBezTo>
                    <a:pt x="13240" y="3143"/>
                    <a:pt x="12383" y="1143"/>
                    <a:pt x="11239" y="476"/>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891CA86-D7FC-FA11-0917-CD6568638D5C}"/>
                </a:ext>
              </a:extLst>
            </p:cNvPr>
            <p:cNvSpPr/>
            <p:nvPr/>
          </p:nvSpPr>
          <p:spPr>
            <a:xfrm>
              <a:off x="5521350" y="2461259"/>
              <a:ext cx="6959" cy="9784"/>
            </a:xfrm>
            <a:custGeom>
              <a:avLst/>
              <a:gdLst>
                <a:gd name="connsiteX0" fmla="*/ 577 w 6959"/>
                <a:gd name="connsiteY0" fmla="*/ 4667 h 9784"/>
                <a:gd name="connsiteX1" fmla="*/ 1244 w 6959"/>
                <a:gd name="connsiteY1" fmla="*/ 9049 h 9784"/>
                <a:gd name="connsiteX2" fmla="*/ 6673 w 6959"/>
                <a:gd name="connsiteY2" fmla="*/ 7715 h 9784"/>
                <a:gd name="connsiteX3" fmla="*/ 6959 w 6959"/>
                <a:gd name="connsiteY3" fmla="*/ 3620 h 9784"/>
                <a:gd name="connsiteX4" fmla="*/ 5340 w 6959"/>
                <a:gd name="connsiteY4" fmla="*/ 0 h 9784"/>
                <a:gd name="connsiteX5" fmla="*/ 577 w 6959"/>
                <a:gd name="connsiteY5" fmla="*/ 4667 h 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9" h="9784">
                  <a:moveTo>
                    <a:pt x="577" y="4667"/>
                  </a:moveTo>
                  <a:cubicBezTo>
                    <a:pt x="-280" y="5906"/>
                    <a:pt x="-280" y="7811"/>
                    <a:pt x="1244" y="9049"/>
                  </a:cubicBezTo>
                  <a:cubicBezTo>
                    <a:pt x="2863" y="10478"/>
                    <a:pt x="6292" y="9716"/>
                    <a:pt x="6673" y="7715"/>
                  </a:cubicBezTo>
                  <a:cubicBezTo>
                    <a:pt x="6864" y="6668"/>
                    <a:pt x="6864" y="5525"/>
                    <a:pt x="6959" y="3620"/>
                  </a:cubicBezTo>
                  <a:cubicBezTo>
                    <a:pt x="6578" y="2858"/>
                    <a:pt x="6007" y="1429"/>
                    <a:pt x="5340" y="0"/>
                  </a:cubicBezTo>
                  <a:cubicBezTo>
                    <a:pt x="3721" y="1619"/>
                    <a:pt x="1816" y="2953"/>
                    <a:pt x="577" y="4667"/>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13657D0-B64A-1BA0-E20E-FEC0859D0030}"/>
                </a:ext>
              </a:extLst>
            </p:cNvPr>
            <p:cNvSpPr/>
            <p:nvPr/>
          </p:nvSpPr>
          <p:spPr>
            <a:xfrm>
              <a:off x="4011930" y="2316765"/>
              <a:ext cx="285" cy="285"/>
            </a:xfrm>
            <a:custGeom>
              <a:avLst/>
              <a:gdLst>
                <a:gd name="connsiteX0" fmla="*/ 286 w 285"/>
                <a:gd name="connsiteY0" fmla="*/ 286 h 285"/>
                <a:gd name="connsiteX1" fmla="*/ 286 w 285"/>
                <a:gd name="connsiteY1" fmla="*/ 0 h 285"/>
                <a:gd name="connsiteX2" fmla="*/ 0 w 285"/>
                <a:gd name="connsiteY2" fmla="*/ 0 h 285"/>
                <a:gd name="connsiteX3" fmla="*/ 286 w 285"/>
                <a:gd name="connsiteY3" fmla="*/ 286 h 285"/>
              </a:gdLst>
              <a:ahLst/>
              <a:cxnLst>
                <a:cxn ang="0">
                  <a:pos x="connsiteX0" y="connsiteY0"/>
                </a:cxn>
                <a:cxn ang="0">
                  <a:pos x="connsiteX1" y="connsiteY1"/>
                </a:cxn>
                <a:cxn ang="0">
                  <a:pos x="connsiteX2" y="connsiteY2"/>
                </a:cxn>
                <a:cxn ang="0">
                  <a:pos x="connsiteX3" y="connsiteY3"/>
                </a:cxn>
              </a:cxnLst>
              <a:rect l="l" t="t" r="r" b="b"/>
              <a:pathLst>
                <a:path w="285" h="285">
                  <a:moveTo>
                    <a:pt x="286" y="286"/>
                  </a:moveTo>
                  <a:cubicBezTo>
                    <a:pt x="286" y="191"/>
                    <a:pt x="286" y="95"/>
                    <a:pt x="286" y="0"/>
                  </a:cubicBezTo>
                  <a:cubicBezTo>
                    <a:pt x="190" y="0"/>
                    <a:pt x="95" y="0"/>
                    <a:pt x="0" y="0"/>
                  </a:cubicBezTo>
                  <a:lnTo>
                    <a:pt x="286" y="286"/>
                  </a:ln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88302F2-03D2-FD31-2A90-61DCDA7F2C77}"/>
                </a:ext>
              </a:extLst>
            </p:cNvPr>
            <p:cNvSpPr/>
            <p:nvPr/>
          </p:nvSpPr>
          <p:spPr>
            <a:xfrm>
              <a:off x="4012310" y="2310098"/>
              <a:ext cx="13716" cy="6802"/>
            </a:xfrm>
            <a:custGeom>
              <a:avLst/>
              <a:gdLst>
                <a:gd name="connsiteX0" fmla="*/ 2762 w 13716"/>
                <a:gd name="connsiteY0" fmla="*/ 3524 h 6802"/>
                <a:gd name="connsiteX1" fmla="*/ 0 w 13716"/>
                <a:gd name="connsiteY1" fmla="*/ 6667 h 6802"/>
                <a:gd name="connsiteX2" fmla="*/ 8001 w 13716"/>
                <a:gd name="connsiteY2" fmla="*/ 6763 h 6802"/>
                <a:gd name="connsiteX3" fmla="*/ 13716 w 13716"/>
                <a:gd name="connsiteY3" fmla="*/ 0 h 6802"/>
                <a:gd name="connsiteX4" fmla="*/ 2762 w 13716"/>
                <a:gd name="connsiteY4" fmla="*/ 3524 h 6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 h="6802">
                  <a:moveTo>
                    <a:pt x="2762" y="3524"/>
                  </a:moveTo>
                  <a:cubicBezTo>
                    <a:pt x="1238" y="3238"/>
                    <a:pt x="0" y="4763"/>
                    <a:pt x="0" y="6667"/>
                  </a:cubicBezTo>
                  <a:cubicBezTo>
                    <a:pt x="2667" y="6763"/>
                    <a:pt x="5334" y="6858"/>
                    <a:pt x="8001" y="6763"/>
                  </a:cubicBezTo>
                  <a:cubicBezTo>
                    <a:pt x="13144" y="6572"/>
                    <a:pt x="13335" y="6477"/>
                    <a:pt x="13716" y="0"/>
                  </a:cubicBezTo>
                  <a:cubicBezTo>
                    <a:pt x="9906" y="857"/>
                    <a:pt x="7144" y="4286"/>
                    <a:pt x="2762" y="3524"/>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E39D9DEF-54B5-368D-3CB0-D7E86A4A1A05}"/>
                </a:ext>
              </a:extLst>
            </p:cNvPr>
            <p:cNvSpPr/>
            <p:nvPr/>
          </p:nvSpPr>
          <p:spPr>
            <a:xfrm>
              <a:off x="4025931" y="2309717"/>
              <a:ext cx="381" cy="380"/>
            </a:xfrm>
            <a:custGeom>
              <a:avLst/>
              <a:gdLst>
                <a:gd name="connsiteX0" fmla="*/ 0 w 381"/>
                <a:gd name="connsiteY0" fmla="*/ 381 h 380"/>
                <a:gd name="connsiteX1" fmla="*/ 381 w 381"/>
                <a:gd name="connsiteY1" fmla="*/ 286 h 380"/>
                <a:gd name="connsiteX2" fmla="*/ 95 w 381"/>
                <a:gd name="connsiteY2" fmla="*/ 0 h 380"/>
                <a:gd name="connsiteX3" fmla="*/ 0 w 381"/>
                <a:gd name="connsiteY3" fmla="*/ 381 h 380"/>
              </a:gdLst>
              <a:ahLst/>
              <a:cxnLst>
                <a:cxn ang="0">
                  <a:pos x="connsiteX0" y="connsiteY0"/>
                </a:cxn>
                <a:cxn ang="0">
                  <a:pos x="connsiteX1" y="connsiteY1"/>
                </a:cxn>
                <a:cxn ang="0">
                  <a:pos x="connsiteX2" y="connsiteY2"/>
                </a:cxn>
                <a:cxn ang="0">
                  <a:pos x="connsiteX3" y="connsiteY3"/>
                </a:cxn>
              </a:cxnLst>
              <a:rect l="l" t="t" r="r" b="b"/>
              <a:pathLst>
                <a:path w="381" h="380">
                  <a:moveTo>
                    <a:pt x="0" y="381"/>
                  </a:moveTo>
                  <a:cubicBezTo>
                    <a:pt x="95" y="381"/>
                    <a:pt x="191" y="286"/>
                    <a:pt x="381" y="286"/>
                  </a:cubicBezTo>
                  <a:lnTo>
                    <a:pt x="95" y="0"/>
                  </a:lnTo>
                  <a:cubicBezTo>
                    <a:pt x="0" y="190"/>
                    <a:pt x="0" y="286"/>
                    <a:pt x="0" y="381"/>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66E9C0D0-ADD4-E817-D8BD-AC663D93951F}"/>
                </a:ext>
              </a:extLst>
            </p:cNvPr>
            <p:cNvSpPr/>
            <p:nvPr/>
          </p:nvSpPr>
          <p:spPr>
            <a:xfrm>
              <a:off x="4076223" y="2175224"/>
              <a:ext cx="8480" cy="10575"/>
            </a:xfrm>
            <a:custGeom>
              <a:avLst/>
              <a:gdLst>
                <a:gd name="connsiteX0" fmla="*/ 0 w 8480"/>
                <a:gd name="connsiteY0" fmla="*/ 6096 h 10575"/>
                <a:gd name="connsiteX1" fmla="*/ 3905 w 8480"/>
                <a:gd name="connsiteY1" fmla="*/ 10573 h 10575"/>
                <a:gd name="connsiteX2" fmla="*/ 8477 w 8480"/>
                <a:gd name="connsiteY2" fmla="*/ 6763 h 10575"/>
                <a:gd name="connsiteX3" fmla="*/ 3620 w 8480"/>
                <a:gd name="connsiteY3" fmla="*/ 0 h 10575"/>
                <a:gd name="connsiteX4" fmla="*/ 0 w 8480"/>
                <a:gd name="connsiteY4" fmla="*/ 6096 h 1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0" h="10575">
                  <a:moveTo>
                    <a:pt x="0" y="6096"/>
                  </a:moveTo>
                  <a:cubicBezTo>
                    <a:pt x="95" y="7715"/>
                    <a:pt x="2476" y="10477"/>
                    <a:pt x="3905" y="10573"/>
                  </a:cubicBezTo>
                  <a:cubicBezTo>
                    <a:pt x="5524" y="10668"/>
                    <a:pt x="8382" y="8287"/>
                    <a:pt x="8477" y="6763"/>
                  </a:cubicBezTo>
                  <a:cubicBezTo>
                    <a:pt x="8572" y="5144"/>
                    <a:pt x="6191" y="3334"/>
                    <a:pt x="3620" y="0"/>
                  </a:cubicBezTo>
                  <a:cubicBezTo>
                    <a:pt x="2191" y="2476"/>
                    <a:pt x="0" y="4286"/>
                    <a:pt x="0" y="6096"/>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9A03AA91-C36B-8AE4-36EA-F05048B0E587}"/>
                </a:ext>
              </a:extLst>
            </p:cNvPr>
            <p:cNvSpPr/>
            <p:nvPr/>
          </p:nvSpPr>
          <p:spPr>
            <a:xfrm>
              <a:off x="5440887" y="2176592"/>
              <a:ext cx="9146" cy="6665"/>
            </a:xfrm>
            <a:custGeom>
              <a:avLst/>
              <a:gdLst>
                <a:gd name="connsiteX0" fmla="*/ 3888 w 9146"/>
                <a:gd name="connsiteY0" fmla="*/ 6443 h 6665"/>
                <a:gd name="connsiteX1" fmla="*/ 8555 w 9146"/>
                <a:gd name="connsiteY1" fmla="*/ 3490 h 6665"/>
                <a:gd name="connsiteX2" fmla="*/ 7698 w 9146"/>
                <a:gd name="connsiteY2" fmla="*/ 156 h 6665"/>
                <a:gd name="connsiteX3" fmla="*/ 2459 w 9146"/>
                <a:gd name="connsiteY3" fmla="*/ 347 h 6665"/>
                <a:gd name="connsiteX4" fmla="*/ 78 w 9146"/>
                <a:gd name="connsiteY4" fmla="*/ 4252 h 6665"/>
                <a:gd name="connsiteX5" fmla="*/ 3888 w 9146"/>
                <a:gd name="connsiteY5" fmla="*/ 6443 h 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6" h="6665">
                  <a:moveTo>
                    <a:pt x="3888" y="6443"/>
                  </a:moveTo>
                  <a:cubicBezTo>
                    <a:pt x="5888" y="5681"/>
                    <a:pt x="7603" y="4061"/>
                    <a:pt x="8555" y="3490"/>
                  </a:cubicBezTo>
                  <a:cubicBezTo>
                    <a:pt x="9603" y="1394"/>
                    <a:pt x="9222" y="347"/>
                    <a:pt x="7698" y="156"/>
                  </a:cubicBezTo>
                  <a:cubicBezTo>
                    <a:pt x="5984" y="-34"/>
                    <a:pt x="4174" y="-130"/>
                    <a:pt x="2459" y="347"/>
                  </a:cubicBezTo>
                  <a:cubicBezTo>
                    <a:pt x="745" y="823"/>
                    <a:pt x="-303" y="2347"/>
                    <a:pt x="78" y="4252"/>
                  </a:cubicBezTo>
                  <a:cubicBezTo>
                    <a:pt x="459" y="6252"/>
                    <a:pt x="2269" y="7109"/>
                    <a:pt x="3888" y="6443"/>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9597AB7-BF36-2DA5-F0A4-76D2A82F5EB0}"/>
                </a:ext>
              </a:extLst>
            </p:cNvPr>
            <p:cNvSpPr/>
            <p:nvPr/>
          </p:nvSpPr>
          <p:spPr>
            <a:xfrm>
              <a:off x="5503545" y="2453640"/>
              <a:ext cx="380" cy="380"/>
            </a:xfrm>
            <a:custGeom>
              <a:avLst/>
              <a:gdLst>
                <a:gd name="connsiteX0" fmla="*/ 0 w 380"/>
                <a:gd name="connsiteY0" fmla="*/ 0 h 380"/>
                <a:gd name="connsiteX1" fmla="*/ 0 w 380"/>
                <a:gd name="connsiteY1" fmla="*/ 381 h 380"/>
                <a:gd name="connsiteX2" fmla="*/ 381 w 380"/>
                <a:gd name="connsiteY2" fmla="*/ 0 h 380"/>
                <a:gd name="connsiteX3" fmla="*/ 0 w 380"/>
                <a:gd name="connsiteY3" fmla="*/ 0 h 380"/>
              </a:gdLst>
              <a:ahLst/>
              <a:cxnLst>
                <a:cxn ang="0">
                  <a:pos x="connsiteX0" y="connsiteY0"/>
                </a:cxn>
                <a:cxn ang="0">
                  <a:pos x="connsiteX1" y="connsiteY1"/>
                </a:cxn>
                <a:cxn ang="0">
                  <a:pos x="connsiteX2" y="connsiteY2"/>
                </a:cxn>
                <a:cxn ang="0">
                  <a:pos x="connsiteX3" y="connsiteY3"/>
                </a:cxn>
              </a:cxnLst>
              <a:rect l="l" t="t" r="r" b="b"/>
              <a:pathLst>
                <a:path w="380" h="380">
                  <a:moveTo>
                    <a:pt x="0" y="0"/>
                  </a:moveTo>
                  <a:cubicBezTo>
                    <a:pt x="0" y="95"/>
                    <a:pt x="0" y="286"/>
                    <a:pt x="0" y="381"/>
                  </a:cubicBezTo>
                  <a:lnTo>
                    <a:pt x="381" y="0"/>
                  </a:lnTo>
                  <a:cubicBezTo>
                    <a:pt x="286" y="0"/>
                    <a:pt x="191" y="0"/>
                    <a:pt x="0" y="0"/>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D5EC205-0A36-D4AB-25CA-5D02C1CF06F1}"/>
                </a:ext>
              </a:extLst>
            </p:cNvPr>
            <p:cNvSpPr/>
            <p:nvPr/>
          </p:nvSpPr>
          <p:spPr>
            <a:xfrm>
              <a:off x="5496945" y="2447161"/>
              <a:ext cx="6607" cy="6383"/>
            </a:xfrm>
            <a:custGeom>
              <a:avLst/>
              <a:gdLst>
                <a:gd name="connsiteX0" fmla="*/ 2218 w 6607"/>
                <a:gd name="connsiteY0" fmla="*/ 97 h 6383"/>
                <a:gd name="connsiteX1" fmla="*/ 122 w 6607"/>
                <a:gd name="connsiteY1" fmla="*/ 2097 h 6383"/>
                <a:gd name="connsiteX2" fmla="*/ 2027 w 6607"/>
                <a:gd name="connsiteY2" fmla="*/ 6002 h 6383"/>
                <a:gd name="connsiteX3" fmla="*/ 6599 w 6607"/>
                <a:gd name="connsiteY3" fmla="*/ 6383 h 6383"/>
                <a:gd name="connsiteX4" fmla="*/ 6218 w 6607"/>
                <a:gd name="connsiteY4" fmla="*/ 1811 h 6383"/>
                <a:gd name="connsiteX5" fmla="*/ 2218 w 6607"/>
                <a:gd name="connsiteY5" fmla="*/ 97 h 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7" h="6383">
                  <a:moveTo>
                    <a:pt x="2218" y="97"/>
                  </a:moveTo>
                  <a:cubicBezTo>
                    <a:pt x="1360" y="287"/>
                    <a:pt x="408" y="1335"/>
                    <a:pt x="122" y="2097"/>
                  </a:cubicBezTo>
                  <a:cubicBezTo>
                    <a:pt x="-259" y="3716"/>
                    <a:pt x="218" y="5526"/>
                    <a:pt x="2027" y="6002"/>
                  </a:cubicBezTo>
                  <a:cubicBezTo>
                    <a:pt x="3456" y="6383"/>
                    <a:pt x="5075" y="6288"/>
                    <a:pt x="6599" y="6383"/>
                  </a:cubicBezTo>
                  <a:cubicBezTo>
                    <a:pt x="6599" y="4859"/>
                    <a:pt x="6694" y="3240"/>
                    <a:pt x="6218" y="1811"/>
                  </a:cubicBezTo>
                  <a:cubicBezTo>
                    <a:pt x="5742" y="97"/>
                    <a:pt x="3837" y="-189"/>
                    <a:pt x="2218" y="97"/>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6CE9126-D733-B281-852D-972435826EF8}"/>
                </a:ext>
              </a:extLst>
            </p:cNvPr>
            <p:cNvSpPr/>
            <p:nvPr/>
          </p:nvSpPr>
          <p:spPr>
            <a:xfrm>
              <a:off x="4100012" y="2173216"/>
              <a:ext cx="6787" cy="6667"/>
            </a:xfrm>
            <a:custGeom>
              <a:avLst/>
              <a:gdLst>
                <a:gd name="connsiteX0" fmla="*/ 3263 w 6787"/>
                <a:gd name="connsiteY0" fmla="*/ 103 h 6667"/>
                <a:gd name="connsiteX1" fmla="*/ 24 w 6787"/>
                <a:gd name="connsiteY1" fmla="*/ 3150 h 6667"/>
                <a:gd name="connsiteX2" fmla="*/ 4501 w 6787"/>
                <a:gd name="connsiteY2" fmla="*/ 6484 h 6667"/>
                <a:gd name="connsiteX3" fmla="*/ 6692 w 6787"/>
                <a:gd name="connsiteY3" fmla="*/ 2674 h 6667"/>
                <a:gd name="connsiteX4" fmla="*/ 3263 w 6787"/>
                <a:gd name="connsiteY4" fmla="*/ 103 h 6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7" h="6667">
                  <a:moveTo>
                    <a:pt x="3263" y="103"/>
                  </a:moveTo>
                  <a:cubicBezTo>
                    <a:pt x="1358" y="198"/>
                    <a:pt x="310" y="1150"/>
                    <a:pt x="24" y="3150"/>
                  </a:cubicBezTo>
                  <a:cubicBezTo>
                    <a:pt x="-262" y="5532"/>
                    <a:pt x="2024" y="7246"/>
                    <a:pt x="4501" y="6484"/>
                  </a:cubicBezTo>
                  <a:cubicBezTo>
                    <a:pt x="6311" y="5913"/>
                    <a:pt x="7073" y="4579"/>
                    <a:pt x="6692" y="2674"/>
                  </a:cubicBezTo>
                  <a:cubicBezTo>
                    <a:pt x="6311" y="865"/>
                    <a:pt x="5358" y="-374"/>
                    <a:pt x="3263" y="103"/>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C618DFE-36C7-BD5D-8C1B-3302A7258B83}"/>
                </a:ext>
              </a:extLst>
            </p:cNvPr>
            <p:cNvSpPr/>
            <p:nvPr/>
          </p:nvSpPr>
          <p:spPr>
            <a:xfrm>
              <a:off x="5465436" y="2180443"/>
              <a:ext cx="5623" cy="8973"/>
            </a:xfrm>
            <a:custGeom>
              <a:avLst/>
              <a:gdLst>
                <a:gd name="connsiteX0" fmla="*/ 104 w 5623"/>
                <a:gd name="connsiteY0" fmla="*/ 2020 h 8973"/>
                <a:gd name="connsiteX1" fmla="*/ 866 w 5623"/>
                <a:gd name="connsiteY1" fmla="*/ 8497 h 8973"/>
                <a:gd name="connsiteX2" fmla="*/ 2009 w 5623"/>
                <a:gd name="connsiteY2" fmla="*/ 8973 h 8973"/>
                <a:gd name="connsiteX3" fmla="*/ 4866 w 5623"/>
                <a:gd name="connsiteY3" fmla="*/ 3258 h 8973"/>
                <a:gd name="connsiteX4" fmla="*/ 4009 w 5623"/>
                <a:gd name="connsiteY4" fmla="*/ 20 h 8973"/>
                <a:gd name="connsiteX5" fmla="*/ 104 w 5623"/>
                <a:gd name="connsiteY5" fmla="*/ 2020 h 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3" h="8973">
                  <a:moveTo>
                    <a:pt x="104" y="2020"/>
                  </a:moveTo>
                  <a:cubicBezTo>
                    <a:pt x="-277" y="4020"/>
                    <a:pt x="485" y="6306"/>
                    <a:pt x="866" y="8497"/>
                  </a:cubicBezTo>
                  <a:cubicBezTo>
                    <a:pt x="866" y="8687"/>
                    <a:pt x="1628" y="8783"/>
                    <a:pt x="2009" y="8973"/>
                  </a:cubicBezTo>
                  <a:cubicBezTo>
                    <a:pt x="2961" y="7068"/>
                    <a:pt x="3723" y="5068"/>
                    <a:pt x="4866" y="3258"/>
                  </a:cubicBezTo>
                  <a:cubicBezTo>
                    <a:pt x="5819" y="1639"/>
                    <a:pt x="6200" y="115"/>
                    <a:pt x="4009" y="20"/>
                  </a:cubicBezTo>
                  <a:cubicBezTo>
                    <a:pt x="2676" y="-171"/>
                    <a:pt x="294" y="1067"/>
                    <a:pt x="104" y="2020"/>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48DEDEA4-1C0E-F23B-C9FF-B80607B28BD6}"/>
                </a:ext>
              </a:extLst>
            </p:cNvPr>
            <p:cNvSpPr/>
            <p:nvPr/>
          </p:nvSpPr>
          <p:spPr>
            <a:xfrm>
              <a:off x="4307109" y="2460974"/>
              <a:ext cx="6886" cy="9602"/>
            </a:xfrm>
            <a:custGeom>
              <a:avLst/>
              <a:gdLst>
                <a:gd name="connsiteX0" fmla="*/ 6763 w 6886"/>
                <a:gd name="connsiteY0" fmla="*/ 7715 h 9602"/>
                <a:gd name="connsiteX1" fmla="*/ 6668 w 6886"/>
                <a:gd name="connsiteY1" fmla="*/ 0 h 9602"/>
                <a:gd name="connsiteX2" fmla="*/ 3334 w 6886"/>
                <a:gd name="connsiteY2" fmla="*/ 0 h 9602"/>
                <a:gd name="connsiteX3" fmla="*/ 0 w 6886"/>
                <a:gd name="connsiteY3" fmla="*/ 6858 h 9602"/>
                <a:gd name="connsiteX4" fmla="*/ 3620 w 6886"/>
                <a:gd name="connsiteY4" fmla="*/ 8858 h 9602"/>
                <a:gd name="connsiteX5" fmla="*/ 6763 w 6886"/>
                <a:gd name="connsiteY5" fmla="*/ 7715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6" h="9602">
                  <a:moveTo>
                    <a:pt x="6763" y="7715"/>
                  </a:moveTo>
                  <a:cubicBezTo>
                    <a:pt x="7049" y="5144"/>
                    <a:pt x="6763" y="2572"/>
                    <a:pt x="6668" y="0"/>
                  </a:cubicBezTo>
                  <a:cubicBezTo>
                    <a:pt x="5525" y="0"/>
                    <a:pt x="4382" y="0"/>
                    <a:pt x="3334" y="0"/>
                  </a:cubicBezTo>
                  <a:cubicBezTo>
                    <a:pt x="2191" y="2286"/>
                    <a:pt x="1143" y="4572"/>
                    <a:pt x="0" y="6858"/>
                  </a:cubicBezTo>
                  <a:cubicBezTo>
                    <a:pt x="1238" y="7525"/>
                    <a:pt x="2572" y="8001"/>
                    <a:pt x="3620" y="8858"/>
                  </a:cubicBezTo>
                  <a:cubicBezTo>
                    <a:pt x="5620" y="10573"/>
                    <a:pt x="6668" y="8954"/>
                    <a:pt x="6763" y="7715"/>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5E52D58-F390-23BA-CDAD-BEE1C5BE1EF1}"/>
                </a:ext>
              </a:extLst>
            </p:cNvPr>
            <p:cNvSpPr/>
            <p:nvPr/>
          </p:nvSpPr>
          <p:spPr>
            <a:xfrm>
              <a:off x="5420624" y="2187106"/>
              <a:ext cx="11775" cy="3286"/>
            </a:xfrm>
            <a:custGeom>
              <a:avLst/>
              <a:gdLst>
                <a:gd name="connsiteX0" fmla="*/ 3577 w 11775"/>
                <a:gd name="connsiteY0" fmla="*/ 24 h 3286"/>
                <a:gd name="connsiteX1" fmla="*/ 243 w 11775"/>
                <a:gd name="connsiteY1" fmla="*/ 2215 h 3286"/>
                <a:gd name="connsiteX2" fmla="*/ 2910 w 11775"/>
                <a:gd name="connsiteY2" fmla="*/ 3262 h 3286"/>
                <a:gd name="connsiteX3" fmla="*/ 10244 w 11775"/>
                <a:gd name="connsiteY3" fmla="*/ 3167 h 3286"/>
                <a:gd name="connsiteX4" fmla="*/ 11768 w 11775"/>
                <a:gd name="connsiteY4" fmla="*/ 1167 h 3286"/>
                <a:gd name="connsiteX5" fmla="*/ 10530 w 11775"/>
                <a:gd name="connsiteY5" fmla="*/ 119 h 3286"/>
                <a:gd name="connsiteX6" fmla="*/ 3577 w 11775"/>
                <a:gd name="connsiteY6" fmla="*/ 24 h 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5" h="3286">
                  <a:moveTo>
                    <a:pt x="3577" y="24"/>
                  </a:moveTo>
                  <a:cubicBezTo>
                    <a:pt x="1291" y="119"/>
                    <a:pt x="-709" y="1548"/>
                    <a:pt x="243" y="2215"/>
                  </a:cubicBezTo>
                  <a:cubicBezTo>
                    <a:pt x="1196" y="2786"/>
                    <a:pt x="2243" y="2977"/>
                    <a:pt x="2910" y="3262"/>
                  </a:cubicBezTo>
                  <a:cubicBezTo>
                    <a:pt x="5577" y="3262"/>
                    <a:pt x="7958" y="3358"/>
                    <a:pt x="10244" y="3167"/>
                  </a:cubicBezTo>
                  <a:cubicBezTo>
                    <a:pt x="10816" y="3072"/>
                    <a:pt x="11387" y="1929"/>
                    <a:pt x="11768" y="1167"/>
                  </a:cubicBezTo>
                  <a:cubicBezTo>
                    <a:pt x="11864" y="1072"/>
                    <a:pt x="11006" y="119"/>
                    <a:pt x="10530" y="119"/>
                  </a:cubicBezTo>
                  <a:cubicBezTo>
                    <a:pt x="8244" y="-71"/>
                    <a:pt x="5863" y="24"/>
                    <a:pt x="3577" y="24"/>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DB4838B0-9BE2-9F43-10FF-F8920BF9CC0E}"/>
                </a:ext>
              </a:extLst>
            </p:cNvPr>
            <p:cNvSpPr/>
            <p:nvPr/>
          </p:nvSpPr>
          <p:spPr>
            <a:xfrm>
              <a:off x="5570582" y="2282666"/>
              <a:ext cx="3447" cy="12393"/>
            </a:xfrm>
            <a:custGeom>
              <a:avLst/>
              <a:gdLst>
                <a:gd name="connsiteX0" fmla="*/ 1733 w 3447"/>
                <a:gd name="connsiteY0" fmla="*/ 0 h 12393"/>
                <a:gd name="connsiteX1" fmla="*/ 19 w 3447"/>
                <a:gd name="connsiteY1" fmla="*/ 2572 h 12393"/>
                <a:gd name="connsiteX2" fmla="*/ 400 w 3447"/>
                <a:gd name="connsiteY2" fmla="*/ 11144 h 12393"/>
                <a:gd name="connsiteX3" fmla="*/ 1543 w 3447"/>
                <a:gd name="connsiteY3" fmla="*/ 12383 h 12393"/>
                <a:gd name="connsiteX4" fmla="*/ 2686 w 3447"/>
                <a:gd name="connsiteY4" fmla="*/ 11430 h 12393"/>
                <a:gd name="connsiteX5" fmla="*/ 3448 w 3447"/>
                <a:gd name="connsiteY5" fmla="*/ 7525 h 12393"/>
                <a:gd name="connsiteX6" fmla="*/ 3162 w 3447"/>
                <a:gd name="connsiteY6" fmla="*/ 3048 h 12393"/>
                <a:gd name="connsiteX7" fmla="*/ 1733 w 3447"/>
                <a:gd name="connsiteY7" fmla="*/ 0 h 1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7" h="12393">
                  <a:moveTo>
                    <a:pt x="1733" y="0"/>
                  </a:moveTo>
                  <a:cubicBezTo>
                    <a:pt x="1162" y="857"/>
                    <a:pt x="114" y="1715"/>
                    <a:pt x="19" y="2572"/>
                  </a:cubicBezTo>
                  <a:cubicBezTo>
                    <a:pt x="-76" y="5429"/>
                    <a:pt x="209" y="8287"/>
                    <a:pt x="400" y="11144"/>
                  </a:cubicBezTo>
                  <a:cubicBezTo>
                    <a:pt x="400" y="11621"/>
                    <a:pt x="1067" y="12192"/>
                    <a:pt x="1543" y="12383"/>
                  </a:cubicBezTo>
                  <a:cubicBezTo>
                    <a:pt x="1733" y="12478"/>
                    <a:pt x="2591" y="11906"/>
                    <a:pt x="2686" y="11430"/>
                  </a:cubicBezTo>
                  <a:cubicBezTo>
                    <a:pt x="3067" y="9811"/>
                    <a:pt x="3353" y="8192"/>
                    <a:pt x="3448" y="7525"/>
                  </a:cubicBezTo>
                  <a:cubicBezTo>
                    <a:pt x="3353" y="5334"/>
                    <a:pt x="3448" y="4096"/>
                    <a:pt x="3162" y="3048"/>
                  </a:cubicBezTo>
                  <a:cubicBezTo>
                    <a:pt x="2876" y="2000"/>
                    <a:pt x="2210" y="953"/>
                    <a:pt x="1733" y="0"/>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1576269B-4D52-5048-B4D7-05475E2B6517}"/>
                </a:ext>
              </a:extLst>
            </p:cNvPr>
            <p:cNvSpPr/>
            <p:nvPr/>
          </p:nvSpPr>
          <p:spPr>
            <a:xfrm>
              <a:off x="4293488" y="2128027"/>
              <a:ext cx="9334" cy="6715"/>
            </a:xfrm>
            <a:custGeom>
              <a:avLst/>
              <a:gdLst>
                <a:gd name="connsiteX0" fmla="*/ 3429 w 9334"/>
                <a:gd name="connsiteY0" fmla="*/ 1000 h 6715"/>
                <a:gd name="connsiteX1" fmla="*/ 0 w 9334"/>
                <a:gd name="connsiteY1" fmla="*/ 4810 h 6715"/>
                <a:gd name="connsiteX2" fmla="*/ 4667 w 9334"/>
                <a:gd name="connsiteY2" fmla="*/ 6715 h 6715"/>
                <a:gd name="connsiteX3" fmla="*/ 9335 w 9334"/>
                <a:gd name="connsiteY3" fmla="*/ 4905 h 6715"/>
                <a:gd name="connsiteX4" fmla="*/ 6191 w 9334"/>
                <a:gd name="connsiteY4" fmla="*/ 1000 h 6715"/>
                <a:gd name="connsiteX5" fmla="*/ 3429 w 9334"/>
                <a:gd name="connsiteY5" fmla="*/ 1000 h 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4" h="6715">
                  <a:moveTo>
                    <a:pt x="3429" y="1000"/>
                  </a:moveTo>
                  <a:cubicBezTo>
                    <a:pt x="2381" y="2334"/>
                    <a:pt x="1143" y="3572"/>
                    <a:pt x="0" y="4810"/>
                  </a:cubicBezTo>
                  <a:cubicBezTo>
                    <a:pt x="1524" y="5382"/>
                    <a:pt x="3048" y="6048"/>
                    <a:pt x="4667" y="6715"/>
                  </a:cubicBezTo>
                  <a:cubicBezTo>
                    <a:pt x="6286" y="6048"/>
                    <a:pt x="7811" y="5477"/>
                    <a:pt x="9335" y="4905"/>
                  </a:cubicBezTo>
                  <a:cubicBezTo>
                    <a:pt x="8287" y="3572"/>
                    <a:pt x="7144" y="2429"/>
                    <a:pt x="6191" y="1000"/>
                  </a:cubicBezTo>
                  <a:cubicBezTo>
                    <a:pt x="5144" y="-333"/>
                    <a:pt x="4382" y="-333"/>
                    <a:pt x="3429" y="1000"/>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269DBD82-AB54-4D92-BC14-8BA5C5D15512}"/>
                </a:ext>
              </a:extLst>
            </p:cNvPr>
            <p:cNvSpPr/>
            <p:nvPr/>
          </p:nvSpPr>
          <p:spPr>
            <a:xfrm>
              <a:off x="4204906" y="2162365"/>
              <a:ext cx="381" cy="285"/>
            </a:xfrm>
            <a:custGeom>
              <a:avLst/>
              <a:gdLst>
                <a:gd name="connsiteX0" fmla="*/ 381 w 381"/>
                <a:gd name="connsiteY0" fmla="*/ 286 h 285"/>
                <a:gd name="connsiteX1" fmla="*/ 381 w 381"/>
                <a:gd name="connsiteY1" fmla="*/ 191 h 285"/>
                <a:gd name="connsiteX2" fmla="*/ 0 w 381"/>
                <a:gd name="connsiteY2" fmla="*/ 0 h 285"/>
                <a:gd name="connsiteX3" fmla="*/ 381 w 381"/>
                <a:gd name="connsiteY3" fmla="*/ 286 h 285"/>
              </a:gdLst>
              <a:ahLst/>
              <a:cxnLst>
                <a:cxn ang="0">
                  <a:pos x="connsiteX0" y="connsiteY0"/>
                </a:cxn>
                <a:cxn ang="0">
                  <a:pos x="connsiteX1" y="connsiteY1"/>
                </a:cxn>
                <a:cxn ang="0">
                  <a:pos x="connsiteX2" y="connsiteY2"/>
                </a:cxn>
                <a:cxn ang="0">
                  <a:pos x="connsiteX3" y="connsiteY3"/>
                </a:cxn>
              </a:cxnLst>
              <a:rect l="l" t="t" r="r" b="b"/>
              <a:pathLst>
                <a:path w="381" h="285">
                  <a:moveTo>
                    <a:pt x="381" y="286"/>
                  </a:moveTo>
                  <a:cubicBezTo>
                    <a:pt x="381" y="286"/>
                    <a:pt x="381" y="191"/>
                    <a:pt x="381" y="191"/>
                  </a:cubicBezTo>
                  <a:cubicBezTo>
                    <a:pt x="286" y="95"/>
                    <a:pt x="95" y="0"/>
                    <a:pt x="0" y="0"/>
                  </a:cubicBezTo>
                  <a:lnTo>
                    <a:pt x="381" y="286"/>
                  </a:ln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B85C3DA3-75B2-9200-311E-8FD28290C995}"/>
                </a:ext>
              </a:extLst>
            </p:cNvPr>
            <p:cNvSpPr/>
            <p:nvPr/>
          </p:nvSpPr>
          <p:spPr>
            <a:xfrm>
              <a:off x="4205382" y="2159020"/>
              <a:ext cx="9639" cy="5972"/>
            </a:xfrm>
            <a:custGeom>
              <a:avLst/>
              <a:gdLst>
                <a:gd name="connsiteX0" fmla="*/ 0 w 9639"/>
                <a:gd name="connsiteY0" fmla="*/ 3536 h 5972"/>
                <a:gd name="connsiteX1" fmla="*/ 4001 w 9639"/>
                <a:gd name="connsiteY1" fmla="*/ 5726 h 5972"/>
                <a:gd name="connsiteX2" fmla="*/ 8954 w 9639"/>
                <a:gd name="connsiteY2" fmla="*/ 2583 h 5972"/>
                <a:gd name="connsiteX3" fmla="*/ 8096 w 9639"/>
                <a:gd name="connsiteY3" fmla="*/ 392 h 5972"/>
                <a:gd name="connsiteX4" fmla="*/ 0 w 9639"/>
                <a:gd name="connsiteY4" fmla="*/ 3536 h 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9" h="5972">
                  <a:moveTo>
                    <a:pt x="0" y="3536"/>
                  </a:moveTo>
                  <a:cubicBezTo>
                    <a:pt x="1334" y="4298"/>
                    <a:pt x="2572" y="5155"/>
                    <a:pt x="4001" y="5726"/>
                  </a:cubicBezTo>
                  <a:cubicBezTo>
                    <a:pt x="6953" y="6869"/>
                    <a:pt x="7334" y="3726"/>
                    <a:pt x="8954" y="2583"/>
                  </a:cubicBezTo>
                  <a:cubicBezTo>
                    <a:pt x="10097" y="1726"/>
                    <a:pt x="9811" y="488"/>
                    <a:pt x="8096" y="392"/>
                  </a:cubicBezTo>
                  <a:cubicBezTo>
                    <a:pt x="5048" y="297"/>
                    <a:pt x="1048" y="-1513"/>
                    <a:pt x="0" y="3536"/>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E90F5567-3A89-2D0C-ED7E-E88DDCD4DBDF}"/>
                </a:ext>
              </a:extLst>
            </p:cNvPr>
            <p:cNvSpPr/>
            <p:nvPr/>
          </p:nvSpPr>
          <p:spPr>
            <a:xfrm>
              <a:off x="4181189" y="2166393"/>
              <a:ext cx="9239" cy="6161"/>
            </a:xfrm>
            <a:custGeom>
              <a:avLst/>
              <a:gdLst>
                <a:gd name="connsiteX0" fmla="*/ 0 w 9239"/>
                <a:gd name="connsiteY0" fmla="*/ 5116 h 6161"/>
                <a:gd name="connsiteX1" fmla="*/ 1333 w 9239"/>
                <a:gd name="connsiteY1" fmla="*/ 6069 h 6161"/>
                <a:gd name="connsiteX2" fmla="*/ 9239 w 9239"/>
                <a:gd name="connsiteY2" fmla="*/ 1116 h 6161"/>
                <a:gd name="connsiteX3" fmla="*/ 7906 w 9239"/>
                <a:gd name="connsiteY3" fmla="*/ 68 h 6161"/>
                <a:gd name="connsiteX4" fmla="*/ 0 w 9239"/>
                <a:gd name="connsiteY4" fmla="*/ 5116 h 6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 h="6161">
                  <a:moveTo>
                    <a:pt x="0" y="5116"/>
                  </a:moveTo>
                  <a:cubicBezTo>
                    <a:pt x="0" y="5402"/>
                    <a:pt x="762" y="5974"/>
                    <a:pt x="1333" y="6069"/>
                  </a:cubicBezTo>
                  <a:cubicBezTo>
                    <a:pt x="4000" y="6736"/>
                    <a:pt x="8763" y="3688"/>
                    <a:pt x="9239" y="1116"/>
                  </a:cubicBezTo>
                  <a:cubicBezTo>
                    <a:pt x="8763" y="735"/>
                    <a:pt x="8382" y="163"/>
                    <a:pt x="7906" y="68"/>
                  </a:cubicBezTo>
                  <a:cubicBezTo>
                    <a:pt x="5334" y="-503"/>
                    <a:pt x="286" y="2640"/>
                    <a:pt x="0" y="5116"/>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8888381-A8FF-6BF6-63D1-4F9FEB24D595}"/>
                </a:ext>
              </a:extLst>
            </p:cNvPr>
            <p:cNvSpPr/>
            <p:nvPr/>
          </p:nvSpPr>
          <p:spPr>
            <a:xfrm>
              <a:off x="4181308" y="2468689"/>
              <a:ext cx="5795" cy="5967"/>
            </a:xfrm>
            <a:custGeom>
              <a:avLst/>
              <a:gdLst>
                <a:gd name="connsiteX0" fmla="*/ 2357 w 5795"/>
                <a:gd name="connsiteY0" fmla="*/ 5906 h 5967"/>
                <a:gd name="connsiteX1" fmla="*/ 5786 w 5795"/>
                <a:gd name="connsiteY1" fmla="*/ 3048 h 5967"/>
                <a:gd name="connsiteX2" fmla="*/ 4929 w 5795"/>
                <a:gd name="connsiteY2" fmla="*/ 0 h 5967"/>
                <a:gd name="connsiteX3" fmla="*/ 3500 w 5795"/>
                <a:gd name="connsiteY3" fmla="*/ 476 h 5967"/>
                <a:gd name="connsiteX4" fmla="*/ 929 w 5795"/>
                <a:gd name="connsiteY4" fmla="*/ 2762 h 5967"/>
                <a:gd name="connsiteX5" fmla="*/ 929 w 5795"/>
                <a:gd name="connsiteY5" fmla="*/ 5334 h 5967"/>
                <a:gd name="connsiteX6" fmla="*/ 2357 w 5795"/>
                <a:gd name="connsiteY6" fmla="*/ 5906 h 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95" h="5967">
                  <a:moveTo>
                    <a:pt x="2357" y="5906"/>
                  </a:moveTo>
                  <a:cubicBezTo>
                    <a:pt x="4643" y="6287"/>
                    <a:pt x="5596" y="4858"/>
                    <a:pt x="5786" y="3048"/>
                  </a:cubicBezTo>
                  <a:cubicBezTo>
                    <a:pt x="5882" y="2096"/>
                    <a:pt x="5215" y="1048"/>
                    <a:pt x="4929" y="0"/>
                  </a:cubicBezTo>
                  <a:cubicBezTo>
                    <a:pt x="4453" y="191"/>
                    <a:pt x="3881" y="191"/>
                    <a:pt x="3500" y="476"/>
                  </a:cubicBezTo>
                  <a:cubicBezTo>
                    <a:pt x="2643" y="1143"/>
                    <a:pt x="1786" y="2000"/>
                    <a:pt x="929" y="2762"/>
                  </a:cubicBezTo>
                  <a:cubicBezTo>
                    <a:pt x="-310" y="3810"/>
                    <a:pt x="-310" y="4667"/>
                    <a:pt x="929" y="5334"/>
                  </a:cubicBezTo>
                  <a:cubicBezTo>
                    <a:pt x="1405" y="5620"/>
                    <a:pt x="1976" y="5715"/>
                    <a:pt x="2357" y="5906"/>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8DEBB8E-E198-5E88-32C7-FEE0ACE438AA}"/>
                </a:ext>
              </a:extLst>
            </p:cNvPr>
            <p:cNvSpPr/>
            <p:nvPr/>
          </p:nvSpPr>
          <p:spPr>
            <a:xfrm>
              <a:off x="5528397" y="2377816"/>
              <a:ext cx="6010" cy="5480"/>
            </a:xfrm>
            <a:custGeom>
              <a:avLst/>
              <a:gdLst>
                <a:gd name="connsiteX0" fmla="*/ 198 w 6010"/>
                <a:gd name="connsiteY0" fmla="*/ 2005 h 5480"/>
                <a:gd name="connsiteX1" fmla="*/ 1341 w 6010"/>
                <a:gd name="connsiteY1" fmla="*/ 4863 h 5480"/>
                <a:gd name="connsiteX2" fmla="*/ 6009 w 6010"/>
                <a:gd name="connsiteY2" fmla="*/ 4577 h 5480"/>
                <a:gd name="connsiteX3" fmla="*/ 4675 w 6010"/>
                <a:gd name="connsiteY3" fmla="*/ 2005 h 5480"/>
                <a:gd name="connsiteX4" fmla="*/ 2008 w 6010"/>
                <a:gd name="connsiteY4" fmla="*/ 5 h 5480"/>
                <a:gd name="connsiteX5" fmla="*/ 198 w 6010"/>
                <a:gd name="connsiteY5" fmla="*/ 2005 h 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0" h="5480">
                  <a:moveTo>
                    <a:pt x="198" y="2005"/>
                  </a:moveTo>
                  <a:cubicBezTo>
                    <a:pt x="-278" y="3339"/>
                    <a:pt x="103" y="4196"/>
                    <a:pt x="1341" y="4863"/>
                  </a:cubicBezTo>
                  <a:cubicBezTo>
                    <a:pt x="2961" y="5815"/>
                    <a:pt x="6104" y="5625"/>
                    <a:pt x="6009" y="4577"/>
                  </a:cubicBezTo>
                  <a:cubicBezTo>
                    <a:pt x="5913" y="3720"/>
                    <a:pt x="5342" y="2672"/>
                    <a:pt x="4675" y="2005"/>
                  </a:cubicBezTo>
                  <a:cubicBezTo>
                    <a:pt x="3913" y="1148"/>
                    <a:pt x="2961" y="386"/>
                    <a:pt x="2008" y="5"/>
                  </a:cubicBezTo>
                  <a:cubicBezTo>
                    <a:pt x="1722" y="-90"/>
                    <a:pt x="865" y="1243"/>
                    <a:pt x="198" y="2005"/>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1091546-2A39-99C5-6655-286A9C837C6B}"/>
                </a:ext>
              </a:extLst>
            </p:cNvPr>
            <p:cNvSpPr/>
            <p:nvPr/>
          </p:nvSpPr>
          <p:spPr>
            <a:xfrm>
              <a:off x="4099845" y="2401824"/>
              <a:ext cx="3729" cy="8771"/>
            </a:xfrm>
            <a:custGeom>
              <a:avLst/>
              <a:gdLst>
                <a:gd name="connsiteX0" fmla="*/ 1143 w 3729"/>
                <a:gd name="connsiteY0" fmla="*/ 8763 h 8771"/>
                <a:gd name="connsiteX1" fmla="*/ 3334 w 3729"/>
                <a:gd name="connsiteY1" fmla="*/ 7620 h 8771"/>
                <a:gd name="connsiteX2" fmla="*/ 3715 w 3729"/>
                <a:gd name="connsiteY2" fmla="*/ 4381 h 8771"/>
                <a:gd name="connsiteX3" fmla="*/ 3524 w 3729"/>
                <a:gd name="connsiteY3" fmla="*/ 2762 h 8771"/>
                <a:gd name="connsiteX4" fmla="*/ 1905 w 3729"/>
                <a:gd name="connsiteY4" fmla="*/ 0 h 8771"/>
                <a:gd name="connsiteX5" fmla="*/ 191 w 3729"/>
                <a:gd name="connsiteY5" fmla="*/ 2667 h 8771"/>
                <a:gd name="connsiteX6" fmla="*/ 95 w 3729"/>
                <a:gd name="connsiteY6" fmla="*/ 7620 h 8771"/>
                <a:gd name="connsiteX7" fmla="*/ 1143 w 3729"/>
                <a:gd name="connsiteY7" fmla="*/ 8763 h 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9" h="8771">
                  <a:moveTo>
                    <a:pt x="1143" y="8763"/>
                  </a:moveTo>
                  <a:cubicBezTo>
                    <a:pt x="1905" y="8572"/>
                    <a:pt x="3048" y="8192"/>
                    <a:pt x="3334" y="7620"/>
                  </a:cubicBezTo>
                  <a:cubicBezTo>
                    <a:pt x="3715" y="6667"/>
                    <a:pt x="3620" y="5525"/>
                    <a:pt x="3715" y="4381"/>
                  </a:cubicBezTo>
                  <a:cubicBezTo>
                    <a:pt x="3715" y="3810"/>
                    <a:pt x="3810" y="3238"/>
                    <a:pt x="3524" y="2762"/>
                  </a:cubicBezTo>
                  <a:cubicBezTo>
                    <a:pt x="3048" y="1810"/>
                    <a:pt x="2476" y="857"/>
                    <a:pt x="1905" y="0"/>
                  </a:cubicBezTo>
                  <a:cubicBezTo>
                    <a:pt x="1334" y="857"/>
                    <a:pt x="381" y="1714"/>
                    <a:pt x="191" y="2667"/>
                  </a:cubicBezTo>
                  <a:cubicBezTo>
                    <a:pt x="-95" y="4286"/>
                    <a:pt x="0" y="6001"/>
                    <a:pt x="95" y="7620"/>
                  </a:cubicBezTo>
                  <a:cubicBezTo>
                    <a:pt x="95" y="8096"/>
                    <a:pt x="857" y="8858"/>
                    <a:pt x="1143" y="8763"/>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12B66E3-5879-1928-0E13-31F7D3C9EF4A}"/>
                </a:ext>
              </a:extLst>
            </p:cNvPr>
            <p:cNvSpPr/>
            <p:nvPr/>
          </p:nvSpPr>
          <p:spPr>
            <a:xfrm>
              <a:off x="4254717" y="2464974"/>
              <a:ext cx="3017" cy="5238"/>
            </a:xfrm>
            <a:custGeom>
              <a:avLst/>
              <a:gdLst>
                <a:gd name="connsiteX0" fmla="*/ 2482 w 3017"/>
                <a:gd name="connsiteY0" fmla="*/ 1143 h 5238"/>
                <a:gd name="connsiteX1" fmla="*/ 1434 w 3017"/>
                <a:gd name="connsiteY1" fmla="*/ 0 h 5238"/>
                <a:gd name="connsiteX2" fmla="*/ 5 w 3017"/>
                <a:gd name="connsiteY2" fmla="*/ 4001 h 5238"/>
                <a:gd name="connsiteX3" fmla="*/ 1624 w 3017"/>
                <a:gd name="connsiteY3" fmla="*/ 5239 h 5238"/>
                <a:gd name="connsiteX4" fmla="*/ 2482 w 3017"/>
                <a:gd name="connsiteY4" fmla="*/ 1143 h 5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7" h="5238">
                  <a:moveTo>
                    <a:pt x="2482" y="1143"/>
                  </a:moveTo>
                  <a:cubicBezTo>
                    <a:pt x="2291" y="667"/>
                    <a:pt x="1815" y="381"/>
                    <a:pt x="1434" y="0"/>
                  </a:cubicBezTo>
                  <a:cubicBezTo>
                    <a:pt x="958" y="1333"/>
                    <a:pt x="291" y="2667"/>
                    <a:pt x="5" y="4001"/>
                  </a:cubicBezTo>
                  <a:cubicBezTo>
                    <a:pt x="-90" y="4286"/>
                    <a:pt x="1148" y="4858"/>
                    <a:pt x="1624" y="5239"/>
                  </a:cubicBezTo>
                  <a:cubicBezTo>
                    <a:pt x="3815" y="4096"/>
                    <a:pt x="2863" y="2572"/>
                    <a:pt x="2482" y="1143"/>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D9C1BD8-C999-7815-EBA5-C3213E38E7D1}"/>
                </a:ext>
              </a:extLst>
            </p:cNvPr>
            <p:cNvSpPr/>
            <p:nvPr/>
          </p:nvSpPr>
          <p:spPr>
            <a:xfrm>
              <a:off x="5339619" y="2475252"/>
              <a:ext cx="5048" cy="2614"/>
            </a:xfrm>
            <a:custGeom>
              <a:avLst/>
              <a:gdLst>
                <a:gd name="connsiteX0" fmla="*/ 5048 w 5048"/>
                <a:gd name="connsiteY0" fmla="*/ 1724 h 2614"/>
                <a:gd name="connsiteX1" fmla="*/ 3143 w 5048"/>
                <a:gd name="connsiteY1" fmla="*/ 9 h 2614"/>
                <a:gd name="connsiteX2" fmla="*/ 0 w 5048"/>
                <a:gd name="connsiteY2" fmla="*/ 867 h 2614"/>
                <a:gd name="connsiteX3" fmla="*/ 2000 w 5048"/>
                <a:gd name="connsiteY3" fmla="*/ 2581 h 2614"/>
                <a:gd name="connsiteX4" fmla="*/ 5048 w 5048"/>
                <a:gd name="connsiteY4" fmla="*/ 1724 h 2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2614">
                  <a:moveTo>
                    <a:pt x="5048" y="1724"/>
                  </a:moveTo>
                  <a:cubicBezTo>
                    <a:pt x="4382" y="1152"/>
                    <a:pt x="3810" y="105"/>
                    <a:pt x="3143" y="9"/>
                  </a:cubicBezTo>
                  <a:cubicBezTo>
                    <a:pt x="2096" y="-86"/>
                    <a:pt x="1048" y="581"/>
                    <a:pt x="0" y="867"/>
                  </a:cubicBezTo>
                  <a:cubicBezTo>
                    <a:pt x="667" y="1533"/>
                    <a:pt x="1333" y="2581"/>
                    <a:pt x="2000" y="2581"/>
                  </a:cubicBezTo>
                  <a:cubicBezTo>
                    <a:pt x="3048" y="2772"/>
                    <a:pt x="4096" y="2105"/>
                    <a:pt x="5048" y="1724"/>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A481EFF-EF79-E6FF-5D51-57CB153EE3A7}"/>
                </a:ext>
              </a:extLst>
            </p:cNvPr>
            <p:cNvSpPr/>
            <p:nvPr/>
          </p:nvSpPr>
          <p:spPr>
            <a:xfrm>
              <a:off x="5353050" y="2482119"/>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979C63D7-0AF0-CEA3-A9A1-272358247CAD}"/>
                </a:ext>
              </a:extLst>
            </p:cNvPr>
            <p:cNvSpPr/>
            <p:nvPr/>
          </p:nvSpPr>
          <p:spPr>
            <a:xfrm>
              <a:off x="5352669" y="2481643"/>
              <a:ext cx="285" cy="476"/>
            </a:xfrm>
            <a:custGeom>
              <a:avLst/>
              <a:gdLst>
                <a:gd name="connsiteX0" fmla="*/ 0 w 285"/>
                <a:gd name="connsiteY0" fmla="*/ 95 h 476"/>
                <a:gd name="connsiteX1" fmla="*/ 190 w 285"/>
                <a:gd name="connsiteY1" fmla="*/ 381 h 476"/>
                <a:gd name="connsiteX2" fmla="*/ 286 w 285"/>
                <a:gd name="connsiteY2" fmla="*/ 476 h 476"/>
                <a:gd name="connsiteX3" fmla="*/ 286 w 285"/>
                <a:gd name="connsiteY3" fmla="*/ 0 h 476"/>
                <a:gd name="connsiteX4" fmla="*/ 0 w 285"/>
                <a:gd name="connsiteY4" fmla="*/ 95 h 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 h="476">
                  <a:moveTo>
                    <a:pt x="0" y="95"/>
                  </a:moveTo>
                  <a:cubicBezTo>
                    <a:pt x="0" y="95"/>
                    <a:pt x="95" y="191"/>
                    <a:pt x="190" y="381"/>
                  </a:cubicBezTo>
                  <a:lnTo>
                    <a:pt x="286" y="476"/>
                  </a:lnTo>
                  <a:cubicBezTo>
                    <a:pt x="286" y="286"/>
                    <a:pt x="286" y="191"/>
                    <a:pt x="286" y="0"/>
                  </a:cubicBezTo>
                  <a:cubicBezTo>
                    <a:pt x="286" y="0"/>
                    <a:pt x="190" y="95"/>
                    <a:pt x="0" y="95"/>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B9FAD83A-1D27-B440-ADBC-6F941E1F03A6}"/>
                </a:ext>
              </a:extLst>
            </p:cNvPr>
            <p:cNvSpPr/>
            <p:nvPr/>
          </p:nvSpPr>
          <p:spPr>
            <a:xfrm>
              <a:off x="5353034" y="2476309"/>
              <a:ext cx="3109" cy="5333"/>
            </a:xfrm>
            <a:custGeom>
              <a:avLst/>
              <a:gdLst>
                <a:gd name="connsiteX0" fmla="*/ 3063 w 3109"/>
                <a:gd name="connsiteY0" fmla="*/ 1238 h 5333"/>
                <a:gd name="connsiteX1" fmla="*/ 2301 w 3109"/>
                <a:gd name="connsiteY1" fmla="*/ 0 h 5333"/>
                <a:gd name="connsiteX2" fmla="*/ 206 w 3109"/>
                <a:gd name="connsiteY2" fmla="*/ 953 h 5333"/>
                <a:gd name="connsiteX3" fmla="*/ 15 w 3109"/>
                <a:gd name="connsiteY3" fmla="*/ 5334 h 5333"/>
                <a:gd name="connsiteX4" fmla="*/ 3063 w 3109"/>
                <a:gd name="connsiteY4" fmla="*/ 1238 h 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9" h="5333">
                  <a:moveTo>
                    <a:pt x="3063" y="1238"/>
                  </a:moveTo>
                  <a:cubicBezTo>
                    <a:pt x="2968" y="762"/>
                    <a:pt x="2492" y="0"/>
                    <a:pt x="2301" y="0"/>
                  </a:cubicBezTo>
                  <a:cubicBezTo>
                    <a:pt x="1539" y="191"/>
                    <a:pt x="301" y="476"/>
                    <a:pt x="206" y="953"/>
                  </a:cubicBezTo>
                  <a:cubicBezTo>
                    <a:pt x="-80" y="2381"/>
                    <a:pt x="15" y="3810"/>
                    <a:pt x="15" y="5334"/>
                  </a:cubicBezTo>
                  <a:cubicBezTo>
                    <a:pt x="2301" y="5048"/>
                    <a:pt x="3349" y="3620"/>
                    <a:pt x="3063" y="1238"/>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D6E373D4-0447-46A3-E1CD-B195E5F266F4}"/>
                </a:ext>
              </a:extLst>
            </p:cNvPr>
            <p:cNvSpPr/>
            <p:nvPr/>
          </p:nvSpPr>
          <p:spPr>
            <a:xfrm>
              <a:off x="5405628" y="2478336"/>
              <a:ext cx="5810" cy="3402"/>
            </a:xfrm>
            <a:custGeom>
              <a:avLst/>
              <a:gdLst>
                <a:gd name="connsiteX0" fmla="*/ 4000 w 5810"/>
                <a:gd name="connsiteY0" fmla="*/ 164 h 3402"/>
                <a:gd name="connsiteX1" fmla="*/ 0 w 5810"/>
                <a:gd name="connsiteY1" fmla="*/ 3402 h 3402"/>
                <a:gd name="connsiteX2" fmla="*/ 4667 w 5810"/>
                <a:gd name="connsiteY2" fmla="*/ 3116 h 3402"/>
                <a:gd name="connsiteX3" fmla="*/ 5810 w 5810"/>
                <a:gd name="connsiteY3" fmla="*/ 2069 h 3402"/>
                <a:gd name="connsiteX4" fmla="*/ 4000 w 5810"/>
                <a:gd name="connsiteY4" fmla="*/ 164 h 3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 h="3402">
                  <a:moveTo>
                    <a:pt x="4000" y="164"/>
                  </a:moveTo>
                  <a:cubicBezTo>
                    <a:pt x="1333" y="-503"/>
                    <a:pt x="190" y="926"/>
                    <a:pt x="0" y="3402"/>
                  </a:cubicBezTo>
                  <a:cubicBezTo>
                    <a:pt x="1524" y="3307"/>
                    <a:pt x="3143" y="3307"/>
                    <a:pt x="4667" y="3116"/>
                  </a:cubicBezTo>
                  <a:cubicBezTo>
                    <a:pt x="5143" y="3021"/>
                    <a:pt x="5810" y="2069"/>
                    <a:pt x="5810" y="2069"/>
                  </a:cubicBezTo>
                  <a:cubicBezTo>
                    <a:pt x="5239" y="1402"/>
                    <a:pt x="4667" y="354"/>
                    <a:pt x="4000" y="164"/>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E3946BF9-FDD1-26C7-08E8-E4EF0DBF0515}"/>
                </a:ext>
              </a:extLst>
            </p:cNvPr>
            <p:cNvSpPr/>
            <p:nvPr/>
          </p:nvSpPr>
          <p:spPr>
            <a:xfrm>
              <a:off x="5405437" y="2481791"/>
              <a:ext cx="190" cy="232"/>
            </a:xfrm>
            <a:custGeom>
              <a:avLst/>
              <a:gdLst>
                <a:gd name="connsiteX0" fmla="*/ 0 w 190"/>
                <a:gd name="connsiteY0" fmla="*/ 42 h 232"/>
                <a:gd name="connsiteX1" fmla="*/ 191 w 190"/>
                <a:gd name="connsiteY1" fmla="*/ 233 h 232"/>
                <a:gd name="connsiteX2" fmla="*/ 191 w 190"/>
                <a:gd name="connsiteY2" fmla="*/ 42 h 232"/>
                <a:gd name="connsiteX3" fmla="*/ 0 w 190"/>
                <a:gd name="connsiteY3" fmla="*/ 42 h 232"/>
                <a:gd name="connsiteX4" fmla="*/ 0 w 190"/>
                <a:gd name="connsiteY4" fmla="*/ 42 h 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 h="232">
                  <a:moveTo>
                    <a:pt x="0" y="42"/>
                  </a:moveTo>
                  <a:lnTo>
                    <a:pt x="191" y="233"/>
                  </a:lnTo>
                  <a:cubicBezTo>
                    <a:pt x="191" y="138"/>
                    <a:pt x="191" y="138"/>
                    <a:pt x="191" y="42"/>
                  </a:cubicBezTo>
                  <a:cubicBezTo>
                    <a:pt x="95" y="-53"/>
                    <a:pt x="95" y="42"/>
                    <a:pt x="0" y="42"/>
                  </a:cubicBezTo>
                  <a:lnTo>
                    <a:pt x="0" y="42"/>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EC383905-DD06-1432-6A63-A1D748BEF91F}"/>
                </a:ext>
              </a:extLst>
            </p:cNvPr>
            <p:cNvSpPr/>
            <p:nvPr/>
          </p:nvSpPr>
          <p:spPr>
            <a:xfrm>
              <a:off x="5417248" y="2478786"/>
              <a:ext cx="4667" cy="2762"/>
            </a:xfrm>
            <a:custGeom>
              <a:avLst/>
              <a:gdLst>
                <a:gd name="connsiteX0" fmla="*/ 0 w 4667"/>
                <a:gd name="connsiteY0" fmla="*/ 1714 h 2762"/>
                <a:gd name="connsiteX1" fmla="*/ 2762 w 4667"/>
                <a:gd name="connsiteY1" fmla="*/ 2762 h 2762"/>
                <a:gd name="connsiteX2" fmla="*/ 4667 w 4667"/>
                <a:gd name="connsiteY2" fmla="*/ 1048 h 2762"/>
                <a:gd name="connsiteX3" fmla="*/ 1810 w 4667"/>
                <a:gd name="connsiteY3" fmla="*/ 0 h 2762"/>
                <a:gd name="connsiteX4" fmla="*/ 0 w 4667"/>
                <a:gd name="connsiteY4" fmla="*/ 1714 h 2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7" h="2762">
                  <a:moveTo>
                    <a:pt x="0" y="1714"/>
                  </a:moveTo>
                  <a:cubicBezTo>
                    <a:pt x="952" y="2096"/>
                    <a:pt x="1905" y="2762"/>
                    <a:pt x="2762" y="2762"/>
                  </a:cubicBezTo>
                  <a:cubicBezTo>
                    <a:pt x="3429" y="2667"/>
                    <a:pt x="4000" y="1714"/>
                    <a:pt x="4667" y="1048"/>
                  </a:cubicBezTo>
                  <a:cubicBezTo>
                    <a:pt x="3715" y="667"/>
                    <a:pt x="2762" y="286"/>
                    <a:pt x="1810" y="0"/>
                  </a:cubicBezTo>
                  <a:cubicBezTo>
                    <a:pt x="1238" y="571"/>
                    <a:pt x="667" y="1143"/>
                    <a:pt x="0" y="1714"/>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462CA36E-9F6E-3987-4654-53B01319698E}"/>
                </a:ext>
              </a:extLst>
            </p:cNvPr>
            <p:cNvSpPr/>
            <p:nvPr/>
          </p:nvSpPr>
          <p:spPr>
            <a:xfrm>
              <a:off x="5322284" y="2482205"/>
              <a:ext cx="5048" cy="2686"/>
            </a:xfrm>
            <a:custGeom>
              <a:avLst/>
              <a:gdLst>
                <a:gd name="connsiteX0" fmla="*/ 1810 w 5048"/>
                <a:gd name="connsiteY0" fmla="*/ 2676 h 2686"/>
                <a:gd name="connsiteX1" fmla="*/ 5048 w 5048"/>
                <a:gd name="connsiteY1" fmla="*/ 1819 h 2686"/>
                <a:gd name="connsiteX2" fmla="*/ 3048 w 5048"/>
                <a:gd name="connsiteY2" fmla="*/ 9 h 2686"/>
                <a:gd name="connsiteX3" fmla="*/ 0 w 5048"/>
                <a:gd name="connsiteY3" fmla="*/ 962 h 2686"/>
                <a:gd name="connsiteX4" fmla="*/ 1810 w 5048"/>
                <a:gd name="connsiteY4" fmla="*/ 2676 h 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2686">
                  <a:moveTo>
                    <a:pt x="1810" y="2676"/>
                  </a:moveTo>
                  <a:cubicBezTo>
                    <a:pt x="2858" y="2771"/>
                    <a:pt x="3905" y="2200"/>
                    <a:pt x="5048" y="1819"/>
                  </a:cubicBezTo>
                  <a:cubicBezTo>
                    <a:pt x="4381" y="1152"/>
                    <a:pt x="3715" y="104"/>
                    <a:pt x="3048" y="9"/>
                  </a:cubicBezTo>
                  <a:cubicBezTo>
                    <a:pt x="2096" y="-86"/>
                    <a:pt x="1048" y="581"/>
                    <a:pt x="0" y="962"/>
                  </a:cubicBezTo>
                  <a:cubicBezTo>
                    <a:pt x="571" y="1628"/>
                    <a:pt x="1143" y="2676"/>
                    <a:pt x="1810" y="2676"/>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26D1DA3-6376-B32D-3A26-E893B68E4F66}"/>
                </a:ext>
              </a:extLst>
            </p:cNvPr>
            <p:cNvSpPr/>
            <p:nvPr/>
          </p:nvSpPr>
          <p:spPr>
            <a:xfrm>
              <a:off x="5352573" y="2481738"/>
              <a:ext cx="476" cy="380"/>
            </a:xfrm>
            <a:custGeom>
              <a:avLst/>
              <a:gdLst>
                <a:gd name="connsiteX0" fmla="*/ 95 w 476"/>
                <a:gd name="connsiteY0" fmla="*/ 0 h 380"/>
                <a:gd name="connsiteX1" fmla="*/ 0 w 476"/>
                <a:gd name="connsiteY1" fmla="*/ 381 h 380"/>
                <a:gd name="connsiteX2" fmla="*/ 476 w 476"/>
                <a:gd name="connsiteY2" fmla="*/ 381 h 380"/>
                <a:gd name="connsiteX3" fmla="*/ 476 w 476"/>
                <a:gd name="connsiteY3" fmla="*/ 381 h 380"/>
                <a:gd name="connsiteX4" fmla="*/ 476 w 476"/>
                <a:gd name="connsiteY4" fmla="*/ 381 h 380"/>
                <a:gd name="connsiteX5" fmla="*/ 476 w 476"/>
                <a:gd name="connsiteY5" fmla="*/ 381 h 380"/>
                <a:gd name="connsiteX6" fmla="*/ 381 w 476"/>
                <a:gd name="connsiteY6" fmla="*/ 286 h 380"/>
                <a:gd name="connsiteX7" fmla="*/ 95 w 476"/>
                <a:gd name="connsiteY7" fmla="*/ 0 h 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 h="380">
                  <a:moveTo>
                    <a:pt x="95" y="0"/>
                  </a:moveTo>
                  <a:cubicBezTo>
                    <a:pt x="95" y="191"/>
                    <a:pt x="0" y="191"/>
                    <a:pt x="0" y="381"/>
                  </a:cubicBezTo>
                  <a:cubicBezTo>
                    <a:pt x="191" y="381"/>
                    <a:pt x="286" y="381"/>
                    <a:pt x="476" y="381"/>
                  </a:cubicBezTo>
                  <a:lnTo>
                    <a:pt x="476" y="381"/>
                  </a:lnTo>
                  <a:lnTo>
                    <a:pt x="476" y="381"/>
                  </a:lnTo>
                  <a:lnTo>
                    <a:pt x="476" y="381"/>
                  </a:lnTo>
                  <a:lnTo>
                    <a:pt x="381" y="286"/>
                  </a:lnTo>
                  <a:lnTo>
                    <a:pt x="95" y="0"/>
                  </a:ln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FCAA4DB-858A-5F15-7681-FF7A037EAABD}"/>
                </a:ext>
              </a:extLst>
            </p:cNvPr>
            <p:cNvSpPr/>
            <p:nvPr/>
          </p:nvSpPr>
          <p:spPr>
            <a:xfrm>
              <a:off x="5347049" y="2482024"/>
              <a:ext cx="5524" cy="3100"/>
            </a:xfrm>
            <a:custGeom>
              <a:avLst/>
              <a:gdLst>
                <a:gd name="connsiteX0" fmla="*/ 1048 w 5524"/>
                <a:gd name="connsiteY0" fmla="*/ 191 h 3100"/>
                <a:gd name="connsiteX1" fmla="*/ 0 w 5524"/>
                <a:gd name="connsiteY1" fmla="*/ 2191 h 3100"/>
                <a:gd name="connsiteX2" fmla="*/ 1238 w 5524"/>
                <a:gd name="connsiteY2" fmla="*/ 3048 h 3100"/>
                <a:gd name="connsiteX3" fmla="*/ 5525 w 5524"/>
                <a:gd name="connsiteY3" fmla="*/ 0 h 3100"/>
                <a:gd name="connsiteX4" fmla="*/ 1048 w 5524"/>
                <a:gd name="connsiteY4" fmla="*/ 191 h 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 h="3100">
                  <a:moveTo>
                    <a:pt x="1048" y="191"/>
                  </a:moveTo>
                  <a:cubicBezTo>
                    <a:pt x="571" y="286"/>
                    <a:pt x="191" y="1524"/>
                    <a:pt x="0" y="2191"/>
                  </a:cubicBezTo>
                  <a:cubicBezTo>
                    <a:pt x="0" y="2381"/>
                    <a:pt x="762" y="2953"/>
                    <a:pt x="1238" y="3048"/>
                  </a:cubicBezTo>
                  <a:cubicBezTo>
                    <a:pt x="3620" y="3334"/>
                    <a:pt x="5239" y="2476"/>
                    <a:pt x="5525" y="0"/>
                  </a:cubicBezTo>
                  <a:cubicBezTo>
                    <a:pt x="4000" y="95"/>
                    <a:pt x="2477" y="0"/>
                    <a:pt x="1048" y="191"/>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4F8F5B5-E4EA-C938-CCC5-0B5FBE5ABE5C}"/>
                </a:ext>
              </a:extLst>
            </p:cNvPr>
            <p:cNvSpPr/>
            <p:nvPr/>
          </p:nvSpPr>
          <p:spPr>
            <a:xfrm>
              <a:off x="4374641" y="2492873"/>
              <a:ext cx="5143" cy="2771"/>
            </a:xfrm>
            <a:custGeom>
              <a:avLst/>
              <a:gdLst>
                <a:gd name="connsiteX0" fmla="*/ 5144 w 5143"/>
                <a:gd name="connsiteY0" fmla="*/ 1819 h 2771"/>
                <a:gd name="connsiteX1" fmla="*/ 3048 w 5143"/>
                <a:gd name="connsiteY1" fmla="*/ 9 h 2771"/>
                <a:gd name="connsiteX2" fmla="*/ 0 w 5143"/>
                <a:gd name="connsiteY2" fmla="*/ 962 h 2771"/>
                <a:gd name="connsiteX3" fmla="*/ 1905 w 5143"/>
                <a:gd name="connsiteY3" fmla="*/ 2771 h 2771"/>
                <a:gd name="connsiteX4" fmla="*/ 5144 w 5143"/>
                <a:gd name="connsiteY4" fmla="*/ 1819 h 2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 h="2771">
                  <a:moveTo>
                    <a:pt x="5144" y="1819"/>
                  </a:moveTo>
                  <a:cubicBezTo>
                    <a:pt x="4477" y="1152"/>
                    <a:pt x="3810" y="104"/>
                    <a:pt x="3048" y="9"/>
                  </a:cubicBezTo>
                  <a:cubicBezTo>
                    <a:pt x="2096" y="-86"/>
                    <a:pt x="952" y="581"/>
                    <a:pt x="0" y="962"/>
                  </a:cubicBezTo>
                  <a:cubicBezTo>
                    <a:pt x="667" y="1628"/>
                    <a:pt x="1238" y="2676"/>
                    <a:pt x="1905" y="2771"/>
                  </a:cubicBezTo>
                  <a:cubicBezTo>
                    <a:pt x="2953" y="2771"/>
                    <a:pt x="4000" y="2200"/>
                    <a:pt x="5144" y="1819"/>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E2E0A7C-14DA-E073-7C7B-1885B38BC17D}"/>
                </a:ext>
              </a:extLst>
            </p:cNvPr>
            <p:cNvSpPr/>
            <p:nvPr/>
          </p:nvSpPr>
          <p:spPr>
            <a:xfrm>
              <a:off x="4131583" y="2496978"/>
              <a:ext cx="3243" cy="5715"/>
            </a:xfrm>
            <a:custGeom>
              <a:avLst/>
              <a:gdLst>
                <a:gd name="connsiteX0" fmla="*/ 2076 w 3243"/>
                <a:gd name="connsiteY0" fmla="*/ 0 h 5715"/>
                <a:gd name="connsiteX1" fmla="*/ 76 w 3243"/>
                <a:gd name="connsiteY1" fmla="*/ 1524 h 5715"/>
                <a:gd name="connsiteX2" fmla="*/ 3219 w 3243"/>
                <a:gd name="connsiteY2" fmla="*/ 5715 h 5715"/>
                <a:gd name="connsiteX3" fmla="*/ 3124 w 3243"/>
                <a:gd name="connsiteY3" fmla="*/ 1143 h 5715"/>
                <a:gd name="connsiteX4" fmla="*/ 2076 w 3243"/>
                <a:gd name="connsiteY4" fmla="*/ 0 h 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 h="5715">
                  <a:moveTo>
                    <a:pt x="2076" y="0"/>
                  </a:moveTo>
                  <a:cubicBezTo>
                    <a:pt x="1314" y="381"/>
                    <a:pt x="171" y="953"/>
                    <a:pt x="76" y="1524"/>
                  </a:cubicBezTo>
                  <a:cubicBezTo>
                    <a:pt x="-305" y="4001"/>
                    <a:pt x="743" y="5429"/>
                    <a:pt x="3219" y="5715"/>
                  </a:cubicBezTo>
                  <a:cubicBezTo>
                    <a:pt x="3219" y="4191"/>
                    <a:pt x="3315" y="2667"/>
                    <a:pt x="3124" y="1143"/>
                  </a:cubicBezTo>
                  <a:cubicBezTo>
                    <a:pt x="3124" y="762"/>
                    <a:pt x="2267" y="0"/>
                    <a:pt x="2076"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0771976-C6AC-24AA-90CD-37D5896A3C77}"/>
                </a:ext>
              </a:extLst>
            </p:cNvPr>
            <p:cNvSpPr/>
            <p:nvPr/>
          </p:nvSpPr>
          <p:spPr>
            <a:xfrm>
              <a:off x="4134802" y="2502693"/>
              <a:ext cx="285" cy="380"/>
            </a:xfrm>
            <a:custGeom>
              <a:avLst/>
              <a:gdLst>
                <a:gd name="connsiteX0" fmla="*/ 0 w 285"/>
                <a:gd name="connsiteY0" fmla="*/ 0 h 380"/>
                <a:gd name="connsiteX1" fmla="*/ 0 w 285"/>
                <a:gd name="connsiteY1" fmla="*/ 381 h 380"/>
                <a:gd name="connsiteX2" fmla="*/ 286 w 285"/>
                <a:gd name="connsiteY2" fmla="*/ 95 h 380"/>
                <a:gd name="connsiteX3" fmla="*/ 0 w 285"/>
                <a:gd name="connsiteY3" fmla="*/ 0 h 380"/>
              </a:gdLst>
              <a:ahLst/>
              <a:cxnLst>
                <a:cxn ang="0">
                  <a:pos x="connsiteX0" y="connsiteY0"/>
                </a:cxn>
                <a:cxn ang="0">
                  <a:pos x="connsiteX1" y="connsiteY1"/>
                </a:cxn>
                <a:cxn ang="0">
                  <a:pos x="connsiteX2" y="connsiteY2"/>
                </a:cxn>
                <a:cxn ang="0">
                  <a:pos x="connsiteX3" y="connsiteY3"/>
                </a:cxn>
              </a:cxnLst>
              <a:rect l="l" t="t" r="r" b="b"/>
              <a:pathLst>
                <a:path w="285" h="380">
                  <a:moveTo>
                    <a:pt x="0" y="0"/>
                  </a:moveTo>
                  <a:cubicBezTo>
                    <a:pt x="0" y="95"/>
                    <a:pt x="0" y="286"/>
                    <a:pt x="0" y="381"/>
                  </a:cubicBezTo>
                  <a:lnTo>
                    <a:pt x="286" y="95"/>
                  </a:lnTo>
                  <a:cubicBezTo>
                    <a:pt x="191" y="95"/>
                    <a:pt x="95" y="95"/>
                    <a:pt x="0" y="0"/>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E2ACE7CB-D70B-1D84-D54F-643A1462DA8F}"/>
                </a:ext>
              </a:extLst>
            </p:cNvPr>
            <p:cNvSpPr/>
            <p:nvPr/>
          </p:nvSpPr>
          <p:spPr>
            <a:xfrm>
              <a:off x="4788217" y="2096065"/>
              <a:ext cx="5429" cy="2869"/>
            </a:xfrm>
            <a:custGeom>
              <a:avLst/>
              <a:gdLst>
                <a:gd name="connsiteX0" fmla="*/ 0 w 5429"/>
                <a:gd name="connsiteY0" fmla="*/ 1435 h 2869"/>
                <a:gd name="connsiteX1" fmla="*/ 4001 w 5429"/>
                <a:gd name="connsiteY1" fmla="*/ 2864 h 2869"/>
                <a:gd name="connsiteX2" fmla="*/ 5429 w 5429"/>
                <a:gd name="connsiteY2" fmla="*/ 1244 h 2869"/>
                <a:gd name="connsiteX3" fmla="*/ 1238 w 5429"/>
                <a:gd name="connsiteY3" fmla="*/ 482 h 2869"/>
                <a:gd name="connsiteX4" fmla="*/ 0 w 5429"/>
                <a:gd name="connsiteY4" fmla="*/ 1435 h 2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 h="2869">
                  <a:moveTo>
                    <a:pt x="0" y="1435"/>
                  </a:moveTo>
                  <a:cubicBezTo>
                    <a:pt x="1333" y="1911"/>
                    <a:pt x="2667" y="2578"/>
                    <a:pt x="4001" y="2864"/>
                  </a:cubicBezTo>
                  <a:cubicBezTo>
                    <a:pt x="4382" y="2959"/>
                    <a:pt x="4953" y="1816"/>
                    <a:pt x="5429" y="1244"/>
                  </a:cubicBezTo>
                  <a:cubicBezTo>
                    <a:pt x="4191" y="-470"/>
                    <a:pt x="2667" y="-89"/>
                    <a:pt x="1238" y="482"/>
                  </a:cubicBezTo>
                  <a:cubicBezTo>
                    <a:pt x="762" y="578"/>
                    <a:pt x="381" y="1149"/>
                    <a:pt x="0" y="1435"/>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723509B8-32F4-67FC-DCB3-A65FAD4A42B7}"/>
                </a:ext>
              </a:extLst>
            </p:cNvPr>
            <p:cNvSpPr/>
            <p:nvPr/>
          </p:nvSpPr>
          <p:spPr>
            <a:xfrm>
              <a:off x="4805076" y="2102643"/>
              <a:ext cx="381" cy="381"/>
            </a:xfrm>
            <a:custGeom>
              <a:avLst/>
              <a:gdLst>
                <a:gd name="connsiteX0" fmla="*/ 0 w 381"/>
                <a:gd name="connsiteY0" fmla="*/ 0 h 381"/>
                <a:gd name="connsiteX1" fmla="*/ 95 w 381"/>
                <a:gd name="connsiteY1" fmla="*/ 381 h 381"/>
                <a:gd name="connsiteX2" fmla="*/ 381 w 381"/>
                <a:gd name="connsiteY2" fmla="*/ 0 h 381"/>
                <a:gd name="connsiteX3" fmla="*/ 0 w 381"/>
                <a:gd name="connsiteY3" fmla="*/ 0 h 381"/>
              </a:gdLst>
              <a:ahLst/>
              <a:cxnLst>
                <a:cxn ang="0">
                  <a:pos x="connsiteX0" y="connsiteY0"/>
                </a:cxn>
                <a:cxn ang="0">
                  <a:pos x="connsiteX1" y="connsiteY1"/>
                </a:cxn>
                <a:cxn ang="0">
                  <a:pos x="connsiteX2" y="connsiteY2"/>
                </a:cxn>
                <a:cxn ang="0">
                  <a:pos x="connsiteX3" y="connsiteY3"/>
                </a:cxn>
              </a:cxnLst>
              <a:rect l="l" t="t" r="r" b="b"/>
              <a:pathLst>
                <a:path w="381" h="381">
                  <a:moveTo>
                    <a:pt x="0" y="0"/>
                  </a:moveTo>
                  <a:cubicBezTo>
                    <a:pt x="0" y="95"/>
                    <a:pt x="95" y="190"/>
                    <a:pt x="95" y="381"/>
                  </a:cubicBezTo>
                  <a:lnTo>
                    <a:pt x="381" y="0"/>
                  </a:lnTo>
                  <a:cubicBezTo>
                    <a:pt x="286" y="0"/>
                    <a:pt x="190" y="0"/>
                    <a:pt x="0" y="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B6A4CC69-BD2B-2A84-2711-D508EE1195D0}"/>
                </a:ext>
              </a:extLst>
            </p:cNvPr>
            <p:cNvSpPr/>
            <p:nvPr/>
          </p:nvSpPr>
          <p:spPr>
            <a:xfrm>
              <a:off x="4799544" y="2099546"/>
              <a:ext cx="5531" cy="3112"/>
            </a:xfrm>
            <a:custGeom>
              <a:avLst/>
              <a:gdLst>
                <a:gd name="connsiteX0" fmla="*/ 1246 w 5531"/>
                <a:gd name="connsiteY0" fmla="*/ 49 h 3112"/>
                <a:gd name="connsiteX1" fmla="*/ 7 w 5531"/>
                <a:gd name="connsiteY1" fmla="*/ 906 h 3112"/>
                <a:gd name="connsiteX2" fmla="*/ 1055 w 5531"/>
                <a:gd name="connsiteY2" fmla="*/ 2907 h 3112"/>
                <a:gd name="connsiteX3" fmla="*/ 5532 w 5531"/>
                <a:gd name="connsiteY3" fmla="*/ 3097 h 3112"/>
                <a:gd name="connsiteX4" fmla="*/ 1246 w 5531"/>
                <a:gd name="connsiteY4" fmla="*/ 49 h 3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1" h="3112">
                  <a:moveTo>
                    <a:pt x="1246" y="49"/>
                  </a:moveTo>
                  <a:cubicBezTo>
                    <a:pt x="769" y="144"/>
                    <a:pt x="-88" y="716"/>
                    <a:pt x="7" y="906"/>
                  </a:cubicBezTo>
                  <a:cubicBezTo>
                    <a:pt x="198" y="1668"/>
                    <a:pt x="579" y="2811"/>
                    <a:pt x="1055" y="2907"/>
                  </a:cubicBezTo>
                  <a:cubicBezTo>
                    <a:pt x="2484" y="3192"/>
                    <a:pt x="4008" y="3097"/>
                    <a:pt x="5532" y="3097"/>
                  </a:cubicBezTo>
                  <a:cubicBezTo>
                    <a:pt x="5151" y="716"/>
                    <a:pt x="3722" y="-237"/>
                    <a:pt x="1246" y="49"/>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70A55981-2DA8-57DD-65D4-F6A6946A6BA2}"/>
                </a:ext>
              </a:extLst>
            </p:cNvPr>
            <p:cNvSpPr/>
            <p:nvPr/>
          </p:nvSpPr>
          <p:spPr>
            <a:xfrm>
              <a:off x="4318158" y="2124360"/>
              <a:ext cx="5619" cy="2762"/>
            </a:xfrm>
            <a:custGeom>
              <a:avLst/>
              <a:gdLst>
                <a:gd name="connsiteX0" fmla="*/ 5620 w 5619"/>
                <a:gd name="connsiteY0" fmla="*/ 1429 h 2762"/>
                <a:gd name="connsiteX1" fmla="*/ 2953 w 5619"/>
                <a:gd name="connsiteY1" fmla="*/ 0 h 2762"/>
                <a:gd name="connsiteX2" fmla="*/ 0 w 5619"/>
                <a:gd name="connsiteY2" fmla="*/ 1238 h 2762"/>
                <a:gd name="connsiteX3" fmla="*/ 2762 w 5619"/>
                <a:gd name="connsiteY3" fmla="*/ 2762 h 2762"/>
                <a:gd name="connsiteX4" fmla="*/ 5620 w 5619"/>
                <a:gd name="connsiteY4" fmla="*/ 1429 h 2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 h="2762">
                  <a:moveTo>
                    <a:pt x="5620" y="1429"/>
                  </a:moveTo>
                  <a:cubicBezTo>
                    <a:pt x="4763" y="952"/>
                    <a:pt x="3905" y="0"/>
                    <a:pt x="2953" y="0"/>
                  </a:cubicBezTo>
                  <a:cubicBezTo>
                    <a:pt x="2000" y="0"/>
                    <a:pt x="953" y="762"/>
                    <a:pt x="0" y="1238"/>
                  </a:cubicBezTo>
                  <a:cubicBezTo>
                    <a:pt x="953" y="1810"/>
                    <a:pt x="1810" y="2667"/>
                    <a:pt x="2762" y="2762"/>
                  </a:cubicBezTo>
                  <a:cubicBezTo>
                    <a:pt x="3715" y="2762"/>
                    <a:pt x="4667" y="1905"/>
                    <a:pt x="5620" y="1429"/>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AEF3B6F-09AA-B5F6-1BDE-5E6CD0F19C78}"/>
                </a:ext>
              </a:extLst>
            </p:cNvPr>
            <p:cNvSpPr/>
            <p:nvPr/>
          </p:nvSpPr>
          <p:spPr>
            <a:xfrm>
              <a:off x="4353873" y="2124075"/>
              <a:ext cx="5242" cy="3056"/>
            </a:xfrm>
            <a:custGeom>
              <a:avLst/>
              <a:gdLst>
                <a:gd name="connsiteX0" fmla="*/ 4 w 5242"/>
                <a:gd name="connsiteY0" fmla="*/ 2000 h 3056"/>
                <a:gd name="connsiteX1" fmla="*/ 1052 w 5242"/>
                <a:gd name="connsiteY1" fmla="*/ 3048 h 3056"/>
                <a:gd name="connsiteX2" fmla="*/ 5243 w 5242"/>
                <a:gd name="connsiteY2" fmla="*/ 1619 h 3056"/>
                <a:gd name="connsiteX3" fmla="*/ 2957 w 5242"/>
                <a:gd name="connsiteY3" fmla="*/ 0 h 3056"/>
                <a:gd name="connsiteX4" fmla="*/ 4 w 5242"/>
                <a:gd name="connsiteY4" fmla="*/ 2000 h 3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2" h="3056">
                  <a:moveTo>
                    <a:pt x="4" y="2000"/>
                  </a:moveTo>
                  <a:cubicBezTo>
                    <a:pt x="4" y="2381"/>
                    <a:pt x="766" y="3143"/>
                    <a:pt x="1052" y="3048"/>
                  </a:cubicBezTo>
                  <a:cubicBezTo>
                    <a:pt x="2480" y="2667"/>
                    <a:pt x="3909" y="2096"/>
                    <a:pt x="5243" y="1619"/>
                  </a:cubicBezTo>
                  <a:cubicBezTo>
                    <a:pt x="4481" y="1048"/>
                    <a:pt x="3719" y="571"/>
                    <a:pt x="2957" y="0"/>
                  </a:cubicBezTo>
                  <a:cubicBezTo>
                    <a:pt x="1623" y="190"/>
                    <a:pt x="-91" y="0"/>
                    <a:pt x="4" y="200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FFCF5F42-41CC-E3F7-8321-3D1A290EB8BC}"/>
                </a:ext>
              </a:extLst>
            </p:cNvPr>
            <p:cNvSpPr/>
            <p:nvPr/>
          </p:nvSpPr>
          <p:spPr>
            <a:xfrm>
              <a:off x="4311666" y="2134552"/>
              <a:ext cx="5254" cy="3151"/>
            </a:xfrm>
            <a:custGeom>
              <a:avLst/>
              <a:gdLst>
                <a:gd name="connsiteX0" fmla="*/ 15 w 5254"/>
                <a:gd name="connsiteY0" fmla="*/ 2096 h 3151"/>
                <a:gd name="connsiteX1" fmla="*/ 1063 w 5254"/>
                <a:gd name="connsiteY1" fmla="*/ 3143 h 3151"/>
                <a:gd name="connsiteX2" fmla="*/ 5254 w 5254"/>
                <a:gd name="connsiteY2" fmla="*/ 1619 h 3151"/>
                <a:gd name="connsiteX3" fmla="*/ 2778 w 5254"/>
                <a:gd name="connsiteY3" fmla="*/ 0 h 3151"/>
                <a:gd name="connsiteX4" fmla="*/ 15 w 5254"/>
                <a:gd name="connsiteY4" fmla="*/ 2096 h 3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4" h="3151">
                  <a:moveTo>
                    <a:pt x="15" y="2096"/>
                  </a:moveTo>
                  <a:cubicBezTo>
                    <a:pt x="15" y="2477"/>
                    <a:pt x="777" y="3239"/>
                    <a:pt x="1063" y="3143"/>
                  </a:cubicBezTo>
                  <a:cubicBezTo>
                    <a:pt x="2492" y="2762"/>
                    <a:pt x="3921" y="2096"/>
                    <a:pt x="5254" y="1619"/>
                  </a:cubicBezTo>
                  <a:cubicBezTo>
                    <a:pt x="4397" y="1048"/>
                    <a:pt x="3635" y="572"/>
                    <a:pt x="2778" y="0"/>
                  </a:cubicBezTo>
                  <a:cubicBezTo>
                    <a:pt x="1444" y="95"/>
                    <a:pt x="-175" y="-95"/>
                    <a:pt x="15" y="2096"/>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E41F4B1-E9D2-EFF0-815D-EDE23AC84406}"/>
                </a:ext>
              </a:extLst>
            </p:cNvPr>
            <p:cNvSpPr/>
            <p:nvPr/>
          </p:nvSpPr>
          <p:spPr>
            <a:xfrm>
              <a:off x="5339429" y="2159031"/>
              <a:ext cx="5238" cy="3047"/>
            </a:xfrm>
            <a:custGeom>
              <a:avLst/>
              <a:gdLst>
                <a:gd name="connsiteX0" fmla="*/ 0 w 5238"/>
                <a:gd name="connsiteY0" fmla="*/ 1619 h 3047"/>
                <a:gd name="connsiteX1" fmla="*/ 4096 w 5238"/>
                <a:gd name="connsiteY1" fmla="*/ 3048 h 3047"/>
                <a:gd name="connsiteX2" fmla="*/ 5239 w 5238"/>
                <a:gd name="connsiteY2" fmla="*/ 1048 h 3047"/>
                <a:gd name="connsiteX3" fmla="*/ 2476 w 5238"/>
                <a:gd name="connsiteY3" fmla="*/ 0 h 3047"/>
                <a:gd name="connsiteX4" fmla="*/ 0 w 5238"/>
                <a:gd name="connsiteY4" fmla="*/ 1619 h 3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 h="3047">
                  <a:moveTo>
                    <a:pt x="0" y="1619"/>
                  </a:moveTo>
                  <a:cubicBezTo>
                    <a:pt x="1333" y="2096"/>
                    <a:pt x="2762" y="2762"/>
                    <a:pt x="4096" y="3048"/>
                  </a:cubicBezTo>
                  <a:cubicBezTo>
                    <a:pt x="4286" y="3048"/>
                    <a:pt x="4858" y="1810"/>
                    <a:pt x="5239" y="1048"/>
                  </a:cubicBezTo>
                  <a:cubicBezTo>
                    <a:pt x="4286" y="667"/>
                    <a:pt x="3429" y="381"/>
                    <a:pt x="2476" y="0"/>
                  </a:cubicBezTo>
                  <a:cubicBezTo>
                    <a:pt x="1619" y="572"/>
                    <a:pt x="762" y="1048"/>
                    <a:pt x="0" y="1619"/>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5AAA38B-5B30-EE85-487F-B84EDE33F487}"/>
                </a:ext>
              </a:extLst>
            </p:cNvPr>
            <p:cNvSpPr/>
            <p:nvPr/>
          </p:nvSpPr>
          <p:spPr>
            <a:xfrm>
              <a:off x="5458169" y="2177414"/>
              <a:ext cx="3279" cy="5429"/>
            </a:xfrm>
            <a:custGeom>
              <a:avLst/>
              <a:gdLst>
                <a:gd name="connsiteX0" fmla="*/ 608 w 3279"/>
                <a:gd name="connsiteY0" fmla="*/ 4191 h 5429"/>
                <a:gd name="connsiteX1" fmla="*/ 1655 w 3279"/>
                <a:gd name="connsiteY1" fmla="*/ 5429 h 5429"/>
                <a:gd name="connsiteX2" fmla="*/ 3275 w 3279"/>
                <a:gd name="connsiteY2" fmla="*/ 1333 h 5429"/>
                <a:gd name="connsiteX3" fmla="*/ 1465 w 3279"/>
                <a:gd name="connsiteY3" fmla="*/ 0 h 5429"/>
                <a:gd name="connsiteX4" fmla="*/ 608 w 3279"/>
                <a:gd name="connsiteY4" fmla="*/ 4191 h 5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9" h="5429">
                  <a:moveTo>
                    <a:pt x="608" y="4191"/>
                  </a:moveTo>
                  <a:cubicBezTo>
                    <a:pt x="798" y="4667"/>
                    <a:pt x="1274" y="5048"/>
                    <a:pt x="1655" y="5429"/>
                  </a:cubicBezTo>
                  <a:cubicBezTo>
                    <a:pt x="2227" y="4096"/>
                    <a:pt x="2893" y="2762"/>
                    <a:pt x="3275" y="1333"/>
                  </a:cubicBezTo>
                  <a:cubicBezTo>
                    <a:pt x="3370" y="1048"/>
                    <a:pt x="1941" y="381"/>
                    <a:pt x="1465" y="0"/>
                  </a:cubicBezTo>
                  <a:cubicBezTo>
                    <a:pt x="-821" y="1143"/>
                    <a:pt x="131" y="2762"/>
                    <a:pt x="608" y="4191"/>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66D73040-B170-1AE7-C4FA-BB164056386D}"/>
                </a:ext>
              </a:extLst>
            </p:cNvPr>
            <p:cNvSpPr/>
            <p:nvPr/>
          </p:nvSpPr>
          <p:spPr>
            <a:xfrm>
              <a:off x="5542692" y="2283047"/>
              <a:ext cx="3047" cy="5238"/>
            </a:xfrm>
            <a:custGeom>
              <a:avLst/>
              <a:gdLst>
                <a:gd name="connsiteX0" fmla="*/ 3048 w 3047"/>
                <a:gd name="connsiteY0" fmla="*/ 2762 h 5238"/>
                <a:gd name="connsiteX1" fmla="*/ 2000 w 3047"/>
                <a:gd name="connsiteY1" fmla="*/ 0 h 5238"/>
                <a:gd name="connsiteX2" fmla="*/ 0 w 3047"/>
                <a:gd name="connsiteY2" fmla="*/ 1238 h 5238"/>
                <a:gd name="connsiteX3" fmla="*/ 1429 w 3047"/>
                <a:gd name="connsiteY3" fmla="*/ 5239 h 5238"/>
                <a:gd name="connsiteX4" fmla="*/ 3048 w 3047"/>
                <a:gd name="connsiteY4" fmla="*/ 2762 h 5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 h="5238">
                  <a:moveTo>
                    <a:pt x="3048" y="2762"/>
                  </a:moveTo>
                  <a:cubicBezTo>
                    <a:pt x="2667" y="1810"/>
                    <a:pt x="2286" y="952"/>
                    <a:pt x="2000" y="0"/>
                  </a:cubicBezTo>
                  <a:cubicBezTo>
                    <a:pt x="1333" y="381"/>
                    <a:pt x="0" y="952"/>
                    <a:pt x="0" y="1238"/>
                  </a:cubicBezTo>
                  <a:cubicBezTo>
                    <a:pt x="286" y="2572"/>
                    <a:pt x="857" y="3905"/>
                    <a:pt x="1429" y="5239"/>
                  </a:cubicBezTo>
                  <a:cubicBezTo>
                    <a:pt x="2000" y="4381"/>
                    <a:pt x="2476" y="3620"/>
                    <a:pt x="3048" y="2762"/>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FC78D14A-970B-E6ED-50BB-B1334CE09D3F}"/>
                </a:ext>
              </a:extLst>
            </p:cNvPr>
            <p:cNvSpPr/>
            <p:nvPr/>
          </p:nvSpPr>
          <p:spPr>
            <a:xfrm>
              <a:off x="4033551" y="2341685"/>
              <a:ext cx="5524" cy="2994"/>
            </a:xfrm>
            <a:custGeom>
              <a:avLst/>
              <a:gdLst>
                <a:gd name="connsiteX0" fmla="*/ 5524 w 5524"/>
                <a:gd name="connsiteY0" fmla="*/ 1274 h 2994"/>
                <a:gd name="connsiteX1" fmla="*/ 1238 w 5524"/>
                <a:gd name="connsiteY1" fmla="*/ 512 h 2994"/>
                <a:gd name="connsiteX2" fmla="*/ 0 w 5524"/>
                <a:gd name="connsiteY2" fmla="*/ 1465 h 2994"/>
                <a:gd name="connsiteX3" fmla="*/ 4191 w 5524"/>
                <a:gd name="connsiteY3" fmla="*/ 2989 h 2994"/>
                <a:gd name="connsiteX4" fmla="*/ 5524 w 5524"/>
                <a:gd name="connsiteY4" fmla="*/ 1274 h 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 h="2994">
                  <a:moveTo>
                    <a:pt x="5524" y="1274"/>
                  </a:moveTo>
                  <a:cubicBezTo>
                    <a:pt x="4286" y="-631"/>
                    <a:pt x="2762" y="36"/>
                    <a:pt x="1238" y="512"/>
                  </a:cubicBezTo>
                  <a:cubicBezTo>
                    <a:pt x="762" y="703"/>
                    <a:pt x="381" y="1179"/>
                    <a:pt x="0" y="1465"/>
                  </a:cubicBezTo>
                  <a:cubicBezTo>
                    <a:pt x="1429" y="2036"/>
                    <a:pt x="2762" y="2703"/>
                    <a:pt x="4191" y="2989"/>
                  </a:cubicBezTo>
                  <a:cubicBezTo>
                    <a:pt x="4572" y="3084"/>
                    <a:pt x="5143" y="1846"/>
                    <a:pt x="5524" y="1274"/>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87003E2B-95C9-0D18-1297-A502FDF9E370}"/>
                </a:ext>
              </a:extLst>
            </p:cNvPr>
            <p:cNvSpPr/>
            <p:nvPr/>
          </p:nvSpPr>
          <p:spPr>
            <a:xfrm>
              <a:off x="5518404" y="2404904"/>
              <a:ext cx="5614" cy="3030"/>
            </a:xfrm>
            <a:custGeom>
              <a:avLst/>
              <a:gdLst>
                <a:gd name="connsiteX0" fmla="*/ 0 w 5614"/>
                <a:gd name="connsiteY0" fmla="*/ 1397 h 3030"/>
                <a:gd name="connsiteX1" fmla="*/ 2572 w 5614"/>
                <a:gd name="connsiteY1" fmla="*/ 3016 h 3030"/>
                <a:gd name="connsiteX2" fmla="*/ 5334 w 5614"/>
                <a:gd name="connsiteY2" fmla="*/ 2063 h 3030"/>
                <a:gd name="connsiteX3" fmla="*/ 2667 w 5614"/>
                <a:gd name="connsiteY3" fmla="*/ 63 h 3030"/>
                <a:gd name="connsiteX4" fmla="*/ 0 w 5614"/>
                <a:gd name="connsiteY4" fmla="*/ 1397 h 3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4" h="3030">
                  <a:moveTo>
                    <a:pt x="0" y="1397"/>
                  </a:moveTo>
                  <a:cubicBezTo>
                    <a:pt x="857" y="1968"/>
                    <a:pt x="1714" y="2825"/>
                    <a:pt x="2572" y="3016"/>
                  </a:cubicBezTo>
                  <a:cubicBezTo>
                    <a:pt x="3429" y="3111"/>
                    <a:pt x="4667" y="2730"/>
                    <a:pt x="5334" y="2063"/>
                  </a:cubicBezTo>
                  <a:cubicBezTo>
                    <a:pt x="6287" y="1111"/>
                    <a:pt x="4667" y="-318"/>
                    <a:pt x="2667" y="63"/>
                  </a:cubicBezTo>
                  <a:cubicBezTo>
                    <a:pt x="1714" y="158"/>
                    <a:pt x="857" y="920"/>
                    <a:pt x="0" y="1397"/>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BB74693-4CBD-557E-EE10-819BE79F08ED}"/>
                </a:ext>
              </a:extLst>
            </p:cNvPr>
            <p:cNvSpPr/>
            <p:nvPr/>
          </p:nvSpPr>
          <p:spPr>
            <a:xfrm>
              <a:off x="4577810" y="2107025"/>
              <a:ext cx="2103" cy="2345"/>
            </a:xfrm>
            <a:custGeom>
              <a:avLst/>
              <a:gdLst>
                <a:gd name="connsiteX0" fmla="*/ 0 w 2103"/>
                <a:gd name="connsiteY0" fmla="*/ 1048 h 2345"/>
                <a:gd name="connsiteX1" fmla="*/ 2096 w 2103"/>
                <a:gd name="connsiteY1" fmla="*/ 1143 h 2345"/>
                <a:gd name="connsiteX2" fmla="*/ 1048 w 2103"/>
                <a:gd name="connsiteY2" fmla="*/ 0 h 2345"/>
                <a:gd name="connsiteX3" fmla="*/ 0 w 2103"/>
                <a:gd name="connsiteY3" fmla="*/ 1048 h 2345"/>
              </a:gdLst>
              <a:ahLst/>
              <a:cxnLst>
                <a:cxn ang="0">
                  <a:pos x="connsiteX0" y="connsiteY0"/>
                </a:cxn>
                <a:cxn ang="0">
                  <a:pos x="connsiteX1" y="connsiteY1"/>
                </a:cxn>
                <a:cxn ang="0">
                  <a:pos x="connsiteX2" y="connsiteY2"/>
                </a:cxn>
                <a:cxn ang="0">
                  <a:pos x="connsiteX3" y="connsiteY3"/>
                </a:cxn>
              </a:cxnLst>
              <a:rect l="l" t="t" r="r" b="b"/>
              <a:pathLst>
                <a:path w="2103" h="2345">
                  <a:moveTo>
                    <a:pt x="0" y="1048"/>
                  </a:moveTo>
                  <a:cubicBezTo>
                    <a:pt x="571" y="2762"/>
                    <a:pt x="1429" y="2762"/>
                    <a:pt x="2096" y="1143"/>
                  </a:cubicBezTo>
                  <a:cubicBezTo>
                    <a:pt x="2191" y="952"/>
                    <a:pt x="1429" y="381"/>
                    <a:pt x="1048" y="0"/>
                  </a:cubicBezTo>
                  <a:cubicBezTo>
                    <a:pt x="762" y="381"/>
                    <a:pt x="0" y="857"/>
                    <a:pt x="0" y="1048"/>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CF3C5E07-B3B9-88F1-5536-C917C8AB5E9F}"/>
                </a:ext>
              </a:extLst>
            </p:cNvPr>
            <p:cNvSpPr/>
            <p:nvPr/>
          </p:nvSpPr>
          <p:spPr>
            <a:xfrm>
              <a:off x="4956143" y="2109692"/>
              <a:ext cx="380" cy="285"/>
            </a:xfrm>
            <a:custGeom>
              <a:avLst/>
              <a:gdLst>
                <a:gd name="connsiteX0" fmla="*/ 381 w 380"/>
                <a:gd name="connsiteY0" fmla="*/ 0 h 285"/>
                <a:gd name="connsiteX1" fmla="*/ 0 w 380"/>
                <a:gd name="connsiteY1" fmla="*/ 0 h 285"/>
                <a:gd name="connsiteX2" fmla="*/ 286 w 380"/>
                <a:gd name="connsiteY2" fmla="*/ 286 h 285"/>
                <a:gd name="connsiteX3" fmla="*/ 381 w 380"/>
                <a:gd name="connsiteY3" fmla="*/ 0 h 285"/>
              </a:gdLst>
              <a:ahLst/>
              <a:cxnLst>
                <a:cxn ang="0">
                  <a:pos x="connsiteX0" y="connsiteY0"/>
                </a:cxn>
                <a:cxn ang="0">
                  <a:pos x="connsiteX1" y="connsiteY1"/>
                </a:cxn>
                <a:cxn ang="0">
                  <a:pos x="connsiteX2" y="connsiteY2"/>
                </a:cxn>
                <a:cxn ang="0">
                  <a:pos x="connsiteX3" y="connsiteY3"/>
                </a:cxn>
              </a:cxnLst>
              <a:rect l="l" t="t" r="r" b="b"/>
              <a:pathLst>
                <a:path w="380" h="285">
                  <a:moveTo>
                    <a:pt x="381" y="0"/>
                  </a:moveTo>
                  <a:cubicBezTo>
                    <a:pt x="286" y="0"/>
                    <a:pt x="95" y="0"/>
                    <a:pt x="0" y="0"/>
                  </a:cubicBezTo>
                  <a:lnTo>
                    <a:pt x="286" y="286"/>
                  </a:lnTo>
                  <a:cubicBezTo>
                    <a:pt x="286" y="191"/>
                    <a:pt x="286" y="95"/>
                    <a:pt x="381" y="0"/>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ECB6C83-C861-E058-90AB-81B94FA03655}"/>
                </a:ext>
              </a:extLst>
            </p:cNvPr>
            <p:cNvSpPr/>
            <p:nvPr/>
          </p:nvSpPr>
          <p:spPr>
            <a:xfrm>
              <a:off x="4956429" y="2107285"/>
              <a:ext cx="2355" cy="2407"/>
            </a:xfrm>
            <a:custGeom>
              <a:avLst/>
              <a:gdLst>
                <a:gd name="connsiteX0" fmla="*/ 2286 w 2355"/>
                <a:gd name="connsiteY0" fmla="*/ 216 h 2407"/>
                <a:gd name="connsiteX1" fmla="*/ 1143 w 2355"/>
                <a:gd name="connsiteY1" fmla="*/ 26 h 2407"/>
                <a:gd name="connsiteX2" fmla="*/ 0 w 2355"/>
                <a:gd name="connsiteY2" fmla="*/ 2407 h 2407"/>
                <a:gd name="connsiteX3" fmla="*/ 2286 w 2355"/>
                <a:gd name="connsiteY3" fmla="*/ 216 h 2407"/>
              </a:gdLst>
              <a:ahLst/>
              <a:cxnLst>
                <a:cxn ang="0">
                  <a:pos x="connsiteX0" y="connsiteY0"/>
                </a:cxn>
                <a:cxn ang="0">
                  <a:pos x="connsiteX1" y="connsiteY1"/>
                </a:cxn>
                <a:cxn ang="0">
                  <a:pos x="connsiteX2" y="connsiteY2"/>
                </a:cxn>
                <a:cxn ang="0">
                  <a:pos x="connsiteX3" y="connsiteY3"/>
                </a:cxn>
              </a:cxnLst>
              <a:rect l="l" t="t" r="r" b="b"/>
              <a:pathLst>
                <a:path w="2355" h="2407">
                  <a:moveTo>
                    <a:pt x="2286" y="216"/>
                  </a:moveTo>
                  <a:cubicBezTo>
                    <a:pt x="2286" y="121"/>
                    <a:pt x="1238" y="-69"/>
                    <a:pt x="1143" y="26"/>
                  </a:cubicBezTo>
                  <a:cubicBezTo>
                    <a:pt x="667" y="788"/>
                    <a:pt x="381" y="1645"/>
                    <a:pt x="0" y="2407"/>
                  </a:cubicBezTo>
                  <a:cubicBezTo>
                    <a:pt x="1429" y="2312"/>
                    <a:pt x="2667" y="2121"/>
                    <a:pt x="2286" y="216"/>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4EA9886E-04C5-7E01-6939-DAE7BB1D45E5}"/>
                </a:ext>
              </a:extLst>
            </p:cNvPr>
            <p:cNvSpPr/>
            <p:nvPr/>
          </p:nvSpPr>
          <p:spPr>
            <a:xfrm>
              <a:off x="4964144" y="2107120"/>
              <a:ext cx="2190" cy="1904"/>
            </a:xfrm>
            <a:custGeom>
              <a:avLst/>
              <a:gdLst>
                <a:gd name="connsiteX0" fmla="*/ 1048 w 2190"/>
                <a:gd name="connsiteY0" fmla="*/ 1905 h 1904"/>
                <a:gd name="connsiteX1" fmla="*/ 2191 w 2190"/>
                <a:gd name="connsiteY1" fmla="*/ 1048 h 1904"/>
                <a:gd name="connsiteX2" fmla="*/ 1143 w 2190"/>
                <a:gd name="connsiteY2" fmla="*/ 0 h 1904"/>
                <a:gd name="connsiteX3" fmla="*/ 0 w 2190"/>
                <a:gd name="connsiteY3" fmla="*/ 1429 h 1904"/>
                <a:gd name="connsiteX4" fmla="*/ 1048 w 2190"/>
                <a:gd name="connsiteY4" fmla="*/ 1905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1904">
                  <a:moveTo>
                    <a:pt x="1048" y="1905"/>
                  </a:moveTo>
                  <a:cubicBezTo>
                    <a:pt x="1429" y="1619"/>
                    <a:pt x="1810" y="1333"/>
                    <a:pt x="2191" y="1048"/>
                  </a:cubicBezTo>
                  <a:cubicBezTo>
                    <a:pt x="1810" y="667"/>
                    <a:pt x="1524" y="381"/>
                    <a:pt x="1143" y="0"/>
                  </a:cubicBezTo>
                  <a:cubicBezTo>
                    <a:pt x="762" y="476"/>
                    <a:pt x="381" y="952"/>
                    <a:pt x="0" y="1429"/>
                  </a:cubicBezTo>
                  <a:cubicBezTo>
                    <a:pt x="381" y="1619"/>
                    <a:pt x="667" y="1715"/>
                    <a:pt x="1048" y="1905"/>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C02CC4EB-C178-8D68-DF82-A6391A0C6EBE}"/>
                </a:ext>
              </a:extLst>
            </p:cNvPr>
            <p:cNvSpPr/>
            <p:nvPr/>
          </p:nvSpPr>
          <p:spPr>
            <a:xfrm>
              <a:off x="4682870" y="2110848"/>
              <a:ext cx="2137" cy="2272"/>
            </a:xfrm>
            <a:custGeom>
              <a:avLst/>
              <a:gdLst>
                <a:gd name="connsiteX0" fmla="*/ 2096 w 2137"/>
                <a:gd name="connsiteY0" fmla="*/ 177 h 2272"/>
                <a:gd name="connsiteX1" fmla="*/ 952 w 2137"/>
                <a:gd name="connsiteY1" fmla="*/ 82 h 2272"/>
                <a:gd name="connsiteX2" fmla="*/ 0 w 2137"/>
                <a:gd name="connsiteY2" fmla="*/ 2272 h 2272"/>
                <a:gd name="connsiteX3" fmla="*/ 2096 w 2137"/>
                <a:gd name="connsiteY3" fmla="*/ 177 h 2272"/>
              </a:gdLst>
              <a:ahLst/>
              <a:cxnLst>
                <a:cxn ang="0">
                  <a:pos x="connsiteX0" y="connsiteY0"/>
                </a:cxn>
                <a:cxn ang="0">
                  <a:pos x="connsiteX1" y="connsiteY1"/>
                </a:cxn>
                <a:cxn ang="0">
                  <a:pos x="connsiteX2" y="connsiteY2"/>
                </a:cxn>
                <a:cxn ang="0">
                  <a:pos x="connsiteX3" y="connsiteY3"/>
                </a:cxn>
              </a:cxnLst>
              <a:rect l="l" t="t" r="r" b="b"/>
              <a:pathLst>
                <a:path w="2137" h="2272">
                  <a:moveTo>
                    <a:pt x="2096" y="177"/>
                  </a:moveTo>
                  <a:cubicBezTo>
                    <a:pt x="2096" y="82"/>
                    <a:pt x="1048" y="-109"/>
                    <a:pt x="952" y="82"/>
                  </a:cubicBezTo>
                  <a:cubicBezTo>
                    <a:pt x="571" y="748"/>
                    <a:pt x="286" y="1510"/>
                    <a:pt x="0" y="2272"/>
                  </a:cubicBezTo>
                  <a:cubicBezTo>
                    <a:pt x="1143" y="2082"/>
                    <a:pt x="2381" y="2082"/>
                    <a:pt x="2096" y="177"/>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9B9CCC9-419D-FB59-C0FA-FB93BC6BF283}"/>
                </a:ext>
              </a:extLst>
            </p:cNvPr>
            <p:cNvSpPr/>
            <p:nvPr/>
          </p:nvSpPr>
          <p:spPr>
            <a:xfrm>
              <a:off x="4682299" y="2113121"/>
              <a:ext cx="571" cy="476"/>
            </a:xfrm>
            <a:custGeom>
              <a:avLst/>
              <a:gdLst>
                <a:gd name="connsiteX0" fmla="*/ 571 w 571"/>
                <a:gd name="connsiteY0" fmla="*/ 0 h 476"/>
                <a:gd name="connsiteX1" fmla="*/ 0 w 571"/>
                <a:gd name="connsiteY1" fmla="*/ 95 h 476"/>
                <a:gd name="connsiteX2" fmla="*/ 381 w 571"/>
                <a:gd name="connsiteY2" fmla="*/ 476 h 476"/>
                <a:gd name="connsiteX3" fmla="*/ 571 w 571"/>
                <a:gd name="connsiteY3" fmla="*/ 0 h 476"/>
              </a:gdLst>
              <a:ahLst/>
              <a:cxnLst>
                <a:cxn ang="0">
                  <a:pos x="connsiteX0" y="connsiteY0"/>
                </a:cxn>
                <a:cxn ang="0">
                  <a:pos x="connsiteX1" y="connsiteY1"/>
                </a:cxn>
                <a:cxn ang="0">
                  <a:pos x="connsiteX2" y="connsiteY2"/>
                </a:cxn>
                <a:cxn ang="0">
                  <a:pos x="connsiteX3" y="connsiteY3"/>
                </a:cxn>
              </a:cxnLst>
              <a:rect l="l" t="t" r="r" b="b"/>
              <a:pathLst>
                <a:path w="571" h="476">
                  <a:moveTo>
                    <a:pt x="571" y="0"/>
                  </a:moveTo>
                  <a:cubicBezTo>
                    <a:pt x="381" y="0"/>
                    <a:pt x="190" y="0"/>
                    <a:pt x="0" y="95"/>
                  </a:cubicBezTo>
                  <a:lnTo>
                    <a:pt x="381" y="476"/>
                  </a:lnTo>
                  <a:cubicBezTo>
                    <a:pt x="381" y="286"/>
                    <a:pt x="476" y="191"/>
                    <a:pt x="571" y="0"/>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A37FC891-9462-CA23-A1A8-171A6C70B38A}"/>
                </a:ext>
              </a:extLst>
            </p:cNvPr>
            <p:cNvSpPr/>
            <p:nvPr/>
          </p:nvSpPr>
          <p:spPr>
            <a:xfrm>
              <a:off x="4328350" y="2128075"/>
              <a:ext cx="2476" cy="2190"/>
            </a:xfrm>
            <a:custGeom>
              <a:avLst/>
              <a:gdLst>
                <a:gd name="connsiteX0" fmla="*/ 1333 w 2476"/>
                <a:gd name="connsiteY0" fmla="*/ 0 h 2190"/>
                <a:gd name="connsiteX1" fmla="*/ 0 w 2476"/>
                <a:gd name="connsiteY1" fmla="*/ 1048 h 2190"/>
                <a:gd name="connsiteX2" fmla="*/ 1238 w 2476"/>
                <a:gd name="connsiteY2" fmla="*/ 2191 h 2190"/>
                <a:gd name="connsiteX3" fmla="*/ 2477 w 2476"/>
                <a:gd name="connsiteY3" fmla="*/ 1143 h 2190"/>
                <a:gd name="connsiteX4" fmla="*/ 1333 w 2476"/>
                <a:gd name="connsiteY4" fmla="*/ 0 h 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2190">
                  <a:moveTo>
                    <a:pt x="1333" y="0"/>
                  </a:moveTo>
                  <a:cubicBezTo>
                    <a:pt x="952" y="0"/>
                    <a:pt x="476" y="667"/>
                    <a:pt x="0" y="1048"/>
                  </a:cubicBezTo>
                  <a:cubicBezTo>
                    <a:pt x="381" y="1429"/>
                    <a:pt x="857" y="1810"/>
                    <a:pt x="1238" y="2191"/>
                  </a:cubicBezTo>
                  <a:cubicBezTo>
                    <a:pt x="1619" y="1905"/>
                    <a:pt x="2096" y="1524"/>
                    <a:pt x="2477" y="1143"/>
                  </a:cubicBezTo>
                  <a:cubicBezTo>
                    <a:pt x="2191" y="762"/>
                    <a:pt x="1810" y="95"/>
                    <a:pt x="1333" y="0"/>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28C39BFB-BC78-C54C-F52E-FBED173815FB}"/>
                </a:ext>
              </a:extLst>
            </p:cNvPr>
            <p:cNvSpPr/>
            <p:nvPr/>
          </p:nvSpPr>
          <p:spPr>
            <a:xfrm>
              <a:off x="4349686" y="2131504"/>
              <a:ext cx="2190" cy="2095"/>
            </a:xfrm>
            <a:custGeom>
              <a:avLst/>
              <a:gdLst>
                <a:gd name="connsiteX0" fmla="*/ 2191 w 2190"/>
                <a:gd name="connsiteY0" fmla="*/ 1048 h 2095"/>
                <a:gd name="connsiteX1" fmla="*/ 1143 w 2190"/>
                <a:gd name="connsiteY1" fmla="*/ 0 h 2095"/>
                <a:gd name="connsiteX2" fmla="*/ 0 w 2190"/>
                <a:gd name="connsiteY2" fmla="*/ 952 h 2095"/>
                <a:gd name="connsiteX3" fmla="*/ 1619 w 2190"/>
                <a:gd name="connsiteY3" fmla="*/ 2096 h 2095"/>
                <a:gd name="connsiteX4" fmla="*/ 2191 w 2190"/>
                <a:gd name="connsiteY4" fmla="*/ 1048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2095">
                  <a:moveTo>
                    <a:pt x="2191" y="1048"/>
                  </a:moveTo>
                  <a:cubicBezTo>
                    <a:pt x="1810" y="667"/>
                    <a:pt x="1524" y="0"/>
                    <a:pt x="1143" y="0"/>
                  </a:cubicBezTo>
                  <a:cubicBezTo>
                    <a:pt x="762" y="0"/>
                    <a:pt x="381" y="571"/>
                    <a:pt x="0" y="952"/>
                  </a:cubicBezTo>
                  <a:cubicBezTo>
                    <a:pt x="571" y="1333"/>
                    <a:pt x="1048" y="1715"/>
                    <a:pt x="1619" y="2096"/>
                  </a:cubicBezTo>
                  <a:cubicBezTo>
                    <a:pt x="1810" y="1715"/>
                    <a:pt x="2000" y="1333"/>
                    <a:pt x="2191" y="1048"/>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523C4B5-64D3-2FB8-9FB6-4C341AA7AAFA}"/>
                </a:ext>
              </a:extLst>
            </p:cNvPr>
            <p:cNvSpPr/>
            <p:nvPr/>
          </p:nvSpPr>
          <p:spPr>
            <a:xfrm>
              <a:off x="5209340" y="2131592"/>
              <a:ext cx="2548" cy="2206"/>
            </a:xfrm>
            <a:custGeom>
              <a:avLst/>
              <a:gdLst>
                <a:gd name="connsiteX0" fmla="*/ 1311 w 2548"/>
                <a:gd name="connsiteY0" fmla="*/ 2198 h 2206"/>
                <a:gd name="connsiteX1" fmla="*/ 2549 w 2548"/>
                <a:gd name="connsiteY1" fmla="*/ 1150 h 2206"/>
                <a:gd name="connsiteX2" fmla="*/ 1406 w 2548"/>
                <a:gd name="connsiteY2" fmla="*/ 7 h 2206"/>
                <a:gd name="connsiteX3" fmla="*/ 1311 w 2548"/>
                <a:gd name="connsiteY3" fmla="*/ 2198 h 2206"/>
              </a:gdLst>
              <a:ahLst/>
              <a:cxnLst>
                <a:cxn ang="0">
                  <a:pos x="connsiteX0" y="connsiteY0"/>
                </a:cxn>
                <a:cxn ang="0">
                  <a:pos x="connsiteX1" y="connsiteY1"/>
                </a:cxn>
                <a:cxn ang="0">
                  <a:pos x="connsiteX2" y="connsiteY2"/>
                </a:cxn>
                <a:cxn ang="0">
                  <a:pos x="connsiteX3" y="connsiteY3"/>
                </a:cxn>
              </a:cxnLst>
              <a:rect l="l" t="t" r="r" b="b"/>
              <a:pathLst>
                <a:path w="2548" h="2206">
                  <a:moveTo>
                    <a:pt x="1311" y="2198"/>
                  </a:moveTo>
                  <a:cubicBezTo>
                    <a:pt x="1501" y="2293"/>
                    <a:pt x="2073" y="1531"/>
                    <a:pt x="2549" y="1150"/>
                  </a:cubicBezTo>
                  <a:cubicBezTo>
                    <a:pt x="2168" y="769"/>
                    <a:pt x="1692" y="-88"/>
                    <a:pt x="1406" y="7"/>
                  </a:cubicBezTo>
                  <a:cubicBezTo>
                    <a:pt x="-404" y="579"/>
                    <a:pt x="-499" y="1436"/>
                    <a:pt x="1311" y="2198"/>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24A4DED-5F53-91EF-BB40-B15DE60D4DEB}"/>
                </a:ext>
              </a:extLst>
            </p:cNvPr>
            <p:cNvSpPr/>
            <p:nvPr/>
          </p:nvSpPr>
          <p:spPr>
            <a:xfrm>
              <a:off x="4247959" y="2134933"/>
              <a:ext cx="2000" cy="2095"/>
            </a:xfrm>
            <a:custGeom>
              <a:avLst/>
              <a:gdLst>
                <a:gd name="connsiteX0" fmla="*/ 2000 w 2000"/>
                <a:gd name="connsiteY0" fmla="*/ 1048 h 2095"/>
                <a:gd name="connsiteX1" fmla="*/ 1048 w 2000"/>
                <a:gd name="connsiteY1" fmla="*/ 0 h 2095"/>
                <a:gd name="connsiteX2" fmla="*/ 0 w 2000"/>
                <a:gd name="connsiteY2" fmla="*/ 1048 h 2095"/>
                <a:gd name="connsiteX3" fmla="*/ 1429 w 2000"/>
                <a:gd name="connsiteY3" fmla="*/ 2096 h 2095"/>
                <a:gd name="connsiteX4" fmla="*/ 2000 w 2000"/>
                <a:gd name="connsiteY4" fmla="*/ 1048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 h="2095">
                  <a:moveTo>
                    <a:pt x="2000" y="1048"/>
                  </a:moveTo>
                  <a:cubicBezTo>
                    <a:pt x="1715" y="667"/>
                    <a:pt x="1429" y="286"/>
                    <a:pt x="1048" y="0"/>
                  </a:cubicBezTo>
                  <a:cubicBezTo>
                    <a:pt x="667" y="381"/>
                    <a:pt x="381" y="667"/>
                    <a:pt x="0" y="1048"/>
                  </a:cubicBezTo>
                  <a:cubicBezTo>
                    <a:pt x="476" y="1429"/>
                    <a:pt x="953" y="1715"/>
                    <a:pt x="1429" y="2096"/>
                  </a:cubicBezTo>
                  <a:cubicBezTo>
                    <a:pt x="1715" y="1715"/>
                    <a:pt x="1905" y="1333"/>
                    <a:pt x="2000" y="1048"/>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F0C6E9F-9DAF-B615-B8B2-28891C9177A9}"/>
                </a:ext>
              </a:extLst>
            </p:cNvPr>
            <p:cNvSpPr/>
            <p:nvPr/>
          </p:nvSpPr>
          <p:spPr>
            <a:xfrm>
              <a:off x="5233987" y="2135219"/>
              <a:ext cx="2214" cy="2112"/>
            </a:xfrm>
            <a:custGeom>
              <a:avLst/>
              <a:gdLst>
                <a:gd name="connsiteX0" fmla="*/ 0 w 2214"/>
                <a:gd name="connsiteY0" fmla="*/ 952 h 2112"/>
                <a:gd name="connsiteX1" fmla="*/ 2096 w 2214"/>
                <a:gd name="connsiteY1" fmla="*/ 1619 h 2112"/>
                <a:gd name="connsiteX2" fmla="*/ 2191 w 2214"/>
                <a:gd name="connsiteY2" fmla="*/ 572 h 2112"/>
                <a:gd name="connsiteX3" fmla="*/ 1143 w 2214"/>
                <a:gd name="connsiteY3" fmla="*/ 0 h 2112"/>
                <a:gd name="connsiteX4" fmla="*/ 0 w 2214"/>
                <a:gd name="connsiteY4" fmla="*/ 952 h 2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4" h="2112">
                  <a:moveTo>
                    <a:pt x="0" y="952"/>
                  </a:moveTo>
                  <a:cubicBezTo>
                    <a:pt x="571" y="2191"/>
                    <a:pt x="1429" y="2477"/>
                    <a:pt x="2096" y="1619"/>
                  </a:cubicBezTo>
                  <a:cubicBezTo>
                    <a:pt x="2286" y="1429"/>
                    <a:pt x="2191" y="952"/>
                    <a:pt x="2191" y="572"/>
                  </a:cubicBezTo>
                  <a:cubicBezTo>
                    <a:pt x="1810" y="381"/>
                    <a:pt x="1429" y="0"/>
                    <a:pt x="1143" y="0"/>
                  </a:cubicBezTo>
                  <a:cubicBezTo>
                    <a:pt x="667" y="191"/>
                    <a:pt x="0" y="857"/>
                    <a:pt x="0" y="952"/>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5CF99F4-359D-933D-313E-EB1FD8CBDD45}"/>
                </a:ext>
              </a:extLst>
            </p:cNvPr>
            <p:cNvSpPr/>
            <p:nvPr/>
          </p:nvSpPr>
          <p:spPr>
            <a:xfrm>
              <a:off x="4286440" y="2142252"/>
              <a:ext cx="2024" cy="1990"/>
            </a:xfrm>
            <a:custGeom>
              <a:avLst/>
              <a:gdLst>
                <a:gd name="connsiteX0" fmla="*/ 0 w 2024"/>
                <a:gd name="connsiteY0" fmla="*/ 872 h 1990"/>
                <a:gd name="connsiteX1" fmla="*/ 1905 w 2024"/>
                <a:gd name="connsiteY1" fmla="*/ 1539 h 1990"/>
                <a:gd name="connsiteX2" fmla="*/ 2000 w 2024"/>
                <a:gd name="connsiteY2" fmla="*/ 491 h 1990"/>
                <a:gd name="connsiteX3" fmla="*/ 1048 w 2024"/>
                <a:gd name="connsiteY3" fmla="*/ 15 h 1990"/>
                <a:gd name="connsiteX4" fmla="*/ 0 w 2024"/>
                <a:gd name="connsiteY4" fmla="*/ 872 h 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 h="1990">
                  <a:moveTo>
                    <a:pt x="0" y="872"/>
                  </a:moveTo>
                  <a:cubicBezTo>
                    <a:pt x="476" y="2110"/>
                    <a:pt x="1238" y="2301"/>
                    <a:pt x="1905" y="1539"/>
                  </a:cubicBezTo>
                  <a:cubicBezTo>
                    <a:pt x="2096" y="1349"/>
                    <a:pt x="2000" y="872"/>
                    <a:pt x="2000" y="491"/>
                  </a:cubicBezTo>
                  <a:cubicBezTo>
                    <a:pt x="1715" y="301"/>
                    <a:pt x="1333" y="-80"/>
                    <a:pt x="1048" y="15"/>
                  </a:cubicBezTo>
                  <a:cubicBezTo>
                    <a:pt x="667" y="110"/>
                    <a:pt x="0" y="682"/>
                    <a:pt x="0" y="872"/>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5490F0AC-AFC4-EC92-A0B3-FF1A793EF4C2}"/>
                </a:ext>
              </a:extLst>
            </p:cNvPr>
            <p:cNvSpPr/>
            <p:nvPr/>
          </p:nvSpPr>
          <p:spPr>
            <a:xfrm>
              <a:off x="4317682" y="2142274"/>
              <a:ext cx="2508" cy="2469"/>
            </a:xfrm>
            <a:custGeom>
              <a:avLst/>
              <a:gdLst>
                <a:gd name="connsiteX0" fmla="*/ 1048 w 2508"/>
                <a:gd name="connsiteY0" fmla="*/ 184 h 2469"/>
                <a:gd name="connsiteX1" fmla="*/ 0 w 2508"/>
                <a:gd name="connsiteY1" fmla="*/ 2470 h 2469"/>
                <a:gd name="connsiteX2" fmla="*/ 2286 w 2508"/>
                <a:gd name="connsiteY2" fmla="*/ 1422 h 2469"/>
                <a:gd name="connsiteX3" fmla="*/ 1048 w 2508"/>
                <a:gd name="connsiteY3" fmla="*/ 184 h 2469"/>
              </a:gdLst>
              <a:ahLst/>
              <a:cxnLst>
                <a:cxn ang="0">
                  <a:pos x="connsiteX0" y="connsiteY0"/>
                </a:cxn>
                <a:cxn ang="0">
                  <a:pos x="connsiteX1" y="connsiteY1"/>
                </a:cxn>
                <a:cxn ang="0">
                  <a:pos x="connsiteX2" y="connsiteY2"/>
                </a:cxn>
                <a:cxn ang="0">
                  <a:pos x="connsiteX3" y="connsiteY3"/>
                </a:cxn>
              </a:cxnLst>
              <a:rect l="l" t="t" r="r" b="b"/>
              <a:pathLst>
                <a:path w="2508" h="2469">
                  <a:moveTo>
                    <a:pt x="1048" y="184"/>
                  </a:moveTo>
                  <a:cubicBezTo>
                    <a:pt x="476" y="565"/>
                    <a:pt x="286" y="1613"/>
                    <a:pt x="0" y="2470"/>
                  </a:cubicBezTo>
                  <a:cubicBezTo>
                    <a:pt x="857" y="2184"/>
                    <a:pt x="1905" y="1994"/>
                    <a:pt x="2286" y="1422"/>
                  </a:cubicBezTo>
                  <a:cubicBezTo>
                    <a:pt x="2953" y="470"/>
                    <a:pt x="2000" y="-388"/>
                    <a:pt x="1048" y="184"/>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76FB68F7-15D7-CBB5-66FF-EFD347E609AC}"/>
                </a:ext>
              </a:extLst>
            </p:cNvPr>
            <p:cNvSpPr/>
            <p:nvPr/>
          </p:nvSpPr>
          <p:spPr>
            <a:xfrm>
              <a:off x="4317396" y="2144744"/>
              <a:ext cx="285" cy="285"/>
            </a:xfrm>
            <a:custGeom>
              <a:avLst/>
              <a:gdLst>
                <a:gd name="connsiteX0" fmla="*/ 286 w 285"/>
                <a:gd name="connsiteY0" fmla="*/ 0 h 285"/>
                <a:gd name="connsiteX1" fmla="*/ 0 w 285"/>
                <a:gd name="connsiteY1" fmla="*/ 95 h 285"/>
                <a:gd name="connsiteX2" fmla="*/ 191 w 285"/>
                <a:gd name="connsiteY2" fmla="*/ 286 h 285"/>
                <a:gd name="connsiteX3" fmla="*/ 286 w 285"/>
                <a:gd name="connsiteY3" fmla="*/ 0 h 285"/>
              </a:gdLst>
              <a:ahLst/>
              <a:cxnLst>
                <a:cxn ang="0">
                  <a:pos x="connsiteX0" y="connsiteY0"/>
                </a:cxn>
                <a:cxn ang="0">
                  <a:pos x="connsiteX1" y="connsiteY1"/>
                </a:cxn>
                <a:cxn ang="0">
                  <a:pos x="connsiteX2" y="connsiteY2"/>
                </a:cxn>
                <a:cxn ang="0">
                  <a:pos x="connsiteX3" y="connsiteY3"/>
                </a:cxn>
              </a:cxnLst>
              <a:rect l="l" t="t" r="r" b="b"/>
              <a:pathLst>
                <a:path w="285" h="285">
                  <a:moveTo>
                    <a:pt x="286" y="0"/>
                  </a:moveTo>
                  <a:cubicBezTo>
                    <a:pt x="191" y="0"/>
                    <a:pt x="95" y="95"/>
                    <a:pt x="0" y="95"/>
                  </a:cubicBezTo>
                  <a:lnTo>
                    <a:pt x="191" y="286"/>
                  </a:lnTo>
                  <a:cubicBezTo>
                    <a:pt x="191" y="191"/>
                    <a:pt x="191" y="95"/>
                    <a:pt x="286" y="0"/>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CF154175-1525-E5A4-3CB3-861A99E0F126}"/>
                </a:ext>
              </a:extLst>
            </p:cNvPr>
            <p:cNvSpPr/>
            <p:nvPr/>
          </p:nvSpPr>
          <p:spPr>
            <a:xfrm>
              <a:off x="4327779" y="2144744"/>
              <a:ext cx="571" cy="476"/>
            </a:xfrm>
            <a:custGeom>
              <a:avLst/>
              <a:gdLst>
                <a:gd name="connsiteX0" fmla="*/ 571 w 571"/>
                <a:gd name="connsiteY0" fmla="*/ 0 h 476"/>
                <a:gd name="connsiteX1" fmla="*/ 0 w 571"/>
                <a:gd name="connsiteY1" fmla="*/ 95 h 476"/>
                <a:gd name="connsiteX2" fmla="*/ 381 w 571"/>
                <a:gd name="connsiteY2" fmla="*/ 476 h 476"/>
                <a:gd name="connsiteX3" fmla="*/ 571 w 571"/>
                <a:gd name="connsiteY3" fmla="*/ 0 h 476"/>
              </a:gdLst>
              <a:ahLst/>
              <a:cxnLst>
                <a:cxn ang="0">
                  <a:pos x="connsiteX0" y="connsiteY0"/>
                </a:cxn>
                <a:cxn ang="0">
                  <a:pos x="connsiteX1" y="connsiteY1"/>
                </a:cxn>
                <a:cxn ang="0">
                  <a:pos x="connsiteX2" y="connsiteY2"/>
                </a:cxn>
                <a:cxn ang="0">
                  <a:pos x="connsiteX3" y="connsiteY3"/>
                </a:cxn>
              </a:cxnLst>
              <a:rect l="l" t="t" r="r" b="b"/>
              <a:pathLst>
                <a:path w="571" h="476">
                  <a:moveTo>
                    <a:pt x="571" y="0"/>
                  </a:moveTo>
                  <a:cubicBezTo>
                    <a:pt x="381" y="0"/>
                    <a:pt x="190" y="0"/>
                    <a:pt x="0" y="95"/>
                  </a:cubicBezTo>
                  <a:lnTo>
                    <a:pt x="381" y="476"/>
                  </a:lnTo>
                  <a:cubicBezTo>
                    <a:pt x="476" y="286"/>
                    <a:pt x="571" y="95"/>
                    <a:pt x="571" y="0"/>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38BC66C2-7847-E767-95E5-36180CC5C28A}"/>
                </a:ext>
              </a:extLst>
            </p:cNvPr>
            <p:cNvSpPr/>
            <p:nvPr/>
          </p:nvSpPr>
          <p:spPr>
            <a:xfrm>
              <a:off x="4328445" y="2142471"/>
              <a:ext cx="2021" cy="2272"/>
            </a:xfrm>
            <a:custGeom>
              <a:avLst/>
              <a:gdLst>
                <a:gd name="connsiteX0" fmla="*/ 2000 w 2021"/>
                <a:gd name="connsiteY0" fmla="*/ 177 h 2272"/>
                <a:gd name="connsiteX1" fmla="*/ 952 w 2021"/>
                <a:gd name="connsiteY1" fmla="*/ 82 h 2272"/>
                <a:gd name="connsiteX2" fmla="*/ 0 w 2021"/>
                <a:gd name="connsiteY2" fmla="*/ 2272 h 2272"/>
                <a:gd name="connsiteX3" fmla="*/ 2000 w 2021"/>
                <a:gd name="connsiteY3" fmla="*/ 177 h 2272"/>
              </a:gdLst>
              <a:ahLst/>
              <a:cxnLst>
                <a:cxn ang="0">
                  <a:pos x="connsiteX0" y="connsiteY0"/>
                </a:cxn>
                <a:cxn ang="0">
                  <a:pos x="connsiteX1" y="connsiteY1"/>
                </a:cxn>
                <a:cxn ang="0">
                  <a:pos x="connsiteX2" y="connsiteY2"/>
                </a:cxn>
                <a:cxn ang="0">
                  <a:pos x="connsiteX3" y="connsiteY3"/>
                </a:cxn>
              </a:cxnLst>
              <a:rect l="l" t="t" r="r" b="b"/>
              <a:pathLst>
                <a:path w="2021" h="2272">
                  <a:moveTo>
                    <a:pt x="2000" y="177"/>
                  </a:moveTo>
                  <a:cubicBezTo>
                    <a:pt x="2000" y="82"/>
                    <a:pt x="1048" y="-109"/>
                    <a:pt x="952" y="82"/>
                  </a:cubicBezTo>
                  <a:cubicBezTo>
                    <a:pt x="571" y="748"/>
                    <a:pt x="286" y="1510"/>
                    <a:pt x="0" y="2272"/>
                  </a:cubicBezTo>
                  <a:cubicBezTo>
                    <a:pt x="1048" y="2177"/>
                    <a:pt x="2191" y="1987"/>
                    <a:pt x="2000" y="177"/>
                  </a:cubicBez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8617D1E-2CA3-F78D-8976-C5D3CF19E06A}"/>
                </a:ext>
              </a:extLst>
            </p:cNvPr>
            <p:cNvSpPr/>
            <p:nvPr/>
          </p:nvSpPr>
          <p:spPr>
            <a:xfrm>
              <a:off x="4247944" y="2152755"/>
              <a:ext cx="2222" cy="2378"/>
            </a:xfrm>
            <a:custGeom>
              <a:avLst/>
              <a:gdLst>
                <a:gd name="connsiteX0" fmla="*/ 968 w 2222"/>
                <a:gd name="connsiteY0" fmla="*/ 2371 h 2378"/>
                <a:gd name="connsiteX1" fmla="*/ 1634 w 2222"/>
                <a:gd name="connsiteY1" fmla="*/ 85 h 2378"/>
                <a:gd name="connsiteX2" fmla="*/ 491 w 2222"/>
                <a:gd name="connsiteY2" fmla="*/ 85 h 2378"/>
                <a:gd name="connsiteX3" fmla="*/ 15 w 2222"/>
                <a:gd name="connsiteY3" fmla="*/ 1228 h 2378"/>
                <a:gd name="connsiteX4" fmla="*/ 968 w 2222"/>
                <a:gd name="connsiteY4" fmla="*/ 2371 h 2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 h="2378">
                  <a:moveTo>
                    <a:pt x="968" y="2371"/>
                  </a:moveTo>
                  <a:cubicBezTo>
                    <a:pt x="2396" y="1704"/>
                    <a:pt x="2587" y="847"/>
                    <a:pt x="1634" y="85"/>
                  </a:cubicBezTo>
                  <a:cubicBezTo>
                    <a:pt x="1349" y="-106"/>
                    <a:pt x="872" y="85"/>
                    <a:pt x="491" y="85"/>
                  </a:cubicBezTo>
                  <a:cubicBezTo>
                    <a:pt x="301" y="466"/>
                    <a:pt x="-80" y="942"/>
                    <a:pt x="15" y="1228"/>
                  </a:cubicBezTo>
                  <a:cubicBezTo>
                    <a:pt x="110" y="1704"/>
                    <a:pt x="872" y="2466"/>
                    <a:pt x="968" y="2371"/>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2DE8D13-3D66-74FB-1DF8-D215D1BB5309}"/>
                </a:ext>
              </a:extLst>
            </p:cNvPr>
            <p:cNvSpPr/>
            <p:nvPr/>
          </p:nvSpPr>
          <p:spPr>
            <a:xfrm>
              <a:off x="4177760" y="2159412"/>
              <a:ext cx="2190" cy="2190"/>
            </a:xfrm>
            <a:custGeom>
              <a:avLst/>
              <a:gdLst>
                <a:gd name="connsiteX0" fmla="*/ 0 w 2190"/>
                <a:gd name="connsiteY0" fmla="*/ 1048 h 2190"/>
                <a:gd name="connsiteX1" fmla="*/ 1619 w 2190"/>
                <a:gd name="connsiteY1" fmla="*/ 2191 h 2190"/>
                <a:gd name="connsiteX2" fmla="*/ 2191 w 2190"/>
                <a:gd name="connsiteY2" fmla="*/ 1143 h 2190"/>
                <a:gd name="connsiteX3" fmla="*/ 1143 w 2190"/>
                <a:gd name="connsiteY3" fmla="*/ 0 h 2190"/>
                <a:gd name="connsiteX4" fmla="*/ 0 w 2190"/>
                <a:gd name="connsiteY4" fmla="*/ 1048 h 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2190">
                  <a:moveTo>
                    <a:pt x="0" y="1048"/>
                  </a:moveTo>
                  <a:cubicBezTo>
                    <a:pt x="571" y="1429"/>
                    <a:pt x="1048" y="1810"/>
                    <a:pt x="1619" y="2191"/>
                  </a:cubicBezTo>
                  <a:cubicBezTo>
                    <a:pt x="1810" y="1810"/>
                    <a:pt x="2000" y="1429"/>
                    <a:pt x="2191" y="1143"/>
                  </a:cubicBezTo>
                  <a:cubicBezTo>
                    <a:pt x="1810" y="762"/>
                    <a:pt x="1524" y="381"/>
                    <a:pt x="1143" y="0"/>
                  </a:cubicBezTo>
                  <a:cubicBezTo>
                    <a:pt x="762" y="286"/>
                    <a:pt x="381" y="667"/>
                    <a:pt x="0" y="1048"/>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3D80A7C-605C-70B5-B4ED-95C736855E9B}"/>
                </a:ext>
              </a:extLst>
            </p:cNvPr>
            <p:cNvSpPr/>
            <p:nvPr/>
          </p:nvSpPr>
          <p:spPr>
            <a:xfrm>
              <a:off x="4202492" y="2162746"/>
              <a:ext cx="2413" cy="2522"/>
            </a:xfrm>
            <a:custGeom>
              <a:avLst/>
              <a:gdLst>
                <a:gd name="connsiteX0" fmla="*/ 1461 w 2413"/>
                <a:gd name="connsiteY0" fmla="*/ 2286 h 2522"/>
                <a:gd name="connsiteX1" fmla="*/ 2414 w 2413"/>
                <a:gd name="connsiteY1" fmla="*/ 0 h 2522"/>
                <a:gd name="connsiteX2" fmla="*/ 223 w 2413"/>
                <a:gd name="connsiteY2" fmla="*/ 1143 h 2522"/>
                <a:gd name="connsiteX3" fmla="*/ 1461 w 2413"/>
                <a:gd name="connsiteY3" fmla="*/ 2286 h 2522"/>
              </a:gdLst>
              <a:ahLst/>
              <a:cxnLst>
                <a:cxn ang="0">
                  <a:pos x="connsiteX0" y="connsiteY0"/>
                </a:cxn>
                <a:cxn ang="0">
                  <a:pos x="connsiteX1" y="connsiteY1"/>
                </a:cxn>
                <a:cxn ang="0">
                  <a:pos x="connsiteX2" y="connsiteY2"/>
                </a:cxn>
                <a:cxn ang="0">
                  <a:pos x="connsiteX3" y="connsiteY3"/>
                </a:cxn>
              </a:cxnLst>
              <a:rect l="l" t="t" r="r" b="b"/>
              <a:pathLst>
                <a:path w="2413" h="2522">
                  <a:moveTo>
                    <a:pt x="1461" y="2286"/>
                  </a:moveTo>
                  <a:cubicBezTo>
                    <a:pt x="2033" y="1905"/>
                    <a:pt x="2128" y="857"/>
                    <a:pt x="2414" y="0"/>
                  </a:cubicBezTo>
                  <a:cubicBezTo>
                    <a:pt x="1556" y="286"/>
                    <a:pt x="509" y="476"/>
                    <a:pt x="223" y="1143"/>
                  </a:cubicBezTo>
                  <a:cubicBezTo>
                    <a:pt x="-444" y="2096"/>
                    <a:pt x="509" y="2953"/>
                    <a:pt x="1461" y="2286"/>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4EFB153-DC30-685F-0DA6-3EE60D8BDF53}"/>
                </a:ext>
              </a:extLst>
            </p:cNvPr>
            <p:cNvSpPr/>
            <p:nvPr/>
          </p:nvSpPr>
          <p:spPr>
            <a:xfrm>
              <a:off x="4204811" y="2162365"/>
              <a:ext cx="476" cy="476"/>
            </a:xfrm>
            <a:custGeom>
              <a:avLst/>
              <a:gdLst>
                <a:gd name="connsiteX0" fmla="*/ 0 w 476"/>
                <a:gd name="connsiteY0" fmla="*/ 476 h 476"/>
                <a:gd name="connsiteX1" fmla="*/ 476 w 476"/>
                <a:gd name="connsiteY1" fmla="*/ 286 h 476"/>
                <a:gd name="connsiteX2" fmla="*/ 95 w 476"/>
                <a:gd name="connsiteY2" fmla="*/ 0 h 476"/>
                <a:gd name="connsiteX3" fmla="*/ 0 w 476"/>
                <a:gd name="connsiteY3" fmla="*/ 476 h 476"/>
              </a:gdLst>
              <a:ahLst/>
              <a:cxnLst>
                <a:cxn ang="0">
                  <a:pos x="connsiteX0" y="connsiteY0"/>
                </a:cxn>
                <a:cxn ang="0">
                  <a:pos x="connsiteX1" y="connsiteY1"/>
                </a:cxn>
                <a:cxn ang="0">
                  <a:pos x="connsiteX2" y="connsiteY2"/>
                </a:cxn>
                <a:cxn ang="0">
                  <a:pos x="connsiteX3" y="connsiteY3"/>
                </a:cxn>
              </a:cxnLst>
              <a:rect l="l" t="t" r="r" b="b"/>
              <a:pathLst>
                <a:path w="476" h="476">
                  <a:moveTo>
                    <a:pt x="0" y="476"/>
                  </a:moveTo>
                  <a:cubicBezTo>
                    <a:pt x="191" y="381"/>
                    <a:pt x="286" y="381"/>
                    <a:pt x="476" y="286"/>
                  </a:cubicBezTo>
                  <a:lnTo>
                    <a:pt x="95" y="0"/>
                  </a:lnTo>
                  <a:cubicBezTo>
                    <a:pt x="95" y="95"/>
                    <a:pt x="95" y="286"/>
                    <a:pt x="0" y="476"/>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715B7D95-AABB-DF3E-1FBB-94C6CE55B54D}"/>
                </a:ext>
              </a:extLst>
            </p:cNvPr>
            <p:cNvSpPr/>
            <p:nvPr/>
          </p:nvSpPr>
          <p:spPr>
            <a:xfrm>
              <a:off x="4153170" y="2166799"/>
              <a:ext cx="2134" cy="2336"/>
            </a:xfrm>
            <a:custGeom>
              <a:avLst/>
              <a:gdLst>
                <a:gd name="connsiteX0" fmla="*/ 491 w 2134"/>
                <a:gd name="connsiteY0" fmla="*/ 42 h 2336"/>
                <a:gd name="connsiteX1" fmla="*/ 15 w 2134"/>
                <a:gd name="connsiteY1" fmla="*/ 1185 h 2336"/>
                <a:gd name="connsiteX2" fmla="*/ 968 w 2134"/>
                <a:gd name="connsiteY2" fmla="*/ 2328 h 2336"/>
                <a:gd name="connsiteX3" fmla="*/ 1539 w 2134"/>
                <a:gd name="connsiteY3" fmla="*/ 42 h 2336"/>
                <a:gd name="connsiteX4" fmla="*/ 491 w 2134"/>
                <a:gd name="connsiteY4" fmla="*/ 42 h 2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 h="2336">
                  <a:moveTo>
                    <a:pt x="491" y="42"/>
                  </a:moveTo>
                  <a:cubicBezTo>
                    <a:pt x="301" y="423"/>
                    <a:pt x="-80" y="900"/>
                    <a:pt x="15" y="1185"/>
                  </a:cubicBezTo>
                  <a:cubicBezTo>
                    <a:pt x="206" y="1662"/>
                    <a:pt x="872" y="2424"/>
                    <a:pt x="968" y="2328"/>
                  </a:cubicBezTo>
                  <a:cubicBezTo>
                    <a:pt x="2301" y="1662"/>
                    <a:pt x="2492" y="804"/>
                    <a:pt x="1539" y="42"/>
                  </a:cubicBezTo>
                  <a:cubicBezTo>
                    <a:pt x="1349" y="-53"/>
                    <a:pt x="872" y="42"/>
                    <a:pt x="491" y="42"/>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ED557E85-1190-630D-3161-869B5CFE794C}"/>
                </a:ext>
              </a:extLst>
            </p:cNvPr>
            <p:cNvSpPr/>
            <p:nvPr/>
          </p:nvSpPr>
          <p:spPr>
            <a:xfrm>
              <a:off x="4118118" y="2170437"/>
              <a:ext cx="2153" cy="1928"/>
            </a:xfrm>
            <a:custGeom>
              <a:avLst/>
              <a:gdLst>
                <a:gd name="connsiteX0" fmla="*/ 491 w 2153"/>
                <a:gd name="connsiteY0" fmla="*/ 24 h 1928"/>
                <a:gd name="connsiteX1" fmla="*/ 15 w 2153"/>
                <a:gd name="connsiteY1" fmla="*/ 881 h 1928"/>
                <a:gd name="connsiteX2" fmla="*/ 968 w 2153"/>
                <a:gd name="connsiteY2" fmla="*/ 1929 h 1928"/>
                <a:gd name="connsiteX3" fmla="*/ 1634 w 2153"/>
                <a:gd name="connsiteY3" fmla="*/ 119 h 1928"/>
                <a:gd name="connsiteX4" fmla="*/ 491 w 2153"/>
                <a:gd name="connsiteY4" fmla="*/ 24 h 1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3" h="1928">
                  <a:moveTo>
                    <a:pt x="491" y="24"/>
                  </a:moveTo>
                  <a:cubicBezTo>
                    <a:pt x="301" y="310"/>
                    <a:pt x="-80" y="691"/>
                    <a:pt x="15" y="881"/>
                  </a:cubicBezTo>
                  <a:cubicBezTo>
                    <a:pt x="206" y="1262"/>
                    <a:pt x="777" y="1929"/>
                    <a:pt x="968" y="1929"/>
                  </a:cubicBezTo>
                  <a:cubicBezTo>
                    <a:pt x="2301" y="1453"/>
                    <a:pt x="2492" y="691"/>
                    <a:pt x="1634" y="119"/>
                  </a:cubicBezTo>
                  <a:cubicBezTo>
                    <a:pt x="1349" y="-71"/>
                    <a:pt x="872" y="24"/>
                    <a:pt x="491" y="24"/>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62AAB79A-E35D-DD2F-5ABA-DD78CD6655D2}"/>
                </a:ext>
              </a:extLst>
            </p:cNvPr>
            <p:cNvSpPr/>
            <p:nvPr/>
          </p:nvSpPr>
          <p:spPr>
            <a:xfrm>
              <a:off x="4022883" y="2177523"/>
              <a:ext cx="2165" cy="2367"/>
            </a:xfrm>
            <a:custGeom>
              <a:avLst/>
              <a:gdLst>
                <a:gd name="connsiteX0" fmla="*/ 0 w 2165"/>
                <a:gd name="connsiteY0" fmla="*/ 2368 h 2367"/>
                <a:gd name="connsiteX1" fmla="*/ 2096 w 2165"/>
                <a:gd name="connsiteY1" fmla="*/ 177 h 2367"/>
                <a:gd name="connsiteX2" fmla="*/ 953 w 2165"/>
                <a:gd name="connsiteY2" fmla="*/ 82 h 2367"/>
                <a:gd name="connsiteX3" fmla="*/ 0 w 2165"/>
                <a:gd name="connsiteY3" fmla="*/ 2368 h 2367"/>
              </a:gdLst>
              <a:ahLst/>
              <a:cxnLst>
                <a:cxn ang="0">
                  <a:pos x="connsiteX0" y="connsiteY0"/>
                </a:cxn>
                <a:cxn ang="0">
                  <a:pos x="connsiteX1" y="connsiteY1"/>
                </a:cxn>
                <a:cxn ang="0">
                  <a:pos x="connsiteX2" y="connsiteY2"/>
                </a:cxn>
                <a:cxn ang="0">
                  <a:pos x="connsiteX3" y="connsiteY3"/>
                </a:cxn>
              </a:cxnLst>
              <a:rect l="l" t="t" r="r" b="b"/>
              <a:pathLst>
                <a:path w="2165" h="2367">
                  <a:moveTo>
                    <a:pt x="0" y="2368"/>
                  </a:moveTo>
                  <a:cubicBezTo>
                    <a:pt x="1238" y="2272"/>
                    <a:pt x="2477" y="2082"/>
                    <a:pt x="2096" y="177"/>
                  </a:cubicBezTo>
                  <a:cubicBezTo>
                    <a:pt x="2096" y="82"/>
                    <a:pt x="1048" y="-109"/>
                    <a:pt x="953" y="82"/>
                  </a:cubicBezTo>
                  <a:cubicBezTo>
                    <a:pt x="667" y="748"/>
                    <a:pt x="381" y="1510"/>
                    <a:pt x="0" y="2368"/>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7C8E7112-18A7-DE8E-EBA0-EEA16921FA72}"/>
                </a:ext>
              </a:extLst>
            </p:cNvPr>
            <p:cNvSpPr/>
            <p:nvPr/>
          </p:nvSpPr>
          <p:spPr>
            <a:xfrm>
              <a:off x="4022502" y="2179796"/>
              <a:ext cx="476" cy="381"/>
            </a:xfrm>
            <a:custGeom>
              <a:avLst/>
              <a:gdLst>
                <a:gd name="connsiteX0" fmla="*/ 286 w 476"/>
                <a:gd name="connsiteY0" fmla="*/ 381 h 381"/>
                <a:gd name="connsiteX1" fmla="*/ 476 w 476"/>
                <a:gd name="connsiteY1" fmla="*/ 0 h 381"/>
                <a:gd name="connsiteX2" fmla="*/ 0 w 476"/>
                <a:gd name="connsiteY2" fmla="*/ 0 h 381"/>
                <a:gd name="connsiteX3" fmla="*/ 286 w 476"/>
                <a:gd name="connsiteY3" fmla="*/ 381 h 381"/>
              </a:gdLst>
              <a:ahLst/>
              <a:cxnLst>
                <a:cxn ang="0">
                  <a:pos x="connsiteX0" y="connsiteY0"/>
                </a:cxn>
                <a:cxn ang="0">
                  <a:pos x="connsiteX1" y="connsiteY1"/>
                </a:cxn>
                <a:cxn ang="0">
                  <a:pos x="connsiteX2" y="connsiteY2"/>
                </a:cxn>
                <a:cxn ang="0">
                  <a:pos x="connsiteX3" y="connsiteY3"/>
                </a:cxn>
              </a:cxnLst>
              <a:rect l="l" t="t" r="r" b="b"/>
              <a:pathLst>
                <a:path w="476" h="381">
                  <a:moveTo>
                    <a:pt x="286" y="381"/>
                  </a:moveTo>
                  <a:cubicBezTo>
                    <a:pt x="286" y="286"/>
                    <a:pt x="381" y="191"/>
                    <a:pt x="476" y="0"/>
                  </a:cubicBezTo>
                  <a:cubicBezTo>
                    <a:pt x="286" y="0"/>
                    <a:pt x="191" y="0"/>
                    <a:pt x="0" y="0"/>
                  </a:cubicBezTo>
                  <a:lnTo>
                    <a:pt x="286" y="381"/>
                  </a:ln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778F99E3-8AA6-1410-9E7B-48ACDFB3F944}"/>
                </a:ext>
              </a:extLst>
            </p:cNvPr>
            <p:cNvSpPr/>
            <p:nvPr/>
          </p:nvSpPr>
          <p:spPr>
            <a:xfrm>
              <a:off x="5479819" y="2184234"/>
              <a:ext cx="2198" cy="2324"/>
            </a:xfrm>
            <a:custGeom>
              <a:avLst/>
              <a:gdLst>
                <a:gd name="connsiteX0" fmla="*/ 8 w 2198"/>
                <a:gd name="connsiteY0" fmla="*/ 1086 h 2324"/>
                <a:gd name="connsiteX1" fmla="*/ 1056 w 2198"/>
                <a:gd name="connsiteY1" fmla="*/ 2324 h 2324"/>
                <a:gd name="connsiteX2" fmla="*/ 2199 w 2198"/>
                <a:gd name="connsiteY2" fmla="*/ 1276 h 2324"/>
                <a:gd name="connsiteX3" fmla="*/ 8 w 2198"/>
                <a:gd name="connsiteY3" fmla="*/ 1086 h 2324"/>
              </a:gdLst>
              <a:ahLst/>
              <a:cxnLst>
                <a:cxn ang="0">
                  <a:pos x="connsiteX0" y="connsiteY0"/>
                </a:cxn>
                <a:cxn ang="0">
                  <a:pos x="connsiteX1" y="connsiteY1"/>
                </a:cxn>
                <a:cxn ang="0">
                  <a:pos x="connsiteX2" y="connsiteY2"/>
                </a:cxn>
                <a:cxn ang="0">
                  <a:pos x="connsiteX3" y="connsiteY3"/>
                </a:cxn>
              </a:cxnLst>
              <a:rect l="l" t="t" r="r" b="b"/>
              <a:pathLst>
                <a:path w="2198" h="2324">
                  <a:moveTo>
                    <a:pt x="8" y="1086"/>
                  </a:moveTo>
                  <a:cubicBezTo>
                    <a:pt x="-87" y="1276"/>
                    <a:pt x="675" y="1848"/>
                    <a:pt x="1056" y="2324"/>
                  </a:cubicBezTo>
                  <a:cubicBezTo>
                    <a:pt x="1437" y="1943"/>
                    <a:pt x="1818" y="1562"/>
                    <a:pt x="2199" y="1276"/>
                  </a:cubicBezTo>
                  <a:cubicBezTo>
                    <a:pt x="1627" y="-343"/>
                    <a:pt x="865" y="-438"/>
                    <a:pt x="8" y="1086"/>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30A1CA71-F0E9-8D18-0B68-2EEC1FEB7BCD}"/>
                </a:ext>
              </a:extLst>
            </p:cNvPr>
            <p:cNvSpPr/>
            <p:nvPr/>
          </p:nvSpPr>
          <p:spPr>
            <a:xfrm>
              <a:off x="4065079" y="2187702"/>
              <a:ext cx="2476" cy="2285"/>
            </a:xfrm>
            <a:custGeom>
              <a:avLst/>
              <a:gdLst>
                <a:gd name="connsiteX0" fmla="*/ 1238 w 2476"/>
                <a:gd name="connsiteY0" fmla="*/ 2286 h 2285"/>
                <a:gd name="connsiteX1" fmla="*/ 2477 w 2476"/>
                <a:gd name="connsiteY1" fmla="*/ 1333 h 2285"/>
                <a:gd name="connsiteX2" fmla="*/ 1333 w 2476"/>
                <a:gd name="connsiteY2" fmla="*/ 0 h 2285"/>
                <a:gd name="connsiteX3" fmla="*/ 0 w 2476"/>
                <a:gd name="connsiteY3" fmla="*/ 1143 h 2285"/>
                <a:gd name="connsiteX4" fmla="*/ 1238 w 2476"/>
                <a:gd name="connsiteY4" fmla="*/ 2286 h 2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 h="2285">
                  <a:moveTo>
                    <a:pt x="1238" y="2286"/>
                  </a:moveTo>
                  <a:cubicBezTo>
                    <a:pt x="1619" y="2286"/>
                    <a:pt x="2096" y="1619"/>
                    <a:pt x="2477" y="1333"/>
                  </a:cubicBezTo>
                  <a:cubicBezTo>
                    <a:pt x="2096" y="857"/>
                    <a:pt x="1715" y="476"/>
                    <a:pt x="1333" y="0"/>
                  </a:cubicBezTo>
                  <a:cubicBezTo>
                    <a:pt x="857" y="381"/>
                    <a:pt x="476" y="762"/>
                    <a:pt x="0" y="1143"/>
                  </a:cubicBezTo>
                  <a:cubicBezTo>
                    <a:pt x="476" y="1524"/>
                    <a:pt x="857" y="2286"/>
                    <a:pt x="1238" y="2286"/>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342E2C11-44D8-9D64-EA26-20EE10A1F3F9}"/>
                </a:ext>
              </a:extLst>
            </p:cNvPr>
            <p:cNvSpPr/>
            <p:nvPr/>
          </p:nvSpPr>
          <p:spPr>
            <a:xfrm>
              <a:off x="4026788" y="2250947"/>
              <a:ext cx="2190" cy="2381"/>
            </a:xfrm>
            <a:custGeom>
              <a:avLst/>
              <a:gdLst>
                <a:gd name="connsiteX0" fmla="*/ 2191 w 2190"/>
                <a:gd name="connsiteY0" fmla="*/ 1238 h 2381"/>
                <a:gd name="connsiteX1" fmla="*/ 1143 w 2190"/>
                <a:gd name="connsiteY1" fmla="*/ 0 h 2381"/>
                <a:gd name="connsiteX2" fmla="*/ 0 w 2190"/>
                <a:gd name="connsiteY2" fmla="*/ 1143 h 2381"/>
                <a:gd name="connsiteX3" fmla="*/ 953 w 2190"/>
                <a:gd name="connsiteY3" fmla="*/ 2381 h 2381"/>
                <a:gd name="connsiteX4" fmla="*/ 2191 w 2190"/>
                <a:gd name="connsiteY4" fmla="*/ 1238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2381">
                  <a:moveTo>
                    <a:pt x="2191" y="1238"/>
                  </a:moveTo>
                  <a:cubicBezTo>
                    <a:pt x="1810" y="857"/>
                    <a:pt x="1524" y="381"/>
                    <a:pt x="1143" y="0"/>
                  </a:cubicBezTo>
                  <a:cubicBezTo>
                    <a:pt x="762" y="381"/>
                    <a:pt x="95" y="762"/>
                    <a:pt x="0" y="1143"/>
                  </a:cubicBezTo>
                  <a:cubicBezTo>
                    <a:pt x="0" y="1524"/>
                    <a:pt x="667" y="2000"/>
                    <a:pt x="953" y="2381"/>
                  </a:cubicBezTo>
                  <a:cubicBezTo>
                    <a:pt x="1429" y="2000"/>
                    <a:pt x="1810" y="1619"/>
                    <a:pt x="2191" y="1238"/>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1665125C-7AA3-613D-0288-9EF68800EDEF}"/>
                </a:ext>
              </a:extLst>
            </p:cNvPr>
            <p:cNvSpPr/>
            <p:nvPr/>
          </p:nvSpPr>
          <p:spPr>
            <a:xfrm>
              <a:off x="4040936" y="2250471"/>
              <a:ext cx="2521" cy="2470"/>
            </a:xfrm>
            <a:custGeom>
              <a:avLst/>
              <a:gdLst>
                <a:gd name="connsiteX0" fmla="*/ 1473 w 2521"/>
                <a:gd name="connsiteY0" fmla="*/ 2286 h 2470"/>
                <a:gd name="connsiteX1" fmla="*/ 2521 w 2521"/>
                <a:gd name="connsiteY1" fmla="*/ 0 h 2470"/>
                <a:gd name="connsiteX2" fmla="*/ 235 w 2521"/>
                <a:gd name="connsiteY2" fmla="*/ 1048 h 2470"/>
                <a:gd name="connsiteX3" fmla="*/ 1473 w 2521"/>
                <a:gd name="connsiteY3" fmla="*/ 2286 h 2470"/>
              </a:gdLst>
              <a:ahLst/>
              <a:cxnLst>
                <a:cxn ang="0">
                  <a:pos x="connsiteX0" y="connsiteY0"/>
                </a:cxn>
                <a:cxn ang="0">
                  <a:pos x="connsiteX1" y="connsiteY1"/>
                </a:cxn>
                <a:cxn ang="0">
                  <a:pos x="connsiteX2" y="connsiteY2"/>
                </a:cxn>
                <a:cxn ang="0">
                  <a:pos x="connsiteX3" y="connsiteY3"/>
                </a:cxn>
              </a:cxnLst>
              <a:rect l="l" t="t" r="r" b="b"/>
              <a:pathLst>
                <a:path w="2521" h="2470">
                  <a:moveTo>
                    <a:pt x="1473" y="2286"/>
                  </a:moveTo>
                  <a:cubicBezTo>
                    <a:pt x="2045" y="1905"/>
                    <a:pt x="2235" y="857"/>
                    <a:pt x="2521" y="0"/>
                  </a:cubicBezTo>
                  <a:cubicBezTo>
                    <a:pt x="1664" y="286"/>
                    <a:pt x="711" y="476"/>
                    <a:pt x="235" y="1048"/>
                  </a:cubicBezTo>
                  <a:cubicBezTo>
                    <a:pt x="-432" y="2000"/>
                    <a:pt x="426" y="2858"/>
                    <a:pt x="1473" y="2286"/>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864EE24-947D-246E-47FE-762B4DDD8880}"/>
                </a:ext>
              </a:extLst>
            </p:cNvPr>
            <p:cNvSpPr/>
            <p:nvPr/>
          </p:nvSpPr>
          <p:spPr>
            <a:xfrm>
              <a:off x="4043457" y="2250090"/>
              <a:ext cx="381" cy="380"/>
            </a:xfrm>
            <a:custGeom>
              <a:avLst/>
              <a:gdLst>
                <a:gd name="connsiteX0" fmla="*/ 0 w 381"/>
                <a:gd name="connsiteY0" fmla="*/ 381 h 380"/>
                <a:gd name="connsiteX1" fmla="*/ 381 w 381"/>
                <a:gd name="connsiteY1" fmla="*/ 286 h 380"/>
                <a:gd name="connsiteX2" fmla="*/ 95 w 381"/>
                <a:gd name="connsiteY2" fmla="*/ 0 h 380"/>
                <a:gd name="connsiteX3" fmla="*/ 0 w 381"/>
                <a:gd name="connsiteY3" fmla="*/ 381 h 380"/>
              </a:gdLst>
              <a:ahLst/>
              <a:cxnLst>
                <a:cxn ang="0">
                  <a:pos x="connsiteX0" y="connsiteY0"/>
                </a:cxn>
                <a:cxn ang="0">
                  <a:pos x="connsiteX1" y="connsiteY1"/>
                </a:cxn>
                <a:cxn ang="0">
                  <a:pos x="connsiteX2" y="connsiteY2"/>
                </a:cxn>
                <a:cxn ang="0">
                  <a:pos x="connsiteX3" y="connsiteY3"/>
                </a:cxn>
              </a:cxnLst>
              <a:rect l="l" t="t" r="r" b="b"/>
              <a:pathLst>
                <a:path w="381" h="380">
                  <a:moveTo>
                    <a:pt x="0" y="381"/>
                  </a:moveTo>
                  <a:cubicBezTo>
                    <a:pt x="95" y="381"/>
                    <a:pt x="286" y="286"/>
                    <a:pt x="381" y="286"/>
                  </a:cubicBezTo>
                  <a:lnTo>
                    <a:pt x="95" y="0"/>
                  </a:lnTo>
                  <a:cubicBezTo>
                    <a:pt x="0" y="95"/>
                    <a:pt x="0" y="286"/>
                    <a:pt x="0" y="381"/>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4BA379BF-2F70-D752-64C3-C715F893E1A1}"/>
                </a:ext>
              </a:extLst>
            </p:cNvPr>
            <p:cNvSpPr/>
            <p:nvPr/>
          </p:nvSpPr>
          <p:spPr>
            <a:xfrm>
              <a:off x="4011834" y="2316765"/>
              <a:ext cx="380" cy="285"/>
            </a:xfrm>
            <a:custGeom>
              <a:avLst/>
              <a:gdLst>
                <a:gd name="connsiteX0" fmla="*/ 0 w 380"/>
                <a:gd name="connsiteY0" fmla="*/ 286 h 285"/>
                <a:gd name="connsiteX1" fmla="*/ 381 w 380"/>
                <a:gd name="connsiteY1" fmla="*/ 286 h 285"/>
                <a:gd name="connsiteX2" fmla="*/ 95 w 380"/>
                <a:gd name="connsiteY2" fmla="*/ 0 h 285"/>
                <a:gd name="connsiteX3" fmla="*/ 0 w 380"/>
                <a:gd name="connsiteY3" fmla="*/ 286 h 285"/>
              </a:gdLst>
              <a:ahLst/>
              <a:cxnLst>
                <a:cxn ang="0">
                  <a:pos x="connsiteX0" y="connsiteY0"/>
                </a:cxn>
                <a:cxn ang="0">
                  <a:pos x="connsiteX1" y="connsiteY1"/>
                </a:cxn>
                <a:cxn ang="0">
                  <a:pos x="connsiteX2" y="connsiteY2"/>
                </a:cxn>
                <a:cxn ang="0">
                  <a:pos x="connsiteX3" y="connsiteY3"/>
                </a:cxn>
              </a:cxnLst>
              <a:rect l="l" t="t" r="r" b="b"/>
              <a:pathLst>
                <a:path w="380" h="285">
                  <a:moveTo>
                    <a:pt x="0" y="286"/>
                  </a:moveTo>
                  <a:cubicBezTo>
                    <a:pt x="95" y="286"/>
                    <a:pt x="286" y="286"/>
                    <a:pt x="381" y="286"/>
                  </a:cubicBezTo>
                  <a:lnTo>
                    <a:pt x="95" y="0"/>
                  </a:lnTo>
                  <a:cubicBezTo>
                    <a:pt x="95" y="95"/>
                    <a:pt x="0" y="191"/>
                    <a:pt x="0" y="286"/>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01138DD-1A61-4073-BD75-251DE5451F67}"/>
                </a:ext>
              </a:extLst>
            </p:cNvPr>
            <p:cNvSpPr/>
            <p:nvPr/>
          </p:nvSpPr>
          <p:spPr>
            <a:xfrm>
              <a:off x="4009669" y="2317051"/>
              <a:ext cx="2165" cy="2367"/>
            </a:xfrm>
            <a:custGeom>
              <a:avLst/>
              <a:gdLst>
                <a:gd name="connsiteX0" fmla="*/ 70 w 2165"/>
                <a:gd name="connsiteY0" fmla="*/ 2191 h 2367"/>
                <a:gd name="connsiteX1" fmla="*/ 1213 w 2165"/>
                <a:gd name="connsiteY1" fmla="*/ 2286 h 2367"/>
                <a:gd name="connsiteX2" fmla="*/ 2166 w 2165"/>
                <a:gd name="connsiteY2" fmla="*/ 0 h 2367"/>
                <a:gd name="connsiteX3" fmla="*/ 70 w 2165"/>
                <a:gd name="connsiteY3" fmla="*/ 2191 h 2367"/>
              </a:gdLst>
              <a:ahLst/>
              <a:cxnLst>
                <a:cxn ang="0">
                  <a:pos x="connsiteX0" y="connsiteY0"/>
                </a:cxn>
                <a:cxn ang="0">
                  <a:pos x="connsiteX1" y="connsiteY1"/>
                </a:cxn>
                <a:cxn ang="0">
                  <a:pos x="connsiteX2" y="connsiteY2"/>
                </a:cxn>
                <a:cxn ang="0">
                  <a:pos x="connsiteX3" y="connsiteY3"/>
                </a:cxn>
              </a:cxnLst>
              <a:rect l="l" t="t" r="r" b="b"/>
              <a:pathLst>
                <a:path w="2165" h="2367">
                  <a:moveTo>
                    <a:pt x="70" y="2191"/>
                  </a:moveTo>
                  <a:cubicBezTo>
                    <a:pt x="70" y="2286"/>
                    <a:pt x="1118" y="2477"/>
                    <a:pt x="1213" y="2286"/>
                  </a:cubicBezTo>
                  <a:cubicBezTo>
                    <a:pt x="1594" y="1524"/>
                    <a:pt x="1880" y="762"/>
                    <a:pt x="2166" y="0"/>
                  </a:cubicBezTo>
                  <a:cubicBezTo>
                    <a:pt x="927" y="191"/>
                    <a:pt x="-311" y="286"/>
                    <a:pt x="70" y="2191"/>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550C148-D254-CE0D-86AE-FB8D2F621577}"/>
                </a:ext>
              </a:extLst>
            </p:cNvPr>
            <p:cNvSpPr/>
            <p:nvPr/>
          </p:nvSpPr>
          <p:spPr>
            <a:xfrm>
              <a:off x="4036313" y="2320290"/>
              <a:ext cx="476" cy="380"/>
            </a:xfrm>
            <a:custGeom>
              <a:avLst/>
              <a:gdLst>
                <a:gd name="connsiteX0" fmla="*/ 0 w 476"/>
                <a:gd name="connsiteY0" fmla="*/ 381 h 380"/>
                <a:gd name="connsiteX1" fmla="*/ 476 w 476"/>
                <a:gd name="connsiteY1" fmla="*/ 381 h 380"/>
                <a:gd name="connsiteX2" fmla="*/ 95 w 476"/>
                <a:gd name="connsiteY2" fmla="*/ 0 h 380"/>
                <a:gd name="connsiteX3" fmla="*/ 0 w 476"/>
                <a:gd name="connsiteY3" fmla="*/ 381 h 380"/>
              </a:gdLst>
              <a:ahLst/>
              <a:cxnLst>
                <a:cxn ang="0">
                  <a:pos x="connsiteX0" y="connsiteY0"/>
                </a:cxn>
                <a:cxn ang="0">
                  <a:pos x="connsiteX1" y="connsiteY1"/>
                </a:cxn>
                <a:cxn ang="0">
                  <a:pos x="connsiteX2" y="connsiteY2"/>
                </a:cxn>
                <a:cxn ang="0">
                  <a:pos x="connsiteX3" y="connsiteY3"/>
                </a:cxn>
              </a:cxnLst>
              <a:rect l="l" t="t" r="r" b="b"/>
              <a:pathLst>
                <a:path w="476" h="380">
                  <a:moveTo>
                    <a:pt x="0" y="381"/>
                  </a:moveTo>
                  <a:cubicBezTo>
                    <a:pt x="191" y="381"/>
                    <a:pt x="381" y="381"/>
                    <a:pt x="476" y="381"/>
                  </a:cubicBezTo>
                  <a:lnTo>
                    <a:pt x="95" y="0"/>
                  </a:lnTo>
                  <a:cubicBezTo>
                    <a:pt x="95" y="95"/>
                    <a:pt x="95" y="190"/>
                    <a:pt x="0" y="381"/>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D4695925-2D13-C6C9-7793-6EFD462C1794}"/>
                </a:ext>
              </a:extLst>
            </p:cNvPr>
            <p:cNvSpPr/>
            <p:nvPr/>
          </p:nvSpPr>
          <p:spPr>
            <a:xfrm>
              <a:off x="4034174" y="2320575"/>
              <a:ext cx="2139" cy="2367"/>
            </a:xfrm>
            <a:custGeom>
              <a:avLst/>
              <a:gdLst>
                <a:gd name="connsiteX0" fmla="*/ 44 w 2139"/>
                <a:gd name="connsiteY0" fmla="*/ 2191 h 2367"/>
                <a:gd name="connsiteX1" fmla="*/ 1187 w 2139"/>
                <a:gd name="connsiteY1" fmla="*/ 2286 h 2367"/>
                <a:gd name="connsiteX2" fmla="*/ 2140 w 2139"/>
                <a:gd name="connsiteY2" fmla="*/ 0 h 2367"/>
                <a:gd name="connsiteX3" fmla="*/ 44 w 2139"/>
                <a:gd name="connsiteY3" fmla="*/ 2191 h 2367"/>
              </a:gdLst>
              <a:ahLst/>
              <a:cxnLst>
                <a:cxn ang="0">
                  <a:pos x="connsiteX0" y="connsiteY0"/>
                </a:cxn>
                <a:cxn ang="0">
                  <a:pos x="connsiteX1" y="connsiteY1"/>
                </a:cxn>
                <a:cxn ang="0">
                  <a:pos x="connsiteX2" y="connsiteY2"/>
                </a:cxn>
                <a:cxn ang="0">
                  <a:pos x="connsiteX3" y="connsiteY3"/>
                </a:cxn>
              </a:cxnLst>
              <a:rect l="l" t="t" r="r" b="b"/>
              <a:pathLst>
                <a:path w="2139" h="2367">
                  <a:moveTo>
                    <a:pt x="44" y="2191"/>
                  </a:moveTo>
                  <a:cubicBezTo>
                    <a:pt x="44" y="2286"/>
                    <a:pt x="1092" y="2476"/>
                    <a:pt x="1187" y="2286"/>
                  </a:cubicBezTo>
                  <a:cubicBezTo>
                    <a:pt x="1568" y="1619"/>
                    <a:pt x="1854" y="762"/>
                    <a:pt x="2140" y="0"/>
                  </a:cubicBezTo>
                  <a:cubicBezTo>
                    <a:pt x="902" y="190"/>
                    <a:pt x="-241" y="286"/>
                    <a:pt x="44" y="2191"/>
                  </a:cubicBez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D2D9577C-9D12-6FEC-79FD-3A6592003C36}"/>
                </a:ext>
              </a:extLst>
            </p:cNvPr>
            <p:cNvSpPr/>
            <p:nvPr/>
          </p:nvSpPr>
          <p:spPr>
            <a:xfrm>
              <a:off x="5437632" y="2395251"/>
              <a:ext cx="2095" cy="1443"/>
            </a:xfrm>
            <a:custGeom>
              <a:avLst/>
              <a:gdLst>
                <a:gd name="connsiteX0" fmla="*/ 1048 w 2095"/>
                <a:gd name="connsiteY0" fmla="*/ 1429 h 1443"/>
                <a:gd name="connsiteX1" fmla="*/ 2096 w 2095"/>
                <a:gd name="connsiteY1" fmla="*/ 1048 h 1443"/>
                <a:gd name="connsiteX2" fmla="*/ 2096 w 2095"/>
                <a:gd name="connsiteY2" fmla="*/ 0 h 1443"/>
                <a:gd name="connsiteX3" fmla="*/ 0 w 2095"/>
                <a:gd name="connsiteY3" fmla="*/ 476 h 1443"/>
                <a:gd name="connsiteX4" fmla="*/ 1048 w 2095"/>
                <a:gd name="connsiteY4" fmla="*/ 1429 h 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1443">
                  <a:moveTo>
                    <a:pt x="1048" y="1429"/>
                  </a:moveTo>
                  <a:cubicBezTo>
                    <a:pt x="1333" y="1524"/>
                    <a:pt x="1714" y="1143"/>
                    <a:pt x="2096" y="1048"/>
                  </a:cubicBezTo>
                  <a:cubicBezTo>
                    <a:pt x="2096" y="667"/>
                    <a:pt x="2096" y="381"/>
                    <a:pt x="2096" y="0"/>
                  </a:cubicBezTo>
                  <a:cubicBezTo>
                    <a:pt x="1429" y="191"/>
                    <a:pt x="667" y="286"/>
                    <a:pt x="0" y="476"/>
                  </a:cubicBezTo>
                  <a:cubicBezTo>
                    <a:pt x="286" y="857"/>
                    <a:pt x="571" y="1333"/>
                    <a:pt x="1048" y="1429"/>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12ABF9D9-F80A-011C-448E-DE2D8199CA61}"/>
                </a:ext>
              </a:extLst>
            </p:cNvPr>
            <p:cNvSpPr/>
            <p:nvPr/>
          </p:nvSpPr>
          <p:spPr>
            <a:xfrm>
              <a:off x="4170807" y="2408682"/>
              <a:ext cx="2000" cy="1904"/>
            </a:xfrm>
            <a:custGeom>
              <a:avLst/>
              <a:gdLst>
                <a:gd name="connsiteX0" fmla="*/ 2000 w 2000"/>
                <a:gd name="connsiteY0" fmla="*/ 1048 h 1904"/>
                <a:gd name="connsiteX1" fmla="*/ 1048 w 2000"/>
                <a:gd name="connsiteY1" fmla="*/ 0 h 1904"/>
                <a:gd name="connsiteX2" fmla="*/ 0 w 2000"/>
                <a:gd name="connsiteY2" fmla="*/ 857 h 1904"/>
                <a:gd name="connsiteX3" fmla="*/ 1524 w 2000"/>
                <a:gd name="connsiteY3" fmla="*/ 1905 h 1904"/>
                <a:gd name="connsiteX4" fmla="*/ 2000 w 2000"/>
                <a:gd name="connsiteY4" fmla="*/ 1048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 h="1904">
                  <a:moveTo>
                    <a:pt x="2000" y="1048"/>
                  </a:moveTo>
                  <a:cubicBezTo>
                    <a:pt x="1715" y="667"/>
                    <a:pt x="1333" y="95"/>
                    <a:pt x="1048" y="0"/>
                  </a:cubicBezTo>
                  <a:cubicBezTo>
                    <a:pt x="667" y="0"/>
                    <a:pt x="286" y="571"/>
                    <a:pt x="0" y="857"/>
                  </a:cubicBezTo>
                  <a:cubicBezTo>
                    <a:pt x="476" y="1238"/>
                    <a:pt x="1048" y="1524"/>
                    <a:pt x="1524" y="1905"/>
                  </a:cubicBezTo>
                  <a:cubicBezTo>
                    <a:pt x="1715" y="1714"/>
                    <a:pt x="1905" y="1429"/>
                    <a:pt x="2000" y="1048"/>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269D1F1C-6354-15D6-BEE8-D12372E562D1}"/>
                </a:ext>
              </a:extLst>
            </p:cNvPr>
            <p:cNvSpPr/>
            <p:nvPr/>
          </p:nvSpPr>
          <p:spPr>
            <a:xfrm>
              <a:off x="4269200" y="2461545"/>
              <a:ext cx="2190" cy="2190"/>
            </a:xfrm>
            <a:custGeom>
              <a:avLst/>
              <a:gdLst>
                <a:gd name="connsiteX0" fmla="*/ 1143 w 2190"/>
                <a:gd name="connsiteY0" fmla="*/ 0 h 2190"/>
                <a:gd name="connsiteX1" fmla="*/ 0 w 2190"/>
                <a:gd name="connsiteY1" fmla="*/ 1619 h 2190"/>
                <a:gd name="connsiteX2" fmla="*/ 1048 w 2190"/>
                <a:gd name="connsiteY2" fmla="*/ 2191 h 2190"/>
                <a:gd name="connsiteX3" fmla="*/ 2191 w 2190"/>
                <a:gd name="connsiteY3" fmla="*/ 1143 h 2190"/>
                <a:gd name="connsiteX4" fmla="*/ 1143 w 2190"/>
                <a:gd name="connsiteY4" fmla="*/ 0 h 2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 h="2190">
                  <a:moveTo>
                    <a:pt x="1143" y="0"/>
                  </a:moveTo>
                  <a:cubicBezTo>
                    <a:pt x="762" y="572"/>
                    <a:pt x="381" y="1048"/>
                    <a:pt x="0" y="1619"/>
                  </a:cubicBezTo>
                  <a:cubicBezTo>
                    <a:pt x="381" y="1810"/>
                    <a:pt x="667" y="2000"/>
                    <a:pt x="1048" y="2191"/>
                  </a:cubicBezTo>
                  <a:cubicBezTo>
                    <a:pt x="1429" y="1810"/>
                    <a:pt x="1810" y="1524"/>
                    <a:pt x="2191" y="1143"/>
                  </a:cubicBezTo>
                  <a:cubicBezTo>
                    <a:pt x="1810" y="762"/>
                    <a:pt x="1524" y="381"/>
                    <a:pt x="1143" y="0"/>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5EB2A081-0C0E-FCD5-56A3-3D9302F9C277}"/>
                </a:ext>
              </a:extLst>
            </p:cNvPr>
            <p:cNvSpPr/>
            <p:nvPr/>
          </p:nvSpPr>
          <p:spPr>
            <a:xfrm>
              <a:off x="4261734" y="2465062"/>
              <a:ext cx="2512" cy="2206"/>
            </a:xfrm>
            <a:custGeom>
              <a:avLst/>
              <a:gdLst>
                <a:gd name="connsiteX0" fmla="*/ 2512 w 2512"/>
                <a:gd name="connsiteY0" fmla="*/ 1150 h 2206"/>
                <a:gd name="connsiteX1" fmla="*/ 1369 w 2512"/>
                <a:gd name="connsiteY1" fmla="*/ 7 h 2206"/>
                <a:gd name="connsiteX2" fmla="*/ 1274 w 2512"/>
                <a:gd name="connsiteY2" fmla="*/ 2198 h 2206"/>
                <a:gd name="connsiteX3" fmla="*/ 2512 w 2512"/>
                <a:gd name="connsiteY3" fmla="*/ 1150 h 2206"/>
              </a:gdLst>
              <a:ahLst/>
              <a:cxnLst>
                <a:cxn ang="0">
                  <a:pos x="connsiteX0" y="connsiteY0"/>
                </a:cxn>
                <a:cxn ang="0">
                  <a:pos x="connsiteX1" y="connsiteY1"/>
                </a:cxn>
                <a:cxn ang="0">
                  <a:pos x="connsiteX2" y="connsiteY2"/>
                </a:cxn>
                <a:cxn ang="0">
                  <a:pos x="connsiteX3" y="connsiteY3"/>
                </a:cxn>
              </a:cxnLst>
              <a:rect l="l" t="t" r="r" b="b"/>
              <a:pathLst>
                <a:path w="2512" h="2206">
                  <a:moveTo>
                    <a:pt x="2512" y="1150"/>
                  </a:moveTo>
                  <a:cubicBezTo>
                    <a:pt x="2131" y="769"/>
                    <a:pt x="1655" y="-88"/>
                    <a:pt x="1369" y="7"/>
                  </a:cubicBezTo>
                  <a:cubicBezTo>
                    <a:pt x="-440" y="579"/>
                    <a:pt x="-440" y="1436"/>
                    <a:pt x="1274" y="2198"/>
                  </a:cubicBezTo>
                  <a:cubicBezTo>
                    <a:pt x="1465" y="2293"/>
                    <a:pt x="2131" y="1531"/>
                    <a:pt x="2512" y="1150"/>
                  </a:cubicBez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04CA7D6F-3B99-9283-B757-52C6C086780F}"/>
                </a:ext>
              </a:extLst>
            </p:cNvPr>
            <p:cNvSpPr/>
            <p:nvPr/>
          </p:nvSpPr>
          <p:spPr>
            <a:xfrm>
              <a:off x="4285678" y="2467546"/>
              <a:ext cx="381" cy="476"/>
            </a:xfrm>
            <a:custGeom>
              <a:avLst/>
              <a:gdLst>
                <a:gd name="connsiteX0" fmla="*/ 0 w 381"/>
                <a:gd name="connsiteY0" fmla="*/ 0 h 476"/>
                <a:gd name="connsiteX1" fmla="*/ 0 w 381"/>
                <a:gd name="connsiteY1" fmla="*/ 476 h 476"/>
                <a:gd name="connsiteX2" fmla="*/ 381 w 381"/>
                <a:gd name="connsiteY2" fmla="*/ 95 h 476"/>
                <a:gd name="connsiteX3" fmla="*/ 0 w 381"/>
                <a:gd name="connsiteY3" fmla="*/ 0 h 476"/>
              </a:gdLst>
              <a:ahLst/>
              <a:cxnLst>
                <a:cxn ang="0">
                  <a:pos x="connsiteX0" y="connsiteY0"/>
                </a:cxn>
                <a:cxn ang="0">
                  <a:pos x="connsiteX1" y="connsiteY1"/>
                </a:cxn>
                <a:cxn ang="0">
                  <a:pos x="connsiteX2" y="connsiteY2"/>
                </a:cxn>
                <a:cxn ang="0">
                  <a:pos x="connsiteX3" y="connsiteY3"/>
                </a:cxn>
              </a:cxnLst>
              <a:rect l="l" t="t" r="r" b="b"/>
              <a:pathLst>
                <a:path w="381" h="476">
                  <a:moveTo>
                    <a:pt x="0" y="0"/>
                  </a:moveTo>
                  <a:cubicBezTo>
                    <a:pt x="0" y="191"/>
                    <a:pt x="0" y="381"/>
                    <a:pt x="0" y="476"/>
                  </a:cubicBezTo>
                  <a:lnTo>
                    <a:pt x="381" y="95"/>
                  </a:lnTo>
                  <a:cubicBezTo>
                    <a:pt x="286" y="95"/>
                    <a:pt x="95" y="0"/>
                    <a:pt x="0" y="0"/>
                  </a:cubicBez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DB93D146-4863-DE8D-9B5D-EEB86127BD3F}"/>
                </a:ext>
              </a:extLst>
            </p:cNvPr>
            <p:cNvSpPr/>
            <p:nvPr/>
          </p:nvSpPr>
          <p:spPr>
            <a:xfrm>
              <a:off x="4283271" y="2465311"/>
              <a:ext cx="2407" cy="2234"/>
            </a:xfrm>
            <a:custGeom>
              <a:avLst/>
              <a:gdLst>
                <a:gd name="connsiteX0" fmla="*/ 216 w 2407"/>
                <a:gd name="connsiteY0" fmla="*/ 44 h 2234"/>
                <a:gd name="connsiteX1" fmla="*/ 26 w 2407"/>
                <a:gd name="connsiteY1" fmla="*/ 1187 h 2234"/>
                <a:gd name="connsiteX2" fmla="*/ 2407 w 2407"/>
                <a:gd name="connsiteY2" fmla="*/ 2235 h 2234"/>
                <a:gd name="connsiteX3" fmla="*/ 216 w 2407"/>
                <a:gd name="connsiteY3" fmla="*/ 44 h 2234"/>
              </a:gdLst>
              <a:ahLst/>
              <a:cxnLst>
                <a:cxn ang="0">
                  <a:pos x="connsiteX0" y="connsiteY0"/>
                </a:cxn>
                <a:cxn ang="0">
                  <a:pos x="connsiteX1" y="connsiteY1"/>
                </a:cxn>
                <a:cxn ang="0">
                  <a:pos x="connsiteX2" y="connsiteY2"/>
                </a:cxn>
                <a:cxn ang="0">
                  <a:pos x="connsiteX3" y="connsiteY3"/>
                </a:cxn>
              </a:cxnLst>
              <a:rect l="l" t="t" r="r" b="b"/>
              <a:pathLst>
                <a:path w="2407" h="2234">
                  <a:moveTo>
                    <a:pt x="216" y="44"/>
                  </a:moveTo>
                  <a:cubicBezTo>
                    <a:pt x="121" y="44"/>
                    <a:pt x="-69" y="1092"/>
                    <a:pt x="26" y="1187"/>
                  </a:cubicBezTo>
                  <a:cubicBezTo>
                    <a:pt x="788" y="1568"/>
                    <a:pt x="1550" y="1854"/>
                    <a:pt x="2407" y="2235"/>
                  </a:cubicBezTo>
                  <a:cubicBezTo>
                    <a:pt x="2312" y="901"/>
                    <a:pt x="2121" y="-242"/>
                    <a:pt x="216" y="44"/>
                  </a:cubicBezTo>
                  <a:close/>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EDC6530-483E-7D9C-75B7-07FD2876FE52}"/>
                </a:ext>
              </a:extLst>
            </p:cNvPr>
            <p:cNvSpPr/>
            <p:nvPr/>
          </p:nvSpPr>
          <p:spPr>
            <a:xfrm>
              <a:off x="4258612" y="2475809"/>
              <a:ext cx="2065" cy="2032"/>
            </a:xfrm>
            <a:custGeom>
              <a:avLst/>
              <a:gdLst>
                <a:gd name="connsiteX0" fmla="*/ 1539 w 2065"/>
                <a:gd name="connsiteY0" fmla="*/ 119 h 2032"/>
                <a:gd name="connsiteX1" fmla="*/ 491 w 2065"/>
                <a:gd name="connsiteY1" fmla="*/ 24 h 2032"/>
                <a:gd name="connsiteX2" fmla="*/ 15 w 2065"/>
                <a:gd name="connsiteY2" fmla="*/ 976 h 2032"/>
                <a:gd name="connsiteX3" fmla="*/ 968 w 2065"/>
                <a:gd name="connsiteY3" fmla="*/ 2024 h 2032"/>
                <a:gd name="connsiteX4" fmla="*/ 1539 w 2065"/>
                <a:gd name="connsiteY4" fmla="*/ 119 h 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 h="2032">
                  <a:moveTo>
                    <a:pt x="1539" y="119"/>
                  </a:moveTo>
                  <a:cubicBezTo>
                    <a:pt x="1253" y="-71"/>
                    <a:pt x="777" y="24"/>
                    <a:pt x="491" y="24"/>
                  </a:cubicBezTo>
                  <a:cubicBezTo>
                    <a:pt x="301" y="310"/>
                    <a:pt x="-80" y="786"/>
                    <a:pt x="15" y="976"/>
                  </a:cubicBezTo>
                  <a:cubicBezTo>
                    <a:pt x="206" y="1357"/>
                    <a:pt x="777" y="2119"/>
                    <a:pt x="968" y="2024"/>
                  </a:cubicBezTo>
                  <a:cubicBezTo>
                    <a:pt x="2206" y="1453"/>
                    <a:pt x="2396" y="691"/>
                    <a:pt x="1539" y="119"/>
                  </a:cubicBezTo>
                  <a:close/>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60BA2574-57FB-C2A3-8649-E9EA3680064D}"/>
                </a:ext>
              </a:extLst>
            </p:cNvPr>
            <p:cNvSpPr/>
            <p:nvPr/>
          </p:nvSpPr>
          <p:spPr>
            <a:xfrm>
              <a:off x="5413533" y="2486215"/>
              <a:ext cx="2000" cy="1904"/>
            </a:xfrm>
            <a:custGeom>
              <a:avLst/>
              <a:gdLst>
                <a:gd name="connsiteX0" fmla="*/ 0 w 2000"/>
                <a:gd name="connsiteY0" fmla="*/ 1524 h 1904"/>
                <a:gd name="connsiteX1" fmla="*/ 952 w 2000"/>
                <a:gd name="connsiteY1" fmla="*/ 1905 h 1904"/>
                <a:gd name="connsiteX2" fmla="*/ 2000 w 2000"/>
                <a:gd name="connsiteY2" fmla="*/ 952 h 1904"/>
                <a:gd name="connsiteX3" fmla="*/ 1048 w 2000"/>
                <a:gd name="connsiteY3" fmla="*/ 0 h 1904"/>
                <a:gd name="connsiteX4" fmla="*/ 0 w 2000"/>
                <a:gd name="connsiteY4" fmla="*/ 1524 h 1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 h="1904">
                  <a:moveTo>
                    <a:pt x="0" y="1524"/>
                  </a:moveTo>
                  <a:cubicBezTo>
                    <a:pt x="286" y="1619"/>
                    <a:pt x="667" y="1810"/>
                    <a:pt x="952" y="1905"/>
                  </a:cubicBezTo>
                  <a:cubicBezTo>
                    <a:pt x="1333" y="1619"/>
                    <a:pt x="1714" y="1333"/>
                    <a:pt x="2000" y="952"/>
                  </a:cubicBezTo>
                  <a:cubicBezTo>
                    <a:pt x="1619" y="667"/>
                    <a:pt x="1333" y="286"/>
                    <a:pt x="1048" y="0"/>
                  </a:cubicBezTo>
                  <a:cubicBezTo>
                    <a:pt x="667" y="571"/>
                    <a:pt x="286" y="1048"/>
                    <a:pt x="0" y="1524"/>
                  </a:cubicBezTo>
                  <a:close/>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B6B76DBC-63C5-D9A9-F45C-9089EA4C51F3}"/>
                </a:ext>
              </a:extLst>
            </p:cNvPr>
            <p:cNvSpPr/>
            <p:nvPr/>
          </p:nvSpPr>
          <p:spPr>
            <a:xfrm>
              <a:off x="4412732" y="2489724"/>
              <a:ext cx="2128" cy="1990"/>
            </a:xfrm>
            <a:custGeom>
              <a:avLst/>
              <a:gdLst>
                <a:gd name="connsiteX0" fmla="*/ 2105 w 2128"/>
                <a:gd name="connsiteY0" fmla="*/ 491 h 1990"/>
                <a:gd name="connsiteX1" fmla="*/ 1057 w 2128"/>
                <a:gd name="connsiteY1" fmla="*/ 15 h 1990"/>
                <a:gd name="connsiteX2" fmla="*/ 9 w 2128"/>
                <a:gd name="connsiteY2" fmla="*/ 872 h 1990"/>
                <a:gd name="connsiteX3" fmla="*/ 2009 w 2128"/>
                <a:gd name="connsiteY3" fmla="*/ 1539 h 1990"/>
                <a:gd name="connsiteX4" fmla="*/ 2105 w 2128"/>
                <a:gd name="connsiteY4" fmla="*/ 491 h 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 h="1990">
                  <a:moveTo>
                    <a:pt x="2105" y="491"/>
                  </a:moveTo>
                  <a:cubicBezTo>
                    <a:pt x="1724" y="301"/>
                    <a:pt x="1343" y="-80"/>
                    <a:pt x="1057" y="15"/>
                  </a:cubicBezTo>
                  <a:cubicBezTo>
                    <a:pt x="581" y="110"/>
                    <a:pt x="-86" y="777"/>
                    <a:pt x="9" y="872"/>
                  </a:cubicBezTo>
                  <a:cubicBezTo>
                    <a:pt x="581" y="2111"/>
                    <a:pt x="1343" y="2301"/>
                    <a:pt x="2009" y="1539"/>
                  </a:cubicBezTo>
                  <a:cubicBezTo>
                    <a:pt x="2200" y="1253"/>
                    <a:pt x="2105" y="777"/>
                    <a:pt x="2105" y="491"/>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18A7FDB7-1058-DE70-532B-4CEAAF491A4D}"/>
                </a:ext>
              </a:extLst>
            </p:cNvPr>
            <p:cNvSpPr/>
            <p:nvPr/>
          </p:nvSpPr>
          <p:spPr>
            <a:xfrm>
              <a:off x="5262173" y="2489720"/>
              <a:ext cx="2093" cy="1973"/>
            </a:xfrm>
            <a:custGeom>
              <a:avLst/>
              <a:gdLst>
                <a:gd name="connsiteX0" fmla="*/ 2008 w 2093"/>
                <a:gd name="connsiteY0" fmla="*/ 400 h 1973"/>
                <a:gd name="connsiteX1" fmla="*/ 1056 w 2093"/>
                <a:gd name="connsiteY1" fmla="*/ 19 h 1973"/>
                <a:gd name="connsiteX2" fmla="*/ 8 w 2093"/>
                <a:gd name="connsiteY2" fmla="*/ 876 h 1973"/>
                <a:gd name="connsiteX3" fmla="*/ 2008 w 2093"/>
                <a:gd name="connsiteY3" fmla="*/ 1448 h 1973"/>
                <a:gd name="connsiteX4" fmla="*/ 2008 w 2093"/>
                <a:gd name="connsiteY4" fmla="*/ 400 h 1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 h="1973">
                  <a:moveTo>
                    <a:pt x="2008" y="400"/>
                  </a:moveTo>
                  <a:cubicBezTo>
                    <a:pt x="1723" y="209"/>
                    <a:pt x="1246" y="-76"/>
                    <a:pt x="1056" y="19"/>
                  </a:cubicBezTo>
                  <a:cubicBezTo>
                    <a:pt x="675" y="209"/>
                    <a:pt x="-87" y="781"/>
                    <a:pt x="8" y="876"/>
                  </a:cubicBezTo>
                  <a:cubicBezTo>
                    <a:pt x="580" y="2114"/>
                    <a:pt x="1342" y="2305"/>
                    <a:pt x="2008" y="1448"/>
                  </a:cubicBezTo>
                  <a:cubicBezTo>
                    <a:pt x="2199" y="1162"/>
                    <a:pt x="2008" y="686"/>
                    <a:pt x="2008" y="400"/>
                  </a:cubicBez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BAAC08AA-7360-BF3D-912D-222704907702}"/>
                </a:ext>
              </a:extLst>
            </p:cNvPr>
            <p:cNvSpPr/>
            <p:nvPr/>
          </p:nvSpPr>
          <p:spPr>
            <a:xfrm>
              <a:off x="4083081" y="2503932"/>
              <a:ext cx="1428" cy="2095"/>
            </a:xfrm>
            <a:custGeom>
              <a:avLst/>
              <a:gdLst>
                <a:gd name="connsiteX0" fmla="*/ 476 w 1428"/>
                <a:gd name="connsiteY0" fmla="*/ 0 h 2095"/>
                <a:gd name="connsiteX1" fmla="*/ 0 w 1428"/>
                <a:gd name="connsiteY1" fmla="*/ 952 h 2095"/>
                <a:gd name="connsiteX2" fmla="*/ 857 w 1428"/>
                <a:gd name="connsiteY2" fmla="*/ 2096 h 2095"/>
                <a:gd name="connsiteX3" fmla="*/ 1429 w 1428"/>
                <a:gd name="connsiteY3" fmla="*/ 95 h 2095"/>
                <a:gd name="connsiteX4" fmla="*/ 476 w 1428"/>
                <a:gd name="connsiteY4" fmla="*/ 0 h 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 h="2095">
                  <a:moveTo>
                    <a:pt x="476" y="0"/>
                  </a:moveTo>
                  <a:cubicBezTo>
                    <a:pt x="286" y="286"/>
                    <a:pt x="0" y="762"/>
                    <a:pt x="0" y="952"/>
                  </a:cubicBezTo>
                  <a:cubicBezTo>
                    <a:pt x="95" y="1333"/>
                    <a:pt x="572" y="1714"/>
                    <a:pt x="857" y="2096"/>
                  </a:cubicBezTo>
                  <a:cubicBezTo>
                    <a:pt x="1048" y="1429"/>
                    <a:pt x="1238" y="762"/>
                    <a:pt x="1429" y="95"/>
                  </a:cubicBezTo>
                  <a:cubicBezTo>
                    <a:pt x="1143" y="0"/>
                    <a:pt x="857" y="0"/>
                    <a:pt x="476" y="0"/>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EEEFC579-6473-EF43-5378-03AF9C62463F}"/>
                </a:ext>
              </a:extLst>
            </p:cNvPr>
            <p:cNvSpPr/>
            <p:nvPr/>
          </p:nvSpPr>
          <p:spPr>
            <a:xfrm>
              <a:off x="4100036" y="2282588"/>
              <a:ext cx="2562" cy="2459"/>
            </a:xfrm>
            <a:custGeom>
              <a:avLst/>
              <a:gdLst>
                <a:gd name="connsiteX0" fmla="*/ 1143 w 2562"/>
                <a:gd name="connsiteY0" fmla="*/ 173 h 2459"/>
                <a:gd name="connsiteX1" fmla="*/ 0 w 2562"/>
                <a:gd name="connsiteY1" fmla="*/ 2459 h 2459"/>
                <a:gd name="connsiteX2" fmla="*/ 2286 w 2562"/>
                <a:gd name="connsiteY2" fmla="*/ 1412 h 2459"/>
                <a:gd name="connsiteX3" fmla="*/ 1143 w 2562"/>
                <a:gd name="connsiteY3" fmla="*/ 173 h 2459"/>
              </a:gdLst>
              <a:ahLst/>
              <a:cxnLst>
                <a:cxn ang="0">
                  <a:pos x="connsiteX0" y="connsiteY0"/>
                </a:cxn>
                <a:cxn ang="0">
                  <a:pos x="connsiteX1" y="connsiteY1"/>
                </a:cxn>
                <a:cxn ang="0">
                  <a:pos x="connsiteX2" y="connsiteY2"/>
                </a:cxn>
                <a:cxn ang="0">
                  <a:pos x="connsiteX3" y="connsiteY3"/>
                </a:cxn>
              </a:cxnLst>
              <a:rect l="l" t="t" r="r" b="b"/>
              <a:pathLst>
                <a:path w="2562" h="2459">
                  <a:moveTo>
                    <a:pt x="1143" y="173"/>
                  </a:moveTo>
                  <a:cubicBezTo>
                    <a:pt x="571" y="554"/>
                    <a:pt x="381" y="1602"/>
                    <a:pt x="0" y="2459"/>
                  </a:cubicBezTo>
                  <a:cubicBezTo>
                    <a:pt x="857" y="2174"/>
                    <a:pt x="1905" y="1983"/>
                    <a:pt x="2286" y="1412"/>
                  </a:cubicBezTo>
                  <a:cubicBezTo>
                    <a:pt x="3048" y="554"/>
                    <a:pt x="2095" y="-398"/>
                    <a:pt x="1143" y="173"/>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2672D2C4-B9FA-E9F6-B80C-F007D1FECFD8}"/>
                </a:ext>
              </a:extLst>
            </p:cNvPr>
            <p:cNvSpPr/>
            <p:nvPr/>
          </p:nvSpPr>
          <p:spPr>
            <a:xfrm>
              <a:off x="4099655" y="2285142"/>
              <a:ext cx="381" cy="380"/>
            </a:xfrm>
            <a:custGeom>
              <a:avLst/>
              <a:gdLst>
                <a:gd name="connsiteX0" fmla="*/ 286 w 381"/>
                <a:gd name="connsiteY0" fmla="*/ 381 h 380"/>
                <a:gd name="connsiteX1" fmla="*/ 381 w 381"/>
                <a:gd name="connsiteY1" fmla="*/ 0 h 380"/>
                <a:gd name="connsiteX2" fmla="*/ 0 w 381"/>
                <a:gd name="connsiteY2" fmla="*/ 95 h 380"/>
                <a:gd name="connsiteX3" fmla="*/ 286 w 381"/>
                <a:gd name="connsiteY3" fmla="*/ 381 h 380"/>
              </a:gdLst>
              <a:ahLst/>
              <a:cxnLst>
                <a:cxn ang="0">
                  <a:pos x="connsiteX0" y="connsiteY0"/>
                </a:cxn>
                <a:cxn ang="0">
                  <a:pos x="connsiteX1" y="connsiteY1"/>
                </a:cxn>
                <a:cxn ang="0">
                  <a:pos x="connsiteX2" y="connsiteY2"/>
                </a:cxn>
                <a:cxn ang="0">
                  <a:pos x="connsiteX3" y="connsiteY3"/>
                </a:cxn>
              </a:cxnLst>
              <a:rect l="l" t="t" r="r" b="b"/>
              <a:pathLst>
                <a:path w="381" h="380">
                  <a:moveTo>
                    <a:pt x="286" y="381"/>
                  </a:moveTo>
                  <a:cubicBezTo>
                    <a:pt x="381" y="286"/>
                    <a:pt x="381" y="95"/>
                    <a:pt x="381" y="0"/>
                  </a:cubicBezTo>
                  <a:cubicBezTo>
                    <a:pt x="286" y="0"/>
                    <a:pt x="95" y="95"/>
                    <a:pt x="0" y="95"/>
                  </a:cubicBezTo>
                  <a:lnTo>
                    <a:pt x="286" y="381"/>
                  </a:ln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10695526-9BAA-44F6-FDD7-D97BE503393B}"/>
                </a:ext>
              </a:extLst>
            </p:cNvPr>
            <p:cNvSpPr/>
            <p:nvPr/>
          </p:nvSpPr>
          <p:spPr>
            <a:xfrm>
              <a:off x="4184610" y="2282556"/>
              <a:ext cx="2032" cy="2153"/>
            </a:xfrm>
            <a:custGeom>
              <a:avLst/>
              <a:gdLst>
                <a:gd name="connsiteX0" fmla="*/ 1056 w 2032"/>
                <a:gd name="connsiteY0" fmla="*/ 15 h 2153"/>
                <a:gd name="connsiteX1" fmla="*/ 8 w 2032"/>
                <a:gd name="connsiteY1" fmla="*/ 967 h 2153"/>
                <a:gd name="connsiteX2" fmla="*/ 1913 w 2032"/>
                <a:gd name="connsiteY2" fmla="*/ 1634 h 2153"/>
                <a:gd name="connsiteX3" fmla="*/ 2008 w 2032"/>
                <a:gd name="connsiteY3" fmla="*/ 586 h 2153"/>
                <a:gd name="connsiteX4" fmla="*/ 1056 w 2032"/>
                <a:gd name="connsiteY4" fmla="*/ 15 h 2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 h="2153">
                  <a:moveTo>
                    <a:pt x="1056" y="15"/>
                  </a:moveTo>
                  <a:cubicBezTo>
                    <a:pt x="675" y="205"/>
                    <a:pt x="-87" y="777"/>
                    <a:pt x="8" y="967"/>
                  </a:cubicBezTo>
                  <a:cubicBezTo>
                    <a:pt x="580" y="2301"/>
                    <a:pt x="1246" y="2491"/>
                    <a:pt x="1913" y="1634"/>
                  </a:cubicBezTo>
                  <a:cubicBezTo>
                    <a:pt x="2104" y="1348"/>
                    <a:pt x="2008" y="872"/>
                    <a:pt x="2008" y="586"/>
                  </a:cubicBezTo>
                  <a:cubicBezTo>
                    <a:pt x="1723" y="301"/>
                    <a:pt x="1246" y="-80"/>
                    <a:pt x="1056" y="15"/>
                  </a:cubicBezTo>
                  <a:close/>
                </a:path>
              </a:pathLst>
            </a:custGeom>
            <a:grpFill/>
            <a:ln w="9525"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3438572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23"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清明节由来</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任意多边形: 形状 1">
            <a:extLst>
              <a:ext uri="{FF2B5EF4-FFF2-40B4-BE49-F238E27FC236}">
                <a16:creationId xmlns:a16="http://schemas.microsoft.com/office/drawing/2014/main" id="{A2F50F7A-9920-4232-DDCC-430163895BDA}"/>
              </a:ext>
            </a:extLst>
          </p:cNvPr>
          <p:cNvSpPr/>
          <p:nvPr>
            <p:custDataLst>
              <p:tags r:id="rId2"/>
            </p:custDataLst>
          </p:nvPr>
        </p:nvSpPr>
        <p:spPr>
          <a:xfrm rot="5400000" flipV="1">
            <a:off x="1116491" y="1735436"/>
            <a:ext cx="3965614" cy="2677656"/>
          </a:xfrm>
          <a:custGeom>
            <a:avLst/>
            <a:gdLst>
              <a:gd name="connsiteX0" fmla="*/ 0 w 5153592"/>
              <a:gd name="connsiteY0" fmla="*/ 1739900 h 3479800"/>
              <a:gd name="connsiteX1" fmla="*/ 230414 w 5153592"/>
              <a:gd name="connsiteY1" fmla="*/ 3165475 h 3479800"/>
              <a:gd name="connsiteX2" fmla="*/ 230414 w 5153592"/>
              <a:gd name="connsiteY2" fmla="*/ 3290847 h 3479800"/>
              <a:gd name="connsiteX3" fmla="*/ 419367 w 5153592"/>
              <a:gd name="connsiteY3" fmla="*/ 3479800 h 3479800"/>
              <a:gd name="connsiteX4" fmla="*/ 4838433 w 5153592"/>
              <a:gd name="connsiteY4" fmla="*/ 3479800 h 3479800"/>
              <a:gd name="connsiteX5" fmla="*/ 5027386 w 5153592"/>
              <a:gd name="connsiteY5" fmla="*/ 3290847 h 3479800"/>
              <a:gd name="connsiteX6" fmla="*/ 5027386 w 5153592"/>
              <a:gd name="connsiteY6" fmla="*/ 2965450 h 3479800"/>
              <a:gd name="connsiteX7" fmla="*/ 5153592 w 5153592"/>
              <a:gd name="connsiteY7" fmla="*/ 1739900 h 3479800"/>
              <a:gd name="connsiteX8" fmla="*/ 5027386 w 5153592"/>
              <a:gd name="connsiteY8" fmla="*/ 514350 h 3479800"/>
              <a:gd name="connsiteX9" fmla="*/ 5027386 w 5153592"/>
              <a:gd name="connsiteY9" fmla="*/ 188953 h 3479800"/>
              <a:gd name="connsiteX10" fmla="*/ 4838433 w 5153592"/>
              <a:gd name="connsiteY10" fmla="*/ 0 h 3479800"/>
              <a:gd name="connsiteX11" fmla="*/ 419367 w 5153592"/>
              <a:gd name="connsiteY11" fmla="*/ 0 h 3479800"/>
              <a:gd name="connsiteX12" fmla="*/ 230414 w 5153592"/>
              <a:gd name="connsiteY12" fmla="*/ 188953 h 3479800"/>
              <a:gd name="connsiteX13" fmla="*/ 230414 w 5153592"/>
              <a:gd name="connsiteY13" fmla="*/ 314325 h 3479800"/>
              <a:gd name="connsiteX14" fmla="*/ 0 w 5153592"/>
              <a:gd name="connsiteY14" fmla="*/ 1739900 h 347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53592" h="3479800">
                <a:moveTo>
                  <a:pt x="0" y="1739900"/>
                </a:moveTo>
                <a:cubicBezTo>
                  <a:pt x="127254" y="1739900"/>
                  <a:pt x="230414" y="2378153"/>
                  <a:pt x="230414" y="3165475"/>
                </a:cubicBezTo>
                <a:lnTo>
                  <a:pt x="230414" y="3290847"/>
                </a:lnTo>
                <a:cubicBezTo>
                  <a:pt x="230414" y="3395203"/>
                  <a:pt x="315011" y="3479800"/>
                  <a:pt x="419367" y="3479800"/>
                </a:cubicBezTo>
                <a:lnTo>
                  <a:pt x="4838433" y="3479800"/>
                </a:lnTo>
                <a:cubicBezTo>
                  <a:pt x="4942789" y="3479800"/>
                  <a:pt x="5027386" y="3395203"/>
                  <a:pt x="5027386" y="3290847"/>
                </a:cubicBezTo>
                <a:lnTo>
                  <a:pt x="5027386" y="2965450"/>
                </a:lnTo>
                <a:cubicBezTo>
                  <a:pt x="5027386" y="2352675"/>
                  <a:pt x="5153592" y="2352675"/>
                  <a:pt x="5153592" y="1739900"/>
                </a:cubicBezTo>
                <a:cubicBezTo>
                  <a:pt x="5153592" y="1127125"/>
                  <a:pt x="5027386" y="1127125"/>
                  <a:pt x="5027386" y="514350"/>
                </a:cubicBezTo>
                <a:lnTo>
                  <a:pt x="5027386" y="188953"/>
                </a:lnTo>
                <a:cubicBezTo>
                  <a:pt x="5027386" y="84597"/>
                  <a:pt x="4942789" y="0"/>
                  <a:pt x="4838433" y="0"/>
                </a:cubicBezTo>
                <a:lnTo>
                  <a:pt x="419367" y="0"/>
                </a:lnTo>
                <a:cubicBezTo>
                  <a:pt x="315011" y="0"/>
                  <a:pt x="230414" y="84597"/>
                  <a:pt x="230414" y="188953"/>
                </a:cubicBezTo>
                <a:lnTo>
                  <a:pt x="230414" y="314325"/>
                </a:lnTo>
                <a:cubicBezTo>
                  <a:pt x="230414" y="1101647"/>
                  <a:pt x="127254" y="1739900"/>
                  <a:pt x="0" y="173990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9DFAA9CF-FCE5-62E1-4183-CBC217B34A31}"/>
              </a:ext>
            </a:extLst>
          </p:cNvPr>
          <p:cNvSpPr txBox="1"/>
          <p:nvPr/>
        </p:nvSpPr>
        <p:spPr>
          <a:xfrm>
            <a:off x="1759531" y="1712147"/>
            <a:ext cx="2262158" cy="3019132"/>
          </a:xfrm>
          <a:prstGeom prst="rect">
            <a:avLst/>
          </a:prstGeom>
          <a:noFill/>
        </p:spPr>
        <p:txBody>
          <a:bodyPr vert="eaVert" wrap="square" rtlCol="0">
            <a:spAutoFit/>
          </a:bodyPr>
          <a:lstStyle>
            <a:defPPr>
              <a:defRPr lang="zh-CN"/>
            </a:defPPr>
            <a:lvl1pPr>
              <a:lnSpc>
                <a:spcPct val="150000"/>
              </a:lnSpc>
              <a:defRPr>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清明节是我国民间重要的传统节日,是重要的“八节”(上元、清明、立夏、端午、中元、中秋、冬至和除夕)之一。</a:t>
            </a:r>
          </a:p>
          <a:p>
            <a:endParaRPr lang="zh-CN" altLang="en-US" dirty="0"/>
          </a:p>
        </p:txBody>
      </p:sp>
      <p:sp>
        <p:nvSpPr>
          <p:cNvPr id="6" name="任意多边形: 形状 5">
            <a:extLst>
              <a:ext uri="{FF2B5EF4-FFF2-40B4-BE49-F238E27FC236}">
                <a16:creationId xmlns:a16="http://schemas.microsoft.com/office/drawing/2014/main" id="{27099791-4B19-DE80-01A7-3576652F955A}"/>
              </a:ext>
            </a:extLst>
          </p:cNvPr>
          <p:cNvSpPr/>
          <p:nvPr>
            <p:custDataLst>
              <p:tags r:id="rId3"/>
            </p:custDataLst>
          </p:nvPr>
        </p:nvSpPr>
        <p:spPr>
          <a:xfrm rot="5400000" flipV="1">
            <a:off x="4126840" y="1735436"/>
            <a:ext cx="3965614" cy="2677656"/>
          </a:xfrm>
          <a:custGeom>
            <a:avLst/>
            <a:gdLst>
              <a:gd name="connsiteX0" fmla="*/ 0 w 5153592"/>
              <a:gd name="connsiteY0" fmla="*/ 1739900 h 3479800"/>
              <a:gd name="connsiteX1" fmla="*/ 230414 w 5153592"/>
              <a:gd name="connsiteY1" fmla="*/ 3165475 h 3479800"/>
              <a:gd name="connsiteX2" fmla="*/ 230414 w 5153592"/>
              <a:gd name="connsiteY2" fmla="*/ 3290847 h 3479800"/>
              <a:gd name="connsiteX3" fmla="*/ 419367 w 5153592"/>
              <a:gd name="connsiteY3" fmla="*/ 3479800 h 3479800"/>
              <a:gd name="connsiteX4" fmla="*/ 4838433 w 5153592"/>
              <a:gd name="connsiteY4" fmla="*/ 3479800 h 3479800"/>
              <a:gd name="connsiteX5" fmla="*/ 5027386 w 5153592"/>
              <a:gd name="connsiteY5" fmla="*/ 3290847 h 3479800"/>
              <a:gd name="connsiteX6" fmla="*/ 5027386 w 5153592"/>
              <a:gd name="connsiteY6" fmla="*/ 2965450 h 3479800"/>
              <a:gd name="connsiteX7" fmla="*/ 5153592 w 5153592"/>
              <a:gd name="connsiteY7" fmla="*/ 1739900 h 3479800"/>
              <a:gd name="connsiteX8" fmla="*/ 5027386 w 5153592"/>
              <a:gd name="connsiteY8" fmla="*/ 514350 h 3479800"/>
              <a:gd name="connsiteX9" fmla="*/ 5027386 w 5153592"/>
              <a:gd name="connsiteY9" fmla="*/ 188953 h 3479800"/>
              <a:gd name="connsiteX10" fmla="*/ 4838433 w 5153592"/>
              <a:gd name="connsiteY10" fmla="*/ 0 h 3479800"/>
              <a:gd name="connsiteX11" fmla="*/ 419367 w 5153592"/>
              <a:gd name="connsiteY11" fmla="*/ 0 h 3479800"/>
              <a:gd name="connsiteX12" fmla="*/ 230414 w 5153592"/>
              <a:gd name="connsiteY12" fmla="*/ 188953 h 3479800"/>
              <a:gd name="connsiteX13" fmla="*/ 230414 w 5153592"/>
              <a:gd name="connsiteY13" fmla="*/ 314325 h 3479800"/>
              <a:gd name="connsiteX14" fmla="*/ 0 w 5153592"/>
              <a:gd name="connsiteY14" fmla="*/ 1739900 h 347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53592" h="3479800">
                <a:moveTo>
                  <a:pt x="0" y="1739900"/>
                </a:moveTo>
                <a:cubicBezTo>
                  <a:pt x="127254" y="1739900"/>
                  <a:pt x="230414" y="2378153"/>
                  <a:pt x="230414" y="3165475"/>
                </a:cubicBezTo>
                <a:lnTo>
                  <a:pt x="230414" y="3290847"/>
                </a:lnTo>
                <a:cubicBezTo>
                  <a:pt x="230414" y="3395203"/>
                  <a:pt x="315011" y="3479800"/>
                  <a:pt x="419367" y="3479800"/>
                </a:cubicBezTo>
                <a:lnTo>
                  <a:pt x="4838433" y="3479800"/>
                </a:lnTo>
                <a:cubicBezTo>
                  <a:pt x="4942789" y="3479800"/>
                  <a:pt x="5027386" y="3395203"/>
                  <a:pt x="5027386" y="3290847"/>
                </a:cubicBezTo>
                <a:lnTo>
                  <a:pt x="5027386" y="2965450"/>
                </a:lnTo>
                <a:cubicBezTo>
                  <a:pt x="5027386" y="2352675"/>
                  <a:pt x="5153592" y="2352675"/>
                  <a:pt x="5153592" y="1739900"/>
                </a:cubicBezTo>
                <a:cubicBezTo>
                  <a:pt x="5153592" y="1127125"/>
                  <a:pt x="5027386" y="1127125"/>
                  <a:pt x="5027386" y="514350"/>
                </a:cubicBezTo>
                <a:lnTo>
                  <a:pt x="5027386" y="188953"/>
                </a:lnTo>
                <a:cubicBezTo>
                  <a:pt x="5027386" y="84597"/>
                  <a:pt x="4942789" y="0"/>
                  <a:pt x="4838433" y="0"/>
                </a:cubicBezTo>
                <a:lnTo>
                  <a:pt x="419367" y="0"/>
                </a:lnTo>
                <a:cubicBezTo>
                  <a:pt x="315011" y="0"/>
                  <a:pt x="230414" y="84597"/>
                  <a:pt x="230414" y="188953"/>
                </a:cubicBezTo>
                <a:lnTo>
                  <a:pt x="230414" y="314325"/>
                </a:lnTo>
                <a:cubicBezTo>
                  <a:pt x="230414" y="1101647"/>
                  <a:pt x="127254" y="1739900"/>
                  <a:pt x="0" y="1739900"/>
                </a:cubicBez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537F73A-51C6-498F-EE20-BF80FA5C1B93}"/>
              </a:ext>
            </a:extLst>
          </p:cNvPr>
          <p:cNvSpPr txBox="1"/>
          <p:nvPr/>
        </p:nvSpPr>
        <p:spPr>
          <a:xfrm>
            <a:off x="4787655" y="1578881"/>
            <a:ext cx="2262158" cy="3019132"/>
          </a:xfrm>
          <a:prstGeom prst="rect">
            <a:avLst/>
          </a:prstGeom>
          <a:noFill/>
        </p:spPr>
        <p:txBody>
          <a:bodyPr vert="eaVert" wrap="square" rtlCol="0">
            <a:spAutoFit/>
          </a:bodyPr>
          <a:lstStyle>
            <a:defPPr>
              <a:defRPr lang="zh-CN"/>
            </a:defPPr>
            <a:lvl1pPr>
              <a:lnSpc>
                <a:spcPct val="150000"/>
              </a:lnSpc>
              <a:defRPr>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just"/>
            <a:r>
              <a:rPr lang="zh-CN" altLang="en-US" sz="1800" dirty="0">
                <a:solidFill>
                  <a:schemeClr val="bg1"/>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清明节时间是公历的四月五日,但其节期很长,有十日前八日后及十日前十日后两种说法,这近二十天内均属清明节。</a:t>
            </a:r>
          </a:p>
          <a:p>
            <a:endParaRPr lang="zh-CN" altLang="en-US" dirty="0">
              <a:solidFill>
                <a:schemeClr val="bg1"/>
              </a:solidFill>
            </a:endParaRPr>
          </a:p>
        </p:txBody>
      </p:sp>
      <p:sp>
        <p:nvSpPr>
          <p:cNvPr id="9" name="任意多边形: 形状 8">
            <a:extLst>
              <a:ext uri="{FF2B5EF4-FFF2-40B4-BE49-F238E27FC236}">
                <a16:creationId xmlns:a16="http://schemas.microsoft.com/office/drawing/2014/main" id="{ABF61B58-D364-14F4-0EBF-1043EDA661FF}"/>
              </a:ext>
            </a:extLst>
          </p:cNvPr>
          <p:cNvSpPr/>
          <p:nvPr>
            <p:custDataLst>
              <p:tags r:id="rId4"/>
            </p:custDataLst>
          </p:nvPr>
        </p:nvSpPr>
        <p:spPr>
          <a:xfrm rot="5400000" flipV="1">
            <a:off x="7137189" y="1735436"/>
            <a:ext cx="3965614" cy="2677656"/>
          </a:xfrm>
          <a:custGeom>
            <a:avLst/>
            <a:gdLst>
              <a:gd name="connsiteX0" fmla="*/ 0 w 5153592"/>
              <a:gd name="connsiteY0" fmla="*/ 1739900 h 3479800"/>
              <a:gd name="connsiteX1" fmla="*/ 230414 w 5153592"/>
              <a:gd name="connsiteY1" fmla="*/ 3165475 h 3479800"/>
              <a:gd name="connsiteX2" fmla="*/ 230414 w 5153592"/>
              <a:gd name="connsiteY2" fmla="*/ 3290847 h 3479800"/>
              <a:gd name="connsiteX3" fmla="*/ 419367 w 5153592"/>
              <a:gd name="connsiteY3" fmla="*/ 3479800 h 3479800"/>
              <a:gd name="connsiteX4" fmla="*/ 4838433 w 5153592"/>
              <a:gd name="connsiteY4" fmla="*/ 3479800 h 3479800"/>
              <a:gd name="connsiteX5" fmla="*/ 5027386 w 5153592"/>
              <a:gd name="connsiteY5" fmla="*/ 3290847 h 3479800"/>
              <a:gd name="connsiteX6" fmla="*/ 5027386 w 5153592"/>
              <a:gd name="connsiteY6" fmla="*/ 2965450 h 3479800"/>
              <a:gd name="connsiteX7" fmla="*/ 5153592 w 5153592"/>
              <a:gd name="connsiteY7" fmla="*/ 1739900 h 3479800"/>
              <a:gd name="connsiteX8" fmla="*/ 5027386 w 5153592"/>
              <a:gd name="connsiteY8" fmla="*/ 514350 h 3479800"/>
              <a:gd name="connsiteX9" fmla="*/ 5027386 w 5153592"/>
              <a:gd name="connsiteY9" fmla="*/ 188953 h 3479800"/>
              <a:gd name="connsiteX10" fmla="*/ 4838433 w 5153592"/>
              <a:gd name="connsiteY10" fmla="*/ 0 h 3479800"/>
              <a:gd name="connsiteX11" fmla="*/ 419367 w 5153592"/>
              <a:gd name="connsiteY11" fmla="*/ 0 h 3479800"/>
              <a:gd name="connsiteX12" fmla="*/ 230414 w 5153592"/>
              <a:gd name="connsiteY12" fmla="*/ 188953 h 3479800"/>
              <a:gd name="connsiteX13" fmla="*/ 230414 w 5153592"/>
              <a:gd name="connsiteY13" fmla="*/ 314325 h 3479800"/>
              <a:gd name="connsiteX14" fmla="*/ 0 w 5153592"/>
              <a:gd name="connsiteY14" fmla="*/ 1739900 h 347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53592" h="3479800">
                <a:moveTo>
                  <a:pt x="0" y="1739900"/>
                </a:moveTo>
                <a:cubicBezTo>
                  <a:pt x="127254" y="1739900"/>
                  <a:pt x="230414" y="2378153"/>
                  <a:pt x="230414" y="3165475"/>
                </a:cubicBezTo>
                <a:lnTo>
                  <a:pt x="230414" y="3290847"/>
                </a:lnTo>
                <a:cubicBezTo>
                  <a:pt x="230414" y="3395203"/>
                  <a:pt x="315011" y="3479800"/>
                  <a:pt x="419367" y="3479800"/>
                </a:cubicBezTo>
                <a:lnTo>
                  <a:pt x="4838433" y="3479800"/>
                </a:lnTo>
                <a:cubicBezTo>
                  <a:pt x="4942789" y="3479800"/>
                  <a:pt x="5027386" y="3395203"/>
                  <a:pt x="5027386" y="3290847"/>
                </a:cubicBezTo>
                <a:lnTo>
                  <a:pt x="5027386" y="2965450"/>
                </a:lnTo>
                <a:cubicBezTo>
                  <a:pt x="5027386" y="2352675"/>
                  <a:pt x="5153592" y="2352675"/>
                  <a:pt x="5153592" y="1739900"/>
                </a:cubicBezTo>
                <a:cubicBezTo>
                  <a:pt x="5153592" y="1127125"/>
                  <a:pt x="5027386" y="1127125"/>
                  <a:pt x="5027386" y="514350"/>
                </a:cubicBezTo>
                <a:lnTo>
                  <a:pt x="5027386" y="188953"/>
                </a:lnTo>
                <a:cubicBezTo>
                  <a:pt x="5027386" y="84597"/>
                  <a:pt x="4942789" y="0"/>
                  <a:pt x="4838433" y="0"/>
                </a:cubicBezTo>
                <a:lnTo>
                  <a:pt x="419367" y="0"/>
                </a:lnTo>
                <a:cubicBezTo>
                  <a:pt x="315011" y="0"/>
                  <a:pt x="230414" y="84597"/>
                  <a:pt x="230414" y="188953"/>
                </a:cubicBezTo>
                <a:lnTo>
                  <a:pt x="230414" y="314325"/>
                </a:lnTo>
                <a:cubicBezTo>
                  <a:pt x="230414" y="1101647"/>
                  <a:pt x="127254" y="1739900"/>
                  <a:pt x="0" y="1739900"/>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a:extLst>
              <a:ext uri="{FF2B5EF4-FFF2-40B4-BE49-F238E27FC236}">
                <a16:creationId xmlns:a16="http://schemas.microsoft.com/office/drawing/2014/main" id="{776CD3E7-F648-7975-8D58-274834B58839}"/>
              </a:ext>
            </a:extLst>
          </p:cNvPr>
          <p:cNvSpPr txBox="1"/>
          <p:nvPr/>
        </p:nvSpPr>
        <p:spPr>
          <a:xfrm>
            <a:off x="7853288" y="1712147"/>
            <a:ext cx="2446824" cy="3019132"/>
          </a:xfrm>
          <a:prstGeom prst="rect">
            <a:avLst/>
          </a:prstGeom>
          <a:noFill/>
        </p:spPr>
        <p:txBody>
          <a:bodyPr vert="eaVert" wrap="square" rtlCol="0">
            <a:spAutoFit/>
          </a:bodyPr>
          <a:lstStyle>
            <a:defPPr>
              <a:defRPr lang="zh-CN"/>
            </a:defPPr>
            <a:lvl1pPr>
              <a:lnSpc>
                <a:spcPct val="150000"/>
              </a:lnSpc>
              <a:defRPr>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ym typeface="HarmonyOS Sans SC Light" panose="00000400000000000000" pitchFamily="2" charset="-122"/>
              </a:rPr>
              <a:t>本来，寒食节与清明节是两个不同的节日，到了唐朝，将祭拜扫墓的日子定为寒食节。寒食节正确的日子是在冬至后一百零五天，约在清明前后，因两者日子相近，所以便将清明与寒食合并为一日。</a:t>
            </a:r>
          </a:p>
          <a:p>
            <a:endParaRPr lang="zh-CN" altLang="en-US" sz="1400" dirty="0"/>
          </a:p>
        </p:txBody>
      </p:sp>
    </p:spTree>
    <p:custDataLst>
      <p:tags r:id="rId1"/>
    </p:custDataLst>
    <p:extLst>
      <p:ext uri="{BB962C8B-B14F-4D97-AF65-F5344CB8AC3E}">
        <p14:creationId xmlns:p14="http://schemas.microsoft.com/office/powerpoint/2010/main" val="784654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A94C116B-3E41-B88C-D470-AF3AC34FBE97}"/>
              </a:ext>
            </a:extLst>
          </p:cNvPr>
          <p:cNvSpPr/>
          <p:nvPr/>
        </p:nvSpPr>
        <p:spPr>
          <a:xfrm rot="5400000">
            <a:off x="10451858" y="771824"/>
            <a:ext cx="2132980" cy="589332"/>
          </a:xfrm>
          <a:custGeom>
            <a:avLst/>
            <a:gdLst>
              <a:gd name="connsiteX0" fmla="*/ 0 w 2132980"/>
              <a:gd name="connsiteY0" fmla="*/ 589332 h 589332"/>
              <a:gd name="connsiteX1" fmla="*/ 0 w 2132980"/>
              <a:gd name="connsiteY1" fmla="*/ 0 h 589332"/>
              <a:gd name="connsiteX2" fmla="*/ 66083 w 2132980"/>
              <a:gd name="connsiteY2" fmla="*/ 0 h 589332"/>
              <a:gd name="connsiteX3" fmla="*/ 421391 w 2132980"/>
              <a:gd name="connsiteY3" fmla="*/ 0 h 589332"/>
              <a:gd name="connsiteX4" fmla="*/ 824017 w 2132980"/>
              <a:gd name="connsiteY4" fmla="*/ 0 h 589332"/>
              <a:gd name="connsiteX5" fmla="*/ 997710 w 2132980"/>
              <a:gd name="connsiteY5" fmla="*/ 0 h 589332"/>
              <a:gd name="connsiteX6" fmla="*/ 1014720 w 2132980"/>
              <a:gd name="connsiteY6" fmla="*/ 0 h 589332"/>
              <a:gd name="connsiteX7" fmla="*/ 1087348 w 2132980"/>
              <a:gd name="connsiteY7" fmla="*/ 0 h 589332"/>
              <a:gd name="connsiteX8" fmla="*/ 1193292 w 2132980"/>
              <a:gd name="connsiteY8" fmla="*/ 0 h 589332"/>
              <a:gd name="connsiteX9" fmla="*/ 1417346 w 2132980"/>
              <a:gd name="connsiteY9" fmla="*/ 0 h 589332"/>
              <a:gd name="connsiteX10" fmla="*/ 1591039 w 2132980"/>
              <a:gd name="connsiteY10" fmla="*/ 0 h 589332"/>
              <a:gd name="connsiteX11" fmla="*/ 1680677 w 2132980"/>
              <a:gd name="connsiteY11" fmla="*/ 0 h 589332"/>
              <a:gd name="connsiteX12" fmla="*/ 1786621 w 2132980"/>
              <a:gd name="connsiteY12" fmla="*/ 0 h 589332"/>
              <a:gd name="connsiteX13" fmla="*/ 1786621 w 2132980"/>
              <a:gd name="connsiteY13" fmla="*/ 37704 h 589332"/>
              <a:gd name="connsiteX14" fmla="*/ 1799012 w 2132980"/>
              <a:gd name="connsiteY14" fmla="*/ 48964 h 589332"/>
              <a:gd name="connsiteX15" fmla="*/ 1819162 w 2132980"/>
              <a:gd name="connsiteY15" fmla="*/ 82176 h 589332"/>
              <a:gd name="connsiteX16" fmla="*/ 1821898 w 2132980"/>
              <a:gd name="connsiteY16" fmla="*/ 95728 h 589332"/>
              <a:gd name="connsiteX17" fmla="*/ 1828843 w 2132980"/>
              <a:gd name="connsiteY17" fmla="*/ 95728 h 589332"/>
              <a:gd name="connsiteX18" fmla="*/ 1939056 w 2132980"/>
              <a:gd name="connsiteY18" fmla="*/ 168784 h 589332"/>
              <a:gd name="connsiteX19" fmla="*/ 1942863 w 2132980"/>
              <a:gd name="connsiteY19" fmla="*/ 187632 h 589332"/>
              <a:gd name="connsiteX20" fmla="*/ 1948324 w 2132980"/>
              <a:gd name="connsiteY20" fmla="*/ 181376 h 589332"/>
              <a:gd name="connsiteX21" fmla="*/ 2132980 w 2132980"/>
              <a:gd name="connsiteY21" fmla="*/ 303046 h 589332"/>
              <a:gd name="connsiteX22" fmla="*/ 1948324 w 2132980"/>
              <a:gd name="connsiteY22" fmla="*/ 425070 h 589332"/>
              <a:gd name="connsiteX23" fmla="*/ 1948324 w 2132980"/>
              <a:gd name="connsiteY23" fmla="*/ 425068 h 589332"/>
              <a:gd name="connsiteX24" fmla="*/ 1940058 w 2132980"/>
              <a:gd name="connsiteY24" fmla="*/ 415594 h 589332"/>
              <a:gd name="connsiteX25" fmla="*/ 1939056 w 2132980"/>
              <a:gd name="connsiteY25" fmla="*/ 420552 h 589332"/>
              <a:gd name="connsiteX26" fmla="*/ 1828843 w 2132980"/>
              <a:gd name="connsiteY26" fmla="*/ 493606 h 589332"/>
              <a:gd name="connsiteX27" fmla="*/ 1821898 w 2132980"/>
              <a:gd name="connsiteY27" fmla="*/ 493606 h 589332"/>
              <a:gd name="connsiteX28" fmla="*/ 1819162 w 2132980"/>
              <a:gd name="connsiteY28" fmla="*/ 507160 h 589332"/>
              <a:gd name="connsiteX29" fmla="*/ 1799012 w 2132980"/>
              <a:gd name="connsiteY29" fmla="*/ 540372 h 589332"/>
              <a:gd name="connsiteX30" fmla="*/ 1786621 w 2132980"/>
              <a:gd name="connsiteY30" fmla="*/ 551630 h 589332"/>
              <a:gd name="connsiteX31" fmla="*/ 1786621 w 2132980"/>
              <a:gd name="connsiteY31" fmla="*/ 589332 h 589332"/>
              <a:gd name="connsiteX32" fmla="*/ 1695197 w 2132980"/>
              <a:gd name="connsiteY32" fmla="*/ 589332 h 589332"/>
              <a:gd name="connsiteX33" fmla="*/ 1695190 w 2132980"/>
              <a:gd name="connsiteY33" fmla="*/ 589332 h 589332"/>
              <a:gd name="connsiteX34" fmla="*/ 1632488 w 2132980"/>
              <a:gd name="connsiteY34" fmla="*/ 589332 h 589332"/>
              <a:gd name="connsiteX35" fmla="*/ 1591039 w 2132980"/>
              <a:gd name="connsiteY35" fmla="*/ 589332 h 589332"/>
              <a:gd name="connsiteX36" fmla="*/ 1193292 w 2132980"/>
              <a:gd name="connsiteY36" fmla="*/ 589332 h 589332"/>
              <a:gd name="connsiteX37" fmla="*/ 1101868 w 2132980"/>
              <a:gd name="connsiteY37" fmla="*/ 589332 h 589332"/>
              <a:gd name="connsiteX38" fmla="*/ 1101861 w 2132980"/>
              <a:gd name="connsiteY38" fmla="*/ 589332 h 589332"/>
              <a:gd name="connsiteX39" fmla="*/ 1056169 w 2132980"/>
              <a:gd name="connsiteY39" fmla="*/ 589332 h 589332"/>
              <a:gd name="connsiteX40" fmla="*/ 1039159 w 2132980"/>
              <a:gd name="connsiteY40" fmla="*/ 589332 h 589332"/>
              <a:gd name="connsiteX41" fmla="*/ 1014720 w 2132980"/>
              <a:gd name="connsiteY41" fmla="*/ 589332 h 589332"/>
              <a:gd name="connsiteX42" fmla="*/ 997710 w 2132980"/>
              <a:gd name="connsiteY42" fmla="*/ 589332 h 589332"/>
              <a:gd name="connsiteX43" fmla="*/ 462840 w 2132980"/>
              <a:gd name="connsiteY43" fmla="*/ 589332 h 589332"/>
              <a:gd name="connsiteX44" fmla="*/ 421391 w 2132980"/>
              <a:gd name="connsiteY44" fmla="*/ 589332 h 589332"/>
              <a:gd name="connsiteX45" fmla="*/ 66083 w 2132980"/>
              <a:gd name="connsiteY45" fmla="*/ 589332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2980" h="589332">
                <a:moveTo>
                  <a:pt x="0" y="589332"/>
                </a:moveTo>
                <a:lnTo>
                  <a:pt x="0" y="0"/>
                </a:lnTo>
                <a:lnTo>
                  <a:pt x="66083" y="0"/>
                </a:lnTo>
                <a:lnTo>
                  <a:pt x="421391" y="0"/>
                </a:lnTo>
                <a:lnTo>
                  <a:pt x="824017" y="0"/>
                </a:lnTo>
                <a:lnTo>
                  <a:pt x="997710" y="0"/>
                </a:lnTo>
                <a:lnTo>
                  <a:pt x="1014720" y="0"/>
                </a:lnTo>
                <a:lnTo>
                  <a:pt x="1087348" y="0"/>
                </a:lnTo>
                <a:lnTo>
                  <a:pt x="1193292" y="0"/>
                </a:lnTo>
                <a:lnTo>
                  <a:pt x="1417346" y="0"/>
                </a:lnTo>
                <a:lnTo>
                  <a:pt x="1591039" y="0"/>
                </a:lnTo>
                <a:lnTo>
                  <a:pt x="1680677" y="0"/>
                </a:lnTo>
                <a:lnTo>
                  <a:pt x="1786621" y="0"/>
                </a:lnTo>
                <a:lnTo>
                  <a:pt x="1786621" y="37704"/>
                </a:lnTo>
                <a:lnTo>
                  <a:pt x="1799012" y="48964"/>
                </a:lnTo>
                <a:cubicBezTo>
                  <a:pt x="1807238" y="58932"/>
                  <a:pt x="1814056" y="70104"/>
                  <a:pt x="1819162" y="82176"/>
                </a:cubicBezTo>
                <a:lnTo>
                  <a:pt x="1821898" y="95728"/>
                </a:lnTo>
                <a:lnTo>
                  <a:pt x="1828843" y="95728"/>
                </a:lnTo>
                <a:cubicBezTo>
                  <a:pt x="1878389" y="95728"/>
                  <a:pt x="1920900" y="125850"/>
                  <a:pt x="1939056" y="168784"/>
                </a:cubicBezTo>
                <a:lnTo>
                  <a:pt x="1942863" y="187632"/>
                </a:lnTo>
                <a:lnTo>
                  <a:pt x="1948324" y="181376"/>
                </a:lnTo>
                <a:cubicBezTo>
                  <a:pt x="2009858" y="181290"/>
                  <a:pt x="2077951" y="230452"/>
                  <a:pt x="2132980" y="303046"/>
                </a:cubicBezTo>
                <a:cubicBezTo>
                  <a:pt x="2077955" y="375792"/>
                  <a:pt x="2009871" y="425096"/>
                  <a:pt x="1948324" y="425070"/>
                </a:cubicBezTo>
                <a:cubicBezTo>
                  <a:pt x="1948324" y="425070"/>
                  <a:pt x="1948324" y="425068"/>
                  <a:pt x="1948324" y="425068"/>
                </a:cubicBezTo>
                <a:lnTo>
                  <a:pt x="1940058" y="415594"/>
                </a:lnTo>
                <a:lnTo>
                  <a:pt x="1939056" y="420552"/>
                </a:lnTo>
                <a:cubicBezTo>
                  <a:pt x="1920900" y="463484"/>
                  <a:pt x="1878389" y="493606"/>
                  <a:pt x="1828843" y="493606"/>
                </a:cubicBezTo>
                <a:lnTo>
                  <a:pt x="1821898" y="493606"/>
                </a:lnTo>
                <a:lnTo>
                  <a:pt x="1819162" y="507160"/>
                </a:lnTo>
                <a:cubicBezTo>
                  <a:pt x="1814056" y="519232"/>
                  <a:pt x="1807238" y="530404"/>
                  <a:pt x="1799012" y="540372"/>
                </a:cubicBezTo>
                <a:lnTo>
                  <a:pt x="1786621" y="551630"/>
                </a:lnTo>
                <a:lnTo>
                  <a:pt x="1786621" y="589332"/>
                </a:lnTo>
                <a:lnTo>
                  <a:pt x="1695197" y="589332"/>
                </a:lnTo>
                <a:lnTo>
                  <a:pt x="1695190" y="589332"/>
                </a:lnTo>
                <a:lnTo>
                  <a:pt x="1632488" y="589332"/>
                </a:lnTo>
                <a:lnTo>
                  <a:pt x="1591039" y="589332"/>
                </a:lnTo>
                <a:lnTo>
                  <a:pt x="1193292" y="589332"/>
                </a:lnTo>
                <a:lnTo>
                  <a:pt x="1101868" y="589332"/>
                </a:lnTo>
                <a:lnTo>
                  <a:pt x="1101861" y="589332"/>
                </a:lnTo>
                <a:lnTo>
                  <a:pt x="1056169" y="589332"/>
                </a:lnTo>
                <a:lnTo>
                  <a:pt x="1039159" y="589332"/>
                </a:lnTo>
                <a:lnTo>
                  <a:pt x="1014720" y="589332"/>
                </a:lnTo>
                <a:lnTo>
                  <a:pt x="997710" y="589332"/>
                </a:lnTo>
                <a:lnTo>
                  <a:pt x="462840" y="589332"/>
                </a:lnTo>
                <a:lnTo>
                  <a:pt x="421391" y="589332"/>
                </a:lnTo>
                <a:lnTo>
                  <a:pt x="66083" y="589332"/>
                </a:lnTo>
                <a:close/>
              </a:path>
            </a:pathLst>
          </a:custGeom>
          <a:gradFill>
            <a:gsLst>
              <a:gs pos="100000">
                <a:srgbClr val="074F25"/>
              </a:gs>
              <a:gs pos="0">
                <a:srgbClr val="36A05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sp>
        <p:nvSpPr>
          <p:cNvPr id="17" name="文本框 16">
            <a:extLst>
              <a:ext uri="{FF2B5EF4-FFF2-40B4-BE49-F238E27FC236}">
                <a16:creationId xmlns:a16="http://schemas.microsoft.com/office/drawing/2014/main" id="{B3B5BAD7-23B1-22E0-DC63-15C89ED39CAD}"/>
              </a:ext>
            </a:extLst>
          </p:cNvPr>
          <p:cNvSpPr txBox="1"/>
          <p:nvPr/>
        </p:nvSpPr>
        <p:spPr>
          <a:xfrm>
            <a:off x="11277815" y="268924"/>
            <a:ext cx="492443" cy="1593915"/>
          </a:xfrm>
          <a:prstGeom prst="rect">
            <a:avLst/>
          </a:prstGeom>
          <a:noFill/>
        </p:spPr>
        <p:txBody>
          <a:bodyPr vert="eaVert" wrap="square" rtlCol="0">
            <a:spAutoFit/>
          </a:bodyPr>
          <a:lstStyle/>
          <a:p>
            <a:r>
              <a:rPr lang="zh-CN" altLang="en-US" sz="2000" dirty="0">
                <a:solidFill>
                  <a:srgbClr val="FFFFFF"/>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历史故事</a:t>
            </a:r>
          </a:p>
        </p:txBody>
      </p:sp>
      <p:sp>
        <p:nvSpPr>
          <p:cNvPr id="7" name="文本框 6">
            <a:extLst>
              <a:ext uri="{FF2B5EF4-FFF2-40B4-BE49-F238E27FC236}">
                <a16:creationId xmlns:a16="http://schemas.microsoft.com/office/drawing/2014/main" id="{60445E8A-7598-C65D-D4B8-8FE549B0D5BD}"/>
              </a:ext>
            </a:extLst>
          </p:cNvPr>
          <p:cNvSpPr txBox="1"/>
          <p:nvPr/>
        </p:nvSpPr>
        <p:spPr>
          <a:xfrm>
            <a:off x="204850" y="203893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20502" y="4015548"/>
            <a:ext cx="1656012" cy="1323720"/>
          </a:xfrm>
          <a:prstGeom prst="rect">
            <a:avLst/>
          </a:prstGeom>
        </p:spPr>
      </p:pic>
      <p:sp>
        <p:nvSpPr>
          <p:cNvPr id="2" name="文本框 1">
            <a:extLst>
              <a:ext uri="{FF2B5EF4-FFF2-40B4-BE49-F238E27FC236}">
                <a16:creationId xmlns:a16="http://schemas.microsoft.com/office/drawing/2014/main" id="{269A3F2B-F440-67B3-B929-627CEEC5D5C0}"/>
              </a:ext>
            </a:extLst>
          </p:cNvPr>
          <p:cNvSpPr txBox="1"/>
          <p:nvPr/>
        </p:nvSpPr>
        <p:spPr>
          <a:xfrm>
            <a:off x="1640934" y="1358154"/>
            <a:ext cx="8910131" cy="3432221"/>
          </a:xfrm>
          <a:prstGeom prst="rect">
            <a:avLst/>
          </a:prstGeom>
          <a:noFill/>
        </p:spPr>
        <p:txBody>
          <a:bodyPr vert="eaVert" wrap="square" rtlCol="0">
            <a:spAutoFit/>
          </a:bodyPr>
          <a:lstStyle/>
          <a:p>
            <a:pPr>
              <a:lnSpc>
                <a:spcPct val="150000"/>
              </a:lnSpc>
            </a:pPr>
            <a:r>
              <a:rPr lang="zh-CN" altLang="en-US" sz="1800" dirty="0">
                <a:solidFill>
                  <a:schemeClr val="bg2">
                    <a:lumMod val="2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寒食节----寒食即禁火，只能吃冷或预先煮好的食物。相传这个习俗起源于春秋时代，当时晋国有人欲害死重耳，忠臣介之推便护送重耳逃亡，甚至在饥寒交迫之际，割下自己的肉给重耳吃，希望日后他安然回国，当上国君，并勤政爱民。十多年后，重耳终于回国当上了国君，即春秋五霸之一的晋文公，并逐一犒赏流亡期间曾协助他的人，却忘了介之推，他经旁人提醒，才赶忙差人请介之推前来领赏。可是，介之推和母亲到深山隐居。晋文公与臣子在山中遍寻不获，有人提议放火烧山，介之推是孝子，一定会救母亲出来。可是，大火烧了三日三夜，仍不见介之推。火熄灭后，人们在一棵柳树下发现介之推背着母亲的尸体。</a:t>
            </a:r>
          </a:p>
          <a:p>
            <a:pPr>
              <a:lnSpc>
                <a:spcPct val="150000"/>
              </a:lnSpc>
            </a:pPr>
            <a:endParaRPr lang="zh-CN" altLang="en-US" dirty="0"/>
          </a:p>
        </p:txBody>
      </p:sp>
    </p:spTree>
    <p:custDataLst>
      <p:tags r:id="rId1"/>
    </p:custDataLst>
    <p:extLst>
      <p:ext uri="{BB962C8B-B14F-4D97-AF65-F5344CB8AC3E}">
        <p14:creationId xmlns:p14="http://schemas.microsoft.com/office/powerpoint/2010/main" val="12453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B907CBB-692F-880D-80A9-109F1A4535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046" b="24766"/>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6" name="图片 15">
            <a:extLst>
              <a:ext uri="{FF2B5EF4-FFF2-40B4-BE49-F238E27FC236}">
                <a16:creationId xmlns:a16="http://schemas.microsoft.com/office/drawing/2014/main" id="{C7FCB227-C637-97B8-5FE7-B27931DFE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3700" y="4343400"/>
            <a:ext cx="2206955" cy="2043033"/>
          </a:xfrm>
          <a:prstGeom prst="rect">
            <a:avLst/>
          </a:prstGeom>
        </p:spPr>
      </p:pic>
      <p:pic>
        <p:nvPicPr>
          <p:cNvPr id="22" name="图片 21">
            <a:extLst>
              <a:ext uri="{FF2B5EF4-FFF2-40B4-BE49-F238E27FC236}">
                <a16:creationId xmlns:a16="http://schemas.microsoft.com/office/drawing/2014/main" id="{C7BDAC8C-6437-2F6E-E618-0AF98E5899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0" y="-1"/>
            <a:ext cx="3044294" cy="4077875"/>
          </a:xfrm>
          <a:prstGeom prst="rect">
            <a:avLst/>
          </a:prstGeom>
        </p:spPr>
      </p:pic>
      <p:pic>
        <p:nvPicPr>
          <p:cNvPr id="26" name="图片 25">
            <a:extLst>
              <a:ext uri="{FF2B5EF4-FFF2-40B4-BE49-F238E27FC236}">
                <a16:creationId xmlns:a16="http://schemas.microsoft.com/office/drawing/2014/main" id="{A3AA5F25-6C1E-43DA-DCA3-187AA5799C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0748" y="967861"/>
            <a:ext cx="1656012" cy="1323720"/>
          </a:xfrm>
          <a:prstGeom prst="rect">
            <a:avLst/>
          </a:prstGeom>
        </p:spPr>
      </p:pic>
      <p:grpSp>
        <p:nvGrpSpPr>
          <p:cNvPr id="20" name="组合 19">
            <a:extLst>
              <a:ext uri="{FF2B5EF4-FFF2-40B4-BE49-F238E27FC236}">
                <a16:creationId xmlns:a16="http://schemas.microsoft.com/office/drawing/2014/main" id="{F2E8B383-278E-32FC-0B1A-65F1E979C436}"/>
              </a:ext>
            </a:extLst>
          </p:cNvPr>
          <p:cNvGrpSpPr/>
          <p:nvPr/>
        </p:nvGrpSpPr>
        <p:grpSpPr>
          <a:xfrm>
            <a:off x="5057356" y="1337402"/>
            <a:ext cx="589332" cy="2504687"/>
            <a:chOff x="2828137" y="2149505"/>
            <a:chExt cx="589332" cy="2504687"/>
          </a:xfrm>
        </p:grpSpPr>
        <p:sp>
          <p:nvSpPr>
            <p:cNvPr id="15" name="任意多边形: 形状 14">
              <a:extLst>
                <a:ext uri="{FF2B5EF4-FFF2-40B4-BE49-F238E27FC236}">
                  <a16:creationId xmlns:a16="http://schemas.microsoft.com/office/drawing/2014/main" id="{93B1BD7C-7888-093D-B807-5D040985535C}"/>
                </a:ext>
              </a:extLst>
            </p:cNvPr>
            <p:cNvSpPr/>
            <p:nvPr/>
          </p:nvSpPr>
          <p:spPr>
            <a:xfrm rot="5400000">
              <a:off x="1870459" y="3107183"/>
              <a:ext cx="2504687" cy="589332"/>
            </a:xfrm>
            <a:custGeom>
              <a:avLst/>
              <a:gdLst>
                <a:gd name="connsiteX0" fmla="*/ 2504687 w 2504687"/>
                <a:gd name="connsiteY0" fmla="*/ 303046 h 589332"/>
                <a:gd name="connsiteX1" fmla="*/ 2320031 w 2504687"/>
                <a:gd name="connsiteY1" fmla="*/ 425069 h 589332"/>
                <a:gd name="connsiteX2" fmla="*/ 2320031 w 2504687"/>
                <a:gd name="connsiteY2" fmla="*/ 425068 h 589332"/>
                <a:gd name="connsiteX3" fmla="*/ 2311765 w 2504687"/>
                <a:gd name="connsiteY3" fmla="*/ 415594 h 589332"/>
                <a:gd name="connsiteX4" fmla="*/ 2310763 w 2504687"/>
                <a:gd name="connsiteY4" fmla="*/ 420552 h 589332"/>
                <a:gd name="connsiteX5" fmla="*/ 2200550 w 2504687"/>
                <a:gd name="connsiteY5" fmla="*/ 493606 h 589332"/>
                <a:gd name="connsiteX6" fmla="*/ 2193605 w 2504687"/>
                <a:gd name="connsiteY6" fmla="*/ 493606 h 589332"/>
                <a:gd name="connsiteX7" fmla="*/ 2190869 w 2504687"/>
                <a:gd name="connsiteY7" fmla="*/ 507159 h 589332"/>
                <a:gd name="connsiteX8" fmla="*/ 2170719 w 2504687"/>
                <a:gd name="connsiteY8" fmla="*/ 540371 h 589332"/>
                <a:gd name="connsiteX9" fmla="*/ 2158328 w 2504687"/>
                <a:gd name="connsiteY9" fmla="*/ 551630 h 589332"/>
                <a:gd name="connsiteX10" fmla="*/ 2158328 w 2504687"/>
                <a:gd name="connsiteY10" fmla="*/ 589331 h 589332"/>
                <a:gd name="connsiteX11" fmla="*/ 2066904 w 2504687"/>
                <a:gd name="connsiteY11" fmla="*/ 589331 h 589332"/>
                <a:gd name="connsiteX12" fmla="*/ 2066897 w 2504687"/>
                <a:gd name="connsiteY12" fmla="*/ 589332 h 589332"/>
                <a:gd name="connsiteX13" fmla="*/ 2004195 w 2504687"/>
                <a:gd name="connsiteY13" fmla="*/ 589332 h 589332"/>
                <a:gd name="connsiteX14" fmla="*/ 2004195 w 2504687"/>
                <a:gd name="connsiteY14" fmla="*/ 589331 h 589332"/>
                <a:gd name="connsiteX15" fmla="*/ 1962746 w 2504687"/>
                <a:gd name="connsiteY15" fmla="*/ 589331 h 589332"/>
                <a:gd name="connsiteX16" fmla="*/ 1427876 w 2504687"/>
                <a:gd name="connsiteY16" fmla="*/ 589331 h 589332"/>
                <a:gd name="connsiteX17" fmla="*/ 1386427 w 2504687"/>
                <a:gd name="connsiteY17" fmla="*/ 589331 h 589332"/>
                <a:gd name="connsiteX18" fmla="*/ 437790 w 2504687"/>
                <a:gd name="connsiteY18" fmla="*/ 589331 h 589332"/>
                <a:gd name="connsiteX19" fmla="*/ 313818 w 2504687"/>
                <a:gd name="connsiteY19" fmla="*/ 507156 h 589332"/>
                <a:gd name="connsiteX20" fmla="*/ 311082 w 2504687"/>
                <a:gd name="connsiteY20" fmla="*/ 493605 h 589332"/>
                <a:gd name="connsiteX21" fmla="*/ 304137 w 2504687"/>
                <a:gd name="connsiteY21" fmla="*/ 493605 h 589332"/>
                <a:gd name="connsiteX22" fmla="*/ 193924 w 2504687"/>
                <a:gd name="connsiteY22" fmla="*/ 420549 h 589332"/>
                <a:gd name="connsiteX23" fmla="*/ 190117 w 2504687"/>
                <a:gd name="connsiteY23" fmla="*/ 401701 h 589332"/>
                <a:gd name="connsiteX24" fmla="*/ 184656 w 2504687"/>
                <a:gd name="connsiteY24" fmla="*/ 407957 h 589332"/>
                <a:gd name="connsiteX25" fmla="*/ 0 w 2504687"/>
                <a:gd name="connsiteY25" fmla="*/ 286286 h 589332"/>
                <a:gd name="connsiteX26" fmla="*/ 184656 w 2504687"/>
                <a:gd name="connsiteY26" fmla="*/ 164263 h 589332"/>
                <a:gd name="connsiteX27" fmla="*/ 184656 w 2504687"/>
                <a:gd name="connsiteY27" fmla="*/ 164264 h 589332"/>
                <a:gd name="connsiteX28" fmla="*/ 192922 w 2504687"/>
                <a:gd name="connsiteY28" fmla="*/ 173738 h 589332"/>
                <a:gd name="connsiteX29" fmla="*/ 193924 w 2504687"/>
                <a:gd name="connsiteY29" fmla="*/ 168780 h 589332"/>
                <a:gd name="connsiteX30" fmla="*/ 304137 w 2504687"/>
                <a:gd name="connsiteY30" fmla="*/ 95726 h 589332"/>
                <a:gd name="connsiteX31" fmla="*/ 311082 w 2504687"/>
                <a:gd name="connsiteY31" fmla="*/ 95726 h 589332"/>
                <a:gd name="connsiteX32" fmla="*/ 313818 w 2504687"/>
                <a:gd name="connsiteY32" fmla="*/ 82173 h 589332"/>
                <a:gd name="connsiteX33" fmla="*/ 437790 w 2504687"/>
                <a:gd name="connsiteY33" fmla="*/ 0 h 589332"/>
                <a:gd name="connsiteX34" fmla="*/ 1386427 w 2504687"/>
                <a:gd name="connsiteY34" fmla="*/ 0 h 589332"/>
                <a:gd name="connsiteX35" fmla="*/ 1789053 w 2504687"/>
                <a:gd name="connsiteY35" fmla="*/ 0 h 589332"/>
                <a:gd name="connsiteX36" fmla="*/ 1962746 w 2504687"/>
                <a:gd name="connsiteY36" fmla="*/ 0 h 589332"/>
                <a:gd name="connsiteX37" fmla="*/ 2052384 w 2504687"/>
                <a:gd name="connsiteY37" fmla="*/ 0 h 589332"/>
                <a:gd name="connsiteX38" fmla="*/ 2158328 w 2504687"/>
                <a:gd name="connsiteY38" fmla="*/ 0 h 589332"/>
                <a:gd name="connsiteX39" fmla="*/ 2158328 w 2504687"/>
                <a:gd name="connsiteY39" fmla="*/ 37704 h 589332"/>
                <a:gd name="connsiteX40" fmla="*/ 2170719 w 2504687"/>
                <a:gd name="connsiteY40" fmla="*/ 48963 h 589332"/>
                <a:gd name="connsiteX41" fmla="*/ 2190869 w 2504687"/>
                <a:gd name="connsiteY41" fmla="*/ 82176 h 589332"/>
                <a:gd name="connsiteX42" fmla="*/ 2193605 w 2504687"/>
                <a:gd name="connsiteY42" fmla="*/ 95727 h 589332"/>
                <a:gd name="connsiteX43" fmla="*/ 2200550 w 2504687"/>
                <a:gd name="connsiteY43" fmla="*/ 95727 h 589332"/>
                <a:gd name="connsiteX44" fmla="*/ 2310763 w 2504687"/>
                <a:gd name="connsiteY44" fmla="*/ 168783 h 589332"/>
                <a:gd name="connsiteX45" fmla="*/ 2314570 w 2504687"/>
                <a:gd name="connsiteY45" fmla="*/ 187631 h 589332"/>
                <a:gd name="connsiteX46" fmla="*/ 2320031 w 2504687"/>
                <a:gd name="connsiteY46" fmla="*/ 181375 h 589332"/>
                <a:gd name="connsiteX47" fmla="*/ 2504687 w 2504687"/>
                <a:gd name="connsiteY47" fmla="*/ 303046 h 58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04687" h="589332">
                  <a:moveTo>
                    <a:pt x="2504687" y="303046"/>
                  </a:moveTo>
                  <a:cubicBezTo>
                    <a:pt x="2449662" y="375792"/>
                    <a:pt x="2381578" y="425095"/>
                    <a:pt x="2320031" y="425069"/>
                  </a:cubicBezTo>
                  <a:cubicBezTo>
                    <a:pt x="2320031" y="425069"/>
                    <a:pt x="2320031" y="425068"/>
                    <a:pt x="2320031" y="425068"/>
                  </a:cubicBezTo>
                  <a:lnTo>
                    <a:pt x="2311765" y="415594"/>
                  </a:lnTo>
                  <a:lnTo>
                    <a:pt x="2310763" y="420552"/>
                  </a:lnTo>
                  <a:cubicBezTo>
                    <a:pt x="2292607" y="463483"/>
                    <a:pt x="2250096" y="493606"/>
                    <a:pt x="2200550" y="493606"/>
                  </a:cubicBezTo>
                  <a:lnTo>
                    <a:pt x="2193605" y="493606"/>
                  </a:lnTo>
                  <a:lnTo>
                    <a:pt x="2190869" y="507159"/>
                  </a:lnTo>
                  <a:cubicBezTo>
                    <a:pt x="2185763" y="519232"/>
                    <a:pt x="2178945" y="530404"/>
                    <a:pt x="2170719" y="540371"/>
                  </a:cubicBezTo>
                  <a:lnTo>
                    <a:pt x="2158328" y="551630"/>
                  </a:lnTo>
                  <a:lnTo>
                    <a:pt x="2158328" y="589331"/>
                  </a:lnTo>
                  <a:lnTo>
                    <a:pt x="2066904" y="589331"/>
                  </a:lnTo>
                  <a:lnTo>
                    <a:pt x="2066897" y="589332"/>
                  </a:lnTo>
                  <a:lnTo>
                    <a:pt x="2004195" y="589332"/>
                  </a:lnTo>
                  <a:lnTo>
                    <a:pt x="2004195" y="589331"/>
                  </a:lnTo>
                  <a:lnTo>
                    <a:pt x="1962746" y="589331"/>
                  </a:lnTo>
                  <a:lnTo>
                    <a:pt x="1427876" y="589331"/>
                  </a:lnTo>
                  <a:lnTo>
                    <a:pt x="1386427" y="589331"/>
                  </a:lnTo>
                  <a:lnTo>
                    <a:pt x="437790" y="589331"/>
                  </a:lnTo>
                  <a:cubicBezTo>
                    <a:pt x="382059" y="589331"/>
                    <a:pt x="334243" y="555448"/>
                    <a:pt x="313818" y="507156"/>
                  </a:cubicBezTo>
                  <a:lnTo>
                    <a:pt x="311082" y="493605"/>
                  </a:lnTo>
                  <a:lnTo>
                    <a:pt x="304137" y="493605"/>
                  </a:lnTo>
                  <a:cubicBezTo>
                    <a:pt x="254591" y="493605"/>
                    <a:pt x="212080" y="463482"/>
                    <a:pt x="193924" y="420549"/>
                  </a:cubicBezTo>
                  <a:lnTo>
                    <a:pt x="190117" y="401701"/>
                  </a:lnTo>
                  <a:lnTo>
                    <a:pt x="184656" y="407957"/>
                  </a:lnTo>
                  <a:cubicBezTo>
                    <a:pt x="123122" y="408043"/>
                    <a:pt x="55029" y="358881"/>
                    <a:pt x="0" y="286286"/>
                  </a:cubicBezTo>
                  <a:cubicBezTo>
                    <a:pt x="55025" y="213540"/>
                    <a:pt x="123109" y="164237"/>
                    <a:pt x="184656" y="164263"/>
                  </a:cubicBezTo>
                  <a:cubicBezTo>
                    <a:pt x="184656" y="164263"/>
                    <a:pt x="184656" y="164264"/>
                    <a:pt x="184656" y="164264"/>
                  </a:cubicBezTo>
                  <a:lnTo>
                    <a:pt x="192922" y="173738"/>
                  </a:lnTo>
                  <a:lnTo>
                    <a:pt x="193924" y="168780"/>
                  </a:lnTo>
                  <a:cubicBezTo>
                    <a:pt x="212080" y="125849"/>
                    <a:pt x="254591" y="95726"/>
                    <a:pt x="304137" y="95726"/>
                  </a:cubicBezTo>
                  <a:lnTo>
                    <a:pt x="311082" y="95726"/>
                  </a:lnTo>
                  <a:lnTo>
                    <a:pt x="313818" y="82173"/>
                  </a:lnTo>
                  <a:cubicBezTo>
                    <a:pt x="334243" y="33883"/>
                    <a:pt x="382059" y="0"/>
                    <a:pt x="437790" y="0"/>
                  </a:cubicBezTo>
                  <a:lnTo>
                    <a:pt x="1386427" y="0"/>
                  </a:lnTo>
                  <a:lnTo>
                    <a:pt x="1789053" y="0"/>
                  </a:lnTo>
                  <a:lnTo>
                    <a:pt x="1962746" y="0"/>
                  </a:lnTo>
                  <a:lnTo>
                    <a:pt x="2052384" y="0"/>
                  </a:lnTo>
                  <a:lnTo>
                    <a:pt x="2158328" y="0"/>
                  </a:lnTo>
                  <a:lnTo>
                    <a:pt x="2158328" y="37704"/>
                  </a:lnTo>
                  <a:lnTo>
                    <a:pt x="2170719" y="48963"/>
                  </a:lnTo>
                  <a:cubicBezTo>
                    <a:pt x="2178945" y="58931"/>
                    <a:pt x="2185763" y="70103"/>
                    <a:pt x="2190869" y="82176"/>
                  </a:cubicBezTo>
                  <a:lnTo>
                    <a:pt x="2193605" y="95727"/>
                  </a:lnTo>
                  <a:lnTo>
                    <a:pt x="2200550" y="95727"/>
                  </a:lnTo>
                  <a:cubicBezTo>
                    <a:pt x="2250096" y="95727"/>
                    <a:pt x="2292607" y="125850"/>
                    <a:pt x="2310763" y="168783"/>
                  </a:cubicBezTo>
                  <a:lnTo>
                    <a:pt x="2314570" y="187631"/>
                  </a:lnTo>
                  <a:lnTo>
                    <a:pt x="2320031" y="181375"/>
                  </a:lnTo>
                  <a:cubicBezTo>
                    <a:pt x="2381565" y="181289"/>
                    <a:pt x="2449658" y="230451"/>
                    <a:pt x="2504687" y="303046"/>
                  </a:cubicBezTo>
                  <a:close/>
                </a:path>
              </a:pathLst>
            </a:custGeom>
            <a:noFill/>
            <a:ln w="25400">
              <a:gradFill flip="none" rotWithShape="1">
                <a:gsLst>
                  <a:gs pos="0">
                    <a:srgbClr val="86D392"/>
                  </a:gs>
                  <a:gs pos="30000">
                    <a:srgbClr val="C8FEC0"/>
                  </a:gs>
                  <a:gs pos="99000">
                    <a:srgbClr val="36A05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文本框 16">
              <a:extLst>
                <a:ext uri="{FF2B5EF4-FFF2-40B4-BE49-F238E27FC236}">
                  <a16:creationId xmlns:a16="http://schemas.microsoft.com/office/drawing/2014/main" id="{B3B5BAD7-23B1-22E0-DC63-15C89ED39CAD}"/>
                </a:ext>
              </a:extLst>
            </p:cNvPr>
            <p:cNvSpPr txBox="1"/>
            <p:nvPr/>
          </p:nvSpPr>
          <p:spPr>
            <a:xfrm>
              <a:off x="2882266" y="2679357"/>
              <a:ext cx="492443" cy="1593915"/>
            </a:xfrm>
            <a:prstGeom prst="rect">
              <a:avLst/>
            </a:prstGeom>
            <a:noFill/>
          </p:spPr>
          <p:txBody>
            <a:bodyPr vert="eaVert" wrap="square" rtlCol="0">
              <a:spAutoFit/>
            </a:bodyPr>
            <a:lstStyle/>
            <a:p>
              <a:r>
                <a:rPr lang="zh-CN" altLang="en-US" sz="2000" dirty="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rPr>
                <a:t>清明得习俗</a:t>
              </a:r>
            </a:p>
          </p:txBody>
        </p:sp>
      </p:grpSp>
      <p:sp>
        <p:nvSpPr>
          <p:cNvPr id="36" name="文本框 35">
            <a:extLst>
              <a:ext uri="{FF2B5EF4-FFF2-40B4-BE49-F238E27FC236}">
                <a16:creationId xmlns:a16="http://schemas.microsoft.com/office/drawing/2014/main" id="{5B5D9E9A-47D0-5DAE-B222-79A4344CA0F7}"/>
              </a:ext>
            </a:extLst>
          </p:cNvPr>
          <p:cNvSpPr txBox="1"/>
          <p:nvPr/>
        </p:nvSpPr>
        <p:spPr>
          <a:xfrm>
            <a:off x="3819483" y="1592644"/>
            <a:ext cx="1015663" cy="2485230"/>
          </a:xfrm>
          <a:prstGeom prst="rect">
            <a:avLst/>
          </a:prstGeom>
          <a:noFill/>
        </p:spPr>
        <p:txBody>
          <a:bodyPr vert="eaVert" wrap="square" rtlCol="0">
            <a:spAutoFit/>
          </a:bodyPr>
          <a:lstStyle/>
          <a:p>
            <a:pPr>
              <a:lnSpc>
                <a:spcPct val="150000"/>
              </a:lnSpc>
            </a:pPr>
            <a:r>
              <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根据自己的需要添加适当的文字，此处添加详细文本描述，建议与标题相关尽量简洁</a:t>
            </a:r>
            <a:r>
              <a:rPr lang="en-US" altLang="zh-CN"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endPar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文本框 10">
            <a:extLst>
              <a:ext uri="{FF2B5EF4-FFF2-40B4-BE49-F238E27FC236}">
                <a16:creationId xmlns:a16="http://schemas.microsoft.com/office/drawing/2014/main" id="{B8B04FB2-885B-EC72-76BA-FA2D95E73690}"/>
              </a:ext>
            </a:extLst>
          </p:cNvPr>
          <p:cNvSpPr txBox="1"/>
          <p:nvPr/>
        </p:nvSpPr>
        <p:spPr>
          <a:xfrm>
            <a:off x="6189191" y="1080911"/>
            <a:ext cx="2313454" cy="2646878"/>
          </a:xfrm>
          <a:prstGeom prst="rect">
            <a:avLst/>
          </a:prstGeom>
          <a:noFill/>
        </p:spPr>
        <p:txBody>
          <a:bodyPr wrap="none" rtlCol="0">
            <a:spAutoFit/>
          </a:bodyPr>
          <a:lstStyle/>
          <a:p>
            <a:r>
              <a:rPr lang="zh-CN" altLang="en-US" sz="16600" dirty="0">
                <a:gradFill>
                  <a:gsLst>
                    <a:gs pos="0">
                      <a:srgbClr val="36A05B"/>
                    </a:gs>
                    <a:gs pos="100000">
                      <a:srgbClr val="074F25"/>
                    </a:gs>
                  </a:gsLst>
                  <a:lin ang="5400000" scaled="1"/>
                </a:gradFill>
                <a:latin typeface="艾迪鹅演示引擎标题体 Normal" panose="02000600000000000000" pitchFamily="2" charset="-122"/>
                <a:ea typeface="艾迪鹅演示引擎标题体 Normal" panose="02000600000000000000" pitchFamily="2" charset="-122"/>
                <a:cs typeface="艾迪鹅演示引擎标题体 Normal" panose="02000600000000000000" pitchFamily="2" charset="-122"/>
              </a:rPr>
              <a:t>贰</a:t>
            </a:r>
          </a:p>
        </p:txBody>
      </p:sp>
      <p:sp>
        <p:nvSpPr>
          <p:cNvPr id="2" name="文本框 1">
            <a:extLst>
              <a:ext uri="{FF2B5EF4-FFF2-40B4-BE49-F238E27FC236}">
                <a16:creationId xmlns:a16="http://schemas.microsoft.com/office/drawing/2014/main" id="{375557B2-D091-76C0-F6F8-419A3E471FDA}"/>
              </a:ext>
            </a:extLst>
          </p:cNvPr>
          <p:cNvSpPr txBox="1"/>
          <p:nvPr/>
        </p:nvSpPr>
        <p:spPr>
          <a:xfrm>
            <a:off x="11363040" y="387106"/>
            <a:ext cx="400110" cy="2485230"/>
          </a:xfrm>
          <a:prstGeom prst="rect">
            <a:avLst/>
          </a:prstGeom>
          <a:noFill/>
        </p:spPr>
        <p:txBody>
          <a:bodyPr vert="eaVert" wrap="square" rtlCol="0">
            <a:spAutoFit/>
          </a:bodyPr>
          <a:lstStyle/>
          <a:p>
            <a:pPr algn="dist"/>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统</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四</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节</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气</a:t>
            </a:r>
          </a:p>
        </p:txBody>
      </p:sp>
    </p:spTree>
    <p:custDataLst>
      <p:tags r:id="rId1"/>
    </p:custDataLst>
    <p:extLst>
      <p:ext uri="{BB962C8B-B14F-4D97-AF65-F5344CB8AC3E}">
        <p14:creationId xmlns:p14="http://schemas.microsoft.com/office/powerpoint/2010/main" val="3204666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E180D4A7-C9FB-4DFB-919C-405C955672EB}">
      <p14:showEvtLst xmlns:p14="http://schemas.microsoft.com/office/powerpoint/2010/main">
        <p14:playEvt time="247"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KSO_WM_DOC_GUID" val="{2e1fdcc1-f0d9-4558-a527-e96597758710}"/>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4.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2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xbkqcov">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C8FEC0"/>
            </a:gs>
            <a:gs pos="100000">
              <a:srgbClr val="36A05B"/>
            </a:gs>
          </a:gsLst>
          <a:lin ang="27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1962</Words>
  <Application>Microsoft Office PowerPoint</Application>
  <PresentationFormat>宽屏</PresentationFormat>
  <Paragraphs>135</Paragraphs>
  <Slides>23</Slides>
  <Notes>21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23</vt:i4>
      </vt:variant>
    </vt:vector>
  </HeadingPairs>
  <TitlesOfParts>
    <vt:vector size="31" baseType="lpstr">
      <vt:lpstr>HarmonyOS Sans SC Light</vt:lpstr>
      <vt:lpstr>阿里巴巴普惠体 2.0 55 Regular</vt:lpstr>
      <vt:lpstr>阿里巴巴普惠体 2.0 65 Medium</vt:lpstr>
      <vt:lpstr>艾迪鹅演示引擎标题体 Normal</vt:lpstr>
      <vt:lpstr>微软雅黑</vt:lpstr>
      <vt:lpstr>Arial</vt:lpstr>
      <vt:lpstr>51PPT模板网，www.51pptmoban.com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清明节文明祭扫主题班会ppt模板</dc:title>
  <dc:creator>51PPT模板网</dc:creator>
  <cp:keywords>www.51pptmoban.com</cp:keywords>
  <dc:description>51PPT模板网 唯一访问网址：www.51pptmoban.com</dc:description>
  <cp:lastModifiedBy>Power user</cp:lastModifiedBy>
  <cp:revision>109</cp:revision>
  <dcterms:created xsi:type="dcterms:W3CDTF">2019-03-20T12:32:00Z</dcterms:created>
  <dcterms:modified xsi:type="dcterms:W3CDTF">2023-03-23T04:53:07Z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